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3.xml" ContentType="application/vnd.openxmlformats-officedocument.presentationml.notesSlide+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notesSlides/notesSlide4.xml" ContentType="application/vnd.openxmlformats-officedocument.presentationml.notesSlide+xml"/>
  <Override PartName="/ppt/ink/ink90.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notesSlides/notesSlide13.xml" ContentType="application/vnd.openxmlformats-officedocument.presentationml.notesSlide+xml"/>
  <Override PartName="/ppt/ink/ink105.xml" ContentType="application/inkml+xml"/>
  <Override PartName="/ppt/ink/ink106.xml" ContentType="application/inkml+xml"/>
  <Override PartName="/ppt/ink/ink107.xml" ContentType="application/inkml+xml"/>
  <Override PartName="/ppt/notesSlides/notesSlide14.xml" ContentType="application/vnd.openxmlformats-officedocument.presentationml.notesSlide+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114.xml" ContentType="application/inkml+xml"/>
  <Override PartName="/ppt/ink/ink115.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ink/ink116.xml" ContentType="application/inkml+xml"/>
  <Override PartName="/ppt/ink/ink117.xml" ContentType="application/inkml+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ink/ink118.xml" ContentType="application/inkml+xml"/>
  <Override PartName="/ppt/ink/ink119.xml" ContentType="application/inkml+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ink/ink120.xml" ContentType="application/inkml+xml"/>
  <Override PartName="/ppt/ink/ink121.xml" ContentType="application/inkml+xml"/>
  <Override PartName="/ppt/ink/ink122.xml" ContentType="application/inkml+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ink/ink143.xml" ContentType="application/inkml+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ink/ink144.xml" ContentType="application/inkml+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ink/ink152.xml" ContentType="application/inkml+xml"/>
  <Override PartName="/ppt/ink/ink153.xml" ContentType="application/inkml+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4" r:id="rId2"/>
    <p:sldMasterId id="2147483678" r:id="rId3"/>
  </p:sldMasterIdLst>
  <p:notesMasterIdLst>
    <p:notesMasterId r:id="rId67"/>
  </p:notesMasterIdLst>
  <p:handoutMasterIdLst>
    <p:handoutMasterId r:id="rId68"/>
  </p:handoutMasterIdLst>
  <p:sldIdLst>
    <p:sldId id="550" r:id="rId4"/>
    <p:sldId id="485" r:id="rId5"/>
    <p:sldId id="551" r:id="rId6"/>
    <p:sldId id="552" r:id="rId7"/>
    <p:sldId id="547" r:id="rId8"/>
    <p:sldId id="486" r:id="rId9"/>
    <p:sldId id="526" r:id="rId10"/>
    <p:sldId id="495" r:id="rId11"/>
    <p:sldId id="500" r:id="rId12"/>
    <p:sldId id="502" r:id="rId13"/>
    <p:sldId id="503" r:id="rId14"/>
    <p:sldId id="504" r:id="rId15"/>
    <p:sldId id="505" r:id="rId16"/>
    <p:sldId id="506" r:id="rId17"/>
    <p:sldId id="507" r:id="rId18"/>
    <p:sldId id="508" r:id="rId19"/>
    <p:sldId id="548" r:id="rId20"/>
    <p:sldId id="509" r:id="rId21"/>
    <p:sldId id="512" r:id="rId22"/>
    <p:sldId id="513" r:id="rId23"/>
    <p:sldId id="522" r:id="rId24"/>
    <p:sldId id="523" r:id="rId25"/>
    <p:sldId id="524" r:id="rId26"/>
    <p:sldId id="527" r:id="rId27"/>
    <p:sldId id="531" r:id="rId28"/>
    <p:sldId id="543" r:id="rId29"/>
    <p:sldId id="542" r:id="rId30"/>
    <p:sldId id="494" r:id="rId31"/>
    <p:sldId id="493" r:id="rId32"/>
    <p:sldId id="491" r:id="rId33"/>
    <p:sldId id="490" r:id="rId34"/>
    <p:sldId id="544" r:id="rId35"/>
    <p:sldId id="489" r:id="rId36"/>
    <p:sldId id="488" r:id="rId37"/>
    <p:sldId id="483" r:id="rId38"/>
    <p:sldId id="549" r:id="rId39"/>
    <p:sldId id="532" r:id="rId40"/>
    <p:sldId id="541" r:id="rId41"/>
    <p:sldId id="492" r:id="rId42"/>
    <p:sldId id="481" r:id="rId43"/>
    <p:sldId id="471" r:id="rId44"/>
    <p:sldId id="472" r:id="rId45"/>
    <p:sldId id="473" r:id="rId46"/>
    <p:sldId id="474" r:id="rId47"/>
    <p:sldId id="475" r:id="rId48"/>
    <p:sldId id="476" r:id="rId49"/>
    <p:sldId id="477" r:id="rId50"/>
    <p:sldId id="478" r:id="rId51"/>
    <p:sldId id="479" r:id="rId52"/>
    <p:sldId id="480" r:id="rId53"/>
    <p:sldId id="438" r:id="rId54"/>
    <p:sldId id="496" r:id="rId55"/>
    <p:sldId id="528" r:id="rId56"/>
    <p:sldId id="529" r:id="rId57"/>
    <p:sldId id="530" r:id="rId58"/>
    <p:sldId id="533" r:id="rId59"/>
    <p:sldId id="534" r:id="rId60"/>
    <p:sldId id="535" r:id="rId61"/>
    <p:sldId id="536" r:id="rId62"/>
    <p:sldId id="537" r:id="rId63"/>
    <p:sldId id="538" r:id="rId64"/>
    <p:sldId id="539" r:id="rId65"/>
    <p:sldId id="540" r:id="rId66"/>
  </p:sldIdLst>
  <p:sldSz cx="9144000" cy="6858000" type="screen4x3"/>
  <p:notesSz cx="6997700" cy="9283700"/>
  <p:defaultTextStyle>
    <a:defPPr>
      <a:defRPr lang="en-US"/>
    </a:defPPr>
    <a:lvl1pPr algn="l" rtl="0" fontAlgn="base">
      <a:spcBef>
        <a:spcPct val="0"/>
      </a:spcBef>
      <a:spcAft>
        <a:spcPct val="0"/>
      </a:spcAft>
      <a:defRPr sz="1600" b="1" kern="1200">
        <a:solidFill>
          <a:schemeClr val="tx1"/>
        </a:solidFill>
        <a:latin typeface="Times New Roman" pitchFamily="18" charset="0"/>
        <a:ea typeface="+mn-ea"/>
        <a:cs typeface="+mn-cs"/>
      </a:defRPr>
    </a:lvl1pPr>
    <a:lvl2pPr marL="457200" algn="l" rtl="0" fontAlgn="base">
      <a:spcBef>
        <a:spcPct val="0"/>
      </a:spcBef>
      <a:spcAft>
        <a:spcPct val="0"/>
      </a:spcAft>
      <a:defRPr sz="1600" b="1" kern="1200">
        <a:solidFill>
          <a:schemeClr val="tx1"/>
        </a:solidFill>
        <a:latin typeface="Times New Roman" pitchFamily="18" charset="0"/>
        <a:ea typeface="+mn-ea"/>
        <a:cs typeface="+mn-cs"/>
      </a:defRPr>
    </a:lvl2pPr>
    <a:lvl3pPr marL="914400" algn="l" rtl="0" fontAlgn="base">
      <a:spcBef>
        <a:spcPct val="0"/>
      </a:spcBef>
      <a:spcAft>
        <a:spcPct val="0"/>
      </a:spcAft>
      <a:defRPr sz="1600" b="1" kern="1200">
        <a:solidFill>
          <a:schemeClr val="tx1"/>
        </a:solidFill>
        <a:latin typeface="Times New Roman" pitchFamily="18" charset="0"/>
        <a:ea typeface="+mn-ea"/>
        <a:cs typeface="+mn-cs"/>
      </a:defRPr>
    </a:lvl3pPr>
    <a:lvl4pPr marL="1371600" algn="l" rtl="0" fontAlgn="base">
      <a:spcBef>
        <a:spcPct val="0"/>
      </a:spcBef>
      <a:spcAft>
        <a:spcPct val="0"/>
      </a:spcAft>
      <a:defRPr sz="1600" b="1" kern="1200">
        <a:solidFill>
          <a:schemeClr val="tx1"/>
        </a:solidFill>
        <a:latin typeface="Times New Roman" pitchFamily="18" charset="0"/>
        <a:ea typeface="+mn-ea"/>
        <a:cs typeface="+mn-cs"/>
      </a:defRPr>
    </a:lvl4pPr>
    <a:lvl5pPr marL="1828800" algn="l" rtl="0" fontAlgn="base">
      <a:spcBef>
        <a:spcPct val="0"/>
      </a:spcBef>
      <a:spcAft>
        <a:spcPct val="0"/>
      </a:spcAft>
      <a:defRPr sz="1600" b="1" kern="1200">
        <a:solidFill>
          <a:schemeClr val="tx1"/>
        </a:solidFill>
        <a:latin typeface="Times New Roman" pitchFamily="18" charset="0"/>
        <a:ea typeface="+mn-ea"/>
        <a:cs typeface="+mn-cs"/>
      </a:defRPr>
    </a:lvl5pPr>
    <a:lvl6pPr marL="2286000" algn="l" defTabSz="914400" rtl="0" eaLnBrk="1" latinLnBrk="0" hangingPunct="1">
      <a:defRPr sz="1600" b="1" kern="1200">
        <a:solidFill>
          <a:schemeClr val="tx1"/>
        </a:solidFill>
        <a:latin typeface="Times New Roman" pitchFamily="18" charset="0"/>
        <a:ea typeface="+mn-ea"/>
        <a:cs typeface="+mn-cs"/>
      </a:defRPr>
    </a:lvl6pPr>
    <a:lvl7pPr marL="2743200" algn="l" defTabSz="914400" rtl="0" eaLnBrk="1" latinLnBrk="0" hangingPunct="1">
      <a:defRPr sz="1600" b="1" kern="1200">
        <a:solidFill>
          <a:schemeClr val="tx1"/>
        </a:solidFill>
        <a:latin typeface="Times New Roman" pitchFamily="18" charset="0"/>
        <a:ea typeface="+mn-ea"/>
        <a:cs typeface="+mn-cs"/>
      </a:defRPr>
    </a:lvl7pPr>
    <a:lvl8pPr marL="3200400" algn="l" defTabSz="914400" rtl="0" eaLnBrk="1" latinLnBrk="0" hangingPunct="1">
      <a:defRPr sz="1600" b="1" kern="1200">
        <a:solidFill>
          <a:schemeClr val="tx1"/>
        </a:solidFill>
        <a:latin typeface="Times New Roman" pitchFamily="18" charset="0"/>
        <a:ea typeface="+mn-ea"/>
        <a:cs typeface="+mn-cs"/>
      </a:defRPr>
    </a:lvl8pPr>
    <a:lvl9pPr marL="3657600" algn="l" defTabSz="914400" rtl="0" eaLnBrk="1" latinLnBrk="0" hangingPunct="1">
      <a:defRPr sz="16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FF9933"/>
    <a:srgbClr val="008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107" autoAdjust="0"/>
  </p:normalViewPr>
  <p:slideViewPr>
    <p:cSldViewPr>
      <p:cViewPr>
        <p:scale>
          <a:sx n="60" d="100"/>
          <a:sy n="60" d="100"/>
        </p:scale>
        <p:origin x="-1644"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75" d="100"/>
          <a:sy n="75" d="100"/>
        </p:scale>
        <p:origin x="-1368" y="-72"/>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NULL"/></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 Id="rId6" Type="http://schemas.openxmlformats.org/officeDocument/2006/relationships/image" Target="../media/image81.wmf"/><Relationship Id="rId5" Type="http://schemas.openxmlformats.org/officeDocument/2006/relationships/image" Target="../media/image80.wmf"/><Relationship Id="rId4" Type="http://schemas.openxmlformats.org/officeDocument/2006/relationships/image" Target="../media/image7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defTabSz="930275">
              <a:defRPr sz="1200" b="0"/>
            </a:lvl1pPr>
          </a:lstStyle>
          <a:p>
            <a:pPr>
              <a:defRPr/>
            </a:pPr>
            <a:endParaRPr lang="en-US"/>
          </a:p>
        </p:txBody>
      </p:sp>
      <p:sp>
        <p:nvSpPr>
          <p:cNvPr id="138243" name="Rectangle 3"/>
          <p:cNvSpPr>
            <a:spLocks noGrp="1" noChangeArrowheads="1"/>
          </p:cNvSpPr>
          <p:nvPr>
            <p:ph type="dt" sz="quarter" idx="1"/>
          </p:nvPr>
        </p:nvSpPr>
        <p:spPr bwMode="auto">
          <a:xfrm>
            <a:off x="3965575"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algn="r" defTabSz="930275">
              <a:defRPr sz="1200" b="0"/>
            </a:lvl1pPr>
          </a:lstStyle>
          <a:p>
            <a:pPr>
              <a:defRPr/>
            </a:pPr>
            <a:endParaRPr lang="en-US"/>
          </a:p>
        </p:txBody>
      </p:sp>
      <p:sp>
        <p:nvSpPr>
          <p:cNvPr id="138244" name="Rectangle 4"/>
          <p:cNvSpPr>
            <a:spLocks noGrp="1" noChangeArrowheads="1"/>
          </p:cNvSpPr>
          <p:nvPr>
            <p:ph type="ftr" sz="quarter" idx="2"/>
          </p:nvPr>
        </p:nvSpPr>
        <p:spPr bwMode="auto">
          <a:xfrm>
            <a:off x="0" y="8820150"/>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defTabSz="930275">
              <a:defRPr sz="1200" b="0"/>
            </a:lvl1pPr>
          </a:lstStyle>
          <a:p>
            <a:pPr>
              <a:defRPr/>
            </a:pPr>
            <a:endParaRPr lang="en-US"/>
          </a:p>
        </p:txBody>
      </p:sp>
      <p:sp>
        <p:nvSpPr>
          <p:cNvPr id="138245" name="Rectangle 5"/>
          <p:cNvSpPr>
            <a:spLocks noGrp="1" noChangeArrowheads="1"/>
          </p:cNvSpPr>
          <p:nvPr>
            <p:ph type="sldNum" sz="quarter" idx="3"/>
          </p:nvPr>
        </p:nvSpPr>
        <p:spPr bwMode="auto">
          <a:xfrm>
            <a:off x="3965575" y="8820150"/>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algn="r" defTabSz="930275">
              <a:defRPr sz="1200" b="0"/>
            </a:lvl1pPr>
          </a:lstStyle>
          <a:p>
            <a:pPr>
              <a:defRPr/>
            </a:pPr>
            <a:fld id="{C625B564-797F-4DE0-8D99-4818184A162A}" type="slidenum">
              <a:rPr lang="en-US"/>
              <a:pPr>
                <a:defRPr/>
              </a:pPr>
              <a:t>‹#›</a:t>
            </a:fld>
            <a:endParaRPr lang="en-US"/>
          </a:p>
        </p:txBody>
      </p:sp>
    </p:spTree>
    <p:extLst>
      <p:ext uri="{BB962C8B-B14F-4D97-AF65-F5344CB8AC3E}">
        <p14:creationId xmlns:p14="http://schemas.microsoft.com/office/powerpoint/2010/main" val="410806244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50.45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0 667 8,'0'0'10,"0"0"0,0 0 1,0 0 0,0 0-1,0 0-1,0 0-2,0 0 0,0 0-1,0 0-2,0 0-2,0 0 0,0 0 0,0 0-2,0 0 0,0 0 0,0 0-1,0 0 0,0 0 0,0 0 0,2 10 0,-2-10 0,8 12 0,-8-12 1,12 20 0,-5-9 0,0 0 0,0 1-1,0-1 1,-1-1-1,-6-10 1,12 15-2,-12-15 2,0 0 1,8 9 2,-8-9 1,0 0 1,0 0-1,6-9 0,-6 9 0,1-20-1,2 8-1,-1-3-2,-1-1 0,1-3-1,1 0 1,-1-2 0,1 2-1,1 0 1,-1-1-1,3 4 0,-1-1 0,1 3-1,0 3 0,-1 1 1,-5 10 0,11-12 0,-11 12 0,0 0 1,0 0-1,9-8 1,-9 8 0,0 0-1,0 0 0,0 0 0,11 9 0,-11-9 0,9 12 0,-9-12 1,9 18 0,-4-8 0,-1 0 0,0-1 1,0 0-1,-4-9 1,8 13-1,-8-13 1,0 0 0,5 10 0,-5-10 1,0 0 0,0 0 0,0 0 1,0 0 0,0 0 0,0 0 1,0 0-1,11-3-1,-11 3 1,0 0-2,8-10 0,-8 10 0,0 0-2,0 0 1,0 0-1,0 0 1,9-8-1,-9 8 0,0 0-1,0 0 0,0 0 0,0 0 1,0 0-1,3 9 1,-3-9-1,0 0 2,7 13-1,-7-13 1,0 0 0,8 11 0,-8-11 0,0 0 0,5 13 0,-5-13 0,3 9 0,-3-9 1,5 11-1,-5-11 0,4 10 0,-4-10 1,3 11 0,-3-11 0,0 0 0,4 10 0,-4-10 0,0 0 0,0 0 0,0 0 1,0 0-1,0 0 0,0 0 0,0 0 0,0 0 0,0 0-1,0 0 0,0 0 0,0 0 0,0 0 0,2 9-1,-2-9 1,0 0-1,0 0 0,0 0-1,0 0-1,0 0-1,0 0-2,0 0-7,13-7-7,-13 7 1,12-11 0,-5-1 1</inkml:trace>
  <inkml:trace contextRef="#ctx0" brushRef="#br0" timeOffset="1462">425 0 4,'0'0'10,"0"0"3,0 0 3,0 0-2,0 0-3,0 0 1,0 0 1,0 0-3,0 0-3,0 0-2,0 0-4,3 10 0,-3 2-2,1 3 0,1 6 1,1 5-1,-1 5 2,2 4-1,-1 4 0,1 2 0,1 2 0,0-1 0,3 1 0,1-1 1,0-1-1,2-4 0,2-3-1,-2-5-1,2-5-1,-5-3-4,0-6-5,-3-3-6,-5-12 1,0 0-1,0 0 1</inkml:trace>
  <inkml:trace contextRef="#ctx0" brushRef="#br0" timeOffset="1842">292 455 52,'0'0'18,"0"0"1,16-12-3,1 7-10,0-6-3,6 1-1,5-5-1,5 1 0,0-3 0,0 0-1,-1 1-2,-2-5-4,2 4-8,-6 0-5,-3 0 0,-4 2 1,-3 0-1</inkml:trace>
  <inkml:trace contextRef="#ctx0" brushRef="#br0" timeOffset="2123">680 268 22,'0'0'10,"0"0"-1,1-11 0,2 0-3,1 0-5,-1-1 0,3 0-1,3-2 2,1 2 1,4 0 0,2 1 0,3 0-2,0 2 0,4 0-1,-2 3 0,-1 1 0,0 3 0,-2 1 0,-2 3-1,-2 3 1,-2 3 0,-2 5 0,-1 1 0,-4 4 0,-1 0 1,-5 3 1,-1 1 0,-4-2 2,-3 1 3,-4-5 0,0 0 1,-6-7 1,4 1-1,-4-7 0,4 2-1,-3-10-1,2 1-2,4-4-4,-2-3-5,5 0-9,-2-3-6,5-1-3,2-3 1,8 0 0</inkml:trace>
</inkml:ink>
</file>

<file path=ppt/ink/ink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22.06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20 287 26,'0'0'13,"2"-10"1,-2 10 0,0 0-2,0 0-5,6-10-1,-6 10 1,0 0 1,0 0 0,0 0 0,0 0-1,0 0-3,0 0-2,0 0-1,0 0-2,0 0 0,0 0 0,0 0 0,0 0 0,0 0-1,-2 13 1,2-2 1,0 2-2,-2 4 2,1 2-1,-2 4 2,1-1-2,-1 1 2,-2 0-2,1-3 1,2 0-4,-2-3-6,5-2-10,-1-15-1,13 9 1,-2-19-1</inkml:trace>
  <inkml:trace contextRef="#ctx0" brushRef="#br0" timeOffset="511">313 466 40,'0'0'14,"-19"3"0,19-3 3,-8-11-12,8 11-2,-3-18-1,5 7 1,6-1 1,3-1 0,5 0-1,3 1-1,3 0-3,1 1 1,2 4-1,-2 1 0,-3 3 1,-2 2 0,-3 2-1,-5 3 1,-10-4-1,10 20 1,-10-6-1,-3 4 0,-3-1 1,-3 4-1,-3-1 2,-2 0 0,-1-1 2,-2-3-1,1-4 1,-3-4 1,5-1-2,-3-6-1,2-6-4,6-4-5,-1-10-5,9-3-2,1-7-1,7-3 2,1-8-1,5 1 5,3-4 4,-1 3 7,2 2 6,-4 6 3,0 1 2,-3 5 0,-1 4 0,-1 6-3,-1 3 0,-1 4-4,-6 9-2,10-8-3,-10 8-1,12 6 1,-6 4-1,0 5 2,0 5 0,-1 5 1,0 9 1,-3 0 1,1 8 0,-3-2 0,0 3-1,-1-3-3,-1-1-6,5-6-12,2-6-1,4-10-2,4-13 1</inkml:trace>
  <inkml:trace contextRef="#ctx0" brushRef="#br0" timeOffset="1151">711 312 54,'0'0'3,"7"12"-2,3-12 0,1-1-14,5 2 2,-3-4 2,5 3 4,-2-3 7,0 0 7,-4 0 2,0 0-1,-3-3-4,-9 6-4,11-12-3,-11 12 0,2-13 0,-2 13 1,-5-15 2,5 15 0,-10-10 2,10 10-1,-14-6 0,14 6 1,-15-1-1,5 1-1,10 0 0,-20 4 1,10 5-1,-2-4 0,2 10 1,-1-2-1,3 8 1,1 0-1,1 7 1,4 0-2,2-1 1,2 1-1,3-1 0,1-1 0,2-4 0,3-5 0,1-5 1,1-2-2,2-6 1,1-6-1,1-4 0,4-5-1,0-5 0,1-1 1,1-4 0,-1-4 1,1 1 0,-5 0 3,3 2 0,-5 0 2,0 5-1,-6 1 2,2 5-3,-6-1 2,-6 12-3,11-13-1,-11 13-1,0 0-1,0 0-2,0 0-1,0 0 1,0 0 0,8 13 0,-7 0 0,-2 1 1,2 3-1,-1 1 3,2 0-2,0 0 2,2 0-2,0-2 2,4-3-2,4-4 1,4-3-1,4-5-2,5-5 0,0-4 0,4-3 1,2-5 1,-2-1 2,-2 0 1,-7 0 3,0 3-1,-9 2 2,2 3-1,-13 9-1,9-9-1,-9 9-2,0 0-1,1 12-2,-2-1 2,3 3-2,-2 5 2,3 3-2,0 3 0,7 5-6,-4-4-9,6 0-6,1-9-1,4-7 0,0-13 1</inkml:trace>
  <inkml:trace contextRef="#ctx0" brushRef="#br0" timeOffset="2103">1700 5 21,'11'-1'12,"-1"-3"-1,2 7 2,-12-3-4,15 9-5,-7 5 0,-6 4 1,-1 11 2,-2 2-1,-1 11-1,-4 1 0,2 9-1,-4 0-2,2 4-1,0-1-2,-2 0 1,2-7-3,0-4-1,-1-6-2,-2-8-2,3-8-4,-5-7-2,-2-12-1,0-6 0,2-6 3,-4-9 4,3-3 6,-1-7 4,2 0 5,6-2 4,3 2 4,3 0-1,2 3-1,6 7-2,3 1-3,6 6-4,2 1 0,5 4-3,-1 2-2,7 3 0,3 1-4,1 1-2,5 2-4,0-1 2,2 1 0,-3 0 3,0 1 4,-6-1 3,-6-2 5,-3 3 3,-8-1 3,-2 4 2,-14-7-1,10 20-2,-12-8-3,1 6-2,-6 1-2,4 0 1,-2-1-3,1 0-1,2 0-4,-3-6-13,5-12-6,0 0 0,0 0-1,13-23 0</inkml:trace>
  <inkml:trace contextRef="#ctx0" brushRef="#br0" timeOffset="2934">2118 94 94,'0'0'24,"-3"9"-1,3-9-1,0 0-23,0 0-2,0 0-2,1 11-6,-1-11-10,2 14-2,-2-14 0,12 10 0,-2-10 1</inkml:trace>
  <inkml:trace contextRef="#ctx0" brushRef="#br0" timeOffset="3154">2408 75 66,'-11'1'16,"11"-1"1,0 0-1,-9-10-16,9 10 0,0 0-1,0 0 2,0 0 2,-6 21 2,5-1-2,1 11-1,0 3-1,-1 10-1,-1 5-1,1 9 0,0 7-2,-2 1 1,-1 0-1,0-4 0,-1 2-1,-1-3 1,2-7-1,-3-9 0,7-45-1,-12 61-2,6-42 1,-3-11 0,9-8 4,-18-15 2,8-4 2,0-5 2,1-7 3,0-4 1,0-2-1,5 2 1,0 1-2,6 1-3,1 4 0,6 1-1,1 4 0,4 4-1,2 4 1,5 1-1,0 3 0,6 2-2,4 1-2,2 1-2,8 3-1,-4-1-1,6 1 2,-4 0 1,0 1 2,-4 1 4,-9-2 2,-2 6 3,-11-5 1,-1 5 1,-12-1-2,9 7-1,-9-7-3,-3 18-1,1-6-2,1 0 0,0 7 1,1 1-1,2-2-3,-1-1-4,7-1-14,0-6-1,2-7-2,1-9 1</inkml:trace>
  <inkml:trace contextRef="#ctx0" brushRef="#br0" timeOffset="3805">2862 170 99,'0'0'24,"-10"8"-2,10-8-3,0 0-26,0 0-8,8 13-10,-8-13-2,20 10 0,-7-6 3</inkml:trace>
  <inkml:trace contextRef="#ctx0" brushRef="#br0" timeOffset="3996">3183 295 74,'-7'10'18,"7"-10"-1,-11 3 3,11-3-19,-11-3-3,11 3 0,-12 3 1,1 3 4,3 5 1,-5 2 0,1 5-1,0 4-2,-1 3 1,2 2-1,2 2 1,3-2-2,3-1 2,4-5 0,4 0 0,1-3 0,4-4-1,4-2-1,3-4-4,10-3-11,0-4-7,6-2-1,1-7-2,6-4 1</inkml:trace>
  <inkml:trace contextRef="#ctx0" brushRef="#br0" timeOffset="5618">4409 54 90,'3'-10'25,"-3"10"-2,5-12 1,-5 12-21,9-7-4,-9 7-4,0 0-3,0 0-12,2 12-4,-2-12 0,8 11 0,-8-11 0</inkml:trace>
  <inkml:trace contextRef="#ctx0" brushRef="#br0" timeOffset="14020">3470 322 11,'0'0'15,"0"0"0,0 0 1,0 0 1,-2-10 2,2 10-2,0 0-4,0 0-4,0 0-2,0 0-3,0 0-2,10-10-2,-10 10 0,16-5-2,-5 3 1,1-3-1,4 3 1,-3 2-1,4 2 0,0 2 0,0 3 0,-2-2-1,1 5 0,-2 4 0,-1 1 0,1-1 0,-1 2 1,-5 0 0,-1 0 0,-2 1 1,-3-1-1,-2 1 1,0-1-2,-3 1 1,-4 1 0,2-3 1,0 0 1,-3-4 2,-2-3 2,-1-1 0,-4-3 2,0-2-1,-4-4 1,1 0-1,-5-4 0,3 3-3,0-2 0,2 1-1,5 0 0,1 1 0,12 3 1,-13-7-1,13 7 0,0 0 0,0 0-1,0 0-2,19-9-2,-5 5-4,11 2-4,-2-2-5,9 0-5,2-1 0,4-3 0,-2 0 1</inkml:trace>
  <inkml:trace contextRef="#ctx0" brushRef="#br0" timeOffset="14751">4099 88 31,'0'0'13,"5"11"1,-5-11 0,0 0-7,0 0 0,0 0-2,0 0 0,0 0-1,0 0 0,0 0-2,0 0-1,0 0-1,0 0 0,0 0-1,-3 13 0,3-13 1,-3 16-1,2-4 1,-4 4-1,2 4 1,-1 6-1,-4 0 1,2 4-1,1 2 0,-3 3 1,1 2-1,0 2-1,3-1-1,-1-3 0,3-1-3,0-4 0,4-8 0,-1-3-2,-1-19-3,7 10-3,-7-10 0,0-19 2,-4 2 1</inkml:trace>
  <inkml:trace contextRef="#ctx0" brushRef="#br0" timeOffset="15132">3900 305 30,'0'0'16,"-5"-12"-1,5 12-1,0 0-1,0 0-3,17-2-4,0 3-1,2-1-2,9-2-1,0 1 0,10-1 0,2 0-2,4-2 1,-4 1 0,0 0-1,-8 1 1,-4 0-1,-7 0-2,-8 0-2,-2 2 0,-11 0-2,0 0 1,0 0 0,0 0 0,0 0 0,0 0 2,3 12 4,-3-12 1,-3 10 1,3-10-1,1 20 2,-1-9 0,-2 5 0,0 0 0,-1 3 0,2 0-1,-2 0 0,0 1-2,2-1-1,3 1-8,1-3-7,2-4-5,-5-13 2,15 9-1</inkml:trace>
  <inkml:trace contextRef="#ctx0" brushRef="#br0" timeOffset="15642">4516 46 76,'13'11'23,"-13"-11"-1,13 8-1,-13-8-15,0 0-6,0 0-2,12-3 0,-12 3-1,0 0-2,0 0-1,0 0-3,0 0-5,3 10-4,-3-10-4,0 0 1,0 0 2</inkml:trace>
  <inkml:trace contextRef="#ctx0" brushRef="#br0" timeOffset="16433">4623 451 32,'0'0'16,"-5"-12"1,5 12-2,-7-14 1,7 14-5,-6-17-1,6 17-3,-1-20-2,2 10-1,1-2-1,4 0-2,6 0-1,0 2 0,9 0-1,1 3 0,1 1-1,3 2 1,5 2 0,-1 2 0,-30 0 0,55 7 0,-55-7 1,45 16-1,-45-16 0,25 25 0,-25-25 0,4 33 0,-11-16-1,-5 0 2,-4-2 0,2 2 1,-1-4-1,-3 1 3,-4-6-2,4 1 3,-2-4 0,5 0-1,-4-5 1,-2 0 0,2-3-1,1 0 0,0-3-2,3-1-1,1 2-3,3-6-12,1 4-8,7-6-2,8 0 1,1-5 0</inkml:trace>
  <inkml:trace contextRef="#ctx0" brushRef="#br0" timeOffset="16984">5070 218 44,'44'40'14,"-44"-40"0,0 0 0,0 0-12,0 0-4,0 0 2,0 0 1,43 48 1,-43-48 2,0 0-1,-1 56 0,1-56 1,-3 45-1,3-45-1,-7 44 0,7-44-1,0 0 2,-10 44 1,10-44 0,0 0-1,0 0-1,0 0 0,0 0-2,55-39-1,-55 39 0,58-35 1,-58 35 1,58-33 1,-58 33 1,46-21 0,-46 21 2,0 0-1,0 0-1,0 0-3,0 0 0,0 0-1,0 0-1,0 0 0,0 0 0,35 50 1,-35-50 2,-3 47-1,3-47 1,-6 57-1,6-57 0,-12 66-5,12-66-7,-21 68-10,21-68 0,-36 47-1,36-47 1</inkml:trace>
</inkml:ink>
</file>

<file path=ppt/ink/ink1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0:36.49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129 235 9,'-51'4'7,"51"-4"1,0 0-1,-62 2-1,62-2-1,0 0-1,0 0 0,0 0-1,0 0 0,0 0 0,60 1-1,-14-2 1,12-1 1,10-3 0,9-1 0,1 1 0,0-2-1,1 1 2,-8 1-2,-4 3 1,-14-1-2,-11 3 0,-7-1 0,-8 2-1,-9-1-1,-8 0 0,-10 0-6,0 0-10,1-11-6,-1 11 0,-19-19-1</inkml:trace>
  <inkml:trace contextRef="#ctx0" brushRef="#br0" timeOffset="370">635 1 14,'0'0'19,"10"3"-1,8-3-7,2 1-6,5 1-3,5 1-1,3 1 1,7-1-1,-1 1 0,2 0 1,-3 0 0,4 0 0,-2 2 0,1-1-1,-2 2 1,-6 1 0,-9 1-1,-3 1 1,-9 3 0,-9 1 0,-8 3 0,-15 1-1,-5 3 1,-9 3 0,-3 2 1,-10 4-2,2 2 1,-6 0 0,3 2 0,-7-3 0,6 0 0,2-5 0,6-1 0,4-6-1,6-3 0,6-3-1,6-4 0,12 0-2,7-9-4,6 12-10,12-7-10,1-6 2,7 0-2</inkml:trace>
  <inkml:trace contextRef="#ctx0" brushRef="#br0" timeOffset="3074">0 1304 3,'0'0'10,"0"0"0,0 0-1,0 0 1,0 0-1,0 0 1,0 0 0,0 0-3,0 0 0,59-32-3,-25 28-1,17-1 1,5 2-1,13-2 0,-1 2 1,11-4-1,-2 5 0,0 0 0,-8-1 1,-12 0-1,-11 1 0,-9-1 0,-4 2-1,-15 0 0,-6 0-1,-12 1 0,0 0-3,0 0-1,0 0-3,0 0-4,-7-15-7,7 15-6,-6-14-3,4 3 1</inkml:trace>
  <inkml:trace contextRef="#ctx0" brushRef="#br0" timeOffset="3485">652 943 9,'-9'-2'16,"-5"-5"1,14 7-9,0 0-3,-9 5-3,9-5 0,8 15 1,5-4 1,0 1 1,11 2 0,6 1 1,13 0 1,1 0-3,8 1-1,-1-1-1,0 0 0,3 0-2,-7 0 1,-1-1-1,-11 0 1,-2 0 0,-5-1 0,-8-1 1,-2 0-1,-7-2 1,-4 1 0,-7-11 0,-4 20 0,-8-8 1,-8 4 0,-6-1-1,-6 4 1,-15 1 1,1 3-1,-10 2 1,1 2-1,-6-1 1,-3 1-1,2 0 0,1-1-1,7-2 0,7 0-1,6-3 0,5-4 0,11-1-1,6-5 1,6-3-1,2-2 1,11-6-1,0 0-1,-9 11 0,9-11-3,0 0-6,0 0-18,-1 9-1,1-9-2,-1-12 0</inkml:trace>
  <inkml:trace contextRef="#ctx0" brushRef="#br0" timeOffset="18456">622 2052 10,'0'0'11,"0"0"-2,0 0-1,0 0-2,0 0 1,0 0-1,0 0 1,-4-9 0,4 9 0,0 0 1,0 0-3,0 0 0,-7-9-1,7 9-1,0 0-1,0 0 0,0 0-2,17 16 1,-3-6-1,4 4 1,1 3-1,4 5 1,5 3 0,2 4 0,-1 1 0,-1 2 0,3 0-1,-9 1 1,7-2-1,-2 0 1,-2-2-2,-1-2 1,-3-4 0,2 0 0,-5-4 0,3-3 1,-10-4 0,0-3 1,-11-9 1,13 8-1,-13-8 0,0 0-2,0 0-3,-14-2-6,3 0-15,-11 0-2,-3-5 0,3-2 0</inkml:trace>
  <inkml:trace contextRef="#ctx0" brushRef="#br0" timeOffset="19077">472 2557 17,'27'-26'15,"10"-8"1,7-8 0,3-3-1,7-6 0,-1 0-3,1-2-3,-1 5-2,-8 1 0,-2 8-2,-9 4-1,-6 8 0,-6 4-2,-2 7 0,-7 2 0,-2 4-1,-11 10 0,11-12-1,-11 12 0,0 0 1,0 0-2,11-10 0,-11 10-5,0 0-7,0 0-13,0 0-3,-16 11 0,1-9 0</inkml:trace>
</inkml:ink>
</file>

<file path=ppt/ink/ink10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1:32.68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890 0 13,'0'0'19,"0"0"2,0 0-8,0 0-4,0 0 1,0 0-2,0 0 0,0 0-1,0 0 1,0 0-1,-14 9-1,14-9-1,-12 11-2,12-11 0,-20 16 0,6-2-1,-2 3-1,-5 8 1,-8 6 0,-6 8 0,-11 5 0,-6 11 0,-4 3 1,-4 8 0,-2-3 1,4-3-2,5-3 2,7-7-3,10-6-2,8-12-4,11-4-7,3-12-12,8-7-8,6-9-1,-5-10 1</inkml:trace>
  <inkml:trace contextRef="#ctx0" brushRef="#br0" timeOffset="420">94 481 16,'5'9'25,"-5"-9"1,0 0 0,0 0-12,-12 10-7,12-10-1,-16 20-1,6-3-2,2 6 1,-5 7 0,5 9 0,-4 2-1,5 5 1,-3-1-1,7-1 0,3-3-1,6-5 1,8-7-1,10-7 1,7-10-1,11-6-1,9-8 1,5-4 0,2-9 1,4-4-1,-5-6 0,-1 0-1,-9-2 1,-4 3 0,-11 2-1,-2 1 0,-7 5-1,-6 4 1,-3 3-1,-3 5-1,-11 4 1,12-8 0,-12 8 0,0 0-1,0 0-1,0 0-1,2 11-3,-2-11-11,-10 8-16,10-8 0,-12 10-1,12-10 0</inkml:trace>
</inkml:ink>
</file>

<file path=ppt/ink/ink10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29:45.18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1157 251 1,'-31'-1'2,"-5"0"-1,1 2 0,-5 1-1,1 1 0,-2 0 0,-2 2 1,1-2 0,0 1 1,0 0 1,5 1 0,-2 1 0,1 2 0,2-1 0,1 2 0,0 3-1,2 1 0,2 1 0,-3 2 1,3-1-1,1 1 1,0 0 0,1 1 1,-1 0 0,0-3-1,3 2 0,-2-1 0,2 1 0,-2 0 0,4 0-1,0 1 1,3-1-1,2 0 0,5 2 0,0 0 0,4-1 0,0-1-1,3 0 1,4 1 0,1 1-1,1-1 0,2 2 1,2-2 0,0 3 1,5-1-1,1 3 0,2-3 0,2 1 1,1-1-1,1 0 0,3-1 0,1 0 0,0-4 0,2 3 0,-2-4-1,6 2 1,-3 0-1,0-3 1,2 2-1,0 2 0,2-2 0,1 0 0,1 1 1,0-2-1,1 0 0,5 3 0,-3-3 0,1-1 0,3 2-1,-1-1 0,0 1 0,1-1 0,-1 0 1,1-1-1,3 1 1,2-2-1,-4-1 1,2 0 0,3 0 0,0 0 0,3-2-1,0-1 1,1 2 0,-3-1 0,4 0-1,0 3 0,-3-4 0,2 2 0,-2 0 0,2 0 1,1-1-1,2 1 0,0-2 1,3-2-1,3 2 1,0-2-1,1-1 1,-1 1-1,1-1 0,0 1 1,-2 1-1,-1-1 0,1 1 0,-1-1 0,2 0-1,1 0 2,-1-3-1,2 0 0,0-1 0,1-1 0,1 0 1,1 0-1,0 1 0,1 0 0,2 0 0,1 1 0,5 2 0,-2 0 0,3 1 0,1 0 0,1 0 0,2 0 0,2 0 1,2 2-1,1-2 0,4 0 0,1 1 0,-3 2 0,2-2 0,0 2 0,-1-2 0,-2 1 0,0-1 1,-3 1-1,-1-2 0,2 0 0,-4 1 0,0-2 0,-3 1 0,-2 0 0,-1 1 0,2 0 0,-1-1 0,-1 1 0,-2-2 0,-1 0 0,1-1 0,-3-2 0,-2-2 1,-3-1-1,-4 0 0,-1-1 0,-2 0 0,-1 1 0,-1-1 0,-2 0 0,0 0 0,-3 1 0,-1-1 0,-1-2 0,-1 2 0,-1 0 0,-2 0 0,1 0 0,-2 0 0,3 1 0,-1 0 0,0 1 0,1 0 0,2-1 0,1 0 0,1 1 0,0-1 0,1 0 0,4 0 0,0 0 0,-1 0 0,2 1 0,0 1 0,4 1 0,-1 2 0,2-1 0,0 1 0,3 1 0,0 0 0,2-2 1,-1 0-1,0 0 0,-1-1 0,0 0 0,1 1 0,-2 1-1,-1-2 1,1 2 0,-2 0 0,2-1 0,0 1 0,1-2 0,-4 1 0,2-2 1,-1 2-1,-1-1 0,-1 2 0,-2-1 0,-2 1 0,-1-1 0,0 0 1,-2 0-1,2-1 0,-1 0 0,4 0 0,-2 0 0,1 1 0,0 0 0,0-1 0,-3 0 0,-1 0 0,-1-1 0,-4 0 0,1-1 0,-3 0 0,0-1 0,-1-1 0,3 0 0,0 1 0,0-1 0,2 0 0,-1 0 0,1 0 0,-1-1 0,-1-1 0,-1 2 0,-3-2 1,-4 1-1,-2-2 0,-2 0 0,-4-3 0,0 0 0,0-2 0,0-1 1,0-2-1,2 0 0,0-2 0,1 0 0,1-1 0,1 0 0,0-1 0,-1 1 0,-1-2 0,-1 2 0,-1-2 0,-2-2 0,1 1 0,-2-1 0,0 2 0,2-2 0,-1 1 0,-3 0 0,3 2 0,-1 0 0,-3-1 0,0 3 0,-5-1 0,-2-2 0,-3 0-1,-1 4 2,-2 0-2,0 1 1,-2-1 0,-1 3 0,2-1-1,-1 4 1,-3 9 0,5-19-1,-4 8 1,-1-1 0,-1 0-1,-1-2 1,-5-1-1,-3-2 1,-4-3-1,-3-2 0,-5-3 1,-4-1-1,-5 1 1,-4 0-1,-3 2 1,-4-1 0,-3 2-1,-1 2 1,-4 1 0,-3 3-1,2-2 1,-5 2 0,-1-1 0,-3 1 0,-4 0 0,-7 1 0,0 0 0,-6 1 0,-2 0 0,-5 1 0,-2 0 0,-2 2 0,1-8 1,0 4-1,0 0 0,-2 0 0,-1-1 0,0-2 0,-2 0-1,-4 1 2,-1 5-2,-3-3 1,-3-1 0,-2 0 0,-3 1 0,-1 0 0,-1 2 0,-1-2 0,0 2 0,1-2 0,-3 2 0,-1-1 0,0 0 0,-3 2 0,0 1 0,-3 0-1,-2 3 2,-3-1-1,1 3 0,0 1-1,-2-1 2,1 0-1,-2-3 0,2 2 0,-2 0 0,1-1 0,-1 1 0,-2 0 0,4 2 0,0-1 0,2 3 0,0 0 0,2 0 0,0 0 0,7-1 0,-2 1 0,1-1 0,2-1 0,0 1 0,3 1 0,3 2 0,2 1 0,4 1 0,4 1 0,3 2 0,9-1 0,5 2 0,6-2 0,6-2 0,6 1 0,4-2 0,4 1 0,4 0 0,4 0 0,3 2 1,1 1-1,4 0 0,4 2 0,4-3 0,4 2 0,5-2 0,0 1 0,4-4 0,0 2 0,0-1 0,-1-1 0,-4 3 1,0 0-2,-3 1 1,-2-1 0,-2 3 0,-1-2 0,0 3 0,-2 1 0,1-1 0,-4 1 0,2 2 0,0-1 1,0 0-1,0 1 0,2-1 0,0 0 0,0 0 0,2-3 1,0 1-1,-2 0 0,-1 0 0,1 0 0,-2 0-1,1 2 1,0-2 0,0 0 0,3 0 0,3-2 0,2-1 0,-2-1 0,3-1 0,3-1 0,2 1 0,1-2 0,0 2-1,-4 0 0,-2 4-2,-2-3-2,2 7-6,-8 0-12,4 4-5,-3 1 0,-3-7 0</inkml:trace>
</inkml:ink>
</file>

<file path=ppt/ink/ink10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1:14.50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0 134 1,'14'-6'3,"-1"3"2,3-3 2,0 2 0,-3-1 0,6-1 1,-5 1 0,14 0-2,-8 1-1,6 1-2,0 0-1,5 1-1,3 0-1,3 2 1,1 1-1,4 0 1,-4 0 0,6 2 0,-2 0 0,4 0 1,-1 0 0,1-2 0,-2 2 1,1-3 0,2 1 0,3-2 1,-1 2-2,4-2 1,1 1 0,2 0-1,1 0 0,1 1-1,-2 0 1,-1 0-1,0 0 1,-5-1 0,-2 0-1,0 0 1,-1-1-1,-5 0 1,2 0 0,3 0 0,-3 0-1,3 1 0,-1 0 0,4 0-1,0 1 1,-1 0-1,0 1 0,-4-1 0,1 1 1,-1 0-1,-2-1 0,-4 2 0,0-1 0,1 1 1,2-1-1,2 3 0,1-2 1,-2 0 0,6 0 0,2 0 0,-1 0 0,2-3 0,-2 0 1,-1-1-1,2 0 0,2-1 0,-5-1 0,2 1-1,-1 0 0,1 0 1,-1 0-1,1 1 1,1-1-1,1 1 0,1 1 1,2 0-1,2 1 0,0 1 1,2 0-1,-1-1 0,0 1 0,0-1 1,-1 0-1,-2 0 1,0-1 0,-1-1 0,0 0 0,2-1-1,-1 1 1,3-1 0,3 2-1,0-1 1,0 1-1,1 1 0,0 0 1,-4 0-1,0 0 0,-5 0 0,-1-1 1,-1 0-1,2 1 0,-2-2 0,0 2 1,2 0-1,1 1 0,1 2 0,2-1 0,-1 1 0,0 1 0,1-1 0,0 1 0,2-2 1,-5 1-1,0-2 0,-5 1 0,0-3 0,-6 2 0,0-2 0,-4-2 0,-4 4 1,1-5-1,-1 3 0,2-1 0,-2 1 0,2 0 0,-1 0 0,3 0 0,0 0 0,0 0 1,-1 0-1,-1-1 0,1 0 1,-1-2-1,-1 1 1,1-2-1,1 1 1,-2 0-1,2-2 0,2 2 1,4-1-1,1 2 0,4-2 0,0 1 0,4 0 0,1 1 0,2-1 0,1 1-1,0-1 1,-2 1 0,1 1 1,3-1-1,-1 2 0,1-2 0,-1 1 0,0 1 0,0 0 0,0 0 0,0-1 0,-3 1 0,0-1 0,1 0 0,-3 1 0,1 0 0,-4 0 0,-1-1 0,-5 0 0,-1 0 1,-4-1-1,-3-2 1,2 0 0,-3-1-1,1-1 1,2 2-1,3-1 0,4 1 0,1 1 0,2-1 0,2 2 0,1 0 0,-1 0 0,-1 0 0,-1-3 0,-2 2 0,0-2 0,0-1 0,-1 1 0,1-1 0,0 1 1,2 0-1,2 2 0,1 1 0,1 0-1,-1 1 1,2 1 0,1 0 0,1 1 0,0-1 0,-1 0 0,1 0 0,-2-1 0,-2 0 0,-2-2 0,-2 1 0,-1 0 0,-1 0 0,1 1 0,2 1-1,0 1 1,2 1 0,2 1 0,1 2 0,0-1 0,0 2-1,-3-2 1,-2 0 0,-1 1 0,-2-2 0,-2-1 0,-4-1 0,1-2 0,0 1 0,0-2 0,-1 2 0,5 0 0,1 1 0,6 2 0,4 2 0,0 0 0,3-1 0,2 2 0,-1-2 0,0-2 0,-1 0 0,-3-2 1,0 0-1,-2 0 0,2 0 0,2 2 0,4 1 0,2 0-1,0 2 1,4-1 0,2-2 0,-1 0 0,0-2 0,-1 0 0,1-1 0,0-1 0,3 2 0,0 0 0,-1 1 0,4 1 0,1-1 1,-2-1-1,3-2 0,-3-1 0,0-2 1,0-2-1,1 0 1,1 2-1,0 0 0,1 0 0,1 3 0,3 1 0,-1 1 0,3 0 0,-1 0 0,1-1-1,0 0 1,1 1 0,1 1 0,0 0 0,6 0 0,-3 2-1,2 1 1,0-2 0,-1 1 0,1 1-1,0 0 1,-1 1 0,-3 1 0,0 0 0,0 2 0,-2 0 0,-1-1-1,-1-2 2,2-2-1,-6-3 0,1-4 0,-3 0 0,1-3 0,1 2 0,1 1-1,1 1 1,-2 2 0,4 1-1,-1 0 1,1-1 0,-1-1 0,-3-4 0,-1-3 0,-3-2 1,-2 0-1,-2-1 0,-3 3 0,0 2 0,5 1 0,-3 4 0,-1 2-1,0 1 1,-1 0 0,-1 0 0,-3 0 0,-6-1 0,-5 1 0,-2-1 0,-4 0 0,1 0 0,-7 2 0,-1-1-1,-5 0 1,1 1-2,-4 1-1,-1 4-3,-6-3-5,-2 9-8,-7 1-9,-14-14-2,-1 12 0</inkml:trace>
</inkml:ink>
</file>

<file path=ppt/ink/ink10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1:17.77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0 144 5,'0'0'9,"0"0"-2,0 0 1,0 0-1,0 0 0,0 0-1,0 0 1,43 8 0,-43-8-2,56-1-1,-56 1-2,81 0 0,-29 0-1,7 1 1,5-1-1,8 1 2,7-1 2,11 1 0,3-1 0,3 3 1,9-1-1,8 4 1,9 1-1,4 2-1,9 0-2,1 2 1,10 0-3,6 0 1,2 0-1,3-1 1,1-1 0,3-1 0,4 0-1,-2-2 1,0-1 0,-1 0 0,-2 0 0,0-1-1,-5-1 0,-3 0 1,-1 0-1,0 1 0,1-1 0,1-1 1,1 0-1,3 1 0,4-2 1,1 1-1,0-1 0,-3 0 0,-2 1 0,-4 1 1,-2 0-1,-2 1 1,-1 4-1,-1 0 2,-3 2-2,0 0 2,0 0 0,2 1-1,-1-2 1,-3 2-1,-4-4 0,2 3-1,-2-4 1,-4 1-1,0 0 0,-1-1-1,-1 0 1,1-1 0,0-1 0,-3-2 0,-4 1 0,2-1 0,-1-1 0,1 3 1,0 0-1,1 2 0,1 1 0,5 1 0,4-1 0,-6 0 0,-3-2 0,-1-3 0,-4-3 1,-4-4-1,-7-3 1,-3-3-1,-3-4 1,4-1 0,1-4 0,2 0 0,0 0-1,1 1 0,2-1 0,2 1 1,1 1-2,0-1 1,-2 2 0,0-1 1,-2-2-1,3 1 1,0-1 0,1 2-1,1 1 1,3 2-1,4 3 1,4 2-1,2 2 0,-1 3 0,-2 0 0,-1-1 0,-1 0 0,-6 0 0,-6-2 1,-3 1-1,-6-1 0,0 0 0,-3 2 1,-1 1-1,-2 1 1,0 0-1,0 0 0,0 0 0,-1 0 0,-1-2 0,-3 0 2,-2 0-2,-3-1 0,-2 2 0,-1 1 0,-1-2 0,0-1 0,-2 2 0,4 0-2,0 0 2,0 2 0,4 3 0,0 2 0,2 3 0,1 2-1,-1 2 1,-4 1 0,-2 1 0,0-1-1,-1-2 1,1 2 0,-2-1 0,-1 4 0,1 0 0,3 3 0,5 1-1,-1 4 1,1 2 0,-3-1-1,-1 0 1,-1-3 0,-3-1 0,-4-6 0,-6-1 0,1-5 0,-3-3 1,-2-3-1,-2-2 0,-2-1-1,0-2 1,-1 1 0,-1-1 0,1 3-1,1 0 1,-4 3-1,4 0 1,0 2 0,-3 1-1,1-1 1,-2 0 0,-2-1 1,-3 0-1,-1-1 0,0-1 0,0 0 1,0-1-1,0 2 0,-2 0 0,-1 0-1,-1 0 1,-5 2 0,-6-3 0,-4-2 0,-1 0 0,-7-2 0,-2-2 1,-4-2-1,-1 0 0,-4-1 1,2 0-1,-1 1 0,-3 0 0,2 1-1,1 3 1,-1-1 0,-1 2 0,-4 0-1,0 0 1,-4 1 1,0 0-2,-5 1 1,-9 1 0,11-3-1,-11 3 1,10-3-2,-10 3 0,0 0-3,0 0-5,10 0-8,-10 0-11,-11 5-2,-1-8 1,-6-13 0</inkml:trace>
</inkml:ink>
</file>

<file path=ppt/ink/ink10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1T18:44:00.08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78 5,'19'-3'5,"3"-3"0,2 3 0,3-2 0,2 1 0,1 0 0,4 0 0,1 4 1,6-3-1,1 3-1,6-2 1,3 2-2,4-2 1,5 0-1,6 1-1,3-1 1,4 1-2,5-1 1,4-1-1,3 0 0,4 2-1,3-1 1,3 1 0,1-2-1,1 2 0,-1-2 1,-3 2-1,-7-1 2,-4 0-1,-4 0 0,-6 1-1,-6 0 1,-5 1 0,-7 0-1,-5 1 1,-3 0 0,-5 0 0,-10-1-1,-6 1 1,-8-1 0,-2 0 0,-15 0 0,11 0 0,-11 0 0,0 0 0,0 0 0,0 0 1,0 0-1,0 0 0,0 0-1,0 0 1,0 0-1,0 0 1,0 0 0,0 0-1,0 0 1,0 0-1,0 0 0,0 0-2,0 0-1,0 0-5,0 0-10,9 8-9,-9-8 1</inkml:trace>
</inkml:ink>
</file>

<file path=ppt/ink/ink10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2:02.08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141 71 4,'0'0'10,"8"-10"0,-8 10-1,0 0-1,0 0 0,0 0-2,0 0-2,0 0 0,0 0-2,0 0-1,0 0 0,0 0 1,5 11-1,-6 3 1,0 5 1,-4 9-1,1 8 2,-5 6 0,-4 6 0,0 3-1,-1 1 1,-5 0 0,4 0 0,0-7-1,0-4-1,2-8 0,8-6 0,-3-6 0,4-4-1,3-7 0,1-10 1,0 0-1,0 0 0,0 0 0,5-14-1,3-4-3,-3-6-2,7-3-2,-2-7-2,5-3-3,-2-4-2,2 1 1,-2-6 0,-2 3 3,2 2 2,-6 4 3,-2 3 1,-1 6 4,-1 5 1,-2 3 2,-2 7 1,-2 3 2,3 10 0,-2-13 0,2 13 2,0 0 1,-4-11-1,4 11 0,0 0 0,0 0-2,0 0 0,0 0-1,0 0-2,0 0 0,0 0-2,0 0 0,0 0-1,0 0 0,1 13 0,4-2 0,3 10-2,2 7 2,3 6 0,2 6 1,2 2-1,4 4 0,-1-1 1,2 3-1,0-8 2,-3-3-2,0-4 0,0-6 0,-2-5 1,-4-7 0,1-3 1,-4-8 1,1-6-1,0-12 1,2-7 0,-2-11-1,3-9 0,1-14 0,4-1-1,1-6 0,0 1-1,0-1 0,0 7 0,-4 8 1,-1 6-1,-5 15 0,0 3 0,-5 7-1,-3 5-3,-2 11-4,0 0-8,-9-3-12,9 3 1,-13 10 0</inkml:trace>
</inkml:ink>
</file>

<file path=ppt/ink/ink10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2:04.3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59 10,'-2'-10'15,"2"10"-2,0 0-3,-3-9-3,3 9-1,0 0 0,0 0-1,0 0 0,0 0-1,0 0 1,0 0-2,0 0-1,0 0 0,0 0-1,2 12-1,-2-12 1,3 19-1,3-4 1,1 4 0,0 5 0,2 5-1,4 5 1,-1 5 0,2 4 0,2 2 0,-2 1 0,2 0 1,-1-3 0,1-4 1,-4-7 0,2-4 0,-4-8 1,4-6-1,1-6 0,3-7 0,4-11 0,6-6-1,2-12 0,6-7-1,2-6 0,3-8 0,-2-3-1,2-1 1,-7 1 0,0 5 0,-5 4 0,1 5 1,-5 5-1,0 7 0,-4 3 0,-4 6 1,-1 2-2,-5 7 1,-11 8 0,15-11-1,-15 11 1,0 0 0,0 0 0,0 0-1,0 0 0,0 0 0,0 0-1,0 0-1,0 0-5,-3 11-11,3-11-11,-8 15-2,-5-7 1,-3 0 0</inkml:trace>
</inkml:ink>
</file>

<file path=ppt/ink/ink10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1T18:48:10.44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116 125 3,'0'0'1,"0"0"-1,0 0-1,0 0 1,0 0 0,0 0 1,0 0-1,0 0 1,0 0 1,0 0 1,-23-30-2,22 42 1,1 2-1,-1 5 1,1 5-1,0 0 1,1 8-1,0 19-1,-1-16 1,1 0 2,-2 3-1,-1-3 1,-1 5-1,-3-3 0,-2 3 0,0-5 0,-2-2 1,0-3-2,-1-3 0,3-5 0,0-4 0,2-5-1,2-2 2,4-11-2,-4 15 1,4-15 1,1 9-1,-1-9 1,0 0 0,4 10-1,-4-10 1,0 0-1,6 10 1,-6-10-1,2 12 0,-2-12 0,3 14-1,-3-14 1,4 13 0,-4-13 1,0 0-1,10 11 1,-10-11 0,18 9 0,-8-4 0,7-3 0,2 5 1,3-5-1,7 3 2,3-5-1,5 4 0,6 3 0,4-5-1,7 6 1,1-6-1,10 7 0,-2-7 0,6 8-1,3-9 0,5 1 0,4-2 0,4 0 0,0-1 0,5-1 0,4-2 0,5-6 0,-1 5 0,3-4 0,1 5-1,2-4 1,2 6-1,0-4 0,2 4 0,-2 3 0,3-2 0,-1 2 1,-1-2-1,1 2 0,-3-5 1,1 3 0,2-9 0,0 8-1,-1-7 1,0 8-1,-1-8 1,3 9-1,0-8 1,1 9-2,-5 11 2,0-11 0,-1 11-1,-2-12 1,3 14 0,-1-4 0,-2 4 0,3-4 1,1-5-1,1 8 0,3-10 0,1 11-1,-1-10 1,-1-1 0,2-1-1,-1-1 0,4-1 1,0 0-1,0 0 0,1 1 1,0-1-1,0 1 0,2 0 0,-1 0 0,-2 0 1,0-1-1,-3 0 1,2 0-1,0-1 0,-4 0 0,-5 0 0,0 1 1,-7 0 0,-2 2-1,-9 1 0,-5-1 0,-9 1 0,-2 0 1,-10 0-1,-2 1 0,-4-1-1,0-1 1,-8-1 0,5-1 0,-9 0 1,3-1 0,-45 1-1,80-3 1,-80 3 0,60-4-1,-60 4 1,44-3-1,-44 3 0,0 0 0,41 0 0,-41 0 1,0 0-1,0 0 0,0 0 1,0 0-1,0 0 1,0 0 0,0 0-1,0 0 1,0 0 0,0 0 0,0 0 0,0 0 0,0 0 0,0 0 0,0 0-1,0 0 1,22-54-1,-22 54 0,0 0 0,21-46 0,-21 46 0,10-55 1,-10 55-1,14-71 0,-14 71 1,6-86-1,-6 31 1,3-3 0,-3-2 0,-1 1-1,1 59 1,-8-115-1,8 115 0,-5-103 0,5 103 0,-3-82 0,3 82 0,0 0-1,0 0 1,4-87-1,-4 87 0,0 0-3,0 0-6,0 0-11,0 0-11,0 0 0,0 0-1</inkml:trace>
</inkml:ink>
</file>

<file path=ppt/ink/ink10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4:56.54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1780 350 13,'-17'-7'14,"-7"0"-3,-1 2-2,-5 2-3,-6 0-2,-6 2 0,-5 0-1,-5 2 0,-4-1-1,-7 3 0,-6 1 0,-4 0 0,-5 2 0,-2 3 0,-6 3 2,-7 1 1,-3 4-1,0 4-1,-4 2 2,0 5-2,0 1 1,8 6-2,5 1 0,16 7-2,7 1 0,15 4 0,13 2 0,15 1-1,15 0 0,10 2 1,14-1 0,9-2 0,16-1 1,13-1 0,15-4 0,13-3 1,11-2 0,12-5 1,9-6 0,7-6 0,4-7 0,4-7 0,-3-8 0,3-5-1,-2-10 1,-2-2-1,-6-8 0,-1-1 0,-10-6 0,-5-1 0,-8-4-1,-8-1 0,-11-5-1,-9-1 1,-14-4 0,-11-4 0,-12-4 0,-11-3-1,-14-2 1,-10-3 0,-13-3 0,-17 1 0,-11 1-1,-13 1 0,-12 4 0,-15 2 0,-11 4-1,-14 5 0,-9 10-2,-10 0-7,-6 8-19,-6 4-3,-5-3 2,7 0-2</inkml:trace>
</inkml:ink>
</file>

<file path=ppt/ink/ink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40.29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573 564 24,'0'0'12,"0"0"-1,0 0 1,0 0-3,-49 34 0,49-34-1,0 0-2,0 0 0,-41-4 0,41 4-1,0 0-1,-53-27-1,53 27-2,-44-30 0,44 30 0,-51-49 1,51 49-1,-50-60 1,50 60 0,-45-68-1,29 30 0,5-1 1,6-1-2,5 4-2,8-1 1,3 5 0,8 1-1,3 5 1,1 3 0,-1 5 1,1 4 0,-4 2 1,-4 5-1,-3 1 0,-1 4 0,-11 2-2,12 5-1,-12-5-1,4 23 0,-4-7-1,0 5 1,-4 2 0,4-23 1,-13 60-1,13-60 2,-24 76-3,6-31 0,-2 3-2,-5 4 0,-5-1 0,-3 3 1,-2-6 2,-2 4 1,0-6 1,1-4 3,36-42 2,-63 63 0,63-63 0,-35 43 0,35-43-2,0 0 1,0 0-1,46-25-1,-46 25 1,88-65 1,-33 24 3,3-4 1,2 4 2,-4-1 1,0 6 0,-12-1 1,-2 14-1,-42 23-1,59-38-2,-59 38-6,0 0-11,52-17-10,-52 17-2,0 0-1,0 0 2</inkml:trace>
  <inkml:trace contextRef="#ctx0" brushRef="#br0" timeOffset="831">1183 105 72,'0'0'23,"3"11"-2,-3-11 0,0 0-16,0 0-5,0 0-1,0 0 1,0 0 0,0 0 1,-4 10 0,2 0-1,2-10 0,0 0-2,-22 51 2,22-51-1,-25 61 0,25-61-1,-33 80 2,33-80-1,-38 84 1,21-43 0,17-41 0,-31 79-1,31-79 2,-15 65 0,15-65 0,11 48-2,-11-48-1,54 27-4,-9-16-4,2-9-3,11-1 0,-5-7-3,6 4 1,-10-8-1,-7 2-1,-42 8-1</inkml:trace>
  <inkml:trace contextRef="#ctx0" brushRef="#br0" timeOffset="1282">978 416 36,'-14'47'20,"14"-47"0,0 0 2,58-4-10,-58 4-9,61-2 0,-61 2 0,77 2-1,-77-2-3,77 4-7,-77-4-9,76 6-5,-76-6 0,68-5-1</inkml:trace>
  <inkml:trace contextRef="#ctx0" brushRef="#br0" timeOffset="1552">986 136 51,'0'0'21,"0"0"1,23-10 0,-1 1-5,9 4-14,6-2-1,7 4-1,4 1 1,2 1 0,0 3-1,2-3-3,0 8-5,-9-2-11,1 4-4,-8-7-2,-2 1 2,-9-1-1</inkml:trace>
  <inkml:trace contextRef="#ctx0" brushRef="#br0" timeOffset="1843">1513 313 32,'0'0'17,"0"0"0,0 0 3,0 0-14,0 0 0,0 0 0,45-20 1,-45 20-1,0 0-3,0 0-2,28 63-2,-28-63 0,26 56 0,-26-56 0,33 63-3,-33-63-3,32 58-4,-32-58-8,28 59-1,-28-59-1,0 0 1</inkml:trace>
  <inkml:trace contextRef="#ctx0" brushRef="#br0" timeOffset="2123">1462 647 56,'0'0'21,"0"0"0,0 0 0,22-54-18,-22 54-3,60-59 0,-60 59-1,75-58 2,-75 58-1,74-55-7,-74 55-10,71-44-4,-71 44 2,65-44-1</inkml:trace>
  <inkml:trace contextRef="#ctx0" brushRef="#br0" timeOffset="2413">2045 100 67,'0'0'20,"0"0"-1,0 0 0,0 0-18,0 0-2,-2 15-1,0-4 1,2-11 1,0 0 0,-15 58 2,15-58 0,-20 75-1,5-27 0,0 1 0,-2 1-2,2 0 1,-2-3-4,5-3-6,12-44-12,-23 62-1,23-62 1,0 0 0</inkml:trace>
  <inkml:trace contextRef="#ctx0" brushRef="#br0" timeOffset="2714">1738 289 61,'0'0'18,"0"0"1,0 0 0,68-36-18,-26 30-2,5 2 1,3 0 1,0 4 0,1 2-4,-4-1-9,-47-1-5,74 11-4,-74-11 2,47 14-1</inkml:trace>
  <inkml:trace contextRef="#ctx0" brushRef="#br0" timeOffset="2954">2176 302 54,'0'0'13,"11"43"2,-11-43-2,0 0-16,17 50 1,-17-50 1,12 48 2,-12-48 3,2 53 1,-2-53 0,0 53 1,0-53-2,-2 47-2,2-47 1,0 0 0,0 0 1,-5 42 1,5-42-2,0 0 3,0 0-2,0 0 0,0 0 0,5-56-2,-5 56-1,10-44 0,-10 44-1,15-55 0,-15 55 3,23-49-2,-23 49 0,30-41 0,-30 41 1,0 0-1,58-52 1,-58 52-2,43-25 0,-43 25 0,0 0 0,56-12 0,-56 12-1,0 0-1,45 15-2,-45-15-8,0 0-14,45 43 0,-45-43 0,0 0 2</inkml:trace>
  <inkml:trace contextRef="#ctx0" brushRef="#br0" timeOffset="3445">2615 329 27,'0'0'14,"0"0"0,0 0 4,0 0-9,55 27-1,-55-27-3,0 0 1,45 21 0,-45-21-1,0 0-1,46 54-4,-46-54 0,23 51-2,-23-51 3,17 54-1,-17-54 0,5 54 1,-5-54-1,-9 45 1,9-45-1,0 0 1,-44 49 0,44-49-1,-42 21 1,42-21 0,-49 3 2,49-3-1,-45-8 1,45 8 0,0 0 0,-47-32 0,47 32-1,0 0-1,-3-54-2,3 54-1,0 0-1,46-54-2,-46 54-3,50-29-3,-50 29-10,67-16-4,-67 16 3,66-14 0</inkml:trace>
  <inkml:trace contextRef="#ctx0" brushRef="#br0" timeOffset="3876">3201 354 81,'0'0'21,"0"0"-1,0 0 1,0 0-20,0 0-3,0 0 0,0 0 1,-58 1 0,58-1 4,-43 8-1,43-8-1,-47 21 0,47-21-2,-47 33 0,47-33 0,-38 41 2,38-41-2,-21 43 1,21-43 1,-5 41-2,5-41-1,12 42-1,-12-42-5,0 0 0,45 54-6,-45-54-8,55 19-2,-55-19 1,70-10 0</inkml:trace>
  <inkml:trace contextRef="#ctx0" brushRef="#br0" timeOffset="4196">3464 156 58,'1'-27'21,"-5"0"-2,1 7 2,-3 6-15,3 3-5,3 11-1,0-14-1,0 14 1,0 0-1,0 0 1,9 17 0,-6-6 0,-1 9 1,-2-20-1,1 54 0,-1-54 2,-6 83-4,-2-34 2,0 5-1,-5 1 0,-2-6-2,2 1 0,-4-7-4,3-2-2,14-41 0,-33 47-2,33-47 2,0 0 2,-44 10 2,44-10 3,0 0 4,-34-53 5,34 53 4,-13-58 1,13 58 0,-6-64 0,6 64-2,4-61-2,-4 61-1,12-46-3,-12 46 0,0 0-2,0 0-2,59-38 0,-59 38-1,56 2-1,-56-2 0,73 6-1,-32-6 0,5 5 0,-4-7 1,2-1 0,-44 3 2,71-8 1,-71 8 0,47-8 1,-47 8 0,0 0 0,0 0-1,0 0 0,0 0-1,0 0 0,0 0 0,15 43-1,-15-43 0,-4 42 0,4-42 0,2 48-1,-2-48-10,8 47-11,-8-47-2,0 0 3,0 0-1</inkml:trace>
  <inkml:trace contextRef="#ctx0" brushRef="#br0" timeOffset="4867">3782 91 73,'0'0'24,"-9"9"-1,9-9-2,0 0-8,6 11-18,-6-11-6,6 15-13,-1-5 0,8 0 0,0-2 1</inkml:trace>
  <inkml:trace contextRef="#ctx0" brushRef="#br0" timeOffset="5097">3915 502 23,'0'0'24,"-14"-45"0,14 45 2,9-45-8,-9 45-4,21-43-3,-21 43-3,0 0-3,0 0-4,48-42 1,-48 42-2,0 0 1,0 0-1,0 0 0,0 0-2,46 42 1,-46-42-1,11 43 1,-11-43-1,3 46 2,-3-46-1,-7 52 1,7-52 1,0 0 1,-28 55 0,28-55 0,0 0-2,-52 30 2,52-30 0,0 0-1,-60-1-1,60 1-2,0 0-5,-49-42-19,49 42 2,-12-49-4,12 49 4</inkml:trace>
  <inkml:trace contextRef="#ctx0" brushRef="#br0" timeOffset="5658">4221 337 58,'0'0'21,"0"0"1,0 0-1,0 0-9,0 0-9,0 0-2,0 0 0,0 0-1,0 0 2,0 0-1,0 0 1,0 0 0,0 0 0,0 0-2,0 0-1,41 37 2,-41-37-2,1 42 2,-1-42-1,0 0 1,5 59-2,-5-59 3,0 0-1,16 43-1,-16-43 0,0 0-1,43 11 1,-43-11-1,49-17 1,-49 17 0,56-33 1,-56 33 1,59-46 3,-59 46-1,47-48 1,-47 48 0,0 0-1,48-43-2,-48 43 0,0 0-2,0 0-1,0 0 0,45-16-1,-45 16 1,0 0-2,0 0 0,0 0 1,29 50 1,-29-50-1,10 50 2,-10-50-2,11 59 1,-11-59-1,8 67 2,-8-67-3,8 66-7,-8-66-14,-4 49-1,4-49-1,0 0 0</inkml:trace>
</inkml:ink>
</file>

<file path=ppt/ink/ink1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5:07.67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58-6 19,'0'0'20,"0"0"1,-14-2-2,14 2-19,0 0 0,0 0 2,0 0 2,0 0 1,0 0 1,-11 11 1,9 5 1,-6 1-1,5 10 0,-4 4-2,3 8 0,-1 4-1,3 8-1,0-1-1,3 5-1,4-3-1,1 1 0,2-2 0,3-1 0,3-4-1,4 1 2,2-5-2,4-3 3,5-1-1,4-5 1,4-2-2,5 0 2,-1-2-2,3-2 1,2-1 0,1-1-1,1 1 0,2 0 0,5-2 0,5 0-1,7-5 1,9-3-1,12-3 1,8-5-1,10 1 1,5-3-1,6 0 1,5-1 0,2 2 0,0 6 0,-2 0 0,-1 3 0,-1 1 0,-4-1-1,-6 1-1,-7-3-2,1 4-11,-8-6-17,-9-6 2,-9-2-1,-15-11 1</inkml:trace>
</inkml:ink>
</file>

<file path=ppt/ink/ink1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4:58.58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3315 842 13,'-202'-6'8,"-4"3"1,0 5 0,-2 4-1,1 5-2,4 7-1,3 6-2,3 7 0,6 5-2,10 4 1,8 4-1,11 5 1,7 5-1,11 2-1,12 0 1,14 1 1,13 1-1,14 0 0,12 0-1,15-3 1,17-1 0,15-3 1,14-1-1,15 0 1,15 0 1,16 1-1,19-3 0,19 2 1,20-2 0,21 0-1,20-2-1,19-2 1,12 0-1,12-3 0,12-3-1,7-2 0,6-3 0,2-2 0,7-2 0,1-2 0,8-5 0,9-3 0,5-5 0,4-3 1,6 0-1,2-4 0,3-1 0,1-2 1,-3 1-1,-1-1 0,442-1-1,-466-6 1,-7-5-1,-5 0 1,-6-4-1,-10-1 1,-7-1-1,-4-2 0,-6 1-1,-8-3 1,-8 0 0,-13-4 0,-11-3-1,-13-4 2,-11-3 0,-14-5 1,-15-3-1,-12-7 1,-16-2 0,-13-1 0,-11-4 0,-15 0 0,-17-2-1,-15-3 1,-17 1 0,-17 2-1,-18-2 0,-21-1 1,-18-2-1,-22-2 0,-19 0 0,-20 0 0,-21-1 0,-18 2-2,-20 3-3,-21 2-12,-22 3-4,-12 7-2,-21-2 0</inkml:trace>
  <inkml:trace contextRef="#ctx0" brushRef="#br0" timeOffset="6709">6121 0 1,'0'0'1,"0"9"1,0-9 0,-3 11 1,3-11 0,-3 9 2,3-9 0,-5 9 1,5-9-1,-6 13 1,3-4-1,2 2-1,-1 3 0,1 0-1,1 6 0,1 0 0,3 2 0,-3-1 1,4 4-1,-2 1 1,3 1 0,-3 0-1,2 2 1,-1 0-1,0 2-1,0 1 0,0-1-1,2-3 1,-2 0-1,-1-2 1,1-1-1,-2-3 1,1-1 0,-1-1-1,0-1 1,-1-1-1,1 1 0,-1-1 0,2 0 0,-1-1-1,0-2 1,0-1-1,1 0 1,-1-3-1,1 2 1,1-3 0,-2 0-1,0 0 1,-2-10-1,5 17 0,-5-17 1,5 15-1,-5-15 0,1 10 0,-1-10 1,0 0-1,5 12 0,-5-12 1,0 0-1,15 13 1,-4-7 0,4 2-1,2 1 1,3 2-1,4-2 1,6 5 0,7 1-1,5 2 1,7 0-1,8 3 1,9 1-1,9-2 1,12 4-1,12-3 0,6-3 1,13 1-2,9-1 1,10 1-2,3-2-1,8 1-4,-4 0-6,-2-2-12,1 5-1,-11-4-1</inkml:trace>
  <inkml:trace contextRef="#ctx0" brushRef="#br0" timeOffset="7951">6635 4228 19,'0'0'19,"-11"-4"1,11 4-12,0 0-3,-6 14 0,6-3-2,-3 0 1,1 4 0,-2 3-1,0 5 1,-1-1 0,-1 6-2,-2 2 1,-1 4 0,-1 4-1,2 2 1,-2 1 0,4 2 0,1-2 0,2 1 0,2-3 0,3-2 0,3-3 0,5-1-1,1-2 1,5 1-2,3-3 1,4 0 0,2 0-1,4 1-1,-2-1 1,-1 2-1,-1 1 0,-1 1 0,-2 0 1,-3 0-1,-1 0 1,2-1 1,4-1-1,12-1 1,11-4-1,12-2 0,13-1 0,10-1 0,15-2-1,14 1 0,12 1-1,6-1 0,10 5-2,2-4-1,8 3-4,-7-7-5,-1 1-16,-5-3-2,-12-6 2,-10-5 0</inkml:trace>
</inkml:ink>
</file>

<file path=ppt/ink/ink1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5:02.80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1750 60 2,'-60'-14'5,"-5"1"-1,-2 3 1,-7 3-1,-4 0 1,-1 1-1,-3 1 1,-5 5-1,1 5-1,0 2 1,2 1 0,-2-1-1,1 7 1,2 2 0,-1 2 1,5 0 0,-1-1 0,8 5 0,2-1 0,10 7-1,4-4-1,12 0-1,5 1-1,11-2-1,8 1 1,7-2-1,10 1 1,8-1 1,7 0-1,5 2 1,8-1 0,6 1 0,9-1-1,6 2 0,8-2 0,4-2 0,10-1-1,5-1 0,8-3 1,1 1-1,4-4 0,8 1 0,3 2 1,1 2-1,1-1 0,-1 3 0,4 0 0,2 0-1,1 3 1,-1-3 0,0-4 0,1-1 0,1-2 0,3-2-1,0 1 1,1-4 0,-2 0 0,-2-1 0,-3-2-1,-2 1 1,-2-2-1,-4-2 1,-3-1 0,-2 0 0,-2-1 0,-4-1-1,-1 1 1,-2-1-1,-6 1 0,-2-1 0,-6 1 0,-9 0 1,-6 1-1,-4-1 0,-8 1 0,-8 0 0,-2 2-2,-9-2-3,-2 3-6,-6 0-5,-13-4-6,0 0 0</inkml:trace>
</inkml:ink>
</file>

<file path=ppt/ink/ink1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5:03.81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0-1 4,'169'0'8,"10"3"-2,5 0-1,5 3-1,8 0-1,4 0-1,-2 2-1,3 0 0,-1 0 0,-5 2 0,-4-3-1,-2-2 0,-1 0 0,-5-1 0,-2-2 0,-2 0 0,-1 1 0,-1 1 0,-1 1 0,-3 6 0,-8 0 0,-8 3 0,-8 2 0,-16-1 0,-15 2-1,-22 1-2,-16 0-5,-24 1-2</inkml:trace>
</inkml:ink>
</file>

<file path=ppt/ink/ink1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9:03:09.38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2465 461 5,'-25'-11'5,"-3"2"0,-4 0-1,-1 1 0,-4 1 0,0-2 1,-4 3-1,-4 0 0,0 1 0,-5-1 0,1 1 0,-3 3-1,-2-1 0,0 2 0,-3-1-1,1 1 0,-3 1 0,0 0-1,-1 1 2,1-1-1,0 1 1,0-1 0,0 1 0,-1-1 2,1 1-3,-2-1 1,2 2-1,-4 0 0,1 5 0,0-1-1,1 3 0,1 3-1,1 3 1,4 2-1,4 1 1,3 2-1,5-2 1,1 2 0,3-1 0,1 1 0,0 1 0,0-1 0,2 2 1,-1 2-1,0 0 0,1 1-1,1 0 0,3 0 1,5 1-1,2-1 1,3 2-1,5-1 1,2 1-1,3 1 1,2 2 0,4 1 0,1 1-1,2 3 1,3 1-1,1 0 1,1 1 0,4 0-1,1-1 1,3-2 0,2 1 0,4-3 0,1 1 0,7-2 1,2 1-1,2 0 0,3 2 0,2 4 0,2 0-1,4 1 0,1 0 1,0 1-1,3-1 1,3-2 0,2-2 0,6-4-1,3-1 1,6-4 0,7-2 0,5-2 0,4-1-1,5-3 1,4 0-1,6-4 1,3 1-1,2 0 0,0 1 1,3-1-1,3 3 0,0-3 0,3 3 0,-2-1 0,2 1 0,-1-4 0,4 0 1,1-1-1,4-2 0,4 1 0,5-2 1,3-2-1,7 1 0,6-2 0,1-1 0,4-2 0,2-2 0,3-1 0,-1-1 0,2 0 0,-5-2 1,0 1-1,2-1 0,-2 0 1,-2-1-1,2 0 0,2 0 1,-1 0-1,1 2 0,2 1 0,0 2-1,-1 2 1,2 2 0,-8 3 0,-1 2 0,-1 1 0,1 1 0,0 5-1,-2 0 1,3 2 0,1-2 0,5-2 0,-1-1-1,0-4 1,-2-4-1,-6-6 1,-5-1-1,-4-4 1,-5 0 0,-4-1 0,-1 0-1,-7-2 1,-7 0-1,0-4 1,-4-6-1,-4-1 1,-7-6-1,-4 0 0,-7-4 0,-7 1 0,-1 0 1,-7 1-1,-7-1 1,-2 0 0,-5 3 0,-5-1 0,-1 0-1,-2-1 1,-6-2 0,-4 0-1,-3 0 0,-5-1 1,-5-4-1,-3 1 1,-5-1-1,-3 2 1,-3 1-1,-2 1 0,-1 0-1,-1-1 1,-1 0 0,-3-2 0,-2-6 0,-2-1 0,-4-2 0,0 0 0,-5-1 1,-3 1-1,0 0 1,-3 1-2,1 4-1,-3-1 1,0-2-1,-1 0 1,-2 1 0,-1 1 0,-3 0 0,-2 0 2,-5 2 1,-3 0-1,-6 0 1,-4-2-1,-6 4 0,-6-1 0,-6 1 1,-5-1-1,-6 0 0,-4 1 0,-6 2 0,-7 1 0,-6-3-1,-7 3 2,-9-1-2,-9 3 1,-11 1 0,-9 1 0,-8 0 0,-7 1 0,-6 0 0,-1 0 0,-5 0 0,-1-3 0,1 1 0,-1-1 0,-5-1 1,-1 2-1,-7 3 0,-8 3-1,-6 5 1,-1 3 0,-2 4-1,1 3 1,4 2-1,7 2 1,9-3 0,8 0 0,8-1 0,10 0 0,5 1 0,6 1 0,1 3 1,3 4-1,3 5 0,5 5 0,5 5 0,5 1 1,6-1-1,7 2 1,9-2-1,8 0 0,8-2 0,7-4 1,4-1-1,6-2 0,2 1 0,2-1 0,1-2 0,2 2 1,2-1-1,1 1 0,2 1 0,5 1 0,4-2 0,8 1 0,5-3 0,7 0 0,6-2 1,8-2-1,3-1 0,10-2-1,-11 1-3,11-1-10,4 20-10,-4-20-1,16 15 1</inkml:trace>
  <inkml:trace contextRef="#ctx0" brushRef="#br0" timeOffset="12618">12920 1959 3,'0'0'9,"0"0"-1,0 0-2,0 0-1,0 0 0,-2-9-1,2 9-1,0 0 0,0 0 0,-9-1 1,9 1-1,0 0 2,-13-2-1,13 2 0,0 0-1,-13 0 0,13 0 0,-13 3 0,13-3-2,-17 7 0,6-1 1,-2 1-2,-2 1 1,-3 1 1,-4 4-1,1 0 1,-6 1 1,1 3-1,-1 1 1,0 3 0,-1 2 0,1 4-1,-2 0 1,-1 6 0,0 1 1,1 1-1,-4 1 1,2 1-1,-2-2 1,2 0-1,3-5-1,3-3 0,2-4-1,6-4 1,0-4-1,6-3 0,11-12-1,-14 12 0,14-12 0,0 0-2,0 0-4,-9 7-5,9-7-9,0 0-9,0 0 0,-14-16 1</inkml:trace>
  <inkml:trace contextRef="#ctx0" brushRef="#br0" timeOffset="13219">12076 2301 20,'0'0'22,"0"0"-1,3-11-6,-3 11-8,0 0-3,0 0-2,-5 13 0,4-2 1,-3 4-1,2 2 1,-5 4 0,2 4 1,-4 1-2,0 3 1,-5 1 0,-1 4 0,-6-1 0,2 4 1,-4-1 0,3 1-1,0-3 0,3 0 0,2-3 0,2-1-2,6-3 1,3-3-2,4-3 1,1-2 0,1-3-1,0-2 1,0-4 0,-2-10 1,13 9-1,5-12 1,7-6 0,10-4-1,9-4 1,12-2-1,8-3-1,8-5 1,4 0-1,-4 1 0,-3 2 0,-4 3 1,-13 0 0,-6 4 0,-10 2-1,-8 6 1,-11 2-1,-4 1 1,-13 6-1,0 0 0,10-5-1,-10 5 0,0 0 0,0 0 0,0 0 0,0 0-1,0 0-2,-11 8-6,11-8-16,-11 5-4,0-7-1,1-4 0</inkml:trace>
</inkml:ink>
</file>

<file path=ppt/ink/ink1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9:02:44.84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1659 164 2,'-50'5'3,"-5"-4"0,-4 7 0,0-4-1,-5 8 1,-3-2 0,-2 7 1,2-2 0,-5 3 0,0 3 0,1 2-1,1 6 1,-3 1-1,4 1-2,-12 3 2,0 1-1,7 1 1,-2 0 0,11 0-1,0 1 1,12-1 0,4 2 0,49-38-1,-71 70 0,71-70 0,-44 75 0,44-75 0,-37 79 0,37-79 0,-31 82 1,29-37-1,1 0-1,-5-3 1,6-42 0,-6 82 0,6-82 0,4 76 0,-4-76 1,14 73-1,-14-73 0,26 71 1,-26-71-1,33 69 1,-33-69-1,47 65 1,-3-32-1,-44-33 1,73 62-1,-35-33 1,21 1-1,0-1 0,6 0 0,-2-1 0,-1 0 0,15-2 0,-9 0 0,15-3-1,-14 0 0,4 0 0,0 0 0,5-3 0,0-1 0,6-2 0,5-3 0,6-1 0,8-2 0,6-3 0,4-2-1,6-1 1,0 1-2,2-4 1,4 0-1,1-2 2,-1-1-1,6-2-1,-2-2 1,0-1 0,3-2 0,-2-2 0,1-1 0,-7-1-1,0-3 1,-2-1 0,-1-4 0,-5 0 0,-7-3 0,-3-3 0,-4-3 0,-3-4 0,-5-2 0,-5-2 1,-6-4-1,-3-5-1,-5-1 2,-4 0-2,-8 0 1,-6 2 0,-7-3 0,-10 1 0,-7-3 0,-8 5 0,-7-3-1,-8-2 2,-4-2-2,-6-1 2,-4-4-1,-9 2-1,-5 4 2,-9-4-2,-8 0 1,-9-2 0,-10 1 0,-10-1 0,-9 5 0,-7-3 0,-8 1-1,-6 3 1,-7 3 0,-8-4 0,-1 8 0,-4 1 0,-3 3 0,-4 1 0,-4 2 0,-3 0 0,-2 3 0,-3 12 1,-4-3-2,-6 6 1,-8 7 0,-7 7 0,1 5 0,-12 7 0,-1 6 1,0 4-1,2 2 0,8 2-1,10-1-2,12-2-4,4 0-9,10 5-11,15-3-3,12-13 2,16-7-3</inkml:trace>
</inkml:ink>
</file>

<file path=ppt/ink/ink11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0T13:21:51.216"/>
    </inkml:context>
    <inkml:brush xml:id="br0">
      <inkml:brushProperty name="width" value="0.05292" units="cm"/>
      <inkml:brushProperty name="height" value="0.05292" units="cm"/>
      <inkml:brushProperty name="color" value="#00B0F0"/>
    </inkml:brush>
  </inkml:definitions>
  <inkml:trace contextRef="#ctx0" brushRef="#br0">12475 7011 129,'-12'-3'774,"12"3"0,-11-11-258,11 11-258,-3-13 0,3 13 129,0-23-129,4 7 0,2-5 258,6-4-258,3-6 258,5-8 129,3-7-129,11-7 129,3-5 0,12-5-258,5-7 129,11-6-258,12-5 129,10-4-258,13-5 0,6-6-129,13-6 129,6-2 0,13-5-129,2 0 0,4 0 129,0-2 258,-1 7-387,1 3 258,-4 9-258,-5 4 129,-4 9-129,-8 9 0,-9 10 0,-11 10-258,-8 9 129,-12 11-516,-12 10-387,-13 8-1419,-20 3-903</inkml:trace>
  <inkml:trace contextRef="#ctx0" brushRef="#br0" timeOffset="924.0529">12377 6682 903,'0'0'1290,"0"0"0,0 0 258,0 0-129,0 0 129,0 0-645,0 0-258,-6 3-129,6-3-387,0 0-129,0 15 0,0-15 0,1 21-129,3-7 129,0 5 0,0 1 0,1 1 0,2 1 0,-4 0 0,3 0 0,-1 0 129,-1-1-129,1-3 0,-1-2 129,1-2 0,-2-2-129,-3-12 387,8 14-258,-8-14 129,13 8 0,-13-8 258,17 3-129,-4 0 129,-13-3-129,24-1 258,-9-12-387,7 3 129,-4-6-129,7-3 0,-2-3-129,4-1 0,3-4-129,-2 0 0,0 2 129,-1 0-129,-1 2 0,-3-1-129,0 4 0,-4-4-645,1 10-1161,3-1-2193,-13-8-129,6 11 130</inkml:trace>
  <inkml:trace contextRef="#ctx0" brushRef="#br0" timeOffset="2044.1169">16623 3957 1,'0'0'0,"-9"-2"644,9 2 259,-17 0 258,5-5 129,1 5 0,-1-5 129,-1 2-387,-4-1-258,3 1-258,-4 3-258,0-1 0,-2 1 0,-1 0-129,-6 1 0,2 5 0,0 3 0,-4-2 0,-2 6 129,1-3-258,-1 6 0,-4 1 129,3 0-129,-3 6 129,4 0 0,-3 1 129,4 3 129,-3 2 0,8 0 0,-2 2 129,7 3 0,0 0 0,7 3-129,4-4-129,5 1 258,4-2-258,1-1 0,7-7 129,9 0 129,-2-5-258,7-1 129,-1-4-129,5 0 0,-1-4 0,0 0 129,0-3-258,0-2 129,-3-1 0,-2-1-129,-2-2 129,-4 1 0,-14-2 0,19 0-129,-19 0 129,0 0-129,0 0 0,10 0-129,-10 0 0,0 0 0,0 0-129,0 0-258,0 0-903,0 0-2322,0 0-645,12 0-387,-12 0 129</inkml:trace>
  <inkml:trace contextRef="#ctx0" brushRef="#br0" timeOffset="2284.1307">16577 4589 1419,'0'11'1677,"0"-11"-903,0 0-774,-18 0-3741</inkml:trace>
  <inkml:trace contextRef="#ctx0" brushRef="#br0" timeOffset="2628.1503">16577 4589 129,'-58'-22'2322,"59"-7"-774,10 12-774,1-2-516,5-1-129,3 1 258,0 2-387,3 3 129,-1 5 0,1 3-258,-6 6 129,0 0 0,-4 0 0,0 10 0,-5 0 129,1 5 0,-7 0 258,-1 1 0,-1 1 129,-1 4 258,-5-4-258,-1 2 387,-5-1-129,4 0 0,-4-1 129,1 0-258,-2-6 129,0 2-129,-4-3-258,2 0-258,-3-6 0,2-1-129,0-1-129,-3-2-258,5-1-516,-4-7-774,6-6-1161,12 14-903,-17-27 0</inkml:trace>
  <inkml:trace contextRef="#ctx0" brushRef="#br0" timeOffset="3223.1843">16780 4531 1,'2'28'1160,"-2"-16"259,3 1 129,-3-13-129,11 15 0,-11-15-129,24 1-387,-8-1-258,8-9 0,-1-1 129,2-7 0,3 5 129,-5-4 0,4 6-129,-8-4 0,-1 9 0,-4-3 0,0 8-387,-3 0-129,1 0-129,-1 3 0,-11-3-129,20 14 129,-20-14 0,16 17 0,-16-17 258,15 19-258,-9-7 258,-3 0-258,-1 3 129,0 2-129,3 0-258,-4 0-129,0-5-516,5 5-1548,-6-17-1806,0 0-129,15 4-258</inkml:trace>
  <inkml:trace contextRef="#ctx0" brushRef="#br0" timeOffset="5656.3236">16919 4489 258,'-7'0'645,"7"0"-129,0 0-258,-11-6-129,11 6-129,0 0 129,-11-5-129,11 5 387,0 0-129,0 0 129,-9-11-129,9 11 129,0 0 129,0 0 0,-9-11-258,9 11-129,0 0 0,0 0 0,0 0-129,0 0 258,0 0-129,0 0 129,0 0 129,0 0 129,0 0-129,0 0-129,0 0 0,0 0 129,0 0-258,0 0-129,0 0 0,0 0 0,0 0 0,0 0 129,0 0-129,-6 7 129,6-7 0,0 0 129,0 12-129,0-12 129,0 11 0,0-11 0,0 14 0,0-14 0,-4 18 129,2-7-129,-3 1-129,1-1 129,-3 2 129,4 1-258,-4-2 258,3 0-258,-2-2 258,6-10-258,-8 20 129,8-20-129,-3 13 0,3-13 0,0 0 129,-2 11-129,2-11 129,0 0 0,0 0 0,0 0 129,0 0-129,0 0-129,0 0 129,0 0-129,0 0 0,0 0-129,0 0 0,0 0 129,0 0-258,0 0 129,0 0 0,0 0 0,0 0 0,0 0 0,0 0 0,0 0 0,0 0 0,0 0 0,0 0 0,0 0 0,0 0-129,0 0 129,0 0 0,0 0 0,9 10 129,-9-10-129,0 0 0,0 0 0,0 0 0,0 0 0,0 0 0,0 0 0,0 0 0,0 0 0,0 0 129,0 0-129,0 0 0,0 0 0,0 0 129,0 0 129,0 0-129,0 0 0,0 0-129,0 0 129,0 0 0,0 0 0,0 0-129,0 0 0,0 0 129,0 0-129,11-3 0,-11 3 0,5-12-129,-5 12 258,8-14-258,-8 14 258,12-18-129,-12 18 0,16-20-129,-16 20 258,19-19-129,-8 10 0,3 1 0,-2-1 0,-1 4 0,3-2 0,-1 2-129,3 1 129,-3 3 0,2-3 0,-3 4 0,-1 0 0,1 0 0,-12 0 0,15 5 0,-15-5 0,14 9 0,-14-9 0,13 10 0,-13-10 0,15 10 0,-15-10 0,15 8 0,-15-8 129,16 9-129,-16-9 0,11 12 0,-11-12 129,5 18-129,1-7 0,-6 2 129,3-1-129,-3 3 0,0-1 0,0-1 129,0 2-258,2-2 258,-2-2-129,0-11 129,2 16-129,-2-16 129,4 13-129,-4-13 0,0 0 129,0 0-129,0 0 129,0 10-129,0-10 0,0 0 0,0 0 0,0 0 0,0 0 0,0 0-258,0 0-387,0 0-1290,0 0-2064,5-10-129,3-1-516</inkml:trace>
  <inkml:trace contextRef="#ctx0" brushRef="#br0" timeOffset="5896.3372">17674 4502 516,'0'0'1032,"15"14"-645,-15-14-1677</inkml:trace>
  <inkml:trace contextRef="#ctx0" brushRef="#br0" timeOffset="6240.357">17674 4502 1161,'29'24'2322,"-29"-24"129,-9 0-1161,9 0-774,-20 0-129,7 1-129,-2 1-129,-2 4 0,-2-2-129,1 3 258,-2-1-258,2 1 129,-1 1 0,3 1 129,0 0 258,2 2-258,2-1 258,4 4-129,-2-4 258,8 5-129,-4-3 258,6 6-258,0-7 258,1 8-258,5-7 129,5 5-258,-3-5 0,7 5 0,-2-5-129,6-1-129,-3-5 0,6 1 0,2-3-129,-2-4-258,6 0-258,-3-5-645,9-1-903,-8-4-1290,-3-6-903,2 0 0</inkml:trace>
  <inkml:trace contextRef="#ctx0" brushRef="#br0" timeOffset="6783.388">17852 4645 2709,'0'12'3741,"0"-12"-129,10 6-516,-10-6-2967,21 1-516,-11-2 0,6-5 129,1-5 258,-3 0-129,5-2 129,-4 0 129,1 0 129,-6-1 0,1 2 0,-11 12-129,15-18-129,-15 18 0,4-14-129,-4 14 129,0 0 0,-8-12-129,-3 12 129,0 0 129,-4 1-129,-2 6 129,-1 1 0,-2 0 0,0 5 0,3 1 258,1 2-387,1 2 258,2 1-129,2 0 0,5 3 129,0-2 129,5 5-129,1-7 129,0 6-129,7-4 0,5 4 129,3-5-258,4 1 0,3-5-129,4-3 0,3 0-258,-3-12-645,12 2-387,-10-9-774,5-4-387,-6-8-258,2 0-387,-5-5 0</inkml:trace>
  <inkml:trace contextRef="#ctx0" brushRef="#br0" timeOffset="7427.4249">18238 4734 2451,'-14'41'1806,"11"-14"-258,0 4-387,3 6 0,0 2-258,0 4-129,1 1-258,2 2 129,-1-2-387,2-3 0,-4-5 0,1-3-129,-1-10 0,0-2 129,0-10 0,0-11 129,0 0-129,0 0 129,0 0 0,-11-6-129,7-12 0,3-7-129,-1-3 129,2-7-258,0-2 258,2-6-258,6 0 129,3-2-258,1 4 129,3 3 0,0 1 0,3 8 0,-1 3 0,0 8 0,-1 4 129,0 5-258,2 4 129,-4 3 0,1 2-258,-1 0 258,2 4 0,-3 1 0,0 0 0,-13-5 0,19 16 0,-19-16 258,13 20-129,-11-7 0,-2 0 129,0 3-129,-8 1 129,0 3 0,-5-3 129,-1 1-129,-1-1-129,-2-4 0,1 0 0,1-5-129,-2-4 0,3-2 0,0-2 0,0-4-129,3-3-387,-3-10-516,10 2-1161,0-2-1677,3-14-387,6 4 387</inkml:trace>
  <inkml:trace contextRef="#ctx0" brushRef="#br0" timeOffset="7827.4476">18833 4284 4644,'-3'36'3870,"-8"-18"-258,10 8-129,-6 2-3741,2 5 0,-2 5 0,1-2 516,-2 3-258,1 2 258,0 2 0,-2-2 0,0 4 129,2-1 129,6 2-258,1-5-129,1 4 0,11-8 0,8-4 0,5-4-129,4-8 0,5-5 0,2-7 0,1-6-129,-1-6-129,0-6-903,-7-11-1290,-4-9-1548,1 7 0,-13-13-387</inkml:trace>
  <inkml:trace contextRef="#ctx0" brushRef="#br0" timeOffset="8096.4631">18617 4585 5289,'31'8'4257,"-8"-8"-258,10 7-258,6-2-3870,5 3 0,8-3-129,3 5-387,0-6-774,3-3-2193,0 5-516,-6-7 129</inkml:trace>
  <inkml:trace contextRef="#ctx0" brushRef="#br0" timeOffset="15403.8811">16559 9368 1677,'-1'31'3483,"1"-31"0,0 25-2064,2-6-1419,5 2 258,5 1 387,0 5-129,7 4 129,-4 1 129,8 9 129,-3 0-129,11 12 129,-5 0-387,12 10 258,-1 3-387,7 8-129,4 1 0,6 5-129,5-4 0,2 1 0,5-3 0,3-5-129,-3-11 258,5-5-129,-1-11 0,0-7 129,-2-11-129,0-4 0,-8-10 0,-6-3-129,-4-5 129,-9-2-129,-5-2 0,-11-5-129,-5 1-129,-11-9-774,1 4-2322,-10 0-1032,-6-7-129,-8 4-258</inkml:trace>
  <inkml:trace contextRef="#ctx0" brushRef="#br0" timeOffset="16438.9403">16395 9389 774,'0'42'1161,"0"-18"258,0 1 0,0 8-129,-4 4 0,-3 5-387,-1 0-129,-1 1-387,-4 0 129,1-6-258,-1-1-129,5-10-129,1-6 129,7-20-129,0 0-258,8 0 0,8-19-129,2-10 0,3-7-129,2-5 129,-2-5-129,-1-1 129,-3 2 258,-5-1-129,-5 5 258,-1 2 258,-4 3-129,-2 4 0,0 3 0,0 2 0,0 4 129,0 3 129,0 7 129,0 1-129,0 12 387,0-14-129,0 14 0,0 0 0,0 0-129,0 0 0,0 0-129,10 8 0,0 4 0,2 2 0,4 4-129,5 2 258,5 0-387,5 0 129,3-1 0,1-4 0,4 2 0,-3-6-129,5-1 129,-4-3 129,-1 1-129,-6-6 0,0 3 0,-4-3-129,-4 2-129,-4-3 0,-6-1-516,1 3-1161,-13-3-2451,0 0-387,0 0-129</inkml:trace>
  <inkml:trace contextRef="#ctx0" brushRef="#br0" timeOffset="16928.9683">18295 10483 258,'0'11'1419,"0"-11"-2322</inkml:trace>
  <inkml:trace contextRef="#ctx0" brushRef="#br0" timeOffset="17423.9966">18295 10483 1,'9'-19'257,"-9"19"1,0 0 129,-1-12 129,1 12 258,0 0 129,-7-12 0,7 12 129,0 0 258,-8-16 129,8 16-129,0 0-258,0 0-129,-6-12-387,6 12 129,0 0-258,0 0 0,0 0 0,0 0-129,0 0 129,0 0 0,0 0 129,3 11 0,-3-11 0,0 18 129,0-6-258,3 7 0,-3-1-129,2 7 0,-1 2 0,3 1-129,-2 1 129,2 3-129,-2-3-129,2-2 129,-2-2 0,0-2 0,-1-6-129,2-4 129,-3-13-129,2 16 0,-2-16 0,0 0 0,0 0-129,0 0-258,0 0-387,3-13-1161,1 1-1935,-4 12-516,0-26-129</inkml:trace>
  <inkml:trace contextRef="#ctx0" brushRef="#br0" timeOffset="18287.046">18506 10542 2451,'9'-15'2709,"6"10"-645,-15 5-2064,16-12 0,-16 12 129,15-9 258,-15 9 258,0 0 258,14-6 0,-14 6 258,0 0 0,0 0-129,0 0-258,0 0 0,11 12-387,-11-12 0,4 15-129,-1-3 129,1 3-258,-1-1 129,3 5 0,-2-2-129,-1 5 129,1-3-129,-1 1 0,-1-4 0,-1 1 0,2-7 0,-1 1 258,-2-11-258,0 0-129,20-3 129,-6-10-129,3-4 0,5-6 0,-1-1-129,3-3 129,0 3 0,-4 0 0,-3 4 0,-4 3 0,-3 6 0,-10 11 129,10-6 0,-10 6-129,4 5 129,-2 7 0,-1 1 0,1 6 129,-2 0-129,0 2 129,0 2-129,0 0 129,-3-3 0,1 3 0,-3-5 0,2-1-129,-1 0 0,2-8-129,-1 3-129,3-12-129,0 14-387,0-14-774,0 0-2709,6-6-516,-2-7-258,3 1 129</inkml:trace>
  <inkml:trace contextRef="#ctx0" brushRef="#br0" timeOffset="20868.1936">18322 10111 129,'0'0'129,"0"0"387,0 0 129,0 0 258,0 0 129,0 0 258,0 0-258,0 0 258,0 0-258,0 0-387,0 0-258,0 0-129,0 0-129,0 0 0,0 0 258,0 0-129,0 0 258,4 7-258,-4-7 129,0 0 0,0 17-129,0-17 0,0 12 0,0-12 129,0 14-129,0-14 0,0 15 129,0-15-129,0 19 0,0-19 0,0 22 0,-1-12 129,1 5-129,-1 1-129,1-2 129,0 2-129,0 0-129,0 0 129,0 0 0,0-3-129,2 2 258,1-3-129,-1 2 0,0-1-129,0 2 129,0-5 0,-1 1-129,0 1 0,-1-2 129,0 5-129,0-5 0,0 2 0,0 0 129,-1 0 0,0 2-129,-3-3 129,3 2 0,1-13-129,-2 23 129,2-12 0,0 0 0,0-11 0,0 21 129,0-21 0,0 19-129,0-19 129,-3 18-129,3-18 0,-3 18 0,3-18 0,-4 18 0,4-18-129,-2 19 0,1-8 0,-1 0 129,-1 0-129,3-11 0,-5 18 0,1-7 0,0 2 0,4-13 0,-8 22 0,8-22 0,-9 20 129,9-20-129,-8 18 0,8-18-129,-6 15 129,6-15-258,-6 12 258,6-12-129,0 0 129,-10 13-129,10-13 129,0 0 0,0 0 0,0 0 0,0 0 129,0 0-129,0 0 0,0 0 0,0 0-129,0 0 129,0 0 0,0 0 0,0 0 0,-11 1 0,11-1 129,0 0-129,-11 0 0,11 0 0,-12 0 0,12 0 0,-15 0 129,15 0-129,-16-2 0,16 2 0,-17-3 0,17 3 0,-14-4 129,14 4-129,0 0-129,-13 0 129,13 0 0,0 0 129,0 0-129,0 0 0,14 0 0,-3 0 0,2 0 0,4 2 0,4-2 0,0 0 129,2 0-129,3 0 0,-3 0 0,3 0 129,0-2-129,0-3 129,-4 5-129,-1 0-129,-2 0 129,-3-3 0,-5 2 0,-11 1 0,0 0 0,0 0-129,5 6 258,-5-6 0,-13 3-129,1 2 129,-1-5-129,-1 3 0,-3-2 0,2-1-129,1 0-129,-1 0 0,2 0-774,-6-7-1419,5-3-1806,4 2-258,-8-6-258</inkml:trace>
  <inkml:trace contextRef="#ctx0" brushRef="#br0" timeOffset="21616.2364">18190 10132 516,'0'0'3096,"15"0"129,-10-10-129,7 6-3483,6 1 258,0-2 258,2 1 258,-6-1 129,9 3 258,-9-4 258,7 4-129,-9-3 0,6 5-387,-6-3 0,3 3-258,-15 0 0,19 0 0,-19 0 0,12 0 129,-12 0-129,0 0 0,0 0 0,0 0-129,-17 2 129,6 2-129,-7-2-129,0 2 0,-4 0 129,0 0-129,-1-4 129,2 3-129,3-3 129,1 1-129,3-1 258,4 0-129,10 0 0,-13 0 0,13 0 0,0 0-129,0 0 129,7-6-129,-7 6 129,25-6-129,-9 2-129,6 2 129,1-1-129,2 2 0,5 1-516,-10-2-2064,4 1-1806,3 1-129,-9 0 129</inkml:trace>
  <inkml:trace contextRef="#ctx0" brushRef="#br0" timeOffset="22835.3061">19269 10536 1806,'0'-5'2193,"0"5"-1935,0 0 516,0 0 129,-13-7 516,13 7-129,-21 0 258,11 2-258,-7-2 258,6 9-516,-8-8-387,6 9-129,-4-5-387,4 3 129,-4-2-258,6 1 129,-2 1 0,13-8-129,-14 14 0,14-14 0,-7 15 0,7-15 0,0 12 0,0-12 0,9 10 0,-9-10 0,20 11 0,-8-7 0,3 0-129,0 1 129,4 2 0,-4-2 0,3 2-129,-4 1 129,1-1 0,-3 0 0,-12-7 0,14 16 129,-14-16 0,2 16 129,-2-16 129,-9 15-129,-4-9 0,0 3 0,-6-3 0,3 0 0,-4-3-129,2 0 0,3-1-129,0-2 0,4 0-129,0 0-258,11 0-387,-9-11-774,9 11-1290,4-11-1419,-3-5-258</inkml:trace>
  <inkml:trace contextRef="#ctx0" brushRef="#br0" timeOffset="23255.3301">19516 10155 2709,'3'14'3096,"-3"-14"-387,0 21-258,0-21-3999,4 32 387,-4-13 645,1 5 516,0 3 516,-1-1 516,2 8 516,-2-2 0,0 8 0,0 0-645,0 3-129,0-2-516,0 1 0,0-4-129,0-3 129,0-9-129,4-3-129,-1-8 129,-3-15-258,8 13-903,-8-13-1290,-4-13-1677,4 13-387,-11-31 129</inkml:trace>
  <inkml:trace contextRef="#ctx0" brushRef="#br0" timeOffset="23489.3435">19256 10403 3354,'38'0'4257,"-14"0"-129,14 0-387,2-5-3483,5 0-516,0-3 258,0 5-387,-4-5-258,0 6-774,-9 1-1419,-11-6-1290,6 9 387</inkml:trace>
  <inkml:trace contextRef="#ctx0" brushRef="#br0" timeOffset="24343.3924">19795 10511 1806,'17'0'3483,"-17"0"129,15 0-516,-15 0-3612,17 4 258,-17-4 258,16 7 129,-16-7 258,15 9 129,-15-9 129,17 13 258,-9-1-258,-8-12 0,17 24-387,-10-11-129,2 4 0,0-2-129,0 3 0,-2-3 129,-1 4 0,-2-2-129,2 2 129,-4 0 0,1-2 0,-3 1 258,0-3-258,-2 0 129,-1-2-129,-7-1 129,4 0 0,-8-7 0,4 3 0,-5-4 0,-1-2 0,0 0 0,-3-2-129,2 0 0,1-4 0,1-3-129,1-1 0,2-4 129,-1 0-129,7-2 0,2 2 0,4-4 0,0 4 0,2-2 0,5 5 0,7-1 0,0 3 0,9 3 0,-2 3 0,1 0-129,4 1 129,0 0 0,1 3-129,-2 3-129,-5-3 129,4 3-258,-7-4-258,0 7-129,-17-9-774,23 11-1032,-11 1-1806,-12-12 0,15 5 259</inkml:trace>
  <inkml:trace contextRef="#ctx0" brushRef="#br0" timeOffset="24863.4221">20147 10568 4644,'0'0'4386,"0"0"-387,0 5 0,0-5-3999,0 16-129,2-4 0,1 4 129,0-2 129,2 3 0,-2 0 129,0 0 129,-1-4-129,4 0 258,-6-13-258,19 10-129,-4-10-129,5 0 129,4-8-129,2-4 0,1-3 0,2-1 129,-3 1-129,0 2 129,-8 0 129,-2 5-129,-16 8 0,20-8 0,-20 8 0,10 2 0,-10-2 0,4 18 0,-4-6 129,1 4-129,-1 1 129,0 3 0,0-2-129,0 4 129,-1-4 0,1 0-129,-4 1-258,4-4-129,0 2-129,0-17-387,0 17-1032,0-17-2580,0 0-387,0 0-129,10-23 259</inkml:trace>
  <inkml:trace contextRef="#ctx0" brushRef="#br0" timeOffset="25387.4521">20751 10542 5160,'15'2'4128,"-15"-2"-516,0 0-387,10-5-3999,-10 5 129,0 0 387,0 0 129,0 0 129,0 0 516,-7 0 387,-4 0 0,11 0-258,-20 7-258,20-7-258,-24 13 0,11-4 0,2-2 0,1 3 129,-3 2-129,4 1 0,-3 2 0,3 2 129,-3-1-129,3 5 258,-3-2-129,5 1 129,0-1-129,4 4 129,2-5 0,2 2-258,9-4 387,7-1-516,5-1 258,5-4-387,3-2 129,3-1 0,6-7 0,-4 0-129,0 0-258,-5-8-258,5 8-645,-16-12-1677,1 3-1677,2 1-387,-13-4 0</inkml:trace>
  <inkml:trace contextRef="#ctx0" brushRef="#br0" timeOffset="25959.4848">20957 10715 4386,'0'20'4773,"17"-6"-774,-17-14-258,24 0-2967,-10-5-1419,6 2 258,0-3 0,1-1 387,-2-3 0,1-3 516,1 6 129,-8-8-129,2 4 0,-5-3-258,-2 2-258,-4 0 0,-1-3 0,-3 3 129,-1-1-129,-6 1 0,-4 1 0,-3 5 129,-1 0-129,-3 2 0,-1 4 0,-2 0 129,-1 1-129,1 6 0,2 0 0,-2 1 0,3 3 0,1 0 129,0 1-129,4 2 129,2 2-129,0-1 129,3 3 129,3-1-129,4 2 129,0-1 0,2 2 0,4 1 129,8 2-129,2-5 0,9 5-129,2-4 258,7 1-516,5-1-129,2-4-258,12 7-1290,-2-5-2838,-2-13-129,5 1-258,-6-5 130</inkml:trace>
  <inkml:trace contextRef="#ctx0" brushRef="#br0" timeOffset="39867.2803">19470 8451 516,'-16'0'516,"-4"0"0,7 0-129,0 0 258,-6 0 0,4 0-258,-6 0 258,0 0 0,-1 0 0,-2 0-258,-1 0 129,3 0 0,-4 0-129,3 0 0,-5 0 0,1 0-258,-1 0 129,1 2-129,-2-1 129,1 1-129,-1 0 0,1 0-129,-2 3 129,0 0 0,-2-2 0,2 2 129,-1 3 0,-2-2-129,2 1 0,-1 0 258,-2 0-258,2-1 0,-1 3 0,2-4 0,-1 2 0,3 0 258,-4 0-258,7 0 0,-1-1 129,4 2-129,-2 0 258,5 0-387,0 0 129,3 1-129,1-2 0,-2 3 0,3 0 0,0-4 0,3 2 0,-1 1 129,2-1 0,0 1 0,11-9-129,-17 20 129,17-20 0,-13 20 129,6-9-258,0-1 129,0 2-129,1-1 129,-1 0 0,3 0 0,-3 0 0,7-11 129,-9 19-129,6-8 129,3-11-129,-3 20 129,3-20-129,0 15 0,0-15 0,0 17 129,0-17-129,3 12 258,-3-12-258,10 13 0,-10-13 0,17 13 0,-17-13 0,19 12 0,-7-8 0,1 0 0,1-1-129,1 1 129,-1-2-129,1 1 129,1-1-129,3-1 129,-2 1-129,2-1 0,0 1 129,1-1-129,2-1 0,-1 1 0,1-1 258,2 2-258,-3-1 0,2 1 0,1 0 129,2 0-129,-2-1 129,1 1-129,2-2 0,3 0 129,1 0 0,-1 0 0,1 0-129,2 0 129,-3-2-129,4 1 129,-2-1-129,1 0 0,-3 1 0,2-1 0,-3-1 129,2 0-129,-2 2 0,0-2 0,-4 1 129,2 2-129,0 0 129,0 0-129,0 0 0,0 0 129,0 0-129,-1 0 0,1 2 0,-2 2 0,2-1 129,-2 1-129,1-2 129,1 2-129,-1-1 129,1 1-129,-3-3 129,1 2-129,-1-1 129,2 3 0,-4-5-129,1 4 129,3-4-129,-1 2 129,2 1 0,0-1-129,-2-1 0,0 1 0,2 0 129,-1 0-129,-3-1 0,1 1 0,-2 0 129,2-1-129,-1 1 0,1-2 0,0 3 129,0-3-129,-1 0-129,1 0 129,3 0 129,-3 0-129,0 0 0,0-3 0,1 1 0,-3 0 0,3 1 129,-3-2-129,1-1 0,-2-1 0,-1 1 129,1 0-129,-3 0 0,-1-3 0,1 2 0,-3 0 0,1-2 0,-3 2 0,2-2 258,1 2-516,-3 0 258,-1-2 0,2 0 0,-2 1 0,-12 6 0,21-13 0,-21 13 0,16-15 258,-16 15-258,13-15 0,-13 15 0,7-17 0,-7 17 0,2-19 0,-2 8 0,0 11 129,0-22-129,-1 11 0,-4 0 0,5 11 0,-13-21 0,13 21 0,-15-21 0,2 12 0,0-2 0,-2 2 0,0-1 0,-4-1 0,0 0 0,-1 0 0,-2 1 0,1 1 0,-3-1 0,2 0 0,-4 0 0,-1 1 129,-2 1-129,-3-2 0,2 3 0,-5-3 0,0 2-129,-2 2 129,-1 1-129,-3-2 129,0 0-258,0 3 258,-7-1 0,2 4 0,-2-5 0,-4 5 0,-1-3 0,-3 4 0,-2 0 0,-3 0-129,1 0 0,-1 0 0,1 1 0,-1-1-258,7 4-258,-6-4-774,11 3-2709,-6 3-645,-4-3-258,-2 5 259</inkml:trace>
  <inkml:trace contextRef="#ctx0" brushRef="#br0" timeOffset="41459.3713">19406 8443 1,'8'-41'1160,"-2"17"388,2-5 129,6-2 258,-1-8 129,6-2-387,-2-10-258,7-1-387,-2-10 0,8-1-387,-3-10-129,2-1-129,3-7 0,2-3 0,0-7-129,4 1 258,2-2-387,1 5 129,3 2-258,0 7 129,3 6-129,-1 9 0,0 8-129,-4 9 129,-2 9 0,-4 8 0,-6 5-129,-6 7 0,-5 6-129,-7 3-516,-12 8-645,0 0-1548,0 0-1161,-4 12-387</inkml:trace>
  <inkml:trace contextRef="#ctx0" brushRef="#br0" timeOffset="48967.8008">20530 6659 1,'0'0'515,"1"11"-128,-1-11 129,0 12 0,0-12 258,0 14 0,0-14-129,-1 17 258,1-17 0,-7 17 129,7-17-258,-14 17 0,14-17-129,-16 14-258,16-14 258,-16 13-129,16-13-258,-14 9 0,14-9 258,0 0-258,-14 7 0,14-7 258,0 0-129,0 0 0,0 0 129,0 0-129,0 0-129,0 0 258,0 0-129,0 0-129,0 0 0,0 0 129,-6-11-258,6 11 129,-3-22-129,3 7 0,-2-4 0,2-2 0,0-7 0,0-2 0,2-5 0,2-1 0,2-5 0,1 0 0,2 2 129,1 0-258,-1 3 0,2 4 129,-2 1 0,1 5 0,-7 4 0,7 2 0,-7 5-129,3 0 258,-6 4-258,0 11 0,1-14 0,-1 14 0,0 0-258,0 0 258,0 0 129,0 0-258,8 5 129,-4 6 0,3 0 129,1 3-258,2 3 258,2 3-258,1 1 129,3 5-129,1 1 129,3 2 0,-2 3-129,2 5 129,0-3 0,-3 2 0,2-1 0,-5-3 0,0-3 0,-3 0 0,-3-5 0,-1-5 0,-1-2-129,-3-4 129,1-2-258,-4-11-129,3 10 0,-3-10-516,0 0-774,-10-6-1548,-7-7-1161,7 5-129</inkml:trace>
  <inkml:trace contextRef="#ctx0" brushRef="#br0" timeOffset="49236.8162">20382 6620 3225,'8'7'4257,"26"-10"-516,-16-10-129,11 6-3870,1-4-258,2 1-129,0 0 258,0 1-258,-6-1 129,-2 5-387,-6 0-1032,-6-7-1935,5 12 387</inkml:trace>
  <inkml:trace contextRef="#ctx0" brushRef="#br0" timeOffset="49763.8464">20888 6116 258,'14'0'2709,"-14"0"258,16-5-2580,-16 5 0,16 0 387,-6 5 387,-10-5 258,14 9 0,-14-9 258,11 20-387,-11-20 0,10 21-387,-7-8-258,5 8-258,-2-3 0,4 8 0,0-1-129,-1 7-129,1 0 0,1 6 0,0 0 0,-2 0-129,1-1 0,-3-4 129,0-1-258,-3-10 0,2 0-129,-5-11-129,-1-11-774,0 0-516,0 0-1032,10-17-1161,-10-11-774,7 1 259</inkml:trace>
  <inkml:trace contextRef="#ctx0" brushRef="#br0" timeOffset="50099.8656">21145 6026 4902,'-7'10'4128,"7"-10"-129,0 0-1677,-3 17-2451,3 0 129,2 2 0,2 5 129,3 8-129,2-1 129,2 5-129,0 3 258,3 1-258,-1 2 258,0-1-258,1 1 0,1-1 129,4 0-258,-4-7 129,3 0-387,-4-10 0,2 1-774,-6-12-774,2-10-1806,0 1-516,-12-15 130</inkml:trace>
  <inkml:trace contextRef="#ctx0" brushRef="#br0" timeOffset="50483.8875">20856 6330 3354,'19'9'4128,"14"-2"-387,-19-7-258,8 0-3741,4-3 129,4-2 258,2 2 0,-2-8 129,7 4 387,-4-9-129,7 0 258,-3-3-387,8 0 0,-2-5-258,3 4 129,-5-2-387,-1 3 258,1 2-387,-9 4 0,-4 5-258,-13-3-903,6 11-903,-21 0-1935,11 0-258,-11 0 130</inkml:trace>
  <inkml:trace contextRef="#ctx0" brushRef="#br0" timeOffset="51362.9378">21500 6321 258,'0'0'2322,"0"0"-2967,0 0 645,0 0 516,0 0 258,0 0 645,0 0-129,0 0 387,0 10-258,0-10-129,10 19-387,-10-19-129,15 22-516,-5-6 0,1-3 0,2 3-129,-1-3 0,0 2-129,0-3 129,-1 0 0,-2-2 0,-9-10-129,16 16 129,-16-16 258,9 10 0,-9-10 0,0 0 129,0 0-129,0 0 0,0 0 129,-11-6-258,11 6-129,-17-17 0,6 5-129,1 1 0,-1-2 129,4 1-129,-1-2 129,5 2-129,2-4 0,1 3 129,0-2-129,7 1 0,5 0 0,3 0-129,2 3 129,3 0 129,3 0-258,1 2 258,-2 1-129,-1 2 0,-1 3 0,-5 1 129,-1 1-258,-14 1 0,16 0 0,-16 0-387,0 0-258,3 12-258,-3-12 0,0 10-645,0-10-387,0 0-774,0 0-1419</inkml:trace>
  <inkml:trace contextRef="#ctx0" brushRef="#br0" timeOffset="51751.96">21830 6211 3225,'5'17'3741,"-5"-17"-258,6 14-129,-6-14-4128,3 19-258,-3-19 387,8 21 387,-8-21 258,12 19 258,-4-9 387,-8-10 258,12 20 0,-12-20-258,12 19 0,-12-19-258,13 16-129,-13-16-258,8 11-129,-8-11 0,0 0-129,0 0-903,0 0-645,0 0-645,0 0-1806,0 0 258</inkml:trace>
  <inkml:trace contextRef="#ctx0" brushRef="#br0" timeOffset="52631.0103">21985 5832 774,'19'13'2193,"-8"-4"-129,-11-9 258,11 12-516,-2-1-129,-9-11-387,16 23 0,-11-9-387,5 7-129,0 0-258,1 8-258,-2 2 0,4 3 129,-2 0-258,2 2 0,-4-2 129,2-2-258,-4-2 129,2-5-129,-4-5 258,0-3-258,-2-4 0,-3-13 0,5 15 0,-5-15 129,0 0-129,0 0 129,0 0-129,0 0 129,14-8-129,-14 8 129,12-20-129,-3 6 129,0 1-129,2-2 0,1 4 0,-2 1 129,1 1-387,-11 9 258,20-12-129,-20 12 0,17-3 129,-17 3-129,17 0 129,-17 0 0,10 4 0,-10-4 0,8 12 0,-8-12 0,6 16 0,-6-16-129,4 19 129,-4-19-129,1 19 258,-1-19-258,0 19 129,0-19 0,0 15 0,0-15 129,-8 16-129,8-16 129,-15 13 0,15-13 0,-19 7 0,19-7 0,-21 3-129,21-3 129,-20 0-129,20 0-129,-17-8 0,17 8-258,-13-9-129,13 9-516,-4-13-387,0 2-1161,4-2-1806,0 13 0</inkml:trace>
  <inkml:trace contextRef="#ctx0" brushRef="#br0" timeOffset="53332.0504">22461 6059 1677,'0'0'3225,"0"0"0,0 0-2967,0 0-258,11 4 129,-11-4 387,13 11-129,-13-11 387,19 18-129,-11-5 0,0-1 258,1 4-129,0-1-129,1 1-258,1-2 0,-1 1 129,-10-15-129,20 20-129,-20-20 0,24 10-129,-24-10 0,23 0 258,-11-3-387,-1-5 129,-11 8-129,20-21 129,-12 7-258,-1-2 258,-5 0-129,0 1 0,-2 1 129,0 1-129,0-1 0,-2 2 0,-3 2 129,5 10-129,-7-17 129,7 17-129,-8-14 129,8 14-129,0 0 0,-9-11-129,9 11-129,0 0-129,0 0-516,0 0-516,0 0-903,0 0-2064,-11-8 0</inkml:trace>
  <inkml:trace contextRef="#ctx0" brushRef="#br0" timeOffset="53768.0754">22770 5609 1548,'-12'13'2451,"12"6"0,-10-11-2193,8 9-1290,-1-4 645,1 4 774,2 3 258,0-2 645,5 6 129,1 0 0,6 7 129,1 1-387,3 6-387,2-3-516,1 3-129,0-2 0,2-2 0,-4-3-129,1-6 258,-5-6-258,-2-3 258,-2-5-258,-9-11 0,9 12-774,-9-12-1161,-8-7-903,8 7-1419,-29-22 387</inkml:trace>
  <inkml:trace contextRef="#ctx0" brushRef="#br0" timeOffset="54029.0903">22580 5874 774,'27'-4'4128,"-11"-4"258,15 8-387,-6-3-2580,10-7-903,7 2-129,-1-5-258,2 1 0,0-2-129,-4 3 0,-3-1-258,-7 0-645,-3 4-645,-7-1-1161,-19 9-1419,23-8 0</inkml:trace>
  <inkml:trace contextRef="#ctx0" brushRef="#br0" timeOffset="54700.1286">23084 5842 2967,'21'25'2967,"-21"-25"-258,23 15-258,-23-15-3999,21 14 387,-10-10 774,7-4 387,-1 2 258,-4-4 774,6-2 645,-5-6 129,8 5-258,-8-9-387,6 6-645,-6-6-258,3 2 129,-4-1-258,-2 2 0,-2-2 0,-3 1 0,-2 2 0,-4 10 0,0-19 0,0 19 0,-6-13 0,6 13 0,-22-6-129,7 4 129,-3 2-129,-1 0 0,-5 0 0,2 4 129,-2 0-129,1 7 0,0-5 258,3 6-258,2-1 129,3 3-129,4 1 129,3-1-129,1 3 129,5 0 0,2-2 0,0 5 0,2-4 0,7 3 129,2-2-129,3 3 0,6-4 129,1 2-129,7-2-129,3-1 129,3-3-129,2-1 0,3-1-129,0-7-129,3 4-258,-7-9-1161,4-6-2709,-2 3-129,-8-8-516</inkml:trace>
</inkml:ink>
</file>

<file path=ppt/ink/ink11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0T13:23:37.463"/>
    </inkml:context>
    <inkml:brush xml:id="br0">
      <inkml:brushProperty name="width" value="0.05292" units="cm"/>
      <inkml:brushProperty name="height" value="0.05292" units="cm"/>
      <inkml:brushProperty name="color" value="#00B0F0"/>
    </inkml:brush>
  </inkml:definitions>
  <inkml:trace contextRef="#ctx0" brushRef="#br0">21723 8429 129,'0'0'516,"0"0"-129,0 0 0,0 0-258,0 0 129,-8-7-129,8 7 129,0 0-129,-14-3 0,14 3 0,-13-4 258,13 4-129,-17-4 0,17 4 129,-21-4-129,9 3 0,-1-2 129,-1 1-129,0 1-129,0-1 0,-1 1-129,-1-1 258,2 2-258,-4 0 129,4 0-129,-3 0 129,1 0-129,-3 0 129,3 0 0,-1 0-129,-1 0 258,-1 2-258,0-1 129,3 1-129,-3-1 258,3 1-129,-3 0-129,3 0 0,0-2 129,0 3-129,2 0-129,-3-1 129,4 0 0,0-1 0,-2 1 0,2 0 0,-2 0 0,1 0 0,-2 1 0,1 0 0,-1 1 0,2 1-129,-2 0 129,1-2 0,-1 1 0,3 3 0,-2-2 0,2 2 129,0-1-129,1 2 0,12-8 0,-21 14 129,21-14-129,-20 14 0,20-14 0,-20 12 0,20-12 0,-16 12 0,16-12 0,-15 15 0,15-15 258,-13 16-258,13-16 0,-12 19 0,12-19 0,-10 18 129,6-7-129,4-11 0,-8 19-129,8-19 258,-1 18-258,1-18 129,0 19 0,0-19 129,8 17-129,-8-17 129,12 17 129,-12-17 0,11 17-129,-11-17 129,18 17 0,-18-17 0,22 18 0,-10-9-129,5-2 129,-1 0 129,4 3-129,-1-3 0,2 0 129,0-2-258,3 1 129,-2 0-129,2-1 0,1-2 129,1 2-258,-2-2 129,1 2-129,2-2 129,-1 1-129,-2 0 129,3 1 0,-1 0-129,0 2 129,0-2-129,2 2 129,-2-1-129,1 0 0,0 1 0,1-1 0,1 0 0,-2-1 258,2 0-258,1 0 0,0 0 129,1-1 0,-1-1-129,3-1 129,0-2 0,1 5 0,-1-5-129,0 0 129,0 1 129,1 1-258,-1-2 129,-1 0-129,2 0 129,-1 0-129,-1 0 0,1 0 0,-2-2 0,2-1 129,-2 0-129,1 0 0,0-1 0,0 0 129,1 0-129,1-1 0,1 0 0,1 1 0,1-3 0,-1 2 0,0 0 0,-1-2 0,1 0 0,-2-1 0,1 3 0,-1-4 0,-1 2 129,1-2-258,-2 1 258,1 1-129,-2-1 0,0 0 0,-4 0-129,-1 0 129,-2-2 0,-3 2 0,-2-3 0,-2 2 0,-3-3 0,-3 2 0,-2-1 0,-3 1 0,-2-3 0,-4 13 0,2-23 0,-2 12 0,-4-1 0,-3 2 258,-3-3-258,-1 1 0,-2 1 0,-1-2 129,-1 2-258,-2-2 258,1 4-129,-7-3-129,2 2 129,-2 1-129,-2 1 0,-4-1 0,-2-2 0,-3 2 0,-3-1-258,-1 1 387,-5-1-387,-5-2 258,-6 2 0,-5 1 0,-3 1-129,-7 1 129,-4 3 129,-5 1-129,-5 0 129,-1 2 0,-7 1-129,0 0-129,-3 1-387,-5 3-645,3 0-1161,6 10-1548,-11-14 517</inkml:trace>
  <inkml:trace contextRef="#ctx0" brushRef="#br0" timeOffset="1292.0737">22664 9082 2322,'0'0'2967,"-6"4"-1290,6-4-1806,0 0-258,0 13 387,0-13 387,0 12 0,0-12 129,0 15 0,4-5-129,-4-10 258,7 21-129,-3-6-129,2 2-129,2 3 0,-1 3-129,1 4 0,1 2-129,-1 0 129,1 5-129,-1 0 129,1-1 129,-2-4 129,2-2-129,-5-2 129,4-3 129,-4-4-258,1-3 258,-4-5-258,-1-10 0,5 15-129,-5-15 0,0 0 0,0 0 0,0 0 129,0 0-258,0 0-516,0 0-258,12 0-1677,-12 0-1548,4-11-387</inkml:trace>
  <inkml:trace contextRef="#ctx0" brushRef="#br0" timeOffset="2224.1272">22572 9772 3096,'8'-15'1935,"-8"15"-1161,0 0-516,14-9 0,-14 9-129,0 0 129,12-1 0,-12 1 258,0 0 0,8 8 0,-8-8 129,3 17-258,-3-3 258,2 3-129,-2-1-258,3 8 0,-1-3-258,1 4 129,1 0-129,2 0 129,1 1-129,5 0 0,-2-3 387,2-1-258,-2-4 129,1 0-129,-1-5 258,0 0-258,-10-13 129,13 17-258,-13-17 129,12 13-129,-12-13 0,5 14 0,-5-14 129,0 0 258,0 0-129,6 13 129,-6-13 0,0 0 129,0 0-129,7-6 0,-7 6 0,10-19-258,0 7-129,-3-3 129,6-2-258,-3-2 258,2 0-258,0-1 129,-1 0 129,2-3 0,-1 0-129,0-3 129,-2 2-129,2-2 129,-5 1 0,2-4 0,-3 4 0,-2 0-129,-1 3 129,0 2 0,-1 4-129,-2 3 0,0 13 0,2-15 0,-2 15-129,0 0 0,0 0-129,0 0-258,0 0-516,0 0-1161,12 8-1806,-6 7-645,-6-15 258</inkml:trace>
  <inkml:trace contextRef="#ctx0" brushRef="#br0" timeOffset="3172.1815">23005 9902 1161,'0'-10'2322,"0"10"-2451,8-3-516,-8 3 387,0 0 258,0 0 516,12-4 129,-12 4 645,10-1-129,-10 1 387,18-1-258,-7 1-387,3 0-387,2 0-129,3 0-258,-2 0-129,3 1 129,0 4-129,0-1 0,1 3 0,-1 0 129,-1 1-129,0 3 0,-2 2 129,-2 1-129,1 1 0,-3 4 0,-4 1 0,2-1 129,-6 3-129,3-1 0,-4-1 129,-3-3 129,1 0-258,-2-5 129,0 0 129,0-12-129,-3 13 129,3-13 0,-10 6 0,10-6 0,-17 2 0,4-2 129,3 0-258,-8 0 129,2-4 0,-1-1 0,-1 0 129,0-2-129,-1-1 0,4 1-129,0-3 0,15 10-129,-21-21 0,12 9-129,7-3 129,1 2 0,1-1 0,3 0-129,6 2 129,2 0 0,7 2 0,1 5 0,3 0 0,-1 1 0,4 2-129,-2 2 0,0 0-129,1 7-258,-6-5 0,3 9-645,-21-11-774,24 11-774,-8 1-1677,-16-12 388</inkml:trace>
  <inkml:trace contextRef="#ctx0" brushRef="#br0" timeOffset="3739.2139">23489 9637 1032,'13'2'1677,"-13"-2"258,6 15-258,-6-15-258,6 18-129,-6-18-258,3 22-258,-1-12-258,0 6 129,-1 0-258,3 5 258,-2-2-387,1 6 258,-1-1-258,1 5 0,-2-2-258,2 4 129,-1-4 0,0 1 0,0-1 258,-1-2-258,0-4 129,1-1-129,0-3 0,2-4 0,1 0 0,-3-1-129,-2-12-129,7 12-258,-7-12-645,12 3-1161,-12-3-1677,19-5-516,-19-10 388</inkml:trace>
  <inkml:trace contextRef="#ctx0" brushRef="#br0" timeOffset="4327.2472">23746 9859 3225,'0'0'3225,"0"0"129,-3 12-3096,3-12-774,0 0 129,0 15 258,0-15 258,2 21 258,2-6 258,-2-1 129,3 3-258,-2 0 129,3 4 0,1-3-129,0 1 0,0-3-129,0 0 0,6-7 129,-2 1-258,4-4 0,0-2-129,2-4 0,1 0-129,3 0-129,-2-6 129,-1-5 0,1 1 129,-6-5-129,-1 0 129,-3-3-129,-1 0 129,-6-3 0,2 2 129,-4 0-258,0 0 0,-3 2 129,-1-1-129,-5 2 129,1 0 129,-1 4-129,2 1-129,7 11 129,-17-15 0,17 15-129,-10-10-129,10 10-129,0 0-258,0 0-516,0 0-1032,0 0-1419,5 12-1161,-5-12 387</inkml:trace>
  <inkml:trace contextRef="#ctx0" brushRef="#br0" timeOffset="4570.2614">24122 9842 1,'18'15'1031,"0"-13"-1031</inkml:trace>
  <inkml:trace contextRef="#ctx0" brushRef="#br0" timeOffset="5011.2866">24304 9857 1677,'19'-13'3225,"-15"1"-1290,-4 12-774,8-17-645,-8 17 0,0-19-387,0 19 0,-7-19-129,7 19 129,-16-15 0,16 15 129,-19-7 0,7 2-129,12 5 0,-20 0 0,9 0 129,0 3-129,11-3 129,-21 9 0,21-9 129,-18 12 0,18-12 0,-16 15 0,11-5 129,5-10-129,-9 21 0,4-9-129,5 3 0,-2-1 129,2 1-129,0-1-129,0 1 129,2-2 0,4 3 0,-2-2 0,5 1 0,-1-1-129,5-1 0,0 3 0,2-3-129,-1-1 129,1-1-129,1-1-129,-1-6-129,5 2-129,-5-6-645,9 0-645,-8 0-1677,2-9-1032,11 5 0</inkml:trace>
  <inkml:trace contextRef="#ctx0" brushRef="#br0" timeOffset="14183.8113">9814 9513 903,'8'10'1677,"-8"-10"-129,0 0 129,5 15 129,-5-15-516,1 13-258,-1-13-258,0 23-387,0-11-129,0 7 129,0 1-129,0 4-129,0 1 129,-1 4-129,-2-1 258,2 1-129,-4-3 0,1-1 129,-1-5-129,1 0-129,-1-7 0,3-1 0,2-12-129,-6 13-129,6-13 0,0 0 129,0 0-129,0 0 0,0 0-258,0 0 258,0 0 0,-10-11-129,10 11 0,-9-21-129,7 8 129,-3-4 0,2 3 129,-2-6-258,3 1 258,-2-5 0,3-1 129,-1-1-129,2-1 258,0-1-129,0-3 129,0 1 129,0-2 129,4 6-258,2-3 258,1 2 0,-1 1 0,4-1 0,-1 2 129,2 3 0,-1-2-387,3 3 387,0 1-387,1 2 258,2 0-387,1 7 0,-1-2 0,2 2-129,-1 5 258,-1 2-258,-1 2 129,-3 2 0,3 0 0,-15 0 0,20 16 129,-12-4 0,2 3-129,-5-1 129,4 4 0,-2 3-258,-1 2 258,-2 2-258,-1-1 129,-1 1-258,-2 1 258,0 1-258,-2-2 258,-4-3 0,-4 2 0,1-5 0,-3 2 0,-2-7 0,0-1 0,-1-2 0,-2-2 0,0-1-129,-1-4 129,2-2 0,-1-2 0,1 0 0,2-2-129,0-4 129,14 6 0,-18-15-129,18 15 129,-9-19-258,9 19 129,0-16 129,0 16-129,3-12 0,-3 12 129,12-5 0,-12 5-129,12 0 129,-12 0 0,16 21 0,-8-3 0,2 1 0,1 9 0,2 2 0,0 4 0,1 1 0,1 1 129,2 1-129,-1-3 129,0-1 0,1-5-129,-1-6 129,1-3-129,-4-5 0,2-3 0,-3-3 0,-12-8-258,16 1-387,-16-1-1032,0 0-2064,8-13-516,-8 13 1</inkml:trace>
  <inkml:trace contextRef="#ctx0" brushRef="#br0" timeOffset="14903.8525">10247 9752 774,'0'0'-129,"0"0"0,11 0 387,-11 0 129,16 3 645,-16-3 0,16 0 0,-16 0 258,22 0-129,-9-2-258,-3-4-129,3-1-258,-1-2-387,-1-3 0,-2-1 0,2-1-129,-6 0 129,0 1-129,-5-1 129,0 2-129,0 12 0,-6-17 0,6 17 0,-20-10-129,6 8 0,0 2 0,0 0 0,-2 0 129,0 6 0,2 2 129,-2 1-129,3 2 129,2 2 0,3 2 0,-2-1 129,3 3 0,1-1-129,0 2 387,1 0-258,4 1 129,-4-3 129,5 7-129,0-6 129,0 4-129,4-3-129,3 3 129,3-4-129,6-2-129,-2-3 129,6-2-129,0-3 129,3-4 0,2-3-129,1 0-129,-1-5-129,0-3-387,1 1 0,-5-9-645,4 6-645,-8-5-1032,-3-6-1419,6 6 259</inkml:trace>
  <inkml:trace contextRef="#ctx0" brushRef="#br0" timeOffset="15339.8774">10623 9290 516,'0'0'3741,"0"0"258,0 0-387,0 0-3741,0 0-129,3 8 258,-3-8 387,2 19 0,-1-4 129,-1-2 129,0 5 0,0 0 129,0 4-258,-3 1-129,3 4-258,0 5 0,0 1 0,0 5-129,0-1 129,0 7-258,2 1 129,0-2 0,-2-3 0,0-4 0,0-2 0,0-9-129,0-4-258,1-5-645,-1-16-1548,0 0-1806,0 0-129</inkml:trace>
  <inkml:trace contextRef="#ctx0" brushRef="#br0" timeOffset="16039.9174">10880 9622 774,'23'-5'1806,"-9"4"258,0 0-645,-2-1 0,2 2-516,-1 0-387,0 3-258,1 0-129,-1 2 0,0 4 0,-1 1-129,-2 0 258,2 4-258,-4 4 0,2-2 0,-1 3 0,-3 4 0,0-2 0,-1 1 0,-4-1 129,0 2 0,-1-3 0,0-1 0,-6-3 0,-2 1 258,-4-6-258,0 1 0,-1-6 129,-3-1-129,1-4-129,-3-1 258,3 0-258,0-6-258,4 0 129,-1-5 0,12 11 0,-10-21 0,10 11 0,0-5-258,3 3 387,10-1 0,0 1 0,4-1 0,0 2 0,4 2-129,-2 2 0,0 1-516,3 3-516,-5 3-1161,-6-8-1290</inkml:trace>
  <inkml:trace contextRef="#ctx0" brushRef="#br0" timeOffset="16887.9659">11357 9268 1032,'4'22'2193,"-4"-22"129,0 22-3741,0-2-129,1 5 903,-1 4 516,0 4 516,0 4 645,0 4 516,-1 5 0,-3 4 258,2 3-516,-1-2-387,3 0-258,0-6-516,0-3 0,0-11 0,3-5-258,1-10-129,-4-16-258,4 14-387,-4-14 0,0-5 0,0-10-129,-4 1 129,-6-10 0,2 4 129,-4-6 0,-3 1 129,1 0 258,-2 1-258,3 3 129,-4 2 129,5 4 129,1 3 258,11 12 258,-17-17 0,17 17 258,0 0-129,0 0 129,0 0 129,10-9-387,4 7 258,1 2-258,4-4 258,3 3-258,0-4 0,4 2-129,1-2 258,-1-1-129,2 3 129,-1 0-258,-1 0 258,-2-1 0,-1 4 0,-2-2 0,-6 2 0,2 0-129,-5 0 129,-1 0 0,-11 0 0,13 11 0,-13-11 129,7 16-129,-7-16 0,1 28 258,-1-8-258,0 1 258,-3 4-258,3 1 129,-6 2-258,5 0 0,-4-4-258,4-1 0,1-5-516,0-18-1548,0 0-1935,0 0-516</inkml:trace>
  <inkml:trace contextRef="#ctx0" brushRef="#br0" timeOffset="17092.9777">11705 9293 3483,'0'36'4644,"0"-36"-1548,6 24-2322,-2-9-4257,-4-15-1677</inkml:trace>
  <inkml:trace contextRef="#ctx0" brushRef="#br0" timeOffset="17616.0076">11854 9806 1419,'-3'12'3612,"3"-12"-387,-15-22-516,20 7-3483,-5-5-516,3 4 129,0-5 387,4 0 129,1 3 774,3-5 903,3 5 0,-3 0 258,6 9-258,-5 0-516,4 6 0,-4 3-387,0 2 0,-12-2-129,17 25 0,-11-6-129,0 5 258,-4 2 0,-1 4 129,-1-1 258,0 2-129,-4-3 129,-1 2 0,-6-8 129,3 3-129,-7-7-129,4-1 129,-6-6-258,3-2 0,-4-6-258,2-3 0,-1 0-129,1-12-258,4 1-387,-3-12-645,11 4-1161,0-3-1806,0-13-258</inkml:trace>
  <inkml:trace contextRef="#ctx0" brushRef="#br0" timeOffset="18284.0458">12222 9704 3096,'-16'40'4128,"16"-15"-258,-11 2-2193,4-5-1935,4 2 258,-1-2-129,1 0 129,0-6 129,3-1 258,0-15-258,0 0 129,16 0 0,0-5 0,0-10 0,8-1-129,-1-5 129,1 1-129,0 0 129,-1 3 0,-6 3 0,-1 7 0,-5 1 0,-11 6 0,17 3-129,-11 8 258,-5 2-129,1 6 0,-2-2 0,1 5 0,-1-5 0,0 5 258,0-7-387,-1 4 0,1-3-129,0-5 0,0 5-516,0-16-129,7 17-1161,-7-17-2064,11 0-774,5-2-258</inkml:trace>
  <inkml:trace contextRef="#ctx0" brushRef="#br0" timeOffset="18856.0785">12940 9796 4128,'0'0'4386,"0"0"-645,-4-7-129,-9 4-4128,0-4-258,1 7 258,-3-2 0,-3 2 258,-2 0 258,-2 2 516,1 5-129,-1 0 0,4 1-129,-2 0 0,5-2-258,1 1 0,14-7 0,-16 9-258,16-9 516,0 0-258,-2 11 0,2-11 0,12 12 0,-1-6 129,1 3-129,2 3 0,4 0 0,-1 2-129,0 0 129,-4-1 0,1 3 0,-2-1 0,-1-1 258,-6-2-129,2 1 258,-7-13 0,0 22 258,0-22-258,-7 22 0,-6-15-129,-1 3 0,-2-3 0,-2-2-258,-2-1 0,3-4-258,0 0-129,-1-5-387,18 5-903,-23-20-1290,11 1-1419,11 5-516</inkml:trace>
  <inkml:trace contextRef="#ctx0" brushRef="#br0" timeOffset="27167.5539">13199 9339 516,'0'0'645,"0"0"0,0 0 0,0 0-387,0 0 0,0 0-129,0 0 129,0 0 0,0 6 258,0-6 129,0 0-129,0 17 258,0-17 0,-3 20-129,2-5-129,-2-2-129,1 5-129,0 2 129,1 1-387,1 6 0,0-1 0,0 4 0,0 3 0,0 4-129,0-1 129,0 5 0,-1 0 0,-3-2-258,4 2 516,-1-2-516,1-5 516,-2 0-258,0-3 129,-1-6 0,3-2 129,-3-5 129,2-4 0,-3-2-129,3-1 387,1-11-387,-5 11 258,5-11-258,0 0 129,0 0 0,0 0 0,0 0 129,0 0-129,0 0 0,0 0 129,0 0-129,0 0 129,0 0-258,0 0 129,0 0-129,0 0-129,0 0 0,-11 0 0,11 0-129,0 0 0,-8-12 0,8 12 0,-1-20 0,1 11-129,0-6 129,0 3-258,3-2 258,3-2-129,4 1 0,-3-2 0,3 2-129,-2 1 258,3 1-129,-2 1 129,-9 12-129,22-20 129,-22 20 0,21-9-129,-21 9 129,21-4 0,-21 4-129,20 0 129,-20 0 0,17 4 0,-17-4 0,14 12 0,-14-12 0,13 19 0,-7-6 0,0 1 0,-1 0 0,1 4 0,-2 0 0,0 0 0,-1 0 129,0 0-129,-3 1 129,0 1-129,0-3 129,0 1-258,-2 0 258,0 0-258,-1-2 258,0 1-258,0-3 129,-1-2 129,2 0-129,2-12 0,-4 15 0,4-15 129,0 0-258,-4 10 129,4-10 0,0 0-129,0 0-258,0 0-516,0 0-516,2-10-1806,-2-4-1290,8 9 129</inkml:trace>
  <inkml:trace contextRef="#ctx0" brushRef="#br0" timeOffset="27643.5811">13569 9994 645,'0'12'2838,"-2"-21"-2322,2 9-129,0 0 387,0 0 0,0 0 129,0 0 0,0 0 0,0 0 0,0 0-258,0 0 129,0 0-387,9 5 258,-9-5-129,3 14 0,-3-4-129,2 4 129,-2-1-258,1 6-258,-1-1 129,1 3-258,1 0 0,-1 2 129,0-2 0,0-2-129,1-2 129,0-4 0,-1 1-516,-1-14-129,6 12-1677,-6-12-1677,11 0-258</inkml:trace>
  <inkml:trace contextRef="#ctx0" brushRef="#br0" timeOffset="28511.6308">13837 10101 1548,'-6'29'3225,"6"-29"129,0 17-2967,0 0-516,0 3 129,0 1 0,0 4 258,3 4 0,-3 4 258,3 5 129,-3 3 0,1 2-258,-1-3 0,2 0 0,-2-4-129,2-3 0,-2-9-129,0-4 129,0-6-258,0-4 129,0-10 0,0 15 0,0-15 0,0 0 129,0 0 129,0 0 0,-8 7 0,8-7 129,0 0-258,-10-6 129,10 6 0,-10-16 0,0 6-129,7-2-129,-5-4 129,5-2-129,-2-3 0,2-4-129,0-4 129,3-3-129,0-4 0,2 0-129,6-3 129,-3 2 0,5-1 0,0 3-129,0 2 129,4 4 0,1 1 0,1 2 129,0 5-258,4 0 129,0 6 0,0 1 0,2 6-129,-4 0 129,2 7 0,-1 1-129,-3 5 129,-1 8 129,0 0-129,0 6-129,-3 1 129,1-1-129,-2 3 129,-1 0 0,-1-3 0,-1 0-129,-5-1 258,2-1 129,-5-1-129,0-1 258,-5-3 0,-4 3 129,-5-6 0,0 4 0,-6-5-129,-1 3 0,-5-4-129,-1-1-129,0-1-129,3-4-129,2 4-516,-6-10-1677,9-5-2322,7-1-258,3-11-387</inkml:trace>
  <inkml:trace contextRef="#ctx0" brushRef="#br0" timeOffset="31719.8143">14035 10836 129,'-6'-1'2838,"6"6"-1806,0-5-387,0 0 0,0 0 516,0 0-129,0 0 129,0 0 0,0 0 0,11-5-258,-11 5-387,9-17 258,-3 1-387,8 2 258,-2-9-258,9 0 129,0-9-129,8-2-129,5-7 129,8-2 0,3-6-258,5-1 0,3-4 0,6 1-129,1 2 129,-1 1-129,-2 6 129,-3 1 0,-2 6-129,-3 4 258,-8 4-258,-2 4 129,-7 5-129,-5 3 129,-6 5-129,-4 1-129,-6 6 129,-11 5-129,14 0 129,-14 0-258,0 9-129,0-9-774,-3 14-1677,1 1-1548,2-15-129</inkml:trace>
  <inkml:trace contextRef="#ctx0" brushRef="#br0" timeOffset="32883.8809">14782 10601 1,'0'-12'1805,"0"12"-128,0 0-258,0 0 0,0 0-129,0-12-258,0 12 258,0 0-258,0 0 0,-9-6-129,9 6-387,-16 0 129,16 0-258,-24 5-129,10 2 129,-2 0-129,-1 3-129,-1-1 129,4 1 0,-2-1-129,1 1 0,4-3 129,11-7-258,-16 13 0,16-13 0,0 0-258,-3 14 258,3-14 0,4 9 258,-4-9-258,24 8 0,-10-1 0,3-2 0,1 4 0,-1-1 0,4 3-258,-2 0 258,0 5 0,-2-2 0,-2 9 0,-1-4-129,-2 5 129,-2 3-129,-3-2 129,-2 1 0,-5-2 129,0-2-129,-4-6 129,-6 1 129,-4-5 0,-4 0 0,-4-4 0,1 0 0,-6-2-129,1-1 129,-3-2-129,3 0 258,0-3-258,3 0 0,0 0 0,6 0-129,3-6 0,14 6-129,-17-14 0,17 14 0,-2-16-258,2 5 0,10 5-387,-3-6-387,13 7-774,-4 0-1935,2-7-903,8 9 387</inkml:trace>
  <inkml:trace contextRef="#ctx0" brushRef="#br0" timeOffset="33339.9069">14953 10887 1,'0'-7'257,"0"7"-257,0 0 387,0 0-129,4-12 387,-4 12 129,0 0 129,0 0 0,0 0 0,0 0-129,0 0 129,12-3-258,-12 3 129,0 0-258,0 8 387,0-8-129,2 17 0,0-1-129,-2-4-129,1 9-258,-1-3 258,0 5-258,0-2 0,0 6 129,0-5-129,0 0 129,-1-1-258,-1-3 258,-1-2-387,2-4-258,1-12 0,0 0-903,0 9-1548,0-9-1548,7-9 0</inkml:trace>
  <inkml:trace contextRef="#ctx0" brushRef="#br0" timeOffset="34131.9522">15150 10910 258,'0'0'2838,"0"0"129,7 14-2967,-7-14 258,5 18 129,-5-18 258,3 21 0,-3-9 258,3 5 0,-3-4 129,0 4-387,0-2 0,0 1 0,-2-1-258,2-2 0,0-13 0,0 17 0,0-17 0,0 0-258,9 2 258,-9-2-258,18-10-129,-7 1 129,2-3-129,-3 0 0,2-1 0,-1 2 0,-1 0 0,-10 11 129,18-13 0,-18 13 0,14-4-129,-14 4 129,15 0-129,-15 0 0,17 10 0,-17-10 129,16 24 0,-9-7 129,-2-1 0,-1 4 0,-1-2 0,3-1 0,-5-2 0,5-4 0,-6-11-129,17 5-129,-1-5 0,2-7 0,3-5-129,3-2 129,-1-1 0,1 3 0,-5 1 0,-2 4 129,-7 2 129,0 5-129,-10 0 0,12 10 129,-10 3-129,1 4 129,-3-1 0,1 6-129,-1-1 129,0 2 0,0-3-129,-3 2 129,1-4-258,1-3 129,-2 2-258,3-17-129,0 22-516,0-22-774,0 0-2064,10 7-1032,-10-7-387,15-13 259</inkml:trace>
  <inkml:trace contextRef="#ctx0" brushRef="#br0" timeOffset="34484.9724">15819 11125 645,'7'11'3612,"-7"-11"258,3 15-258,-3-15-3483,3 17 0,-3-3 129,0-2 387,0 5-129,0 0 387,0 6 0,-5-6-129,5 7 129,-6-7-387,6 3-258,-6-3-129,5-3-258,1 1-387,0-15-645,5 11-1548,-5-11-1677,0 0-387</inkml:trace>
  <inkml:trace contextRef="#ctx0" brushRef="#br0" timeOffset="34859.9932">16121 10948 903,'2'14'3483,"-2"-14"258,0 14-387,0-14-3483,0 18 129,1-3 516,-1-2 129,0 8 258,-6-2 258,6 9 0,-8-2-129,4 9-258,-5 0-387,1 5 129,-3-2-387,0 2 0,-1-7-129,2-3 129,3-4-387,-1-8-516,5-1-387,3-17-1935,0 0-1290,0 0-516,0-6 646</inkml:trace>
  <inkml:trace contextRef="#ctx0" brushRef="#br0" timeOffset="35416.0248">16219 11276 1161,'-1'13'3612,"1"-13"-129,-12 0-258,12 0-3612,0 0-258,0 0 258,0 0-129,14 7 258,-3-2 516,1 5-258,-1 2 258,3 3-258,0 2-258,2 0 129,-1 3 0,-1-4-129,-1 3 129,-2-2-129,-1-1 516,-3-4-129,-1 2 129,-6-3 387,0 3-129,0-14 129,-14 17 258,-2-13 0,5 4-258,-12-5 129,6 4-258,-5-7 0,5 1-129,-5-1 0,6 0 0,-1-5-129,5 2 0,-2-4 0,14 7 0,-12-14-129,12 14 0,0-15 0,0 15-129,17-16 0,-1 10 0,4-3 0,3 4-129,3-1 0,3 3 0,-1 3-129,-2-2-387,2 3-387,-7-1-516,1 4-1548,0 7-1419,-22-11 0</inkml:trace>
  <inkml:trace contextRef="#ctx0" brushRef="#br0" timeOffset="35975.0577">16497 11416 1,'5'14'3224,"-2"-1"-1805,3 1-387,-4 3 258,8 6 129,-8-3 0,6 3 0,-6 0-387,5 3 129,-6-6-516,5 4 0,-6-10-129,1 1-129,-1-15 0,0 18-129,0-18 387,0 0-387,0 0 129,0 0-129,-11 3 0,11-3 387,0 0-387,-9-12 129,4 1-129,5-2 0,-1-1 0,1-4-129,1-1 0,6-1 0,1 1-129,3 1 0,2-2 0,2 4 0,3 4-129,0 0 129,5 5-129,-1 0 0,5 6 0,-2-1-258,8 2-258,-8 0-645,11 7-645,-8 2-2322,-1-7-387,2 5-387</inkml:trace>
  <inkml:trace contextRef="#ctx0" brushRef="#br0" timeOffset="36285.0752">17016 11613 2451,'1'22'3999,"-1"10"-258,0-32 0,-6 17-3741,5 0 0,-5-1 387,3 4 0,-6-6 516,9 10 0,-8-7 0,8 5-258,-1-3-258,1-4-774,3 0-387,-3-15-645,19 12-1290,-5-11-1935,0-5-258</inkml:trace>
  <inkml:trace contextRef="#ctx0" brushRef="#br0" timeOffset="36656.0966">17361 11425 3354,'3'14'4128,"-3"-14"-258,2 12-129,-2-12-3225,0 17-774,0-17 258,0 17 129,0-2 258,-5 0 516,2 13-129,-9-4 129,7 10-258,-12 5-258,7 7-258,-8 2 0,5 3-258,0-5 129,3-2 0,1-5-129,2-6 0,4-7-258,-5-15-774,8-11-1935,0 0-1419,0 0-516,0-13 387</inkml:trace>
  <inkml:trace contextRef="#ctx0" brushRef="#br0" timeOffset="37391.1386">17226 11705 258,'16'12'3999,"-16"-12"129,33 8-258,-13-3-2967,5-2-903,3 1 129,1-2 129,2 4 0,-1-4 129,3 2-129,-6-4 0,2 3 129,-3-3-258,-1 0-129,-4 0 0,-4-4 0,-1 0 0,-4 2 129,-12 2-129,15-5 129,-15 5 0,0 0 0,0 0 0,-10 6 129,-3 0-129,3 5 129,-4 1 0,-2 3-129,1 0 129,1 4-129,0 4 129,1 0-129,1 2 129,3 3 0,-2-2 0,7 2 0,-1-4-129,4-2 129,1-5-129,1-1-129,-1-16 129,22 13-129,-5-13-129,3 0 129,4-7-129,-1-6 0,5-1 129,-2-6-129,3-1 0,-7 0 129,2-3 0,-5 6-129,-3-2 258,-3 4-129,-5 1 129,1 5 0,-9 10-129,0 0 129,0 0 0,0 0-129,0 0 129,-4 15-129,-3-1 129,-3 7-129,2 3 129,-2 2 0,-3 6-129,-2 6 258,-2 3-129,-1 8 129,-4 2 0,1 5-129,-4-1 129,5 2-129,-2-5 0,3-4-387,10 1-1290,-4-9-3096,5-18-387,4-9-129</inkml:trace>
</inkml:ink>
</file>

<file path=ppt/ink/ink1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8:26:11.0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25 5,'0'0'2,"0"0"-1,0 0-2,0 0 0,0 0 0,0 0-1,10-8 0</inkml:trace>
  <inkml:trace contextRef="#ctx0" brushRef="#br0" timeOffset="110">30 0 2,'0'0'4,"0"0"0,0 0-1,0 0 0,0 0 0,0 0-1,0 0 0,0 0-1,0 0 0,0 0-1,0 0 0,0 0 0,0 0-1,0 0-2,0 0-6,0 0-3</inkml:trace>
</inkml:ink>
</file>

<file path=ppt/ink/ink1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5T23:51:25.1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 65 0,'8'-9'1,"-2"-3"1,-6 12-2,8-17 1,-8 17-1,-11-11 0,11 11 0,-14-9 0,14 9-1,-18-3 0,8 2 0,10 1 1,-11-3 0,11 3 0</inkml:trace>
</inkml:ink>
</file>

<file path=ppt/ink/ink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4:22.39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322 36 38,'0'0'15,"0"0"-3,0 0 0,0 0-3,0 0-12,0 0-1,10 12 2,-5 4 1,-2 5 1,1 9 3,-1 7 4,0 8-2,-3 8 1,2 6-1,-2 2 0,1 2 0,0-3-1,-1-2-1,-1-8 0,1-6-2,0-8 0,0-7-6,1-3-6,-2-6-8,-1-7-1,2-13 1,-3 9 0</inkml:trace>
  <inkml:trace contextRef="#ctx0" brushRef="#br0" timeOffset="311">337 591 50,'4'-12'17,"3"-3"-2,4-11 1,10-6-11,7-7-6,9-7-1,9-4 2,6-4 2,6 2 1,-2-1 3,3 7 1,-8 3 2,-3 10 0,-14 4-2,-3 9-1,-11 7-2,-7 3-4,-13 10-3,0 0-3,0 0-6,-12 20-8,-3-4-3,-7 3 0,-2 3 0,-8 3 3</inkml:trace>
  <inkml:trace contextRef="#ctx0" brushRef="#br0" timeOffset="601">401 457 12,'3'15'9,"2"-3"0,9 0 0,4 0-3,3 2-2,5 3 2,3 0 1,3 3 0,0 1 1,1 1 0,-4 1-1,-1 4-1,-3-2-1,-1 1-2,-6 1 0,0 0-1,-5-2-1,1-1 1,-4-2-1,0-2-1,0 1-3,-4-8-6,-1 1-9,-5-14 0,9 9 0,-9-9 0</inkml:trace>
  <inkml:trace contextRef="#ctx0" brushRef="#br0" timeOffset="1022">1084 87 38,'4'11'14,"-2"9"1,-2 2 0,0 7-4,0 6-11,1 10 0,0 5 1,-1 4 0,2 3 2,-1 1-1,2-1 0,1-4 1,0-3 0,-1-8-1,0-6-1,0-7 1,-1-6-1,-1-9 1,1-5 1,-2-9 0,0 0-2,0 0-2,-12-23-2,7 2-3,-3-8-2,3-3-3,-3-10-1,5-3 2,-1-4 2,4-3 2,1 1 3,2 1 4,1 3 3,2 1 2,0 5 0,2 2 0,1 5-1,1 4 2,4 5-2,-1 0 0,6 5-1,2 0 0,3 5 0,2 0 0,2 4 1,-2 1-2,1 5 2,-2 1-2,0 4-1,-6 4 0,0 5-2,-4 1 1,-2 5-1,-4 2 0,-3 3 0,-2 3 1,-5 3-1,-5 0 1,-4 0 0,-5 0 1,-5 1-1,-6-2 0,-1 0 0,-4-4 0,1 0 0,0-3-1,3-4 0,4-4 0,4-2-2,6-1 1,3-4-2,10-3 1,0 0-1,0 0 2,16 2-1,-2-2 1,3-1 0,5 2 2,3 2-1,0 0 1,3 3 0,-1 4-1,1 1 1,1 3-1,-1 3 0,1 3 0,-1 1 0,-3 2 0,1 2 0,-3 0-1,-1 2 2,-6-1-1,-1-1 0,-6 0 0,-3-3 0,-1 1 1,-6-2-1,-5-4 2,-2 0 0,-9-3 1,-1 1 0,-9-4 1,-2 1 1,-8-3 0,-4 1 0,-6-3 0,1 0-2,-1 0 0,1-1-1,1-1-2,5-2-1,7 3-6,2-5-14,8 3-5,3-8 1,10-1-2,2-11 1</inkml:trace>
  <inkml:trace contextRef="#ctx0" brushRef="#br0" timeOffset="3125">0 1136 12,'0'0'9,"0"0"0,0 0 0,0 0-3,0 0-5,0 0-1,0 0 1,0 0-1,3 10 0,-3-10 0,0 0 1,15 9 0,-15-9 2,18 7 1,-7-4 2,2 1 1,1-3 1,1 4 2,1-5-1,3 2 0,2-2-2,5 2-1,3-2-1,6 1-1,8-2-2,5 1 0,8-2 0,7 0 0,3-3-1,5 2 1,4-1 0,5 1-1,0-1 1,4 0-1,1-2 0,-2 1 0,1-2 0,-3 2 0,-5-1 1,-4 2 0,-7 0-1,-7 3 1,-9 1 0,-7 2 0,-8-1 0,-4 2 0,-10-1-1,-3 0 1,-6 0-1,-11-2 0,12 1 1,-12-1-1,0 0-1,0 0 1,0 0-1,0 0 0,0 0 0,0 0 0,0 0 0,9 1 0,-9-1 0,0 0 0,0 0-1,14 1 0,-14-1-1,20 1 0,-1-1-1,1-2-1,9 1 1,0-2-1,8 1 1,-4-3 1,1 3 1,-4-1 1,-5 1 0,-3 1 1,-6 2-1,-2 1-2,-3 3-4,-11-5-8,12 11-8,-12-11 0,1 9 0,-1-9 0</inkml:trace>
</inkml:ink>
</file>

<file path=ppt/ink/ink1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9:12:58.22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1437 0 0,'0'0'17,"0"0"-2,0 0-5,0 0-2,0 0-2,0 0-1,-14 9 0,4-6 1,-3 1 0,-1-1 1,-6 2-1,1 0-1,-4 0 0,1 4 0,-4-2-2,-1 3 0,-3 1-2,-3 6 1,-3-1 0,-3 6 0,-5 0 1,-2 1 0,-3 2 0,2 1 0,-1-1 0,3 1 0,2-2 0,5-1-1,5-3 0,4 0-2,4-3 1,4-1-1,4-4 0,4-1 0,0-2 1,3-2-1,-2 1-1,-1-3 0,-2 2-2,-2-4-2,1 2-4,-4-5-3,4 1-5,-4-1-8,1-2-3,3 2 0</inkml:trace>
  <inkml:trace contextRef="#ctx0" brushRef="#br0" timeOffset="550">322 191 12,'5'-16'15,"-5"16"-1,11-10-3,-11 10-1,12-5-1,-12 5-1,0 0 0,0 0-2,0 0 0,0 0-2,-4 16 0,-8-3 0,-1 4-1,-7 7 0,-5 7-1,-4 5 0,-3 6-1,-2 7 0,0 4-1,1 2 1,4 2-2,3-1 1,6-2 0,3-5 0,6-3 0,3-7-1,5-6 1,4-4 0,5-7 1,3-5-1,5-4 1,9-8 0,8-3 0,9-7 0,11-4 0,5-6 0,7-3 1,5-4 0,6 0-1,-1-1 2,-1 1-1,-7 4 1,-4 3 0,-8 3 0,-7 4-1,-10 2 1,-9 3-1,-10 0-1,-6 3 0,-11 0-1,0 0 1,9 0-1,-9 0 0,0 0 0,0 0-1,0 0 0,0 0 0,0 0-2,0 0 0,0 0-2,0 0-1,0 0-1,-13 10-3,13-10-5,-8 11-9,8-11-3,-14 7 0,1-9 1</inkml:trace>
</inkml:ink>
</file>

<file path=ppt/ink/ink1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9:12:39.37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65 304 5,'35'0'14,"3"-4"-6,14 1-5,11-2 1,7 2 0,10-1 1,8 0 1,6-1 0,5-1 1,4 0 1,-4-1-1,-1 2 2,-9-4-2,-4 2-1,-13-3 0,-6 1 0,-17-3 0,-6 3-1,-15-3-1,-5 3-1,-9 0 0,-3 2-1,-11 7-2,6-11-2,-6 11-4,0 0-4,0 0-11,0 0-6,-25-15-1,3 8 1</inkml:trace>
  <inkml:trace contextRef="#ctx0" brushRef="#br0" timeOffset="501">456 3 13,'20'-4'14,"-20"4"-8,13 1-5,-13-1-2,0 0 0,-1 13 0,1-13 2,-16 11 2,3-6 2,-4-2 0,-4 1 2,0-1 0,-2 1 1,-4 2-1,-3-1-1,-1 5 1,-5 0-2,2 5-1,0 1-1,0 2 0,-1 1 0,6 2-1,2-1 0,5 2 0,6-1-1,5 1 1,2-3-1,8 1 0,3-1 0,2-1 0,4-3 0,2 0 0,5-3 0,9 0 0,3-3 0,8 2 1,5 1-1,5 1 0,6 0 0,3 0-1,-2 2 1,-1-1-1,-2 2 1,-5-2-1,-8-2 0,-4-2 0,-7-1 0,-5-1 0,-8-1 0,-2-3 0,-10-4 0,0 0 1,10 6-1,-10-6 1,0 0 0,0 0 0,0 0 0,0 0 0,0 0 0,0 0-1,0 0-1,0 0-2,0 0-4,0 0-9,-12 1-11,12-1 0,-21-1-1,8-3 1</inkml:trace>
</inkml:ink>
</file>

<file path=ppt/ink/ink1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9:12:38.08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4345 76 3,'-56'-10'4,"-9"-1"-1,-8 1 0,-8 1-1,-7 2 0,-7 0 1,-7 1 0,-4 2 2,-6 1 0,-1 2 2,-5-2 0,-3 2 2,-6 0-1,1 3 1,-5 0-2,-3 3 0,-5 0-3,0 3-1,-1 1-1,2 3-1,1 1 0,-1 1-1,5 0 1,3 2-1,3 2 2,6 1-1,0 0 1,3 3-1,2 0 1,4 2-1,2 2 0,7 2 0,1 2 0,3 1-1,7 4 1,7 0 0,9 3-1,12 0 1,10 2 0,10 0-1,11-4 1,14 2 0,12-3 0,9 0 0,10-2 0,9 0 0,8-1 1,8 0-1,7 1 1,8-1-1,6 2 1,10 1 0,5-1 0,8-1 0,7 0 1,7 0-1,8-1 0,4-1 1,6-2-1,7-2 0,2 0 0,4-2-1,1-4 0,3 1 0,2-3 0,5-2-1,1-1 1,1-2-1,3-1 0,4-2 0,0-1 0,2 1 1,-1 0-1,0-3 1,0 1-1,2-4 0,-1 1 1,2-3-1,2 1 1,4-4-1,1-1 0,1 1 0,2-5 1,2 4-1,-3-3 0,-1 1 0,-4-4 0,-3 2 0,-3-6 0,-3-1 0,-5 0 0,-3-5-1,-3-3 1,-7-4 0,-5-2 0,-5-4 0,-5-1 0,-5-1 0,-10-1 0,-11-3 1,-7 1-1,-10-1 0,-10 2 0,-8-2 0,-11 1 1,-11-3-1,-6 1 0,-7 1 0,-8 0-1,-7 1 1,-7-1-1,-9 0 1,-6 2-1,-8-1 0,-9 1 1,-8-2-1,-10 2 1,-7-3 0,-7 2 0,-4-2-1,-7 0 1,-7 3 0,-9 0 0,-1 2 0,-3 1 0,-7 1 0,-5 1-1,-8 2 1,-5 2 0,-5 0 0,-2 3-1,-11 0 1,-7 5 0,-6 3-1,-5 4 1,-6 4 0,-4 4 0,-4 5 0,-2 4 0,3 3 0,3 1 0,3 0 0,5 0 0,6-1 0,8-2 0,11-4-2,16 5-8,9-1-17,15-1-2,19-4-2,21-6 2</inkml:trace>
</inkml:ink>
</file>

<file path=ppt/ink/ink1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50.45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0 667 8,'0'0'10,"0"0"0,0 0 1,0 0 0,0 0-1,0 0-1,0 0-2,0 0 0,0 0-1,0 0-2,0 0-2,0 0 0,0 0 0,0 0-2,0 0 0,0 0 0,0 0-1,0 0 0,0 0 0,0 0 0,2 10 0,-2-10 0,8 12 0,-8-12 1,12 20 0,-5-9 0,0 0 0,0 1-1,0-1 1,-1-1-1,-6-10 1,12 15-2,-12-15 2,0 0 1,8 9 2,-8-9 1,0 0 1,0 0-1,6-9 0,-6 9 0,1-20-1,2 8-1,-1-3-2,-1-1 0,1-3-1,1 0 1,-1-2 0,1 2-1,1 0 1,-1-1-1,3 4 0,-1-1 0,1 3-1,0 3 0,-1 1 1,-5 10 0,11-12 0,-11 12 0,0 0 1,0 0-1,9-8 1,-9 8 0,0 0-1,0 0 0,0 0 0,11 9 0,-11-9 0,9 12 0,-9-12 1,9 18 0,-4-8 0,-1 0 0,0-1 1,0 0-1,-4-9 1,8 13-1,-8-13 1,0 0 0,5 10 0,-5-10 1,0 0 0,0 0 0,0 0 1,0 0 0,0 0 0,0 0 1,0 0-1,11-3-1,-11 3 1,0 0-2,8-10 0,-8 10 0,0 0-2,0 0 1,0 0-1,0 0 1,9-8-1,-9 8 0,0 0-1,0 0 0,0 0 0,0 0 1,0 0-1,3 9 1,-3-9-1,0 0 2,7 13-1,-7-13 1,0 0 0,8 11 0,-8-11 0,0 0 0,5 13 0,-5-13 0,3 9 0,-3-9 1,5 11-1,-5-11 0,4 10 0,-4-10 1,3 11 0,-3-11 0,0 0 0,4 10 0,-4-10 0,0 0 0,0 0 0,0 0 1,0 0-1,0 0 0,0 0 0,0 0 0,0 0 0,0 0-1,0 0 0,0 0 0,0 0 0,0 0 0,2 9-1,-2-9 1,0 0-1,0 0 0,0 0-1,0 0-1,0 0-1,0 0-2,0 0-7,13-7-7,-13 7 1,12-11 0,-5-1 1</inkml:trace>
  <inkml:trace contextRef="#ctx0" brushRef="#br0" timeOffset="1462">425 0 4,'0'0'10,"0"0"3,0 0 3,0 0-2,0 0-3,0 0 1,0 0 1,0 0-3,0 0-3,0 0-2,0 0-4,3 10 0,-3 2-2,1 3 0,1 6 1,1 5-1,-1 5 2,2 4-1,-1 4 0,1 2 0,1 2 0,0-1 0,3 1 0,1-1 1,0-1-1,2-4 0,2-3-1,-2-5-1,2-5-1,-5-3-4,0-6-5,-3-3-6,-5-12 1,0 0-1,0 0 1</inkml:trace>
  <inkml:trace contextRef="#ctx0" brushRef="#br0" timeOffset="1842">292 455 52,'0'0'18,"0"0"1,16-12-3,1 7-10,0-6-3,6 1-1,5-5-1,5 1 0,0-3 0,0 0-1,-1 1-2,-2-5-4,2 4-8,-6 0-5,-3 0 0,-4 2 1,-3 0-1</inkml:trace>
  <inkml:trace contextRef="#ctx0" brushRef="#br0" timeOffset="2123">680 268 22,'0'0'10,"0"0"-1,1-11 0,2 0-3,1 0-5,-1-1 0,3 0-1,3-2 2,1 2 1,4 0 0,2 1 0,3 0-2,0 2 0,4 0-1,-2 3 0,-1 1 0,0 3 0,-2 1 0,-2 3-1,-2 3 1,-2 3 0,-2 5 0,-1 1 0,-4 4 0,-1 0 1,-5 3 1,-1 1 0,-4-2 2,-3 1 3,-4-5 0,0 0 1,-6-7 1,4 1-1,-4-7 0,4 2-1,-3-10-1,2 1-2,4-4-4,-2-3-5,5 0-9,-2-3-6,5-1-3,2-3 1,8 0 0</inkml:trace>
</inkml:ink>
</file>

<file path=ppt/ink/ink1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34:02.81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545 512 16,'0'0'11,"0"0"-1,0 0-1,0 0-3,0 0-2,0 0-2,0 0-1,0 0 1,0 0 1,5-9 0,-5 9 1,0 0-1,0 0 0,-12-6 0,2 6-1,-1 0-1,-5 1-1,-3 1 0,-4 2-1,-4 2 1,-3 5-1,-4 3 1,-1 0-1,-4 6 1,1 1-1,0 6 0,-1 2 1,2 3-2,4 2 1,3 5 0,4 2 0,5 2 0,4 1 0,6-1 0,6 1 1,8-1-1,7 1 1,5-5 0,8-1 1,5-5-1,8-3 2,9-5-1,5-5 2,3-7-1,4-6 1,0-5 1,-1-4-1,-5-4 2,-4 0-1,-10-4 1,-6 3 0,-12-2 2,-1 5-1,-18 4-1,14-10 0,-14 10-4,0 0-4,0-9-8,0 9-8,-4-12-3,1-2 0,3-5 1</inkml:trace>
  <inkml:trace contextRef="#ctx0" brushRef="#br0" timeOffset="881">849 337 35,'2'9'16,"-2"-9"0,0 0-2,0 0-7,0 0-4,0 0-3,0 0 0,0 0-1,0 0-1,0 0 1,0 0 0,-4 11 0,4-11 1,-2 17-2,2-1 2,-1 4 2,0 3-2,1 6 1,0 4 0,1 3-1,-1 7 1,1 4 0,1 1-1,0-2 0,0 2 0,-1-4 0,1-1 1,0-6-1,0-8 1,-1-7-1,1-5 1,-2-4-1,0-13 1,2 14 1,-2-14 2,0 0 1,0 0 1,0 0 0,0 0-1,3-13 1,-1 1-2,4-4 0,1-4-2,4-2-1,1-5-2,6 0 0,0 0 1,3 2-1,1 2 1,-1 4-1,-1 5 0,-2 1 1,-3 6-1,-4 2 0,0 5 0,-2 3 0,1 4 0,-3 5 0,-1 3 1,-1 5-1,0 4 1,0 4 0,-3 1 0,-2 1 1,-2 0-1,-1-2 1,-1-2-1,-1-4 1,1-5 0,-2-3-1,2-4-2,4-10-2,-8 11-6,8-11-10,0 0 0,1-16 0,4-2 0</inkml:trace>
  <inkml:trace contextRef="#ctx0" brushRef="#br0" timeOffset="1652">1320 674 31,'0'0'13,"0"0"-1,0 0-1,11 7-7,-11-7-1,4 14-2,-2-1 0,-1 7 0,0 6 0,0 9 1,1 7-1,2 6 0,0 9-1,2-1 0,-1 2 0,1-3 0,-2-5 0,0-7 0,-2-7 0,-4-5 0,1-8 1,-2-5 1,1-4-2,-1-2 0,3-12 1,-5 13 1,5-13 2,0 0 1,0 0 1,0 0 0,0 0 0,2-24-1,-2 6-1,-1-8-1,-1-7-1,0-7-3,1-5-1,4-5 1,0-3 0,6-3 0,1-1 0,4 2 1,5 2-1,0 4 1,4 4-1,2 5 1,3 8 0,0 5 0,1 5 0,0 6 0,1 6 0,1 5 0,-3 3 0,0 4 0,-3 3-1,-5 2 0,-5 3 0,-3 0 1,-10 1 0,-5 4 1,-8 0 0,-10 4 1,-7 1 1,-9 0 0,-1 1 0,-8 1 0,1 1-2,0-3-1,-1-2-5,8 0-10,3-6-5,9-4-2,8-8 1,18 0 0</inkml:trace>
  <inkml:trace contextRef="#ctx0" brushRef="#br0" timeOffset="2373">2082 832 57,'3'13'20,"-3"-13"1,2 9-1,-2-9-12,0 0-3,0 0-1,0 0-1,0 0-1,0 0 1,0 0-1,0 0 0,0 0-2,0 0-4,0 0-10,8-13-7,3 1-1,2-5-1,5-7 1</inkml:trace>
  <inkml:trace contextRef="#ctx0" brushRef="#br0" timeOffset="2774">2640 89 43,'-10'-3'16,"10"3"-1,-15-9 0,15 9-13,0 0-3,0 0-2,-11-9-2,11 9 1,0 0 0,18 3 2,-5-2-1,7 1 1,2 0 1,3 1 3,0-1-1,-1 0 1,-3 4 0,-3 0 1,-5 2-1,-9 2 1,-3 4-1,-7 2 1,-6 5-1,-8 4 0,-3 3-1,-7 4 0,-4 1 0,-4 4 0,-2 2 0,0-2 0,5-1-1,6-2 1,0-3-1,10-3 1,4-4-1,10-4 1,8-2 0,9-5 0,5-2 2,5-6 0,8 0 1,-1-6 1,7 0-1,-3-5 1,2 1-1,-3-2 0,1 1-2,0 1-3,-2-1-6,5 3-10,0-1-3,1-1-2,-4-3 1</inkml:trace>
  <inkml:trace contextRef="#ctx0" brushRef="#br0" timeOffset="3455">3077 50 32,'0'0'13,"0"0"-4,0 0-2,0 0-9,0 0-4,-2-9 1,2 9 1,15-6 1,-4 2 3,2 1 4,5-1 3,4 0 0,5-1-1,4 2 0,1-1-1,5 0-1,-5 2-1,5 1-1,-8 1 0,-1 1-1,-11 3 0,-2 2 0,-15-6 0,6 20 0,-10-3 0,-9 3-1,-1 5 0,-6 3 0,1 3 0,-6 1 1,-1-1-1,-3 0 1,3-2 0,1-1 1,-1-4-1,4-2 1,3-3-1,2-1 0,6-1 0,5-1 0,1-1 1,8 0 0,7-2 1,6 0-1,6-2 2,8 0-2,8-5 1,6 1 0,5-4-1,5-1 0,1-2-1,4 0 0,-1-2-1,-2 0 1,-3 1-1,-5 0-1,-6 1 1,-7 1-1,-12 1 0,-1 0-2,-9 6-4,-13-8-9,0 14-3,-12-9-2,-7-1 1,-5-5 0</inkml:trace>
</inkml:ink>
</file>

<file path=ppt/ink/ink1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3:37.30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203 1313 12,'0'0'10,"0"0"1,0 0 0,0 0-1,0 0-1,0 0-2,0 0-1,0 0-2,0 0-1,0 0-1,0 0-2,0 0 0,0 0 0,0 0-2,0 0 4,0 0 0,0 0 1,0 0 1,0 0 1,0-10 0,0 10 0,13-24 1,-3 9-1,-2-6-2,2-1 0,1-2-2,-2 3 1,-1 1-1,0 1-1,-2 5-2,-3 0-5,-3 14-6,9-16-6,-9 16-1,6-15 1,-6 15 0</inkml:trace>
  <inkml:trace contextRef="#ctx0" brushRef="#br0" timeOffset="560">6 569 3,'0'0'3,"0"0"0,-9-2-2,9 2-2,0 0 0,0 0 1,0 0 2,0 0 2,0 0 1,0 0 1,0 0 0,-1 10 1,1-10 0,0 0-1,0 0 1,0 0-2,6 10 0,-6-10 0,7 11 0,-7-11-2,15 18 2,-4-4-2,4 2-1,1 5 0,5 4 0,3 4 0,4 4 0,3 4 0,2 4 0,3 3 0,0 1 1,5 1 0,-1-2-1,3-1 0,-4-3 1,1-3-1,-1-6 0,-4-3-1,-4-5 1,-4-4-1,-7-6 2,-4-2-1,-6-4 1,-10-7 0,11 7 0,-11-7 0,0 0-1,0 0 1,0 0-1,0 0-1,0 0 0,0 0-1,0 0-1,0 0-4,0 0-15,0 0-2,2-14-1,-7 3 1</inkml:trace>
  <inkml:trace contextRef="#ctx0" brushRef="#br0" timeOffset="19418">917 751 2,'0'-9'2,"0"9"0,0 0 1,0 0-1,0-10 1,0 10 1,0 0-1,0 0 1,0 0 0,0 0 1,0 0-2,0 0 1,-10-7-1,10 7-1,-9-1 0,9 1-1,-18 0 0,7 2-2,0-1 0,-4 3 0,0-1 0,-2 5 0,0-2 0,2 3 0,0 0 0,2 2 0,0 1 0,5 1 0,0 1 0,6 1 0,1-1 1,3 2-1,4 0 1,2 1 0,3-2 1,2 1 1,2-2 0,1-1 0,2-1 1,-1-2 1,2-3 0,0-3-1,-1-1 1,1-3-1,1-2 0,-3-1-1,1-2 0,-3 0-2,0-1 0,-5 2 0,0-1-2,-10 5-4,13-7-6,-13 7 0,9-14 0,-5 3 0</inkml:trace>
  <inkml:trace contextRef="#ctx0" brushRef="#br0" timeOffset="20078">1053 679 18,'0'0'8,"0"0"0,-7-10-4,7 10-4,0 0-1,0 0-1,16-7 0,-6 6 1,0-1 1,5 2 1,1 0 1,2 0 0,2 0 0,-1 2 0,0 0-1,-3 1 0,2 1 1,-4 2-1,-3 2 1,-2 0 0,-1 2 0,-3 4 0,-3 0 0,-2 3 0,-3 0 0,-2 3 0,-2-1-1,-3 1 0,0-1 0,-4-1 0,-2-4 0,1-1 0,-1-4 0,0-1 0,2-4 0,-2-2-1,3-2 0,1-3-1,12 3 0,-13-11 0,11 2-1,4-4 0,1 1 0,9-3 1,4-1-1,3-1 1,4-2-1,3 3-1,-1-1-1,-2 1-1,2 2-2,-6-1-3,-1 3 0,-3-2 1</inkml:trace>
  <inkml:trace contextRef="#ctx0" brushRef="#br0" timeOffset="20639">1337 347 19,'0'0'9,"-6"-12"-1,6 12 0,0 0-6,0 0-3,0 0-1,9 17 1,-5-5 0,2 3 2,1 4 1,0 3 0,1 3 2,1 3-1,2 2 0,1 1 0,1 0 0,0 0-1,-1-1-1,-2-4 0,-2-2-1,0-4 1,-4-3-1,-1-4-4,-1-3-5,-2-10-2,0 0 0,0 0-1</inkml:trace>
  <inkml:trace contextRef="#ctx0" brushRef="#br0" timeOffset="21070">1809 440 18,'0'0'11,"-2"-11"-1,2 11-1,0 0-4,-9-9-3,9 9-2,-9-3-1,9 3 0,-15 1 0,6 0 1,-1 2 0,-2 1 1,0 0-1,-1 1 0,-2 2 1,1 0 0,0 4 0,-1 1 0,1 2 0,0 1 1,2 3 0,1 0 0,2 1 0,2 2 0,3-3 0,2 2-1,3-2 1,3-2-1,2 0 0,3-3 0,3-1-2,3-5 0,3-4-3,2-3-2,1-4-1,1-4 0,2-5 0,-1-1 0,-2-3 0,-1 0 3,-3-2 1,-2 0 2,-4 1 0,0 1-1,-5-1-2,1 5-1,-4-1 0</inkml:trace>
  <inkml:trace contextRef="#ctx0" brushRef="#br0" timeOffset="21981">1941 407 4,'3'-12'8,"-3"12"-1,2-12 0,-2 12-4,1-9 0,-1 9-2,0 0 0,0 0 0,0 0-1,0 0 1,0 0-1,0 0 1,0 0 1,3 13-1,-3-13 2,9 19-1,-4-7 2,1 2-1,-1-1 1,2 2 0,0-3 0,0 1-1,-1-3 0,-6-10 0,10 15-1,-10-15 0,12 8 0,-12-8-1,11-1 1,-11 1 1,15-12-1,-8 2 0,0-1-1,-2-2 1,2-1-1,-2-2 0,-1 3-1,-3-1 1,1 2-1,-2 0 1,0 2 0,0 1-1,0 9 1,-2-14-1,2 14-2,0 0-1,-7-11-4,7 11-2,0 0-1,0 0-3,3 10-1,-3-10 0,12 12 1,-1-7 1</inkml:trace>
  <inkml:trace contextRef="#ctx0" brushRef="#br0" timeOffset="22822">2270 10 11,'-5'-12'6,"5"12"0,0 0-2,0 0-3,0 0-1,0 0 0,10 17-1,-5-3 2,2 2 1,0 6 2,2 4 0,-1 5 1,0 3-1,-1 6 1,0 2-1,-3 1-1,-1 0 0,-1-3-1,-2-1 0,-1-4 0,0-6-1,0-5-2,0-5-3,1-6-6,0-13-2,0 0 1,12 2-1</inkml:trace>
  <inkml:trace contextRef="#ctx0" brushRef="#br0" timeOffset="23133">2456 265 5,'0'0'6,"0"0"-1,0 0-1,10 1-3,-10-1-4,11 6 1,-11-6 1,12 15 2,-7-6 1,2 3 3,-1 3 1,-2 0 2,1 1 0,0 1 0,1-3-1,-1 1 0,2-3-2,1-2 0,-8-10-2,19 14 0,-8-12 1,1-2-2,3-3-1,-1-2 0,2-4 0,0-1 0,-4-3 2,0-2 0,-3-3 1,-3 2 1,-5-4-1,0 3 1,-7-2 0,1 3-1,-5 1-2,2 1-2,2 5-4,-1-1-7,7 10-5,0 0-4,-3-11 0,3 11 1,20-9-1</inkml:trace>
  <inkml:trace contextRef="#ctx0" brushRef="#br0" timeOffset="23574">3014 106 30,'0'0'9,"-7"15"-2,-3-10-2,-2 2-9,-3 1 1,-2 1 3,-4 0 0,-1 1 3,-3 0 1,1-1 3,-1 2 0,2-1-1,5 0-2,1 0-2,6 0-2,5-1-1,6-9 0,11 16 0,4-9 0,7-1 0,4 2 1,2-2-1,2 1 1,0 0 0,-2 2-1,-4 0 1,-5 1 0,-4 3-1,-5 1 0,-4 1 1,-5 0 0,-4 0 2,-2-1 0,-4 1 2,-1 0 1,-5-3 2,1 1 1,-5-1-2,0 0 1,-1-1-2,1 3 0,-1-3-4,1 0-6,3 1-11,2-2-3,1-3 0,4-4 0</inkml:trace>
</inkml:ink>
</file>

<file path=ppt/ink/ink1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2:51.76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75 605 0,'4'9'2,"-4"-9"-1,0 0 1,9 13 0,-9-13 0,9 14 0,-2-4 2,-2 1-1,2 7 2,2 2-1,1 3 1,1 4-1,0 4 0,4 3 0,-2 3-1,1 2-1,0-3-1,-1-1 1,0 1-2,-1-6 1,0-2-1,-3-5 1,0-4-1,-1-4 0,-1-4 0,-7-11 0,7 13-3,-7-13-5,0 0-2,-1-10 0,-5-6 0</inkml:trace>
  <inkml:trace contextRef="#ctx0" brushRef="#br0" timeOffset="471">0 647 4,'0'0'6,"0"0"0,0 0 0,0 0-4,0 0-1,15-12-1,-6 7 0,6 0 0,1-2 1,2-1 0,4 0 0,3 1 0,3-2 0,-3 2 0,0 1-1,-2 1 1,-2 2-1,-4 2 0,-3 1 1,-1 2-1,-1 2 1,-2 1 0,-1 2 0,2 1 1,1 2 0,0 0 0,1 3 0,-4-1 1,1 1-1,-1 1 0,-1 3 0,-4-3 0,-4 4-1,-2 1 1,-7-2 2,1 2-2,-6-1 3,1-1-2,-6-4 2,0 1 0,-1-5 1,-2-2-2,2-5 0,0 0 0,-1-5-1,2 0-1,1-2 0,2-1-1,2 0-1,4 0-1,10 6-3,-14-12-2,14 12-3,8-17-5,1 8-2,6-3 0,2-2 0,6-4 1</inkml:trace>
  <inkml:trace contextRef="#ctx0" brushRef="#br0" timeOffset="1202">443 509 2,'11'-7'4,"-11"7"0,15-2-1,-2 1 0,-1-1-1,3 0 0,0 1 1,0 0-1,-1 1-1,1 1 1,-1 1 0,-2 1 0,-1 2 0,2 3 1,-2-1-1,2 1 1,-4 2 0,0-2 0,0 2-1,0 1 0,-1 1 0,-2 0-1,0 1 0,-3 0 0,3 1 0,-5 0 1,0-1 0,-5 2 1,-1-2 1,-3 0 0,-2-2 0,-4 0 1,-1-3 1,-4 0-1,3-3-1,-3-4 1,3-1-2,-2-6 0,4 1-1,-1-5-1,5 2-1,5-4-1,2-2-1,6-1-1,3 0 0,5 3-1,4-3 1,3 4 0,2-1 0,1 5 0,-4 1-2,1 2 0,-3 3-2,0 2-3,-2 2-2,-2-2-1,1 1-1,-3-3 2</inkml:trace>
  <inkml:trace contextRef="#ctx0" brushRef="#br0" timeOffset="1813">781 415 6,'-12'8'7,"12"-8"0,0 0-1,0 0-3,0 0-2,0 0-1,0 0 1,11 11 0,-11-11 1,15 13 1,-5-2 0,1 1 1,-1 3 0,2 0-1,-1 2 0,1-1 0,-3 1 0,-2-1-1,1-2 0,-3-2 0,2-3 0,-7-9 1,5 12 0,-5-12 3,0 0 1,0 0 0,0 0-1,0 0 0,0 0 0,-12-9-2,12 9-1,-12-20-1,5 7-3,1-3 0,-2-1 0,3-1-1,1-1 1,3 2-1,1-1 0,2 2 0,3 2 1,3 1-1,1 2 0,4 1-1,1 1-3,2 2-3,1 2-4,0 0-2,2 2 0,2-1-1,-1 1 1</inkml:trace>
  <inkml:trace contextRef="#ctx0" brushRef="#br0" timeOffset="2323">1216 281 9,'0'0'9,"-17"4"-1,7 0-1,0 2-2,-4 0-1,2 1-1,-3 1 1,0 1 0,-1-2 0,2 3 0,1-2 0,1 1 0,-1-2-1,3 2-1,10-9 0,-6 14-2,6-14 1,3 13-1,8-8 0,5-2 0,9-1 0,1 0 0,3 0 0,1-2-1,1 2 1,2 2-1,-7 4 1,-5-1-1,-3 5 0,-7 1 1,-4 2 0,-3 2 0,-3-1 0,-3 0 2,-2-1 1,-1-2 1,-5-2 1,1-1 0,-2-3 0,0 0 0,-4-3 0,2-1-2,-3-3-2,3-2-2,1-2-3,-1-4-4,4 0-5,3-3-4,4-4-1,3-3 1,2-1 1</inkml:trace>
  <inkml:trace contextRef="#ctx0" brushRef="#br0" timeOffset="2874">1357 293 9,'-4'10'7,"2"3"1,-2-2-1,4 0-4,1 3 1,1 0 0,1 0 0,2 0 0,1 1 0,2-3-1,-2 1 1,3-1-2,-1-2 0,2-1-1,-10-9-4,17 10-8,-7-11-1,-4-10 1,0-3-1</inkml:trace>
  <inkml:trace contextRef="#ctx0" brushRef="#br0" timeOffset="3195">1241 71 34,'1'11'11,"-1"-11"-4,5 12-3,-5-12-12,12 10-4,-3-8-1,4 2 1</inkml:trace>
  <inkml:trace contextRef="#ctx0" brushRef="#br0" timeOffset="3505">1593 146 17,'-10'2'8,"10"-2"-1,0 0-3,0 0-4,0 0-1,1 12-2,4-2 0,1 3 1,1 2 1,0 3 1,1-1 1,1 2 1,0-1 0,-1-3 0,2-1 1,1-5 0,0-4 1,4-6 0,3-5-1,1-5-1,0-4 1,3-4-1,-2 0 1,-5-2 2,1 3 1,-8 2 1,-2 5 2,-4 1-2,-2 10 0,0 0-1,-1-9-3,1 9-2,0 0-2,0 0-1,-5 10 0,5-10 0,1 14 0,0-4 1,0 1 1,2 2-1,2-1 1,2 2 0,0-3 0,3 2 0,2-5-3,6-2-5,2-4-8,4-7 0,0-4 1,1-9-1</inkml:trace>
  <inkml:trace contextRef="#ctx0" brushRef="#br0" timeOffset="4056">2066 140 3,'11'2'6,"-1"-5"-2,5-2-2,0-5-3,3 1 0,0-1-1,-1-2 0,-1-1 1,-3 0 2,-2 0 1,-3 1 1,-1 2 0,-4 1 1,-3 9-1,0-15-1,0 15-1,0 0-1,-16-8 0,16 8 0,-18-1-1,5 3 1,-1 0-1,0 1 1,0 0 1,-1 3-1,1 1 1,2 1 0,-2 0 0,4 2-1,10-10 1,-12 18-2,12-5-1,0-13-3,15 16-2,-2-12 0,6 2 0</inkml:trace>
  <inkml:trace contextRef="#ctx0" brushRef="#br0" timeOffset="4477">2189 11 15,'0'0'9,"-11"6"0,11-6 0,-1 12-5,1-12-1,9 15-2,1-2-1,2 1 1,5 3 0,3 1 0,5-1 0,5 4 0,1 1 0,3 4 0,0 0 1,0 2-1,1 2 0,-2 1 1,-2 1-1,-4 0-1,-1 1 1,-5-2-1,-3-4 1,-6-2 0,-5-3 0,-5-2 2,-7-4 0,-4-1 1,-5-4 1,-3-2 0,-4-2 0,-1 0-1,-2-5 0,2-2 0,-2-6-1,2-2 0,1-6 0,1-6 0,-1-7-1,6-7 0,0-7 0,7-4-1,6-4 0,5-3-2,6 1-1,6-2-6,6 4-9,5 5-3,3 1 1,-1 1 0</inkml:trace>
</inkml:ink>
</file>

<file path=ppt/ink/ink1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2:37.7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40 1307 8,'0'0'5,"0"0"0,0 0-1,0 0-1,0 0-2,0 0 0,0 0 0,0 0 0,0 0 0,0 0-1,0 0 1,0 0 1,0 0 0,0 0 1,0 0 1,0 0 0,0 0 1,44 38 0,-44-38 0,9 47 0,-9-47-1,8 66 1,-8-66-1,5 80 0,-5-35 1,-4-2-2,8-1 0,-4-42-1,3 76 0,-3-76 0,2 53-1,-2-53 0,0 0-1,22 47 1,-22-47 0,0 0 0,0 0 2,0 0 2,0 0 0,0 0 1,0 0-1,0 0 0,0 0-1,0 0 0,-3-63-2,3 63-1,-22-68-2,22 68 0,-11-81 0,11 81 1,-16-80-1,16 80 1,-16-71-1,16 71 1,-23-57 0,23 57-1,-22-46 1,22 46 0,0 0 0,0 0-1,-9-46 1,9 46-1,0 0-1,0 0-1,0 0 1,0 0-1,0 0 0,0 0 1,0 0-1,0 0 1,42-9 1,-42 9 1,0 0 0,0 0 0,42 28-1,-42-28 2,0 0-2,43 50 2,-43-50-2,41 48 1,-41-48 0,46 64 0,-46-64 1,56 71-1,-30-37 0,1 0-1,3-2 1,-2-3 0,2-5 0,-2-5-1,-3-3 1,0-6 0,-4-3 1,-4-3 1,-3-2 2,-4-8-1,-6-5 0,-2-9 1,-3-6-1,-6-9 0,7-5 0,-9-9-1,-4-2-1,-6-4-2,7 0 1,-5 0 0,1 3-1,2 5 0,-2 3 1,4 5-1,2 3-1,9 9 1,-6 2-3,9 9-1,-1 1-5,-1 15-4,6-13-6,3 13 0,4-1 0,1 1 1</inkml:trace>
  <inkml:trace contextRef="#ctx0" brushRef="#br0" timeOffset="1102">709 1038 42,'0'0'14,"-6"18"0,6-9-1,0 0-8,0 5-5,3 3-1,-3 5 0,2 4 1,0 5 0,6 3 0,-6 3 1,7 1 0,-3 1 0,5-2 1,0-2 0,5-3 1,2-3 0,1-7 0,4-4 1,-1-4-1,4-4 1,-1-5 0,3-1-1,-7-4 0,2-1 0,0-3 0,-8 1 1,3-4-1,0 1 0,-4-4 0,-1 2 0,1-3 0,-1 2-2,-4 0 1,5 0-2,-14 9 0,13-13-2,-13 13-1,11-7-6,-11 7-12,11 1-1,-11-1-1,0 0 1</inkml:trace>
  <inkml:trace contextRef="#ctx0" brushRef="#br0" timeOffset="1963">30 2703 13,'-13'47'9,"13"-47"0,0 0-1,0 0-2,-19 51-1,19-51-2,0 0 0,0 0-1,3 50 0,-3-50 0,0 0 1,41 9-1,-41-9 1,43-19 0,-43 19-1,55-39 1,-55 39 0,54-52 2,-54 52-2,37-54 1,-37 54 0,22-48-1,-22 48 1,0 0-2,-17-53 1,17 53 0,0 0 0,-50-26-1,50 26 0,-42-3-1,42 3-1,0 0-1,0 0-2,-44 21-1,44-21-2,0 0 0,0 0 1,0 0 0,0 0 1,0 0 0,0 0 3,0 0 0,47 19 2,-47-19-1,0 0 2,0 0 2,0 0-1,57 64 1,-57-64 0,27 71 0,-13-22 0,4 9 0,-2 4 0,7 4-2,-11-1 0,3-1 1,-1-4-2,-2-7 2,-5-12-3,-7-41 2,8 58 0,-8-58 0,0 0 1,0 0 0,0 0 0,0 0 0,1 11 0,-1-11-1,4-51 0,-4 51-2,3-77 0,1 25-4,-3-4 1,1-1-2,1 1 2,-6-1 0,5 6 0,-1-1 1,6 4 0,-7 48 2,-1-76 0,1 45 0,0 31 0,0-48 1,0 31-2,-2 5 0,2 12 1,0 0 0,-4-19 0,4 19-1,0 0 0,0 0 0,2 17 1,0-3 0,9 2 0,-10 4 0,7 1 0,0-1 1,4-1 0,3-3 0,5-7 0,2-4 1,1-10-1,7-6 0,-2-5-1,2-3 2,-6-3-1,0-1 2,-6 0-1,-3 6 2,-6 1 0,-3 7-1,-6 9 1,3-13 0,-3 13 0,0 0-1,0 0-2,0 0 0,0 0-1,0 0-1,0 0 1,0 0-1,2 20 0,4-9 1,3 6-1,-1-1 1,4 2-1,1-1 0,4-1-5,3-8-4,4 0-10,-2-12-1,4-2-2,-1-8-1,0-4 3</inkml:trace>
  <inkml:trace contextRef="#ctx0" brushRef="#br0" timeOffset="3125">978 2478 23,'0'0'11,"0"0"1,11 5-1,-11-5-6,5-14-2,-1 2 1,-3 0-2,3-2 1,-4-2 0,1 1 2,-1-2 1,1 4 0,-2-3 1,-3 5-1,-2-1 0,6 12-2,-17-14 0,17 14-2,-19-5-1,7 8-2,-1 6 1,1 5-2,4 4 1,1 5-1,3 6 1,0 1 0,6 1 1,2 0 0,4-3 0,3-3 1,3-2-1,3-5 2,4-6-2,-5-5 0,9-5 0,1-6-1,3-6-2,-1-4 0,0-7-2,-4-3-1,-2-1 1,1-3-1,-10 4 1,-6-2-1,0 5 3,-5 1 1,-3 3 1,-1 1 0,0 5 1,0 2 1,2 9-1,-3-13 1,3 13 0,0 0 0,0 0 0,0 0-1,0 0 0,0 0 0,-5 10-1,5-10 0,9 19 0,-1-5 1,6 2 0,0 3 1,3-4 0,0 4-1,4-4 1,0 1 1,-3-5-1,-3 1 2,-3-7 2,-12-5 0,12 7 2,-12-7 1,0 0-1,0 0 1,-7-11-2,4-1 0,-9-6-3,6-7 0,-1-5-3,-2-5-1,3-1 1,2-3-1,6 1 0,3 1-1,9 4 2,-1 5-2,7 4 1,0 6-2,6 3-1,0 3-4,0 7-6,-4 3-4,-4 3-2,1 1 1,-5 1 0</inkml:trace>
  <inkml:trace contextRef="#ctx0" brushRef="#br0" timeOffset="4076">1614 2088 23,'-4'14'10,"-1"2"0,3 3-1,2 1-5,1 5-2,2 0 1,4 1-1,2-2 2,3-2-1,1-5 2,8-6-1,3-6 0,4-7-1,2-6-1,-4-4 1,4-3-1,-4-5 3,0-1-2,-9-3 1,-4 3 1,-6-3 0,-2 5 0,-5-2-1,-3 4 0,-3 1-2,1 2-1,0 3 1,5 11-2,-11-14 1,11 14 1,-12-8-2,12 8 0,0 0 0,0 0-1,0 0-1,0 0 1,0 0-1,-3 14 0,8-5 0,0 3 1,2 6 1,3 4 0,1 7 1,3 7 1,2 6-1,4 8 1,3 3 0,2 4 1,1 5-1,2 1 0,0-6 1,2 0-1,1-5-1,-3-5 1,-3-6-1,-1-3 0,-7-10 0,0-3 0,-5-6 0,-3-5-1,-5-5 0,-4-9-2,0 0-15,-1-16-5,-7-6 0,-5-14-1,-1-13 0</inkml:trace>
  <inkml:trace contextRef="#ctx0" brushRef="#br0" timeOffset="5598">2138 1461 1,'0'0'5,"2"10"0,-2-10 0,0 0-3,0 0-2,13 3 0,-13-3 0,16 3 1,-6-1 0,1-1 2,2 0 0,4 1 1,1-1 0,-1 1 2,4-1 1,7 0-1,4 0 0,3 0 0,4 0-1,5 0 0,6 1 0,8 0 0,5 1-2,0 1 0,4 1 0,1 0 0,4 1-1,-2 0-1,-2-1 0,-4-1 0,-5-1 0,-2-1-1,-5 0 0,-5-1 1,-6 0 0,-4-1-1,-5 1 0,-6 0-1,-2-1-2,-5 1-1,-5-2-4,-1 0-6,-2-3-1,-1-3-2,0-2 2,-2-7-1</inkml:trace>
  <inkml:trace contextRef="#ctx0" brushRef="#br0" timeOffset="6269">3477 1267 6,'0'0'6,"21"10"0,-10-5 0,4-1-1,0 1 0,2 3 1,0-4 0,-1 2 0,3-2 0,1 2-1,3 0 1,0 2-1,1 1-1,-2-2-1,3 4-2,-1-2 2,1 3-2,-5 0-1,1 1 1,-2 0-1,-2 0 0,0 0 0,-4 0 0,1-1 0,-4-2 0,-2 1 1,-1-2 0,-7-9 0,4 15 2,-4-15-1,-6 15 2,-4-8-1,-1 1 0,-6 2 0,-1 1 1,-6-1-1,-1 4 0,-8-2 0,1 4 0,1-4 1,0 2-1,1-3 0,3 2 0,1-2-1,3-1 0,7-1-1,-1 0 0,3-2 0,1-1 0,3 0-1,10-6 1,-14 8-1,14-8 0,0 0-1,-10 6 0,10-6 0,0 0 0,0 0-3,0 0-2,0 0-6,12-5-9,-2-2-1,1-6 2,3-8-1</inkml:trace>
  <inkml:trace contextRef="#ctx0" brushRef="#br0" timeOffset="39557">4451 1410 0</inkml:trace>
  <inkml:trace contextRef="#ctx0" brushRef="#br0" timeOffset="39727">4569 1291 1,'0'0'3,"12"-6"1,-12 6 2,0 0 3,11-6-1,-11 6 2,0 0 0,0 0 1,-10-2-1,10 2-1,-20 4-1,8 1-2,-6 2-2,0 2 1,-1 0-2,-1 3 0,1-1 0,-2 1-1,5-1-1,0 0 0,5-2-1,1-1-1,10-8 0,-2 14-1,2-14 1,20 9 0,-5-6 0,8-1 0,3 0 0,5-2 0,1 1 0,-1 0 0,1 1 0,-5 2 0,-1 1 0,-6 1 0,-1 2 1,-7 2-1,-4 2 1,-4 0 1,-5 2 0,-2-1 1,-8 3 1,-1 0 0,-7 1 1,1-1 0,-7 0 0,2-1-1,-2-4 0,6 1 0,0-5-2,5-3-1,2-1-2,3-7-3,9 4-4,-2-18-4,8 4-7,1-3 1,7-5-1,1-3 2</inkml:trace>
  <inkml:trace contextRef="#ctx0" brushRef="#br0" timeOffset="40368">4827 1305 17,'-13'-2'11,"13"2"0,0 0 1,-8-16-5,8 16 0,0 0-1,-4-10-2,4 10 0,0 0-1,0 0 1,0 0-1,-1 10-2,1-10 0,5 21-1,-2-6 0,2 2 0,-1 3 1,2 0-1,1 1 0,-1-3 1,2 1-2,2-3 2,1-3-1,0-4 1,4-3-1,0-2 1,2-7 0,1-2 1,-1-2 0,0-3 1,-4-2 1,-2-2 0,-1 0 0,-3-1 0,-2 0 0,-4-3-1,0 3 0,-3 1-1,1 1-1,-6 0-1,4 2 0,-3 2 0,6 9 0,-10-12 0,10 12 0,0 0 0,-11-11 0,11 11 0,0 0 0,0 0 0,0 0 0,0 0 0,0 0 0,0 0 0,0 0-1,0 0 0,0 0 0,0 0-1,0 0 1,0 0-1,0 0 1,0 0-1,0 0 1,9 3 0,-9-3 0,12 12 0,-4-2 1,3 3 0,0 5 0,-1 1 1,1 6-2,0 3 2,1 5-1,-2 1 1,0 4-1,-2 1 0,0-1 1,1-2-1,-2-1 1,-1-3-1,1-5 0,0-3 0,2-6 0,0-3-1,-1-4-3,4-2-5,-2-6-9,1-6-1,1-7 1,-3-6-1</inkml:trace>
  <inkml:trace contextRef="#ctx0" brushRef="#br0" timeOffset="41239">5222 1232 30,'0'0'13,"0"0"0,-13 0-1,13 0-7,0 0-4,0 0 0,0 0-2,0 0 1,0 0 0,2 11 0,-2-11 1,10 20 0,-3-6 0,0 1 0,1 0 1,2 1-1,-1 2 0,0-3 0,1 0-1,-2-6 2,1 0-1,1-4 1,0-1 0,1-7 1,2-6 1,0-3-2,2-2 2,-2-5 0,2 1 0,-6-2 1,2 2-1,-5 1 1,1 4-1,-7 2 0,0 11 0,1-13-1,-1 13-2,0 0 0,0 0-1,0 0-1,0 0-1,0 0 0,0 0 1,0 0 0,6 10-1,-1-1 1,1 2 0,3 4 1,-1-1 0,0 3 1,2 0-1,1-1 0,-2-2-3,2 0-7,0-6-9,1-5-1,-2-7 0,0-6 0</inkml:trace>
  <inkml:trace contextRef="#ctx0" brushRef="#br0" timeOffset="41890">5610 815 42,'0'0'16,"0"0"0,0 0-3,0 0-8,0 0-3,0 0-1,0 0-1,2 23-1,-1-5 1,1 6 0,0 6 0,4 5 2,0 6 1,3-1-1,1 1 0,3-2 0,4 1 0,0-6-1,4-4 1,-1-5-1,2-6 0,0-5 0,3-4 0,-1-6-2,-4-5 0,1-4-2,-5-8-3,2-1-4,-6-7-4,-1-3-3,-4-5 0,-5-3 0,-5-3 1</inkml:trace>
  <inkml:trace contextRef="#ctx0" brushRef="#br0" timeOffset="42241">5572 894 38,'-9'5'16,"9"-5"1,0 0 1,10 6-8,7-4-5,5-2-1,5 1-1,5-2-1,4-2-3,6 0-5,2-2-8,3-2-4,3-4 1,-1 0-1,-2 0 0</inkml:trace>
  <inkml:trace contextRef="#ctx0" brushRef="#br0" timeOffset="42531">6328 1138 67,'3'11'24,"-3"-11"-2,3 9 0,-3-9-11,0 0-8,0 0-2,0 0 0,0 0 0,0 0-2,0-9-4,0 9-12,2-11-5,-2 11-2,-2-16 2,-3 7-1</inkml:trace>
  <inkml:trace contextRef="#ctx0" brushRef="#br0" timeOffset="44945">4601 2092 4,'8'12'6,"-8"-12"1,0 0 0,3 9-2,-3-9 0,4 14 1,-1-4 0,0 4 0,1 4 2,0 6-1,0 5 1,4 5-2,-2 4 1,4 4-2,-2 1-1,3 0 0,-2-4-2,0-3 0,2-7-2,-4-5-2,1-5-2,-5-7-1,-3-12-4,6 12-5,-6-12-1,0 0-1,-13-16 1,5 5 2</inkml:trace>
  <inkml:trace contextRef="#ctx0" brushRef="#br0" timeOffset="45225">4530 2415 7,'-20'-10'9,"4"5"3,2-1 0,5 4 0,9 2-1,-13-3-1,13 3-1,0 0 1,6-11-3,8-3-1,9-2-2,6-7 0,7-1-1,7-5 1,3 0-1,3 0-1,-5 3-2,-2 3 0,-8 6-2,-5 5-3,-10 2-5,-2 5-7,-6 2-2,-11 3 0,17-6 1</inkml:trace>
  <inkml:trace contextRef="#ctx0" brushRef="#br0" timeOffset="45576">5017 2250 44,'0'0'15,"-11"0"1,11 0 0,0 0-10,-11-9-3,11 9-1,0 0-2,0 0 1,0 0-1,0 0 1,0 0 0,1 10-1,5 0 0,3 4 0,0 3 0,5 6-1,1 0 1,3 1 0,0 1-2,1-1 1,-2-2-1,-1-3 1,-3-4 1,-2-4 1,-11-11 1,13 15 3,-13-15 1,0 0 0,0 0 1,-3-10-1,-4 1-1,0-2 0,-3-5-2,0-3-2,-1-2-1,0-1 0,1 0 0,2 1 0,1-1-1,4 0 0,3 3 1,3 0-1,7 2-1,3-2-1,9 2-4,1-2-4,8 3-8,0 1-2,5 0 1,-3 2 0</inkml:trace>
  <inkml:trace contextRef="#ctx0" brushRef="#br0" timeOffset="46086">5418 2191 2,'13'3'4,"-4"-7"0,2-1-3,4-2-1,2-3 0,0-1 1,0-3 1,1 1 2,-5 1 4,1-1 2,-6 2 0,-3 1 0,-3 0 1,-2 10-2,-4-16-2,4 16-1,-14-13-5,3 8-1,-1 2-2,-1 1 1,-2 4-1,-2 2 0,-1 3 2,0 4 0,2 2 2,0 4-1,3 0 1,2 3 0,1 0 0,5 0 2,3 1-1,4-3 0,3 0 0,6-2 0,1-2 0,6-4-2,5-3-5,3-7-8,7-4-6,3-5 1,1-6 0,-1-4-1</inkml:trace>
  <inkml:trace contextRef="#ctx0" brushRef="#br0" timeOffset="46547">5738 2138 19,'0'0'10,"15"6"-2,-3-10-1,3-4-5,2 0-4,1-4 1,0-1 2,-1-1 1,-1-2 2,-3 1 4,-2 0 2,-5 2 0,-1 0 1,-4 0-2,1 3-2,-5-1-3,3 11-2,-8-14-1,8 14-2,-14-7 0,5 5-1,-2 6 0,0 0 2,0 3 0,0 2 1,-2 2 1,3 2 0,-2-1 1,3 4 1,1-3 0,2 5 0,2-2-1,4 2 0,3 1 0,3-2 0,5 2-1,5-2-1,3 0 0,4-4 0,5-1 0,1-5 0,2-4 0,1-3-2,1-4 0,-1-6-5,3 0-10,-5-6-5,-2-5-1,-4-7 0,-4-4 1</inkml:trace>
  <inkml:trace contextRef="#ctx0" brushRef="#br0" timeOffset="47528">6464 1517 36,'0'0'14,"11"-3"0,-11 3-1,14-7-7,-2 5-2,0-2-1,5 2 1,2-1-1,4 3 1,2-1-1,5 2 1,3 0 0,6 1-1,5-1-1,2 1-1,3-1 0,1 0-1,-1-1 0,-1 0-1,-3 0-2,-5-1-4,-3 2-5,-6-2-6,-5 1-1,-5-3 2,-3-1-1</inkml:trace>
  <inkml:trace contextRef="#ctx0" brushRef="#br0" timeOffset="48049">7136 1301 4,'14'6'7,"4"5"0,3-4 2,4 6-2,3 0 2,4 2-1,2-1 2,2-2-1,0 2 0,-2-3 0,0 5-4,-2-7 0,-1 1-2,-5-1 0,-3-1-2,-5-2 1,-3-1-1,-4-1 0,-11-4 1,13 8-1,-13-8 1,0 0 0,-6 13 0,6-13 0,-17 17-1,2-5 1,0 1-1,-7 4 1,-3 2-1,-3-1 1,-3 2 1,-2-2-1,1 2 1,0-2-1,3-2 1,2-3-1,7-3 0,3-2-1,6-2-1,11-6-1,-13 4-4,13-4-6,0 0-10,12-7 0,-1-6-2,2-4 2</inkml:trace>
  <inkml:trace contextRef="#ctx0" brushRef="#br0" timeOffset="52065">8146 952 11,'0'0'10,"0"0"1,0 0 0,0 0-1,0 0-3,0 0 0,0 0-1,0 0-1,0 0-1,0 0 0,0 0-1,0 0-2,0 0 0,0 0-1,0 0 1,0 0 0,0 0 0,0 0 1,0 0-1,0 0 0,0 0 1,0 0-2,0 0 0,0 0 0,0 0-1,0 0 0,0 0 0,0 0 0,-3 9 0,3-9 1,0 0-1,2 13 1,-1-3 0,-1 3 0,-1 5 0,-1 2 0,0 4 0,-2 4 0,-1 2 0,1-1 0,-1-1 1,0-3-1,1-4 0,1-3 0,0-6 0,3-12-2,-3 13-4,3-13-5,0 0-3,9-10-1,0-3 0,5-5 0</inkml:trace>
  <inkml:trace contextRef="#ctx0" brushRef="#br0" timeOffset="52596">8314 961 3,'0'0'4,"0"0"2,0 0-2,0 0 0,10-1 1,-10 1 1,0 0-1,0 0 1,0 12 0,0-12-1,-1 18-1,2-5-1,-1 3-1,1 2 0,0 2 0,0 3 0,1-2-1,-1 3-3,1-1-5,2 2-4,-4-6-1,3 1-1,-3-9 1</inkml:trace>
  <inkml:trace contextRef="#ctx0" brushRef="#br0" timeOffset="53928">8579 1202 5,'0'0'7,"0"0"0,-9-8-2,9 8 0,0 0 0,-1 15 0,0-6 0,0 4-1,-1 5 0,0 6 0,1 4 1,-3 4-2,2 3 1,-1 3-1,2 1 0,-1 0 0,2 0-1,-1-6-1,2-4 0,2-4-1,0-5-1,4-5-4,-3-6-2,-4-9-6,13 1-1,-7-11 1,3-7-1</inkml:trace>
  <inkml:trace contextRef="#ctx0" brushRef="#br0" timeOffset="54288">8504 1166 18,'0'0'12,"9"-1"1,-9 1 1,22-8-2,-4 5-5,4-3 0,6 2 1,1-2-1,6 1-2,-1 0 0,2 2-1,-4 0-2,-2 1 0,-1 1-3,-3-1-1,-2 3-4,-6-1-4,0 1-6,-3 0-1,-3-1-1,-2-1 1,-10 1 0</inkml:trace>
  <inkml:trace contextRef="#ctx0" brushRef="#br0" timeOffset="54599">8628 1350 5,'-4'12'7,"4"-12"3,0 0 1,0 0-3,16 4 0,-3-4 1,1-2 0,6 0 0,1-3 0,4 2-2,1-1-2,2 0-3,3 0-2,1 0-7,3-2-9,3 3 0,1-5 1,1 2-2</inkml:trace>
  <inkml:trace contextRef="#ctx0" brushRef="#br0" timeOffset="54989">9187 1517 46,'-14'-4'15,"14"4"0,-10-20-2,8 6-9,0-3-3,2-4 0,0-1-1,3 0 1,4-3-1,1 2 0,5-1 0,5 3 0,0 1 0,3 5 0,1 0 2,-1 4-1,-3 3 0,2 2 1,-4 4-1,-1 4 1,-1 4-1,0 3 0,-3 4 0,3 3 0,-3 4 0,-2 3 0,-1 1 0,0 1 0,-5-2 0,-1 1 0,-3-4 1,-3 0 1,-4-3 0,-1 0 1,-6-5 1,-3 1 0,-4-4 1,1 1 0,-6-5-1,2 1-1,-3-5-1,4 0-1,-1-3-1,6-2-2,0 0-3,1-5-5,8-1-11,2-4-4,7 0-1,2-6 1,7-1 1</inkml:trace>
  <inkml:trace contextRef="#ctx0" brushRef="#br0" timeOffset="56031">9706 1205 30,'0'0'11,"0"0"1,0 13-1,0-13-8,3 16-3,-1-4 0,-1 5 1,3 6 1,-1 3 0,0 4-1,1 4 1,0 3-1,0 7 0,0-2-1,0-1 1,0-4-1,-1-1 0,-1-5 1,0-5-1,-1-6 0,0-7-2,-1-13-3,0 0-6,0 0-3,0 0 1,-6-17 0</inkml:trace>
  <inkml:trace contextRef="#ctx0" brushRef="#br0" timeOffset="56351">9660 1270 46,'1'-18'16,"5"9"0,2-3 2,2 1-12,4 1-3,1-1 0,4 2-1,2 1-1,1 1 1,-2 3 0,1 0-1,-3 3 0,0 2 0,0 4-1,-4 1 0,0 2 0,-3 3-1,-3 1 1,1 0 0,-1 1 0,-1 0 0,-3-3 0,0 2 2,-4-12 2,-2 17 0,2-17 0,-15 17 1,-2-10 1,2 1-1,-5-2-1,0 1 0,-1-2-2,2-1-2,-1-1 0,6-2-1,4 0-3,0-4-3,10 3-8,0 0-7,-2-10 0,2 10-2,18-19 2</inkml:trace>
  <inkml:trace contextRef="#ctx0" brushRef="#br0" timeOffset="56872">10425 1254 44,'0'0'19,"0"0"-1,0 0 2,-12-9-6,12 9-8,-11-6-1,11 6-2,-15-3 0,4 4-1,1 3 1,-5 2-1,-1 4 0,-3 4-1,-1 2 0,-1 3-1,0 0 0,2 3 0,0-1-1,5-1 1,2 0-1,4-1 2,4-2-2,3 0 2,3 0-1,3 0 2,2-1-1,4 1 1,2-2 0,5 0-1,3-2 1,4 0-1,1-2 0,2-2-1,2-1 1,-1-1-2,0-3-1,0 3-5,-8-8-11,4 1-4,-4-7-2,1-3 1,-5-8 0</inkml:trace>
  <inkml:trace contextRef="#ctx0" brushRef="#br0" timeOffset="57753">10570 971 4,'11'7'5,"-11"-7"1,0 0 1,0 0 0,4 13 1,-6-4-1,0 3 1,1 5 0,-1 2 0,1 3 0,-1 1-1,2 1-1,0-3-1,4 1-1,-1-4-3,1-4-3,2-4-9,4-4-6,-1-7 1,3-7 0,1-6-1</inkml:trace>
  <inkml:trace contextRef="#ctx0" brushRef="#br0" timeOffset="58003">10750 920 59,'0'0'18,"0"0"0,2 10-1,-2-10-9,-1 18-9,-2-5-2,1 6 0,0 3 1,0 5 2,1 2 1,0 0 0,2 0 0,1-1-1,0-4 1,1-2-4,1-5-7,-3-5-7,-1-12-2,0 0 1,0 0 0</inkml:trace>
  <inkml:trace contextRef="#ctx0" brushRef="#br0" timeOffset="94396">11118 1507 12,'9'0'10,"-9"0"0,0 0-1,0 0-2,0 0-5,0 0 0,0 0 1,0 0 1,0 0 0,0 0 1,0 0 0,0 0 1,0 0 0,0 0-2,0 0-1,0 0 0,0 0-1,0 0 1,0 0-1,0 0 1,9-3-1,-9 3 0,15 0-1,-3 0 0,4 1-1,0 1 0,3 1 1,1 1-1,3 1 0,-1 0-1,1 0 0,-1-1-2,-1 1-3,0-2-5,1 0-6,-3-1 0,-1-1-1,-3-2 1</inkml:trace>
  <inkml:trace contextRef="#ctx0" brushRef="#br0" timeOffset="94917">11452 1292 50,'0'0'15,"0"0"-2,0 0 1,7 10-12,-7-10-4,8 12 0,-8-12 0,16 16 1,-4-6 1,3 0 0,1 1 0,5-3 0,3 1 1,-1-1-1,3 2 0,-1-2 0,-1 0 0,-1 0 1,-3 0-1,-4 0 0,-4-1 0,-2-1-1,-10-6 1,12 16 0,-10-7 0,-2 1 0,-2 1 0,-2 2-1,-3 1 0,-1 2 1,-2 0 0,-5 0 0,-2 2 0,-4-3 1,-2 3 0,-2-3 0,-3 2 1,0-2-1,-1 1 1,1-3-1,4 0 0,1-3 0,4-1 0,2-1 0,5-3 0,12-5-3,-15 5-3,15-5-8,0 0-2,0 0-1,10-9-1,-2-7 1</inkml:trace>
  <inkml:trace contextRef="#ctx0" brushRef="#br0" timeOffset="100605">11782 725 19,'0'0'11,"-9"-9"0,9 9 0,-5-9-5,5 9-2,-2-10-1,2 10-2,0 0 0,12-12 1,-1 7-1,6-3 0,2 0 0,9-1-1,2 3-1,5-1 1,2 2 0,-1 1 0,0 3 0,-5 7 1,-4 0 0,-5 4 1,-5 5 0,-6 0 0,-4 6 1,-5 0 0,-2 4-1,-3 0-1,-3 2 0,-3-2 0,-4-1 1,-2 0 0,-3-2 1,-3-4-1,0-2 1,-2-3 0,-1-2-1,2-4 1,1-2-1,2-4-1,4-1 0,1-4 0,3 0 1,11 4-1,-12-14 0,12 14-1,0-18-1,6 6-1,5 0-2,8 0-1,1-3-2,7 1 1,1-1-1,4 1 0,-1 1 1,-2 2-1,-2 0 1,-4 1-1,-3 1 2,-4 0 0,-2-1 0,-4 0 0,-3-1 2,-1 2 2,-2-3 1,0 3 0,-1-1 2,-3 10 0,4-17 1,-4 17 0,2-10 1,-2 10 0,0 0-1,0 0-1,0 0 0,0 0 0,0 0-2,11 7-1,-7 6 0,4 2 1,-1 4-1,2 5 1,0 4 0,1 2 0,-2 5 0,1 1 0,1-2 1,-3 2-1,-1-4 1,-2-3 0,-3-4 1,0-5 0,2-6 2,-4-4 0,1-10 0,0 0 0,-14 2 0,7-12 0,3-4-1,-3-7-1,2-3-1,1-7-1,3-3-1,4-3 2,5 1-2,2-1 1,5 1 0,4 3-1,1 3 1,2 4 0,1 3 0,-1 6-1,-2 4 1,-1 3 0,-4 7 0,-2 5-1,-13-2 1,12 21 0,-12-6-1,-3 5 1,-3 1 0,-3 2 0,-3 0 0,-3-3 1,-1-4 0,0-2 1,0-3-2,1-4-1,-1-4-5,2-4-5,3-2-3,3-6-1,4-4 0,2-6 0</inkml:trace>
  <inkml:trace contextRef="#ctx0" brushRef="#br0" timeOffset="101736">12570 629 9,'13'20'4,"-13"-20"1,11 20-2,-4-7-5,0 4 0,1 1 2,-1 2 2,0 3 1,0 2 3,-3 3 1,3 3 0,-2-1-1,2 3 0,1-2-2,0-1-2,-1-3 0,0-3-1,1-6 1,-4-5 1,0-4 2,-4-9 2,0 0 1,0 0-1,0 0-1,-13-19 0,10 2-2,-2-8 0,2-3-3,1-7-1,3-1-1,3-4 0,4-2 0,5 2 0,1 3 0,3 4 0,1 3 1,1 5-1,-1 5 2,-3 5-1,1 6 1,-5 6-1,0 4 0,-3 8 0,-4 5-1,-1 5 0,-3 2 0,-1 3 1,-4 2-1,-3 1 0,-2-2 1,-2-5 0,-2-1 0,0-3 1,-3-3-1,1-3 0,-2-3-1,1-3-1,-1-4-5,0-2-8,3-5-1,0-4-1,5-4 1</inkml:trace>
  <inkml:trace contextRef="#ctx0" brushRef="#br0" timeOffset="102377">12933 210 39,'3'-9'18,"-3"9"0,4-14-2,-4 14-6,0 0-5,0 0-2,0 0-3,1 14-1,-1 2-1,0 8 0,1 4 0,2 7 2,0 4 0,1 5 1,4 0 0,-1-1 0,3 2 0,-3-4 0,2-2 0,-2-5-1,0-4 1,-2-5-1,-1-4 0,-1-7 0,0-2 0,-3-12 0,0 0 0,15-7 0,-9-5 0,1-4 0,4-3 1,-3-4 0,2 1 2,-2-3-1,0 6 1,-4 1 0,2 3 0,-3 3 0,-3 12-1,3-14-2,-3 14 0,0 0-1,0 0-1,11 3 1,-11-3-1,9 19 1,-3-7 1,3 4-1,1 1 2,1 2-1,-2-1 0,2 0 0,-3-2-1,1-1-3,-4-5-4,4 0-9,-9-10-2,11-4 1,-4-7-1</inkml:trace>
  <inkml:trace contextRef="#ctx0" brushRef="#br0" timeOffset="102958">13269 160 68,'0'0'17,"-4"12"-4,4-12-4,0 0-17,13 7-6,-4 0-4,-9-7-2,23 14 1,-10-6 4,1-4 2</inkml:trace>
  <inkml:trace contextRef="#ctx0" brushRef="#br0" timeOffset="103148">13408 451 18,'3'17'2,"3"-4"-1,6-7-1,1-5-7</inkml:trace>
  <inkml:trace contextRef="#ctx0" brushRef="#br0" timeOffset="103228">13560 460 23,'13'-12'13,"1"0"0,-5-1-1,-2-3-1,-1 4-2,-6-5 0,-1 5-3,-7 0-1,3 1-1,-5 3-2,-3 2-2,0 3-1,-4 2-1,2 4-1,-3 1 0,3 3 0,-2 2 0,3 4 1,1 2 0,3 4 1,2-1 1,2 4 0,3 0-1,2 0 2,3-1-1,3-1 1,1-2 1,1-2 0,2-2 0,3-3 1,2-2-1,3-5 0,2-2 0,7-4-2,2-2-1,1-4 0,1-1 1,-2-1 0,-3 1 2,-4 1 0,-3 1 0,-9 2 1,-9 5-1,12-2 0,-12 2 0,4 9-2,-4-9-1,6 15 0,-6-15 1,13 15 1,-4-6 0,2-3 1,4-2 0,3-2-1,5-2 1,1-2 0,1-3-1,-2-1 0,0-3 1,-3-1 0,-4-1 0,-5-3 0,-5 0 0,-6-1-1,-3 0-1,-5 1 0,-6 0-3,-2 5 0,-4-1-1,-1 8-3,-3-1 0,4 7-3,-2-2-2,8 4-1,0-2 0,14-4 2,-9 6 0,9-6 4,0 0 2,17-9 4,-6-1 3,2-1 3,0-4 0,0-2 0,-1-4 1,1-1-2,-2-3 0,-2-1-2,-1-1-1,-3-2 1,-1 2-1,-1-1 2,-1 4 1,-2-2 1,1 1 2,-2 3-1,2 3 1,-2-2-1,2 6 0,-1 0-1,2 4-2,-2 11 0,1-14-2,-1 14-1,0 0-1,0 0 1,0 0-1,7 20 1,-7 0-1,1 6 0,-2 10 1,-2 11 1,-3 9 0,-1 6 0,-1 6-1,1 5-2,0-2-4,5 0-11,4-5-2,3-11 1,3-14-1</inkml:trace>
  <inkml:trace contextRef="#ctx0" brushRef="#br0" timeOffset="331617">7122 1045 12,'0'0'10,"0"0"-1,0 0-1,14-9 0,-14 9-2,16-16-2,-1 3-2,4-2-1,5-3-1,5-2 0,3-4 0,5-1 0,4-1 0,1-1 0,2 4 1,1-1-1,-2 0 1,1 5-1,0 0 1,-3 4-1,-1 4 1,-5 4-1,0 0 1,-8 6 1,0 6-1,-2-1 2,-7 4-1,0 1 2,-3 4-1,-1-2 0,-1 3 1,2-4-2,0-1 1,4-3-1,6-2 0,3-8 0,6-3 0,5-5 0,4-5 1,0-3-2,4-2 1,-7-4 0,0 2 1,-7 0 0,-1 1 0,-5 0 0,-1 5-1,-4-1 1,-2 5 0,-2 2-2,-1 3-1,-2 4 0,-2 2-1,-3 4 0,-10-1 1,15 7-1,-15-7 1,17 10 0,-7-4 0,3-1 0,4-2 1,6-4 0,6-4-1,6-2 1,5-4-1,4-6 1,1-2-1,4-4 0,0-2 0,-4-1 0,0 1 0,-5 1 0,-4 2 0,-3 4 0,-2 3 0,-5 5 0,-3 4-1,-2 3 1,-3 6 0,-1 2-1,-1 0 1,1 1 0,-2 1 0,3-3 0,2 0 0,3-4 0,5-5 1,4-4-1,3-2 0,5-4 1,1-2-1,1-2 0,0 1 0,-2-1 0,-2 3 0,1 5-6,-4 2-13,0 2-2,-6-3 0,-4-2 0</inkml:trace>
</inkml:ink>
</file>

<file path=ppt/ink/ink1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4:39.19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4916 2886 23,'-13'-5'12,"13"5"1,-9-7-1,9 7 0,-11-7-2,11 7-1,-18-10-3,8 6-2,-3-2-1,-1 1 0,-4 0-1,-4 0 0,-2 0 0,-5 0-1,-5-1 0,-7 1 0,-5 0 0,-4 0 0,-5 0 0,-3-3 0,-2 3-1,-1 0 1,0 0-1,0 0 0,3-1 0,1 1 0,3 1 0,4 2 0,5-1 0,3 0 0,7 2 0,8-1 0,6 1 1,6 1-1,5-1 0,10 1 0,0 0 0,0 0-1,0 0 1,11-7-1,-11 7 0,17-1 0,-8 0 1,-9 1-1,12 0 0,-12 0 0,0 0 0,0 0 1,10 3 0,-10-3 0,0 0 0,0 0 1,0 0 0,0 0 0,0 0 0,0 0 0,0 0 0,0 0-1,0 0-1,0 0 1,-11-1-1,11 1 0,0 0 0,0 0 0,-13 8 1,13-8-1,-9 2 1,9-2-1,-11 1 1,11-1 0,-11 1 1,11-1-1,-9 0 0,9 0 1,-10-1-1,10 1 1,0 0 0,0 0 0,0 0-1,0 0 0,4-11 0,9 5-2,4-2 1,7-2-2,5-4 1,4-2-1,4 0 2,0 0-1,-4 2 3,-2 2 1,-8 1 1,-4 4 0,-8 1 0,-11 6-2,10-4 0,-10 4 0,-10 5-3,10-5-1,-17 9 0,4-4-1,2 2 1,-5 1 0,1 0 0,0 0 1,-2 2 1,-3-1-1,0 1 1,-5 2 1,-4 2 0,-1 3 1,-5 0 1,-2 2-1,-3 1 2,-1-1-1,-1 0 0,2 1 0,2-6 0,4 1 0,4-3-1,6-1 0,4-2-1,7-2 0,13-7 0,-11 13 2,11-13 0,9 11 0,2-6 1,6 4-1,5-2 1,5 1 0,2 1-1,5 2-1,-1 0-1,2 2 1,-1 0-1,0 2 0,-2 0 0,-1 1 0,-2-2 0,0 2 0,-1-2 0,-2 0 1,-2-3 1,-3 1-1,-2-4 1,-2 1 1,-3-3-1,-3 1 0,-11-7-1,14 7 0,-14-7 0,0 0-2,0 0 0,0 0-2,0 0-3,0 0-5,0 0-10,0 0-2,9-9 2,-10-12-1</inkml:trace>
  <inkml:trace contextRef="#ctx0" brushRef="#br0" timeOffset="2093">2426 1255 30,'6'9'10,"-6"-9"0,0 0-2,0 0-7,0 0 0,0 0 1,4 12-1,-4-12 2,0 0 2,5 13-1,-5-13 1,7 15 1,0-5-1,-1 1 0,3 4-1,0 4 1,4 4-1,-2 3 1,3 6 0,-3 3-1,1 5 0,-2 2-1,0 4 0,-3-2-1,0 0 0,-3 0-1,-1-3-1,0-1 1,-1-3-1,1-3 1,0-3-1,0-3 0,1-2 1,2-3-1,-1-2 0,-1-7 0,0 0 0,-1-2 0,0-2 0,-3-10 0,3 11-1,-3-11-2,0 0-5,4 10-11,-4-10-1,0 0-2,2-15 2</inkml:trace>
  <inkml:trace contextRef="#ctx0" brushRef="#br0" timeOffset="2653">2368 2192 54,'0'0'15,"0"0"-1,10 3 0,-10-3-13,19-5-2,-6 2 0,7-3 1,6-2 1,5-3 2,7-2 1,3-4 0,5-1 2,-2-2-1,2 0 0,-6-1 0,-2 5 1,-9-2-1,-5 8 1,-8-1 0,-4 6-2,-12 5 0,9-6-2,-9 6-1,0 0-1,0 0-3,0 0-3,0 0-5,0 0-7,18-9-5,-18 9-1,23-19 1,-10 2 1</inkml:trace>
  <inkml:trace contextRef="#ctx0" brushRef="#br0" timeOffset="3154">2312 1251 0,'-18'-14'0</inkml:trace>
  <inkml:trace contextRef="#ctx0" brushRef="#br0" timeOffset="3274">2163 1314 11,'0'0'10,"-9"1"0,9-1 1,-10 1-2,10-1-1,-9 1-1,9-1-1,0 0-2,-9 2-1,9-2 0,0 0 0,16-2-1,1-1-1,9-3 0,7-3-1,8-2 2,7-1 1,2-5 2,4 1 0,-6-1 3,-2 3 0,-14 0 0,-3 6 1,-11-2-1,-4 7-1,-14 3-2,10-4-2,-10 4-2,0 0-1,0 0-1,0 0 0,0 0 0,0 0 0,0 0 0,0 0-1,0 0-3,0 0-6,0 0-7,0 0-4,0 0-1,0 0 0,17-10 1</inkml:trace>
  <inkml:trace contextRef="#ctx0" brushRef="#br0" timeOffset="3975">3132 1168 16,'5'-15'14,"0"1"0,0 1 1,-3 1-1,-2 12 1,5-17-3,-5 17-2,0 0-3,0 0-3,4-10-1,-4 10-1,0 0-2,0 0-1,0 0 0,0 0-1,0 0 0,4 9 1,-4-9 0,3 17 0,-1-4 0,0 5 1,0 5 0,-2 3 0,-1 4 0,1 3 1,-1 4 0,1 5 0,0 0 0,2 3 0,-1 0 0,4 2 0,2 2 0,-1-3-1,2 1 1,-1-2-1,2-3 0,-1-1 0,0-5 1,-1-3-1,-1-4 0,-1-3 0,-2-4 0,2-4 1,-1-3-1,0-4 2,-4-11-1,4 16 1,-4-16 1,0 0 0,0 0-1,0 0 1,0 0 0,11 5-1,-11-5-1,21-7 0,-1 1-1,6-3 1,8-3-1,6-4 0,9-1-1,4-4 1,-2-1 0,-1-1 1,-3 2 0,-7 1 0,-8 3 1,-5 5 0,-10 2-1,-5 2 0,-12 8-3,0 0-4,0 0-6,0 0-11,0 0 0,-22 2-1,8-5 1</inkml:trace>
  <inkml:trace contextRef="#ctx0" brushRef="#br0" timeOffset="4776">3256 1586 58,'0'0'17,"0"0"1,0 0-3,0 0-10,0 0-2,0 0 0,0 0-1,9-9 0,3 7 0,2-3 0,9 0 0,4-2-1,7-4-2,6 0 0,5-4 1,3-1 0,2-2 0,-4-2 1,-2 4 1,-9 0 1,-4 4 0,-9 0 0,-7 5 0,-15 7-3,8-9-4,-8 9-4,-21 4-6,4 2-7,-6-3-2,-2-3 2,-6-3-1</inkml:trace>
  <inkml:trace contextRef="#ctx0" brushRef="#br0" timeOffset="5237">3082 1137 29,'-11'-2'12,"11"2"-1,0 0 1,0 0-7,-6-11-1,6 11-1,0 0 0,0 0 0,0 0 1,0 0 0,0 0-1,0 0-1,15-3-1,2-2 0,7 0 0,9-5 1,10 1 1,9-5 2,6-1 0,2-4 1,0 4 0,-5-3 1,-3 7 0,-13-3-1,-4 7-1,-14-1-1,-4 5-2,-17 3 0,14-1-2,-14 1 0,0 0-1,-7 14-3,7-14-3,-11 20-8,-2-8-8,2 1 1,-8-11-2,1-6 1</inkml:trace>
  <inkml:trace contextRef="#ctx0" brushRef="#br0" timeOffset="7681">1702 2696 5,'0'0'6,"0"0"2,0 0-1,0 0-1,0 0 1,0 0-1,0 0 1,0 0-1,0 0 1,-12-3-1,12 3-3,-11-2-1,11 2 0,-18-4 1,9 3 3,-1-2-1,-2-1 1,-4-1 0,1 1 1,-5-2-2,0 0 0,-7-3 0,-1 2-2,-8-1-1,-4 0 0,-6-1 0,-5 1-1,-5 1 0,-6 0 0,-3 1 0,-2 0 0,-1 2 0,2 0-1,1 2 1,3 0 0,1 0 0,6-1-1,3 0 1,6 1 0,3-1 0,6 0 0,5-2 0,5 0 0,5 1 1,5-2-1,1 1 1,6 0-1,1 1 0,9 4-1,-12-6 1,12 6-1,0 0 0,0 0 0,-9-6 0,9 6 0,0 0 0,0 0-1,0 0 1,-16-2 0,16 2 0,-18-1 0,5 0-1,-2 1 1,0 0 0,1-1 0,0 1 0,-1 0 0,1 1 0,1-1 0,0 1 0,0-1-1,2 1 1,0-1 0,1 1 1,1 0-1,9-1 0,-14 1 0,14-1 0,-9 0 0,9 0 0,0 0 0,-10-1 0,10 1 0,0 0 0,-9-1 0,9 1 0,-10 0-1,10 0 1,-9 0-1,9 0 1,-10 0 0,10 0 0,-11 0 0,11 0 0,-9 0 0,9 0 0,0 0 0,-9 0 0,9 0 0,0 0 0,0 0 0,0 0-1,0 0 1,0 0 0,0 0 0,0 0 0,0 0 0,0 0 0,0 0 0,0 0 0,0 0 0,0 0 0,0 0 0,0 0 0,0 0-1,0 0 1,0 0-1,14-9 0,-3 2-1,7 1 0,4-5 0,9 0-1,3-4 1,5 1-1,4-2 1,-1 3 1,-2-2 0,-1 3 0,-6 0 1,-6 5 0,-7 0 0,-5 3 0,-4 1-1,-11 3 0,9 0-1,-9 0-1,0 0 0,0 0 0,-2 9-1,2-9 0,0 0 1,0 0 0,0 0-1,-10 9-4,10-9-5,-12 2-3,12-2 1,-23 7 0,6-3-1</inkml:trace>
  <inkml:trace contextRef="#ctx0" brushRef="#br0" timeOffset="8993">0 2561 7,'13'-1'6,"-13"1"1,11 6-1,-11-6 0,10 14-1,-10-14 1,13 19-2,-3-8-1,-1-1-1,1 2 1,1-2 0,1 2 0,-1-3 2,4 2 0,-2 2 1,3 0 0,-2 3 1,3 2-3,-1 1 1,3 4-2,1-2 1,1 2-2,-1 0 1,2 1-2,-3-1 1,1-1 0,-2-3-1,-2-2 0,-3 0 0,-3-5 0,-3-3 0,-7-9 1,8 11 0,-8-11 0,0 0 2,0 0 0,0 0 0,0 0 1,0 0 0,0 0-1,0 0 0,0 0-2,0 0-4,0 0-16,0 0-4,-9-3-2,0-9-1,-9-9 1</inkml:trace>
  <inkml:trace contextRef="#ctx0" brushRef="#br0" timeOffset="10204">2 2640 9,'3'-11'6,"-3"11"1,10-16 0,1 7 0,1-3-1,5-1-2,3-5-1,5 1-1,5-6 1,3-4 0,6-2 0,2-1 2,3-1 1,-1-1 0,1 4 3,-4 0-1,1 6 0,-10 1 0,-3 9 0,-8-2-1,-3 9-2,-6-1-1,-11 6 0,11-4-2,-11 4-1,0 0-1,0 0 0,0 0 0,0 0-2,0 0-1,0 0-5,-7 10-6,7-10-6,-13 14-2,4-8 2,-5-1 0</inkml:trace>
  <inkml:trace contextRef="#ctx0" brushRef="#br0" timeOffset="10855">141 2627 16,'0'0'9,"0"0"0,0 0-2,0 0-1,0 0-3,0 0-1,0 0 0,0 0 1,-10-8 1,10 8 1,0 0 0,0 0 0,0 0 0,0 0 1,0 0-2,0 0-2,0 0-1,0 0 0,0 0 0,0 0 0,0 0 1,12 8 0,-12-8 1,14 6 1,-4-4 1,4 3 0,-3-4 0,7 4 0,-3-4 0,5 5 0,0-4-1,4 3-1,-1-2 0,4 2-1,1-1 0,3 1 0,0 1 0,3 0-1,1-1 0,2 2 0,1-2 1,1 2-1,1-2 0,2 0 1,-2-2-1,0 2 0,-2-4 2,3 2-2,-4 1 0,1 1 0,-3-2 0,2 1-1,-1 1 1,0 0 0,1 2-1,1-2 0,0-2 1,1 0-2,-2-1 2,2 0-1,-3-1 1,-4 0-2,-4 0 2,-3-1-1,-4 1 1,-4 0-1,-2 0 0,-3 0 0,-3 1 1,-9-2-1,14 4 0,-14-4 0,10 1 1,-10-1-1,0 0 1,0 0-1,0 0 1,0 0-1,0 0 1,0 0-1,0 0 0,0 0 1,0 0-1,0 0 0,0 0 0,0 0 0,0 0 0,0 0 0,0 0 0,0 0 0,0 0 0,0 0 0,0 0 0,0 0 0,0 0-1,0 0 0,0 0-1,0 0-5,0 0-16,0 0-2,0 0-2,3-21 0,3 1 1</inkml:trace>
  <inkml:trace contextRef="#ctx0" brushRef="#br0" timeOffset="12417">3561 2943 22,'0'0'13,"0"0"1,0 0 0,0 0-2,0 0-1,0 0-4,0 0-1,0 0-2,0 0-2,0 0-1,0 0 0,0 0 0,0 0 0,0 0 1,11 3-1,-11-3 1,15 3 0,-4-1 1,2-1 0,3 1 0,1-2 1,3 1-1,-2-2 1,5 2 0,-3-3-1,4 3 0,1-3 0,2 2-1,0-1 0,2 1 0,2-1 0,3 1 0,1-1-1,2 1 0,0 0 0,0 1 0,-1-2-1,1 2 1,-1-1-1,3 0 1,-2 0-1,-1 1 1,1 0-1,3 0 1,0 0-1,2 0 0,-1 1 1,-1-1-1,1 1 0,1 1 2,0-1-2,-1 0 0,-1 0 0,-4 1 1,-2-2-1,0 1 1,-3 0-1,-2 0 1,-4 0-1,-1 0 0,-3-1 1,-2 1-1,-1 0 0,-6-1 0,-3 1 1,1-1 0,-10-1 0,0 0-1,10 1 1,-10-1 0,0 0 0,0 0 0,0 0-1,0 0 0,0 0 0,0 0 1,0 0-1,0 0 0,0 0 0,0 0 0,0 0 0,0 0 0,0 0 0,0 0-3,0 0-4,0 0-9,0 0-10,-18 2 1,9-5-2,-11-10 1</inkml:trace>
  <inkml:trace contextRef="#ctx0" brushRef="#br0" timeOffset="13699">3678 2841 35,'0'0'14,"0"0"0,0-11-1,0 11-4,1-10-4,-1 10-2,0 0-1,8-11 0,-8 11 0,12-8 0,-2 3-1,1-3-1,7 1 0,0-4 1,6-2-2,2 0 2,1-4 1,2 1 1,-1-3 1,3 2 0,-5-2 1,1 3 0,-7-2 1,3 5-2,-4-2 0,-1 4-1,-2 0-2,-3 2 0,-1 2-1,-1 2 1,-11 5 0,14-7 0,-14 7 0,0 0 1,10-5 0,-10 5-1,0 0 1,0 0-1,0 0-1,0 0 0,0 0 0,0 0 0,0 0 0,0 0-1,0 0 1,0 0-2,0 0-1,0 0-2,0 0-5,1 12-12,-1-12 0,-8 11-2,8-11 2</inkml:trace>
  <inkml:trace contextRef="#ctx0" brushRef="#br0" timeOffset="14671">3526 2995 20,'0'0'12,"12"-10"0,-12 10 0,0 0 0,0 0-2,0 0-1,0 0-4,0 0-2,0 0 0,0 0-2,0 0 1,0 0-1,0 0 0,10-2 0,-10 2 0,0 0 0,9 9 1,-9-9 1,13 10 0,-3-4 1,2 2 0,0 1-1,3 4 0,-1 0 0,5 2-1,-1 3 0,2 2 0,2 0-1,2 4 1,3 0-1,3 0 1,2-1-2,0-1 2,1-1-1,1 0 1,-3-5-1,0 2 1,-4-4 0,-2-2 0,-5-1 0,0-1-1,-6-3 0,-2 0 0,-3-2-1,-9-5 1,13 7 0,-13-7-1,0 0 1,0 0 0,9 5 0,-9-5-1,0 0 1,0 0 0,0 0 0,0 0-1,0 0 2,0 0-1,0 0-1,0 0 0,0 0 0,0 0 0,0 0-3,0 0 0,0 0-4,0 0-12,0 0-5,0 0 0,0 0-1,-11-24 0</inkml:trace>
  <inkml:trace contextRef="#ctx0" brushRef="#br0" timeOffset="16844">5928 2272 15,'0'0'9,"4"-9"0,-4 9-1,0 0-2,4-11-1,-4 11 0,0 0 0,0 0 0,0 0 1,0 0 1,0 0 1,0 0-2,10-10 0,-10 10-1,10-2-1,-1 1-2,1-2 0,3 1 0,1 0-2,6-1 1,1 1-1,2-1 0,1 0 1,3 0 0,2 0 1,1 0 0,-1-1 1,0 0-1,0-1 1,1 2 0,-1-1-1,0 1 1,-1-1-2,-1 2 0,-1-1 0,-2 2 0,-3-2 0,-1 3 0,-4-3-1,0 3 1,-5-1 0,1 2-1,-3 1 0,0 0 0,0 2 0,1 0 0,0 1-1,-1 2 1,3 1 0,-2-1 0,2 1 0,-1-1 0,0 1 0,0-2 0,-2 0 0,1-1 1,0 0-1,0 0 0,-1-1 0,1 0 1,-10-4-1,18 8 0,-7-4 0,1-1 0,-1 0 0,2 0 1,-1-1-1,4-1 0,2-1 1,1 1-1,-3-2 1,2 1-1,-2 0 1,3-1-1,-3 1 0,0 1-1,-2 0-2,-5 0-2,5 5-6,-4-1-7,0 5-3,-10-10-1,9 9 0,-9-9 1</inkml:trace>
  <inkml:trace contextRef="#ctx0" brushRef="#br0" timeOffset="194339">3916 1364 32,'0'0'12,"9"-10"1,-9 10 1,0 0-8,12-8-1,-12 8 1,0 0 0,13 1-1,-13-1 1,18 10 0,-4 0-1,5 3-2,3 3-1,4 0-1,4 4 0,0-1-1,0-1-1,-1 2-1,-4-4-4,-2-1-5,-7-3-6,-2-1-3,-14-11 2,7 15-1</inkml:trace>
  <inkml:trace contextRef="#ctx0" brushRef="#br0" timeOffset="194629">4009 1619 65,'-8'9'23,"8"-9"-1,0 0-1,0 0-10,13-15-7,-5 5-1,-1-4-1,5-3 0,-2-4 0,5-5 0,0-2-1,2-4-2,3 0-4,-1-8-4,11 3-4,-3-6-10,5 5-1,0-2 1,0 8 0</inkml:trace>
  <inkml:trace contextRef="#ctx0" brushRef="#br0" timeOffset="195060">4326 746 45,'1'-12'15,"0"3"1,-1 9 0,5-15-11,-5 15-4,0 0 1,0 0 0,0 0 0,10-2 1,-6 12 0,0 4 0,4 8-1,2 6 1,3 7-2,3 8 1,1 6 0,2 4-1,-1 1-1,2 0-1,-2-3 1,-1-2-3,-2-8-1,-2-6-3,-7-11-2,-1-4-3,-7-8-5,2-12 0,-17-3 1,1-9 1</inkml:trace>
  <inkml:trace contextRef="#ctx0" brushRef="#br0" timeOffset="195330">4374 1105 32,'-15'-24'17,"5"5"1,1 3 1,5 7-3,-2-1-3,6 10-3,2-11-3,-2 11-2,18-10-2,-2 4-2,4-2-1,5-3-1,7 0-3,0-3-1,6 3-5,-5-4-6,4 2-4,-6-2-2,-3 2 2,-6-1 1</inkml:trace>
  <inkml:trace contextRef="#ctx0" brushRef="#br0" timeOffset="195601">4687 834 26,'1'14'11,"-1"-14"-1,12 17 0,-3-9-7,2 5-5,4 0 0,-1 3 1,1 1 1,-1 3 0,1-1 2,-3 0 1,-2 0 0,-1-2 0,-3-2 0,-2-2-1,0-2 1,-4-11 1,3 12 3,-3-12-1,0 0 2,0 0-1,0 0 1,-9-14 0,9 14-1,-7-22-1,4 9-2,-2-6-1,3 0-1,1-2 0,1 1 0,3-1-1,4 2 0,0-1 0,4 3-1,4 3-1,2 2 1,5 3-1,3 2-1,3 4 0,1-2-1,4 7-2,-2-5-2,3 6-5,-5-6-7,2 3-3,-5-2 2,-2-2-1</inkml:trace>
  <inkml:trace contextRef="#ctx0" brushRef="#br0" timeOffset="196202">5104 693 32,'0'0'12,"14"-5"-2,4 5 0,2-1-8,2 1-3,3 1 0,2 1 2,0 1 1,-1 0 1,-1 3 0,-5 4 1,-1 0 0,-3 6-2,1 5 0,-5 2-4,-1 3 0,-4 2 0,-3-1 0,-3-1 2,-3 0-1,-6-4 3,-5-3 1,-4-2 2,-2-3 0,-3-4 2,2-2 0,-3-6 0,3 0 0,-1-6-1,7 0 1,1-7-2,3 2 0,3-4-2,4 1-1,1 0 0,2-1-2,2 1 0,1 1-2,4 1-2,0-2-6,7 3-7,2-1-4,7 1-2,3-7 2,8 2 0</inkml:trace>
  <inkml:trace contextRef="#ctx0" brushRef="#br0" timeOffset="196662">5763 587 48,'0'0'15,"0"0"-1,0 0 2,-10-9-12,10 9-1,0 0-1,0 0 0,-13-9 0,13 9 2,-22 8-1,8 0-1,-5 4-1,-4 4 0,-3 3 0,1 3 0,0 3 0,1 2 0,2-1 0,6 0-1,2-4 1,7-1 0,5-4 0,4-1-1,5-5 0,7-6-3,8 0-4,3-8-5,6-2-5,1-7-2,5-5 1,-2-7-1</inkml:trace>
  <inkml:trace contextRef="#ctx0" brushRef="#br0" timeOffset="197013">5869 134 43,'-7'-26'18,"-1"4"0,4 6 2,-1 2-7,5 14-5,-3-14-3,3 14-3,0 0-2,0 0 0,0 0 0,1 9 0,1 6 0,1 4-1,3 5 1,2 8 1,-1 6 0,5 7 0,0 6 0,-1 3 0,3-1-1,-2 0-1,-1-1 1,-3-5-2,-2-4 1,-5-9-1,0-6-2,-3-9-1,-6-4-4,-5-10-2,0-3-2,-7-8 1,0-2 1,-4-6 1,-2 1 3,-1-4 2,3 1 4,2 1 4,4 2 3,2 1 1,7 3-1,9 9-1,3-16 0,8 8-2,10 0 0,6-2-1,7-3-1,4-1-1,6-3 1,1 0-1,0 1 1,0-1 0,-4 1 0,-3 2 3,-5 2 0,-3 1-1,-6 4 2,-7 2-1,-2 1 0,0 4 0,-15 0-2,18 5 0,-18-5-1,8 19 0,-7-6 0,4 5 0,-3 1 0,-2 4 0,1 1 0,1 2 1,-1-3-2,-1-1-2,3 0-6,-3-3-9,2-8-2,-2-11 1,0 0 0</inkml:trace>
  <inkml:trace contextRef="#ctx0" brushRef="#br0" timeOffset="197714">6244-3 87,'-9'6'21,"9"-6"-1,0 0-3,0 0-24,3 16-7,-3-16-7,11 15-1,-2-9-1,2 1 2</inkml:trace>
  <inkml:trace contextRef="#ctx0" brushRef="#br0" timeOffset="197994">6661 442 63,'-9'-2'22,"-1"-3"-2,-2-8 0,2 1-8,-2-7-10,0 0-1,2-3-1,1-3 0,5-1 0,5 2 0,7 1 0,6 2 0,4 4-1,3 1 1,4 6 0,2 3-1,-1 5 1,1 3 0,-6 5-1,-2 5 1,-5 4 0,-5 3-1,-4 5 1,-6 1-1,-3 2 1,-8-1 0,-3-2 1,-6 0 1,-4-8 0,0 1 0,-4-8 1,1 0-1,-1-7 1,1 1 0,4-4-1,5-3 0,5-3-3,3-8-5,12 1-10,5-9-5,8 0-2,6-6 0,7-1-1</inkml:trace>
  <inkml:trace contextRef="#ctx0" brushRef="#br0" timeOffset="198485">6924 48 66,'0'0'20,"0"0"0,0 0-2,0 0-14,0 0-4,0 0-1,1 10 0,-1-10 0,2 17 0,-1-3 1,1 3-1,2 3 1,-1 1 1,0 3-1,1 1 1,2-2 0,-2-4-1,2-2 1,-1-3 0,-2-2 0,-3-12 1,11 15 0,-11-15 1,10 2 1,-10-2-1,13-12 1,-5 0 0,3-1-1,-1-6 0,4-1 0,-3-8-1,4 2 0,-4-2 0,3 2-1,-1 1 0,-3 3 1,3 2-2,-4 3 0,0 7 0,-9 10 0,16-10-2,-16 10 0,18 2 1,-4 5 0,-2 2 0,4 7-1,-2 4 1,6 1 1,-3 3 0,1 2-1,-1 0 1,-6-1 0,0-1 0,-2-4 0,-3 1-4,-14-6-6,-4 2-13,-9-6 1,-7-3-2,-10-8 1</inkml:trace>
</inkml:ink>
</file>

<file path=ppt/ink/ink1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5:34.03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84 40 9,'0'0'7,"0"0"0,0 0-3,0 0-1,0 0-1,0 0 0,0 0 0,-10 0 0,10 0 0,0 0 0,0 0 1,0 0-2,0 0 0,0 0-1,0 0 0,-10 0 0,10 0 1,0 0-1,-10 1 0,10-1 1,0 0-1,-11 5 0,11-5 0,0 0 0,-12 10 0,12-10-1,-9 11 1,9-11 0,-8 16-1,4-6 1,0 2 0,1 0 0,1 2 0,1-1 0,2 1 0,1-1 1,1 2-1,2-2 1,3-1 0,3 0 0,2-3 0,0 0 1,5-4-1,2-2 1,1-4-1,1-3 1,0-4 0,-1-1 0,-3-2 0,-2-3-1,-2-1 0,-2-2-1,-1 0-2,-5-1-1,0 0-2,-1-1 0,-1 0 0,-2 3 0,-1 0 2,-4 3 1,-2 0 2,-2 4 0,-4 2 2,-3 3-1,-2 3 0,-3 3-1,0 3-2,-1 3-1,-1 5-2,3 1-2,-1 3-1,9-1-1,0-2 1</inkml:trace>
  <inkml:trace contextRef="#ctx0" brushRef="#br0" timeOffset="701">298 5 22,'-7'15'5,"7"-15"0,0 0-2,-2 13-7,2-13-1,2 12 2,-1-2 4,1 0 2,1 6 1,-2 3 1,1 8-1,0 4 0,0 7-1,-1 6 0,-2 3-2,-2 4 1,-2-1 0,0 0 0,-2-3 0,-1-3 0,0-6-1,0-4 1,1-4-1,2-5-1,1-4-1,2-4-4,1-5-2,1-12-4,7 9 0,-7-9-1,16-16 0</inkml:trace>
  <inkml:trace contextRef="#ctx0" brushRef="#br0" timeOffset="1162">458 70 16,'0'0'5,"-6"10"-1,6-10 1,0 0-8,-3 12-1,3-12 1,0 16 1,-1-5 4,1 3 2,-1 3 1,0 2 1,-1 0-1,0 4 0,1-2-2,0 0 0,1-2-1,0-5 1,4-3 0,-4-11-1,16 7-1,-1-16-2,1-4 0,5-4-1,1-3 2,-2-4 1,2 2 3,-6 1 3,-1 5 2,-8 2 3,-7 14-2,11-15 0,-11 15-3,0 0-5,0 0-3,0 0-2,1 10-2,-1-10 0,2 17 1,-1-6 0,0 2 4,0 1 1,0 3 1,-1-2 1,0 4 0,0-2 0,0 2 1,-1-1 0,1 0-1,0-3-1,1 0-1,1-2-4,1-4-6,-3-9-8,13 9-3,-2-12 1,-2-7 0</inkml:trace>
  <inkml:trace contextRef="#ctx0" brushRef="#br0" timeOffset="1803">835 208 25,'14'0'11,"-14"0"-3,14-8-2,-14 8-6,18-12-2,-8 4-1,1-1 0,-1 0 0,1-1 0,-4 0 3,0-1 0,-7 11 1,12-18 0,-12 18-1,6-16 0,-6 16 0,1-15 0,-1 15 1,-5-11 0,5 11 0,-11-8 0,11 8 2,-14-4-1,14 4 0,-18-1 0,18 1 1,-17 4-1,7 0 1,10-4 0,-17 12 0,17-12-1,-17 17 1,10-6 0,0 1 0,1 2-1,2 1 0,1 1-1,1 2 0,2 0 0,1 1 1,2 1-2,0 0 1,3-2 1,-1 0 0,-2-2 1,2-1 0,-1-2 1,4-2-1,-8-11 1,15 16 0,-15-16-2,21 4-1,-5-4-2,2-6-5,6-3-8,0-3-5,4-5 2,1-4-2,-1-3 1</inkml:trace>
  <inkml:trace contextRef="#ctx0" brushRef="#br0" timeOffset="2474">1147 70 13,'0'0'9,"-8"-10"-1,8 10-2,0 0-2,0 0-1,0 0-2,-2 11 0,2-11 0,4 16 0,-1-6 2,0 3-1,2 1 1,2 1 0,-1 3 0,1 2-1,-2-2 0,0 3 0,0-1 0,0 1-1,-3-1 1,-1-2-1,-1-1 1,1-5 0,-1 1 1,0-13 4,1 15 0,-1-15 2,0 0 0,0 0 1,0 0 0,0 0 0,0 0-2,-10-5-3,10 5-2,-8-19-1,6 4-3,1-4 0,-1-3-2,6-2 0,1-4 0,5 2 1,1-2-1,6 3 1,0 1 0,3 2 2,2 4-1,-3 3 1,1 3 0,-1 5-1,-2 3 1,-1 3 0,-3 3-3,0 7-3,-13-9-6,18 21-9,-10-10 0,0 0 1,-8-11-1</inkml:trace>
  <inkml:trace contextRef="#ctx0" brushRef="#br0" timeOffset="3125">1535 57 17,'3'17'9,"-7"-8"0,1 7 1,-2 2-5,1 2-1,-1 3 2,1 2 2,0 1 0,1-4 2,1 2-1,1-5-1,3-1-1,0-5-2,7-4-2,3-5-3,6-5-1,4-2-2,4-6 1,2-5 0,1-3 0,0-2 1,-2-2 1,-4 1 2,-3 0 0,-7-1 1,-1 5 1,-3-1-1,-2 4-1,-3 1-1,-1 1-2,-3 11 0,2-14 0,-2 14 0,1-10-1,-1 10 0,0 0 0,0 0 0,0 0 0,0 0 1,0 0-1,0 0 1,0 0 0,-1 11-1,1-11 2,-1 13 0,0-1 1,0 2 0,-1 4 0,-1 4 1,-1 6 0,-1 5-1,-2 8 1,0 4 0,0 7 0,-2 0 1,0 2-1,1-1 1,2 1-1,-1-6 0,4-4-1,-1-4-3,2-9-8,3-3-10,-1-8 0,-1-9-1,1-11 0</inkml:trace>
</inkml:ink>
</file>

<file path=ppt/ink/ink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1T18:12:29.39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2604 3387 20,'0'0'26,"14"3"-4,-14-3-3,18 6-9,-9-2-5,3 1-3,-12-5-1,16 7 0,-16-7 1,14 5 0,-14-5 1,11 0 0,-11 0 0,10-2 0,-10 2-1,14-1 0,-14 1-1,13 0 0,-13 0-1,14 1 0,-14-1 1,0 0-1,10 0 1,-10 0 0,0 0-1,0 0 1,0 0 0,0 0-1,0 0 1,0 0 0,0 0 0,0 0 1,0 0 0,0 0 0,0 0 0,0 0-1,0 0 1,-5-9-1,5 9-1,-14-4 1,2 2-1,-5-2-1,-4 1 2,-7-6 0,-3 5 1,-6-5-1,-3 4 2,-8-6-1,0 4 1,-11-5 0,-2 3-1,-13-1 2,-8 2-2,-10-3-1,-5 2 1,-6 0-1,-3 1 0,-5-2 1,3 1-1,4-1 0,8-1 0,8 1 0,11 0 0,10 1 0,9 2-1,9 2 1,12 2-1,9 2 0,9 1 0,5 2-1,5 0 1,9-2-1,0 0 0,-4 11-2,4-11-1,15 11-2,-15-11-5,20 7-11,-9-3-13,1-4 0,3-2 0</inkml:trace>
  <inkml:trace contextRef="#ctx0" brushRef="#br0" timeOffset="1002">1324 2741 10,'-2'-16'22,"11"4"-4,-9 12-7,11-17 0,-1 12 2,-8-5-1,8 8-1,-10 2 0,10-9-2,-10 9-2,10-4-1,-10 4-1,0 0-2,0 0-2,0 0 0,0 0-1,0 0 0,-18-4-1,1 8 1,-6 0 0,-5 4 0,-8 4 1,-8 5 0,-11 0 2,-7 6-1,-16 0 0,-5 6 1,-13 2-1,-4 1 0,-5-2 0,4 1 0,0-3-1,9-2 0,10-4-1,12-4 1,13-4-1,13-3 1,10-4-1,8-2 0,11-3 1,15-2-1,-10 6 0,10-6 0,0 13 1,-1-2-1,-1 5 1,2 4 0,2 6 0,6 10 1,10 6-1,15 11 1,15 9-1,18 12 0,17 10 0,16 5-1,8 2-1,1-5-2,-5-3-3,-19-20-9,-12-7-20,-18-19-1,-22-22 0,-17-14 0</inkml:trace>
  <inkml:trace contextRef="#ctx0" brushRef="#br0" timeOffset="2003">554 2934 11,'0'0'26,"0"0"0,0 0-4,0 0-9,0 0-4,11 0-4,-11 0-2,17 1-3,-4-1 1,5-1 0,7-2 1,12 1-1,12-3 0,16 3 0,19-1 0,22 2 0,16 2-1,16 4 2,4 1 1,4 7 1,-5-2 0,-1 9 2,-20-3-1,-8 9 0,-18-3 0,-13 7-1,-12-3-3,-12 0 0,-12-4-1,-11-3-1,-7-3 0,-10-7 0,-6-4-4,-11-6-9,-6-16-18,-9 5-1,-9-8 0,-2-2 0</inkml:trace>
  <inkml:trace contextRef="#ctx0" brushRef="#br0" timeOffset="2624">540 3325 14,'-2'10'19,"-12"-16"-1,14 6-2,-9 4-12,9-4-10,-9-1 2,9 1 5,0 0 4,0 0 3,0 0 3,27-4-1,14 9 1,15 1-4,17 2-3,24 4-2,21 5-1,18 2 3,17 5 0,-4-2 3,6 6-1,-10-6 0,3 8 0,-20-5 1,-8 3-2,-20-4 0,-14 0-3,-14-3-1,-16-4 0,-14-2 0,-12-5 1,-13-5-1,-5-1 1,-12-4-1,0 0-1,0 0 0,-1-10-3,1 10-3,-18-18-14,3 4-15,-3-4-1,-4-8 0,-2-7 1</inkml:trace>
  <inkml:trace contextRef="#ctx0" brushRef="#br0" timeOffset="27780">2415 2719 18,'0'0'25,"-10"-5"1,10 5-5,0 0-12,0 0-4,0 0-1,0 0 0,0 0-2,0 0 0,0 0 0,0 0-1,0 0 0,3 9 0,-3-9-1,4 18 0,-2-5 0,2 2 0,0 4 1,4-1-1,5 4 1,1-1 0,7 0 0,1 1-1,3-1 1,5 0-1,5-2 1,1-1-1,0-2 0,3-1 0,1-3 1,4-3-1,1 2 2,0-6-1,7 2 1,0-4 0,6 0 0,-1-4 0,3-1 0,-1-4 0,1-3-2,2-6 1,-3-3 0,0-7-1,-2-3 1,0-2 0,1-2-1,-2-3 2,2 2 0,-1-2-1,2 5 2,-1-1-1,4 5 1,-4-3-1,3 3 1,-5-2-1,-3 4 1,-2 0-1,-2 2 0,-9 3 0,-3 1-1,-4 3 1,-1 1-1,-2 2 0,3 3 0,-1-1 0,0 4 0,1-1 0,-1 2-1,-5 2 0,-1-1 1,-5 1-1,-5 2 0,-5 1 1,-11 0-1,12 0 0,-12 0 0,0 0 0,0 0 0,10 3 0,-10-3 0,0 0 0,11 6 0,-2-2 0,2 0 0,4 2 0,1 0 0,1 2 0,0-1 0,-1-1 0,-3-1 0,-1-1-1,-12-4 1,10 5 0,-10-5 0,0 0 0,0 0 0,0 0 0,0 0 0,0 0 0,0 0 0,0 0 1,0 0-1,0 0 0,0 0-1,0 0 1,0 0 0,0 0 0,0 0 0,9-5 0,-9 5 0,14-19 0,-2 4 0,5-2 0,4-7-1,5-4 1,6-4 0,5-2 0,6-2 0,2-1 0,6-2 1,4-1-2,2 3 2,2 2-2,3 3 1,4 3 0,1 3 1,1 7-2,2 3 1,0 5 0,-1 2 0,3 3 0,-3 2 1,-3 2-2,-2 0 1,-1-1 1,-3 0-1,-3-1 0,0-2 0,-1-2 1,2-2-1,1-3 0,1-4 0,1-3 0,-1-1 0,2-5 0,2-4 0,-3-3 1,2-3-1,2-1 0,3 0 0,5 1 0,1 0 0,5-2-1,2 6 1,3 1 0,-2 3 0,-7 0 0,0 0 1,-7-6 0,-2 0 0,-9 0 1,-4-5-2,-4-3 1,-6 2-1,1 0 1,-7 3-1,-4 4 0,-6 5 0,-4 5 0,-7 5 0,1 6 0,-7 1 0,-10 11-1,4-9 0,-4 9 0,0 0-3,-18 8-8,-5-2-24,-14-6-1,-3-12 0,-11-16 0</inkml:trace>
  <inkml:trace contextRef="#ctx0" brushRef="#br0" timeOffset="31145">2555 2803 29,'0'0'12,"0"0"0,0 0-2,0 0-3,0 0-2,0 0 0,0 0 2,0 0-1,0 0 1,-9 0 0,9 0 1,0 0 1,0 0-1,0 0-2,0 0-1,0 0-2,0 0 0,6-14 0,8 3-1,2-2-1,4-2 1,3-1 0,1 0 0,2-2 0,2 3 1,-3 0-1,0 4 1,-4 1-1,1 3 0,-2-3-1,-3 3-1,0 0 0,-2 0 1,-2 0-1,-2 0 0,-2 1 1,2 0-1,-11 6 0,14-10 0,-14 10 1,12-8-1,-12 8 0,0 0 0,0 0 0,0 0-2,0 0-13,0 0-19,0 0-1,-5-9-1,-2-8 1</inkml:trace>
  <inkml:trace contextRef="#ctx0" brushRef="#br0" timeOffset="31916">2359 1951 9,'-23'1'27,"23"-1"-2,-16 1-4,7-4-5,9 3-3,0 0-2,0 0-3,0 0-2,15-3-3,5-4-1,8-2 0,3-2 1,6-3-2,2-1 1,3-1-1,-2 0 2,-4 2-1,-10 1 1,-3 5 0,-7-2 0,-2 6 0,-14 4 0,15-9-1,-15 9 0,10-7-2,-10 7 1,13-7-1,-13 7 0,9-5 0,-9 5 0,0 0 0,0 0 0,0 0-2,0 0-6,0 0-17,0 0-8,0 0-3,0 0 2</inkml:trace>
  <inkml:trace contextRef="#ctx0" brushRef="#br0" timeOffset="33428">2523 1286 21,'-14'8'28,"14"-8"-2,-9 2 2,9-2-16,0 0-10,0 0-1,0 0 0,0 0 0,0 0 1,0 0 0,0 0 0,0 0 0,0 0-2,0 0 0,0 0 0,12 10 0,-12-10 0,9 7 1,-9-7-1,12 8 0,-12-8 0,13 10 0,-13-10 0,15 12 0,-6-5 1,1 2 0,3 1 0,2 2-1,1-3 1,0 5 0,0 0-1,0 2 1,-2-3-2,-3-1 2,-2-1-2,-9-11 1,10 20 0,-10-20 0,5 10 1,-5-10-1,0 0 0,7 9 1,-7-9 0,0 0 0,0 0 0,0 0 1,0 0-1,0 0 1,0 0 0,0 0-1,0 0 0,0 0 0,0 0-1,0 0 0,0 0-1,0 0 0,0 0-1,0 0-1,-15-4 0,15 4 1,-15-10-1,15 10 1,-21-19 1,10 11 0,0-1 2,-2-1 0,2 0 1,-3 2-2,2-3 1,1 0-2,-1 4 0,1-4 0,2 2 0,-1-4 1,6-1 1,2-1 0,4 0 0,-1 2 1,4-2 0,1 0-1,1 1 0,2 2 0,2 1-1,4 1 1,-1 2-2,3 0 1,-1 0 0,1 1-1,-1 1 1,-1 0 0,-3 0 0,0-1 0,-1 1 0,-2 1 0,1 1 1,1 1-1,-2 0 0,4 2 0,-4 3 0,3 3 0,-1 2 0,-1 4 0,1 3 0,-1 1 0,-2 2 0,-1 0 1,-1-1 0,-2-2-1,-1-2 1,-1-2 0,-1 0 0,-1-10-1,2 14 1,-2-14 0,3 13-1,-3-13 1,3 14-1,-3-14 1,2 11 1,-2-11-1,0 0 1,0 0-1,-4 11 0,4-11-3,0 0-11,0 0-18,0 0-3,5-19 1,0 4-1</inkml:trace>
  <inkml:trace contextRef="#ctx0" brushRef="#br0" timeOffset="47318">1254 4456 8,'0'0'1,"0"0"-3,0 0-1,0 0 1,0 0 2,0 0 0,-11-5 2,11 5 2,0 0-1,-13 2-1,13-2-1,-18 0 0,7-1-1,0-1 2,0 0-1,1-1 2,-1-1 1,11 4 1,-18-6-1,18 6 0,-13-5-3,13 5 0,-12-4-1,12 4 0,0 0 1,-10-2 4,10 2 5,0 0 2,0 0 3,0 0 1,0 0 0,0 0-1,0 0-1,12 0-6,9 2-4,9 1-5,7-3-2,13 5 0,2-4 0,6 2 1,-1-1 1,-3-1 2,-8 1 0,-11-3-1,-10-4-6,-9-2-22,-4 4-3,-12-8-1,0 11 1</inkml:trace>
  <inkml:trace contextRef="#ctx0" brushRef="#br0" timeOffset="47889">1423 4181 19,'0'0'25,"-16"-9"0,16 9 1,0 0-21,0 0-3,0 0 2,0 0 1,0 0 1,0 0 0,0 0 0,13 13 0,8 2 0,0 2-2,10 6-3,4 3-1,6 2 0,1 2 0,0-2 1,-6-4 0,-4-3 1,-10-7 0,-3-2 0,-9-6 0,-10-6-1,0 0 1,-1 12-2,1-12 0,-16 12 0,2-5-1,-2 1 1,-3 1 0,-3 2 1,-1-3 0,-2 2 1,-7-1 0,2 0 0,-4-3 0,2 3 1,0-2-2,2 1 0,3-2 0,5 1-1,4 0 0,5-2 0,13-5 0,-13 8-1,13-8-1,-10 3-3,10-3-12,0 0-17,0 0-1,-7-14 1,7-13-1</inkml:trace>
  <inkml:trace contextRef="#ctx0" brushRef="#br0" timeOffset="67327">4602 535 1,'0'9'14,"0"-9"-1,0 0-9,0 0-7,6-10-1,-6 10 2,0 0 1,11-5 3,-11 5 1,0 0 1,0 0 0,0 0 0,11-6-2,-11 6 0,19-10-1,-5 3 2,5-1 0,4-3 3,4-1 0,8 0 2,-1-4 2,12 3 0,4-6-1,16 5 0,6-7-1,19 5-1,8-4-2,13 3-1,9-1-2,10 3 0,4 0-1,5 4-1,2 3 1,1 4-1,5 3 0,2 2-1,2 2 1,1 0 1,2-2-1,2-2 0,-2-4 0,1-4 0,-12-6 2,-3 0-1,-10-6 0,-6-1 1,-16 1 0,-4 4 1,-12 2-2,-8 4 0,-8 7-2,-12-2 0,-4 9-1,-10 4-1,-6 0 1,-45-7 0,63 14 1,-63-14-1,0 0 2,47 8 1,-47-8-2,0 0 2,0 0-3,0 0-1,-5-53-3,5 53-4,0 0-18,-43-46-3,43 46 2,-56-41 0</inkml:trace>
</inkml:ink>
</file>

<file path=ppt/ink/ink1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4:33.34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782 761 26,'-5'-17'15,"5"17"0,-5-15-1,5 15-3,-3-11-2,3 11-3,0 0-2,-6-11 0,6 11-1,0 0 0,0 0 0,0 0 0,0 0-1,0 0-2,0 0-1,0 0 0,0 0 0,-7 9 0,4 1 0,-1 6 1,-2 3-1,-3 8 1,-1 6 0,-5 5 0,-1 4 0,0 3-1,1 3 1,0-3 0,2 1-1,2-4 1,5-4 0,5-5-1,1-6 0,3-5 1,0-6-1,1-3 1,-4-13 1,14 7 0,-14-7 0,16-20 0,-5 4-1,0-6 1,3-4 0,1-6-1,4-4-1,-1-3 1,4-2 0,0-1 1,1-1 1,1 1 0,1 1 1,0 4 0,-2 5 0,-2 4 0,-2 9-1,-4 2-1,-5 7-2,-1 6-1,-9 4 0,11 12-1,-11 2 1,1 8-1,-2 4 1,0 6 1,2 4 1,-2 2 0,4 0 0,2 1 1,1-3 0,4-4-1,0-2 1,4-7 0,-3-3 0,2-5 0,-1-4 0,-1-5 0,2-4 0,-1-6 1,3-4-1,-1-5 0,4-3 0,0-7 1,5-4-1,3-5 2,2-3-1,-3-4 2,2 0 0,-3-2 0,1 4 1,-4-1-1,-2 7 0,-9 3-1,0 5-1,0 5-2,-5 3-2,-5 15-7,8-17-11,-8 17-4,0 0-1,15-9 0,-15 9 1</inkml:trace>
  <inkml:trace contextRef="#ctx0" brushRef="#br0" timeOffset="982">1618 1132 66,'2'14'19,"-2"-14"-3,10-1-1,2-3-13,2 2-4,0-1-2,5 3 1,1-2 0,5 2 0,0 0 0,1-2 0,-2-2-1,-1 0 1,0-3 1,-5-5 3,-2 1 1,-6-6 2,-2 2 2,-5-5 2,-3 3-1,-7-2-1,-3 1-3,-6 1-1,-1 3-1,-5 2-1,-3 3-1,-3 4 1,1 4-1,2 4 1,0 4 0,3 5-1,3 5 1,2 3 0,1 3 0,8 4 0,0 3 0,4 1 0,2 1 1,4 1 0,1 0 0,5-2 0,1-2-1,3-3 1,1-2-1,2-7 1,4-1-1,0-7 0,5-5 0,1-5-1,3-5 0,1-5 0,2-6 0,2-2 0,-3-3 1,1-5 0,-2-1 1,-2-3 1,-2 0 1,-1-3 0,-1 1-1,-3-6 0,2 1 0,-4-2-1,1 0-1,0 1 1,0 0-1,-4 4 2,0 4-1,-4 3 1,1 8 0,-4 2 1,-1 7-1,-5 2-1,-2 9 0,0 0-1,5-12-2,-5 12 1,0 0-2,0 0 1,0 0 0,0 11 0,0-11 0,0 19 0,-2-3 1,1 4 1,1 5 0,-1 6-1,0 2 2,-2 5-2,2 3 1,-3 1 0,2-1 0,2-1 0,-1-3-1,2-3 0,1-5 1,0-5-1,2-7 1,3-1-1,-7-16 0,19 10 0,-5-12 0,4-5 0,3-4-1,6-3 1,4-2 0,2-2 2,3 1-1,-3 1 2,1 3 0,-1 3 1,0 4-1,-8 2 1,-7 4-3,0 4 0,-7 4-1,0 4 0,-6 4-2,-5 4 1,-4 2-1,2 5 1,-2 0-1,-5 4 0,-3-2 1,-4-1 1,2-2 2,-5-7 2,0-1 1,-6-6-1,-1-3 3,-3-6 0,0-2 0,-2-8-2,-3 1-3,2-1-4,-9-8-9,8 3-10,2-9 0,9-2-2,4-8 0</inkml:trace>
  <inkml:trace contextRef="#ctx0" brushRef="#br0" timeOffset="2834">908 195 9,'17'-15'10,"5"1"3,-3-2 1,-3 0 1,2 5-1,-8-2 1,3 5-2,-13 8-2,9-12-1,-9 12-1,0 0-3,0 0-4,-2-10-1,2 10-2,-15-7 0,3 3 1,-3 0-1,-6-1 1,-1-1-1,-4 1 1,-1 1 0,-1-1 0,4 3 0,1 0 0,3 1 0,2 1 0,2 1-1,6 1 0,1 1 0,9-3-1,-13 12 0,13-12-1,-8 17 1,5-4 0,-5-1 0,2 3 1,-4-1 0,-4 2 0,-1-1 2,-6 1-1,-3 1 0,-4 0 0,0 0 1,-4 1-1,1-1 0,0 1 0,2-1 0,3 2 0,2-2 0,5 0-1,2 0 0,7-1 0,2 0 0,4-1 0,2 0 0,2 0 1,1 1-1,1-1 1,-1 2 0,0 3 0,-5 3 0,-4 1 0,-5 5 0,-4 2 1,-4 2-1,-4 2 1,0 3-1,-5 1 0,3 1 1,2 1-1,0-1 0,3-2 0,2 1 0,4-5 0,2-1 0,2-5-1,1-2 1,5-2 0,0-1 0,3 0 0,0-3 1,1 2-1,1 0 1,0-2-1,1 1 0,-1 0 1,1-1-1,2 1 0,4 1-1,2-1 0,3 1 0,4 2-1,1-3 2,1 2-1,2-2 2,-3-3 1,0 3 1,-5-4 1,-1 2 0,-6-3-1,0 3 1,-3-1-1,1 2 0,-2-2-2,2 2 0,0-1-1,3 1 1,7 0-1,1-2 0,8-1 0,3-1-1,5-1 1,2-1-1,5-1 1,-1-2-1,-2-1 1,1 1 0,-3 1 0,1-2-2,0 4 0,2-2-1,3 2-1,1-3 0,4 3 0,-2-1 0,2 0 2,-4 0 4,-2-5 1,-6 3 2,-6-5-1,-4 4 2,-6-5-1,-2 3 1,-12-8-3,15 13-1,-8-4-1,-1 2-1,2 2 0,3 1 0,7 0 1,5 1-2,7 1 0,4-1 0,7-3 0,6-2 0,3-4 1,6-4 0,1-3 0,0-2 0,0-4 1,-1-3 0,-2 2-1,-5 2 0,-5 2-1,-4 3 0,-5 3 1,-5 2 0,-3 1-1,-3 1 1,-6-1 0,0-1 1,-2 0-1,1-1 1,-2-1-1,0-1 0,1 1 0,2-1 0,5 1 0,-4-2 0,5 0-1,-1-2 0,3-1 0,1-3 0,2-3 0,1-1 0,5-2 0,0-2 1,-1 0 0,3 0 0,1 0 1,0 2 0,-3 1 1,0 2-1,-4 2 0,0 2 0,4 3 0,-4 1-1,-3 3 1,2 1 2,-3-1-1,2 0 1,-2-3 0,5-2-1,-8-2 0,6-1 0,1-4-2,1-4-1,0 0-1,2-5 1,-6-1 0,-1-2 0,0-3 0,-3-1 1,-2-4 1,-5 2 0,0-5 0,-8 5 0,3-2 0,-4 0 0,-2-1 0,3 1 1,-3 0-2,5 1 0,-2 1 0,5 2-2,-1 1 2,3 4 0,-6-1 0,1 2 0,-4 2 0,-1-1 0,-4 1 2,3-2-1,-4-1-1,6-2 0,3-2 0,-3 1 0,3-2 1,-10 26 1,38-49-1,-38 49 1,32-48 0,-32 48 0,0 0 0,29-56 0,-29 56 0,-6-41-3,-13 16 0,-5-3 1,-12-2-1,1-3-1,-5-2 1,1-2 0,-5 1 0,10 1 1,11 2 0,1 3 1,12 2-1,0-1 2,1 3-2,3 2 2,-1 2-2,0 2 1,-4 1-1,2 2 0,-4 0 0,-3 3-1,-2-1 1,-1 2 0,-3 0-1,-3-2 1,-3 0 0,-7-1-1,-2 0 0,-2-1 0,-3-1 1,-5-1-1,1-1 0,-3 2 0,1-2 1,-1 0 0,5 1 0,-3-2 0,2 1 0,3 0 1,3 0-1,4 2 0,3 0 0,6 2 0,2 1 1,5 3-1,-1 0-1,3 2 1,6 1 0,-7-1-1,-5 2 1,-2 1 0,-3 0-1,-5 1 1,0 0-1,-2 4 1,-5 1-1,7 0 1,3 3-1,2-1-1,7 2-2,-2-3-3,6 6-11,-9-6-6,2 1 0,-4-9-1,-1-2 0</inkml:trace>
</inkml:ink>
</file>

<file path=ppt/ink/ink1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5:03.50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13 213 6,'0'0'7,"0"0"0,0-11-1,0 11-2,0 0-1,0-11-2,0 11 0,0 0 0,-1-9 1,1 9-1,0 0 2,0 0-2,0-10 1,0 10 0,0 0-1,0-10 0,0 10 1,0 0-1,0 0 0,0-10 1,0 10-1,0 0 1,0 0 0,0 0 0,0 0 0,0 0 0,0 0 0,0 0 0,0 0-1,0 0 0,0 0-1,0 0 1,0 0-2,0 0 1,0 0 0,0 0 0,0 0 1,0 0 1,0 0 0,-1 10 1,2 0 0,-2 0 2,0 6-2,-1 1 0,1 7-1,-1 0 0,1 4 0,0 1-1,-1 1 0,1-2 0,1 2 0,1-5 0,0 1-1,-1-5 1,1 0 0,0-3-1,0-4 1,-1 1-1,0-4 0,0-1 0,0 0 1,0-10-1,-1 13 0,1-13 1,-1 10-1,1-10 0,0 0 0,0 0 0,0 0-1,0 0-1,0 0-6,0 0-4,9-17-5,-4 3 1,3-2-2,-1-5 2</inkml:trace>
  <inkml:trace contextRef="#ctx0" brushRef="#br0" timeOffset="671">88 216 3,'0'-14'6,"-1"0"0,1 5 0,-1 0 0,1 9-1,-2-11-1,2 11-2,0 0-1,0 0-2,-1-9-2,1 9 1,0 0 0,0 0 0,0 0 1,0 0 1,0 0 0,0 0 2,0 0 2,0 0 0,0 0 2,0 0 0,-9-2 0,9 2 0,0 0-1,0 0-1,0 0-3,0 0-1,0 0-2,0 0-1,0 0-1,0 0 0,0 0 1,0 0 0,0 0 2,0 0 2,0 0 3,0 0 1,0 0 0,-10 3 1,10-3-1,0 0 0,-9-1-1,9 1-2,0 0 0,-12-2-1,12 2 0,0 0 1,0 0 1,0 0 0,0 0-1,0 0 1,0 0 0,0 0 0,0 0-2,0 0 1,0 0-1,0 0-1,0 0 1,0 0-1,0 0 1,0 0 0,0 0 0,0 0 1,0 0 0,0 0-1,-1 13 2,1-13-2,7 12 1,-2-3-1,3 3 0,2 2 0,0 3 0,2 0-1,3 2 0,1-1 1,1 3-1,0-2 0,2 1 0,-1 0 0,2 0 1,0 1-1,1-2 0,-2 0 0,1 0 0,1-3 0,-2 1 1,-2-1-1,1-2 0,-3-1 0,-2-2 0,-2-1 0,-3-1 0,-8-9 0,12 14 0,-12-14 0,0 0 1,0 0-1,9 11 0,-9-11 0,0 0 1,0 0-1,0 0 1,0 0 0,0 0 0,0 0 0,0 0 1,0 0-1,0 0 1,0 0-1,0 0 0,1-14 0,-1 3 0,0-3 0,1-4-1,0-4 0,0-3 0,0-5 0,0 0 0,0-4 1,1-1-1,0-2 0,0-1 1,1-1-1,0 1 0,1 3 0,0 1 0,0 4 0,-1 3-1,1 6 1,0 2 0,-2 6 0,1 2 0,-3 11-1,4-13-1,-4 13-1,0 0-5,0 0-8,0 0-5,10-3-2,-10 3 0,12-2 1</inkml:trace>
  <inkml:trace contextRef="#ctx0" brushRef="#br0" timeOffset="2113">745 82 19,'0'0'12,"0"0"2,0 0 0,0 0-3,0 0-2,0 0-1,0 0-3,0 0-1,-1 9-1,1-9-1,0 0-1,0 0-1,0 10-1,0-10 0,2 14 1,1-4-1,-2 3 1,0 2 1,0 2-1,-1 1 0,-1 2 0,-1 4 0,0 1 0,-2-1 0,0 4 1,1 0-1,0 1 0,0-1 0,1 1 1,0-3-1,2-1 1,1-2 0,1-4 0,0-2 0,2-1 0,1-4 0,0-2 0,-5-10 0,16 13 0,-4-11 0,1 1-1,3-4 1,3-3-1,3 0 0,2-3 1,5-1-1,3-1 0,1 0 1,2-1-2,0 1 1,-1 1 0,-2-1 0,-4 3 0,-6 0 1,-4 2-1,-6 2 0,-12 2 0,11-2-2,-11 2-5,0 0-7,-10 1-5,1-1 2,-1-2-1,-2-4 0</inkml:trace>
  <inkml:trace contextRef="#ctx0" brushRef="#br0" timeOffset="2814">787 334 45,'0'0'14,"0"0"0,9 1 0,-9-1-10,10-1-4,-10 1 1,15 0 1,-3-1-1,3 0 1,4-1 0,5-2-1,3-1-2,3 0-1,2-4-1,0 2 0,-2-2-1,-3 3-4,-4-3-2,-7 2-5,-3 1 2,-13 6-1,7-18 1</inkml:trace>
  <inkml:trace contextRef="#ctx0" brushRef="#br0" timeOffset="3174">700 101 64,'14'3'19,"-14"-3"0,19-6-1,-5 3-14,3 0-4,3-1-1,6 2 1,4 1 1,1 0-1,1 2 1,1-1 0,-1 1-1,-1 1 0,-2-2-2,-1 4-4,-5-5-8,0 2-5,-2-2 0,1-3 0,-6-3 0</inkml:trace>
  <inkml:trace contextRef="#ctx0" brushRef="#br0" timeOffset="3705">1433 135 14,'0'0'13,"6"15"-1,-4-5 1,0 4-1,1 2-2,2 5-2,-1 1-1,0 5-1,0 1-3,1 5-1,-1-2 0,1 1-1,-2-3-1,-1 0 0,0-2 0,0-4-1,0-5 0,-2-4-1,2-2 0,-2-12 1,1 14-1,-1-14 2,0 0 2,0 0 1,0 0 0,0 0 1,-4-14-1,4 14-1,-5-23-1,1 7-2,1-5-3,-2-3-2,3 0 1,-2-5-1,1 2 3,1-3 1,0 2 2,1-2 1,0 1 3,3 1 0,1 0 0,2 2-1,3-1 0,3 2-1,1 1-1,5 4-1,2 1 1,0 3-1,3 3 0,1 2 0,0 4 0,0 3 0,0 4-1,-4 1 1,0 4-1,-1 2 0,-5 5 0,1-1 1,-5 5-1,-1-2 1,-3 5-1,-3-2 1,-2 1-1,-3-1 1,-2 0-1,-4-1 1,-1-1-1,-5-2 1,0-1-1,-4-1 1,-2-2 0,0-1 0,-3-2 1,0 1-1,2-2 0,-1-1 0,1-2-1,3 0 1,2-1-1,-1-1 1,6-1 0,3 1 0,9 0 0,-12-4 1,12 4 0,0 0-1,5-9 1,-5 9-1,20-4 0,-8 1 0,2 3-1,1 0 1,1 4 0,1 3 0,2 1 1,2 5 0,0 1 0,5 4 1,2 1-1,3 5 0,2-1 0,3 1-1,2 0 1,1 0 0,-3-2 0,0-2 0,-3-3 2,-1-2 1,-7-4 1,-1 0 0,-11-6 1,0 1 0,-13-6-1,11 4-1,-11-4-1,0 0-2,0 0-2,0 0-3,0 0-6,0 0-12,0 0-1,0 0 0,-3-19 0</inkml:trace>
</inkml:ink>
</file>

<file path=ppt/ink/ink1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16.7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185 101 10,'0'0'8,"10"5"1,-10-5 0,0 0-3,0 0-1,0 0 0,0 0 1,0 0-1,0 0-1,0 0 1,0 0-3,0 0-1,0 0-2,0 0-1,-8 10 1,8-10 0,-4 15 1,1-2-1,-1 2 2,0 5-1,-3 5 0,-1 3 0,-1 5 1,0 2-1,-3 4 1,0-1-1,0 7 1,-3-4 0,2 2-1,-2-3 1,2 0-2,-1-7 1,4 0-3,1-5-5,2-3-4,0-6-3,6-6 3,1-13-3</inkml:trace>
  <inkml:trace contextRef="#ctx0" brushRef="#br0" timeOffset="501">74 91 34,'0'0'14,"-2"-16"1,4 7 0,0 0-7,-2 9-3,5-17 0,-5 17 0,12-12 0,-1 8-1,2-1 0,6 0-2,4 1-2,4 1 0,9 0-1,-1 2 0,2 1 0,0 2 0,-1 2 0,-5 4-1,-1 2 1,-5 3-1,-3 4 1,-5 0 0,-5 5 0,-5 0 1,-5 3 0,-4 1 1,-7 2-1,-4 1 1,-7 0 0,-3 2 1,-7-2-1,-2 0 1,-4-4 0,1 0 0,-2-6 0,3-2 0,4-5 0,4-2-1,7-5 0,4 0 0,6-3-2,9-2 1,0 0-2,0 0 1,0 0 0,0 0-1,0 0 1,0 0-1,0 0 1,0 0 1,10-5-1,-10 5 1,7 9-1,-7-9 2,11 19-1,-4-6 2,0 5-1,4 2 0,-3 1 1,3 4-1,0-2 0,-1 2 0,-1-1-1,3-2 1,-4-5-2,-2-1 2,0-3-1,-1-3 0,-1 0-1,-4-10-1,4 14-5,-4-14-7,-1 12-7,1-12 2,0 0-1,0 0-1</inkml:trace>
  <inkml:trace contextRef="#ctx0" brushRef="#br0" timeOffset="1322">577 561 22,'9'13'8,"-9"-13"-2,15 5-1,-2-5-9,4 0 0,3-1 0,4 1 1,-1-6 4,4 0 3,-4-1 3,0-1 1,-6-1 3,-3 0-1,-4 1 0,-5-3 0,-5 11-3,0-16-2,0 16-2,-14-14-2,4 7-1,-4 1 0,0 1 0,-4 1-1,0 1 1,0 2-1,-1 1 1,1 2 0,-1 4 0,0 2-1,2 3 1,-1 0 1,1 2 0,-1 3 1,1 4 0,0-3 1,1 4-1,2-1 1,0 3-2,2-1 1,5 1-1,3-2-1,4-2 1,7-1-2,6-2 2,5-5-3,5-3 0,8-4-5,2-8-8,6-3-5,2-7 0,0-6 3,-2-6-3</inkml:trace>
  <inkml:trace contextRef="#ctx0" brushRef="#br0" timeOffset="1883">1073 99 37,'0'0'15,"0"0"-2,0 0 0,0 0-9,7 11-5,-7-11 1,-4 18 0,1-4 2,-1 8 1,-1 7 0,-1 6 1,0 7 0,-2 4 0,-1 4-1,1 0 0,0 4-2,0-5 0,0 0 0,0-6-2,2-4 1,0-6 0,0-3-1,1-7-3,0-6-4,2-4-11,3-13 2,0 0-1,0 0-1</inkml:trace>
  <inkml:trace contextRef="#ctx0" brushRef="#br0" timeOffset="2243">1192 471 19,'11'10'6,"-1"-11"0,1-2 1,0 0-6,0 0-2,2 1 1,-1 2 3,2 2 2,-3 3 2,-1 4 2,3 0-3,-1 3-1,3 4-3,-1 4-2,2 1 0,-3 3 0,1 0-1,-3 2 0,-1 1-1,-5 1 2,-1-1-1,-7-1 1,-2-3-1,-2 0 3,-5-4 0,-3-5 3,-4-5 0,0 0 1,-5-9 1,3 0 1,-2-6 0,1 0 0,0-6-2,6 2-1,2-5-2,4 2-1,8-4-2,5 2-1,6-2-1,6 3-1,6 1 1,4 0-1,6 3 0,2-1-5,5 5-4,-2-2-8,2 0 1,-1-5-1,-3-1 1</inkml:trace>
  <inkml:trace contextRef="#ctx0" brushRef="#br0" timeOffset="2734">1742 296 61,'0'0'16,"3"-9"0,-3 9 0,4-11-16,-4 11-2,0 0 0,0 0 2,0 0 0,0 0 3,5 23-1,-6-4 0,0 5-1,-2 7-1,1 5 0,-1 4 0,-1 4 0,-1-2-1,-3 4 1,0-5-1,-1 0 1,-1-6-1,-1-3 0,-1-4-4,-4-9-1,3-3-5,-5-10-2,1-4 1,-1-7 2,1-3 1,-1-7 2,1-2 5,4-2 1,1-2 7,4 1-1,3 2 3,2 1-4,3 4 1,4-1-3,5 5 0,3 2-1,6 1 0,3 0-1,7 1-1,4 0 0,6 2-1,3-2 1,1 2-1,2-3 0,-1 4 1,-4-3 2,-4 1 0,-3 3 3,-9 1 0,-3 4 1,-7 0 0,-2 8 0,-6-2 0,-2 9-1,-2-1-2,-1 5 0,0-3-2,0 1 1,3 0-9,0-5-7,3-4-2,4-9 0,1-9 1</inkml:trace>
  <inkml:trace contextRef="#ctx0" brushRef="#br0" timeOffset="3375">2085 316 85,'1'19'22,"-1"-19"-3,0 0-2,10 12-25,-10-12-8,11 3-7,-11-3-2,17 10 2,-5-7 1</inkml:trace>
  <inkml:trace contextRef="#ctx0" brushRef="#br0" timeOffset="3625">2242 694 6,'2'-14'17,"4"-2"0,-1-2-3,5 2 0,-1 3 3,7 0-5,-4 0-1,5 4-3,-1 1-3,2 2-2,-2 6-2,1 1-1,0 1 0,-4 7-1,-1 2 0,-1 4-1,-3 2 0,-3 5 1,-3-5 0,-1 5 1,-5-3 1,-1 1 3,-5-6-1,-2 1 3,-3-7-1,-1-1 1,-4-5-1,-1-1 0,-3-5-1,1-3-2,1-1-5,-1-8-9,7 2-11,3-6-2,11 0 1,4-9-2</inkml:trace>
  <inkml:trace contextRef="#ctx0" brushRef="#br0" timeOffset="4106">2659 542 42,'0'0'14,"0"0"1,0 15-3,0-15-7,-2 13-1,0 0-2,1 4 1,-2-5 1,2 8 0,-2-4-1,3 3 1,-1-4-1,4-1 1,0-5-1,6 0-1,5-6-2,4-5 1,6-2 0,2-4-2,4-2 3,1 0-1,-3-4 3,0 3 0,-10-1 2,2 4-1,-10 0 1,0 4-1,-10 4-1,0 0-2,0 0-1,0 0-1,0 0-1,0 0 0,0 0-1,0 0 1,0 0 0,6 10 0,-6 0 0,-1 2 1,2 3 0,-1 5 0,2 2-2,-2-3-2,7 7-20,-2-6 1,5-7-2,-1-13 1</inkml:trace>
</inkml:ink>
</file>

<file path=ppt/ink/ink1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22.06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20 287 26,'0'0'13,"2"-10"1,-2 10 0,0 0-2,0 0-5,6-10-1,-6 10 1,0 0 1,0 0 0,0 0 0,0 0-1,0 0-3,0 0-2,0 0-1,0 0-2,0 0 0,0 0 0,0 0 0,0 0 0,0 0-1,-2 13 1,2-2 1,0 2-2,-2 4 2,1 2-1,-2 4 2,1-1-2,-1 1 2,-2 0-2,1-3 1,2 0-4,-2-3-6,5-2-10,-1-15-1,13 9 1,-2-19-1</inkml:trace>
  <inkml:trace contextRef="#ctx0" brushRef="#br0" timeOffset="511">313 466 40,'0'0'14,"-19"3"0,19-3 3,-8-11-12,8 11-2,-3-18-1,5 7 1,6-1 1,3-1 0,5 0-1,3 1-1,3 0-3,1 1 1,2 4-1,-2 1 0,-3 3 1,-2 2 0,-3 2-1,-5 3 1,-10-4-1,10 20 1,-10-6-1,-3 4 0,-3-1 1,-3 4-1,-3-1 2,-2 0 0,-1-1 2,-2-3-1,1-4 1,-3-4 1,5-1-2,-3-6-1,2-6-4,6-4-5,-1-10-5,9-3-2,1-7-1,7-3 2,1-8-1,5 1 5,3-4 4,-1 3 7,2 2 6,-4 6 3,0 1 2,-3 5 0,-1 4 0,-1 6-3,-1 3 0,-1 4-4,-6 9-2,10-8-3,-10 8-1,12 6 1,-6 4-1,0 5 2,0 5 0,-1 5 1,0 9 1,-3 0 1,1 8 0,-3-2 0,0 3-1,-1-3-3,-1-1-6,5-6-12,2-6-1,4-10-2,4-13 1</inkml:trace>
  <inkml:trace contextRef="#ctx0" brushRef="#br0" timeOffset="1151">711 312 54,'0'0'3,"7"12"-2,3-12 0,1-1-14,5 2 2,-3-4 2,5 3 4,-2-3 7,0 0 7,-4 0 2,0 0-1,-3-3-4,-9 6-4,11-12-3,-11 12 0,2-13 0,-2 13 1,-5-15 2,5 15 0,-10-10 2,10 10-1,-14-6 0,14 6 1,-15-1-1,5 1-1,10 0 0,-20 4 1,10 5-1,-2-4 0,2 10 1,-1-2-1,3 8 1,1 0-1,1 7 1,4 0-2,2-1 1,2 1-1,3-1 0,1-1 0,2-4 0,3-5 0,1-5 1,1-2-2,2-6 1,1-6-1,1-4 0,4-5-1,0-5 0,1-1 1,1-4 0,-1-4 1,1 1 0,-5 0 3,3 2 0,-5 0 2,0 5-1,-6 1 2,2 5-3,-6-1 2,-6 12-3,11-13-1,-11 13-1,0 0-1,0 0-2,0 0-1,0 0 1,0 0 0,8 13 0,-7 0 0,-2 1 1,2 3-1,-1 1 3,2 0-2,0 0 2,2 0-2,0-2 2,4-3-2,4-4 1,4-3-1,4-5-2,5-5 0,0-4 0,4-3 1,2-5 1,-2-1 2,-2 0 1,-7 0 3,0 3-1,-9 2 2,2 3-1,-13 9-1,9-9-1,-9 9-2,0 0-1,1 12-2,-2-1 2,3 3-2,-2 5 2,3 3-2,0 3 0,7 5-6,-4-4-9,6 0-6,1-9-1,4-7 0,0-13 1</inkml:trace>
  <inkml:trace contextRef="#ctx0" brushRef="#br0" timeOffset="2103">1700 5 21,'11'-1'12,"-1"-3"-1,2 7 2,-12-3-4,15 9-5,-7 5 0,-6 4 1,-1 11 2,-2 2-1,-1 11-1,-4 1 0,2 9-1,-4 0-2,2 4-1,0-1-2,-2 0 1,2-7-3,0-4-1,-1-6-2,-2-8-2,3-8-4,-5-7-2,-2-12-1,0-6 0,2-6 3,-4-9 4,3-3 6,-1-7 4,2 0 5,6-2 4,3 2 4,3 0-1,2 3-1,6 7-2,3 1-3,6 6-4,2 1 0,5 4-3,-1 2-2,7 3 0,3 1-4,1 1-2,5 2-4,0-1 2,2 1 0,-3 0 3,0 1 4,-6-1 3,-6-2 5,-3 3 3,-8-1 3,-2 4 2,-14-7-1,10 20-2,-12-8-3,1 6-2,-6 1-2,4 0 1,-2-1-3,1 0-1,2 0-4,-3-6-13,5-12-6,0 0 0,0 0-1,13-23 0</inkml:trace>
  <inkml:trace contextRef="#ctx0" brushRef="#br0" timeOffset="2934">2118 94 94,'0'0'24,"-3"9"-1,3-9-1,0 0-23,0 0-2,0 0-2,1 11-6,-1-11-10,2 14-2,-2-14 0,12 10 0,-2-10 1</inkml:trace>
  <inkml:trace contextRef="#ctx0" brushRef="#br0" timeOffset="3154">2408 75 66,'-11'1'16,"11"-1"1,0 0-1,-9-10-16,9 10 0,0 0-1,0 0 2,0 0 2,-6 21 2,5-1-2,1 11-1,0 3-1,-1 10-1,-1 5-1,1 9 0,0 7-2,-2 1 1,-1 0-1,0-4 0,-1 2-1,-1-3 1,2-7-1,-3-9 0,7-45-1,-12 61-2,6-42 1,-3-11 0,9-8 4,-18-15 2,8-4 2,0-5 2,1-7 3,0-4 1,0-2-1,5 2 1,0 1-2,6 1-3,1 4 0,6 1-1,1 4 0,4 4-1,2 4 1,5 1-1,0 3 0,6 2-2,4 1-2,2 1-2,8 3-1,-4-1-1,6 1 2,-4 0 1,0 1 2,-4 1 4,-9-2 2,-2 6 3,-11-5 1,-1 5 1,-12-1-2,9 7-1,-9-7-3,-3 18-1,1-6-2,1 0 0,0 7 1,1 1-1,2-2-3,-1-1-4,7-1-14,0-6-1,2-7-2,1-9 1</inkml:trace>
  <inkml:trace contextRef="#ctx0" brushRef="#br0" timeOffset="3805">2862 170 99,'0'0'24,"-10"8"-2,10-8-3,0 0-26,0 0-8,8 13-10,-8-13-2,20 10 0,-7-6 3</inkml:trace>
  <inkml:trace contextRef="#ctx0" brushRef="#br0" timeOffset="3996">3183 295 74,'-7'10'18,"7"-10"-1,-11 3 3,11-3-19,-11-3-3,11 3 0,-12 3 1,1 3 4,3 5 1,-5 2 0,1 5-1,0 4-2,-1 3 1,2 2-1,2 2 1,3-2-2,3-1 2,4-5 0,4 0 0,1-3 0,4-4-1,4-2-1,3-4-4,10-3-11,0-4-7,6-2-1,1-7-2,6-4 1</inkml:trace>
  <inkml:trace contextRef="#ctx0" brushRef="#br0" timeOffset="5618">4409 54 90,'3'-10'25,"-3"10"-2,5-12 1,-5 12-21,9-7-4,-9 7-4,0 0-3,0 0-12,2 12-4,-2-12 0,8 11 0,-8-11 0</inkml:trace>
  <inkml:trace contextRef="#ctx0" brushRef="#br0" timeOffset="14020">3470 322 11,'0'0'15,"0"0"0,0 0 1,0 0 1,-2-10 2,2 10-2,0 0-4,0 0-4,0 0-2,0 0-3,0 0-2,10-10-2,-10 10 0,16-5-2,-5 3 1,1-3-1,4 3 1,-3 2-1,4 2 0,0 2 0,0 3 0,-2-2-1,1 5 0,-2 4 0,-1 1 0,1-1 0,-1 2 1,-5 0 0,-1 0 0,-2 1 1,-3-1-1,-2 1 1,0-1-2,-3 1 1,-4 1 0,2-3 1,0 0 1,-3-4 2,-2-3 2,-1-1 0,-4-3 2,0-2-1,-4-4 1,1 0-1,-5-4 0,3 3-3,0-2 0,2 1-1,5 0 0,1 1 0,12 3 1,-13-7-1,13 7 0,0 0 0,0 0-1,0 0-2,19-9-2,-5 5-4,11 2-4,-2-2-5,9 0-5,2-1 0,4-3 0,-2 0 1</inkml:trace>
  <inkml:trace contextRef="#ctx0" brushRef="#br0" timeOffset="14751">4099 88 31,'0'0'13,"5"11"1,-5-11 0,0 0-7,0 0 0,0 0-2,0 0 0,0 0-1,0 0 0,0 0-2,0 0-1,0 0-1,0 0 0,0 0-1,-3 13 0,3-13 1,-3 16-1,2-4 1,-4 4-1,2 4 1,-1 6-1,-4 0 1,2 4-1,1 2 0,-3 3 1,1 2-1,0 2-1,3-1-1,-1-3 0,3-1-3,0-4 0,4-8 0,-1-3-2,-1-19-3,7 10-3,-7-10 0,0-19 2,-4 2 1</inkml:trace>
  <inkml:trace contextRef="#ctx0" brushRef="#br0" timeOffset="15132">3900 305 30,'0'0'16,"-5"-12"-1,5 12-1,0 0-1,0 0-3,17-2-4,0 3-1,2-1-2,9-2-1,0 1 0,10-1 0,2 0-2,4-2 1,-4 1 0,0 0-1,-8 1 1,-4 0-1,-7 0-2,-8 0-2,-2 2 0,-11 0-2,0 0 1,0 0 0,0 0 0,0 0 0,0 0 2,3 12 4,-3-12 1,-3 10 1,3-10-1,1 20 2,-1-9 0,-2 5 0,0 0 0,-1 3 0,2 0-1,-2 0 0,0 1-2,2-1-1,3 1-8,1-3-7,2-4-5,-5-13 2,15 9-1</inkml:trace>
  <inkml:trace contextRef="#ctx0" brushRef="#br0" timeOffset="15642">4516 46 76,'13'11'23,"-13"-11"-1,13 8-1,-13-8-15,0 0-6,0 0-2,12-3 0,-12 3-1,0 0-2,0 0-1,0 0-3,0 0-5,3 10-4,-3-10-4,0 0 1,0 0 2</inkml:trace>
  <inkml:trace contextRef="#ctx0" brushRef="#br0" timeOffset="16433">4623 451 32,'0'0'16,"-5"-12"1,5 12-2,-7-14 1,7 14-5,-6-17-1,6 17-3,-1-20-2,2 10-1,1-2-1,4 0-2,6 0-1,0 2 0,9 0-1,1 3 0,1 1-1,3 2 1,5 2 0,-1 2 0,-30 0 0,55 7 0,-55-7 1,45 16-1,-45-16 0,25 25 0,-25-25 0,4 33 0,-11-16-1,-5 0 2,-4-2 0,2 2 1,-1-4-1,-3 1 3,-4-6-2,4 1 3,-2-4 0,5 0-1,-4-5 1,-2 0 0,2-3-1,1 0 0,0-3-2,3-1-1,1 2-3,3-6-12,1 4-8,7-6-2,8 0 1,1-5 0</inkml:trace>
  <inkml:trace contextRef="#ctx0" brushRef="#br0" timeOffset="16984">5070 218 44,'44'40'14,"-44"-40"0,0 0 0,0 0-12,0 0-4,0 0 2,0 0 1,43 48 1,-43-48 2,0 0-1,-1 56 0,1-56 1,-3 45-1,3-45-1,-7 44 0,7-44-1,0 0 2,-10 44 1,10-44 0,0 0-1,0 0-1,0 0 0,0 0-2,55-39-1,-55 39 0,58-35 1,-58 35 1,58-33 1,-58 33 1,46-21 0,-46 21 2,0 0-1,0 0-1,0 0-3,0 0 0,0 0-1,0 0-1,0 0 0,0 0 0,35 50 1,-35-50 2,-3 47-1,3-47 1,-6 57-1,6-57 0,-12 66-5,12-66-7,-21 68-10,21-68 0,-36 47-1,36-47 1</inkml:trace>
</inkml:ink>
</file>

<file path=ppt/ink/ink1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40.29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573 564 24,'0'0'12,"0"0"-1,0 0 1,0 0-3,-49 34 0,49-34-1,0 0-2,0 0 0,-41-4 0,41 4-1,0 0-1,-53-27-1,53 27-2,-44-30 0,44 30 0,-51-49 1,51 49-1,-50-60 1,50 60 0,-45-68-1,29 30 0,5-1 1,6-1-2,5 4-2,8-1 1,3 5 0,8 1-1,3 5 1,1 3 0,-1 5 1,1 4 0,-4 2 1,-4 5-1,-3 1 0,-1 4 0,-11 2-2,12 5-1,-12-5-1,4 23 0,-4-7-1,0 5 1,-4 2 0,4-23 1,-13 60-1,13-60 2,-24 76-3,6-31 0,-2 3-2,-5 4 0,-5-1 0,-3 3 1,-2-6 2,-2 4 1,0-6 1,1-4 3,36-42 2,-63 63 0,63-63 0,-35 43 0,35-43-2,0 0 1,0 0-1,46-25-1,-46 25 1,88-65 1,-33 24 3,3-4 1,2 4 2,-4-1 1,0 6 0,-12-1 1,-2 14-1,-42 23-1,59-38-2,-59 38-6,0 0-11,52-17-10,-52 17-2,0 0-1,0 0 2</inkml:trace>
  <inkml:trace contextRef="#ctx0" brushRef="#br0" timeOffset="831">1183 105 72,'0'0'23,"3"11"-2,-3-11 0,0 0-16,0 0-5,0 0-1,0 0 1,0 0 0,0 0 1,-4 10 0,2 0-1,2-10 0,0 0-2,-22 51 2,22-51-1,-25 61 0,25-61-1,-33 80 2,33-80-1,-38 84 1,21-43 0,17-41 0,-31 79-1,31-79 2,-15 65 0,15-65 0,11 48-2,-11-48-1,54 27-4,-9-16-4,2-9-3,11-1 0,-5-7-3,6 4 1,-10-8-1,-7 2-1,-42 8-1</inkml:trace>
  <inkml:trace contextRef="#ctx0" brushRef="#br0" timeOffset="1282">978 416 36,'-14'47'20,"14"-47"0,0 0 2,58-4-10,-58 4-9,61-2 0,-61 2 0,77 2-1,-77-2-3,77 4-7,-77-4-9,76 6-5,-76-6 0,68-5-1</inkml:trace>
  <inkml:trace contextRef="#ctx0" brushRef="#br0" timeOffset="1552">986 136 51,'0'0'21,"0"0"1,23-10 0,-1 1-5,9 4-14,6-2-1,7 4-1,4 1 1,2 1 0,0 3-1,2-3-3,0 8-5,-9-2-11,1 4-4,-8-7-2,-2 1 2,-9-1-1</inkml:trace>
  <inkml:trace contextRef="#ctx0" brushRef="#br0" timeOffset="1843">1513 313 32,'0'0'17,"0"0"0,0 0 3,0 0-14,0 0 0,0 0 0,45-20 1,-45 20-1,0 0-3,0 0-2,28 63-2,-28-63 0,26 56 0,-26-56 0,33 63-3,-33-63-3,32 58-4,-32-58-8,28 59-1,-28-59-1,0 0 1</inkml:trace>
  <inkml:trace contextRef="#ctx0" brushRef="#br0" timeOffset="2123">1462 647 56,'0'0'21,"0"0"0,0 0 0,22-54-18,-22 54-3,60-59 0,-60 59-1,75-58 2,-75 58-1,74-55-7,-74 55-10,71-44-4,-71 44 2,65-44-1</inkml:trace>
  <inkml:trace contextRef="#ctx0" brushRef="#br0" timeOffset="2413">2045 100 67,'0'0'20,"0"0"-1,0 0 0,0 0-18,0 0-2,-2 15-1,0-4 1,2-11 1,0 0 0,-15 58 2,15-58 0,-20 75-1,5-27 0,0 1 0,-2 1-2,2 0 1,-2-3-4,5-3-6,12-44-12,-23 62-1,23-62 1,0 0 0</inkml:trace>
  <inkml:trace contextRef="#ctx0" brushRef="#br0" timeOffset="2714">1738 289 61,'0'0'18,"0"0"1,0 0 0,68-36-18,-26 30-2,5 2 1,3 0 1,0 4 0,1 2-4,-4-1-9,-47-1-5,74 11-4,-74-11 2,47 14-1</inkml:trace>
  <inkml:trace contextRef="#ctx0" brushRef="#br0" timeOffset="2954">2176 302 54,'0'0'13,"11"43"2,-11-43-2,0 0-16,17 50 1,-17-50 1,12 48 2,-12-48 3,2 53 1,-2-53 0,0 53 1,0-53-2,-2 47-2,2-47 1,0 0 0,0 0 1,-5 42 1,5-42-2,0 0 3,0 0-2,0 0 0,0 0 0,5-56-2,-5 56-1,10-44 0,-10 44-1,15-55 0,-15 55 3,23-49-2,-23 49 0,30-41 0,-30 41 1,0 0-1,58-52 1,-58 52-2,43-25 0,-43 25 0,0 0 0,56-12 0,-56 12-1,0 0-1,45 15-2,-45-15-8,0 0-14,45 43 0,-45-43 0,0 0 2</inkml:trace>
  <inkml:trace contextRef="#ctx0" brushRef="#br0" timeOffset="3445">2615 329 27,'0'0'14,"0"0"0,0 0 4,0 0-9,55 27-1,-55-27-3,0 0 1,45 21 0,-45-21-1,0 0-1,46 54-4,-46-54 0,23 51-2,-23-51 3,17 54-1,-17-54 0,5 54 1,-5-54-1,-9 45 1,9-45-1,0 0 1,-44 49 0,44-49-1,-42 21 1,42-21 0,-49 3 2,49-3-1,-45-8 1,45 8 0,0 0 0,-47-32 0,47 32-1,0 0-1,-3-54-2,3 54-1,0 0-1,46-54-2,-46 54-3,50-29-3,-50 29-10,67-16-4,-67 16 3,66-14 0</inkml:trace>
  <inkml:trace contextRef="#ctx0" brushRef="#br0" timeOffset="3876">3201 354 81,'0'0'21,"0"0"-1,0 0 1,0 0-20,0 0-3,0 0 0,0 0 1,-58 1 0,58-1 4,-43 8-1,43-8-1,-47 21 0,47-21-2,-47 33 0,47-33 0,-38 41 2,38-41-2,-21 43 1,21-43 1,-5 41-2,5-41-1,12 42-1,-12-42-5,0 0 0,45 54-6,-45-54-8,55 19-2,-55-19 1,70-10 0</inkml:trace>
  <inkml:trace contextRef="#ctx0" brushRef="#br0" timeOffset="4196">3464 156 58,'1'-27'21,"-5"0"-2,1 7 2,-3 6-15,3 3-5,3 11-1,0-14-1,0 14 1,0 0-1,0 0 1,9 17 0,-6-6 0,-1 9 1,-2-20-1,1 54 0,-1-54 2,-6 83-4,-2-34 2,0 5-1,-5 1 0,-2-6-2,2 1 0,-4-7-4,3-2-2,14-41 0,-33 47-2,33-47 2,0 0 2,-44 10 2,44-10 3,0 0 4,-34-53 5,34 53 4,-13-58 1,13 58 0,-6-64 0,6 64-2,4-61-2,-4 61-1,12-46-3,-12 46 0,0 0-2,0 0-2,59-38 0,-59 38-1,56 2-1,-56-2 0,73 6-1,-32-6 0,5 5 0,-4-7 1,2-1 0,-44 3 2,71-8 1,-71 8 0,47-8 1,-47 8 0,0 0 0,0 0-1,0 0 0,0 0-1,0 0 0,0 0 0,15 43-1,-15-43 0,-4 42 0,4-42 0,2 48-1,-2-48-10,8 47-11,-8-47-2,0 0 3,0 0-1</inkml:trace>
  <inkml:trace contextRef="#ctx0" brushRef="#br0" timeOffset="4867">3782 91 73,'0'0'24,"-9"9"-1,9-9-2,0 0-8,6 11-18,-6-11-6,6 15-13,-1-5 0,8 0 0,0-2 1</inkml:trace>
  <inkml:trace contextRef="#ctx0" brushRef="#br0" timeOffset="5097">3915 502 23,'0'0'24,"-14"-45"0,14 45 2,9-45-8,-9 45-4,21-43-3,-21 43-3,0 0-3,0 0-4,48-42 1,-48 42-2,0 0 1,0 0-1,0 0 0,0 0-2,46 42 1,-46-42-1,11 43 1,-11-43-1,3 46 2,-3-46-1,-7 52 1,7-52 1,0 0 1,-28 55 0,28-55 0,0 0-2,-52 30 2,52-30 0,0 0-1,-60-1-1,60 1-2,0 0-5,-49-42-19,49 42 2,-12-49-4,12 49 4</inkml:trace>
  <inkml:trace contextRef="#ctx0" brushRef="#br0" timeOffset="5658">4221 337 58,'0'0'21,"0"0"1,0 0-1,0 0-9,0 0-9,0 0-2,0 0 0,0 0-1,0 0 2,0 0-1,0 0 1,0 0 0,0 0 0,0 0-2,0 0-1,41 37 2,-41-37-2,1 42 2,-1-42-1,0 0 1,5 59-2,-5-59 3,0 0-1,16 43-1,-16-43 0,0 0-1,43 11 1,-43-11-1,49-17 1,-49 17 0,56-33 1,-56 33 1,59-46 3,-59 46-1,47-48 1,-47 48 0,0 0-1,48-43-2,-48 43 0,0 0-2,0 0-1,0 0 0,45-16-1,-45 16 1,0 0-2,0 0 0,0 0 1,29 50 1,-29-50-1,10 50 2,-10-50-2,11 59 1,-11-59-1,8 67 2,-8-67-3,8 66-7,-8-66-14,-4 49-1,4-49-1,0 0 0</inkml:trace>
</inkml:ink>
</file>

<file path=ppt/ink/ink1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4:22.39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322 36 38,'0'0'15,"0"0"-3,0 0 0,0 0-3,0 0-12,0 0-1,10 12 2,-5 4 1,-2 5 1,1 9 3,-1 7 4,0 8-2,-3 8 1,2 6-1,-2 2 0,1 2 0,0-3-1,-1-2-1,-1-8 0,1-6-2,0-8 0,0-7-6,1-3-6,-2-6-8,-1-7-1,2-13 1,-3 9 0</inkml:trace>
  <inkml:trace contextRef="#ctx0" brushRef="#br0" timeOffset="311">337 591 50,'4'-12'17,"3"-3"-2,4-11 1,10-6-11,7-7-6,9-7-1,9-4 2,6-4 2,6 2 1,-2-1 3,3 7 1,-8 3 2,-3 10 0,-14 4-2,-3 9-1,-11 7-2,-7 3-4,-13 10-3,0 0-3,0 0-6,-12 20-8,-3-4-3,-7 3 0,-2 3 0,-8 3 3</inkml:trace>
  <inkml:trace contextRef="#ctx0" brushRef="#br0" timeOffset="601">401 457 12,'3'15'9,"2"-3"0,9 0 0,4 0-3,3 2-2,5 3 2,3 0 1,3 3 0,0 1 1,1 1 0,-4 1-1,-1 4-1,-3-2-1,-1 1-2,-6 1 0,0 0-1,-5-2-1,1-1 1,-4-2-1,0-2-1,0 1-3,-4-8-6,-1 1-9,-5-14 0,9 9 0,-9-9 0</inkml:trace>
  <inkml:trace contextRef="#ctx0" brushRef="#br0" timeOffset="1022">1084 87 38,'4'11'14,"-2"9"1,-2 2 0,0 7-4,0 6-11,1 10 0,0 5 1,-1 4 0,2 3 2,-1 1-1,2-1 0,1-4 1,0-3 0,-1-8-1,0-6-1,0-7 1,-1-6-1,-1-9 1,1-5 1,-2-9 0,0 0-2,0 0-2,-12-23-2,7 2-3,-3-8-2,3-3-3,-3-10-1,5-3 2,-1-4 2,4-3 2,1 1 3,2 1 4,1 3 3,2 1 2,0 5 0,2 2 0,1 5-1,1 4 2,4 5-2,-1 0 0,6 5-1,2 0 0,3 5 0,2 0 0,2 4 1,-2 1-2,1 5 2,-2 1-2,0 4-1,-6 4 0,0 5-2,-4 1 1,-2 5-1,-4 2 0,-3 3 0,-2 3 1,-5 3-1,-5 0 1,-4 0 0,-5 0 1,-5 1-1,-6-2 0,-1 0 0,-4-4 0,1 0 0,0-3-1,3-4 0,4-4 0,4-2-2,6-1 1,3-4-2,10-3 1,0 0-1,0 0 2,16 2-1,-2-2 1,3-1 0,5 2 2,3 2-1,0 0 1,3 3 0,-1 4-1,1 1 1,1 3-1,-1 3 0,1 3 0,-1 1 0,-3 2 0,1 2 0,-3 0-1,-1 2 2,-6-1-1,-1-1 0,-6 0 0,-3-3 0,-1 1 1,-6-2-1,-5-4 2,-2 0 0,-9-3 1,-1 1 0,-9-4 1,-2 1 1,-8-3 0,-4 1 0,-6-3 0,1 0-2,-1 0 0,1-1-1,1-1-2,5-2-1,7 3-6,2-5-14,8 3-5,3-8 1,10-1-2,2-11 1</inkml:trace>
  <inkml:trace contextRef="#ctx0" brushRef="#br0" timeOffset="3125">0 1136 12,'0'0'9,"0"0"0,0 0 0,0 0-3,0 0-5,0 0-1,0 0 1,0 0-1,3 10 0,-3-10 0,0 0 1,15 9 0,-15-9 2,18 7 1,-7-4 2,2 1 1,1-3 1,1 4 2,1-5-1,3 2 0,2-2-2,5 2-1,3-2-1,6 1-1,8-2-2,5 1 0,8-2 0,7 0 0,3-3-1,5 2 1,4-1 0,5 1-1,0-1 1,4 0-1,1-2 0,-2 1 0,1-2 0,-3 2 0,-5-1 1,-4 2 0,-7 0-1,-7 3 1,-9 1 0,-7 2 0,-8-1 0,-4 2 0,-10-1-1,-3 0 1,-6 0-1,-11-2 0,12 1 1,-12-1-1,0 0-1,0 0 1,0 0-1,0 0 0,0 0 0,0 0 0,0 0 0,9 1 0,-9-1 0,0 0 0,0 0-1,14 1 0,-14-1-1,20 1 0,-1-1-1,1-2-1,9 1 1,0-2-1,8 1 1,-4-3 1,1 3 1,-4-1 1,-5 1 0,-3 1 1,-6 2-1,-2 1-2,-3 3-4,-11-5-8,12 11-8,-12-11 0,1 9 0,-1-9 0</inkml:trace>
</inkml:ink>
</file>

<file path=ppt/ink/ink1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1T18:12:29.39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2604 3387 20,'0'0'26,"14"3"-4,-14-3-3,18 6-9,-9-2-5,3 1-3,-12-5-1,16 7 0,-16-7 1,14 5 0,-14-5 1,11 0 0,-11 0 0,10-2 0,-10 2-1,14-1 0,-14 1-1,13 0 0,-13 0-1,14 1 0,-14-1 1,0 0-1,10 0 1,-10 0 0,0 0-1,0 0 1,0 0 0,0 0-1,0 0 1,0 0 0,0 0 0,0 0 1,0 0 0,0 0 0,0 0 0,0 0-1,0 0 1,-5-9-1,5 9-1,-14-4 1,2 2-1,-5-2-1,-4 1 2,-7-6 0,-3 5 1,-6-5-1,-3 4 2,-8-6-1,0 4 1,-11-5 0,-2 3-1,-13-1 2,-8 2-2,-10-3-1,-5 2 1,-6 0-1,-3 1 0,-5-2 1,3 1-1,4-1 0,8-1 0,8 1 0,11 0 0,10 1 0,9 2-1,9 2 1,12 2-1,9 2 0,9 1 0,5 2-1,5 0 1,9-2-1,0 0 0,-4 11-2,4-11-1,15 11-2,-15-11-5,20 7-11,-9-3-13,1-4 0,3-2 0</inkml:trace>
  <inkml:trace contextRef="#ctx0" brushRef="#br0" timeOffset="1002">1324 2741 10,'-2'-16'22,"11"4"-4,-9 12-7,11-17 0,-1 12 2,-8-5-1,8 8-1,-10 2 0,10-9-2,-10 9-2,10-4-1,-10 4-1,0 0-2,0 0-2,0 0 0,0 0-1,0 0 0,-18-4-1,1 8 1,-6 0 0,-5 4 0,-8 4 1,-8 5 0,-11 0 2,-7 6-1,-16 0 0,-5 6 1,-13 2-1,-4 1 0,-5-2 0,4 1 0,0-3-1,9-2 0,10-4-1,12-4 1,13-4-1,13-3 1,10-4-1,8-2 0,11-3 1,15-2-1,-10 6 0,10-6 0,0 13 1,-1-2-1,-1 5 1,2 4 0,2 6 0,6 10 1,10 6-1,15 11 1,15 9-1,18 12 0,17 10 0,16 5-1,8 2-1,1-5-2,-5-3-3,-19-20-9,-12-7-20,-18-19-1,-22-22 0,-17-14 0</inkml:trace>
  <inkml:trace contextRef="#ctx0" brushRef="#br0" timeOffset="2003">554 2934 11,'0'0'26,"0"0"0,0 0-4,0 0-9,0 0-4,11 0-4,-11 0-2,17 1-3,-4-1 1,5-1 0,7-2 1,12 1-1,12-3 0,16 3 0,19-1 0,22 2 0,16 2-1,16 4 2,4 1 1,4 7 1,-5-2 0,-1 9 2,-20-3-1,-8 9 0,-18-3 0,-13 7-1,-12-3-3,-12 0 0,-12-4-1,-11-3-1,-7-3 0,-10-7 0,-6-4-4,-11-6-9,-6-16-18,-9 5-1,-9-8 0,-2-2 0</inkml:trace>
  <inkml:trace contextRef="#ctx0" brushRef="#br0" timeOffset="2624">540 3325 14,'-2'10'19,"-12"-16"-1,14 6-2,-9 4-12,9-4-10,-9-1 2,9 1 5,0 0 4,0 0 3,0 0 3,27-4-1,14 9 1,15 1-4,17 2-3,24 4-2,21 5-1,18 2 3,17 5 0,-4-2 3,6 6-1,-10-6 0,3 8 0,-20-5 1,-8 3-2,-20-4 0,-14 0-3,-14-3-1,-16-4 0,-14-2 0,-12-5 1,-13-5-1,-5-1 1,-12-4-1,0 0-1,0 0 0,-1-10-3,1 10-3,-18-18-14,3 4-15,-3-4-1,-4-8 0,-2-7 1</inkml:trace>
  <inkml:trace contextRef="#ctx0" brushRef="#br0" timeOffset="27780">2415 2719 18,'0'0'25,"-10"-5"1,10 5-5,0 0-12,0 0-4,0 0-1,0 0 0,0 0-2,0 0 0,0 0 0,0 0-1,0 0 0,3 9 0,-3-9-1,4 18 0,-2-5 0,2 2 0,0 4 1,4-1-1,5 4 1,1-1 0,7 0 0,1 1-1,3-1 1,5 0-1,5-2 1,1-1-1,0-2 0,3-1 0,1-3 1,4-3-1,1 2 2,0-6-1,7 2 1,0-4 0,6 0 0,-1-4 0,3-1 0,-1-4 0,1-3-2,2-6 1,-3-3 0,0-7-1,-2-3 1,0-2 0,1-2-1,-2-3 2,2 2 0,-1-2-1,2 5 2,-1-1-1,4 5 1,-4-3-1,3 3 1,-5-2-1,-3 4 1,-2 0-1,-2 2 0,-9 3 0,-3 1-1,-4 3 1,-1 1-1,-2 2 0,3 3 0,-1-1 0,0 4 0,1-1 0,-1 2-1,-5 2 0,-1-1 1,-5 1-1,-5 2 0,-5 1 1,-11 0-1,12 0 0,-12 0 0,0 0 0,0 0 0,10 3 0,-10-3 0,0 0 0,11 6 0,-2-2 0,2 0 0,4 2 0,1 0 0,1 2 0,0-1 0,-1-1 0,-3-1 0,-1-1-1,-12-4 1,10 5 0,-10-5 0,0 0 0,0 0 0,0 0 0,0 0 0,0 0 0,0 0 0,0 0 1,0 0-1,0 0 0,0 0-1,0 0 1,0 0 0,0 0 0,0 0 0,9-5 0,-9 5 0,14-19 0,-2 4 0,5-2 0,4-7-1,5-4 1,6-4 0,5-2 0,6-2 0,2-1 0,6-2 1,4-1-2,2 3 2,2 2-2,3 3 1,4 3 0,1 3 1,1 7-2,2 3 1,0 5 0,-1 2 0,3 3 0,-3 2 1,-3 2-2,-2 0 1,-1-1 1,-3 0-1,-3-1 0,0-2 0,-1-2 1,2-2-1,1-3 0,1-4 0,1-3 0,-1-1 0,2-5 0,2-4 0,-3-3 1,2-3-1,2-1 0,3 0 0,5 1 0,1 0 0,5-2-1,2 6 1,3 1 0,-2 3 0,-7 0 0,0 0 1,-7-6 0,-2 0 0,-9 0 1,-4-5-2,-4-3 1,-6 2-1,1 0 1,-7 3-1,-4 4 0,-6 5 0,-4 5 0,-7 5 0,1 6 0,-7 1 0,-10 11-1,4-9 0,-4 9 0,0 0-3,-18 8-8,-5-2-24,-14-6-1,-3-12 0,-11-16 0</inkml:trace>
  <inkml:trace contextRef="#ctx0" brushRef="#br0" timeOffset="31145">2555 2803 29,'0'0'12,"0"0"0,0 0-2,0 0-3,0 0-2,0 0 0,0 0 2,0 0-1,0 0 1,-9 0 0,9 0 1,0 0 1,0 0-1,0 0-2,0 0-1,0 0-2,0 0 0,6-14 0,8 3-1,2-2-1,4-2 1,3-1 0,1 0 0,2-2 0,2 3 1,-3 0-1,0 4 1,-4 1-1,1 3 0,-2-3-1,-3 3-1,0 0 0,-2 0 1,-2 0-1,-2 0 0,-2 1 1,2 0-1,-11 6 0,14-10 0,-14 10 1,12-8-1,-12 8 0,0 0 0,0 0 0,0 0-2,0 0-13,0 0-19,0 0-1,-5-9-1,-2-8 1</inkml:trace>
  <inkml:trace contextRef="#ctx0" brushRef="#br0" timeOffset="31916">2359 1951 9,'-23'1'27,"23"-1"-2,-16 1-4,7-4-5,9 3-3,0 0-2,0 0-3,0 0-2,15-3-3,5-4-1,8-2 0,3-2 1,6-3-2,2-1 1,3-1-1,-2 0 2,-4 2-1,-10 1 1,-3 5 0,-7-2 0,-2 6 0,-14 4 0,15-9-1,-15 9 0,10-7-2,-10 7 1,13-7-1,-13 7 0,9-5 0,-9 5 0,0 0 0,0 0 0,0 0-2,0 0-6,0 0-17,0 0-8,0 0-3,0 0 2</inkml:trace>
  <inkml:trace contextRef="#ctx0" brushRef="#br0" timeOffset="33428">2523 1286 21,'-14'8'28,"14"-8"-2,-9 2 2,9-2-16,0 0-10,0 0-1,0 0 0,0 0 0,0 0 1,0 0 0,0 0 0,0 0 0,0 0-2,0 0 0,0 0 0,12 10 0,-12-10 0,9 7 1,-9-7-1,12 8 0,-12-8 0,13 10 0,-13-10 0,15 12 0,-6-5 1,1 2 0,3 1 0,2 2-1,1-3 1,0 5 0,0 0-1,0 2 1,-2-3-2,-3-1 2,-2-1-2,-9-11 1,10 20 0,-10-20 0,5 10 1,-5-10-1,0 0 0,7 9 1,-7-9 0,0 0 0,0 0 0,0 0 1,0 0-1,0 0 1,0 0 0,0 0-1,0 0 0,0 0 0,0 0-1,0 0 0,0 0-1,0 0 0,0 0-1,0 0-1,-15-4 0,15 4 1,-15-10-1,15 10 1,-21-19 1,10 11 0,0-1 2,-2-1 0,2 0 1,-3 2-2,2-3 1,1 0-2,-1 4 0,1-4 0,2 2 0,-1-4 1,6-1 1,2-1 0,4 0 0,-1 2 1,4-2 0,1 0-1,1 1 0,2 2 0,2 1-1,4 1 1,-1 2-2,3 0 1,-1 0 0,1 1-1,-1 1 1,-1 0 0,-3 0 0,0-1 0,-1 1 0,-2 1 0,1 1 1,1 1-1,-2 0 0,4 2 0,-4 3 0,3 3 0,-1 2 0,-1 4 0,1 3 0,-1 1 0,-2 2 0,-1 0 1,-1-1 0,-2-2-1,-1-2 1,-1-2 0,-1 0 0,-1-10-1,2 14 1,-2-14 0,3 13-1,-3-13 1,3 14-1,-3-14 1,2 11 1,-2-11-1,0 0 1,0 0-1,-4 11 0,4-11-3,0 0-11,0 0-18,0 0-3,5-19 1,0 4-1</inkml:trace>
  <inkml:trace contextRef="#ctx0" brushRef="#br0" timeOffset="47318">1254 4456 8,'0'0'1,"0"0"-3,0 0-1,0 0 1,0 0 2,0 0 0,-11-5 2,11 5 2,0 0-1,-13 2-1,13-2-1,-18 0 0,7-1-1,0-1 2,0 0-1,1-1 2,-1-1 1,11 4 1,-18-6-1,18 6 0,-13-5-3,13 5 0,-12-4-1,12 4 0,0 0 1,-10-2 4,10 2 5,0 0 2,0 0 3,0 0 1,0 0 0,0 0-1,0 0-1,12 0-6,9 2-4,9 1-5,7-3-2,13 5 0,2-4 0,6 2 1,-1-1 1,-3-1 2,-8 1 0,-11-3-1,-10-4-6,-9-2-22,-4 4-3,-12-8-1,0 11 1</inkml:trace>
  <inkml:trace contextRef="#ctx0" brushRef="#br0" timeOffset="47889">1423 4181 19,'0'0'25,"-16"-9"0,16 9 1,0 0-21,0 0-3,0 0 2,0 0 1,0 0 1,0 0 0,0 0 0,13 13 0,8 2 0,0 2-2,10 6-3,4 3-1,6 2 0,1 2 0,0-2 1,-6-4 0,-4-3 1,-10-7 0,-3-2 0,-9-6 0,-10-6-1,0 0 1,-1 12-2,1-12 0,-16 12 0,2-5-1,-2 1 1,-3 1 0,-3 2 1,-1-3 0,-2 2 1,-7-1 0,2 0 0,-4-3 0,2 3 1,0-2-2,2 1 0,3-2 0,5 1-1,4 0 0,5-2 0,13-5 0,-13 8-1,13-8-1,-10 3-3,10-3-12,0 0-17,0 0-1,-7-14 1,7-13-1</inkml:trace>
  <inkml:trace contextRef="#ctx0" brushRef="#br0" timeOffset="67327">4602 535 1,'0'9'14,"0"-9"-1,0 0-9,0 0-7,6-10-1,-6 10 2,0 0 1,11-5 3,-11 5 1,0 0 1,0 0 0,0 0 0,11-6-2,-11 6 0,19-10-1,-5 3 2,5-1 0,4-3 3,4-1 0,8 0 2,-1-4 2,12 3 0,4-6-1,16 5 0,6-7-1,19 5-1,8-4-2,13 3-1,9-1-2,10 3 0,4 0-1,5 4-1,2 3 1,1 4-1,5 3 0,2 2-1,2 2 1,1 0 1,2-2-1,2-2 0,-2-4 0,1-4 0,-12-6 2,-3 0-1,-10-6 0,-6-1 1,-16 1 0,-4 4 1,-12 2-2,-8 4 0,-8 7-2,-12-2 0,-4 9-1,-10 4-1,-6 0 1,-45-7 0,63 14 1,-63-14-1,0 0 2,47 8 1,-47-8-2,0 0 2,0 0-3,0 0-1,-5-53-3,5 53-4,0 0-18,-43-46-3,43 46 2,-56-41 0</inkml:trace>
</inkml:ink>
</file>

<file path=ppt/ink/ink1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1T18:14:14.0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144 4 3,'0'0'23,"-3"11"0,3-11-1,0 0-15,0 0-6,0 0 0,0 0 0,0 0 3,12 9 0,-12-9 1,12 7 1,-3-4 0,5 5-1,7-3 1,6 7-2,9 0-1,7 6-2,8 0 0,4 4 0,4 1-1,4 1 1,-4 1 0,2 0 0,-7-1 0,-4 0-1,-3-4 1,-8 1-1,-6-4 1,-8-3-1,-4-2 0,-9 1-1,-6-4 1,-9 0 0,-7 0 0,-6 0 2,-8-2-1,-2 3 2,-12-4 0,0 2 0,-5-3-1,3 3 1,1 1-1,5 2-1,5 4 0,9 2-1,11 7-1,11 6 1,15 6 0,10 5 0,11 3 0,8 2 1,8 0-1,3-3 0,-2-3 1,-6-7 0,-8-6 0,-9-4-1,-13-4 1,-11-3 0,-19-1 1,-10-1-2,-16-1 1,-3 5 0,-12 0-1,0 2 1,-3 2 0,3 2-1,8 2 0,9 0 0,11 2-1,7-1 1,12 2 0,9-1 0,9 0 0,8-1 0,6-2 0,5-2 0,1-2 1,-1-1 0,-3-5-1,-4 0 1,-10-2 0,-10 1 0,-13-1 2,-13 2-2,-10 0 0,-6 2 1,-7 4-1,0 3 0,0 1 0,4 0-1,9 2 0,11 3-1,14 3 1,11 2-1,11 1 0,8-1 1,7 1 0,3-1 0,0-3 0,-2-4 1,-6-4-1,-8-3 1,-8-1 0,-11-1 0,-12-4 0,-7 3-1,-8-2 1,-7 3-1,-7 1 1,0 4-1,1 3 0,5 2-1,10 3 1,9 2-2,13 4 1,11 3 0,12 1 0,5-1 0,6-1 0,1-4 1,-1-1 1,-3-4 0,-7-3-1,-6-3 2,-8-4-1,-4 1-1,-7 1 1,-2 0-1,-1 3 0,-1 2 0,2 5-1,1 0 1,6 1 0,1 0-1,5-2 2,3-1-2,1-2 1,0-2 0,-1-3 1,-3 0-2,-7 0 1,-4 0 1,-9 1-1,-4 0 0,-8 1 1,-2 1 0,-3 0-1,-1 0 0,5 0 1,2 0-1,11 2-1,5 0 0,14 5-1,4-4 0,8 5 0,2-3 0,3 0 1,-2-1 0,-3-3 1,-5-2 0,-8-3 1,-4 1 0,-6-1 0,-2 3-1,-4 3 0,-3 0 0,-2 2 0,-2 3 2,-6-2 0,-1 3 1,-4-4-1,3 2 1,0-2-1,4 1-1,3-1-1,5-1-1,8 4-1,6-3-2,16 5-3,-1-9-5,22 10 0,-8-14 1,11 6 7,-4-5 3,-4-7 3,0 1 1,-14-10 5,-1 11 3,-25-13 4,1 14-3,-16-8-6,1 12-2,-8 4-2,-3 7-2,-6 3 0,0 3 1,1 3-1,2 1 0,3 3-1,0-3 1,10-1-1,3-3 1,6-3-1,7-2 0,5 0 0,4-6 0,3-5 0,-1-5 1,2-3-1,-4-1 1,0-1-3,-13-4-6,-2-1-29,-8-8 2,-5-7-2,-3-6 0</inkml:trace>
</inkml:ink>
</file>

<file path=ppt/ink/ink13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2-07T18:44:26.736"/>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45 1355 36,'0'0'14,"-13"-11"-1,13 11-3,0 0-5,0 0-4,0 0-2,0 0 0,0 0 1,0 0 0,0 0 1,0 0 2,0 0 1,-10-2 1,10 2-1,0 0 0,0 0 1,0 0-1,-13-6-1,13 6 0,0 0-1,-11-3 0,11 3 0,0 0 1,0 0 1,0 0 1,0 0-1,0 0 0,0 0 0,0 0 0,0 0-1,0 0-1,0 0-1,0 0 0,13 5 0,-13-5 1,11 3 0,-11-3 0,11 2 1,-11-2 0,12 0 1,-12 0-2,13 1-1,-13-1 1,15 1-1,-15-1-1,18 3 1,-18-3 0,19 2-1,-8-2 2,1 1 0,-1-1 0,2 0 0,-1 0 0,1 0 0,2 1-1,1 4 0,0-4-1,3 4 1,1-2-1,3 2 1,1-3 0,4 3-1,-1-4 1,2 1 0,2-2 0,2 2 0,-2 0 0,2 0-1,-1 0 0,-2 2 1,0-1-1,1 2 0,-3-1 0,1 0 1,0 0-1,1-2 1,2 2-1,1-2 0,-2 0 1,0 1-1,-3-1 0,-2 0 0,-2-1 1,-2 2 0,-3-2 0,-3 1 0,-2-2 0,-1 0 0,0 0 0,-3 1-1,2-1 1,-1-1-1,1 1 0,0-1 0,1 0 0,0 1 1,-1-1-1,1 0 0,-1-2 1,1 1-1,1 0 0,1-1 0,1 2 0,2-1 0,2-1 0,-1 1 0,5 1 0,-2-1 0,-1-1 0,-3 2 0,-4 0 1,-2 0-1,-12 1 1,16-3-1,-16 3 0,0 0 1,0 0-1,0 0 0,0 0 1,0 0-1,0 0 0,0 0 0,0 0 0,0 0-1,0 0-1,0 0-2,0 0-4,0 0-12,0 0-14,11 5 1,-8-15-1,4-3 2</inkml:trace>
  <inkml:trace contextRef="#ctx0" brushRef="#br0" timeOffset="2636">1256 1167 27,'-17'3'16,"17"-3"2,0 0 0,0 0-2,0 0-6,0 0-2,0 0-1,0 0-1,0 0 0,0 0-2,0 0 0,0 0-1,0 0 0,0 0-1,0 0 1,0 0-2,0 0 1,12-3 0,-12 3 1,21 5-1,-5 0-1,4 1 1,6-1-1,-1 3 0,5 1 0,0 0 0,-1 0 1,-2 1-2,0-1 1,-4-1 0,-1 0-1,-4 0 1,-2-1-1,-4 0 0,-2 0 1,-10-7-1,14 11 1,-14-11-1,9 11 0,-9-11 1,0 0 0,2 14-1,-2-14 1,0 11 0,0-11-2,0 10 2,0-10-1,-2 11 1,2-11-1,-3 11 1,3-11-1,-4 11 1,4-11 0,-9 11 0,9-11 1,-12 14-1,12-14 1,-19 17 0,7-6 0,-3 0 0,0 3-1,-3 1 1,0 1 0,-2 3-1,0 2 1,-1-1-1,0 4 1,0-3 0,0 2-1,0-2 1,1 0 0,-1-3-1,2 1 0,0-3 0,1-2-1,2 0 1,1-1-1,1-3 1,1 0 0,1-2 0,2-2 0,10-6-1,-16 8 1,16-8 0,-10 6 0,10-6-1,0 0 1,0 0-1,0 0 0,0 0 1,0 0-1,0 0-1,0 0-2,0 0-8,0 0-21,3-20-2,7-6-1,-3-17 0</inkml:trace>
  <inkml:trace contextRef="#ctx0" brushRef="#br0" timeOffset="4030">758 907 6,'0'0'7,"-10"7"1,10-7 1,0 0 0,0 0 1,0 0 2,0 0-1,0 0 2,0 0-2,0 0 0,0 0-1,0 0-2,0 0-1,0 0-1,0 0 0,0 0-1,0 0 0,0 0-1,0 0 1,0 0-1,0 0 2,0 0-1,0 0-1,0 0-1,0 0 0,0 0-2,13-11 1,-13 11-1,17-10 0,-5 3-1,3-1 1,2 0 0,6-2 0,0 1 0,4 0 0,1-2 1,2 1-1,3-1 1,2 1-1,1-1 0,1 2 0,2 0 0,3 0 0,-1-1 0,3 0 0,-3 0 0,5-1-1,-3 0 1,4 0 1,-3-1-1,3 0 1,0 0-1,1 1 1,6-2-1,-3 2 1,1-1-1,1 1-1,0-2 1,1 0-1,-2 1 0,3 0 1,-1 0-1,2 1 0,0-1 1,2 0 0,-1-2-1,3-1 1,0-1 0,-3-2 0,-1 0 0,0-1 0,-1 0 0,-2 1 0,0-1-1,-2 2 0,-2-1 1,0 2-1,2 0 1,-2-1-1,0 1 1,1 2-1,-1 1 1,-1 2-1,-4 2 0,-2 0 1,-6 2-1,-5 2 1,-9 0-1,-6 1 1,-4 2 1,-12 2-1,11-3 0,-11 3 0,0 0 0,0 0 0,0 0 0,0 0-1,0 0 0,0 0 0,0 0 0,0 0-2,0 0-1,0 0-4,2 11-14,-2-11-14,0 0-1,0 0 0,-9-28-1</inkml:trace>
  <inkml:trace contextRef="#ctx0" brushRef="#br0" timeOffset="5682">1763 1029 32,'0'0'16,"0"0"-1,0 0-2,0 0 1,0 0-6,0 0 1,0 0 0,0 0 1,0 0-1,0 0 0,0 0-1,0 0-2,0 0-4,0 0-1,0 0-1,0 0 0,0 0-1,0 0 0,-7 13 0,7-13 0,-3 20 1,1-6-1,-1 3 1,0 6 1,-1 0-1,2 7 1,-4 1-1,3 4-1,-3 2 2,-1 4-1,0 1 0,-1 4 0,-3 4 0,2 2 0,-2 2 0,1 2 1,-1 2 0,1 0 1,-1 3-2,3-2 1,1-5-1,2 1 1,2-6-1,2-3 1,1-5-1,1-2 0,1-7 1,-1 0 0,2-5 0,-2 1 1,-1 0-2,-1-1 2,-1 0-1,0-3 0,0-1 1,1 0-1,-2-4 1,2-1 0,1-4-1,-1-2 0,1-1 0,0-11 0,0 17-1,0-17 1,0 13-1,0-13 1,0 0-1,0 13 0,0-13 0,0 0 1,0 0-1,0 12 0,0-12 1,0 0 0,0 0-1,0 0 1,0 0 0,0 0 0,0 0 0,0 0 0,2 10-1,-2-10 1,0 0-1,0 0 0,1 11 0,-1-11 0,0 0 0,5 10 1,-5-10-1,0 0 0,9 12 0,-9-12 0,0 0 0,16 14-1,-16-14 1,15 12-1,-5-5 1,3 1 0,1 1 0,4 0 0,2-1 1,3 0-2,3 0 2,4-1-1,5-1 1,2-2-2,3-1 2,2-3-1,1-1 1,5-1 0,1-2 0,1 1 1,2-2-1,0 2 0,2-2 0,3 1 0,3 2 0,0 0-1,2 1 0,0 1 0,2 1 0,-1 1 1,-1 2-1,-2-1-1,-1 2 2,-1 0-2,0-1 1,-1 1 0,-1-2 0,0 1-1,0-3 1,0 1 1,1-1-1,-1-1 0,-2 1 0,-1-1 0,-1 0 1,0 0-1,-3 0 0,-1 2 0,-5-2 0,-2 0 1,-5 0-1,-4 0 0,-5-2 0,-2 1 0,-5-1 0,-3 0 0,-4-2 0,-1-1 1,-12 5-1,16-10 1,-16 10-1,13-13 2,-13 13-2,9-16 2,-5 5-2,-1 0 1,0-3-1,0-2 1,-1-5-1,1-3 0,-1-2 0,2-6 0,-1 0-1,1-7 1,0 0 0,0-4-1,0-1 1,0-1 0,-1 0 0,-1-1 0,-1-2 1,-1-1-1,0 0 1,0-2-1,1-4 0,-2 0 0,2-2 1,-1 2-1,1-1-1,-2 3 1,0 3-1,-3 2 1,1 6 0,-1 1 0,0 3 0,0 1 1,1 2-1,0 2 0,3 2 0,0-2 0,3 2 0,-1 2-1,1 1 1,1 0 0,-1 1 0,2-2-1,-1 1 1,-2-1 0,1 1 0,0 2 0,-2 0 0,1-1 0,1 3 1,0 2-2,1 1 2,-2 2-2,3 1 2,-2 1-1,1 3 0,-1 2 0,-1 1 0,-2 11 0,2-16 0,-2 16 0,0-12 0,0 12 0,-2-14 0,2 14 2,-3-14-2,3 14 1,-7-15-1,7 15 1,-11-15-1,11 15 1,-17-14-1,6 8-1,-1-1 1,-4-1-1,-1 1 1,-4-1-1,-2 0 1,-6 1-1,-1 0 0,-5 0 1,-2 2-1,-4 2 1,-1-1-1,-1 2 1,-2 1-1,-1-1 1,-3-1 0,0 1 0,-2 0-1,-2-2 1,-6 2 0,0-2 0,-2 3 0,2 1 0,-2 2 0,0 2 0,-1 2 0,2 1 0,0 2 0,-2 0 0,-2 2 0,0 0 0,-1 0 0,0-1 0,2 1 0,2-2 0,1 2 0,2-3-2,2 0 2,4-1-1,-2 1 1,4 0-2,1-1 3,2-1-3,4-1 2,5-1 1,1 0-1,6 0 0,3-2 0,4-1 0,3 0 1,5 1-1,0-2 0,3 1 0,13-1 0,-18 0 1,18 0-1,-10 0 1,10 0-1,0 0 0,0 0 0,0 0 0,0 0 1,0 0-1,0 0-1,0 0 1,0 0 0,0 0-1,0 0-1,0 0-6,0 0-13,0 0-10,0 0-1,1-19 0,5-6 1</inkml:trace>
  <inkml:trace contextRef="#ctx0" brushRef="#br0" timeOffset="9072">5476 735 17,'0'0'10,"0"0"1,0 0 1,0 0 0,-7-13-2,7 13-1,0 0 0,0 0-2,0 0 0,-5-10-2,5 10 0,0 0 0,0 0-1,0 0 0,0 0 0,0 0-1,0 0 1,-1-12-1,1 12 0,0 0-1,0 0 0,-1-12 0,1 12 0,0 0-1,0 0 1,-3-11-1,3 11 1,0 0 0,0 0 0,0 0 0,0 0 0,0-12 0,0 12 1,0 0-1,0 0-1,0 0 0,0 0-1,0 0 0,0 0 0,0 0 0,0 0 0,0 0 0,0 0-1,0 0 1,0 0-2,0 15 2,0-15-1,0 21 1,0-6-1,0 3 2,0 6-1,-4 4 2,3 5-1,-5 4 0,3 3 1,0 5-1,2 1 1,2 2 0,1 1-1,3-2 1,3 1-1,-1 0 0,1 1 0,-1-3 0,0 4 0,-3 0 0,0 5-1,-2 2 1,-1 1 0,-2-1 0,1-1 0,0-3 0,-2-1 0,1-4-2,-1-3 2,1-5-1,0-2 0,-1-2 1,0 0-1,2-1 0,-2 3 0,1-2 1,-1 1 0,1 4 0,1 2 0,-1 1-1,0-1 1,0-1 0,1-3-1,-1-4 1,1-1-1,0-5 1,0-4-1,-4 0 0,3 0-1,-4 1 1,3 0-1,-3 2 2,1-2-3,-1 0 2,1-2 0,1-3 0,2-1 0,0-5 1,-1-1-1,1-2 1,2-2-1,-2 1 0,1-11 1,0 18-1,0-18 0,0 19 0,0-19 0,1 15 0,-1-15 0,0 13 0,0-13 0,0 0 1,0 14-1,0-14 0,0 0 0,0 0 0,0 0 0,0 0 0,0 0 0,0 0 0,0 0 0,0 0 0,0 0 0,0 0 0,0 0 0,0 0 0,0 0 1,0 0-1,0 0 0,0 0 0,0 0 0,0 0 0,0 0 0,0 0 0,0 0 0,0 0 0,0 0 0,0 0 0,4 10 0,-4-10 0,0 0 0,0 0 0,16 13 0,-16-13 0,22 10 0,-6-5 0,2 1 0,6 0 1,1 0-1,5-1 0,2 1 0,3 0 0,5 1 1,3 0-1,3 0 0,2-1 0,1 0 0,3-1 0,2 1 0,2-1 0,0-1 0,1 0-1,3 1 1,4 0 0,4 1 0,0 0 0,2 0 0,4 1 0,0-1 0,1-1 0,1-1 0,0-1 0,0 0 0,-5-2-1,-4 0 1,-3 0 0,3-1 1,0 1-2,-1-1 1,-4 2 0,-3-4 0,2 2 0,4-1 0,1 1-1,-7-1 1,-4 1 0,-4-1 0,0 0 0,-7 1 0,-6-1 0,-5-1 0,-4 0 0,-2 0 0,-1-3 0,-2 0-1,0 1 0,0-2 1,2 1-1,0-2 0,-2 3 0,-2-2 1,0 1 0,-3 1 0,-1-1 0,-3 1 0,-1 1 0,-4 1 0,1-2 0,-11 4 0,17-6 0,-17 6 0,12-8 0,-12 8 0,12-16-1,-6 5 1,-2-2-1,0-4 1,-1-1-1,0-3 1,0-1 0,-2 0-1,-1-2 1,0 1 0,-1 0 0,0-2-1,-1 1 1,0-4 0,1 0 0,1-3 1,0-2-1,0-2 1,0-1-1,1-3 1,-2-2-1,1 0 1,0 2 0,1-3-2,2-1 1,1 1 0,2-1 0,1 1 0,3-1 0,1 0 0,1-2 1,-2 0-1,0 0 1,-2 0 0,-2-2 0,-2-2-1,1 2 1,-1-2 0,-1 0-1,2 0-1,1 2 1,-1 1 0,2 4 0,-1 3 0,0 0 0,-1 3 0,-1 1 1,-1 5 0,-2 0-1,-1 1 1,0 1 0,0 0 0,-1 0-1,2 3 0,0-2 0,0 0 0,2-1 0,-1 0-1,0 0 1,1 0 0,-1 1 0,-1-1 0,1 0 0,1 0 0,0 0 0,2-1-1,0 0 1,-2-1 0,2-3 0,-2 2 1,0 0 0,-3 2 0,0 1-1,-3 2 1,1 0-1,0 4 1,-2 3-1,3 2 0,-1 1 0,-1 1 0,2 1 0,0 1 0,1 0 0,-1 1 0,0 1 0,1 11-1,-3-19 1,3 19 0,-1-14 0,1 14 0,0 0 0,-2-14 0,2 14 0,0 0 0,0-10 0,0 10 0,0 0 0,-1-11 0,1 11 0,0 0 0,0 0 0,0 0 0,0 0 0,-5-10-1,5 10 1,0 0 0,0 0 0,0 0 0,0 0-1,0 0 1,-11-9 0,11 9-1,-11-4 1,11 4 0,-24-6-1,6 2 1,-3 1 0,-6 0 0,-5-1 0,-4 2-1,-4 1 1,-2 1 0,-4 1-1,-4 2 1,-4 1-1,-1 2 1,-3-2 0,-2 2-1,-3-3 1,-2 0 0,-4-2-1,1 1 1,-4-3 0,-2 2 0,-2-1 0,-1 2 0,0 0 0,-2-1 0,1 4 0,-2-4 0,3 4 0,0-4 1,0 0-1,0-2 0,-2-2 1,-1 3-1,1-3 0,-1 2 1,3-2-1,3 3 0,2 3 0,6 1 1,6 2-1,7 0 0,5 2 0,6-1 1,2 1 0,3 2-1,4-5 0,3 2 1,1-1-1,3 0 1,1 0-1,4 0 1,1 0-1,4-2 0,1 0 1,2-1-1,0-1 0,3 0 1,10-2-1,-18 1 0,18-1 1,-13 1-1,13-1 0,0 0 0,0 0 0,0 0 0,0 0-1,0 0-1,0 0-3,0 0-7,0 0-12,0 0-8,19-9 0,4-4 0,7-13 0</inkml:trace>
  <inkml:trace contextRef="#ctx0" brushRef="#br0" timeOffset="13101">10576 1151 47,'0'0'17,"0"0"-1,0 0-1,0 0-6,0 0-7,0 0-3,0 0 0,0 0 0,0 0 2,0 0 0,0 0 0,0 0 1,5 12 0,-5-12 0,0 13 0,1-2 1,-1 4 0,2 3-1,0 5 2,1 5-1,1 7 0,0 1 0,2 7 0,1 3 0,0 7-1,1 3 1,2 3-2,2-2 1,1-1 0,0-2 0,0-3 0,0-5-1,0-6 2,-3-3-1,0-4 0,-5-4-1,-1-1 1,-2-3-1,-1-2 2,-1-4-2,0-2 0,-1-5 1,1-12 1,-2 15 0,2-15 0,0 0 1,0 0 0,0 0-1,0 0-1,0 0-3,0 0-8,-5-19-14,4 1-6,-4-10-1,3-5-2,-1-10 2</inkml:trace>
  <inkml:trace contextRef="#ctx0" brushRef="#br0" timeOffset="13707">10582 1600 69,'0'0'21,"0"0"1,0 0-4,0 0-12,0 0-4,0 0 2,6-13 1,-6 13 1,16-16 2,-3 4-2,3-5 0,8-1-2,-1-5-1,5 1 0,3-5-1,1-2 0,2-1 0,2 1 0,0 1 0,1 2 1,-5 3-2,0 1 1,-3 3 0,-3 6-1,-3 1 0,-2 3 0,-7 0 1,-3 5-1,-11 4 0,14-6-1,-14 6 1,0 0-1,0 0-2,0 0 0,0 0-2,0 0-3,0 12-5,-6-2-10,-4 4-8,0 8 0,-5-1 0,1 6 1</inkml:trace>
  <inkml:trace contextRef="#ctx0" brushRef="#br0" timeOffset="14153">10614 1667 38,'0'0'17,"28"-5"0,-12-4 1,7 5-8,1-2-5,1 5 0,3 5 1,-2 7 0,2 5 0,-1 6-1,2 6 0,4 4-2,3 4-1,3 1 0,1 0 1,1-4 1,2-2 1,-4-5 0,1-2 3,-9-8-2,0 1 1,-10-8-1,-3 0-1,-6-4-1,-12-5-2,13 6 0,-13-6-1,0 0 0,0 0-1,0 0 0,0 0-2,0 0 0,-1-11-4,1 11-9,0 0-11,0 0-6,4-17 1,3-4 0,7 0 1</inkml:trace>
  <inkml:trace contextRef="#ctx0" brushRef="#br0" timeOffset="14729">11409 1287 45,'0'0'21,"0"0"0,0 0-1,0 0-5,0 0-12,0 0-3,0 0 0,2 12 0,-3 1 0,1 2 2,0 6-1,0 4 2,2 4-1,-1 4 2,2 4-1,0 0 1,1 4 0,-2 3-1,0 4 1,-2-2 0,0 3-1,-1-1-1,1 0 0,-2-3-1,2-1 0,-1-9 1,2-2-1,-1-9 0,2-4 1,-1-6 0,0-4 1,-1-10 0,0 0 0,0 0-1,0 0 0,0 0-2,4-10-4,-2-3-8,-1-6-11,-1-10-6,6-1 0,-2-14-2,3-2 1</inkml:trace>
  <inkml:trace contextRef="#ctx0" brushRef="#br0" timeOffset="15237">11370 1255 47,'9'-19'20,"-9"19"-1,16-12-3,-6 8-5,-10 4-5,20-5-2,-7 5-1,1-1 0,5 1 0,0-1 0,5 1 1,1 0-1,5-1-1,-1 1 0,1 1 0,2 0 0,-1 4 0,1-1-1,-3 3 1,-3 1-1,-3 2 0,-2 1-1,-2 2 0,-4 2 0,-5-2 0,-3 1 0,-1 1-1,-5 0 1,-1 0 0,-3-1 1,-3 2-1,-1-4 1,-4 3-1,1-3 2,-4 0 0,-2-1 1,-2 1 0,-4-2 1,0 0 0,-5-2 0,-1 0-1,-3-2 0,2-1 0,0 0 0,2-3-1,2 1-1,4-2 0,3-1 0,5 0 0,2 0 0,11 0-1,-12-1 1,12 1-1,0 0 0,0 0 0,0 0 0,0 0-1,19 7 1,-4-1-1,5 2 0,3 2 0,7 4 0,4 2 0,5 4 0,0 0 0,0 1 0,-3 0 0,-2 1 1,-4 0-1,-4-1 1,-5 1 0,-5 0 0,-3 0 0,-4-1 0,-2-1 0,-2 0 0,-4-2 0,-2 0 0,-4-4 1,-3 0-2,-2-3 2,-4 2-2,-3 0 1,-2 1 0,-1-1 0,-2-1 1,-3 2 0,1-2 1,-3 0-1,-3-4 2,1 0 0,-3-5 1,-1 3-1,-1-5 1,1 0-1,2-1 0,3 0-1,2 0 0,7 2-1,4-2-1,5 0 0,10 0-2,-13-2-2,13 2-9,0 0-17,0 0-5,5-17 1,-2-20 0</inkml:trace>
  <inkml:trace contextRef="#ctx0" brushRef="#br0" timeOffset="23664">11835 812 11,'0'0'12,"-5"-13"0,5 13 2,-15-13 0,15 13 1,-23-13 1,9 9-5,-3-3-4,0 0-2,-3 0-1,-1-2 0,-3 1-1,-2 0 1,-1-1-1,-4 1 1,1-2-1,-1 2 1,0 2 0,-3-1 0,2 4 0,-3-2-2,0 3 2,1-1-2,-1 3 0,0 0 1,0 1-2,0 2 0,2 1-1,0 0 1,3 0-2,-2 2 2,1-1-2,-1 2 2,2 0-1,-1 0 1,0 3 1,1-3-1,-2 3 1,2-1 0,-2 4 0,2-2 0,0 0 0,-1 1 0,3 2 0,-1 0 0,1 1-1,0 1 0,4 1 0,-1 1-1,1 3 0,-1 0 1,1 0 0,-1 0-1,3 2 1,-2 0 0,2 1 0,0 0 0,0 2 0,1-1 0,0 3 0,1 0 0,0 1 1,2 1-2,1 3 0,1-3 1,1 2-1,1-1 1,2-1-2,-1 0 2,4 3-1,-2-4 0,3 0 1,0 1 0,2 2 0,-1-1 0,4 3 0,-1-2 0,1 3 0,0-1 0,3 1 1,-1-3-2,2 2 1,2-1-1,0-2 1,2 2-2,1-2 1,1-1 0,2 2 0,3-3 0,0 1 0,4-2 0,-1 1 0,2-2 1,3 0-1,-1-2 1,3-2-1,-1 2 1,1-1 0,2 1-1,1-1 1,1 0 0,1 1 0,0-2-1,0 2 1,-1-1 0,2-2-1,-1-1 0,0-1 1,-1-3-1,-1 1 1,2-2-1,1-1 0,-1 0 0,0 0-1,0-2 1,0 0-2,-2-1 2,3 0-1,-1-1 1,2 2-1,1-4 1,1 1 1,3-2-1,1 1 0,1-2 0,2-2 0,-1 0 0,0-1 0,2-3 0,-1-2 0,2-1 0,1-1 0,1-1 1,0 0-1,1-1 0,0-1-1,2 2 1,-4-2 0,-2 1 0,0-1 0,-1-2 0,1 0 0,-2-2 1,-1-3 0,-1-1-1,0-1 2,2-3-2,-5 1 1,0-2-1,-3 1 1,-3-3-1,-2-1 0,-2-4 0,1-2 0,-6-2 0,1 2 0,-1-3 0,1 0-1,0 1 1,2 0 0,-1 2 0,1 1-1,0 2 1,-2-2 0,0 1 1,-2 1-2,-2-3 2,-1 1-1,-1 0 1,-3 1 0,0-1-1,-1 0 1,-2 0 0,0 1-1,-1-1 1,-3-1-1,0-1 0,1-3 0,-3 0 0,1-3-1,0-1 1,0 1 0,0 1 0,-1 2 0,-1 0 0,-1 2-1,-2 3 1,-3 3 0,-3 0 1,-1 0-1,0 0 0,-3-1 1,0 1 0,0 0 0,1-1-1,0 1 1,3-1-1,-2 1 1,1 1-1,0 1 0,-1-2-1,-1 1 1,-1 1 0,-1 0 0,-1 1 0,-1 1 0,0 2 0,-1-1 0,1 2 0,-1 0 0,-2 0 1,2 1-1,0-1 1,1 0-1,-1 1 0,-1-1 1,1 1-1,-2 0 0,1 2 0,-3-1-1,0 2 1,-4-1 0,-1 2 0,-1 1 0,-1-1 0,1 3 1,1-1-1,4 2 0,2 2 0,3 2 0,4 0-1,14 4 1,-16-4-1,16 4-2,-10 5-3,10-5-6,-18 18-17,6-4-7,-9-6 1,-4-3-1,-13-12 0</inkml:trace>
  <inkml:trace contextRef="#ctx0" brushRef="#br0" timeOffset="33507">15402 358 12,'0'0'11,"0"0"-2,0 0 0,0 0-4,-5-10-1,5 10-1,0 0 1,0 0 3,0 0 1,0 0 1,2-12 2,-2 12 0,0 0-1,0 0-1,0 0-2,0 0-1,0 0-2,0 0-1,0 0-1,0 0 0,0 0-1,2-11 1,-2 11 0,0 0 1,0 0 1,0 0 0,0 0 1,0 0 0,0 0-1,0 0-1,0 0-1,0 0-1,0 0-1,0 0 0,0 0 0,0 0-1,12 11 1,-12-11 0,8 13 0,-2-3 0,0 4 0,0 2 0,-1 5 1,1 1-1,-1 5 1,1 1-1,1 4 1,0-1-1,1 3 1,1-1 0,2 3-2,-1-1 2,2 2 0,0 1-1,0 1 1,1 1 0,2 0-1,-1-2 1,2-3 0,-2-4 0,0-3 0,-1-6 1,-4-3 0,-1-8 0,-8-11 0,11 15 1,-11-15-1,0 0 0,0 0-1,0 0 1,0 0-1,0 0-1,0 0 1,0 0-2,0 0 0,0 0-2,0 0-4,0 0-5,0 0-7,0 0-5,-18-16-1,8 7-2,10 9-4,-25-20 2,25 20 4</inkml:trace>
  <inkml:trace contextRef="#ctx0" brushRef="#br0" timeOffset="34281">15329 1137 52,'6'14'20,"-6"-14"0,21-2-3,-8-2-15,2 1-2,1-1 2,-1 0 3,-1 1 1,-3 0 1,0 2 1,-11 1 0,21-4 1,-7 1-2,7-2 0,3-3-4,5-1-1,2-3 0,5-1 0,-1-2 1,2 1 0,-6 0 1,1 3 0,-5-1 0,-3 5 0,-6-2 0,-1 3-1,-1 0 0,-1 3-1,-4-1 0,1 1-1,-12 3 0,20-5 0,-20 5-1,17-5 0,-17 5 1,0 0-1,12-3 0,-12 3-1,0 0-1,0 0-2,0 0-10,-19-14-10,4 2-10,1-1 1,-7-6-1,3-3 2</inkml:trace>
  <inkml:trace contextRef="#ctx0" brushRef="#br0" timeOffset="34781">15095 516 36,'-14'4'13,"-2"-11"-2,16 7 0,-13-15-6,13 15-7,-5-16 2,5 16 4,2-11 4,-2 11 2,0 0 1,0 0 1,0 0-2,0 0-5,12-11-2,-12 11-2,18-10 1,-6 2 0,4-2 0,3-3 1,4-1 0,5-5 1,6-1 0,1-2 0,5 1 0,0-2 1,5 2-2,-3 1 1,1 3-1,-6-1 1,1 7-1,-4-2 0,0 4 0,-4-2-1,-1 4 0,-3-2 0,-2 3 0,-4-1-1,-1 2 0,-6 1 1,-13 4-1,15-5 0,-15 5 0,0 0-1,0 0 1,0 0-1,0 0 1,0 0-1,0 0 0,0 0 0,0 0 0,0 0 0,0 0 0,0 0-1,0 0-2,0 0-6,0 0-13,0 0-10,0 0 1,0 0-2,0 0 2</inkml:trace>
  <inkml:trace contextRef="#ctx0" brushRef="#br0" timeOffset="35627">16269 270 8,'0'0'13,"-23"-21"0,23 21 0,-21-18-1,21 18-1,-15-15-1,15 15-3,-8-14 0,8 14 1,-3-10-2,3 10 0,0 0 0,0 0-1,-4-11-1,4 11 0,0 0-2,0 0 0,0 0-2,0 0 1,0 0 0,2 13-1,-2-13 0,3 14 0,-3-14 1,4 22 0,-1-7 1,-2 4 0,4 4 0,-3 4 1,1 4-1,-1 5 1,1 5 0,-2 1 0,2 4 0,-1 3-1,-1 0 0,-1-1 1,1-1-1,-2-2 0,2-4-1,-2-3 1,1-5-1,0-6 1,0-5-1,0-3 0,0-6 0,1-3 0,-1-10 0,1 14 0,-1-14-1,0 0 2,2 11-1,-2-11 0,0 0 1,0 0-1,0 0 1,0 0 1,11 2-1,1-7 0,3-1 0,6-3-1,5-1 0,5-6 0,2 1-1,2-1 0,0-1 0,-1-1 1,-1 3-1,-5 0 0,-3 0-1,-4 3-1,-2-2-3,-1 5-5,-6-4-10,-1-2-10,-2 1-1,-6-6-1,-1 3 3</inkml:trace>
  <inkml:trace contextRef="#ctx0" brushRef="#br0" timeOffset="36344">16281 562 51,'-14'0'20,"14"0"1,0 0-1,0 0-9,14-17-8,-1 10 1,5 1 3,3-1 0,6 1 0,2-3 1,5 2-1,1-2 0,3 0-3,0-4-1,-2 0-3,-4-1-2,-5 0-1,-3 0-5,-8-2-6,-9-1-6,-3 4-5,-11-8-3,0 6 1,-13-11 1</inkml:trace>
  <inkml:trace contextRef="#ctx0" brushRef="#br0" timeOffset="36658">16202 141 95,'0'0'28,"19"0"0,-3-13-1,7-2-24,9-2-3,5-1 1,4 0 1,1 2-1,-2 1 1,-3 3-1,-3 3 2,-6 3-2,-3 4 1,-7 4-3,-3 2-6,-3 4-11,-1 6-12,-11-14 2,1 11-3,-1-11 2</inkml:trace>
  <inkml:trace contextRef="#ctx0" brushRef="#br0" timeOffset="43417">13003 1580 1,'-14'-4'6,"14"4"0,0 0-1,0 0 1,0 0 1,0 0 0,0 0 2,12 1 0,-12-1-2,0 0-1,0 0-1,15 8-2,-15-8 0,0 0 0,14 7 1,-14-7-1,12 4 1,-12-4-1,15 5 1,-4-1 0,3 0 0,1 2-1,3 0 0,2 1-1,5 2 2,3-1 0,6 2 0,1-1 0,7 3 0,4-2 0,10 3 1,6-2-2,7 1 0,5 0 0,6-1-1,7-1 0,4-1 0,2-3-1,5 0 1,-2-2-1,0 0 0,-2-2 0,-4 3 0,-5-2-1,-4 2 2,-8-2-1,-5 2 0,-4-3 1,-4 2 0,-6-3-1,-4 0 1,-6-2 0,-7 1 0,-6-2-1,-7 2 1,-8-2-1,-5 1 1,-11 1-1,0 0-2,0 0 0,-21-2-5,3 2-9,-7-1-13,-9-11-2,-2-2-2,-13-13 2</inkml:trace>
  <inkml:trace contextRef="#ctx0" brushRef="#br0" timeOffset="44144">13572 1509 48,'0'0'22,"24"12"1,-13-9-2,5 4-14,5 3-4,4-1 3,6 1 1,1-1 0,7 1 1,5-4 0,8 2 0,4-2 0,10 0-3,5-2-1,7 0-3,3-1 0,0 1 0,0-3 0,-3 1-1,-6-2 2,-6 1-1,-11-2 1,-9 1 0,-9-2 0,-8 2 0,-11-1 0,-4 1 0,-14 0-2,0 0-1,0 0-4,-14-11-7,-7 3-16,-8 0-3,-15-8-2,-9-2 0</inkml:trace>
  <inkml:trace contextRef="#ctx0" brushRef="#br0" timeOffset="44576">13128 1530 15,'0'0'16,"-16"-14"2,16 14 2,2-20-3,1 10-6,-3 10 1,10-17 0,-10 17 0,22-21-1,-3 8-1,7-8-2,10-2-3,8-8-2,10-5-1,9-4-1,7-6 0,4-4-1,1-1 2,-3 5-1,-5 0 0,-5 6 1,-8 6-1,-11 5 1,-8 9-1,-12 6 0,-5 8-1,-18 6 0,13 5-2,-17 7 0,-9 0-4,-1 6-9,-8 3-9,-10-4-4,-6 5-1,-14-5 0</inkml:trace>
  <inkml:trace contextRef="#ctx0" brushRef="#br0" timeOffset="44972">12875 1648 69,'-5'16'26,"15"0"-1,1-11 0,11 5-18,5 4-7,5 5 2,5 6 2,2 3 1,3 5 0,-3 2 1,3 8 0,-2-2 0,2 4-1,-4-3-2,-1 0-2,-2-3 0,-4 0-1,-4-7 0,-5-4 0,-4-6 1,-4-4-1,-5-4 1,-1-4-1,-8-10 1,9 13 0,-9-13 0,0 0-1,0 0 1,0 0 0,0 0-1,0 0 1,0 0 0,0 0-1,0 0 0,0 0 0,8 10 0,-8-10 0,0 0 0,0 0-1,0 0-3,0 0-4,0 0-18,0 0-6,4-15-1,-5 1-1,-7-11 1</inkml:trace>
</inkml:ink>
</file>

<file path=ppt/ink/ink13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2-07T18:45:04.333"/>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55-11 38,'0'0'18,"0"0"1,7-11 0,-7 11-3,0 0-3,0 0-3,0 0-3,0 0-1,0 0-1,0 0-1,0 0 0,0 0 0,0 0-1,0 0 1,-2 12-1,2-12-1,3 12 0,-3-12 0,3 15-1,-3-15 1,0 18-1,-2-7 0,0 2 0,0 1 0,-1 4 0,0 3 0,-1 5 0,0 4 0,-1 6-1,-1 5 1,0 3-1,1 3 2,-1-1-1,1 3 1,-1-4-2,3-2 2,0-4-1,3-6 0,0-8 0,2-1 0,-1-9-1,1-1 0,-2-14 1,6 11 0,-6-11-1,12-13 1,-3-1 0,4-9-1,2-3 1,4-7-1,2-6 0,2-2 0,1-2-1,0 3 2,-2 2 0,0 4-1,-2 3 2,-1 4-2,-3 7 2,-3 2-2,-3 6 2,-10 12-2,16-17-1,-16 17 1,0 0 0,11 0-1,-11 0 1,3 24 0,-2-6-2,-2 8 2,-1 5-2,1 5 2,2 3-1,1 3 1,0 1 0,3-1 1,2-2-1,4-2 1,1-4 0,1-4 0,0-4 0,1-5 0,0-9 0,1-5 1,-2-6-1,2-7 1,-2-10 0,3-7-1,0-9 1,2-7-1,2-7-1,3-3 1,1-6 1,2 1-1,0 0 0,1 3-1,-2 4 2,1 5-2,-5 8 1,-5 7-2,-2 6 0,-4 3-2,-10 18-4,8-18-9,-8 18-15,0 0-4,-6 16 0,5-3 0</inkml:trace>
  <inkml:trace contextRef="#ctx0" brushRef="#br0" timeOffset="1068">1008 529 57,'12'20'22,"-12"-20"0,24 20-4,-8-13-15,-1-2 1,3-1 1,-2-5 1,3-1 1,-2-5 0,4 1 2,-3-5-1,3 2-1,-1-4-3,0 0-3,-2-1 0,-4 2-1,-1-1 1,-3 2 0,-5-1 0,-1 2 0,-8-1 0,1-2 0,-5 0 0,-2 0 0,-5 0 0,0 0-1,-5 1 0,0 4 0,-1 1 0,-2 6 1,-2 7-1,0 3-1,0 5 2,-2 5-1,3 4 0,2 4 1,2 4 0,5 3 1,2-2 0,3 4 0,3 3 1,6 1-1,5 1 1,4-1-1,4-2-1,6-3 0,7-2 0,5-8-2,7-6-2,0-13-3,11-5-8,-3-15-14,3-12-5,2-10 0,-3-12-1,2-4 2</inkml:trace>
  <inkml:trace contextRef="#ctx0" brushRef="#br0" timeOffset="1665">1614 30 63,'-6'11'25,"6"-11"0,0 0-1,0 0-13,0 0-8,0 0 0,0 0 1,8 15 1,-8-15 0,7 19 1,-6-6 0,4 5-2,-3 1 0,-1 7-1,0 1-2,-1 5 1,-1 6-1,2 5 1,-1 5-1,2 5 1,-5 3 0,3 1-1,-2 2 1,0-1 0,-3-5-1,3-6 1,-2-6-1,-1-8 0,3-10-1,1-3 2,1-20-1,1 13 0,-1-13-1,12-17 1,-2-2-1,7-4 0,4-4 0,2-1-1,7-4 0,4 2 0,5 4 0,1 5 1,2 6-1,1 4 1,-3 5 0,1 6 0,-2 6-1,-4 4 2,-3 3-2,-4 2 2,-3 4-1,-4 1 0,-4 1 0,-4 0 1,-3-2-1,-6 0 1,-4-1 1,-4 0-1,-8-4 2,-3 0-1,-5-2 1,-3 0 0,-5-3-1,-3 2 1,0-3 0,-2 1-1,0-2 0,2 1 0,-1-1 0,2 0-1,1-1 0,3 0 0,2-2 0,1 0-1,5-1-1,0-3-3,5 0-21,-3-13-13,-6-17 0,-5-14-1,-8-22-1</inkml:trace>
</inkml:ink>
</file>

<file path=ppt/ink/ink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1T18:14:14.0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144 4 3,'0'0'23,"-3"11"0,3-11-1,0 0-15,0 0-6,0 0 0,0 0 0,0 0 3,12 9 0,-12-9 1,12 7 1,-3-4 0,5 5-1,7-3 1,6 7-2,9 0-1,7 6-2,8 0 0,4 4 0,4 1-1,4 1 1,-4 1 0,2 0 0,-7-1 0,-4 0-1,-3-4 1,-8 1-1,-6-4 1,-8-3-1,-4-2 0,-9 1-1,-6-4 1,-9 0 0,-7 0 0,-6 0 2,-8-2-1,-2 3 2,-12-4 0,0 2 0,-5-3-1,3 3 1,1 1-1,5 2-1,5 4 0,9 2-1,11 7-1,11 6 1,15 6 0,10 5 0,11 3 0,8 2 1,8 0-1,3-3 0,-2-3 1,-6-7 0,-8-6 0,-9-4-1,-13-4 1,-11-3 0,-19-1 1,-10-1-2,-16-1 1,-3 5 0,-12 0-1,0 2 1,-3 2 0,3 2-1,8 2 0,9 0 0,11 2-1,7-1 1,12 2 0,9-1 0,9 0 0,8-1 0,6-2 0,5-2 0,1-2 1,-1-1 0,-3-5-1,-4 0 1,-10-2 0,-10 1 0,-13-1 2,-13 2-2,-10 0 0,-6 2 1,-7 4-1,0 3 0,0 1 0,4 0-1,9 2 0,11 3-1,14 3 1,11 2-1,11 1 0,8-1 1,7 1 0,3-1 0,0-3 0,-2-4 1,-6-4-1,-8-3 1,-8-1 0,-11-1 0,-12-4 0,-7 3-1,-8-2 1,-7 3-1,-7 1 1,0 4-1,1 3 0,5 2-1,10 3 1,9 2-2,13 4 1,11 3 0,12 1 0,5-1 0,6-1 0,1-4 1,-1-1 1,-3-4 0,-7-3-1,-6-3 2,-8-4-1,-4 1-1,-7 1 1,-2 0-1,-1 3 0,-1 2 0,2 5-1,1 0 1,6 1 0,1 0-1,5-2 2,3-1-2,1-2 1,0-2 0,-1-3 1,-3 0-2,-7 0 1,-4 0 1,-9 1-1,-4 0 0,-8 1 1,-2 1 0,-3 0-1,-1 0 0,5 0 1,2 0-1,11 2-1,5 0 0,14 5-1,4-4 0,8 5 0,2-3 0,3 0 1,-2-1 0,-3-3 1,-5-2 0,-8-3 1,-4 1 0,-6-1 0,-2 3-1,-4 3 0,-3 0 0,-2 2 0,-2 3 2,-6-2 0,-1 3 1,-4-4-1,3 2 1,0-2-1,4 1-1,3-1-1,5-1-1,8 4-1,6-3-2,16 5-3,-1-9-5,22 10 0,-8-14 1,11 6 7,-4-5 3,-4-7 3,0 1 1,-14-10 5,-1 11 3,-25-13 4,1 14-3,-16-8-6,1 12-2,-8 4-2,-3 7-2,-6 3 0,0 3 1,1 3-1,2 1 0,3 3-1,0-3 1,10-1-1,3-3 1,6-3-1,7-2 0,5 0 0,4-6 0,3-5 0,-1-5 1,2-3-1,-4-1 1,0-1-3,-13-4-6,-2-1-29,-8-8 2,-5-7-2,-3-6 0</inkml:trace>
</inkml:ink>
</file>

<file path=ppt/ink/ink14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2-07T18:46:10.707"/>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223 277 38,'0'0'19,"0"0"1,0 0-4,0 0-9,0 0-4,0 0 0,12 3-1,-12-3 1,0 0 0,18 4 0,-18-4 1,21 2 0,-9-3 0,5 3 0,4-2-1,3 1 1,2-1-1,6 2-2,1-2 2,7 1-1,2-1 0,6 0-2,2 1 2,5-1-3,3 0 2,4 0 1,5 0-1,2-1-1,3 0 1,3-1 1,0 0-1,-1 0 2,0-1-1,2 2-1,-2 0 3,1 1-2,-2 0 1,0 2 0,-1-1 0,2 3-2,-3-2 1,2 2-1,-6-3 1,-1 3-3,-2-3 3,-1 1-3,-3-1 2,-3 1 0,-1-2 0,1-2 0,-2 1 1,2 1-1,-3-2 0,0 2 1,-1-2 0,2 2-1,0-2 1,1 4-1,1-2 1,4 1-1,0 0 0,1 0 0,3 0 0,0 2-1,-1-1 1,1 2 0,0-2 0,0 2 0,-1 0 0,1 0 0,-1-1 1,1 1-1,0-2 0,0 1 0,-2-2 0,-2 1 0,1-3 0,-4 1-1,-2 0 1,0-1 0,-2 1-1,0 2 1,-1-1 0,2 3-1,-1 1 1,0-1-1,0 2 0,1 0 1,0 0-1,0-1 1,0-1 0,-1-1-1,-1-2 1,3 2 0,0-3 0,2 0-1,-2 1 1,0-1-1,1 0 0,-1 1 1,0 0-1,1 0 0,-1 2 1,0-2-1,2 0 0,0 2 0,3-1 1,2-1-1,2 0 0,2 1 0,0-2 0,3 0 0,-1-2 0,-1 4 0,1-2 0,-1 1-1,0-1 1,0 2 0,-1 0 1,-1 3-1,1 0 0,-1 1 0,-1-1-1,-2 1 1,-1 0 0,-3-2 0,-1 2 0,1-1-1,-2 1 2,-1 0-1,-1 1 0,-1-1 0,-1-1 0,0 2 0,-2-2 0,-1-2 0,1 2 0,-2-2 0,0 0 0,2-2 0,0 1 0,2 1 0,1 0 0,1 0 0,3 0 0,-1 0 0,2 0 0,-2 0 0,-2-1 0,1-1 0,-1 0 1,1 0-1,1-1 0,-1 0 0,2 0 0,2-1 0,-2 1 0,-2-2 0,-3 0 0,-7 0 0,-4-1 0,-5-1 0,-6 1 1,-4 0-2,-4 1 1,-2 1 0,-1 0 0,0-1 0,-2 1 0,-3 1 0,-1 0 0,-4-1 0,-10 1 0,18-1 0,-18 1 0,0 0 0,11-3 0,-11 3 0,0 0 0,0 0 0,0 0-1,11 0 1,-11 0 0,0 0 0,0 0 0,0 0 0,0 0 0,0 0-1,0 0 1,0 0 0,0 0-1,0 0 1,0 0-1,0 0-1,0 0-1,0 0-2,0 0-3,0 0-8,0 0-17,-13 11-4,13-11 0,-19-7 0</inkml:trace>
  <inkml:trace contextRef="#ctx0" brushRef="#br0" timeOffset="1888">9294 318 57,'0'0'28,"6"-12"-1,-6 12-4,10-5-13,-10 5-2,0 0-2,0 0 1,0 0-1,0 0-2,0 0-2,0 0-1,0 0 0,0 0-1,7 11 0,-7-11 0,6 24 0,-4-5 1,3 5-1,-1 4 1,0 4 0,0 0 0,-2 3 0,-1-3-1,2-1 1,-3-6 1,0-4-1,-2-7 1,2-2 0,0-12 1,0 0 1,0 0-1,0 0 0,-8-15 0,7-4-1,-1-6 0,-1-6-1,2-5 0,-1-1-1,1 1 0,0 0 0,-1 4 0,2 6 0,-1 4 1,1 6-1,0 16 0,-1-17-1,1 17 1,0 0-1,0 0 1,6 16 0,0-1-1,0 4 1,2 4 0,-1 3 0,1 1 0,-1 1 0,-2 0 1,-3-3-1,-2-3 0,-1 0 1,-4-6-1,-1 1 1,-1-3-1,-3-3-3,3 4-10,-11-6-19,-3-11-4,-3-12 1,-9-17-2</inkml:trace>
  <inkml:trace contextRef="#ctx0" brushRef="#br0" timeOffset="3084">235 153 70,'0'0'24,"6"11"-1,-6-11-6,0 0-17,0 0 0,0 0 0,0 0 3,-16 6 0,9 6 2,-4-5 0,1 10-1,-2-1-1,0 10-2,-3 4 0,0 10-1,-3 3 2,2 4-2,-3 1 2,2 2-1,-2-5 2,3-1 0,1-11-1,4-5-1,3-11 0,3-3 1,5-14 0,0 0-1,0-12 1,5-8-1,0-11 0,-2-7 1,-1-7 0,1-6-1,-3-2 1,0 1 0,-1 2 0,-1 0 0,4 7-1,0 6 1,1 8-1,2 5 1,0 5-3,-1 5 2,0 3-1,-4 11 0,0 0 0,0 0 1,0 0-1,0 0 0,7 11 0,-9 4 0,-1 5 0,0 6-2,-2 6 2,2 5-1,-3 2 1,2 3-2,3-10 2,2-2-2,0-7 2,8-7 0,5-14 0,5-10 0,8-12 0,2-9 1,3-12 0,0-8 1,0-4-2,-4-1 3,-6 3-1,-5 6 1,-7 7 0,-3 8-1,-4 11 0,-2 7-1,-1 12-1,0 0 0,0 0-1,-4 27 1,2 2-1,0 4 0,-3 9 0,1 6-1,-1 5 1,-2 0-2,-2 3 0,0-6-5,3 0-9,-4-9-16,4-11-2,5-14 0,1-16 0</inkml:trace>
</inkml:ink>
</file>

<file path=ppt/ink/ink14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2-07T18:45:27.479"/>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122 0 36,'0'0'13,"0"0"-1,0 0-4,0 0-8,-9 10-2,9-10 0,0 0 0,-7 16 0,7-16 2,-9 11-1,9-11 2,-4 13-1,4-13 0,0 17 1,5-6-1,-3 6 1,5 4 0,-1 5 0,0 6 0,-4 6 1,0 3 0,-2 5 0,-3 5 1,-2 3 1,-3 0 0,-2 3 2,0-2-1,1-1 0,1 0 0,0-2-1,4-2 0,-2-3-1,4-3-1,1-2-1,0-3 0,-2-1 0,1-3 0,1-2-1,-2-5 1,1-1-1,0-4 0,-1-1 0,1-3 1,1-2-1,1-6 0,0 1 0,0-12 0,2 15 1,-2-15-1,3 11 1,-3-11-1,0 0 1,5 10-1,-5-10 1,0 0-1,0 0 0,10 12 0,-10-12 0,0 0 0,0 0 0,0 0 1,10 11-1,-10-11 1,0 0-1,0 0 1,13 7 0,-13-7 0,15 4 0,-15-4-1,21 8 1,-8-6 0,2 0 0,3-1-1,-1 1 1,2-1 0,3-1 0,-1-1-1,2 1 1,2-2-1,-1 0 1,5 1-1,3-1 0,0-1 0,3 0 1,0 0-1,4 0 0,-1-1 0,4 2 1,-2 0-1,0-1 0,2 1 1,0 1-1,-1 0 1,0-1-1,0 2 0,0-1 1,0 0-1,2 0 0,-1 0 0,0 0 1,1-1-1,2 1 1,1-1-1,0 1 1,0-1-1,-1 1 1,1 0 0,-2 0-1,-1 0 1,-1 1-1,-1 1 1,-1-1-1,-1 1 1,0 0-1,-1-1 0,1 0 1,-1 0 0,2-1 1,-1-1-1,3-1 1,-1 1-1,0 1 0,1 0 0,0 1 0,-1 1 0,0 1-1,-2-1 1,-3 2-1,2-1 1,-2-1 1,-1-1-1,1-1 0,-1 0 0,2-1 1,2 0-1,1 1 0,-1 1 0,2 0-1,-1 0 1,1 1-1,0-1 1,-1 3-1,-2-3 1,1 0 0,0 0 0,1 0 0,-2-3 0,2 2 0,1-1 0,2 0 0,1-2 0,4 1-1,-3-1 1,3-1 0,2 1-1,0 0 1,2 1 0,-1-1-1,2 2 1,-2-1-1,2 1 1,0 0-1,-1-1 1,2 0 0,-2-1 0,3 0 1,-2 1 0,-1-1 0,-1 0-1,1 1 1,-1 1-1,-1 2 0,-1 0-1,-2 2 0,-3-1 1,-1 0-1,1 0 0,-2 3 0,-1-4 0,0 3-1,1-3 1,1 4 0,0-3 0,2 2-1,-2 0 1,-1-1 0,2-1 1,-1 2-1,0-1 0,-1-1 0,1 0 1,3 2-1,-2-2 0,4 1 0,0 0 0,2 1 1,2-1-1,1-1 0,3 2 0,2-3 0,1 0 0,3-2 0,3 0 1,2-3-1,3 2 0,3-2 0,-1 1 1,4-2 0,0 2-1,1-1 1,-2 3-1,1-1 1,-1 1-1,0-1 0,-2 1 1,-1-2 0,2-2-1,-1 0 0,0-2 1,-1 1-1,-1-1 1,1 1-1,-1 0 1,2 1-2,-3 1 2,1 3-1,0 0 0,0-1 0,1 2 1,2 0-1,0-2 0,3 2 1,1-2-1,-1-1 0,4 1 1,-2-1-1,0 0 0,2-1 0,-3 0 0,1 2 0,1-2 0,1 0 0,0 1 0,0-1 0,0 1 0,0 0 0,-1 0 0,1 2 0,-1-1 0,-1 2 0,-1 0 0,2 1 0,-1 0 0,0 1 1,-1-1-1,3 1 0,-1 1 0,3-1 0,-1-1 0,0 1 0,2 0 1,1 0-1,2 1 0,-2 0 0,0 0 0,1-1 0,-3 2 0,-2-1 0,0 0 0,-3 1 0,-1-1 0,0 2 0,-4-1 0,0 2 0,1-2 0,1 1 0,-1 1 0,0-1 1,2 1-1,-1 0 0,2-1 0,3 1 0,-2 1 0,2-1 0,2 0 0,2 0 0,-3 1 1,4 0-1,-1 1 0,0-1 0,4 2 1,-3-2-2,1 2 2,1-2-2,3 1 1,0-1 0,1 0 0,1-4-1,1 0 1,3 1 0,-2-2 0,3 2 1,-3-1-2,1 0 1,0 1 0,0 3 0,-2-1 0,3 1 0,-1 0 0,2 0 0,0-1 0,3 1-1,0-2 1,3-1 0,2 0 0,0-1 0,-2 2 0,1-2 0,0 0 0,-2 1 0,-1 0 0,0 1 0,-3 0 0,-1 0-1,1 1 1,-3-2 0,2 1 0,-1-1 0,-1-1 0,0 1 0,-4 0 0,2-2 0,-1 3 0,0 0 0,-1-1 0,-1 2 1,-2-1-2,1 1 2,1-1-2,-3 0 1,-2-1 1,-1-2-1,-1 0 0,-3-1 0,-2-1 0,-3 1 0,-4-1 0,-1 1 0,-2 0 0,-3 1 1,-1 0-1,0 1 0,0 1 0,0-2 0,-1 0 0,-1 0 0,0-2 1,-3-1-1,1-1 0,-2-1 0,-2-2 1,-1-1-1,0 0 0,2-1 1,1 0-1,4 1 0,1 2 0,1-2 0,6 1 0,2-1 0,0 1 0,-2 1-1,1-2 1,-5 2 0,-6 1 0,-4-2 0,-8 2 1,-6 1-1,-9 0 0,-7 2 0,-8 0 1,-4 0 0,-14 1-1,14-1 1,-14 1-1,0 0 1,0 0-1,0 0 0,0 0 0,0 0 0,0 0 0,0 0-2,0 0-1,0 0-4,0 0-13,-18-10-12,-6-13-2,-8-9 0,-17-24-1</inkml:trace>
</inkml:ink>
</file>

<file path=ppt/ink/ink14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2-07T18:45:31.306"/>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-16-17 3,'-15'3'10,"15"-3"-1,-12 2-2,12-2-1,0 0 0,0 0 1,-12 7 2,12-7 0,0 0 0,0 0-1,0 0 0,0 0-3,0 0-1,0 0-2,0 0 0,0 0-1,16 12 0,-16-12 0,21 11 0,-4-2 1,3 1-1,6 0 1,3 1 0,4 1 1,5-2 0,3-2 1,7 2 0,5-2 0,5-1 0,6-1 0,6 2-1,7-1 0,5 0-1,4 0 0,5-2-1,4-1 1,4-3-1,3 0 0,4-3 1,1-2 0,4 0-1,1-1 1,1 2 0,3 0 0,-2 3-1,0 3 1,-2-1 0,-3 3-1,1-1 1,0 0 0,-1-1 0,0-1-1,2-1 1,-1-2 0,1-1-1,2 2 0,-1-1 0,0 2-1,-1 1 0,0-1 1,-2 0-1,0-1 1,1 0 0,-2-1 0,3 1-1,0-3 1,3 3 0,1 0 0,-1 2 0,2-1-1,-1 1 1,0 2-1,-1 0 0,-1 0 1,-3-1-1,0 0 0,2 1 1,-1-2-1,2-1 0,-1 1 1,1 0-1,0-1 1,4 2 0,-3-2-1,0 0 1,-5-1-1,0 0 1,-4-1-1,-1 1 1,-3 0-1,0-1 1,-3 1-1,-1 0 0,1 1 0,-1-1 0,2 0 0,-1-1 0,2-2 0,0 1 0,-1-3 0,1 1 0,0 0 1,1 2-1,0 2 0,0 1 0,-3 2 0,0-1 0,-1 2 0,-2 0 0,2-2 0,0-1 0,-1-1 0,0-1 0,2 1 1,1-1-1,1 1 0,1 0 0,1 1 0,-1 2 0,0 0 0,1 1 0,-2-1 0,1 0 0,1 1 0,1-1 0,-4-2 1,1 1-1,-1-2 0,1 1 0,0 1 0,1-1 0,-4-1 0,0 4 0,0-2 0,-1-1 0,0 2 0,0-1 0,-3 1 0,-6-3 0,1 4 0,0-4 0,-1 3 0,1-1 0,-3 1-1,-1-1 1,1 0 0,3 1 0,-2-2 0,-2 0 0,-2 0 0,-1 1 0,-1 0 0,-2-1 0,-3 2 0,1-1 0,-5 2 0,0-1 0,1-2 0,-2 0 0,-3 0 0,0-1 0,-1 0 0,2 0 0,-1 0-1,-2 2 1,-1-1 0,-1 0 1,0 0-1,-2 1 0,0 0 0,-3-1 0,1 2 0,0-2 0,1 2 0,2-2 1,-1-1-1,1 1 0,0-2 0,1 1 1,-4-3-1,2 2 0,0-1 0,-2-1 0,3 1 0,1-1 0,-1 2 0,0 0 1,0-2-1,2 3 0,0-1 0,0 0 0,4-1 0,0 1 0,1 0 0,1-2 1,1 1-1,-2-2 0,1-1 0,-3 3 1,-2-3-1,-1 1 0,-1-1 1,2 1-1,2-1 0,3 3 1,-1-1-1,1-2 0,2 0 0,0-1 0,2 0 1,0-3-1,0 2 0,1-2 0,2-1 0,-1 2 1,3 1-1,1 2 0,0 1 0,2 2 1,0 2-1,-1 0 0,3 1 1,1-1-1,1-1 0,0-1 0,-1 0 0,2-2 1,0-1-1,1 1 0,-1 2 0,0-1 0,0 2 0,2 2 0,3 2 0,-1 1 0,1-1 0,-1 1 0,3-1 1,0-1-1,-1-1 0,0 1 0,-2-1 0,1-1 0,-2 1 0,0 0 0,-1 2-1,-2-2 1,0 0 0,-1 1-1,-3-4 1,-1 0 0,-1-2-1,-1-1 1,0-1 0,-2 0-1,1-1 1,-2 0-1,1-1 1,-1 1 0,-2-2 0,-1 1-1,-1 0 1,-1-1 0,1 1 0,-1 0-1,-1 1 1,-1-1 0,-1 2 0,-3-2-1,-5 0 1,-5 0 0,-7 1 0,-9-1-1,-6 3 0,-10 0-2,-4 6-1,-6 1-3,-1 11-8,-9 7-11,-7-1-5,-3-4 0,-17-21-1,-2-12 3</inkml:trace>
</inkml:ink>
</file>

<file path=ppt/ink/ink1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5:28.8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1461 1628 3,'-9'1'7,"9"-1"0,-10-1-2,10 1-2,0 0-1,0 0-1,0 0 0,0 0 0,0 0 1,0 0 1,11 4 0,-2-2 1,5 0 0,5 0 0,4 1 1,6 0-1,4-1 1,7 0 0,4 0 0,10 1 0,3-2 1,8 3-2,6-1 0,7 1 0,2 0-2,8 2 0,3-1 0,2 1-1,0-3 0,-1 3 1,-2-4-1,-3 2 1,-6-4 0,-3 2 0,-10-2 0,-6 2 0,-11-2 0,-4 1 0,-13-1-1,-7 0 1,-7 0-1,-8 1 0,-12-1 0,10 0-1,-10 0 1,0 0 0,0 0 0,0 0-1,0 0 1,0 0 0,0 0 0,0 0 0,0 0-1,0 0 1,0 0 0,0 0-1,0 0 0,0 0 1,0 0-1,0 0 0,0 0 0,0 0 0,0 0 0,0 0 0,0 0 1,0 0-1,0 0 0,0 0 0,0 0 0,0 0 0,0 0 0,0 0 0,0 0 0,0 0 0,0 0 0,0 0 0,0 0 0,0 0 0,0 0-1,0 0-1,0 0-4,0 0-9,0 0-12,-14-2-2,-1-1 1,-1-3-2</inkml:trace>
  <inkml:trace contextRef="#ctx0" brushRef="#br0" timeOffset="37053">1512 1716 2,'-26'-5'3,"-4"3"-1,-5 3 0,-10-1 1,-5 4-1,-7-1 0,-7 2 0,-5-2 1,-6 6-1,-4-1 1,-3-4 0,0-2 1,3 0 0,0-2 0,6 0 0,6-1-1,5 1 1,6-3-2,6 3 1,7 3-2,5-3 1,7 0-2,3 0 1,3 0-1,3-2 1,1 2 0,2-4-1,3-3 1,0-2 0,3 3 0,-1-4 0,1 0 1,1-3-1,1-3 0,2-4 1,1-3-1,2-6 0,1-10 0,2-6 0,4-8 0,0-6 0,5-10 0,0 0 0,3-1-1,0-4 1,2 0-1,-1-1 0,0-1 0,0 0 0,-4 3-1,1 0 2,-2-1-1,-1 4 0,0 5 1,1 7-1,1 4 0,0 7 0,3 3 2,5 7-2,-4 2 0,6 5 0,1 3 0,2 1 0,-2 3-2,2 4 4,-2 2-4,-1 3 2,2 3-1,-2 3 1,-1 1-1,3 4 1,1 1-1,3 3 0,3 0 1,4 5 0,4-1 0,7-1 0,6 2 0,7 0 0,6 2 0,7-2 0,8 1 1,10 0-1,8 0 1,5 3-1,8-2 0,8 2 1,5-2 0,8 1-1,2-1 2,2 1-2,-1-1 1,0 0-1,0 2 1,-5-3-1,-7 2 1,-6-1-1,-6 1 0,-11-2 0,-9 0 1,-6-2-1,-10 1 0,-8-2 0,-5 0 0,-8 0 0,-2 0 0,-3 0 0,-3 1 0,-3 3-1,-2-1 1,-1 2 0,-4 2 0,-3 1 0,-3 3 0,-3-2 0,-4 4 0,-4 2 0,-2 3 0,-3 2 0,-1 1 0,-1 2 0,-1 4 0,1 4-1,1 2 1,0 5 0,1 2 0,0 6 0,1 2 0,-2 5-1,0 0 1,-4 3 1,0 1-1,-2-1 0,-4 0 0,-2-3 0,-3 0 0,-2 0 0,-1-2 0,0-2 0,-1-3 0,2 1 0,2-2 1,-1-7-1,2 0 0,3-5 0,-2-4 0,2-5 1,-2-5-1,1-4 2,-1-6-1,0 0 1,6-13 0,-12 12 0,12-12-1,-10 6 1,10-6 0,-11 3-1,11-3 0,-18 2 0,7 0 0,-2-2 0,-4 2 0,-5-5 1,-2 1-1,-3-3 0,-3-4 0,-4 2 0,0-4 0,-4-2-1,3 3 1,2-1-3,1 3-1,7 4-8,5 4-16,2-11 2,8 3-2</inkml:trace>
</inkml:ink>
</file>

<file path=ppt/ink/ink14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2-07T17:08:04.159"/>
    </inkml:context>
    <inkml:brush xml:id="br0">
      <inkml:brushProperty name="width" value="0.05292" units="cm"/>
      <inkml:brushProperty name="height" value="0.05292" units="cm"/>
      <inkml:brushProperty name="fitToCurve" value="1"/>
    </inkml:brush>
  </inkml:definitions>
  <inkml:trace contextRef="#ctx0" brushRef="#br0">234 20 1,'0'0'4,"0"0"0,0 0-1,0 0 0,0 0 0,0 0 0,0 0-1,0 0 0,0 0 0,0 0 0,0 0 0,0 0 0,0 0-1,0 0 1,0 0 1,0 0 0,0 0 0,0 0 0,0 0 0,0 0 0,0 0-1,0 0 1,0 0-2,0 0 1,0 0 0,0 0 0,0 0 0,0 0 0,0 0 1,0 0 0,0 0 0,0 0-1,0 0 2,0 0-2,0 0 1,0 0-1,0 0 1,0 0-1,0 0 0,0 0 1,-7-11-1,7 11 0,0 0 0,0 0 0,-14-3-1,14 3 0,0 0 0,-14-3 0,14 3 0,-11-1 0,11 1 0,0 0 0,-13-1 0,13 1 0,0 0 0,-10-1-1,10 1 1,0 0 0,-11 0-1,11 0 1,0 0-1,-14 1 0,14-1 0,-12 2 0,12-2 0,-13 4 0,13-4 0,-11 4 0,11-4 0,-12 5-1,12-5 1,0 0 0,-14 8 0,14-8 0,0 0 0,-13 7 0,13-7 0,0 0 0,-13 9 0,13-9 0,0 0 0,-15 7 0,15-7 0,0 0 0,0 0 0,-13 10 0,13-10 0,0 0 0,0 0 0,0 0 0,-10 12 0,10-12 0,0 0 1,0 0-1,-9 12 1,9-12-1,0 0 1,-5 10-2,5-10 1,0 0 0,-2 12 0,2-12 1,0 0-1,7 12 1,-7-12 0,0 0 0,12 16-1,-12-16 1,0 0 0,16 12-1,-16-12 1,13 7 0,-13-7-1,18 7 1,-18-7 0,21 3-1,-21-3 1,21 8-1,-10-5 0,-1 3 1,1-4-1,-1 5 0,2-3 0,0 3 0,0-4 0,-1 1 0,2-1 1,0 0-1,-1 0 0,0 1 0,0-1 0,-2 1 0,1 0 0,-11-4 0,17 12 0,-17-12 0,18 13 0,-18-13 0,18 12 0,-18-12 0,16 11 0,-16-11 0,14 9 0,-14-9 0,11 7 0,-11-7 0,0 0 0,6 11 0,-6-11 0,0 0 0,0 16 0,0-16 0,-3 11 0,3-11 0,-2 13 0,2-13 0,-5 13 0,5-13 0,-3 11 1,3-11-1,0 0 0,-11 14 1,11-14-1,-11 9 1,11-9-1,-15 11 1,15-11-1,-17 8 1,17-8 0,-19 8 0,19-8 0,-20 6 0,6-3 1,2 1-1,-3-1 1,2 1 0,-3-2-1,4 2 1,-3-2-1,2 1 1,2-2 0,0-1 0,-1-1 0,12 1 0,-20-4 1,20 4-2,-18-7 1,18 7-1,-18-7 0,18 7 0,-17-7-1,17 7 1,-13-7-1,13 7 0,0 0-2,-10-6-1,10 6-8,0 0-14,0 0-3,0 0-3,0 0 2</inkml:trace>
</inkml:ink>
</file>

<file path=ppt/ink/ink1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08:31.60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1612 1544 3,'0'0'8,"0"0"0,0 0 1,0 0-1,0 0 1,0 0 0,0 0 0,0 0-2,9 0 0,-9 0-1,0 0 0,0 0-4,10 1 0,-10-1-1,14 2-1,-4-1 0,3-1 0,0 0 0,3 0 1,1 0 1,4-1 1,7 0 1,8 2-1,7 0 1,10 2 0,10 1 0,13 3-1,7 0 1,12 1-1,8-1 0,7 0 0,7 0 0,7 0 0,3-3 0,5 1 0,-3-1 0,-1 0-1,-9-2 0,-5 2-1,-10-2 0,-10 0 1,-13-2-1,-10 2 0,-10-2 0,-10 1 0,-9-1 0,-9 1 0,-11-1 0,-4 1 1,-9-1-1,-9 0 1,0 0 0,0 0-1,0 0 0,0 0-1,0 0 1,0 0-1,0 0 1,0 0-1,0 0 0,0 0 0,0 0 0,0 0-1,0 0 1,0 0 0,0 0-1,0 0 1,0 0 0,0 0 0,0 0 0,0 0-1,0 0 1,0 0 0,0 0 0,0 0 0,0 0 0,0 0-1,0 0 1,0 0-1,0 0 0,0 0-2,0 0 0,0 0 1,0 0-1,0 0 0,0 0 0,0 0 1,0 0 1,0 0 0,2-10 0,-2 10 0,0 0-2,3-14-5,-3 14-10,11-6-11,-11 6-1,13-16 1,-7 3 0</inkml:trace>
  <inkml:trace contextRef="#ctx0" brushRef="#br0" timeOffset="3194">1795 916 8,'0'0'9,"0"0"-4,-18 1-1,8-3-2,-4-1 0,-4-1 0,-2 0 2,-7-2 0,-3-3 2,-6-3 0,-2-3 1,-6-5 1,-2-4-1,-9-7 1,-2-2 1,-3-6-2,0 1-1,-2-4 0,1 4-2,-2 0 0,2 6-1,1 2-1,4 6-1,-1 3 0,4 6 0,1 2-1,5 5 0,3 2 0,4 1 0,7 2 0,4 0 0,8 1-1,3 0 0,8 2-5,10 0-2,0 0-6,0 0-8,0 0-4,27 15 1</inkml:trace>
  <inkml:trace contextRef="#ctx0" brushRef="#br0" timeOffset="3895">1589 1115 21,'-36'14'16,"-11"8"-1,-11 7 0,-12 6-2,-9 6-1,-13 5-3,-5 6-2,-4-2-3,0 1-1,2-3-1,12-6 0,10-7-1,15-8 0,17-5-1,11-9 0,11-4-2,11-9-3,12 0-7,9-18-13,1-3-1,7 0 1,-4-9-1</inkml:trace>
  <inkml:trace contextRef="#ctx0" brushRef="#br0" timeOffset="4226">634 1364 39,'-4'10'25,"4"-10"0,0 0-12,0 0-9,-12 12-3,4 2-2,-5 8 0,-12 6 1,-6 6 1,-2 8 2,-10 3 1,4 2 0,-2-1 1,7-1-1,1-4 0,16-4-2,10-6 0,9-6 0,12-8-1,9-5 0,11-8 0,3-4 1,7-8 0,1-1 0,-1-4 0,-4 1 0,-5 0 0,-3 3-1,-8 1 1,-3 3-2,-7 3 1,-3 1-2,-11 1 1,18 4-1,-18-4-1,17 13-2,-4 0-10,2-2-15,-3-6-2,3-8 2,-3-14-2</inkml:trace>
  <inkml:trace contextRef="#ctx0" brushRef="#br0" timeOffset="4947">646 282 9,'-10'-20'15,"-3"0"-9,-4-1-3,-4-1-2,-5-2-2,-7 0 1,-5 0 2,-6 0 0,-3 1 2,-6 2 1,1 3 0,-2 2-1,1 5 0,6 4-2,4 3-1,9 2 0,5 4-2,11 1-1,5 2 0,13-5 1,-1 12-1,1-12 1,16 15 1,-5-7 1,2 0 0,4 2 1,2-1 1,2 1-2,7 5 1,2 0-2,7 5 1,2 1-1,3 4-1,2 2 0,-4-1 1,-2-2 0,-7-5 0,-5-1 0,-5-6 0,-5-2-1,-6-5-3,-10-5-6,14 3-8,-17-14-1</inkml:trace>
  <inkml:trace contextRef="#ctx0" brushRef="#br0" timeOffset="5518">867 153 3,'7'-11'21,"-7"11"-3,-7-10-1,-3 10-13,-1 3-6,-4 3-3,-1 2-2,-1 2 1,1-1 0,-2 0 3,4 0 3,4-3 3,10-6 2,-12 7 1,12-7 1,0 0-1,0 0 0,-10 5-1,10-5-1,-11 5-2,1-1-1,-7 5-1,-6 0 2,-12 1 0,-3 5 3,-8 1 0,-2 5-1,-6-3 1,7 3-1,-2-3 0,9-1-2,4 0 0,11-3-2,10-3-1,3-3 1,12-8-1,-9 10 1,9-10 1,0 0 0,0 0 0,0 0 2,0 0-1,0 0 1,0 0-1,14 14-1,-14-14 0,20 19-1,-7-2 0,8 4 0,2 7 0,7 6 0,-1 5 0,4 2 1,0 2-1,-1-2 0,-3-4 1,-3-5-1,-4-5 1,-4-6 0,-5-8 0,-1-4 0,-12-9 1,10 7-1,-10-7 1,0 0 0,0 0-1,0 0 0,0 0 0,0 0-2,0 0-1,0 0-4,-4 12-15,-5 0-7,-9-9-1,3-6 0</inkml:trace>
  <inkml:trace contextRef="#ctx0" brushRef="#br0" timeOffset="89518">11841 1878 10,'0'0'9,"0"0"-8,0 0-6,0 0-2</inkml:trace>
  <inkml:trace contextRef="#ctx0" brushRef="#br0" timeOffset="89608">11772 1849 4,'-30'-7'6,"-5"-1"-2,-5 2 1,-2 0 0,-6 2-1,-2 0-1,-3 2 0,-2 2-1,-2 2 0,-2 3-1,-1 2 0,-1 3 1,1 3-1,0 3 1,-1 2 0,0 2 0,3 1 1,1 3 1,4 1 0,0 2 1,2 3 0,-1 0 1,4 6 0,1-1 2,2 6-2,5 1 0,3 5-1,6-1-1,7 3 0,8 0-1,7 2 0,8-3 0,11 3-1,4-3 0,10 1 1,8-2-1,7-1-1,7-1 1,6 0-1,7-1 1,7 0-1,8-3 1,6 1-1,8-3 1,5-1 0,9-3 0,6-2 0,5-2-1,6-3 1,4-3 0,4-2-1,3-3 0,4-2-1,5-4 1,3-4-1,3-4 0,-1-5 0,4-5 0,1-5 0,0-7-1,-3-5 1,-4-4 0,-2-5 0,-6-2 0,-7-1 0,-10-3 0,-9 1 1,-12-1-1,-11 1 1,-12 1-1,-11 0 0,-12-1 1,-8-3-1,-12-2 0,-8-4-1,-11-6 1,-11-5-1,-10-3 0,-9-3 0,-9 1 0,-12 0 0,-6 5 0,-9 3 0,-11 7 1,-7 5 0,-9 4-1,-7 5 1,-8 4 0,-3 4 0,-5 3 0,-2 3-1,3 4 1,4 2-2,8 6 0,1 1-3,14 9-6,6 2-13,10 3-6,12 2 1,8-5 0</inkml:trace>
  <inkml:trace contextRef="#ctx0" brushRef="#br0" timeOffset="92102">4663 1067 3,'21'-3'5,"2"1"-1,5 1 0,6 1-1,4 2 0,7 1-1,8 0 0,9 2-1,12 0 0,6 0 0,12 0 1,8-2 0,10 1 0,10 0 1,6 2 1,6-2 0,4 1 1,8 3 0,2 1 0,4 6-1,7 4 0,4 4 0,5 7-2,3 4 1,6 4-1,2 1 0,4 2 2,3 0-1,-1-2 0,-2 0 0,-3-2 0,-2 3 1,-5-5-1,-5 3-2,-8 0 1,-3 3-2,-6 0 2,-4 1 0,-6-1-1,-7 0 1,-9 0 0,-9-2 1,-15-4-1,-11-2 1,-16-7 0,-15-4-1,-16-6 1,-7-3-1,-13-5 0,-7-2-1,-14-6 1,15 5-1,-15-5 0,0 0 0,0 0-2,0 0-2,0 0-3,-12 2-8,-2 2-10,-4 3-6,-6 0 2,2-1-1</inkml:trace>
  <inkml:trace contextRef="#ctx0" brushRef="#br0" timeOffset="92773">10235 1837 21,'-14'-22'23,"7"1"-1,-1 0-7,1 5-8,3 3-4,0 3-2,4 10-1,-3-11-1,3 11 0,0 0 0,0 0 1,13 13-1,-2-1 1,4 1 0,5 3 0,6 5 1,2 1 0,4 1 0,-2-1-1,1 0 1,-4-1-1,-3-4 0,0 2 1,-5-5-1,-4 0 1,-1-1-1,-2-1 0,-3 0 0,2 0 1,-5 2-1,-4 0 1,-3 3 0,-4 2 1,-9-2 0,-5 4 1,-12-1 1,-5 2 0,-9-3 0,-7 1 1,-5-4 0,1 2 0,-5-5-1,3 0 0,1 0 0,4 0-1,3 0-1,9-2-1,2 0 0,7 0 0,6-4 0,8 0-1,2-3 2,16-4-3,-13 5 2,13-5 0,0 0-1,0 0 0,0 0-2,0 0-5,0 0-17,0 0-5,0 0-3,0 0 2</inkml:trace>
</inkml:ink>
</file>

<file path=ppt/ink/ink1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07:44.2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140 633 5,'35'-22'12,"15"-3"-4,17-8-3,14-7-3,11-5-1,8-1 1,2 4 0,-7 0 2,-8 5 2,-13 5 1,-13 9 0,-14 6-1,-12 8 0,-12 2-1,-8 6-6,-5 3-13,-3 9-6,-7-11-2</inkml:trace>
  <inkml:trace contextRef="#ctx0" brushRef="#br0" timeOffset="1091">-2 845 9,'0'0'21,"0"0"0,1 10-6,-1-10-8,7 11-1,-7-11 0,7 17 0,1-3 0,-2-1 0,7 7 1,-2-1 0,9 6 0,2-1-1,11 7 0,3-3 0,12 6-1,2 0 0,11 4-1,3-1 0,4 2-1,-1 0-1,-1 1-1,-7-3 1,-4 1 0,-6-4-2,-10-3 2,-7-4-2,-5-4 2,-6-4-1,-5-3 0,-3-4 1,-4-4-1,-9-8 0,11 9 0,-11-9 0,0 0 0,0 0 0,0 0-1,0 0-2,0 0-4,0 0-19,0 0-8,-13-6-2,-1-11 1</inkml:trace>
  <inkml:trace contextRef="#ctx0" brushRef="#br0" timeOffset="2193">832 0 17,'0'0'11,"0"0"0,0 0 0,11 4-1,1-3-1,4 1-2,7 0-3,7 2 1,3-2-2,4 0 1,4-1-1,-1 0 0,-2-1-1,3 1 1,-8-1-2,-6 2 0,-4 1 0,-7 2-1,-3 2 1,-6 4-1,-8 1 1,-5 4 0,-6 2 0,-3 6 1,-7 2 0,-2 4 1,-8 2 0,0 2 0,-2-2 0,-1 1 0,-3-3 0,8-4-1,3-4-1,5-5-4,11-3-5,2-4-15,9-10-6,0 0 0,15 0 1</inkml:trace>
  <inkml:trace contextRef="#ctx0" brushRef="#br0" timeOffset="3024">1022 1556 29,'0'0'16,"0"0"0,-3-22 0,1 5 1,-6-6-4,-2-2-3,-6-6-2,1 0-2,-5-3-1,-1 0-2,-3 1-2,1 5 1,0 1-2,5 6 1,1 1-1,4 4 0,2 4 0,11 12 0,-12-12 0,12 12-1,0 0 1,0 0-1,0 0 1,9-3-1,1 5-1,0 0 1,6 1-1,-1-1-1,5 2 1,-3-1 0,2 1-1,-3-1 0,0 4-3,-5-6-9,-11-1-11,16 5 0,-16-5 0</inkml:trace>
  <inkml:trace contextRef="#ctx0" brushRef="#br0" timeOffset="3525">988 1572 3,'0'0'12,"6"15"-1,-6-15-2,0 18-2,-5-8-1,-3 0 0,-6 1 0,-6-1 2,-4 1 1,-9-5 3,-5 4-1,-11-8 0,-1 5 1,-10-8-2,4 6 0,-4-5-2,6 4-2,1-1-2,8 4-1,7-2-2,8 2-2,7 1 0,6-2-1,5 3-1,0-6-2,12-3-11,0 0-15,0 0 0,0 0 0,-1-24 0</inkml:trace>
</inkml:ink>
</file>

<file path=ppt/ink/ink1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08:15.02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19 813 16,'32'-21'14,"7"-7"1,12-9 0,13-6-1,10-8 1,12-3-3,3-5-2,8 4-3,-6 1-1,-1 5-1,-12 7-2,-8 8-1,-18 7 0,-9 10 0,-14 4 0,-11 7-1,-6 2-1,-12 4 0,0 0-3,0 0-3,0 0-7,0 0-9,0 0-8,-3 10 2,-7-7 0</inkml:trace>
  <inkml:trace contextRef="#ctx0" brushRef="#br0" timeOffset="551">160 833 7,'0'0'13,"13"0"-9,-4 2-1,7 0 1,6 1 1,5 0 2,9-1 0,10-1 1,12-1 2,10-5 0,12 2-2,5-2-1,4 2-2,-1-2-1,-4 3-1,-10 0-1,-9 2-1,-14 2-1,-12 0-1,-11 2-5,-11 0-10,-17-4-9,0 0 1,-17 0 0</inkml:trace>
  <inkml:trace contextRef="#ctx0" brushRef="#br0" timeOffset="971">0 1244 5,'11'-2'18,"9"6"-1,-7-4-5,7 2-9,4 2-3,2 2 1,4 4 0,0 0 2,7 4 2,4 2 0,10 3 2,6 1 2,11 4-2,6-4 2,9 5-2,5-3-1,4 3-1,-1-4 0,-2 2-3,-8-4 1,-6 2-2,-12-1 0,-10-3-1,-11-1 0,-9-2 0,-10-2-1,-7-6-2,-5 1-10,-11-7-14,0 0-1,-21-14 1,-4-6-1</inkml:trace>
  <inkml:trace contextRef="#ctx0" brushRef="#br0" timeOffset="1702">1343 1682 7,'-13'-22'20,"9"9"1,-9-6-4,1-3-10,-1 0-1,-5-2 1,1 4-1,-3-2-1,2 5 0,-1 2-1,2 2 0,3 2-1,4 3 1,10 8-2,-14-12 0,14 12-1,0 0-1,0 0-1,15-7-1,-2 12 0,3 1-3,3 7 1,2 0-2,4 9 2,-4 1-1,4 5 1,-3 0 1,0 1 0,-2-2 3,-1-2 0,-2-3 1,-3-4 1,-2-3-1,-2-4 1,-5 0 0,-7-1 0,-6 1 0,-11 2 1,-4 1 2,-9 2-1,-4 3 1,-11-2-1,-1 5 1,-5-2-2,0 2-1,4-4-3,0-2-5,9-6-16,7-2-5,2-12 0,11-5 0</inkml:trace>
  <inkml:trace contextRef="#ctx0" brushRef="#br0" timeOffset="3054">495 256 14,'0'0'16,"0"0"-9,11 3-1,9-10 0,9-3 1,7-8 1,13-5 1,5-3 0,12 0 0,0-5-2,3 5 0,-7-1-1,-3 8-1,-10 0 0,-7 10-1,-12-2-1,-6 6 0,-11 3 0,-1 2-1,-12 0-1,0 0-1,8 17 0,-11-8 1,-1 4-1,-7 6 0,-1 2 0,-5 5 1,-4 4-1,-4 4-1,-2 5-2,-5 3-3,4 5-10,0 3-11,-1-3-2,4 1 1,-1-7 0</inkml:trace>
  <inkml:trace contextRef="#ctx0" brushRef="#br0" timeOffset="3905">1049 643 16,'22'16'13,"-3"-7"1,4 3-1,5 1-2,2 2-3,3 2-1,-1 2-1,-3 2-4,-5 2 0,-4-1-2,-7 0 1,-5 1 0,-8-2 2,-5 1 2,-10-3 1,-5 4 1,-12-4 1,-2 4-1,-7-4 0,1 3-2,-2-2-1,5-3-4,5 1-5,2-2-18,7-6-6,5-3-1,2-10 0</inkml:trace>
</inkml:ink>
</file>

<file path=ppt/ink/ink1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09:22.68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0 269 1,'16'-1'14,"-5"-1"-2,11 6-2,2-2-1,8 3-2,8 0-1,8 2-1,8 0-1,2 0 0,6-1-1,-2-3 1,1 1 0,-6-3 2,-2 1-1,-12-2 0,-6 0 0,-10-1-1,-5 1 0,-9-1-1,-13 1-2,11 0-4,-11 0-8,-19-10-13,5 7-1,-5-10 0,-1 1-1</inkml:trace>
  <inkml:trace contextRef="#ctx0" brushRef="#br0" timeOffset="300">588 0 3,'14'17'14,"-14"-17"1,18 21-11,-4-6-7,6 2 2,2 2 2,6-4 2,3 3 2,4-5 2,6 0 2,2-4 0,7 2 0,-4-3 2,2 0-2,-7-4-2,-4 3-1,-9-4-2,-4 2-1,-10-2 0,-14-3-1,3 11 0,-13 1 0,-11 2-1,-8 5 0,-6 1 1,-8 6-1,-8 2 1,1 1-2,-2-1 1,3-1 0,9-3-1,7-4 0,10-2-4,6-6-5,17-12-18,0 0-2,17-3 0,6-12 1</inkml:trace>
</inkml:ink>
</file>

<file path=ppt/ink/ink1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09:23.8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0 292 35,'0'0'21,"0"0"-1,0 0-1,0 0-6,11 2-3,8-3-4,8 2-2,8-1-2,11 1 1,8-2-1,8 1 1,2-1 0,3 1-1,-8-1 0,-4 2 0,-9-2 0,-6 1-1,-11 0-1,-6 1 0,-8 1-3,-6-2-1,-9 0-2,12 1-2,-12-1-7,0 0-2,3-15-1,-8 2 2,4-1 2,-4-8 3,2-1 1,1-5 2,2-1 5,2 0 3,3 1 2,-1 1-1,0 4 2,1 3 0,-1 5 1,-2 4 0,-2 11 1,0 0 0,0 0 0,0 0 0,7 18-2,-2-5 0,3-1 1,4 4 1,5-2 0,7 1 1,1-4 2,7 1-1,0-6 0,2 2-1,-2-5 0,1 2-1,-6-4 0,-4 2-2,-4-1-1,-3 2-1,-5 3 0,-11-7 0,8 17-1,-10-3 0,-4 0 0,-1 2 0,-6 1 1,-1 2 0,-6-1 0,0 2 0,-5-2 1,0 1 0,-10 1 1,4-1-1,-2-1 0,2 1 0,2-2-1,4-2 0,3-3 0,6-3-1,6-3 1,10-6-1,-10 8 0,10-8-1,0 0-1,0 0-3,0 0-14,7-9-10,-4-1-2,-1-2 1,-2-9 0</inkml:trace>
</inkml:ink>
</file>

<file path=ppt/ink/ink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32.590"/>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26 0 10,'0'0'11,"0"0"0,0 0-3,0 0 0,0 0-2,0 0-1,0 0-2,0 0 0,0 0 0,0 0-1,0 0 1,0 0-1,0 0 0,0 0 0,0 0 0,0 0 0,0 0 1,0 0-1,0 0-1,0 0 1,0 0 0,0 0-1,0 0 0,0 0 1,0 0-1,0 0 0,0 0 0,0 0 0,0 0 0,0 0 1,0 0-1,0 0 1,0 0-1,0 0 0,0 0 1,0 0-1,0 0 0,0 0 0,0 0-1,0 0 1,0 0-1,0 0 1,-2 11-1,2-11 1,-1 13-1,1-13 1,-2 20-1,1-6 0,0 3 1,0 4-1,0 1 1,-1 3 0,0 0 0,-1 3-1,2-1 1,-1 1 0,1-2 0,0-1-1,-1-3 1,5-2-1,-1-2 1,4-3 0,-1-2-1,4-3 1,-9-10 1,20 15-1,-9-13 0,5-1 1,-3-5 0,2-3 0,-1-4-1,1-2 0,2-7 0,-1-1 0,1-2 0,-3-2-1,2-2 0,-2 1 1,-1 0-1,-1 1 1,-4 1 0,0 1 1,-3 3-1,0 1 2,-3 1-2,-1 3 1,-2 1-1,1 3 1,-1 1-1,1 10 0,-2-14 0,2 14 0,0 0 0,0 0 1,0 0-1,0 0 0,0 0 1,0 0-1,0 0 0,0 0-1,0 0 0,0 0-1,0 0 0,0 0-1,0 0 1,0 0 0,-1 19 0,3-8 0,0 5 2,0 2-2,-1 5 2,1 2-1,-1 4 0,0 3 0,1 1 1,-4 4-1,1 2 0,-1 3 1,0 2-1,1 0 0,0 0 0,0-2 0,0 0 0,3-2 1,0-3-1,0-2 0,0-5 2,1-2-2,0-3 1,0-4-1,-1-4 1,2-3-1,-3-4 0,-1-10 1,2 10 0,-2-10 1,0 0-1,0 0 1,0 0-1,0 0-1,0 0-3,-10-17-8,1 5-26,3-2 0,-4-5-2,3-3 0</inkml:trace>
  <inkml:trace contextRef="#ctx0" brushRef="#br0" timeOffset="1452">612 342 20,'0'0'21,"-11"1"-1,11-1-2,0 0-2,-9-5-5,9 5-1,-10-4-2,10 4-1,-9-5-1,9 5 0,-14-11-1,14 11 0,-14-13-1,14 13 0,-11-21-1,6 10-1,1-4 0,3 1 0,2-3-2,3 0 1,2-1-1,3 0 0,2 0 0,2 0 0,2 2 0,1-1 0,2 1 0,0 3 0,0 1-1,-1 1 2,-3 4-2,1 0-1,-3 4 2,-1 2 0,-2 2 0,-9-1-1,15 11 2,-6-2-2,-2 2 2,1 1-1,2 2 0,-1-1 0,0 2 2,-1-1-4,0-2 4,0 1-2,-1-1 0,-1 2 1,-3-1-1,0 2 1,-1-2-1,-2 2 1,-1-1-1,0 2 1,-3-3-1,0 2 1,-2-1 0,0 0 0,-2-1 0,1 1 0,-3-4 0,-1 0 0,-1-1 1,0-2-1,-2-2 0,1 0 0,-4-2 1,2-1-1,-1-1 0,2 1-1,1-2 1,0 0 0,2-2-1,1 1 1,10 1-1,-14-4 1,14 4-1,-14-9 1,14 9-1,-15-11 0,15 11-1,-15-18-1,15 18-5,-14-26-12,9 11-20,1-1 0,-2-4-2,2 1 1</inkml:trace>
  <inkml:trace contextRef="#ctx0" brushRef="#br0" timeOffset="3135">933 55 15,'0'0'16,"0"0"-2,0 0-2,0 0-2,0 0-2,0 0-3,0 0 1,0 0-3,0 0 0,0 0 1,0 13-1,0-13 1,5 14-1,-4-3 2,4 3-1,-4 3 0,3 3-1,-4 2 1,3 5-1,-3-3 0,3 3 0,-3-2-1,3 0 1,-1-4-1,3 0 1,0-5-1,3-2-1,3-5 1,1 0-1,3-5 1,0-3-1,-1-5 1,3 0 0,-2-5 0,0-1 0,-3-4 0,2-2-1,-3-4 0,-1-1 0,1-1 0,-2-2-1,1 0 0,0 2 0,-1 1 0,-1 1 0,-2 2 0,0 5 0,0 1 2,-6 12-2,6-14 1,-6 14-1,0 0 1,0 0-1,0 0 0,0 0 0,0 0-1,0 0 1,0 0-1,0 0 1,0 0-2,0 0 2,0 0 0,0 0 0,0 0 0,0 0 0,0 0 0,0 0 0,0 0 0,0 0 0,0 0 0,0 0 2,0 0-2,0 0 0,0 0 0,0 0 0,0 0 0,0 0 0,0 0 0,0 0 0,0 0 0,0 0 0,0 0-2,0 0 2,0 0 0,0 0-1,0 0 1,0 0 0,0 0-1,0 0 1,0 0 0,0 0-1,0 0 1,2 11 0,-2 0 0,0 2 1,0 3-1,-1 3 0,1 4 1,-1 1-1,1 3 1,1-1-1,1 0 2,1-1-2,3-3 0,4-1 0,7-3 0,6-6 0,5-4-4,-1-7-4,3-3-28,2-1 0,-6-9-1,-1-3 0</inkml:trace>
  <inkml:trace contextRef="#ctx0" brushRef="#br1" timeOffset="93054">55 28 14,'0'0'9,"0"0"-1,0 0 0,0 0-2,0 0 0,0 0-1,0 0 1,0 0-2,0 0 1,0 0-1,0 0 0,0 0 0,0 0 0,0 0-2,0 0 0,0 0-1,0 0 1,0 0-1,0 0 0,0 0 0,0 0 0,0 0 0,0 0 1,0 0-1,0 0 1,0 0 0,0 0 0,-5 10 0,5-10 0,-1 9 0,1-9-1,-4 12 1,4-12-1,-1 17 0,-4-8 0,5-9-1,-7 18 0,7-18 1,-6 19-1,4-10 0,-2 0 0,1 1 1,2-1 0,1-9-1,-4 16 1,4-16 0,-7 17 0,7-17-1,-4 17 1,4-17-1,-1 14 0,1-14 0,0 16 0,0-16 0,6 15 0,-6-15 0,0 16 0,0-16 0,2 16 1,-2-16-1,0 17 0,0-17 1,1 16-1,0-6 0,-1-10 0,2 15 1,-2-15-1,1 14 0,-1-14 1,2 12-1,-2-12 1,2 13-1,-2-13 1,1 12-1,-1-12 1,5 12 0,-5-12-1,5 14 1,-5-14-1,5 11 1,-5-11-1,9 13 1,-9-13 0,5 10-1,-5-10 1,6 9-1,-6-9 1,0 0 0,11 13-1,-11-13 1,0 0-1,12 10 1,-12-10-1,9 5 1,-9-5 0,10 4-1,-10-4 1,13 2 0,-13-2 0,12-2-1,-12 2 1,12-7 0,-12 7 1,14-12-1,-14 12 0,15-20 0,-7 10-1,0-4 1,1 2 0,0-2-1,-1 2 0,0 0 1,1-2-1,0 3 0,1-3 0,-1 2 1,-2-1-1,0 0 1,1-1-1,-1 1 1,-1 1 0,-3-2 0,1 2 0,0-1 0,1 1 0,-2-1 0,0 3 1,0-1-1,-1 1-1,1-1 1,2 2 0,-3-1-1,-2 10 1,2-15-1,-2 15 1,2-13-1,-2 13 1,-1-10-1,1 10 1,0 0-1,-5-16 1,5 16-1,-4-13 1,4 13-1,-4-10 1,4 10-1,-5-10 0,5 10 0,0 0 0,0 0 0,0 0 0,0 0 0,0 0 0,0 0 0,-10-6 0,10 6 0,0 0 1,0 0-1,0 0 0,0 0 0,0 0 0,-9-2 1,9 2-1,0 0 1,0 0-1,0 0 0,0 0 1,0 0-1,0 0 0,0 0 0,0 0 0,0 0 0,0 0 0,0 0 1,0 0-1,-4 11 0,4-11 0,-3 15 0,1-6 0,1 3 0,-3 1 0,1 2 0,-2-1 0,3 2 0,-2 0 1,0 0-1,1 0 0,-1 0 0,1 0 0,1 0 0,-1 1 0,2 0 0,-1-1 0,1 1 0,-1 0 0,3-1 0,-1 0 0,-1 1 0,1-1 0,-2 1 0,2-1 0,2 1 0,-1-2 0,-2 3 0,2-1 0,0-1 0,1 0 0,-1-2 0,2 1 0,-2-3 0,1 1 0,-1-1 0,-1 0 0,2 0 0,-1-1 0,0 1 0,-1-2 0,1 1 0,1-1 0,0 0 0,-2-10 0,3 16 0,-3-16 0,4 13 0,-4-13 0,2 16 0,-2-16 0,0 14 1,0-14-1,1 16 0,-1-7 0,0-9 1,0 14-1,0-14 0,2 15 0,-2-15 0,-2 15 0,2-15 0,-1 12 0,1-12 0,-1 10 0,1-10 0,0 0 0,0 10 0,0-10 0,0 0 0,0 0-1,1 10 1,-1-10 0,0 0 0,3 9 0,-3-9 0,2 11-1,-2-11-2,-4 10-4,11-1-16,-7-9-15,1 14-1,-1-14 1,-1 10 0</inkml:trace>
  <inkml:trace contextRef="#ctx0" brushRef="#br1" timeOffset="95557">673 391 31,'0'0'22,"-11"-2"-1,11 2-2,-12-4-5,12 4-3,-11-4-2,11 4-3,-16-7-2,16 7 0,-13-9 0,13 9-1,-15-13 0,15 13 0,-16-17-1,16 17 1,-15-18 0,15 18 0,-13-18 0,8 8 0,0 0-1,2 1 0,0-3 0,2 1-1,0 0 0,1-2-1,2 2 1,1-2-1,1 1 0,2-2 0,0 2 0,3 1 0,0-1-1,1 2 1,1-1 0,-2 3 0,1 1 0,0 2 0,3 1-1,-2-1 2,2 4-2,-2 1 1,0 1 0,-1 1-1,1 3 1,-1 1-1,0 1 1,-3 2 0,-1 1 0,1 0 0,0 0 0,1 2 0,-2-2 0,0 2 0,-1-2 0,0 1 0,-1 1 0,2 1 0,-3 1 0,-1 0 0,0 1-1,-1-1 1,-1 0 0,-2-1 0,1 0 0,-1-3 1,-1-1-1,-1 1 1,4-10-1,-8 13 1,8-13 0,-7 10-1,7-10 1,-15 8 0,15-8-1,-18 4 1,4-2 0,0-2-1,0 1 1,0 0-1,0-1 1,0 0-1,1-2 0,1 1 0,12 1-1,-20-7 0,20 7-5,-21-14-12,14 5-20,1-2-1,0-3 1,3-3 0</inkml:trace>
  <inkml:trace contextRef="#ctx0" brushRef="#br1" timeOffset="96779">937 129 30,'0'0'12,"0"0"0,0 0 0,0 0-3,0 0-3,0 0-1,-4-10-2,4 10-1,0 0 1,0 0 0,0 0 0,0 0 0,0 0 0,0 0 0,0 0 0,0 0-1,0 0 0,0 0 0,0 0 0,0 0-1,0 0 1,0 0-1,0 0 0,0 0 0,0 0 1,0 0-1,0 0 1,-4 10-1,4-10 1,2 16 0,0-4-1,-1 1 0,1 4 1,0-1-2,1 4 1,-1 0-1,1 2 0,2-1 1,-1 1-1,0-2 0,1-1 0,-1 0 1,-1 0-1,1-3 0,-1 1 1,2-4-1,-2 0 0,0-2 0,0-2 1,-3-9-1,5 12 1,-5-12 0,9 4 0,-9-4 0,12-3 0,-12 3 0,14-7 0,-4 0 1,1 0-1,-2-3 0,0-1-1,-1-2 1,2-3 0,-3-4 0,1-2-1,-2-3 1,1 0-1,-2-1 1,0-1-1,-2 2 1,2 3-1,-2 2 1,1 4-1,-2 3 1,0 3-1,-2 10 0,3-13 1,-3 13-1,0 0 1,0 0-1,0 0 1,-1-9-1,1 9 1,0 0 1,0 0-2,0 0 1,0 0 0,0 0-1,0 0 0,0 0 1,0 0-1,-1 12 0,1-12 0,3 16 0,-1-6 0,1 3 0,1 1 0,1 3 1,0 1-1,1 3 0,2 1 1,-1-1-1,1 0 0,0 0 1,1 0-1,0-3 0,2 1 0,0-3 0,1-3 0,-1 0 0,4-3 1,0-1-1,2 0 0,-1-3 0,1-2 0,-2-1 0,1-2 0,-2 0 1,-4-2-1,-10 1 1,15-4-1,-15 4 1,0 0-1,8-9 0,-8 9-1,0 0-1,-4-15-2,4 15-8,0 0-25,-11-9 0,11 9-2,-21-22 2</inkml:trace>
</inkml:ink>
</file>

<file path=ppt/ink/ink1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08:51.5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-8 910 1,'-4'11'7,"4"-11"-1,0 0 0,0 0 0,0 0 2,0 0 0,0 0-1,0 0-1,12 4 0,-12-4 0,19 4-1,-5-1 0,-1 0-2,3 1-1,-1 1 1,0-1-2,0-1 1,0 0 0,-1-2 0,0 1 2,2-3-1,3 1 1,1-3 0,9 1 0,0-3 0,8 1-1,5-2-1,8 0 0,5-2 0,5 0-1,5-1 0,2-1 0,2-3 0,0-1 0,0 0 1,2-2-1,-1-2 0,1 1 0,-1-3 0,2 3 0,5-1 0,3 1-1,1-3 1,8 1 0,6-1-1,7 1 1,8-1-1,7-1 1,7-2 0,7 1-1,11 0 1,-1-1-1,5-5 1,-1 2 0,-3-3-1,3 0 1,0-1-1,0 0 1,-1-2 0,4 2 0,-1 5 0,2-1-1,-3 1 1,-5 2-1,-4-1 0,-8 2 1,-10 1-1,-7 2 1,-9 2-1,-6 1 0,-8 1 1,-6 3-1,-7 1 0,-9 3 1,-11 1-1,-10 2 0,-13-1 1,-9 3-1,-8 0 1,-16 3 0,10-1 0,-10 1 0,0 0-1,0 0 1,0 0-1,0 0 1,0 0-1,0 0 0,0 0 0,0 0 0,0 0 0,0 0 0,0 0 0,0 0 0,0 0 0,0 0 0,0 0 0,0 0 0,0 0 0,0 0 0,0 0-1,0 0-1,0 0-2,-21 3-5,5 3-19,-14 0-2,-7-8-2,-9-7 1</inkml:trace>
</inkml:ink>
</file>

<file path=ppt/ink/ink1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09:46.24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1123 15,'0'0'10,"0"0"-1,0 0-1,0 0-3,0 0-1,13-4-2,-4 4-1,5-1 0,0 0-1,5-2 1,3-1 1,2-4 0,6-1 1,1-2 0,6-2 1,4-2 0,8-1 0,4-1-1,8-1 1,3 0-2,8 2 0,5-3 1,9-5-1,8-5 0,6-1 1,7-6-1,4 0 1,4-6 0,7 0-1,0-5 1,3 5 0,-5-1 0,1 6 0,-2-2 0,5 4 0,-2 3-1,-3 1-1,-5 3 0,-3 2 0,-5 0-1,-4 2 2,-5 1-2,-7 2 1,-7 0 0,-3 3 0,-2 2 0,-4 3 0,-5 3 0,-4 1-1,-6 2 1,-7-1-1,-6-1 1,-5 3 0,-41 6 0,71-15-1,-71 15 1,73-20-1,-73 20 1,82-20 0,-37 8-1,5-1 0,-2 1 0,-2 1 1,-46 11 0,69-22 0,-69 22 0,43-15 0,-43 15-2,0 0 1,0 0 0,0 0 0,0 0 0,0 0 0,0 0-2,0 0 2,0 0 0,0 0 0,0 0 0,0 0-2,0 0-2,0 0-6,0 0-13,0 0-8,0 0 2,0 0-2</inkml:trace>
</inkml:ink>
</file>

<file path=ppt/ink/ink1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5:08.0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840-1 4,'-10'0'4,"-7"0"-1,4 2-1,-2 0-1,0 1-1,-1 0 0,0 2 0,1 0 0,-2 0 0,1 0 0,-4 0 0,0 2 1,3 4-1,-4-2 2,1 3-2,-1 1 2,-4 1-1,1 1 1,1 0-1,2 1 1,-6-3 0,4 3-1,-4-1 1,2 1 0,2 0 0,0 1 1,-3 1 0,2 0 0,3 1 1,-4 0 0,2 0 0,3 1 0,-4 1 0,2-3-1,0 1 0,3 0-1,1-1 0,-1 0 0,8-1 0,-3 0-1,2-2 1,6 3-1,1-3 1,3 3 1,-5-3-1,10 2-1,-6-2 1,5 0 0,-4-2-1,-3 1 0,5-3 1,-4 0-1,2-1 0,1 1 1,1 0-1,-2 0 0,6 2 0,-1-3 0,6 3 0,1 1-1,1 1 1,0-2-1,-3-2 1,5 2-1,-4-3 1,7 7-1,-7-6 1,2 0-1,-3 1 1,4 1 0,4 2 0,0 0 0,1 2-1,-1-2 1,2 3 0,-2-2 0,5-1-1,-2 0 1,4-1 0,3-2 0,-1 1 0,2-2 0,2-2 1,1 3-1,-1-2 1,-1-1 0,4 2-2,2 1 1,4-3 0,-1 1-1,4 0 0,-2 0 1,5-3-1,2 1 0,-5-2 1,0-2 1,-1 0-1,2-1 1,0 0 0,1-1-1,-3 0 1,5 0-1,-2 0-1,2 1 1,1-2-1,-1 0 0,0 1 0,1-1 0,-1 0 0,-1 1 0,-1 0 1,0 0-1,-3-1 1,1 1-1,-4-2 0,0 0 1,4 0-2,-5 1 1,-2-2 0,-5 1 0,2 1 0,0 0-1,1 1 1,-3 0 0,1 1 0,-2 0 0,5 0 0,2 1 0,-1-1 0,1-1 1,2 0-1,2 0 0,-1 0 0,3 0 0,0 1 0,4 1 0,3 0 0,1 2 0,0 0 0,4-1 0,3-1 0,3 1 0,4 0 1,0-1-1,2 2 0,0-2 0,4 1 1,0 2-1,0-2 0,1 3 0,0-3 0,2 1 0,1-1 0,3-2 0,-2 0 0,1 0 0,0-1 0,-3-1 0,1 0 0,-3-1 0,-3 0 0,0 2 0,-4-1-1,-1 0 2,-4 0-1,0 0 0,-6 0 0,-1 0 0,-3-1 1,0 1-1,-2-1 0,-2 0 0,1 0 0,-3 0 0,2 1 0,-3 0 0,-1-1 0,0 0 1,-3-1-1,1 0 0,-1 0 0,0-2 0,1 0 0,3 0 0,-2 1 0,3 0 0,-2 0 0,0 0 1,-1 0-1,-3 0 0,-2 0 0,-3-1 0,-2-1 1,-1 0-1,-1-2 0,-2 1 0,-1 0 0,0 1 0,-1 1 0,0-1 0,0 0 0,-1 1 0,-3-1 0,2 1 0,-1-1 1,1-1-1,-3-2 0,2 2 0,-1-4 0,-1 1 0,1-1 0,1-1 0,-2-2 0,1 2 0,1 1 0,-3-3 0,4 2 0,0-1 0,-2 0 0,4-1 0,0-1 0,1 0 0,-1-1 0,2 1 0,-3 0 0,1-1 0,-1 2 0,-3 1 0,-2-1 1,-2 2-2,1 1 2,-5-3-1,1 1 0,-3 1 0,-2-3 0,0 1 0,-3-1 1,0-1-1,-2 1 0,-2-1 0,0 1 0,-2-2-1,0 1 1,-2-2 0,-3 2-1,-1-5 2,-1 1-2,-3-1 1,-2 2-1,0-2 1,-1 0 0,-2 1 0,-2 0-1,-3 4 0,-2-2 1,-2 2-1,0-2 1,-6 1-1,-2 0 1,-1 0-1,-5 1 0,-1 0 1,-3 0 0,-3-2 0,-5 1 0,-3-2 0,-6 1 0,-6 0-1,-4 0 1,-4-2 0,-4 0 0,-4 0 0,-3-1 0,-4 1 0,1-2 0,-1-1 0,1 0 0,0 0 0,-1-1 0,-2 3 0,-1-2 0,-2 3 0,-2 0 0,-4 1 1,-2 3-2,-2-1 1,-3 0 0,1 3 0,0 0-1,4 1 1,-1 2 0,5-2 0,-2 2 0,4 3 0,1 1 0,2 1 0,-3-1 1,1 2-1,-1 2 0,-4 1 0,-1 2 0,-1 3 0,1 2 1,-2-1 0,2 2-1,0-2 0,0 3 0,3-4 1,3 2 0,0 0 0,-2-2 0,8 3-1,0-2 1,3 2-1,8-2 1,6 4-1,3-6 0,10-2 0,8 1 0,4-2 0,9-2 0,5 0 0,8 0 0,8 0 0,2-1-1,16 2 0,-11-3-3,11 3-7,12-10-15,6 3-3,8-8-1,8-6 1</inkml:trace>
</inkml:ink>
</file>

<file path=ppt/ink/ink1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5:11.92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1671 131 2,'-15'-6'4,"-5"0"-1,2 1 0,-3 1 0,-2 0 0,-3-1-1,-2 2 0,-5 2 0,-3 1 0,-3 2 0,-5 3 1,-3 1-1,-9 3 0,-2 4 1,-4 1-1,-3 4 1,-6 0 0,-1 2-1,-3 2 1,5-3 1,4 1 0,0 2-1,6-3 1,5 2 0,4-1 0,4 1-1,-1-2-1,-1 4 0,2 2 0,0 3-2,-1 3 2,1-3-2,6 2 1,5-2-1,6 0 0,5-3 0,8-2 0,7 0 1,5-4-1,6 1 1,3-1 0,4 3 0,1-1 0,2 0-1,2 0 1,1 1 0,-1-1 0,5 0 0,0 0 0,4-2 0,2 2 1,4 2-1,0-1 1,3 1 0,4-1 0,-2 0-1,0-1 1,0 3-1,0-2 1,2 0 0,3 1 0,5 1 0,3-2 0,6 0 1,7 0-1,8 1 1,3-3-1,5 1-1,7-3 1,4-1-1,6-1-1,4 0 1,2-2 0,7-1 0,3-2-1,8 0 1,2-2 0,4 0-1,4-1 1,3-2-1,5 1 1,2-3-1,2 1 0,0-1 1,4-1-2,4 2 2,-1-2-2,-1 0 1,-3-2 0,1 0 0,1-2 0,-4-2 0,-9 0 0,-3-3-1,-5 1 1,0 1 0,-4 1-1,-3 2 1,-4 4 0,0 1-1,0 2 1,-2 2 0,-2-2 0,-4-1 0,-3-2 0,-4-2 0,-3-4 0,-1-1-1,0-2 1,-4-1 0,2-1 0,-2 0 0,0-2 0,0 1 0,-4-3 1,-1-1-1,-5-3 0,-3-3 1,-6-1-1,-4 1 0,-1-2 0,-6-1 0,-5 0 0,-3-1 0,-5-1 0,-6 1 0,-7-2 0,-3-1 0,-8-2 1,-7 0-1,1-6-1,-9 5 1,-3 0-1,-3-2 1,-4 1-1,-4-2 1,-4 0-1,-5 0 0,-9 3 0,-8-5 0,-6 1 1,-9 0-1,-9 0 1,-5 0 0,-10-1 0,-3 1 0,-6 0 0,-3 1-1,-5 2 1,-5-1 0,-3 0 0,-8 0-1,-1 1 0,-8-1 0,-7 2 0,-2-1 0,-4 1 0,-2-1 0,-5 2 0,-1 3 1,1 2 0,-2-2 0,3 3 0,-2 1 0,2 3 0,4 0 0,1 3 1,3 1-1,-1 2 0,-1 4 0,-2 2 0,2 1 0,-2 3 0,-2 1 0,3 0 0,1 1 0,4 1 0,7-1 0,5 2 0,5 1 0,6 0 0,6 3 0,6 0 0,9 2 1,4 1-2,5 1 1,5-2 0,7 2 0,3-3 0,5-1 0,5 1 0,-3-2 0,5 1 0,4-1 0,6 2-1,2-5-1,4 4-4,1 0-11,0-2-9,9-1-1,-4-15 1</inkml:trace>
</inkml:ink>
</file>

<file path=ppt/ink/ink1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20T22:11:14.29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796 35 6,'-9'-3'6,"9"3"1,-22-5 0,8 3-1,-1 0 0,-3-1 1,2 0-1,-6 2 1,1-1-1,-4 1-1,5 0-1,-6 0 0,2 1 0,-5 0-2,-1 1 2,3-1-2,-1 0 1,2-1-1,-1 0 1,0-1 0,3 1-1,3 0 0,1 0 0,-2 0 0,7 0 0,-5 1 0,8 0-1,-1-1 0,3 1-1,10 0 1,-13-1-1,13 1 0,0 0 1,0 0-2,-9-1 1,9 1-1,0 0 0,0 0 0,0 0 0,-5 10 0,5-10-1,-1 14 1,-2-4 0,0 6 0,0-1 1,-3 7 0,6 2-1,-3 4 1,2 2 0,-2 4-1,3 2 1,0 1 0,-2 7-1,2 1 1,-4 4 0,3 3 0,-3 2 0,-4 6 0,3 2 0,-4 1 0,6 2 0,3-2 0,4-2 0,-3-2-1,-2-2 1,8-3 0,-4-4 0,6-4-1,-3-3 2,-4-6-1,1-5 0,0-5 0,1-6 0,-2-5 0,0-4 1,-2-12-1,2 12 0,-2-12 1,0 0 0,0 0 0,0 0 0,0 0 0,0 0 1,0 0-1,0 0 1,-10 5-1,10-5 0,0 0 0,0 0 0,0 0 0,0 0 0,0 0-1,0 0 1,13-1 0,-13 1-1,0 0 0,0 0 0,0 0 0,0 0 0,0 0 0,0 0 0,9 3 0,-9-3 0,13 3 1,-13-3 0,19 5 1,-5-1 0,8-3 0,-1 2 1,9-3-1,3 1 1,10-3 0,5 1-1,12-4-1,1 3 0,7-2 0,5 1 0,5-1-1,0 2 0,1 0 0,-6 0 0,-3 1 2,-6 0-1,-1-1 0,-10 1-1,-5-1 1,-8 0-1,-5-1 0,-5 2 0,-4 1-3,-3-2-3,-3 8-9,-1 2-18,-6-3-1,0 4 0</inkml:trace>
  <inkml:trace contextRef="#ctx0" brushRef="#br0" timeOffset="24615">813 1542 7,'-16'-5'15,"4"3"-2,-5-2-2,-5-1-1,-1 2-3,-4 0 0,-2 0-2,-5 1-1,0 1-1,-5 0 1,0 2-2,0 1 0,1 1 0,-5 1 0,7 4 0,-1 0 0,0 1 0,4 0 0,6 2-1,5-1 1,2 1-1,8-1-1,-3-1 0,6-2 0,9-7 0,-7 15-1,7-15 1,-4 12-1,4-12 1,-5 15 0,5-15 0,2 18 0,-3-4 0,4 3 0,1 5 0,-3 5 0,4 6 0,-8 6 0,2 7 1,0 9-1,-10 7 1,0 7-1,-5 7 1,1 5 0,-1 2 0,2-2 1,6 0-1,-7-5 0,12-7 1,1-8-1,4-7-1,4-10 1,2-7-1,3-6 0,-3-5 0,8-6 1,1-5-1,1-2 1,1-3 1,3-3 1,2 2 0,1-3 1,4 1 0,2-1 0,6 1 0,7-3 0,6 0-1,1-3 0,10-2-1,6-1-1,2 0-1,6 0-1,4 0 0,3 8-7,2 3-25,3-3-3,-5 2 2,-12-9-1</inkml:trace>
  <inkml:trace contextRef="#ctx0" brushRef="#br0" timeOffset="50322">846 3062 16,'0'0'24,"0"0"-2,-7-10-11,7 10-6,0 0-4,0 0-3,-14-4-1,14 4-1,-13 6 1,1-3 3,-5 2 3,-1-4 2,0 4 3,-9-7 4,4 5-1,-8-9 2,1 4-2,-7-6-2,5 2-4,-13-2 0,4 2-3,-1-2-1,1 1 0,1 1-1,2 1 0,0 0 0,8 2 1,5 0 0,5 1 0,-4 0 0,11 1 0,0-1-1,13 2 0,-9 4 0,9-4-1,-2 12 0,3-2 0,7 5 0,-11 1 0,10 6 0,-5 5 1,1 3-1,0 4 2,-3 3-1,2 7 0,-2 5 1,2 7-1,-11 6 0,1 11 1,-11 7-1,2 6 0,-4 2 1,5 2 1,-6-4-2,-4-4 2,13-7-1,-5-12 0,16-12 1,2-51-1,1 73 0,-1-73-1,0 0 0,4 52 0,-4-52-1,14 9 1,-14-9 0,24 0 0,-11-3 0,21 2 1,-7-1 0,10 3 0,6 3 0,5 0 2,8 2-2,1 5 1,9 2-2,1-1-2,21-5-31,8 7-2,6-9-3,-2 0 1</inkml:trace>
</inkml:ink>
</file>

<file path=ppt/ink/ink1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20T22:11:16.42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279 376 2,'0'0'6,"0"0"-2,0 0-1,0 0-1,0 0 0,15 0 0,-4 0 0,8-1 0,1 0 1,7 0 0,4 0 1,2 0-1,1-1 0,1 1 0,1 1-1,-3 1 0,-1 1 0,-5 0-1,-5 1 0,-2 0 0,-5 1 0,-3 0 1,-12-4 0,12 6 1,-12-6 0,0 0 0,4 9 1,-4-9-1,0 11 0,0-11-1,0 11 0,0-11 0,-1 13 0,0-1-1,1 1-1,0 1 1,-1 4-1,1 4 2,-1 8-1,0 5 1,-1 11-1,1 5 1,1 9 1,-3 6-2,2 4 2,-3 3-1,0 6 2,-3 0-1,3 1 1,-3-3 0,1 1 1,-2-4-1,1-1 0,0-9-1,1-1 0,0-11-1,0-4 0,0-12 0,2-7-1,0-8 0,1-6-1,0-3 1,3-12 0,-1 10 0,1-10 0,0 0 0,0 0 1,0 0-1,0 0 0,0 0 0,0 0 0,0 0 0,0 0-1,0 0 0,0 0 0,0 0 0,0 0 1,0 0 0,0 0 0,0 0 0,-11-2 0,1-1 1,-3-1-1,-5-2 0,-6 1-1,-4-1 1,-7 0-1,-2 0 0,-4-3 2,-7 2-4,0 1 4,-3 1-2,5 0 1,1-1-1,5 1 0,4 0 0,6 2 0,9 1-1,7-2-2,14 4-6,-16-3-15,16 3-12,0 0-1,0 0 1</inkml:trace>
  <inkml:trace contextRef="#ctx0" brushRef="#br0" timeOffset="11767">891 493 7,'0'0'11,"0"0"-1,0 0 0,0 0 1,0 0 1,0 0-1,0 0-2,0 0 0,5-13-3,-4 0-2,1 1 0,1-5-3,1-1 1,3-6-2,0 2 0,1-6 1,1 0-1,2-2 0,-1-1 0,0-1 1,1 1-1,-1 2 0,-1 0 1,1 3-1,-2 5 1,-2 1-1,0 6 1,-1 2 0,0 3-1,-5 9 0,5-10 0,-5 10 0,0 0-1,0 0 0,0 0 0,0 0 0,0 0 0,12 12 1,-12-12-1,13 17 1,-3-3 0,0 3 0,5 3 0,0 5 1,2 3-1,0 3 1,2 3-1,0 2 1,0 1-1,0-1 1,-3-3-1,-2-1 1,-3-2-1,-4-6 1,-3-2-1,-3-7 1,-1-2 0,0-13-2,-12 14-4,2-15-4,-7-6-3,-4-3-4,-7-3 2,-3-2 0,-5-3 1,0 1 3,0 0 4,2 0 7,2 4 3,5 1 2,6 3 0,5 2-1,3 1 0,4 1-3,9 5-1,0 0-1,-4-11 0,4 11 1,11-4 1,0 1 1,1 2 2,5-1 1,1 1 0,3 0 1,2 3 0,0-2-1,1 3-2,-2-1-1,1 1-1,-5 0-1,0 0-1,-3 0-2,0-2-7,-5-4-18,9 4 0,-9-12 0</inkml:trace>
  <inkml:trace contextRef="#ctx0" brushRef="#br0" timeOffset="12668">1327 226 22,'0'0'25,"0"0"0,0 0-16,0 0-5,0 0-2,0 0-1,0 0 0,0 0 0,0 0 1,0 0-1,5 13 1,-5-13-1,7 15 0,-1-3 0,2 1-1,1 4 1,0-1 0,-1 3 0,2-1-1,-3 2 1,0-2 0,-2-3 0,-1 0 0,-1-4 1,0-2-1,-3-9 1,3 12-1,-3-12 1,0 0 0,0 0 0,0 0 1,0 0 0,6-17 0,-5 3 0,1 0 0,-2-4 0,1 1-1,1-3 0,-2 2-1,0 2-1,0 3 1,1 1-1,1 1 0,2 1 0,2 0-1,-6 10 1,15-16-1,-3 10 0,1 1-1,1 3 0,0 0-3,1 7-2,-2-3-7,-1 0-14,6 5-3,-9-8 0</inkml:trace>
  <inkml:trace contextRef="#ctx0" brushRef="#br0" timeOffset="13279">1681 269 2,'-5'18'20,"5"-18"-1,0 0-17,-6 10-3,6-10 1,3 12 0,-3-12 2,9 14 1,0-8 2,4-1 0,2 0-1,5-3 1,4 0 0,-1-3-2,2-2-1,0-1 0,-3-3 0,-5-1 0,-4-2 2,-4 1 1,-8-4 0,-2 2 1,-7-3 0,-3 0 0,-3 0 0,-2 3-2,-2 1-1,0 3-2,-1 4-1,-1 3-1,5 3 0,0 3-1,4 1 0,0 1 0,7 4 0,1-1 0,5 1 0,2-1 0,7 2 1,1 3-1,4 1 2,0 3-1,4 4 0,0 4 0,1 5 1,-1 3-1,-3 7 1,-1 0-1,-3 4 0,-2-1 1,-4-1 0,-4-4 1,-5-4 0,-2-5 1,-5-6 1,-1-5-1,-3-8 1,-1-4 0,-3-9 0,0-6-1,-1-8 0,4-7 0,-1-5 0,3-5-1,3-4 0,5-1-1,3-2 1,4 1-1,6 2 1,5 2-1,2 1-1,3 1-1,2 4-1,0-2-3,5 5-4,1 1-11,-3-4-11,12 5 1</inkml:trace>
  <inkml:trace contextRef="#ctx0" brushRef="#br0" timeOffset="16574">2142 278 8,'9'-9'13,"7"-2"-2,1-4-1,7-3-3,0-4 0,-1-4-3,5-2 0,-2-1 0,-1 3 2,-2-1 1,-4 8 2,-5 0-1,0 7 0,-7 2-1,-7 10 0,0 0-2,11-7-2,-11 7-2,0 0-1,0 0-1,0 0 1,-4 9-1,4-9 0,0 0 1,0 17 0,2-7 0,-1 2 0,3 5 0,-2 4 0,1 2 0,0 4 1,0 3-1,-2 2 0,1-1 0,-1-1 1,-1-2-1,-1-2 0,-2-4 1,0-3-1,-2-4 0,0-2 1,0-4-1,5-9 0,-13 14 1,13-14-1,-17 12 0,5-7 0,-2 0 0,-4-1-1,-3 2 1,-2-1 0,-1 2 0,1-5-1,3 2 1,0-3-1,7 2-3,-1-2 1,14-1 0,0 0 0,19-10-1,1 3 1,10-2 0,7 0 0,6-1 3,8 1-1,0 1-2,0 3-7,-3 1-18,7 7 1,-10-10 0</inkml:trace>
  <inkml:trace contextRef="#ctx0" brushRef="#br0" timeOffset="24856">398 2128 4,'1'10'23,"-1"-10"-2,0 0-6,0 0-13,0 0-3,0 0 1,0 0 1,0 0 1,0 0 2,0 0 0,0 0 1,0 0 1,0 0-3,0 0 0,9-3-2,1 3-1,3 1 0,3 0 0,4 0 1,4 1-1,0 1 1,0 0-1,-1 1 0,0 3 0,-1 0 0,-3 1 0,-2 2 0,-4 2 0,-1 0 0,-1 3 0,-3-1 0,1 2 0,-3 1 1,-1 2 0,-1 2-1,0 2 1,0 5 0,0 3-1,2 5 1,-2 6-1,-1 5 1,1 6 0,0 4 0,-1 3 0,0-1 0,-1 0 1,-1-2 0,1-3 0,1-5 0,-1-1-1,2-8 1,1 0-2,1-5 1,1-4-1,3-4 0,-2-5 0,0-4 1,-1-5 3,-7-13 1,7 16 1,-7-16 1,0 0 0,-18-2 0,7 2 0,-11-6-1,-2 3 0,-6-3-4,-4 1 0,-5-1 0,0 1 0,-3 0-1,2 2 1,2-2-1,5 2 0,4 0 0,4 1-1,8 0 0,3 0 0,4 1-1,10 1-1,0 0-1,-10-4-2,10 4-5,0 0-8,14 0-20,-1-3 0,0-8 1</inkml:trace>
  <inkml:trace contextRef="#ctx0" brushRef="#br0" timeOffset="26508">1262 554 0,'0'0'2,"-9"-10"2,9 10 2,0 0 2,0 0 2,0 0 2,0 0 1,-6-9 1,6 9-1,0 0-1,0 0-3,0 0-3,0 0-2,0 0-2,-5 10-1,5-10-1,-7 20 0,3-4-1,0 5 1,-4 7-1,1 8 2,-5 11-2,-1 5 2,-4 7-2,-2 7 1,-4 8 1,-2 4-1,-3 3 0,0 0 0,1-5 0,3-3 0,1-5 0,4-7 0,2-9 0,5-6 0,3-5-1,1-6 1,4-2-1,1-1 0,2-1 1,0 0-1,1-2 1,1-4-1,-1-3 2,1-4-1,-1-5 1,0-4-1,0-9 1,0 0 0,0 0-1,-2 9 0,2-9-2,0 0-1,-1 13-4,1-13-6,0 0-14,-4 19-1,4-19-1</inkml:trace>
  <inkml:trace contextRef="#ctx0" brushRef="#br0" timeOffset="27089">726 1859 4,'-1'12'26,"1"-12"-2,0 0 1,0 0-15,0 0-11,0 0-2,0 0 1,0 0 1,8 15 2,-7-6 3,-2 2 0,0 6 1,-1 2 0,1 5 0,-2 1-1,4 3-1,-1-2 0,4 0-1,0-3-1,3 0 0,3-4-1,4-3 0,4-1 0,3-4-1,1-2 1,2-3 0,0-5 1,2-6 0,3-9 1,2-4 0,0-10 0,4-4 0,1-8 0,4-1 0,0-3-1,0 3 0,-4 3 1,-2 5 0,-8 6 0,-3 6 0,-8 7 0,-2 3 0,-13 11-1,11-10 1,-11 10-2,0 0-1,0 0-2,0 0-11,11 9-19,-11-9-2,0 0 2</inkml:trace>
</inkml:ink>
</file>

<file path=ppt/ink/ink1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20T22:11:19.92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2481 51 1,'0'0'12,"0"0"-3,0 0-1,0 0 0,-2-9 0,2 9 0,0 0 0,0 0 0,0 0 0,-12-11-1,12 11-1,-18-4 0,6 2-1,-3-2-1,-1 3 1,-2-2-1,1 2 1,-6-1-1,5 1 0,0-2-1,1 3 0,1-3 0,2 2-2,1-1 1,13 2-1,-15-3-1,6 2 0,9 1 0,-9-1 1,9 1-1,0 0 0,0 0 1,0 0-1,0 0 0,0 0 1,0 0-1,0 0 0,0 0 0,0 0 0,0 0 0,0 0-1,0 0 1,-10 10-1,10-10 1,-6 16-1,-1 0 1,2 3 0,-3 5 0,0 5-1,3 7 1,-4 8 0,0 7 0,-1 7 0,0 5-1,-2 6 2,1 4-1,-2 5 0,0-1 0,0 1 0,-1-4 1,3-1-1,0-2 1,5-4-1,2-4 0,4-7 1,3-4-1,2-6 0,3-5 0,-1-8 0,-1-7 0,0-6 0,-1-4 1,0-6 0,-5-10 0,7 10 1,-7-10 0,10 0 0,0-4 0,5-1 1,7-3-1,5-1-1,6-3 1,4 0-2,4-1 1,3 0 0,0 2-1,-2 0 0,-7 4 0,-4 1 0,-7 4 0,-5 0 0,-3 1 1,-7 1 0,-9 0 0,9 1-1,-9-1 1,0 0 1,0 0-1,0 0-2,0 0-2,0 0-2,4 9-9,-6 2-21,2-11-2,0 0 1,0 0 0</inkml:trace>
  <inkml:trace contextRef="#ctx0" brushRef="#br0" timeOffset="46517">192 2966 10,'0'0'23,"-10"-8"-7,10 8-6,0 0-3,0 0-3,0 0-2,0 0-1,0 0-1,21-4 1,-5 5-1,7 0 0,6-1 0,4 1 1,4 0 0,3 0-1,-1 2 1,-3 1-1,-2 3 0,-3 2 1,-6 7-1,-7 4 1,-4 5 0,-5 5-1,-1 7 1,-5 3 0,1 5 0,-1 6 1,1 3-1,3 4-1,-1 3 0,3 6 1,0 1-1,3 3 1,-1 2 0,-2-3 0,2 1 1,-3-4 0,1-2 1,-1-6 1,-1-3-1,-1-4 1,1-1 0,1-4-1,-2-2 0,0-3-1,1-5 2,-3-7 0,1-2 1,-5-11 1,3 2 0,-10-10 0,1 1 1,-7-7-1,-4 2 1,-11-5-3,-2 2 0,-10-2-2,-4-3 0,-4 0 0,-3-1-1,-3-1 1,3 3-1,-2 0 0,3 0-1,5 3 1,1 1-1,5-1 0,5 1 1,2 0-1,8 1 0,4 0-1,5-2 0,6 1-1,-4-4-6,13 2-16,3 11-14,-3-11-2,0 0 0</inkml:trace>
  <inkml:trace contextRef="#ctx0" brushRef="#br0" timeOffset="48429">712 2917 7,'0'0'25,"-6"16"0,-2-25-2,8-2-21,3-4-5,6-8 1,0-5 2,5-5 0,2-2 3,3-6 2,0 5 1,0 0 1,-1 5 1,-3 2-1,-1 9-1,-4 3-1,-1 6-1,-9 11-1,11-11-1,-11 11 0,6 18-1,-3-1-1,1 6 0,2 5-1,-1 5 1,1 2 0,4 3 0,-1-2 0,0-2 0,4-2 0,-2-3 0,-1-4 0,0-5 0,-1-1-1,-3-4 1,-1 1-1,-6-5 1,-3 0-1,-5-3 0,-3-1 1,-7-2-1,-6-3 1,-1-3 1,-4-5-1,2-2 0,0-4 1,5-1 0,1-2-1,7-1 0,6-2 0,6 1-1,8-1 1,6 3-1,8-1-1,4 1 1,9 2-1,2 1-1,6 4 1,1 1-1,1 5 0,-1 0 0,-3 3 1,-4 1 0,-5 3 1,-4 0 0,-5 1 1,-3 1 0,-5 2 0,-1 3 1,-5 1-1,-1 2 1,-1 1 0,-2 1 1,-1-3 0,-1 1 0,-2-5 0,3-1 0,-1-9 0,0 0 0,8-22-2,-1-1-1,6-4-1,1-5 1,3-2-1,0-1 1,0 3-1,-1 6 3,-6 6-1,0 6 2,-10 14-1,10-6 1,-10 6-1,5 19 1,-5-2-2,2 1 0,1 4 1,2 1-2,5-2 1,2-4-2,11-8-2,5-10-4,11-5-4,3-10 0,9-7-1,-2-6 3,0-1 6,-5 2 7,-14 1 3,-2 7 5,-17 1 6,-11 19-1,3-15-1,-3 15-1,-23 9-7,7 1-4,-2 5-5,-2 4 0,0 4 0,-1 1-1,4 2 1,-2 0 0,7 0 0,2-1 0,5-1 1,6-2 0,9 3 0,2 0 0,6 3 0,2 0 1,1 0-1,-2 1 2,-2 0 0,-4 1 2,-11-4 0,-1 1 1,-10-5-1,0 0 1,-6-5 0,-3-1-1,-2-7 0,3-2-1,-2-10-1,4-6 0,3-9 0,5-8-1,7-8 0,8-8-2,9-1-5,-1-10-11,8 0-18,11 5 0,-3-3 1</inkml:trace>
  <inkml:trace contextRef="#ctx0" brushRef="#br0" timeOffset="49781">2061 2874 47,'-12'1'36,"-2"-11"-1,5-8-3,1-7-27,6-4-7,3-4 1,5-1-2,4-1 1,6 2 0,2 4 2,1 5 1,3 8-1,0 5 1,-3 8 0,0 6 0,-3 8-1,-1 4 0,-4 7 1,-2 5 0,-4 3-1,-6 1 2,2 2 0,-6-3 0,-3 0 0,-4-5 1,-4-1-1,-3-4-1,-3-8-5,-5-2-31,2-5 0,-6-10-3,4-6 2</inkml:trace>
</inkml:ink>
</file>

<file path=ppt/ink/ink1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20T22:11:21.83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580 5 9,'0'0'11,"0"0"0,0 0-1,0 0 0,10 4-1,-10-4-1,19 1 0,-2-2-2,1 1 1,7-2-3,4 1 0,3-1-1,3 1-2,0 1 0,2 1-1,-2 1 1,1 2-1,-2 2 0,-6 0 0,-2 1 0,-3 1 1,-3-1-1,-4 2 1,-5-3 0,0 1 1,-11-7-1,11 11 1,-11-11 0,8 12 0,-8-12-1,2 15 1,0-4-1,-1 2 0,0 5 0,1 4-1,-2 6 1,3 5 0,-1 7 0,-1 8-1,-1 9 2,-2 6-1,1 5 0,-1 4 1,-1 4 0,0 1 1,-5-2 0,6 2 0,-5-4-1,5 1 1,-4-5-1,3-3 0,-1-7-1,2-6 1,-1-6-1,0-9 0,2-9 0,-1-7 0,1-10 1,1-12 0,0 13-1,0-13 1,0 0 0,0 0 0,0 0 0,0 0 0,0 0-1,0 0 1,0 0-1,0 0 0,0 0 1,0 0-1,0 0 1,0 0-1,0 0 0,0 0 1,-12 5-1,12-5 0,-20 0 0,5-1 0,-4-1 0,-6-1 0,-2 0 0,-3 1 0,-4-1 0,-1 1 0,-3 0 0,0 2 0,-1 0-1,1 2 0,1 0 1,1 1-1,2 1 0,4 1-1,-1 0 1,3 0 0,2 0 0,3 0 0,2 0 0,2 1-1,0-2 1,5 0 0,14-4 0,-17 4-1,17-4-1,0 0-1,0 0-8,0 13-29,0-13 2,0 0-3,-19-15 2</inkml:trace>
  <inkml:trace contextRef="#ctx0" brushRef="#br0" timeOffset="24365">721 1725 20,'0'0'18,"-15"-6"-2,15 6-18,-9-6-5,9 6 1,-17-6 1,7 2 3,-2 0 4,-2-1 3,-4-1 3,0 2 0,-3-1 0,0-1-2,-4 1-1,-1 0-2,-1-2 0,-3 1 2,-1 2 0,-2-3 0,0 4 0,-2-2 1,3 3 0,-2-3-1,5 4 0,-2-1-1,7 2-2,-2-1 1,6 1-2,1 0 0,4 1-1,5-1-1,-2 0 1,12 0-1,-12 1 0,12-1-1,0 0 1,-5 12-1,5-12 1,5 17 0,-2-2 0,0 5 1,-3 7-1,5 9 1,-1 8 0,-1 8 0,-2 8 0,-2 8 0,-2 8 0,-2 5 0,1 5 1,-5 3-1,-2 1 0,-1-1 0,2-3 0,-1-4 1,5-6-1,2-8 0,3-6 1,1-9-1,2-8 0,3-8 1,0-6 0,2-8-1,-1-4 2,-1-6 0,1-2 0,-6-11-1,15 11 1,-15-11 0,11 6-1,-11-6 1,14 4-2,-14-4 1,15 7-1,-6-5 1,-9-2-1,14 4 0,-14-4 1,11 0 0,-11 0 0,0 0 0,9 0 0,-9 0-1,0 0-5,-5-13-24,5 13-5,0 0 0,0 0 1</inkml:trace>
  <inkml:trace contextRef="#ctx0" brushRef="#br0" timeOffset="25596">146 3070 29,'0'21'31,"0"-21"0,0 0-1,11 1-18,0-8-12,8-3-2,7-1 1,8 0 0,8-3 3,8 2 0,4-2 0,5 5 0,4 0 0,3 4 0,0 1-1,1 3 0,2 6-2,2-2-4,4 1-22,8 7-6,-6-11 0,7-3 0</inkml:trace>
  <inkml:trace contextRef="#ctx0" brushRef="#br0" timeOffset="49040">1219 3086 15,'0'0'26,"0"0"-3,0 0-6,0 0-7,-14 3-5,5-1-3,-5 0 0,-1 0-2,-5 2 2,-4-1 0,0 1 2,-3-4 0,-1 4 1,0-3-1,3 4 1,0-4 0,6 2-1,2-2-1,5 2-2,12-3-1,-15 6 0,15-6-1,-5 12 0,5 1 0,0 3 1,0 5-1,2 6 1,-2 6-1,0 5 2,-1 10-1,-1 5 0,-2 8 0,-3 10 0,-3 7 0,-2 5 1,-2 3 0,-1 2 0,-1 0-1,1-2 2,2-5-1,2-7 0,4-6 0,3-6 0,1-7 0,4-4-1,1-8 1,1-2 0,0-8 0,2-3 0,0-6 0,3-1 0,-1-5 0,1-2 1,4-2-1,6-1 1,6-2 0,12 1 0,14-5 0,12 0-2,22 0-2,15-5-16,26 2-16,19-1-3,10-5 1,15 1 0</inkml:trace>
</inkml:ink>
</file>

<file path=ppt/ink/ink1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20T22:11:35.02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0 511 29,'0'0'19,"15"-20"-1,-3 0-3,1-7-3,8-9-6,2-7-4,4-5-2,1-3 0,2 1 0,-1 0 0,-3 6 2,-2 6 0,-3 9 1,-6 5 1,-2 10-1,-5 2 0,-8 12 0,10-5-1,-10 5 0,8 21-1,-3-3 0,0 9-1,2 3 0,2 8 0,4 4 0,-1 3 0,2 0 1,0 0-1,2-1 0,-2-6 0,0-2 0,-3-7 0,-1-5 1,-3-6-1,-3-4-1,-4-14 0,-14 11-2,-1-12 0,-10-6 0,-2-4 1,-11-4-1,-5-3 1,-2-4 0,-1-1 2,2-1 0,2 4 1,6 0-1,4 5 1,8 3-1,5 6 0,5 1-1,14 5-1,-9-1 0,9 1 0,23 0 0,1-1 0,7-2 0,10 0 0,8-2 1,10-1-1,4-3 0,2 2-1,-5-2 1,0 2-2,-8 0 2,-4 3 1,-10 1 0,-8 2 2,-6 4 1,-7 3 2,1 7-2,-8 2 0,-2 6-1,-3 1 0,-3 5 0,2 0 0,0 4-1,-3-3 2,-1-2 2,-2-6 1,5-1 1,-4-7 0,1-1 1,0-11-1,0 0 0,-5-14-2,2-3-2,2-9-1,2-1-1,0-3 0,5-2 0,-4 1-1,1 4 1,4 6-1,4 2 1,-1 9-2,1 1 0,3 6-1,1 2 0,4 7 0,0-1 0,2 4 0,0 1 1,1 3 1,-4-1 0,1 0 0,-3 0 1,-2-1 0,-2 0 1,-3 0-1,-2 0 0,-1-1 0,1 1 0,1-1 0,0 0 0,2-1-1,3-3 1,3-3-1,2-4 0,0-3 0,1-6-1,-2-4 1,1-4 1,-8-2 0,-2-2 2,-8 1 0,-7 2 0,-3 3 1,-4 4 0,-4 6-1,-2 5-1,1 6-1,-1 4-1,5 6-1,4 1 0,3 5 0,5 1 1,5 3-1,7 2 1,9 3 1,5 4-1,3 2 1,4 4 0,5 6 0,0 4 0,-1 6 0,-3 2 1,-4-1-1,-7-1 1,-5-1 0,-7-4 0,-7-7 1,-5-6 0,-9-8 1,-3-7-1,-7-8 0,-1-5 1,-5-9 0,0-5 0,-1-9-1,-1-8 1,1-10-1,3-3-1,3-8 1,7-6-1,7-2 0,10-4-2,8 1 1,10 2 0,6 5-1,5 0 1,6 6-1,1 4 0,3 8-4,-7 2-7,-2 6-21,2 8-1,-9-2 1</inkml:trace>
  <inkml:trace contextRef="#ctx0" brushRef="#br0" timeOffset="2303">1637 405 10,'0'0'29,"-9"-12"0,9 12 0,0 0-19,-1-14-6,1 14-3,4-13-1,-4 13 0,11-11 1,0 7 0,-1 0 0,4 0 0,2 2 0,2 1 0,-1 1 0,2 1-1,-1 0 1,-2 3 0,-1-1 0,-1 2 1,-5 1-1,-1 4 0,-6 2 0,-3 3 1,-8 4 0,-3 3 0,-8 4 0,-2 4-1,-7 1 1,-2 3 0,-5 0 0,2 0-1,3-3 0,4-2 0,6-6 0,4-3-1,7-2 1,8-4 0,2-14 0,26 15 1,-1-12-1,10-2 1,6-2 0,7 0 0,1-5 0,4 1 1,-5 0-1,0 3 1,-8-1 0,-1 3 0,-9 2-1,-4 2 0,-5 4-1,-2 3-1,-5 4-2,-7-3-4,0 3-32,-8 0 1,-12-7-1,-4-3 0</inkml:trace>
</inkml:ink>
</file>

<file path=ppt/ink/ink1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20T22:11:48.462"/>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1786 1048 8,'0'0'20,"0"0"2,0 0-12,0 0-5,0 0 2,0 0 2,0 0 0,0 0 1,0 0 1,-1 10-1,1-10-1,22 4-4,-6-2-1,10 0-2,6 1-1,4-1 0,4-2 0,6 1 0,-4-1-1,-2 1 0,-3 0 0,-5 0-1,-3 0 2,-8 1-1,-3 0 1,-4 1-1,-2 0 0,-3 0 1,-9-3 0,15 6 0,-15-6-1,7 11 1,-7-11-1,5 14 1,-5-14-1,0 19 1,0-7 0,0 4-1,0 0 1,1 7-1,1 4 1,-1 7 0,4 7-1,-1 10 0,-2 7 0,3 5 1,0 5 0,1 5-1,0 2 1,2-1 0,-1 2 0,2-2 0,3-1 0,0-1 0,0-5-1,1-2 1,-1-2 0,0-5-1,-1-8 1,-3-3-1,-1-9 3,-5-5-3,0-6 2,-3-4-2,-1-8 2,-1 0-1,-1-4-1,-4-1 1,-2 0 0,3 0-1,-3 0 1,0 2 1,-4-2-1,-4 3 1,-4-2 0,1 1-1,-4 1 0,-5-1 0,-5 1 0,-4-1 0,-6-3 1,-1 1-1,-7-3 1,0 0 0,-6-3 1,3 0-1,-6-2 0,9-1-1,5 0 0,2 0 0,10-2 0,4 1-1,10 0 0,4-1-1,18 1 0,-15-2-2,15 2-3,0 0-9,-11-6-27,11 6 2,3-20-2,-3-4 2</inkml:trace>
  <inkml:trace contextRef="#ctx0" brushRef="#br0" timeOffset="1772">1462 628 4,'0'0'11,"0"0"-9,0 0-2,0 0 3,0 0 1,0 0 2,-1-10 4,1 10 3,7-22 0,0 4-3,0-8-4,3-7-3,0-5-3,7-6 1,-2-3 1,2-4 2,0 3 1,-3-1 1,2 4 1,-4 2 0,2 7 0,-7 3-1,2 8-1,-4 2-2,0 8-1,-1 3 0,-4 12-2,3-10 1,-3 10-2,0 0 1,0 0 0,0 0-1,0 0 1,11 14 0,-3-3-1,2 3 1,1 3 0,3 3 0,1 3 0,3 5 1,0 3 0,2 3 0,0 5 0,1 4 0,1 7 0,-3 1 0,0 3 0,-2-2 0,-4-3-1,-3-4 0,2-6 0,-9-9 1,0-7-1,-4-6 0,-3-7 1,4-10-1,-18 4-1,1-12-1,-8-5-1,-1-4 1,-5-4-1,-3-2 1,0-3-1,-2 2 1,1-1 1,3 5 1,3 2 0,4 5 0,4 3 1,5 3-1,1 1 0,4 4-1,11 2 0,0 0 1,0 0-1,19 11 1,3-4-1,6-4 1,10 2 0,6-3-1,4-2-1,0-1 0,-2-5-1,-2 0-1,-6-5 1,-5 2-1,-11-3 2,-5-1 1,-6 3 2,-2-3 1,-4 4 1,-1-1-1,-4 10 1,-1-13 0,1 13-2,0 0 0,0 0-1,0 0 0,0 0 0,0 0 0,9 0 0,-9 0 0,8 18 0,-3-4 1,5 3-1,-2 0 0,4 3 1,0-2 0,-3-1 1,1-2 0,-3 0 1,0-5 0,-7-10 0,12 14 0,-12-14 0,2 10-1,-2-10 0,0 0 0,0 0 1,0 0 0,0 0 0,2-9 0,2-4 0,-3-6-1,3-2 1,0-1-2,3-4-1,2 0-1,0 2 0,2 2 1,-1 5-2,2 2 1,-1 2-1,4 4-1,0-2-3,4 7-2,-3-3-3,6 7 0,-6-4 0,2 6 2,-4-3 2,-3 2 1,-11-1 4,11 2 3,-11-2 2,1 12 1,-2 0 0,-2 2-2,3 5 0,-1 5-1,4 2-1,2 1-1,3 0 0,6-4 0,5-4-1,3-7 1,-2-5 0,5-10 2,-4-7 3,-4-8 0,-2-3 2,-9-4 1,-4 0 0,-10-2 0,2 4-1,-8 3-2,0 5-2,-2 8-2,-1 4 0,0 5-2,1 5 0,5 5-1,0 3 1,4 7 0,3 0 1,5 3 0,7 1 0,2 2 1,7 0 0,3 4 0,6 3 0,2 1 0,1 3 0,2 6-1,-6 2 1,-2 2-1,0 2 1,-9-2 0,-1-2 0,-8-1 0,-3-2 0,-8-6 1,-1-4-1,-4-3 0,-3-3 1,0-5-1,-2-3 1,-1-5 0,-3-3 1,3-5 1,0-2 0,-2-6 1,5 1 0,-4-7 0,4-1 1,2-9-1,6-4 1,-1-10-3,7-7 1,8-8-3,2-8 1,8-4-3,5-6-3,9 4-11,6 0-21,-2-1 0,-1 4 0,-6-7 1</inkml:trace>
  <inkml:trace contextRef="#ctx0" brushRef="#br0" timeOffset="5237">2954 71 10,'0'0'16,"0"0"-1,0 0-4,-10 11-6,10-11-3,-14 21-3,5-5 0,2 5 0,-3 3 2,3 5 1,-2 2 2,5 0 1,1 0 0,7 1 0,-4-32 3,14 60-2,-14-60-2,28 48 0,-28-48-4,57 27 0,-57-27-1,57-1 0,-57 1 1,55-33 1,-55 33 4,48-57 1,-48 57 2,10-71 0,-10 71 1,2-71 0,-2 71-2,-22-60-3,22 60-2,-32-44-1,32 44-1,0 0 0,-50-24 0,50 24-1,-52 9 0,27 2-1,-2 4 0,-1 3 0,0 4-3,-4 0-10,-4 3-19,11 1-1,-3-12 2</inkml:trace>
  <inkml:trace contextRef="#ctx0" brushRef="#br0" timeOffset="23494">189 2385 52,'0'0'35,"0"0"-1,0 0-12,0 0-16,0 0-4,0 0-1,14 7-1,-2-5 0,4 0 0,3 1 0,5 1 0,4-1 1,3 1-1,3-1 0,0 0 0,2-1 0,0 0 0,0 0 0,-3 0 0,-4 2 0,-2 2 1,-3 1-1,-3 1 0,-3 4 1,-5 4-2,-2 3 2,-2 3-2,0 6 1,-3 5-1,-2 8 1,0 5 1,-1 8-2,0 5 2,-1 7-1,2 1 0,-2 2 0,2 2 1,1 2-1,2-2 0,0 1 1,1-1-1,0-4 0,0-1 1,1-3-1,-3-2 1,0-5 0,-1-5 0,-1-6-1,-2-4 1,0-6 0,-1-2-1,-1-3 1,0-5 0,-2-4-1,0-3 1,-1-1 0,-1-1 0,-4 0 2,0-2-1,-6-1 0,-1 2 2,-11-3 0,-1 0 0,-11-4 1,-1 3 0,-11-5 0,1 2-1,-11-3-1,3 1 0,1-1-2,0 2-1,2 0-3,-2-6-6,3 4-33,4-4 1,3-5-2,5-8 2</inkml:trace>
  <inkml:trace contextRef="#ctx0" brushRef="#br0" timeOffset="30474">1072 3831 17,'-10'20'27,"-3"-7"-5,4-3-7,9-10-2,-9 2-6,9-2-4,11-24-2,3-1-1,5-5-1,1-6 0,3-4 0,-1-1 0,3-1 1,-6 3 0,-1 3 2,-3 6 0,-4 3 2,0 4 0,-1 2 0,-1 3-1,0 2 0,2 2-1,-4 4-1,-7 10 0,15-11-1,-15 11 1,1 20 0,-3 3 0,-2 6 0,1 8 0,-3 6 1,1 9 0,-5 3 1,6 2-1,-1-3 0,6 0 0,-3-3-1,2-7-2,3-3-2,0-13-3,2-3-2,-5-13-4,0-12 0,-13 3-1,1-11 0,-13-7 5,-2-5 5,-7 0 3,-4-6 5,2 3 4,-1-3 1,6 6 1,3 1-2,8 5-2,6 0-2,12 3-1,6 1-3,9 2 1,8 2-1,13-1 1,7-3-2,11 1 1,4 2-3,0 1-2,4 3-5,-3 1-9,-8-2-15,-1 13 1,-18-6 1</inkml:trace>
  <inkml:trace contextRef="#ctx0" brushRef="#br0" timeOffset="31215">1536 3659 33,'10'1'34,"-10"-1"1,5 12-2,2 4-21,-7 5-10,4 7-2,1 6-1,-4 5 0,0 8 0,-1 1 1,3-1 2,-7-3-2,3-10 1,-3-5 1,-1-9-1,2-11 0,3-9 0,0-24 1,0-4-1,7-5 1,0-6 0,3-5 0,-1-1-1,-3 5-1,4 6 1,-1 8 0,-5 6-1,-1 7 0,-3 13-1,0 0-1,0 0 0,11 8 0,-5 6-2,-1 1 0,8 5 0,0-3 1,10 4 1,3-5 0,7-4 2,3-4 0,7-7 1,1-4 0,0-6 0,-3-2 1,0-4 0,-5 0 1,-13 0 0,0 1 0,-14-1 1,-1 3-2,-11 2 1,3 10-2,-16-13 0,2 10-2,0 1-1,-3 2 0,0 6 0,2 0 0,4 3 1,0 2 0,5 1 1,4 2-1,8 3 1,2 3 0,11 1 0,0 5-1,4 9 0,6 6-1,-2 7 0,-2 5-1,-5 7 1,-1 1 0,-9 2 0,-3-1 1,-6-5 1,-7-4 0,-2-10 2,-7-3-1,2-11 2,0-4-1,-1-10 0,1-4 1,-3-13 1,-1-7-1,1-7 1,7-13 0,-2-11 2,5-9-2,8-12-2,2-11 0,8-2-3,10-4-3,2 6-5,1 1-9,5 5-19,1 16-2,-9 6 1</inkml:trace>
  <inkml:trace contextRef="#ctx0" brushRef="#br0" timeOffset="32647">2550 3441 28,'23'19'30,"-23"-19"0,17 3 1,-7 0-23,-10-3-4,11 5 1,-11-5 0,11 19 1,-13-6 1,3 9 0,-2-1-1,1 8-1,6 2-2,-5 7-1,3-2-1,2 2 0,-1-1-1,0-6-7,-4 0-31,4-2 1,-12-16-1,7-13-1</inkml:trace>
</inkml:ink>
</file>

<file path=ppt/ink/ink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37.147"/>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45 491 10,'0'0'24,"0"0"-10,0 0-3,0 0 1,0 0-1,0 0 2,0 0-2,0 0 0,0 0-1,0 0-1,0 0-2,0 0-2,0 0-1,0 0-2,0 0 0,0 0-1,0 0-1,10 14 0,-10-14 1,5 12-1,-2-3 1,3 4-1,0 1 1,1 4 0,0 1-1,1 2 1,-2 2 0,0 0 0,1 0-1,-1-1 1,0-3-1,-1-2 0,2-5 1,1-1-1,-8-11 1,18 6 0,-6-11 1,-1-4 0,4-5-1,1-4 0,1-3 1,-2-3-2,0-2 1,0 0 0,-3 1-1,0 1 1,-3 2-1,-2 1 0,0 2 0,-2 3 1,1 5-2,-2 2 2,-4 9-1,5-14 0,-5 14 0,0 0 0,0 0 0,0 0 0,0 0 0,2 16-1,-2-7 1,2 2 0,0 3 0,2 3-1,1-1 2,3 2-1,0 1 0,1 2 0,2 0 0,0-1 0,0-2 0,1 0 1,1-4-1,1 0 0,-2-4 0,1-2 0,-2-2 1,-1-3-1,-10-3 1,18-1 0,-18 1 0,15-15 0,-10 2 0,0-4 0,-1-4 0,2-1-1,0-4 1,0-1-1,0-2 0,-1 1 0,3 1-1,0 3 2,0 3-2,-2 4 1,0 2 0,-1 3-1,-5 12-1,3-13-2,-3 13-6,0 0-11,-13 9-17,7 0-1,6-9 1</inkml:trace>
  <inkml:trace contextRef="#ctx0" brushRef="#br0" timeOffset="1031">899 462 10,'0'0'27,"0"0"1,0 0-2,0 0-19,0 0 1,0 0-1,0 0 0,0 0-1,0 0-1,0 0 0,-7 10-1,7-10-1,0 0-1,2 12-1,1-2 0,-2 1 1,4 3-1,1 3 0,-2 5 1,-2 0-1,2 3 1,-2 1-1,-4 1 0,2 0 0,0-1 1,-1-3-2,0-4 1,0-1 0,1-5-1,-1-1 1,1-12-1,3 11-1,-3-11-4,0 0-8,0 0-22,4-24-1,-1 6 0,-4-13 1</inkml:trace>
  <inkml:trace contextRef="#ctx0" brushRef="#br0" timeOffset="1572">1239 31 11,'2'10'26,"-2"-10"0,0 0-15,0 0-5,-6 14 2,6-5 0,0-9-1,-3 21 0,0-11 0,4 7-1,-4-1 0,5 7-1,-2 1-1,2 9 0,-2 3-1,2 6 1,-2 5-1,1 5-1,0-2 1,0 3-1,0-2 0,1-1 0,0-6-1,1-3 0,1-9 0,-1-3-1,0-8 1,0-3-1,0-6 0,-3-12 0,4 11-2,-4-11-3,0 0-6,5-23-15,-3 1-10,4-3 0,-3-8 0</inkml:trace>
  <inkml:trace contextRef="#ctx0" brushRef="#br0" timeOffset="2013">1467 37 2,'0'0'27,"0"0"0,6-9 4,-6 9-22,0 0-2,0 0 0,0 0 0,0 0 0,5 13-1,-8-3-1,4 6-1,-2 2-1,3 8-1,-2 4 0,2 6 0,0 5-1,0 3 0,-1 5 1,3 2-1,-1 1 1,0-2-1,-1-1 1,0-1-1,0-5 1,1-1-1,0-7 0,-2-3-1,0-4 1,1-4 0,-1-5-1,1-3 0,-1-5 0,-1-11-1,2 12 0,-2-12-4,0 0-8,4-12-23,-6-6 0,3-2 0,-6-12 1</inkml:trace>
  <inkml:trace contextRef="#ctx0" brushRef="#br1" timeOffset="93855">0 479 0,'0'0'13,"0"0"-2,0 0 0,0 0-1,0 0 1,0 0-1,0 0 0,0 0-3,0 0 0,0 0-2,0 0-2,0 0 0,0 0-1,0 0 0,-2 9-1,2-9 1,6 12-1,-6-12 1,10 17 0,-5-8 0,3 5 0,-1-2 0,0 2 0,-1 0-1,3 2 1,-2-1 0,0 2-1,0 0 1,0 0-1,-2 0 0,2-1 0,-2 2 0,0-2 0,1-3-1,-1 0 1,-2-3-1,1-1 1,-4-9 0,7 13 0,-7-13 2,0 0 0,0 0 0,0 0 0,10-4 1,-10 4-1,4-16 0,0 4 0,-1-3-2,3-3 0,0-3 0,2-1-1,1-2 0,1 1 0,4-1 1,0 3-1,2 0 0,-3 2 1,1 3-1,-1-1 2,-1 3-2,-2 3 2,-6 2-2,-4 9 2,7-14-1,-7 14 0,0 0 0,0 0 0,0 0 0,0 0-1,0 0 1,0 0-1,0 0 0,0 0 0,0 0 0,0 0-1,0 0 2,0 0-2,0 13 1,1-3 0,2 3 0,-1 2 0,2 3 0,0 1 0,0 0 0,1 1 0,3 1 0,0-1 0,-1 1 0,2-1 0,1-2 0,0 0 0,-1-3 0,1-1 0,-4-3 0,1-1 0,-7-10 0,12 13 0,-12-13 0,0 0 1,11 8-1,-11-8 0,0 0 0,10-1 1,-10 1-1,0 0 1,11-9-1,-11 9 1,9-14 0,-4 3-1,0-3 1,1-3-1,0-5 1,-1 0-1,-1-3 1,1-2-1,2 0 0,-1-2 1,-1 1-2,1 2 2,1 1-2,1 2 2,-2 4-2,-1 1 2,-1 3-1,-1 6 0,-3 9 0,5-13 0,-5 13-1,0 0 1,0 0-2,0 0 0,0 0-4,-12 6-10,12-6-22,-11 15 0,0-6 0,5 5 0</inkml:trace>
  <inkml:trace contextRef="#ctx0" brushRef="#br1" timeOffset="95317">891 545 14,'-2'-10'24,"2"10"-5,0 0-5,-6-10-2,6 10-1,0 0-3,0 0-1,-2-9-1,2 9 0,0 0-1,0 0-1,5-9-1,-5 9-1,0 0 0,3-12-1,-3 12 1,0 0-1,5-11 0,-5 11-1,0 0 1,2-10 0,-2 10 0,0 0 0,0 0 0,0 0 0,0 0 1,0-12-1,0 12 1,0 0-1,0 0 0,-8 12 1,8-12-3,-8 15 2,4-2-2,-1 3 2,2 2-1,0 1 0,0 4 1,0 2-1,2 3 0,0 2 1,0 0-1,1 0 0,0-1 1,0-3-1,1-2 0,0-4 0,1-4 0,-1-4 0,-1-12 1,2 13-1,-2-13 1,0 0-1,0 0 1,0 0 0,0 0-1,0 0-1,4-12-3,-4 12-15,6-18-16,-7 0-2,6 0 1</inkml:trace>
  <inkml:trace contextRef="#ctx0" brushRef="#br1" timeOffset="96168">1209 54 4,'0'0'21,"0"0"-10,0 0-5,0 0 1,0 0 0,0 0 0,0-12 1,0 12-1,0 0 2,0 0-3,1-12 0,-1 12 0,0 0-1,0 0-1,0 0-1,0 0 0,0-10 1,0 10-1,0 0 0,0 0 0,0 0 0,0 0-1,0 0 0,0 0 0,0 0 0,0 16-1,0-4 0,2 2 1,-2 5-1,1 4 0,-1 3 0,1 5 1,-1 2-1,0 3 1,-1 2-1,0 3 0,-1 1 1,1 3-1,0-1 0,-2 1-1,-1-1 1,1-2 0,-1-1-1,1-1 1,-2-5-1,2-2 0,1-3 0,1-2 0,2-3 0,0-4 1,0-4-1,2-2 0,-1-4 0,1-1 0,-3-10 0,4 9 1,-4-9 0,0 0-1,0 0-1,0 0-1,3-16-4,-8 2-13,3-5-17,3-1-1,-4-9 1</inkml:trace>
  <inkml:trace contextRef="#ctx0" brushRef="#br1" timeOffset="96989">1452 0 14,'0'0'24,"0"0"1,0 0-15,0 0-6,0 0 0,3 9 2,-3-9-1,0 0 1,0 14 0,0-14 1,0 15-1,-1-4 0,4 4 0,-4 1-2,3 5 0,-2 1-1,3 5 0,-3 1 0,1 6-1,-1-1 1,0 3-1,0-1-1,1 6 0,-1-3 0,1 0-1,0 0 1,2-1 0,0-2 0,2-1-1,-1-1 1,1-3 1,-2 0-1,2-3 0,-3-2-1,1-2 1,-1-2 0,1-4-1,-2-1 1,1-5-1,-2-11 1,1 14 1,-1-14-1,0 0 0,0 0 1,0 0-1,0 0 0,0 0 0,0 0-2,0-9-4,0-5-32,1 5 0,-4-9-1,4 0 0</inkml:trace>
</inkml:ink>
</file>

<file path=ppt/ink/ink1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1T19:09:23.96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45 82 12,'0'0'21,"8"14"-2,-8-14 1,0 0-18,16 15-2,-16-15 2,18 17 3,-6-13 1,8 2 0,1-4 0,1-1-1,-1-4 0,3-2-2,-5-5-1,-5-2 0,-5-5 2,-10 5 1,-8-8 0,-1 6 0,-2-4 0,-6 7-1,-1 1-1,-1 3-4,0 5 0,-2 1-3,5 6 0,-6 0-2,3 7-2,2-5-8,-2 2-13,11 4 1,-2-8 0</inkml:trace>
</inkml:ink>
</file>

<file path=ppt/ink/ink1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8:17.32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0 370 3,'0'0'9,"0"0"-1,0 0-2,0 0 0,0 0-1,5 12-1,-5-12 0,14 8 0,-3-7 0,3-7 1,10 7 0,1 7 0,7-6 0,12 0-1,3-1 0,5 2 0,2-2-2,3 10 0,-6-4-1,-4-2 1,-1 1-2,-14-4 2,-3 5-1,-12-6 1,0 5-1,-17-6 0,9-7 0,-9 7 0,0 0-2,-5-11-2,5 11-3,-11-19-6,3 9-5,2-5-5,4 5 0</inkml:trace>
  <inkml:trace contextRef="#ctx0" brushRef="#br0" timeOffset="461">622 0 9,'0'0'10,"-2"10"0,5-1-2,13 4-1,6 4 1,13 4-2,9 5 0,8 2-1,7 3-2,3 0-1,4 1 0,-6-2-2,-7-2 1,-11-5-1,-8 2 0,-15-2 1,-7 1 0,-10-3 0,-10 0 0,-7-2 3,-5 0-2,-5 2 1,-5-1 0,-4-3 0,-2 2 0,-5 0 0,-1-1 0,-4 3-1,0-1 0,-6 2 0,8-1-1,-1-4 0,1 1 0,3-4 0,5-1 0,5-5 1,7-1-1,6-4 2,2-1-1,5-5 1,11 3 0,0 0-1,-2-13 0,2 13-2,7-11 0,-7 11-2,12-11-2,-12 11-6,0 0-9,0 0-8,-16 16 0,-4-9 0</inkml:trace>
</inkml:ink>
</file>

<file path=ppt/ink/ink1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8:25.38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-3 274 2,'0'0'7,"0"0"-1,0 0 0,0 0-2,0 0 1,-12 1-1,12-1 0,0 0 1,0 0 0,15 3 0,-3-2 0,5 1-1,10 1 0,3-1 0,4 1 0,-3 1-1,9 0-1,7-2 0,1 4 0,3-2 1,3 0-1,3-1 0,1 1-1,4-2 0,-7 1 1,-6-2-1,-3 0 0,-11-2 0,-9 2 0,-9-1 0,-5 0 0,-12 0 0,0 0-1,0 0 0,0 0 0,0 0-1,-19-2-3,9 3-4,-9 0-5,-2-2-6,7 1-3,-6-7 0</inkml:trace>
  <inkml:trace contextRef="#ctx0" brushRef="#br0" timeOffset="531">741 6 7,'-2'-12'12,"2"12"-2,0 0-2,9 0-1,-9 0-2,13 6-1,-1-2-2,4 1 0,1 2-1,2 1 1,3 1-1,4 1 0,0-1 1,5 1 0,1 0 0,5 0 0,3 2 0,2-2 1,3 4-1,-3 0 1,8-1 0,-7 3 0,-1 2-1,-5-1-1,0 0 0,-10 0-1,-6-1 1,-1-1-1,-8-1 0,-3-2 0,-2 0 0,-6-1 1,-11 0-1,2 1 1,-7-1 0,-9 2 0,-1 1 0,-6 0 1,-8 2 0,-4-2 0,3 2 1,-9 5-1,6 2 1,-3 1 0,-1 1-1,0-1 0,7 1 0,2 1-1,0-2 0,9-5 0,3-3 0,4-3-1,2-2 0,5-3 1,2-1 0,13-7 0,0 0 1,-12 6-1,12-6 1,0 0 0,0 0-1,0 0 0,0 0-1,0 0 1,0 0-1,0 0 0,0 0 0,0 0 0,0 0-1,0 0 0,0 0 0,0 0-2,0 0-3,0 0-4,-11 6-6,11-6-10,-7 18 0,7-18-1</inkml:trace>
</inkml:ink>
</file>

<file path=ppt/ink/ink1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8:36.17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800-4 0,'-12'-6'8,"12"6"-1,0 0-3,0 0-1,0 0-1,10 2-1,-10-2-1,0 0 1,10 7-1,-10-7 1,11 7 0,-11-7 1,17 6-1,-17-6 1,14 5 0,-14-5 2,0 0 0,0 0 1,-9 11 0,-6-6 1,-6 0-1,-5 2 0,-6 3 0,-8 0-1,-2 3-1,-7-1-1,-2 5 1,2-3-1,-6 4 0,0-3 0,-4 3 0,6 0 1,1-1 0,8 1 0,3-1-1,0-2 0,12 3 1,2 0-1,16-2-1,-2 1 1,11 2 0,3-3-1,13 1 1,9-1-1,4 1 1,11-2-1,4 0 0,10 2 0,-3 0 0,10 1 0,-7-1-1,-6-1 1,0 2-1,-6 1 1,-3-2-1,-11 1 0,-5-1 0,-13 0 0,-2 2 0,-8 1 0,-9 1 1,-7 3 0,-8 0 0,-6 4 0,-4 1 0,-3 1-1,-8 2 1,4 2 0,2 0-1,0-2 1,-1-1-1,4-2 1,10-3-1,10-3 0,10-3 1,8-5-1,8 0 0,3 1 1,15 1-1,5 0 0,4-1 0,-1 4 1,-2 1-1,-1 4 1,-2 1-1,2 0 0,-9 2 0,3 2 0,-3 1 0,-6 2 0,2 3 0,-4-2 0,-3 0 0,-3-1 0,-4 1 0,-11-2 1,-7 1-1,-9-2 1,-11 2 0,-10-1 0,-5 1 0,-10-2 1,0 0-1,3-2 1,4 1-1,8-2 0,8-2 0,8-4 0,12-1 0,15 1-1,8-2 0,8 1 0,6-2 1,10 0-1,0-1 0,5-1 1,-3 1-1,-2 0 0,-1-1 0,-5 1 0,-3-1 0,-9 3 0,-1 1 0,-5 0 0,-4 1 1,-4 0-1,-6 2 1,-10-1-1,-6 0 1,-6 5-1,-9-1 2,-3 1-1,-4 1 0,3-3 0,1 1 1,9-2-1,7 1-1,12-3 1,14 0 0,14-1-2,13-1 2,6 0-1,7-2 0,2 0 0,7-1 0,-1-4 0,-2 1 0,-8-2 0,-3 1 1,-6-2-1,-2 0 0,-2-2 1,-7 0-1,-2 0 0,-8-3-1,5 0-1,-14-7-6,0 0-21,0 0-2,-27-1-2,1-10 1</inkml:trace>
</inkml:ink>
</file>

<file path=ppt/ink/ink1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9:29.67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0 926 5,'0'0'10,"0"0"0,0 0-1,0 0 1,0 0-1,0 0-1,0 0 0,0 0-1,0 0-1,0 0 0,0 0-1,51-3-1,-51 3 0,76 0 0,-32 0-1,0-1-1,-2 2 1,-42-1-2,73 1 0,-73-1 0,49 3-1,-49-3-1,0 0-1,0 0-2,0 0-3,0 0-7,0 0-11,0 0 1,0 0 0</inkml:trace>
  <inkml:trace contextRef="#ctx0" brushRef="#br0" timeOffset="431">71 717 22,'43'8'20,"-43"-8"-3,51 6-2,-51-6-2,70 5-4,-70-5-3,70 9-1,-70-9-3,56 12-1,-56-12-1,41 24 0,-41-24 0,0 0 0,45 45-1,-45-45 0,24 33 1,-13-16-1,6-4 1,-6-1-1,-2 0 1,3-1 0,-9 0 1,5 0-1,-3 0 1,-1 2 1,-4-13 0,0 0 1,-27 54-1,27-54 1,-37 55-1,37-55 0,-68 66 0,68-66 0,-68 67-2,68-67 1,-62 58 0,62-58-1,-52 36 0,52-36 0,0 0-2,0 0-6,0 0-18,0 0-1,0 0 0,34-74-1</inkml:trace>
  <inkml:trace contextRef="#ctx0" brushRef="#br0" timeOffset="1312">1254 48 15,'-13'-4'10,"13"4"-1,-8-9-1,-1 5-2,-4 1-1,-3 0-1,-7 2 0,-1 0-1,9 0 0,-15 0 1,1 0 1,-3-2 0,1 1 1,-4-2-1,6 1-1,-4 0 0,-3 1-1,1 1-2,0 1 0,3 2-1,4 2 0,0 0 0,5 1 0,-1-1 0,4 1 0,10-2 1,-8 0-1,9 0 0,9-3 1,0 0-2,0 0 2,-7 11-1,7-11 0,-1 11 0,1-11 0,2 22 0,-7-10 0,-3 9 1,1 2-1,4 5 0,0 5 0,-9 4 1,5 5-1,-3 2 0,-3 8 1,1 0 0,5 4 0,-5 2 1,-1 2 0,2 4 0,1 3 0,9 1 0,0 3-1,5-3 0,-7 2 1,3-2-1,7 0 0,-7-8 0,6-5 0,-10-2 0,8-11 1,-4-42-1,-2 76 0,2-76 0,-3 52-1,11-34 1,-2-3-1,-2-5 1,-4-10-1,2 12 1,-2-12 0,0 0 0,0 0 0,13 0 0,-13 0 0,0 0 0,26-3-1,-11 2 0,5-2 0,1 0 1,7-2 0,3-3 0,12-2 0,12-1-1,0-2 1,8 1 0,-2 0 0,12 0-2,-2 1 1,2 1 0,-5 4-1,-8-1 2,-5 3-1,-1-1 1,-2 2-1,-13 0 2,-5 0-1,-9 1 0,-5 0 1,-1 1-1,-7-1 0,-12 2-1,12-1 1,-12 1 0,0 0 0,0 0-1,0 0 1,0 0-1,0 0 1,0 0-1,0 0 0,0 0-1,0 0-2,0 0-7,0 0-19,9 4-2,2-11-1,-2-10 0</inkml:trace>
</inkml:ink>
</file>

<file path=ppt/ink/ink1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9:33.16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0 434 1,'18'9'5,"-7"-4"1,6 1 1,0-1 0,5 2 1,3-1 1,3 0 0,7 0 0,5-1-1,4 3 0,3 1-2,5 0 0,-3 0-1,2-1-1,-3 0 0,-5-4-1,-10 4 1,-3 0-2,-9-6 1,-6 2-1,-6-3 0,-9-1-1,0 0 0,9 5-1,-9-5 1,0 0-1,0 0 0,0 0 1,0 0-1,0 0 2,0 0-1,0 0 1,0 0-1,0 0 1,0 0-1,0 0 0,0 0 0,0 0-1,0 0 0,0 0 0,-1 11 0,1-11 0,0 0 0,0 0 0,0 13 0,0-13 0,0 0 0,1 10 0,-1-10 0,-2 10-1,2-10 1,-3 15 0,3-15 0,-3 16 0,1-5 0,0 0 1,0 2-1,0 1 0,1 4 0,-2 2 0,0 4 0,0 4 0,-2 5 0,0 2 0,-2 5 0,-3 5 1,1 1-2,0 5 2,-1 2-1,1 4 0,3 1 1,1 2-1,4 1 1,2 0-1,1-3 1,0-4-1,1-5 0,0-6 1,-2-5-1,1-6 0,-2-7 0,-1-4 0,0-6 1,0-1-1,0-4 0,1-10 1,1 12-1,-1-12 0,0 0 1,0 0-1,0 0 1,0 0-1,0 0 1,0 0-1,0 0 0,0 0 0,-5 10 0,5-10 1,0 0-1,-13 7 0,2-3 0,-5 1 1,-4 0-1,-5 2 1,-5-1-1,-4 0 0,-4 0 1,0 0-1,-1-1 0,4 0 0,1-3 0,6 2 1,5-2-1,4 1 0,3-3 0,5 1 1,11-1-1,-13 1 1,13-1-1,0 0 0,-10 0 0,10 0 0,0 0 0,0 0 0,0 0 1,0 0-1,0 0-1,0 0 1,0 0-3,0 0-9,-12 8-16,12-8-3,-20-5 2,11-6-1</inkml:trace>
  <inkml:trace contextRef="#ctx0" brushRef="#br0" timeOffset="2073">793 555 1,'0'0'8,"0"0"0,0 0 1,0 0 0,0 0 2,0 0 0,0 0 1,0 0 0,0 0 0,0 0-2,0 0-2,2-17-2,-2 17-2,4-21-1,0 7 0,0-7-2,1-2 1,0-6-1,2-2 0,-3-2 1,2-1-1,-3 1 0,1 4 1,-3 1-1,2 6 0,-1 1 0,2 4 0,-2 3 0,1 2 0,0 0 0,0 3 0,0-1 0,-3 10-1,6-16 1,-6 16-1,0 0 0,4-10 0,-4 10-1,0 0 0,0 0-1,0 0 1,-2 16 0,2-5 0,1 2 0,1 3 0,4 2 1,-1 5 0,3 0 0,2 3 1,4-2-1,1 3 0,0 1 0,1-1 0,-1 0 0,0-2 0,-2-2 0,-3 0 0,-1 0 0,-3-6 0,-1 2 0,-1-2 0,-1-1 0,-1-1 0,0-3 0,-1-2 0,-1-10 0,4 16 0,-4-16 1,0 0-1,0 0-2,0 0-3,0 0-8,-8-18-6,1 7-7,-2-2-2,-5-2 0</inkml:trace>
  <inkml:trace contextRef="#ctx0" brushRef="#br0" timeOffset="2794">758 407 7,'13'0'10,"2"0"1,3 0-1,3-1 1,1 1-1,1-1-1,0 1 0,1-2 0,-1 2-3,-2-1-1,2 1-2,-2 1-2,1-1-2,-1 2-4,-2 0-11,-3-2-7,0 3 0,-5-8-1</inkml:trace>
  <inkml:trace contextRef="#ctx0" brushRef="#br0" timeOffset="3164">1168 358 7,'0'0'18,"0"0"-2,9 1-7,-9-1-3,0 0 0,9-1 0,-9 1-2,0 0-1,0 0-1,0 0 0,0 0-1,4 10 1,-4-10-1,4 17 2,1-7-2,1 4 1,1-1 0,2 3 1,0-1-1,0 1 0,-2 0 0,4-1 0,-5-1 0,0-4 0,-3 2-1,-3-12 0,5 13 1,-5-13 0,0 0 1,0 0 1,0 0 1,0 0-1,0 0 1,6-17-1,-5 0 0,1 2-1,-1-7-1,1 4-2,0-3 0,0 3 0,-1 3 1,1 3-2,-2 12 1,6-13 0,-6 13-1,12-5 0,-2 5 0,1 1-2,9 3-2,0-1-5,10 3-8,3 3-11,4-3 2,5-1-1</inkml:trace>
  <inkml:trace contextRef="#ctx0" brushRef="#br0" timeOffset="3785">1724 358 5,'0'0'10,"0"0"-1,-2-10-2,2 10 0,0 0 0,-12-2-1,12 2-1,-18 3-1,1 0-1,-3 3 1,-2-2 0,-2 5 1,-1-4-1,3 4 1,0-1-1,6 1-1,4-1 0,8 2 0,4-10-1,11 18 0,3-11 0,6-1 1,5-3-1,2-3 0,0-2 0,1-4 0,-4-2-1,-3-5 1,-5 1-1,-4-2 0,-7 3 0,1-1-1,-7 2 1,0 1-2,1 9 1,-4-11-1,4 11 0,0 0 0,0 0-1,0 0 1,0 0-1,0 0 1,-8 10 0,8-1 0,0 4 1,1 2 0,-1 5 0,1 4 1,3 6-1,-1 5 1,2 3-1,2 5 0,1 4 1,0 1-1,2 2 0,-1-2 0,-1-4 0,0-7 0,-2-5 0,-2-7 0,-2-7 1,-1-5-1,-1-13 1,-3 13 0,3-13 1,-12-1-1,2-4 1,-3-3 0,-6-6 0,-4 0-1,-5-6 1,-1 0-2,-3-2 1,1 1-1,3 1 0,3 4 1,5 1-1,8 1 0,11 1-1,10-2-1,16 1-2,7-3-5,15 4-4,5-3-12,3-1-1,7 1 0</inkml:trace>
  <inkml:trace contextRef="#ctx0" brushRef="#br0" timeOffset="4797">2058 358 28,'0'0'14,"5"-9"1,-5 9-1,13-16-2,-6 4-2,6-1-2,-5-4-3,5-1-1,0-2 0,1-3-1,-2-3 0,1 2-1,0-4 0,-1 4 1,0-1-1,3 3-1,-5 2 1,1 4-1,-2 4 0,-1 2 1,-8 10-1,14-13 0,-14 13 0,0 0 0,0 0-1,10-10 0,-10 10 0,0 0 0,0 0 0,0 0-1,0 0 1,0 0 0,0 0-1,0 0 1,0 0-1,3 11 1,-3 0-1,2 4 1,2 8-1,2 4 1,-1 7 0,3 5 0,-2 2 0,-2 2 0,2-2 0,-2-2 0,0-4 0,-5-3 1,-2-5-1,-1-4 0,-2-6 0,4 0 0,-1-6 0,0 1 1,3-12-1,-6 13 0,6-13 0,-3 10 0,3-10 0,0 0 0,0 0 0,0 0-1,0 0 0,0 0-3,0 0-2,0 0-2,0 0 1,0 0-1,0 0 0,0 0 0,-2 11 0,2-11 3,0 0 2,-14-1 1,14 1 1,-15 1 0,5 0 1,0 2-1,-1 1 1,1-1 0,0 2 1,1 1-1,9-6 2,-14 12 0,14-12 2,0 0 1,3 10 2,12-5-1,8-5 0,9 2 1,6-3 0,8 2-1,1-3-1,2 2-1,-6-2-1,-2 1 1,-9-1-1,-7 0 0,-11 1-2,-2 0-1,-12 1 1,9-1-2,-9 1 1,0 0-1,0 0-1,0 0-2,0 0-7,3 14-14,-3-14-4,0 0 1,0 0 0</inkml:trace>
</inkml:ink>
</file>

<file path=ppt/ink/ink1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9:47.26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4140 47 3,'0'0'7,"0"0"-1,0 0-1,-2-9-2,-7 10 0,-1-2-2,1 0-1,-4 1 1,1 0 0,-4-1 0,0 0 1,-3 0 1,-2-2 1,-1-1 1,-3 0 1,-1 1-1,-1-1 1,1 1 0,-2 1-2,5 0 0,-1 2-2,7 1-1,2 0-1,3 1 0,1 0 0,11-2 0,0 0 0,-9 5 0,9-5 0,0 0 1,0 0-1,-2 10 1,2-10 0,-1 9 0,1-9-1,0 16 2,1-2-2,-1-3 1,-3 5-1,1 3 0,-2 0 1,0 3 0,-3 1 0,0 2 0,-5 1 1,1 6-1,-1 2 0,-2 4 1,0 5 0,0 2 0,2 4-1,2 2 0,1-1 0,4 0 0,0 0 0,2-3 0,0-4 1,0-2-1,-5-2 1,0-1-1,-1 0 1,-3 1-1,3-3 1,-1 1-1,0 0 0,4-1 0,4-3 0,2-1 0,1-6 0,6-3 1,-5-5 0,4-3 0,-2-6 1,-4-9 1,6 10-1,-6-10 0,0 0 1,0 0-2,0 0 1,17 1-2,-17-1 0,21-4-1,-3 1 1,4 0-1,5-2 0,4 0 0,4-1 1,-1 0-1,3-2 1,0 1-1,-3 1 0,-1 1 1,-3 2-1,-6 2 0,-1 2 0,-4 1-1,-4 1 1,-4 1 0,-1 0 0,-10-4 0,13 8-2,-13-8-3,16 5-17,-5-4-8,1-9-1,8-4 0</inkml:trace>
  <inkml:trace contextRef="#ctx0" brushRef="#br0" timeOffset="7711">-2 1169 20,'0'0'11,"0"0"-1,-7 15-3,5-6-2,3 2-4,4 0 1,5-2 1,7 0 0,6-3 1,6-2 0,4-5 1,4-1 2,-1-5 0,2 0-1,-3-3-1,1 1 0,-2-3-1,4 2-1,-2-1-1,1 0-1,3 1 0,-1 2-1,-1 3 0,-2 2-1,-6 5 0,-3 3 1,-7 3-1,-4 6 1,-4 0 0,-3 3 1,-4-1 1,0 2 1,0-2 0,3-1 1,1-2 0,7-1 0,7-4-1,11 0-1,7-4 0,7-1-1,6-6-1,7-1 0,1-3 0,-1-3 0,-5-2 0,-3-2 1,-4 0 1,-5-1-1,-6 3 0,-1 3 0,-6 2 0,-1 4-1,-3 5 0,-3 4 0,-4 4-1,-1 5 1,-2 4 0,-1 2 0,1-1-1,4 1 2,7-2-1,8-1 1,8-6-1,11-3 1,9-5-1,8-4 0,3-4 0,2-3-1,2-1 1,-4-3-1,-3 1 1,-4 1 0,-3 1 1,-7 1-1,-2 2 0,-5 2 0,-7 1 1,-2 0-1,-6 0 0,2 0 1,-6-1-1,-1 1 0,-2-1 0,1 0 0,1 0 0,0 0 0,1-1 0,-3 2 0,0-1 1,-2 1-1,0 1 0,-3 0 0,-4 2 0,-1 2-3,2 9-11,-3 0-15,-4-3-2,-1 0 1,-13-9-1</inkml:trace>
</inkml:ink>
</file>

<file path=ppt/ink/ink1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9:48.62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0 370 13,'0'0'18,"0"0"-2,11-10-3,-11 10-4,20-5-3,-5 3-1,5 2-2,6 1 0,7 2-3,5 0 1,5 3 0,-1-1 0,5 0 0,-2-1 1,1 1 1,-9-5 0,-2 2 2,-10-4 0,-3 2 0,-7-2-1,-2 2-1,-13 0 0,9-2-2,-9 2 0,0 0-2,-4 11 0,4-11 0,-4 11 0,4-11 1,-9 19 0,4-8 0,2 3 0,-1 0 1,0 8 0,1 5-1,1 5 1,2 6-1,4 10 1,2 3 0,6 9 0,5 5-1,3 0 0,1 1 1,-1 1-1,0-2 1,-4-4-1,2-1 0,-7-3 1,-2-3-1,-2-1 1,-1-1-1,1-2 0,-1-1 0,-1-4 0,0-4 0,-2-5 0,-2-5 1,-2-6-1,-1-5 1,-2-5-1,-1-5 1,5-10-1,-11 14 1,2-10-1,9-4 0,-19 6 0,3-3 0,-6 1 0,-4 0 0,-5 1-1,-6 0 1,-6-1 0,-4 1 1,-4-2 0,1 0 0,0-3 1,2 1 0,3-4 1,5 2-1,5-2 1,8 0-1,5 0 0,7 1-1,15 2-1,-15-3 0,15 3 0,0 0-1,0 0 1,0 0-1,0 0 0,0 0-3,15 10-3,-15-10-16,10 1-5,1-5-3,0-8 2</inkml:trace>
  <inkml:trace contextRef="#ctx0" brushRef="#br0" timeOffset="1823">755 496 15,'0'0'8,"0"0"0,0 0 0,0 0 0,0 0-1,0 0 0,0 0 1,0 0 0,0 0 2,0 0-2,10-1 0,-10 1-2,8-9-1,-8 9-1,15-18-2,-1 6 0,0-1 1,3-7-1,2-2 1,3-4-1,3-3 1,0-3-1,2-2 0,-4-1 0,3 0-1,-3 0 1,0 4-1,-3 1 1,-2 6-1,-4 1 1,-3 6-1,0 3 0,-4 4 0,-7 10 0,11-15 0,-11 15-1,0 0 1,8-11-1,-8 11 0,0 0 1,0 0-1,0 0 0,0 0 0,0 0-1,0 0 1,0 0-1,0 0 0,9 4 0,-9-4 1,8 21-1,-4-8 1,1 6-1,-1 1 1,-2 4 0,4 0 0,-4 3 0,1 1 0,0 1 0,-1 2 0,1 0 0,2 2 0,1-2 0,-1-1 0,1-3 0,2-2 0,-1-7 0,-1-4 0,1-4 0,-7-10 0,8 10 0,-8-10 0,0 0-2,0 0-2,0 0-6,-3-19-6,-2 7-12,1-1-2,-5-6 1,2 0 0</inkml:trace>
  <inkml:trace contextRef="#ctx0" brushRef="#br0" timeOffset="2574">949 249 19,'0'0'16,"0"0"1,0 0-2,11 10-1,1-10-1,7 4-4,2-3-2,6 2-2,3-3-1,3 2 0,-2-1-2,-3 1 0,-5-1-1,-1 0 0,-4 1-3,-9 0-3,0 2-5,-9-4-8,0 0-9,14 12 0,-14-12 1</inkml:trace>
  <inkml:trace contextRef="#ctx0" brushRef="#br0" timeOffset="2914">1470 319 2,'0'0'21,"0"0"0,1-10-2,-1 10-6,0 0-6,0 0 0,0 0-2,0 0-1,8-9 0,-8 9-1,0 0 0,0 0-2,2 10 0,-2-10-1,-2 19 0,0-7-1,0 4 1,0 1 0,-1 3 0,0 0 0,1 0 0,0 0 1,0 1-1,2-3 1,0 0-1,1-5 1,2 1 0,-3-14 0,3 15 1,-3-15 0,0 0 1,0 0 0,0 0 0,0 0 1,0 0-1,11-13 0,-10-3 0,3-1-1,-2-5-1,0 1-1,1-2 0,-2 1 0,2 1 1,-2 4-1,0 3 0,0 2 1,1 2-1,-2 10 1,9-11-1,0 8 0,3-1 1,2 1-1,3-1 0,3 2-1,1 2-2,-1-2-6,6 2-14,-6 3-6,1-4 0,1 3 0</inkml:trace>
  <inkml:trace contextRef="#ctx0" brushRef="#br0" timeOffset="3545">1969 349 24,'0'0'17,"-10"-6"1,10 6-1,-17-2-4,5 3-5,-1-1-3,-3 4-1,-1-1 0,1 6-1,1-2 0,2 4-1,2 2 0,5 0-1,0 2 0,10 0 1,-2 1-1,9-2 1,3 0 0,8-2-1,2-3 0,5-1 0,2-4-1,1-4 1,0-5-1,-3-3 0,-5-3 0,-5-2 0,-5-3 1,-6 1-1,-6 0 0,-5-1 0,-3 4 0,-3 1 0,-5 2-1,-3 2-1,-5 3 1,-3 1-2,0 3-2,-2-1-3,3 4-5,-1-1-6,5 1-4,7 2-2,13-5 0</inkml:trace>
  <inkml:trace contextRef="#ctx0" brushRef="#br0" timeOffset="3986">1965 399 2,'0'0'5,"-14"2"-2,14-2 0,-13 6 2,13-6 1,-5 13 2,7-4 1,0 1 1,7 3 0,-2 2 0,5 3 0,-2 2 0,4 4-3,-1 2-1,3 6-2,-2 3 0,0 4-1,0 2-1,-1 7-1,0 1 0,-2 2-1,-2 0 0,-3-3 0,-3-1-1,-1-4 1,-5-5 0,-1-6 0,-3-5 0,1-7 1,-1-7 0,0-4 2,-3-7 0,0-4 0,-6-7 1,3-4-1,-3-6 1,-1-2-2,-1-3 0,-1-3-1,6 0 0,3-1-2,10 4 1,5-2-2,5 3 0,6 1-3,7 7-5,2-1-12,3 0-7,8 2 1,-4-4 0</inkml:trace>
  <inkml:trace contextRef="#ctx0" brushRef="#br0" timeOffset="4717">2462 368 21,'0'0'21,"0"0"0,0 0-2,0 0-2,-6-11-5,6 11-3,10-8-4,1 5-1,0-1-1,5 3-1,2-1-1,2 2-1,0 1 1,1 1-1,-2 2 0,-4 0 0,-4 2 0,-11-6-1,10 12 1,-10-12 0,-11 18 0,-1-7 0,-5 3 0,-2 2 0,-1 2 0,-3-1 0,1 5 1,1 0-1,1-1 0,2 2 0,0-1 0,5 1 0,-3-2 1,4 1-1,1-2 0,2-1 0,3 1 0,3-2 0,3 0 1,5-1-1,4-1 1,7 0 0,2-2 0,6 0 0,5-3-1,5-1 1,4-1 0,2-3 0,2-2-1,-1-3 1,-2-1-1,3-2 1,-9-1-1,-4 0 1,-6-1-1,-6 2 1,-6-1-1,-11 3 0,13-3 0,-13 3 0,0 0-1,0 0 1,0 0-1,-13 0 1,13 0 0,0 0 0,-11 3-1,11-3 0,-10 2-1,10-2-7,-16 0-17,16 0-3,-22-6 0,13-2 0</inkml:trace>
</inkml:ink>
</file>

<file path=ppt/ink/ink1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8:12.41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197 1669 1,'19'0'3,"-9"1"1,3-1 1,-4-1-1,4 0 1,-3-1 0,1 1 0,5-2-1,0 2-2,-1-2 1,5 0-1,4 1-1,2-1 0,3 1 0,3-2 0,-2 3-1,3-1 1,5 0-1,-2 1 1,-8-1 0,4 2 0,-2-1 0,2 0 1,1 0-1,-1 0 1,0 1-1,1 0 1,4-2-1,-1 1 1,2 0-1,-2 1 0,1-1 0,0 1 0,3 0 0,-2 0 0,7 0 0,2 0-1,0 1 1,5-2 0,3 0 0,-4-1 0,8-1-1,3 0 1,-2 1 0,0-1 0,1 0-1,2 0 1,1 2 0,6 0-1,-3 0 1,-5 1 0,8 0-1,1 0 1,1 0-1,1 1 1,3 0-1,2 0 0,-1 1 2,6-1-2,-7-1 0,7-1 0,1 0 1,2-2-1,2-1 0,1 0 0,2 0 0,3 1 0,6 0 0,-6 1 1,3 0-1,1 2 0,1 1 0,3 1 0,2 0 0,1 0 1,4 1-1,2 0 0,1 1 0,1-1 0,0 0 1,0 1-1,3 0 0,-1 0 0,1-1 0,1 1 0,0 1 1,-1-2-1,5 1 1,0-1-1,0 0 1,0 1-1,2-1 1,1 0 0,-1 1-1,0 0 1,-3 1-1,1-1 1,1 3-1,0 3 1,-4-3-1,1 3 1,-3-5-1,4 6 0,-4-2 0,-1 1 0,-4-3 0,1-3 0,-1 2 0,0-3 0,-2 2 0,-2-5 0,1-6 0,2 4 1,-3-4-1,-1 3 0,1-3 0,-1 4 0,-2-3 0,-1 5 1,-3 0-1,-5 2 0,-1 3 0,0-2 0,-3 2 0,-1-4 0,-2 5 0,2-6 0,0 0-1,3-1 1,1-5 1,2 3-2,3-2 1,3 4 1,4-5-1,1 4 0,3 1 0,2-7 0,2 6 0,0-6 1,1 5-1,2-4 0,2 3 0,2-3 0,2 3 0,-2 4 0,-2-3 0,3 4 0,0-1 0,-1 0-1,-1 4 1,-1 4 0,-2-3 0,3 5 0,3 2 0,-6-1 0,-2 1 0,-4 3 0,0-4-1,-2-4 2,-1 5-1,-5-6 0,2-1 0,-3-3 0,-3-1 0,-3-3-1,-5-1 2,-6-1-1,-9-1 0,-8-2 0,-11-5 1,-4 5-1,-8-3 0,-6 1 1,-4 0-1,-2-2 0,-3 1 0,-3-3 0,1 5 0,0-9 0,-1 4 1,-1-4-1,0-1 0,-6 2 0,3-3 0,-2 2 1,-3-3-1,2 2 0,-2-3 0,0-1 0,3 2 0,-3-5 0,1-1 0,0 1 0,0-3 0,1-1 0,0 0 0,-2-1 0,0-1 0,0 2 0,0-6 0,1-1 1,-2 4-2,0 1 1,-3-1 0,-1 0 0,1 1-1,-2-1 1,0 5-1,-3 0 1,2-6 0,-3 0 0,-1-2 0,-1 3 0,-1-1 0,-2 1 0,-1 2 0,-1 3 0,-1 4 0,1 2 0,-1 4 0,0-1 0,-1 5 0,-1 0 0,1 3 0,-2 0 0,0 1 0,-3-1 0,-2 1-1,-4 0 1,-2 0-1,-5-1 1,-5-5 0,-1 7-1,-11-6 1,-4-1 0,-6 4-1,-6-2 1,-2 0 0,-10-3 1,-7 6-2,-9-9 1,-6 2-1,-9 1 1,-3-6 0,-6 0-1,-9 2 0,1 1 1,-8 5-1,-3-1 1,-1 5 0,0 2 0,-8 0 0,0 0 0,-4 1 0,-3-2 0,-1-2 0,-2-3 0,-5 0 0,-2 0 0,1 4 0,-4 2-1,-6 2 0,8 0 0,-9 3 0,-2 2 0,-2 5 0,-1-5-1,-2-2 1,0 1-1,1-2 1,-7 1 1,8-3-1,2 1 1,0 0-1,0 2 1,2 0-1,1 1 0,-1-3 0,4 2 0,0 1 1,-1-1-1,2-2 1,2 1-1,-3 0 1,-4 1 0,1 2-1,-4 2 0,0 2 0,0 3-1,0 2 0,2-1 0,3 1 1,5-1-1,1-2 1,3 0 0,0-2 1,1-4 0,1 1 0,-3 5 0,-5-1 0,-1 5 0,-2 3-1,-1 4 1,2-2 0,2 2-1,3-4 1,2-2 0,4-4 0,4-5 0,1-4 0,5-3 0,-3 0 1,3-2-1,3 3 0,0 1 0,4 1 0,-3 2 1,3 0-1,2 4 0,2 2 0,1 1 0,-2 0 0,2-3 0,2 0 0,4-3 0,4 2 0,2-3 1,-2 1-1,5 0 0,2 2 0,5 4-1,-1 1 1,2 5 1,1-1-1,2 2-1,9 1 1,-1-1 0,6-1 1,3 1-1,3-4 0,3 0 1,7 0-1,3-3 0,1 0 1,8-2 0,2 1-1,5 0 1,2 1-1,2 0 0,0 2 0,5-1 0,2 1-1,0-2 2,1 3-2,-11-5 2,11 2 1,0-4-1,8 2 0,1 3 0,2-4 1,3 6-1,-2-8 1,19 9-2,-10-9 1,3 11-1,-4-12 1,0 8-2,2 3 1,-6-1 0,9 5 0,-9-4 0,5 7 0,-4-4-1,5 10 1,-4-7 0,4 3 0,5 5-1,-1 3 1,3 9 0,1 3 0,1 8 0,2 1 0,3 1 0,0 3 0,-3-1-1,1 0 1,0-8 1,-1-3-1,2-6 0,1-3 0,-1-4 1,1-6-1,1-6 2,-1-5-1,1-11 1,1 15-1,-1-15 1,0 0 0,0 0 0,0 0 0,0 0-1,0 0-3,0 0-3,10 4-8,2-5-6,8 1-1,2-7-1</inkml:trace>
</inkml:ink>
</file>

<file path=ppt/ink/ink1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9:41.9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181 1118 2,'73'-4'9,"6"0"-2,4-2 1,3 2-1,1 0-1,8 1-1,3 0-1,5 2 0,6 1 0,-1-1-1,4 1-1,5-2 0,6 0 0,0-2 0,2 1-1,0 1 1,1-1-1,1 1-1,3 0 1,-1 1 0,1 1-1,-1 1 1,0 0 0,5 0-1,0 1 1,3 0-1,-2 1 1,3-1-1,2 2 1,-1-1 0,-1 1-1,1 1 0,-1 0 0,-3 1 0,-1 0 0,-3 1 0,-5-1 0,-1-2 0,-3 1 1,-6-3-1,-3 0 0,-5-2 0,1 1 0,-3 0 0,0 0 0,-1 0 1,0 1-1,-2 1 0,3-1 0,-1 0 1,4-1-1,1-1 1,3-1 1,-1 0-1,2-1 1,0 0-1,-1 0 0,0 0 0,-3 1 0,-5-1 0,2 1-1,-5-1 0,-3-1 0,-3 1 1,-1 0-1,-3 1 0,-5-1 0,4 0 0,-2 0-1,0 1 1,4-1 0,1-1 0,-4-3-1,-7 1 1,-5-1 0,-8-1-1,-10 1 1,-7 0 0,-11 1 0,-8 1-1,-3 0 1,-2 1 0,-1 1-1,-2 1 1,3 0-1,0 0 0,0-1 0,3 2 0,-1 0-1,7 1 0,0-2 0,-4-1 1,-2 0 0,-4-4 0,1 3 0,-4-2 0,0 1-1,-3 1 0,0 3-4,6 7 0,4-6 0,1 1 1,-4-1-1,0 1 2,-5-2 0,-1-2 2,-4-2 2,-6-4 1,-13 8 0,11-8 0,-11 8 0,12-12-1,-12 12 1,11-10-1,-11 10 0,15-9 0,-4 2-1,2 2 0,-3-1 1,0-2-1,-2-3 0,-1-2 1,-2 3-2,-1-4 2,-3 3-1,2-1 0,2 2 0,-2 1 0,2 0 0,0-1 0,0-2 2,-3-5-1,-2-4 0,-6 0 1,-2-4 0,-4-1-1,-2 0 1,-3-1-1,0 0 0,-3 1 1,1 2-2,-2-3 1,-3 1 0,-1 1 0,0-1-1,-3 3 1,1 2 0,0 3 0,1 3 0,1 1-1,2 4 1,2-1 0,-1 2 0,0 1 0,-2 1 0,2-2 0,-5 3 0,1 1 0,-6 2 0,-4 2 0,-3 1 0,-5 0-1,-7 0 1,-8 1 0,-5-2 0,-9-1 0,-7-2 0,-10 1-1,-10-4 1,-6 3 0,-7-1 0,-6-1 0,-9 1 0,-9 0 1,-5-1-1,-4 0 0,-7 0 0,-9-2 0,-8 1 0,-8-1 1,-3 2-1,-4-1 0,-5 1 0,-2-3 0,1 2 0,0-1 0,1 0 0,2-4 0,0 1 0,-1-1 0,0-1 0,-1 0 1,-1 1-1,-1 1 0,3-5 0,0 5 0,4-1 0,4 2 0,5 0 1,7-3-1,3 3 0,5-1 0,3 8 0,1-6 0,2 6 0,3-4 0,4 4 0,0 3 0,5 0 1,7 0-1,3 0 1,7 0-1,9 1 1,7-2 0,5 2-1,8-1 1,2 1 0,7 6-1,7-4 1,5 5-1,1-6 1,5 7-1,5-7 0,8 10 0,3-4 1,5-1 0,2 0-1,3 1 1,6 2 0,2-2 0,-1 7 0,4-6-1,2 1 0,9 3 0,2-1 0,6 2 0,4-1 0,6 0 0,10 1 0,6 2 0,7 1 0,2 3 0,8 1 1,4 6-1,-3 4 0,3 4 0,-1 5-1,-5 3 1,-3 3-1,-7 2 0,-4 1 1,-7-2 0,1-2 0,-9 0 0,-3-3 0,-2 0 1,-4-3 0,-5-4 0,4-2 0,-3-2 0,5-5 0,-1-4 0,3-3 0,5-5 0,1-1-1,2 0-1,-8 1-8,-5-1-5,-2 6-2</inkml:trace>
</inkml:ink>
</file>

<file path=ppt/ink/ink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39.901"/>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22 36 14,'0'0'14,"0"0"-2,0 0-1,0 0 1,0 0-2,0 0 0,0 0 0,0 0-3,0 0-1,0 0-1,-2 9 0,2-9-2,3 13-1,-1-2 0,2 4 0,-1 3 0,1 6 1,0 3-1,1 6 0,-2 2 1,2 6-1,-2 0 0,3 4 0,-4-3 0,3 2-1,-3-4 0,0 0 0,2-7 0,-1-4-1,-1-4 1,1-6-1,-2-5 1,0-2 0,-1-12 0,4 10 0,-4-10 1,0 0-1,-1-9-2,0-3-1,1 0-4,-3-9-6,2-1-14,1-1-10,-2-5 1,4 5 1</inkml:trace>
  <inkml:trace contextRef="#ctx0" brushRef="#br0" timeOffset="430">89 404 12,'0'0'28,"19"-14"1,-1-4-7,8-8-11,10-4-2,3-7-1,10 1 0,-5-7-1,5 7 0,-5-3 0,-2 11 0,-12 1-1,-1 9-1,-10 4-3,-4 5-2,-15 9-1,0 0-3,0 0-5,-10 11-12,-4-1-15,-3 5-1,-8-2 1</inkml:trace>
  <inkml:trace contextRef="#ctx0" brushRef="#br0" timeOffset="791">36 421 22,'9'-6'17,"-9"6"-4,11-8 1,-11 8 1,0 0-1,10 5-3,-10-5-2,10 11-3,0-3 0,7 2-2,1 2-1,5 0-1,0 0-1,3 3 1,1-1 0,1 0 1,-5-1-1,0 0 1,-1-2 0,-2 1 0,-2-4-1,-2 1 1,-3-4-1,-4-1 0,-9-4 0,13 4-2,-13-4-3,0 0-9,-6-10-23,6 10-1,-13-17 0,7 6 0</inkml:trace>
  <inkml:trace contextRef="#ctx0" brushRef="#br0" timeOffset="1241">458 376 3,'3'-14'27,"-3"14"1,0 0 0,0 0-19,0 0-1,0 0 1,0 0-2,0 0 0,0 0-1,0 0 0,0 0-1,0 0-1,0 0 0,0 0-2,0 0 1,0 0-1,-1 13-1,1-13 0,3 11 0,-3-11-1,9 21 1,-2-8-1,-4 5 0,4 0 1,-1 1 0,0 2-1,2 0 1,-1-1 0,0-2-1,-2-2 1,1-2 0,-2-4-1,-4-10 2,10 12 0,-10-12-1,14-4 1,-3-3-1,3-7 1,2-1-1,4-6 0,0-3 0,2-2 0,0-3-1,-2 1 0,0 1 0,-1 3 0,-1 3 1,-3 4-1,0 3 1,-5 4-1,-10 10 1,13-7-1,-13 7 1,0 0-1,8 15-1,-7 0 2,-1 2-1,2 4 1,1 4-1,0 3 1,0 2-1,-1 0 1,1-2 0,0-3-1,0-2 0,0-3-1,-2-9-5,6 3-14,-7-14-18,0 0 0,13-18-1,-10-5 0</inkml:trace>
  <inkml:trace contextRef="#ctx0" brushRef="#br0" timeOffset="1992">1063 552 13,'-16'5'30,"16"-5"2,-13-6 1,5-3-22,8 9-3,-4-23-1,7 11-1,3-7 0,5 3-2,0-2 0,7-1 0,-2-1-2,6 5 1,-2 0-2,0 4 0,0 4 0,-2 5-1,0 3 1,-3 8-2,-5 3 2,0 6-1,-5 3 1,1 3 1,-7 1-1,1 2 0,-6 1 0,-3 2 1,0-4 0,1 0 0,-3-4 1,2-2 0,-2-5-1,1-2 1,-2-3 0,3-4-1,-3-3 1,3-2-1,-5-5-1,-1-4 0,0-2-1,0-7-1,6 2-5,-7-9-4,16 3-16,-3-4-14,3-1-1,5 0 2</inkml:trace>
  <inkml:trace contextRef="#ctx0" brushRef="#br0" timeOffset="2533">1314 362 9,'0'0'30,"0"0"1,0 0-3,0 0-18,0 0-1,0 0 0,-3 10-2,3-10-1,0 0-1,3 11-1,0-1-1,-1 0 0,5 5 0,-2 1-1,6 6 0,-4-2 0,5 3-1,-2-1 1,4 0-1,3-3 2,0-2-2,1-4 1,2-4 0,1-6 0,1-6-1,3-4 1,1-6-1,-7-3 0,2-4 0,-4-1 0,2-1-1,-3 1 0,-1 1 0,-2 2 1,-4 4-1,3 1 0,-12 13 0,13-14 1,-13 14-1,0 0 1,9-6 0,-9 6-1,0 0 1,-1 13 0,1-13-1,6 19 0,-1-6 1,-2 3-1,5 2 0,5 3 0,1 2 0,3 0 0,-1 0 0,1 0 0,4-3 0,0-1 0,-5-2 0,-1-5 1,-1-2-1,-2-4 1,-1-3 0,-1-5 0,-10 2 1,13-19-1,-6 1 0,-3-2 0,5-4 0,-6-3 0,3 0-1,5-1 1,-2 1-1,-4-1 0,5 7 0,-1 1-1,-2 2 1,3 6 0,-10 12 0,11-19-2,-11 19 0,0 0-2,0 0-8,-17 0-29,8 8 1,-12-8-1,-10 0 0</inkml:trace>
  <inkml:trace contextRef="#ctx0" brushRef="#br1" timeOffset="95186">22 49 14,'0'0'18,"-5"-11"-3,5 11-4,-1-9-1,1 9-2,-3-11-1,3 11 1,-1-10-1,1 10-1,0 0 1,-3-9-1,3 9-1,0 0 0,0 0-2,0 0 0,0 0 0,0 0-2,0 0 1,0 0-1,0 0 1,0 0-1,-3 12 0,3-12 0,0 18 0,0-4 0,1 5 0,0 3 0,1 4 0,-3 3 0,2 3 0,-3 1 0,2 3 0,-3 1 0,1 1 0,1 1 0,0-1-1,1 1 1,0-3-1,2 0 0,0 1 0,4-6 0,-1-1 0,-1-3 0,1-5 0,0-1 0,0-6 0,-1-3 0,-1-3 0,-3-9 1,0 0-1,0 0 1,6 9 1,-6-9-1,0 0-1,-2-11-1,-1 1-4,3-2-20,1 0-10,-4-6-1,4 0 0</inkml:trace>
  <inkml:trace contextRef="#ctx0" brushRef="#br1" timeOffset="95847">18 482 2,'0'0'27,"0"0"1,0 0 0,0 0-18,11-13-1,-8 2-1,6-3 1,0-5-1,9-1-1,0-5-1,7 1-1,2-4 0,5 1-1,0-1-1,1 5-1,-2 0 1,1 5 0,-8 1 0,-1 4-1,-7 2-1,-3 3 0,-4 2 0,-9 6 0,10-6-1,-10 6 1,0 0-1,0 0 0,0 0 0,0 0 0,0 0-1,0 0-1,0 0-4,0 0-8,-9 1-22,9-1-2,-17 10 2,5-3-1</inkml:trace>
  <inkml:trace contextRef="#ctx0" brushRef="#br1" timeOffset="96358">38 505 3,'0'0'16,"0"0"-14,0 0 0,8-10 1,-8 10 3,0 0 1,9-4 2,-9 4 1,0 0 1,0 0 0,13 2 0,-13-2-2,8 9-1,-8-9-1,17 17 0,-5-7 0,2 4-1,1-3 0,3 5-2,2-3 0,2 3-1,-1-3-1,0 1 0,-1-3 0,0 2 0,-3-3 0,0 1-1,-2-4 0,-6 0 0,2-2 0,-11-5 0,15 10 0,-15-10-1,11 7 0,-11-7 2,0 0-2,13 6 1,-13-6 0,0 0-1,0 0 1,0 0-2,0 0-1,0 0-11,0 0-23,-7-10 0,0-3-1,5 3 0</inkml:trace>
  <inkml:trace contextRef="#ctx0" brushRef="#br1" timeOffset="97079">438 417 17,'0'0'14,"0"0"-10,0 0 1,0 0 3,0 0 0,0 0 2,0 0 1,0 0 1,0 0-3,0 0 0,0 0-3,0 0-2,0 0 0,0 0-2,0 0 0,0 0 0,0 0 0,0 0 0,8 15 1,-8-15-1,3 18 1,0-5 0,1 3-1,0 0 0,0 4 1,1 1-1,2 3 0,1 1-1,0 0 0,0-1 0,-1 0 0,2-2-1,-2-1 0,0-3 0,-2-3 1,-1-3-1,0-3 0,-4-9 1,7 12-1,-7-12 2,0 0-1,0 0 2,0 0-1,0 0 2,2-13-2,0 0 1,0-2-1,2-6 0,1-3-1,3-4 0,1-1-1,1 0 1,4 1-1,0 0 0,-1 3 0,1 3 0,-1 3 0,-1 4 1,2 2-1,-3 3 0,-2 2 0,-9 8 0,17-13 0,-17 13 0,13-8 0,-13 8 0,12-5 1,-12 5-1,11-4 0,-11 4 0,11 5 0,-11-5 0,11 12 1,-3-1-1,-1 2 1,0 3 0,0 4-1,-1 3 1,1 2 0,0 3-1,-3 1 1,1 0-1,-1-1 0,1-1 0,-2-1 0,-1-2 0,0-2 0,-1-3 0,1-5 0,-1-1 0,-1-3 0,0-10 0,0 13 0,0-13-1,0 0-2,0 0-10,8-10-26,-9-3 1,4-5-2,-3-7 2</inkml:trace>
  <inkml:trace contextRef="#ctx0" brushRef="#br1" timeOffset="98151">1130 719 30,'-18'-19'24,"11"7"-3,-2 2-4,0-5-6,5 3-3,-3-3-1,2 5-2,-5-2 1,8 1-1,-2-1 0,5 2 0,-1-1-1,3 1 1,1-3-1,5 4-1,-2-4-1,3 3 0,-2 0-1,4 0 0,0 2 0,2 1-1,-2 0 1,1 3 1,2 1-1,-3 2 0,-1 1-1,1 1 1,-2 2-1,-1 2 0,1 3 0,-10-8 1,14 17-1,-8-5 0,-1 1 1,-1 2-1,-2 0 1,-2 2-1,-2 1 0,-1 0 1,-1 0 0,-2 0-1,1-2 1,-4 0 0,-1-2 0,-3 0 0,0-3 1,-2 0-1,1-3 1,-2-1-1,-4-1 1,1-1-1,0-5 1,2-2 0,-2-4-1,2-2 0,-1-4 0,3-5-1,2-1-2,-1-8-3,10 7-8,1-9-27,4-1 0,4-3 0,7-1 0</inkml:trace>
  <inkml:trace contextRef="#ctx0" brushRef="#br1" timeOffset="98992">1311 437 8,'0'0'20,"0"0"-1,0 0-2,0 0-1,0 0 0,0 0-2,-10-3-1,10 3-2,0 0-1,0 0-1,0 0-3,0 0-1,0 0-2,0 0-2,0 0 1,0 0-1,0 0-1,3 12 0,-3-12 0,5 16 0,-1-4 0,1 4 1,2 3-1,-2 1 0,3 4 0,3 2 0,-1-1 0,1 0 1,0 1-1,-1-2 0,2-2 1,0-1-1,0-5 1,-4-3-1,0-2 1,-8-11 0,13 14 0,-13-14 0,11 3 0,-11-3 0,9-5-1,-9 5 1,16-15-1,-6 5 0,1-4 0,4-2 0,-3-2 0,2-3-1,-1 0 2,0-1-2,-2 2 2,-2-1-1,-4 2 0,-2 2 0,-1 2 1,0 5-1,-2 10 0,1-15 1,-1 15-1,0 0 0,0 0 0,-1-9 1,1 9-1,0 0 0,0 0 0,0 0 1,0 0-1,0 0 0,0 0 0,10 0 1,-10 0-1,0 0 0,0 0 1,0 0-1,0 0 0,0 0 0,9 8 0,-9-8 0,10 11 0,-10-11 0,18 18 0,-6-5 0,0 0 0,3 4 0,-2-1-1,1 3 1,1 0 0,0 0 0,-2 0 0,-1 0 0,2-4 0,-4 0 0,2-4 0,0-1 0,-2-4 0,2-2 0,-3-4 0,2-2 1,-11 2-1,18-12 0,-6 2 1,1 0-1,-2-5 1,-3-1-1,4-4 1,-4-2-1,3-3 1,-4-3 0,0-4 0,-1-1 0,1-4-1,0 3 0,0 2 0,2 3 0,-2 4 0,0 5-1,-2 5 0,-2 2 0,-3 13-3,7-9-12,-7 9-24,-15 4 0,0-4 0,-3 0 0</inkml:trace>
</inkml:ink>
</file>

<file path=ppt/ink/ink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45.148"/>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15 365 6,'0'0'11,"0"0"-3,0 0-3,0 0-1,0 0 0,0 0-1,0 0 0,0 0 2,0 0 0,0 0 1,0 0-1,0 0 1,0 0-1,0 0 0,0 0 1,0 0-2,0 0-1,0 0 0,0 0 1,0 0 0,0 0-1,0 0 0,0 0 0,0 0 0,0 0 0,0 0-1,0 0 1,0 0-1,0 0-1,0 0 1,0 0-1,0 0 0,0 0 0,0 0-1,0 0 1,0 0-1,0 0 0,-2 11-1,2-11 1,-1 14 0,-1-3 0,1 3 0,0 4 1,-1 1-1,2 3 1,-1 0 0,0 1 0,-3-1 0,5-3 0,-1 1 0,2-3 0,1-1 0,3-5 0,0 1 0,2-2-1,4-1 1,1-2 0,-2-3 0,3-4 0,-1 0 1,1 0-1,-1-6 1,3-4-1,-1-2 0,3-5 0,-1-3-1,5 0 0,0-6 0,-1 0 0,2-1-1,-2-1 1,-2 2 0,-2 0 0,-2 5 1,-3 4 1,-6 1 0,1 6 0,-7 10 1,5-13-1,-5 13 2,0 0-2,0 0 0,0 0 0,0 0-2,0 0 0,0 0 0,0 0-1,0 0 0,0 0 0,0 0 1,0 0-1,-1 16 1,3-7 0,-2 4 0,3 3 1,-1 3-1,0 3 1,1 4 0,0 4 0,-1 4-1,0 4 1,0 0 0,0 3-1,1 1 1,-2 0-1,0 0 1,0-2-1,0-6 1,1 0-1,0-2 0,1-2 1,0-1-1,2-2 0,-1-3 1,0-2-1,0-3 0,0-2 0,-1-3 1,-1-5-1,-2-9 1,3 13 0,-3-13 0,0 0 0,0 0 1,0 0-2,0 0 0,-3-13-4,3 13-8,-1-27-27,-2 3 0,2-4-1,-1-9 0</inkml:trace>
  <inkml:trace contextRef="#ctx0" brushRef="#br0" timeOffset="1242">675 599 15,'0'0'24,"-9"1"-8,-1-4-7,10 3 1,-17-10 3,17 10 0,-19-14 0,19 14 1,-10-17-3,10 17-3,-3-17-2,6 7-1,-1-2-2,4 0-1,3-2-1,0 3 0,3-2-1,1 3 1,1 1-1,-1 1 0,1 4 0,-2 3 0,-1 4-1,2 2 1,-4 3 0,2 3 0,-3 2 0,-1 2 0,-1 2 0,-1 1 1,-2 1 0,-1 0 0,-4 0 2,0 2-2,-3-2 1,1 0 0,-2-4 1,1 0 0,-3-4 0,-1 0 0,-1-5 0,-2-1 1,-3-4-2,2 0 1,-5-3-1,2-1 0,-1-3-1,2 1-1,0-4 0,5-3-1,0 1-2,2-6-3,8 6-6,-3-4-26,4-5-3,3 0 0,1-2 1</inkml:trace>
  <inkml:trace contextRef="#ctx0" brushRef="#br0" timeOffset="2093">950 357 5,'0'0'27,"0"0"-5,0 0-4,0 0-2,0 0-4,0 0-3,0 0-2,0 0 0,0 0-1,0 0-1,0 0 0,0 0-1,0 0-1,0 0 1,0 0-2,0 0 0,0 0 0,0 0 0,0 0-1,0 0-1,0 0 1,0 0-1,0 0 0,0 0 1,0 0-1,0 0 1,0 0-1,0 0 1,0 0-1,0 0 0,0 0 0,0 0 0,0 0 0,0 0 0,0 0 0,0 0 0,0 0 0,0 0 0,0 0 0,0 0 0,0 0 0,0 0 0,0 0 0,0 0 0,0 0 1,0 0-1,-5 9 0,5-9 0,4 19 1,-2-5-1,0 5 0,1 4 1,1 3 0,0 2-1,1 2 1,0-1 1,1 0-2,-1-3 1,3-3-1,0-5 1,3-2 0,0-4-1,0-2 1,0-7 0,3-1-1,-2-4 1,3-4 1,-5-5-2,3-1 1,-2-5-1,1-4 0,0-2 1,0-2-1,0-3-1,0 3 1,-1-1 0,1 1-1,-4 3 1,0 3 0,0 3 1,-3 4-1,-1 2 0,-4 10 1,4-9-1,-4 9 1,0 0-1,0 0 1,0 0-1,0 0 0,0 0 0,0 9 0,0-9 0,2 18 0,1-4 0,-1 3 1,1 4-1,0 3 1,2 1 0,0 0-1,0 0 1,2-1-1,0-1 0,2-4 1,3-2-1,4-2 0,0-5 1,4-1-1,2-4 0,1-9 0,4-3-6,-3-9-14,2-4-18,2-3-1,-7-11 0,0-2 0</inkml:trace>
  <inkml:trace contextRef="#ctx0" brushRef="#br0" timeOffset="4386">1821 403 3,'0'0'11,"0"0"-2,0 0 0,0 0 0,0 0 0,-3-10-1,3 10-1,0 0-1,0 0 0,0 0-2,0 0 1,-4-9-2,4 9-1,0 0 1,0 0-1,0 0 0,0 0 0,0 0 1,0 0 0,0 0 0,0 0-1,0 0 1,0 0-1,0 0 0,0 0 0,0 0 0,0 0 0,0 0-1,0 0 0,0 0 1,0 0-1,0 0 0,-2 12 0,2-12-1,0 18 1,1-5 0,-1 4 1,1 1-1,0 5 1,0 0 0,4 3 0,-1 0-1,2 1 1,-2-4-1,3-1 0,-2-6 1,3-1-1,-2-6 1,-6-9 1,13-3-2,-4-7 1,-2-7-1,2-4 0,1-5 0,0-2 0,-1-4-1,1 5-1,-2 0 2,-1 5 0,-2 2 0,-1 7 0,-2 2 0,-2 11 0,0 0 0,5-9 1,-5 9-1,0 0-1,0 0 0,0 0 0,-1 14-1,1-14 1,3 18 0,1-5 0,1 1 1,-2 3-1,3 1 0,3 2 1,-1-1 0,1-1-1,1 0 1,-1-2-1,-2-5 1,4 1 0,-11-12 1,15 11 0,-15-11 0,12-3 0,-7-6 0,1-2 1,-2-4-1,0-3-1,0-3 0,1-1 0,-1-1-1,-1 1 0,1 3 0,-2 1 0,1 4 0,-2 0-1,1 3 0,-5-1-3,3 12-4,-4-18-11,4 18-20,-6-12-1,6 12 2,0 0-1</inkml:trace>
  <inkml:trace contextRef="#ctx0" brushRef="#br0" timeOffset="5408">2313 385 17,'0'0'29,"0"0"0,0 0-7,0 0-12,0 0-2,0 0-1,0 0 0,0 0 0,5 9-1,-5-9 0,2 17-1,0-2-1,0 0-1,0 6-1,0 1 0,-1 3 0,0 0-1,0 0 0,0 1 1,1-3-2,-3-3 0,2-3 0,0-3 0,0-3-3,1 0-1,-2-11-4,2 11-6,-2-11-19,0 0-3,1-9 0,-2-8 1</inkml:trace>
  <inkml:trace contextRef="#ctx0" brushRef="#br0" timeOffset="5859">2436-10 11,'0'0'30,"0"0"-1,0 0 2,0 0-22,0 0-4,0 0 0,0 0 0,0 0-1,0 0 0,0 0-1,0 0 0,0 0-1,0 0-1,0 0 1,0 0-1,0 0-1,0 0 0,0 0 1,10 10-1,-10-10 1,2 12 0,-2-12 0,2 20-1,-2-7 2,2 3-1,2 3 0,0 6 1,1 5-1,3 3 0,-1 7 0,2 4 0,-1 3 0,2 1 0,-3-1 0,0-1 0,-1-4 0,1-4 0,-3-7-1,0-5 1,0-3 0,-3-8 0,1-3-1,-2-12 2,3 15-2,-3-15 1,0 0-4,0-9-4,2-3-15,-1 1-14,-3-12-1,4 0 1</inkml:trace>
  <inkml:trace contextRef="#ctx0" brushRef="#br0" timeOffset="6449">2677 2 4,'13'-2'27,"-13"2"0,0 0 1,0 0-20,0 0-3,0 0 0,0 0 2,0 0-1,0 0 0,4 10 1,-4-10 0,0 10-1,0-10-2,0 16 0,2-2-2,0 6 1,0 5-1,2 6 0,-1 6-1,2 7 0,-2 3 0,0 2 1,-1 1-1,1 0 0,-1-3 0,0-2 1,0-5-1,0-3-1,0-7 1,1-2-1,1-8 1,-2-2-1,0-5 1,0-4-1,-2-9 1,0 0 0,2 10 1,-2-10-1,0 0 0,0 0 0,0 0-2,-6-14-4,6 14-16,1-15-16,-4-1-2,4-1 1,-2-8 0</inkml:trace>
  <inkml:trace contextRef="#ctx0" brushRef="#br0" timeOffset="7451">3016 153 9,'0'0'23,"0"0"-4,0 0-3,0 0-2,0 0-2,0 0-3,0 0-1,0 0-1,0 0-1,0 0-2,0 0-1,-8 10 0,8-10-1,0 14 0,1-2 0,0 4-1,1 5 1,0 4-1,1 5 0,0 5 0,2 1 0,-3 2-1,2 2 1,1-4-1,-1 0 1,0-6-1,-1-3 0,0-4 1,0-6-1,0-2 1,-1-6-1,-2-9 1,4 11 1,-4-11 0,0 0 0,0 0 1,0 0 0,6-19 0,-3 7 1,0-8-1,3-1-1,1-9-1,4-5-1,4-6 1,4-3-1,1-2 0,3 1-1,2 1 2,1 4-1,-3 5 0,2 5 1,-7 6-1,-1 7 1,-4 4-1,-3 5 1,-10 8-2,0 0 0,11-8 0,-11 8-3,0 0-4,-16 8-8,7-6-21,0 8 0,-7 0 0,4 6 1</inkml:trace>
  <inkml:trace contextRef="#ctx0" brushRef="#br0" timeOffset="8072">3037 499 13,'0'0'29,"14"-4"-3,-5 6-6,-9-2-4,18 2-2,-18-2-4,22 8-1,-12-3-1,7 6-3,-3-1-1,5 3-1,0-1-2,1 1 1,0-1-1,-3 0 0,0-4 0,-4 2 1,-3-5-1,-1 0 1,-9-5 0,9 5-1,-9-5 0,0 0-1,0 0-2,0 0-4,0 0-9,0 0-21,0 0-1,1-10 0,-5-6 1</inkml:trace>
  <inkml:trace contextRef="#ctx0" brushRef="#br0" timeOffset="8452">3364 350 0,'14'-5'28,"-14"5"2,5-15-1,-5 15-16,0 0-2,0 0 0,0 0-2,0 0-2,0 0-1,1 13-2,-1-13-1,1 17-1,0-6 0,1 4 0,1 0-1,-2 4 0,1 2 0,-1 2 1,0 1-1,-1 0 0,0 0 0,-1-1 0,-2 1 0,2-3-1,-1-2 1,1-4 1,1-3-2,1-2 1,-1-10 0,0 0 0,17-1 0,-7-11 0,3-4 0,3-4 0,2-4-1,3-5 1,1-1-1,0 1 0,-1 2 0,0 1 0,-2 3 1,-1 5-1,-5 3 1,0 5-1,-13 10 1,12-11-1,-12 11 0,0 0 0,0 0 0,0 0 0,0 0 0,4 18-1,-2-6 1,-2 3 1,2 4-1,0 3 0,2 1 1,-1 2 0,-2 0-1,0-3 1,0-2-1,0-2 0,1-5 0,-2-13-3,3 15-16,-3-15-19,0 0 1,8-18-2,-6-3 1</inkml:trace>
  <inkml:trace contextRef="#ctx0" brushRef="#br0" timeOffset="9163">3820 549 35,'-8'10'32,"8"-10"1,0 0-9,-9-9-16,9 9-3,-2-16-2,4 3 0,4-1-1,0-5 0,6 0-1,2-1 1,1 0-2,2 1 2,1 2-1,-1 4 0,3 4 1,-6 4 0,0 6-1,-3 5 0,0 6 0,-2 3 0,-3 5 0,0 2 0,-5 3 0,-2 0 0,1 2 1,-3-4 1,-1 1-2,-4-2 2,1-1-1,-3-4 0,0 0 1,-1-4 0,1 0 0,-4-5 0,2 0-1,0-6 1,-1-2-1,2-6-1,0-2 0,0-2-2,1-6-2,6 2-6,-3-11-11,6-1-20,7 0 0,1 0 0,4-2 0</inkml:trace>
  <inkml:trace contextRef="#ctx0" brushRef="#br0" timeOffset="9694">4100 371 23,'12'1'28,"-12"-1"2,7-11-7,-7 11-15,0 0 0,0 0-1,0 0 0,0 0 0,0 0-1,5 9 0,-5-9-2,-1 19-1,1-5 0,1 3-1,-1 2 1,1 4 0,0-1-1,3 2 0,-1-3 0,0-1-1,0-4 1,2-4-1,-5-12 0,14 11 0,-3-14 0,2-7 0,4-6-1,2-2 1,2-5-1,-1-3 0,4 0 0,-2 1-1,-3 4 1,0 4 0,-5 3 0,-4 3 0,-10 11 0,18-6 0,-18 6-1,7 13 1,-3-2 0,-1 3 0,-1 2 0,3 2 0,0 2 0,2-1 1,-1-1-1,3-2 1,-1-3-1,-1 0 1,4-4 0,-11-9-1,10 13 2,-10-13-1,9 1 1,-9-1 0,6-17 0,-1 2 0,-3-5 0,2-3-1,3-5 0,0-2 0,1 0-1,1 1 0,-1 3 0,0 3 0,1 4 0,-2 3-2,0 5-2,-8-4-9,2 6-28,-2 0 1,2-2-1,0 0 0</inkml:trace>
  <inkml:trace contextRef="#ctx0" brushRef="#br1" timeOffset="95648">33 375 1,'-2'-10'15,"2"10"0,0 0-3,0-13-6,0 13-4,1-11-1,-1 11-1,3-15 0,-3 15 0,6-13 3,-6 13 1,0 0 2,8-11 1,-8 11 0,0 0 1,0 0 0,0 0-1,0 0-2,0 0 0,0 0-2,0 0 0,0 0-1,0 0 1,0 0 0,0 0-1,0 0 1,0 0-2,0 0 1,0 0-1,0 0-1,0 0 1,0 0-1,-2 11 1,2-11-1,-2 9 1,2-9 1,-3 16-1,-1-6 0,1 2 0,1 1 0,-2 3 0,2 2 0,-1 1 0,2 1 0,-2 2 0,3 0 0,0 2 0,1-1 0,2 2-1,-1-1 1,3-1-1,-2-2 1,5-1 0,-2-2 0,4-2 0,-2-3 1,4-1-1,1-7 0,2-1 0,0-3 1,3-2-1,-1-3 0,1-2-1,-1-2 1,-2-3 0,-1-1 1,-1 0-2,-1 0 1,1-1-1,-2-1 0,1-1 1,1-1-1,-2 1-1,2-1 2,-2-2-1,-1 0 0,0 0 1,-2 0 0,-4 2-1,-1 0 1,2 4 0,-4-1 0,1 3 0,-2 10 0,-1-15 0,1 15-1,0 0 1,0-11-1,0 11 1,0 0-1,0 0 1,0 0-1,0 0 1,0 0-1,0 0 1,0 0-1,0 0 0,0 0 0,0 0 0,0 0 0,0 0 0,0 0 0,0 0-1,-10 8 1,10-8 0,0 0 0,-6 15 1,3-4-1,1 1 0,1 4 0,-2 3 0,2 2 0,-1 4 1,0 4-1,1 3 0,1 1 0,0 2 0,-1 0 0,1 1 1,0 0-1,3 1 0,-1-3 0,1-1 0,2-2 0,0 0 0,2-3-1,1-2 1,-2-3 0,2-4 0,-2-3 0,0-3 0,-1-3 0,-5-10 1,4 10-1,-4-10 0,0 0 0,0 0 1,0 0-1,0 0 0,0 0-1,0 0-1,9-4-4,-14-7-19,4-1-13,3-2-2,-2-7 2</inkml:trace>
  <inkml:trace contextRef="#ctx0" brushRef="#br1" timeOffset="97070">632 648 17,'-10'-3'27,"10"3"0,0 0-12,-13-11-6,13 11-1,-12-15-1,12 15 1,-9-18 0,9 18 0,-9-23 0,9 13-1,-6-5-2,5 4-1,1-5-1,1 2-1,4-1-1,1 0-1,3 0 0,2 2 0,0 0 0,4 2-1,1 2 1,0 3-1,1 4 0,-3 4 1,-4 5-1,-1 5 1,0 2 0,-4 4 0,-3 3 0,-3 1 0,-1 1 0,0 1 1,-2 0-1,1-1 0,0-1 1,-1-2 0,0-2 0,-2-1 1,0-4 0,-1 2 1,-1-6 0,-1 1 0,-3-4 0,2 1 1,-1-2-1,0-1 0,-1-4-1,-2-1 0,1-2 0,2-2 0,-2-1-1,2 0 0,-1-1-1,3-3-2,9 10-1,-14-23-5,14 23-15,0-21-17,-1 4-1,5 0 1,1-6 1</inkml:trace>
  <inkml:trace contextRef="#ctx0" brushRef="#br1" timeOffset="97931">899 410 29,'0'0'32,"-3"-10"-4,3 10-9,0 0-6,0 0-4,0 0-3,0 0-1,0 0-2,0 0 0,0 0-1,0 0 1,0 0 0,0 0-1,0 0 1,-5 14-1,5-14 0,-2 20 0,1-5 0,1 3 1,-2 2-2,4 4 0,-3 1 0,2 5 0,0-2 0,1 0-1,2-2 1,-1-2-1,2-3 1,-1-1-1,2-3 1,2-6 0,-8-11-1,21 15 1,-11-13-1,2-2 0,1-2 1,3-4-1,-1-2 0,0-2 0,-2-3 0,-2-2 1,1-4-1,0-1 0,-2-3 0,-2-1 0,-2-1 1,0-1-1,1 0 0,1 3-1,-2 2 1,0 3 0,-1 3 0,0 5 0,-5 10 0,6-14 1,-6 14-1,0 0 0,0 0 0,0 0 1,0 0-1,0 0 0,0 0 0,0 0 0,0 0 0,0 0 0,0 0 0,0 0 0,0 0 0,0 0 0,0 0 0,0 0 0,4 14 0,-3-5 0,1 3 1,0 0-1,1 4 0,1 1 1,-2 2-1,1 0 0,1-1 0,0 3 0,2 0 0,2-2 1,2-1-1,0-1 0,5-2 1,4-1-1,0-1 1,4-4 0,3-4-1,-1-2 0,0-2-1,-3-3 1,-2 0-3,-6-5-2,6 2-19,-11-2-14,-6-6-1,0-1 0,-2-9 0</inkml:trace>
  <inkml:trace contextRef="#ctx0" brushRef="#br1" timeOffset="99263">1752 454 0,'-3'-15'19,"3"15"-5,0-9-9,0 9 1,-2-12 2,2 12 2,-2-9 1,2 9 2,0 0-1,-6-11 0,6 11-2,0 0-3,0 0-2,0 0-2,0 0 0,0 0-1,0 0 0,0 0 0,0 0 0,0 0-1,0 0 1,0 0-2,0 0 1,0 0-1,3 10 0,-3-10 0,4 14 0,0-2 1,0 2-1,2 2 1,0 3 0,-1 2 0,0 1 0,-2-1 0,0 1 0,1 2 0,0-1-1,-2-3 1,1-1-1,-1-4 1,0-2-1,1-2 0,0-1 0,-3-10 1,0 0 0,0 0 0,13 5 1,-13-5-1,10-8 1,-10 8 0,9-19 0,-6 4 0,-1-2-1,1-2 0,-1-3 0,2-2-1,-2-2 1,0 2 0,1 3-1,0 3 1,1 1-1,-2 2 1,1 6 0,-3 9 0,4-14-1,-4 14 1,0 0 0,2-9-1,-2 9 1,0 0-1,0 0 0,0 0 0,0 0 0,0 0 0,0 0 0,0 0 0,1 9 0,-1-9 0,4 15-1,-2-5 1,1 3 1,1 2-1,0 0 0,0 2 0,2 0 0,-1-2 0,0 0 0,0-1 0,0-2 1,-1-2-1,1 0 0,-5-10 0,11 15 0,-11-15 0,9 12 0,-9-12 0,7 11 0,-7-11 1,0 0-1,9 10 0,-9-10 2,0 0-2,0 0 2,3-14-1,-1 4 0,0 0 0,-1-4-1,0-1 1,5-1-1,1 0 1,2-2-1,0 0 0,-1 2 0,0-1 0,3 0 0,-2 3 0,-5 0 0,0 4 0,-3-1 0,-1 11-1,3-16 0,-3 16-1,-2-14-2,2 14-6,0 0-27,-1-16-2,2 6-1,-2-6 1</inkml:trace>
  <inkml:trace contextRef="#ctx0" brushRef="#br1" timeOffset="100695">2235 409 20,'0'0'22,"0"0"-7,0 0-6,0 0 0,0 0 1,0 0-1,0 0-1,0 0 0,0 0 0,0 0-1,0 0-2,0 0 1,-3 9-1,3-9 0,1 18-1,4-4 0,-4 1-1,5 6 0,-3 1 0,2 4-1,1 3 0,0 2 1,-2-2-2,0 1 0,-2-4 0,-1-2 0,1-3 0,0-4-1,-3-5 0,1-12 0,2 14-2,-2-14 0,0 0-6,0 0-23,0 0-5,3-13-2,-5-9 2</inkml:trace>
  <inkml:trace contextRef="#ctx0" brushRef="#br1" timeOffset="101286">2372 2 8,'0'0'29,"0"0"0,1-9-3,-1 9-14,0 0-5,0 0-1,0 0-2,0 0 0,0 0 0,0 0 0,0 0 0,0 0 0,0 0-1,0 0-1,-2 14 0,4-2 0,-3-1 0,6 8 0,-3 1 1,3 4-1,-3 5 0,4 5 1,-2 2-2,0 4 1,0 3-1,-1 1 1,2 0-2,0-1 0,2-3 1,-3-1-1,2-3 0,2-2 0,-2-2 1,0-2-1,1-4 0,-1-2 0,-1-3 0,0-3 0,-1-2 1,-2-6-1,-2-10 0,5 14 0,-5-14 0,0 0 0,0 0 0,0 0-2,0 0-3,-3-13-6,0-4-24,0 3-2,-3-9 1,2-1 0</inkml:trace>
  <inkml:trace contextRef="#ctx0" brushRef="#br1" timeOffset="101917">2592 3 13,'0'0'23,"0"0"-1,0 0-17,0 0-2,0 0 0,0 0 1,0 0 1,0 0 2,0 0 0,0 0 2,0 15-1,0-15 1,0 10-1,0-10 0,0 14-1,0-14-1,1 21 0,-1-10-1,4 7-2,-2 1 0,2 3-1,0 3 0,1 4 0,-1 3 0,2 6 0,-3 1-1,2 4 1,-2-1-1,0 3 1,-1-4-1,1 0 0,1-1 0,1-2-1,1-5 1,0-3-1,0-1 1,1-5-1,0-4 0,-1-3 0,-2-5 0,0-3 1,-4-9-1,4 12 1,-4-12 0,0 0 0,0 0 0,0 0 0,0 0-1,0 0 0,0 0-6,-1-12-33,-2 1 0,3-4 0,-2-9-1</inkml:trace>
  <inkml:trace contextRef="#ctx0" brushRef="#br1" timeOffset="103409">3024 139 21,'3'-9'17,"-3"9"-1,0 0-2,0 0-3,0 0 1,0 0-3,0-10-1,0 10-1,0 0-1,0 0-2,0 0 0,0 0-1,0 0-1,0 0 0,0 0-1,0 0 1,0 0-1,0 0 0,0 0 0,1 12 0,-1-12 0,3 12 1,-1-2-1,2 2 0,-1 3 0,2 2-1,-2 3 1,1 3 0,0 5-1,0 1 1,-1 3 0,0 3 0,-2 1-1,-1 0 1,1 1-1,1-2 1,-2 1-1,2-2 0,-1-2 1,2-4-1,1-3 0,0-2 0,-1-4 1,0-3-1,-1-6 0,-2-10 1,4 13 0,-4-13 1,0 0-1,0 0 0,0 0-4,-4-19-19,1 0-12,4 0-3,-4-8 2</inkml:trace>
  <inkml:trace contextRef="#ctx0" brushRef="#br1" timeOffset="104000">3038 530 3,'0'0'29,"-5"-10"0,5 10 1,0 0-16,0 0-6,0 0-3,12-2 0,-12 2-1,15-15 1,0 3-1,-1-8 1,7-5 1,1-5-1,3-1-1,-3-6-1,4 3 1,-5-1 0,0 6 0,-8 4 0,1 8-1,-6 2-1,-8 15 0,8-13 0,-8 13-1,0 0-1,0 0 0,0 0 0,0 0-1,0 0-1,0 0 0,0 0-3,0 0-5,-2 18-5,-4-9-14,-2 3-9,-1 6 1,-5-1 1</inkml:trace>
  <inkml:trace contextRef="#ctx0" brushRef="#br1" timeOffset="104400">3110 477 2,'0'0'27,"0"0"-1,0 0-9,0 0-3,0 0-2,0 0-1,0 0-2,0 0 0,0 0-2,0 0-1,0 0-1,0 0-1,0 0 0,0 0-1,0 0 0,10 2-2,-10-2 1,12 4-2,-12-4 1,11 8-1,-11-8 0,9 16 0,-3-5 0,-1 1 1,-1 2-1,-1 0 1,0 2-1,2 3 1,1 1-1,-1-1 1,1-1-1,-2 0 1,0 0-1,0-3 2,2-2-1,-2-3 0,-4-10 0,5 13 0,-5-13 0,0 0 1,4 10-1,-4-10 0,0 0 0,0 0 0,0 0-1,0 0 1,0 0 0,0 0-1,0 0-1,0 0-2,0 0-9,0 0-26,0 0 1,-6-16-2,9 4 1</inkml:trace>
  <inkml:trace contextRef="#ctx0" brushRef="#br1" timeOffset="105091">3346 377 24,'0'0'30,"0"0"-4,6-9-6,-6 9-9,0 0-4,0 0-3,0 0-2,0 0-1,0 0 0,-7 10 1,7-10-1,0 0 1,0 14-1,0-14 1,4 19 0,-3-7 0,2 4 0,-1 2 0,5 4 1,-5 0-1,0 3 1,0-4-1,0 6-1,0-2 1,1 0 0,-1-3-1,1-1 0,-1-4 0,2-1-1,-2-3 1,-2-13 0,8 14-1,-8-14 1,0 0 1,0 0-1,10 4 0,-10-4 2,7-9-2,1-3 1,-1-4-1,2-4 0,2-4 0,2-2-1,3-2 0,2-1 1,0 1-1,-2 5 0,1 2 0,-2 5 1,-1 2-1,-1 6 0,-13 8 0,17-11 0,-17 11 1,12-2-1,-12 2 0,9 1 0,-9-1 0,10 4 0,-10-4 1,0 0-1,11 14 1,-11-14 0,13 20-1,-7-6 1,-1 2 0,1 3 0,0 1 0,1 5-1,-1-1 1,-2 2-1,0 0 0,-2-2 1,1-2-1,-1-4 0,0 0 1,-2-5-1,1-4 0,-1-9 1,0 11-1,0-11 0,0 0 0,0 0-1,0 0-4,0 0-21,3-12-13,2 0 0,-1-8 1</inkml:trace>
  <inkml:trace contextRef="#ctx0" brushRef="#br1" timeOffset="105983">3952 683 10,'0'0'21,"-7"11"1,7-11-17,-14 5-2,14-5 2,-18-7 1,18 7 3,-21-13 2,21 13 1,-13-22-1,9 10-2,-3-3-2,5 1-2,-2-2-1,3 4 0,1-3-1,4 4-1,-1-1 1,3 3-1,1-3 0,2 3-1,1-2 1,1 3-1,0-1 0,1 3-1,-1 0 1,3 3 0,-3 2 0,2 2 0,-2 2 0,0 2 0,1 4-1,-2 0 1,-1 4-1,0-1 2,0 2-2,-2 1 1,-1 0 0,1 0 0,-4 2-1,0 1 1,-3-1 0,0 1 0,-3-2 1,-2 1-1,-3-3 1,1-1 0,-2-4 0,-5-1 0,0-3 0,-1-2 1,-4-4-1,2-1 0,-3-4-1,1-2 0,0-7 0,5-1-1,-1-1-1,1-6-4,8 4-6,-2-3-24,6-3-4,7-1-2,1-2 2</inkml:trace>
  <inkml:trace contextRef="#ctx0" brushRef="#br1" timeOffset="106884">4079 394 22,'0'0'26,"0"0"-6,0 0-7,10-3-2,-10 3-3,0 0-2,3 14-1,-3-14 0,7 16 0,-1-3 0,0-1-1,0 5 1,1 0-1,4 4-1,-3-1 0,1 3 0,2 2-1,0 1 0,-2-2 0,5 1-1,-3-3 0,0 0 0,1-3 0,-2-2-1,0-6 1,-3-1 0,-7-10 1,9 10-1,-9-10 1,0 0 1,10-6 0,-10 6-1,8-20 0,-3 2-1,-1-4 0,1-4 0,-2-3-1,1-2 0,-2 0 0,0 1 1,1 1-1,-3 6 0,1 5 1,1 2-1,-1 4 1,-1 12-1,1-13 1,-1 13 0,0 0 0,0 0-1,0 0 1,0 0-1,0 0 0,0 0 1,0 0-1,0 0 0,0 0 0,0 0 0,0 0 0,0 0 0,6 12 1,-3-2-1,-1 1 0,3 4 1,1 2-1,0 0 0,-1 3 0,5 0 1,0-1-1,1-2 0,-2 0 0,1 0 0,0-3 1,-2-3-1,-1-1 0,-7-10 0,11 12 1,-11-12-1,0 0 1,0 0 0,11 7-1,-11-7 2,5-12-2,-5 12 1,11-19 0,-4 5 0,1-6-1,3-3 1,-2-6 0,2 1-1,-1-6 1,-1-3-1,-1 1 1,-1 0-1,-2 2 1,-1 5-1,-2 4 0,0 5 1,1 6-1,-1 3 0,-2 11 0,2-11-1,-2 11-1,0 0-1,0 0-7,0 0-24,0 0-6,-3 11-1,3-11 0</inkml:trace>
</inkml:ink>
</file>

<file path=ppt/ink/ink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55.864"/>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43 408 0,'0'0'27,"16"-3"1,-16 3 0,11-12-17,-1 11-1,-10 1 0,24-6 0,-14 1-1,9 5 0,-9-3 0,6 6-2,-1-1-2,3 1-1,0 2-1,-1 2-3,0 1 1,-2 4-1,1 1 0,-4 3 1,0 1 0,-3 3-1,-6 0 1,0 3 0,-6 0 0,1 1 0,-6-1 0,1 0 0,-2-3-1,1-3 2,-4 0-1,-1-1 0,1-3 0,-2-1 0,-1-4 1,-3 1-1,-2-4 1,-1 0-1,0-5 0,0-1 0,0-4 0,0-1 1,1-2-2,4 0 2,1-2-2,3-1 1,6 0-1,3-1 1,3 1-2,6-1 1,6-1-1,5 1 0,1 1 0,5 0 0,3 4 0,-2 1 1,1 2-1,-2 3 0,-2 3-1,-5-2-2,3 9-8,-5-3-28,-14-6 1,16 7-1,-16-7 2</inkml:trace>
  <inkml:trace contextRef="#ctx0" brushRef="#br0" timeOffset="961">569 5 22,'0'0'20,"11"3"-4,-11-3-2,0 0-4,0 0-2,1 12-1,2 0 1,1 0-1,-1 7 0,0 3 0,3 8-1,-2 2 0,4 10-1,-4 1-1,0 5 0,-4 3-1,3 3-1,-3-3 0,-3 1 0,1-5 0,0-3 0,-2-9 0,-1-5-1,2-5 2,1-6-3,0-4 1,2-15-4,0 13-3,0-13-10,0-13-20,2 3-1,2-10 1,3-2 0</inkml:trace>
  <inkml:trace contextRef="#ctx0" brushRef="#br0" timeOffset="1341">806 417 23,'0'0'28,"15"4"1,-15-4-13,0 0-7,12 0 1,-12 0 0,0 0-1,0 0 0,5 12 0,-5-12-2,1 20-2,-1-6-1,0 6 0,0 0-2,2 5 0,-1 0 0,0 0-1,3 0 0,-4-3 0,3-2-1,1-4 0,-4-3 0,3-4-1,1 1-1,-4-10-4,6 12-9,-6-12-17,10 2-5,-10-2-1,8-18 1</inkml:trace>
  <inkml:trace contextRef="#ctx0" brushRef="#br0" timeOffset="1772">1033 0 8,'14'7'29,"-14"-7"-1,0 0 2,-2 12-23,2-12-2,4 16 0,-2-2-1,-1-1 1,-1 5 0,0-18 1,0 0-1,10 59 1,-10-59-2,0 55 0,0-55 0,0 70 0,-1-27 0,-1 4-2,0 4 1,3 3-1,-3 0 0,-2-2-1,9-2 0,-5-6-1,0-44 0,7 68-1,-7-68-7,0 0-10,15 46-18,-15-46-1,0 0 0,1-46 1</inkml:trace>
  <inkml:trace contextRef="#ctx0" brushRef="#br0" timeOffset="2193">1212 30 19,'0'0'32,"0"0"0,0 0 2,0 0-21,0 0-6,0 0-1,0 0-1,23 55-1,-23-55 0,4 45-1,-4-45 0,-2 61-1,2-61 1,3 76 0,-5-32-1,5 4-1,-4 0 1,5 1-1,0-2 0,1 0 0,0-2-1,-5-45 1,9 74-1,-9-74 0,5 50 1,-5-50-2,0 0 0,0 0-4,0 0-7,0 0-14,0 0-10,0 0-2,0 0 1</inkml:trace>
  <inkml:trace contextRef="#ctx0" brushRef="#br0" timeOffset="2623">918 271 26,'0'0'14,"0"0"1,0 0 1,0 0-2,-10 0-4,10 0-1,0 0-2,0 0 0,0 0 0,10 5-1,-10-5 1,21-1-2,-21 1 1,44-2-1,-44 2 0,70-6-2,-23 3 0,-1 0-1,13 0 2,-10 1-2,5-2 1,-6 3-1,-5 0 0,-43 1 0,53-1-1,-53 1 0,0 0 0,0 0-1,0 0 1,0 0-1,0 0 0,0 0 0,0 0 0,0 0 0,0 0-1,42 8-2,-42-8-6,0 0-26,0 0-3,0 0-1,0 0 1</inkml:trace>
  <inkml:trace contextRef="#ctx0" brushRef="#br0" timeOffset="3274">1448 35 17,'0'0'28,"0"0"1,0 0-15,0 0-5,0 0 0,0 0 0,0 0-2,0 0 1,0 0-2,0 0 1,0 0-1,0 0-1,0 0-1,0 0-1,0 0 0,0 0-1,0 0 0,-4 41 0,4-41 0,9 56-1,-9-56 0,13 78 0,-7-36-1,-3 6 1,1 0-1,0 3 1,-1 0 0,-4-3-1,-1-1 1,5-2-1,-3-3 0,0-42 0,7 69 1,-7-69-1,7 45 1,-7-45-1,0 0 0,0 0-2,0 0-7,0 0-23,0 0-5,0 0-2,0 0 1</inkml:trace>
  <inkml:trace contextRef="#ctx0" brushRef="#br0" timeOffset="3785">1665 526 33,'0'0'32,"0"0"1,0 0-14,0 0-8,42 15-3,-42-15-2,0 0-1,49 2-2,-49-2 1,43-5-2,-43 5 0,0 0 0,51-18-1,-51 18 0,0 0-1,0 0 0,36-55 0,-36 55 0,0 0-1,3-46 1,-3 46 0,0 0 0,-41-29 0,41 29 0,0 0 0,-57-11 0,57 11 1,-44 1-1,44-1 1,-44 6 0,44-6 0,-46 13 1,46-13 2,0 0-2,-53 45 1,53-45-1,-31 44 1,31-44-1,-13 53 0,13-53 0,-3 57 0,3-57-1,24 60 1,-24-60-1,39 56 0,-39-56 0,60 42 0,-60-42 0,62 28-1,-62-28 1,64 13-1,-64-13 0,55 2 0,-55-2 0,0 0 0,42-1 0,-42 1 0,0 0 0,0 0 0,0 0 0,0 0 0,0 0 0,0 0-1,0 0 1,0 0 0,0 0 0,0 0-1,0 0 1,0 0-1,0 0 1,0 0-2,0 0-4,0 0-26,0 0-8,0 0-1,0 0 0</inkml:trace>
  <inkml:trace contextRef="#ctx0" brushRef="#br1" timeOffset="97550">6 464 11,'0'0'24,"0"0"-2,0 0-10,0 0-2,0 0 1,0 0-2,-5-10 1,5 10 0,0 0 0,12-4-3,-12 4 0,12-9-3,-12 9 0,21-9-1,-9 4-1,2 2 0,-1 0 0,0 4 0,4 0-1,0 5 0,-2 0 0,2 3 0,-2 2-1,2 1 0,-1 2 0,0 0 1,-4 1-1,0 0 0,-2 1 0,1 0 1,-5 2-1,-1-1 0,1 3 0,-1-1 2,-2 2-2,1 1 0,-4-3 1,-1 1-1,-1-2 1,-1-1-1,-1-2 1,-2-2-1,-1-4 1,-1 1 0,-3-3 0,1-1 0,-2 0 0,-1-2 0,-1 0 0,-3 0 0,0-3 0,0 0 0,1-3 1,-1-3-2,-1-1 1,1-3 0,1-3 0,1-5-1,4-2 0,1 0 0,1-2-2,3 0 1,4 2-1,3 0 1,2 3-1,2 1 0,1 5 0,0 1 1,-6 9 0,15-12 1,-5 9-1,-10 3 1,21 1 0,-9 3 0,2 3-1,2 0 2,2 3-1,2 1 0,-1 2 1,2 4-1,-3 0 1,6 1 0,-1 0 0,-1 0-1,2 0 2,-1 0-1,-4-1 1,2-1 0,-4-4 0,0 1-1,-8-3 1,3-1-1,-12-9 0,8 13 0,-8-13 0,0 0 0,0 0 0,0 0 0,0 0-1,0 0 1,0 0-1,0 0-1,4 9-3,-4-9-14,0-10-23,0 10 3,0-20-3,2 3 2</inkml:trace>
  <inkml:trace contextRef="#ctx0" brushRef="#br1" timeOffset="98902">526 62 12,'0'0'17,"0"0"-1,0 0-3,0 0-4,7-10-2,-7 10 0,0 0-1,0 0 0,0 0-1,0 0 2,0 0-1,3-9 1,-3 9 0,0 0 0,-3 11 0,3-11-1,0 17-1,0-8-1,0 7-1,2 5 0,1 2 0,0-1-2,-1 3 1,1 3-1,0 3 0,0 1 1,2 1-1,-2 2-1,2 2 1,0 0-1,3 0 1,-3-1-1,-1-2 0,3 0 0,-2-3 1,0-3-1,1-5 0,0 2 0,-2-5 0,1-1 1,1-4-1,-2-2 0,-1-2 0,-3-11 1,6 17-1,-6-17 0,0 0 1,0 0-1,0 0 1,0 0-1,0 0 0,0 0 0,0 0 0,0 0-1,0 0-3,0 0-13,0 0-20,9-9 0,-5-1 0,-2-7 0</inkml:trace>
  <inkml:trace contextRef="#ctx0" brushRef="#br1" timeOffset="99733">794 490 17,'0'0'27,"0"0"-3,0 0-1,0 0-7,0 0-6,0 0-2,0 0-3,0 0 0,0 0-1,0 0 0,0 0 0,0 0-1,0 0 0,2 13 0,1-2-2,-2 3 0,0 4 0,0 4-1,3 2 1,0 5 0,3 1-1,-3-1 0,-1-1 0,2-1 1,-1-4-1,0-1 0,1-2 0,-3-6 0,1-3 0,1-2-1,-4-9-1,6 11-5,-6-11-19,0 0-10,11-15 0,-11-7 1</inkml:trace>
  <inkml:trace contextRef="#ctx0" brushRef="#br1" timeOffset="100414">1057 59 21,'0'0'28,"13"-1"-6,-13 1-6,0 0-6,0 0-2,0 0 0,0 0-4,0 0 0,0 0 1,-9 5-1,9-5 0,0 0 2,-11 13-2,11-13 0,-3 12 0,3-12 1,-6 23-2,6-10 0,-3 5-1,4 3 0,-5 3 2,-1 3-3,2 4 1,4 0-2,-1 2 1,0 2 0,-1 0-1,-4 1 0,10-1 1,-5-35 0,8 63-1,-8-63 1,0 59 0,0-59 0,5 51-1,-5-51 1,9 50-1,-10-29 0,1-21 0,0 0 1,12 53-2,-17-42 1,8-1 0,-3-10 0,0 0 1,0 0-2,0 0 1,0 0-3,0 0-4,0 0-17,0 0-12,0 0-3,20-56 2</inkml:trace>
  <inkml:trace contextRef="#ctx0" brushRef="#br1" timeOffset="101105">1179 124 20,'0'0'28,"0"0"0,0 0-8,0 0-9,0 0-3,0 0-3,0 0 1,0 0-1,0 0 0,-19 49-1,19-49 1,0 0-2,5 55-1,-5-55 0,6 50 0,-6-50 0,10 60-1,-10-60 1,13 69 0,-13-69-1,7 75 1,-7-75-1,2 72 0,-2-72 0,0 66-1,0-66 1,1 60-1,-1-60 0,5 45 2,-5-45-2,0 0 0,14 44 1,-14-44-1,0 0 1,0 0-1,0 0 0,0 0-1,0 0-3,0 0-4,0 0-20,0 0-8,-30-46-1,30 46 1</inkml:trace>
  <inkml:trace contextRef="#ctx0" brushRef="#br1" timeOffset="101606">870 302 27,'0'0'30,"14"-8"1,-14 8-13,0 0-9,0 0-2,0 0-2,13 7-1,-3-5-2,6 1 1,3-1-1,-19-2 2,56 3-1,-56-3-1,71 1 0,-71-1-1,73-1 1,-73 1 0,66-1 0,-66 1 0,45 0-1,-45 0 0,0 0-1,47 5 1,-47-5-1,0 0-1,0 0-1,0 0-1,0 0-8,0 0-24,0 0 0,0 0 0,0 0 0</inkml:trace>
  <inkml:trace contextRef="#ctx0" brushRef="#br1" timeOffset="102156">1380 106 14,'0'0'24,"0"0"1,0 0-10,0 0-11,0 0 0,0 0 0,0 0 3,0 0-1,0 0 3,0 0-1,0 0 1,0 0-2,0 0 1,37 43-2,-37-43-2,0 0 0,6 51-1,-6-51 0,-2 47-1,2-47 0,-4 58 0,4-58-1,-4 63 0,4-63 0,-6 65-1,6-65 0,-1 63 0,1-63 1,5 57-1,-5-57 0,4 52 0,-4-52 0,16 47 1,-16-47-1,11 43 0,-11-43 0,0 0 0,14 48 0,-14-48 1,0 0-1,0 0 0,0 0 0,0 0 0,0 0-1,0 0-1,0 0-3,0 0-8,0 0-23,0 0-2,0 0 1,0 0 0</inkml:trace>
  <inkml:trace contextRef="#ctx0" brushRef="#br1" timeOffset="102857">1624 613 8,'0'0'25,"0"0"0,0 0-10,0 0-9,0 0 1,8 42 1,-8-42 0,0 0 1,0 0 0,0 0 0,0 0-1,0 0-2,54 15-1,-54-15-3,0 0 0,0 0-1,44-15 0,-44 15-1,0 0 0,45-27 0,-45 27 0,0 0 0,0 0 0,53-46 1,-53 46 0,0 0 0,0 0 1,19-44-1,-19 44 1,0 0-1,0 0 0,-12-49 0,12 49 0,0 0-1,0 0 0,-34-49 1,34 49-1,0 0 1,0 0-1,-51-23 2,51 23-2,0 0 0,-56 6 1,56-6-1,0 0 1,-56 25-1,56-25 1,0 0-1,-54 41 1,54-41 0,0 0-1,-39 47 1,39-47-1,0 0 1,-26 52 0,26-52 0,0 0 0,-14 53 0,14-53 0,-1 42 0,1-42 0,5 41 0,-5-41 0,3 43 0,-3-43-1,24 43 1,-24-43 0,0 0 0,55 45-1,-55-45 1,55 22-1,-55-22 0,60 14 0,-60-14 0,64 8 0,-64-8 0,68 6-1,-68-6 1,57 6-1,-57-6 1,0 0 0,0 0 0,41 11-1,-41-11 1,0 0-1,0 0-1,0 0 0,0 0-3,-49 12-12,49-12-21,0 0-2,0 0 1,0 0 1</inkml:trace>
</inkml:ink>
</file>

<file path=ppt/ink/ink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3:37.30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203 1313 12,'0'0'10,"0"0"1,0 0 0,0 0-1,0 0-1,0 0-2,0 0-1,0 0-2,0 0-1,0 0-1,0 0-2,0 0 0,0 0 0,0 0-2,0 0 4,0 0 0,0 0 1,0 0 1,0 0 1,0-10 0,0 10 0,13-24 1,-3 9-1,-2-6-2,2-1 0,1-2-2,-2 3 1,-1 1-1,0 1-1,-2 5-2,-3 0-5,-3 14-6,9-16-6,-9 16-1,6-15 1,-6 15 0</inkml:trace>
  <inkml:trace contextRef="#ctx0" brushRef="#br0" timeOffset="560">6 569 3,'0'0'3,"0"0"0,-9-2-2,9 2-2,0 0 0,0 0 1,0 0 2,0 0 2,0 0 1,0 0 1,0 0 0,-1 10 1,1-10 0,0 0-1,0 0 1,0 0-2,6 10 0,-6-10 0,7 11 0,-7-11-2,15 18 2,-4-4-2,4 2-1,1 5 0,5 4 0,3 4 0,4 4 0,3 4 0,2 4 0,3 3 0,0 1 1,5 1 0,-1-2-1,3-1 0,-4-3 1,1-3-1,-1-6 0,-4-3-1,-4-5 1,-4-4-1,-7-6 2,-4-2-1,-6-4 1,-10-7 0,11 7 0,-11-7 0,0 0-1,0 0 1,0 0-1,0 0-1,0 0 0,0 0-1,0 0-1,0 0-4,0 0-15,0 0-2,2-14-1,-7 3 1</inkml:trace>
  <inkml:trace contextRef="#ctx0" brushRef="#br0" timeOffset="19418">917 751 2,'0'-9'2,"0"9"0,0 0 1,0 0-1,0-10 1,0 10 1,0 0-1,0 0 1,0 0 0,0 0 1,0 0-2,0 0 1,-10-7-1,10 7-1,-9-1 0,9 1-1,-18 0 0,7 2-2,0-1 0,-4 3 0,0-1 0,-2 5 0,0-2 0,2 3 0,0 0 0,2 2 0,0 1 0,5 1 0,0 1 0,6 1 0,1-1 1,3 2-1,4 0 1,2 1 0,3-2 1,2 1 1,2-2 0,1-1 0,2-1 1,-1-2 1,2-3 0,0-3-1,-1-1 1,1-3-1,1-2 0,-3-1-1,1-2 0,-3 0-2,0-1 0,-5 2 0,0-1-2,-10 5-4,13-7-6,-13 7 0,9-14 0,-5 3 0</inkml:trace>
  <inkml:trace contextRef="#ctx0" brushRef="#br0" timeOffset="20078">1053 679 18,'0'0'8,"0"0"0,-7-10-4,7 10-4,0 0-1,0 0-1,16-7 0,-6 6 1,0-1 1,5 2 1,1 0 1,2 0 0,2 0 0,-1 2 0,0 0-1,-3 1 0,2 1 1,-4 2-1,-3 2 1,-2 0 0,-1 2 0,-3 4 0,-3 0 0,-2 3 0,-3 0 0,-2 3 0,-2-1-1,-3 1 0,0-1 0,-4-1 0,-2-4 0,1-1 0,-1-4 0,0-1 0,2-4 0,-2-2-1,3-2 0,1-3-1,12 3 0,-13-11 0,11 2-1,4-4 0,1 1 0,9-3 1,4-1-1,3-1 1,4-2-1,3 3-1,-1-1-1,-2 1-1,2 2-2,-6-1-3,-1 3 0,-3-2 1</inkml:trace>
  <inkml:trace contextRef="#ctx0" brushRef="#br0" timeOffset="20639">1337 347 19,'0'0'9,"-6"-12"-1,6 12 0,0 0-6,0 0-3,0 0-1,9 17 1,-5-5 0,2 3 2,1 4 1,0 3 0,1 3 2,1 3-1,2 2 0,1 1 0,1 0 0,0 0-1,-1-1-1,-2-4 0,-2-2-1,0-4 1,-4-3-1,-1-4-4,-1-3-5,-2-10-2,0 0 0,0 0-1</inkml:trace>
  <inkml:trace contextRef="#ctx0" brushRef="#br0" timeOffset="21070">1809 440 18,'0'0'11,"-2"-11"-1,2 11-1,0 0-4,-9-9-3,9 9-2,-9-3-1,9 3 0,-15 1 0,6 0 1,-1 2 0,-2 1 1,0 0-1,-1 1 0,-2 2 1,1 0 0,0 4 0,-1 1 0,1 2 0,0 1 1,2 3 0,1 0 0,2 1 0,2 2 0,3-3 0,2 2-1,3-2 1,3-2-1,2 0 0,3-3 0,3-1-2,3-5 0,3-4-3,2-3-2,1-4-1,1-4 0,2-5 0,-1-1 0,-2-3 0,-1 0 3,-3-2 1,-2 0 2,-4 1 0,0 1-1,-5-1-2,1 5-1,-4-1 0</inkml:trace>
  <inkml:trace contextRef="#ctx0" brushRef="#br0" timeOffset="21981">1941 407 4,'3'-12'8,"-3"12"-1,2-12 0,-2 12-4,1-9 0,-1 9-2,0 0 0,0 0 0,0 0-1,0 0 1,0 0-1,0 0 1,0 0 1,3 13-1,-3-13 2,9 19-1,-4-7 2,1 2-1,-1-1 1,2 2 0,0-3 0,0 1-1,-1-3 0,-6-10 0,10 15-1,-10-15 0,12 8 0,-12-8-1,11-1 1,-11 1 1,15-12-1,-8 2 0,0-1-1,-2-2 1,2-1-1,-2-2 0,-1 3-1,-3-1 1,1 2-1,-2 0 1,0 2 0,0 1-1,0 9 1,-2-14-1,2 14-2,0 0-1,-7-11-4,7 11-2,0 0-1,0 0-3,3 10-1,-3-10 0,12 12 1,-1-7 1</inkml:trace>
  <inkml:trace contextRef="#ctx0" brushRef="#br0" timeOffset="22822">2270 10 11,'-5'-12'6,"5"12"0,0 0-2,0 0-3,0 0-1,0 0 0,10 17-1,-5-3 2,2 2 1,0 6 2,2 4 0,-1 5 1,0 3-1,-1 6 1,0 2-1,-3 1-1,-1 0 0,-1-3-1,-2-1 0,-1-4 0,0-6-1,0-5-2,0-5-3,1-6-6,0-13-2,0 0 1,12 2-1</inkml:trace>
  <inkml:trace contextRef="#ctx0" brushRef="#br0" timeOffset="23133">2456 265 5,'0'0'6,"0"0"-1,0 0-1,10 1-3,-10-1-4,11 6 1,-11-6 1,12 15 2,-7-6 1,2 3 3,-1 3 1,-2 0 2,1 1 0,0 1 0,1-3-1,-1 1 0,2-3-2,1-2 0,-8-10-2,19 14 0,-8-12 1,1-2-2,3-3-1,-1-2 0,2-4 0,0-1 0,-4-3 2,0-2 0,-3-3 1,-3 2 1,-5-4-1,0 3 1,-7-2 0,1 3-1,-5 1-2,2 1-2,2 5-4,-1-1-7,7 10-5,0 0-4,-3-11 0,3 11 1,20-9-1</inkml:trace>
  <inkml:trace contextRef="#ctx0" brushRef="#br0" timeOffset="23574">3014 106 30,'0'0'9,"-7"15"-2,-3-10-2,-2 2-9,-3 1 1,-2 1 3,-4 0 0,-1 1 3,-3 0 1,1-1 3,-1 2 0,2-1-1,5 0-2,1 0-2,6 0-2,5-1-1,6-9 0,11 16 0,4-9 0,7-1 0,4 2 1,2-2-1,2 1 1,0 0 0,-2 2-1,-4 0 1,-5 1 0,-4 3-1,-5 1 0,-4 1 1,-5 0 0,-4 0 2,-2-1 0,-4 1 2,-1 0 1,-5-3 2,1 1 1,-5-1-2,0 0 1,-1-1-2,1 3 0,-1-3-4,1 0-6,3 1-11,2-2-3,1-3 0,4-4 0</inkml:trace>
</inkml:ink>
</file>

<file path=ppt/ink/ink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4:23.65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333 38 25,'0'0'17,"0"0"1,0 0-1,0 0 0,0 0-5,0 0-3,0 0-1,0 0-2,0 0 0,0 0-1,0 0 0,0 0 0,0 0-1,0 0 0,-15 0-1,15 0-1,-18 6-1,3-2 0,2 1 0,-6 2-1,4 2 1,-5-2-1,1 1 1,0 2-1,-1 0 2,3 1-2,-2 0 1,2 0 0,2 0-1,0 1 0,1-1 1,4 1-1,-1-2 0,1 0 1,3-1-1,7-9 0,-14 16 0,14-16 0,-8 12 1,8-12-1,-4 11 0,4-11 0,-1 9 1,1-9-1,6 10 0,-6-10 1,15 13 0,-4-4-1,3-1 1,5 0-1,3 2 1,0-2 0,3 0-1,1 2 1,1-2-1,-1 1 0,2-1 0,-5 1 0,1 1 0,0 1 0,-2 1 0,-3 0 1,-1 2-2,0-1 2,-2 1-2,0 1 2,-2-1-2,-2-2 2,0 0-1,-4 1 0,0-2 0,-2 0 0,-3-1 0,-3 0 0,1-1 1,-2 1-1,-2-1 0,3-9 0,-12 17 1,3-9-1,-4 0 0,-2 2 1,-2-2 0,-4 0-1,-1 0 1,-2 0 0,-3-1-1,1-3 1,0 1 0,0-3 0,1 0 0,-1-2-1,5-2 1,1 0 0,3-1 0,2-1-1,0-1 1,6 0-1,0 0 0,9 5 0,-14-10 0,14 10-2,-7-11 1,7 11-3,-5-12-4,5 12-21,7-11-10,-3 1-2,4-2 2</inkml:trace>
  <inkml:trace contextRef="#ctx0" brushRef="#br0" timeOffset="1182">734 610 32,'0'0'21,"-14"-2"-1,4-2 1,10 4-2,-16-8-2,16 8-4,-16-11-4,16 11-2,-18-15-2,18 15-1,-15-19 0,7 9-1,-1-1-1,4 0 0,0 0 0,5-2 0,2 0-2,2-2 1,6 1-1,2-1 0,4 1 0,2 1 0,3 0-1,-1 3 1,4 2 0,-1 2 0,1 1 0,0 3-1,-2 1 1,2 2 0,-4 1 0,-1 2 0,-1 2 0,-2 1 0,0 3 0,-2 2-1,-1-1 1,-4 2 0,2 0 0,-3 2 0,-2 1 0,-2-1-1,-2-1 1,-2 0 0,-4 1 0,-2-1 0,-2-1 0,-3-1 1,-1-2 0,-3 1-1,-3-2 1,-2-2 0,-1 0 0,-2-2 0,-1-2 0,-2 0 0,1-4 0,2 0-1,2-2 1,1 1 0,2-3-1,5-1 0,0 1 0,3-1-1,10 6-2,-17-14-5,13 5-30,4 9-1,-16-17-1,11 7 1</inkml:trace>
  <inkml:trace contextRef="#ctx0" brushRef="#br0" timeOffset="2063">1088 316 10,'0'0'28,"0"0"0,0 0-9,0 0-7,0 0-3,0 0-2,0 0 0,0 0-1,5 9-1,-5-9-2,0 0 0,4 10 0,-4-10-1,7 15 0,-2-4-1,0 2 1,2 3 0,-2-1 0,1 4-2,-1 0 2,-1 1-2,-2-1 1,0 1 0,-1-4 0,0 1-1,-1-1 1,1-2-1,-1-2 1,1-2-1,1 1 1,-2-11-1,3 12 1,-3-12-1,0 0 1,9 6 0,-9-6 1,9-8-1,-4-1 1,3-2-1,0-3 1,1-3-1,2-5 0,0-2 0,3-1-1,2 0 0,-1 0 0,2 3 0,-3 3 0,2 2 1,-2 5-1,-1 3 1,-3 3-1,-10 6 1,15-7 0,-15 7-1,0 0 0,11-2 0,-11 2 0,0 0 0,5 12 0,-5-12 0,5 20 0,-1-5 0,1 1 1,-2 3-2,0 2 2,0 0-1,1 0 1,-1 0-2,-1-3 2,-1-3-1,1-1 0,0-4 0,-2-10 0,1 14 1,-1-14-1,0 0 1,10-4 0,-10 4-1,17-21 1,-2 5-1,2 0 0,1-5 1,4-1-2,-2 1 2,-1 3-2,-2 2 2,-3 5-1,-4 1 0,-10 10 0,15-9 0,-15 9 0,0 0 0,0 0 0,10 8 0,-10-8 0,5 18-1,-2-7 2,2 2-1,2 3 1,-1 1-1,-2 1 0,0 3 0,0-1 1,-1 1-1,-1-2 0,-4 0 1,0-3-2,-3-2 1,3-1-1,2-13 0,-4 15-2,4-15-10,-10-4-25,10 4 0,4-23-2,3 2 2</inkml:trace>
  <inkml:trace contextRef="#ctx0" brushRef="#br0" timeOffset="3155">1836 472 23,'0'0'25,"19"14"2,-7-11-20,2-2 0,5 1-1,-2-3 2,3 1-1,-2-4 1,3 1 0,-4-4 0,0 0-2,-4-2-3,-4 2 1,-1-4-2,-8 11 2,8-18-2,-8 18 1,-2-18-1,2 18 0,-9-18 0,9 18-1,-15-16 0,6 10-1,-2 1 1,11 5-1,-20-5 0,6 9 0,0 0 1,-1 2 1,0 2-2,-2 4 1,1 2 0,-3 3 0,3 0 0,1 2 0,3 1 1,1 1-2,0 2 2,2-1-1,-1-1 0,6 1 1,-1-1-1,4-1 1,0-1-1,4-2 1,5-3-1,6-1 0,3-5 0,8 0-1,2-3 0,3-1 1,1-3-1,2-2 0,-3-2 0,-4 0-1,-6 0 1,-7-3-1,-2 3-4,-9-6-19,-2 9-15,-1-15-1,-2 2 1,1-3 0</inkml:trace>
  <inkml:trace contextRef="#ctx0" brushRef="#br0" timeOffset="4036">2311 722 23,'0'0'32,"5"-10"1,-3-3-12,6 3-7,-5-11-2,7 1-3,-6-9-2,8 1 0,-6-12-1,5 2 0,-1-7-2,1 1-1,-1-4-1,3 3 1,-1-1-1,2 4 0,-4 5 0,2 5-1,0 4 1,-1 6 0,-2 4-1,1 4 0,-4 2-1,1 3 1,4 2-1,-11 7 0,10-13 0,-10 13 0,0 0 1,9-11-1,-9 11 0,0 0 0,0 0 0,0 0 0,0 0 0,0 0-1,0 0 1,16 1-1,-16-1 1,0 0 0,5 11-1,-5-11 1,6 15 0,-6-15 0,9 19 0,-8-6 0,6 4 0,-2 3 0,3 3 0,1 4 0,0 4 1,0 6-1,1 4 0,1 0 0,-1 2 0,2 0 0,-1 0 0,-1-1 0,1-2 1,-1-3-2,-3-4 2,0-3-1,-1-4 0,0-4 0,-3-3 0,-1-5-1,0-4 1,-2-10 0,2 13-1,-2-13 0,0 0 0,0 0-3,0 0-3,-12-16-14,4 3-18,0-2-1,-7-7 1,2-3 1</inkml:trace>
  <inkml:trace contextRef="#ctx0" brushRef="#br0" timeOffset="4747">2331 447 22,'10'8'30,"-10"-8"3,14-8-9,3 10-12,-6-6-2,12 8-2,-9-5 2,8 8-3,-6-5 1,7 4-4,-1-2 1,5 1-4,-2 1 0,2-3 0,0 1-2,0-4-2,7 4-16,-4-3-18,-6-6-1,-1-3 2,-8-8-2</inkml:trace>
  <inkml:trace contextRef="#ctx0" brushRef="#br0" timeOffset="5178">3002 346 25,'0'0'33,"10"-4"1,-10 4-8,0 0-14,0 0-4,0 0-1,0 0-2,-3 10-1,3-10-1,3 15 0,0-1-1,1 3 1,2 6-1,-5 3 1,3 8-2,-1 4 1,1 8-1,0 5 0,-1 2 0,-2 2-1,4 1 1,-1 0-1,-1-4 1,1-5-1,0-9 0,-2-5 0,0-8-1,0-6 1,0-7-1,-2-12-1,2 12-1,-2-12-5,0 0-9,-3-17-17,4 5-4,-5-9 1,4-3 1</inkml:trace>
  <inkml:trace contextRef="#ctx0" brushRef="#br0" timeOffset="5578">2935 388 19,'0'0'30,"0"0"0,2-11 2,-2 11-23,16-11-3,-3 4 1,6 4 0,0-1-1,5 6 0,-1-2-1,5 5-1,-1 1-2,0 3 0,2 3-1,-3 2-1,0 3 1,-2 2-1,-3 1 0,-2 0 0,-7 0 1,-1 2-1,-9-2 2,-1 2 0,-6-3-1,-8 2 1,-5-5 1,-3 1 0,-6-3 0,0-1 0,-4-5-1,1-2 0,-1-4 0,7-2 0,1-3-1,4-3-1,3 0-3,0-7-3,14 4-18,-2-5-15,3-3-2,4-1 1,6-4 1</inkml:trace>
  <inkml:trace contextRef="#ctx0" brushRef="#br0" timeOffset="6079">3403 370 21,'0'0'30,"8"18"-1,-8-18 3,-3 10-23,6 2-7,0 1 1,3 5 0,-3 2 2,4 7-1,-3 0 2,9 8-2,-7 2 0,2 7-1,1 4-1,0 3-1,-2 0 0,2 1 0,-4-2 0,-4-4-1,3-6 0,1-5 0,0-7-2,-5-10-2,2-2-11,-2-16-20,0 0 0,-4-13-1</inkml:trace>
  <inkml:trace contextRef="#ctx0" brushRef="#br0" timeOffset="6430">3314 488 27,'13'-12'29,"-1"-4"-8,4-2-4,5 8-3,1-5 0,7 10-3,-4-5-1,8 8-2,-2-2-1,3 5-3,-3 0-1,1 3-1,-4 3 1,-2 2-2,-2 0 0,-5 4 0,-1 1 0,-4 1 0,-2 2 0,-5 3-1,-2-2 0,-2 2 1,-4-1 0,-2 1 0,-9-2 1,1 1 0,-6-6 1,0 1 0,-9-5 0,0-1 0,-5-6 0,2 0-1,-1-4 0,2-2 0,0-2-2,2-1 0,8 0-1,2-4-2,16 11-2,-19-23-19,15 9-18,4-4 2,5-5-1,3-5 1</inkml:trace>
  <inkml:trace contextRef="#ctx0" brushRef="#br0" timeOffset="7030">3883-9 3,'0'0'30,"0"0"-1,12 3 3,-12-3-17,0 0-7,0 0-2,0 0 0,0 0-1,0 0-1,0 0 0,0 0 1,0 0-2,0 0 1,5 11-1,-5-11 0,-2 13-1,5-3 2,0 4 0,-4 2-1,8 7 0,-6 3-1,3 7 0,-1 2 0,1 5 0,-7 2-2,6 4 1,-4 1 0,1 0-1,0-2 0,1 0 0,-1-3 1,2-3-1,1-5 0,-2-5 1,1-4-1,-2-5-1,4-4 1,-4-16-2,5 15-2,-5-15-11,-6-19-23,11 2 0,-2-8-1,5-4 1</inkml:trace>
  <inkml:trace contextRef="#ctx0" brushRef="#br0" timeOffset="7531">4122 348 11,'18'-2'31,"-18"2"2,14-2-3,-14 2-12,9 8-6,-5 2-2,-4-10-3,0 24-1,-1-8-1,5 8-2,-6 0 1,3 7-1,-1-1-1,4 3-1,-2-1 1,6-2-1,-1-2-1,-6-2 0,3-2-1,2-7-2,5 3-9,-3-2-24,-8-18-2,16-3 0,-12-14 0</inkml:trace>
  <inkml:trace contextRef="#ctx0" brushRef="#br0" timeOffset="7862">4224 3 16,'0'0'32,"4"10"2,-4-10 0,0 0-17,0 0-11,10 4-1,-10-4-1,0 0-2,6 12-3,-1-3-8,4 1-25,-9-10-1,15 8 1,-15-8 0</inkml:trace>
  <inkml:trace contextRef="#ctx0" brushRef="#br0" timeOffset="8212">4611 441 11,'13'-11'15,"-13"11"4,6-11 5,-6 11 1,1-12-5,-1 12-6,-6-10-6,6 10-3,-19-5-2,5 4 0,-2 0-2,-2 3 1,-2 0 0,-2 4-1,0 4 1,2 2 0,-1 1 0,4 2-1,-2 3 1,4 3 0,-2 1 1,7 2 0,2-1 0,3 2 0,4 0-1,9 3 1,0-2-1,11-1 0,4-4 0,4 0-1,0-7-1,7-2 1,-3-4-2,-1-4 0,-2-3-2,-7-7-4,3 6-17,-6-6-14,-3-4-1,-5 0 1,0-5 0</inkml:trace>
  <inkml:trace contextRef="#ctx0" brushRef="#br0" timeOffset="10185">5504 109 32,'-11'4'31,"11"-4"2,0 0-1,0 0-26,0 0-3,0 0-1,11 2-2,-11-2-8,11 3-23,7 5-2,-2-7 0,4 7-1</inkml:trace>
  <inkml:trace contextRef="#ctx0" brushRef="#br0" timeOffset="22072">4854 445 15,'-11'-1'13,"11"1"1,0 0 0,0 0-1,0 0 0,-11-5 0,11 5-3,0 0-1,0 0-2,0 0-1,0 0-2,0 0-1,0 0 0,0 0 0,0 0-1,2-13 0,-2 13-1,0 0 0,0 0 0,0 0 0,0 0-1,0 0 0,0 0 0,10 4 0,-10-4 0,0 0 0,11 5 0,-2-2 0,-9-3 0,17 13 1,-6-6-2,-1-3 2,2 2-2,-1-1 1,0 2 0,-11-7 0,14 7-1,-14-7 1,10 6 0,-10-6-1,0 0 1,0 0 0,10 11 1,-10-11-1,0 0 0,14 12 0,-14-12 0,9 9 1,-9-9-1,5 9 1,-5-9 0,0 0-1,10 13 1,-10-13 0,0 0-1,1 13 1,-1-13-1,5 11 1,-5-11-1,4 12 0,-4-12 1,6 17-1,-6-17 0,8 19 1,-5-10-1,-2 2 1,5-2-1,-6 2 1,-3-2-1,2 0 1,1-9-1,-3 16 0,3-16 1,-2 13-1,2-13 0,-6 11 0,6-11 0,0 13 0,0-13 0,2 12 0,-2-12 1,-3 16-1,3-16 0,-2 17 0,2-17 1,-4 16-1,3-6 0,-2-1 1,1 1-1,1 0 0,0-1 0,0 1 0,0-1 0,1 1 0,1-1 0,-1-9 0,4 17 0,-4-17 0,12 17 0,-12-17 0,17 13 0,-17-13 0,20 12 0,-8-9 0,3 0 0,-3-3 0,-1 0 1,2-1-1,3-1 0,-1-1 0,-2-1 0,-3 1 0,-10 3 0,13-4 0,-13 4 1,10-2-1,-10 2 0,0 0 0,0 0 1,0 0 0,0 0-1,0 0 1,0 0-1,0 0 2,0 0-2,0 0 0,0 0 0,0 0 0,-11 4 0,11-4 0,-15 4 0,4 0 0,-1-1 0,-1-1 0,-3 1 0,2-1 1,-4-1-1,1-1 0,-2 1 1,-1-1-1,1-1 0,2 1 0,1-1 0,0-1 1,0 0-1,1-1 1,2 0-1,3-3 1,-2 1-1,-2-2 1,-1-1-1,1 0 1,3 0-1,-3-1 1,4 2-1,-1 0 1,2-2-1,9 9 0,-13-15 1,13 15-1,-9-19 0,6 9 0,1 1 0,2-1 1,-2 0-1,2 10 0,1-17 0,-1 17 0,1-15 0,-1 15 0,6-17-1,-2 7 1,6-2 0,2 2-1,-1-2 1,1 2 0,2-1 0,0 3-1,-1 1 1,3 2 0,-5 2 0,-11 3-1,20-2 1,-8 3-1,-3 1 0,5 2 0,-4 1-1,3 4-3,-4-6-9,4 2-23,2 4 0,-3-9-1,5-1 1</inkml:trace>
  <inkml:trace contextRef="#ctx0" brushRef="#br0" timeOffset="24926">5432 94 9,'0'0'14,"0"0"-1,0 0 1,0 0 0,-2-10 1,2 10 0,0 0-2,0 0-1,0 0-2,0 0-2,0 0-2,0 0-2,0 0-2,0 0-1,-9 9 0,9-9 0,0 0-1,-2 11 1,1-1-1,0 1 1,-2 3 0,2 4-1,0 2 0,-3 3 1,1 2-1,0 2 0,-2 0 0,1 1 1,1 4-1,-2 0 0,2-1 1,1 1-1,0-1 0,-3 2 0,3-2 1,1-1-1,-3-2 0,3-1 0,2 0 0,0-2 1,-1-2-1,1-1 0,2-1 0,2-1 1,2-2-1,-2 0 1,1-2-1,1-1 1,3-1-1,-2 1 1,1-3-1,3 0 1,3-2-1,4 0 0,1-3 0,7-3-1,6-1-2,0-7-6,7-4-21,-2 3-7,-4-9 0,3 0 1</inkml:trace>
  <inkml:trace contextRef="#ctx0" brushRef="#br0" timeOffset="25587">5147 459 12,'0'0'24,"14"-11"-5,-14 11-10,17 0 0,-3 1 1,1 0 2,7 6 0,-1-6-1,9 6-1,-2-6-2,9 5-2,-1-5-2,4 7-1,-6-6-2,1 0 0,-3 1-1,-5-1-1,-2 1 0,-5-1-3,-3 5-10,-3-1-19,-14-6-2,14 6 1</inkml:trace>
</inkml:ink>
</file>

<file path=ppt/ink/ink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4:50.25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3-8 49,'0'0'34,"13"12"1,-18-24-6,5 12-27,-9 12-2,9-12-1,-8 13-2,8-13-7,0 0-23,0 12-2,0-12 1</inkml:trace>
</inkml:ink>
</file>

<file path=ppt/ink/ink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4:49.78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78 0 18,'0'0'22,"0"0"-2,0 0-1,0 0-1,0 0-4,0 0-3,0 0-1,0 0-3,0 0-1,0 0-2,0 0 0,-1 11-1,1-11 0,-13 12-1,10-1-1,-7 2 1,2 5-1,6 4 0,2 4-1,-6 5 1,0 1 0,0 4-1,9-1 2,-4-1-1,-2-1-1,-5-2 1,6-4-1,-1-3 1,3-4-1,-2-5 0,-3-2-1,5-13-1,2 16-3,-2-16-14,0 0-17,-4-19-3,2-4 3</inkml:trace>
  <inkml:trace contextRef="#ctx0" brushRef="#br0" timeOffset="1041">302 415 6,'0'0'29,"0"0"1,0 0-13,0 0-2,0 0-2,0 0-3,-36-58-2,36 58-2,0 0-1,2-60-1,-2 60 1,14-43-1,-14 43-1,0 0 1,31-52-2,-31 52 1,0 0-1,0 0-1,37-42 2,-37 42-2,0 0 0,0 0-1,0 0 1,0 0-1,46-20 0,-46 20 1,0 0-1,0 0 1,48 21-1,-48-21 1,0 0-1,44 33 1,-44-33 0,0 0-1,15 46 1,-15-46 0,0 0-1,17 52 0,-17-52 1,0 0-1,1 54 1,-1-54 0,0 0-1,-21 48 2,21-48-1,0 0 0,0 0 0,-52 44 1,52-44-1,0 0 0,-50 17 1,50-17-1,0 0 0,-43 5-1,43-5 1,0 0-1,-44-4 0,44 4 0,0 0-1,0 0-2,-47-19-5,47 19-21,0 0-11,-24-47-1,24 47 2</inkml:trace>
  <inkml:trace contextRef="#ctx0" brushRef="#br0" timeOffset="1833">709 236 20,'0'0'25,"0"0"-2,0 0 1,0 0-6,0 0-2,0 0-5,0 0-3,0 0-3,0 0-2,0 0 0,0 0-1,0 0 0,0 0 1,0 0-1,0 0-1,0 0 1,0 0 0,0 0 0,0 0-1,2 59 0,-2-59 0,1 48-1,-1-48 1,-1 62 0,1-62 0,-17 62-1,17-62 0,-4 53 0,4-53 0,0 0 0,-4 47 0,4-47 1,0 0-1,0 0 1,0 0-1,0 0 0,45-43 1,-45 43-1,33-43 0,-33 43 0,33-47 0,-33 47 0,31-42 0,-31 42-1,0 0 1,0 0 0,37-49 0,-37 49 0,0 0-1,0 0 1,0 0 0,0 0 0,0 0-1,0 0 1,47-10 0,-47 10 0,0 0 1,0 0-1,0 0 0,22 46 1,-22-46-1,0 0 1,5 62-1,-5-62 1,-8 51-1,8-51 1,-2 54-1,2-54 1,-13 48-1,13-48 1,0 0-1,-11 55 1,11-55-1,0 0 0,0 0 1,-9 41-1,9-41-1,0 0 0,0 0-3,0 0-3,0 0-24,0 0-9,0 0 1,0 0-1</inkml:trace>
  <inkml:trace contextRef="#ctx0" brushRef="#br0" timeOffset="2884">1260 665 7,'0'0'28,"0"0"-5,0 0-10,0 0-3,0 0-2,0 0-1,0 0-1,0 0 0,0 0 1,0 0 1,0 0-1,0 0 1,0 0-2,0 0-1,0 0-1,0 0-2,0 0 0,0 0-1,-42-4 0,42 4 0,0 0-1,0 0 1,-49 8-1,49-8 1,0 0 0,-56 13 1,56-13-1,0 0 0,0 0 0,-53 19 1,53-19 0,0 0-2,0 0 1,0 0-1,0 0 0,-7 42 0,7-42 0,0 0 1,0 0-1,22 50-1,-22-50 1,0 0 0,24 53 0,-24-53 0,0 0-1,54 56 0,-54-56 1,0 0-1,26 58-1,-26-58 1,0 0 0,16 53 0,-16-53 1,0 0-1,10 45 1,-10-45 0,0 0 1,0 0-1,3 41 0,-3-41 1,0 0-1,0 0 1,0 0 0,0 0 1,-12 54 0,12-54 1,0 0 0,0 0 1,-49 38 0,49-38 1,-58 21 0,17-13-2,41-8 0,-94 9-1,45-16-4,49 7-32,-91-24-8,91 24-1,-64-51 1</inkml:trace>
</inkml:ink>
</file>

<file path=ppt/ink/ink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13.168"/>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145 2067 13,'0'0'12,"0"0"-1,0 0-1,0 0-1,0 0 0,0 0-1,0 0-1,0 0 2,0 0-3,0 0-1,0 0-1,0 0-2,0 0 0,0 0-1,0 0-1,0 0 1,0 0-1,0 0 1,0 0 0,44-9 1,-44 9-1,0 0 0,0 0 0,0 0 0,47 6 0,-47-6 0,0 0 0,0 0 0,52 4 1,-52-4 0,0 0 0,0 0 0,55 1 1,-55-1-1,0 0 0,0 0 0,54-1 0,-54 1 0,0 0-1,43 2 0,-43-2 0,0 0 0,42 3 0,-42-3 0,0 0 1,58 0-1,-58 0 1,0 0 0,60-4-1,-36 2 0,4-1 0,4 2-1,-3-1 1,2 0-1,-1 1 0,-2 0 0,3-1 0,0 2 1,-2-1 0,-4 0 0,4-2-1,-3 0 1,6 0 0,0-1 0,1 0 0,-1-1 0,1 0 0,0 1 1,-1-1-1,0 2-1,-3-1 1,-4 0-1,-6 2 1,-3 0-1,11-1 0,-1 1-1,1 0 1,0 0-1,-1 1 1,3-1-1,9 1 1,-2 1-2,-6-1 2,-4 1 2,2-1-2,-1 1 0,2 1 1,1-1-1,-6 0 0,4 1 0,-4 0 0,6 1 0,-4 0 0,-1 0 1,0 0-1,-4 0 0,0 1 0,1 0-1,-1 1 1,-1-1 0,1-1-1,1 2 1,-2-1-2,3 1 2,2 1-1,-4-1 1,2 0 0,-1 2 1,1-1-1,1 2 0,0-2 0,3 0 0,-1 0 0,2 0 2,4 0-2,0-1 0,2 0 0,1 0 0,2-1 1,-2 0-1,-5-1 0,7 0 0,-2-1 0,-1 1-1,-2 0 1,-1 0-2,0 1 2,1 0 0,6 0-1,-7 0 1,0-1 0,2 0 0,3 0 1,1 0-1,1-1 0,3 0 0,-2 1 0,-1 0 0,0 0 0,3-1 0,-2 1 0,-2 0 0,1 0-1,-1-1 1,-1 1 0,1-1 0,5 0 0,-6 1 0,2-2 0,0 2 0,2-2 0,-1 1 0,1-1 1,-2 0-1,0 0 0,-1 0 0,-5 0 0,4 0 0,-2 0 0,-1 1-1,0-1 1,1 0 0,-2 1 0,2-1 0,3 0-1,-2 1 2,0-1-1,0 0 0,1 0 0,1 0 0,0 0 0,0 0 0,-2 0 0,0 0 0,-1 0 0,-2 0 0,3-1 0,-2 1 0,0 0 0,1 0 0,1 0 0,3 0 0,0 0 0,3-1 0,-1 1 0,3-1 0,0 1 0,3-2 0,-2 1 0,2-2 0,0 0 1,-1 0-1,0-1 0,0 1 0,-2-2 0,0 1 0,-1-1 0,1 1 0,-1-1 0,0 0 0,4-1 0,-1 1 0,0-2 0,0 1 0,-1 0 0,-2 0 0,-1 0 0,-5 0 0,3 1 0,-3-1 0,0 1 0,-3 0 0,-2 1 0,-1 0 0,-1 1 0,3 1 2,-5 0-4,0 1 4,-3 0-4,2 1 2,-1 1 0,0 0 0,1 3 0,-2-2 0,0 2 0,-3 0 0,3 0 0,-1 0 2,-1 2-2,1-2 0,0 0 0,1 0 0,-1-1 0,5 0-2,0 1 2,-2 0 0,2 0 0,0 0 0,1 0 0,-1 1 0,2-1 0,-2 0 0,-1 0 0,2 0 0,2 0 0,0 1 0,4-1 0,0 0 0,1 1 0,1 0 0,1-1 0,0-1 0,-2 0 0,1 0 0,-3-2 0,0 1 0,-2-1 0,1 0 0,-3-1 0,2-1 2,1 0-2,-1 0 0,0-1 0,0 1 0,3-1 0,2 1 0,-2 0 0,0 0 0,-2 0-2,-3 0 4,-1 1-2,-3 0 0,-4 0 0,-4 0 0,-1 0 0,-4 0 0,0 0 0,-2 1 0,-2-1 0,2 0 0,-2 0 0,0 1 0,-9-1 0,16 0 0,-5 0 0,-1 0 0,2 0 0,-12 0 0,18 0 0,-8-1 0,0 1 0,-10 0 0,9-2 0,-9 2 0,0 0 1,0 0-1,0 0 0,10-5 0,-10 5 0,0 0 1,7-13-1,-7 13 0,8-19 0,-3 8 0,0-4 0,2-1 0,-1-1 0,0-1 0,1-1 1,1-2-1,-2 2 0,0-2 0,0 1 0,0 0 0,0 0 0,-1-1 0,-1-1 1,-1 0-1,0-1 0,-1-1 0,1 3 0,-2-4 0,0 2 0,1 1 0,-1 1 0,1 2 0,-2 1 1,3-5-1,-2 2-1,1 1 2,-2 0-2,1-2 2,-1 2-2,0-4 2,0 2-2,-2 2 1,1-1 1,-2-2-1,3 1 0,-1-2-1,0-2 1,0 1 0,1-2 0,2 1 0,-1-1 0,2-1 0,1 0 0,-1 0 0,0 1 0,-1 1 0,2-1 0,-3 1 0,2-1 0,-3-3 0,-1 0 0,-1 1 0,0-2-1,1 0 1,-2-1-1,0-2 1,-1 0 0,1 2 0,1-2 0,-2 1-1,2 1 2,-2 0-2,1 2 2,0 1-2,-1 0 2,0 0-2,-1 3 1,1-1 0,0 0 0,0 3 0,0 1 0,1 2 0,1 1 0,0-2 0,0 2 0,0 4 0,0 2-1,0-1 1,1 2 0,-3-1-2,2-1 2,-1 6 0,0-1 0,0-2-1,0 0 1,0 2 0,3 10 0,-8-16-1,8 16 1,-11-14-1,11 14 1,-12-10-1,12 10 0,-17-10 1,5 5 0,0 0-1,0 0 1,-1-1 0,-2 2 0,-1 0 0,-2 0 0,-3 1-1,2 0 1,-5 1 0,-4 0 0,-2 0 0,-2 1 0,-2 2 0,-4-1 0,-2 1 0,0 0 0,-1-1 0,-1 1 0,1 0 0,-3 0 0,3-2 0,-1 1 0,0-1 0,-1-1 1,-3 1-1,-3-1 0,-2 0 0,-1 1 0,-2 0 0,-1 0 0,-3 0 0,-3 0-1,2 0 1,3 1 0,1 0 0,2-1 0,-2 2 0,-2-1-1,2 1 1,4-1 0,0 1 1,0 0-1,0 0 0,2 0-1,-5-1 2,7 2-2,3-1 1,-2 1 0,1-1 0,0 1 0,0-1 0,-1 0 0,5-1 0,-3 0 0,-1-1 0,2-1 0,1 1 0,1-1 0,1 1 0,1 0 0,-2 0 0,2 0 0,0 2 0,0 0 0,-1 0 0,-1-1 0,-1 0 0,-1 0 0,2 1 0,0 0 0,-1 0 0,0-1 0,1 1 0,0 0 0,1 0 0,2 0 0,-4 0 0,0-1 0,1 1 0,-2-1 0,-1 0 0,0 0 0,-4-1 1,-2 2-1,5-3 0,-5 2 0,0-1-1,-1 2 2,0 0-1,1 0-1,-2 1 2,0 0-1,2 0 0,1 1 0,-2-1 0,1 0 1,-3-1-1,0 0 0,1-1 0,3 0 0,0 0 0,1 0 0,1-1 0,4 1-1,-1-1 1,2 1 0,1-1 0,0 1 0,-2 0 0,0 0 0,-1 0 0,-1 1 0,1 0 0,-1 0 0,0 1 0,-1 1-1,2 0 1,-2-1 0,-1 0 1,1 1-1,2 0 0,-2-1 0,1 1 1,-1-1-1,-1 0 1,0-1-1,5 1 0,-2-2 0,-2 0 0,2 0 0,0 0 0,1 1 0,0-1-1,-3 0 1,3 1 1,-1 0-1,-2 1 1,1 1-1,-3-1 1,1-1-1,-3 2 0,5 1 0,-7-2 0,2 0 0,4 0-1,0-1 1,-7 0 1,3 0 0,7 0-1,1 0 1,3 0 0,-5 1-1,2-1 2,-3 1-1,8 1-2,-3-1 1,-9-1 0,3 1-2,-1-1 2,3 1 0,-3-2-1,3 0 1,-1-1 0,0-1 1,45 2-1,-82-3 2,82 3-1,-71-5 0,71 5-1,-67-5 1,67 5-1,-57-4-1,57 4 1,-49-3 0,49 3 0,-56 0 0,56 0-1,-47 0 1,47 0 0,-48 1-1,48-1 1,-44-3 0,44 3 0,0 0-2,-46-7 4,46 7-2,0 0 0,0 0 0,0 0 0,0 0 0,0 0 0,0 0-2,0 0 2,0 0 0,0 0 0,0 0-1,0 0 1,0 0 0,0 0 0,0 0 0,0 0 0,-42 10 0,42-10 0,0 0 0,0 0 0,0 0-1,0 0 1,0 0 0,0 0 0,0 0 0,-46 38 0,46-38-1,0 0 1,0 0 0,0 0 0,0 0 0,-41 25-1,41-25 1,0 0-1,0 0 1,0 0-2,0 0 2,0 0 0,-25 48 0,25-48-1,0 0 1,-14 53 1,14-53-1,-11 47 1,11-47-2,0 0 1,-20 61 0,20-61 0,-6 49 0,6-49 0,-6 61-1,6-61 1,4 70 0,-4-70-1,1 77 1,-1-77 0,-5 80-1,2-36 1,3-1 0,-6 2 0,1 0 0,-5 1 1,9 2-1,5 3-1,-9 3 2,11-2-1,-8 0 0,0 0 0,4 0 0,-7-1 0,4-1 0,-6-2 0,5-2 0,-1-2 0,-1-2 0,0 0-1,4-42 1,7 78 0,-7-78 0,2 72 0,-2-72 0,7 69 0,-7-69 0,14 67 0,-14-67 0,4 61 0,-4-61 0,6 57 0,-6-57 0,3 43 0,-3-43 0,0 0 0,0 47 0,0-47 0,0 0 0,0 0 0,0 0 0,0 0 0,0 0 0,0 0 0,0 0 0,0 0 1,0 0-1,0 0-1,13 41 1,-13-41 0,0 0 0,0 0 0,0 0 0,0 0-2,0 0-2,0 0-9,43 19-21,-43-19-2,0 0 1</inkml:trace>
</inkml:ink>
</file>

<file path=ppt/ink/ink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19.427"/>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25 22,'0'0'14,"0"0"-1,0 0 0,0 0-3,0 0-4,0 0-1,10-3-2,-10 3-2,14-4 1,-3 3-1,4-1 0,2-1 0,5 2 1,1-2-1,2 2 1,4 0-1,1-1 1,1 1-1,-1 1 0,1-1 1,-3 1-1,-1 0 0,-4-1 0,-4 2 0,-4-1-1,-3 1 1,-12-1-1,16 3 1,-16-3-1,14 6-1,-4-1 1,0-1-2,3 1-6,7 3-22,-4-12 1,6 4 0</inkml:trace>
</inkml:ink>
</file>

<file path=ppt/ink/ink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0.088"/>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 9,'18'-2'10,"5"2"0,-1-2 0,1 4 0,-1-2-1,3 0 0,1 1-2,-1-1-1,4 2 0,-4-1-2,1 1-1,-1-2 1,2 1-2,-5 0 1,-2 0-1,-3-1 0,-1 0-1,-4 1 0,0 0 0,-2-1-1,-10 0-1,15 2-5,-5 1-17,1-6-5,4 5-2</inkml:trace>
</inkml:ink>
</file>

<file path=ppt/ink/ink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0.619"/>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0-2 9,'23'2'9,"-8"1"-1,5 0 0,1 1 2,2 3-1,0-3 1,1 2-1,2 0 0,0-6-1,3 3-3,-2 2-1,2-2 0,-2-2-2,2 0 0,-1 0-1,0-1-1,0 6 1,0-6-2,0 1 0,2-1-3,3 1-3,-3 0-13,0-7-8,8 8-1</inkml:trace>
</inkml:ink>
</file>

<file path=ppt/ink/ink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1.140"/>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25 5,'20'-1'15,"4"1"-1,-1-1-1,2 1-2,1 0 0,2 0-3,0 1 1,-1-1-4,5-1-1,-4 0-2,1 0 0,-3-1 0,2 0-1,0 1 1,-1-2-1,-1 0-1,-1-1 1,-1 3-2,-1-1-1,2 1-1,-3 0-2,1 1-5,-1 4-18,-5-6 1,7 4-2</inkml:trace>
</inkml:ink>
</file>

<file path=ppt/ink/ink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1.631"/>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 20,'19'1'13,"0"1"-1,2-1-1,3 1-1,0-2-3,1 2-1,-2-2 0,2 1-2,-3 0-1,2-1-1,0 0 0,0 0-1,-1 0 0,-1 0-1,1 0-2,-2-1-2,3 2-8,4 2-15,-12-8 0</inkml:trace>
</inkml:ink>
</file>

<file path=ppt/ink/ink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2.091"/>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22 7,'17'0'13,"3"6"-1,2-4-1,-1-2 0,1 2-1,0-2-2,-1 2-1,1-2-1,-1 1-2,0-1 0,-1 0-2,-3-1 0,1 1-1,-2-5 0,0 3-2,-2-4-2,-2 3-6,3-5-14,5 8-5,-8-10 0</inkml:trace>
</inkml:ink>
</file>

<file path=ppt/ink/ink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2:51.76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75 605 0,'4'9'2,"-4"-9"-1,0 0 1,9 13 0,-9-13 0,9 14 0,-2-4 2,-2 1-1,2 7 2,2 2-1,1 3 1,1 4-1,0 4 0,4 3 0,-2 3-1,1 2-1,0-3-1,-1-1 1,0 1-2,-1-6 1,0-2-1,-3-5 1,0-4-1,-1-4 0,-1-4 0,-7-11 0,7 13-3,-7-13-5,0 0-2,-1-10 0,-5-6 0</inkml:trace>
  <inkml:trace contextRef="#ctx0" brushRef="#br0" timeOffset="471">0 647 4,'0'0'6,"0"0"0,0 0 0,0 0-4,0 0-1,15-12-1,-6 7 0,6 0 0,1-2 1,2-1 0,4 0 0,3 1 0,3-2 0,-3 2 0,0 1-1,-2 1 1,-2 2-1,-4 2 0,-3 1 1,-1 2-1,-1 2 1,-2 1 0,-1 2 0,2 1 1,1 2 0,0 0 0,1 3 0,-4-1 1,1 1-1,-1 1 0,-1 3 0,-4-3 0,-4 4-1,-2 1 1,-7-2 2,1 2-2,-6-1 3,1-1-2,-6-4 2,0 1 0,-1-5 1,-2-2-2,2-5 0,0 0 0,-1-5-1,2 0-1,1-2 0,2-1-1,2 0-1,4 0-1,10 6-3,-14-12-2,14 12-3,8-17-5,1 8-2,6-3 0,2-2 0,6-4 1</inkml:trace>
  <inkml:trace contextRef="#ctx0" brushRef="#br0" timeOffset="1202">443 509 2,'11'-7'4,"-11"7"0,15-2-1,-2 1 0,-1-1-1,3 0 0,0 1 1,0 0-1,-1 1-1,1 1 1,-1 1 0,-2 1 0,-1 2 0,2 3 1,-2-1-1,2 1 1,-4 2 0,0-2 0,0 2-1,0 1 0,-1 1 0,-2 0-1,0 1 0,-3 0 0,3 1 0,-5 0 1,0-1 0,-5 2 1,-1-2 1,-3 0 0,-2-2 0,-4 0 1,-1-3 1,-4 0-1,3-3-1,-3-4 1,3-1-2,-2-6 0,4 1-1,-1-5-1,5 2-1,5-4-1,2-2-1,6-1-1,3 0 0,5 3-1,4-3 1,3 4 0,2-1 0,1 5 0,-4 1-2,1 2 0,-3 3-2,0 2-3,-2 2-2,-2-2-1,1 1-1,-3-3 2</inkml:trace>
  <inkml:trace contextRef="#ctx0" brushRef="#br0" timeOffset="1813">781 415 6,'-12'8'7,"12"-8"0,0 0-1,0 0-3,0 0-2,0 0-1,0 0 1,11 11 0,-11-11 1,15 13 1,-5-2 0,1 1 1,-1 3 0,2 0-1,-1 2 0,1-1 0,-3 1 0,-2-1-1,1-2 0,-3-2 0,2-3 0,-7-9 1,5 12 0,-5-12 3,0 0 1,0 0 0,0 0-1,0 0 0,0 0 0,-12-9-2,12 9-1,-12-20-1,5 7-3,1-3 0,-2-1 0,3-1-1,1-1 1,3 2-1,1-1 0,2 2 0,3 2 1,3 1-1,1 2 0,4 1-1,1 1-3,2 2-3,1 2-4,0 0-2,2 2 0,2-1-1,-1 1 1</inkml:trace>
  <inkml:trace contextRef="#ctx0" brushRef="#br0" timeOffset="2323">1216 281 9,'0'0'9,"-17"4"-1,7 0-1,0 2-2,-4 0-1,2 1-1,-3 1 1,0 1 0,-1-2 0,2 3 0,1-2 0,1 1 0,-1-2-1,3 2-1,10-9 0,-6 14-2,6-14 1,3 13-1,8-8 0,5-2 0,9-1 0,1 0 0,3 0 0,1-2-1,1 2 1,2 2-1,-7 4 1,-5-1-1,-3 5 0,-7 1 1,-4 2 0,-3 2 0,-3-1 0,-3 0 2,-2-1 1,-1-2 1,-5-2 1,1-1 0,-2-3 0,0 0 0,-4-3 0,2-1-2,-3-3-2,3-2-2,1-2-3,-1-4-4,4 0-5,3-3-4,4-4-1,3-3 1,2-1 1</inkml:trace>
  <inkml:trace contextRef="#ctx0" brushRef="#br0" timeOffset="2874">1357 293 9,'-4'10'7,"2"3"1,-2-2-1,4 0-4,1 3 1,1 0 0,1 0 0,2 0 0,1 1 0,2-3-1,-2 1 1,3-1-2,-1-2 0,2-1-1,-10-9-4,17 10-8,-7-11-1,-4-10 1,0-3-1</inkml:trace>
  <inkml:trace contextRef="#ctx0" brushRef="#br0" timeOffset="3195">1241 71 34,'1'11'11,"-1"-11"-4,5 12-3,-5-12-12,12 10-4,-3-8-1,4 2 1</inkml:trace>
  <inkml:trace contextRef="#ctx0" brushRef="#br0" timeOffset="3505">1593 146 17,'-10'2'8,"10"-2"-1,0 0-3,0 0-4,0 0-1,1 12-2,4-2 0,1 3 1,1 2 1,0 3 1,1-1 1,1 2 1,0-1 0,-1-3 0,2-1 1,1-5 0,0-4 1,4-6 0,3-5-1,1-5-1,0-4 1,3-4-1,-2 0 1,-5-2 2,1 3 1,-8 2 1,-2 5 2,-4 1-2,-2 10 0,0 0-1,-1-9-3,1 9-2,0 0-2,0 0-1,-5 10 0,5-10 0,1 14 0,0-4 1,0 1 1,2 2-1,2-1 1,2 2 0,0-3 0,3 2 0,2-5-3,6-2-5,2-4-8,4-7 0,0-4 1,1-9-1</inkml:trace>
  <inkml:trace contextRef="#ctx0" brushRef="#br0" timeOffset="4056">2066 140 3,'11'2'6,"-1"-5"-2,5-2-2,0-5-3,3 1 0,0-1-1,-1-2 0,-1-1 1,-3 0 2,-2 0 1,-3 1 1,-1 2 0,-4 1 1,-3 9-1,0-15-1,0 15-1,0 0-1,-16-8 0,16 8 0,-18-1-1,5 3 1,-1 0-1,0 1 1,0 0 1,-1 3-1,1 1 1,2 1 0,-2 0 0,4 2-1,10-10 1,-12 18-2,12-5-1,0-13-3,15 16-2,-2-12 0,6 2 0</inkml:trace>
  <inkml:trace contextRef="#ctx0" brushRef="#br0" timeOffset="4477">2189 11 15,'0'0'9,"-11"6"0,11-6 0,-1 12-5,1-12-1,9 15-2,1-2-1,2 1 1,5 3 0,3 1 0,5-1 0,5 4 0,1 1 0,3 4 0,0 0 1,0 2-1,1 2 0,-2 1 1,-2 1-1,-4 0-1,-1 1 1,-5-2-1,-3-4 1,-6-2 0,-5-3 0,-5-2 2,-7-4 0,-4-1 1,-5-4 1,-3-2 0,-4-2 0,-1 0-1,-2-5 0,2-2 0,-2-6-1,2-2 0,1-6 0,1-6 0,-1-7-1,6-7 0,0-7 0,7-4-1,6-4 0,5-3-2,6 1-1,6-2-6,6 4-9,5 5-3,3 1 1,-1 1 0</inkml:trace>
</inkml:ink>
</file>

<file path=ppt/ink/ink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2.602"/>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29 2,'10'0'7,"1"1"0,3-1 1,-2 0 1,4 0 1,-2-1-1,1 0 1,-2 0-2,0 1-1,0-2-3,-1 2-2,0-1 1,-1-1-2,1 1 0,-1 0 0,3-1-1,-2 1 0,2 0 0,-2-1 0,1 2-3,-1-2-6,-3-8-16,6 8-2</inkml:trace>
</inkml:ink>
</file>

<file path=ppt/ink/ink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3.143"/>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0 541 11,'0'0'15,"8"-20"0,-5 9-2,3-1-2,-2-2 0,3 2-1,-4-3-2,2 2-2,-1-4 0,1 2-1,-2-3 0,4 0-1,-4-2-1,3 1 1,-4-3-1,1 1-1,-2-3 0,2-1 0,-1-1-2,-2 1 0,3-1-2,-3-3-1,5 3-5,-5-2-8,0 1-17,4 0 0,-5-4 1</inkml:trace>
</inkml:ink>
</file>

<file path=ppt/ink/ink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3.653"/>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56 277 4,'-4'-11'7,"0"1"0,1 0-1,-1-1-1,1-2 0,-1 2-1,2 0 0,1 1 1,-1 0-1,2 10-1,-1-15 0,1 4 1,0 11 2,-2-16-1,-1 1 1,1 4-1,-1-3 1,0 3-1,-1-2-2,4 13-2,-4-21-1,0 10-4,4 11-4,2-14-20,-7-2 1,6 4-1</inkml:trace>
</inkml:ink>
</file>

<file path=ppt/ink/ink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4.204"/>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850 17 2,'0'0'13,"-11"-2"0,11 2-1,-15-3-2,15 3-2,-20-5-1,8 4-1,-3 0-3,-3 0-1,-1 0 0,-5 1-1,-3 1 0,-2-1-1,-2 1 1,-3-1-1,-4 0 1,-2 1-1,-2-1 0,-2 0 1,1 0-1,-4 1 0,-1-2 0,2 1 0,1-1-1,1 1-2,3-1-5,0 2-9,-2-6-8,9 5 0</inkml:trace>
</inkml:ink>
</file>

<file path=ppt/ink/ink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4.785"/>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519 16 10,'0'0'8,"-13"-3"-3,3 2-1,10 1-2,-19-5 1,4 3-1,-2 0 0,-4 0 0,-5 2-1,-2 0 1,-3 1-1,-4 1 0,-2 1 0,0 0-1,-2 0 0,1 1-1,1 0 0,-2-1-4,-2-2-6,5 4-10</inkml:trace>
</inkml:ink>
</file>

<file path=ppt/ink/ink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5.336"/>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555 48 7,'-17'-3'8,"1"2"0,-3-2-3,1 2-1,-3-2-1,-1 2 0,-1-3 0,-2 2-1,-3-3 0,-1 3 0,-2-2-1,-4 2-1,-1-2 0,0 1 0,-3-1-1,-1 2-1,1 0-3,-2-1-2,1 4-8</inkml:trace>
</inkml:ink>
</file>

<file path=ppt/ink/ink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5.907"/>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471 26 11,'-19'-5'14,"-2"4"-1,-1 0-3,-1 0-2,-1 0-2,-3 0-1,1 1-1,-3-1-1,0-1 0,1 1-1,1 0-1,-1-1 1,3 0-1,1-1 1,3 2-2,1 1-2,3-1-1,0 1-3,2 0-4,-3-4-15,7 7 0</inkml:trace>
</inkml:ink>
</file>

<file path=ppt/ink/ink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6.407"/>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197 11 13,'0'0'10,"-13"1"0,13-1-1,-11-1-4,11 1-1,-18-9 0,7 9-1,-3-1 0,2 0 0,-2 1 0,-3 0-1,4 0 0,-1 6-1,4-5 0,1-1-1,9 0 0,-11 0 0,11 0 1,0 0-1,0 0 0,0 0 0,0 0 0,0 0 0,-10 3-1,10-3-2,-13 4-2,13-4-8,-7 12-10,7-12-1</inkml:trace>
</inkml:ink>
</file>

<file path=ppt/ink/ink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7.439"/>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0,'8'14'4,"-2"-1"0,0 3 1,0-1 0,-2 2 0,1-1-1,1-1 1,-2 3-1,-1-1 0,-1 2 0,0-3-1,0 0 0,-1-1-1,-1-2-1,1 2-1,-2-4-4,1-11-16,0 0-2</inkml:trace>
</inkml:ink>
</file>

<file path=ppt/ink/ink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2.696"/>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14 9,'0'0'11,"0"0"-4,15-11-2,-6 9-2,3 1-1,1 0 0,3 1-1,0 0 1,6 1 0,0-1 0,1 2 1,3 0-1,3 1 1,3-1-1,3 1 0,2-1 0,0 1-1,3 0-1,-1-2 0,0 2-4,1 2-18,-5-9-1</inkml:trace>
</inkml:ink>
</file>

<file path=ppt/ink/ink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2:37.7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40 1307 8,'0'0'5,"0"0"0,0 0-1,0 0-1,0 0-2,0 0 0,0 0 0,0 0 0,0 0 0,0 0-1,0 0 1,0 0 1,0 0 0,0 0 1,0 0 1,0 0 0,0 0 1,44 38 0,-44-38 0,9 47 0,-9-47-1,8 66 1,-8-66-1,5 80 0,-5-35 1,-4-2-2,8-1 0,-4-42-1,3 76 0,-3-76 0,2 53-1,-2-53 0,0 0-1,22 47 1,-22-47 0,0 0 0,0 0 2,0 0 2,0 0 0,0 0 1,0 0-1,0 0 0,0 0-1,0 0 0,-3-63-2,3 63-1,-22-68-2,22 68 0,-11-81 0,11 81 1,-16-80-1,16 80 1,-16-71-1,16 71 1,-23-57 0,23 57-1,-22-46 1,22 46 0,0 0 0,0 0-1,-9-46 1,9 46-1,0 0-1,0 0-1,0 0 1,0 0-1,0 0 0,0 0 1,0 0-1,0 0 1,42-9 1,-42 9 1,0 0 0,0 0 0,42 28-1,-42-28 2,0 0-2,43 50 2,-43-50-2,41 48 1,-41-48 0,46 64 0,-46-64 1,56 71-1,-30-37 0,1 0-1,3-2 1,-2-3 0,2-5 0,-2-5-1,-3-3 1,0-6 0,-4-3 1,-4-3 1,-3-2 2,-4-8-1,-6-5 0,-2-9 1,-3-6-1,-6-9 0,7-5 0,-9-9-1,-4-2-1,-6-4-2,7 0 1,-5 0 0,1 3-1,2 5 0,-2 3 1,4 5-1,2 3-1,9 9 1,-6 2-3,9 9-1,-1 1-5,-1 15-4,6-13-6,3 13 0,4-1 0,1 1 1</inkml:trace>
  <inkml:trace contextRef="#ctx0" brushRef="#br0" timeOffset="1102">709 1038 42,'0'0'14,"-6"18"0,6-9-1,0 0-8,0 5-5,3 3-1,-3 5 0,2 4 1,0 5 0,6 3 0,-6 3 1,7 1 0,-3 1 0,5-2 1,0-2 0,5-3 1,2-3 0,1-7 0,4-4 1,-1-4-1,4-4 1,-1-5 0,3-1-1,-7-4 0,2-1 0,0-3 0,-8 1 1,3-4-1,0 1 0,-4-4 0,-1 2 0,1-3 0,-1 2-2,-4 0 1,5 0-2,-14 9 0,13-13-2,-13 13-1,11-7-6,-11 7-12,11 1-1,-11-1-1,0 0 1</inkml:trace>
  <inkml:trace contextRef="#ctx0" brushRef="#br0" timeOffset="1963">30 2703 13,'-13'47'9,"13"-47"0,0 0-1,0 0-2,-19 51-1,19-51-2,0 0 0,0 0-1,3 50 0,-3-50 0,0 0 1,41 9-1,-41-9 1,43-19 0,-43 19-1,55-39 1,-55 39 0,54-52 2,-54 52-2,37-54 1,-37 54 0,22-48-1,-22 48 1,0 0-2,-17-53 1,17 53 0,0 0 0,-50-26-1,50 26 0,-42-3-1,42 3-1,0 0-1,0 0-2,-44 21-1,44-21-2,0 0 0,0 0 1,0 0 0,0 0 1,0 0 0,0 0 3,0 0 0,47 19 2,-47-19-1,0 0 2,0 0 2,0 0-1,57 64 1,-57-64 0,27 71 0,-13-22 0,4 9 0,-2 4 0,7 4-2,-11-1 0,3-1 1,-1-4-2,-2-7 2,-5-12-3,-7-41 2,8 58 0,-8-58 0,0 0 1,0 0 0,0 0 0,0 0 0,1 11 0,-1-11-1,4-51 0,-4 51-2,3-77 0,1 25-4,-3-4 1,1-1-2,1 1 2,-6-1 0,5 6 0,-1-1 1,6 4 0,-7 48 2,-1-76 0,1 45 0,0 31 0,0-48 1,0 31-2,-2 5 0,2 12 1,0 0 0,-4-19 0,4 19-1,0 0 0,0 0 0,2 17 1,0-3 0,9 2 0,-10 4 0,7 1 0,0-1 1,4-1 0,3-3 0,5-7 0,2-4 1,1-10-1,7-6 0,-2-5-1,2-3 2,-6-3-1,0-1 2,-6 0-1,-3 6 2,-6 1 0,-3 7-1,-6 9 1,3-13 0,-3 13 0,0 0-1,0 0-2,0 0 0,0 0-1,0 0-1,0 0 1,0 0-1,2 20 0,4-9 1,3 6-1,-1-1 1,4 2-1,1-1 0,4-1-5,3-8-4,4 0-10,-2-12-1,4-2-2,-1-8-1,0-4 3</inkml:trace>
  <inkml:trace contextRef="#ctx0" brushRef="#br0" timeOffset="3125">978 2478 23,'0'0'11,"0"0"1,11 5-1,-11-5-6,5-14-2,-1 2 1,-3 0-2,3-2 1,-4-2 0,1 1 2,-1-2 1,1 4 0,-2-3 1,-3 5-1,-2-1 0,6 12-2,-17-14 0,17 14-2,-19-5-1,7 8-2,-1 6 1,1 5-2,4 4 1,1 5-1,3 6 1,0 1 0,6 1 1,2 0 0,4-3 0,3-3 1,3-2-1,3-5 2,4-6-2,-5-5 0,9-5 0,1-6-1,3-6-2,-1-4 0,0-7-2,-4-3-1,-2-1 1,1-3-1,-10 4 1,-6-2-1,0 5 3,-5 1 1,-3 3 1,-1 1 0,0 5 1,0 2 1,2 9-1,-3-13 1,3 13 0,0 0 0,0 0 0,0 0-1,0 0 0,0 0 0,-5 10-1,5-10 0,9 19 0,-1-5 1,6 2 0,0 3 1,3-4 0,0 4-1,4-4 1,0 1 1,-3-5-1,-3 1 2,-3-7 2,-12-5 0,12 7 2,-12-7 1,0 0-1,0 0 1,-7-11-2,4-1 0,-9-6-3,6-7 0,-1-5-3,-2-5-1,3-1 1,2-3-1,6 1 0,3 1-1,9 4 2,-1 5-2,7 4 1,0 6-2,6 3-1,0 3-4,0 7-6,-4 3-4,-4 3-2,1 1 1,-5 1 0</inkml:trace>
  <inkml:trace contextRef="#ctx0" brushRef="#br0" timeOffset="4076">1614 2088 23,'-4'14'10,"-1"2"0,3 3-1,2 1-5,1 5-2,2 0 1,4 1-1,2-2 2,3-2-1,1-5 2,8-6-1,3-6 0,4-7-1,2-6-1,-4-4 1,4-3-1,-4-5 3,0-1-2,-9-3 1,-4 3 1,-6-3 0,-2 5 0,-5-2-1,-3 4 0,-3 1-2,1 2-1,0 3 1,5 11-2,-11-14 1,11 14 1,-12-8-2,12 8 0,0 0 0,0 0-1,0 0-1,0 0 1,0 0-1,-3 14 0,8-5 0,0 3 1,2 6 1,3 4 0,1 7 1,3 7 1,2 6-1,4 8 1,3 3 0,2 4 1,1 5-1,2 1 0,0-6 1,2 0-1,1-5-1,-3-5 1,-3-6-1,-1-3 0,-7-10 0,0-3 0,-5-6 0,-3-5-1,-5-5 0,-4-9-2,0 0-15,-1-16-5,-7-6 0,-5-14-1,-1-13 0</inkml:trace>
  <inkml:trace contextRef="#ctx0" brushRef="#br0" timeOffset="5598">2138 1461 1,'0'0'5,"2"10"0,-2-10 0,0 0-3,0 0-2,13 3 0,-13-3 0,16 3 1,-6-1 0,1-1 2,2 0 0,4 1 1,1-1 0,-1 1 2,4-1 1,7 0-1,4 0 0,3 0 0,4 0-1,5 0 0,6 1 0,8 0 0,5 1-2,0 1 0,4 1 0,1 0 0,4 1-1,-2 0-1,-2-1 0,-4-1 0,-5-1 0,-2-1-1,-5 0 0,-5-1 1,-6 0 0,-4-1-1,-5 1 0,-6 0-1,-2-1-2,-5 1-1,-5-2-4,-1 0-6,-2-3-1,-1-3-2,0-2 2,-2-7-1</inkml:trace>
  <inkml:trace contextRef="#ctx0" brushRef="#br0" timeOffset="6269">3477 1267 6,'0'0'6,"21"10"0,-10-5 0,4-1-1,0 1 0,2 3 1,0-4 0,-1 2 0,3-2 0,1 2-1,3 0 1,0 2-1,1 1-1,-2-2-1,3 4-2,-1-2 2,1 3-2,-5 0-1,1 1 1,-2 0-1,-2 0 0,0 0 0,-4 0 0,1-1 0,-4-2 0,-2 1 1,-1-2 0,-7-9 0,4 15 2,-4-15-1,-6 15 2,-4-8-1,-1 1 0,-6 2 0,-1 1 1,-6-1-1,-1 4 0,-8-2 0,1 4 0,1-4 1,0 2-1,1-3 0,3 2 0,1-2-1,3-1 0,7-1-1,-1 0 0,3-2 0,1-1 0,3 0-1,10-6 1,-14 8-1,14-8 0,0 0-1,-10 6 0,10-6 0,0 0 0,0 0-3,0 0-2,0 0-6,12-5-9,-2-2-1,1-6 2,3-8-1</inkml:trace>
  <inkml:trace contextRef="#ctx0" brushRef="#br0" timeOffset="39557">4451 1410 0</inkml:trace>
  <inkml:trace contextRef="#ctx0" brushRef="#br0" timeOffset="39727">4569 1291 1,'0'0'3,"12"-6"1,-12 6 2,0 0 3,11-6-1,-11 6 2,0 0 0,0 0 1,-10-2-1,10 2-1,-20 4-1,8 1-2,-6 2-2,0 2 1,-1 0-2,-1 3 0,1-1 0,-2 1-1,5-1-1,0 0 0,5-2-1,1-1-1,10-8 0,-2 14-1,2-14 1,20 9 0,-5-6 0,8-1 0,3 0 0,5-2 0,1 1 0,-1 0 0,1 1 0,-5 2 0,-1 1 0,-6 1 0,-1 2 1,-7 2-1,-4 2 1,-4 0 1,-5 2 0,-2-1 1,-8 3 1,-1 0 0,-7 1 1,1-1 0,-7 0 0,2-1-1,-2-4 0,6 1 0,0-5-2,5-3-1,2-1-2,3-7-3,9 4-4,-2-18-4,8 4-7,1-3 1,7-5-1,1-3 2</inkml:trace>
  <inkml:trace contextRef="#ctx0" brushRef="#br0" timeOffset="40368">4827 1305 17,'-13'-2'11,"13"2"0,0 0 1,-8-16-5,8 16 0,0 0-1,-4-10-2,4 10 0,0 0-1,0 0 1,0 0-1,-1 10-2,1-10 0,5 21-1,-2-6 0,2 2 0,-1 3 1,2 0-1,1 1 0,-1-3 1,2 1-2,2-3 2,1-3-1,0-4 1,4-3-1,0-2 1,2-7 0,1-2 1,-1-2 0,0-3 1,-4-2 1,-2-2 0,-1 0 0,-3-1 0,-2 0 0,-4-3-1,0 3 0,-3 1-1,1 1-1,-6 0-1,4 2 0,-3 2 0,6 9 0,-10-12 0,10 12 0,0 0 0,-11-11 0,11 11 0,0 0 0,0 0 0,0 0 0,0 0 0,0 0 0,0 0 0,0 0-1,0 0 0,0 0 0,0 0-1,0 0 1,0 0-1,0 0 1,0 0-1,0 0 1,9 3 0,-9-3 0,12 12 0,-4-2 1,3 3 0,0 5 0,-1 1 1,1 6-2,0 3 2,1 5-1,-2 1 1,0 4-1,-2 1 0,0-1 1,1-2-1,-2-1 1,-1-3-1,1-5 0,0-3 0,2-6 0,0-3-1,-1-4-3,4-2-5,-2-6-9,1-6-1,1-7 1,-3-6-1</inkml:trace>
  <inkml:trace contextRef="#ctx0" brushRef="#br0" timeOffset="41239">5222 1232 30,'0'0'13,"0"0"0,-13 0-1,13 0-7,0 0-4,0 0 0,0 0-2,0 0 1,0 0 0,2 11 0,-2-11 1,10 20 0,-3-6 0,0 1 0,1 0 1,2 1-1,-1 2 0,0-3 0,1 0-1,-2-6 2,1 0-1,1-4 1,0-1 0,1-7 1,2-6 1,0-3-2,2-2 2,-2-5 0,2 1 0,-6-2 1,2 2-1,-5 1 1,1 4-1,-7 2 0,0 11 0,1-13-1,-1 13-2,0 0 0,0 0-1,0 0-1,0 0-1,0 0 0,0 0 1,0 0 0,6 10-1,-1-1 1,1 2 0,3 4 1,-1-1 0,0 3 1,2 0-1,1-1 0,-2-2-3,2 0-7,0-6-9,1-5-1,-2-7 0,0-6 0</inkml:trace>
  <inkml:trace contextRef="#ctx0" brushRef="#br0" timeOffset="41890">5610 815 42,'0'0'16,"0"0"0,0 0-3,0 0-8,0 0-3,0 0-1,0 0-1,2 23-1,-1-5 1,1 6 0,0 6 0,4 5 2,0 6 1,3-1-1,1 1 0,3-2 0,4 1 0,0-6-1,4-4 1,-1-5-1,2-6 0,0-5 0,3-4 0,-1-6-2,-4-5 0,1-4-2,-5-8-3,2-1-4,-6-7-4,-1-3-3,-4-5 0,-5-3 0,-5-3 1</inkml:trace>
  <inkml:trace contextRef="#ctx0" brushRef="#br0" timeOffset="42241">5572 894 38,'-9'5'16,"9"-5"1,0 0 1,10 6-8,7-4-5,5-2-1,5 1-1,5-2-1,4-2-3,6 0-5,2-2-8,3-2-4,3-4 1,-1 0-1,-2 0 0</inkml:trace>
  <inkml:trace contextRef="#ctx0" brushRef="#br0" timeOffset="42531">6328 1138 67,'3'11'24,"-3"-11"-2,3 9 0,-3-9-11,0 0-8,0 0-2,0 0 0,0 0 0,0 0-2,0-9-4,0 9-12,2-11-5,-2 11-2,-2-16 2,-3 7-1</inkml:trace>
  <inkml:trace contextRef="#ctx0" brushRef="#br0" timeOffset="44945">4601 2092 4,'8'12'6,"-8"-12"1,0 0 0,3 9-2,-3-9 0,4 14 1,-1-4 0,0 4 0,1 4 2,0 6-1,0 5 1,4 5-2,-2 4 1,4 4-2,-2 1-1,3 0 0,-2-4-2,0-3 0,2-7-2,-4-5-2,1-5-2,-5-7-1,-3-12-4,6 12-5,-6-12-1,0 0-1,-13-16 1,5 5 2</inkml:trace>
  <inkml:trace contextRef="#ctx0" brushRef="#br0" timeOffset="45225">4530 2415 7,'-20'-10'9,"4"5"3,2-1 0,5 4 0,9 2-1,-13-3-1,13 3-1,0 0 1,6-11-3,8-3-1,9-2-2,6-7 0,7-1-1,7-5 1,3 0-1,3 0-1,-5 3-2,-2 3 0,-8 6-2,-5 5-3,-10 2-5,-2 5-7,-6 2-2,-11 3 0,17-6 1</inkml:trace>
  <inkml:trace contextRef="#ctx0" brushRef="#br0" timeOffset="45576">5017 2250 44,'0'0'15,"-11"0"1,11 0 0,0 0-10,-11-9-3,11 9-1,0 0-2,0 0 1,0 0-1,0 0 1,0 0 0,1 10-1,5 0 0,3 4 0,0 3 0,5 6-1,1 0 1,3 1 0,0 1-2,1-1 1,-2-2-1,-1-3 1,-3-4 1,-2-4 1,-11-11 1,13 15 3,-13-15 1,0 0 0,0 0 1,-3-10-1,-4 1-1,0-2 0,-3-5-2,0-3-2,-1-2-1,0-1 0,1 0 0,2 1 0,1-1-1,4 0 0,3 3 1,3 0-1,7 2-1,3-2-1,9 2-4,1-2-4,8 3-8,0 1-2,5 0 1,-3 2 0</inkml:trace>
  <inkml:trace contextRef="#ctx0" brushRef="#br0" timeOffset="46086">5418 2191 2,'13'3'4,"-4"-7"0,2-1-3,4-2-1,2-3 0,0-1 1,0-3 1,1 1 2,-5 1 4,1-1 2,-6 2 0,-3 1 0,-3 0 1,-2 10-2,-4-16-2,4 16-1,-14-13-5,3 8-1,-1 2-2,-1 1 1,-2 4-1,-2 2 0,-1 3 2,0 4 0,2 2 2,0 4-1,3 0 1,2 3 0,1 0 0,5 0 2,3 1-1,4-3 0,3 0 0,6-2 0,1-2 0,6-4-2,5-3-5,3-7-8,7-4-6,3-5 1,1-6 0,-1-4-1</inkml:trace>
  <inkml:trace contextRef="#ctx0" brushRef="#br0" timeOffset="46547">5738 2138 19,'0'0'10,"15"6"-2,-3-10-1,3-4-5,2 0-4,1-4 1,0-1 2,-1-1 1,-1-2 2,-3 1 4,-2 0 2,-5 2 0,-1 0 1,-4 0-2,1 3-2,-5-1-3,3 11-2,-8-14-1,8 14-2,-14-7 0,5 5-1,-2 6 0,0 0 2,0 3 0,0 2 1,-2 2 1,3 2 0,-2-1 1,3 4 1,1-3 0,2 5 0,2-2-1,4 2 0,3 1 0,3-2 0,5 2-1,5-2-1,3 0 0,4-4 0,5-1 0,1-5 0,2-4 0,1-3-2,1-4 0,-1-6-5,3 0-10,-5-6-5,-2-5-1,-4-7 0,-4-4 1</inkml:trace>
  <inkml:trace contextRef="#ctx0" brushRef="#br0" timeOffset="47528">6464 1517 36,'0'0'14,"11"-3"0,-11 3-1,14-7-7,-2 5-2,0-2-1,5 2 1,2-1-1,4 3 1,2-1-1,5 2 1,3 0 0,6 1-1,5-1-1,2 1-1,3-1 0,1 0-1,-1-1 0,-1 0-1,-3 0-2,-5-1-4,-3 2-5,-6-2-6,-5 1-1,-5-3 2,-3-1-1</inkml:trace>
  <inkml:trace contextRef="#ctx0" brushRef="#br0" timeOffset="48049">7136 1301 4,'14'6'7,"4"5"0,3-4 2,4 6-2,3 0 2,4 2-1,2-1 2,2-2-1,0 2 0,-2-3 0,0 5-4,-2-7 0,-1 1-2,-5-1 0,-3-1-2,-5-2 1,-3-1-1,-4-1 0,-11-4 1,13 8-1,-13-8 1,0 0 0,-6 13 0,6-13 0,-17 17-1,2-5 1,0 1-1,-7 4 1,-3 2-1,-3-1 1,-3 2 1,-2-2-1,1 2 1,0-2-1,3-2 1,2-3-1,7-3 0,3-2-1,6-2-1,11-6-1,-13 4-4,13-4-6,0 0-10,12-7 0,-1-6-2,2-4 2</inkml:trace>
  <inkml:trace contextRef="#ctx0" brushRef="#br0" timeOffset="52065">8146 952 11,'0'0'10,"0"0"1,0 0 0,0 0-1,0 0-3,0 0 0,0 0-1,0 0-1,0 0-1,0 0 0,0 0-1,0 0-2,0 0 0,0 0-1,0 0 1,0 0 0,0 0 0,0 0 1,0 0-1,0 0 0,0 0 1,0 0-2,0 0 0,0 0 0,0 0-1,0 0 0,0 0 0,0 0 0,-3 9 0,3-9 1,0 0-1,2 13 1,-1-3 0,-1 3 0,-1 5 0,-1 2 0,0 4 0,-2 4 0,-1 2 0,1-1 0,-1-1 1,0-3-1,1-4 0,1-3 0,0-6 0,3-12-2,-3 13-4,3-13-5,0 0-3,9-10-1,0-3 0,5-5 0</inkml:trace>
  <inkml:trace contextRef="#ctx0" brushRef="#br0" timeOffset="52596">8314 961 3,'0'0'4,"0"0"2,0 0-2,0 0 0,10-1 1,-10 1 1,0 0-1,0 0 1,0 12 0,0-12-1,-1 18-1,2-5-1,-1 3-1,1 2 0,0 2 0,0 3 0,1-2-1,-1 3-3,1-1-5,2 2-4,-4-6-1,3 1-1,-3-9 1</inkml:trace>
  <inkml:trace contextRef="#ctx0" brushRef="#br0" timeOffset="53928">8579 1202 5,'0'0'7,"0"0"0,-9-8-2,9 8 0,0 0 0,-1 15 0,0-6 0,0 4-1,-1 5 0,0 6 0,1 4 1,-3 4-2,2 3 1,-1 3-1,2 1 0,-1 0 0,2 0-1,-1-6-1,2-4 0,2-4-1,0-5-1,4-5-4,-3-6-2,-4-9-6,13 1-1,-7-11 1,3-7-1</inkml:trace>
  <inkml:trace contextRef="#ctx0" brushRef="#br0" timeOffset="54288">8504 1166 18,'0'0'12,"9"-1"1,-9 1 1,22-8-2,-4 5-5,4-3 0,6 2 1,1-2-1,6 1-2,-1 0 0,2 2-1,-4 0-2,-2 1 0,-1 1-3,-3-1-1,-2 3-4,-6-1-4,0 1-6,-3 0-1,-3-1-1,-2-1 1,-10 1 0</inkml:trace>
  <inkml:trace contextRef="#ctx0" brushRef="#br0" timeOffset="54599">8628 1350 5,'-4'12'7,"4"-12"3,0 0 1,0 0-3,16 4 0,-3-4 1,1-2 0,6 0 0,1-3 0,4 2-2,1-1-2,2 0-3,3 0-2,1 0-7,3-2-9,3 3 0,1-5 1,1 2-2</inkml:trace>
  <inkml:trace contextRef="#ctx0" brushRef="#br0" timeOffset="54989">9187 1517 46,'-14'-4'15,"14"4"0,-10-20-2,8 6-9,0-3-3,2-4 0,0-1-1,3 0 1,4-3-1,1 2 0,5-1 0,5 3 0,0 1 0,3 5 0,1 0 2,-1 4-1,-3 3 0,2 2 1,-4 4-1,-1 4 1,-1 4-1,0 3 0,-3 4 0,3 3 0,-3 4 0,-2 3 0,-1 1 0,0 1 0,-5-2 0,-1 1 0,-3-4 1,-3 0 1,-4-3 0,-1 0 1,-6-5 1,-3 1 0,-4-4 1,1 1 0,-6-5-1,2 1-1,-3-5-1,4 0-1,-1-3-1,6-2-2,0 0-3,1-5-5,8-1-11,2-4-4,7 0-1,2-6 1,7-1 1</inkml:trace>
  <inkml:trace contextRef="#ctx0" brushRef="#br0" timeOffset="56031">9706 1205 30,'0'0'11,"0"0"1,0 13-1,0-13-8,3 16-3,-1-4 0,-1 5 1,3 6 1,-1 3 0,0 4-1,1 4 1,0 3-1,0 7 0,0-2-1,0-1 1,0-4-1,-1-1 0,-1-5 1,0-5-1,-1-6 0,0-7-2,-1-13-3,0 0-6,0 0-3,0 0 1,-6-17 0</inkml:trace>
  <inkml:trace contextRef="#ctx0" brushRef="#br0" timeOffset="56351">9660 1270 46,'1'-18'16,"5"9"0,2-3 2,2 1-12,4 1-3,1-1 0,4 2-1,2 1-1,1 1 1,-2 3 0,1 0-1,-3 3 0,0 2 0,0 4-1,-4 1 0,0 2 0,-3 3-1,-3 1 1,1 0 0,-1 1 0,-1 0 0,-3-3 0,0 2 2,-4-12 2,-2 17 0,2-17 0,-15 17 1,-2-10 1,2 1-1,-5-2-1,0 1 0,-1-2-2,2-1-2,-1-1 0,6-2-1,4 0-3,0-4-3,10 3-8,0 0-7,-2-10 0,2 10-2,18-19 2</inkml:trace>
  <inkml:trace contextRef="#ctx0" brushRef="#br0" timeOffset="56872">10425 1254 44,'0'0'19,"0"0"-1,0 0 2,-12-9-6,12 9-8,-11-6-1,11 6-2,-15-3 0,4 4-1,1 3 1,-5 2-1,-1 4 0,-3 4-1,-1 2 0,-1 3-1,0 0 0,2 3 0,0-1-1,5-1 1,2 0-1,4-1 2,4-2-2,3 0 2,3 0-1,3 0 2,2-1-1,4 1 1,2-2 0,5 0-1,3-2 1,4 0-1,1-2 0,2-2-1,2-1 1,-1-1-2,0-3-1,0 3-5,-8-8-11,4 1-4,-4-7-2,1-3 1,-5-8 0</inkml:trace>
  <inkml:trace contextRef="#ctx0" brushRef="#br0" timeOffset="57753">10570 971 4,'11'7'5,"-11"-7"1,0 0 1,0 0 0,4 13 1,-6-4-1,0 3 1,1 5 0,-1 2 0,1 3 0,-1 1-1,2 1-1,0-3-1,4 1-1,-1-4-3,1-4-3,2-4-9,4-4-6,-1-7 1,3-7 0,1-6-1</inkml:trace>
  <inkml:trace contextRef="#ctx0" brushRef="#br0" timeOffset="58003">10750 920 59,'0'0'18,"0"0"0,2 10-1,-2-10-9,-1 18-9,-2-5-2,1 6 0,0 3 1,0 5 2,1 2 1,0 0 0,2 0 0,1-1-1,0-4 1,1-2-4,1-5-7,-3-5-7,-1-12-2,0 0 1,0 0 0</inkml:trace>
  <inkml:trace contextRef="#ctx0" brushRef="#br0" timeOffset="94396">11118 1507 12,'9'0'10,"-9"0"0,0 0-1,0 0-2,0 0-5,0 0 0,0 0 1,0 0 1,0 0 0,0 0 1,0 0 0,0 0 1,0 0 0,0 0-2,0 0-1,0 0 0,0 0-1,0 0 1,0 0-1,0 0 1,9-3-1,-9 3 0,15 0-1,-3 0 0,4 1-1,0 1 0,3 1 1,1 1-1,3 1 0,-1 0-1,1 0 0,-1-1-2,-1 1-3,0-2-5,1 0-6,-3-1 0,-1-1-1,-3-2 1</inkml:trace>
  <inkml:trace contextRef="#ctx0" brushRef="#br0" timeOffset="94917">11452 1292 50,'0'0'15,"0"0"-2,0 0 1,7 10-12,-7-10-4,8 12 0,-8-12 0,16 16 1,-4-6 1,3 0 0,1 1 0,5-3 0,3 1 1,-1-1-1,3 2 0,-1-2 0,-1 0 0,-1 0 1,-3 0-1,-4 0 0,-4-1 0,-2-1-1,-10-6 1,12 16 0,-10-7 0,-2 1 0,-2 1 0,-2 2-1,-3 1 0,-1 2 1,-2 0 0,-5 0 0,-2 2 0,-4-3 1,-2 3 0,-2-3 0,-3 2 1,0-2-1,-1 1 1,1-3-1,4 0 0,1-3 0,4-1 0,2-1 0,5-3 0,12-5-3,-15 5-3,15-5-8,0 0-2,0 0-1,10-9-1,-2-7 1</inkml:trace>
  <inkml:trace contextRef="#ctx0" brushRef="#br0" timeOffset="100605">11782 725 19,'0'0'11,"-9"-9"0,9 9 0,-5-9-5,5 9-2,-2-10-1,2 10-2,0 0 0,12-12 1,-1 7-1,6-3 0,2 0 0,9-1-1,2 3-1,5-1 1,2 2 0,-1 1 0,0 3 0,-5 7 1,-4 0 0,-5 4 1,-5 5 0,-6 0 0,-4 6 1,-5 0 0,-2 4-1,-3 0-1,-3 2 0,-3-2 0,-4-1 1,-2 0 0,-3-2 1,-3-4-1,0-2 1,-2-3 0,-1-2-1,2-4 1,1-2-1,2-4-1,4-1 0,1-4 0,3 0 1,11 4-1,-12-14 0,12 14-1,0-18-1,6 6-1,5 0-2,8 0-1,1-3-2,7 1 1,1-1-1,4 1 0,-1 1 1,-2 2-1,-2 0 1,-4 1-1,-3 1 2,-4 0 0,-2-1 0,-4 0 0,-3-1 2,-1 2 2,-2-3 1,0 3 0,-1-1 2,-3 10 0,4-17 1,-4 17 0,2-10 1,-2 10 0,0 0-1,0 0-1,0 0 0,0 0 0,0 0-2,11 7-1,-7 6 0,4 2 1,-1 4-1,2 5 1,0 4 0,1 2 0,-2 5 0,1 1 0,1-2 1,-3 2-1,-1-4 1,-2-3 0,-3-4 1,0-5 0,2-6 2,-4-4 0,1-10 0,0 0 0,-14 2 0,7-12 0,3-4-1,-3-7-1,2-3-1,1-7-1,3-3-1,4-3 2,5 1-2,2-1 1,5 1 0,4 3-1,1 3 1,2 4 0,1 3 0,-1 6-1,-2 4 1,-1 3 0,-4 7 0,-2 5-1,-13-2 1,12 21 0,-12-6-1,-3 5 1,-3 1 0,-3 2 0,-3 0 0,-3-3 1,-1-4 0,0-2 1,0-3-2,1-4-1,-1-4-5,2-4-5,3-2-3,3-6-1,4-4 0,2-6 0</inkml:trace>
  <inkml:trace contextRef="#ctx0" brushRef="#br0" timeOffset="101736">12570 629 9,'13'20'4,"-13"-20"1,11 20-2,-4-7-5,0 4 0,1 1 2,-1 2 2,0 3 1,0 2 3,-3 3 1,3 3 0,-2-1-1,2 3 0,1-2-2,0-1-2,-1-3 0,0-3-1,1-6 1,-4-5 1,0-4 2,-4-9 2,0 0 1,0 0-1,0 0-1,-13-19 0,10 2-2,-2-8 0,2-3-3,1-7-1,3-1-1,3-4 0,4-2 0,5 2 0,1 3 0,3 4 0,1 3 1,1 5-1,-1 5 2,-3 5-1,1 6 1,-5 6-1,0 4 0,-3 8 0,-4 5-1,-1 5 0,-3 2 0,-1 3 1,-4 2-1,-3 1 0,-2-2 1,-2-5 0,-2-1 0,0-3 1,-3-3-1,1-3 0,-2-3-1,1-3-1,-1-4-5,0-2-8,3-5-1,0-4-1,5-4 1</inkml:trace>
  <inkml:trace contextRef="#ctx0" brushRef="#br0" timeOffset="102377">12933 210 39,'3'-9'18,"-3"9"0,4-14-2,-4 14-6,0 0-5,0 0-2,0 0-3,1 14-1,-1 2-1,0 8 0,1 4 0,2 7 2,0 4 0,1 5 1,4 0 0,-1-1 0,3 2 0,-3-4 0,2-2 0,-2-5-1,0-4 1,-2-5-1,-1-4 0,-1-7 0,0-2 0,-3-12 0,0 0 0,15-7 0,-9-5 0,1-4 0,4-3 1,-3-4 0,2 1 2,-2-3-1,0 6 1,-4 1 0,2 3 0,-3 3 0,-3 12-1,3-14-2,-3 14 0,0 0-1,0 0-1,11 3 1,-11-3-1,9 19 1,-3-7 1,3 4-1,1 1 2,1 2-1,-2-1 0,2 0 0,-3-2-1,1-1-3,-4-5-4,4 0-9,-9-10-2,11-4 1,-4-7-1</inkml:trace>
  <inkml:trace contextRef="#ctx0" brushRef="#br0" timeOffset="102958">13269 160 68,'0'0'17,"-4"12"-4,4-12-4,0 0-17,13 7-6,-4 0-4,-9-7-2,23 14 1,-10-6 4,1-4 2</inkml:trace>
  <inkml:trace contextRef="#ctx0" brushRef="#br0" timeOffset="103148">13408 451 18,'3'17'2,"3"-4"-1,6-7-1,1-5-7</inkml:trace>
  <inkml:trace contextRef="#ctx0" brushRef="#br0" timeOffset="103228">13560 460 23,'13'-12'13,"1"0"0,-5-1-1,-2-3-1,-1 4-2,-6-5 0,-1 5-3,-7 0-1,3 1-1,-5 3-2,-3 2-2,0 3-1,-4 2-1,2 4-1,-3 1 0,3 3 0,-2 2 0,3 4 1,1 2 0,3 4 1,2-1 1,2 4 0,3 0-1,2 0 2,3-1-1,3-1 1,1-2 1,1-2 0,2-2 0,3-3 1,2-2-1,3-5 0,2-2 0,7-4-2,2-2-1,1-4 0,1-1 1,-2-1 0,-3 1 2,-4 1 0,-3 1 0,-9 2 1,-9 5-1,12-2 0,-12 2 0,4 9-2,-4-9-1,6 15 0,-6-15 1,13 15 1,-4-6 0,2-3 1,4-2 0,3-2-1,5-2 1,1-2 0,1-3-1,-2-1 0,0-3 1,-3-1 0,-4-1 0,-5-3 0,-5 0 0,-6-1-1,-3 0-1,-5 1 0,-6 0-3,-2 5 0,-4-1-1,-1 8-3,-3-1 0,4 7-3,-2-2-2,8 4-1,0-2 0,14-4 2,-9 6 0,9-6 4,0 0 2,17-9 4,-6-1 3,2-1 3,0-4 0,0-2 0,-1-4 1,1-1-2,-2-3 0,-2-1-2,-1-1-1,-3-2 1,-1 2-1,-1-1 2,-1 4 1,-2-2 1,1 1 2,-2 3-1,2 3 1,-2-2-1,2 6 0,-1 0-1,2 4-2,-2 11 0,1-14-2,-1 14-1,0 0-1,0 0 1,0 0-1,7 20 1,-7 0-1,1 6 0,-2 10 1,-2 11 1,-3 9 0,-1 6 0,-1 6-1,1 5-2,0-2-4,5 0-11,4-5-2,3-11 1,3-14-1</inkml:trace>
  <inkml:trace contextRef="#ctx0" brushRef="#br0" timeOffset="331617">7122 1045 12,'0'0'10,"0"0"-1,0 0-1,14-9 0,-14 9-2,16-16-2,-1 3-2,4-2-1,5-3-1,5-2 0,3-4 0,5-1 0,4-1 0,1-1 0,2 4 1,1-1-1,-2 0 1,1 5-1,0 0 1,-3 4-1,-1 4 1,-5 4-1,0 0 1,-8 6 1,0 6-1,-2-1 2,-7 4-1,0 1 2,-3 4-1,-1-2 0,-1 3 1,2-4-2,0-1 1,4-3-1,6-2 0,3-8 0,6-3 0,5-5 0,4-5 1,0-3-2,4-2 1,-7-4 0,0 2 1,-7 0 0,-1 1 0,-5 0 0,-1 5-1,-4-1 1,-2 5 0,-2 2-2,-1 3-1,-2 4 0,-2 2-1,-3 4 0,-10-1 1,15 7-1,-15-7 1,17 10 0,-7-4 0,3-1 0,4-2 1,6-4 0,6-4-1,6-2 1,5-4-1,4-6 1,1-2-1,4-4 0,0-2 0,-4-1 0,0 1 0,-5 1 0,-4 2 0,-3 4 0,-2 3 0,-5 5 0,-3 4-1,-2 3 1,-3 6 0,-1 2-1,-1 0 1,1 1 0,-2 1 0,3-3 0,2 0 0,3-4 0,5-5 1,4-4-1,3-2 0,5-4 1,1-2-1,1-2 0,0 1 0,-2-1 0,-2 3 0,1 5-6,-4 2-13,0 2-2,-6-3 0,-4-2 0</inkml:trace>
</inkml:ink>
</file>

<file path=ppt/ink/ink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3.357"/>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 12,'0'0'7,"0"0"-1,0 0 0,0 0-2,0 0 0,11 2-1,-11-2 0,15 3 0,-4-1 0,1-1 1,3 2-1,1-1 1,1 0-1,-1 0 0,2 1 0,-2-1-1,0 3-1,0-1-2,0 2-3,-2-3-19,5 9-2</inkml:trace>
</inkml:ink>
</file>

<file path=ppt/ink/ink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4.119"/>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12 0 9,'-5'17'13,"3"-7"-2,2 7-4,-2 1-2,0-1-1,1 5-1,1 0-1,1 0 0,0 1-1,0 1 0,-1-1-1,1 0-1,-1-1-7,4 10-14,-7-16 0</inkml:trace>
</inkml:ink>
</file>

<file path=ppt/ink/ink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4.639"/>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705 52 3,'-15'-1'21,"4"-1"-10,-1-1-4,-4-1 0,0-1 2,-5-1 0,0 2 0,-3-2 1,-2 1-3,-4-1-2,0 3-1,-2 0-2,-1 2 0,-2-1-2,0 2 1,-2 0-1,2 0 0,-1 1-1,-2-1 0,1 3-4,-2-2-6,-5-2-18,6 6 0,-6-10 1</inkml:trace>
</inkml:ink>
</file>

<file path=ppt/ink/ink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5.230"/>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423 11 3,'0'0'22,"0"0"0,0 0-13,-11 2-5,11-2 0,-15-1-1,6 0 0,-2 0-1,-6 0 2,5-1-1,-5-1 0,-1 2 0,-2 1-1,-3-1-2,-2 0 0,0 2 0,-4-1-1,-5 1-3,-3-2 0,-1 2-6,2 3-15,-10-11 0</inkml:trace>
</inkml:ink>
</file>

<file path=ppt/ink/ink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5.881"/>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382 5 4,'0'0'22,"-10"1"0,10-1-13,0 0-2,-14-2-1,14 2-1,-11-2 0,11 2 0,-11-2 0,1 2-1,10 0 0,-19 0-2,5-1-1,-1 2 0,-1-1 0,-4 1-1,-4 0 0,0-1 0,-2 0 0,26 0 0,-56 2-1,56-2-1,-56 4-4,56-4-14,-57-1-6,57 1-1</inkml:trace>
</inkml:ink>
</file>

<file path=ppt/ink/ink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6.622"/>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-1 453 6,'0'0'15,"0"0"-4,0 0 0,0 0-2,0 0 0,0 0 0,-3-49 0,3 49 1,0 0-3,13-52 0,-13 52-2,0 0-2,22-56-1,-22 56 1,7-44-1,-7 44 0,0 0 0,17-57 0,-17 57 0,1-44-1,-1 44 0,-10-45-5,10 45-7,3-44-20,-3 44 1,1-63-1</inkml:trace>
</inkml:ink>
</file>

<file path=ppt/ink/ink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7.163"/>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6 3,'12'-1'13,"-12"1"0,18 2-2,-4 0-1,5-1-1,-2 3-1,-1-4 0,5 2-2,-4-2 1,11 2-3,-5-2 0,2 2-1,2-1 0,7-1 0,-1 1-1,6 0 0,-1 0-1,0-1 0,1 1 0,3-2-1,1 2 0,-3-2-4,10-1-12,4 2-14,4-12 2,12 2-2</inkml:trace>
</inkml:ink>
</file>

<file path=ppt/ink/ink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7.944"/>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4 21,'9'-2'13,"1"2"0,-1-1 0,-9 1-2,19-1-1,-9-1-2,5 3-2,-4-1-1,5 2-1,-3-1-1,6 1-1,-1 0-1,3 2 0,0 0 0,1-2-1,2 1-1,0-2-5,7-5-20,6 8-3,-5-8 0</inkml:trace>
</inkml:ink>
</file>

<file path=ppt/ink/ink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8.475"/>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16 15,'22'1'15,"3"-1"-2,2-1-1,3 0 0,0-1 0,5 2-1,-1-3-2,6 2-1,-2-2-2,2 2-2,-3-1-1,3 1-1,-5 0-1,0 0 1,-2 1-2,-1 0 1,-4 0-1,-1 1 0,-2 0 0,-2 0-2,4 1-2,-2 0-14,-2-3-13,9 3 0,-4-6 0</inkml:trace>
</inkml:ink>
</file>

<file path=ppt/ink/ink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9.116"/>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18,'22'1'13,"2"1"0,0 0 0,1-2-2,1 3-2,-2-2 0,1 1-2,-2-2-2,1 2-1,-1-2-2,-1 2 0,0-2-1,-2 1 0,-2 0 0,2 0 0,-3-1-1,0 2 0,-3-1-1,1 1-1,0 1-8,5 1-20,-6-7 1,8 5 0</inkml:trace>
</inkml:ink>
</file>

<file path=ppt/ink/ink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4:39.19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4916 2888 23,'-13'-5'12,"13"5"1,-9-6-1,9 6 0,-11-8-2,11 8-1,-18-10-3,8 6-2,-3-1-1,-1 0 0,-4-1-1,-4 1 0,-2 0 0,-5 0-1,-5 0 0,-7-1 0,-5 1 0,-4 0 0,-5 0 0,-3-2 0,-2 2-1,-1-1 1,0 1-1,0 0 0,3 0 0,1 0 0,3 0 0,4 3 0,5-1 0,3 0 0,7 2 0,8-1 0,6 1 1,6 1-1,5-1 0,10 1 0,0 0 0,0 0-1,0 0 1,11-6-1,-11 6 0,17-1 0,-8 0 1,-9 1-1,12 0 0,-12 0 0,0 0 0,0 0 1,10 3 0,-10-3 0,0 0 0,0 0 1,0 0 0,0 0 0,0 0 0,0 0 0,0 0 0,0 0-1,0 0-1,0 0 1,-11-1-1,11 1 0,0 0 0,0 0 0,-13 7 1,13-7-1,-9 2 1,9-2-1,-11 1 1,11-1 0,-11 1 1,11-1-1,-9 0 0,9 0 1,-10-1-1,10 1 1,0 0 0,0 0 0,0 0-1,0 0 0,4-10 0,9 4-2,4-3 1,7-1-2,5-4 1,4-1-1,4-2 2,0 2-1,-4 0 3,-2 4 1,-8-1 1,-4 5 0,-8 1 0,-11 6-2,10-3 0,-10 3 0,-10 4-3,10-4-1,-17 9 0,4-3-1,2 1 1,-5 0 0,1 1 0,0 1 1,-2 0 1,-3 0-1,0 2 1,-5 0 1,-4 4 0,-1 1 1,-5 2 1,-2 0-1,-3 2 2,-1 0-1,-1-2 0,2 2 0,2-5 0,4-1 0,4-1-1,6-3 0,4-1-1,7-2 0,13-7 0,-11 13 2,11-13 0,9 11 0,2-5 1,6 2-1,5-1 1,5 1 0,2 2-1,5 0-1,-1 1-1,2 2 1,-1 0-1,0 2 0,-2 0 0,-1 1 0,-2-2 0,0 2 0,-1-2 0,-2 0 1,-2-3 1,-3 1-1,-2-4 1,-2 1 1,-3-2-1,-3-1 0,-11-6-1,14 7 0,-14-7 0,0 0-2,0 0 0,0 0-2,0 0-3,0 0-5,0 0-10,0 0-2,9-9 2,-10-12-1</inkml:trace>
  <inkml:trace contextRef="#ctx0" brushRef="#br0" timeOffset="2093">2426 1256 30,'6'9'10,"-6"-9"0,0 0-2,0 0-7,0 0 0,0 0 1,4 12-1,-4-12 2,0 0 2,5 13-1,-5-13 1,7 15 1,0-5-1,-1 2 0,3 2-1,0 5 1,4 5-1,-2 1 1,3 8 0,-3 1-1,1 6 0,-2 2-1,0 4 0,-3-2-1,0 0 0,-3 0-1,-1-3-1,0-1 1,-1-3-1,1-3 1,0-3-1,0-3 0,1-2 1,2-3-1,-1-2 0,-1-7 0,0 0 0,-1-2 0,0-3 0,-3-9 0,3 12-1,-3-12-2,0 0-5,4 10-11,-4-10-1,0 0-2,2-15 2</inkml:trace>
  <inkml:trace contextRef="#ctx0" brushRef="#br0" timeOffset="2653">2368 2193 54,'0'0'15,"0"0"-1,10 3 0,-10-3-13,19-5-2,-6 2 0,7-4 1,6 0 1,5-4 2,7-3 1,3-2 0,5-2 2,-2-3-1,2 2 0,-6-2 0,-2 4 1,-9 0-1,-5 6 1,-8 1 0,-4 5-2,-12 5 0,9-6-2,-9 6-1,0 0-1,0 0-3,0 0-3,0 0-5,0 0-7,18-10-5,-18 10-1,23-18 1,-10 1 1</inkml:trace>
  <inkml:trace contextRef="#ctx0" brushRef="#br0" timeOffset="3154">2312 1252 0,'-18'-14'0</inkml:trace>
  <inkml:trace contextRef="#ctx0" brushRef="#br0" timeOffset="3274">2163 1315 11,'0'0'10,"-9"1"0,9-1 1,-10 1-2,10-1-1,-9 1-1,9-1-1,0 0-2,-9 2-1,9-2 0,0 0 0,16-2-1,1-1-1,9-3 0,7-2-1,8-4 2,7 0 1,2-5 2,4 2 0,-6-3 3,-2 5 0,-14-2 0,-3 7 1,-11-2-1,-4 7-1,-14 3-2,10-4-2,-10 4-2,0 0-1,0 0-1,0 0 0,0 0 0,0 0 0,0 0 0,0 0-1,0 0-3,0 0-6,0 0-7,0 0-4,0 0-1,0 0 0,17-10 1</inkml:trace>
  <inkml:trace contextRef="#ctx0" brushRef="#br0" timeOffset="3975">3132 1169 16,'5'-14'14,"0"-1"0,0 3 1,-3-1-1,-2 13 1,5-16-3,-5 16-2,0 0-3,0 0-3,4-11-1,-4 11-1,0 0-2,0 0-1,0 0 0,0 0-1,0 0 0,4 10 1,-4-10 0,3 16 0,-1-2 0,0 3 1,0 6 0,-2 3 0,-1 4 0,1 3 1,-1 4 0,1 5 0,0 0 0,2 3 0,-1 1 0,4 0 0,2 3 0,-1-3-1,2 1 1,-1-2-1,2-3 0,-1-1 0,0-5 1,-1-3-1,-1-4 0,-1-3 0,-2-4 0,2-4 1,-1-3-1,0-4 2,-4-11-1,4 16 1,-4-16 1,0 0 0,0 0-1,0 0 1,0 0 0,11 5-1,-11-5-1,21-7 0,-1 0-1,6-1 1,8-4-1,6-4 0,9-1-1,4-4 1,-2-1 0,-1-1 1,-3 2 0,-7 1 0,-8 3 1,-5 5 0,-10 1-1,-5 4 0,-12 7-3,0 0-4,0 0-6,0 0-11,0 0 0,-22 2-1,8-5 1</inkml:trace>
  <inkml:trace contextRef="#ctx0" brushRef="#br0" timeOffset="4776">3256 1587 58,'0'0'17,"0"0"1,0 0-3,0 0-10,0 0-2,0 0 0,0 0-1,9-9 0,3 7 0,2-3 0,9 0 0,4-2-1,7-4-2,6 0 0,5-4 1,3-1 0,2-2 0,-4-1 1,-2 2 1,-9 1 1,-4 4 0,-9 1 0,-7 3 0,-15 8-3,8-9-4,-8 9-4,-21 4-6,4 2-7,-6-3-2,-2-3 2,-6-3-1</inkml:trace>
  <inkml:trace contextRef="#ctx0" brushRef="#br0" timeOffset="5237">3082 1138 29,'-11'-2'12,"11"2"-1,0 0 1,0 0-7,-6-10-1,6 10-1,0 0 0,0 0 0,0 0 1,0 0 0,0 0-1,0 0-1,15-4-1,2-1 0,7 0 0,9-4 1,10-1 1,9-4 2,6-1 0,2-3 1,0 2 0,-5-1 1,-3 5 0,-13-1-1,-4 5-1,-14 0-1,-4 5-2,-17 3 0,14-1-2,-14 1 0,0 0-1,-7 15-3,7-15-3,-11 19-8,-2-6-8,2-1 1,-8-10-2,1-6 1</inkml:trace>
  <inkml:trace contextRef="#ctx0" brushRef="#br0" timeOffset="7681">1702 2698 5,'0'0'6,"0"0"2,0 0-1,0 0-1,0 0 1,0 0-1,0 0 1,0 0-1,0 0 1,-12-3-1,12 3-3,-11-2-1,11 2 0,-18-4 1,9 3 3,-1-2-1,-2 0 1,-4-2 0,1 1 1,-5-3-2,0 1 0,-7-2 0,-1 1-2,-8-2-1,-4 1 0,-6 0 0,-5-1-1,-5 2 0,-6 1 0,-3 0 0,-2 0 0,-1 1 0,2 1-1,1 2 1,3 0 0,1 0 0,6 0-1,3-1 1,6 1 0,3-1 0,6 0 0,5-3 0,5 1 0,5-1 1,5 1-1,1 0 1,6-1-1,1 2 0,9 4-1,-12-6 1,12 6-1,0 0 0,0 0 0,-9-5 0,9 5 0,0 0 0,0 0-1,0 0 1,-16-2 0,16 2 0,-18-1 0,5 0-1,-2 1 1,0 0 0,1-1 0,0 1 0,-1 0 0,1 1 0,1-1 0,0 1 0,0-1-1,2 1 1,0-1 0,1 1 1,1 0-1,9-1 0,-14 1 0,14-1 0,-9 0 0,9 0 0,0 0 0,-10-1 0,10 1 0,0 0 0,-9-1 0,9 1 0,-10 0-1,10 0 1,-9 0-1,9 0 1,-10 0 0,10 0 0,-11 0 0,11 0 0,-9 0 0,9 0 0,0 0 0,-9 0 0,9 0 0,0 0 0,0 0 0,0 0-1,0 0 1,0 0 0,0 0 0,0 0 0,0 0 0,0 0 0,0 0 0,0 0 0,0 0 0,0 0 0,0 0 0,0 0 0,0 0-1,0 0 1,0 0-1,14-9 0,-3 1-1,7 2 0,4-4 0,9-2-1,3-2 1,5-1-1,4 0 1,-1 1 1,-2 0 0,-1 1 0,-6 2 1,-6 4 0,-7-1 0,-5 4 0,-4 1-1,-11 3 0,9 0-1,-9 0-1,0 0 0,0 0 0,-2 10-1,2-10 0,0 0 1,0 0 0,0 0-1,-10 9-4,10-9-5,-12 2-3,12-2 1,-23 6 0,6-2-1</inkml:trace>
  <inkml:trace contextRef="#ctx0" brushRef="#br0" timeOffset="8993">0 2564 7,'13'-1'6,"-13"1"1,11 6-1,-11-6 0,10 13-1,-10-13 1,13 19-2,-3-8-1,-1 0-1,1 0 1,1 0 0,1 0 0,-1-2 2,4 3 0,-2 0 1,3 2 0,-2 1 1,3 4-3,-1-1 1,3 5-2,1-2 1,1 3-2,-1-1 1,2 0-2,-3 0 1,1-1 0,-2-2-1,-2-4 0,-3 1 0,-3-5 0,-3-2 0,-7-10 1,8 10 0,-8-10 0,0 0 2,0 0 0,0 0 0,0 0 1,0 0 0,0 0-1,0 0 0,0 0-2,0 0-4,0 0-16,0 0-4,-9-3-2,0-9-1,-9-8 1</inkml:trace>
  <inkml:trace contextRef="#ctx0" brushRef="#br0" timeOffset="10204">2 2643 9,'3'-12'6,"-3"12"1,10-15 0,1 5 0,1-1-1,5-3-2,3-3-1,5-2-1,5-5 1,3-3 0,6-2 0,2-1 2,3-1 1,-1-1 0,1 4 3,-4 0-1,1 6 0,-10 2 0,-3 7 0,-8 0-1,-3 8-2,-6-2-1,-11 7 0,11-4-2,-11 4-1,0 0-1,0 0 0,0 0 0,0 0-2,0 0-1,0 0-5,-7 11-6,7-11-6,-13 14-2,4-9 2,-5 0 0</inkml:trace>
  <inkml:trace contextRef="#ctx0" brushRef="#br0" timeOffset="10855">141 2629 16,'0'0'9,"0"0"0,0 0-2,0 0-1,0 0-3,0 0-1,0 0 0,0 0 1,-10-7 1,10 7 1,0 0 0,0 0 0,0 0 0,0 0 1,0 0-2,0 0-2,0 0-1,0 0 0,0 0 0,0 0 0,0 0 1,12 7 0,-12-7 1,14 6 1,-4-4 1,4 4 0,-3-5 0,7 4 0,-3-4 0,5 4 0,0-3-1,4 3-1,-1-2 0,4 2-1,1 0 0,3 0 0,0 0 0,3 1-1,1-1 0,2 3 0,1-3 1,1 1-1,1-1 0,2 0 1,-2-1-1,0 1 0,-2-4 2,3 2-2,-4 0 0,1 2 0,-3-2 0,2 1-1,-1 2 1,0-1 0,1 1-1,1-1 0,0-2 1,1 0-2,-2-1 2,2 1-1,-3-2 1,-4 0-2,-4 0 2,-3-1-1,-4 1 1,-4 0-1,-2 0 0,-3 0 0,-3 1 1,-9-2-1,14 3 0,-14-3 0,10 1 1,-10-1-1,0 0 1,0 0-1,0 0 1,0 0-1,0 0 1,0 0-1,0 0 0,0 0 1,0 0-1,0 0 0,0 0 0,0 0 0,0 0 0,0 0 0,0 0 0,0 0 0,0 0 0,0 0 0,0 0 0,0 0 0,0 0-1,0 0 0,0 0-1,0 0-5,0 0-16,0 0-2,0 0-2,3-21 0,3 2 1</inkml:trace>
  <inkml:trace contextRef="#ctx0" brushRef="#br0" timeOffset="12417">3561 2945 22,'0'0'13,"0"0"1,0 0 0,0 0-2,0 0-1,0 0-4,0 0-1,0 0-2,0 0-2,0 0-1,0 0 0,0 0 0,0 0 0,0 0 1,11 3-1,-11-3 1,15 3 0,-4-1 1,2-1 0,3 1 0,1-2 1,3 2-1,-2-4 1,5 4 0,-3-5-1,4 4 0,1-3 0,2 2-1,0-1 0,2 1 0,2-1 0,3 1 0,1-1-1,2 1 0,0 0 0,0 1 0,-1-2-1,1 2 1,-1-1-1,3 0 1,-2 0-1,-1 1 1,1 0-1,3 0 1,0 0-1,2 1 0,-1 0 1,-1-1-1,1 1 0,1 0 2,0 0-2,-1 0 0,-1 0 0,-4 1 1,-2-2-1,0 1 1,-3 0-1,-2 0 1,-4 0-1,-1 0 0,-3 0 1,-2 0-1,-1 0 0,-6-1 0,-3 0 1,1 0 0,-10-1 0,0 0-1,10 1 1,-10-1 0,0 0 0,0 0 0,0 0-1,0 0 0,0 0 0,0 0 1,0 0-1,0 0 0,0 0 0,0 0 0,0 0 0,0 0 0,0 0 0,0 0-3,0 0-4,0 0-9,0 0-10,-18 2 1,9-5-2,-11-10 1</inkml:trace>
  <inkml:trace contextRef="#ctx0" brushRef="#br0" timeOffset="13699">3678 2844 35,'0'0'14,"0"0"0,0-12-1,0 12-4,1-9-4,-1 9-2,0 0-1,8-12 0,-8 12 0,12-8 0,-2 3-1,1-2-1,7-1 0,0-3 1,6-1-2,2-2 2,1-2 1,2-1 1,-1-2 1,3 3 0,-5-4 1,1 5 0,-7-3 1,3 4-2,-4 0 0,-1 3-1,-2-1-2,-3 4 0,-1 1-1,-1 1 1,-11 6 0,14-7 0,-14 7 0,0 0 1,10-6 0,-10 6-1,0 0 1,0 0-1,0 0-1,0 0 0,0 0 0,0 0 0,0 0 0,0 0-1,0 0 1,0 0-2,0 0-1,0 0-2,0 0-5,1 13-12,-1-13 0,-8 12-2,8-12 2</inkml:trace>
  <inkml:trace contextRef="#ctx0" brushRef="#br0" timeOffset="14671">3526 2997 20,'0'0'12,"12"-9"0,-12 9 0,0 0 0,0 0-2,0 0-1,0 0-4,0 0-2,0 0 0,0 0-2,0 0 1,0 0-1,0 0 0,10-3 0,-10 3 0,0 0 0,9 9 1,-9-9 1,13 10 0,-3-4 1,2 3 0,0-1-1,3 5 0,-1 0 0,5 2-1,-1 3 0,2 2 0,2 0-1,2 4 1,3 0-1,3 0 1,2-1-2,0 0 2,1-3-1,1 1 1,-3-4-1,0 0 1,-4-3 0,-2-2 0,-5-1 0,0-1-1,-6-3 0,-2 0 0,-3-2-1,-9-5 1,13 7 0,-13-7-1,0 0 1,0 0 0,9 5 0,-9-5-1,0 0 1,0 0 0,0 0 0,0 0-1,0 0 2,0 0-1,0 0-1,0 0 0,0 0 0,0 0 0,0 0-3,0 0 0,0 0-4,0 0-12,0 0-5,0 0 0,0 0-1,-11-24 0</inkml:trace>
  <inkml:trace contextRef="#ctx0" brushRef="#br0" timeOffset="16844">5928 2273 15,'0'0'9,"4"-10"0,-4 10-1,0 0-2,4-10-1,-4 10 0,0 0 0,0 0 0,0 0 1,0 0 1,0 0 1,0 0-2,10-10 0,-10 10-1,10-2-1,-1 0-2,1-1 0,3 1 0,1 0-2,6 0 1,1 0-1,2-1 0,1 0 1,3 0 0,2 0 1,1 0 0,-1-2 1,0 1-1,0 0 1,1 1 0,-1-1-1,0 1 1,-1-1-2,-1 2 0,-1-2 0,-2 3 0,-3-2 0,-1 3 0,-4-2-1,0 2 1,-5-1 0,1 2-1,-3 0 0,0 1 0,0 2 0,1 1 0,0 0-1,-1 2 1,3 0 0,-2 1 0,2 0 0,-1-1 0,0 0 0,0 0 0,-2-1 0,1-1 1,0 0-1,0-1 0,-1 0 0,1 1 1,-10-5-1,18 8 0,-7-4 0,1-1 0,-1-1 0,2 1 1,-1-1-1,4-1 0,2-1 1,1 1-1,-3-2 1,2 1-1,-2 0 1,3-1-1,-3 1 0,0 1-1,-2 0-2,-5 0-2,5 6-6,-4-2-7,0 4-3,-10-9-1,9 10 0,-9-10 1</inkml:trace>
  <inkml:trace contextRef="#ctx0" brushRef="#br0" timeOffset="194339">3916 1365 32,'0'0'12,"9"-9"1,-9 9 1,0 0-8,12-9-1,-12 9 1,0 0 0,13 1-1,-13-1 1,18 11 0,-4-2-1,5 4-2,3 3-1,4 1-1,4 2 0,0 0-1,0 0-1,-1 0-1,-4-3-4,-2-1-5,-7-3-6,-2-1-3,-14-11 2,7 15-1</inkml:trace>
  <inkml:trace contextRef="#ctx0" brushRef="#br0" timeOffset="194629">4009 1620 65,'-8'9'23,"8"-9"-1,0 0-1,0 0-10,13-15-7,-5 5-1,-1-4-1,5-3 0,-2-4 0,5-4 0,0-3-1,2-5-2,3 1-4,-1-8-4,11 4-4,-3-8-10,5 6-1,0-2 1,0 8 0</inkml:trace>
  <inkml:trace contextRef="#ctx0" brushRef="#br0" timeOffset="195060">4326 745 45,'1'-11'15,"0"2"1,-1 9 0,5-15-11,-5 15-4,0 0 1,0 0 0,0 0 0,10-2 1,-6 11 0,0 6 0,4 7-1,2 6 1,3 7-2,3 9 1,1 5 0,2 5-1,-1 0-1,2 0-1,-2-4 1,-1-1-3,-2-7-1,-2-8-3,-7-9-2,-1-6-3,-7-7-5,2-12 0,-17-2 1,1-11 1</inkml:trace>
  <inkml:trace contextRef="#ctx0" brushRef="#br0" timeOffset="195330">4374 1106 32,'-15'-24'17,"5"5"1,1 4 1,5 6-3,-2-2-3,6 11-3,2-10-3,-2 10-2,18-11-2,-2 5-2,4-2-1,5-2-1,7-2-3,0-1-1,6 1-5,-5-2-6,4 0-4,-6 0-2,-3 0 2,-6 1 1</inkml:trace>
  <inkml:trace contextRef="#ctx0" brushRef="#br0" timeOffset="195601">4687 833 26,'1'17'11,"-1"-17"-1,12 16 0,-3-7-7,2 3-5,4 2 0,-1 1 1,1 3 1,-1 2 0,1-2 2,-3 2 1,-2-1 0,-1-3 0,-3 0 0,-2-4-1,0-1 1,-4-11 1,3 12 3,-3-12-1,0 0 2,0 0-1,0 0 1,-9-14 0,9 14-1,-7-21-1,4 7-2,-2-4-1,3-1-1,1-3 0,1 2 0,3 0-1,4 0 0,0 0 0,4 4-1,4 1-1,2 2 1,5 3-1,3 3-1,3 4 0,1-1-1,4 5-2,-2-3-2,3 4-5,-5-4-7,2 2-3,-5-2 2,-2-2-1</inkml:trace>
  <inkml:trace contextRef="#ctx0" brushRef="#br0" timeOffset="196202">5104 692 32,'0'0'12,"14"-5"-2,4 5 0,2-1-8,2 1-3,3 1 0,2 1 2,0 1 1,-1 1 1,-1 2 0,-5 3 1,-1 1 0,-3 7-2,1 4 0,-5 2-4,-1 2 0,-4 3 0,-3 1 0,-3-3 2,-3 0-1,-6-4 3,-5-2 1,-4-4 2,-2-1 0,-3-6 2,2-1 0,-3-6 0,3 1 0,-1-8-1,7 1 1,1-6-2,3 1 0,3-5-2,4 3-1,1-2 0,2 1-2,2-1 0,1 2-2,4 2-2,0-4-6,7 5-7,2-2-4,7 0-2,3-7 2,8 2 0</inkml:trace>
  <inkml:trace contextRef="#ctx0" brushRef="#br0" timeOffset="196662">5763 587 48,'0'0'15,"0"0"-1,0 0 2,-10-10-12,10 10-1,0 0-1,0 0 0,-13-8 0,13 8 2,-22 7-1,8 2-1,-5 3-1,-4 4 0,-3 2 0,1 5 0,0 2 0,1 2 0,2-1 0,6 0-1,2-5 1,7 0 0,5-3 0,4-3-1,5-3 0,7-5-3,8-3-4,3-7-5,6-3-5,1-7-2,5-3 1,-2-8-1</inkml:trace>
  <inkml:trace contextRef="#ctx0" brushRef="#br0" timeOffset="197013">5869 134 43,'-7'-26'18,"-1"4"0,4 6 2,-1 2-7,5 14-5,-3-14-3,3 14-3,0 0-2,0 0 0,0 0 0,1 9 0,1 6 0,1 4-1,3 5 1,2 8 1,-1 5 0,5 9 0,0 5 0,-1 3 0,3-1-1,-2-1-1,-1 0 1,-3-4-2,-2-6 1,-5-7-1,0-7-2,-3-10-1,-6-2-4,-5-11-2,0-3-2,-7-8 1,0-2 1,-4-6 1,-2 1 3,-1-4 2,3 0 4,2 3 4,4 0 3,2 3 1,7 2-1,9 9-1,3-16 0,8 8-2,10 0 0,6-3-1,7-1-1,4-3-1,6-1 1,1-1-1,0 1 1,0-1 0,-4 0 0,-3 4 3,-5 0 0,-3 3-1,-6 3 2,-7 2-1,-2 1 0,0 4 0,-15 0-2,18 5 0,-18-5-1,8 18 0,-7-4 0,4 3 0,-3 3 0,-2 3 0,1 1 0,1 2 1,-1-4-2,-1 0-2,3 1-6,-3-4-9,2-8-2,-2-11 1,0 0 0</inkml:trace>
  <inkml:trace contextRef="#ctx0" brushRef="#br0" timeOffset="197714">6244-3 87,'-9'6'21,"9"-6"-1,0 0-3,0 0-24,3 16-7,-3-16-7,11 15-1,-2-9-1,2 1 2</inkml:trace>
  <inkml:trace contextRef="#ctx0" brushRef="#br0" timeOffset="197994">6661 442 63,'-9'-2'22,"-1"-4"-2,-2-6 0,2 0-8,-2-7-10,0 0-1,2-4-1,1-1 0,5-2 0,5 2 0,7 1 0,6 2 0,4 4-1,3 1 1,4 6 0,2 3-1,-1 4 1,1 5 0,-6 4-1,-2 5 1,-5 4 0,-5 3-1,-4 5 1,-6 1-1,-3 2 1,-8-1 0,-3-3 1,-6 1 1,-4-7 0,0-1 0,-4-6 1,1-1-1,-1-7 1,1 1 0,4-4-1,5-3 0,5-3-3,3-8-5,12 0-10,5-7-5,8-1-2,6-6 0,7-1-1</inkml:trace>
  <inkml:trace contextRef="#ctx0" brushRef="#br0" timeOffset="198485">6924 48 66,'0'0'20,"0"0"0,0 0-2,0 0-14,0 0-4,0 0-1,1 10 0,-1-10 0,2 17 0,-1-3 1,1 3-1,2 3 1,-1 1 1,0 3-1,1 1 1,2-2 0,-2-4-1,2-2 1,-1-3 0,-2-2 0,-3-12 1,11 15 0,-11-15 1,10 2 1,-10-2-1,13-12 1,-5 0 0,3-2-1,-1-4 0,4-2 0,-3-8-1,4 2 0,-4-2 0,3 2-1,-1 1 0,-3 3 1,3 2-2,-4 3 0,0 7 0,-9 10 0,16-10-2,-16 10 0,18 2 1,-4 5 0,-2 2 0,4 7-1,-2 3 1,6 3 1,-3 2 0,1 2-1,-1 0 1,-6-1 0,0-1 0,-2-4 0,-3 1-4,-14-6-6,-4 2-13,-9-6 1,-7-3-2,-10-8 1</inkml:trace>
</inkml:ink>
</file>

<file path=ppt/ink/ink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9.767"/>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65-1 9,'1'10'8,"-1"-10"0,0 0 1,-1 11 1,1-11-1,0 10-1,0-10 0,2 14-2,-2-4-2,2-1 0,-1 5 1,-1-1-1,-1 3-1,1 3 0,-3 1 0,0 3-1,-1 1 1,-2 3-1,2 1 0,0 2-1,1-1 0,-2 3-1,4-4 1,-2 0-1,3 0 1,0 0-1,-1-2-1,0-2 1,-1 3-2,0-3-1,-3 5-7,3 3-20,-10-8 0,4 4 1</inkml:trace>
</inkml:ink>
</file>

<file path=ppt/ink/ink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40.488"/>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679 25 20,'0'0'24,"0"0"-9,-10-5-8,10 5-1,-15-3 1,2-1 1,1 2 0,-5-3-2,-1 4 0,-3-2-2,-1 2-2,-3-1 0,0 3-1,-4-1 0,0 2 0,-3-1 0,-2 1 1,-3 0-1,2 2 0,-2-2 0,-2 1 1,3 0-2,1-1 0,3 2-2,2-5-3,4-1-18,3 5-9,-5-11 1,9 5 0</inkml:trace>
</inkml:ink>
</file>

<file path=ppt/ink/ink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41.219"/>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740 0 22,'0'0'16,"0"0"-2,0 0 0,0 0 0,-9-3 1,9 3-3,-10 2-1,10-2-3,-19 3-3,5 0-2,-5 0-2,-4 2 0,-5-2-1,-4 3 0,-2-2 1,1 1-1,-5-1 0,0-1 0,-4 1 0,2-1 0,-3-1 0,4-1 1,-3 1-2,-2-1 1,5-1-4,-3-1-10,0-5-18,8 6-1,-2-10 1</inkml:trace>
</inkml:ink>
</file>

<file path=ppt/ink/ink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41.800"/>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611 64 12,'-17'-1'25,"17"1"-11,0 0-5,-15-3 0,15 3-1,-16-5 0,6 3-1,-3-2 0,-2 0-2,-4 0 0,-1 0 0,-6 0-2,1 3 0,-8-2 0,0 1-1,-3 0 0,2 1-1,-4 0 0,3 2-1,0 0 1,-1-1-2,5 0 1,3 0-2,3 0-2,1-4-6,5-2-22,4 3 1,1-10 0</inkml:trace>
</inkml:ink>
</file>

<file path=ppt/ink/ink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42.441"/>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0 665 9,'5'-12'15,"4"2"-2,-9 10-1,9-17 1,-9 17 0,2-16 2,-2 16-1,1-15-2,-1 15-2,0-16-3,1 6-1,-2-3-2,2 1 0,-2-5-1,2 0-1,0-6 0,2 0-1,-2-1 0,1-1 0,1-2 0,-2-2-1,2 0 1,-1-1-1,0-1-1,-2-2 0,1 1-2,-2-6-7,3-4-24,0 5-2,-2-8 1,3 3 1</inkml:trace>
</inkml:ink>
</file>

<file path=ppt/ink/ink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43.262"/>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20 20,'13'-1'10,"-13"1"0,12-3-1,-2 0 0,1 2-2,0-2-1,1 2-2,4-1 0,-2 2-1,2-4 0,1 4 0,-3-1-2,0 0 0,-1 2 0,1-1 0,-4 4-1,1-2-1,0 4-3,1 8-19,-12-14-3,15 12 0</inkml:trace>
</inkml:ink>
</file>

<file path=ppt/ink/ink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48.649"/>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19 0 6,'-10'2'4,"10"-2"1,0 0 0,-9 3 1,9-3 0,0 0 0,0 0 0,0 0 0,0 0-1,0 0 0,0 0 0,0 0-1,13 4-1,-13-4 0,17 1-2,-8 0 0,2 0 0,1-1 0,2 1 0,2-1 0,0 1 0,-2 0 2,4 0-2,0-1 1,0 1-1,-3 0 1,3 1-1,-2-1 1,2-1-1,-2 1 0,1 0 0,1-1 0,-1 1-1,1-1 1,-1 0 0,-1 0 1,1 1-1,0-2 0,0 2 1,-4-1 0,3 2-1,-5-2 1,4 2-1,0-1 1,-1 1-1,1-1 0,4 0 1,-2-1-1,3 0 1,-1-1 0,-2 1 0,1-1 0,0 0 0,-2 0-1,-2 1 1,2 0-1,-3 0 0,1 0 0,2 1 0,1-1-1,1 1 1,1-2 0,2 2-1,-1-2 1,4 1 0,-1-1 0,1 0 0,0 0 0,-3 0 0,1 0 0,1 1 0,-3 0 0,2 0-1,-1 0 1,0 0-1,-2 0 1,4-1-1,-2 0 1,-2 0-1,-1-1 0,-1 1 1,-1-1-1,-3 1 0,0 0 0,-13 1 0,13-2 0,-13 2 0,10 0 0,-10 0 0,0 0 0,0 0 0,0 0 0,0 0-1,0 0-1,0 0-1,12 7-3,-11 2-21,-1-9-8,9 1 1,-9-11-1</inkml:trace>
</inkml:ink>
</file>

<file path=ppt/ink/ink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50.262"/>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22,'0'0'14,"0"0"0,0 0-2,0 0-3,0 0-3,0 0-2,0 0 0,0 0-2,0 0 0,0 0-1,0 0 1,9 4-1,-9-4 0,0 0 0,15 2 0,-6 0 0,0-1 0,6 0 0,-1 0 1,5 1-1,-1-2 1,2 0-1,-1-1 0,0 0 0,0-2 0,-2 3 0,-2-3-1,-3 2 1,2-1-1,-4 1 0,0 0 0,-10 1-1,15 2 1,-15-2-1,13 6-2,-13-6-1,11 9-4,-11-9-10,11 8-11,2 2 1</inkml:trace>
</inkml:ink>
</file>

<file path=ppt/ink/ink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50.993"/>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4 26,'10'-5'12,"-10"5"-1,14 1 0,-4-1-3,1 1-2,2-1-2,3 2-1,2-2 1,1 0-2,-2 0 0,1 0 0,-2-2 0,-4 2 0,1-1 1,-1 2-1,-2-1 0,1 2 0,-2-1-1,1 1 0,0 1 0,-1-1 0,0 0-1,-9-2 0,16 5 1,-16-5-1,13 4-1,-13-4-2,13 6-7,-2 3-19,-11-9 0,10 2 0</inkml:trace>
</inkml:ink>
</file>

<file path=ppt/ink/ink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51.564"/>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20 15,'0'0'10,"0"0"-3,0 0-1,14-3 0,-14 3 0,20 0 0,-5-1 0,2-1-1,4 0-1,-1-1-1,1 1-1,0 0 2,-2 1-1,-4-2 3,0 3-2,-4-1 0,-2 3 0,-9-2 0,16 0-2,-16 0 0,16 0-1,-16 0 0,16 0 0,-16 0 0,14-1 0,-14 1 0,9-2 0,-9 2-2,0 0-1,10 6-10,-10-6-18,0 0 0,-9 12 0</inkml:trace>
</inkml:ink>
</file>

<file path=ppt/ink/ink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5:34.03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84 40 9,'0'0'7,"0"0"0,0 0-3,0 0-1,0 0-1,0 0 0,0 0 0,-10 0 0,10 0 0,0 0 0,0 0 1,0 0-2,0 0 0,0 0-1,0 0 0,-10 0 0,10 0 1,0 0-1,-10 1 0,10-1 1,0 0-1,-11 5 0,11-5 0,0 0 0,-12 10 0,12-10-1,-9 11 1,9-11 0,-8 16-1,4-6 1,0 2 0,1 0 0,1 2 0,1-1 0,2 1 0,1-1 1,1 2-1,2-2 1,3-1 0,3 0 0,2-3 0,0 0 1,5-4-1,2-2 1,1-4-1,1-3 1,0-4 0,-1-1 0,-3-2 0,-2-3-1,-2-1 0,-2-2-1,-1 0-2,-5-1-1,0 0-2,-1-1 0,-1 0 0,-2 3 0,-1 0 2,-4 3 1,-2 0 2,-2 4 0,-4 2 2,-3 3-1,-2 3 0,-3 3-1,0 3-2,-1 3-1,-1 5-2,3 1-2,-1 3-1,9-1-1,0-2 1</inkml:trace>
  <inkml:trace contextRef="#ctx0" brushRef="#br0" timeOffset="701">298 5 22,'-7'15'5,"7"-15"0,0 0-2,-2 13-7,2-13-1,2 12 2,-1-2 4,1 0 2,1 6 1,-2 3 1,1 8-1,0 4 0,0 7-1,-1 6 0,-2 3-2,-2 4 1,-2-1 0,0 0 0,-2-3 0,-1-3 0,0-6-1,0-4 1,1-4-1,2-5-1,1-4-1,2-4-4,1-5-2,1-12-4,7 9 0,-7-9-1,16-16 0</inkml:trace>
  <inkml:trace contextRef="#ctx0" brushRef="#br0" timeOffset="1162">458 70 16,'0'0'5,"-6"10"-1,6-10 1,0 0-8,-3 12-1,3-12 1,0 16 1,-1-5 4,1 3 2,-1 3 1,0 2 1,-1 0-1,0 4 0,1-2-2,0 0 0,1-2-1,0-5 1,4-3 0,-4-11-1,16 7-1,-1-16-2,1-4 0,5-4-1,1-3 2,-2-4 1,2 2 3,-6 1 3,-1 5 2,-8 2 3,-7 14-2,11-15 0,-11 15-3,0 0-5,0 0-3,0 0-2,1 10-2,-1-10 0,2 17 1,-1-6 0,0 2 4,0 1 1,0 3 1,-1-2 1,0 4 0,0-2 0,0 2 1,-1-1 0,1 0-1,0-3-1,1 0-1,1-2-4,1-4-6,-3-9-8,13 9-3,-2-12 1,-2-7 0</inkml:trace>
  <inkml:trace contextRef="#ctx0" brushRef="#br0" timeOffset="1803">835 208 25,'14'0'11,"-14"0"-3,14-8-2,-14 8-6,18-12-2,-8 4-1,1-1 0,-1 0 0,1-1 0,-4 0 3,0-1 0,-7 11 1,12-18 0,-12 18-1,6-16 0,-6 16 0,1-15 0,-1 15 1,-5-11 0,5 11 0,-11-8 0,11 8 2,-14-4-1,14 4 0,-18-1 0,18 1 1,-17 4-1,7 0 1,10-4 0,-17 12 0,17-12-1,-17 17 1,10-6 0,0 1 0,1 2-1,2 1 0,1 1-1,1 2 0,2 0 0,1 1 1,2 1-2,0 0 1,3-2 1,-1 0 0,-2-2 1,2-1 0,-1-2 1,4-2-1,-8-11 1,15 16 0,-15-16-2,21 4-1,-5-4-2,2-6-5,6-3-8,0-3-5,4-5 2,1-4-2,-1-3 1</inkml:trace>
  <inkml:trace contextRef="#ctx0" brushRef="#br0" timeOffset="2474">1147 70 13,'0'0'9,"-8"-10"-1,8 10-2,0 0-2,0 0-1,0 0-2,-2 11 0,2-11 0,4 16 0,-1-6 2,0 3-1,2 1 1,2 1 0,-1 3 0,1 2-1,-2-2 0,0 3 0,0-1 0,0 1-1,-3-1 1,-1-2-1,-1-1 1,1-5 0,-1 1 1,0-13 4,1 15 0,-1-15 2,0 0 0,0 0 1,0 0 0,0 0 0,0 0-2,-10-5-3,10 5-2,-8-19-1,6 4-3,1-4 0,-1-3-2,6-2 0,1-4 0,5 2 1,1-2-1,6 3 1,0 1 0,3 2 2,2 4-1,-3 3 1,1 3 0,-1 5-1,-2 3 1,-1 3 0,-3 3-3,0 7-3,-13-9-6,18 21-9,-10-10 0,0 0 1,-8-11-1</inkml:trace>
  <inkml:trace contextRef="#ctx0" brushRef="#br0" timeOffset="3125">1535 57 17,'3'17'9,"-7"-8"0,1 7 1,-2 2-5,1 2-1,-1 3 2,1 2 2,0 1 0,1-4 2,1 2-1,1-5-1,3-1-1,0-5-2,7-4-2,3-5-3,6-5-1,4-2-2,4-6 1,2-5 0,1-3 0,0-2 1,-2-2 1,-4 1 2,-3 0 0,-7-1 1,-1 5 1,-3-1-1,-2 4-1,-3 1-1,-1 1-2,-3 11 0,2-14 0,-2 14 0,1-10-1,-1 10 0,0 0 0,0 0 0,0 0 0,0 0 1,0 0-1,0 0 1,0 0 0,-1 11-1,1-11 2,-1 13 0,0-1 1,0 2 0,-1 4 0,-1 4 1,-1 6 0,-1 5-1,-2 8 1,0 4 0,0 7 0,-2 0 1,0 2-1,1-1 1,2 1-1,-1-6 0,4-4-1,-1-4-3,2-9-8,3-3-10,-1-8 0,-1-9-1,1-11 0</inkml:trace>
</inkml:ink>
</file>

<file path=ppt/ink/ink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21.132"/>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35 7,'0'0'15,"0"0"-4,0 0-4,0 0-2,0 0-2,0 0-2,0 0-2,0 0 1,12 5 0,-12-5 1,12 6 1,-12-6 1,14 4-1,-5-3 3,3-1-1,-2 2 0,-10-2 0,21 1 1,-11 0-1,4 0 0,-3 0-2,1 1 0,-1 0 0,3 0-1,-2-1 0,1 2 0,-1-1 1,-1 0-1,0 1 2,0-1 0,3-1-1,-3 1 2,4-3-1,-6 2 0,4-2 0,2 2-1,-2-1-1,1 0 0,-2 1 1,2 0-3,-4 0 2,6 0-1,-4 1 1,-1-2-1,3 2 0,-2-2 1,3 1-1,0-1 0,2 0 1,0 0-1,2 0 0,0 0 0,4-3 0,0 2 0,3-1 0,-1 0-1,1-1 1,1 0-1,0-1 1,-1 1-1,-1 0 1,1 0 0,-5-3 0,3 2-1,-4-1 2,2 1-2,2-1 1,2 1-1,-1-2 1,0 2-1,0 1 1,-1-1 0,2 2-1,-1 0 1,-3 0 0,1 0-1,1 1 1,0 0 0,0 0 0,1-1 0,1 0 0,-3 1 0,4 0 0,-2 0 1,0 0-1,0 1 0,0 0 0,-2 2 0,-1 0 0,0 2 0,-1-1 0,-1 0 0,-2 1 0,-1 1 0,-3-1 0,2 1 0,1 1 0,1 0 1,-2 1-1,2-2 0,-1 2 0,1-2 1,0 3-1,-1-2 0,-3-2 1,1 3-1,-2-4 0,-2 4 0,3-4 0,-3 2 0,3-2 0,-3 1-1,2-1 1,-3 0-1,1-1 1,0 0 0,-2 1 0,-9-3 0,17 3 0,-17-3-1,17 3 1,-7-2 0,-10-1 0,18 3-1,-7-2 0,-1 1 1,-1-1-1,0 0 1,0-1-1,-9 0 1,15 1 0,-6 0 0,-9-1 0,18 0 0,-9 0 0,0 0 1,3-1-1,0 1 0,1 0-1,-1 0 1,0 0 0,1 0 0,0 1 0,1 0 0,-2 0 0,2 0 0,-1 0 0,0 0 0,0 0 0,2 1 0,3 1 0,1-2 0,-1 1 0,3-1 0,1 0-1,-1 0 1,3 0 0,-1 1-1,-3-1 1,1 1 0,2 0 0,-2 0-1,1-1 1,0 1 0,0-1 0,-1 0 0,5-1 0,-2 0 0,0 0 0,1-1 0,-2 2 0,1-1 0,0 0 0,0 1 0,-3 0 0,1 2 0,-1-2-1,-2 1 1,4-2 0,-1 0 0,3-1 0,1-1-1,-1-1 1,3-1 0,0-1 0,1 0 0,-1 0 0,2 0 0,-3 0 0,-1 2 0,-1 0 0,-1 0 0,1 1 0,-4 0 0,0 1 0,-3 1 0,0 0 0,-2 0 1,3 0-1,-4 1 0,0 0 0,2-1 0,0 1 0,0-1 0,-1 2 0,2-2 0,-2 1 0,2-1 0,0 1-1,1 0 1,3 1-1,0 0 1,2 1-1,1 1 1,0-1-1,4 0 1,2-1 0,0 0 0,2-2 0,-2 0 0,2-1 0,1 0 0,1 0 0,-2-1 0,1 1 0,-2-1 0,-2 1 0,1 0 0,2 1 0,-5 0 0,3 1 0,2 0 0,-2 0 0,1 1-1,1-1 1,0 1 0,1-1 0,2 0-1,-2-2 1,0 0-1,3 1-1,-1-2 0,2 1-1,-3-1-1,1 2-1,-2-1 0,3 1-2,-5 0 2,-1 1-1,0-1 2,-2 1 0,3 0 1,-2-1 2,-1 1 0,-4-1 1,1 1-1,0-1 1,-1 0 0,-2 0-1,-3-1 1,1 0-1,-2 0 0,0 0 0,-1-1 0,-3-2-1,-1 2 0,-1 0-2,1 2 0,-3 0-2,0 1 0,-11-1 0,19 0 0,-10 0 1,1 0 1,-10 0 1</inkml:trace>
</inkml:ink>
</file>

<file path=ppt/ink/ink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23.446"/>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5339 596 0,'1'-29'1,"-2"-1"0,0-1-1,1 3 1,0-3 0,-3 1 0,1 0 0,-2 2-1,2 0 1,-1 4 0,-1-1 1,-3 2 0,0 2 0,0 2 1,0 0 0,1 3 0,-2 0-1,2 2 0,-2 1 0,1 1-1,1 2 0,-2 1 0,8 9-1,-18-14 1,8 9 0,-3-1 0,1 2 0,-1 0 0,-2 1 0,-1 1-1,0-1 1,-3 1-1,1 0 0,-3 0 0,-4 0 1,-2-1-1,0 1 0,-4 1 0,-1-1 1,-1 0-1,-4 1 1,-1-1 0,-2 1 1,0 0 0,-4 0 0,2 1 0,-4 0 1,-1 0 0,-2 0-1,1 0 0,0 0-1,0 0 0,0 0 0,-1-1 0,1-3 0,-1 2-1,2-1 2,-1 2-1,-1-3 1,2 3-1,1-2 1,1 2-1,1 1 0,2-1 0,2 1-1,-3-2 0,4 2 1,0-1-1,-1 1 0,0 0 0,-2-1 0,2 2-1,0 3 1,1-2-1,-4 3 0,3-2 1,-2 3-1,3-1 1,1 2-2,-1-2 2,-1-1-1,1 1 0,2-1 0,-2 0 0,0-1 0,0 0 0,-1-1 0,2 2 0,-1-2 0,0-1 1,-2 1-1,2 1 1,-1-1-1,-1 1 0,3 0 0,-2 0 0,3-1 0,1 0 0,1-1 1,0 0-1,2-1 1,1 0 0,-1-1 0,3 1 0,-3-1 0,3 1-1,-3 0 1,2 1 0,-2 0 0,1 1 0,-2 0-1,-1 0 1,0 0-1,-1 1 1,1-1 0,0-1-1,2-1 2,0-1-1,1 0 1,-1-1 1,1-1-1,-1-1 0,-1 1 0,1-1 0,-5 1-1,3 0 0,-3 0 0,-2 1 0,-1-1 0,2 0 0,0 0-1,-3-1 2,4 0-1,-2 0 0,-1 0 1,5 0 0,0 0 0,-1 0 0,1-4 1,1 4-1,-1-3 0,1 3 0,-1-1 0,0 2 0,-4-2-1,2 3 1,-2 2-1,0-2 1,3 2 1,-1-2-1,4 1 1,0 0 0,5 0 0,0 0 0,1 1 1,5-1-1,-1 2 0,0-1-1,3 0 0,2 1 0,0 0 0,2-1 0,2 1-1,0 0 1,0-1-1,3 1 0,-3-1 0,1 3-1,0 1 1,0 0 0,1 2-1,-2-1 1,5 4-1,-2-3 1,6 3 0,-6-3 0,-1 1-1,13-7 1,-18 14 0,18-14 0,-21 15 0,12-6 0,-4 1-1,7 3 1,-1-1 0,-1 2-1,2 2 1,-2 2-1,3 1 1,0 1-1,0 0 1,-1 6 0,4 2 0,2 2-1,0 6 1,1 2 0,1 5-1,2 4 1,-2 3-1,1-1 1,2 1 0,-4-2 0,2 0-2,2-1 4,-1-2-2,2 2 0,0 1 0,1 0 0,-4 4-2,3 6-3,-2 10-15,-10-7-5,8 9 0</inkml:trace>
</inkml:ink>
</file>

<file path=ppt/ink/ink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31.597"/>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440 1188 0,'22'4'1,"2"0"1,-2-1 0,0 1-1,1-2 1,-1 1-1,2 0-1,-2 0 1,1 0 0,1 0-1,0 2 1,-1-1 0,1 0-1,2 0 1,-1 0-1,2 0 1,-1-1 0,1 2 0,0-1 0,0 0 0,-3 0 0,1 0 0,1 0 1,0 0-1,-1 1-1,-1-2 1,-3 4-1,3-3 0,-3 2 0,-1-2 1,0 2-1,-2 0 0,1 0 1,-1 0-1,-1 0 1,-1-1-1,2-1 1,-2 0-1,3-1 0,-2 1 1,1-3 0,2 0-1,0-1 1,4 0 0,-1 0-1,2-2 1,-1 1 0,3-2-1,-1 3 0,1-1 1,0 0-1,-3 0 0,1 1 0,-1 0 0,-2 0 1,0-1-1,0 1 0,-2-1 1,0 0-1,-2-1 1,-1 0-1,2 1 1,-3-1-1,0 0 1,0 0 0,0 1 0,-1 0 0,2 0 0,-1 1 0,-1-1 0,0 0 0,3 0 0,-1 1 0,0-2 0,1 1 0,0 0 0,1 0 0,2 1 0,-2 0-1,2 0 1,1 0 0,1 0-1,-1 0 1,3 1-1,1 0 0,-1-1 1,2-1-1,0 2 0,-1-1 1,1 0-1,0 1 0,1-1 1,-1 1-1,3 0 0,-1 0 0,1 0 0,1 0 1,2 0-1,0 1 0,2-1 0,2 1 0,-2 0 0,1 0 0,1 1 1,1-1-1,-1 1 0,0 0 0,-3 1 0,1-1 0,-1 0 0,0 0 0,-1-1 0,0-1 1,-2 0-1,1-1 0,0 0 0,1 1 0,1-1 0,1 1 1,-1 0-1,2-1 0,2 0 0,-1 0 0,2-1 0,2 0 0,-3-2 1,0 1-1,1-1 0,-2 0 0,1 0 0,1 2 1,0-3-1,0 2 0,1 0 0,2 1 1,1-1-1,4-1 0,-1 1 0,-1-2 0,3 1 0,1-1 0,2-1 1,-2-1-1,3 0 0,0 1 1,-3 0-1,5 0 1,-1-1-1,1-1 1,2 1-1,-1 1 1,-1-2-1,0 1 0,1-2 1,-2 2-1,-1-1 1,2 0 0,-2 0-1,1 0 2,-1 1-1,2 0 0,2-1 1,2 1-1,-1-1 1,-1 2 0,0-2-1,-2 2 1,2-1-1,-1 2 0,-3-2-1,2 2 1,-2 0 0,1 1-1,1-1 1,1 1-1,-1 0 1,0 1-1,3-2 0,-2 1 1,1 0-1,-1 0 0,0 0 0,-1 0 0,-1 0 1,0-2-1,-2 2 0,-1-2 0,1-1 1,-3 1-1,1 1 0,0 0 0,-1 0 0,-1 1 0,1-1 1,-1 2-1,-2 0 0,0-1 0,0 2 0,-2 0 0,-2 1 1,2 0-1,-3 0 0,1 1 0,-2 1 0,-1 0 1,-3 0-1,0-1 0,-1 1 1,0 0-1,-5 0 0,-2 0 1,-1 0-1,3 0 0,-5 0 0,0 1 0,-1 1 0,0 0 0,-3 1-1,2 0 1,-3 0 0,-1 0 0,3 0 0,-2-1 0,-1 0 0,-2 1 0,-1-2 1,-4 0-1,-1-2 0,-10-1 0,10 2 1,-10-2-1,0 0-1,11 1 1,-11-1 0,0 0 0,0 0 0,9 1 1,-9-1 0,0 0 1,0 0 0,0 0-1,0 0 0,1-10 0,-1 10-1,-2-16 0,2 6-1,-2-4 1,1 0-1,0-3 1,-1-1-1,0-2 1,-1 1-1,-1-3 1,-1 0-1,-1-1 0,-2 0-1,-1-3 1,1 2-1,-2-2 1,0-1-1,2-2 0,1-1 1,1-1 0,2-1-1,-1 0 1,2-1 0,3 1 1,-1-1 0,0 2 0,-1 1 1,3-1 1,-4 2-1,2 2 1,-1 0-1,-2 3 0,3 1-1,0 1 1,0 1-2,1 3 1,1-1 0,1 1-1,1 2 1,0-2-1,-1 3 1,0-1-1,2 3 1,-2 1-1,1 0 1,-2 3 0,-1 9 1,0-13-1,0 13 0,0 0-1,0 0-1,-5-10 0,5 10-2,0 0-1,0 0 1,0 0 0,0 0 0,0 0 1,-9 2 1,9-2 1,0 0 1,0 0 0,0 0 0,0 0 0,0 0 0,0 0 0,0 0 0,0 0 0,0 0 0,-10 9 0,10-9 1,0 0-1,0 0 0,0 0 1,-12 3-1,12-3 1,-15-2-1,6 0 1,-3 0 0,-4 0 0,-3 0 0,-2 0-1,-3 1 1,-1 0-1,-5 2 1,-4 0-1,-3 1 0,-2 0 0,-2 2-1,-5-1 1,1 0 0,-4 0 0,-1-2 1,1 1-1,-2-2-1,-1 0 2,1-1-1,-1-1-1,-2 1 1,-1-2 0,-1 1 0,-4-1 0,-1 0 0,0 0 0,-4 0 0,0 1 0,-2-2 1,0 1-1,-3 0 0,0 0 0,1 0 0,-5-1 0,3 0 1,-2-1-1,1 1 0,2-2 0,0 0 0,4 1 0,0-3 0,1 2 0,0 0 0,-2 1 0,3 1 0,-1 1 0,-3 0 0,-1 1 1,2-2-1,0 3 0,0 0 0,-1 1 0,-1 0 0,-1 1 0,3 0 0,-3 3 0,1-1-1,2 0 1,1 0-1,3 0 1,0-1 0,4 0 0,1-1-1,0-1 1,0 0 1,1-1-1,0 0 0,-1 0 0,0 0 0,0 0-1,1 0 1,0 0 0,0 0 0,-1 1 0,1-1 0,-1 1 0,1 0 0,2-1 0,-1 0 0,2 1 0,2-2 0,2-1 0,1 0-1,2 0 1,-1 0 0,-2 1 0,0 0-1,-3 1 1,-1 2-1,-2 0-1,0 1 1,0 0-1,-3 2 0,1 0 0,2-1 1,2 0 0,1 0 0,-1 0 0,2 0 1,-1-2 0,3 1 0,3 0 1,-2-1-1,3 0 0,2-1 0,1 1 1,3-2-1,3 0 0,0 0 1,1-1-1,3 1 1,-2 0 0,-1-1-1,1 2 1,-2-2 1,1 2 0,-2 0-1,-1 1 1,0-1-1,-2 1 1,3-1-1,0 1-1,-2 0 1,-4-1-2,1-1 1,-1 1 0,0 0 0,-3 1 0,-2-1 0,-2 0 0,-2 1 0,0 1 0,-1 1 0,-2 0 0,-2 0 0,1-2 0,-1 2 0,3-1 0,0-1 0,3-1 0,0 0 1,1 0-1,1 0 0,4 0 0,1 0 0,4 1 0,3 0 0,2 0 0,3 0 0,5 1 0,3 0 0,3 1 1,3-1-1,5 0 0,1 0 0,4 1-1,9-3 1,-11 4 0,11-4 0,0 0-1,0 0 1,-3 13 0,3-13 0,3 9 0,-3-9 1,3 14-1,0-4 0,-1 2 0,-1 2 0,2 2 0,0 2 0,0 2 0,0 5 0,0 1 0,0 3 0,1 2 1,2 2-1,-1 2 0,0 2-1,-1 0 1,3 1 0,-3 2 0,-1 1 0,-1-3-1,-1 1 1,0-1 0,-2 0 0,1-1 0,0-2 0,0-2 0,3-1 0,0-3 0,0-1 0,4-4 0,3-2 0,-2-3-1,4-1 1,2-2-1,-3-2 1,1-1-1,-1-1 1,-2 3-1,0-2 1,-2 1 0,-3 0 0,-1 1 0,3 0 0,4-2 0,7 2 1,4-3-1,8 1-1,9-1-3,11-9-19,17 13 0</inkml:trace>
</inkml:ink>
</file>

<file path=ppt/ink/ink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36.354"/>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36 1,'0'0'3,"0"0"-5,8-9 1,-8 9 3,0 0 1,0 0 2,0 0 2,0 0 0,0 0-1,0 0-1,0 0-1,0 0-1,0 0-1,14 7 0,-14-7 1,18 9 0,-3-5-1,2-1 1,5 2-1,2-1 0,5-2-1,2 0-1,3-1 1,-1 1-1,4-2 0,0 2 1,4-1-1,1-2 0,-1 2 1,5-1-1,2-1 0,3-1 0,1 0 0,1 0 1,2-1-1,1-1 0,3 0 1,-3 1-1,-2-1 0,0 2 0,-2 0 0,-1 0 0,-1 2 0,-1 2 0,-2-1 0,1 0 0,5 1 0,0-1 0,1 0 1,2-1-1,-1 0 0,0-1 0,0 0 0,0-2 0,0 0 0,-2 0 0,-1 0 0,1 1 0,2 0 0,3 0 0,1-1 0,-2 1 0,0 1 0,-1 0 0,1 0 1,0-1-1,0 0 1,-3 1 0,1 0 0,1-2 0,2 2-1,0 0 1,3 0-1,-2 1 1,1-1-1,-4 0 0,3 0 1,-3 0 0,1 0 0,-1 0 1,-1 0-1,3-1 2,0 1-2,5 0 1,-2 1-1,0 0-1,-1 0 1,2 0-1,1-1 0,-2 1 0,1 1 0,0-1 0,1 0 0,0 1 0,1 0 0,0 1 0,-3 0 0,1 0 0,-1-1 0,-3 1 0,-2-1 0,-3 1 0,-1-1 0,-2 1 0,0-4 0,-3 1 0,1 1-1,2-2 1,-2 1-1,2-1 0,-1 0 1,2 1-1,0 0 0,0 0-1,0 1 2,-1 1-1,0 0 1,1 1 0,2-1 0,-1 2 0,-1-1 0,2 1 0,-1-1 1,-1-1-1,1 0 2,0 0-2,-3 0 1,-1 0-1,1-1 1,-1-1-1,2 1 0,-2-1 0,3 1 0,2 0-1,0-1 1,1 0-1,0 0 1,2 1 0,0 0-2,-2 0 2,0 1 2,1 0-2,-1 0 0,-2 1 0,3 0-2,0-1 2,-2 1-1,-1 2 1,0-3-1,0 1 0,-1-1 0,-1 1 1,0-1-1,-2 1 1,1 1 0,-2-1 0,0 1 0,-4-1 0,-3 0 0,-2 3 0,-4-2-1,-2 1 1,-4-1-1,-3 2 0,-4-2 0,0 1 0,-1-1 0,-3 1 0,0-2 0,-1 1 0,-1-1 0,1 0 0,-1-1 0,-1 1 0,0-2 0,-2 1-1,-1-2-1,0 1-1,1 0-4,-12 0-6,27 0-8</inkml:trace>
</inkml:ink>
</file>

<file path=ppt/ink/ink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37.796"/>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8225 0 12,'0'0'17,"0"0"-10,0 0-6,0 0-3,0 0-3,-1 10 2,1-10 1,0 0 2,0 0 0,-2 11 1,2-11 1,0 0-1,0 0 0,-2 12 0,2-12 0,-3 20-1,2-5 1,0 3-1,1 5 0,0 3 0,0 3 0,3 1 0,-1 2 0,1 2 2,0-1-1,-1 1 1,1 0 0,-1 2 0,-1-2 0,0 3 0,0-3 1,0 1-1,-2-1-1,1 2 1,0-2-1,0-2 0,0 0 0,2-2-1,0-1 0,0-3 1,1-1-1,1-5 0,-1-1 0,1-3 0,-1 1-1,-3-4 0,-1 2 0,-1-3 0,-2 3-1,-2-3 1,-2 2 0,-2-1 1,-1-1-1,-2-2 1,0 1 0,-2-1 1,-4-2-2,0 0 2,-5-1-1,0-3 0,-4 0 0,-3 0 0,-5-1 1,-1 1-1,-2 2 0,-5-2 0,-4 1 0,-2 0 0,0 2 0,-5 0 1,0 0-1,-4-2 0,1 0 0,-1-1 0,0 1 0,-3-2 0,-1-2 0,0-1 0,0 0 0,1 0-1,-2 0 1,2-1-1,-2-1 0,2 0 0,0 2 0,-1-3 0,-4 0 1,-1 1 0,-4 0-1,-2 2 1,-1 0 0,0 1 0,2 0 0,-2 2 0,3 1 0,3-1 0,1-1 0,7-1 1,1 0-1,2-1 1,-3-1 0,-2-1 0,4 0 0,-7-3-1,-1 3 1,-5 0 0,-4 2-1,-2 0 1,-2 2-1,-1 0 0,-2 1 0,0 2 0,1-3-1,-4 0 1,0 1-1,-2-2 0,-3-1 0,-1 1 0,-2-1 0,-3 0 0,0 1 0,-4 0 0,3 0 0,-1 0 1,0 1 0,1-2-2,-3 1 2,3-1 0,0-1 0,3 1-1,-3-2 0,4 0 1,1-1-1,1 1 2,2 0-1,2 0 1,3-1 0,-1 2 0,1-1 0,3 1 0,-2-1 0,0 4-1,1-2 0,0 1 0,1 2 0,3-2 1,2 1-1,2-2 0,5 1 0,6-1 1,1 0 0,4-3 1,0 1-1,2 0 1,1 1-1,0-1 0,-1 2 0,-1-1-1,3 0 1,2 1-1,1 0 0,2 0 0,4 0 0,1-2 1,4 2-1,2 0 0,4 0 0,2 0 1,0 1-1,6-1 0,0 0 1,4 1-1,1-2 0,3 1 0,0-1 1,5 0-1,1 1 0,0-1 0,2 0 0,2 0 0,9 1 0,-17-1-1,7 2 0,0 0 0,1 0 0,-1 0 0,0-1 0,0 1 0,-1 0 1,11-1 0,-15 0 0,15 0 0,-17-2 1,17 2-1,-17-4 1,7 0 0,1-2 0,-2-2 0,-2-2 0,1 2 1,-2-6 1,0-1 0,2-5 1,-1-4 0,4-5 0,0-6-1,1-11 1,3-7-1,1-6 0,0-5-1,1-6-1,-4-3-1,-2 2-1,1-1-5,0 12-19,-6-12-2,8 11-1</inkml:trace>
</inkml:ink>
</file>

<file path=ppt/ink/ink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40.310"/>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1143 8,'0'0'12,"0"0"-3,0 0-2,0 0 0,10-8-2,-10 8-1,0 0 1,0 0-1,16 2 0,-5 1 0,3 0-1,3 2 0,4-1-1,4 1 0,6 1-1,0 0 0,3-1 0,1 1 2,3-1-2,2-2 0,1 0 1,5-1-1,0 0 0,5 1 0,3-1 0,4 1-1,0 1 0,2 3 0,2 0 0,-4 1 0,1 2 1,2 0 0,-2 1-1,-1-2 1,1 0 0,2 0 0,1-2 0,3-1 0,0 0-1,0-1 0,0 0 0,0 2 0,-5 2 0,-1 0-1,-3 2 1,-2 3-2,-1-1 2,-1 1-2,1-2 2,-1 0-2,1-2 2,-1-2-1,3-5 0,1 1 1,-1-5-1,1-2 1,1-1-1,0-2 1,3 2-1,-2-3 1,1 3 0,-2-2 0,1 4 1,-2 0 0,-1 1 0,3-1 1,-3 2-1,4-1 1,-1 1-1,4-2 0,1-2-1,3 1 2,-2-2-2,0 1 1,3-3 0,0 4 0,-1-2 0,0 2 1,0 1 0,1 0-1,-1-2 0,1 0 0,-3 2 0,-1-2 0,4-1 0,-3 1-1,-2 1 1,0-2-1,-2 2 0,0 1 0,1-1 0,0 2 1,-1 0-1,0 1 0,-1 0 0,0 0 0,1 1 0,-3 1 0,-2 0 0,-2 0 0,-2-1 0,-3 3 0,0-3 1,-1 1-1,-2 0 0,-3-2 0,0 1 1,-3-1-1,0 1 0,-3-1 0,-2 1 0,-3-1 0,-2 0 0,1 0 0,-1 1 0,0 0 0,-2 0 0,1-1 0,-3 1 0,0-1 1,-2 1-1,-4-1 0,-5-1 1,-3 1 0,-1-2 0,-10 2 0,9-7-1,-9 7-1,3-15-1,-3 3 0,0-1 0,-1-6-1,-1 1 0,-1-4 1,-2-2 0,0-5 1,0 0 0,-1-2 1,1-2 1,0-1-1,-1 1 0,0-1 1,3 0-1,-2 3 1,1-1-1,1 1 1,-3 1-1,0 0 0,-2-1 0,0 2 0,0-1 0,-1 0-1,1 0 0,-2 2 1,4-1-1,-4 0 0,2 3 1,1-1-1,-2-1 1,-1 2 0,-1 2 1,0-1-1,-1 1 0,3 1-1,1 0 0,-1-1 0,1 4 0,0-1-1,2 0 1,-2 2 0,3 1 0,-2 3 1,1 1 0,-1 2-1,2 0-1,0 1-2,5 11-2,-12-18 0,12 18-1,-15-13 1,15 13-1,-17-9 1,5 7 2,-2 0 1,-4 1 1,-5 1 0,0 1 1,-6 0 0,-5 0-1,-2 1 0,-4 1 0,-4-2 0,-4 2 0,2 2 1,-6-3 0,1 3 0,-4-2 1,-1 1 0,-4-1 1,-1 1-1,1-1 1,-3-2 0,1-1 0,-1 0 1,1-3 0,0 0 0,3-2 1,2-1 1,-2 0-1,-2-1 1,0 0 0,0 0 0,0 0 0,-3 1-1,-1 2-1,1 1 1,0-1-2,3 1 1,0 1-2,0-2 1,2 2-1,1-1 1,2-1-1,2 1 0,-1-2 1,-1 2-1,1-3 0,2 2 0,0-1 1,3 1-2,-2 0 1,0 0 0,0 1 0,3-1 0,0 1 0,-1 1-1,0 0 1,1 0 0,0 0 0,3 1 0,0-1 0,2 1 0,1-1 0,4 1 0,1 0 0,0 0 0,4 0 0,0 0 0,-1 1 0,1 0 1,-2 0-1,-2 0 0,0 1 0,-2 1 0,-1 0 0,2 2 0,0 0 1,-2 0-1,1-1 0,2 1 0,-1 0 0,-1 1 0,1-1 0,-5 0 0,0 1 1,1-2-1,2 0 1,-1 2-1,-1-1 1,4-1-1,-2 1 1,6-1 0,1-1-1,0 0 1,-5 4-1,5-4 1,-1 2-1,1-2 0,-1 1 0,-2 0 0,2 0 1,-2 0-1,0 1 2,2-2-1,-1 0-1,1 0 2,0-1-1,1 0 0,0-1 0,5 1-1,-1 0 1,0 2-1,0-2 1,0 2-1,-1-1 0,2 3 0,-1-4 1,-4 3 0,5-3 0,-3 1 1,3-1-1,3 1 1,1-1-1,1 0 0,5 0 0,2-1 0,2 1-1,3 0 0,12-1 0,-16 1 0,16-1 0,-12 2-1,12-2 0,-12 7 0,12-7 1,0 0-1,-11 12 1,11-12 0,-8 15 0,8-15 0,-8 20-1,8-8 1,-3 4 0,0 1 0,-1 4 0,1 0-1,0 3 1,-1 1 0,0 3 1,0 3-1,-2 1 0,2 2 1,1 2-1,0 1 1,1 3-1,1 1 0,0 4 1,-3 1-1,1 0 0,-2 3 0,1 5 1,-1-1-1,0 1 0,-1-2-2,0-2-3,6 0-24,-8-15 1,6-3 1</inkml:trace>
</inkml:ink>
</file>

<file path=ppt/ink/ink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43.835"/>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124 172 10,'0'0'7,"0"0"-4,0 0-2,0 0-1,12-4 1,-2 3 1,-10 1 1,21-5 2,-8 2 0,1 0 1,6 0 0,3 0-1,1-1 1,2 0-2,3 0 0,4-2-1,2 1 0,5-1-2,-4-1 0,6-1 0,-1 1 0,8-1 1,-2 1-1,8 1 1,-2-2 0,6 3 0,0 2 1,1-1-1,1-1 1,-1-1-1,5 1 0,-8-1-1,5 3 1,-5-3 0,2 2-1,2-3 1,3 3-2,-2 0 2,1 1-1,3 0 0,0 2-1,0 0 1,0 1 0,-3 1 0,3 1 0,-3 0 0,1 0 1,-3 0 0,1 1-1,-3 3 1,3-2 0,-2 2-1,0 0-1,-3 2 1,3 2-1,0-1 1,-1 1-1,2-1 0,-1 0 1,2-2-1,-1 2 1,1-4-1,-1 0 1,0-1-1,0 0 1,0 0-1,0-1 0,1 3 0,0-1 0,0 0 0,0 1 0,1-1 0,1 0 0,-1 0 0,1 0 1,0-2-1,2-1 0,2 0 1,0-2-1,-2 1 0,0 0 0,-3-1 1,-3 1-1,-2 0-1,-2 1 2,-5-1-1,-5 0 0,1 2 0,-5-2 0,3 2 0,-3-3 0,-1 2 0,-1-2 0,-1 2 0,1-1-1,-4 0 1,0 1 0,0-1 0,-3 1 0,-4-1 0,-4 0 0,0 0 0,-5 0 0,0-1 0,-1 0 0,-1 1-1,-2-1 0,1 1 0,0 0 0,1 1 0,-2 0 0,-3 1 0,-2 0 1,0 2-1,-11-5 1,14 11 0,-14-11 0,8 14 0,-4-4-1,1 2 0,-1 2 1,1 4-1,0 2 0,2 2 0,2 3 0,-1 1 1,0 3-1,2 0 1,2 0 1,0-2-1,0 1 0,-1-1 0,1 3 1,0-1-1,1 1-1,1-1 1,-2 4-1,-1 1 1,2 3 0,-1-2-1,-4 2 0,3 1 0,0 2 2,-6-3-2,3-2 2,-3-1-1,0-4 0,-1 0 0,-1-3 0,1-5-1,-3 1 1,2-1 0,-1 0-1,5-1 0,-6 3 1,1-2-1,-2-22 1,0 55 0,0-55-2,-6 60 2,6-60-1,-13 68-1,13-68-1,-11 67 1,11-67-1,-14 62 1,14-62 1,-14 51 0,14-51 0,-12 52 1,12-52 1,-14 48 0,14-48-1,0 0 0,-9 55 1,9-55 0,0 0 0,0 0 0,-10 48-1,10-48 0,0 0 1,-5 44-1,5-44 0,0 0 1,-7 49-1,7-49 0,0 0 0,-14 47 0,14-47 0,0 0 0,0 0 1,-18 48-1,18-48 0,0 0 1,0 0 0,0 0-1,0 0 1,0 0-1,-41 43 0,41-43 1,0 0-1,-46 21 0,46-21 0,0 0 0,-56 11 1,56-11-1,-46 2 0,46-2-1,-57-4 1,57 4-1,-70 0 1,70 0-1,-81-4 0,38 1 0,-8 1 0,6 1 0,-9 3 0,3-4-1,-4 1 1,2 0 0,1-5 0,-1 7 1,1-3 0,-3 1 0,2 1 0,-1 0 0,2 2 1,-4 1-1,0 7 0,1-7 0,0 3-1,1-2 1,0-2 0,0-1 0,1 0-1,2 2 2,-1-6-1,0 2-1,-1-2 2,-4 1-2,1 1 1,0 3 0,-3 1 0,0-1 0,-1 3 0,-1 0 1,4 0-1,0 0 0,-2-2 0,1-6 0,1-3 0,-2 5 0,1-8 0,0 2-1,-5 2 0,1 1-2,0 0 1,0 2-1,-4 3-1,2-3 1,-2 7 0,0-5 1,3-2 0,0 3 1,4-4 1,-2-1 0,3-1 0,0-5 0,2 3 0,2-3 0,-1-2 0,0 0 1,-7 4-1,3-2 0,0 1 0,0 3 1,2-4 0,-1 5 0,6 3 0,-4-4 1,7 2 0,2 2 0,-7-1 1,8 3-1,-6 0-1,0 0 0,-2-1-1,4 4-1,1-1 1,-3 1 0,4 2 0,-8-3 0,13 6 1,-4 1 0,47-9 0,-83 19 0,35-10-1,2-2 1,46-7-2,-80 13 1,80-13 0,-76 11 1,76-11-1,-68 4 1,68-4 0,-42 3 1,42-3 0,0 0 0,0 0 0,-53-7 0,53 7 1,0 0-2,0 0 1,0 0 0,0 0-1,0 0 0,0 0 0,0 0-1,0 0 0,-42-29 0,42 29 0,0 0 0,-12-42-1,12 42 1,0 0 0,-11-54-1,11 54 1,-5-54 0,5 54-1,3-74 0,-8 31 1,6-9-1,-10 1 0,11-8 1,-8-1-1,11-1 1,-3 5 1,4-6 0,-5 7 0,3-1-1,3-2 2,-12 3-1,5-1-1,-6 3-2,-7-4-6,4 3-10,11 6-13,-5-8 2</inkml:trace>
</inkml:ink>
</file>

<file path=ppt/ink/ink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47.851"/>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39 3,'0'0'5,"0"0"-2,0 0-2,0 0 0,0 0-1,0 0 1,0 0 0,13 4 1,-13-4 0,0 0-1,12 4 2,-12-4-1,16 3 1,-5-1 0,1-1 0,5 1 0,5-1 0,0 1 1,5-1-1,2-1 0,3 1 0,2-1-1,0 1 0,1-1 0,2 0 0,2 0 0,1-1-1,3 1 1,1-2-1,1 0 0,3-1 0,3 1 0,-1-2 1,1 0-2,3 0 1,2-1 0,3 1 0,1-1 0,2 2 0,-1-1-1,0 0 1,2 2-1,-4 0 1,0 0-1,-1 0 0,-1 1 0,-1 0 0,3 0 1,0 0-1,1-1 0,3 1 0,-3 1 0,0 0 0,0 0 1,-1 2-1,-2-1 0,0 1 0,-3 1 0,-2-1 1,3 1-1,-2-1 0,-2-1 0,-2 0 1,1 1-1,-2-1 2,-3 1-2,-1 1 1,-1 1-1,-1-1 1,-2 1 0,2 1-1,-3-1 1,1-1 0,2 0 0,0-1 0,2 1 0,-2 0 1,0-2-1,4 0 1,-2 0-1,1 1 0,-1-2 0,2 1 0,-2-2-1,5 2 0,-3-1 1,2-1-1,-1 1 0,4 0 1,1 0-1,2 1 0,-1 0 0,1 1 1,1-2-1,-2 3 0,1-3 0,1 4 0,-2-4 0,1 4 0,0 3 0,2-1 0,2 1 0,1-3 0,1 3 0,0-5 0,1 7 0,2-8 1,-3 0-1,2 3 0,0-3 0,2-1 0,-3 1 0,2 3 0,-2-3 0,-1 4-1,2-4 1,-3 0 0,0 1 0,0 5 0,2-4 0,0 0 0,1 0-1,2 1 1,1-1 0,3 2 0,-2-1-1,-1 0 1,0 1 0,-1-2 0,-1 0 0,0 0 0,-2-1 1,0 0-1,-1-1 0,4 0 0,-6 0 0,5 1-1,-5-1 0,6 1 2,-3-1-1,5 1 0,-4 2 0,-1-2 0,0 2 0,-4-1 0,3 1-1,-8 1 1,7 1-2,-11 0 0,3 1-3,-2-1-3,9 2-6,3 3-13,-8-8 0</inkml:trace>
</inkml:ink>
</file>

<file path=ppt/ink/ink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49.774"/>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121-1 13,'0'0'6,"0"0"0,0 0-1,2 10 0,-6 0-2,1 5-1,0 3-2,-1 6 0,0 3 1,-4 3 0,3 0-1,-1 1 1,0 1 0,1 0 0,1 1-1,-1-4 1,2 2 0,1 0 0,-1 1-1,0 1 1,-1 2-1,0-2 0,0 4 1,1-2-1,0 0 0,0 0 0,2 0 0,2 0 1,-1-4-1,0 2 1,0-1-1,-1 1 1,-1-1 0,-1-1 1,-1 0-1,-1-1 1,1-1-1,0-4 1,2-1 0,0-4 0,1-2 0,1-4-1,2-2 1,1-3 0,-3-9 0,8 15 0,-8-15 1,14 8 0,-3-5 2,2-3-1,4 1-1,1-4 1,7 2-1,1-4-1,4 2 0,1-3-1,3 1 0,2-2 0,3 1-1,5 1 1,0-1-1,5 1 1,2-2-1,4 3 1,4 0-1,3 0 0,3 0 0,3 0 0,4 1 0,3-1-1,1 0 2,1 2-1,1 0-1,4 1 2,1 0-1,-1 1 0,3 1 0,1 0 0,-1 1 0,5-1 0,-1 0 0,1 1 1,1 0-1,1-1 0,1 2 1,-3-1 0,1 0-1,-2 2 1,1-1 0,0 0 0,2 1-1,-1-1 1,-1 0-1,1-1 1,-3-1-1,2 1 1,1-2-1,0 1 0,0-1 0,-2 0 0,0 1 1,-1 1-1,3 0 0,-6-1 0,-3 1 0,2-1 0,-3 1 0,2-1 0,-1 1 0,-1-1 1,1 0-1,1 1 0,5-1 0,-3 0 0,2 0 0,-1-1 0,1 0 0,3 0 0,-2-1 0,1 1 1,3-1-2,-1 0 1,0 0 0,0 2 0,3 0 1,0 0-1,5 2 0,1 0-1,2 2 1,-1 0 0,5 1 0,-1 1-2,-1 2-4,-3-3-24,-2 6-2,-7-10 2</inkml:trace>
</inkml:ink>
</file>

<file path=ppt/ink/ink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51.526"/>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70 3,'0'0'14,"0"0"-4,10-14-2,5 9-2,3-1-2,3 0-2,8-1 0,2 1 0,5 1-1,4 0 1,2 1-1,4 2 0,3 1 0,5 1 1,3 1-1,6 1 1,4 1-1,6 1 1,4 1-1,4-2 1,4 2-1,5-1 1,5-1-1,4 0 0,2-1 0,4-1 1,4 1-1,4-2 1,4 0 0,1 1-1,2-1 2,3 1-2,2 0 0,5 1 0,-1 1-1,3 0 1,-2 1-1,0 0 0,-1 1 1,0 0 0,-4 0 0,-2 0 0,-1 1 0,-4-2 1,0 2-1,-2 2 1,0-1-1,-4 1 1,0-1-1,-1 0 0,0-2 0,0 2 0,-2-3 0,-2-2 0,-1-1 0,-1 1 0,-1 2 0,-3-3 0,-1 3-1,-1-2 0,0 3 0,-2-2 0,5 2 0,1-2-1,1 0 1,0 1-1,2 1 1,2 1 0,1 1 0,6 3 0,0 1 0,1 0 0,4 2 0,5 0 0,1 0 0,-3 0-1,2-1 0,-5 0 0,4 0-1,-12 1-3,1-4-4,-12-1-21,0 5 1,-10-10 0</inkml:trace>
</inkml:ink>
</file>

<file path=ppt/ink/ink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4:33.34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782 761 26,'-5'-17'15,"5"17"0,-5-15-1,5 15-3,-3-11-2,3 11-3,0 0-2,-6-11 0,6 11-1,0 0 0,0 0 0,0 0 0,0 0-1,0 0-2,0 0-1,0 0 0,0 0 0,-7 9 0,4 1 0,-1 6 1,-2 3-1,-3 8 1,-1 6 0,-5 5 0,-1 4 0,0 3-1,1 3 1,0-3 0,2 1-1,2-4 1,5-4 0,5-5-1,1-6 0,3-5 1,0-6-1,1-3 1,-4-13 1,14 7 0,-14-7 0,16-20 0,-5 4-1,0-6 1,3-4 0,1-6-1,4-4-1,-1-3 1,4-2 0,0-1 1,1-1 1,1 1 0,1 1 1,0 4 0,-2 5 0,-2 4 0,-2 9-1,-4 2-1,-5 7-2,-1 6-1,-9 4 0,11 12-1,-11 2 1,1 8-1,-2 4 1,0 6 1,2 4 1,-2 2 0,4 0 0,2 1 1,1-3 0,4-4-1,0-2 1,4-7 0,-3-3 0,2-5 0,-1-4 0,-1-5 0,2-4 0,-1-6 1,3-4-1,-1-5 0,4-3 0,0-7 1,5-4-1,3-5 2,2-3-1,-3-4 2,2 0 0,-3-2 0,1 4 1,-4-1-1,-2 7 0,-9 3-1,0 5-1,0 5-2,-5 3-2,-5 15-7,8-17-11,-8 17-4,0 0-1,15-9 0,-15 9 1</inkml:trace>
  <inkml:trace contextRef="#ctx0" brushRef="#br0" timeOffset="982">1618 1132 66,'2'14'19,"-2"-14"-3,10-1-1,2-3-13,2 2-4,0-1-2,5 3 1,1-2 0,5 2 0,0 0 0,1-2 0,-2-2-1,-1 0 1,0-3 1,-5-5 3,-2 1 1,-6-6 2,-2 2 2,-5-5 2,-3 3-1,-7-2-1,-3 1-3,-6 1-1,-1 3-1,-5 2-1,-3 3-1,-3 4 1,1 4-1,2 4 1,0 4 0,3 5-1,3 5 1,2 3 0,1 3 0,8 4 0,0 3 0,4 1 0,2 1 1,4 1 0,1 0 0,5-2 0,1-2-1,3-3 1,1-2-1,2-7 1,4-1-1,0-7 0,5-5 0,1-5-1,3-5 0,1-5 0,2-6 0,2-2 0,-3-3 1,1-5 0,-2-1 1,-2-3 1,-2 0 1,-1-3 0,-1 1-1,-3-6 0,2 1 0,-4-2-1,1 0-1,0 1 1,0 0-1,-4 4 2,0 4-1,-4 3 1,1 8 0,-4 2 1,-1 7-1,-5 2-1,-2 9 0,0 0-1,5-12-2,-5 12 1,0 0-2,0 0 1,0 0 0,0 11 0,0-11 0,0 19 0,-2-3 1,1 4 1,1 5 0,-1 6-1,0 2 2,-2 5-2,2 3 1,-3 1 0,2-1 0,2-1 0,-1-3-1,2-3 0,1-5 1,0-5-1,2-7 1,3-1-1,-7-16 0,19 10 0,-5-12 0,4-5 0,3-4-1,6-3 1,4-2 0,2-2 2,3 1-1,-3 1 2,1 3 0,-1 3 1,0 4-1,-8 2 1,-7 4-3,0 4 0,-7 4-1,0 4 0,-6 4-2,-5 4 1,-4 2-1,2 5 1,-2 0-1,-5 4 0,-3-2 1,-4-1 1,2-2 2,-5-7 2,0-1 1,-6-6-1,-1-3 3,-3-6 0,0-2 0,-2-8-2,-3 1-3,2-1-4,-9-8-9,8 3-10,2-9 0,9-2-2,4-8 0</inkml:trace>
  <inkml:trace contextRef="#ctx0" brushRef="#br0" timeOffset="2834">908 195 9,'17'-15'10,"5"1"3,-3-2 1,-3 0 1,2 5-1,-8-2 1,3 5-2,-13 8-2,9-12-1,-9 12-1,0 0-3,0 0-4,-2-10-1,2 10-2,-15-7 0,3 3 1,-3 0-1,-6-1 1,-1-1-1,-4 1 1,-1 1 0,-1-1 0,4 3 0,1 0 0,3 1 0,2 1 0,2 1-1,6 1 0,1 1 0,9-3-1,-13 12 0,13-12-1,-8 17 1,5-4 0,-5-1 0,2 3 1,-4-1 0,-4 2 0,-1-1 2,-6 1-1,-3 1 0,-4 0 0,0 0 1,-4 1-1,1-1 0,0 1 0,2-1 0,3 2 0,2-2 0,5 0-1,2 0 0,7-1 0,2 0 0,4-1 0,2 0 0,2 0 1,1 1-1,1-1 1,-1 2 0,0 3 0,-5 3 0,-4 1 0,-5 5 0,-4 2 1,-4 2-1,-4 2 1,0 3-1,-5 1 0,3 1 1,2 1-1,0-1 0,3-2 0,2 1 0,4-5 0,2-1 0,2-5-1,1-2 1,5-2 0,0-1 0,3 0 0,0-3 1,1 2-1,1 0 1,0-2-1,1 1 0,-1 0 1,1-1-1,2 1 0,4 1-1,2-1 0,3 1 0,4 2-1,1-3 2,1 2-1,2-2 2,-3-3 1,0 3 1,-5-4 1,-1 2 0,-6-3-1,0 3 1,-3-1-1,1 2 0,-2-2-2,2 2 0,0-1-1,3 1 1,7 0-1,1-2 0,8-1 0,3-1-1,5-1 1,2-1-1,5-1 1,-1-2-1,-2-1 1,1 1 0,-3 1 0,1-2-2,0 4 0,2-2-1,3 2-1,1-3 0,4 3 0,-2-1 0,2 0 2,-4 0 4,-2-5 1,-6 3 2,-6-5-1,-4 4 2,-6-5-1,-2 3 1,-12-8-3,15 13-1,-8-4-1,-1 2-1,2 2 0,3 1 0,7 0 1,5 1-2,7 1 0,4-1 0,7-3 0,6-2 0,3-4 1,6-4 0,1-3 0,0-2 0,0-4 1,-1-3 0,-2 2-1,-5 2 0,-5 2-1,-4 3 0,-5 3 1,-5 2 0,-3 1-1,-3 1 1,-6-1 0,0-1 1,-2 0-1,1-1 1,-2-1-1,0-1 0,1 1 0,2-1 0,5 1 0,-4-2 0,5 0-1,-1-2 0,3-1 0,1-3 0,2-3 0,1-1 0,5-2 0,0-2 1,-1 0 0,3 0 0,1 0 1,0 2 0,-3 1 1,0 2-1,-4 2 0,0 2 0,4 3 0,-4 1-1,-3 3 1,2 1 2,-3-1-1,2 0 1,-2-3 0,5-2-1,-8-2 0,6-1 0,1-4-2,1-4-1,0 0-1,2-5 1,-6-1 0,-1-2 0,0-3 0,-3-1 1,-2-4 1,-5 2 0,0-5 0,-8 5 0,3-2 0,-4 0 0,-2-1 0,3 1 1,-3 0-2,5 1 0,-2 1 0,5 2-2,-1 1 2,3 4 0,-6-1 0,1 2 0,-4 2 0,-1-1 0,-4 1 2,3-2-1,-4-1-1,6-2 0,3-2 0,-3 1 0,3-2 1,-10 26 1,38-49-1,-38 49 1,32-48 0,-32 48 0,0 0 0,29-56 0,-29 56 0,-6-41-3,-13 16 0,-5-3 1,-12-2-1,1-3-1,-5-2 1,1-2 0,-5 1 0,10 1 1,11 2 0,1 3 1,12 2-1,0-1 2,1 3-2,3 2 2,-1 2-2,0 2 1,-4 1-1,2 2 0,-4 0 0,-3 3-1,-2-1 1,-1 2 0,-3 0-1,-3-2 1,-3 0 0,-7-1-1,-2 0 0,-2-1 0,-3-1 1,-5-1-1,1-1 0,-3 2 0,1-2 1,-1 0 0,5 1 0,-3-2 0,2 1 0,3 0 1,3 0-1,4 2 0,3 0 0,6 2 0,2 1 1,5 3-1,-1 0-1,3 2 1,6 1 0,-7-1-1,-5 2 1,-2 1 0,-3 0-1,-5 1 1,0 0-1,-2 4 1,-5 1-1,7 0 1,3 3-1,2-1-1,7 2-2,-2-3-3,6 6-11,-9-6-6,2 1 0,-4-9-1,-1-2 0</inkml:trace>
</inkml:ink>
</file>

<file path=ppt/ink/ink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52.798"/>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62-1 12,'0'0'14,"-9"-5"-1,9 5-1,0 0 0,0 0-3,0 0-2,0 0-1,0 0-4,0 0 0,1 12-1,-2 0 0,-2 3-1,2 6 1,-3 6 0,-1 6 0,-3 4 0,0 10-1,-2 3 1,0 1-1,3 5 0,0 0 0,4 1 1,5 0-1,1-3 1,3-1-1,3-3 0,4-2 0,2-2 0,-1 0 0,1-4 0,-3-1-1,5-2 1,-5-2 0,2-5 0,-2-2 0,-1-4 0,-1-3 0,0-4 0,2 0 1,-3-5-1,3-1 1,-1-3 0,2 0 0,-1-3 0,2-2 0,1-2 1,1-2-1,5-2 0,0 0 0,2-2 0,2-1-1,4-1 0,1 1 0,4-1 0,5 3 1,1 0-1,5 0 0,7 1 0,6 1 0,6 0 1,5 1-1,6-1 1,3-1-1,5 0 1,6 0 0,2-2 0,2 1 0,5-2 0,2 1 0,6-3 0,3 2 0,0-1-1,2 2 0,-1 0 1,3 1 0,-2 0 1,1 2 0,-2 1 0,-1 1 0,-1 0 1,-1 0-1,2 0 0,1 0 0,1-1-1,-3 1 0,3-1-1,2 0 1,0-1-1,3 0 0,0 1 0,0-1 0,0 1 0,2 1 0,1 0 0,-1 2 0,-4 0 0,-1 2 0,0-1-1,1 2 1,-1 1-1,0-1 1,-3-1-1,0-1 1,4 0-1,-1 1 1,2 0-1,-4-1 1,2 0 0,0 0 0,0 3-1,4-2 1,0 1-1,-1-1 0,1 2 1,2-2 0,-3 0 0,2 2 0,2 3-1,-1-3 1,0 3-1,-3-3-4,-3 3-9,-1 1-19,-16-12 1,4 2 0</inkml:trace>
</inkml:ink>
</file>

<file path=ppt/ink/ink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54.230"/>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20 1075 20,'0'0'26,"0"0"1,0 0-15,0 0-4,0 0 1,0 0 0,41-42 2,-41 42-1,0 0 1,2-72-1,-2 72-3,6-74-2,-6 26 0,-3-6-1,3-4-2,-2-4-1,7-4 0,-10 0-1,-1 0 0,1 1 0,-1 2-1,10 5-1,-15-4-7,6 7-29,-9 5 1,3-7-3,1 0 2</inkml:trace>
</inkml:ink>
</file>

<file path=ppt/ink/ink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0:18:42.73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1289 0,'0'0'19,"0"0"-7,0 0-4,0 0-4,17 9 0,-1-7-1,4 1 0,3 1 0,4 1 1,8 0 1,8 0-1,1 2-1,2-1 1,5-1 0,-1 2 1,-1-2-1,0-1 0,-4-3 0,-7 2 0,-6-3 1,-5 2-2,-9-3 1,-7 1-2,-11 0 0,13 0-1,-13 0-1,0 0-4,0 0-6,-13-2-15,0-9-5,9 2 0</inkml:trace>
  <inkml:trace contextRef="#ctx0" brushRef="#br0" timeOffset="681">75 4 4,'0'0'9,"0"0"-7,-8-9-2,8 9-1,0 0 0,0 0 1,0 0 2,0 0 0,0 0 1,0 0 0,0 0 0,8 10 0,-8-10 0,-5 11 0,2-1 0,-2 2 0,-4 5 1,1 4 0,0-1 1,0 8-2,-2 5 1,6 1 0,1 5-1,3 5 0,5 3 0,-3-1 0,4 4-1,-4-5 0,4-5-1,-4-5-1,0-8 1,-1-6 2,-1-7-1,0-14 0,0 0 0,0 0-5,-3-17-8,-3-12-13,5 3-1,-6-16-2</inkml:trace>
</inkml:ink>
</file>

<file path=ppt/ink/ink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0:18:44.20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11,'20'6'7,"-8"-3"-1,4 1 0,1 0-2,7-2-2,2 3-1,-1-2 0,-6 0 0,1 1-1,-6-2 0,-1 1-1,-13-3-2,9 8-6,-4 2-10</inkml:trace>
  <inkml:trace contextRef="#ctx0" brushRef="#br0" timeOffset="431">865 228 1,'35'-1'3,"-1"0"0,-4-1 0,-5 1 1,0-1-1,1 0 0,0 0 0,2 1-2,-1 0 0,-2 0 1,-5 0-1,-4 1 0,-5 1-2,-11-1 0,10 7-5,-19-4-12</inkml:trace>
</inkml:ink>
</file>

<file path=ppt/ink/ink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0:18:06.18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472 143 3,'0'0'8,"9"15"-2,-9-15 0,17 12 0,1-6 1,7 3 1,0-2 0,11 6 1,6-5-2,10 0 0,8-1-1,11 2 0,0-1-1,3 0-1,9-3-1,5 2 0,-2-2 0,-1 0-1,-5 0 0,-8 0 0,-6-1 0,-3 1-1,-16 1 1,-8-1-1,-12-2 0,-6 1 0,-6 0 0,-6-1 0,-9-3 0,9 6 1,-9-6-1,0 0 0,0 0 0,0 0 0,0 0 0,10 5 0,-10-5-1,0 0 0,15 6 0,-5-3 0,1 1 0,4-1 0,3 0 0,-2-1 0,1 0 1,-5 0-1,-1-2 1,-11 0-1,15-3 0,-15 3 1,0 0-1,-1-14 0,-3 5 0,-2-3-1,-3-2 1,-1-5-1,-2 0 1,-5-8-1,-2-1 0,-2 4 1,-4 1-1,-2 2 2,0 2-2,-4 1 1,2 3 0,0 7 1,2 0-1,4 0 1,4 1 1,7 2 0,0 0 0,12 5 0,-12-8-1,12 8 0,0 0-1,0 0 0,10-1 0,1 8-1,8 1 0,2 2 0,5 5 1,4 3-1,3 1 2,1-1-2,-3 2 2,0-1-2,-2-1 2,-2-1-2,-2-3 1,-3-1 0,-4-1 0,-3-3 0,-3 0 1,-3-2-1,-9-7 0,5 14 0,-5-14 1,-5 15 0,-1-5-1,-2 2 1,-6 2 0,-2 4 1,-7 0-1,-4 4 1,-8 2 0,-3 1 0,-5 1 0,1 1 0,0-3 0,3-2 0,3-2-1,9-4 1,6-5-2,4-3 1,17-8-2,-14 4-1,14-4-6,0 0-27,10-21-1,-5 1 0,-4-6 0</inkml:trace>
  <inkml:trace contextRef="#ctx0" brushRef="#br0" timeOffset="1382">163 196 19,'0'0'14,"-11"-1"-2,11 1 1,0 0-3,0 0 0,0 0-2,0 0-2,0 0-1,0 0-2,15-12 0,8-1-2,10-1 0,8-2-1,7-3 0,9-4 0,6 0 0,-3 1 0,-6 5 1,-10 4 0,-10 1 0,-11 4-1,-7 5 1,-16 3-1,-11 8 0,-11 3 0,-5 1 0,-9 0 1,-7 4-1,-7 4 0,-6-5 1,-4 4-1,3-3 0,1 1 1,4-3 0,3 1-1,9-3 1,6-6 0,8 6 0,5-9 0,9 0 1,12-3-1,-12 1 0,12-1-1,0 0 1,0 0-2,11 1 1,4 1-1,6 2 1,6 2-1,4 2 1,4 5 0,7 1 0,0 4 0,-2 2 1,-3 2-1,-3 3 1,-3 1-1,-4 1 1,-4 1 0,-5-2 0,0-2 0,-2-1 1,-1-3-1,-1-2 0,2-3 0,-3 0 1,-6-2-1,9-2 0,-3-1 0,0-1 0,-2-1-1,-1-1 1,-10-7-1,14 13 1,-5-10-1,-9-3 1,0 0-1,0 0-1,10 6-11,-10-6-20,-1-17-2,-1 4 1</inkml:trace>
</inkml:ink>
</file>

<file path=ppt/ink/ink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0:18:41.49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16 2,'16'-1'8,"4"-1"-1,8-1-1,3-2-2,6 3-1,6-1 0,4 2-2,2 1 1,4 1-2,-3 2 1,0 3 0,-5 0 0,-4 1 0,-3-2 1,-7 0 0,-7-1 0,-6-1 0,-3-1 1,-6-1-1,-9-1-1,11 1-6,-11-1-12,0 0-5</inkml:trace>
</inkml:ink>
</file>

<file path=ppt/ink/ink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0:18:41.98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7,'0'0'1,"11"8"-6</inkml:trace>
  <inkml:trace contextRef="#ctx0" brushRef="#br0" timeOffset="60">165 10 22,'42'-1'14,"-1"-1"1,2-1 0,-1 3-2,-1-1-2,-1 2-4,-9-2-2,-3 4 0,-6-5-2,-3 6-1,-3-4 0,0 3-1,-3-2-1,-1 1-2,0 2-2,-2-4-8,-10 0-18,13-6 0,-21-6 1</inkml:trace>
</inkml:ink>
</file>

<file path=ppt/ink/ink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0:19:12.5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1200-8 17,'0'0'16,"0"0"-5,0 0-3,0 0-5,0 0-4,0 0-2,0 0-2,0 0 0,0 0 0,0 0 0,9-2 1,-9 2 1,17 1 1,-17-1 3,14 0 0,-14 0 0,16 0 0,-7 0 1,2 0-1,-11 0 0,19 4-1,-19-4 0,18 3-1,-18-3 1,15 3 1,-15-3 1,0 0 2,0 0 0,0 0 1,0 0 0,0 0 0,0 0 0,0 0-1,0 0-1,0 0-1,0 0 1,0 0 1,0 0 1,0 0 2,-13-2-2,0 0 2,3 1-1,-10-3 1,3 3-3,-9 0-1,1 1-1,1 0-1,-6 6 0,-3 0-2,-2 2 0,-1 3 0,0 3 0,-1 0 0,3 1 1,-4-1 0,6-2-1,6-2 1,1-3-2,12 0 0,13-7 0,0 0 0,6 10 0,15-7 0,10-1 0,7 2 1,9 2 1,1 0 0,-7 2-1,1 2 0,-6 4 0,-6 2 0,-13 5 2,-12 1 1,-15 9 1,-17 3 1,-4 5 2,-15 2 0,-6 3 0,-14 2 0,3 4-2,-3 0 0,7-4-1,2-3-2,6-3-1,51-40-3,-67 65 0,67-65 0,-26 46-1,26-46 0,0 0 0,36 40 0,-4-31 1,3 4 2,5 1 0,3 3 2,-1 5 0,-2 5 1,-11 7 1,-8 8 0,-16 10 0,-7 6 0,-15 7 0,-6 1 0,-5 6 0,-5-4-1,7-1 0,-6-3 0,15-5-2,3-7 1,10-5-1,4-1 0,8-3 0,6 2 0,-2-1-1,6 0 0,-8 2 2,-3 4 0,-8 2 0,-6 5 2,-11 3 0,-14 0 1,-5 5-1,-3-3 1,-3 3 1,-1-6-2,4-1 0,3-9-2,8-1-1,11-4 0,10-3 1,8-41-2,-8 75 1,8-75 0,1 80 0,-1-80-1,1 80 2,-1-80-1,-7 77 0,7-77 1,-22 71-1,22-71 1,-30 75-1,6-33 0,8 10 0,-14 4 0,-3 10 0,0 7-1,0 7 1,2 5-1,4 1 1,-5 0-2,4-7 2,11-2-2,5-10 2,3-2-1,9-65-1,-5 111-6,5-111-31,0 0 2,62 109-3,-62-109 2</inkml:trace>
</inkml:ink>
</file>

<file path=ppt/ink/ink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7T00:50:07.81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8358 2181 23,'0'0'16,"0"0"0,0 0-1,0 0-4,0 0-1,0 0-4,0 0-1,-1-15-2,1 15-2,-10-10 0,10 10-1,-14-9-1,14 9 0,-19-6-2,9 4 0,-2 4 0,1 0-1,11-2 1,-16 7 0,16-7-1,-11 10 3,11-10-1,0 0 1,0 0 0,-5 10 0,5-10 0,0 0 1,0 0-1,14-5 1,-14 5 1,16-13 1,-2 1 0,1-5 2,0-11 1,4-2 0,-2-10 0,0-5 0,0-6 0,-2-7-1,-5-5 0,0 0-1,-3-3-1,-5-2 0,-3-3 1,0-1-1,-3-3 0,-2 5 0,-2-8 0,0 7 0,-1 2-1,1 2 0,-2-1-1,-1 1 1,-3 1-1,-1-1 0,0 6 0,-2-4 0,2 1-1,1 1 1,1 3-1,5 5 0,1 5 0,2 8 0,3 5 0,1 7 0,0 7 1,-1 5-1,-1 6 1,-2 2-1,5 10 1,-12-12 0,12 12 0,-17-10 0,5 5 1,-6-1-1,-3-1 1,1 2-1,-7-1 1,-3 0 0,-6 0-1,-10-1 0,-5 1 0,-2 1 0,-11 0 0,-7 1 1,-9 0-1,-8 1-1,-8-1 1,-3-1 0,-5 1 0,-9-4 0,-1 1 0,-7-1 0,-5-2 0,-1 0 0,-4 2 0,-1 2 0,-8 1 0,0 2 0,-3 0 0,-7 1-1,1 0 2,-8-1-1,0 2 0,-9 1 0,0 3-1,-4 1 1,-5 4 0,1 3 0,-4 3 0,2 0 0,-1 1 0,1-3 0,3-1-1,1 0 1,3-3 0,1 3 1,2-2-2,0 4 2,1 2-1,1 0 1,-1 3-1,0 0 1,6-2 0,6-2 0,2-3 0,9-5 0,4-4-1,5-3 0,-6-3 1,15-2 0,7-1-1,-1 0 0,10 3 1,6 0-1,8 2 0,10 1 0,23-2 0,-7 3-1,13-1 0,14 0 1,41 1 0,-79-4 0,79 4 0,-50-2 0,50 2-1,0 0 0,0 0 0,-43 5-1,43-5 0,0 0 0,0 0 0,0 0 0,28 41 0,-28-41 0,0 0 2,32 64-1,-32-64 2,32 65-2,-32-65 2,19 87-1,-15-26 0,1 4 2,-3 0-2,-4 4 0,-8 9 0,-1 4 0,1 3 0,7 1 0,-1-2-1,-6-2 1,6-1 0,1 0 0,-4-9 0,7-3-1,-4-5 2,-11-3-2,8-5 1,0-1 0,-1-2 0,2-3-1,9-3 1,-2-5-1,-1-42 1,34 68-1,-34-68 1,52 44 0,-9-30-1,3-4 1,15 0 0,9-3 1,10 2-1,10 2 0,12 2 0,15 3 0,5 3 0,12 2 0,1 1 0,12-5-1,10 4 1,-3 1 0,15-3 0,5-2 0,8 0 1,6-1-2,13-3 1,2 3 0,4-4 0,9-2 0,-1 0 0,-2-1 0,3 1-1,0-2 1,-5-1-1,-1-1 1,0-1 0,-4 0 0,-1-1 0,3-2 0,-11 0 0,-2 2 1,-2 1 0,-5 2 0,-13 1 1,-9 3 0,-11 1 0,-11-1 1,-3-1-1,-9-3-1,-14-2 1,-5-2-1,-7-3 0,-5-3-1,-3-3 1,-1-1-1,-8-4 1,-5 1-1,-7-4 1,-8 2-1,-5 0 1,-10 0 0,-13 2 0,-12 2 0,-11 2 0,-6 1 1,-12 5 0,9-14 0,-14 5-1,4-1 0,1-2 0,-1-7-1,9-2-1,-1-4 0,4 0 0,2-3 1,2-3-1,1-3 1,-1-5 0,4-2 0,-5-8 1,-1-4-1,-7-7 2,-3-6-2,-5-4 1,-3-1 0,-5-1 0,-1-4 0,-6 1-1,-1 0 0,-1 1 1,-2 2-1,1-5-1,-2 2-2,7 4-5,-3-2-16,5-3-11,6 2-1,-3-2 1</inkml:trace>
</inkml:ink>
</file>

<file path=ppt/ink/ink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2T23:47:18.15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125 128 9,'-10'-10'8,"10"10"0,0 0-1,0 0-1,0 0-1,0 0-2,0 0-1,0 0 0,0 0 0,-5 12 0,5-2 0,1 1 1,1 7 1,0 1 0,-1 7 0,0 4 1,1 6 0,-1 1 1,1 3-2,-2-3 1,0 0-1,-1-5 0,3-3 0,-3-8-1,2-3 1,-2-8 0,1-10 0,0 0 0,0 0 0,5-25 0,-4-1 0,-4-4-1,0-5-1,-4-7-1,0-3-1,-6-1 0,1-1 0,-2 4 0,2 6-1,1-1 1,1 6 0,0 4 0,1 6 0,5 5 0,-1 4 0,5 13 0,-8-15 0,8 15 0,0 0 0,0 0-1,0 0 1,0 0-1,0 0 0,16-4 1,1 9-1,3 2 1,7 3-1,5 3 1,3 4-1,5 6 1,-1 1 0,-1 5-1,-5 3 1,-2 2 0,-4 1 0,-2 3 0,-2 2 0,-5-3 1,-3-1-1,-3-3 1,-4-1-1,-4-7 2,-4 4 0,-8-10 0,-4 1 0,-8-3 1,-5-1-1,-8-3 1,-1-1-1,-3-3 0,-3-1 0,2-3-1,2-3 0,0-3 0,7-2 0,6 0-1,2-5-1,5 4-3,6-7-6,10 11-12,4-19-14,8 3-1,6-1 1</inkml:trace>
  <inkml:trace contextRef="#ctx0" brushRef="#br0" timeOffset="851">636 386 14,'0'0'29,"-12"-7"0,12 7-13,-6-9-8,4-2-1,2 11-2,5-11-1,5 9-1,3-6-1,2 7-1,6 1 0,2 4-1,2 6 1,1 1-1,-1 3 0,-2 3 0,-2 5 1,3-2-1,-8 0 1,-4 1-1,-2-1 1,-1 0 2,-5-1-1,-2 0 2,-6-5 1,-3 1-1,-7-6 1,-1-1 0,-5-5-1,-4-3 0,-5-4-1,2-3 0,-1-3-2,4-3 0,5 1 0,2-2-1,6 2 0,6 0-1,7 2-1,2-1 0,8 0-1,4-2-2,8 0-1,3-7-2,10-1-1,0-5 1,7 1-1,-2-4 1,0 1 1,-8-3 3,-1 2 0,-6 2 3,-6 4 2,-5 2 0,-6 6 1,-4 2 0,-3 4 1,-3 9 0,0 0 0,0 0 0,0 0 1,0 14 0,-2 1 0,3 6 0,-2 1 0,4 5 0,-3 8 0,4 4-2,-2-1 1,1 1-2,-2-3 2,4-1-2,-5-4 0,2-3 0,-2-11 0,0-4-1,0-13 1,0 0-1,-15-2 1,0-11-1,-1-3 0,-3-2 0,0-3 0,-4 0 0,3 3 0,3 1 0,3 4-1,6 2 1,8 11-1,1-17 1,9 10-2,12 0 2,8-1-1,6 1 0,5-1 0,3 3 1,1 5-1,0 0 1,-6 3 0,-5 6-1,-3 3 1,-1 1 0,-5 5 0,-4 0 0,-6 0 0,0 6-1,1-4 1,-4-1 1,-5-1-1,-2 0 1,-5 1-1,1-3 1,-2-1 1,-4-1 0,-4-2 0,-3-1 0,-5-2 0,-1-2 1,-5-6-1,1-2 0,0-6 0,1-2-1,2-2 0,9-3-1,2 0 0,6-2 0,6 3-1,5-1-1,11 3 0,3 0-1,7 4-2,2-3-1,8 6-3,-4-7-6,9 2-14,2 1-6,-7-6 1</inkml:trace>
  <inkml:trace contextRef="#ctx0" brushRef="#br0" timeOffset="2023">1864 126 12,'-2'12'25,"-2"-1"-16,-1 1 1,0 6 2,1 2 0,1 8 0,-2 2-2,6 8-2,-4 0-1,3 5-3,-3 1 0,2 0-2,-2 0-2,2-7-8,6-9-17,5-3-7,2-15 0</inkml:trace>
  <inkml:trace contextRef="#ctx0" brushRef="#br0" timeOffset="2273">1981 566 17,'-18'1'27,"18"-1"0,0 0-19,-5-13-2,14 2-2,7-4 0,4 2 0,1-3-1,3 2-1,0 3-1,2 3 1,-4 3 0,-1 7 1,-7 5-2,0 3 1,-4 6-2,2 3 2,-5 4 0,-3 3 1,-5-1 1,0 3 1,-8-5 0,1 1 2,-10-6-1,-4-1 0,-6-8 0,1 0-2,-1-8 0,1-4-4,3-4-2,2-7-2,12 0-5,6-9-8,10 1-16,10-3-5,6-1 2</inkml:trace>
  <inkml:trace contextRef="#ctx0" brushRef="#br0" timeOffset="2664">2419 590 6,'-6'18'25,"12"0"-5,2 0-10,3-7 0,8-4-2,4-8-1,6-7-3,0-8 0,4-4 0,-6-5 0,1-3 0,-8-2 1,-2 4 0,-10-2 0,-3 8 0,-8 2 0,-1 6-1,-5 5-1,-5 7 0,0 5-2,-3 5 0,-2 5 0,-2 3-1,3 4 0,2 3 1,3 2-1,4 1 0,5 5 1,4 2-1,5 2 0,7 4 1,1 3-1,5 1 0,0 4 0,-1 2 0,1-2 0,-2-1 0,-6-2 0,-2-3 0,-6-2 1,-5-2-1,-4-4 1,-4-2 0,-7-8 0,-2-4 1,-4-4 0,-3-5 0,-3-10 1,1-5-1,-2-11 1,3-6-2,2-9 1,2-6 0,10-13-2,8-7 0,13-7-2,12-5 1,11-1 0,9-2 0,7 5 0,9 3 0,2 9 0,-3 8 0,-3 12 1,-8 7-1,-8 9 1,-8 6-1,-4 6 0,-11 3 1,-12 2-1,14 4 1,-14-4-1,0 0 1,0 0 0,0 0-1,0 9-1,0-9-7,0 0-18,0 0-8,-5-11-1,5 11 2</inkml:trace>
</inkml:ink>
</file>

<file path=ppt/ink/ink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5:03.50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13 213 6,'0'0'7,"0"0"0,0-11-1,0 11-2,0 0-1,0-11-2,0 11 0,0 0 0,-1-9 1,1 9-1,0 0 2,0 0-2,0-10 1,0 10 0,0 0-1,0-10 0,0 10 1,0 0-1,0 0 0,0-10 1,0 10-1,0 0 1,0 0 0,0 0 0,0 0 0,0 0 0,0 0 0,0 0 0,0 0-1,0 0 0,0 0-1,0 0 1,0 0-2,0 0 1,0 0 0,0 0 0,0 0 1,0 0 1,0 0 0,-1 10 1,2 0 0,-2 0 2,0 6-2,-1 1 0,1 7-1,-1 0 0,1 4 0,0 1-1,-1 1 0,1-2 0,1 2 0,1-5 0,0 1-1,-1-5 1,1 0 0,0-3-1,0-4 1,-1 1-1,0-4 0,0-1 0,0 0 1,0-10-1,-1 13 0,1-13 1,-1 10-1,1-10 0,0 0 0,0 0 0,0 0-1,0 0-1,0 0-6,0 0-4,9-17-5,-4 3 1,3-2-2,-1-5 2</inkml:trace>
  <inkml:trace contextRef="#ctx0" brushRef="#br0" timeOffset="671">88 216 3,'0'-14'6,"-1"0"0,1 5 0,-1 0 0,1 9-1,-2-11-1,2 11-2,0 0-1,0 0-2,-1-9-2,1 9 1,0 0 0,0 0 0,0 0 1,0 0 1,0 0 0,0 0 2,0 0 2,0 0 0,0 0 2,0 0 0,-9-2 0,9 2 0,0 0-1,0 0-1,0 0-3,0 0-1,0 0-2,0 0-1,0 0-1,0 0 0,0 0 1,0 0 0,0 0 2,0 0 2,0 0 3,0 0 1,0 0 0,-10 3 1,10-3-1,0 0 0,-9-1-1,9 1-2,0 0 0,-12-2-1,12 2 0,0 0 1,0 0 1,0 0 0,0 0-1,0 0 1,0 0 0,0 0 0,0 0-2,0 0 1,0 0-1,0 0-1,0 0 1,0 0-1,0 0 1,0 0 0,0 0 0,0 0 1,0 0 0,0 0-1,-1 13 2,1-13-2,7 12 1,-2-3-1,3 3 0,2 2 0,0 3 0,2 0-1,3 2 0,1-1 1,1 3-1,0-2 0,2 1 0,-1 0 0,2 0 1,0 1-1,1-2 0,-2 0 0,1 0 0,1-3 0,-2 1 1,-2-1-1,1-2 0,-3-1 0,-2-2 0,-2-1 0,-3-1 0,-8-9 0,12 14 0,-12-14 0,0 0 1,0 0-1,9 11 0,-9-11 0,0 0 1,0 0-1,0 0 1,0 0 0,0 0 0,0 0 0,0 0 1,0 0-1,0 0 1,0 0-1,0 0 0,1-14 0,-1 3 0,0-3 0,1-4-1,0-4 0,0-3 0,0-5 0,0 0 0,0-4 1,1-1-1,0-2 0,0-1 1,1-1-1,0 1 0,1 3 0,0 1 0,0 4 0,-1 3-1,1 6 1,0 2 0,-2 6 0,1 2 0,-3 11-1,4-13-1,-4 13-1,0 0-5,0 0-8,0 0-5,10-3-2,-10 3 0,12-2 1</inkml:trace>
  <inkml:trace contextRef="#ctx0" brushRef="#br0" timeOffset="2113">745 82 19,'0'0'12,"0"0"2,0 0 0,0 0-3,0 0-2,0 0-1,0 0-3,0 0-1,-1 9-1,1-9-1,0 0-1,0 0-1,0 10-1,0-10 0,2 14 1,1-4-1,-2 3 1,0 2 1,0 2-1,-1 1 0,-1 2 0,-1 4 0,0 1 0,-2-1 0,0 4 1,1 0-1,0 1 0,0-1 0,1 1 1,0-3-1,2-1 1,1-2 0,1-4 0,0-2 0,2-1 0,1-4 0,0-2 0,-5-10 0,16 13 0,-4-11 0,1 1-1,3-4 1,3-3-1,3 0 0,2-3 1,5-1-1,3-1 0,1 0 1,2-1-2,0 1 1,-1 1 0,-2-1 0,-4 3 0,-6 0 1,-4 2-1,-6 2 0,-12 2 0,11-2-2,-11 2-5,0 0-7,-10 1-5,1-1 2,-1-2-1,-2-4 0</inkml:trace>
  <inkml:trace contextRef="#ctx0" brushRef="#br0" timeOffset="2814">787 334 45,'0'0'14,"0"0"0,9 1 0,-9-1-10,10-1-4,-10 1 1,15 0 1,-3-1-1,3 0 1,4-1 0,5-2-1,3-1-2,3 0-1,2-4-1,0 2 0,-2-2-1,-3 3-4,-4-3-2,-7 2-5,-3 1 2,-13 6-1,7-18 1</inkml:trace>
  <inkml:trace contextRef="#ctx0" brushRef="#br0" timeOffset="3174">700 101 64,'14'3'19,"-14"-3"0,19-6-1,-5 3-14,3 0-4,3-1-1,6 2 1,4 1 1,1 0-1,1 2 1,1-1 0,-1 1-1,-1 1 0,-2-2-2,-1 4-4,-5-5-8,0 2-5,-2-2 0,1-3 0,-6-3 0</inkml:trace>
  <inkml:trace contextRef="#ctx0" brushRef="#br0" timeOffset="3705">1433 135 14,'0'0'13,"6"15"-1,-4-5 1,0 4-1,1 2-2,2 5-2,-1 1-1,0 5-1,0 1-3,1 5-1,-1-2 0,1 1-1,-2-3-1,-1 0 0,0-2 0,0-4-1,0-5 0,-2-4-1,2-2 0,-2-12 1,1 14-1,-1-14 2,0 0 2,0 0 1,0 0 0,0 0 1,-4-14-1,4 14-1,-5-23-1,1 7-2,1-5-3,-2-3-2,3 0 1,-2-5-1,1 2 3,1-3 1,0 2 2,1-2 1,0 1 3,3 1 0,1 0 0,2 2-1,3-1 0,3 2-1,1 1-1,5 4-1,2 1 1,0 3-1,3 3 0,1 2 0,0 4 0,0 3 0,0 4-1,-4 1 1,0 4-1,-1 2 0,-5 5 0,1-1 1,-5 5-1,-1-2 1,-3 5-1,-3-2 1,-2 1-1,-3-1 1,-2 0-1,-4-1 1,-1-1-1,-5-2 1,0-1-1,-4-1 1,-2-2 0,0-1 0,-3-2 1,0 1-1,2-2 0,-1-1 0,1-2-1,3 0 1,2-1-1,-1-1 1,6-1 0,3 1 0,9 0 0,-12-4 1,12 4 0,0 0-1,5-9 1,-5 9-1,20-4 0,-8 1 0,2 3-1,1 0 1,1 4 0,1 3 0,2 1 1,2 5 0,0 1 0,5 4 1,2 1-1,3 5 0,2-1 0,3 1-1,2 0 1,1 0 0,-3-2 0,0-2 0,-3-3 2,-1-2 1,-7-4 1,-1 0 0,-11-6 1,0 1 0,-13-6-1,11 4-1,-11-4-1,0 0-2,0 0-2,0 0-3,0 0-6,0 0-12,0 0-1,0 0 0,-3-19 0</inkml:trace>
</inkml:ink>
</file>

<file path=ppt/ink/ink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2T23:47:32.98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175 15 11,'0'0'9,"0"0"-2,-7 9 0,7-9-2,0 0 0,0 0-1,4 13-1,-4-13 0,4 10-1,-2-1 1,0 0 0,-2 3-1,0 2 1,0 3 0,3 3-1,-3 5 1,-2 3-1,2 3 0,-1 6-1,2 2 0,1 2 0,-1 0 0,0-2 1,1-2-1,0-4 0,1-7-1,-2-4 1,1-6 1,-1-4-1,-1-12 2,2 12 0,-2-12 1,0 0-1,0 0 1,0 0-1,-4-13 0,3 3-1,-2-4 0,1-1-1,-3-6-1,0-4-1,0-2 0,-2-5 0,0-3 0,-1-1-1,2-1 1,1 0 0,0 1 1,3 0-1,3 3 1,0 4 0,1 5-1,2 1 1,1 5 0,3 2-1,2 2 0,3 4 1,5 2 0,5 1 0,5 1 1,4 4 0,3 1 0,1 2 1,-3 2-1,1 4 0,-3 1 0,-4 3-1,-5-1 1,-5 1-2,-6 4 1,-7 2 1,1-1 0,-5 2 0,-8 0 0,-2 0 0,-4 3 0,-1-3 1,-5-1-1,2-2 0,-5-1 0,-1-2 0,2-2-1,2-2 1,4-4 0,4-1-1,2-2 1,10-1-1,0 0 0,17-5-1,0 4 1,3 3-1,2 2 1,4 2-1,1 4 1,-8 3-1,2 6 0,-10 0 1,1 4-1,-4-1 0,-2 2 1,-6-2 0,-8 2-1,6-2 2,-8-4-1,2 2 1,-6-4 0,-5 2 1,-5-5 0,-2 1 1,-5-5-1,-5 1 1,-3-6 0,-2 0-1,-1-5 0,3 0 0,1-3-1,7-3 0,8 0-1,4-1-2,9-1-2,4-5-5,17 3-12,5-4-13,6-6 0,10 1 0</inkml:trace>
  <inkml:trace contextRef="#ctx0" brushRef="#br0" timeOffset="1272">787 61 3,'0'0'6,"0"0"-1,0 0 0,0 0 1,0 0 0,1 14 1,-1-14 0,-8 20 0,3-3 0,-1 4 0,3 5-1,-4 8 0,6 2-1,-2 2 2,4 7-3,0 0 0,6 1-1,0-1-1,6-3 1,0-6-1,3-4 0,1-8 1,3-4 0,1-13 0,2-5 0,-2-9 1,1-7-1,-2-9 1,0-3-1,-1-10 0,1-2 0,-7-4 0,1 0-1,-6-1 0,1 4 0,-5 3 0,1 4 0,-5 5-1,1 7 0,-4 4 0,2-2 0,1 18-1,-3-13 0,3 13 0,-3-12-1,3 12-1,0 0-4,0 0-7,0 0-21,0 0-2,0 0 1</inkml:trace>
  <inkml:trace contextRef="#ctx0" brushRef="#br0" timeOffset="2103">-1 784 4,'0'0'13,"0"0"-1,0 0-3,1 11-1,-1-11 0,15 10-2,-5-8 1,11 8 1,7-7 0,14 5 1,9-8-1,12 0-1,12-3-1,15-5 1,7 1-2,10-1 1,0-5-1,2 4 0,-7-1-2,0 3 1,-15-1-1,-12 8-1,-12-7 0,-11 7 0,-13 0-1,-10 0 0,-9 0 1,-6 0-1,-14 0 1,12 0-1,-12 0 1,0 0-1,0 0 1,0 0-1,0 0-1,0 0 0,0 0-1,-10-2-2,10 2-2,-12-4-6,12 4-23,-15-4-4,15 4 2,-19-10-1</inkml:trace>
  <inkml:trace contextRef="#ctx0" brushRef="#br0" timeOffset="9163">520 1345 5,'9'-5'8,"-9"5"-1,2 21 0,-2-1-1,2 6 0,-1 7 1,0 8 0,-1 8-1,-2 2 1,2 5 0,-3-3-1,3-1 1,-2-3-1,1-4 0,-1-7-1,2-5-1,-1-10-1,1-4-1,-1-6 0,1-2-1,0-11-3,0 0-4,-1-11-11,6-3-13,-12-14 0,7-2 0</inkml:trace>
  <inkml:trace contextRef="#ctx0" brushRef="#br0" timeOffset="9504">136 1459 8,'27'0'27,"8"-5"-11,16-1-3,16-2 0,13-5-1,14 6-2,5-7-3,6 0-1,-10 0-1,-6 4-1,-17-1-1,-12 6 0,-17 0-1,-11 3 1,-14-1-2,-8 5 1,-10-2-1,0 0 0,0 0 0,-12 9-2,12-9-6,-21 10-15,9-9-11,3 2 0,0-7 1</inkml:trace>
  <inkml:trace contextRef="#ctx0" brushRef="#br0" timeOffset="10575">1229 1572 11,'-1'55'9,"2"7"-1,-1 1-1,1-1 0,1-3-1,-1-10 0,1-4-1,0-14 1,0-8 0,-3-11 0,1-12 0,0 0 0,3-14-2,-4-6-1,1-8-2,-1-7-1,0-8-1,1-2-1,1-7-1,0-1 1,-2 1 0,4 1 0,-1 1-1,1 6 2,-3 4 0,0 3 1,-1 7 1,0 4-1,0 4 1,-2 3-1,2 7 1,-3 3 1,4 9 0,-1-12 0,1 12 0,0 0 1,15 11 0,-3-5 0,7 6 1,6 4 0,5 3-1,7 3 1,2 3-1,0 1 0,2 4 0,-2 2-1,-1 1 0,-5-1-1,-3 1 1,-4-1-1,-4 1 0,-5 0 0,-7 1 1,-8-2 0,-5 3 1,-11-2 0,-8 2 0,-13-3 0,-7 1 1,-10-7-1,-7-2 0,-7-5 0,-5-4-1,-2-1 1,4-2-1,4-9 0,7-2-1,8-2-1,9 0-2,13 1-5,3-7-7,15-6-20,4 2-4,6 11 1,-7-16 0</inkml:trace>
  <inkml:trace contextRef="#ctx0" brushRef="#br0" timeOffset="11427">171 2320 19,'30'13'15,"7"-3"2,10-1-1,7-7-1,12 1 1,6-7-5,15 4-2,3-6-2,9 2-1,2-2-1,4 1-1,-1-2 0,1 2-1,-7-1 1,-4 1-2,-8-2 1,-7 3 0,-12 0-1,-7 2 0,-12 0 0,-11 3-1,-10 0 0,-7 0 0,-10 0-1,-10-1 2,10 2-2,-10-2 1,0 0-1,0 0 0,0 0 0,0 0 0,0 0-4,0 0-6,-10-3-26,10 3-2,-13-12 0,6-2 1</inkml:trace>
</inkml:ink>
</file>

<file path=ppt/ink/ink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16:35:50.93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106 295 5,'-18'0'16,"0"-1"0,3 0-2,1-3-2,14 4-2,-15-9-1,15 9-1,3-13-2,5 1-1,5 5-2,4-3-1,0 5-1,5 2 1,1-1-1,0 4-1,-2 1 1,1 9-1,-3-6 0,-3 7 0,0-3 1,-2 0-1,-4 1 1,-2 1-1,-4 2 1,-5 0 1,-4 1 0,-1 1 1,-10-1 0,-4 1-1,-6-3 1,-4 1 0,1-5 0,1 0-1,-3-4-1,3-2 0,4-4 0,5-4-2,7-1-1,5-5-3,7 1-4,3-7-7,13 0-13,3 1-3,4-9 0</inkml:trace>
  <inkml:trace contextRef="#ctx0" brushRef="#br0" timeOffset="5609">452 213 6,'0'0'9,"0"0"1,0 0 1,0 0-2,0 0-1,0 0 0,0 0-1,0 0-1,0 0 0,0 0 0,0 0-2,0 0-1,0 0 0,0 0-1,0 0 0,0 0 0,0 0 0,0 0-1,0 0 0,0 0 0,1 9-1,2 1 0,-3-10 1,5 21-1,-3-9 1,0 5 0,1-2-1,0 0 1,-4 1-1,2-2 1,-2 1-1,1-3 0,-1-1 0,1-1 1,0-10-1,-1 14 0,1-14 0,3 11 0,-3-11 1,0 0-1,0 0 1,12 9 1,-12-9-1,10-9 0,-3 0 1,2-2-1,2-5 0,2 0 0,0-3 0,2 2-1,1-1 0,-3 3 0,0 1 0,-1 4 0,-1 2 0,1 2 0,-2 2 0,-10 4 0,9-1-1,-9 1 1,12 7 0,-12-7 0,10 17 0,-8-5 0,1 2 1,3 1-1,-2 3 0,-3-3 1,4 2-1,-2-2 1,-3-1-1,3-2 1,-3 0 0,0-12-1,1 14 1,-1-14 0,0 0 0,1 9 0,-1-9 1,10-8-1,3 0 0,-1-3 0,2-1 0,5-2 0,3-2 0,-1 1-1,1-1 0,-2 3 0,-5 1 0,0 3 0,-4 2 0,-2 3 0,-9 4 1,0 0-2,10-5 1,-10 5 0,0 0 0,0 0 0,2 14 1,-2-14-1,4 20 0,1-6 0,-1 3 0,-1 1 1,0 2-1,1-1 0,-2 0 0,-1-1 0,1-3 0,-3-4-1,3 1-4,-2-12-6,0 0-9,11 8-13,-11-8 0,22-17 0</inkml:trace>
  <inkml:trace contextRef="#ctx0" brushRef="#br0" timeOffset="6670">1206 265 21,'-1'10'23,"1"-10"-12,-6 19-7,7-6 1,-1 2 0,1 5 0,1 1 0,3 4 2,-2 1-1,0 5-1,-2 4 0,-1 5-1,0 0-1,0 3 0,-1 0-1,0-1 0,-4-5-1,1-2 0,0-5 0,-1-6 0,-2-5 0,3-7 0,-3-1 1,7-11-1,-11 12 1,11-12-1,0 0 1,-11-9 0,8-1-1,2-1 1,-1-10-1,0 1 1,2-8-1,1-2-1,-1-4 1,4-3-1,-3-1 1,3 0-1,4-1 0,-1 1 0,3 1 0,2 4 0,4 3 0,0 4 0,3 3 0,1 5 0,0 4 0,0 2 0,0 5 0,-4 2-1,0 3 1,-4 3-1,1 2 1,-13-3-1,14 16 1,-13-4 0,4 5 0,-2 0 0,-4 4 0,-2 0 0,-1 3 1,1-2-1,-5 1 1,5-3-1,-10 0 1,0-4 0,1-1 0,1-5 1,-4-4-1,-1 0 1,0-6-1,-3-4 0,3-3-1,4-2-1,2-2-3,-4-8-7,11 2-8,2-1-13,6-7-2,8 1 0</inkml:trace>
  <inkml:trace contextRef="#ctx0" brushRef="#br0" timeOffset="7431">1591 0 21,'-6'14'23,"6"-14"-14,-3 16-3,5-4 1,-2-2-1,2 4 0,0 1 2,2 3 0,-2 3-1,1 7 1,-2 0-2,4 6-1,-5 2 0,2 4-2,-4 0 0,1 2-1,0-4-1,-2-3 0,-1-3-1,0-3 1,1-6-1,0-6 1,1-2-1,2-15-1,-3 13-2,3-13-3,11-5-6,-4-6-9,-1-6-13,12 0 3</inkml:trace>
  <inkml:trace contextRef="#ctx0" brushRef="#br0" timeOffset="7812">1874 363 5,'-5'17'12,"5"-17"-2,5 16 1,-5-16-2,18 7-1,-4-7 1,2-4-1,6 0 1,1-4 0,-1 0-1,-3-3-2,1 2 0,-6-2-2,-3 2 0,-4-1-2,-4 0 0,-6 1-1,3 9-1,-15-12 0,-1 9 0,-2 1 0,0 1 0,-4 4 0,-2 2 0,0 3 0,-1 1 1,2 2 0,4 1 0,1 1 0,1 3 0,2 2 0,3-2 0,3 2 0,2 0 1,5 1-1,2-1 0,2 1-1,5-2 1,4 0 0,5 0 0,3-3-1,2-3 1,6-1-1,0-4 0,2-3-2,-3-6-1,3 0-8,-3-7-12,0-5-11,-1-1 2,-3-7-1</inkml:trace>
  <inkml:trace contextRef="#ctx0" brushRef="#br0" timeOffset="8363">2281 73 2,'0'0'23,"0"0"1,9 4-17,-9-4 1,0 0-1,3 12-1,-4-1 0,-1 1 2,2 5 0,-2 6-1,2 8-1,-1 1-1,-1 8-2,-2 3 0,1 1-1,1 2-1,-3 1 0,2-7-1,-6-3 1,4-5-1,-4-5 1,4-6-1,1-6 1,2-3-2,2-12-1,0 0-3,0 0-1,-7-17-2,3-4-2,0-2 0,-1-9-1,-6-2 3,-2-5 0,-1-2 3,0 4 3,0 3 1,2 1 2,4 10 0,-5 3 0,4 8 0,9 12 2,0 0 1,0 0 1,0 0 2,18 8 0,-4-4 1,10 8 0,-24-12 1,66 11-2,-24-5-2,4-1 0,2-1-3,0-1 0,-3-1 0,-3-2-1,-42 0-1,52-1 0,-52 1-3,0 0-3,49-3-4,-49 3-7,0 0-13,0 0-1,0 0-1</inkml:trace>
  <inkml:trace contextRef="#ctx0" brushRef="#br0" timeOffset="8993">2630 438 18,'0'0'12,"0"0"-1,13 44 0,-13-44-2,0 0 1,43 16-1,-43-16 1,0 0-2,48-4-1,-48 4 0,45-12-2,-45 12 1,0 0-2,48-25 0,-48 25-1,0 0-1,0 0 0,0 0-2,-6-43 1,6 43-1,0 0 0,-46-10 0,46 10 0,0 0 0,-50 5 1,50-5-1,0 0 1,-57 22-1,57-22 1,-43 20 0,43-20-1,0 0 1,-56 49 0,56-49 0,0 0 0,-52 64 0,52-64 0,-16 50 1,16-50-1,-4 46 1,4-46-1,15 42 1,-15-42-1,54 37 0,-54-37-1,68 29 1,-68-29-2,83 20-2,-38-8-4,-45-12-16,71 7-12,-71-7-2,50-2 1</inkml:trace>
</inkml:ink>
</file>

<file path=ppt/ink/ink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16:35:45.05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211 18 10,'0'0'9,"1"-10"0,-1 10-1,0 0-1,-12-7-2,12 7-2,-19-1-1,4 3 0,2 0-1,-5 2-1,0 0 1,1 2-1,-2 0 1,1 0-1,2 2 0,1-1 0,3 0 0,1 1 0,11-8 0,-9 14 0,9-14-1,5 13 2,-5-13-1,22 17 0,-5-7 0,4 0 0,3 1 0,1 0 0,-1-1 0,0 2 0,-3-3 0,-2 1 0,-3-2-1,-4 1 1,-4 0 0,-1 2 0,-2-1 0,-2 2 0,-2 0 0,0 1 0,-4 0 0,-1 0 0,-1-1 1,-6 1-1,2-3 1,-3 2 0,-1-5 1,-3 1-1,0-5 0,0 3 1,-1-6-1,4 1 1,-5-1-1,4-1 0,-2 0 0,4-2 0,-1 2-1,4-5-2,-1 3-2,10 3-8,-10-15-11,10 15-1</inkml:trace>
</inkml:ink>
</file>

<file path=ppt/ink/ink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16:35:45.83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16 122 4,'0'0'8,"2"-18"-1,2 8 0,1-1-2,3-1 0,0 1-1,3-1-1,2 1 0,2 1-1,0 1 0,2 2 0,0 1-1,-1 3 1,2 1-1,-3 2 1,-2 3-1,1 2 0,-4 2 0,1 3 0,-2 2 0,-3 0 0,-1 3 0,-2 1 0,1-1 1,-5 0 0,-2 1 1,-3-2 0,-1 0 0,-3-1 0,-3-1 2,-5-1-2,0 0 0,-1-4 0,-1 2-1,-2-4 0,1-1 0,1-2-1,3-2 0,2-2-1,2-1-2,1-2-1,2-4-3,10 9-6,-11-13-8,10 0-8,1 13 1</inkml:trace>
</inkml:ink>
</file>

<file path=ppt/ink/ink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16:35:46.45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0-3 5,'0'0'6,"5"10"0,-5-10 1,1 19 1,0-6-1,2 3 0,-1 1 0,2 4-1,0-2-1,0 1-1,1 0 0,4 1-2,-2-4 0,2-2 0,-4-2 0,6-4 0,0-2 1,3-3-2,0-5 1,0-1 1,1-7-1,-2 1 0,4-4 1,-3 1-1,-3-3 1,-3 0-1,-3-2 1,0 1 0,-3-2 0,-2 1-1,-1 0-1,-2 0 1,-1 1-1,0 2-1,1 3 0,3 10 0,-9-13 0,9 13-1,0 0 0,-6-10-1,6 10-2,0 0-5,0 0-7,10 0-10,-10 0-3,22-8 0</inkml:trace>
</inkml:ink>
</file>

<file path=ppt/ink/ink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16:35:46.98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 0 13,'0'0'19,"0"0"-17,0 0 0,0 0 0,-6 10 1,6-10 2,5 11 0,-5-11 0,5 17 1,-1-8 1,1 7-2,-1-3 0,2 5-1,-4-2 1,3 2-3,0-3 0,3 1 0,-4-5 0,0 0 0,-4-11 1,11 11 0,-11-11 0,11 3 0,-11-3 0,15-7 0,-15 7-1,21-14 0,-6 5-1,0-1-1,-1-1 1,1 1-1,-2 0 1,1 2-1,-1 2 1,-2 1-1,-11 5 0,15-7 0,-15 7 0,11-2 0,-11 2 0,0 0 0,11 7 0,-11-7 0,6 17 0,-4-4 1,0 0-1,2 3 0,0 0 1,-3 1-1,-2-1 0,0-2 0,2 2-1,0-5-2,2 2-6,-3-13-10,9 6-11,5-4-1,0-7 1</inkml:trace>
</inkml:ink>
</file>

<file path=ppt/ink/ink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16:35:47.61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16 351 7,'0'0'16,"-11"-3"-3,11 3 0,-5-9-2,5 9-2,0-16-1,4 5 0,2 0-3,4-2-2,1 1-1,2 1-1,-2 1-1,1 3 1,1 2-1,2 3 0,-3 1 0,-2 4 0,0 1 0,0 2 0,1 3 0,0 1 1,-2 2-1,-1 0 1,-2 2 0,0-4 0,1 6 0,-7 0 1,-5 2 0,-5-3 0,0 1 1,-7-3-1,0 1 1,-4-1 0,-3-3 0,3-6-1,1-3-1,6-4 0,1-6-2,5-4 0,3-6-2,3-2 0,1-7-1,6-1 0,0-6-1,3-1 0,3-1 1,1 1 1,-3 1 0,6 3 0,-1 0 1,2 7-1,-3 2 1,0 6 2,-5 3-1,-8 14 1,15-12-1,-15 12 1,0 0 0,0 0 0,10 18 2,-9-4-1,0 4 3,-2 4-2,2 7 2,-1 0-1,3 6 0,-1 2 0,3 3 0,-4-1-1,5 3 1,4-5 0,-2-1-1,0-3 0,1-2 0,3-4 0,-1-5-1,4-3-2,-5-6-5,4-2-13,8-3-12,-10-9 1,6-1 0</inkml:trace>
</inkml:ink>
</file>

<file path=ppt/ink/ink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16:35:49.24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562 480 0,'6'9'4,"-6"-9"-1,0 0 1,0 0 0,0 0 0,0 0 0,0 0 0,0 0 0,0 0 1,0 0 1,0 0 0,0 0 1,0 0-1,0 0 0,0 0 0,-11 6-1,11-6 0,-12-3-1,1 0 0,-4-2-1,-2 0-1,-6-4 1,-6-2 0,-7-5 0,-4 0-1,-2-5 1,-1-2-2,1-3 1,-1 1-1,2 2 0,5 0 0,3 2 0,7 1 0,5 3-1,2 2 2,5 2-1,4-1-1,5-1 0,6-1 0,4-1 0,7-1-1,4 0 1,7 0-1,7 2 0,1-2 0,2 4 1,3 1-1,-2 3 1,-1 3-1,-3 3 1,-4 3 0,-7 3-1,-1 3 1,-2 1-1,-7 3 1,-1 3 0,-1 1 0,-3 1-1,-1 4 1,-2 0 0,-4 4 1,0 1-1,-1 2 0,-8 4 0,-4 4 0,-8 1 0,-3 2 0,-1 1 1,-3 0-1,-1-1 0,-1-1 0,4-4 0,5-4 0,5-6 0,5-3 0,2-5 1,6-4-1,6-9 0,0 0 1,0 0 0,14-6-1,7-8 1,5-5 0,10-3-1,6-5 1,7-3-1,3-5 0,-1 1 0,-1 4 1,-3 4-1,-1 1 0,-6 5 0,-3 3 1,-8 2-2,1 7 1,-3 4-2,-4-4-6,-1 3-8,-3 4-13,-9-3 0,4 4-1</inkml:trace>
</inkml:ink>
</file>

<file path=ppt/ink/ink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16:35:50.48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321 10 7,'0'0'5,"0"0"1,0 0 2,0 0 1,0 0 1,3-9 1,-3 9 0,-15-1 1,4 0-3,-2 3-3,-4 0-2,-4 3 0,-4 1-2,2 5 0,-1 1-1,-4 4 0,-1 1 1,1 3-2,4-2 2,2 2-1,3 0 0,5-1 0,4-3 1,9 0 0,5-2-1,10-1 1,6-2 0,6 0-1,8-5 1,6-2-1,3-3 0,3-2 0,-1-3 0,-2-1 0,-5 0-1,-5-3-2,-2 5-6,-9-3-7,-1 2-7,-6 2-5,-2-1-1,1 1 0</inkml:trace>
</inkml:ink>
</file>

<file path=ppt/ink/ink8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04T01:26:14.361"/>
    </inkml:context>
    <inkml:brush xml:id="br0">
      <inkml:brushProperty name="width" value="0.05292" units="cm"/>
      <inkml:brushProperty name="height" value="0.05292" units="cm"/>
      <inkml:brushProperty name="color" value="#00B0F0"/>
    </inkml:brush>
  </inkml:definitions>
  <inkml:trace contextRef="#ctx0" brushRef="#br0">18687 5503 1032,'0'0'1419,"0"0"258,0 0-129,-5-11 129,5 11-129,0 0-645,-14-10 0,14 10-516,-15-10 0,15 10 0,-25-9-129,10 4 0,-10 1-129,0 3 258,-6-3-258,-1 3 129,-8-2-129,-3 2 258,-4 0-387,-4-1 258,-4 2-258,-1 0 258,-6 0-129,-4 0 129,-5-3-129,0 3 129,-4 0 0,-4-2-129,-1 0 0,-2 0 0,-2-2 0,-1 1-129,1 2 0,-5-2 129,-3 2-129,3-2-129,-3 2 258,0-1-129,-2 1 129,3 1 0,0 0-129,1 0 387,2 4-258,-3 4 0,1 0 129,-1 5-129,1 1 0,1 4 0,-4 0 129,3 6-258,-2 1 258,3 1-129,0 5-129,3-1 258,1 4-129,1 0-129,2 4 129,7 2 0,-1 1 0,5 2 0,0 1 129,5 2-129,1 2 129,6 0 0,4 0 0,3 4-258,7-4 258,7 2-258,5-1 129,5 2-129,3-2 0,5 2-129,5 1 129,2-4 129,5 4-129,3-1 0,2 2 129,3-4 0,2 0-129,7 0 0,4-3 129,3 2-129,6-4 0,4 3 129,4-3-129,4 0 129,4 0-129,9 2 129,2-5 0,6-2-129,4 1 129,2-2 129,8-2-258,5-4 129,1 0-129,6-5 129,5 0-129,1-1 129,6-4-129,3-2 129,2-1-129,2-2 129,5 0-129,2-2 129,3-1-129,3 1 0,2-1 129,2-2-129,1 4 258,1-1-258,5-1 258,1 0-258,0 0 129,1-1-129,0-2 258,4 1-387,3-3 258,-1 0-129,-2-1 0,-2 0 0,-1-1 0,1-2 129,2-1-129,0 0 0,-3-3 0,2 2 129,-2-2-129,2 2 0,4-2 0,2 1 0,-4-2 0,-1 0 0,3 0 129,-1-2-129,5 0 0,0-4 0,-1 4 0,-1-4 0,1 3 0,0-2 0,5-1-129,-5-1 129,-1 1 129,-4 0-129,0-4 0,1 0 0,0-1 0,-2-4 0,-2-3 0,1 1 129,-4-3-258,2-2 129,-1 0 129,-5-3-129,-8-3 0,-3-1 0,-6-3 129,-5-2-129,-7-4 258,-5-2-258,-7-2 0,-5-3 0,-1-3 129,-6 2-258,-4-2 129,-4 0 0,-3-1 0,-7-1-258,-3 1 129,-7 1 129,-1-1 0,-9 1 0,-5-3 0,-3 5 0,-7-4 129,-3 0-129,-5 0 258,-7-1-258,-1-2 0,-8 5 0,-5 0 0,-4-2 0,-6 2-258,-4-2 258,-5 0-129,-2 1 258,-6-1-258,-7 0 258,-5-3-258,-4 0 0,-3 2 258,-5 0-258,-3 1 258,-6 0-258,-3 3 258,-4 0-258,-5 4 258,-5 2-258,-9-2 129,1 5 129,-10 1-258,0 3 258,-9 1-129,-4 1 129,-4 3-129,-5 2 258,-3 3-258,-4 1 129,-3 2-129,-6 4 0,2-2 0,-3 1 129,2 0-129,-3 4 0,-1-2 129,0 3-129,2-2 0,2 2 0,-1 0 129,0 0-129,-1 1 0,7 0-129,-3 0 258,0 2-258,-4-2 258,-1 2-258,2 0 129,-3 2 0,0 3 129,-6-1-129,3 5 0,2 1-129,3 0 129,6 7 0,3 4-129,1 3 0,11 8-516,3-2-387,18 13-3225,-1-4-516,8-1-387,8-2-387</inkml:trace>
  <inkml:trace contextRef="#ctx0" brushRef="#br0" timeOffset="2148.1227">24010 7339 1548,'10'-8'3741,"-10"8"516,0-13-1419,0 13-1806,0 0-129,0 0 129,0 0-129,0 0 0,0 0-258,0 0 129,0 0-258,0 0 0,0 0-258,0 0 0,-2 13-129,-5-4-129,0 8 129,-3 0-129,-1 6 0,-3 1 129,-1 4-129,-2 4 0,0-2 129,1-2-258,1 3 258,0-5-129,5 2 0,-1-4 0,5-1 129,1-3-129,3 0 0,1-4 129,1-1-129,0-3 129,3 0 0,-3-12 129,17 16-129,-2-15 0,5 4 129,4-5 0,5 1-129,5-1-129,3 0 0,1 0-129,0-4 0,-1 3 0,-3-4-387,1 5-387,-14-6-1806,3 2-1677,-1 2-645,-7-4 129</inkml:trace>
  <inkml:trace contextRef="#ctx0" brushRef="#br0" timeOffset="2525.1443">24117 7679 258,'-12'23'3870,"9"-7"0,-10-12 129,1 5-2967,5 5-258,-4-3 0,9 7 129,-7-2 129,8 8-258,-8-5 0,8 11-129,-3-2-258,1 4 0,-3-1-129,3 1-129,-1-3-129,-3 1 0,5-3-258,-4-9-258,6 6-1032,-2-12-1806,2-12-1290,2 15 0,-2-15-129</inkml:trace>
  <inkml:trace contextRef="#ctx0" brushRef="#br0" timeOffset="3236.1851">24392 7429 2967,'13'-16'3999,"2"11"129,-15 5-2451,9-19-903,5 12 258,-7-5 0,8 5-129,-15 7-387,20-13 0,-20 13-129,17-7 129,-17 7-387,13 0 0,-13 0-129,7 17 129,-3-3-129,1-2 0,-1 5 129,-1 1 0,-2 2-129,1 0 129,-2 1 0,0 4 0,-5-4 0,1 4 0,-5 0 0,0 1-129,-2 1 129,-2 2-129,-1-3 0,-1-2 129,0-2-129,3 1 129,0-5 0,4-2-129,-1-4 129,9-12-258,-6 19 258,6-19-258,0 10 129,0-10 0,14 9 0,-1-8 0,3 0 129,3-1-129,3 0 0,1 0-258,4 0-258,-4-2-129,5 2-1419,-6 0-2451,-1-1-258,-2-1 0</inkml:trace>
  <inkml:trace contextRef="#ctx0" brushRef="#br0" timeOffset="4148.237">24708 7479 258,'14'-13'3741,"1"11"387,-12-13-387,4-2-2838,8 9-129,-4-13 387,8 15-129,-8-11 0,7 8-129,-6-6-129,4 7-129,-4-1-258,3 2-129,-4 3 0,0-1-258,-1 2 129,-10 3-129,20 0 129,-8 0-129,-12 0 0,18 7 0,-18-7 0,13 18 129,-7-6-129,0 5 0,-1 5 129,-2-3-129,-3 8 129,0 1-129,0-1 0,-3 4 129,-2-2-129,-2 0 0,-2-1 129,-1 3-129,0-6 129,-1 2 0,2-4 0,-1-1 0,1-4 0,4 0-129,0-4 0,2-2 0,3-12 0,-1 20-129,1-20 129,0 15 0,0-15 0,4 11 0,-4-11 129,13 11 0,-13-11 129,21 7-129,-8-5 0,6-1 0,0-1 0,6 0-129,0 0 129,5-1 0,-1-4-129,2 2 0,-1-2 129,-2 2 0,-3-1 0,-3 4-129,-5-1 129,-3-2 129,-14 3-129,15 0 0,-15 0 0,0 0 0,0 0 0,0 0-129,0 0 0,0 0-258,-6 8-129,6-8-258,0 0-774,-26 9-2322,26-9-1161,-21 4-258,6-4-516</inkml:trace>
  <inkml:trace contextRef="#ctx0" brushRef="#br0" timeOffset="8072.4617">12094 5924 258,'0'0'645,"0"0"-645,0 0-129,-12-4 129,12 4 258,-6-13 387,6 13 258,-10-18 387,10 18 129,-12-18 258,12 18-129,-18-22 0,18 22-258,-23-24-258,10 15-387,-2-5-258,0-1 0,-8-1-129,3 2 0,-6-2-129,-4 1 129,-6-2 129,-1 3-129,-9-2 0,-1 4 129,-6-2-129,0 3 129,-4 0-129,-1 4-129,-2-3 129,1 1 0,-1-2-129,1 3 0,-3-4 129,2 2-129,-3-2 129,-4 2-129,-1-4 0,-2 6-129,0 1 129,-4 0-129,4 3 0,-3 1 0,-1 3 0,2-3 129,-1 3-129,-1 0 129,-4-1-129,0 1 129,-5-3 0,5 2 0,-8-1-129,2 2 129,-3 0-129,-1 0 129,-1 3-129,-2 4 0,0 2 0,-2 2 0,-1 2 0,4 0 0,-3 3 0,2 0 0,0 3 129,3-1-129,-1 2 0,4 1 129,3 2 0,2 3-129,0-2 129,8 3 129,1 2-258,1 6 258,2-2-129,3 6 0,-5-1 0,9 4 0,0 1-129,3 6 258,1-4-129,8 4 129,4-3-129,9 0 0,4 0 0,5 0 0,4-3 129,7 1-258,3-1 129,3 3 0,2-2-129,5-1 129,3-1-129,0 0 0,1-1 129,7 0-129,0-4 0,7-2 129,2 1 0,5 1-129,3-2 129,5-1-129,5-2 129,2 2-129,6 0 258,4-3-258,2 0 0,3-2 129,2 0-129,2 3 129,5-3-129,5-2 0,1 0 0,7-1 129,6-2-129,4-1 258,6-4-258,4 1 0,1-2 0,2-2 129,2-3-129,0 1 0,-2-3 0,0-2-129,1 0 129,-2-1 0,-1-1 0,0 1 0,0-2 0,-1 1 0,-2-1 0,0 1 129,2-3-129,0 1 0,0-2 0,4-2 0,-1 1 0,-1-2 0,9 0 0,-5 0 0,1 0 0,1-3 0,-4 0 0,-2-1 0,-3-1 0,-5-2 0,0 0 0,-3-3 0,0 0 0,-2-2-129,1 0 129,-2-4 0,0-2 0,-1-3 0,0-1 0,-5-4 0,-1-3 0,-1-4 0,-1-4 129,0-1-258,-5-3 258,-5-2-258,-3-3 129,-6 1 129,-7-2-129,-5 0 0,-6 0 0,-4-2 0,-5 3 0,-6-6 0,-7 4 129,-5-3-258,-8 0 258,-1-1-258,-11-1 258,-9 2-258,-5 0 258,-5 0 0,-9 0-258,-2-1 129,-8 3 0,-2 0 0,-5 2 0,-3 2 0,-3-1 0,-1 3-129,-3 2 258,-3 4-129,-1-1 129,-7 1-129,-6 3 0,-5 1 129,-7 4-129,-1-3 129,-6 6-129,-1 1 129,-3 1-129,-2 4 129,-2 1-129,0 2 0,-1 4 129,-2 3-129,-2 3 0,-1 4 129,-6 3-129,-2 2 0,-2 7 0,-2 2 0,-3 3 0,-4 3 0,-2 2 0,-3 5 0,4 1 0,-1 4-129,2 5 0,-1 2-258,5 10-645,-7-7-1032,11 16-2838,-6 1-258,-3-1-516,-1-5 129</inkml:trace>
  <inkml:trace contextRef="#ctx0" brushRef="#br0" timeOffset="10237.5854">4634 5678 2967,'0'0'3096,"0"0"0,0-11-2709,0 11-516,0 0 0,0 0 0,0 0 129,0 0 258,0 0 258,0 0 258,0 0-129,-8-1 258,8 1 129,-15-10-129,0 2 0,5 3-258,-11-6 129,3 5-129,-9-5-129,5 5 0,-10-3 0,2 6-258,-9-3 0,4 4-129,-6 1 0,-5 1 129,-3 0-129,-3 0 129,-6 0-129,-3 0 129,-5 0 0,-3 0 0,-4 0-129,-1 0 129,-4 0-129,-2 5-129,-4 0 129,-1 2 129,-5 2-258,-4 1 0,-2 0 129,0 2-129,-3-3 129,2-1 0,-1 0 0,3 0 0,0-3 0,3 3 0,-2-3 0,3 5 0,1-1 0,3 3 0,3 1 0,6 1 0,3 5 0,1 3-129,2 6 129,-2 5-129,-1 3 0,2 3 0,-2 7-129,2 4 0,4 4 258,2 1-129,7 2 129,8 1-129,3 1 129,7 2-129,2 2 129,6 2 0,5-2-129,5-2 0,5 2 0,5-4 0,6 0 0,5-1 0,3-4 129,4-1-129,9-2 0,2-2 0,5 1 258,3 0-258,7-1-258,3-1 258,2 1 0,4-1 0,5 1-129,6-5 258,6 3-258,6-5 129,5-3 0,6 0 129,2-2 129,8 0-516,3-3 516,7 0-516,1-4 516,4-2-258,2-2 0,2-2 0,5-6-258,-1-2 516,3-5-516,1-2 516,5-5-258,3 0-258,1-4 258,4 0 0,2 0 0,6-3 0,6-2 0,0-3 0,-4-1 0,1-2 0,-3 0-129,-2-1 129,0-2 0,-8 0 129,-4 1-258,-4-2 129,-2-4 0,1 1 0,-4 0-129,1-2 129,-3 1 0,-1-2-129,-4-2 258,0 0-258,-4 1 258,-2-2-129,-2-3 0,-6 0 129,-1-6-129,-4-2 129,-3-1 129,-5-3-258,-3 0 129,-4-4-129,-6-2 129,-4 0 0,-8-4 0,-5-1 0,-6-3-129,-7-2 0,-7-5 0,-4-2 129,-6-4-129,-6-1 0,-3-5 0,-4 2 0,-1-1 0,0-1 0,-6-4 0,-2 2 0,-6-1 0,0 0 0,-6-3 0,-3-1 0,-4 1 0,-4 1 129,-5 2-129,-4 2 0,-5 5 0,-6 0 0,-3 6 0,-4 1 0,-5 6 0,-1 2 0,-4 2 0,-6 5 129,-1 2-129,-2 4 129,-7 4-129,-4 3 0,-4 7 0,-4 5 129,-7 5-129,1 7 0,-9 6 0,-2 3 0,-2 8 129,-3 4-129,0 5 0,0 3 0,3 1 0,-1 3 129,3 0-129,1 0 0,5 5 0,3 0 0,1 3-129,1 2 129,4 4 0,1 1-258,3 9 0,-1 1-387,8 17-516,-5-6-1290,13 24-2193,-1 4-645,7-2-258,5-3 0</inkml:trace>
  <inkml:trace contextRef="#ctx0" brushRef="#br0" timeOffset="15211.87">1174 9312 516,'-15'7'2580,"15"-7"-645,-11 5-258,11-5-258,0 0-387,0 0 0,0 0-129,0 0 0,0 0 0,-10-5 0,7-7-129,3 12-129,-4-26-129,4 9 0,0-5 0,0 0 0,0-6-258,7 0 129,0-2 129,6 1-258,-1-4 129,2 2-129,6-3 0,0 5 0,1 1 0,6 3-129,-1-1 0,1 3 0,2 4-129,1 4 0,0 2 129,2 5-129,-4 3 0,2 5 0,-1 2 129,1 11-129,-3 1 129,2 4 129,-3 3-129,2 4 129,-4-1-129,3 2 129,0-4-129,2 0 0,-2-3-129,3-6 129,0-7-129,3-3 0,3-4 0,5-14 0,2-6 129,3-5-129,3-8 129,2-1-129,-1-1 0,0 3 0,-1 1 129,-3 8-129,-3 2 129,-3 8-129,-1 4 129,-2 5-129,2 5 0,-1 3 129,1 9-129,-1 7 0,-1 5 0,3 8 129,-4-1 0,0 5-129,5-1 129,1-5 0,2-6-129,3-7 129,5-9-129,2-8 129,3-7-129,3-10 0,2-7 0,0-3 0,-2-1-129,0-1 129,2 2 0,-1 5 0,1 5 0,-1 1 0,0 8 0,0 4 0,2 4 129,-4 1-129,0 11 0,-1 8-129,-5 1 129,-3 8 0,-2 1 0,-3 4 0,3-1 0,-1-4 129,1-3-129,1-7 0,4-5 0,1-7 129,2-7-129,1-5 0,-1-7 0,1-5 0,-1-2 0,-3 1 0,-1-1 0,-3 2 0,-1 5 0,1 3 0,-1 0 0,0 5 0,0 4 0,0 3 0,1 9 0,-1 7 0,-5 10 0,-2 3 0,-4 7-129,-4 4 258,-5 0-258,-2 1 258,0-3-129,1-6 0,1-3 0,5-8-129,0-4 258,4-7-258,4-6 258,4-2-258,2-5 129,2 0 0,5-3 0,1-1 0,4 4 0,2 0 0,1 7 0,4 5 0,-2 6 0,1 6 0,-4 6 0,0 4 0,-1 6-129,-4 5 129,-6 6 0,-6 9 0,-5 6 0,-8 5 0,-5 5 129,-5 3-129,-5-1 129,-2-3-129,-4 0 129,3-6-129,-1-4 0,-3-10 129,1-7-258,-1-6 129,-3-6 0,-2-2 0,-2-9 0,-1-4 0,-1-4 0,-3 0 0,-5-1 0,-4 2 0,-6 1 0,-7 2 0,-3 4 0,-9 8-258,-7 4 258,-7 6 0,-7 4 0,-5 1-129,-3 5 129,-4-2 0,-4 2 0,-3-4 129,3-7-129,-1-2 0,5-8 0,2-6 0,4-11 0,7-5-129,7-9 129,6-1 0,4-6 0,6-6-129,6-3 129,3 2 0,1 1 0,0 0-129,0 2 129,0 3 0,0 3-129,-6 2 129,-2 2-129,-6 0 129,-3 2-129,-7 8 0,-2 4 129,-7 6-129,-2 4 129,-5 2 0,-2 8 0,-2 4 129,-2 3-129,-3 1 129,-6 4 0,3 2-129,-4-6 129,4-1-258,1-6 258,3-5-258,2-9 129,3-8-129,5-13 129,7-6 0,-1-10-129,7-8 258,1-3-129,3-6 0,2 0 0,5 0 129,3-1-129,-2 0 0,0-1 129,0 4-129,-3 1 0,-2 1 129,-3 6-129,-3 4 0,-5 7 129,-2 8-129,-5 4 129,0 9-129,-5 8 129,-7 7-129,-3 3 129,-2 3 0,-2 1-129,-2 1 129,-1-6-129,4 0 129,2-7 129,7-6-129,7-8-129,4-5 0,7-7 129,5-10-129,3-4 0,1-8 0,6-4 0,-1-6 0,3 2 0,-2-4 0,3 2 129,-1 3-258,4 2 258,-2 4-129,-1 5 0,0 6 0,-2 5 0,0 7 0,-4 6 0,-1 1 129,-3 6-129,-2 9 0,-4 1 129,-4 1 0,-1 1-129,-2-1 129,-2-2-129,0-1 0,5-4 0,-1-2 0,3-7 0,4-1 129,2-1-129,5-10 0,3-5 0,1-6 0,5-7 129,1-7-129,4-7 129,2-5-129,1-7 0,2-2 0,4-2 0,-3-1 0,3 4 0,-3 2 0,0 2 0,0 10 129,-3 4-129,-4 6 0,1 3 0,-2 4 0,-1 4 0,-2 4 0,1 1 0,0 0 0,3-2 0,4-4 0,1-3 0,3-5-129,5-5 129,1-8 0,6-6 0,1-4-129,2-2 129,2-3 0,2-1 0,0-4 0,0 4-129,0 2 129,5 2 129,2-1-129,1 5 0,8 3 0,4 4 0,3 1 0,11 2 0,9 2 0,12-2-129,9 0-258,21 11-1419,2-9-2580,17 1-516,6-5-387,0-6-516</inkml:trace>
  <inkml:trace contextRef="#ctx0" brushRef="#br0" timeOffset="16798.9608">4978 11910 1548,'-3'-31'1161,"3"31"0,-1-19 129,1 19 258,-1-16 0,1 16-258,0 0 387,0 0-387,-2-13 129,2 13-258,0 0-387,0 0-129,0 0-129,0 0 0,0 9-129,4 2 129,-1 1-129,6 12 129,-4 0-129,7 9 0,-3 3-129,4 3 0,-4 1 0,4 1-129,-2-3-129,-1-3 0,1-5-129,-3-6 0,0-4-129,-4-7 0,2-1-258,-6-12-516,0 0-516,0 0-1032,0 0-1032,-10 0-1032,-3-10 258</inkml:trace>
  <inkml:trace contextRef="#ctx0" brushRef="#br0" timeOffset="17103.9783">4856 12151 1032,'0'0'1677,"0"0"0,0 0 258,1-12 0,11 7 0,-2-7 0,9 4-129,-3-12-516,13 5-258,-5-9-129,9 4-387,-1-7 0,3 5-129,-2-4-129,5 5-129,-5-2-129,1 4 0,-2 1 0,-4 4 0,-2 4-258,-6 1-516,6 7-645,-12-2-2580,-14 4-387,20-2-129</inkml:trace>
  <inkml:trace contextRef="#ctx0" brushRef="#br0" timeOffset="17834.02">5523 12148 1032,'12'7'3870,"-12"-7"129,0 0-645,0 0-2580,0 0-387,-7-6 0,7 6-258,-16-15 0,9 4 129,-4 0 129,-1-4 129,5 1 0,-2-6 0,3 5 129,0-6-129,6 4-129,0-2 0,5 1 0,4 2-258,5 3 0,1 1-129,3 5 0,1 1 129,-1 6-129,2 0 0,0 3 129,-2 5 0,0 1 0,-4-1 0,0 5 129,-14-13 129,18 23 0,-15-13-129,2 7 129,-5-6-129,0 5 0,-10-2 129,3 3-258,-5-2 0,0-5 0,-1 1-129,-4-3-129,4-1 0,-3-7-129,5 0-516,-6-7-129,17 7-774,-18-15-1548,14-2-1419,4 3-387,0-10 129</inkml:trace>
  <inkml:trace contextRef="#ctx0" brushRef="#br0" timeOffset="18696.0693">6018 11935 3483,'-15'22'3870,"-4"-22"-258,3 4-2580,2-3-645,-4-1-258,3 0 129,-3-1-129,3-5 0,0-5 0,3 2 129,-2-7 129,7 1 0,0-3 0,7 1 129,0-5 0,2 5-258,8-3 129,4 6 0,2 1-129,3 5-129,2 0 0,3 4 0,0 2-129,0 0 129,-2 2-129,-1 0 258,-1 3-129,-2 3 258,-6-2 129,0 4 0,-12-8 0,11 20 0,-11-20 0,-2 26-129,-8-15 0,0 5 0,-5-1-258,-3-2-258,-1 0-387,-3-4-129,8 4-387,-11-13-258,10 10-387,-9-13-516,12 2-258,-7-14 129,7 5 129,-2-12 129,7-3 387,0-2 387,2-3 516,5-1 387,0-2 129,0 0 129,6 4 129,1-3 0,0 3 0,1 3 129,3 1 129,-2 5-129,2 2 129,-2 2-129,2 1 258,-3 4-129,-8 11 387,19-13 0,-19 13 258,14-4 258,-14 4 516,17 3 0,-17-3 129,16 18 0,-16-18-258,18 32 0,-12-13-129,12 12-258,-9-3-387,10 8-129,-6-2-129,7 3-129,-5-3-129,5 0-129,-2-4-258,-3-6-387,3 1-258,-18-25-645,27 20-1419,-15-17-1548,-12-3-516,13-13 258</inkml:trace>
  <inkml:trace contextRef="#ctx0" brushRef="#br0" timeOffset="19853.1354">6258 11585 1032,'0'0'3741,"0"0"-516,7-3-903,-7 3-516,16-14-387,-7 3-258,6 6-129,-1-7-258,6 10-129,-4-4-258,8 6 0,-8 0-129,8 0 129,-2 6-258,-2 2 129,2 3-129,-1 1 0,-3 4 129,1 2-129,-6 0 129,-1 0 0,-7-2 129,0 4-129,-5-7 129,0 4-258,-8-6 129,-5 0-129,-4-1 129,-1-3-258,-4-3 0,-1-1 0,0-3 0,0 0-258,2 0 129,2-3 0,5 1-129,3-2 0,11 4 0,-11-9-129,11 9 258,1-11 129,-1 11-129,21-17 0,-4 5 129,0-1 0,7 0-129,2-4-129,3 2-387,-3-7-387,5 7-516,-7-8-258,8 8-387,-10-7-516,-1 6 516,-6-6-258,1 7 903,-7-2 387,-1 0 645,-4 3 516,-2 3 516,-2 11 258,1-16-258,-1 16-129,0 0-258,0-11-129,0 11-129,0 0-129,0 0 258,0 0 516,0 0 516,0 0 516,0 0 258,7 11 129,-7-11 0,7 18 129,-7-18-387,4 32-258,-4-17-258,6 10-387,-4-5-129,5 6-129,-3-7 0,7 2-258,-1-9 0,5-1 129,0-10-387,5-1 129,6-12-129,1-2 129,-1-7-129,2-2 258,-5-6-258,2 5 258,-10-1 0,3 6 0,-9-3 0,-1 5-129,-2 1 0,-1 3-129,-5 13 0,7-18 0,-7 18-129,5-13 129,-5 13 0,0 0-129,0 0 129,0 0 129,0 0-129,0 0 129,0 0-129,0 0 0,0 0 0,0 0 0,0 0 129,0 0-129,7 17 0,-1-2 0,1 10 0,3 8 129,3 8 0,2 10 0,4 7 129,1 5-258,5 7 129,2-2-129,2 4-387,0-10-645,11 2-3354,-7-8-516,-5-15-516,-5-4-129</inkml:trace>
  <inkml:trace contextRef="#ctx0" brushRef="#br0" timeOffset="25207.4418">14113 4474 1548,'0'0'3225,"0"0"-387,0 0-2193,0 0-387,-13 13-129,13-13 129,-12 9-129,12-9 129,-20 13 0,5-10 387,0 3 129,-8-1 0,7 3 0,-11-6 0,3 4 129,-7-3-258,4 5 0,-9-5-129,6 6 0,-8-4-129,3 2-129,-2-1 0,-3 2-129,-1-3-129,-3 3 129,0-1 0,-3 1 0,0-6 129,-4 3 0,-3-1 0,2-1 0,-4-3 129,0 3-129,-1-3 0,0 0 0,-1 0 129,1 0-129,-1-6 0,3 1-129,-1-1 0,1 0 0,-1-3 0,-2 1-129,-1-1 0,-1-1 0,-3-1 129,1-2-129,-1 1 258,0-2-258,-4-1 129,4-1 0,-2 0 0,2-2-129,-2 0 258,-1-1-258,-1-3 129,-2 1 0,1-1-129,0-1 129,0 0-129,0-1 129,0-1-129,2-2 0,4 2 129,0 2-129,-2-4 129,1 1-129,-3-1 129,2 2-129,-2 0 0,1-2 0,2-2 129,2 0-129,2-2 0,3-1 129,4-4-129,2 0 258,5-3-258,3-4 129,2-3 0,5-4 0,1-2 258,7-2-387,2-3 0,2-1 0,8-1 129,-1 3-129,6-1 129,3 3-129,3 1-129,4 1 129,1 1 0,10-1 0,3-1 0,6-2 0,5 1-129,2 0 129,4-1 0,7 2-129,2 2 129,6 3 0,2 2-258,6 4 258,7 1 0,6 4 387,8 3-387,0 4 516,6 1-516,0 4 387,4-2-387,2 6 516,-1 2-516,3 2 0,1 0 129,4 2-129,4 1 0,4 2 129,-1 2 0,5 0-129,2 1 129,4-1 0,-2 3-129,2-1 129,-1 3 0,-2-2 0,3 0-129,-1 2 129,2 0 0,-1 0-129,1 1 0,1 1 129,0 0-129,3 1 0,5 2 129,3-2-129,-3 2 0,2 0-129,-1 0 129,5 0 0,0 0 0,1 0 0,-2 0 0,2 0 0,-4 3 0,1 0 129,1 1-129,-1 0 0,-2 4 0,-4-3 0,-3 2 0,-1-2 0,-4 3-129,-1-2 129,-1 1 0,-1 1 0,0-3 0,1 0 0,-4 2 0,5 0 0,-1 0 0,1 0 129,-2 3-258,-2 0 258,-2 2-258,1 0 258,1 2-129,0 1 0,1-1 0,-4 2 0,1 3 0,-4-1 0,-3 0 0,-3 6-129,-3-1 258,-5 2-645,-6 1 516,-7 2-516,-3 4 516,-2 2-387,-2 1 258,-3 4-258,-2 4 387,-6 1 0,-3 2-129,-6 2 129,-4-2 0,-4 0 387,-6 1-258,-5-4 258,-1 3-387,-5-1 0,-3 2 129,-1-1-129,-8 3 129,-1 2-387,-6-1 258,-3 5-387,-1 0 387,-10 0 0,-5 0 0,-4-2 0,-4-1 0,-3-2 0,-2-4-258,-6-1 258,-4-3 0,-3-6 0,-4 0 129,-4-1-129,-8-1 0,-4-1 0,-6 1 129,-5 0-129,-8 0 0,-6 0 0,-5 3 0,-8 3 0,-6 3 0,-5 2 0,-5 0 0,-3 2 129,-4 1-258,-5 0 258,-2-2-129,3-4 129,-1 1-129,1-2 129,-3-3-129,2-3 0,-1-1 129,4-3-129,0-2 0,0-2 0,-3-5 0,-2-1 0,-2-1 0,0-4 0,-1-1 0,-1-4 0,-2 0 0,-2-2 0,-1-2 0,3-2 0,0-2 0,1-3 0,-1 0-129,0-3 129,5-1 0,6-4-129,3 0 0,6-1-258,7 5-129,1-6-1032,18 10-2580,-8 2-903,4 1-387,-4 2-387</inkml:trace>
  <inkml:trace contextRef="#ctx0" brushRef="#br0" timeOffset="33348.9073">18439 2403 1032,'0'0'1290,"13"-9"-258,-13 9-129,13-12 0,-13 12-258,16-13 0,-4 4 129,-2 0 129,3-6-516,1 3 387,3-3-516,2 0 516,1-3-258,1-2 129,2-3-129,4 0-129,-2-7 129,4 0 0,-2-10 0,5 5 0,-4-11-129,5 5 129,-2-6-258,4 2 0,0-6 0,2 3 129,1-3-258,2-2 129,1-8 0,5 5-387,-5-7 387,8 4-387,0-1 387,0 5-387,3 2 258,-1 6-516,0 5 645,0 1-387,-51 41 387,96-68-516,-96 68 516,93-58-516,-93 58 387,96-52 0,-96 52-129,96-50 516,-43 30-387,0 3 0,2-4 129,0 2 258,0 1-387,1 1 387,-1 2-258,-2-1-516,-6-1 387,-47 17 387,89-34-387,-89 34 0,71-31 0,-71 31 0,62-30 0,-62 30 387,51-28-387,-51 28 0,0 0 129,55-36-129,-55 36 0,0 0-129,0 0 129,0 0-129,0 0 0,41-51-387,-41 51-774,0 0-1032,0 0-1806,0 0-258,0 0-516,0 0 258</inkml:trace>
  <inkml:trace contextRef="#ctx0" brushRef="#br0" timeOffset="35608.0366">20872 440 258,'0'0'2838,"0"0"-129,0 0-129,0 0-516,0 0-258,0 0-129,0 0-387,0 0 0,0 0-387,36-48-129,-36 48-129,0 0-129,0 0-258,0 0 0,0 0-129,0 0 129,0 0-129,0 0 129,7 60 0,-7-60 0,0 0-129,6 63 129,-6-63-129,7 50 129,-7-50-258,0 0 129,17 61-129,-17-61 0,0 0-129,0 0 129,33 59 0,-33-59 0,0 0-258,0 0 258,0 0 0,0 0 258,0 0-258,0 0 129,0 0 0,0 0-129,0 0 129,0 0 0,0 0-129,0 0 0,0 0-129,0 0 0,0 0 0,0 0 0,10-59-129,-10 59 0,0 0 0,-6-59 129,6 59-129,0 0 0,0 0 0,0-62 0,0 62 129,0 0 0,0 0 0,13-49 129,-13 49-129,0 0 129,0 0 0,52-48 0,-52 48 0,0 0 129,55-31-129,-55 31 0,0 0 0,0 0 0,61-17 0,-61 17-129,0 0 129,0 0 0,0 0-129,0 0 129,0 0 0,0 0 0,0 0 129,42 53-129,-42-53 0,0 0 0,0 0 0,0 0 0,-15 55 0,15-55 0,0 0-129,0 0 129,0 0 0,0 0 0,0 0-129,0 0 129,0 0-129,-50 48 0,50-48-129,0 0 129,0 0-387,0 0 129,0 0-129,0 0 0,0 0-258,-52-1 258,52 1-129,0 0 258,0 0 0,0 0 0,0 0 258,-48 4 0,48-4 129,0 0-129,0 0 129,0 0 0,0 0 0,0 0 0,0 0 0,0 0 129,0 0-129,0 0 129,0 0 0,0 0 129,0 0-258,0 0 258,0 0-129,52 49 129,-52-49 0,0 0 129,49 31-129,-49-31 0,0 0 129,52 39-129,-52-39 129,0 0 0,55 38-129,-55-38 0,0 0-129,0 0 129,58 37 0,-58-37 0,0 0-129,0 0 129,0 0 0,0 0 0,0 0 0,0 0 0,0 0-387,0 0-645,0 0-2838,0 0-258,0 0-129,0 0-387</inkml:trace>
  <inkml:trace contextRef="#ctx0" brushRef="#br0" timeOffset="36196.0703">21471 398 1548,'0'0'2580,"0"0"-903,0 0-516,0 0 258,0 0 258,0 0-258,0 0 0,0 0-258,0 0-129,0 0-258,0 0 0,38 52-258,-38-52 0,0 0-129,-8 49 0,8-49-129,0 0 129,-12 64-258,12-64 129,0 0 0,-13 58-129,13-58 0,0 0 0,-2 50 0,2-50 0,0 0 0,0 0 0,0 0 0,16 50 0,-16-50 129,0 0-129,0 0-387,0 0 387,58 23-258,-58-23 258,0 0 0,56 3-129,-56-3 0,0 0-129,63-3 0,-63 3-774,0 0-1935,62-23-1290,-62 23-129,0 0-516</inkml:trace>
  <inkml:trace contextRef="#ctx0" brushRef="#br0" timeOffset="36550.0905">21543 548 774,'0'0'3483,"0"0"387,0 0-258,0 0-1548,0 0-1161,0 0 258,0 0 0,0 0-129,51-5-129,-51 5-258,0 0 0,58-7-387,-58 7 0,0 0-258,63-1-129,-63 1-387,0 0-129,54-4-903,-54 4-1806,0 0-516,0 0-387,52-15 129</inkml:trace>
  <inkml:trace contextRef="#ctx0" brushRef="#br0" timeOffset="36916.1115">21551 417 2967,'0'0'3096,"0"0"645,0 0-2193,0 0-129,0 0 0,0 0 0,0 0-129,0 0-258,46-40 129,-46 40-387,0 0-258,0 0-129,56-17-129,-56 17-129,0 0 0,0 0-258,62 0 0,-62 0-129,0 0-258,67 9-903,-67-9-2064,0 0-645,68 9-129,-68-9-129</inkml:trace>
  <inkml:trace contextRef="#ctx0" brushRef="#br0" timeOffset="37575.149">22116 461 1806,'0'0'3870,"0"0"258,0 0-516,0 0-1806,0 0-774,0 0 258,0 0-129,0 0-387,0 0 0,0 0-387,0 0 129,0 0-258,0 0 258,-45 12-387,45-12 0,0 0 0,0 0 0,-58 35-129,58-35 129,0 0-129,0 0 0,0 0 0,0 0-129,0 0 129,0 0 0,0 0 0,-33 49-129,33-49 129,0 0 0,0 0 0,0 0 0,51 28 0,-51-28 0,0 0 0,0 0-129,51 34 129,-51-34 0,0 0 0,0 0 0,0 0 0,0 0 0,21 54 129,-21-54 0,0 0-129,0 0 0,0 0 129,0 0 0,0 0-129,-52 40 129,52-40-129,0 0-129,0 0 0,0 0-258,-61-3-774,61 3-1419,0 0-1677,0 0-129,0 0-387,0 0 0</inkml:trace>
  <inkml:trace contextRef="#ctx0" brushRef="#br0" timeOffset="38200.1849">22302 621 1419,'0'0'1548,"0"0"-903,0 0 387,0 0-129,0 0 258,-10-52-129,10 52 129,0 0-129,0 0-129,26-53-258,-26 53 129,0 0 129,0 0-129,0 0-129,60-26 129,-60 26-129,0 0 129,0 0-258,60 2 0,-60-2 129,0 0-258,54 31-129,-54-31 0,0 0 0,53 51-129,-53-51 129,0 0-129,40 52 129,-40-52 0,0 0 0,0 0 129,7 51-129,-7-51 129,0 0-129,0 0 0,0 0 0,-59 32-129,59-32 0,0 0 0,-67 4-129,67-4 0,0 0 0,-70 0 0,70 0-258,0 0 0,-55-19-258,55 19-645,0 0-1032,0 0-2064,0 0-129,0 0-387,-9-49 129</inkml:trace>
  <inkml:trace contextRef="#ctx0" brushRef="#br0" timeOffset="38834.221">22849 483 1548,'0'0'2838,"0"0"258,0 0-1032,0 0-1806,0 0 129,0 0 387,0 0 0,0 0 258,0 0-258,0 0 258,0 0-129,0 0-258,-4 48 129,4-48-258,0 0 0,0 0 0,-43 60 0,43-60-129,0 0 0,0 0 0,-43 56 0,43-56-258,0 0 0,0 0 0,0 0-129,-14 49 129,14-49-129,0 0 129,0 0 0,0 0-129,44 26 129,-44-26 0,0 0 0,60 8 129,-60-8-258,0 0 129,66-5-129,-66 5-129,0 0-258,54-15-387,-54 15-1419,0 0-1935,0 0-129,0 0-645,0 0 387</inkml:trace>
  <inkml:trace contextRef="#ctx0" brushRef="#br0" timeOffset="39464.2572">23211 514 1548,'0'0'3096,"0"0"-1290,0 0-129,0 0 0,0 0 0,0 43 0,0-43-387,0 0 129,-5 49-258,5-49-129,0 0-258,-15 50-129,15-50-129,0 0-129,0 0 0,4 57-129,-4-57 0,0 0 0,0 0-129,66 14 258,-66-14-258,61-6 0,-61 6 0,72-27 0,-72 27 0,68-35 0,-68 35-129,53-39 129,-53 39-129,0 0 0,41-53 0,-41 53 129,0 0-129,0 0 0,0 0 0,0 0 0,0-51-129,0 51 0,0 0-258,0 0-387,0 0-387,0 0-1806,0 0-1290,0 0-129,0 0-387</inkml:trace>
  <inkml:trace contextRef="#ctx0" brushRef="#br0" timeOffset="39900.282">23908 524 4386,'0'0'4257,"0"0"-387,0 0 129,0 0-3225,0 0-129,0 0 258,0 0-129,0 0 0,0 0-129,-14 57-129,14-57 0,0 0-129,-22 71-129,22-71-129,0 0 0,-20 65-129,20-65-129,0 0-129,0 0-258,0 50-516,0-50-1290,0 0-1935,0 0-258,0 0-387,0 0 387</inkml:trace>
  <inkml:trace contextRef="#ctx0" brushRef="#br0" timeOffset="40208.2996">23675 512 903,'0'0'3741,"0"0"129,0 0-129,0 0-1677,0 0-774,0 0-129,0 0-129,0 0 0,48-22-258,-48 22 0,0 0-258,50-5-129,-50 5-129,50-2-129,-50 2-129,63 2 0,-63-2-387,63 13-129,-63-13-387,58 18-516,-58-18-1161,0 0-1419,56 28-387,-56-28-129</inkml:trace>
  <inkml:trace contextRef="#ctx0" brushRef="#br0" timeOffset="40459.3141">24112 563 903,'0'0'3483,"0"0"387,0 0-1677,0 0 129,0 0-258,23 60-258,-23-60-516,0 0-129,-4 70-387,4-70-129,0 0-645,-16 60 0,16-60-903,0 0-1806,0 0-1677,0 0 0,0 0-387</inkml:trace>
  <inkml:trace contextRef="#ctx0" brushRef="#br0" timeOffset="40689.3273">24367 420 2580,'0'0'3741,"0"0"-129,0 0-258,0 0-2709,0 0-1290,0 0-516,0 0-2064,0 0-516,0 0 258</inkml:trace>
  <inkml:trace contextRef="#ctx0" brushRef="#br0" timeOffset="41236.3586">24361 708 1677,'0'0'3483,"0"0"-387,0 0-1161,0 0 387,0 0-645,0 0-516,0 0-258,0 0 258,-29-44-516,29 44-129,0 0-129,0 0 0,35-51-258,-35 51 129,0 0-129,54-23 129,-54 23-129,0 0-129,55-4 129,-55 4-129,0 0 129,52 16 0,-52-16 0,0 0 0,0 0 129,41 70 0,-41-70 258,0 0-129,1 68 0,-1-68 0,0 0 129,-18 55-258,18-55 129,0 0 0,-56 36-129,56-36-516,0 0 387,-73 5-129,73-5 0,-50-2 0,50 2-129,0 0-774,-58-37 258,58 37-516,0 0-1290,-16-53-2580,16 53 129,0 0-258</inkml:trace>
  <inkml:trace contextRef="#ctx0" brushRef="#br0" timeOffset="42031.404">24665 655 1161,'50'6'3483,"-50"-6"0,0 0-2193,0 0 129,-3 52-129,3-52 129,0 0-258,-27 68-129,27-68-258,-24 50 129,24-50 129,0 0-387,0 0-387,0 0 0,0 0-645,0 0 129,0 0 129,0 0-645,-16-60 0,16 60 0,20-61 129,-20 61-387,26-50 516,-26 50-258,0 0 258,0 0-129,0 0 258,33-49 258,-33 49 129,0 0 258,0 0 387,0 0-129,0 0 387,3 44-258,-3-44 129,0 0 129,0 0-258,22 68 0,-22-68-516,0 0 516,38 68-258,-38-68 0,36 48 0,-36-48 0,0 0-387,64 60 387,-64-60 0,0 0 129,63 24 129,-63-24-258,0 0-387,0 0 387,48-22 258,-48 22-387,0 0 258,20-70-387,-20 70-387,14-60 387,-14 60 258,14-58-258,-14 58-129,18-58 0,-18 58 0,0 0-387,33-68 0,-33 68-3096,0 0-903,0 0-516,57-48-516</inkml:trace>
</inkml:ink>
</file>

<file path=ppt/ink/ink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16.7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185 101 10,'0'0'8,"10"5"1,-10-5 0,0 0-3,0 0-1,0 0 0,0 0 1,0 0-1,0 0-1,0 0 1,0 0-3,0 0-1,0 0-2,0 0-1,-8 10 1,8-10 0,-4 15 1,1-2-1,-1 2 2,0 5-1,-3 5 0,-1 3 0,-1 5 1,0 2-1,-3 4 1,0-1-1,0 7 1,-3-4 0,2 2-1,-2-3 1,2 0-2,-1-7 1,4 0-3,1-5-5,2-3-4,0-6-3,6-6 3,1-13-3</inkml:trace>
  <inkml:trace contextRef="#ctx0" brushRef="#br0" timeOffset="501">74 91 34,'0'0'14,"-2"-16"1,4 7 0,0 0-7,-2 9-3,5-17 0,-5 17 0,12-12 0,-1 8-1,2-1 0,6 0-2,4 1-2,4 1 0,9 0-1,-1 2 0,2 1 0,0 2 0,-1 2 0,-5 4-1,-1 2 1,-5 3-1,-3 4 1,-5 0 0,-5 5 0,-5 0 1,-5 3 0,-4 1 1,-7 2-1,-4 1 1,-7 0 0,-3 2 1,-7-2-1,-2 0 1,-4-4 0,1 0 0,-2-6 0,3-2 0,4-5 0,4-2-1,7-5 0,4 0 0,6-3-2,9-2 1,0 0-2,0 0 1,0 0 0,0 0-1,0 0 1,0 0-1,0 0 1,0 0 1,10-5-1,-10 5 1,7 9-1,-7-9 2,11 19-1,-4-6 2,0 5-1,4 2 0,-3 1 1,3 4-1,0-2 0,-1 2 0,-1-1-1,3-2 1,-4-5-2,-2-1 2,0-3-1,-1-3 0,-1 0-1,-4-10-1,4 14-5,-4-14-7,-1 12-7,1-12 2,0 0-1,0 0-1</inkml:trace>
  <inkml:trace contextRef="#ctx0" brushRef="#br0" timeOffset="1322">577 561 22,'9'13'8,"-9"-13"-2,15 5-1,-2-5-9,4 0 0,3-1 0,4 1 1,-1-6 4,4 0 3,-4-1 3,0-1 1,-6-1 3,-3 0-1,-4 1 0,-5-3 0,-5 11-3,0-16-2,0 16-2,-14-14-2,4 7-1,-4 1 0,0 1 0,-4 1-1,0 1 1,0 2-1,-1 1 1,1 2 0,-1 4 0,0 2-1,2 3 1,-1 0 1,1 2 0,-1 3 1,1 4 0,0-3 1,1 4-1,2-1 1,0 3-2,2-1 1,5 1-1,3-2-1,4-2 1,7-1-2,6-2 2,5-5-3,5-3 0,8-4-5,2-8-8,6-3-5,2-7 0,0-6 3,-2-6-3</inkml:trace>
  <inkml:trace contextRef="#ctx0" brushRef="#br0" timeOffset="1883">1073 99 37,'0'0'15,"0"0"-2,0 0 0,0 0-9,7 11-5,-7-11 1,-4 18 0,1-4 2,-1 8 1,-1 7 0,-1 6 1,0 7 0,-2 4 0,-1 4-1,1 0 0,0 4-2,0-5 0,0 0 0,0-6-2,2-4 1,0-6 0,0-3-1,1-7-3,0-6-4,2-4-11,3-13 2,0 0-1,0 0-1</inkml:trace>
  <inkml:trace contextRef="#ctx0" brushRef="#br0" timeOffset="2243">1192 471 19,'11'10'6,"-1"-11"0,1-2 1,0 0-6,0 0-2,2 1 1,-1 2 3,2 2 2,-3 3 2,-1 4 2,3 0-3,-1 3-1,3 4-3,-1 4-2,2 1 0,-3 3 0,1 0-1,-3 2 0,-1 1-1,-5 1 2,-1-1-1,-7-1 1,-2-3-1,-2 0 3,-5-4 0,-3-5 3,-4-5 0,0 0 1,-5-9 1,3 0 1,-2-6 0,1 0 0,0-6-2,6 2-1,2-5-2,4 2-1,8-4-2,5 2-1,6-2-1,6 3-1,6 1 1,4 0-1,6 3 0,2-1-5,5 5-4,-2-2-8,2 0 1,-1-5-1,-3-1 1</inkml:trace>
  <inkml:trace contextRef="#ctx0" brushRef="#br0" timeOffset="2734">1742 296 61,'0'0'16,"3"-9"0,-3 9 0,4-11-16,-4 11-2,0 0 0,0 0 2,0 0 0,0 0 3,5 23-1,-6-4 0,0 5-1,-2 7-1,1 5 0,-1 4 0,-1 4 0,-1-2-1,-3 4 1,0-5-1,-1 0 1,-1-6-1,-1-3 0,-1-4-4,-4-9-1,3-3-5,-5-10-2,1-4 1,-1-7 2,1-3 1,-1-7 2,1-2 5,4-2 1,1-2 7,4 1-1,3 2 3,2 1-4,3 4 1,4-1-3,5 5 0,3 2-1,6 1 0,3 0-1,7 1-1,4 0 0,6 2-1,3-2 1,1 2-1,2-3 0,-1 4 1,-4-3 2,-4 1 0,-3 3 3,-9 1 0,-3 4 1,-7 0 0,-2 8 0,-6-2 0,-2 9-1,-2-1-2,-1 5 0,0-3-2,0 1 1,3 0-9,0-5-7,3-4-2,4-9 0,1-9 1</inkml:trace>
  <inkml:trace contextRef="#ctx0" brushRef="#br0" timeOffset="3375">2085 316 85,'1'19'22,"-1"-19"-3,0 0-2,10 12-25,-10-12-8,11 3-7,-11-3-2,17 10 2,-5-7 1</inkml:trace>
  <inkml:trace contextRef="#ctx0" brushRef="#br0" timeOffset="3625">2242 694 6,'2'-14'17,"4"-2"0,-1-2-3,5 2 0,-1 3 3,7 0-5,-4 0-1,5 4-3,-1 1-3,2 2-2,-2 6-2,1 1-1,0 1 0,-4 7-1,-1 2 0,-1 4-1,-3 2 0,-3 5 1,-3-5 0,-1 5 1,-5-3 1,-1 1 3,-5-6-1,-2 1 3,-3-7-1,-1-1 1,-4-5-1,-1-1 0,-3-5-1,1-3-2,1-1-5,-1-8-9,7 2-11,3-6-2,11 0 1,4-9-2</inkml:trace>
  <inkml:trace contextRef="#ctx0" brushRef="#br0" timeOffset="4106">2659 542 42,'0'0'14,"0"0"1,0 15-3,0-15-7,-2 13-1,0 0-2,1 4 1,-2-5 1,2 8 0,-2-4-1,3 3 1,-1-4-1,4-1 1,0-5-1,6 0-1,5-6-2,4-5 1,6-2 0,2-4-2,4-2 3,1 0-1,-3-4 3,0 3 0,-10-1 2,2 4-1,-10 0 1,0 4-1,-10 4-1,0 0-2,0 0-1,0 0-1,0 0-1,0 0 0,0 0-1,0 0 1,0 0 0,6 10 0,-6 0 0,-1 2 1,2 3 0,-1 5 0,2 2-2,-2-3-2,7 7-20,-2-6 1,5-7-2,-1-13 1</inkml:trace>
</inkml:ink>
</file>

<file path=ppt/ink/ink9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0T18:06:04.970"/>
    </inkml:context>
    <inkml:brush xml:id="br0">
      <inkml:brushProperty name="width" value="0.05292" units="cm"/>
      <inkml:brushProperty name="height" value="0.05292" units="cm"/>
      <inkml:brushProperty name="color" value="#00B0F0"/>
    </inkml:brush>
  </inkml:definitions>
  <inkml:trace contextRef="#ctx0" brushRef="#br0">1706 15616 2451,'18'0'4257,"-5"-1"129,-13 1-258,0-12-2451,0 12-1161,0 0 0,0 0 0,0 0-129,0 0-129,-14-2 0,14 2-129,-25 2 129,11 3-129,-6 3 129,0 4-258,-2 2 258,-4 7-258,-1-1 129,0 8-129,-1 5 129,0 1 0,3 4 0,3 1 0,1-1 0,5 1 0,4-3 0,6-4-129,3-5 129,3-3 0,7-5 129,7-2-258,5-2 0,6-2 129,4-6-129,4 2 258,0-4-129,2 0-129,0-3 129,-1 0 0,-6-2 0,1 3 0,-8-1 0,-3-1 0,-3-1-129,-3 0-129,-12 0-129,12 0-387,-1 9-1290,-11-9-2580,0 0-258,2-10-516,-2-2 258</inkml:trace>
  <inkml:trace contextRef="#ctx0" brushRef="#br0" timeOffset="384.022">2115 15641 4128,'0'0'4386,"12"4"129,-12-4-516,0 0-3096,0 0-774,-6 0 0,6 0-129,0 0 258,-10 11-129,10-11 0,-10 23 129,0-7 0,4 5 129,-2 4-129,3 10 0,-1 1 0,3 7 0,0-2-129,3 1 0,0-2 0,0-2 0,1-8-129,2-6 0,4-4-258,-7-20-516,16 19-1161,-16-19-2193,0 0-645,11-17-258</inkml:trace>
  <inkml:trace contextRef="#ctx0" brushRef="#br0" timeOffset="860.0492">2092 15850 645,'0'0'3999,"7"7"258,-7-7-258,0 0-2580,19 27-258,-6-23-387,8 11 0,0-12-258,7 6-129,-2-9-129,5 0 129,-1-7-387,-2-6-129,2-1-387,-10-5-516,6 7-1161,-12-15-129,4 9 0,-12-7 0,7 6 258,-12-5 774,4 6 1032,-4 2 774,-1-4 1161,0 20 387,0-22 258,0 22-645,0 0 129,0 0-645,0 0-387,0 0 0,-1 8-387,1 6 129,-1 6-129,1 4 258,-4 5-258,4 2 0,-4 4 0,2 6 0,-2 0-129,0 1 0,1-8-129,2 1-129,1-9-387,0-13-1806,0-13-2322,16 2-258,1-17-258</inkml:trace>
  <inkml:trace contextRef="#ctx0" brushRef="#br0" timeOffset="1240.0709">2829 15557 5547,'31'34'4773,"-22"-14"-516,-8-4 0,-1 7-3741,0 5-387,0 13-258,-2 1 129,-4 5 129,1 2 258,-5-3-129,4 1 258,-3-11 0,7 5-129,-2-22 129,4 3-129,2-9-258,-2-13-258,22 11 129,-6-11-258,2 2 129,4-2 0,1-2-129,0 1 258,2 0 0,-1-2 0,1 1-129,1-4 0,2 5-387,-7-14-903,11 8-2322,-6-3-903,-6-4-516,1 2 258</inkml:trace>
  <inkml:trace contextRef="#ctx0" brushRef="#br0" timeOffset="1489.0852">2925 15761 4386,'7'12'5160,"13"-2"-258,2-3-387,5-7-2838,7 5-1161,-3 2-258,6-4-258,-2 5-387,-6-5-258,3 7-516,-16-13-1290,2 1-2322,-4-4 129,-6-10-387</inkml:trace>
  <inkml:trace contextRef="#ctx0" brushRef="#br0" timeOffset="1708.0977">3092 15579 7224,'13'0'5160,"2"0"-387,6-4-258,1 3-3612,2-6-774,4-1-258,10 8-774,-10-8-1032,12 8-2193,-3-1-645,1-1-258,2 2 0</inkml:trace>
  <inkml:trace contextRef="#ctx0" brushRef="#br0" timeOffset="2052.1174">3870 15604 1548,'0'0'4257,"-11"5"-129,11-5-129,-21 11-2580,-3-11-516,3 9-258,-10-1-258,2 6 0,-10-2 129,6 13 129,-8 2 0,6 9-129,-3 0 0,9 10-129,-1-4-129,11 1-129,4 2 0,9-4 0,6-5-129,3-1 387,14-10-387,5-2 0,12-6-258,1-5 129,9-3-387,-6-9-516,16-5-2709,-5-8-1032,-4-11 0,1-3-258</inkml:trace>
  <inkml:trace contextRef="#ctx0" brushRef="#br0" timeOffset="2443.1397">4045 15792 7611,'-9'55'4902,"7"-26"-129,-4-2-516,-2-1-3870,6 11-129,0 2-387,0 0 129,2-5-129,-1 1 129,1-4 0,0-6 0,0-8 0,0-17 0,18 5 0,-3-15-387,12-11 0,0-20 0,8-5 129,-3-12-129,8 1 0,-5-5 129,0 6 129,-3 3 129,-4 11 0,-4 12 129,-2 10-129,-6 8-129,2 9-387,-18 3-645,21 11-1032,-21 9-1935,0-2-387,-1 11-129</inkml:trace>
  <inkml:trace contextRef="#ctx0" brushRef="#br0" timeOffset="2669.1527">4146 16036 7611,'35'30'5160,"-12"-19"-387,2 2-258,0-1-3870,8 6-258,1 1-258,-3-2-387,4 7-258,-8-15-2064,2 3-1935,0-4-516,-3-8-129,-1-6 1</inkml:trace>
  <inkml:trace contextRef="#ctx0" brushRef="#br0" timeOffset="3548.2029">5813 15594 2193,'-7'-12'2838,"7"12"-516,0-11-129,0 11-258,0 0-516,0-12 0,0 12-129,0 0 129,-6-17-258,6 17 0,0 0-258,0 0-258,0 0 0,0 0 0,0 0-258,0 0-129,0 0-129,-2 12 0,2 6 0,0 10 0,2 5 129,1 14-129,-3 5-129,2 7 129,-2-5 0,0 0-129,0-3-129,0-13-258,0-1-774,0-25-2322,0-12-1161,15-18-387,2-9-516</inkml:trace>
  <inkml:trace contextRef="#ctx0" brushRef="#br0" timeOffset="4119.2356">6084 15609 5934,'10'7'4515,"-10"-7"-516,0 0-387,10 18-3483,-8-2-258,2 3 258,-2 2 129,2 8 0,-3 3 129,1 8 0,-2-2 0,0 14 258,-9-13-258,3 7 258,-8-12-129,8-3-258,-4-13-129,10-18-258,0 0-645,-14-20-129,17-4-258,-3-25-129,8 5 258,-8-16 129,5 7 516,-4 0 387,-1 5 387,0 16 516,-3-6 0,3 22 129,-4-2-258,4 18-387,0 0-129,14 2-129,0 11-129,6 7-129,6 7 0,5 3 129,1 6 129,2-2 0,-1 4 0,1-5 129,-5-1-129,-1 0 0,-6-12 0,-1-5 129,-4-9-258,1-6 258,-2-15-129,-2-5 0,-1-12 0,1-9-129,-3-2 129,-1-2-129,-3-3-129,-3 2 129,0 7-258,-4-2-516,2 18-774,-2 0-2709,0 4-258,0 6-516,0 4 516</inkml:trace>
  <inkml:trace contextRef="#ctx0" brushRef="#br0" timeOffset="4397.2515">6887 15692 5289,'6'85'4644,"0"-38"-387,-6-8-387,1-1-3741,1-2-387,6-5-258,-5-13-258,7-2-1419,-10-16-1806,0 0-516,11-23 258</inkml:trace>
  <inkml:trace contextRef="#ctx0" brushRef="#br0" timeOffset="4652.2661">6703 15482 7224,'10'28'4773,"8"-19"129,10-4-516,13 1-3096,-2-6-774,9 0-129,1 0-258,3-1-129,-5 0 0,2-8-258,-2 8-387,-11-7-1032,7 5-2322,-8 0-774,-6 1-129,0 1-258</inkml:trace>
  <inkml:trace contextRef="#ctx0" brushRef="#br0" timeOffset="8556.4894">7484 15588 1161,'0'0'3483,"0"0"-129,0 0-1290,0 0-387,0 0-129,0 0-129,0 0 0,0 0-129,0 0-516,-9 10 129,9-10-516,-5 11 0,5-11-258,-8 20 129,3-5 0,-2 0 0,2 9 0,-4-5 0,4 8 129,-3-2-129,3 4 0,-3-2 0,7 2-129,-2-2 129,3-5-129,0-2 0,3 0 129,3-2-129,4-2 0,4-4 0,4-3 0,2-6 0,1-1-129,5 0 129,2-2-129,2-7-129,-2-5-129,2 3-258,-5-12-645,9 17-1677,-12-13-1677,-4 2-258,-3-2-387,-7 1 388</inkml:trace>
  <inkml:trace contextRef="#ctx0" brushRef="#br0" timeOffset="8837.5055">7475 15800 7998,'0'0'4515,"8"0"258,-8 0-645,25-3-3483,-9 3-645,5 0-129,1 0 129,3 0-258,-1 3 129,0-3 0,-2 0 0,2 5-258,-10-8-774,11 0-2322,-7-1-774,-7-8-387,1-1-129</inkml:trace>
  <inkml:trace contextRef="#ctx0" brushRef="#br0" timeOffset="9092.5201">7491 15633 7353,'11'0'4773,"8"0"0,3-8-516,5-4-3096,3 0-1161,8 2-129,-1-1 0,3 5-258,-5-3 258,1 7-516,-6-4-645,3 3-2064,-1 3-1032,-9-3 0,4 3-516</inkml:trace>
  <inkml:trace contextRef="#ctx0" brushRef="#br0" timeOffset="9827.562">8095 15513 8385,'4'39'4515,"-4"-15"-129,0 5-516,0 3-3483,0 4-387,-1-1 0,0 9 0,-4 1 387,0-1-258,0 2 258,0-10-129,-2 0 129,2-9-258,1-8-258,4-19-258,0 0-774,0 0-645,0-34-387,10 17 0,-10-22 258,10 9 645,-9-14 129,4 11 645,-2 0 903,-3-5 774,4 10 258,-4-8-129,6 8-387,-5-6-258,10 6 0,-3-3-258,6 7 129,-1-6 129,4 11 0,-1-3-129,5 12 258,-2-3-258,4 11 129,-3-3-129,1 7-258,-2 9 0,1 2-129,-7 4 0,-2 8-129,-5 1 258,-3 7-129,-4-1 258,-7 0-129,-8-3 0,-1 2 0,-4-9 0,1-3-258,-3-3-258,1-13 0,4-1-129,-1-6 0,4-5 0,0-6 0,6 1 129,-1-1 129,3 1 0,7 14 129,-5-17 129,5 17-129,0 0 129,9 0 0,-9 0 129,23 17-129,-6-5 129,4 7 0,1 4 0,6 3 129,2 6-258,1 0 129,0 0 0,0 0-258,-1-1 0,-5-7-387,0 2-258,-13-16-2580,3-3-1290,-4-3-129,-11-4-645,15-11 129</inkml:trace>
  <inkml:trace contextRef="#ctx0" brushRef="#br0" timeOffset="10511.6012">8714 15463 3225,'0'0'3483,"0"0"129,0 0 0,0 12-2451,0-12-387,0 9 258,0-9-387,0 32 258,-2-9-129,2 12-129,0 3-129,0 11-129,0 1-129,0 4-129,0-4 0,2-3 129,-2-11-258,0-8-387,4-2-1290,-4-15-2322,0-11-516,5-11-387,-4-15 387</inkml:trace>
  <inkml:trace contextRef="#ctx0" brushRef="#br0" timeOffset="10767.6158">8723 15656 1548,'-8'-22'3999,"-1"-4"0,9 26-129,-3-15-1935,3 15-1032,0-16-129,1 5-129,10 7-129,2-11 129,7 6-129,0-7 0,10 4 129,-1-6-129,6 6 0,0-5-129,-1 3-129,-2 5-258,-4 2-129,-4 7-645,-6 0-258,2 8-645,-20-8-1548,8 18-1032,-5-1-516,-7-5 387</inkml:trace>
  <inkml:trace contextRef="#ctx0" brushRef="#br0" timeOffset="11008.6297">8717 15671 10320,'0'12'4902,"23"-5"-387,-3-7-387,3-9-3870,3-3-516,7 4-258,-2-6 258,6 7-387,-8-5-516,11 12-1548,-9-3-1548,-4 3-258,-2 0-129,-6 3-258</inkml:trace>
  <inkml:trace contextRef="#ctx0" brushRef="#br0" timeOffset="11395.6518">9075 15925 8256,'21'-46'4128,"-2"12"129,-6-14-387,2-3-3741,6-1-129,1-1 0,1 5 258,-2 0 129,3 12 258,-8 0 0,6 14 0,-8 0-129,4 16 129,-5-2-129,2 8-129,-4 12-387,0 9 0,1 6 0,-1 5-129,-1 6 0,2 4 0,-4 1 129,2 5 0,1-1 0,-4-4 0,-1-5 0,0-3-129,1-1-258,-5-15-129,7 9-1290,-9-28-2322,0 0-516,0 0-129,-7 0-387</inkml:trace>
  <inkml:trace contextRef="#ctx0" brushRef="#br0" timeOffset="11592.6631">9190 15678 9417,'0'0'4515,"10"1"-258,6-2-387,9-2-4257,3-3-258,11 6-903,-5-8-1935,7 3-1161,1-2 129,-2-2-387</inkml:trace>
  <inkml:trace contextRef="#ctx0" brushRef="#br0" timeOffset="11951.6836">9979 15441 10191,'3'17'4902,"-16"-5"-774,-2-9 0,0-1-3483,-5 5-774,0 3 129,-1 7-129,-4 2 258,-1 4 0,-3 2 129,3 7 258,-2 2-129,3 7 0,-2 0 0,8 3-129,7-2 0,7 3 0,5-6-129,7 0 0,10-9-258,8-6 129,11-6-387,1-8 0,4-1-645,-7-18-2709,11-6-774,-5-7-516,0-6-258</inkml:trace>
  <inkml:trace contextRef="#ctx0" brushRef="#br0" timeOffset="12499.7149">10238 15519 7353,'8'35'4128,"-1"-18"-129,-7-17-129,0 22-2967,2 0-645,-2-3 258,1 13 0,-1-3 258,0 11 129,-4-10 0,4 9 129,0-6-387,0 0-129,4-5-258,6-4 129,0-8-258,4-4 0,4-3-129,4-5 0,2-4 0,2 0 129,1-6-258,1 0 129,0-4-258,-1-2 0,4 3-258,-8-7-129,4 9-516,-16-14-774,12 13-1935,-14-7-903,-6 3-129,-3 2-129</inkml:trace>
  <inkml:trace contextRef="#ctx0" brushRef="#br0" timeOffset="12720.7276">10282 15736 7611,'-5'10'4773,"5"-10"-258,16 7-258,1-2-2193,8-5-1677,6-2-258,2 2 0,1-7-387,2 2-258,-8-10-516,10 13-1548,-15-6-1677,-7-4-516,-6 0 0,-7-4 0</inkml:trace>
  <inkml:trace contextRef="#ctx0" brushRef="#br0" timeOffset="12927.7394">10180 15490 12255,'58'8'4773,"-18"-8"-387,8-5-387,0-11-4773,12 12-1419,-10-10-1419,8 4-1161,-3 1-258,-4 3 0</inkml:trace>
  <inkml:trace contextRef="#ctx0" brushRef="#br0" timeOffset="13343.7632">11003 15429 3483,'39'4'4515,"-23"-2"-516,-16-2 0,0 0-1806,0 0-516,0 0-903,-9 12-258,-9-6-129,-2 4 129,-8 2-129,0 1 129,-6 3-129,5 3-129,-3-3 129,4 4-387,3 0 0,5 2-129,4-3 129,11 2 0,5 1-258,12-5 258,8 3-129,7-3 0,4 6 0,6-5 129,3 2-129,-5-5 0,-3 3 129,-4-2 0,-7 0 129,-4 4 0,-11-6 258,-1 4 0,-9-1 258,-5 5-258,-12-7 129,0 5-129,-9-3-258,-1-8-129,0 3-516,-6-12-1032,13 0-2967,-3-5-258,7-6-387,3-14-258</inkml:trace>
  <inkml:trace contextRef="#ctx0" brushRef="#br0" timeOffset="13891.7946">12101 15451 6966,'34'0'4902,"-16"0"-516,-5 0 129,2 0-2322,-1 4-1935,-2 5 129,2 8-258,-4 6 129,0 7-258,-5 10 387,-3 11-387,-2 2 387,0 6-129,-3 1-258,-2-4 129,0-5-387,-3-18-387,8-2-2451,0-31-1290,0-9-516,0-18-129,1-12-258</inkml:trace>
  <inkml:trace contextRef="#ctx0" brushRef="#br0" timeOffset="14132.8083">12082 15440 11868,'-6'12'4773,"22"1"-387,7-12 0,8-1-4386,8-3-129,4-3 0,10-3-129,1-1 129,3 5 129,-4-4-129,-2 5-258,-8-1-258,1 9-1419,-12 1-2451,-7 4-129,-10 2-258,-7-1-129</inkml:trace>
  <inkml:trace contextRef="#ctx0" brushRef="#br0" timeOffset="14364.8216">12178 15692 10836,'0'0'4902,"10"3"-645,16-4 0,13-10-4128,4 1-387,2-5 0,8 3 129,-3 0-258,3 3 129,-5-7-645,5 12-3225,-6 0-387,-7 1-387,1 1-129</inkml:trace>
  <inkml:trace contextRef="#ctx0" brushRef="#br0" timeOffset="14528.831">12825 15787 2967,'-40'-12'1290,"24"-7"-1161,5-10 129,10 2-3741</inkml:trace>
  <inkml:trace contextRef="#ctx0" brushRef="#br0" timeOffset="14723.8422">12770 15591 1,'40'-54'3224,"-16"35"1291,5 12-129,-3 7 0,0 5-1806,-1 19-1677,-6 1-516,-2 11-129,-9 3 0,-3 8 258,-7-9 387,-4 6-258,-11-11 129,2 4-129,-8-10-129,2-12-516,-1-8-258,-4-16-1161,13-4-3096,-3-13-387,5-6-387,3-10-129</inkml:trace>
  <inkml:trace contextRef="#ctx0" brushRef="#br0" timeOffset="15911.9101">13222 15508 5031,'-10'13'4902,"10"-13"-645,-4 19 0,4-19-2451,-1 19-1806,1 1 129,0 6 129,0 2-129,0 5 129,0 1 0,5 4 0,-1-1 129,2-1-129,-1-6-129,0-4 0,3-6-129,-8-20-129,0 0 0,12 0 0,-9-17 0,-2-12-129,-1-6 129,0-5-129,0-3 129,0-4 129,-4 0-129,2 2 129,0 0 0,2 4 129,0 6-258,6 1 387,2 7-258,5 8 0,1 5 129,1 4 0,3 8-129,1 2 129,-3 8 129,3 3-129,-4 6 129,-1 1-129,-7 0 129,4 8 0,-8-2 0,-3 1-258,-3-3 258,-9 0-258,-3-4 129,-5-1-258,-4-5 0,2-7 0,1 0-129,-3-5 0,11-2-129,-2-7 129,10-2-258,2-1 387,3 12 0,7-19 129,5 12 129,2 7 129,5 0 129,1 5 0,0 7 0,2 5 0,-3 2 0,5 6 0,-3 2-129,2 6 129,-3-7-387,2 3 0,0-2-387,-3-8-129,6 2-387,-9-18-1290,11 0-2580,-5-6-129,3-10-516,1-7 516</inkml:trace>
  <inkml:trace contextRef="#ctx0" brushRef="#br0" timeOffset="16315.9332">14122 15341 9546,'0'11'4773,"0"-11"-258,0 0-1161,0 17-3096,-2-7 0,0 6 0,-7 4 129,4 9-129,-5 2 129,1 7-129,-3-1 129,4 4-258,-2 0 129,5 2-129,5-7-129,2-3 129,10 0-258,6-10 129,5-2 0,6-9 0,5-4-129,3-4 0,3-4 0,0-4 0,-1-10-129,-2-4-129,3 4-387,-9-11-387,8 13-1290,-18-10-2064,4 5-774,-9-2-129</inkml:trace>
  <inkml:trace contextRef="#ctx0" brushRef="#br0" timeOffset="16564.9475">14149 15596 6837,'0'13'5031,"11"-10"-387,4-3-516,14-7-2580,2 0-1806,7 0-258,1-4 129,5 7-129,-5-10-129,5 11-1161,-14-1-2709,-5-11 258,-5 5-645,-14-4 517</inkml:trace>
  <inkml:trace contextRef="#ctx0" brushRef="#br0" timeOffset="16784.96">14091 15342 9546,'13'10'5031,"9"-8"-387,12 1-516,1-2-3741,10-1-1032,0-1-258,10 1-129,-9-11-387,14 11-1161,-10 0-2193,1 0 129,-1 2-129</inkml:trace>
  <inkml:trace contextRef="#ctx0" brushRef="#br0" timeOffset="17271.9879">14706 15839 645,'-19'18'3741,"19"-18"774,0 0-258,0 0-3096,0-7 0,4-17 258,16 10-387,-8-21 129,12 9-129,-5-22-516,7 2-129,-1-6-129,-1 6 0,1-5-258,0 6 387,-2 4-258,-2 5 0,1 9-129,-2 10 129,-1 9-129,-1 8 129,-1 3-129,0 14-129,-2 8 129,-1 8 129,-1 6-129,1 3-129,-3 2 258,3-1-258,-5-3 258,1 1-129,-2-7-129,-2-7-516,1-4 129,-7-23-1290,0 0-2967,0 0 0,-6-1-645</inkml:trace>
  <inkml:trace contextRef="#ctx0" brushRef="#br0" timeOffset="17489.0003">14767 15572 7998,'20'11'4902,"10"-8"-774,1-6-129,10-3-4257,4-6 0,8 4-129,-5-7-129,7 11-1677,-7-5-2193,-1-7-129,1 7-129</inkml:trace>
  <inkml:trace contextRef="#ctx0" brushRef="#br0" timeOffset="17828.0189">15729 15334 5289,'0'14'5031,"-19"3"-645,-2-13-129,4-3-1935,-10 5-2580,1 4 0,-4 2 258,-4 1 129,0 11 387,-4-4 258,4 12-129,-2-7 129,10 10-387,-1-3 258,13 6-516,3-1 129,11-5-387,5 1 0,14-4 0,9-4-258,4-11 0,10 1-774,-7-18-2322,11-4-1419,-2-12-258,0-9-387</inkml:trace>
  <inkml:trace contextRef="#ctx0" brushRef="#br0" timeOffset="18640.0661">15932 15349 6708,'0'16'5031,"9"2"-645,-7-3 129,3-2-3225,-3 11-1161,-2 4 129,1 10-129,-1 4 129,0 6 129,-4-2 0,0 3-129,-2-10 129,5 0-387,-1-10 0,2-13-258,0-16-258,0 0-129,8-7-129,-7-19 0,9 4 258,-3-8 129,0 1 258,-1 3 258,-2 2 129,2 9 516,-6-2-129,0 17 129,5-17-516,-5 17 129,0 0-258,14-2 258,-14 2-258,19 0 0,-4 0 0,2 0-129,7 0 129,2 0 258,4 0-516,3-3-129,4-2 0,-1-4-129,5 2 0,-7-6 129,1 1-258,-7-4-129,0 3 0,-11-4-129,2 10-387,-16-10-1161,-3 17-645,7-21-774,-7 21 645,-2-17 645,2 17 1548,-11-12 903,-2 2 774,13 10 1419,-22-9 903,9 7 387,-3-7-387,16 9-774,-30 0-1161,30 0-387,-24 3-129,17 11 129,-6-3 0,12 12-129,-6 1 0,7 10 0,0-1-258,2 12-258,5 0 129,4 2-516,1-1 0,-1-10-645,10 5-903,-12-17-2838,10-7-387,-1-16-387,2-1-258</inkml:trace>
  <inkml:trace contextRef="#ctx0" brushRef="#br0" timeOffset="19104.0927">17160 15609 7482,'-37'-1'4773,"15"-4"-258,5 0-387,-3 0-3483,3-5-903,3-2 258,4-4-129,6 0 0,4-1 0,7-4 129,11 2 0,5 0 0,7 1 129,2 5-129,4 4 0,-1 5 129,-2 4-129,-2 5 129,-4 8-129,-3 7 258,-11 5 129,2 9 0,-15-2 258,0 8-129,-8-6 129,-6 5 0,-10-9-129,1-2-387,-7-6-258,-4-17-516,12 3-1806,-11-16-2322,9-9-387,-1-17-258,6-5 0</inkml:trace>
  <inkml:trace contextRef="#ctx0" brushRef="#br0" timeOffset="23267.3308">17605 15395 5160,'8'-12'4902,"-8"12"-258,0 0 0,0-14-3096,0 14-774,0 0 0,0 0-258,0 0 0,0 0-129,3 9-129,0 4-129,-3 5 0,4 5-129,0 6 0,1 3 0,-1 9 0,4 4 258,-3-1-129,3 2 0,-2-10 0,4 0 0,-3-7-258,-3-6-258,8-4-1290,-12-19-2838,6-6-645,-5-16 0,-1-4-516</inkml:trace>
  <inkml:trace contextRef="#ctx0" brushRef="#br0" timeOffset="23500.3441">17532 15357 7998,'0'0'4773,"0"0"-387,0 0-258,12 0-2967,8 0-1161,4-3 0,7 1 129,3-1-129,0-2 129,3 1 0,3 0-129,0 4-516,-6-7-1032,7 3-2580,-6 4-645,-9 0 129,4 0-645</inkml:trace>
  <inkml:trace contextRef="#ctx0" brushRef="#br0" timeOffset="23767.3589">17552 15565 8901,'44'-2'4515,"-13"-7"129,8-3-258,8 0-4257,0 2-258,1 0 0,0 4 0,-7 3 0,0 3-387,-9-3-387,6 7-1806,-7 1-1806,-10-5 0,6 1-516</inkml:trace>
  <inkml:trace contextRef="#ctx0" brushRef="#br0" timeOffset="24135.3805">18843 15357 8514,'0'0'4773,"0"0"-258,0 0-129,0 0-3870,4 12-258,-2 2 129,2 8-129,-4 7 0,0 12 0,0 0 0,0 8 0,-6 2 0,3-1-129,0-5 0,1-2-258,1-6-129,1-20-387,5 3-1548,-5-20-2451,8-13-516,-2-16 0,-3-6 0</inkml:trace>
  <inkml:trace contextRef="#ctx0" brushRef="#br0" timeOffset="24384.3947">18492 15342 9159,'23'-6'4773,"0"0"-129,8 1-387,13-2-3870,-2 2-387,7 0 129,3 5-258,-1 0-129,6 8-387,-9-8-903,7 11-1677,-7-1-1290,-9-3-258,0 3-258</inkml:trace>
  <inkml:trace contextRef="#ctx0" brushRef="#br0" timeOffset="24664.4107">19182 15369 5547,'0'26'4257,"0"-26"-258,3 24-387,4-8-3225,0 2-516,2 5 258,-4 3 258,6 10 0,-9-3 387,7 12-258,-9-9 129,4 4-129,-4-3-258,0-5-387,0 1-1161,-4-17-2967,4-16-516,0 0-258,0-12 0</inkml:trace>
  <inkml:trace contextRef="#ctx0" brushRef="#br0" timeOffset="24808.4189">19168 15587 5934,'13'18'774,"8"-15"-774,6-3 0,8-3-4773</inkml:trace>
  <inkml:trace contextRef="#ctx0" brushRef="#br0" timeOffset="25107.4361">19486 15366 6837,'-3'11'4386,"3"3"0,-3-1-129,-4 2-3612,5 11-129,-7-3 129,3 11-129,-7-3 129,7 8-129,-6-3-129,7 10 0,-1-10-387,4-4-258,2 0-516,0-21-1935,9 1-1935,7-8-387,5-7-516,2-19 388</inkml:trace>
  <inkml:trace contextRef="#ctx0" brushRef="#br0" timeOffset="25519.4594">19751 15455 3354,'19'-1'4386,"-19"1"0,10-2-258,-10 2-2451,0 0-516,16 9-129,-16-9-258,5 15 258,-5-4-387,6 11-258,-6-2 129,1 8-387,-1 1 0,0 3 0,0 4-129,-2 0 0,0 1 0,0-3 129,1-5 0,1-4 0,0-3-129,7-11 0,11-8-129,1-4-129,9-6-129,1-9-129,12 1-129,-2-6-129,7 3 0,-6-2-258,7 12-645,-19-4-1935,1 2-1032,-3 3-129,-15-1 0</inkml:trace>
  <inkml:trace contextRef="#ctx0" brushRef="#br0" timeOffset="25796.4755">19747 15657 3096,'47'-3'3741,"-13"1"-129,-6-10 0,3 2-3483,4 5-129,3 0-258,-7 0 129,3 2-1548,-4 3-1935,-12-8-258,8 8 0</inkml:trace>
  <inkml:trace contextRef="#ctx0" brushRef="#br0" timeOffset="26063.4907">19807 15394 10062,'24'6'4773,"-7"-6"0,7-2-387,0-8-4257,4 4-129,4 0 0,-1-1 129,1 3-129,1-2-129,0 1-129,7 5-645,-6-9-2451,8 4-1419,6-6-129,2-1-258</inkml:trace>
  <inkml:trace contextRef="#ctx0" brushRef="#br0" timeOffset="26983.5434">20809 15746 1419,'-12'10'3225,"3"-12"129,9 2-1935,0 0-1290,0 0-129,0 0 0,0 0 516,8 2 258,-8-2 258,0 0 258,0 0 129,0 0 0,0 0-129,12-3-129,-11-9-387,10 0-129,-1-10-258,7-2 0,0-5-129,6-9 0,-2-1-129,2 0 0,1-4-129,-3 7 258,-1 3-258,-3 2 258,-3 7-258,2 10 129,-6 3 0,1 2-129,-11 9 129,17-3-129,-17 3 129,16 8 0,-10 4 0,4 4 0,-3 5 0,5 7 129,1 5-258,2 2 129,0 1-129,3 7-129,-3-6 0,3-3-129,-4 0 129,-1-10-258,-3-3 0,-10-21-903,10 24-1290,-10-24-1935,-11-4-516,-3-3 0</inkml:trace>
  <inkml:trace contextRef="#ctx0" brushRef="#br0" timeOffset="27180.5546">20964 15591 4257,'-36'-4'4773,"36"4"-258,0 0-387,0 0-2838,8 0-1161,17 1 0,6 2 129,8-1-387,6-2 0,5 0-516,-4-11-516,9 6-1419,-9-7-1419,-5-6-387,3 5-258</inkml:trace>
  <inkml:trace contextRef="#ctx0" brushRef="#br0" timeOffset="27916.5967">21591 15398 5160,'8'26'4257,"-8"-13"-258,0 11-387,2 3-3354,-2 4-129,0 5 0,-1-4 258,1 6 129,-6-9 129,6 3 0,-6-10 129,6 2 0,-5-12-129,5-12-387,0 0-129,-12-4-129,8-12-129,-1-3-129,2-5 0,-3-8 0,4 1 129,-1-3 0,2 1 129,0 0 0,1-3 0,2 1 0,8 0 0,-1 2-258,9 2 258,1 3-129,4 3 129,4 5-129,2 4 129,3 2-129,1 5 129,0 3 0,-3 6 0,0 0 0,-5 0 129,-2 7-129,-9 6 129,-6 6 129,-8 0-129,-6 6 258,-14-1 0,-3 0-129,-9-2 0,-3 1-129,0-6 0,0-5-129,7-6-258,2-6-516,26 0-258,-18-6-129,18 6-129,12-23 516,12 16 129,1-4 129,4 5 387,4 6 516,-4 6 258,2 12 258,-9 4 129,4 12-645,-8 0 0,1 4-258,-7 6 0,-1 0-129,-4-2 0,-2 0 0,-5-9 258,-3-1 129,-10-7-129,-1-4 258,-9-13 129,-2-3-387,-7-8 129,1-4-387,-2-7 0,-1-4-387,7 1-516,-5-9-1032,19 2-2838,4 1 0,9 2-516,6-8 517</inkml:trace>
  <inkml:trace contextRef="#ctx0" brushRef="#br0" timeOffset="28315.6189">22133 15661 6966,'-24'39'4386,"3"-39"-903,21 0-387,-20-24-3483,20 5-1161,-2-18 129,9 8 258,1-5 645,6-1 774,7 12 774,-5-1 258,8 12-129,-7 3 0,7 9-129,-11 4-129,6 13-387,-8 2-387,-1 7-129,-1 5 0,-5 5-129,-3-3 129,-1 5 0,-7-4 387,-3 3-129,-5-10 129,0-2 258,-5-13-258,-1-3 0,-2-9-258,-1-5-387,8-8-774,-10-15-2451,12-1-1419,3-12-129,9-4-387</inkml:trace>
  <inkml:trace contextRef="#ctx0" brushRef="#br0" timeOffset="28771.6456">22538 15365 5031,'8'12'4515,"3"11"-258,-7-4-129,1 3-3612,7 13-258,-3 2 129,7 12 129,-6-7 0,6 3 0,-3-11 0,6 3-258,-6-13 0,2-7 0,0-10-129,-1-5-129,-1-7 129,1-11 0,-2-6 0,1-3 258,-4-8-129,1 1 0,-3-7 0,1-4 0,-2 4-258,0-1 0,0 1 0,-2 2-129,7 6-129,-5-5-129,9 14-516,-9-10-1548,11 12-2064,2 6-387,0-1-258,4 6 129</inkml:trace>
  <inkml:trace contextRef="#ctx0" brushRef="#br0" timeOffset="29139.6667">23197 15299 1935,'-5'17'4386,"4"0"-774,0-2-645,3 11-129,-2-5-645,4 22-774,-5-6-129,1 11-258,-6-5 0,6 4-258,-5-8 0,5 7-258,0-12-129,3-3 0,7-11-258,8-4-129,8-13-258,6-5 0,12-6-129,-1-14-387,9 0 258,-5-3 129,4 4-129,-9-7-129,3 17-1032,-19-5-2580,-4 3-516,-6 9 0,-16 4-516</inkml:trace>
  <inkml:trace contextRef="#ctx0" brushRef="#br0" timeOffset="29540.6896">23170 15562 5934,'11'13'4773,"3"-13"-258,8 0-129,2 4-3483,8-4-903,5-8 0,3 2 0,1-4 0,-1 5 0,-1-5-129,-1 7-516,-10-11-1032,3 4-2322,-6 8-774,-12-8 129,1 4 1</inkml:trace>
  <inkml:trace contextRef="#ctx0" brushRef="#br0" timeOffset="29808.705">23151 15303 3225,'0'0'4773,"0"0"-258,7 0 129,16-3-1677,11 3-2322,1-2 0,12 2 258,-3 2-387,12 6 0,-4 1-516,-1-3-774,5-1-3612,-7 1-387,-9-6-258,-5-9-387</inkml:trace>
  <inkml:trace contextRef="#ctx0" brushRef="#br0" timeOffset="31979.8291">4011 16827 6837,'0'0'4902,"0"0"-516,5 17 0,-5-17-4257,7 18-129,-7-6 0,0 8 129,0 8 0,-4 1 129,-2 10 129,-4 0 0,1 6 0,-2-7-258,0 7 129,5-4-774,-4-15-1935,10-10-1935,0-16-774,10-4-129,5-20 388</inkml:trace>
  <inkml:trace contextRef="#ctx0" brushRef="#br0" timeOffset="32255.8449">4337 16930 4644,'16'50'4386,"-4"-26"-387,-11-7-129,-1 4-3612,1 11 0,-1-5 258,0 9 387,-4-7-129,2 6 0,-9-13 0,6-1-258,5-21-1290,0 0-3096,-10-20-774,10-11-387,4-13-387</inkml:trace>
  <inkml:trace contextRef="#ctx0" brushRef="#br0" timeOffset="32571.863">4397 16872 4257,'4'-23'5160,"6"11"-387,-10 12-129,9 23-2580,-5-11-1677,9 16-129,-2-1-129,9 2-129,3-3 258,4 0-258,5-4-258,2-4 258,1-4 258,2-6-129,1-6 129,-3-2 0,-2-1 0,0-4 258,-9-11 0,3-1-129,-6-5 129,2-2-258,-8-7-129,0-1 0,-5-3 0,-1-6-387,-2-1 258,-1 8-129,-3-5-129,-3 0-387,7 6-258,-7-9-2193,10 6-1806,3 2-258,2 3-258</inkml:trace>
  <inkml:trace contextRef="#ctx0" brushRef="#br0" timeOffset="33391.9099">5406 16702 4128,'13'2'4515,"-13"-2"-258,0 0-129,0 0-2967,0 0-903,0 0 129,0 0 129,8 17 0,-8-5 258,0 12-129,0-4 0,1 21 0,-1 0-258,3 9-129,-3-11 129,0 9-129,0-8-129,0-2 0,0-6 0,0-1 0,-3-12 129,0-2-258,3-17-516,-8 13 129,8-13 0,-11-5 0,11 5 0,-9-32 0,8 11 129,-2-8-258,3 1 387,4-5 129,10 3 129,2-2-129,4-1 258,9 0 129,1 1-129,6 3-129,3-5 129,3 9-129,-3 0 0,1-2-129,-6 9-129,-5 4 0,-2 3-129,-9 1-129,-5 10-129,-13 0-516,0 0-1419,0 0-1806,-6 14-903,-10-7 387</inkml:trace>
  <inkml:trace contextRef="#ctx0" brushRef="#br0" timeOffset="33624.9232">5560 16865 4773,'-10'18'4515,"14"-7"129,6 1-1290,-10-12-1806,28 20-258,-14-12-258,10 14 0,-2-5-516,7 9 0,-6-4-258,5 5-129,3-1-387,-2 1-258,12 7-2580,-3-15-1419,-4-7-516,1-6-387,-2-6 646</inkml:trace>
  <inkml:trace contextRef="#ctx0" brushRef="#br0" timeOffset="34247.9589">6962 17036 7224,'-21'-25'4257,"15"-7"-258,8 6-516,8-17-3999,5 7-129,-1-6 129,6 6 258,2 7 129,-2 3 258,5 13 387,-6-3 129,5 16 258,-8 0-258,6 11-258,-6 2 0,2 8 0,-4 4-129,2 1 258,-7 3 129,1 3-129,-10-3 129,0 8 0,-9-11 0,-1 10-129,-11-10-129,1 8 129,-9-14-387,-1-1 258,-1-7-258,-1-4-258,2-6-129,0-9-129,9-1-516,-6-26-1290,20 8-2580,0-10-516,7-1-129,8-4-129</inkml:trace>
  <inkml:trace contextRef="#ctx0" brushRef="#br0" timeOffset="34539.9756">7506 16766 9030,'4'49'4515,"-4"-21"-387,0-6-1161,-7 8-2838,-2 1-129,-1 6 258,-4-4-129,2-1 129,-1-6-129,1-6-258,4-3-1032,-3-14-3096,3-15-258,6-12-129,2-11-516</inkml:trace>
  <inkml:trace contextRef="#ctx0" brushRef="#br0" timeOffset="34879.9949">7465 16661 6450,'13'0'4644,"-5"9"-258,-2 4-387,-6-13-3225,18 24-774,-2-6 0,2 5 0,3-5-129,-1 5 129,5-6 129,3 3 0,-1-3-129,3 2 258,-2-5-129,5 3 0,-2-8 129,2 1-129,-4-3 129,0-2 129,-3-5-129,1-6 0,-8-6 129,1-5-129,-6-3 0,0-4-129,-5-7 129,0-4-258,-3-3-129,-3-2-258,4 4-387,-7-14-1677,2 8-2064,5-1-258,2 4-387,3 4 258</inkml:trace>
  <inkml:trace contextRef="#ctx0" brushRef="#br0" timeOffset="35464.0283">8939 16548 4257,'19'9'4386,"-7"10"129,-12-19-258,0 12-2838,5 12-258,-5-7-258,5 20 129,-5-6-258,0 16-129,-1-10-129,-1 12-129,-5-6 0,1-3-387,1-7-387,-9-12-903,14-4-2451,0-17-903,-14-2-387,6-21-258</inkml:trace>
  <inkml:trace contextRef="#ctx0" brushRef="#br0" timeOffset="35720.043">8715 16583 9030,'-25'-7'4386,"25"7"0,0 0-903,0 0-3225,0 0 129,16-8 129,9 6-129,5-10 0,10 5 0,3-3 258,9 5 0,1-2-258,6 2-129,1 5-258,-3 0-258,0 6-258,-13-4-1161,6 10-2967,-14 0 0,-5-2-645,-10 0 129</inkml:trace>
  <inkml:trace contextRef="#ctx0" brushRef="#br0" timeOffset="36028.0606">9318 16651 7482,'19'27'4386,"-8"-13"-258,-7-2-129,-2 0-3225,1 17-516,-3 0 258,0 10 258,-7 4-129,6 8 129,-11-7-129,8 7 0,-3-10-516,3-5-645,4-4-903,-9-18-2193,9-14-1161,0-14-129,3-3-387</inkml:trace>
  <inkml:trace contextRef="#ctx0" brushRef="#br0" timeOffset="36447.0847">9332 16827 7998,'0'-14'4386,"0"14"-129,0 0-387,0 0-2967,12 3-903,0 1-129,3-1 129,6 1 0,2-4 129,7 4 129,-2-4 129,4-1-258,-1-9-129,-1-4-129,-1 2-258,-7-13-258,4 8 0,-11-9-129,1 4 258,-8-2 129,-1 7 129,-5 0 258,-2 0 258,0 17 129,-1-17 129,1 17 0,0 0 0,-13 0-387,13 0 258,0 0-129,-9 18 0,9-4 129,-1 1 0,1 10 129,0-5 0,3 9 129,-3 3-129,0 17 0,0-3-258,-2 1 129,-1 1-387,-2-7-387,5 4-1806,-7-15-2322,5-10-258,2-20-258,0 0-516</inkml:trace>
  <inkml:trace contextRef="#ctx0" brushRef="#br0" timeOffset="36823.1062">9918 16613 10320,'20'50'4515,"-16"-33"-387,6 2-387,-10-19-3354,13 27-903,-11-3 258,-1 5 387,2 6 258,-5 0 258,2 14 258,-10-12 129,6 16 0,-5-13-516,7-3-129,-1-6-258,3-4-129,0-8-129,10-7-129,5-6 0,3-2-129,6-4 0,4-5 0,5-2 0,0-5 129,7 3-129,-6-3-129,3 6-129,-10-8-645,10 14-1548,-14-5-1677,-6 0-258,-6-2-258,-11 7 258</inkml:trace>
  <inkml:trace contextRef="#ctx0" brushRef="#br0" timeOffset="37065.1199">9929 16944 11997,'5'11'5031,"9"-7"-645,9-4 387,9-1-4515,1-1-645,0-5 258,8 6-258,-5-4 129,4 0-258,-8-6-387,6 11-1806,-14-15-1677,-3 0-387,-5-3 0,-7-4-516</inkml:trace>
  <inkml:trace contextRef="#ctx0" brushRef="#br0" timeOffset="37300.1328">9946 16687 11094,'13'-4'5031,"7"-5"-516,8-2 0,8-4-4257,6 5-387,3-4-258,11 9-258,-8-11-2064,12 13-1677,3-4-387,-1 3-258,5-2 0</inkml:trace>
  <inkml:trace contextRef="#ctx0" brushRef="#br0" timeOffset="37935.169">11788 16560 10707,'13'6'4386,"1"-2"-387,-14-4-258,0 0-3999,-17-1-129,4 1 129,-9 0 0,-2 1 516,-5 5 129,-7 4 129,2 7 0,-8-1 0,3 6-129,-3 2 0,4 5-129,0-2-129,9 7 129,0 1-129,10-5 129,6-1-129,9 3 129,4-3-129,12-5 129,9 0-258,9-4 0,9-6-258,2-7-516,18 10-2193,-4-17-1806,2-2 0,1-10-516,-2-6-387</inkml:trace>
  <inkml:trace contextRef="#ctx0" brushRef="#br0" timeOffset="38327.1922">11957 16941 5934,'-35'-39'3354,"29"20"-258,-6-16 645,10 3-3612,2-2 129,1 0 516,13 12 0,-7-2 645,16 19 0,-13-8 258,15 13-903,-8 3-387,3 9-258,1 13-258,-3 3 129,1-1 0,-3 10 0,-5-1 0,-4 0 258,-6-5 0,-1 4 129,-3-16 0,-6 3-129,-5-9-129,-3-3-129,-1-9-129,-2-6-903,20 5-2064,-25-22-1419,15 0-645,-1-5 0,8-4-129</inkml:trace>
  <inkml:trace contextRef="#ctx0" brushRef="#br0" timeOffset="38711.2142">12317 16723 9159,'19'44'3870,"-19"-44"-645,7 32 0,-7-18-3741,4 4 258,-3 0 258,1 5 258,3 10 516,-5-14 516,10 15 258,-8-19-258,13 11-387,-1-13-516,5-6-387,5-7-258,1-11-258,3-9 258,-1-3 0,0-12 129,-3-6 129,-6 0 129,-1 6 129,-10-5 258,-1 7-129,-6 2-129,0 5-129,0 8-129,-1 3-387,1 15-516,-9-20-903,9 20-2838,0 0-129,6-1-387,-6 1 0</inkml:trace>
  <inkml:trace contextRef="#ctx0" brushRef="#br0" timeOffset="39379.2524">12868 16770 4644,'9'61'3999,"-9"-35"258,4 0-129,-1 9-3483,-3-12 387,0 9 0,-3-13 0,3 10 129,-11-10-129,10 6-387,-6-9-516,0-6 0,7-10-387,-18 7-129,18-7 0,-15-24 0,11-5 0,-4-15-258,8-2 258,0-11-129,4 4 129,4-7 129,5 8 387,3 6-129,1 7 387,5 10 0,-1 5 0,5 10 0,-4 4 0,3 10-129,-3 10-258,0 1-129,-2 6 129,-1 4-129,-5 3 129,0-4 0,-8 5 0,1-3 129,-6-7-129,-1-6 129,-3 4-258,3-13 258,-20 7-258,5-6 0,2-2-129,-6-9 129,5 8 0,-3-1 0,3 1 129,1-1-129,3 6 258,10-3 0,-15 19 129,14 3 129,-3 0-129,4 4 129,0-3 129,11 8-129,-2-4 0,5 4 0,1 0-129,3-7-258,-1 1-258,1-13-258,7 12-1161,-11-19-2838,10-5-258,-4-8-387,3-13-129</inkml:trace>
  <inkml:trace contextRef="#ctx0" brushRef="#br0" timeOffset="39823.277">13614 16570 8643,'0'0'4773,"0"0"-645,-7 10 0,-11-7-3741,-2 3-774,-3 0 258,-4 7 258,0 3 258,-2-3 0,6 9 129,-2-6-129,8 11-129,3-5-258,6-6 0,5 2-129,3 1 0,6-5 0,7-1 129,6 3-129,2-8 129,5 1 0,1 8-129,-1-5 129,-4-1 0,0 2 129,-4 2 0,-8-3 0,-3 5 0,-7-3 129,-4 4 129,-10-6-129,-6-2 0,-4 4-516,-3-4 129,3-3-387,-8-7-645,14 0-2967,-4-7-774,8-6-258,2-2-129</inkml:trace>
  <inkml:trace contextRef="#ctx0" brushRef="#br0" timeOffset="40212.3">13947 16615 8127,'15'23'4902,"-15"-23"-387,0 11 0,0-11-4128,-5 25-258,1-5 258,-4 2 129,5 10 258,-7-1 0,6 4 0,-4 8-258,5 3 0,-3-8-129,2-3-129,2-3-129,2-3 0,0-8-129,7 0-129,7-9 129,7-9-129,1 2 0,7-5 0,3 0-258,-1-8-129,5-1 129,-5-4-387,5 6-258,-14-13-774,15 14-1935,-12-12-1419,-3 4 0,-7 0-129</inkml:trace>
  <inkml:trace contextRef="#ctx0" brushRef="#br0" timeOffset="40460.3142">13885 16787 9546,'13'11'4644,"10"-14"0,6-1-516,3-5-4128,4-6-387,5 13 387,-3-6-258,0 3 129,-3 1-516,4 10-1032,-18-8-1548,5-5-1677,-3 0 0,-6-2-387</inkml:trace>
  <inkml:trace contextRef="#ctx0" brushRef="#br0" timeOffset="40688.3272">13885 16556 8901,'0'14'4644,"20"-8"258,10-4-774,10-9-3354,9-2-1032,12 4 0,5-3-387,11 8-903,-9-1-2838,10-7-387,2 1 0,-4-1-516</inkml:trace>
  <inkml:trace contextRef="#ctx0" brushRef="#br0" timeOffset="41511.3743">15247 16506 7224,'38'13'4644,"-16"-4"129,-3 1-387,-5 1-3999,6 6 129,-2 3-129,-1 11 0,-6-4 0,-1 7 0,-6 4 0,5 0-129,-5-13 258,0 4-387,2-6-129,5-11 129,2-8-129,3-7-129,2-15 258,5-6-258,-1-4 129,1-2-129,-2-5 258,-2 4-129,-8 3 129,-1 7-129,-2 5 0,-8 16 0,0 0 0,11 16-129,-9 11 129,1 8 0,3 7-129,2-1 258,1 1-129,1-2 258,1-7-129,2-4 129,-1-9-258,3-2 258,-2-18 0,3 0-129,1-9 0,1-12 0,2-7-129,0-6 129,4-4 0,-2-11-129,0 8 0,-2-4 0,1 4 129,-3 6-258,-2 3 0,-3 4-129,1 4-129,-7 2-129,6 21-1161,-13-13-2193,0 14-1290,0 0 0,0 0-645</inkml:trace>
  <inkml:trace contextRef="#ctx0" brushRef="#br0" timeOffset="41923.3978">16353 16530 5676,'0'0'5031,"0"0"-129,-3 18-387,1-7-1806,-4 18-2709,-2 10 0,-4 9 0,-1 13 129,2-1 258,-4-4 0,6 2 129,0-7-129,7-5 129,2-17-258,18-6-129,9-15-258,5-9-129,11-6 0,4-7-258,10-8 258,0-2-258,0 8 129,-4-6 258,-4 8-258,-12-3-774,2 16-1935,-14-4-1548,-13 5-516,-12 0 0</inkml:trace>
  <inkml:trace contextRef="#ctx0" brushRef="#br0" timeOffset="42180.4126">16289 16721 10965,'27'27'5031,"4"-26"0,4-1-258,1-1-4644,9-10-387,6 7-129,-1 2 258,-2-1-258,-7-4 0,0 7-258,-13-10-903,5 5-3354,-13 0 0,-10-5-258,-6-2-258</inkml:trace>
  <inkml:trace contextRef="#ctx0" brushRef="#br0" timeOffset="42412.4258">16350 16513 10707,'4'13'5160,"18"-13"-129,10 0-258,4-6-4386,9 6-387,5-5 0,2-2-258,4 7-258,-5-2-387,11 11-1806,-14-9-1806,2 5-774,-7-5-129,1 0-129</inkml:trace>
  <inkml:trace contextRef="#ctx0" brushRef="#br0" timeOffset="42632.4384">17192 16520 5547,'1'34'4644,"-4"-7"258,-4 0-645,1-5-1290,0 14-2838,-2 10 0,3 8 387,-6-9 0,10 10 129,-8-8-129,7 1-129,0-13-387,-2-6-387,8-9-3225,-4-20-1290,0 0-258,8-16-645</inkml:trace>
  <inkml:trace contextRef="#ctx0" brushRef="#br0" timeOffset="43275.4752">17133 16515 8643,'39'-25'4386,"-11"19"-129,-2 1-1419,4-6-2709,7 3 129,-5 4 0,6 4 258,-5 1 129,3 11-129,-9-4 0,2 9-258,-10 0 0,-4-1-129,-6 4-129,-6 1 258,-4-6 0,-7 4 0,-9-4 129,-4 1-129,-5-10-129,-2 8 129,-1-9-258,1-4 0,2 3-129,1-4-129,8 0 129,0-1-387,17 1 129,-11 0 0,11 0 129,5 5 0,8-2 0,4 1 0,6 9 129,3-6 129,2 1 0,2 4 0,-1 3 0,-2 4-129,0-1 129,-4 3-129,-7-2 258,-3 7-129,-9-13 258,-4 10 0,-4-5 0,-10-2 0,-11-3 258,-4 2-129,-9-4 129,-2 1-129,-5 0-258,-1-4 0,1-3 0,-2-5-387,12 4-774,-5-13-1290,20 2-2451,4-8-387,12-1-129,4-12-258</inkml:trace>
  <inkml:trace contextRef="#ctx0" brushRef="#br0" timeOffset="43879.5098">18345 16489 5547,'22'-5'4902,"-22"5"-258,15-5 0,-5 5-3483,-10 0-387,0 0 0,9 22-129,-4 8-129,-5 3 0,0 10 0,0 5-129,0 13 0,-4-3-258,2-5 0,1-2-516,-6-20-1032,7-11-3354,0-20-129,0-7-645,2-32 0</inkml:trace>
  <inkml:trace contextRef="#ctx0" brushRef="#br0" timeOffset="44239.5303">18327 16440 6321,'25'22'3612,"10"-23"0,-4-15 387,2 4-4128,9-2 258,3 6 129,-1 5 387,-9-1 387,5 16 516,-19 0-129,3 12-903,-15 1 129,-1 7-387,-8 1 129,-8 3 129,-13-5-258,2-1 258,-10-7 0,0-1-129,-4-9-258,-1-6 0,2-7-129,3 0-129,7 0-129,-1-12-387,12 5-774,-6-15-1806,17 8-1806,5-6 0,13 6-645,5-9 388</inkml:trace>
  <inkml:trace contextRef="#ctx0" brushRef="#br0" timeOffset="44667.5548">18847 16946 9933,'0'21'4773,"0"-21"-129,10-35-645,-3 1-3870,3-5-129,4-7 0,-1-6 258,4-3 0,-2 5 0,4 6-129,-4 10 129,4 1-516,-4 6 258,4 6-129,-1 6 0,0 6 129,-1 5-129,-1 4 129,3 1 0,-4 13 258,3 8-258,-3 2 0,0 6 0,-1 9 129,0 6 129,-1 2 0,-1 6-129,-1-2-129,-3-4 129,-1-3-129,-3 2-258,-4-15-258,2-6-129,-6-14-258,4 3-903,-17-21-1161,17 7-1677,-20-21-387,4-3-129</inkml:trace>
  <inkml:trace contextRef="#ctx0" brushRef="#br0" timeOffset="44871.5665">19087 16823 1032,'-57'-53'4515,"36"31"258,-3 7-387,3-6-1548,21 21-1290,-15-16-774,15 16-129,11-6 129,12 6-129,3 0-258,14 0 129,2-5-129,10 3-258,1 1 129,4-4-387,3 3-387,-6-6-387,9 11-1677,-17-8-2064,2-4-258,-5-3-258</inkml:trace>
  <inkml:trace contextRef="#ctx0" brushRef="#br0" timeOffset="45367.5948">20000 16438 6063,'15'7'4902,"-11"9"-258,-4-16-516,-13 0-3483,-3 0-516,-4 1-129,-1 9 258,-8-8 129,1 13 129,-9-5 129,4 11-129,-5 1 0,4 6-129,-3 4-129,6-4 0,1 10-258,5 0 129,8 0-129,6 1 0,7-2 0,4 0 0,6-5-129,10 3 258,6-10-258,8-4 129,6-6 0,3-8 0,4-7-129,2 0 0,-1-12 0,-1-5 0,-7-5 129,-4-2 129,-8 1-258,-7 1 129,-7-1 129,-7 5-129,-5-2 129,-10 4-258,-6 10 0,-6-1 0,-1 6-129,-7-3 129,5 9-387,-4 0 129,7 11-387,-7-11-258,20 15-2064,-2-13-1548,13-7-387,0 0 0</inkml:trace>
  <inkml:trace contextRef="#ctx0" brushRef="#br0" timeOffset="45823.6205">20287 16540 7353,'-7'46'4902,"1"-20"-129,3-2-387,1 6-3870,-2 3-258,1 5 129,-3-5 0,5 11 129,-4-11-129,5 3 0,-1-2 129,1-3-387,0-11 0,6-1 0,3-9-129,4-3 0,4-7-129,5 0 258,5-3-258,4-8 258,5 1-258,3-2 0,2 2 129,0-5 0,1 6-258,-3-6-258,0 8 0,-9-7-387,3 14-1290,-19-14-2580,-1 8-258,-12-6-516,-3 0 388</inkml:trace>
  <inkml:trace contextRef="#ctx0" brushRef="#br0" timeOffset="46080.6349">20265 16673 6837,'22'17'5031,"-8"-17"-645,7-3 0,1-2-3612,3 2-774,3-4-129,4 3 0,3 1 0,3 3-645,-9-2-1677,7-2-2064,0 3-258,-5-8-516</inkml:trace>
  <inkml:trace contextRef="#ctx0" brushRef="#br0" timeOffset="46336.6503">20220 16511 9288,'45'-2'4902,"-12"-5"258,9 2-516,2-10-4257,9 7 0,-1 7-387,2-4-129,2 5-1032,-11 1-2967,5 0-1032,-5-2 0,-9-6-645</inkml:trace>
  <inkml:trace contextRef="#ctx0" brushRef="#br0" timeOffset="54735.1307">18907 2680 1419,'0'0'1806,"3"-13"-129,-3 13 129,0-12-258,0 12-258,0-15 258,0 15-258,0 0 129,0 0-129,0-18-387,0 18 129,0 0-258,0 0 0,0 0-258,0 0 0,0 0-129,0 0-129,0 0 129,0 0-129,0 0 0,0 0-129,0 0 129,-6 9-129,6-9 129,-10 20-129,4-2 0,-2 5 0,-2 5 0,-2 9-129,-5 9 258,-1 7 258,-7 8-387,-2 7 0,-2-1-129,0 1 129,5-3-129,0-8 0,7-7 0,2-5-516,9-12 258,1-12-129,5 5-387,0-16-516,4 12-1548,-4-22-1419,0 19-129,0-19-387,0 0 646</inkml:trace>
  <inkml:trace contextRef="#ctx0" brushRef="#br0" timeOffset="55179.1561">18315 3300 5934,'0'0'4257,"-16"2"-387,16-2-516,-13 24-2709,3 2 0,2 10-258,-4 6 0,6 5 0,-1 1-129,7 4 129,0-5-129,8 0 129,3-9-129,5-5 0,1-8 0,6-3 0,-2-9-258,7-5 258,-1-8-129,7-5 0,1-12 129,5-5-129,-1-6 0,6-3 0,-3-5 0,0-6-129,-1 5-258,-4-7-516,7 10-2967,-7-7-516,-3 3-258,-4-7-516</inkml:trace>
  <inkml:trace contextRef="#ctx0" brushRef="#br0" timeOffset="70575.0367">17336 774 1,'0'0'1676,"25"50"-1031,-25-50 129,0 0 258,0 0 129,0 0 258,0 0 129,0 0 129,0 0 129,12 54-387,-12-54 0,0 0-258,0 0 387,-15 54-645,15-54-516,0 0-129,-31 77 129,31-77-129,-22 62 258,22-62-387,-11 64 0,11-64-129,1 59 516,-1-59 129,0 0-387,48 56 0,-48-56-516,49 19 516,-49-19-129,55 4 0,-55-4 0,59-1-774,-59 1 645,55-8-129,-55 8-258,52-15-129,-52 15-645,0 0-1548,67-43-774,-67 43 0,0 0-1161,0 0 387</inkml:trace>
  <inkml:trace contextRef="#ctx0" brushRef="#br0" timeOffset="70903.0554">17443 1088 8127,'0'0'4128,"0"0"-258,0 0-129,0 0-3870,0 0-129,0 0 516,0 0-258,45-37 129,-45 37-129,0 0-387,0 0 645,0 0-645,52-7 516,-52 7-258,51-18 0,-51 18-129,65-24-1290,-65 24-1548,57-23-903,-57 23 645,0 0-903</inkml:trace>
  <inkml:trace contextRef="#ctx0" brushRef="#br0" timeOffset="71259.0758">17358 802 9159,'0'0'4644,"0"0"-774,0 0-129,59-7-2451,-59 7-1548,0 0 645,71 2-258,-71-2-129,50 0 0,-50 0 0,0 0 0,70-4 0,-70 4-258,0 0-1161,75-16-387,-75 16-1161,0 0-1161,65-15 129,-65 15-387,0 0 388</inkml:trace>
  <inkml:trace contextRef="#ctx0" brushRef="#br0" timeOffset="71883.1115">17890 1131 1677,'0'0'2967,"0"0"-645,0 0 645,0 0-2580,0 0 516,0 0-129,0 0 645,0 0-516,0 0 516,61-41-129,-61 41-258,0 0-516,39-68 129,-39 68-258,34-56-129,-34 56 387,36-60-516,-36 60-387,41-52 387,-41 52 0,0 0 129,48-58 258,-48 58-258,0 0-258,0 0 258,0 0-258,0 0 0,0 0 129,0 0-129,0 0 129,0 0 0,48 62-516,-48-62 387,4 53 645,-4-53-516,6 61 387,-6-61-774,14 62 129,-14-62-258,16 56 516,-16-56-387,0 0-387,22 63 0,-22-63-258,0 0-387,0 0-516,0 0-516,0 0-516,-46-15-645,46 15-903,-52-33 645</inkml:trace>
  <inkml:trace contextRef="#ctx0" brushRef="#br0" timeOffset="72076.1225">17984 1017 645,'-58'-15'2709,"58"15"774,0 0-516,0 0-645,0 0-258,49 11-258,-49-11-516,66 0 0,-66 0-387,80 0-258,-80 0-258,88-10-387,-88 10-645,83-15-1935,-83 15-1290,75-19-387,-75 19 258,62-22-387</inkml:trace>
  <inkml:trace contextRef="#ctx0" brushRef="#br0" timeOffset="72551.1497">18732 816 3225,'0'0'4128,"0"0"-129,0 0-129,0 0-1290,0 0-1290,0 0-903,0 0 0,0 0 258,0 0-516,0 0-645,0 0 645,0 0 0,-65-15 0,65 15 516,-50 18-387,50-18 0,-49 29 258,49-29 387,0 0-387,-65 55-258,65-55 0,0 0 0,-41 64 0,41-64 0,-4 48-129,4-48-258,0 0 0,20 61 258,-20-61 129,0 0-258,52 41-129,-52-41 258,50 8-129,-50-8-129,61 0 129,-61 0-387,65-16-516,-65 16 0,65-28-258,-65 28-1290,0 0-1935,56-51 387,-56 51-516,0 0-645</inkml:trace>
  <inkml:trace contextRef="#ctx0" brushRef="#br0" timeOffset="73579.2084">18974 857 5676,'31'-61'3612,"-31"61"-645,38-56 387,-38 56-2838,0 0-387,0 0 903,0 0-516,0 0 129,0 0 0,0 0 387,0 0-387,0 0 0,0 0-129,0 0-516,0 0 258,4 50 0,-4-50 0,0 51 0,0-51-129,10 58-387,-10-58 387,18 61 258,-18-61-387,19 50-516,-19-50 645,0 0-516,14 54 387,-14-54 0,0 0-129,0 0-258,0 0 258,0 0 387,0 0-516,-53-22 0,53 22 0,0 0 516,0 0-516,-63-58 129,63 58 0,0 0-387,0 0 258,0 0 645,0 0-387,0 0-129,0 0 0,0 0 387,0 0-258,0 0 258,52-40-258,-52 40 0,63-9-129,-63 9 129,65-19 129,-65 19-645,61-22 0,-61 22 0,52-28-258,-52 28-645,0 0 645,0 0 0,61-61-129,-61 61 645,0 0-774,0 0 258,5-58-129,-5 58 774,0 0-258,0 0 387,0 0 0,0 0 387,-20-49 774,20 49 129,0 0 258,0 0 0,0 0-258,0 0-387,-6 46 0,6-46-129,0 0-258,3 72 129,-3-72-258,7 58-129,-7-58 0,11 61-645,-11-61 387,13 59 0,-13-59-387,12 50-387,-12-50-258,0 0-2838,0 0-516,0 0 516,0 0-645</inkml:trace>
  <inkml:trace contextRef="#ctx0" brushRef="#br0" timeOffset="74195.2429">20456 790 5934,'48'-48'3870,"-48"48"129,0 0-387,0 0-1677,0 0-1677,0 0-129,0 0 129,0 0 0,-62 14 129,62-14-129,-58 23 258,58-23 0,-68 28-516,68-28 387,-75 41 387,75-41-645,-63 43 645,63-43-645,0 0 129,-52 78 0,52-78-258,5 53 0,-5-53-516,46 49 516,-46-49-129,77 31-129,-77-31-129,99 10-387,-99-10-1032,105-11-1290,-55 0-645,-50 11-645,83-26-387,-83 26 258</inkml:trace>
  <inkml:trace contextRef="#ctx0" brushRef="#br0" timeOffset="75307.3073">20651 1044 2580,'0'0'2709,"0"0"516,34 44-645,-34-44-129,0 0-129,0 0-258,0 0 129,0 0-903,26-50 0,-26 50-903,25-54 258,-25 54-387,36-63 129,-36 63 0,40-58-774,-40 58 387,0 0-258,60-62 387,-60 62-516,0 0 516,50-20-387,-50 20 258,0 0 129,0 0-129,0 0 258,56 41-258,-56-41 516,0 0-774,32 77 0,-32-77 129,19 67 516,-19-67-516,17 69-258,-17-69 258,11 60-387,-11-60 258,0 0 129,0 53-258,0-53-516,0 0 516,0 0 258,-66 0-258,66 0-129,-59-29 129,59 29-129,-68-41 258,68 41 258,-60-40-258,60 40 258,-51-36 0,51 36-129,0 0 129,0 0 258,0 0-129,0 0 0,0 0 129,0 0 129,0 0-129,53-1 645,-53 1-516,86 0-129,-36 0-129,4 0 387,-1-5-645,-5-5-645,1 2 645,-49 8-129,82-29 0,-82 29 258,58-26-129,-58 26-129,0 0 258,0 0 129,57-37-258,-57 37-258,0 0 387,0 0-387,0 0 258,0 0-258,-3 54 516,3-54 0,0 0 0,-26 67 516,26-67-516,0 0 129,-38 52 129,38-52-129,0 0 0,0 0 0,0 0-129,0 0 129,0 0-129,0 0 0,-27-65-129,27 65 387,7-51-258,-7 51-129,0 0 129,12-68-516,-12 68 387,0 0-129,0 0 0,0 0-516,0 0 645,0 0-258,0 0 258,0 0-129,0 0 129,59 16-129,-59-16 129,54 36 387,-54-36-258,70 34-387,-70-34 387,77 29 516,-77-29-516,70 11 0,-70-11 129,57 0-129,-57 0 0,0 0 258,54-23-387,-54 23 129,0 0 0,0 0 258,25-60-516,-25 60-387,0 0 387,8-61-129,-8 61-129,0 0-903,22-66-1032,-22 66-1935,0 0 0,0 0 258,53-60-645</inkml:trace>
  <inkml:trace contextRef="#ctx0" brushRef="#br0" timeOffset="75692.3294">22521 771 5934,'0'0'4128,"0"0"-387,-28 54-129,28-54-3870,0 0 645,-2 69 0,2-69 129,1 55 0,-1-55-258,15 60 129,-15-60-129,17 47-258,-17-47-129,0 0-1419,0 0-2193,0 0 129,0 0-903,0 0 129</inkml:trace>
  <inkml:trace contextRef="#ctx0" brushRef="#br0" timeOffset="76395.3696">22357 609 4128,'0'0'3999,"0"0"-387,0 0-129,46-13-1806,-46 13-1548,50 0 129,-50 0 129,68 3 0,-68-3 129,81 2 0,-81-2 0,82 0 0,-82 0 0,72 0-129,-72 0-129,54 0 0,-54 0 129,0 0-258,0 0-129,53 22 0,-53-22-129,0 0 129,0 53 0,0-53 0,0 0 0,-33 57 258,33-57-516,0 0 387,0 0 0,-64 47 0,64-47-516,0 0 387,0 0-516,0 0 258,0 0 516,0 0-387,0 0 0,0 0 129,0 0 258,0 0-258,53 29 0,-53-29 0,0 0 0,58 37-129,-58-37 0,0 0 129,50 39-258,-50-39 129,0 0 129,0 0 0,0 0 0,20 53 258,-20-53-387,0 0 387,-60 39 0,60-39 0,-72 29 387,72-29-516,-86 29-516,86-29-129,-80 20-258,80-20-1806,-54 1-1548,54-1-387,0 0-774</inkml:trace>
  <inkml:trace contextRef="#ctx0" brushRef="#br0" timeOffset="77651.4414">23368 635 1032,'0'0'3354,"0"0"0,0 0 129,0 0-2193,0 0 129,0 0 0,0 0-129,0 0-258,0 0 0,0 0-258,0 0 0,0 0 0,0 0-387,0 0-129,0 0 258,0 0-258,0 0-129,0 0 0,0 0-129,0 0 129,0 0-129,0 0 0,0 0-129,-16 49 129,16-49 0,-14 56-387,14-56 387,-20 62-387,20-62 387,-19 63 0,19-63 0,-9 50 0,9-50 0,0 0 387,14 56-258,-14-56 258,50 23-258,-50-23-516,72 8 516,-72-8-516,83 4 387,-83-4 0,81-4-129,-81 4-1032,62-18-903,-62 18-2193,0 0-129,0 0 129,0 0-387</inkml:trace>
  <inkml:trace contextRef="#ctx0" brushRef="#br0" timeOffset="77916.4564">23283 851 6450,'0'0'4902,"0"0"-516,0 0-645,0 0-3225,0 0-258,0 0 258,58-15 0,-58 15-387,75-10-516,-75 10 258,76-12 258,-76 12-903,70-16-516,-70 16-1806,63-21-1290,-63 21 258,0 0 0</inkml:trace>
  <inkml:trace contextRef="#ctx0" brushRef="#br0" timeOffset="78140.4694">23324 619 6063,'0'0'4773,"0"0"-516,0 0-387,65-9-1419,-65 9-2451,85 0 0,-33 0-129,0 0-645,5-1-2193,-57 1-1032,83-6-258,-83 6-258</inkml:trace>
  <inkml:trace contextRef="#ctx0" brushRef="#br0" timeOffset="78814.5079">18368 1879 3096,'-12'-9'2838,"12"9"129,0 0 0,0 0-2838,0 0 387,0 14 387,3 0 258,-3 4 0,0 8-129,0 3 0,0 5 0,-7 5-387,6 2-129,-6-3-258,2-4-258,1-5-129,-1-5-129,4-4-516,1-20-1290,0 0-1677,0 0 0,-10-10-258,10-6 129</inkml:trace>
  <inkml:trace contextRef="#ctx0" brushRef="#br0" timeOffset="79251.5327">18241 1830 2580,'-5'-18'3870,"5"18"-129,-4-13 129,4 13-1419,0 0-774,6-5-645,8 5-387,0 0-129,9 0-258,0 0-129,7 7 0,0-2-129,5 6 0,-3 7-129,0-3 129,-1 7-129,-1 2 129,-3 7 0,-5-5-129,-4 4 129,-6 1-129,-3 6 129,-7-3 0,-3-1 129,-12 1-129,-8-5 129,-5 2 129,-9-4 0,-1-2 129,-8-2 0,0-5-129,-2 0 0,2-7 0,6-2-258,2-6-129,8-3-387,-1-2-129,17-3-387,-6-12-903,17 2-2064,1 0-129,5-4-258,9 0 387</inkml:trace>
  <inkml:trace contextRef="#ctx0" brushRef="#br0" timeOffset="79715.5595">18778 2167 9288,'-39'-3'4128,"21"-6"-387,8-8-129,5-2-3354,5-3-387,9 2 258,9-2-258,4-5 258,5 1-258,2 9 387,0 5-258,-1 5 129,-4 7 0,-4 5-129,-5 13 129,-4 7-129,-7 5 387,1 2-258,-5-3 258,-5 4-129,-6-4 129,1 0 129,-9-9-258,4 3 129,-2-9 0,1-5-129,0-3-258,2-6-129,14 0-258,-20-24-129,19 7-258,-5-17-258,7 5-774,-1-7-516,6 4-1806,2-1-258,4 5 129,1 7 129</inkml:trace>
  <inkml:trace contextRef="#ctx0" brushRef="#br0" timeOffset="80383.5977">19218 1917 9159,'0'0'4257,"-7"-10"-516,7 10-129,0 0-3354,0 0-387,-8 9 0,5 5 129,0 8 129,1 2-258,-2 5 387,-2 1-258,4 4 387,1-1-129,-2-7 258,3 1-258,2-10 129,9-2 0,2-8-129,7-5 129,0-2-258,8-12 0,0-1 0,1 0-129,-4-3 129,-1 2-129,-8 2 387,-3 2-387,-13 10 129,13-10-129,-13 10 129,0 0 0,1 13-258,0 1 129,2 2-129,6 3 0,2 2 129,3 1 129,2-3-258,5 0 129,3-2 0,1-3 129,-2-4 0,2-5 0,-3-2 0,-1-3-129,-1 0 129,1-7 0,-6-5 0,0-3 0,-3-2-258,-1-3 258,-4-1 0,0-1-129,-5 0 0,2 0 0,-2 2-129,-2-1 0,3 9-258,-3-5-258,0 17-516,4-26-258,13 23-1419,-17 3-1548,21-12-129,-8 7-129,4 0 129</inkml:trace>
  <inkml:trace contextRef="#ctx0" brushRef="#br0" timeOffset="81091.6382">20174 2026 8127,'16'5'4257,"-16"17"129,-3-3-645,-5-2-1548,-3 11-2322,-5 2 258,0 4-258,-5 3 258,2-5 0,0-6 0,4-2 0,1-10-129,14-14 129,0 0-129,0 0 0,1-15 129,13-8-129,4-7 129,0-4-129,-2-2 129,0-1 129,-5 3-387,-4 4 387,-7 3-387,0 5 129,0 7-387,-2 3 258,2 12-258,0 0 0,0 0 387,0 0-258,0 0 387,-3 13-258,3-13 516,3 22-258,1-10 0,4-2 129,-1 3-129,1 3 0,5 1-129,3 0 0,1 2 0,1 1-129,3 2 129,-2-3 0,2 2-129,-1-4 258,-3-3-129,1-2 129,-4-2 0,1-3 129,-4-6 0,3 0 0,-4-1 129,3-8-129,-4-4-129,0-3 0,-1-5 0,4-8 0,-3-4-258,2-4 258,2-3-258,-1-2 129,4-4-129,-3 5 0,5 1-387,-4 10-258,8 2-1032,-13 3-2322,8 12 0,-7 3-387,-10 9-129</inkml:trace>
  <inkml:trace contextRef="#ctx0" brushRef="#br0" timeOffset="81595.667">20919 1957 5934,'0'0'3612,"0"0"-258,0 0-258,3 9-3096,-3-9 0,2 14 129,-2-14 387,0 19 0,-2-8 0,-1 5 0,-7 1 516,3 7-387,-8-2 129,3 6-129,-5-2 0,5 1-258,-2-4 0,9 1 0,-2-7-258,7-1 129,7-5-258,8-4 129,10-5-129,3-1 129,5-1-129,1-1 0,6-6-258,-1-2-129,3 0-387,-12-1-258,10 7-774,-13-9-645,6 8-1290,-7 1-387,-3 2-258,1 1 258</inkml:trace>
  <inkml:trace contextRef="#ctx0" brushRef="#br0" timeOffset="81982.6891">21413 2249 3483,'-19'13'3741,"19"-13"0,-25 2-258,7-3-2322,7-3-129,-6-9 0,11 0 0,-5-11-258,11 1-129,0-12-129,12-2-129,3-1-129,10 5 0,1-5-258,8 10 129,0 4-258,1 6 129,0 8-129,-5 10 129,-1 5 129,-6 7-258,-4 12 258,-8 4-258,-6 6 387,-5 1-258,-4-2 387,-6 5-129,-9-8 129,1 0-129,-8-7 258,5-5 0,-6-6-258,4 0-129,1-3-129,-4-9-387,9 0-1032,-8-14-1548,12 1-1290,-1-5-258,5-1-387,6-8 516</inkml:trace>
  <inkml:trace contextRef="#ctx0" brushRef="#br0" timeOffset="82682.7292">21676 2280 10191,'-8'10'4257,"8"-10"0,0 0-516,0-14-3741,9 1 0,4-3-129,3-4 0,6-6 0,1-4 258,6-3-387,1-8 387,3-3-258,0 8 387,1 1-129,-1 5 129,-5 2-258,0 9 129,-3 5 0,-2 11 0,-4 7-129,-2 5-129,-1 7 258,-1 9-387,-3 4 387,2 2-258,-4 3 258,2 2-129,-4-2 258,1 0-258,-2 0 129,1-7 0,-2-3-129,-2-4 129,1-3-129,-3-6-258,-2-11-129,0 12-387,0-12-1032,-10-2 0,10 2-645,-34-17 516,14 7-258,-15-9 129,4 3 0,-10-4 774,1 3 774,-2 0 516,1 2 903,2 5-129,5 2 258,5 4 129,3 2 258,12 2 129,0 1 129,14-1-129,4 14-258,16-6-387,1-7 129,15 5-258,-2-6-258,11 0-258,0-3-387,6-4-258,3 1-1677,-5-1-1548,0-2-516,2-1 0,-4-6-387</inkml:trace>
  <inkml:trace contextRef="#ctx0" brushRef="#br0" timeOffset="83331.7659">22581 1953 8127,'-18'32'4257,"7"-15"-129,5 3-258,6 6-3483,-8-2 0,5 4-129,-3-2-258,5-1 0,-3-1 0,1-1 0,0-8 0,3-15-129,-6 17 129,6-17-129,0 0 129,-18 0 0,10-8 0,0-8 0,1-3 0,-4-1 129,3-7-129,-3-4 129,3-6-129,0 4 0,3-1-129,-2 2 129,4 1-129,1 6 258,2 6-258,0 5 258,0 14-258,0 0 258,13-10 0,1 10 0,1 9 0,3 2 129,4 3-129,6 5 129,1 3 258,5 2-387,-1 1 129,2 1-129,-3-2 129,-2 1-258,-5 0 258,-4-4-387,-5 0 129,-6-1 129,-7-1 0,-3-2 0,-13-3 0,-6 3 258,-11-5-258,-5-1 0,-5-4 0,-3 5 0,-1-5-258,0-2 129,8 2-129,1-7-129,9 2-387,1-4-387,25 2-1290,-18-12-1032,18-1-1032,10-1-129,12-5-387</inkml:trace>
  <inkml:trace contextRef="#ctx0" brushRef="#br0" timeOffset="83750.7901">23049 1907 9546,'11'-2'4515,"-11"2"-387,0 8-258,-3 9-3483,-4-1-129,1 7-129,-5 3 258,3 5-258,-3 0 129,2 0-258,2-2 258,1-6-258,1 1 258,3-4-129,-1-3 258,3-3-129,1-2-129,9-2 0,0-2 0,7 3 0,7-5 0,2 3-129,7-4 129,4-1-129,0-2 0,2-2 0,2 0 0,-4-4 0,-1 0-129,-6-2 0,-3 1-387,-10-4-645,5 8-1548,-17-10-1419,-5 11-645,0-21 129,-10 10-387</inkml:trace>
  <inkml:trace contextRef="#ctx0" brushRef="#br0" timeOffset="83999.8045">22981 2123 9159,'-14'7'4386,"14"-7"-258,21 3-129,8-3-3483,0-5-516,6 3 129,6-3-129,3-2 0,5-1-258,-1-2-129,2 3-774,-11-9-903,3 7-2064,-7-2-129,-8-1-516,-6 0 516</inkml:trace>
  <inkml:trace contextRef="#ctx0" brushRef="#br0" timeOffset="84231.8177">23016 1894 9933,'0'0'4386,"0"0"0,18-6-645,8 6-3354,9 0-387,6 0 0,7 0-258,1-1-258,10 0-1548,-10-2-1935,2 1-129,-5-8-516,-7-1 0</inkml:trace>
  <inkml:trace contextRef="#ctx0" brushRef="#br0" timeOffset="84495.8327">23666 1863 5934,'-11'40'4386,"5"-13"-258,1 6 0,5 2-3225,-8 3 129,8 1-387,-6-1-258,6-4 129,-2-2-387,2-10-129,-2-2 0,2-8-129,0 0-645,0-12-903,0 0-1806,-3-11-516,-1-8-387,1-7 0</inkml:trace>
  <inkml:trace contextRef="#ctx0" brushRef="#br0" timeOffset="84870.8543">23517 1760 7740,'39'15'4257,"-13"-6"-387,2 1 129,-1 2-3612,10 3 0,-1 2-129,5 7-129,-2-2 258,3 2-258,-5-2 0,-2 7 129,-3 0 0,-5-3-129,-6 0 129,-3 1 0,-11-2 0,-2 1 129,-9-1 0,-6-1 129,-11-3-129,-2 4 0,-9-4-129,-3-1 0,-3-3-258,-3 0-258,-2 4-387,-5-16-2064,3 8-1806,-1-8 0,-1-5-774,-1 0 0</inkml:trace>
  <inkml:trace contextRef="#ctx0" brushRef="#br0" timeOffset="93227.3323">4701 15060 645,'-6'-12'1935,"6"12"774,-8-14 258,8 14-258,-5-12-387,5 12-516,-4-11-774,1-1-129,3 12-387,0-13-387,0 13 129,0-11-129,0 11 0,0 0 129,0 0-129,0 0 0,0 0-129,0 0 129,0 0 0,7 4 0,-7-4-129,6 17 258,-1-2-129,-2 1 0,2 5 129,-3 0 0,4 3 0,-3 1 0,2 4 129,-3-4-129,3-3 0,-1-3 129,2-4-258,-6-15 0,15 10-129,-15-10 0,22-13 0,-7-5-129,2-5 129,-1-3-129,0 1 129,-3-1 129,-1 2-129,-3 3 129,-2 3-129,-4 5 129,-3 13-129,6-15 129,-6 15-258,0 0 129,13-5-129,-13 5 0,11 7 129,-4 4-129,1 8 258,0 2-129,1 5 258,0 4-258,1 4 258,0-5-258,2 3 129,-2-7 0,4-8 0,-1-8 0,0-9-129,3-8 129,-1-8-129,2-12 129,0-7-129,0-6 129,-2-2-258,-2 1 258,-2 0-129,-4 3 129,1 4 0,-6 6 0,2 7 0,-3 3-129,0 9 0,-1 10 0,1-11-129,-1 11-258,0 0-774,10 16-3096,-10 1-387,0 0-258,-2 0-129</inkml:trace>
  <inkml:trace contextRef="#ctx0" brushRef="#br0" timeOffset="93730.3611">5363 14929 258,'12'16'3225,"-12"-16"516,0 0-516,0 0-1935,0 0-645,0 0 387,15 12 129,-15-12 0,8 18 0,-8-6-129,7 13 129,-7-4-258,0 15 0,-5-5-258,5 13 258,-9-9-258,8 4-129,-6-7 0,5-3 0,2-10-387,3-5 0,-3-14-129,27 11-129,-7-11 129,3-7-129,4-1-129,0-2 129,1 0 0,-2 4 0,1-2-129,-8 0-258,5 8-1032,-14 0-2322,4-4-645,-2 1-387,-12 3-258</inkml:trace>
  <inkml:trace contextRef="#ctx0" brushRef="#br0" timeOffset="94020.3777">5454 15060 8643,'39'6'4386,"-14"0"-258,-8-9-387,6 0-4257,-1-4-129,8 0-129,-8-4-129,8 10-516,-9-10-1806,-2-3-1032,9 7 0,-12-13 0</inkml:trace>
  <inkml:trace contextRef="#ctx0" brushRef="#br0" timeOffset="94348.3964">5371 14908 8127,'36'3'4644,"-19"-5"-516,7-8-258,0 2-3999,0 1 129,1 0 129,0 2-129,-1 0 0,-2 4-129,-2-3-258,8 4-2064,0 1-1548,-7-1-516,5 0-129,-9-1 1</inkml:trace>
  <inkml:trace contextRef="#ctx0" brushRef="#br0" timeOffset="94656.4132">6007 14859 8901,'10'38'4386,"-4"-14"0,-6 3-903,0 2-3483,0 5 129,0 3 0,0 2 129,0-5 129,-1-2-258,1-5-129,-2-10-1161,2-6-2838,0-11-258,0 0-516,14 0-258</inkml:trace>
  <inkml:trace contextRef="#ctx0" brushRef="#br0" timeOffset="95347.4534">6039 14883 8643,'0'0'4386,"15"-3"-258,-7-7-516,10 2-4128,-4-4 129,9 3 129,-2-3 129,0 4 0,0 2 129,-1-1 258,-1 6 0,-4-1 129,2 2-129,-4 7-129,0 2 0,-3 5-129,-3 1 0,-3 3 0,-3 4 129,-1 1 0,-5 0 0,-6-2 0,-2 1 0,-4-3 0,1-1 0,-3-3 129,3-6-258,-2-2-258,5-4 258,1-1-129,2-2 0,10 0 0,-11-6 129,11 6-129,0 0 0,0-12 129,0 12-129,13 0 129,-2 0 0,3 0-129,2 6 129,3 2-129,3-2 0,2 3 0,0-2 0,3 5 0,-1 1 129,0 1 0,-4 1 0,-3-3 0,-3 3 258,-8 0-129,-3 3 258,-5-2 0,-5 0 0,-15-4 258,0 3-258,-10-3-129,-3 3 0,-9-6 0,0 0-258,-3-1-129,-2-5-645,11 6-2967,-6 0-903,0-6-258,6 0-258</inkml:trace>
  <inkml:trace contextRef="#ctx0" brushRef="#br0" timeOffset="103142.8994">3344 16877 1677,'-3'-17'1548,"-3"4"-645,6 13-258,-4-16-516,4 16-258,-3-11 0,3 11 129,-2-14 387,2 14 258,-3-17 129,0 2 387,3 15 258,-9-17-129,9 17-129,-9-21 258,9 21-516,-5-20 0,5 20-129,-2-15-258,2 15 129,0-14 0,0 14-129,0-14 129,0 14 0,0 0-129,6-12 0,-6 12-129,0 0-129,0 0 0,0 0-129,0 0 0,0 0-129,0 0 0,0 9 0,0-9 0,0 17 129,-1 0-129,0-2 0,-2 4 129,0 8 0,2 3-129,-2 1 258,0 7-258,0 1 0,-2-8 0,0 7 129,0-6-129,0 1 0,-1-5 0,2-3 129,-2-4-129,2-3 129,1 1-129,1-3 129,-1-1-258,1-3 258,2-12 0,-1 17-129,1-17 0,0 16 129,0-16 0,7 13 0,-7-13 129,20 5-129,-9 1 129,9-6 0,-1 0-129,5 4 0,0-1 0,1-3-129,0 0 0,-2 0 129,-2 0-258,-2 0 129,-6 0 129,0-2-129,-13 2-129,15 0-129,-15 0-129,0 0-645,21 3-2709,-21-3-1161,0 0-516,0 0 0</inkml:trace>
  <inkml:trace contextRef="#ctx0" brushRef="#br0" timeOffset="104386.9706">6184 16802 1032,'0'17'3354,"0"-17"0,0 0-129,0 0-3354,0 0 258,0 0 387,-1-11 258,1 11 0,0-13 387,0 13 0,0 0 0,0 0-258,0 0-129,0 0-387,0 0-129,0 0-129,7-4-258,-7 4 258,0 0 0,0 0-129,0 0 129,0 0-129,0 0 129,-12 4 0,12-4 0,-17 8-129,5-5 0,12-3 0,-21 13 0,21-13 129,-14 17-129,14-17 129,-4 13-129,4-13 129,2 19 0,-2-19 0,18 16 0,-5-7-129,1-4 258,1-2-129,3 3-129,2 2 0,-1-5 129,1 5-129,-2-2 0,2 6 0,-3-2 0,0 8 0,-3-6-129,-1 3 129,-3 2 0,-3-3 0,-1-1 0,-3 1 129,-2-2 0,-1 2 0,0-14 129,-4 20 258,4-20-129,-17 13 0,2-9-129,1-4 129,-3 0-258,3 0 0,-2 0-129,-1-2-258,6 2-129,-6 0-1032,17 0-2709,-15 2-774,2 1-129,0-2-258</inkml:trace>
</inkml:ink>
</file>

<file path=ppt/ink/ink9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0T01:28:05.928"/>
    </inkml:context>
    <inkml:brush xml:id="br0">
      <inkml:brushProperty name="width" value="0.05292" units="cm"/>
      <inkml:brushProperty name="height" value="0.05292" units="cm"/>
      <inkml:brushProperty name="color" value="#00B0F0"/>
    </inkml:brush>
  </inkml:definitions>
  <inkml:traceGroup>
    <inkml:annotationXML>
      <emma:emma xmlns:emma="http://www.w3.org/2003/04/emma" version="1.0">
        <emma:interpretation id="{B7DCF085-95CB-4037-952D-E4F158BE3357}" emma:medium="tactile" emma:mode="ink">
          <msink:context xmlns:msink="http://schemas.microsoft.com/ink/2010/main" type="inkDrawing"/>
        </emma:interpretation>
      </emma:emma>
    </inkml:annotationXML>
    <inkml:trace contextRef="#ctx0" brushRef="#br0">13648 5178 516,'16'1'2838,"-16"-1"-129,0 0-1935,13 0-903,-13 0 129,11 5 516,-11-5 0,0 0 258,0 0 129,12 7 129,-12-7 0,0 0 0,0 0 0,7 16-129,-7-16-258,7 24-129,-3-7-258,6 8 129,-4 2-129,3 7-129,-1-2 0,3 4-129,-1-5 129,2 1-129,0-7 258,3-2-129,1-12 129,7-5 0,2-6 0,8-11 129,1-12-258,5 0 129,-1-7-258,-2-1 258,-2 1-129,-2 2 129,-12 3 0,-3 10 0,-8 1 129,-9 14-258,11-12 129,-11 12-129,0 0 0,0 0-129,0 0 0,14 10 0,-7 1 0,3 2 129,0 7-129,2 4 0,3 0 129,-2 0-129,2 3 129,1-3-258,-1-3 258,-1-3-129,3-6 129,-2-4-129,0-8 0,4 0 129,0-13-129,2-7 387,-1-9-258,2-4 258,0-11-258,2-2 258,-7-4-258,3 1 258,-7 1-129,1 6-258,-6 7 129,0 6-129,-4 9-129,-1 3-129,-3 17-387,0 0-258,0 0-1548,3 12-2322,-3 2 0,-6-3-516,5 1 517</inkml:trace>
    <inkml:trace contextRef="#ctx0" brushRef="#br0" timeOffset="565.0323">15029 5356 5676,'-15'16'2967,"2"-16"-645,13 0-129,-9-11-4515,9 11 516,0-19 774,3 6 516,3-3 774,-3-9 1161,9 6 645,-4-8-129,10 10 0,-5-9-516,11 11-516,-2-6-387,5 8-258,0 4-258,1 2 0,-1 7-129,-1 2 0,-2 8 0,-4 6 0,-2 4 0,-4 2 129,-7 1 129,-2 4 0,-5-3 129,0 2 129,-12-1-129,-1 2 129,-7-4 0,-1 2-129,-7-5 129,1 0-387,-5-6 258,4-2-129,0-7 0,3-2-258,4-3-129,1-5-516,20 5-1161,-11-19-2451,11-2-129,3-1-258</inkml:trace>
    <inkml:trace contextRef="#ctx0" brushRef="#br0" timeOffset="1164.0665">15505 5104 6837,'0'24'4128,"0"-24"-645,3 16-129,-3-16-4386,15 5-258,-15-5 387,19 16 645,-19-16 0,21 20 258,-8-6 387,-6 0 0,3 5 258,-2 1-258,4 4 0,-2 2 0,3 1-258,-3 0 0,1-1-129,0-4 258,-1 2-258,-5-8 387,2 1-129,-7-17 516,7 17-258,-7-17 0,0 0 0,-6-11 0,6-3 129,-2-8-258,2-2 129,0-8-258,2-4 0,6-3 0,5 0-129,3 3 129,2-3-258,4 3 129,2 3-129,1 7 0,-1 3-129,2 8 0,-4 1-258,5 12-129,-7-6-774,13 11-2451,-6-3-1032,2 2 0,3-2-387</inkml:trace>
    <inkml:trace contextRef="#ctx0" brushRef="#br0" timeOffset="1677.0959">16235 5336 8385,'-28'-11'4644,"28"11"-903,-5-30-387,15 18-4128,-3-15-516,17 10 387,-4-9 387,9 4 129,-2-1 387,-4 4 516,5 6 258,-7 1-129,8 9 258,-7 3-516,4 3-258,-3 7 0,-1 6-129,-2 1 0,-1 5 0,-6 0 129,-4 2 129,-6 0-129,-3 5 258,-10-2 0,-4 7-129,-12-8 129,-2 3 129,-7-2-258,-1-4-129,-2-3 0,2-8-387,6-6-129,0-12-645,19-6-258,-1-21-258,15-1-129,-3-22-387,20 3-129,-4-20-129,11-4-1677,4 4 387</inkml:trace>
    <inkml:trace contextRef="#ctx0" brushRef="#br0" timeOffset="1909.1091">16538 4632 3612,'6'46'4515,"-6"-19"-258,-1 10 0,1 12-3096,0-2-258,1 13-129,2-1-129,7 9 0,-4-1-258,8 9 129,-1-2-258,2-3-129,1-6-129,-2-10-516,5-3-387,-12-17-2838,6-13-903,1-15-258,-4-13-129</inkml:trace>
    <inkml:trace contextRef="#ctx0" brushRef="#br0" timeOffset="2496.1427">17327 4925 8127,'0'17'4128,"-11"-16"-387,11-1-258,-23 11-4386,10 2 0,-11-2 387,0 4 258,-9 4 387,-6-2 258,2 7 129,-6-3 258,6 7-258,-5-6 0,7 4-258,4-1-258,9-1 0,7-3 0,8-2-129,7-4 129,7-1-129,12-3 129,3-2 0,11 0 0,1-1 0,5 1 0,0 1 0,0 2-129,0 1 129,-2 4 0,-3 0 0,-5 3 129,-3 1 0,-6 1 129,-3 4 0,-11-4 258,-1 7 0,-10-5 129,-5 7 0,-16-4-129,-2 5 0,-11-3-129,-2 1-129,-7-1-387,-4-5-258,9 6-1161,-10-13-3225,5-5 0,0-9-645,-1-10-129</inkml:trace>
    <inkml:trace contextRef="#ctx0" brushRef="#br0" timeOffset="5684.3251">18347 6780 3999,'5'12'4386,"-5"1"-387,0-13 129,0 19-4386,0-3 129,5 5 129,0 4 129,3 4 129,0 5-129,-1 3 0,2 5-129,1 0 129,-2 1 0,1-1-387,-2-5-774,5-9-2580,0 1-516,-9-18-387</inkml:trace>
    <inkml:trace contextRef="#ctx0" brushRef="#br0" timeOffset="6212.3553">18241 6614 6966,'-7'25'4902,"7"-25"-516,4 20-129,-4-20-4515,27 15-129,-2-7 129,7 3 129,5-4 0,5 2 0,1-1 129,6 2-129,-1 3 129,4 4 0,-2 6 0,-2 6 0,-1 4 0,-3 10-129,-3 3 0,-10 4 129,-5 1-129,-6 5 0,-9-5 0,-8 2 129,-5-1 0,-13-6 129,-10-4 0,-9-4 0,-6-5 129,-8-7-129,1-6 129,-3-8 0,7-5-129,0-7 0,9-1 0,7-9-129,7-4 0,9-3-129,7-3-129,5-1-129,8-7-258,17 6-774,-5-10-1548,11-3-1419,11 3-387,4-6 258</inkml:trace>
    <inkml:trace contextRef="#ctx0" brushRef="#br0" timeOffset="6462.3696">19400 6866 6837,'12'70'4902,"-9"-34"-387,3 8-129,-2 2-4128,4 6-258,0 0-129,4-3 0,1-8-258,2-2-129,-6-14-129,7-3-1419,-16-22-2451,17-3 0,-10-18-258</inkml:trace>
    <inkml:trace contextRef="#ctx0" brushRef="#br0" timeOffset="6916.3955">19989 6834 4644,'43'5'3741,"-20"-5"-645,-23 0-129,0 0-4128,7-7 129,-7 7 774,0 0 258,-18 10 258,-1 5 774,-10-4 258,4 11 129,-11-3 0,6 12-258,-7-1-645,7 5-129,0-1-129,4 4-129,5-3 129,7 2-258,8-4 0,6-4 129,6-1-258,13-5 129,5-4 0,8-8-129,9-1-129,2-10 0,6 0-516,-2-11-1677,5-10-1935,3 0-129,-1-13-387</inkml:trace>
    <inkml:trace contextRef="#ctx0" brushRef="#br0" timeOffset="7548.4316">20444 6510 6966,'5'85'5031,"3"-42"-516,11 10-516,-2-7-3870,7 17-516,-1 3-129,4 4 258,-3-3-129,-3 0 0,-6-8 258,-3-7 129,-6-6 0,-6-15 0,0-7 0,-5-7 0,-7-13-516,1-4 0,-10-8 0,0-6 0,-9-11-258,3 1 258,-8-6-129,2 1 516,1 2 0,2 1 387,4 5 0,4 3 129,5 7-129,7 4-129,10 7 129,0 0-129,7-13-129,16 8 0,7-5-129,11 0 0,5-5 0,10-3 0,4-4 0,4-2 0,-3 2 0,3 2-129,-8 8 516,-8 0-129,-3 7 129,-8 5 0,-4 8 129,-11 11 258,2 10-129,-11 1 129,3 11 0,-9 3-129,5 5 0,-7-3-129,3 1-129,-5-11-129,3-4-129,-3-3-774,-3-19-2967,0-18-774,0-14-129,-2-19-258</inkml:trace>
    <inkml:trace contextRef="#ctx0" brushRef="#br0" timeOffset="7722.4417">21118 6581 6321,'15'66'4386,"-13"-43"-903,13 11-1419,-8-9-6321,4-5-387,4 5-258</inkml:trace>
    <inkml:trace contextRef="#ctx0" brushRef="#br0" timeOffset="8164.4669">21324 7069 7740,'-12'-2'4773,"12"2"-258,16-28-387,5 9-4257,4-5-129,5 6 0,4-2 0,1 6 0,1 4 129,-4 0 0,-1 7 129,-2 3 0,-2 3 129,-5 11 129,-3 8-129,-7 2 129,-4 8-129,-8 3 258,-7 6-129,-13-1 387,-3 3-387,-8-4 0,-3-4 0,-1-9 0,0-2-129,1-12 0,2-7-129,5-5-129,0-14-129,13-6-258,0-12-387,14 6-387,-7-19-1548,9 3-1935,15 1-129,3-3-129</inkml:trace>
    <inkml:trace contextRef="#ctx0" brushRef="#br0" timeOffset="8616.4928">21866 6878 7740,'5'24'5031,"0"-6"-516,-5-18-258,7 20-4128,-1-4-258,0 5 129,-1 1 0,1 2 0,-1 0 0,0-3 387,0-3-387,0-6 129,-5-12 0,28 5-129,-2-12 0,7-12-129,5-7 0,4-3-129,4-6 258,-3 1-129,-1 3 258,-7 6-129,-9 6 258,-8 7-129,-3 11 0,-15 1 0,17 13 0,-11 8 0,1 4-129,3 4 129,1 3-129,3 3 129,1-2-129,3 0 0,-1-4-516,8 2-1032,-9-11-2709,3-11-774,2-6 0,-3-8-258</inkml:trace>
    <inkml:trace contextRef="#ctx0" brushRef="#br0" timeOffset="9892.5654">22669 6856 9417,'7'31'5160,"9"-18"-774,3-10-258,14 3-4773,-4-6-129,8 6 129,-3-4 129,3 3 129,-6 0 129,-3 4 387,-1 5 0,-8 1 258,-5 7-258,-6 2 129,-3 5 0,-5 2 0,-8 2-258,-9-1 129,-7-3-129,-7-2 0,-3-3 0,-2-6 129,-3-6-129,4-5 258,3-7-258,3-3 0,9-8 0,6-7 0,8 0 0,6-6 0,4 0-258,15 1 0,2-9-129,13 9 0,2-7 0,7 5-258,-2-4 129,10 4-129,-7-2-129,5 6 129,-4-2 129,1 4 0,-7 0 0,2 6 387,-7 1 0,-3 3 0,-3 4 258,-4 5 0,-5 0 129,-4 2 0,-1 8 0,-14-10 258,21 24-129,-16-12 0,4 6 0,-3-1 0,2 4 129,-3 0-129,3 4-129,-4-3 129,3 1-129,-5-1 0,-1-2 0,-1-3 0,0-3 0,0-14-129,-2 11 129,2-11-129,-15 0 0,15 0 129,-14-18 0,7 1-258,4-4 129,3-2-258,0-4 258,10 1-129,3 2 0,4 1-129,2 3-129,3 5 0,3 0 129,-1 4 0,0 1-129,3 2 258,2-1-129,-1 4 129,-1-1-129,-1 5 258,-2-2-129,-2 3 0,-2 3 0,-4 5 0,-4 4 0,-5 4 0,1 3 129,-5 4 0,-1 6-129,-2 0 258,1 2-129,-1 0 258,3 3-387,0-4 258,5-2-129,4-4-129,3-6 129,6-7-129,6-3 0,5-8 0,3-6 0,5-9 0,4-6 0,-1-5 0,-1-7 0,-2 0-129,-5-5 129,-2 3-129,-8 2 129,-5 2-129,-4 6 129,-8 4 0,-2 7 0,-6 14 0,5-18 0,-5 18 129,0 0-129,0 0 0,0 0 0,-8 6 0,8-6 0,-7 18 0,4-3 129,2-1-129,0 6 0,1 6 0,0 9 0,0 4 0,5 12 0,-1 12 0,2 13 0,0 6 0,-1 7 129,1 5-129,0 1-258,1 5-645,-7-8-2967,0-9-774,4-11-516,-4-15-129</inkml:trace>
    <inkml:trace contextRef="#ctx0" brushRef="#br0" timeOffset="14968.8554">16218 9182 774,'-12'0'3225,"12"0"129,-12 7-2967,12-7 0,-6 15-129,4-2 258,-5 2 129,4 5 129,-2 4 0,4 7 0,-3 2-258,4 9 129,-1 4-387,1 8 0,0 3-258,0 0 258,0 0-516,0-6 0,0-2-903,2-4-2580,-2-24-258,6 2 129</inkml:trace>
    <inkml:trace contextRef="#ctx0" brushRef="#br0" timeOffset="15616.8932">16030 9201 5031,'0'0'4902,"0"0"-387,21 3-387,-5-3-3999,14-1-774,1-10 129,14 4 129,0-6 0,4 1 129,-2-1-129,0 1 387,-1 1 0,-9 1 129,0 6-129,-9 3 258,-4 1-129,-6 6-129,-5 7 0,-6 6 0,-4 3 129,-3 5-129,-4 6 129,-9 1 129,-6 3 0,-5 1 0,-3 1 0,-5-2 0,-5-1 129,1-5 0,1-3-258,1-6 0,2-4 0,5-5-129,7-3 129,5-4-129,15-6 0,-17 0 0,17 0 129,0 0-129,0 0 0,12-9 129,-2 9-129,4 0 129,2 12 0,3-1 129,0 7-129,1 4 0,3 4 129,-4 1-129,7 3 0,-4-2 0,1-3-129,-1 0-129,-1-5-129,2-5-387,-8-15-774,14 0-2451,-5-5-774,1-15-387,2-5 129</inkml:trace>
    <inkml:trace contextRef="#ctx0" brushRef="#br0" timeOffset="16132.9227">16825 9474 5934,'3'19'4386,"2"-8"-258,-5-11-1677,0 0-2451,19 0 0,-5-1 0,3-8 0,1-3 0,2-1 0,1-1 129,-1-1-129,0-2 129,-1 0-129,-3 1 0,1 1 129,-4 2-258,-3 0 129,-10 13-258,10-21 258,-10 21-258,0-13 129,0 13-129,-20-7 129,7 6 0,-5 1 129,-6 0 129,3 3-129,-5 3 387,2 4-258,-3 0 129,1 4-258,0 1 258,5 5-129,-4 1 129,4 5-129,1-1 129,4 7 258,0-3-258,7 5 129,3-5-129,6 0 0,11 0-258,10-7-258,13-1-258,3-13-645,18 3-387,-4-13-645,14-3-774,-10-12-387,5-7-1032</inkml:trace>
    <inkml:trace contextRef="#ctx0" brushRef="#br0" timeOffset="16515.9446">17377 9496 1806,'8'41'3225,"-2"-21"258,0-2-1032,0-5-903,7 4-129,-13-17-645,27 17 0,-12-17-129,5-1 0,0-16 0,4 3-129,-5-10 129,4-2-387,-4-5 0,-1 1 0,-1-2-129,-6 3-129,-5 1 0,-1 3 129,-5 3-129,-6 5 129,-9 6 0,-3 7 0,-8 4 0,-1 10 0,-9 8 129,-3 11-258,-2 4 0,-3 6-258,4 3 0,-1-9-258,10 4-516,1-14-516,18 0-903,1-14-903,11-9-1290,10-9 129</inkml:trace>
    <inkml:trace contextRef="#ctx0" brushRef="#br0" timeOffset="16839.9631">17659 9147 1548,'24'-25'4386,"-24"25"387,11-15-645,-11 15-2451,0 0-774,1-13-387,-1 13 0,0 0-258,0 0-129,0 0 0,0 0 129,5 8 0,-2 5 0,-3 3 0,4 10-129,-2 11 129,3 9-129,-2 12 0,-1 9 0,3 3-129,-2 4 129,2-2-129,-1-2-258,8-6-774,-7-10-3354,9-20-129,7-12-645,0-22 258</inkml:trace>
    <inkml:trace contextRef="#ctx0" brushRef="#br0" timeOffset="18160.0386">18580 9760 3225,'-4'18'3741,"4"-18"-258,0 0-2580,10-6-903,0-2 129,7-4 258,0-12 129,9-1 258,1-16 129,9 0-129,1-16 258,11-1-129,-1-8-387,9 0-129,-3-3-258,4-1 0,-3 4-129,-2 4 0,-3 4 0,-3 6-129,-8 5 258,-6 9-129,-5 9 0,-7 6 0,-3 10-129,-17 13-258,12 0-129,-12 0-774,-2 27-1419,-4 3-1806,-6-2 0</inkml:trace>
    <inkml:trace contextRef="#ctx0" brushRef="#br0" timeOffset="18589.0632">19921 9139 129,'17'-13'2580,"-2"13"387,-15 0-2967,0 0 258,10 24 645,-10-7 258,0 9 0,-2 1 516,2 12-129,-7-2 129,7 12-387,-7-3-129,7 6-516,-4-6-258,4 0-129,1-6-258,4-10-387,6-2-1032,-7-13-1677,-4-15-1419,21-3 0</inkml:trace>
    <inkml:trace contextRef="#ctx0" brushRef="#br0" timeOffset="19212.0988">19912 9097 5805,'0'0'4515,"0"0"-387,16 0-1677,7 0-2580,5-11 0,9 2-258,-1-4 258,5 2 0,-1 1 0,-1 3 129,-4 2 129,-4 3 0,-3 2 0,-7 7 129,-3 6-129,-8 3 129,-5 4 0,-5 1-129,-7 4 258,-11 0-129,-2 1 0,-5 0 0,1-1 0,-3-3-129,7-4 0,4-4-129,16-14-129,-5 13 0,11-13-129,16-2-129,4-8 0,9 3 129,0-3-129,3 6 0,-5 1 0,-2 3 129,-7 6 129,-5 7 129,-8 4 0,-5 2 129,-6 5 0,-1 1 387,-7 4-258,-10-3 258,0 7-129,-12-3 258,5 4-129,-11-7 0,2 7-129,-5-8-129,2 0 0,-2-5 0,4-5-129,2-4-129,6-7-129,7 0-129,1-11-387,19 6-258,-9-30-1161,15 3-2580,11 3 0,2-13-387</inkml:trace>
    <inkml:trace contextRef="#ctx0" brushRef="#br0" timeOffset="19580.119">20902 9019 6450,'15'8'5031,"-10"6"-258,-5-14-516,0 19-3612,0-9-1032,0 9 129,0 1 0,0 2 258,-1 0 0,-2 2 129,2 5 0,-2 3 129,0 6 0,-1 1 0,-1 3-129,0 0 0,0-1-129,1 0 0,-3-7-129,4-5-387,-4-12-387,10 0-2064,-3-17-1677,17-4-258,-1-11-258</inkml:trace>
    <inkml:trace contextRef="#ctx0" brushRef="#br0" timeOffset="20129.1511">21347 9428 6450,'-14'20'4257,"1"-20"-903,13 0-258,-8-12-4644,8 12 258,0-25 258,0 11 516,2-8 129,2-2 387,2 4 774,1-4 0,6 4 129,-5 0-258,7 7-516,-4 3-129,2 1 0,-1 6-129,-1 3 129,-11 0 0,17 5 0,-10 7 258,-2 3-129,-4 2 258,4 6 0,-5 0 129,0 7 0,-5-2 258,0 5-129,-6-7-129,1 6-129,-7-7 129,0-1-129,-2-6-129,1-5 0,-5-5-129,2-5-129,4-3 0,-2-6 0,3-8-129,2-3-129,9-3-129,-4-5-258,9 5-774,0-10-1806,6 2-1419,12 3-387,2-1 129</inkml:trace>
    <inkml:trace contextRef="#ctx0" brushRef="#br0" timeOffset="21033.203">21740 9467 3225,'0'0'3483,"-16"0"-1806,16 0-129,-11-7-387,1-6 0,10 13 0,-2-25-258,3 9 0,5-4-387,5 2 0,-1-4-129,8 2 0,-2 1-258,5 2 129,-1 2-129,-1 4-129,0 5 129,-1 3-129,-2 3 0,0 6 129,-5 6 0,-3 5 129,-6 0 129,1 9-129,-6-3 258,-2 7 0,-12-5 0,2 4 0,-10-5-129,4 1-129,-5-5 258,4-3-387,-3-5 0,3-6 0,2-3-258,4-3-129,16 0-387,-19-21-129,19 8-645,0-14-1548,5 1-1806,10 1-387,4-6 258</inkml:trace>
    <inkml:trace contextRef="#ctx0" brushRef="#br0" timeOffset="21564.2334">22306 9445 5805,'-23'24'3999,"1"-24"-1032,22 0-1161,-34 5-3225,21 0 516,-7-5 516,2 0 258,1 0 258,-1-11 516,6 3 387,0-12 129,10 6-129,2-9-774,4 1-258,6-3-258,6-2-129,5 3-129,0 0 258,3 7 0,0 2 129,-2 3 0,-2 5 129,-1 6 129,-3 1 129,0 8 0,-5 6 258,-3 5 0,-2 9-129,-6-2 387,0 11-258,-8-1 129,-1 3 129,-10-3-129,3 1-258,-8-6 0,8-2 0,-8-5-129,6-7-387,2-5-258,-4-12-516,20 0-1419,-13-5-2322,10-19-129,5-5-258</inkml:trace>
    <inkml:trace contextRef="#ctx0" brushRef="#br0" timeOffset="22180.2686">22493 9053 1419,'12'-8'2838,"-12"-4"-129,13 12-258,-13 0-3354,0 0 387,15-11 516,-15 11 258,0 0 516,0 0 516,12 0 645,-12 0 129,0 0-516,0 0-516,0 0-516,-9 6-129,9-6 0,0 0-129,-7 12 0,7-12-258,0 0 129,-2 11-129,2-11 0,0 0 129,-5 14-129,5-14 129,0 0-129,-4 13 129,4-13 0,-1 15 0,1-15-129,-3 18 129,1-5 0,-3 1 0,0 5 0,-3 6 0,1 8 0,-2 2 129,-1 10-129,-3 3 0,1 3 0,-4 3 0,3-1 0,-2-7 129,2-3-129,1-7-129,1-8 0,3-4-258,0-10 0,8-2-387,0-12-387,0 0-1419,10-1-2322,-5-12-129,4 0-129</inkml:trace>
    <inkml:trace contextRef="#ctx0" brushRef="#br0" timeOffset="40784.3327">21143 11925 903,'2'-18'1806,"-2"18"129,0-14 129,0 14-387,0-12-516,0 12 0,0 0-387,0 0 129,0 0-129,0 0 0,0 0-258,0 0 129,0 0-129,0 0-129,0 0 129,0 0-129,0 0-129,0 0 0,0 0-129,0 15 0,0-2-129,-2 4 258,2 4-129,-2 5 0,1 6 129,0 2-258,0 6 129,0-2 0,-1 3-129,2-3 0,-2-2 129,2-4-258,-1-5 129,0-1-129,-3-6 0,3-1-258,-5-7-129,6 3-516,0-15-903,0 0-1419,0 0-1161,-17 0 129</inkml:trace>
    <inkml:trace contextRef="#ctx0" brushRef="#br0" timeOffset="41319.3633">21002 11937 3483,'0'-19'3870,"11"15"-387,-11 4-2838,11-23-774,1 13 129,2-3 0,2 3 129,1-2 387,3 3-258,-3-2 258,5 4-129,-2-2 258,3 3-387,-1-1 0,1 4 0,1 0-129,-2 3 0,1-1 129,1 1 0,-3 0-129,-2 4 129,-4 7-129,-2-1 129,-5 4 129,1 0-129,-9 3 0,0 4 129,-9-4-129,-2 7 129,-9-4 129,1 0-129,-8-1 0,1 2-129,-7-2-129,3-1 0,-3-2 0,2 0-129,3-4 0,-1 2 0,4-4-129,3-5 0,10 0-387,0-7-516,12 2-903,0 0-2451,5-30-129,13 11-387</inkml:trace>
    <inkml:trace contextRef="#ctx0" brushRef="#br0" timeOffset="41748.3878">21498 11533 3225,'11'0'4257,"-11"0"-387,0 0 129,0 0-3870,0 11-258,-2 0 258,2 3 258,-3 2 0,3 7 258,-5-3 0,4 7-129,-7-2 258,7 7-387,-4 0 0,4 3-258,0 2 0,1-2-129,0 3 0,0-2 0,1-2 0,0-3 0,-1-4 0,0-7-258,0-3-258,0-17-1290,0 0-2451,0 0-387,0 0-258</inkml:trace>
    <inkml:trace contextRef="#ctx0" brushRef="#br0" timeOffset="42376.4235">21680 11787 2322,'15'2'3741,"7"-6"0,-17-9-387,13 3-3741,-3-1-129,8 3 258,0-5 129,-3 5 258,2 2 129,-3-2 387,3 5 0,-6 2 0,4 1-258,-7 0 258,4 6-516,-4 5-129,-2-2 0,0 4-129,-4 1 0,-1 2 129,-3 1 0,-3 1 129,0 3 0,0-1 0,-6 3 129,-3-4 129,-1 4 0,-6-4 0,1 2 0,-4-7-129,-1 3 129,-4-6-129,1 1 129,-1-7-258,0-1 129,1-4-129,3-3 0,0-3 0,5-4 0,3-3 0,6-1-129,6-3 129,0 1 0,14-3-129,8 1 0,8-4 129,4 4-129,6 1-129,1 1 129,5 2-129,-4 2-129,0 7-129,-8 2-129,1 3-516,-11 0-516,0 7-2322,-1 6-645,-23-13-129</inkml:trace>
    <inkml:trace contextRef="#ctx0" brushRef="#br0" timeOffset="43016.4603">22195 11708 2193,'15'0'2967,"-15"0"-1806,0 0-516,13 8 516,-13-8 0,2 21 0,-2-11 258,0 8-129,-6-3 0,4 6 0,-4-6-258,6 6-258,-4-5-387,4 0 129,0-16-387,0 13 129,0-13-129,20-3-258,-3-8 129,6-7 0,2-3-129,1-3 0,6 2 129,-4-3 0,-4 4 0,-1 6 258,-4 3-129,-3 5 129,-4 2 0,-2 5 0,-10 0 0,20 12-129,-8 0 129,0 3-129,-2 4 0,1 1 0,-2 1 0,1 1 0,-3 2 0,-2-2 0,-1 0-129,-1-3 129,-1 0-258,-2-7 0,2-1-516,-2-11-645,0 0-2451,12-1-903,-7-16-387,6 0 129</inkml:trace>
    <inkml:trace contextRef="#ctx0" brushRef="#br0" timeOffset="43348.4793">22878 11339 3612,'0'25'4773,"0"4"-387,-4-15-258,6 4-2580,-1 4-1548,2 6-258,1 4 258,-2 5 258,-1 5-129,-1 5 258,0 3 0,-1-3 129,1 8-129,-3-10 0,3 2 0,0-8-258,7-8-258,7-5-516,1-18-516,14 0-1935,0-8-1548,1-13-129,6-6-258</inkml:trace>
    <inkml:trace contextRef="#ctx0" brushRef="#br0" timeOffset="43649.4966">22863 11671 4902,'20'-3'4902,"-3"-8"-516,16 6-129,0 0-3741,6-4-516,8 1 129,0 4-129,3 0 0,2 3 0,-3 1-258,5 1-1032,-7 7-2967,-7-8 0,1 8-645</inkml:trace>
    <inkml:trace contextRef="#ctx0" brushRef="#br0" timeOffset="45488.6015">21966 12329 1161,'10'-11'2193,"-10"11"0,5-11 0,-5 11-129,0 0-645,0 0-258,0 0-258,3-14-129,-3 14-258,0 0 0,0 0-258,0 0 0,0 0 0,0 0 129,0 0-129,0 0 0,0 0-129,4 12 0,-4-2 129,0 2-129,0 5 0,0 3 0,0 4 0,0 2 0,0 3-129,0 0 129,-2 4-129,2-2 387,0 0-387,-1-4 0,1 1 0,0-4 129,0-5-129,0-1 0,0-7 0,0-11 129,5 13-129,-5-13 0,0 0 129,14-1-129,-14 1-129,15-22 129,-4 6 0,4-3-129,1-1 0,5-2 129,4 1-258,2 1 258,2 4-129,2 3 129,0 8 0,-1 2 0,-2 3 0,-4 6-129,0 3 258,-3 6-129,-4 0 0,-3 4 129,-6-1-129,-5 3 258,-3 1-129,-2-3 129,-7 4-129,-9-5 0,-1 2 129,-7-6 0,1 4 0,-6-9 0,2 0 0,0-6-129,0-1 0,2-2 0,3 0-129,4-5 0,0-4-129,8 5-258,-1-9-387,13 13-645,-7-19-903,8 6-2193,10 3-258,2-5 0</inkml:trace>
    <inkml:trace contextRef="#ctx0" brushRef="#br0" timeOffset="46119.6375">22468 12536 2451,'-14'0'3612,"14"0"129,-3-13-516,9 3-3096,0-4-774,5 6 258,2-1 258,6-1 129,2 5 258,0-1 387,5 3 0,-1 0 0,4 3-129,-2 3 0,3 5-258,-3 1-258,0 1 0,-5 2 0,-1 4 0,-1-1 0,-6 4 0,-4-1 0,-2 3 129,-6-2 0,-2 5 129,-3-2 0,-6 3 387,-6-5-258,-2 0 0,-5-5 0,1 1 0,-3-5-129,0-2 0,1-8-129,0-1 129,-1-2-129,6-6 0,1-4 0,6-1 129,4-6-129,7 2 0,0 0 0,11 0-129,3 0 129,7 1-129,6 0 0,4 4 0,1 1 0,2 1-129,1 3 129,1-1-258,-1 7-129,-4-2-258,1 3-645,-10 0-774,3 0-2322,-1 3-129,-12-3-387</inkml:trace>
    <inkml:trace contextRef="#ctx0" brushRef="#br0" timeOffset="46532.6608">23083 12141 2580,'0'0'4128,"0"0"-129,17 8-258,-12 4-3354,-2 2 0,-1 5 0,-2-2 129,0 10 387,-3 0-129,0 11 129,-8-2 129,7 10-258,-7-1-129,8 4-258,-4 0 0,7-3-258,0-3-129,2-11-129,8-3-258,0-11 0,9-5-516,-6-13-645,15-8-1935,0-4-1290,-3-12-129,7 3 129</inkml:trace>
    <inkml:trace contextRef="#ctx0" brushRef="#br0" timeOffset="46936.6846">22981 12368 3870,'11'3'4386,"-11"-3"-129,17 0-129,1 0-3741,-5-3 0,9 3 0,-3-2 258,8 2 0,-5-2-129,12 2 129,-7-1 0,9 1-258,-3-3 0,5 3-129,-3-2-258,0-2-387,1 4-129,-8-6-645,9 6-2451,-7 0-1161,-9-2 0,0 0-516</inkml:trace>
  </inkml:traceGroup>
</inkml:ink>
</file>

<file path=ppt/ink/ink9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0T01:31:01.284"/>
    </inkml:context>
    <inkml:brush xml:id="br0">
      <inkml:brushProperty name="width" value="0.05292" units="cm"/>
      <inkml:brushProperty name="height" value="0.05292" units="cm"/>
      <inkml:brushProperty name="color" value="#00B0F0"/>
    </inkml:brush>
  </inkml:definitions>
  <inkml:traceGroup>
    <inkml:annotationXML>
      <emma:emma xmlns:emma="http://www.w3.org/2003/04/emma" version="1.0">
        <emma:interpretation id="{EA449A9D-39BE-4396-B27B-BAFB34208EC6}" emma:medium="tactile" emma:mode="ink">
          <msink:context xmlns:msink="http://schemas.microsoft.com/ink/2010/main" type="inkDrawing"/>
        </emma:interpretation>
      </emma:emma>
    </inkml:annotationXML>
    <inkml:trace contextRef="#ctx0" brushRef="#br0">22478 13998 1,'7'0'3095,"-7"0"-1418,0 0-387,0 0 129,0 0 0,0 0-129,0 0 0,0 0 129,0 0-387,11 0-387,-11 0 129,0 0-387,0 15 0,0-15-258,4 19 258,0-6-387,-2 1 129,3 6 0,-2 3-129,1 2 0,-1 7 129,3 2-129,-4 4 129,-2 1-129,3 2 129,-3-2 0,0-1-129,0-1 129,0-7 0,0-2 0,-3-6-129,3-2 0,0-7 0,0-13 0,0 13 0,0-13-129,0 0 129,17-8-129,-9-5 129,4-3 0,-2-1 0,6 0 0,-3 1 0,3-1 0,-3 4 0,2 1 0,-1 4 0,2 3 0,-1 3 0,0 2 0,-1 0 0,2 3 129,-3 4-258,0 1 258,0 4-129,-2-1 0,0 2 0,-1 4 0,-3-3 0,-2 3 0,-2-2 129,0 2-129,-3-3 129,0 1 0,-5-3 258,-2 1-258,-4-1 129,-2-1 0,-3-3 0,-2 2 0,-4-4 0,1 0 0,-3-4 0,1 1-129,-1-3 0,2 0 0,3-3-129,3-2-387,16 5-387,-22-16-1161,20 5-2451,2 11-387,4-22-129</inkml:trace>
    <inkml:trace contextRef="#ctx0" brushRef="#br0" timeOffset="488.028">22934 14350 1935,'8'0'3741,"-8"0"0,0 0-2322,0 0-516,0-10-129,0 10 0,0 0 129,0 0-258,0 0 258,10 7 0,-10-7-129,0 0-129,0 0 0,4 20-129,-4-20-129,3 21-129,-2-8-129,4 5 0,-2 2-129,2 1 129,0 2-129,0-1 0,1-1-129,-1-1 129,1-1-258,-6-19-387,15 22-1419,-15-22-2193,13 3-387,-2-3-258</inkml:trace>
    <inkml:trace contextRef="#ctx0" brushRef="#br0" timeOffset="1027.0588">23231 14448 1161,'25'1'1806,"-12"-1"-516,8-1 0,-1-6-129,1-2-258,2-3 0,-6-3-129,4 1-129,-7-1-129,1 3 258,-9-4-129,-6 16 0,6-25 258,-6 25 0,-5-21 0,5 21-129,-22-12 0,7 11-258,-8-1 0,2 2-258,-5 0-129,2 5 129,-2 3-258,4 0-258,4 3-129,1-6-129,9 6-258,8-11-129,-7 15 0,7-15 129,4 12-129,-4-12 0,19 12 258,-6-7 516,3 6-129,0 0 129,4 5 0,-2 1-387,7 6 129,-3 3-258,2 0 0,0 11-1548,-2-1 0,6 7-387</inkml:trace>
    <inkml:trace contextRef="#ctx0" brushRef="#br0" timeOffset="1303.0746">23563 14959 645,'-5'31'2838,"-7"-25"-1161,1 1-129,-4-6-645,-1-2 129,-2-6-387,-1-7 258,-1-1 0,-1-12 129,6 0 258,-4-9-387,11 2 129,0-12-258,8 1-129,4-6-258,14 0-129,3-3 0,8 1-129,3 2 0,3 2 0,1 8 0,1 3-258,-4 9-387,-9 2-1677,-4 6-2064,4 16-129,-24 5-129</inkml:trace>
    <inkml:trace contextRef="#ctx0" brushRef="#br0" timeOffset="2771.1585">23554 15023 1419,'13'-8'3354,"-13"8"-1161,0 0-774,5-17 129,-5 17-387,2-11-258,-2 11-129,0-13 0,0 13 129,0-19-129,0 19-258,0-22-129,0 9 0,0-3-129,0-1 0,0 0-129,-2-3 129,1 3-258,0-1 258,-1 0-258,-3 4 129,3-1-258,-5 1 0,7 14-258,-13-20-258,13 20-645,-20-9-1806,3-1-1032,17 10-387</inkml:trace>
    <inkml:trace contextRef="#ctx0" brushRef="#br0" timeOffset="3491.1997">23920 13978 1161,'0'14'3483,"0"-14"-516,-11 22-2064,9-6-129,-4 4 387,5 6-258,-5 3 129,6 7-129,-5 6-129,5 4-129,0 7 0,0 7-387,0 2-129,3 7 129,-3 1-258,0 5 0,-3-4 129,-3-5-258,1-2 258,-2-8-258,-2-5 129,0-8-129,3-9 0,0-12 0,3-1-258,3-21-387,-6 19-645,6-19-1677,0 0-1161,-1-11 258</inkml:trace>
    <inkml:trace contextRef="#ctx0" brushRef="#br0" timeOffset="4219.2414">24059 14134 2322,'0'0'2580,"0"0"-1806,0 0-129,0 0 387,0 0-129,0 0 129,0 0 129,0 0 129,0 0 0,0 0-129,12 3-129,-12-3-258,0 0 0,0 0-258,10 17 0,-10-17-129,4 16 0,-1-6 0,1 7-129,0 1-129,2 5 129,0 5-129,-1 5 0,1 1 0,1 4-129,2-1 0,-1 1 129,0-1-129,3-3 0,-2-5 0,-1-3 0,-2-3-129,1-5 258,0-5-129,-2-1 0,-5-12 0,3 14 0,-3-14-129,0 0 129,0 0-129,0 0-129,0 0-645,0 0-1161,0 0-2322,0-7-258,-2-6 0</inkml:trace>
    <inkml:trace contextRef="#ctx0" brushRef="#br0" timeOffset="4939.2826">24243 14318 2580,'10'-18'3483,"2"17"516,-12 1-2709,8-17-387,4 10 0,-12 7 0,22-13-258,-10 5 129,2 5-129,-3-2 129,4 5-387,-4 0-129,3 0 0,-3 7-258,2 0 0,0 6 129,-2 1-129,1 3 129,-1 2-129,-1 2 0,1 0 0,-3 3 129,-2-3-129,-2 0 258,-3-1-258,-1-3 129,0 2-129,-1-6 0,-4-1 129,-3 0-129,8-12 0,-18 17 0,18-17 129,-21 9 0,9-5 0,-3-4 0,1 1 129,-1-1 0,2-2 0,-1-8 0,0 3-129,3-5 0,3-3 0,1 3 0,2-5-129,4 5 0,1-2-129,2 1 129,6-1-129,3 5 0,3-1 129,1 2-129,2-1 129,0 6 0,1-2-129,-1 4 0,-5-4-516,4 7-645,-16-2-2322,0 0-903,14 17-387,-14-17 0</inkml:trace>
    <inkml:trace contextRef="#ctx0" brushRef="#br0" timeOffset="5595.3201">24516 14154 645,'20'-3'3999,"-20"3"387,0 0-387,12 0-1419,-12 0-1548,0 0-258,12 13 258,-12-13-258,8 15 0,-8-15-129,7 18-129,-4-7-129,4 3 129,0-2-387,0 5 0,0 2-129,3-2 0,0 3 0,-2-1 129,1-2-258,0 1 129,-1-4 0,-2-1 0,-6-13 0,8 17 0,-8-17 0,0 0 129,5 12 0,-5-12 0,0 0 129,0 0-129,0 0 129,-8-13 0,2 0-129,0 1 129,-1-6-129,0 0-129,1-6 129,1 1-129,3-1 0,2 1 0,0 0 0,2 2 0,7 0-129,4 3 129,2 3-129,1 1 0,3 3-129,-1 0-258,5 9-645,-10-10-1290,7 7-2193,-1 5-258,-5-3-387,2 0 646</inkml:trace>
    <inkml:trace contextRef="#ctx0" brushRef="#br0" timeOffset="6339.3626">24930 14125 129,'2'14'3096,"-2"-14"387,4 12-1677,-4-12-1161,15 3 258,-15-3 129,23 0-129,-23 0 129,24-15-129,-11 1-129,4 2-129,-7-5-129,5 1-129,-6-2-129,0 3 0,-4 0 0,-2-1 129,-3 4 0,0 12 0,-2-20 258,2 20-258,-19-11 0,19 11 0,-23-1-129,10 2 0,-4 5-129,2 4-129,0-1 129,-2 4-129,4 1 0,2 0 0,1 1 0,2-2 0,2 3 0,3-2 0,1 3-129,2 0 129,0 3 0,6 1 0,5 7-129,2 1 0,2 3-129,-1 3-258,7 6-129,-5-3 129,3 4-129,-6-5 258,1-1-129,-7-4 129,2-3 0,-5-5 516,-4-4 129,0-1 129,0-5 0,-4 2 129,-7-12 258,11-4-129,-27 11 0,13-6 129,-6-7-258,1-1-129,-3-11 0,6 2-129,-1-7 0,10-4-258,5-5 129,2-2-129,14-3-129,5-3 0,8 2-129,0-5-645,8 10-645,-11 0-2580,3-4-516,0 8-516,-11-5 258</inkml:trace>
    <inkml:trace contextRef="#ctx0" brushRef="#br0" timeOffset="7026.4019">25157 13979 2193,'29'-12'3354,"-9"7"-258,-5 0-1548,-2-8 0,4 6-258,-9-8-129,5 9 129,-9-10-258,-4 16 0,14-21-516,-14 21 129,9-20-387,-9 20 0,3-17 0,-3 17-129,1-17 0,-1 17-129,0-16 0,0 16 129,0 0 0,-15-13-129,15 13 129,-16-3-129,16 3 0,-19 3 129,8-2-258,11-1 258,-21 8-258,21-8 258,-16 16-258,16-16 129,-15 18 0,15-18 0,-11 23 258,11-11-258,-2 5 387,2-1-258,0 1 129,0 3-129,2-2 258,4 4 0,3-8-129,1 4-129,0-4 0,1 0 0,3-4 0,0-3-258,6 4-645,-5-8-2709,6 1-1161,11-2 0,-2-2-645</inkml:trace>
    <inkml:trace contextRef="#ctx0" brushRef="#br0" timeOffset="13235.757">21821 15738 258,'-11'-6'2967,"11"6"-1935,0 0-258,-8-12 0,8 12 258,0 0 258,-13-1-258,13 1 129,0 0 0,-19 0-129,19 0-387,-11 6 0,11-6-387,-14 11-129,14-11 129,-16 12-129,16-12 0,-16 18 258,16-18-258,-18 18 129,18-18-129,-12 22 129,8-7-129,1 0 0,0-1 0,3-1 129,0 5-129,0-3 129,3 2-129,3-5 0,6 3 0,3-10 0,4 0-129,3-5 0,4-4-129,3-5 0,0-6 0,-1-6 129,-5-3-129,2 0 258,-6 0 0,-6-3 129,-1 8 0,-8-6 0,-1 8 258,-3 3-129,0 14 0,-15-16-129,5 14 0,-6 2-129,-2 3 0,-5 8-129,-1 3 0,0 2 0,-2 1-129,2 4-129,-2-6-129,9 10-387,-6-18-516,18 13-1419,1-9-1806,4-11-387,-4 11 129</inkml:trace>
    <inkml:trace contextRef="#ctx0" brushRef="#br0" timeOffset="13758.787">21903 15740 4386,'0'16'4773,"0"-16"-129,-13 9-645,13-9-3741,0 0-258,-6 11 0,6-11-129,1 22-129,5-7 129,1 10 129,0 2-129,1 6 0,0 6 129,0 2-129,-1 6 0,0 3 0,0-5 0,-1 4-129,-1-7-129,3 1 0,-5-7 258,3-1 0,-1-10-129,-2-2 258,-1-6 0,-2-3 258,0-2-129,0-12 258,0 0-129,-12 8 129,12-8 0,-22-3-129,10 3 0,-5-10 129,0 1-129,-6-3 0,6 4-129,-5-7 0,4 2-129,-1 0 0,1-7 0,7 7-129,1-8 0,5 0 129,4-4-258,1 4 0,10-8-387,9 7-774,0 1-2967,4-14-129,8 12-129</inkml:trace>
    <inkml:trace contextRef="#ctx0" brushRef="#br0" timeOffset="14330.8197">22055 15930 1419,'-4'-13'4128,"4"13"129,0-24-258,0 5-3612,0 3-258,7-1-129,1 3 0,2-4 129,1 2-129,1 0 258,3 4-258,-4 0 387,5 0-258,-2 0 0,4 5 0,-4 0 0,3 7-129,-2-3 129,-2 3-129,-13 0 129,22 17 129,-15-2-129,-3 2 258,-2 3-129,1 5 0,-3 2 0,-1-1 0,-9 2 129,1-2 0,-5-5 0,1 6 0,-7-10 0,1 0-129,1-8 129,-2-1-129,0-5-129,3-3 0,1 0-258,4-13 0,4 2-387,0-14-258,8 10-1161,0-11-2322,9-5-516,5 4-258</inkml:trace>
    <inkml:trace contextRef="#ctx0" brushRef="#br0" timeOffset="14854.8497">22369 15916 258,'-2'12'3999,"-5"-20"0,-1-16-387,9 7-2709,-1-3-1419,5 1 129,1 0 0,4 0 129,0 0 0,0 2 387,6 5 0,-2-1 0,5 5 0,-1 2 129,3 1-258,-1 2 0,0 3 0,0 0 0,-3 6 0,-2 2 129,-2 5 129,-5 2 0,0 4 258,-5 0 0,-1 3 129,-2-2-129,-2 4 258,-9-6-129,3 8 258,-11-10-387,7 1 129,-8-8 0,4 3-258,-4-6-129,4-2-258,0-4-258,0-7-387,16 7-645,-17-25-1806,9 1-1677,8 1-258</inkml:trace>
    <inkml:trace contextRef="#ctx0" brushRef="#br0" timeOffset="15571.8907">22759 15952 4128,'-14'-1'4773,"14"1"-387,-7-14-1161,1-3-2967,3 2-129,3-3 0,0 1-129,0-3 129,0 3-129,5-6 129,3 8 0,2-3 0,3 4-129,1-1 0,4 3-129,3 3 129,-2 2 0,0 6 0,-2-1 0,0 2 0,-7 6 129,2 4 0,-2 6 0,-5 4 0,1 2 0,-6 2 0,0 0 258,0 2-387,-5 0 258,-5-2-129,-1-2 0,-3-5 129,-1 0-129,0-8 0,-2 2 0,1-4-258,1-7 0,2 0-129,-4-15-516,17 15-645,-24-37-516,20 14-1677,-1-6-1032,-2-13-258</inkml:trace>
    <inkml:trace contextRef="#ctx0" brushRef="#br0" timeOffset="15939.9118">22917 15425 4773,'0'0'4644,"11"11"-258,-11-11-258,0 0-3354,0 0-774,0 0-129,2 15 258,0-4 0,3 7 129,-5 0 0,3 7-129,-3 2 129,4 7-129,-4 0 258,1 4-387,-1 0 129,1 1-129,0 1 0,0-3 0,2 3 0,-2-7 0,0-1 0,0-3-129,3-3-258,-3-10-258,8 7-1290,-3-10-2451,-6-13-387,19 5-258</inkml:trace>
    <inkml:trace contextRef="#ctx0" brushRef="#br0" timeOffset="16571.9479">23130 16252 258,'-6'11'3741,"6"-11"0,-2-7-774,2 7-2451,0-22 129,1 8 0,3-15 129,6 5 129,-2-20 258,12 0-258,-4-16 0,11 3-129,0-10 0,5 0-387,2-3-258,3 0 0,-4 2 0,4 7 129,-5 0 0,0 9 129,-7 4-129,-1 9-129,-4 5 0,-3 10-129,-5 6 0,-12 18-129,14-11 0,-14 11-129,8 10-129,-8-10-387,1 33-1032,-1-11-2709,-2-1-129,2 4-387</inkml:trace>
    <inkml:trace contextRef="#ctx0" brushRef="#br0" timeOffset="17318.9906">23635 15498 1548,'14'-11'3999,"-14"11"-129,0 0-258,0 0-2838,0 0-774,0 0-258,10 7 258,-10-7 0,4 22 258,-2-9 0,1 3-129,0 4-129,0 3 129,1 6-129,1 3 129,-2 0-258,-2 2 387,3-1 0,-4 0 258,1-4-129,-1-5 0,0-3 0,0-9-129,0-12 0,0 0-516,13 0 0,4-15-258,-1-9 129,9 0 0,0-3 258,6-2-129,-3 6 258,-1 1 387,-2 11 0,-6 0 129,-1 11 387,-18 0-258,18 21-129,-18-4 258,2 10-258,-4 2 0,-5 2-129,-6 0-258,2 2 129,-6-2-129,0-2 0,-1-3 0,0-4 0,-1-10 0,2 1 0,-2-7 258,4-3-258,-2-3 0,2-8-129,2-1-129,2-10-258,6 4-129,-5-14-774,10 14-1677,0-6-1806,1-5-387,8 6 0</inkml:trace>
    <inkml:trace contextRef="#ctx0" brushRef="#br0" timeOffset="18027.0311">24102 15647 774,'9'0'3612,"-9"0"129,0 0-387,0 0-2967,0-10-774,0 10 258,15-3-129,-3 3 516,3 0 387,1 0-129,5 0 129,-1 0-258,5 0 0,-2 6-129,2 0 0,-3 2-258,1 4-258,-2 5 258,-3-2 0,1 7 129,-5-1 0,0 6 129,-5-2 129,0 2-129,-6 0 0,-3-4 129,0 6 129,-5-5-129,-1 0 0,-7-8 0,3 4 129,-8-12 0,5 4-129,-5-10-129,1 2 129,-3-5-129,4-2 0,-3-4 0,4-5-129,-2 4 0,6-1 0,11 9 0,-17-23-129,17 23 0,0-21 0,1 9 0,11 3-129,3-4 0,4-1-258,6 5 0,-4-7-516,14 15-903,-11-9-2064,5 2-903,3 8 0</inkml:trace>
    <inkml:trace contextRef="#ctx0" brushRef="#br0" timeOffset="18559.0616">24539 15958 4128,'-20'8'4773,"6"-16"-645,14 8-129,0-24-3483,0 6-645,0-4 0,5 0 0,4-5 129,2 4 129,3 5 0,4-4 0,2 5 129,3 1-129,2 3-129,4-1 0,-1 7 0,-1 0 0,-3 4 0,-1 3 0,-2 6 258,-6 2 0,1 6-129,-10 5 129,0 4 0,-6 2 0,0 8 0,-6-8 129,-5 8-129,-6-2 129,1-1-129,-6-6 0,1 0 129,-3-12-387,3 1 387,1-6-387,-1-6-258,7-1-129,-5-9-129,9 4-645,-11-19-903,15 8-1677,-1-9-1032,-2-7-258</inkml:trace>
    <inkml:trace contextRef="#ctx0" brushRef="#br0" timeOffset="18971.0851">24700 15386 8643,'14'-6'4773,"-14"6"-387,3-11-1677,-3 11-2580,0 0-129,10 4 0,-10-4 129,8 20 129,-6-8 0,3 7 0,-5 1 258,4 6-258,-4 5 129,1 1-387,1 3 258,1 2-258,-1 4 129,-1 5-258,1-1 258,1 2 0,-1-2-129,3 2 129,1-5-129,0-4 0,1-3-129,0-11 0,3-1-516,-10-23-903,14 16-2838,-14-16-774,0 0-258,13 8 129</inkml:trace>
  </inkml:traceGroup>
</inkml:ink>
</file>

<file path=ppt/ink/ink9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0T01:32:48.669"/>
    </inkml:context>
    <inkml:brush xml:id="br0">
      <inkml:brushProperty name="width" value="0.05292" units="cm"/>
      <inkml:brushProperty name="height" value="0.05292" units="cm"/>
      <inkml:brushProperty name="color" value="#00B0F0"/>
    </inkml:brush>
  </inkml:definitions>
  <inkml:traceGroup>
    <inkml:annotationXML>
      <emma:emma xmlns:emma="http://www.w3.org/2003/04/emma" version="1.0">
        <emma:interpretation id="{D8556E26-1492-4EB0-BAA4-21235EB28E3B}" emma:medium="tactile" emma:mode="ink">
          <msink:context xmlns:msink="http://schemas.microsoft.com/ink/2010/main" type="inkDrawing"/>
        </emma:interpretation>
      </emma:emma>
    </inkml:annotationXML>
    <inkml:trace contextRef="#ctx0" brushRef="#br0">12436 17523 2451,'-11'6'1935,"11"-6"-1032,-17-2 516,17 2 0,-20 0-129,20 0 387,-25 0 0,25 0-129,-26-5-258,16 0-258,-3-1-645,13 6-129,-18-17-129,9 1-129,6-5 0,1-1 0,2-2 0,0-3-129,6 3 129,7-5 0,-1 0 0,4 2-129,1 8 129,2 0 0,1 2 0,2 5 129,-4 4 0,2 3 0,-2 5 129,1 0-129,-5 7 0,2 4 258,-4 0-258,-2 12 0,-1 0-129,-3 4 129,-3 2-129,-2 5 258,-1 4-129,-5-3 129,-5 3 0,-4-7-129,-3-6 516,-3 14-516,-1-20 258,-2 5-258,2-11-129,-2 5-258,5-13 0,-2-5-129,7 12-1161,-4-24-1032,17 12-1806,-13-29-387,6 7 258</inkml:trace>
    <inkml:trace contextRef="#ctx0" brushRef="#br0" timeOffset="1">12452 16744 3612,'0'0'4386,"17"6"-258,-17-6-129,2 17-3354,7-2-258,-4 2-129,5 10 0,-2-1 0,3 10 0,-1-6 0,4 13 0,-4-2-129,3 14 0,1-8-129,-1 13 129,-1-4-129,-3 2 129,-1-5 0,-1-1 0,-5-11 0,1-9 0,-2-7-129,-1-11 0,0-14-129,3 20-129,-3-20 0,0 0-129,0 0-129,7 19 0,-7-19-258,0 0-516,13 7-1161,-13-7-1806,2-7 0,3-8-129</inkml:trace>
    <inkml:trace contextRef="#ctx0" brushRef="#br0" timeOffset="2">12760 17403 2967,'0'0'3483,"0"0"-129,0 0-2838,0 0 0,-9-9 0,7-4 258,2 13 129,0-26 0,0 14-129,0-5 129,0 2 0,0-6-387,5 3-258,-1-5 0,5 1-258,1-2 0,3-5-129,1 7 258,5-2-129,-5 4 129,4 3 0,-3 5 129,0 7-129,-2 5 387,2 3-258,-3 7 0,2 7 129,-3-2-258,0 6 0,-1 1 0,-1 2 0,-3 1 0,0 4 129,-6-8-129,0 8 258,-3 0-129,-3 2 129,-7-7 129,0 3-129,-4-4 0,1-1-129,-4-6-129,1-9-129,1 0 0,-1-7-129,3-2-129,1-7-129,2-4 0,2-9-387,6 12 0,-3-14-903,9 5-2064,3-11-1161,1 5 129,9-7-129</inkml:trace>
    <inkml:trace contextRef="#ctx0" brushRef="#br0" timeOffset="3">13180 17055 129,'0'0'3741,"-15"12"-774,15-12-516,-8 16-516,8-16-387,-7 25-516,3-13-516,2 8 258,0-4-258,2 9 387,0-8-387,0 0 129,0-5-129,2 5 0,-2-17-129,13 11 0,-13-11-258,19-6-129,-9-6 129,1-1-129,1-3 0,-1-3 0,-2-1 129,-2 0-129,-3 0 129,-2 2-129,-2 1 129,0-3 0,-9 8 0,2-2-129,-3 2 129,-2-4-129,0 5 0,0 4-129,0-3 0,0 5 0,12 5 0,-23-8 0,23 8 0,-18 3 0,18-3 0,-14 10 129,13 2-129,0 0 129,1 1 0,2 1 0,9-2-258,-1 4 387,7-3-258,-1 7 129,5-1-129,-2 5 0,6-2 0,-1 4 129,1 3-258,1 5 258,2 7-387,-1 1 258,1-4 258,-3 7-387,4 1 387,-4 11-258,-1-18 387,-5 2-258,-1 0 387,-7-12-129,0-8-258,-11-21 258,9 48-129,-9-37 258,0-11-258,-10 51 258,-3-47-387,13-4 0,-29 61 129,13-61 129,16 0-129,-37 49 258,18-61 0,19 12-516,-35-1 387,18-40 387,-3 24-387,6 3-129,-2-33 258,2-11-387,1 20-516,4-16 645,-1 4-387,7-5 0,3 3-387,2-14 129,12 11-645,-2-11-774,12 11-2322,0-7-258,1 7-387</inkml:trace>
    <inkml:trace contextRef="#ctx0" brushRef="#br0" timeOffset="4">13702 16449 2709,'17'18'4644,"-17"-18"-645,0 0 129,5 15-3870,-5-15-129,0 16-129,-2-3 129,-1 4-129,-1 4 129,-2 4 258,0 10-129,4 4 0,-5 5-129,4 12 0,0-1 0,-2 11 258,0-4 0,4 11 258,-5-8-387,5 11 387,-5-14-258,6 3 129,0-20-387,0 7 129,0-17-129,0-2-258,5-5 0,-1-10-129,1-6 387,-5-12-387,13 20-129,-13-20-258,13 8-387,-13-8-3225,0 0-129,20-21-774</inkml:trace>
    <inkml:trace contextRef="#ctx0" brushRef="#br0" timeOffset="5">13894 16883 3999,'0'0'4386,"0"0"0,0 0-903,0 0-3096,0 0-258,13 1 129,-13-1 0,0 0 0,16 2 0,-16-2 0,18 4 129,-4 4-129,0-5-129,5 5 0,-2 0-258,6 5 258,0 1-258,0 1 129,0 1 0,1 6 0,-2-3 0,-3 5 129,-2-6-129,-2 1 0,-4-1 129,-3 2 0,-5-2-129,0 1 129,-3-2 0,-3 0-129,-5-1 129,-4 0 0,-5-3 0,0 2-129,-4-8 129,-4-1 0,2-2-129,-3-4 0,1-7 0,3-3 0,2-5 0,2-1 0,5 1 0,4-4 0,3 0 0,6 1 0,0 1 0,8 1 0,3-1 0,4-3 0,2 6 0,4-1-129,1 3 129,0 0-258,3 7 0,-4 0-129,7 5-129,-8 3-258,8 7-258,-12-3-1419,2-1-2064,4 2-258,-8-5 258</inkml:trace>
    <inkml:trace contextRef="#ctx0" brushRef="#br0" timeOffset="6">14292 16765 3999,'-6'14'4386,"6"-2"-387,0-12-129,0 0-3999,0 0 0,5 12 258,4-1 0,-9-11 387,16 16-129,-16-16 129,17 30 0,-12-16 0,5 10-129,-3-3-129,-1 1-129,0-7 0,-1 1 0,-5-16 0,10 16 0,-10-16 0,12-1-129,-2-13 0,1-11-129,3 1 129,2-11-258,1 0 258,1-1-129,-2-1 129,1 5 0,-6 8 258,2 10 0,-6-3 0,-7 17 0,17 0 0,-17 0 0,14 18 0,-6 3-129,1-2 0,0 2-129,1 5 0,2-2 0,-3-2 0,0-5 258,-3-2-258,3-3 129,-5-1-129,-4-11 129,10 12-258,-10-12 129,0 0-129,0 0-258,16 8-516,-16-8-2193,0-14-1677,2 3-387,0-1 0</inkml:trace>
    <inkml:trace contextRef="#ctx0" brushRef="#br0" timeOffset="7">14809 16675 2967,'11'-17'3741,"-11"17"258,5-17-2322,-3 3-1161,-2 14 0,9-15 387,-9 15 0,0 0-129,13-4 258,-13 4 0,5 12-258,-5-12-258,4 26-129,-1-10-258,3 6 0,-1 5 129,-1 4-129,-1-3 0,3 1 0,-4 3-129,2-8 0,0-1-387,-4-10-387,6 6-1935,-6-19-2064,0 0-258,0 0 0</inkml:trace>
    <inkml:trace contextRef="#ctx0" brushRef="#br0" timeOffset="8">15054 16555 3225,'17'11'4515,"-17"-11"129,0 0-516,0 0-3741,12 20-129,-12-20 0,6 19 258,-6-3 129,5 9-129,-5-3 0,1 5 0,-1-8 0,2 5 0,-2-5-258,5-4-129,-5-15 0,4 11-129,-4-11 258,12-4-258,-12 4 0,15-22-258,-3 1 129,-1-1-129,3-2 258,0 0-129,0-1 0,-2 4 129,-2 2 129,1 4 0,-11 15 0,19 0 0,-11 9 0,-1 4 129,-3 8-129,2 5 0,-1 1 0,1-1 0,-3-9 0,1 3-129,-4-20 0,8 22 0,-8-22 0,15-5-129,0-9 0,-3-9-129,6 10 129,2-12-129,-1 5 129,1-8 129,-3 11 0,-1 4 129,-2 6 258,0 5-258,-4 2 129,3 8-129,-1 4 0,2 9 0,-2-3 0,1 2-129,-2 0 0,-1 6 0,-2-3 0,0-6 0,-2 8-387,-4-12-258,8 7-1419,-10-20-2709,0 0-258,11 0-387</inkml:trace>
    <inkml:trace contextRef="#ctx0" brushRef="#br0" timeOffset="9">15761 16474 1806,'12'-9'4902,"6"6"-129,-18 3-258,17-1-2322,-5 2-1677,-12-1-129,23 12-129,-11 1-258,1 1-129,-1 4 129,3 0-129,-2 0 129,2 5 129,-2-2-129,2 6 129,-4 0 0,0-5 129,-1-1 0,-2 4-129,-6-1 129,1 1 0,-3-4-129,-4-4 0,-5-2-129,-6 5 0,-1-8 0,-3-7 0,-1-5-129,-2 0 0,1-6 129,1-1 0,3-5 129,6-7 0,1 4-129,5-3 129,4 0 0,1 1 0,7-2 0,5 6-129,5-2 129,3 4-129,1 1 0,6-2-129,1 11-129,-3-8-258,5 13-516,-10-8-1032,10 2-2709,-8 2-258,-3 0-129</inkml:trace>
    <inkml:trace contextRef="#ctx0" brushRef="#br0" timeOffset="10">16126 16225 6063,'0'8'5031,"0"-8"0,7 11-645,2 2-3999,-4-1-258,1 7 129,-1 8 387,3 8-258,-6 2 258,4 7-387,-3 4 387,0 8-516,-1 1 516,2-3-645,-1-4-258,2 2 129,2-6-258,-5-8-129,13-2-1290,-14-15-2451,9-7-903,-10-14-129,20 9-387</inkml:trace>
  </inkml:traceGroup>
</inkml:ink>
</file>

<file path=ppt/ink/ink94.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3-10T01:33:21.748"/>
    </inkml:context>
    <inkml:brush xml:id="br0">
      <inkml:brushProperty name="width" value="0.04667" units="cm"/>
      <inkml:brushProperty name="height" value="0.04667" units="cm"/>
      <inkml:brushProperty name="fitToCurve" value="1"/>
    </inkml:brush>
  </inkml:definitions>
  <inkml:trace contextRef="#ctx0" brushRef="#br0">0 0</inkml:trace>
</inkml:ink>
</file>

<file path=ppt/ink/ink95.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3-10T01:33:22.518"/>
    </inkml:context>
    <inkml:brush xml:id="br0">
      <inkml:brushProperty name="width" value="0.04667" units="cm"/>
      <inkml:brushProperty name="height" value="0.04667" units="cm"/>
      <inkml:brushProperty name="fitToCurve" value="1"/>
    </inkml:brush>
  </inkml:definitions>
  <inkml:trace contextRef="#ctx0" brushRef="#br0">0 0</inkml:trace>
</inkml:ink>
</file>

<file path=ppt/ink/ink96.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3-10T01:33:34.611"/>
    </inkml:context>
    <inkml:brush xml:id="br0">
      <inkml:brushProperty name="width" value="0.04667" units="cm"/>
      <inkml:brushProperty name="height" value="0.04667" units="cm"/>
      <inkml:brushProperty name="fitToCurve" value="1"/>
    </inkml:brush>
  </inkml:definitions>
  <inkml:trace contextRef="#ctx0" brushRef="#br0">0 0</inkml:trace>
</inkml:ink>
</file>

<file path=ppt/ink/ink97.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3-10T01:33:38.357"/>
    </inkml:context>
    <inkml:brush xml:id="br0">
      <inkml:brushProperty name="width" value="0.04667" units="cm"/>
      <inkml:brushProperty name="height" value="0.04667" units="cm"/>
      <inkml:brushProperty name="fitToCurve" value="1"/>
    </inkml:brush>
  </inkml:definitions>
  <inkml:trace contextRef="#ctx0" brushRef="#br0">0 0</inkml:trace>
</inkml:ink>
</file>

<file path=ppt/ink/ink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0:05.45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810 803 2,'5'-9'5,"-5"9"-1,0 0 0,7-10-1,-7 10 1,0 0-1,11-13 1,-11 13 0,0 0 1,10-6 0,-10 6 0,0 0 0,0 0-1,0 0 0,0 0 0,0 0-1,0 0-1,0 0 0,0 0-1,0 0 1,0 0 0,0 0 1,0 0-1,0 0 1,0 0-1,0 0 1,-3 10-1,3-10 0,-9 14 0,1-2 0,-3 6 0,-3 1 0,-7 7-1,-2 2 2,-7 5-1,-7 4 0,-4 3 1,-6-2-1,0 4 1,-2-2 0,4 0-1,-2-1 0,10-3 0,2-4-1,3-2 0,10-7-1,2-3 1,1-4-2,7-5 1,12-11-2,-12 13-2,12-13-2,0 0-4,0 0-10,0 0-8,12-7 2,-12 7-1</inkml:trace>
  <inkml:trace contextRef="#ctx0" brushRef="#br0" timeOffset="651">37 1237 7,'4'9'9,"-2"1"2,-1 2 0,-1 5-1,0 6 0,-3 4-1,-1 7 0,-1 2 0,-1 4-3,-1 0-1,1 2-1,-1-4 0,3-2-1,2-5 0,3-3 0,1-7-1,5-5 1,4-7-1,10-7 1,3-9 0,12-7-1,4-8 1,10-4-1,2-7 0,1 2 0,-3-1-1,-4 5 0,-8 6-1,-10 3 1,-8 7 0,-9 7-1,-11 4 0,0 0 0,0 0 0,0 0-1,0 0-1,2 10-4,-2-10-15,5 12-8,-5-12 1,10-1-1</inkml:trace>
  <inkml:trace contextRef="#ctx0" brushRef="#br0" timeOffset="1993">1229 273 0,'-15'7'17,"15"-7"-9,-15 10 0,6-3 2,-2 2-2,-2 2 1,1 0-2,0 1 0,4 1-2,5 1-1,3-2 0,7-2-1,11-4-1,7-3 1,7-4-1,2-7 0,1-1 1,-4-6 0,0 0-1,-8-4 1,-9 2 0,-11-2-1,-8 5 0,-7-1-1,-8 4 0,-6 1 0,-1 4-2,0 3 1,0 3-1,1 1 1,4 1-2,8 1 1,4 0 0,10-3-1,0 0 1,21 2-1,0-5 1,3 0-1,1 1 2,2 0-1,-2 0 0,-4 2 1,-6 4-1,-5 4 1,-2 4 0,-5 1-1,-1 4 1,-2 2 0,1 1 0,0 5 1,1 1-1,0 2 0,1 4 1,-3 2-1,4 3 1,-2 2-1,1 0 1,1 0-1,-1 1 1,0-4-1,-1-2 1,3 2 0,-3-1-1,-1-2 1,1-2-1,0-6 1,-1-3 0,-1-2 0,1-4-1,-1-16 2,0 14-1,0-14 1,0 0 1,0 0 0,0 0-1,-14 3 1,14-3-1,-20-3 1,4 0-1,-4-2 1,-3-3-1,-1 0-1,3-2 1,-1-4 0,2-1-1,5-3 0,7-2 0,2-3-1,12-4 1,4-3-2,3-5-3,7 1-3,-1-2-11,0 4-11,3 0-2,-2 1 2,-2 5 0</inkml:trace>
  <inkml:trace contextRef="#ctx0" brushRef="#br0" timeOffset="2994">1659-4 7,'0'0'20,"0"0"-1,-9 1-5,9-1-2,0 0-4,-11 13 0,6-3-2,3 5-1,-2 4-1,3 5 0,-3 6-2,2 6 0,0 1 1,0 4-2,0-3 1,0-1-2,-1-3-3,-1-5-8,2-8-14,4-4 0,-2-17 0,8 10 0</inkml:trace>
  <inkml:trace contextRef="#ctx0" brushRef="#br0" timeOffset="3315">1756 381 13,'8'-16'11,"3"0"2,4-4-3,4 4 0,4-4 1,5 7 0,-4-2-1,1 6-1,-8 0-2,3 6-2,-6 1-2,-1 5-1,-13-3-1,12 18 0,-8-5 0,0 5 0,-1 2 0,-2 0 1,-5 2-1,0 0 1,-6-2-1,1-2 2,-7-2-1,1-3 1,-6-5-1,1-1 1,-2-6-1,0-3-1,2-3 0,5-5-3,7-2-1,4-6-3,13 3-6,2-6-9,12 0-8,7 2 1,5-3 0</inkml:trace>
  <inkml:trace contextRef="#ctx0" brushRef="#br0" timeOffset="3725">2491 237 9,'0'0'19,"0"0"-7,-14 5-2,2-4 1,-2-4 0,0 4 0,-3-3 2,1 5-3,-6-2-2,3 5-3,-6 0-2,-2 4-1,1 1-1,-2 2 0,5 0-1,4 1 0,5-1 1,4 0-2,9-2 1,9-2 1,4 1 0,2-1-1,2 3 1,-2 1 0,-2 1-2,-1 1 2,-4 0-1,-2 3 0,-2-3 0,-1 1 0,-3-2 1,-3 0 0,-2-2 0,-6 0 0,-3-1-1,-2-3 1,-1 1-1,-1-4 0,4-1-2,-2-6-4,8 1-4,8-9-11,10-2-6,10-2 0,5-5 0</inkml:trace>
  <inkml:trace contextRef="#ctx0" brushRef="#br0" timeOffset="4196">2773 365 10,'-19'5'19,"-13"-1"-5,5 2-4,0-2 1,0 2-2,1-2 0,3 3 0,5-3-2,3 1-2,4 1-1,11-6-2,-16 15 0,15-5-1,5 0 0,4 4-1,3-2 0,-2 2 1,4 1-1,2 0 0,3 1 1,-4 0-1,-1-2 0,-8 2 0,2-1 0,4 2 1,-8 1-1,-8-1 2,-3 1 0,-5-1 0,-3 0 1,1 0-1,-8-2 1,-4-2-1,10-3 0,-1-3-1,5-2-3,3-6-5,10 1-14,-3-9-8,7-3 1,4 0 0</inkml:trace>
  <inkml:trace contextRef="#ctx0" brushRef="#br0" timeOffset="5067">1005 747 24,'0'0'16,"0"0"-1,0 0-2,14-10 0,-4 7-2,5 3-4,4-1-1,5 4-1,4 0-1,10 5-1,4 2 0,9 3-1,8 3 1,10 5-1,10 1 1,14 5-1,6 0 0,6 2-1,6 1 0,1 2 1,-3-2-2,-2-1 1,-14 0 0,-13-4 0,-16-2 0,-14-4 0,-15-3-1,-8-3 0,-11-4 1,-7-2-1,-9-7 0,0 0 0,12 10 0,-12-10 0,0 0 0,11 8 0,-11-8-1,7 11 1,-7-11-1,1 13 0,1-3-2,-2-10 0,2 19-2,-2-19-4,4 21-10,-8-9-10,3-2 1,6-1 0</inkml:trace>
</inkml:ink>
</file>

<file path=ppt/ink/ink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0:49.34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 39 8,'0'0'10,"-15"-13"-1,15 13-2,0 0-3,-10-9-2,10 9-1,0 0 0,0 0 2,0 0 1,0 0 0,0 0 0,9 0 1,0 1-1,-9-1 0,18 8-2,-2 0 0,0 0-1,1 3 0,5 1 0,0 5 0,2 0 0,0 3 0,4 3 0,0 4 1,4 6 0,3 3-1,4 5 0,3 1 1,3 1-1,0-1 0,3-2-1,-2-4 0,-5-8 0,-7-3 1,-6-8 0,-5-4 1,-6-6-1,-6-2 0,-11-5 1,0 0 0,0 0-3,0 0-3,0 0-6,-16-9-7,-1 1-5,-1 1 0,-7-6 0</inkml:trace>
  <inkml:trace contextRef="#ctx0" brushRef="#br0" timeOffset="621">66 571 16,'5'-16'16,"-1"7"-4,10-3-3,2 0-5,1-4 0,7-3-1,3-1 1,7-6 2,1-2-1,8-5 3,-2 1-1,2-2-1,-1 2 1,0-3-2,-1 7-1,-13 0 0,8 4-2,-7 3-1,-3 3 0,-1 0 0,-3 4 0,-7-1 0,-4 4 1,3-1-1,-5 0 1,-9 12 0,8-18 0,-8 18-2,2-12 1,-2 12-1,0 0 1,4-11-2,-4 11 1,0 0 0,0 0 0,0 0 0,0 0 0,0 0 0,0 0 0,10-8-2,-10 8-1,0 0-3,0 0-3,-1 10-12,1-10-6,-2 12 0,2-12-1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defTabSz="930275">
              <a:defRPr sz="1200" b="0"/>
            </a:lvl1pPr>
          </a:lstStyle>
          <a:p>
            <a:pPr>
              <a:defRPr/>
            </a:pPr>
            <a:endParaRPr lang="en-US"/>
          </a:p>
        </p:txBody>
      </p:sp>
      <p:sp>
        <p:nvSpPr>
          <p:cNvPr id="49155"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algn="r" defTabSz="930275">
              <a:defRPr sz="1200" b="0"/>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700088" y="4410075"/>
            <a:ext cx="5597525" cy="4176713"/>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9158" name="Rectangle 6"/>
          <p:cNvSpPr>
            <a:spLocks noGrp="1" noChangeArrowheads="1"/>
          </p:cNvSpPr>
          <p:nvPr>
            <p:ph type="ftr" sz="quarter" idx="4"/>
          </p:nvPr>
        </p:nvSpPr>
        <p:spPr bwMode="auto">
          <a:xfrm>
            <a:off x="0" y="8818563"/>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defTabSz="930275">
              <a:defRPr sz="1200" b="0"/>
            </a:lvl1pPr>
          </a:lstStyle>
          <a:p>
            <a:pPr>
              <a:defRPr/>
            </a:pPr>
            <a:endParaRPr lang="en-US"/>
          </a:p>
        </p:txBody>
      </p:sp>
      <p:sp>
        <p:nvSpPr>
          <p:cNvPr id="49159" name="Rectangle 7"/>
          <p:cNvSpPr>
            <a:spLocks noGrp="1" noChangeArrowheads="1"/>
          </p:cNvSpPr>
          <p:nvPr>
            <p:ph type="sldNum" sz="quarter" idx="5"/>
          </p:nvPr>
        </p:nvSpPr>
        <p:spPr bwMode="auto">
          <a:xfrm>
            <a:off x="3963988" y="8818563"/>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algn="r" defTabSz="930275">
              <a:defRPr sz="1200" b="0"/>
            </a:lvl1pPr>
          </a:lstStyle>
          <a:p>
            <a:pPr>
              <a:defRPr/>
            </a:pPr>
            <a:fld id="{3089E10F-4753-43E3-B2C9-BAD06C88F2FF}" type="slidenum">
              <a:rPr lang="en-US"/>
              <a:pPr>
                <a:defRPr/>
              </a:pPr>
              <a:t>‹#›</a:t>
            </a:fld>
            <a:endParaRPr lang="en-US"/>
          </a:p>
        </p:txBody>
      </p:sp>
    </p:spTree>
    <p:extLst>
      <p:ext uri="{BB962C8B-B14F-4D97-AF65-F5344CB8AC3E}">
        <p14:creationId xmlns:p14="http://schemas.microsoft.com/office/powerpoint/2010/main" val="32592504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stanford.edu/~jurafsky/cl01.pdf"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www.cis.upenn.edu/~ace" TargetMode="External"/><Relationship Id="rId4" Type="http://schemas.openxmlformats.org/officeDocument/2006/relationships/hyperlink" Target="http://www.icsi.berkeley.edu/~framenet/"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en.wikipedia.org/"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wndomains.fbk.eu/" TargetMode="External"/><Relationship Id="rId5" Type="http://schemas.openxmlformats.org/officeDocument/2006/relationships/hyperlink" Target="http://www.geonames.org/" TargetMode="External"/><Relationship Id="rId4" Type="http://schemas.openxmlformats.org/officeDocument/2006/relationships/hyperlink" Target="http://wordnet.princeton.edu/"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developers.google.com/freebase/guide/basic_concepts#topics"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developers.google.com/freebase/data" TargetMode="External"/><Relationship Id="rId5" Type="http://schemas.openxmlformats.org/officeDocument/2006/relationships/hyperlink" Target="https://developers.google.com/freebase/v1/getting-started" TargetMode="External"/><Relationship Id="rId4" Type="http://schemas.openxmlformats.org/officeDocument/2006/relationships/hyperlink" Target="https://developers.google.com/freebase/guide/basic_concepts#schema"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www.nlm.nih.gov/research/umls/implementation_resources/applications.html" TargetMode="External"/><Relationship Id="rId3" Type="http://schemas.openxmlformats.org/officeDocument/2006/relationships/hyperlink" Target="http://www.nlm.nih.gov/research/umls/user_education/presentations.html" TargetMode="External"/><Relationship Id="rId7" Type="http://schemas.openxmlformats.org/officeDocument/2006/relationships/hyperlink" Target="http://www.nlm.nih.gov/research/umls/user_education/learning_resources.html"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www.nlm.nih.gov/research/umls/sourcereleasedocs/index.html" TargetMode="External"/><Relationship Id="rId11" Type="http://schemas.openxmlformats.org/officeDocument/2006/relationships/hyperlink" Target="http://www.nlm.nih.gov/hit_interoperability.html" TargetMode="External"/><Relationship Id="rId5" Type="http://schemas.openxmlformats.org/officeDocument/2006/relationships/hyperlink" Target="http://www.nlm.nih.gov/research/umls/new_users/online_learning/index.htm" TargetMode="External"/><Relationship Id="rId10" Type="http://schemas.openxmlformats.org/officeDocument/2006/relationships/hyperlink" Target="http://www.nlm.nih.gov/healthit.html" TargetMode="External"/><Relationship Id="rId4" Type="http://schemas.openxmlformats.org/officeDocument/2006/relationships/hyperlink" Target="http://www.ncbi.nlm.nih.gov/books/NBK9676/" TargetMode="External"/><Relationship Id="rId9" Type="http://schemas.openxmlformats.org/officeDocument/2006/relationships/hyperlink" Target="http://www.nlm.nih.gov/research/umls/implementation_resources/community/index.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developers.google.com/freebase/guide/basic_concepts#topics"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s://developers.google.com/freebase/data" TargetMode="External"/><Relationship Id="rId5" Type="http://schemas.openxmlformats.org/officeDocument/2006/relationships/hyperlink" Target="https://developers.google.com/freebase/v1/getting-started" TargetMode="External"/><Relationship Id="rId4" Type="http://schemas.openxmlformats.org/officeDocument/2006/relationships/hyperlink" Target="https://developers.google.com/freebase/guide/basic_concepts#schema"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en.wikipedia.org/wiki/FrameNet"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en.wikipedia.org/wiki/FrameNet" TargetMode="External"/><Relationship Id="rId7" Type="http://schemas.openxmlformats.org/officeDocument/2006/relationships/hyperlink" Target="http://verbs.colorado.edu/semlink/" TargetMode="External"/><Relationship Id="rId2" Type="http://schemas.openxmlformats.org/officeDocument/2006/relationships/slide" Target="../slides/slide63.xml"/><Relationship Id="rId1" Type="http://schemas.openxmlformats.org/officeDocument/2006/relationships/notesMaster" Target="../notesMasters/notesMaster1.xml"/><Relationship Id="rId6" Type="http://schemas.openxmlformats.org/officeDocument/2006/relationships/hyperlink" Target="http://verbs.colorado.edu/verb-index" TargetMode="External"/><Relationship Id="rId5" Type="http://schemas.openxmlformats.org/officeDocument/2006/relationships/hyperlink" Target="http://en.wikipedia.org/w/index.php?title=Levin_Class&amp;action=edit" TargetMode="External"/><Relationship Id="rId4" Type="http://schemas.openxmlformats.org/officeDocument/2006/relationships/hyperlink" Target="http://en.wikipedia.org/wiki/PropBank"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CF7FFEF-73F4-45E3-8028-11B3B8C60BB3}" type="slidenum">
              <a:rPr lang="en-US" smtClean="0">
                <a:solidFill>
                  <a:prstClr val="black"/>
                </a:solidFill>
              </a:rPr>
              <a:pPr/>
              <a:t>2</a:t>
            </a:fld>
            <a:endParaRPr lang="en-US" smtClean="0">
              <a:solidFill>
                <a:prstClr val="black"/>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b="1" dirty="0" smtClean="0"/>
              <a:t>Lecture 23</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CA7A7ADF-3AFB-4A0C-9ECA-98FB3F80C495}" type="slidenum">
              <a:rPr lang="en-US" smtClean="0"/>
              <a:pPr/>
              <a:t>12</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23E6196F-C56D-48ED-99FD-D9E359922F4C}" type="slidenum">
              <a:rPr lang="en-US" smtClean="0"/>
              <a:pPr/>
              <a:t>13</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dirty="0" smtClean="0"/>
              <a:t>So bass includes fish-sense instrument-sense musical-range-sense</a:t>
            </a:r>
          </a:p>
          <a:p>
            <a:pPr eaLnBrk="1" hangingPunct="1"/>
            <a:endParaRPr lang="en-US" dirty="0" smtClean="0"/>
          </a:p>
          <a:p>
            <a:pPr eaLnBrk="1" hangingPunct="1"/>
            <a:r>
              <a:rPr lang="en-US" dirty="0" smtClean="0"/>
              <a:t>The </a:t>
            </a:r>
            <a:r>
              <a:rPr lang="en-US" b="1" dirty="0" smtClean="0"/>
              <a:t>noun</a:t>
            </a:r>
            <a:r>
              <a:rPr lang="en-US" dirty="0" smtClean="0"/>
              <a:t> "bass" has 8 senses in WordNet.</a:t>
            </a:r>
            <a:br>
              <a:rPr lang="en-US" dirty="0" smtClean="0"/>
            </a:br>
            <a:r>
              <a:rPr lang="en-US" dirty="0" smtClean="0"/>
              <a:t/>
            </a:r>
            <a:br>
              <a:rPr lang="en-US" dirty="0" smtClean="0"/>
            </a:br>
            <a:r>
              <a:rPr lang="en-US" dirty="0" smtClean="0"/>
              <a:t>1. </a:t>
            </a:r>
            <a:r>
              <a:rPr lang="en-US" b="1" dirty="0" smtClean="0"/>
              <a:t>bass</a:t>
            </a:r>
            <a:r>
              <a:rPr lang="en-US" dirty="0" smtClean="0"/>
              <a:t> -- (the lowest part of the musical range)</a:t>
            </a:r>
            <a:br>
              <a:rPr lang="en-US" dirty="0" smtClean="0"/>
            </a:br>
            <a:r>
              <a:rPr lang="en-US" dirty="0" smtClean="0"/>
              <a:t>2. </a:t>
            </a:r>
            <a:r>
              <a:rPr lang="en-US" b="1" dirty="0" smtClean="0"/>
              <a:t>bass</a:t>
            </a:r>
            <a:r>
              <a:rPr lang="en-US" dirty="0" smtClean="0"/>
              <a:t>, bass part -- (the lowest part in polyphonic music)</a:t>
            </a:r>
            <a:br>
              <a:rPr lang="en-US" dirty="0" smtClean="0"/>
            </a:br>
            <a:r>
              <a:rPr lang="en-US" dirty="0" smtClean="0"/>
              <a:t>3. </a:t>
            </a:r>
            <a:r>
              <a:rPr lang="en-US" b="1" dirty="0" smtClean="0"/>
              <a:t>bass</a:t>
            </a:r>
            <a:r>
              <a:rPr lang="en-US" dirty="0" smtClean="0"/>
              <a:t>, basso -- (an adult male singer with the lowest voice)</a:t>
            </a:r>
            <a:br>
              <a:rPr lang="en-US" dirty="0" smtClean="0"/>
            </a:br>
            <a:r>
              <a:rPr lang="en-US" dirty="0" smtClean="0"/>
              <a:t>4. sea bass, </a:t>
            </a:r>
            <a:r>
              <a:rPr lang="en-US" b="1" dirty="0" smtClean="0"/>
              <a:t>bass</a:t>
            </a:r>
            <a:r>
              <a:rPr lang="en-US" dirty="0" smtClean="0"/>
              <a:t> -- (the lean flesh of a saltwater fish of the family </a:t>
            </a:r>
            <a:r>
              <a:rPr lang="en-US" dirty="0" err="1" smtClean="0"/>
              <a:t>Serranidae</a:t>
            </a:r>
            <a:r>
              <a:rPr lang="en-US" dirty="0" smtClean="0"/>
              <a:t>)</a:t>
            </a:r>
            <a:br>
              <a:rPr lang="en-US" dirty="0" smtClean="0"/>
            </a:br>
            <a:r>
              <a:rPr lang="en-US" dirty="0" smtClean="0"/>
              <a:t>5. freshwater bass, </a:t>
            </a:r>
            <a:r>
              <a:rPr lang="en-US" b="1" dirty="0" smtClean="0"/>
              <a:t>bass</a:t>
            </a:r>
            <a:r>
              <a:rPr lang="en-US" dirty="0" smtClean="0"/>
              <a:t> -- (any of various North American freshwater fish with lean flesh (especially of the genus </a:t>
            </a:r>
            <a:r>
              <a:rPr lang="en-US" dirty="0" err="1" smtClean="0"/>
              <a:t>Micropterus</a:t>
            </a:r>
            <a:r>
              <a:rPr lang="en-US" dirty="0" smtClean="0"/>
              <a:t>))</a:t>
            </a:r>
            <a:br>
              <a:rPr lang="en-US" dirty="0" smtClean="0"/>
            </a:br>
            <a:r>
              <a:rPr lang="en-US" dirty="0" smtClean="0"/>
              <a:t>6. </a:t>
            </a:r>
            <a:r>
              <a:rPr lang="en-US" b="1" dirty="0" smtClean="0"/>
              <a:t>bass</a:t>
            </a:r>
            <a:r>
              <a:rPr lang="en-US" dirty="0" smtClean="0"/>
              <a:t>, bass voice, basso -- (the lowest adult male singing voice)</a:t>
            </a:r>
            <a:br>
              <a:rPr lang="en-US" dirty="0" smtClean="0"/>
            </a:br>
            <a:r>
              <a:rPr lang="en-US" dirty="0" smtClean="0"/>
              <a:t>7. </a:t>
            </a:r>
            <a:r>
              <a:rPr lang="en-US" b="1" dirty="0" smtClean="0"/>
              <a:t>bass</a:t>
            </a:r>
            <a:r>
              <a:rPr lang="en-US" dirty="0" smtClean="0"/>
              <a:t> -- (the member with the lowest range of a family of musical instruments)</a:t>
            </a:r>
            <a:br>
              <a:rPr lang="en-US" dirty="0" smtClean="0"/>
            </a:br>
            <a:r>
              <a:rPr lang="en-US" dirty="0" smtClean="0"/>
              <a:t>8. </a:t>
            </a:r>
            <a:r>
              <a:rPr lang="en-US" b="1" dirty="0" smtClean="0"/>
              <a:t>bass</a:t>
            </a:r>
            <a:r>
              <a:rPr lang="en-US" dirty="0" smtClean="0"/>
              <a:t> -- (nontechnical name for any of numerous edible marine and freshwater spiny-finned fishes)</a:t>
            </a:r>
            <a:br>
              <a:rPr lang="en-US" dirty="0" smtClean="0"/>
            </a:b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7D16FB3-64EF-469C-80D8-5B02C26A29C6}" type="slidenum">
              <a:rPr lang="en-US" smtClean="0"/>
              <a:pPr/>
              <a:t>14</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mtClean="0"/>
              <a:t>Each blue list is a synset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6B913354-6484-4197-8668-B5BBF3AD260E}" type="slidenum">
              <a:rPr lang="en-US" smtClean="0"/>
              <a:pPr/>
              <a:t>15</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sz="1600" smtClean="0"/>
              <a:t>Key point: synsets are related not specific words</a:t>
            </a:r>
            <a:endParaRPr lang="en-US" sz="1600" b="1" smtClean="0"/>
          </a:p>
          <a:p>
            <a:pPr eaLnBrk="1" hangingPunct="1"/>
            <a:endParaRPr lang="en-US" smtClean="0"/>
          </a:p>
          <a:p>
            <a:pPr eaLnBrk="1" hangingPunct="1"/>
            <a:r>
              <a:rPr lang="en-US" smtClean="0"/>
              <a:t>Adjectives (synonyms, antonyms)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22192B5C-FECC-42F5-B61C-F7703472E659}" type="slidenum">
              <a:rPr lang="en-US" smtClean="0"/>
              <a:pPr/>
              <a:t>16</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smtClean="0"/>
              <a:t>Now 3.0</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AFF2917-8678-4953-AA20-1D352A998381}" type="slidenum">
              <a:rPr lang="en-US" smtClean="0"/>
              <a:pPr/>
              <a:t>18</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smtClean="0"/>
              <a:t>If you know the right attachment for “acquire a company for money”, </a:t>
            </a:r>
          </a:p>
          <a:p>
            <a:pPr eaLnBrk="1" hangingPunct="1"/>
            <a:r>
              <a:rPr lang="en-US" smtClean="0"/>
              <a:t>“purchase a car for money”</a:t>
            </a:r>
          </a:p>
          <a:p>
            <a:pPr eaLnBrk="1" hangingPunct="1"/>
            <a:endParaRPr lang="en-US" smtClean="0"/>
          </a:p>
          <a:p>
            <a:pPr eaLnBrk="1" hangingPunct="1"/>
            <a:r>
              <a:rPr lang="en-US" smtClean="0"/>
              <a:t>Can help you to decide the attachment for “buy books for money”</a:t>
            </a:r>
          </a:p>
          <a:p>
            <a:pPr eaLnBrk="1" hangingPunct="1"/>
            <a:endParaRPr lang="en-US" smtClean="0"/>
          </a:p>
          <a:p>
            <a:pPr eaLnBrk="1" hangingPunct="1"/>
            <a:r>
              <a:rPr lang="en-US" smtClean="0"/>
              <a:t>John assassinated the senator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135CA09D-2983-4DB9-8B24-FE2AF20445BA}" type="slidenum">
              <a:rPr lang="en-US" smtClean="0"/>
              <a:pPr/>
              <a:t>19</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9B9C0F9-AF65-4073-92D1-E2F5BC0937FF}" type="slidenum">
              <a:rPr lang="en-US" smtClean="0"/>
              <a:pPr/>
              <a:t>20</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smtClean="0"/>
              <a:t>All human languages</a:t>
            </a:r>
          </a:p>
          <a:p>
            <a:pPr eaLnBrk="1" hangingPunct="1"/>
            <a:r>
              <a:rPr lang="en-US" smtClean="0"/>
              <a:t>a specific relation holds between the concepts expressed by the words or the phrases</a:t>
            </a:r>
          </a:p>
          <a:p>
            <a:pPr eaLnBrk="1" hangingPunct="1"/>
            <a:r>
              <a:rPr lang="en-US" smtClean="0"/>
              <a:t>Events, actions and relationships can be captured with representations that consist of predicates and arguments.</a:t>
            </a:r>
          </a:p>
          <a:p>
            <a:pPr eaLnBrk="1" hangingPunct="1"/>
            <a:r>
              <a:rPr lang="en-US" smtClean="0"/>
              <a:t>Languages display a division of labor where some words and constituents function as predicates and some as arguments.</a:t>
            </a:r>
          </a:p>
          <a:p>
            <a:pPr eaLnBrk="1" hangingPunct="1"/>
            <a:endParaRPr lang="en-US" smtClean="0"/>
          </a:p>
          <a:p>
            <a:pPr eaLnBrk="1" hangingPunct="1"/>
            <a:r>
              <a:rPr lang="en-US" smtClean="0"/>
              <a:t>One of the most important roles of the grammar is to help organize this pred-args structure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A8B9E7A3-FA84-45D2-94AB-8405C6064AE5}" type="slidenum">
              <a:rPr lang="en-US" smtClean="0"/>
              <a:pPr/>
              <a:t>21</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smtClean="0"/>
              <a:t>10,000 lexical units (defined below), more than 6,100 of which are fully annotated, in more than 825 hierarchically structured semantic frames, exemplified in more than 135,000 annotated sentences </a:t>
            </a:r>
          </a:p>
          <a:p>
            <a:pPr eaLnBrk="1" hangingPunct="1"/>
            <a:r>
              <a:rPr lang="en-US" smtClean="0"/>
              <a:t>John was HIRED to clean up the file system.</a:t>
            </a:r>
            <a:br>
              <a:rPr lang="en-US" smtClean="0"/>
            </a:br>
            <a:r>
              <a:rPr lang="en-US" smtClean="0"/>
              <a:t>IBM HIRED Gates as chief janitor.</a:t>
            </a:r>
            <a:br>
              <a:rPr lang="en-US" smtClean="0"/>
            </a:br>
            <a:r>
              <a:rPr lang="en-US" smtClean="0"/>
              <a:t>I was RETAINED at $500 an hour.</a:t>
            </a:r>
            <a:br>
              <a:rPr lang="en-US" smtClean="0"/>
            </a:br>
            <a:r>
              <a:rPr lang="en-US" smtClean="0"/>
              <a:t>The A's SIGNED a new third baseman for $30M.</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6113F24-2661-4895-AF81-744CBF466613}" type="slidenum">
              <a:rPr lang="en-US" smtClean="0"/>
              <a:pPr/>
              <a:t>22</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smtClean="0"/>
              <a:t>Very specific thematic roles!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583A445-3540-48F1-ACE6-756279BD379D}" type="slidenum">
              <a:rPr lang="en-US" smtClean="0"/>
              <a:pPr/>
              <a:t>3</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dirty="0" smtClean="0"/>
              <a:t>We didn’t assume much about the meaning of words when we talked about sentence meanings</a:t>
            </a:r>
          </a:p>
          <a:p>
            <a:pPr lvl="1" eaLnBrk="1" hangingPunct="1"/>
            <a:r>
              <a:rPr lang="en-US" dirty="0" smtClean="0"/>
              <a:t>Verbs provided a template-like predicate argument structure</a:t>
            </a:r>
          </a:p>
          <a:p>
            <a:pPr lvl="1" eaLnBrk="1" hangingPunct="1"/>
            <a:r>
              <a:rPr lang="en-US" dirty="0" smtClean="0"/>
              <a:t>Nouns were practically meaningless constants</a:t>
            </a:r>
          </a:p>
          <a:p>
            <a:pPr eaLnBrk="1" hangingPunct="1"/>
            <a:r>
              <a:rPr lang="en-US" dirty="0" smtClean="0"/>
              <a:t>There has be more to it than that</a:t>
            </a:r>
          </a:p>
          <a:p>
            <a:pPr eaLnBrk="1" hangingPunct="1"/>
            <a:r>
              <a:rPr lang="en-US" dirty="0" smtClean="0"/>
              <a:t>View assuming that words by themselves do not refer to the world, cannot be</a:t>
            </a:r>
          </a:p>
          <a:p>
            <a:pPr eaLnBrk="1" hangingPunct="1"/>
            <a:r>
              <a:rPr lang="en-US" dirty="0" smtClean="0"/>
              <a:t>Judged to be true or false…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1D5CCEA5-487D-4F5A-A4FC-2AF33B79FD76}" type="slidenum">
              <a:rPr lang="en-US" smtClean="0"/>
              <a:pPr/>
              <a:t>23</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dirty="0" smtClean="0"/>
              <a:t>Shallow semantic parsing is labeling phrases of a sentence with semantic roles with respect to a target word. </a:t>
            </a:r>
            <a:br>
              <a:rPr lang="en-US" dirty="0" smtClean="0"/>
            </a:br>
            <a:r>
              <a:rPr lang="en-US" dirty="0" smtClean="0"/>
              <a:t>For example, the sentence </a:t>
            </a:r>
          </a:p>
          <a:p>
            <a:pPr eaLnBrk="1" hangingPunct="1"/>
            <a:r>
              <a:rPr lang="en-US" dirty="0" smtClean="0"/>
              <a:t>“Shaw Publishing offered Mr. Smith a reimbursement last March.”</a:t>
            </a:r>
          </a:p>
          <a:p>
            <a:pPr eaLnBrk="1" hangingPunct="1"/>
            <a:r>
              <a:rPr lang="en-US" dirty="0" smtClean="0"/>
              <a:t>Is labeled as: </a:t>
            </a:r>
          </a:p>
          <a:p>
            <a:pPr eaLnBrk="1" hangingPunct="1"/>
            <a:r>
              <a:rPr lang="en-US" dirty="0" smtClean="0"/>
              <a:t>[</a:t>
            </a:r>
            <a:r>
              <a:rPr lang="en-US" dirty="0" err="1" smtClean="0"/>
              <a:t>AGENTShaw</a:t>
            </a:r>
            <a:r>
              <a:rPr lang="en-US" dirty="0" smtClean="0"/>
              <a:t> Publishing] </a:t>
            </a:r>
            <a:r>
              <a:rPr lang="en-US" b="1" dirty="0" smtClean="0"/>
              <a:t>offered</a:t>
            </a:r>
            <a:r>
              <a:rPr lang="en-US" dirty="0" smtClean="0"/>
              <a:t> [</a:t>
            </a:r>
            <a:r>
              <a:rPr lang="en-US" dirty="0" err="1" smtClean="0"/>
              <a:t>RECEPIENTMr</a:t>
            </a:r>
            <a:r>
              <a:rPr lang="en-US" dirty="0" smtClean="0"/>
              <a:t>. Smith] [</a:t>
            </a:r>
            <a:r>
              <a:rPr lang="en-US" dirty="0" err="1" smtClean="0"/>
              <a:t>THEMEa</a:t>
            </a:r>
            <a:r>
              <a:rPr lang="en-US" dirty="0" smtClean="0"/>
              <a:t> reimbursement] [</a:t>
            </a:r>
            <a:r>
              <a:rPr lang="en-US" dirty="0" err="1" smtClean="0"/>
              <a:t>TIMElast</a:t>
            </a:r>
            <a:r>
              <a:rPr lang="en-US" dirty="0" smtClean="0"/>
              <a:t> March] . </a:t>
            </a:r>
          </a:p>
          <a:p>
            <a:pPr eaLnBrk="1" hangingPunct="1"/>
            <a:r>
              <a:rPr lang="en-US" dirty="0" smtClean="0"/>
              <a:t>We work with a number of collaborators, beginning with Dan </a:t>
            </a:r>
            <a:r>
              <a:rPr lang="en-US" dirty="0" err="1" smtClean="0"/>
              <a:t>Gildea</a:t>
            </a:r>
            <a:r>
              <a:rPr lang="en-US" dirty="0" smtClean="0"/>
              <a:t> in his dissertation work, on automatic semantic parsing. Much of Dan </a:t>
            </a:r>
            <a:r>
              <a:rPr lang="en-US" dirty="0" err="1" smtClean="0"/>
              <a:t>Gildeas's</a:t>
            </a:r>
            <a:r>
              <a:rPr lang="en-US" dirty="0" smtClean="0"/>
              <a:t> dissertation work was written up here: </a:t>
            </a:r>
            <a:r>
              <a:rPr lang="en-US" dirty="0" smtClean="0">
                <a:hlinkClick r:id="rId3"/>
              </a:rPr>
              <a:t>Daniel </a:t>
            </a:r>
            <a:r>
              <a:rPr lang="en-US" dirty="0" err="1" smtClean="0">
                <a:hlinkClick r:id="rId3"/>
              </a:rPr>
              <a:t>Gildea</a:t>
            </a:r>
            <a:r>
              <a:rPr lang="en-US" dirty="0" smtClean="0">
                <a:hlinkClick r:id="rId3"/>
              </a:rPr>
              <a:t> and Daniel </a:t>
            </a:r>
            <a:r>
              <a:rPr lang="en-US" dirty="0" err="1" smtClean="0">
                <a:hlinkClick r:id="rId3"/>
              </a:rPr>
              <a:t>Jurafsky</a:t>
            </a:r>
            <a:r>
              <a:rPr lang="en-US" dirty="0" smtClean="0">
                <a:hlinkClick r:id="rId3"/>
              </a:rPr>
              <a:t>. 2002. Automatic Labeling of Semantic Roles. </a:t>
            </a:r>
            <a:r>
              <a:rPr lang="en-US" i="1" dirty="0" smtClean="0">
                <a:hlinkClick r:id="rId3"/>
              </a:rPr>
              <a:t>Computational Linguistics</a:t>
            </a:r>
            <a:r>
              <a:rPr lang="en-US" dirty="0" smtClean="0">
                <a:hlinkClick r:id="rId3"/>
              </a:rPr>
              <a:t> 28:3, 245-288. </a:t>
            </a:r>
            <a:r>
              <a:rPr lang="en-US" dirty="0" smtClean="0"/>
              <a:t>This work also involves close collaboration with the </a:t>
            </a:r>
            <a:r>
              <a:rPr lang="en-US" dirty="0" err="1" smtClean="0">
                <a:hlinkClick r:id="rId4"/>
              </a:rPr>
              <a:t>FrameNet</a:t>
            </a:r>
            <a:r>
              <a:rPr lang="en-US" dirty="0" smtClean="0"/>
              <a:t> and </a:t>
            </a:r>
            <a:r>
              <a:rPr lang="en-US" dirty="0" err="1" smtClean="0">
                <a:hlinkClick r:id="rId5"/>
              </a:rPr>
              <a:t>PropBank</a:t>
            </a:r>
            <a:r>
              <a:rPr lang="en-US" dirty="0" smtClean="0"/>
              <a:t> projects. </a:t>
            </a:r>
          </a:p>
          <a:p>
            <a:pPr eaLnBrk="1" hangingPunct="1"/>
            <a:r>
              <a:rPr lang="en-US" dirty="0" smtClean="0"/>
              <a:t>Currently, we focus on building joint probabilistic models for simultaneous assignment of labels to all nodes in a syntactic parse tree. These models are able to capture the strong correlations among decisions at different nodes. </a:t>
            </a:r>
          </a:p>
          <a:p>
            <a:pPr eaLnBrk="1" hangingPunct="1"/>
            <a:endParaRPr lang="en-US" dirty="0" smtClean="0"/>
          </a:p>
          <a:p>
            <a:pPr eaLnBrk="1" hangingPunct="1"/>
            <a:r>
              <a:rPr lang="en-US" dirty="0" err="1" smtClean="0"/>
              <a:t>CompensationPeripheral</a:t>
            </a:r>
            <a:endParaRPr lang="en-US" dirty="0" smtClean="0"/>
          </a:p>
          <a:p>
            <a:pPr eaLnBrk="1" hangingPunct="1"/>
            <a:r>
              <a:rPr lang="en-US" dirty="0" err="1" smtClean="0"/>
              <a:t>EmployeeCore</a:t>
            </a:r>
            <a:endParaRPr lang="en-US" dirty="0" smtClean="0"/>
          </a:p>
          <a:p>
            <a:pPr eaLnBrk="1" hangingPunct="1"/>
            <a:r>
              <a:rPr lang="en-US" dirty="0" err="1" smtClean="0"/>
              <a:t>EmployerCore</a:t>
            </a:r>
            <a:endParaRPr lang="en-US" dirty="0" smtClean="0"/>
          </a:p>
          <a:p>
            <a:pPr eaLnBrk="1" hangingPunct="1"/>
            <a:r>
              <a:rPr lang="en-US" dirty="0" err="1" smtClean="0"/>
              <a:t>FieldCore</a:t>
            </a:r>
            <a:endParaRPr lang="en-US" dirty="0" smtClean="0"/>
          </a:p>
          <a:p>
            <a:pPr eaLnBrk="1" hangingPunct="1"/>
            <a:r>
              <a:rPr lang="en-US" dirty="0" err="1" smtClean="0"/>
              <a:t>InstrumentPeripheral</a:t>
            </a:r>
            <a:endParaRPr lang="en-US" dirty="0" smtClean="0"/>
          </a:p>
          <a:p>
            <a:pPr eaLnBrk="1" hangingPunct="1"/>
            <a:r>
              <a:rPr lang="en-US" dirty="0" err="1" smtClean="0"/>
              <a:t>MannerPeripheral</a:t>
            </a:r>
            <a:endParaRPr lang="en-US" dirty="0" smtClean="0"/>
          </a:p>
          <a:p>
            <a:pPr eaLnBrk="1" hangingPunct="1"/>
            <a:r>
              <a:rPr lang="en-US" dirty="0" err="1" smtClean="0"/>
              <a:t>MeansPeripheral</a:t>
            </a:r>
            <a:endParaRPr lang="en-US" dirty="0" smtClean="0"/>
          </a:p>
          <a:p>
            <a:pPr eaLnBrk="1" hangingPunct="1"/>
            <a:r>
              <a:rPr lang="en-US" dirty="0" err="1" smtClean="0"/>
              <a:t>PlacePeripheral</a:t>
            </a:r>
            <a:endParaRPr lang="en-US" dirty="0" smtClean="0"/>
          </a:p>
          <a:p>
            <a:pPr eaLnBrk="1" hangingPunct="1"/>
            <a:r>
              <a:rPr lang="en-US" dirty="0" err="1" smtClean="0"/>
              <a:t>PositionCore</a:t>
            </a:r>
            <a:endParaRPr lang="en-US" dirty="0" smtClean="0"/>
          </a:p>
          <a:p>
            <a:pPr eaLnBrk="1" hangingPunct="1"/>
            <a:r>
              <a:rPr lang="en-US" dirty="0" err="1" smtClean="0"/>
              <a:t>PurposeExtra</a:t>
            </a:r>
            <a:r>
              <a:rPr lang="en-US" dirty="0" smtClean="0"/>
              <a:t>-Thematic</a:t>
            </a:r>
          </a:p>
          <a:p>
            <a:pPr eaLnBrk="1" hangingPunct="1"/>
            <a:r>
              <a:rPr lang="en-US" dirty="0" err="1" smtClean="0"/>
              <a:t>TaskCore</a:t>
            </a:r>
            <a:endParaRPr lang="en-US" dirty="0" smtClean="0"/>
          </a:p>
          <a:p>
            <a:pPr eaLnBrk="1" hangingPunct="1"/>
            <a:r>
              <a:rPr lang="en-US" dirty="0" err="1" smtClean="0"/>
              <a:t>TimePeripheral</a:t>
            </a: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24</a:t>
            </a:fld>
            <a:endParaRPr lang="en-US" smtClean="0">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YAGO2s is a huge semantic knowledge base, derived from </a:t>
            </a:r>
            <a:r>
              <a:rPr lang="en-CA" dirty="0" smtClean="0">
                <a:hlinkClick r:id="rId3"/>
              </a:rPr>
              <a:t>Wikipedia</a:t>
            </a:r>
            <a:r>
              <a:rPr lang="en-CA" dirty="0" smtClean="0"/>
              <a:t> </a:t>
            </a:r>
            <a:r>
              <a:rPr lang="en-CA" dirty="0" err="1" smtClean="0">
                <a:hlinkClick r:id="rId4"/>
              </a:rPr>
              <a:t>WordNet</a:t>
            </a:r>
            <a:r>
              <a:rPr lang="en-CA" dirty="0" smtClean="0"/>
              <a:t> and </a:t>
            </a:r>
            <a:r>
              <a:rPr lang="en-CA" dirty="0" err="1" smtClean="0">
                <a:hlinkClick r:id="rId5"/>
              </a:rPr>
              <a:t>GeoNames</a:t>
            </a:r>
            <a:r>
              <a:rPr lang="en-CA" dirty="0" smtClean="0"/>
              <a:t>. Currently, YAGO2s has knowledge of more than 10 million entities (like persons, organizations, cities, etc.) and contains more than 120 million facts about these entities. </a:t>
            </a:r>
          </a:p>
          <a:p>
            <a:r>
              <a:rPr lang="en-CA" dirty="0" smtClean="0"/>
              <a:t>YAGO is special in several ways: </a:t>
            </a:r>
          </a:p>
          <a:p>
            <a:r>
              <a:rPr lang="en-CA" dirty="0" smtClean="0"/>
              <a:t>The accuracy of YAGO has been manually evaluated, proving a confirmed accuracy of 95%. Every relation is annotated with its confidence value. </a:t>
            </a:r>
          </a:p>
          <a:p>
            <a:r>
              <a:rPr lang="en-CA" dirty="0" smtClean="0"/>
              <a:t>YAGO is an ontology that is anchored in time and space. YAGO attaches a temporal dimension and a spatial dimension to many of its facts and entities. </a:t>
            </a:r>
          </a:p>
          <a:p>
            <a:r>
              <a:rPr lang="en-CA" dirty="0" smtClean="0"/>
              <a:t>In addition to a taxonomy, YAGO has thematic domains such as "music" or "science" from </a:t>
            </a:r>
            <a:r>
              <a:rPr lang="en-CA" dirty="0" err="1" smtClean="0">
                <a:hlinkClick r:id="rId6"/>
              </a:rPr>
              <a:t>WordNet</a:t>
            </a:r>
            <a:r>
              <a:rPr lang="en-CA" dirty="0" smtClean="0">
                <a:hlinkClick r:id="rId6"/>
              </a:rPr>
              <a:t> Domains</a:t>
            </a:r>
            <a:r>
              <a:rPr lang="en-CA" dirty="0" smtClean="0"/>
              <a:t>.</a:t>
            </a:r>
          </a:p>
          <a:p>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pPr>
                <a:defRPr/>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CA" sz="1200" b="0" i="0" kern="1200" dirty="0" smtClean="0">
                <a:solidFill>
                  <a:schemeClr val="tx1"/>
                </a:solidFill>
                <a:effectLst/>
                <a:latin typeface="Times New Roman" pitchFamily="18" charset="0"/>
                <a:ea typeface="+mn-ea"/>
                <a:cs typeface="+mn-cs"/>
              </a:rPr>
              <a:t>What is Freebase?</a:t>
            </a:r>
          </a:p>
          <a:p>
            <a:pPr fontAlgn="base"/>
            <a:r>
              <a:rPr lang="en-CA" sz="1200" b="0" i="0" kern="1200" dirty="0" smtClean="0">
                <a:solidFill>
                  <a:schemeClr val="tx1"/>
                </a:solidFill>
                <a:effectLst/>
                <a:latin typeface="Times New Roman" pitchFamily="18" charset="0"/>
                <a:ea typeface="+mn-ea"/>
                <a:cs typeface="+mn-cs"/>
              </a:rPr>
              <a:t>Freebase contains tens of millions of </a:t>
            </a:r>
            <a:r>
              <a:rPr lang="en-CA" sz="1200" b="0" i="0" u="none" strike="noStrike" kern="1200" dirty="0" smtClean="0">
                <a:solidFill>
                  <a:schemeClr val="tx1"/>
                </a:solidFill>
                <a:effectLst/>
                <a:latin typeface="Times New Roman" pitchFamily="18" charset="0"/>
                <a:ea typeface="+mn-ea"/>
                <a:cs typeface="+mn-cs"/>
                <a:hlinkClick r:id="rId3"/>
              </a:rPr>
              <a:t>topics</a:t>
            </a:r>
            <a:r>
              <a:rPr lang="en-CA" sz="1200" b="0" i="0" kern="1200" dirty="0" smtClean="0">
                <a:solidFill>
                  <a:schemeClr val="tx1"/>
                </a:solidFill>
                <a:effectLst/>
                <a:latin typeface="Times New Roman" pitchFamily="18" charset="0"/>
                <a:ea typeface="+mn-ea"/>
                <a:cs typeface="+mn-cs"/>
              </a:rPr>
              <a:t>, thousands of </a:t>
            </a:r>
            <a:r>
              <a:rPr lang="en-CA" sz="1200" b="0" i="0" u="none" strike="noStrike" kern="1200" dirty="0" smtClean="0">
                <a:solidFill>
                  <a:schemeClr val="tx1"/>
                </a:solidFill>
                <a:effectLst/>
                <a:latin typeface="Times New Roman" pitchFamily="18" charset="0"/>
                <a:ea typeface="+mn-ea"/>
                <a:cs typeface="+mn-cs"/>
                <a:hlinkClick r:id="rId4"/>
              </a:rPr>
              <a:t>types</a:t>
            </a:r>
            <a:r>
              <a:rPr lang="en-CA" sz="1200" b="0" i="0" kern="1200" dirty="0" smtClean="0">
                <a:solidFill>
                  <a:schemeClr val="tx1"/>
                </a:solidFill>
                <a:effectLst/>
                <a:latin typeface="Times New Roman" pitchFamily="18" charset="0"/>
                <a:ea typeface="+mn-ea"/>
                <a:cs typeface="+mn-cs"/>
              </a:rPr>
              <a:t>, and tens of thousands of </a:t>
            </a:r>
            <a:r>
              <a:rPr lang="en-CA" sz="1200" b="0" i="0" u="none" strike="noStrike" kern="1200" dirty="0" smtClean="0">
                <a:solidFill>
                  <a:schemeClr val="tx1"/>
                </a:solidFill>
                <a:effectLst/>
                <a:latin typeface="Times New Roman" pitchFamily="18" charset="0"/>
                <a:ea typeface="+mn-ea"/>
                <a:cs typeface="+mn-cs"/>
                <a:hlinkClick r:id="rId4"/>
              </a:rPr>
              <a:t>properties</a:t>
            </a:r>
            <a:r>
              <a:rPr lang="en-CA" sz="1200" b="0" i="0" kern="1200" dirty="0" smtClean="0">
                <a:solidFill>
                  <a:schemeClr val="tx1"/>
                </a:solidFill>
                <a:effectLst/>
                <a:latin typeface="Times New Roman" pitchFamily="18" charset="0"/>
                <a:ea typeface="+mn-ea"/>
                <a:cs typeface="+mn-cs"/>
              </a:rPr>
              <a:t>. By comparison, English Wikipedia has over 4 million articles. Each of the topics in Freebase is linked to other related topics and annotated with important properties like movie genres and people's dates of birth. There are over a billion such facts or relations that make up the graph and they're all available for free through the </a:t>
            </a:r>
            <a:r>
              <a:rPr lang="en-CA" sz="1200" b="0" i="0" u="none" strike="noStrike" kern="1200" dirty="0" smtClean="0">
                <a:solidFill>
                  <a:schemeClr val="tx1"/>
                </a:solidFill>
                <a:effectLst/>
                <a:latin typeface="Times New Roman" pitchFamily="18" charset="0"/>
                <a:ea typeface="+mn-ea"/>
                <a:cs typeface="+mn-cs"/>
                <a:hlinkClick r:id="rId5"/>
              </a:rPr>
              <a:t>APIs</a:t>
            </a:r>
            <a:r>
              <a:rPr lang="en-CA" sz="1200" b="0" i="0" kern="1200" dirty="0" smtClean="0">
                <a:solidFill>
                  <a:schemeClr val="tx1"/>
                </a:solidFill>
                <a:effectLst/>
                <a:latin typeface="Times New Roman" pitchFamily="18" charset="0"/>
                <a:ea typeface="+mn-ea"/>
                <a:cs typeface="+mn-cs"/>
              </a:rPr>
              <a:t> or to download from our weekly </a:t>
            </a:r>
            <a:r>
              <a:rPr lang="en-CA" sz="1200" b="0" i="0" u="none" strike="noStrike" kern="1200" dirty="0" smtClean="0">
                <a:solidFill>
                  <a:schemeClr val="tx1"/>
                </a:solidFill>
                <a:effectLst/>
                <a:latin typeface="Times New Roman" pitchFamily="18" charset="0"/>
                <a:ea typeface="+mn-ea"/>
                <a:cs typeface="+mn-cs"/>
                <a:hlinkClick r:id="rId6"/>
              </a:rPr>
              <a:t>data dumps</a:t>
            </a:r>
            <a:r>
              <a:rPr lang="en-CA" sz="1200" b="0" i="0" kern="1200" dirty="0" smtClean="0">
                <a:solidFill>
                  <a:schemeClr val="tx1"/>
                </a:solidFill>
                <a:effectLst/>
                <a:latin typeface="Times New Roman" pitchFamily="18" charset="0"/>
                <a:ea typeface="+mn-ea"/>
                <a:cs typeface="+mn-cs"/>
              </a:rPr>
              <a:t>.</a:t>
            </a:r>
          </a:p>
          <a:p>
            <a:pPr fontAlgn="base"/>
            <a:r>
              <a:rPr lang="en-CA" sz="1200" b="0" i="0" kern="1200" dirty="0" smtClean="0">
                <a:solidFill>
                  <a:schemeClr val="tx1"/>
                </a:solidFill>
                <a:effectLst/>
                <a:latin typeface="Times New Roman" pitchFamily="18" charset="0"/>
                <a:ea typeface="+mn-ea"/>
                <a:cs typeface="+mn-cs"/>
              </a:rPr>
              <a:t>Notable Names Database (</a:t>
            </a:r>
            <a:r>
              <a:rPr lang="en-CA" sz="1200" b="1" i="0" kern="1200" dirty="0" smtClean="0">
                <a:solidFill>
                  <a:schemeClr val="tx1"/>
                </a:solidFill>
                <a:effectLst/>
                <a:latin typeface="Times New Roman" pitchFamily="18" charset="0"/>
                <a:ea typeface="+mn-ea"/>
                <a:cs typeface="+mn-cs"/>
              </a:rPr>
              <a:t>NNDB</a:t>
            </a:r>
            <a:r>
              <a:rPr lang="en-CA" sz="1200" b="0" i="0" kern="1200" dirty="0" smtClean="0">
                <a:solidFill>
                  <a:schemeClr val="tx1"/>
                </a:solidFill>
                <a:effectLst/>
                <a:latin typeface="Times New Roman" pitchFamily="18" charset="0"/>
                <a:ea typeface="+mn-ea"/>
                <a:cs typeface="+mn-cs"/>
              </a:rPr>
              <a:t>) is an online database of biographical details of over 40,000 people of note</a:t>
            </a:r>
          </a:p>
          <a:p>
            <a:pPr fontAlgn="base"/>
            <a:r>
              <a:rPr lang="en-CA" sz="1200" b="0" i="0" kern="1200" dirty="0" err="1" smtClean="0">
                <a:solidFill>
                  <a:schemeClr val="tx1"/>
                </a:solidFill>
                <a:effectLst/>
                <a:latin typeface="Times New Roman" pitchFamily="18" charset="0"/>
                <a:ea typeface="+mn-ea"/>
                <a:cs typeface="+mn-cs"/>
              </a:rPr>
              <a:t>MusicBrainz</a:t>
            </a:r>
            <a:r>
              <a:rPr lang="en-CA" sz="1200" b="0" i="0" kern="1200" dirty="0" smtClean="0">
                <a:solidFill>
                  <a:schemeClr val="tx1"/>
                </a:solidFill>
                <a:effectLst/>
                <a:latin typeface="Times New Roman" pitchFamily="18" charset="0"/>
                <a:ea typeface="+mn-ea"/>
                <a:cs typeface="+mn-cs"/>
              </a:rPr>
              <a:t> is an open music encyclopedia that collects music metadata and makes it available to the public.</a:t>
            </a:r>
          </a:p>
          <a:p>
            <a:pPr fontAlgn="base"/>
            <a:endParaRPr lang="en-CA" sz="1200" b="0" i="0" kern="1200" dirty="0" smtClean="0">
              <a:solidFill>
                <a:schemeClr val="tx1"/>
              </a:solidFill>
              <a:effectLst/>
              <a:latin typeface="Times New Roman" pitchFamily="18" charset="0"/>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pPr>
                <a:defRPr/>
              </a:pPr>
              <a:t>26</a:t>
            </a:fld>
            <a:endParaRPr lang="en-US"/>
          </a:p>
        </p:txBody>
      </p:sp>
    </p:spTree>
    <p:extLst>
      <p:ext uri="{BB962C8B-B14F-4D97-AF65-F5344CB8AC3E}">
        <p14:creationId xmlns:p14="http://schemas.microsoft.com/office/powerpoint/2010/main" val="40342310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smtClean="0">
                <a:solidFill>
                  <a:schemeClr val="tx1"/>
                </a:solidFill>
                <a:effectLst/>
                <a:latin typeface="Times New Roman" pitchFamily="18" charset="0"/>
                <a:ea typeface="+mn-ea"/>
                <a:cs typeface="+mn-cs"/>
              </a:rPr>
              <a:t>Knowledge in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is harnessed from billions of web pages and years worth of search logs -- these are nothing more than the digitized footprints of human communication.</a:t>
            </a:r>
          </a:p>
          <a:p>
            <a:r>
              <a:rPr lang="en-CA" sz="1200" b="0" i="0" kern="1200" dirty="0" smtClean="0">
                <a:solidFill>
                  <a:schemeClr val="tx1"/>
                </a:solidFill>
                <a:effectLst/>
                <a:latin typeface="Times New Roman" pitchFamily="18" charset="0"/>
                <a:ea typeface="+mn-ea"/>
                <a:cs typeface="+mn-cs"/>
              </a:rPr>
              <a:t>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is unique in two aspects. First, </a:t>
            </a:r>
            <a:r>
              <a:rPr lang="en-CA" sz="1200" b="1" i="0" kern="1200" dirty="0" err="1" smtClean="0">
                <a:solidFill>
                  <a:schemeClr val="tx1"/>
                </a:solidFill>
                <a:effectLst/>
                <a:latin typeface="Times New Roman" pitchFamily="18" charset="0"/>
                <a:ea typeface="+mn-ea"/>
                <a:cs typeface="+mn-cs"/>
              </a:rPr>
              <a:t>Probase</a:t>
            </a:r>
            <a:r>
              <a:rPr lang="en-CA" sz="1200" b="1" i="0" kern="1200" dirty="0" smtClean="0">
                <a:solidFill>
                  <a:schemeClr val="tx1"/>
                </a:solidFill>
                <a:effectLst/>
                <a:latin typeface="Times New Roman" pitchFamily="18" charset="0"/>
                <a:ea typeface="+mn-ea"/>
                <a:cs typeface="+mn-cs"/>
              </a:rPr>
              <a:t> has an extremely large concept/category space (2.7 million categories).</a:t>
            </a:r>
            <a:r>
              <a:rPr lang="en-CA" sz="1200" b="0" i="0" kern="1200" dirty="0" smtClean="0">
                <a:solidFill>
                  <a:schemeClr val="tx1"/>
                </a:solidFill>
                <a:effectLst/>
                <a:latin typeface="Times New Roman" pitchFamily="18" charset="0"/>
                <a:ea typeface="+mn-ea"/>
                <a:cs typeface="+mn-cs"/>
              </a:rPr>
              <a:t> As these concepts are automatically acquired from web pages authored by millions of users, it is probably true that they cover most concepts in our mental world (about worldly facts). Second, </a:t>
            </a:r>
            <a:r>
              <a:rPr lang="en-CA" sz="1200" b="1" i="0" kern="1200" dirty="0" smtClean="0">
                <a:solidFill>
                  <a:schemeClr val="tx1"/>
                </a:solidFill>
                <a:effectLst/>
                <a:latin typeface="Times New Roman" pitchFamily="18" charset="0"/>
                <a:ea typeface="+mn-ea"/>
                <a:cs typeface="+mn-cs"/>
              </a:rPr>
              <a:t>data in </a:t>
            </a:r>
            <a:r>
              <a:rPr lang="en-CA" sz="1200" b="1" i="0" kern="1200" dirty="0" err="1" smtClean="0">
                <a:solidFill>
                  <a:schemeClr val="tx1"/>
                </a:solidFill>
                <a:effectLst/>
                <a:latin typeface="Times New Roman" pitchFamily="18" charset="0"/>
                <a:ea typeface="+mn-ea"/>
                <a:cs typeface="+mn-cs"/>
              </a:rPr>
              <a:t>Probase</a:t>
            </a:r>
            <a:r>
              <a:rPr lang="en-CA" sz="1200" b="1" i="0" kern="1200" dirty="0" smtClean="0">
                <a:solidFill>
                  <a:schemeClr val="tx1"/>
                </a:solidFill>
                <a:effectLst/>
                <a:latin typeface="Times New Roman" pitchFamily="18" charset="0"/>
                <a:ea typeface="+mn-ea"/>
                <a:cs typeface="+mn-cs"/>
              </a:rPr>
              <a:t>, as knowledge in our mind, is not black or white.</a:t>
            </a:r>
            <a:r>
              <a:rPr lang="en-CA" sz="1200" b="0" i="0" kern="1200" dirty="0" smtClean="0">
                <a:solidFill>
                  <a:schemeClr val="tx1"/>
                </a:solidFill>
                <a:effectLst/>
                <a:latin typeface="Times New Roman" pitchFamily="18" charset="0"/>
                <a:ea typeface="+mn-ea"/>
                <a:cs typeface="+mn-cs"/>
              </a:rPr>
              <a:t> </a:t>
            </a:r>
            <a:r>
              <a:rPr lang="en-CA" sz="1200" b="1" i="0" kern="1200" dirty="0" err="1" smtClean="0">
                <a:solidFill>
                  <a:schemeClr val="tx1"/>
                </a:solidFill>
                <a:effectLst/>
                <a:latin typeface="Times New Roman" pitchFamily="18" charset="0"/>
                <a:ea typeface="+mn-ea"/>
                <a:cs typeface="+mn-cs"/>
              </a:rPr>
              <a:t>Probase</a:t>
            </a:r>
            <a:r>
              <a:rPr lang="en-CA" sz="1200" b="1" i="0" kern="1200" dirty="0" smtClean="0">
                <a:solidFill>
                  <a:schemeClr val="tx1"/>
                </a:solidFill>
                <a:effectLst/>
                <a:latin typeface="Times New Roman" pitchFamily="18" charset="0"/>
                <a:ea typeface="+mn-ea"/>
                <a:cs typeface="+mn-cs"/>
              </a:rPr>
              <a:t> quantifies the uncertainty.</a:t>
            </a:r>
            <a:r>
              <a:rPr lang="en-CA" sz="1200" b="0" i="0" kern="1200" dirty="0" smtClean="0">
                <a:solidFill>
                  <a:schemeClr val="tx1"/>
                </a:solidFill>
                <a:effectLst/>
                <a:latin typeface="Times New Roman" pitchFamily="18" charset="0"/>
                <a:ea typeface="+mn-ea"/>
                <a:cs typeface="+mn-cs"/>
              </a:rPr>
              <a:t> These serve as the priors and likelihoods that become the foundations of probabilistic reasoning in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a:t>
            </a:r>
          </a:p>
          <a:p>
            <a:r>
              <a:rPr lang="en-CA" sz="1200" b="0" i="0" kern="1200" dirty="0" smtClean="0">
                <a:solidFill>
                  <a:schemeClr val="tx1"/>
                </a:solidFill>
                <a:effectLst/>
                <a:latin typeface="Times New Roman" pitchFamily="18" charset="0"/>
                <a:ea typeface="+mn-ea"/>
                <a:cs typeface="+mn-cs"/>
              </a:rPr>
              <a:t>Our mental world contains many concepts about worldly facts, and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tries to duplicate them. The core taxonomy of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alone contains above 2.7 million concepts. Figure 2 shows their distribution. The Y axis is the number of instances each concept contains(logarithmic scale), and on the X axis are the 2.7 million concepts ordered by their size. In contrast, existing knowledge bases have far fewer concepts (Freebase [3] contains no more than 2,000 concepts, and </a:t>
            </a:r>
            <a:r>
              <a:rPr lang="en-CA" sz="1200" b="0" i="0" kern="1200" dirty="0" err="1" smtClean="0">
                <a:solidFill>
                  <a:schemeClr val="tx1"/>
                </a:solidFill>
                <a:effectLst/>
                <a:latin typeface="Times New Roman" pitchFamily="18" charset="0"/>
                <a:ea typeface="+mn-ea"/>
                <a:cs typeface="+mn-cs"/>
              </a:rPr>
              <a:t>Cyc</a:t>
            </a:r>
            <a:r>
              <a:rPr lang="en-CA" sz="1200" b="0" i="0" kern="1200" dirty="0" smtClean="0">
                <a:solidFill>
                  <a:schemeClr val="tx1"/>
                </a:solidFill>
                <a:effectLst/>
                <a:latin typeface="Times New Roman" pitchFamily="18" charset="0"/>
                <a:ea typeface="+mn-ea"/>
                <a:cs typeface="+mn-cs"/>
              </a:rPr>
              <a:t> [7] has about 120,000 concepts), which fall short of modeling our mental world. As we can see in Figure 2, besides popular concepts such as “cities” and “musicians”, which are included by almost every general purpose taxonomy,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has millions of long tail concepts such as “anti-</a:t>
            </a:r>
            <a:r>
              <a:rPr lang="en-CA" sz="1200" b="0" i="0" kern="1200" dirty="0" err="1" smtClean="0">
                <a:solidFill>
                  <a:schemeClr val="tx1"/>
                </a:solidFill>
                <a:effectLst/>
                <a:latin typeface="Times New Roman" pitchFamily="18" charset="0"/>
                <a:ea typeface="+mn-ea"/>
                <a:cs typeface="+mn-cs"/>
              </a:rPr>
              <a:t>parkinson</a:t>
            </a:r>
            <a:r>
              <a:rPr lang="en-CA" sz="1200" b="0" i="0" kern="1200" dirty="0" smtClean="0">
                <a:solidFill>
                  <a:schemeClr val="tx1"/>
                </a:solidFill>
                <a:effectLst/>
                <a:latin typeface="Times New Roman" pitchFamily="18" charset="0"/>
                <a:ea typeface="+mn-ea"/>
                <a:cs typeface="+mn-cs"/>
              </a:rPr>
              <a:t> treatments”, "celebrity wedding dress designers” and “basic watercolor techniques”, which cannot be found in Freebase or </a:t>
            </a:r>
            <a:r>
              <a:rPr lang="en-CA" sz="1200" b="0" i="0" kern="1200" dirty="0" err="1" smtClean="0">
                <a:solidFill>
                  <a:schemeClr val="tx1"/>
                </a:solidFill>
                <a:effectLst/>
                <a:latin typeface="Times New Roman" pitchFamily="18" charset="0"/>
                <a:ea typeface="+mn-ea"/>
                <a:cs typeface="+mn-cs"/>
              </a:rPr>
              <a:t>Cyc</a:t>
            </a:r>
            <a:r>
              <a:rPr lang="en-CA" sz="1200" b="0" i="0" kern="1200" dirty="0" smtClean="0">
                <a:solidFill>
                  <a:schemeClr val="tx1"/>
                </a:solidFill>
                <a:effectLst/>
                <a:latin typeface="Times New Roman" pitchFamily="18" charset="0"/>
                <a:ea typeface="+mn-ea"/>
                <a:cs typeface="+mn-cs"/>
              </a:rPr>
              <a:t>. Besides concepts,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also has a large data space (each concept contains a set of instances or sub-concepts), a large attribute space (each concept is described by a set of attributes), and a large relationship space (e.g.,“</a:t>
            </a:r>
            <a:r>
              <a:rPr lang="en-CA" sz="1200" b="0" i="0" kern="1200" dirty="0" err="1" smtClean="0">
                <a:solidFill>
                  <a:schemeClr val="tx1"/>
                </a:solidFill>
                <a:effectLst/>
                <a:latin typeface="Times New Roman" pitchFamily="18" charset="0"/>
                <a:ea typeface="+mn-ea"/>
                <a:cs typeface="+mn-cs"/>
              </a:rPr>
              <a:t>locatedIn</a:t>
            </a:r>
            <a:r>
              <a:rPr lang="en-CA" sz="1200" b="0" i="0" kern="1200" dirty="0" smtClean="0">
                <a:solidFill>
                  <a:schemeClr val="tx1"/>
                </a:solidFill>
                <a:effectLst/>
                <a:latin typeface="Times New Roman" pitchFamily="18" charset="0"/>
                <a:ea typeface="+mn-ea"/>
                <a:cs typeface="+mn-cs"/>
              </a:rPr>
              <a:t>”, "</a:t>
            </a:r>
            <a:r>
              <a:rPr lang="en-CA" sz="1200" b="0" i="0" kern="1200" dirty="0" err="1" smtClean="0">
                <a:solidFill>
                  <a:schemeClr val="tx1"/>
                </a:solidFill>
                <a:effectLst/>
                <a:latin typeface="Times New Roman" pitchFamily="18" charset="0"/>
                <a:ea typeface="+mn-ea"/>
                <a:cs typeface="+mn-cs"/>
              </a:rPr>
              <a:t>friendOf</a:t>
            </a:r>
            <a:r>
              <a:rPr lang="en-CA" sz="1200" b="0" i="0" kern="1200" dirty="0" smtClean="0">
                <a:solidFill>
                  <a:schemeClr val="tx1"/>
                </a:solidFill>
                <a:effectLst/>
                <a:latin typeface="Times New Roman" pitchFamily="18" charset="0"/>
                <a:ea typeface="+mn-ea"/>
                <a:cs typeface="+mn-cs"/>
              </a:rPr>
              <a:t>”, "</a:t>
            </a:r>
            <a:r>
              <a:rPr lang="en-CA" sz="1200" b="0" i="0" kern="1200" dirty="0" err="1" smtClean="0">
                <a:solidFill>
                  <a:schemeClr val="tx1"/>
                </a:solidFill>
                <a:effectLst/>
                <a:latin typeface="Times New Roman" pitchFamily="18" charset="0"/>
                <a:ea typeface="+mn-ea"/>
                <a:cs typeface="+mn-cs"/>
              </a:rPr>
              <a:t>mayorOf</a:t>
            </a:r>
            <a:r>
              <a:rPr lang="en-CA" sz="1200" b="0" i="0" kern="1200" dirty="0" smtClean="0">
                <a:solidFill>
                  <a:schemeClr val="tx1"/>
                </a:solidFill>
                <a:effectLst/>
                <a:latin typeface="Times New Roman" pitchFamily="18" charset="0"/>
                <a:ea typeface="+mn-ea"/>
                <a:cs typeface="+mn-cs"/>
              </a:rPr>
              <a:t>”, as well as relationships that are not easily named, such as the relationship between apple and Newton.)</a:t>
            </a:r>
          </a:p>
          <a:p>
            <a:endParaRPr lang="en-CA" dirty="0" smtClean="0"/>
          </a:p>
          <a:p>
            <a:r>
              <a:rPr lang="en-CA" sz="1200" b="0" i="0" kern="1200" dirty="0" smtClean="0">
                <a:solidFill>
                  <a:schemeClr val="tx1"/>
                </a:solidFill>
                <a:effectLst/>
                <a:latin typeface="Times New Roman" pitchFamily="18" charset="0"/>
                <a:ea typeface="+mn-ea"/>
                <a:cs typeface="+mn-cs"/>
              </a:rPr>
              <a:t>Another feature of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is that it is probabilistic, which means every claim in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is associated with some probabilities that model the claim’s correctness, typicality, ambiguity, and other characteristics. The probabilities are derived from evidences found in web data, search log data, and other existing taxonomies. For example, for typicality (between concepts and instances),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contains the following probabilities:</a:t>
            </a:r>
          </a:p>
          <a:p>
            <a:r>
              <a:rPr lang="en-CA" sz="1200" b="0" i="0" kern="1200" dirty="0" smtClean="0">
                <a:solidFill>
                  <a:schemeClr val="tx1"/>
                </a:solidFill>
                <a:effectLst/>
                <a:latin typeface="Times New Roman" pitchFamily="18" charset="0"/>
                <a:ea typeface="+mn-ea"/>
                <a:cs typeface="+mn-cs"/>
              </a:rPr>
              <a:t>P(C=</a:t>
            </a:r>
            <a:r>
              <a:rPr lang="en-CA" sz="1200" b="0" i="0" kern="1200" dirty="0" err="1" smtClean="0">
                <a:solidFill>
                  <a:schemeClr val="tx1"/>
                </a:solidFill>
                <a:effectLst/>
                <a:latin typeface="Times New Roman" pitchFamily="18" charset="0"/>
                <a:ea typeface="+mn-ea"/>
                <a:cs typeface="+mn-cs"/>
              </a:rPr>
              <a:t>company|I</a:t>
            </a:r>
            <a:r>
              <a:rPr lang="en-CA" sz="1200" b="0" i="0" kern="1200" dirty="0" smtClean="0">
                <a:solidFill>
                  <a:schemeClr val="tx1"/>
                </a:solidFill>
                <a:effectLst/>
                <a:latin typeface="Times New Roman" pitchFamily="18" charset="0"/>
                <a:ea typeface="+mn-ea"/>
                <a:cs typeface="+mn-cs"/>
              </a:rPr>
              <a:t>=apple): How likely people will think of the concept “company” when they see the word “apple”.</a:t>
            </a:r>
          </a:p>
          <a:p>
            <a:r>
              <a:rPr lang="en-CA" sz="1200" b="0" i="0" kern="1200" dirty="0" smtClean="0">
                <a:solidFill>
                  <a:schemeClr val="tx1"/>
                </a:solidFill>
                <a:effectLst/>
                <a:latin typeface="Times New Roman" pitchFamily="18" charset="0"/>
                <a:ea typeface="+mn-ea"/>
                <a:cs typeface="+mn-cs"/>
              </a:rPr>
              <a:t>P(I=</a:t>
            </a:r>
            <a:r>
              <a:rPr lang="en-CA" sz="1200" b="0" i="0" kern="1200" dirty="0" err="1" smtClean="0">
                <a:solidFill>
                  <a:schemeClr val="tx1"/>
                </a:solidFill>
                <a:effectLst/>
                <a:latin typeface="Times New Roman" pitchFamily="18" charset="0"/>
                <a:ea typeface="+mn-ea"/>
                <a:cs typeface="+mn-cs"/>
              </a:rPr>
              <a:t>steve</a:t>
            </a:r>
            <a:r>
              <a:rPr lang="en-CA" sz="1200" b="0" i="0" kern="1200" dirty="0" smtClean="0">
                <a:solidFill>
                  <a:schemeClr val="tx1"/>
                </a:solidFill>
                <a:effectLst/>
                <a:latin typeface="Times New Roman" pitchFamily="18" charset="0"/>
                <a:ea typeface="+mn-ea"/>
                <a:cs typeface="+mn-cs"/>
              </a:rPr>
              <a:t> </a:t>
            </a:r>
            <a:r>
              <a:rPr lang="en-CA" sz="1200" b="0" i="0" kern="1200" dirty="0" err="1" smtClean="0">
                <a:solidFill>
                  <a:schemeClr val="tx1"/>
                </a:solidFill>
                <a:effectLst/>
                <a:latin typeface="Times New Roman" pitchFamily="18" charset="0"/>
                <a:ea typeface="+mn-ea"/>
                <a:cs typeface="+mn-cs"/>
              </a:rPr>
              <a:t>jobs|C</a:t>
            </a:r>
            <a:r>
              <a:rPr lang="en-CA" sz="1200" b="0" i="0" kern="1200" dirty="0" smtClean="0">
                <a:solidFill>
                  <a:schemeClr val="tx1"/>
                </a:solidFill>
                <a:effectLst/>
                <a:latin typeface="Times New Roman" pitchFamily="18" charset="0"/>
                <a:ea typeface="+mn-ea"/>
                <a:cs typeface="+mn-cs"/>
              </a:rPr>
              <a:t>=</a:t>
            </a:r>
            <a:r>
              <a:rPr lang="en-CA" sz="1200" b="0" i="0" kern="1200" dirty="0" err="1" smtClean="0">
                <a:solidFill>
                  <a:schemeClr val="tx1"/>
                </a:solidFill>
                <a:effectLst/>
                <a:latin typeface="Times New Roman" pitchFamily="18" charset="0"/>
                <a:ea typeface="+mn-ea"/>
                <a:cs typeface="+mn-cs"/>
              </a:rPr>
              <a:t>ceo</a:t>
            </a:r>
            <a:r>
              <a:rPr lang="en-CA" sz="1200" b="0" i="0" kern="1200" dirty="0" smtClean="0">
                <a:solidFill>
                  <a:schemeClr val="tx1"/>
                </a:solidFill>
                <a:effectLst/>
                <a:latin typeface="Times New Roman" pitchFamily="18" charset="0"/>
                <a:ea typeface="+mn-ea"/>
                <a:cs typeface="+mn-cs"/>
              </a:rPr>
              <a:t>): How likely “</a:t>
            </a:r>
            <a:r>
              <a:rPr lang="en-CA" sz="1200" b="0" i="0" kern="1200" dirty="0" err="1" smtClean="0">
                <a:solidFill>
                  <a:schemeClr val="tx1"/>
                </a:solidFill>
                <a:effectLst/>
                <a:latin typeface="Times New Roman" pitchFamily="18" charset="0"/>
                <a:ea typeface="+mn-ea"/>
                <a:cs typeface="+mn-cs"/>
              </a:rPr>
              <a:t>steve</a:t>
            </a:r>
            <a:r>
              <a:rPr lang="en-CA" sz="1200" b="0" i="0" kern="1200" dirty="0" smtClean="0">
                <a:solidFill>
                  <a:schemeClr val="tx1"/>
                </a:solidFill>
                <a:effectLst/>
                <a:latin typeface="Times New Roman" pitchFamily="18" charset="0"/>
                <a:ea typeface="+mn-ea"/>
                <a:cs typeface="+mn-cs"/>
              </a:rPr>
              <a:t> jobs” will come into mind when people think about the concept “</a:t>
            </a:r>
            <a:r>
              <a:rPr lang="en-CA" sz="1200" b="0" i="0" kern="1200" dirty="0" err="1" smtClean="0">
                <a:solidFill>
                  <a:schemeClr val="tx1"/>
                </a:solidFill>
                <a:effectLst/>
                <a:latin typeface="Times New Roman" pitchFamily="18" charset="0"/>
                <a:ea typeface="+mn-ea"/>
                <a:cs typeface="+mn-cs"/>
              </a:rPr>
              <a:t>ceo</a:t>
            </a:r>
            <a:r>
              <a:rPr lang="en-CA" sz="1200" b="0" i="0" kern="1200" dirty="0" smtClean="0">
                <a:solidFill>
                  <a:schemeClr val="tx1"/>
                </a:solidFill>
                <a:effectLst/>
                <a:latin typeface="Times New Roman" pitchFamily="18" charset="0"/>
                <a:ea typeface="+mn-ea"/>
                <a:cs typeface="+mn-cs"/>
              </a:rPr>
              <a:t>”.</a:t>
            </a:r>
          </a:p>
          <a:p>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also has typicality scores for concepts and attributes. Another important score in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is the similarity between any</a:t>
            </a:r>
            <a:br>
              <a:rPr lang="en-CA" sz="1200" b="0" i="0" kern="1200" dirty="0" smtClean="0">
                <a:solidFill>
                  <a:schemeClr val="tx1"/>
                </a:solidFill>
                <a:effectLst/>
                <a:latin typeface="Times New Roman" pitchFamily="18" charset="0"/>
                <a:ea typeface="+mn-ea"/>
                <a:cs typeface="+mn-cs"/>
              </a:rPr>
            </a:br>
            <a:r>
              <a:rPr lang="en-CA" sz="1200" b="0" i="0" kern="1200" dirty="0" smtClean="0">
                <a:solidFill>
                  <a:schemeClr val="tx1"/>
                </a:solidFill>
                <a:effectLst/>
                <a:latin typeface="Times New Roman" pitchFamily="18" charset="0"/>
                <a:ea typeface="+mn-ea"/>
                <a:cs typeface="+mn-cs"/>
              </a:rPr>
              <a:t>two concepts y1 and y2 (e.g., </a:t>
            </a:r>
            <a:r>
              <a:rPr lang="en-CA" sz="1200" b="0" i="1" kern="1200" dirty="0" smtClean="0">
                <a:solidFill>
                  <a:schemeClr val="tx1"/>
                </a:solidFill>
                <a:effectLst/>
                <a:latin typeface="Times New Roman" pitchFamily="18" charset="0"/>
                <a:ea typeface="+mn-ea"/>
                <a:cs typeface="+mn-cs"/>
              </a:rPr>
              <a:t>celebrity</a:t>
            </a:r>
            <a:r>
              <a:rPr lang="en-CA" sz="1200" b="0" i="0" kern="1200" dirty="0" smtClean="0">
                <a:solidFill>
                  <a:schemeClr val="tx1"/>
                </a:solidFill>
                <a:effectLst/>
                <a:latin typeface="Times New Roman" pitchFamily="18" charset="0"/>
                <a:ea typeface="+mn-ea"/>
                <a:cs typeface="+mn-cs"/>
              </a:rPr>
              <a:t> and </a:t>
            </a:r>
            <a:r>
              <a:rPr lang="en-CA" sz="1200" b="0" i="1" kern="1200" dirty="0" smtClean="0">
                <a:solidFill>
                  <a:schemeClr val="tx1"/>
                </a:solidFill>
                <a:effectLst/>
                <a:latin typeface="Times New Roman" pitchFamily="18" charset="0"/>
                <a:ea typeface="+mn-ea"/>
                <a:cs typeface="+mn-cs"/>
              </a:rPr>
              <a:t>famous politicians</a:t>
            </a:r>
            <a:r>
              <a:rPr lang="en-CA" sz="1200" b="0" i="0" kern="1200" dirty="0" smtClean="0">
                <a:solidFill>
                  <a:schemeClr val="tx1"/>
                </a:solidFill>
                <a:effectLst/>
                <a:latin typeface="Times New Roman" pitchFamily="18" charset="0"/>
                <a:ea typeface="+mn-ea"/>
                <a:cs typeface="+mn-cs"/>
              </a:rPr>
              <a:t>). Thus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can tell that </a:t>
            </a:r>
            <a:r>
              <a:rPr lang="en-CA" sz="1200" b="0" i="1" kern="1200" dirty="0" smtClean="0">
                <a:solidFill>
                  <a:schemeClr val="tx1"/>
                </a:solidFill>
                <a:effectLst/>
                <a:latin typeface="Times New Roman" pitchFamily="18" charset="0"/>
                <a:ea typeface="+mn-ea"/>
                <a:cs typeface="+mn-cs"/>
              </a:rPr>
              <a:t>natural disasters</a:t>
            </a:r>
            <a:r>
              <a:rPr lang="en-CA" sz="1200" b="0" i="0" kern="1200" dirty="0" smtClean="0">
                <a:solidFill>
                  <a:schemeClr val="tx1"/>
                </a:solidFill>
                <a:effectLst/>
                <a:latin typeface="Times New Roman" pitchFamily="18" charset="0"/>
                <a:ea typeface="+mn-ea"/>
                <a:cs typeface="+mn-cs"/>
              </a:rPr>
              <a:t> and </a:t>
            </a:r>
            <a:r>
              <a:rPr lang="en-CA" sz="1200" b="0" i="1" kern="1200" dirty="0" smtClean="0">
                <a:solidFill>
                  <a:schemeClr val="tx1"/>
                </a:solidFill>
                <a:effectLst/>
                <a:latin typeface="Times New Roman" pitchFamily="18" charset="0"/>
                <a:ea typeface="+mn-ea"/>
                <a:cs typeface="+mn-cs"/>
              </a:rPr>
              <a:t>politicians</a:t>
            </a:r>
            <a:r>
              <a:rPr lang="en-CA" sz="1200" b="0" i="0" kern="1200" dirty="0" smtClean="0">
                <a:solidFill>
                  <a:schemeClr val="tx1"/>
                </a:solidFill>
                <a:effectLst/>
                <a:latin typeface="Times New Roman" pitchFamily="18" charset="0"/>
                <a:ea typeface="+mn-ea"/>
                <a:cs typeface="+mn-cs"/>
              </a:rPr>
              <a:t> are very different </a:t>
            </a:r>
            <a:r>
              <a:rPr lang="en-CA" sz="1200" b="0" i="0" kern="1200" dirty="0" err="1" smtClean="0">
                <a:solidFill>
                  <a:schemeClr val="tx1"/>
                </a:solidFill>
                <a:effectLst/>
                <a:latin typeface="Times New Roman" pitchFamily="18" charset="0"/>
                <a:ea typeface="+mn-ea"/>
                <a:cs typeface="+mn-cs"/>
              </a:rPr>
              <a:t>concepts,</a:t>
            </a:r>
            <a:r>
              <a:rPr lang="en-CA" sz="1200" b="0" i="1" kern="1200" dirty="0" err="1" smtClean="0">
                <a:solidFill>
                  <a:schemeClr val="tx1"/>
                </a:solidFill>
                <a:effectLst/>
                <a:latin typeface="Times New Roman" pitchFamily="18" charset="0"/>
                <a:ea typeface="+mn-ea"/>
                <a:cs typeface="+mn-cs"/>
              </a:rPr>
              <a:t>endangered</a:t>
            </a:r>
            <a:r>
              <a:rPr lang="en-CA" sz="1200" b="0" i="1" kern="1200" dirty="0" smtClean="0">
                <a:solidFill>
                  <a:schemeClr val="tx1"/>
                </a:solidFill>
                <a:effectLst/>
                <a:latin typeface="Times New Roman" pitchFamily="18" charset="0"/>
                <a:ea typeface="+mn-ea"/>
                <a:cs typeface="+mn-cs"/>
              </a:rPr>
              <a:t> species</a:t>
            </a:r>
            <a:r>
              <a:rPr lang="en-CA" sz="1200" b="0" i="0" kern="1200" dirty="0" smtClean="0">
                <a:solidFill>
                  <a:schemeClr val="tx1"/>
                </a:solidFill>
                <a:effectLst/>
                <a:latin typeface="Times New Roman" pitchFamily="18" charset="0"/>
                <a:ea typeface="+mn-ea"/>
                <a:cs typeface="+mn-cs"/>
              </a:rPr>
              <a:t> and </a:t>
            </a:r>
            <a:r>
              <a:rPr lang="en-CA" sz="1200" b="0" i="1" kern="1200" dirty="0" smtClean="0">
                <a:solidFill>
                  <a:schemeClr val="tx1"/>
                </a:solidFill>
                <a:effectLst/>
                <a:latin typeface="Times New Roman" pitchFamily="18" charset="0"/>
                <a:ea typeface="+mn-ea"/>
                <a:cs typeface="+mn-cs"/>
              </a:rPr>
              <a:t>tropical rainforest plants</a:t>
            </a:r>
            <a:r>
              <a:rPr lang="en-CA" sz="1200" b="0" i="0" kern="1200" dirty="0" smtClean="0">
                <a:solidFill>
                  <a:schemeClr val="tx1"/>
                </a:solidFill>
                <a:effectLst/>
                <a:latin typeface="Times New Roman" pitchFamily="18" charset="0"/>
                <a:ea typeface="+mn-ea"/>
                <a:cs typeface="+mn-cs"/>
              </a:rPr>
              <a:t> have certain relationships, while </a:t>
            </a:r>
            <a:r>
              <a:rPr lang="en-CA" sz="1200" b="0" i="1" kern="1200" dirty="0" smtClean="0">
                <a:solidFill>
                  <a:schemeClr val="tx1"/>
                </a:solidFill>
                <a:effectLst/>
                <a:latin typeface="Times New Roman" pitchFamily="18" charset="0"/>
                <a:ea typeface="+mn-ea"/>
                <a:cs typeface="+mn-cs"/>
              </a:rPr>
              <a:t>countries</a:t>
            </a:r>
            <a:r>
              <a:rPr lang="en-CA" sz="1200" b="0" i="0" kern="1200" dirty="0" smtClean="0">
                <a:solidFill>
                  <a:schemeClr val="tx1"/>
                </a:solidFill>
                <a:effectLst/>
                <a:latin typeface="Times New Roman" pitchFamily="18" charset="0"/>
                <a:ea typeface="+mn-ea"/>
                <a:cs typeface="+mn-cs"/>
              </a:rPr>
              <a:t> and </a:t>
            </a:r>
            <a:r>
              <a:rPr lang="en-CA" sz="1200" b="0" i="1" kern="1200" dirty="0" smtClean="0">
                <a:solidFill>
                  <a:schemeClr val="tx1"/>
                </a:solidFill>
                <a:effectLst/>
                <a:latin typeface="Times New Roman" pitchFamily="18" charset="0"/>
                <a:ea typeface="+mn-ea"/>
                <a:cs typeface="+mn-cs"/>
              </a:rPr>
              <a:t>nations</a:t>
            </a:r>
            <a:r>
              <a:rPr lang="en-CA" sz="1200" b="0" i="0" kern="1200" dirty="0" smtClean="0">
                <a:solidFill>
                  <a:schemeClr val="tx1"/>
                </a:solidFill>
                <a:effectLst/>
                <a:latin typeface="Times New Roman" pitchFamily="18" charset="0"/>
                <a:ea typeface="+mn-ea"/>
                <a:cs typeface="+mn-cs"/>
              </a:rPr>
              <a:t> are almost the same concepts.</a:t>
            </a:r>
          </a:p>
          <a:p>
            <a:r>
              <a:rPr lang="en-CA" sz="1200" b="0" i="0" kern="1200" dirty="0" smtClean="0">
                <a:solidFill>
                  <a:schemeClr val="tx1"/>
                </a:solidFill>
                <a:effectLst/>
                <a:latin typeface="Times New Roman" pitchFamily="18" charset="0"/>
                <a:ea typeface="+mn-ea"/>
                <a:cs typeface="+mn-cs"/>
              </a:rPr>
              <a:t>These probabilities serve as priors and likelihoods for Bayesian reasoning on top of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In addition, the probabilistic nature of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also enables it to incorporate data of varied quality from heterogeneous sources.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regards external data as </a:t>
            </a:r>
            <a:r>
              <a:rPr lang="en-CA" sz="1200" b="0" i="0" kern="1200" dirty="0" err="1" smtClean="0">
                <a:solidFill>
                  <a:schemeClr val="tx1"/>
                </a:solidFill>
                <a:effectLst/>
                <a:latin typeface="Times New Roman" pitchFamily="18" charset="0"/>
                <a:ea typeface="+mn-ea"/>
                <a:cs typeface="+mn-cs"/>
              </a:rPr>
              <a:t>evthese</a:t>
            </a:r>
            <a:r>
              <a:rPr lang="en-CA" sz="1200" b="0" i="0" kern="1200" dirty="0" smtClean="0">
                <a:solidFill>
                  <a:schemeClr val="tx1"/>
                </a:solidFill>
                <a:effectLst/>
                <a:latin typeface="Times New Roman" pitchFamily="18" charset="0"/>
                <a:ea typeface="+mn-ea"/>
                <a:cs typeface="+mn-cs"/>
              </a:rPr>
              <a:t> probabilities serve as priors and likelihoods for Bayesian reasoning on top of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a:t>
            </a:r>
          </a:p>
          <a:p>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pPr>
                <a:defRPr/>
              </a:pPr>
              <a:t>27</a:t>
            </a:fld>
            <a:endParaRPr lang="en-US"/>
          </a:p>
        </p:txBody>
      </p:sp>
    </p:spTree>
    <p:extLst>
      <p:ext uri="{BB962C8B-B14F-4D97-AF65-F5344CB8AC3E}">
        <p14:creationId xmlns:p14="http://schemas.microsoft.com/office/powerpoint/2010/main" val="29008134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smtClean="0">
                <a:solidFill>
                  <a:schemeClr val="tx1"/>
                </a:solidFill>
                <a:effectLst/>
                <a:latin typeface="Times New Roman" pitchFamily="18" charset="0"/>
                <a:ea typeface="+mn-ea"/>
                <a:cs typeface="+mn-cs"/>
              </a:rPr>
              <a:t>shows what is inside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The knowledgebase consists of </a:t>
            </a:r>
            <a:r>
              <a:rPr lang="en-CA" sz="1200" b="1" i="1" kern="1200" dirty="0" smtClean="0">
                <a:solidFill>
                  <a:schemeClr val="tx1"/>
                </a:solidFill>
                <a:effectLst/>
                <a:latin typeface="Times New Roman" pitchFamily="18" charset="0"/>
                <a:ea typeface="+mn-ea"/>
                <a:cs typeface="+mn-cs"/>
              </a:rPr>
              <a:t>concepts</a:t>
            </a:r>
            <a:r>
              <a:rPr lang="en-CA" sz="1200" b="0" i="0" kern="1200" dirty="0" smtClean="0">
                <a:solidFill>
                  <a:schemeClr val="tx1"/>
                </a:solidFill>
                <a:effectLst/>
                <a:latin typeface="Times New Roman" pitchFamily="18" charset="0"/>
                <a:ea typeface="+mn-ea"/>
                <a:cs typeface="+mn-cs"/>
              </a:rPr>
              <a:t> (e.g. emerging markets), </a:t>
            </a:r>
            <a:r>
              <a:rPr lang="en-CA" sz="1200" b="1" i="1" kern="1200" dirty="0" smtClean="0">
                <a:solidFill>
                  <a:schemeClr val="tx1"/>
                </a:solidFill>
                <a:effectLst/>
                <a:latin typeface="Times New Roman" pitchFamily="18" charset="0"/>
                <a:ea typeface="+mn-ea"/>
                <a:cs typeface="+mn-cs"/>
              </a:rPr>
              <a:t>instances</a:t>
            </a:r>
            <a:r>
              <a:rPr lang="en-CA" sz="1200" b="0" i="0" kern="1200" dirty="0" smtClean="0">
                <a:solidFill>
                  <a:schemeClr val="tx1"/>
                </a:solidFill>
                <a:effectLst/>
                <a:latin typeface="Times New Roman" pitchFamily="18" charset="0"/>
                <a:ea typeface="+mn-ea"/>
                <a:cs typeface="+mn-cs"/>
              </a:rPr>
              <a:t> (e.g., China), </a:t>
            </a:r>
            <a:r>
              <a:rPr lang="en-CA" sz="1200" b="1" i="1" kern="1200" dirty="0" smtClean="0">
                <a:solidFill>
                  <a:schemeClr val="tx1"/>
                </a:solidFill>
                <a:effectLst/>
                <a:latin typeface="Times New Roman" pitchFamily="18" charset="0"/>
                <a:ea typeface="+mn-ea"/>
                <a:cs typeface="+mn-cs"/>
              </a:rPr>
              <a:t>attributes</a:t>
            </a:r>
            <a:r>
              <a:rPr lang="en-CA" sz="1200" b="0" i="0" kern="1200" dirty="0" smtClean="0">
                <a:solidFill>
                  <a:schemeClr val="tx1"/>
                </a:solidFill>
                <a:effectLst/>
                <a:latin typeface="Times New Roman" pitchFamily="18" charset="0"/>
                <a:ea typeface="+mn-ea"/>
                <a:cs typeface="+mn-cs"/>
              </a:rPr>
              <a:t> and </a:t>
            </a:r>
            <a:r>
              <a:rPr lang="en-CA" sz="1200" b="1" i="1" kern="1200" dirty="0" smtClean="0">
                <a:solidFill>
                  <a:schemeClr val="tx1"/>
                </a:solidFill>
                <a:effectLst/>
                <a:latin typeface="Times New Roman" pitchFamily="18" charset="0"/>
                <a:ea typeface="+mn-ea"/>
                <a:cs typeface="+mn-cs"/>
              </a:rPr>
              <a:t>values</a:t>
            </a:r>
            <a:r>
              <a:rPr lang="en-CA" sz="1200" b="0" i="0" kern="1200" dirty="0" smtClean="0">
                <a:solidFill>
                  <a:schemeClr val="tx1"/>
                </a:solidFill>
                <a:effectLst/>
                <a:latin typeface="Times New Roman" pitchFamily="18" charset="0"/>
                <a:ea typeface="+mn-ea"/>
                <a:cs typeface="+mn-cs"/>
              </a:rPr>
              <a:t> (e.g., China's population is 1.3 billion), and </a:t>
            </a:r>
            <a:r>
              <a:rPr lang="en-CA" sz="1200" b="1" i="1" kern="1200" dirty="0" smtClean="0">
                <a:solidFill>
                  <a:schemeClr val="tx1"/>
                </a:solidFill>
                <a:effectLst/>
                <a:latin typeface="Times New Roman" pitchFamily="18" charset="0"/>
                <a:ea typeface="+mn-ea"/>
                <a:cs typeface="+mn-cs"/>
              </a:rPr>
              <a:t>relationships</a:t>
            </a:r>
            <a:r>
              <a:rPr lang="en-CA" sz="1200" b="0" i="0" kern="1200" dirty="0" smtClean="0">
                <a:solidFill>
                  <a:schemeClr val="tx1"/>
                </a:solidFill>
                <a:effectLst/>
                <a:latin typeface="Times New Roman" pitchFamily="18" charset="0"/>
                <a:ea typeface="+mn-ea"/>
                <a:cs typeface="+mn-cs"/>
              </a:rPr>
              <a:t> (e.g., emerging markets, as a concept, is closely related to newly industrialized countries), all of which are automatically derived in an unsupervised manner.</a:t>
            </a:r>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pPr>
                <a:defRPr/>
              </a:pPr>
              <a:t>29</a:t>
            </a:fld>
            <a:endParaRPr lang="en-US"/>
          </a:p>
        </p:txBody>
      </p:sp>
    </p:spTree>
    <p:extLst>
      <p:ext uri="{BB962C8B-B14F-4D97-AF65-F5344CB8AC3E}">
        <p14:creationId xmlns:p14="http://schemas.microsoft.com/office/powerpoint/2010/main" val="18762814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smtClean="0">
                <a:solidFill>
                  <a:schemeClr val="tx1"/>
                </a:solidFill>
                <a:effectLst/>
                <a:latin typeface="Times New Roman" pitchFamily="18" charset="0"/>
                <a:ea typeface="+mn-ea"/>
                <a:cs typeface="+mn-cs"/>
              </a:rPr>
              <a:t>Figure 2 shows their distribution. The Y axis is the number of instances each concept contains(logarithmic scale), and on the X axis are the 2.7 million concepts ordered by their size. In contrast, existing knowledge bases have far fewer concepts (Freebase [3] contains no more than 2,000 concepts, and </a:t>
            </a:r>
            <a:r>
              <a:rPr lang="en-CA" sz="1200" b="0" i="0" kern="1200" dirty="0" err="1" smtClean="0">
                <a:solidFill>
                  <a:schemeClr val="tx1"/>
                </a:solidFill>
                <a:effectLst/>
                <a:latin typeface="Times New Roman" pitchFamily="18" charset="0"/>
                <a:ea typeface="+mn-ea"/>
                <a:cs typeface="+mn-cs"/>
              </a:rPr>
              <a:t>Cyc</a:t>
            </a:r>
            <a:r>
              <a:rPr lang="en-CA" sz="1200" b="0" i="0" kern="1200" dirty="0" smtClean="0">
                <a:solidFill>
                  <a:schemeClr val="tx1"/>
                </a:solidFill>
                <a:effectLst/>
                <a:latin typeface="Times New Roman" pitchFamily="18" charset="0"/>
                <a:ea typeface="+mn-ea"/>
                <a:cs typeface="+mn-cs"/>
              </a:rPr>
              <a:t> [7] has about 120,000 concepts), which fall short of modeling our mental world. As we can see in Figure 2, besides popular concepts such as “cities” and “musicians”, which are included by almost every general purpose taxonomy,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has millions of long tail concepts such as “anti-</a:t>
            </a:r>
            <a:r>
              <a:rPr lang="en-CA" sz="1200" b="0" i="0" kern="1200" dirty="0" err="1" smtClean="0">
                <a:solidFill>
                  <a:schemeClr val="tx1"/>
                </a:solidFill>
                <a:effectLst/>
                <a:latin typeface="Times New Roman" pitchFamily="18" charset="0"/>
                <a:ea typeface="+mn-ea"/>
                <a:cs typeface="+mn-cs"/>
              </a:rPr>
              <a:t>parkinson</a:t>
            </a:r>
            <a:r>
              <a:rPr lang="en-CA" sz="1200" b="0" i="0" kern="1200" dirty="0" smtClean="0">
                <a:solidFill>
                  <a:schemeClr val="tx1"/>
                </a:solidFill>
                <a:effectLst/>
                <a:latin typeface="Times New Roman" pitchFamily="18" charset="0"/>
                <a:ea typeface="+mn-ea"/>
                <a:cs typeface="+mn-cs"/>
              </a:rPr>
              <a:t> treatments”, "celebrity wedding dress designers” and “basic watercolor techniques”, which cannot be found in Freebase or </a:t>
            </a:r>
            <a:r>
              <a:rPr lang="en-CA" sz="1200" b="0" i="0" kern="1200" dirty="0" err="1" smtClean="0">
                <a:solidFill>
                  <a:schemeClr val="tx1"/>
                </a:solidFill>
                <a:effectLst/>
                <a:latin typeface="Times New Roman" pitchFamily="18" charset="0"/>
                <a:ea typeface="+mn-ea"/>
                <a:cs typeface="+mn-cs"/>
              </a:rPr>
              <a:t>Cyc</a:t>
            </a:r>
            <a:r>
              <a:rPr lang="en-CA" sz="1200" b="0" i="0" kern="1200" dirty="0" smtClean="0">
                <a:solidFill>
                  <a:schemeClr val="tx1"/>
                </a:solidFill>
                <a:effectLst/>
                <a:latin typeface="Times New Roman" pitchFamily="18" charset="0"/>
                <a:ea typeface="+mn-ea"/>
                <a:cs typeface="+mn-cs"/>
              </a:rPr>
              <a:t>.</a:t>
            </a:r>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pPr>
                <a:defRPr/>
              </a:pPr>
              <a:t>30</a:t>
            </a:fld>
            <a:endParaRPr lang="en-US"/>
          </a:p>
        </p:txBody>
      </p:sp>
    </p:spTree>
    <p:extLst>
      <p:ext uri="{BB962C8B-B14F-4D97-AF65-F5344CB8AC3E}">
        <p14:creationId xmlns:p14="http://schemas.microsoft.com/office/powerpoint/2010/main" val="34808173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1" kern="1200" dirty="0" err="1" smtClean="0">
                <a:solidFill>
                  <a:schemeClr val="tx1"/>
                </a:solidFill>
                <a:effectLst/>
                <a:latin typeface="Times New Roman" pitchFamily="18" charset="0"/>
                <a:ea typeface="+mn-ea"/>
                <a:cs typeface="+mn-cs"/>
              </a:rPr>
              <a:t>DBpedia</a:t>
            </a:r>
            <a:r>
              <a:rPr lang="en-CA" sz="1200" b="0" i="1" kern="1200" dirty="0" smtClean="0">
                <a:solidFill>
                  <a:schemeClr val="tx1"/>
                </a:solidFill>
                <a:effectLst/>
                <a:latin typeface="Times New Roman" pitchFamily="18" charset="0"/>
                <a:ea typeface="+mn-ea"/>
                <a:cs typeface="+mn-cs"/>
              </a:rPr>
              <a:t> is a crowd-sourced community effort to extract structured information from Wikipedia and make this information available on the Web. </a:t>
            </a:r>
            <a:r>
              <a:rPr lang="en-CA" sz="1200" b="0" i="1" kern="1200" dirty="0" err="1" smtClean="0">
                <a:solidFill>
                  <a:schemeClr val="tx1"/>
                </a:solidFill>
                <a:effectLst/>
                <a:latin typeface="Times New Roman" pitchFamily="18" charset="0"/>
                <a:ea typeface="+mn-ea"/>
                <a:cs typeface="+mn-cs"/>
              </a:rPr>
              <a:t>DBpedia</a:t>
            </a:r>
            <a:r>
              <a:rPr lang="en-CA" sz="1200" b="0" i="1" kern="1200" dirty="0" smtClean="0">
                <a:solidFill>
                  <a:schemeClr val="tx1"/>
                </a:solidFill>
                <a:effectLst/>
                <a:latin typeface="Times New Roman" pitchFamily="18" charset="0"/>
                <a:ea typeface="+mn-ea"/>
                <a:cs typeface="+mn-cs"/>
              </a:rPr>
              <a:t> allows you to ask sophisticated queries against Wikipedia, and to link the different data sets on the Web to Wikipedia data. We hope that this work will make it easier for the huge amount of information in Wikipedia to be used in some new interesting ways. Furthermore, it might inspire new mechanisms for navigating, linking, and improving the encyclopedia itself.</a:t>
            </a:r>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pPr>
                <a:defRPr/>
              </a:pPr>
              <a:t>31</a:t>
            </a:fld>
            <a:endParaRPr lang="en-US"/>
          </a:p>
        </p:txBody>
      </p:sp>
    </p:spTree>
    <p:extLst>
      <p:ext uri="{BB962C8B-B14F-4D97-AF65-F5344CB8AC3E}">
        <p14:creationId xmlns:p14="http://schemas.microsoft.com/office/powerpoint/2010/main" val="9193523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32</a:t>
            </a:fld>
            <a:endParaRPr lang="en-US" smtClean="0">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What is the UMLS?</a:t>
            </a:r>
          </a:p>
          <a:p>
            <a:r>
              <a:rPr lang="en-CA" dirty="0" smtClean="0"/>
              <a:t>The UMLS, or Unified Medical Language System, is a set of files and software that brings together many health and biomedical vocabularies and standards to enable interoperability between computer systems.</a:t>
            </a:r>
          </a:p>
          <a:p>
            <a:r>
              <a:rPr lang="en-CA" dirty="0" smtClean="0"/>
              <a:t>You can use the UMLS to enhance or develop applications, such as electronic health records, classification tools, dictionaries and language translators.</a:t>
            </a:r>
          </a:p>
          <a:p>
            <a:r>
              <a:rPr lang="en-CA" b="1" dirty="0" smtClean="0"/>
              <a:t>More About the UMLS</a:t>
            </a:r>
          </a:p>
          <a:p>
            <a:pPr lvl="1"/>
            <a:r>
              <a:rPr lang="en-CA" dirty="0" smtClean="0">
                <a:hlinkClick r:id="rId3"/>
              </a:rPr>
              <a:t>Presentations and Publications</a:t>
            </a:r>
            <a:endParaRPr lang="en-CA" dirty="0" smtClean="0"/>
          </a:p>
          <a:p>
            <a:pPr lvl="1"/>
            <a:r>
              <a:rPr lang="en-CA" dirty="0" smtClean="0">
                <a:hlinkClick r:id="rId4"/>
              </a:rPr>
              <a:t>UMLS Reference Manual</a:t>
            </a:r>
            <a:endParaRPr lang="en-CA" dirty="0" smtClean="0"/>
          </a:p>
          <a:p>
            <a:pPr lvl="1"/>
            <a:r>
              <a:rPr lang="en-CA" dirty="0" smtClean="0">
                <a:hlinkClick r:id="rId5"/>
              </a:rPr>
              <a:t>UMLS Basics Tutorial</a:t>
            </a:r>
            <a:endParaRPr lang="en-CA" dirty="0" smtClean="0"/>
          </a:p>
          <a:p>
            <a:pPr lvl="1"/>
            <a:r>
              <a:rPr lang="en-CA" dirty="0" smtClean="0">
                <a:hlinkClick r:id="rId6"/>
              </a:rPr>
              <a:t>Source Vocabulary Information</a:t>
            </a:r>
            <a:endParaRPr lang="en-CA" dirty="0" smtClean="0"/>
          </a:p>
          <a:p>
            <a:pPr lvl="1"/>
            <a:r>
              <a:rPr lang="en-CA" dirty="0" smtClean="0">
                <a:hlinkClick r:id="rId7"/>
              </a:rPr>
              <a:t>UMLS Video Learning Resources</a:t>
            </a:r>
            <a:endParaRPr lang="en-CA" dirty="0" smtClean="0"/>
          </a:p>
          <a:p>
            <a:r>
              <a:rPr lang="en-CA" b="1" dirty="0" smtClean="0"/>
              <a:t>UMLS in Use</a:t>
            </a:r>
          </a:p>
          <a:p>
            <a:r>
              <a:rPr lang="en-CA" dirty="0" smtClean="0"/>
              <a:t>One powerful use of the UMLS is linking health information, medical terms, drug names, and billing codes across different computer systems. Some examples of this are:</a:t>
            </a:r>
          </a:p>
          <a:p>
            <a:r>
              <a:rPr lang="en-CA" dirty="0" smtClean="0"/>
              <a:t>Linking terms and codes between your doctor, your pharmacy, and your insurance company</a:t>
            </a:r>
          </a:p>
          <a:p>
            <a:r>
              <a:rPr lang="en-CA" dirty="0" smtClean="0"/>
              <a:t>Patient care coordination among several departments within a hospital</a:t>
            </a:r>
          </a:p>
          <a:p>
            <a:r>
              <a:rPr lang="en-CA" dirty="0" smtClean="0"/>
              <a:t>The UMLS has many other uses, including search engine retrieval, data mining, public health statistics reporting, and terminology research.</a:t>
            </a:r>
          </a:p>
          <a:p>
            <a:r>
              <a:rPr lang="en-CA" b="1" dirty="0" smtClean="0"/>
              <a:t>More Uses of the UMLS</a:t>
            </a:r>
          </a:p>
          <a:p>
            <a:pPr lvl="1"/>
            <a:r>
              <a:rPr lang="en-CA" dirty="0" smtClean="0">
                <a:hlinkClick r:id="rId8"/>
              </a:rPr>
              <a:t>NLM Applications</a:t>
            </a:r>
            <a:endParaRPr lang="en-CA" dirty="0" smtClean="0"/>
          </a:p>
          <a:p>
            <a:pPr lvl="1"/>
            <a:r>
              <a:rPr lang="en-CA" dirty="0" smtClean="0">
                <a:hlinkClick r:id="rId9"/>
              </a:rPr>
              <a:t>UMLS Community</a:t>
            </a:r>
            <a:endParaRPr lang="en-CA" dirty="0" smtClean="0"/>
          </a:p>
          <a:p>
            <a:pPr lvl="1"/>
            <a:r>
              <a:rPr lang="en-CA" dirty="0" smtClean="0">
                <a:hlinkClick r:id="rId10"/>
              </a:rPr>
              <a:t>Health Information Technology</a:t>
            </a:r>
            <a:endParaRPr lang="en-CA" dirty="0" smtClean="0"/>
          </a:p>
          <a:p>
            <a:pPr lvl="1"/>
            <a:r>
              <a:rPr lang="en-CA" dirty="0" smtClean="0">
                <a:hlinkClick r:id="rId11"/>
              </a:rPr>
              <a:t>Supporting Interoperability</a:t>
            </a:r>
            <a:endParaRPr lang="en-CA" dirty="0" smtClean="0"/>
          </a:p>
          <a:p>
            <a:r>
              <a:rPr lang="en-CA" b="1" dirty="0" smtClean="0"/>
              <a:t>The Three UMLS Tools</a:t>
            </a:r>
          </a:p>
          <a:p>
            <a:r>
              <a:rPr lang="en-CA" dirty="0" smtClean="0"/>
              <a:t>The UMLS has three tools, which we call the Knowledge Sources:</a:t>
            </a:r>
          </a:p>
          <a:p>
            <a:r>
              <a:rPr lang="en-CA" b="1" dirty="0" err="1" smtClean="0"/>
              <a:t>Metathesaurus</a:t>
            </a:r>
            <a:r>
              <a:rPr lang="en-CA" dirty="0" smtClean="0"/>
              <a:t>: Terms and codes from many vocabularies, including CPT®, ICD-10-CM, LOINC®, </a:t>
            </a:r>
            <a:r>
              <a:rPr lang="en-CA" dirty="0" err="1" smtClean="0"/>
              <a:t>MeSH</a:t>
            </a:r>
            <a:r>
              <a:rPr lang="en-CA" dirty="0" smtClean="0"/>
              <a:t>®, </a:t>
            </a:r>
            <a:r>
              <a:rPr lang="en-CA" dirty="0" err="1" smtClean="0"/>
              <a:t>RxNorm</a:t>
            </a:r>
            <a:r>
              <a:rPr lang="en-CA" dirty="0" smtClean="0"/>
              <a:t>, and SNOMED CT®</a:t>
            </a:r>
          </a:p>
          <a:p>
            <a:r>
              <a:rPr lang="en-CA" b="1" dirty="0" smtClean="0"/>
              <a:t>Semantic Network</a:t>
            </a:r>
            <a:r>
              <a:rPr lang="en-CA" dirty="0" smtClean="0"/>
              <a:t>: Broad categories (semantic types) and their relationships (semantic relations)</a:t>
            </a:r>
          </a:p>
          <a:p>
            <a:r>
              <a:rPr lang="en-CA" b="1" dirty="0" smtClean="0"/>
              <a:t>SPECIALIST Lexicon and Lexical Tools</a:t>
            </a:r>
            <a:r>
              <a:rPr lang="en-CA" dirty="0" smtClean="0"/>
              <a:t>: Natural language processing tools</a:t>
            </a:r>
          </a:p>
          <a:p>
            <a:r>
              <a:rPr lang="en-CA" dirty="0" smtClean="0"/>
              <a:t>We use the Semantic Network and Lexical Tools to produce the </a:t>
            </a:r>
            <a:r>
              <a:rPr lang="en-CA" dirty="0" err="1" smtClean="0"/>
              <a:t>Metathesaurus</a:t>
            </a:r>
            <a:r>
              <a:rPr lang="en-CA" dirty="0" smtClean="0"/>
              <a:t>. </a:t>
            </a:r>
            <a:r>
              <a:rPr lang="en-CA" dirty="0" err="1" smtClean="0"/>
              <a:t>Metathesaurus</a:t>
            </a:r>
            <a:r>
              <a:rPr lang="en-CA" dirty="0" smtClean="0"/>
              <a:t> production involves:</a:t>
            </a:r>
          </a:p>
          <a:p>
            <a:r>
              <a:rPr lang="en-CA" dirty="0" smtClean="0"/>
              <a:t>Processing the terms and codes using the Lexical Tools</a:t>
            </a:r>
          </a:p>
          <a:p>
            <a:r>
              <a:rPr lang="en-CA" dirty="0" smtClean="0"/>
              <a:t>Grouping synonymous terms into concepts</a:t>
            </a:r>
          </a:p>
          <a:p>
            <a:r>
              <a:rPr lang="en-CA" dirty="0" smtClean="0"/>
              <a:t>Categorizing concepts by semantic types from the Semantic Network</a:t>
            </a:r>
          </a:p>
          <a:p>
            <a:r>
              <a:rPr lang="en-CA" dirty="0" smtClean="0"/>
              <a:t>Incorporating relationships and attributes provided by vocabularies</a:t>
            </a:r>
          </a:p>
          <a:p>
            <a:r>
              <a:rPr lang="en-CA" dirty="0" smtClean="0"/>
              <a:t>Releasing the data in a common format</a:t>
            </a:r>
          </a:p>
          <a:p>
            <a:r>
              <a:rPr lang="en-CA" dirty="0" smtClean="0"/>
              <a:t>Although we integrate these tools for </a:t>
            </a:r>
            <a:r>
              <a:rPr lang="en-CA" dirty="0" err="1" smtClean="0"/>
              <a:t>Metathesaurus</a:t>
            </a:r>
            <a:r>
              <a:rPr lang="en-CA" dirty="0" smtClean="0"/>
              <a:t> production, you can access them separately or in any combination according to your needs.</a:t>
            </a:r>
          </a:p>
          <a:p>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pPr>
                <a:defRPr/>
              </a:pPr>
              <a:t>33</a:t>
            </a:fld>
            <a:endParaRPr lang="en-US"/>
          </a:p>
        </p:txBody>
      </p:sp>
    </p:spTree>
    <p:extLst>
      <p:ext uri="{BB962C8B-B14F-4D97-AF65-F5344CB8AC3E}">
        <p14:creationId xmlns:p14="http://schemas.microsoft.com/office/powerpoint/2010/main" val="86361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59CD28F-D6AD-4E4A-A550-3C6F1C26489D}" type="slidenum">
              <a:rPr lang="en-US"/>
              <a:pPr/>
              <a:t>5</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err="1" smtClean="0">
                <a:solidFill>
                  <a:schemeClr val="tx1"/>
                </a:solidFill>
                <a:effectLst/>
                <a:latin typeface="Times New Roman" pitchFamily="18" charset="0"/>
                <a:ea typeface="+mn-ea"/>
                <a:cs typeface="+mn-cs"/>
              </a:rPr>
              <a:t>igure</a:t>
            </a:r>
            <a:r>
              <a:rPr lang="en-CA" sz="1200" b="0" i="0" kern="1200" dirty="0" smtClean="0">
                <a:solidFill>
                  <a:schemeClr val="tx1"/>
                </a:solidFill>
                <a:effectLst/>
                <a:latin typeface="Times New Roman" pitchFamily="18" charset="0"/>
                <a:ea typeface="+mn-ea"/>
                <a:cs typeface="+mn-cs"/>
              </a:rPr>
              <a:t> 3. A Portion of the UMLS Semantic Network: Relations</a:t>
            </a:r>
          </a:p>
          <a:p>
            <a:r>
              <a:rPr lang="en-CA" sz="1200" b="0" i="0" kern="1200" dirty="0" smtClean="0">
                <a:solidFill>
                  <a:schemeClr val="tx1"/>
                </a:solidFill>
                <a:effectLst/>
                <a:latin typeface="Times New Roman" pitchFamily="18" charset="0"/>
                <a:ea typeface="+mn-ea"/>
                <a:cs typeface="+mn-cs"/>
              </a:rPr>
              <a:t>The Semantic Network contains 133 semantic types and 54 relationships.</a:t>
            </a:r>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pPr>
                <a:defRPr/>
              </a:pPr>
              <a:t>34</a:t>
            </a:fld>
            <a:endParaRPr lang="en-US"/>
          </a:p>
        </p:txBody>
      </p:sp>
    </p:spTree>
    <p:extLst>
      <p:ext uri="{BB962C8B-B14F-4D97-AF65-F5344CB8AC3E}">
        <p14:creationId xmlns:p14="http://schemas.microsoft.com/office/powerpoint/2010/main" val="1803079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3" eaLnBrk="0" hangingPunct="0">
              <a:defRPr sz="2800" b="1">
                <a:solidFill>
                  <a:schemeClr val="tx1"/>
                </a:solidFill>
                <a:latin typeface="Times New Roman" pitchFamily="18" charset="0"/>
              </a:defRPr>
            </a:lvl1pPr>
            <a:lvl2pPr marL="738625" indent="-284087" defTabSz="921703" eaLnBrk="0" hangingPunct="0">
              <a:defRPr sz="2800" b="1">
                <a:solidFill>
                  <a:schemeClr val="tx1"/>
                </a:solidFill>
                <a:latin typeface="Times New Roman" pitchFamily="18" charset="0"/>
              </a:defRPr>
            </a:lvl2pPr>
            <a:lvl3pPr marL="1136346" indent="-227269" defTabSz="921703" eaLnBrk="0" hangingPunct="0">
              <a:defRPr sz="2800" b="1">
                <a:solidFill>
                  <a:schemeClr val="tx1"/>
                </a:solidFill>
                <a:latin typeface="Times New Roman" pitchFamily="18" charset="0"/>
              </a:defRPr>
            </a:lvl3pPr>
            <a:lvl4pPr marL="1590885" indent="-227269" defTabSz="921703" eaLnBrk="0" hangingPunct="0">
              <a:defRPr sz="2800" b="1">
                <a:solidFill>
                  <a:schemeClr val="tx1"/>
                </a:solidFill>
                <a:latin typeface="Times New Roman" pitchFamily="18" charset="0"/>
              </a:defRPr>
            </a:lvl4pPr>
            <a:lvl5pPr marL="2045423" indent="-227269" defTabSz="921703" eaLnBrk="0" hangingPunct="0">
              <a:defRPr sz="2800" b="1">
                <a:solidFill>
                  <a:schemeClr val="tx1"/>
                </a:solidFill>
                <a:latin typeface="Times New Roman" pitchFamily="18" charset="0"/>
              </a:defRPr>
            </a:lvl5pPr>
            <a:lvl6pPr marL="2499961" indent="-227269" defTabSz="921703" eaLnBrk="0" fontAlgn="base" hangingPunct="0">
              <a:spcBef>
                <a:spcPct val="0"/>
              </a:spcBef>
              <a:spcAft>
                <a:spcPct val="0"/>
              </a:spcAft>
              <a:defRPr sz="2800" b="1">
                <a:solidFill>
                  <a:schemeClr val="tx1"/>
                </a:solidFill>
                <a:latin typeface="Times New Roman" pitchFamily="18" charset="0"/>
              </a:defRPr>
            </a:lvl6pPr>
            <a:lvl7pPr marL="2954500" indent="-227269" defTabSz="921703" eaLnBrk="0" fontAlgn="base" hangingPunct="0">
              <a:spcBef>
                <a:spcPct val="0"/>
              </a:spcBef>
              <a:spcAft>
                <a:spcPct val="0"/>
              </a:spcAft>
              <a:defRPr sz="2800" b="1">
                <a:solidFill>
                  <a:schemeClr val="tx1"/>
                </a:solidFill>
                <a:latin typeface="Times New Roman" pitchFamily="18" charset="0"/>
              </a:defRPr>
            </a:lvl7pPr>
            <a:lvl8pPr marL="3409038" indent="-227269" defTabSz="921703" eaLnBrk="0" fontAlgn="base" hangingPunct="0">
              <a:spcBef>
                <a:spcPct val="0"/>
              </a:spcBef>
              <a:spcAft>
                <a:spcPct val="0"/>
              </a:spcAft>
              <a:defRPr sz="2800" b="1">
                <a:solidFill>
                  <a:schemeClr val="tx1"/>
                </a:solidFill>
                <a:latin typeface="Times New Roman" pitchFamily="18" charset="0"/>
              </a:defRPr>
            </a:lvl8pPr>
            <a:lvl9pPr marL="3863576" indent="-227269" defTabSz="921703" eaLnBrk="0" fontAlgn="base" hangingPunct="0">
              <a:spcBef>
                <a:spcPct val="0"/>
              </a:spcBef>
              <a:spcAft>
                <a:spcPct val="0"/>
              </a:spcAft>
              <a:defRPr sz="2800" b="1">
                <a:solidFill>
                  <a:schemeClr val="tx1"/>
                </a:solidFill>
                <a:latin typeface="Times New Roman" pitchFamily="18" charset="0"/>
              </a:defRPr>
            </a:lvl9pPr>
          </a:lstStyle>
          <a:p>
            <a:pPr eaLnBrk="1" hangingPunct="1"/>
            <a:fld id="{14E7FDDC-CD4E-4F50-B18C-9DF42FD61542}" type="slidenum">
              <a:rPr lang="en-US" altLang="en-US" sz="1200" b="0"/>
              <a:pPr eaLnBrk="1" hangingPunct="1"/>
              <a:t>35</a:t>
            </a:fld>
            <a:endParaRPr lang="en-US" altLang="en-US" sz="1200" b="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CA" sz="1200" b="0" i="0" kern="1200" dirty="0" smtClean="0">
                <a:solidFill>
                  <a:schemeClr val="tx1"/>
                </a:solidFill>
                <a:effectLst/>
                <a:latin typeface="Times New Roman" pitchFamily="18" charset="0"/>
                <a:ea typeface="+mn-ea"/>
                <a:cs typeface="+mn-cs"/>
              </a:rPr>
              <a:t>What is Freebase?</a:t>
            </a:r>
          </a:p>
          <a:p>
            <a:pPr fontAlgn="base"/>
            <a:r>
              <a:rPr lang="en-CA" sz="1200" b="0" i="0" kern="1200" dirty="0" smtClean="0">
                <a:solidFill>
                  <a:schemeClr val="tx1"/>
                </a:solidFill>
                <a:effectLst/>
                <a:latin typeface="Times New Roman" pitchFamily="18" charset="0"/>
                <a:ea typeface="+mn-ea"/>
                <a:cs typeface="+mn-cs"/>
              </a:rPr>
              <a:t>Freebase contains tens of millions of </a:t>
            </a:r>
            <a:r>
              <a:rPr lang="en-CA" sz="1200" b="0" i="0" u="none" strike="noStrike" kern="1200" dirty="0" smtClean="0">
                <a:solidFill>
                  <a:schemeClr val="tx1"/>
                </a:solidFill>
                <a:effectLst/>
                <a:latin typeface="Times New Roman" pitchFamily="18" charset="0"/>
                <a:ea typeface="+mn-ea"/>
                <a:cs typeface="+mn-cs"/>
                <a:hlinkClick r:id="rId3"/>
              </a:rPr>
              <a:t>topics</a:t>
            </a:r>
            <a:r>
              <a:rPr lang="en-CA" sz="1200" b="0" i="0" kern="1200" dirty="0" smtClean="0">
                <a:solidFill>
                  <a:schemeClr val="tx1"/>
                </a:solidFill>
                <a:effectLst/>
                <a:latin typeface="Times New Roman" pitchFamily="18" charset="0"/>
                <a:ea typeface="+mn-ea"/>
                <a:cs typeface="+mn-cs"/>
              </a:rPr>
              <a:t>, thousands of </a:t>
            </a:r>
            <a:r>
              <a:rPr lang="en-CA" sz="1200" b="0" i="0" u="none" strike="noStrike" kern="1200" dirty="0" smtClean="0">
                <a:solidFill>
                  <a:schemeClr val="tx1"/>
                </a:solidFill>
                <a:effectLst/>
                <a:latin typeface="Times New Roman" pitchFamily="18" charset="0"/>
                <a:ea typeface="+mn-ea"/>
                <a:cs typeface="+mn-cs"/>
                <a:hlinkClick r:id="rId4"/>
              </a:rPr>
              <a:t>types</a:t>
            </a:r>
            <a:r>
              <a:rPr lang="en-CA" sz="1200" b="0" i="0" kern="1200" dirty="0" smtClean="0">
                <a:solidFill>
                  <a:schemeClr val="tx1"/>
                </a:solidFill>
                <a:effectLst/>
                <a:latin typeface="Times New Roman" pitchFamily="18" charset="0"/>
                <a:ea typeface="+mn-ea"/>
                <a:cs typeface="+mn-cs"/>
              </a:rPr>
              <a:t>, and tens of thousands of </a:t>
            </a:r>
            <a:r>
              <a:rPr lang="en-CA" sz="1200" b="0" i="0" u="none" strike="noStrike" kern="1200" dirty="0" smtClean="0">
                <a:solidFill>
                  <a:schemeClr val="tx1"/>
                </a:solidFill>
                <a:effectLst/>
                <a:latin typeface="Times New Roman" pitchFamily="18" charset="0"/>
                <a:ea typeface="+mn-ea"/>
                <a:cs typeface="+mn-cs"/>
                <a:hlinkClick r:id="rId4"/>
              </a:rPr>
              <a:t>properties</a:t>
            </a:r>
            <a:r>
              <a:rPr lang="en-CA" sz="1200" b="0" i="0" kern="1200" dirty="0" smtClean="0">
                <a:solidFill>
                  <a:schemeClr val="tx1"/>
                </a:solidFill>
                <a:effectLst/>
                <a:latin typeface="Times New Roman" pitchFamily="18" charset="0"/>
                <a:ea typeface="+mn-ea"/>
                <a:cs typeface="+mn-cs"/>
              </a:rPr>
              <a:t>. By comparison, English Wikipedia has over 4 million articles. Each of the topics in Freebase is linked to other related topics and annotated with important properties like movie genres and people's dates of birth. There are over a billion such facts or relations that make up the graph and they're all available for free through the </a:t>
            </a:r>
            <a:r>
              <a:rPr lang="en-CA" sz="1200" b="0" i="0" u="none" strike="noStrike" kern="1200" dirty="0" smtClean="0">
                <a:solidFill>
                  <a:schemeClr val="tx1"/>
                </a:solidFill>
                <a:effectLst/>
                <a:latin typeface="Times New Roman" pitchFamily="18" charset="0"/>
                <a:ea typeface="+mn-ea"/>
                <a:cs typeface="+mn-cs"/>
                <a:hlinkClick r:id="rId5"/>
              </a:rPr>
              <a:t>APIs</a:t>
            </a:r>
            <a:r>
              <a:rPr lang="en-CA" sz="1200" b="0" i="0" kern="1200" dirty="0" smtClean="0">
                <a:solidFill>
                  <a:schemeClr val="tx1"/>
                </a:solidFill>
                <a:effectLst/>
                <a:latin typeface="Times New Roman" pitchFamily="18" charset="0"/>
                <a:ea typeface="+mn-ea"/>
                <a:cs typeface="+mn-cs"/>
              </a:rPr>
              <a:t> or to download from our weekly </a:t>
            </a:r>
            <a:r>
              <a:rPr lang="en-CA" sz="1200" b="0" i="0" u="none" strike="noStrike" kern="1200" dirty="0" smtClean="0">
                <a:solidFill>
                  <a:schemeClr val="tx1"/>
                </a:solidFill>
                <a:effectLst/>
                <a:latin typeface="Times New Roman" pitchFamily="18" charset="0"/>
                <a:ea typeface="+mn-ea"/>
                <a:cs typeface="+mn-cs"/>
                <a:hlinkClick r:id="rId6"/>
              </a:rPr>
              <a:t>data dumps</a:t>
            </a:r>
            <a:r>
              <a:rPr lang="en-CA" sz="1200" b="0" i="0" kern="1200" dirty="0" smtClean="0">
                <a:solidFill>
                  <a:schemeClr val="tx1"/>
                </a:solidFill>
                <a:effectLst/>
                <a:latin typeface="Times New Roman" pitchFamily="18" charset="0"/>
                <a:ea typeface="+mn-ea"/>
                <a:cs typeface="+mn-cs"/>
              </a:rPr>
              <a:t>.</a:t>
            </a:r>
          </a:p>
          <a:p>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pPr>
                <a:defRPr/>
              </a:pPr>
              <a:t>37</a:t>
            </a:fld>
            <a:endParaRPr lang="en-US"/>
          </a:p>
        </p:txBody>
      </p:sp>
    </p:spTree>
    <p:extLst>
      <p:ext uri="{BB962C8B-B14F-4D97-AF65-F5344CB8AC3E}">
        <p14:creationId xmlns:p14="http://schemas.microsoft.com/office/powerpoint/2010/main" val="180893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F489D8BE-DB82-42CF-B280-FB693E423DEF}" type="slidenum">
              <a:rPr lang="en-US" smtClean="0"/>
              <a:pPr/>
              <a:t>38</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26DFF62-4EE3-4112-87C6-5C80539137B9}" type="slidenum">
              <a:rPr lang="en-US" smtClean="0"/>
              <a:pPr/>
              <a:t>40</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lvl="1" eaLnBrk="1" hangingPunct="1"/>
            <a:r>
              <a:rPr lang="en-US" sz="3600" smtClean="0">
                <a:solidFill>
                  <a:schemeClr val="accent2"/>
                </a:solidFill>
              </a:rPr>
              <a:t>Paradigmatic:</a:t>
            </a:r>
            <a:r>
              <a:rPr lang="en-US" sz="3200" smtClean="0"/>
              <a:t> the external relational structure among words</a:t>
            </a:r>
          </a:p>
          <a:p>
            <a:pPr lvl="1" eaLnBrk="1" hangingPunct="1"/>
            <a:r>
              <a:rPr lang="en-US" sz="3600" smtClean="0">
                <a:solidFill>
                  <a:schemeClr val="accent2"/>
                </a:solidFill>
              </a:rPr>
              <a:t>Syntagmatic:</a:t>
            </a:r>
            <a:r>
              <a:rPr lang="en-US" sz="3200" smtClean="0"/>
              <a:t> the internal structure of words that determines how they can be combined with other words</a:t>
            </a:r>
          </a:p>
          <a:p>
            <a:pPr eaLnBrk="1" hangingPunct="1"/>
            <a:endParaRPr lang="en-CA"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583A445-3540-48F1-ACE6-756279BD379D}" type="slidenum">
              <a:rPr lang="en-US" smtClean="0"/>
              <a:pPr/>
              <a:t>41</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dirty="0" smtClean="0"/>
              <a:t>We didn’t assume much about the meaning of words when we talked about sentence meanings</a:t>
            </a:r>
          </a:p>
          <a:p>
            <a:pPr lvl="1" eaLnBrk="1" hangingPunct="1"/>
            <a:r>
              <a:rPr lang="en-US" dirty="0" smtClean="0"/>
              <a:t>Verbs provided a template-like predicate argument structure</a:t>
            </a:r>
          </a:p>
          <a:p>
            <a:pPr lvl="1" eaLnBrk="1" hangingPunct="1"/>
            <a:r>
              <a:rPr lang="en-US" dirty="0" smtClean="0"/>
              <a:t>Nouns were practically meaningless constants</a:t>
            </a:r>
          </a:p>
          <a:p>
            <a:pPr eaLnBrk="1" hangingPunct="1"/>
            <a:r>
              <a:rPr lang="en-US" dirty="0" smtClean="0"/>
              <a:t>There has be more to it than that</a:t>
            </a:r>
          </a:p>
          <a:p>
            <a:pPr eaLnBrk="1" hangingPunct="1"/>
            <a:r>
              <a:rPr lang="en-US" dirty="0" smtClean="0"/>
              <a:t>View assuming that words by themselves do not refer to the world, cannot be</a:t>
            </a:r>
          </a:p>
          <a:p>
            <a:pPr eaLnBrk="1" hangingPunct="1"/>
            <a:r>
              <a:rPr lang="en-US" dirty="0" smtClean="0"/>
              <a:t>Judged to be true or false…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EC65BE89-1C80-4D89-A9C2-BD4AAAC52A43}" type="slidenum">
              <a:rPr lang="en-US" smtClean="0"/>
              <a:pPr/>
              <a:t>42</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dirty="0" smtClean="0"/>
              <a:t>Can we meet on </a:t>
            </a:r>
            <a:r>
              <a:rPr lang="en-US" dirty="0" err="1" smtClean="0"/>
              <a:t>tue</a:t>
            </a:r>
            <a:r>
              <a:rPr lang="en-US" dirty="0" smtClean="0"/>
              <a:t>?</a:t>
            </a:r>
          </a:p>
          <a:p>
            <a:pPr eaLnBrk="1" hangingPunct="1"/>
            <a:r>
              <a:rPr lang="en-US" dirty="0" smtClean="0"/>
              <a:t>I am going to SFU on Tue.</a:t>
            </a:r>
          </a:p>
          <a:p>
            <a:pPr eaLnBrk="1" hangingPunct="1"/>
            <a:endParaRPr lang="en-US" dirty="0" smtClean="0"/>
          </a:p>
          <a:p>
            <a:pPr eaLnBrk="1" hangingPunct="1"/>
            <a:r>
              <a:rPr lang="en-US" dirty="0" smtClean="0"/>
              <a:t>What time is it?</a:t>
            </a:r>
          </a:p>
          <a:p>
            <a:pPr eaLnBrk="1" hangingPunct="1"/>
            <a:r>
              <a:rPr lang="en-US" dirty="0" smtClean="0"/>
              <a:t>The garbage truck just left.</a:t>
            </a:r>
          </a:p>
          <a:p>
            <a:pPr eaLnBrk="1" hangingPunct="1"/>
            <a:endParaRPr lang="en-US" dirty="0" smtClean="0"/>
          </a:p>
          <a:p>
            <a:pPr eaLnBrk="1" hangingPunct="1"/>
            <a:r>
              <a:rPr lang="en-US" dirty="0" smtClean="0"/>
              <a:t>Context. Mutual knowledge, physical context</a:t>
            </a:r>
          </a:p>
          <a:p>
            <a:pPr eaLnBrk="1" hangingPunct="1"/>
            <a:r>
              <a:rPr lang="en-US" dirty="0" smtClean="0"/>
              <a:t>Has Mary left?</a:t>
            </a:r>
          </a:p>
          <a:p>
            <a:pPr eaLnBrk="1" hangingPunct="1"/>
            <a:endParaRPr lang="en-US" dirty="0" smtClean="0"/>
          </a:p>
          <a:p>
            <a:pPr eaLnBrk="1" hangingPunct="1"/>
            <a:r>
              <a:rPr lang="en-US" dirty="0" smtClean="0"/>
              <a:t>Semantic analysis is the process of taking in some linguistic input and assigning a meaning representation to it.</a:t>
            </a:r>
          </a:p>
          <a:p>
            <a:pPr lvl="1" eaLnBrk="1" hangingPunct="1"/>
            <a:r>
              <a:rPr lang="en-US" dirty="0" smtClean="0"/>
              <a:t>There a lot of different ways to do this that make more or less (or no) use of syntax</a:t>
            </a:r>
          </a:p>
          <a:p>
            <a:pPr lvl="1" eaLnBrk="1" hangingPunct="1"/>
            <a:r>
              <a:rPr lang="en-US" dirty="0" smtClean="0"/>
              <a:t>We’re going to start with the idea that syntax does matter</a:t>
            </a:r>
          </a:p>
          <a:p>
            <a:pPr lvl="2" eaLnBrk="1" hangingPunct="1"/>
            <a:r>
              <a:rPr lang="en-US" dirty="0" smtClean="0"/>
              <a:t>The compositional rule-to-rule approach</a:t>
            </a:r>
          </a:p>
          <a:p>
            <a:pPr eaLnBrk="1" hangingPunct="1"/>
            <a:r>
              <a:rPr lang="en-US" dirty="0" smtClean="0"/>
              <a:t>MOTIVATIONs </a:t>
            </a:r>
          </a:p>
          <a:p>
            <a:pPr eaLnBrk="1" hangingPunct="1"/>
            <a:r>
              <a:rPr lang="en-US" dirty="0" smtClean="0"/>
              <a:t>-for some applications it is enough (e.g., question answering)</a:t>
            </a:r>
          </a:p>
          <a:p>
            <a:pPr eaLnBrk="1" hangingPunct="1"/>
            <a:r>
              <a:rPr lang="en-US" dirty="0" smtClean="0"/>
              <a:t>- Produce input for further analysis (processing extended discourses and dialogs)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E506FEDA-864D-4AFB-8508-58BC3400839E}" type="slidenum">
              <a:rPr lang="en-US" smtClean="0"/>
              <a:pPr/>
              <a:t>43</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C5847186-6187-40CC-BA6D-7EF387285F27}" type="slidenum">
              <a:rPr lang="en-US" smtClean="0"/>
              <a:pPr/>
              <a:t>44</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en-US" smtClean="0"/>
              <a:t>A restaurant close to the Ocean serves the food I like most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FA68B1B3-E120-4C5D-B36E-1F24F4D7415F}" type="slidenum">
              <a:rPr lang="en-US" smtClean="0"/>
              <a:pPr/>
              <a:t>45</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US" smtClean="0"/>
              <a:t>We’ll accomplish this by attaching semantic formation rules to our syntactic CFG rules</a:t>
            </a:r>
          </a:p>
          <a:p>
            <a:pPr eaLnBrk="1" hangingPunct="1"/>
            <a:r>
              <a:rPr lang="en-US" smtClean="0"/>
              <a:t>This should be read as the semantics we attach to A can be computed from </a:t>
            </a:r>
          </a:p>
          <a:p>
            <a:pPr eaLnBrk="1" hangingPunct="1"/>
            <a:r>
              <a:rPr lang="en-US" smtClean="0"/>
              <a:t>some function applied to the semantics of A’s parts.</a:t>
            </a:r>
          </a:p>
          <a:p>
            <a:pPr eaLnBrk="1" hangingPunct="1"/>
            <a:r>
              <a:rPr lang="en-US" smtClean="0"/>
              <a:t>As we’ll see the class of actions performed by </a:t>
            </a:r>
            <a:r>
              <a:rPr lang="en-US" i="1" smtClean="0"/>
              <a:t>f</a:t>
            </a:r>
            <a:r>
              <a:rPr lang="en-US" smtClean="0"/>
              <a:t> in the following rule can be quite restricted.</a:t>
            </a:r>
          </a:p>
          <a:p>
            <a:pPr eaLnBrk="1" hangingPunct="1">
              <a:buFontTx/>
              <a:buChar char="•"/>
            </a:pPr>
            <a:r>
              <a:rPr lang="en-US" smtClean="0"/>
              <a:t>What does it mean for a syntactic constituent to have a meaning?</a:t>
            </a:r>
          </a:p>
          <a:p>
            <a:pPr eaLnBrk="1" hangingPunct="1"/>
            <a:r>
              <a:rPr lang="en-US" i="1" smtClean="0"/>
              <a:t>• </a:t>
            </a:r>
            <a:r>
              <a:rPr lang="en-US" smtClean="0"/>
              <a:t>What do these meanings have to be like so that they can be composed into</a:t>
            </a:r>
          </a:p>
          <a:p>
            <a:pPr eaLnBrk="1" hangingPunct="1"/>
            <a:r>
              <a:rPr lang="en-US" smtClean="0"/>
              <a:t>larger meanings?</a:t>
            </a:r>
          </a:p>
          <a:p>
            <a:pPr eaLnBrk="1" hangingPunct="1"/>
            <a:endParaRPr lang="en-US" smtClean="0"/>
          </a:p>
          <a:p>
            <a:pPr eaLnBrk="1" hangingPunct="1"/>
            <a:r>
              <a:rPr lang="en-US" smtClean="0"/>
              <a:t>Parallel development in programming languages… essentially identical compositional techniques</a:t>
            </a:r>
          </a:p>
          <a:p>
            <a:pPr eaLnBrk="1" hangingPunct="1"/>
            <a:r>
              <a:rPr lang="en-US" smtClean="0"/>
              <a:t>for the design of compilers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6</a:t>
            </a:fld>
            <a:endParaRPr lang="en-US" smtClean="0">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22AD52CE-393F-490D-A3B0-1675B0D57F00}" type="slidenum">
              <a:rPr lang="en-US" smtClean="0"/>
              <a:pPr/>
              <a:t>46</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smtClean="0"/>
              <a:t>Extend syntax of FOL</a:t>
            </a:r>
          </a:p>
          <a:p>
            <a:pPr eaLnBrk="1" hangingPunct="1"/>
            <a:r>
              <a:rPr lang="en-US" smtClean="0"/>
              <a:t>The state of something satisfying the P predicate</a:t>
            </a:r>
          </a:p>
          <a:p>
            <a:pPr eaLnBrk="1" hangingPunct="1"/>
            <a:r>
              <a:rPr lang="en-US" sz="1400" smtClean="0"/>
              <a:t>Allow those variables to be bound by treating the lambda form as a function with formal arguments</a:t>
            </a:r>
          </a:p>
          <a:p>
            <a:pPr eaLnBrk="1" hangingPunct="1"/>
            <a:endParaRPr lang="en-US" smtClean="0"/>
          </a:p>
          <a:p>
            <a:pPr eaLnBrk="1" hangingPunct="1"/>
            <a:r>
              <a:rPr lang="en-US" smtClean="0"/>
              <a:t>Lambda-reduction</a:t>
            </a:r>
          </a:p>
          <a:p>
            <a:pPr eaLnBrk="1" hangingPunct="1"/>
            <a:r>
              <a:rPr lang="en-US" smtClean="0"/>
              <a:t>you can apply the lambda expression to logical terms and create new FOPC expressions in which the occurrences of the variable are bound to the argument</a:t>
            </a:r>
          </a:p>
          <a:p>
            <a:pPr eaLnBrk="1" hangingPunct="1"/>
            <a:r>
              <a:rPr lang="en-US" smtClean="0"/>
              <a:t>more than one variable: an application returns a reduced lambda exp.</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9FBCB24B-7036-45D5-ABFD-F583E4AE07BF}" type="slidenum">
              <a:rPr lang="en-US" smtClean="0"/>
              <a:pPr/>
              <a:t>47</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en-US" smtClean="0"/>
              <a:t>Concrete entities are represented by FOPC constants</a:t>
            </a:r>
          </a:p>
          <a:p>
            <a:pPr eaLnBrk="1" hangingPunct="1"/>
            <a:endParaRPr lang="en-US" smtClean="0"/>
          </a:p>
          <a:p>
            <a:pPr eaLnBrk="1" hangingPunct="1"/>
            <a:r>
              <a:rPr lang="en-US" sz="1400" smtClean="0">
                <a:solidFill>
                  <a:schemeClr val="accent2"/>
                </a:solidFill>
              </a:rPr>
              <a:t>These attachments consist of assigning constants and copying from daugthers up to mothers.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28F1DE26-092C-43E5-97F0-90BAC88D0DFA}" type="slidenum">
              <a:rPr lang="en-US" smtClean="0"/>
              <a:pPr/>
              <a:t>48</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spcBef>
                <a:spcPct val="0"/>
              </a:spcBef>
            </a:pPr>
            <a:r>
              <a:rPr lang="en-US" sz="2800" smtClean="0">
                <a:solidFill>
                  <a:schemeClr val="accent2"/>
                </a:solidFill>
                <a:latin typeface="Comic Sans MS" pitchFamily="66" charset="0"/>
              </a:rPr>
              <a:t>These consist of taking the semantics attached to one daughter and applying </a:t>
            </a:r>
          </a:p>
          <a:p>
            <a:pPr eaLnBrk="1" hangingPunct="1">
              <a:spcBef>
                <a:spcPct val="0"/>
              </a:spcBef>
            </a:pPr>
            <a:r>
              <a:rPr lang="en-US" sz="2800" smtClean="0">
                <a:solidFill>
                  <a:schemeClr val="accent2"/>
                </a:solidFill>
                <a:latin typeface="Comic Sans MS" pitchFamily="66" charset="0"/>
              </a:rPr>
              <a:t>it as a function to the semantics of the other daughters.</a:t>
            </a:r>
            <a:endParaRPr lang="en-US" sz="2800" smtClean="0">
              <a:solidFill>
                <a:srgbClr val="A50021"/>
              </a:solidFill>
              <a:latin typeface="Comic Sans MS" pitchFamily="66" charset="0"/>
            </a:endParaRPr>
          </a:p>
          <a:p>
            <a:pPr eaLnBrk="1" hangingPunct="1"/>
            <a:endParaRPr lang="en-CA"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FC81DC43-91A0-4F9F-98E6-6ACADD11EED5}" type="slidenum">
              <a:rPr lang="en-US" smtClean="0"/>
              <a:pPr/>
              <a:t>49</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n-US" smtClean="0"/>
              <a:t>Each node in a tree corresponds to a rule in the grammar</a:t>
            </a:r>
          </a:p>
          <a:p>
            <a:pPr eaLnBrk="1" hangingPunct="1"/>
            <a:r>
              <a:rPr lang="en-US" smtClean="0"/>
              <a:t>Each grammar rule has a semantic rule associated with it that specifies how the semantics </a:t>
            </a:r>
          </a:p>
          <a:p>
            <a:pPr eaLnBrk="1" hangingPunct="1"/>
            <a:r>
              <a:rPr lang="en-US" smtClean="0"/>
              <a:t>of the RHS of that rule can be computed from the semantics of its daughters.</a:t>
            </a:r>
          </a:p>
          <a:p>
            <a:pPr eaLnBrk="1" hangingPunct="1"/>
            <a:endParaRPr lang="en-US" smtClean="0"/>
          </a:p>
          <a:p>
            <a:pPr eaLnBrk="1" hangingPunct="1"/>
            <a:r>
              <a:rPr lang="en-US" smtClean="0"/>
              <a:t>Strong Compositionality :The semantics of the whole is derived </a:t>
            </a:r>
            <a:r>
              <a:rPr lang="en-US" smtClean="0">
                <a:solidFill>
                  <a:srgbClr val="A50021"/>
                </a:solidFill>
              </a:rPr>
              <a:t>solely</a:t>
            </a:r>
            <a:r>
              <a:rPr lang="en-US" smtClean="0"/>
              <a:t> from the semantics of the parts.</a:t>
            </a:r>
          </a:p>
          <a:p>
            <a:pPr eaLnBrk="1" hangingPunct="1"/>
            <a:r>
              <a:rPr lang="en-US" smtClean="0"/>
              <a:t>	(i.e. we ignore what’s going on in other parts of the tree).</a:t>
            </a:r>
          </a:p>
          <a:p>
            <a:pPr eaLnBrk="1" hangingPunct="1"/>
            <a:endParaRPr lang="en-CA"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107AC28F-173E-4DDA-9297-286FC623B2B6}" type="slidenum">
              <a:rPr lang="en-US" smtClean="0"/>
              <a:pPr/>
              <a:t>50</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08562994-9D56-4FBF-AE0E-DBEB451AA060}" type="slidenum">
              <a:rPr lang="en-US" smtClean="0"/>
              <a:pPr/>
              <a:t>51</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3DA6621-DCB4-4F31-AE1D-416A99D68458}" type="slidenum">
              <a:rPr lang="en-US" smtClean="0"/>
              <a:pPr/>
              <a:t>52</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dirty="0" smtClean="0"/>
              <a:t>What’s a word?</a:t>
            </a:r>
          </a:p>
          <a:p>
            <a:pPr lvl="1" eaLnBrk="1" hangingPunct="1"/>
            <a:r>
              <a:rPr lang="en-US" dirty="0" smtClean="0"/>
              <a:t>Types, tokens, stems, roots, inflected forms, etc... Ugh.</a:t>
            </a:r>
          </a:p>
          <a:p>
            <a:pPr eaLnBrk="1" hangingPunct="1"/>
            <a:r>
              <a:rPr lang="en-US" dirty="0" smtClean="0"/>
              <a:t>So how many entries for the “string”….</a:t>
            </a:r>
          </a:p>
          <a:p>
            <a:pPr eaLnBrk="1" hangingPunct="1"/>
            <a:r>
              <a:rPr lang="en-US" dirty="0" smtClean="0"/>
              <a:t>Lexeme a pairing of a particular form (</a:t>
            </a:r>
            <a:r>
              <a:rPr lang="en-US" dirty="0" err="1" smtClean="0"/>
              <a:t>ortographic</a:t>
            </a:r>
            <a:r>
              <a:rPr lang="en-US" baseline="0" dirty="0" smtClean="0"/>
              <a:t> and phonological) with its meaning</a:t>
            </a:r>
          </a:p>
          <a:p>
            <a:pPr eaLnBrk="1" hangingPunct="1"/>
            <a:r>
              <a:rPr lang="en-US" baseline="0" dirty="0" smtClean="0"/>
              <a:t>For the purposes of lexical semantics (dictionaries and thesauri) we represent a lexeme by a lemma</a:t>
            </a:r>
            <a:endParaRPr lang="en-US" dirty="0" smtClean="0"/>
          </a:p>
          <a:p>
            <a:pPr eaLnBrk="1" hangingPunct="1"/>
            <a:endParaRPr lang="en-US" dirty="0" smtClean="0"/>
          </a:p>
          <a:p>
            <a:pPr eaLnBrk="1" hangingPunct="1"/>
            <a:r>
              <a:rPr lang="en-US" dirty="0" smtClean="0"/>
              <a:t>Lexicon include compound words and non-compositional phrases</a:t>
            </a:r>
          </a:p>
          <a:p>
            <a:pPr eaLnBrk="1" hangingPunct="1"/>
            <a:r>
              <a:rPr lang="en-US" dirty="0" smtClean="0"/>
              <a:t>Where do you usually find this kind of information?</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85986B5F-F5C7-4E19-B091-46FF667938B2}" type="slidenum">
              <a:rPr lang="en-US" smtClean="0"/>
              <a:pPr/>
              <a:t>53</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lvl="2" eaLnBrk="1" hangingPunct="1"/>
            <a:r>
              <a:rPr lang="en-US" sz="1600" smtClean="0"/>
              <a:t>Items taking part in such relation: homonyms</a:t>
            </a:r>
          </a:p>
          <a:p>
            <a:pPr lvl="2" eaLnBrk="1" hangingPunct="1"/>
            <a:r>
              <a:rPr lang="en-US" sz="1600" smtClean="0"/>
              <a:t>Phonological, orthographic or both</a:t>
            </a:r>
          </a:p>
          <a:p>
            <a:pPr eaLnBrk="1" hangingPunct="1"/>
            <a:r>
              <a:rPr lang="en-US" smtClean="0"/>
              <a:t>POS can help but not always</a:t>
            </a:r>
          </a:p>
          <a:p>
            <a:pPr eaLnBrk="1" hangingPunct="1"/>
            <a:r>
              <a:rPr lang="en-US" smtClean="0"/>
              <a:t>Found: past of find / found (a city)</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74254AB1-7253-40F6-8938-8EA65568DC72}" type="slidenum">
              <a:rPr lang="en-US" smtClean="0"/>
              <a:pPr/>
              <a:t>54</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smtClean="0"/>
              <a:t>The problematic part of understanding homonymy isn’t with the forms, it’s the meanings.</a:t>
            </a:r>
          </a:p>
          <a:p>
            <a:pPr lvl="1" eaLnBrk="1" hangingPunct="1"/>
            <a:r>
              <a:rPr lang="en-US" smtClean="0"/>
              <a:t>An intuition with true homonymy is coincidence</a:t>
            </a:r>
          </a:p>
          <a:p>
            <a:pPr lvl="2" eaLnBrk="1" hangingPunct="1"/>
            <a:r>
              <a:rPr lang="en-US" smtClean="0"/>
              <a:t>It’s a coincidence in English that bat and bat mean what they do.</a:t>
            </a:r>
          </a:p>
          <a:p>
            <a:pPr lvl="2" eaLnBrk="1" hangingPunct="1"/>
            <a:r>
              <a:rPr lang="en-US" smtClean="0"/>
              <a:t>Nothing particularly important would happen to anything else in English if we used a different word for the little flying mammal things</a:t>
            </a:r>
          </a:p>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2EB6FAD6-EC16-419D-A2AF-EC0EA63FF754}" type="slidenum">
              <a:rPr lang="en-US" smtClean="0"/>
              <a:pPr/>
              <a:t>55</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dirty="0" smtClean="0"/>
              <a:t>What distinct senses does it have?</a:t>
            </a:r>
          </a:p>
          <a:p>
            <a:pPr eaLnBrk="1" hangingPunct="1"/>
            <a:r>
              <a:rPr lang="en-US" dirty="0" smtClean="0"/>
              <a:t>How are these senses related?</a:t>
            </a:r>
          </a:p>
          <a:p>
            <a:pPr eaLnBrk="1" hangingPunct="1"/>
            <a:r>
              <a:rPr lang="en-US" dirty="0" smtClean="0"/>
              <a:t>How can they be reliably distinguished?</a:t>
            </a:r>
          </a:p>
          <a:p>
            <a:pPr eaLnBrk="1" hangingPunct="1"/>
            <a:r>
              <a:rPr lang="en-US" dirty="0" smtClean="0"/>
              <a:t>The answer to these questions can have serious consequences for how well semantic analyzers</a:t>
            </a:r>
          </a:p>
          <a:p>
            <a:pPr eaLnBrk="1" hangingPunct="1"/>
            <a:r>
              <a:rPr lang="en-US" dirty="0" smtClean="0"/>
              <a:t>Search engines, Generators, and Machine translation systems perform their respective tasks.</a:t>
            </a:r>
          </a:p>
          <a:p>
            <a:pPr eaLnBrk="1" hangingPunct="1"/>
            <a:r>
              <a:rPr lang="en-US" dirty="0" err="1" smtClean="0"/>
              <a:t>ZEUGMA:Combine</a:t>
            </a:r>
            <a:r>
              <a:rPr lang="en-US" dirty="0" smtClean="0"/>
              <a:t> two separate uses of a lexeme into a single example using a conjunction…</a:t>
            </a:r>
          </a:p>
          <a:p>
            <a:pPr eaLnBrk="1" hangingPunct="1"/>
            <a:r>
              <a:rPr lang="en-US" dirty="0" smtClean="0"/>
              <a:t>What is the relation among the various senses?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13.2.1 Choosing Individuals and Relations</a:t>
            </a:r>
          </a:p>
          <a:p>
            <a:r>
              <a:rPr lang="en-CA" dirty="0" smtClean="0"/>
              <a:t>Given a logical representation language, such as the one developed in the previous chapter, and a world to reason about, the people designing knowledge bases have to choose what, in the world, to refer to. That is, they have to choose what individuals and relations there are. It may seem that they can just refer to the individuals and relations that exist in the world. However, the world does not determine what individuals there are. How the world is divided into individuals is invented by whomever is modeling the world. The </a:t>
            </a:r>
            <a:r>
              <a:rPr lang="en-CA" dirty="0" err="1" smtClean="0"/>
              <a:t>modeler</a:t>
            </a:r>
            <a:r>
              <a:rPr lang="en-CA" dirty="0" smtClean="0"/>
              <a:t> divides up the world up into things so that the agent can refer to parts of the world that make sense for the task at hand. </a:t>
            </a:r>
          </a:p>
          <a:p>
            <a:endParaRPr lang="en-CA" dirty="0" smtClean="0"/>
          </a:p>
          <a:p>
            <a:r>
              <a:rPr lang="en-CA" dirty="0" smtClean="0"/>
              <a:t>To share and communicate knowledge, it is important to be able to come up with a common vocabulary and an agreed-on meaning for that vocabulary. </a:t>
            </a:r>
          </a:p>
          <a:p>
            <a:r>
              <a:rPr lang="en-CA" dirty="0" smtClean="0"/>
              <a:t>A </a:t>
            </a:r>
            <a:r>
              <a:rPr lang="en-CA" b="1" dirty="0" smtClean="0"/>
              <a:t>conceptualization</a:t>
            </a:r>
            <a:r>
              <a:rPr lang="en-CA" dirty="0" smtClean="0"/>
              <a:t> is a mapping between symbols used in the computer (i.e., the vocabulary) and the individuals and relations in the world. It provides a particular abstraction of the world and notation for that abstraction. A conceptualization for small knowledge bases can be in the head of the designer or specified in natural language in the documentation. This informal specification of a conceptualization does not scale to larger systems where the conceptualization must be shared. </a:t>
            </a:r>
          </a:p>
          <a:p>
            <a:r>
              <a:rPr lang="en-CA" dirty="0" smtClean="0"/>
              <a:t>In philosophy, </a:t>
            </a:r>
            <a:r>
              <a:rPr lang="en-CA" b="1" dirty="0" smtClean="0"/>
              <a:t>ontology</a:t>
            </a:r>
            <a:r>
              <a:rPr lang="en-CA" dirty="0" smtClean="0"/>
              <a:t> is the study of what exists. In AI, an </a:t>
            </a:r>
            <a:r>
              <a:rPr lang="en-CA" b="1" dirty="0" smtClean="0"/>
              <a:t>ontology</a:t>
            </a:r>
            <a:r>
              <a:rPr lang="en-CA" dirty="0" smtClean="0"/>
              <a:t> is a specification of the meanings of the symbols in an information system. That is, it is a specification of a conceptualization. It is a specification of what individuals and relationships are assumed to exist and what terminology is used for them. Typically, it specifies what types of individuals will be modeled, specifies what properties will be used, and gives some axioms that restrict the use of that vocabulary. </a:t>
            </a:r>
          </a:p>
          <a:p>
            <a:endParaRPr lang="en-CA" dirty="0" smtClean="0"/>
          </a:p>
          <a:p>
            <a:endParaRPr lang="en-CA" dirty="0" smtClean="0"/>
          </a:p>
          <a:p>
            <a:r>
              <a:rPr lang="en-CA" b="1" dirty="0" smtClean="0"/>
              <a:t>13.3 Ontologies and Knowledge Sharing</a:t>
            </a:r>
          </a:p>
          <a:p>
            <a:r>
              <a:rPr lang="en-CA" dirty="0" smtClean="0"/>
              <a:t>Building large knowledge-based systems is complex because </a:t>
            </a:r>
          </a:p>
          <a:p>
            <a:r>
              <a:rPr lang="en-CA" dirty="0" smtClean="0"/>
              <a:t>Knowledge often comes from multiple sources and must be integrated. Moreover, these sources may not have the same division of the world. Often knowledge comes from different fields that have their own distinctive terminology and divide the world according to their own needs. </a:t>
            </a:r>
          </a:p>
          <a:p>
            <a:r>
              <a:rPr lang="en-CA" dirty="0" smtClean="0"/>
              <a:t>Systems evolve over time and it is difficult to anticipate all future distinctions that should be made. </a:t>
            </a:r>
          </a:p>
          <a:p>
            <a:r>
              <a:rPr lang="en-CA" dirty="0" smtClean="0"/>
              <a:t>The people involved in designing a knowledge base must choose what individuals and relationships to represent. The world is not divided into individuals; that is something done by intelligent agents to understand the world. Different people involved in a knowledge-based system should agree on this division of the world. </a:t>
            </a:r>
          </a:p>
          <a:p>
            <a:r>
              <a:rPr lang="en-CA" dirty="0" smtClean="0"/>
              <a:t>It is difficult to remember what your own notation means, let alone to discover what someone else's notation means. This has two aspects: </a:t>
            </a:r>
          </a:p>
          <a:p>
            <a:pPr lvl="1"/>
            <a:r>
              <a:rPr lang="en-CA" dirty="0" smtClean="0"/>
              <a:t>given a symbol used in the computer, determining what it means; </a:t>
            </a:r>
          </a:p>
          <a:p>
            <a:pPr lvl="1"/>
            <a:r>
              <a:rPr lang="en-CA" dirty="0" smtClean="0"/>
              <a:t>given a concept in someone's mind, determining what symbol they should use; that is, determining whether the concept has been used before and, if it has, discovering what notation has been used for it. </a:t>
            </a:r>
          </a:p>
          <a:p>
            <a:r>
              <a:rPr lang="en-CA" dirty="0" smtClean="0"/>
              <a:t>n</a:t>
            </a:r>
          </a:p>
          <a:p>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pPr>
                <a:defRPr/>
              </a:pPr>
              <a:t>7</a:t>
            </a:fld>
            <a:endParaRPr lang="en-US"/>
          </a:p>
        </p:txBody>
      </p:sp>
    </p:spTree>
    <p:extLst>
      <p:ext uri="{BB962C8B-B14F-4D97-AF65-F5344CB8AC3E}">
        <p14:creationId xmlns:p14="http://schemas.microsoft.com/office/powerpoint/2010/main" val="5874233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4D288B0-A6C8-4BC1-BA2F-5F3B0379F51A}" type="slidenum">
              <a:rPr lang="en-US" smtClean="0"/>
              <a:pPr/>
              <a:t>56</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smtClean="0"/>
              <a:t>In generation.</a:t>
            </a:r>
          </a:p>
          <a:p>
            <a:pPr eaLnBrk="1" hangingPunct="1"/>
            <a:r>
              <a:rPr lang="en-US" smtClean="0"/>
              <a:t>Instrument with “with” if there is an agent</a:t>
            </a:r>
          </a:p>
          <a:p>
            <a:pPr eaLnBrk="1" hangingPunct="1"/>
            <a:r>
              <a:rPr lang="en-US" smtClean="0"/>
              <a:t>Otherwise it is the subject</a:t>
            </a:r>
          </a:p>
          <a:p>
            <a:pPr eaLnBrk="1" hangingPunct="1"/>
            <a:endParaRPr lang="en-US" smtClean="0"/>
          </a:p>
          <a:p>
            <a:pPr eaLnBrk="1" hangingPunct="1"/>
            <a:r>
              <a:rPr lang="en-US" smtClean="0"/>
              <a:t>Thematic hierarchy for assigning subject</a:t>
            </a:r>
          </a:p>
          <a:p>
            <a:pPr eaLnBrk="1" hangingPunct="1"/>
            <a:r>
              <a:rPr lang="en-US" smtClean="0"/>
              <a:t>Agent &gt; Instrument &gt; Theme</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E639CE73-F0BD-4B0E-BFBB-F282F1397E73}" type="slidenum">
              <a:rPr lang="en-US" smtClean="0"/>
              <a:pPr/>
              <a:t>57</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smtClean="0"/>
              <a:t>How does language convey meaning?</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341A5D8-C2A0-4229-A5CF-5AAD7EC0240C}" type="slidenum">
              <a:rPr lang="en-US" smtClean="0"/>
              <a:pPr/>
              <a:t>58</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7E3B293-8C9F-4FFA-80EB-F846F5904699}" type="slidenum">
              <a:rPr lang="en-US" smtClean="0"/>
              <a:pPr/>
              <a:t>59</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smtClean="0"/>
              <a:t>It is controversial whether a  finite list of thematic roles exists..</a:t>
            </a:r>
          </a:p>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7D46862A-EF25-4A96-BAB6-4A5B8DA33DEA}" type="slidenum">
              <a:rPr lang="en-US" smtClean="0"/>
              <a:pPr/>
              <a:t>60</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41DEB8E3-B0C4-40EE-BA93-CBFA19EE055C}" type="slidenum">
              <a:rPr lang="en-US" smtClean="0"/>
              <a:pPr/>
              <a:t>61</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b="1" smtClean="0"/>
              <a:t>Sentience</a:t>
            </a:r>
            <a:r>
              <a:rPr lang="en-US" smtClean="0"/>
              <a:t> refers to utilization of sensory organs, the ability to feel or perceive subjectively </a:t>
            </a:r>
          </a:p>
          <a:p>
            <a:pPr eaLnBrk="1" hangingPunct="1"/>
            <a:r>
              <a:rPr lang="en-US" smtClean="0"/>
              <a:t>Incremental theme</a:t>
            </a:r>
          </a:p>
          <a:p>
            <a:pPr eaLnBrk="1" hangingPunct="1"/>
            <a:r>
              <a:rPr lang="en-US" smtClean="0"/>
              <a:t>the apricot is the incremental theme in (3) since the progress of the eating event is reflected</a:t>
            </a:r>
          </a:p>
          <a:p>
            <a:pPr eaLnBrk="1" hangingPunct="1"/>
            <a:r>
              <a:rPr lang="en-US" smtClean="0"/>
              <a:t>in the amount of apricot remaining: when the apricot is half-eaten the event is half done,</a:t>
            </a:r>
          </a:p>
          <a:p>
            <a:pPr eaLnBrk="1" hangingPunct="1"/>
            <a:r>
              <a:rPr lang="en-US" smtClean="0"/>
              <a:t>when the apricot is two-thirds eaten, the event is two-thirds done, and so on.</a:t>
            </a:r>
          </a:p>
          <a:p>
            <a:pPr eaLnBrk="1" hangingPunct="1"/>
            <a:r>
              <a:rPr lang="en-US" smtClean="0"/>
              <a:t>(3) Taylor ate the apricot.</a:t>
            </a:r>
          </a:p>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13FC1229-1A03-410A-8BD7-F3242BF2F227}" type="slidenum">
              <a:rPr lang="en-US" smtClean="0"/>
              <a:pPr/>
              <a:t>62</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smtClean="0"/>
              <a:t>From wikipedia (and imprecise)</a:t>
            </a:r>
          </a:p>
          <a:p>
            <a:pPr eaLnBrk="1" hangingPunct="1"/>
            <a:r>
              <a:rPr lang="en-US" smtClean="0"/>
              <a:t>PropBank differs from </a:t>
            </a:r>
            <a:r>
              <a:rPr lang="en-US" smtClean="0">
                <a:hlinkClick r:id="rId3" tooltip="FrameNet"/>
              </a:rPr>
              <a:t>FrameNet</a:t>
            </a:r>
            <a:r>
              <a:rPr lang="en-US" smtClean="0"/>
              <a:t>, the resource to which it is most frequently compared, in two major ways. The first is that it commits to annotating all verbs in its data. The second is that all arguments to a verb must be syntactic constituents. </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4059A27C-DD46-408D-8409-9E1B45F2AA5A}" type="slidenum">
              <a:rPr lang="en-US" smtClean="0"/>
              <a:pPr/>
              <a:t>63</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dirty="0" smtClean="0"/>
              <a:t>From </a:t>
            </a:r>
            <a:r>
              <a:rPr lang="en-US" dirty="0" err="1" smtClean="0"/>
              <a:t>wikipedia</a:t>
            </a:r>
            <a:r>
              <a:rPr lang="en-US" dirty="0" smtClean="0"/>
              <a:t> (and imprecise)</a:t>
            </a:r>
          </a:p>
          <a:p>
            <a:pPr eaLnBrk="1" hangingPunct="1"/>
            <a:r>
              <a:rPr lang="en-US" dirty="0" err="1" smtClean="0"/>
              <a:t>PropBank</a:t>
            </a:r>
            <a:r>
              <a:rPr lang="en-US" dirty="0" smtClean="0"/>
              <a:t> differs from </a:t>
            </a:r>
            <a:r>
              <a:rPr lang="en-US" dirty="0" err="1" smtClean="0">
                <a:hlinkClick r:id="rId3" tooltip="FrameNet"/>
              </a:rPr>
              <a:t>FrameNet</a:t>
            </a:r>
            <a:r>
              <a:rPr lang="en-US" dirty="0" smtClean="0"/>
              <a:t>, the resource to which it is most frequently compared, in two major ways. The first is that it commits to annotating all verbs in its data. The second is that all arguments to a verb must be syntactic constituents. </a:t>
            </a:r>
          </a:p>
          <a:p>
            <a:pPr eaLnBrk="1" hangingPunct="1"/>
            <a:endParaRPr lang="en-US" dirty="0" smtClean="0"/>
          </a:p>
          <a:p>
            <a:pPr eaLnBrk="1" hangingPunct="1"/>
            <a:r>
              <a:rPr lang="en-US" dirty="0" smtClean="0"/>
              <a:t>Also</a:t>
            </a:r>
          </a:p>
          <a:p>
            <a:pPr eaLnBrk="1" hangingPunct="1"/>
            <a:r>
              <a:rPr lang="en-US" dirty="0" smtClean="0"/>
              <a:t>The </a:t>
            </a:r>
            <a:r>
              <a:rPr lang="en-US" b="1" dirty="0" err="1" smtClean="0"/>
              <a:t>VerbNet</a:t>
            </a:r>
            <a:r>
              <a:rPr lang="en-US" dirty="0" smtClean="0"/>
              <a:t> project maps </a:t>
            </a:r>
            <a:r>
              <a:rPr lang="en-US" dirty="0" err="1" smtClean="0">
                <a:hlinkClick r:id="rId4" tooltip="PropBank"/>
              </a:rPr>
              <a:t>PropBank</a:t>
            </a:r>
            <a:r>
              <a:rPr lang="en-US" dirty="0" smtClean="0"/>
              <a:t> verb types to their corresponding </a:t>
            </a:r>
            <a:r>
              <a:rPr lang="en-US" dirty="0" smtClean="0">
                <a:hlinkClick r:id="rId5" tooltip="Levin Class"/>
              </a:rPr>
              <a:t>Levin classes</a:t>
            </a:r>
            <a:r>
              <a:rPr lang="en-US" dirty="0" smtClean="0"/>
              <a:t>. It is a lexical resource that incorporates both semantic and syntactic information about its contents. The lexicon can be viewed and downloaded from </a:t>
            </a:r>
            <a:r>
              <a:rPr lang="en-US" dirty="0" smtClean="0">
                <a:hlinkClick r:id="rId6" tooltip="http://verbs.colorado.edu/verb-index"/>
              </a:rPr>
              <a:t>http://verbs.colorado.edu/verb-index</a:t>
            </a:r>
            <a:endParaRPr lang="en-US" dirty="0" smtClean="0"/>
          </a:p>
          <a:p>
            <a:pPr eaLnBrk="1" hangingPunct="1"/>
            <a:r>
              <a:rPr lang="en-US" dirty="0" err="1" smtClean="0"/>
              <a:t>VerbNet</a:t>
            </a:r>
            <a:r>
              <a:rPr lang="en-US" dirty="0" smtClean="0"/>
              <a:t> is part of the </a:t>
            </a:r>
            <a:r>
              <a:rPr lang="en-US" dirty="0" err="1" smtClean="0">
                <a:hlinkClick r:id="rId7" tooltip="http://verbs.colorado.edu/semlink/"/>
              </a:rPr>
              <a:t>SemLink</a:t>
            </a:r>
            <a:r>
              <a:rPr lang="en-US" dirty="0" smtClean="0"/>
              <a:t> project in development at the University of Colorado.</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26DFF62-4EE3-4112-87C6-5C80539137B9}" type="slidenum">
              <a:rPr lang="en-US" smtClean="0"/>
              <a:pPr/>
              <a:t>8</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buNone/>
            </a:pPr>
            <a:r>
              <a:rPr lang="en-US" sz="3600" dirty="0" smtClean="0"/>
              <a:t>Meaning of words</a:t>
            </a:r>
          </a:p>
          <a:p>
            <a:pPr eaLnBrk="1" hangingPunct="1"/>
            <a:r>
              <a:rPr lang="en-US" sz="3200" dirty="0" smtClean="0"/>
              <a:t>Relations among words and their meanings (</a:t>
            </a:r>
            <a:r>
              <a:rPr lang="en-US" sz="3200" dirty="0" smtClean="0">
                <a:solidFill>
                  <a:schemeClr val="accent2"/>
                </a:solidFill>
              </a:rPr>
              <a:t>Paradigmatic)</a:t>
            </a:r>
            <a:endParaRPr lang="en-US" sz="3200" dirty="0" smtClean="0"/>
          </a:p>
          <a:p>
            <a:pPr eaLnBrk="1" hangingPunct="1"/>
            <a:r>
              <a:rPr lang="en-US" sz="3200" dirty="0" smtClean="0"/>
              <a:t>Internal structure of individual words (</a:t>
            </a:r>
            <a:r>
              <a:rPr lang="en-US" sz="3200" dirty="0" smtClean="0">
                <a:solidFill>
                  <a:schemeClr val="accent2"/>
                </a:solidFill>
              </a:rPr>
              <a:t>Syntagmatic)</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3200" dirty="0" smtClean="0"/>
              <a:t>Repositories of information about the meaning of words, but…..</a:t>
            </a:r>
          </a:p>
          <a:p>
            <a:pPr eaLnBrk="1" hangingPunct="1"/>
            <a:r>
              <a:rPr lang="en-US" sz="3200" dirty="0" smtClean="0"/>
              <a:t>We can use them because some lexemes are grounded in the external word (perception (visual systems), ….)</a:t>
            </a:r>
          </a:p>
          <a:p>
            <a:pPr eaLnBrk="1" hangingPunct="1"/>
            <a:endParaRPr lang="en-US" sz="3200" dirty="0" smtClean="0"/>
          </a:p>
          <a:p>
            <a:pPr eaLnBrk="1" hangingPunct="1"/>
            <a:r>
              <a:rPr lang="en-US" sz="3200" dirty="0" smtClean="0"/>
              <a:t>Red blood</a:t>
            </a:r>
          </a:p>
          <a:p>
            <a:pPr eaLnBrk="1" hangingPunct="1"/>
            <a:endParaRPr lang="en-US" sz="3200" dirty="0" smtClean="0"/>
          </a:p>
          <a:p>
            <a:pPr eaLnBrk="1" hangingPunct="1"/>
            <a:r>
              <a:rPr lang="en-US" sz="3200" dirty="0" smtClean="0"/>
              <a:t>The list of relations presented here is by no means exhaustive</a:t>
            </a:r>
          </a:p>
          <a:p>
            <a:pPr eaLnBrk="1" hangingPunct="1"/>
            <a:endParaRPr lang="en-US" sz="32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FC759FB-17F7-4719-BFE9-EDEFC7343F78}" type="slidenum">
              <a:rPr lang="en-US" smtClean="0"/>
              <a:pPr/>
              <a:t>9</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smtClean="0"/>
              <a:t>meanings associated with it</a:t>
            </a:r>
          </a:p>
          <a:p>
            <a:pPr eaLnBrk="1" hangingPunct="1"/>
            <a:r>
              <a:rPr lang="en-US" smtClean="0"/>
              <a:t>Most non-rare words have multiple meanings</a:t>
            </a:r>
          </a:p>
          <a:p>
            <a:pPr lvl="1" eaLnBrk="1" hangingPunct="1"/>
            <a:r>
              <a:rPr lang="en-US" smtClean="0"/>
              <a:t>The number of meanings is related to its frequency</a:t>
            </a:r>
          </a:p>
          <a:p>
            <a:pPr lvl="1" eaLnBrk="1" hangingPunct="1"/>
            <a:r>
              <a:rPr lang="en-US" smtClean="0"/>
              <a:t>Verbs tend more to polysemy</a:t>
            </a:r>
          </a:p>
          <a:p>
            <a:pPr lvl="1" eaLnBrk="1" hangingPunct="1"/>
            <a:r>
              <a:rPr lang="en-US" smtClean="0"/>
              <a:t>Distinguishing polysemy from homonymy isn’t always easy (or necessary)</a:t>
            </a:r>
          </a:p>
          <a:p>
            <a:pPr lvl="1"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554010D8-DE2F-4F85-A7BD-DB5CBDA3C750}" type="slidenum">
              <a:rPr lang="en-US" smtClean="0"/>
              <a:pPr/>
              <a:t>10</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smtClean="0"/>
              <a:t>Synonyms clash with polysemous meanings (one sense of big is older)</a:t>
            </a:r>
          </a:p>
          <a:p>
            <a:pPr eaLnBrk="1" hangingPunct="1"/>
            <a:r>
              <a:rPr lang="en-US" smtClean="0"/>
              <a:t>Collocation: big mistake sounds more natural</a:t>
            </a:r>
          </a:p>
          <a:p>
            <a:pPr eaLnBrk="1" hangingPunct="1"/>
            <a:r>
              <a:rPr lang="en-US" smtClean="0"/>
              <a:t>There aren’t any…</a:t>
            </a:r>
          </a:p>
          <a:p>
            <a:pPr eaLnBrk="1" hangingPunct="1"/>
            <a:r>
              <a:rPr lang="en-US" smtClean="0"/>
              <a:t>Maybe not, but people think and act like there are so maybe there are…</a:t>
            </a:r>
          </a:p>
          <a:p>
            <a:pPr eaLnBrk="1" hangingPunct="1"/>
            <a:r>
              <a:rPr lang="en-US" smtClean="0"/>
              <a:t>PURCHASE / BUY</a:t>
            </a:r>
          </a:p>
          <a:p>
            <a:pPr eaLnBrk="1" hangingPunct="1"/>
            <a:r>
              <a:rPr lang="en-US" smtClean="0"/>
              <a:t>One test…</a:t>
            </a:r>
          </a:p>
          <a:p>
            <a:pPr lvl="1" eaLnBrk="1" hangingPunct="1"/>
            <a:r>
              <a:rPr lang="en-US" smtClean="0"/>
              <a:t>Two lexemes are synonyms if they can be successfully substituted for each other in all situations</a:t>
            </a:r>
          </a:p>
          <a:p>
            <a:pPr lvl="1" eaLnBrk="1" hangingPunct="1"/>
            <a:r>
              <a:rPr lang="en-US" smtClean="0"/>
              <a:t>Too strong!</a:t>
            </a:r>
          </a:p>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10923D78-964A-4A4A-9BFE-D7B0BCBDE079}" type="slidenum">
              <a:rPr lang="en-US" smtClean="0"/>
              <a:pPr/>
              <a:t>11</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smtClean="0"/>
              <a:t>A hyponymy relation can be asserted between two lexemes when the meanings of the lexemes entail a subset relation</a:t>
            </a:r>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23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4D9AF9-04B4-444E-BD29-1ED9B528A55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23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9AC95E-B76C-4AEE-9601-D35242C0EF3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23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8758DC-9E45-48BE-9194-2F09C94B922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422, Lecture 23</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EFA38F-4094-4FD2-B69A-DA671B17C39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23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041231-A788-4E3E-9A72-C4A5764C055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t>CPSC 422, Lecture 23</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B67199CC-DF07-461E-B660-163AC6250CC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CDBFA50-BDD7-4F83-B7C0-06BAE0C6B7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994033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DF6BE34-90F6-4567-805D-EBA463FCCE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4019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1999B98B-CB28-462C-A99B-3F52B1EBF9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88916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1D68C3B-C815-4706-936C-540C9276CF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3439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4D62C2B-DAA4-48DF-966F-9A2483E2B3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8078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23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EC8A4E-3639-41C4-97C6-E5A2C3A818F6}"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0BAAEEA-E036-4C11-80D4-A273D8378A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8079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A11A8D63-E7F5-4637-8934-034389EE7D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42029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6B9CD2C0-89E8-40A0-9F56-18DAC5B53C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47384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D700964-8C75-4775-9CBE-A1ED7F7529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07986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8B8D6C4C-3502-4B4B-9134-A11A9A26A1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973537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EE293BE-E43E-4002-90A0-CF9CA6A91A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4012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572EB80-F8AC-4E1A-BA1F-EE6792C24E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84427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9F354D-6789-4187-BFC2-CEC1CBC79D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503167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83C595A3-691E-4AED-86B8-90C89A6933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04154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FA10373-BF0C-4AA6-A60E-34C86219A6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7465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23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A21265-8D8A-4F08-9368-04D6EBA336DE}"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CC16365-F996-4B35-A525-5CEA38AFD8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01606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8728F97-00BA-4185-A954-9749D4BB28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63906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B612303-53E5-40DF-88F6-9D55C98709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94204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11692EB8-07D1-4B45-95E9-F32685544E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89526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A9E84F33-BB02-4DCB-A045-AB67F353B3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22796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B4C882E-F048-4E9D-BAA1-9DC4460A24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99969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F244601-BE38-4CB9-8413-55D1AAD45A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286593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0223B9E-9A83-4C31-BAE9-B50A66FA91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212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1E98629-C31F-4C7B-9330-472AC90346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21039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CECCAA-DFC8-4348-9A02-8BAF69083A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2597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422, Lecture 23</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9016FE-9321-4B59-A85C-16A5ADFAF8A3}"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219200"/>
            <a:ext cx="8458200" cy="4495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r>
              <a:rPr lang="en-US">
                <a:solidFill>
                  <a:srgbClr val="000000"/>
                </a:solidFill>
              </a:rPr>
              <a:t>Slide </a:t>
            </a:r>
            <a:fld id="{3899A2C1-25F4-402C-BAF3-563E73F8EB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70815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en-US" altLang="en-US" smtClean="0">
                <a:solidFill>
                  <a:srgbClr val="000000"/>
                </a:solidFill>
              </a:rPr>
              <a:t>CPSC 422, Lecture 23</a:t>
            </a:r>
            <a:endParaRPr lang="en-US" altLang="en-US">
              <a:solidFill>
                <a:srgbClr val="000000"/>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13EEE5E5-06CE-4F29-8879-E27E485AE4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7871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CPSC 422, Lecture 23</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755E5A2-C5A4-4CCA-BE8A-5A5D529568C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CPSC 422, Lecture 23</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CFE0DE6-7D96-46D8-9E77-FC785A6CAF9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CPSC 422, Lecture 23</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6BB788E-7A81-4767-B9D5-7417E9BABEB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422, Lecture 23</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7F2E9B-8243-4E21-BD29-7D639BCCC6A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422, Lecture 23</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326274-B86E-41AB-9D31-E3CEF0CDE33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53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smtClean="0"/>
            </a:lvl1pPr>
          </a:lstStyle>
          <a:p>
            <a:pPr>
              <a:defRPr/>
            </a:pPr>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lvl1pPr>
          </a:lstStyle>
          <a:p>
            <a:pPr>
              <a:defRPr/>
            </a:pPr>
            <a:r>
              <a:rPr lang="en-US" smtClean="0"/>
              <a:t>CPSC 422, Lecture 23</a:t>
            </a:r>
            <a:endParaRPr lang="en-US"/>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15950EA5-4275-46A9-9B68-19CB0CC19A9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hf hdr="0" dt="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b="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b="0" smtClean="0">
                <a:solidFill>
                  <a:srgbClr val="000000"/>
                </a:solidFill>
              </a:rPr>
              <a:t>CPSC 422, Lecture 23</a:t>
            </a:r>
            <a:endParaRPr lang="en-US" b="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b="0">
                <a:solidFill>
                  <a:srgbClr val="000000"/>
                </a:solidFill>
              </a:rPr>
              <a:t>Slide </a:t>
            </a:r>
            <a:fld id="{5235B016-2E40-4666-B2BE-D9F00FE9EFA4}" type="slidenum">
              <a:rPr lang="en-US" b="0">
                <a:solidFill>
                  <a:srgbClr val="000000"/>
                </a:solidFill>
              </a:rPr>
              <a:pPr>
                <a:defRPr/>
              </a:pPr>
              <a:t>‹#›</a:t>
            </a:fld>
            <a:endParaRPr lang="en-US" b="0">
              <a:solidFill>
                <a:srgbClr val="000000"/>
              </a:solidFill>
            </a:endParaRPr>
          </a:p>
        </p:txBody>
      </p:sp>
    </p:spTree>
    <p:extLst>
      <p:ext uri="{BB962C8B-B14F-4D97-AF65-F5344CB8AC3E}">
        <p14:creationId xmlns:p14="http://schemas.microsoft.com/office/powerpoint/2010/main" val="248221310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483"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b="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r>
              <a:rPr lang="en-US" b="0" smtClean="0">
                <a:solidFill>
                  <a:srgbClr val="000000"/>
                </a:solidFill>
              </a:rPr>
              <a:t>CPSC 422, Lecture 23</a:t>
            </a:r>
            <a:endParaRPr lang="en-US" b="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r>
              <a:rPr lang="en-US" b="0">
                <a:solidFill>
                  <a:srgbClr val="000000"/>
                </a:solidFill>
              </a:rPr>
              <a:t>Slide </a:t>
            </a:r>
            <a:fld id="{6A50AFF8-8721-4813-8FDB-2289D702592F}" type="slidenum">
              <a:rPr lang="en-US" b="0">
                <a:solidFill>
                  <a:srgbClr val="000000"/>
                </a:solidFill>
              </a:rPr>
              <a:pPr>
                <a:defRPr/>
              </a:pPr>
              <a:t>‹#›</a:t>
            </a:fld>
            <a:endParaRPr lang="en-US" b="0">
              <a:solidFill>
                <a:srgbClr val="000000"/>
              </a:solidFill>
            </a:endParaRPr>
          </a:p>
        </p:txBody>
      </p:sp>
    </p:spTree>
    <p:extLst>
      <p:ext uri="{BB962C8B-B14F-4D97-AF65-F5344CB8AC3E}">
        <p14:creationId xmlns:p14="http://schemas.microsoft.com/office/powerpoint/2010/main" val="161616290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my.cs.ubc.ca/students/development/events" TargetMode="Externa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customXml" Target="../ink/ink103.xml"/><Relationship Id="rId3" Type="http://schemas.openxmlformats.org/officeDocument/2006/relationships/customXml" Target="../ink/ink98.xml"/><Relationship Id="rId7" Type="http://schemas.openxmlformats.org/officeDocument/2006/relationships/customXml" Target="../ink/ink100.xml"/><Relationship Id="rId12" Type="http://schemas.openxmlformats.org/officeDocument/2006/relationships/image" Target="../media/image11.emf"/><Relationship Id="rId2" Type="http://schemas.openxmlformats.org/officeDocument/2006/relationships/notesSlide" Target="../notesSlides/notesSlide12.xml"/><Relationship Id="rId16" Type="http://schemas.openxmlformats.org/officeDocument/2006/relationships/image" Target="../media/image13.emf"/><Relationship Id="rId1" Type="http://schemas.openxmlformats.org/officeDocument/2006/relationships/slideLayout" Target="../slideLayouts/slideLayout29.xml"/><Relationship Id="rId6" Type="http://schemas.openxmlformats.org/officeDocument/2006/relationships/image" Target="../media/image8.emf"/><Relationship Id="rId11" Type="http://schemas.openxmlformats.org/officeDocument/2006/relationships/customXml" Target="../ink/ink102.xml"/><Relationship Id="rId5" Type="http://schemas.openxmlformats.org/officeDocument/2006/relationships/customXml" Target="../ink/ink99.xml"/><Relationship Id="rId15" Type="http://schemas.openxmlformats.org/officeDocument/2006/relationships/customXml" Target="../ink/ink104.xml"/><Relationship Id="rId10" Type="http://schemas.openxmlformats.org/officeDocument/2006/relationships/image" Target="../media/image10.emf"/><Relationship Id="rId4" Type="http://schemas.openxmlformats.org/officeDocument/2006/relationships/image" Target="../media/image7.emf"/><Relationship Id="rId9" Type="http://schemas.openxmlformats.org/officeDocument/2006/relationships/customXml" Target="../ink/ink101.xml"/><Relationship Id="rId14" Type="http://schemas.openxmlformats.org/officeDocument/2006/relationships/image" Target="../media/image12.emf"/></Relationships>
</file>

<file path=ppt/slides/_rels/slide15.xml.rels><?xml version="1.0" encoding="UTF-8" standalone="yes"?>
<Relationships xmlns="http://schemas.openxmlformats.org/package/2006/relationships"><Relationship Id="rId8" Type="http://schemas.openxmlformats.org/officeDocument/2006/relationships/customXml" Target="../ink/ink106.xml"/><Relationship Id="rId3" Type="http://schemas.openxmlformats.org/officeDocument/2006/relationships/image" Target="../media/image14.emf"/><Relationship Id="rId7"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29.xml"/><Relationship Id="rId6" Type="http://schemas.openxmlformats.org/officeDocument/2006/relationships/customXml" Target="../ink/ink105.xml"/><Relationship Id="rId11" Type="http://schemas.openxmlformats.org/officeDocument/2006/relationships/image" Target="../media/image19.emf"/><Relationship Id="rId5" Type="http://schemas.openxmlformats.org/officeDocument/2006/relationships/image" Target="../media/image16.png"/><Relationship Id="rId10" Type="http://schemas.openxmlformats.org/officeDocument/2006/relationships/customXml" Target="../ink/ink107.xml"/><Relationship Id="rId4" Type="http://schemas.openxmlformats.org/officeDocument/2006/relationships/image" Target="../media/image15.emf"/><Relationship Id="rId9" Type="http://schemas.openxmlformats.org/officeDocument/2006/relationships/image" Target="../media/image18.emf"/></Relationships>
</file>

<file path=ppt/slides/_rels/slide16.xml.rels><?xml version="1.0" encoding="UTF-8" standalone="yes"?>
<Relationships xmlns="http://schemas.openxmlformats.org/package/2006/relationships"><Relationship Id="rId8" Type="http://schemas.openxmlformats.org/officeDocument/2006/relationships/image" Target="../media/image22.emf"/><Relationship Id="rId13" Type="http://schemas.openxmlformats.org/officeDocument/2006/relationships/customXml" Target="../ink/ink113.xml"/><Relationship Id="rId3" Type="http://schemas.openxmlformats.org/officeDocument/2006/relationships/customXml" Target="../ink/ink108.xml"/><Relationship Id="rId7" Type="http://schemas.openxmlformats.org/officeDocument/2006/relationships/customXml" Target="../ink/ink110.xml"/><Relationship Id="rId12" Type="http://schemas.openxmlformats.org/officeDocument/2006/relationships/image" Target="../media/image24.emf"/><Relationship Id="rId2" Type="http://schemas.openxmlformats.org/officeDocument/2006/relationships/notesSlide" Target="../notesSlides/notesSlide14.xml"/><Relationship Id="rId1" Type="http://schemas.openxmlformats.org/officeDocument/2006/relationships/slideLayout" Target="../slideLayouts/slideLayout29.xml"/><Relationship Id="rId6" Type="http://schemas.openxmlformats.org/officeDocument/2006/relationships/image" Target="../media/image21.emf"/><Relationship Id="rId11" Type="http://schemas.openxmlformats.org/officeDocument/2006/relationships/customXml" Target="../ink/ink112.xml"/><Relationship Id="rId5" Type="http://schemas.openxmlformats.org/officeDocument/2006/relationships/customXml" Target="../ink/ink109.xml"/><Relationship Id="rId10" Type="http://schemas.openxmlformats.org/officeDocument/2006/relationships/image" Target="../media/image23.emf"/><Relationship Id="rId4" Type="http://schemas.openxmlformats.org/officeDocument/2006/relationships/image" Target="../media/image20.emf"/><Relationship Id="rId9" Type="http://schemas.openxmlformats.org/officeDocument/2006/relationships/customXml" Target="../ink/ink111.xml"/><Relationship Id="rId14" Type="http://schemas.openxmlformats.org/officeDocument/2006/relationships/image" Target="../media/image25.emf"/></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customXml" Target="../ink/ink114.xml"/><Relationship Id="rId2" Type="http://schemas.openxmlformats.org/officeDocument/2006/relationships/notesSlide" Target="../notesSlides/notesSlide19.xml"/><Relationship Id="rId1" Type="http://schemas.openxmlformats.org/officeDocument/2006/relationships/slideLayout" Target="../slideLayouts/slideLayout29.xml"/><Relationship Id="rId6" Type="http://schemas.openxmlformats.org/officeDocument/2006/relationships/image" Target="../media/image27.emf"/><Relationship Id="rId5" Type="http://schemas.openxmlformats.org/officeDocument/2006/relationships/customXml" Target="../ink/ink115.xml"/><Relationship Id="rId4" Type="http://schemas.openxmlformats.org/officeDocument/2006/relationships/image" Target="../media/image26.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31.emf"/><Relationship Id="rId2" Type="http://schemas.openxmlformats.org/officeDocument/2006/relationships/notesSlide" Target="../notesSlides/notesSlide25.xml"/><Relationship Id="rId1" Type="http://schemas.openxmlformats.org/officeDocument/2006/relationships/slideLayout" Target="../slideLayouts/slideLayout29.xml"/><Relationship Id="rId6" Type="http://schemas.openxmlformats.org/officeDocument/2006/relationships/customXml" Target="../ink/ink117.xml"/><Relationship Id="rId5" Type="http://schemas.openxmlformats.org/officeDocument/2006/relationships/image" Target="../media/image30.emf"/><Relationship Id="rId4" Type="http://schemas.openxmlformats.org/officeDocument/2006/relationships/customXml" Target="../ink/ink116.xml"/></Relationships>
</file>

<file path=ppt/slides/_rels/slide3.xml.rels><?xml version="1.0" encoding="UTF-8" standalone="yes"?>
<Relationships xmlns="http://schemas.openxmlformats.org/package/2006/relationships"><Relationship Id="rId13" Type="http://schemas.openxmlformats.org/officeDocument/2006/relationships/image" Target="../media/image59.emf"/><Relationship Id="rId18" Type="http://schemas.openxmlformats.org/officeDocument/2006/relationships/customXml" Target="../ink/ink5.xml"/><Relationship Id="rId26" Type="http://schemas.openxmlformats.org/officeDocument/2006/relationships/customXml" Target="../ink/ink9.xml"/><Relationship Id="rId3" Type="http://schemas.openxmlformats.org/officeDocument/2006/relationships/notesSlide" Target="../notesSlides/notesSlide2.xml"/><Relationship Id="rId21" Type="http://schemas.openxmlformats.org/officeDocument/2006/relationships/image" Target="../media/image63.emf"/><Relationship Id="rId34" Type="http://schemas.openxmlformats.org/officeDocument/2006/relationships/customXml" Target="../ink/ink13.xml"/><Relationship Id="rId7" Type="http://schemas.openxmlformats.org/officeDocument/2006/relationships/image" Target="../media/image2.wmf"/><Relationship Id="rId17" Type="http://schemas.openxmlformats.org/officeDocument/2006/relationships/image" Target="../media/image61.emf"/><Relationship Id="rId25" Type="http://schemas.openxmlformats.org/officeDocument/2006/relationships/image" Target="../media/image65.emf"/><Relationship Id="rId33" Type="http://schemas.openxmlformats.org/officeDocument/2006/relationships/image" Target="../media/image69.emf"/><Relationship Id="rId2" Type="http://schemas.openxmlformats.org/officeDocument/2006/relationships/slideLayout" Target="../slideLayouts/slideLayout18.xml"/><Relationship Id="rId16" Type="http://schemas.openxmlformats.org/officeDocument/2006/relationships/customXml" Target="../ink/ink4.xml"/><Relationship Id="rId20" Type="http://schemas.openxmlformats.org/officeDocument/2006/relationships/customXml" Target="../ink/ink6.xml"/><Relationship Id="rId29" Type="http://schemas.openxmlformats.org/officeDocument/2006/relationships/image" Target="../media/image67.emf"/><Relationship Id="rId1" Type="http://schemas.openxmlformats.org/officeDocument/2006/relationships/vmlDrawing" Target="../drawings/vmlDrawing1.vml"/><Relationship Id="rId6" Type="http://schemas.openxmlformats.org/officeDocument/2006/relationships/oleObject" Target="../embeddings/oleObject2.bin"/><Relationship Id="rId24" Type="http://schemas.openxmlformats.org/officeDocument/2006/relationships/customXml" Target="../ink/ink8.xml"/><Relationship Id="rId32" Type="http://schemas.openxmlformats.org/officeDocument/2006/relationships/customXml" Target="../ink/ink12.xml"/><Relationship Id="rId37" Type="http://schemas.openxmlformats.org/officeDocument/2006/relationships/image" Target="../media/image71.emf"/><Relationship Id="rId5" Type="http://schemas.openxmlformats.org/officeDocument/2006/relationships/image" Target="../media/image1.wmf"/><Relationship Id="rId15" Type="http://schemas.openxmlformats.org/officeDocument/2006/relationships/image" Target="../media/image60.emf"/><Relationship Id="rId23" Type="http://schemas.openxmlformats.org/officeDocument/2006/relationships/image" Target="../media/image64.emf"/><Relationship Id="rId28" Type="http://schemas.openxmlformats.org/officeDocument/2006/relationships/customXml" Target="../ink/ink10.xml"/><Relationship Id="rId36" Type="http://schemas.openxmlformats.org/officeDocument/2006/relationships/customXml" Target="../ink/ink14.xml"/><Relationship Id="rId10" Type="http://schemas.openxmlformats.org/officeDocument/2006/relationships/customXml" Target="../ink/ink2.xml"/><Relationship Id="rId19" Type="http://schemas.openxmlformats.org/officeDocument/2006/relationships/image" Target="../media/image62.emf"/><Relationship Id="rId31" Type="http://schemas.openxmlformats.org/officeDocument/2006/relationships/image" Target="../media/image68.emf"/><Relationship Id="rId4" Type="http://schemas.openxmlformats.org/officeDocument/2006/relationships/oleObject" Target="../embeddings/oleObject1.bin"/><Relationship Id="rId9" Type="http://schemas.openxmlformats.org/officeDocument/2006/relationships/image" Target="../media/image57.emf"/><Relationship Id="rId14" Type="http://schemas.openxmlformats.org/officeDocument/2006/relationships/customXml" Target="../ink/ink3.xml"/><Relationship Id="rId22" Type="http://schemas.openxmlformats.org/officeDocument/2006/relationships/customXml" Target="../ink/ink7.xml"/><Relationship Id="rId27" Type="http://schemas.openxmlformats.org/officeDocument/2006/relationships/image" Target="../media/image66.emf"/><Relationship Id="rId30" Type="http://schemas.openxmlformats.org/officeDocument/2006/relationships/customXml" Target="../ink/ink11.xml"/><Relationship Id="rId35" Type="http://schemas.openxmlformats.org/officeDocument/2006/relationships/image" Target="../media/image70.emf"/><Relationship Id="rId8" Type="http://schemas.openxmlformats.org/officeDocument/2006/relationships/customXml" Target="../ink/ink1.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customXml" Target="../ink/ink118.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95.emf"/><Relationship Id="rId5" Type="http://schemas.openxmlformats.org/officeDocument/2006/relationships/customXml" Target="../ink/ink119.xml"/><Relationship Id="rId4" Type="http://schemas.openxmlformats.org/officeDocument/2006/relationships/image" Target="../media/image294.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customXml" Target="../ink/ink120.xml"/><Relationship Id="rId7" Type="http://schemas.openxmlformats.org/officeDocument/2006/relationships/customXml" Target="../ink/ink122.xml"/><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image" Target="../media/image36.emf"/><Relationship Id="rId5" Type="http://schemas.openxmlformats.org/officeDocument/2006/relationships/customXml" Target="../ink/ink121.xml"/><Relationship Id="rId4" Type="http://schemas.openxmlformats.org/officeDocument/2006/relationships/image" Target="../media/image35.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3" Type="http://schemas.openxmlformats.org/officeDocument/2006/relationships/image" Target="../media/image42.emf"/><Relationship Id="rId18" Type="http://schemas.openxmlformats.org/officeDocument/2006/relationships/customXml" Target="../ink/ink128.xml"/><Relationship Id="rId26" Type="http://schemas.openxmlformats.org/officeDocument/2006/relationships/customXml" Target="../ink/ink132.xml"/><Relationship Id="rId39" Type="http://schemas.openxmlformats.org/officeDocument/2006/relationships/image" Target="../media/image55.emf"/><Relationship Id="rId21" Type="http://schemas.openxmlformats.org/officeDocument/2006/relationships/image" Target="../media/image46.emf"/><Relationship Id="rId34" Type="http://schemas.openxmlformats.org/officeDocument/2006/relationships/customXml" Target="../ink/ink136.xml"/><Relationship Id="rId42" Type="http://schemas.openxmlformats.org/officeDocument/2006/relationships/customXml" Target="../ink/ink140.xml"/><Relationship Id="rId47" Type="http://schemas.openxmlformats.org/officeDocument/2006/relationships/image" Target="../media/image59.emf"/><Relationship Id="rId7" Type="http://schemas.openxmlformats.org/officeDocument/2006/relationships/image" Target="../media/image2.wmf"/><Relationship Id="rId2" Type="http://schemas.openxmlformats.org/officeDocument/2006/relationships/slideLayout" Target="../slideLayouts/slideLayout4.xml"/><Relationship Id="rId16" Type="http://schemas.openxmlformats.org/officeDocument/2006/relationships/customXml" Target="../ink/ink127.xml"/><Relationship Id="rId29" Type="http://schemas.openxmlformats.org/officeDocument/2006/relationships/image" Target="../media/image50.emf"/><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41.emf"/><Relationship Id="rId24" Type="http://schemas.openxmlformats.org/officeDocument/2006/relationships/customXml" Target="../ink/ink131.xml"/><Relationship Id="rId32" Type="http://schemas.openxmlformats.org/officeDocument/2006/relationships/customXml" Target="../ink/ink135.xml"/><Relationship Id="rId37" Type="http://schemas.openxmlformats.org/officeDocument/2006/relationships/image" Target="../media/image54.emf"/><Relationship Id="rId40" Type="http://schemas.openxmlformats.org/officeDocument/2006/relationships/customXml" Target="../ink/ink139.xml"/><Relationship Id="rId45" Type="http://schemas.openxmlformats.org/officeDocument/2006/relationships/image" Target="../media/image58.emf"/><Relationship Id="rId5" Type="http://schemas.openxmlformats.org/officeDocument/2006/relationships/image" Target="../media/image1.wmf"/><Relationship Id="rId15" Type="http://schemas.openxmlformats.org/officeDocument/2006/relationships/image" Target="../media/image43.emf"/><Relationship Id="rId23" Type="http://schemas.openxmlformats.org/officeDocument/2006/relationships/image" Target="../media/image47.emf"/><Relationship Id="rId28" Type="http://schemas.openxmlformats.org/officeDocument/2006/relationships/customXml" Target="../ink/ink133.xml"/><Relationship Id="rId36" Type="http://schemas.openxmlformats.org/officeDocument/2006/relationships/customXml" Target="../ink/ink137.xml"/><Relationship Id="rId10" Type="http://schemas.openxmlformats.org/officeDocument/2006/relationships/customXml" Target="../ink/ink124.xml"/><Relationship Id="rId19" Type="http://schemas.openxmlformats.org/officeDocument/2006/relationships/image" Target="../media/image45.emf"/><Relationship Id="rId31" Type="http://schemas.openxmlformats.org/officeDocument/2006/relationships/image" Target="../media/image51.emf"/><Relationship Id="rId44" Type="http://schemas.openxmlformats.org/officeDocument/2006/relationships/customXml" Target="../ink/ink141.xml"/><Relationship Id="rId4" Type="http://schemas.openxmlformats.org/officeDocument/2006/relationships/oleObject" Target="../embeddings/oleObject3.bin"/><Relationship Id="rId9" Type="http://schemas.openxmlformats.org/officeDocument/2006/relationships/image" Target="../media/image40.emf"/><Relationship Id="rId14" Type="http://schemas.openxmlformats.org/officeDocument/2006/relationships/customXml" Target="../ink/ink126.xml"/><Relationship Id="rId22" Type="http://schemas.openxmlformats.org/officeDocument/2006/relationships/customXml" Target="../ink/ink130.xml"/><Relationship Id="rId27" Type="http://schemas.openxmlformats.org/officeDocument/2006/relationships/image" Target="../media/image49.emf"/><Relationship Id="rId30" Type="http://schemas.openxmlformats.org/officeDocument/2006/relationships/customXml" Target="../ink/ink134.xml"/><Relationship Id="rId35" Type="http://schemas.openxmlformats.org/officeDocument/2006/relationships/image" Target="../media/image53.emf"/><Relationship Id="rId43" Type="http://schemas.openxmlformats.org/officeDocument/2006/relationships/image" Target="../media/image57.emf"/><Relationship Id="rId8" Type="http://schemas.openxmlformats.org/officeDocument/2006/relationships/customXml" Target="../ink/ink123.xml"/><Relationship Id="rId3" Type="http://schemas.openxmlformats.org/officeDocument/2006/relationships/notesSlide" Target="../notesSlides/notesSlide35.xml"/><Relationship Id="rId12" Type="http://schemas.openxmlformats.org/officeDocument/2006/relationships/customXml" Target="../ink/ink125.xml"/><Relationship Id="rId17" Type="http://schemas.openxmlformats.org/officeDocument/2006/relationships/image" Target="../media/image44.emf"/><Relationship Id="rId25" Type="http://schemas.openxmlformats.org/officeDocument/2006/relationships/image" Target="../media/image48.emf"/><Relationship Id="rId33" Type="http://schemas.openxmlformats.org/officeDocument/2006/relationships/image" Target="../media/image52.emf"/><Relationship Id="rId38" Type="http://schemas.openxmlformats.org/officeDocument/2006/relationships/customXml" Target="../ink/ink138.xml"/><Relationship Id="rId46" Type="http://schemas.openxmlformats.org/officeDocument/2006/relationships/customXml" Target="../ink/ink142.xml"/><Relationship Id="rId20" Type="http://schemas.openxmlformats.org/officeDocument/2006/relationships/customXml" Target="../ink/ink129.xml"/><Relationship Id="rId41" Type="http://schemas.openxmlformats.org/officeDocument/2006/relationships/image" Target="../media/image56.e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29.emf"/><Relationship Id="rId13" Type="http://schemas.openxmlformats.org/officeDocument/2006/relationships/image" Target="../media/image39.emf"/><Relationship Id="rId3" Type="http://schemas.openxmlformats.org/officeDocument/2006/relationships/notesSlide" Target="../notesSlides/notesSlide38.xml"/><Relationship Id="rId7" Type="http://schemas.openxmlformats.org/officeDocument/2006/relationships/image" Target="../media/image28.emf"/><Relationship Id="rId12" Type="http://schemas.openxmlformats.org/officeDocument/2006/relationships/image" Target="../media/image38.emf"/><Relationship Id="rId2" Type="http://schemas.openxmlformats.org/officeDocument/2006/relationships/slideLayout" Target="../slideLayouts/slideLayout14.xml"/><Relationship Id="rId16" Type="http://schemas.openxmlformats.org/officeDocument/2006/relationships/image" Target="../media/image74.emf"/><Relationship Id="rId1" Type="http://schemas.openxmlformats.org/officeDocument/2006/relationships/vmlDrawing" Target="../drawings/vmlDrawing3.vml"/><Relationship Id="rId6" Type="http://schemas.openxmlformats.org/officeDocument/2006/relationships/image" Target="../media/image24.wmf"/><Relationship Id="rId11" Type="http://schemas.openxmlformats.org/officeDocument/2006/relationships/image" Target="../media/image34.emf"/><Relationship Id="rId5" Type="http://schemas.openxmlformats.org/officeDocument/2006/relationships/oleObject" Target="../embeddings/oleObject6.bin"/><Relationship Id="rId15" Type="http://schemas.openxmlformats.org/officeDocument/2006/relationships/image" Target="../media/image73.emf"/><Relationship Id="rId10" Type="http://schemas.openxmlformats.org/officeDocument/2006/relationships/image" Target="../media/image33.emf"/><Relationship Id="rId4" Type="http://schemas.openxmlformats.org/officeDocument/2006/relationships/oleObject" Target="../embeddings/oleObject5.bin"/><Relationship Id="rId9" Type="http://schemas.openxmlformats.org/officeDocument/2006/relationships/image" Target="../media/image32.emf"/><Relationship Id="rId14" Type="http://schemas.openxmlformats.org/officeDocument/2006/relationships/image" Target="../media/image72.emf"/></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75.wmf"/><Relationship Id="rId4" Type="http://schemas.openxmlformats.org/officeDocument/2006/relationships/oleObject" Target="../embeddings/oleObject7.bin"/></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80.wmf"/><Relationship Id="rId3" Type="http://schemas.openxmlformats.org/officeDocument/2006/relationships/notesSlide" Target="../notesSlides/notesSlide40.xml"/><Relationship Id="rId7" Type="http://schemas.openxmlformats.org/officeDocument/2006/relationships/image" Target="../media/image77.wmf"/><Relationship Id="rId12" Type="http://schemas.openxmlformats.org/officeDocument/2006/relationships/oleObject" Target="../embeddings/oleObject12.bin"/><Relationship Id="rId17" Type="http://schemas.openxmlformats.org/officeDocument/2006/relationships/image" Target="../media/image78.emf"/><Relationship Id="rId2" Type="http://schemas.openxmlformats.org/officeDocument/2006/relationships/slideLayout" Target="../slideLayouts/slideLayout14.xml"/><Relationship Id="rId16" Type="http://schemas.openxmlformats.org/officeDocument/2006/relationships/customXml" Target="../ink/ink143.xml"/><Relationship Id="rId1" Type="http://schemas.openxmlformats.org/officeDocument/2006/relationships/vmlDrawing" Target="../drawings/vmlDrawing5.vml"/><Relationship Id="rId6" Type="http://schemas.openxmlformats.org/officeDocument/2006/relationships/oleObject" Target="../embeddings/oleObject9.bin"/><Relationship Id="rId11" Type="http://schemas.openxmlformats.org/officeDocument/2006/relationships/image" Target="../media/image79.wmf"/><Relationship Id="rId5" Type="http://schemas.openxmlformats.org/officeDocument/2006/relationships/image" Target="../media/image76.wmf"/><Relationship Id="rId15" Type="http://schemas.openxmlformats.org/officeDocument/2006/relationships/image" Target="../media/image81.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78.wmf"/><Relationship Id="rId14" Type="http://schemas.openxmlformats.org/officeDocument/2006/relationships/oleObject" Target="../embeddings/oleObject13.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xml"/><Relationship Id="rId1" Type="http://schemas.openxmlformats.org/officeDocument/2006/relationships/vmlDrawing" Target="../drawings/vmlDrawing6.vml"/><Relationship Id="rId5" Type="http://schemas.openxmlformats.org/officeDocument/2006/relationships/image" Target="../media/image82.wmf"/><Relationship Id="rId4" Type="http://schemas.openxmlformats.org/officeDocument/2006/relationships/oleObject" Target="../embeddings/oleObject14.bin"/></Relationships>
</file>

<file path=ppt/slides/_rels/slide49.xml.rels><?xml version="1.0" encoding="UTF-8" standalone="yes"?>
<Relationships xmlns="http://schemas.openxmlformats.org/package/2006/relationships"><Relationship Id="rId8" Type="http://schemas.openxmlformats.org/officeDocument/2006/relationships/image" Target="../media/image32.emf"/><Relationship Id="rId13" Type="http://schemas.openxmlformats.org/officeDocument/2006/relationships/image" Target="../media/image72.emf"/><Relationship Id="rId3" Type="http://schemas.openxmlformats.org/officeDocument/2006/relationships/notesSlide" Target="../notesSlides/notesSlide43.xml"/><Relationship Id="rId7" Type="http://schemas.openxmlformats.org/officeDocument/2006/relationships/image" Target="../media/image29.emf"/><Relationship Id="rId12" Type="http://schemas.openxmlformats.org/officeDocument/2006/relationships/image" Target="../media/image39.emf"/><Relationship Id="rId17" Type="http://schemas.openxmlformats.org/officeDocument/2006/relationships/image" Target="../media/image81.emf"/><Relationship Id="rId2" Type="http://schemas.openxmlformats.org/officeDocument/2006/relationships/slideLayout" Target="../slideLayouts/slideLayout2.xml"/><Relationship Id="rId16" Type="http://schemas.openxmlformats.org/officeDocument/2006/relationships/customXml" Target="../ink/ink144.xml"/><Relationship Id="rId1" Type="http://schemas.openxmlformats.org/officeDocument/2006/relationships/vmlDrawing" Target="../drawings/vmlDrawing7.vml"/><Relationship Id="rId6" Type="http://schemas.openxmlformats.org/officeDocument/2006/relationships/image" Target="../media/image28.emf"/><Relationship Id="rId11" Type="http://schemas.openxmlformats.org/officeDocument/2006/relationships/image" Target="../media/image38.emf"/><Relationship Id="rId5" Type="http://schemas.openxmlformats.org/officeDocument/2006/relationships/image" Target="../media/image83.wmf"/><Relationship Id="rId15" Type="http://schemas.openxmlformats.org/officeDocument/2006/relationships/image" Target="../media/image74.emf"/><Relationship Id="rId10" Type="http://schemas.openxmlformats.org/officeDocument/2006/relationships/image" Target="../media/image34.emf"/><Relationship Id="rId4" Type="http://schemas.openxmlformats.org/officeDocument/2006/relationships/oleObject" Target="../embeddings/oleObject15.bin"/><Relationship Id="rId9" Type="http://schemas.openxmlformats.org/officeDocument/2006/relationships/image" Target="../media/image33.emf"/><Relationship Id="rId14" Type="http://schemas.openxmlformats.org/officeDocument/2006/relationships/image" Target="../media/image73.emf"/></Relationships>
</file>

<file path=ppt/slides/_rels/slide5.xml.rels><?xml version="1.0" encoding="UTF-8" standalone="yes"?>
<Relationships xmlns="http://schemas.openxmlformats.org/package/2006/relationships"><Relationship Id="rId117" Type="http://schemas.openxmlformats.org/officeDocument/2006/relationships/customXml" Target="../ink/ink72.xml"/><Relationship Id="rId21" Type="http://schemas.openxmlformats.org/officeDocument/2006/relationships/customXml" Target="../ink/ink24.xml"/><Relationship Id="rId42" Type="http://schemas.openxmlformats.org/officeDocument/2006/relationships/image" Target="../media/image216.emf"/><Relationship Id="rId63" Type="http://schemas.openxmlformats.org/officeDocument/2006/relationships/customXml" Target="../ink/ink45.xml"/><Relationship Id="rId84" Type="http://schemas.openxmlformats.org/officeDocument/2006/relationships/image" Target="../media/image237.emf"/><Relationship Id="rId107" Type="http://schemas.openxmlformats.org/officeDocument/2006/relationships/customXml" Target="../ink/ink67.xml"/><Relationship Id="rId11" Type="http://schemas.openxmlformats.org/officeDocument/2006/relationships/customXml" Target="../ink/ink19.xml"/><Relationship Id="rId32" Type="http://schemas.openxmlformats.org/officeDocument/2006/relationships/image" Target="../media/image211.emf"/><Relationship Id="rId53" Type="http://schemas.openxmlformats.org/officeDocument/2006/relationships/customXml" Target="../ink/ink40.xml"/><Relationship Id="rId74" Type="http://schemas.openxmlformats.org/officeDocument/2006/relationships/image" Target="../media/image232.emf"/><Relationship Id="rId128" Type="http://schemas.openxmlformats.org/officeDocument/2006/relationships/image" Target="../media/image259.emf"/><Relationship Id="rId149" Type="http://schemas.openxmlformats.org/officeDocument/2006/relationships/customXml" Target="../ink/ink85.xml"/><Relationship Id="rId5" Type="http://schemas.openxmlformats.org/officeDocument/2006/relationships/customXml" Target="../ink/ink16.xml"/><Relationship Id="rId95" Type="http://schemas.openxmlformats.org/officeDocument/2006/relationships/customXml" Target="../ink/ink61.xml"/><Relationship Id="rId22" Type="http://schemas.openxmlformats.org/officeDocument/2006/relationships/image" Target="../media/image206.emf"/><Relationship Id="rId27" Type="http://schemas.openxmlformats.org/officeDocument/2006/relationships/customXml" Target="../ink/ink27.xml"/><Relationship Id="rId43" Type="http://schemas.openxmlformats.org/officeDocument/2006/relationships/customXml" Target="../ink/ink35.xml"/><Relationship Id="rId48" Type="http://schemas.openxmlformats.org/officeDocument/2006/relationships/image" Target="../media/image219.emf"/><Relationship Id="rId64" Type="http://schemas.openxmlformats.org/officeDocument/2006/relationships/image" Target="../media/image227.emf"/><Relationship Id="rId69" Type="http://schemas.openxmlformats.org/officeDocument/2006/relationships/customXml" Target="../ink/ink48.xml"/><Relationship Id="rId113" Type="http://schemas.openxmlformats.org/officeDocument/2006/relationships/customXml" Target="../ink/ink70.xml"/><Relationship Id="rId118" Type="http://schemas.openxmlformats.org/officeDocument/2006/relationships/image" Target="../media/image254.emf"/><Relationship Id="rId134" Type="http://schemas.openxmlformats.org/officeDocument/2006/relationships/image" Target="../media/image262.emf"/><Relationship Id="rId80" Type="http://schemas.openxmlformats.org/officeDocument/2006/relationships/image" Target="../media/image235.emf"/><Relationship Id="rId85" Type="http://schemas.openxmlformats.org/officeDocument/2006/relationships/customXml" Target="../ink/ink56.xml"/><Relationship Id="rId150" Type="http://schemas.openxmlformats.org/officeDocument/2006/relationships/image" Target="../media/image270.emf"/><Relationship Id="rId155" Type="http://schemas.openxmlformats.org/officeDocument/2006/relationships/customXml" Target="../ink/ink88.xml"/><Relationship Id="rId12" Type="http://schemas.openxmlformats.org/officeDocument/2006/relationships/image" Target="../media/image201.emf"/><Relationship Id="rId17" Type="http://schemas.openxmlformats.org/officeDocument/2006/relationships/customXml" Target="../ink/ink22.xml"/><Relationship Id="rId33" Type="http://schemas.openxmlformats.org/officeDocument/2006/relationships/customXml" Target="../ink/ink30.xml"/><Relationship Id="rId38" Type="http://schemas.openxmlformats.org/officeDocument/2006/relationships/image" Target="../media/image214.emf"/><Relationship Id="rId59" Type="http://schemas.openxmlformats.org/officeDocument/2006/relationships/customXml" Target="../ink/ink43.xml"/><Relationship Id="rId103" Type="http://schemas.openxmlformats.org/officeDocument/2006/relationships/customXml" Target="../ink/ink65.xml"/><Relationship Id="rId108" Type="http://schemas.openxmlformats.org/officeDocument/2006/relationships/image" Target="../media/image249.emf"/><Relationship Id="rId124" Type="http://schemas.openxmlformats.org/officeDocument/2006/relationships/image" Target="../media/image257.emf"/><Relationship Id="rId129" Type="http://schemas.openxmlformats.org/officeDocument/2006/relationships/customXml" Target="../ink/ink78.xml"/><Relationship Id="rId54" Type="http://schemas.openxmlformats.org/officeDocument/2006/relationships/image" Target="../media/image222.emf"/><Relationship Id="rId70" Type="http://schemas.openxmlformats.org/officeDocument/2006/relationships/image" Target="../media/image230.emf"/><Relationship Id="rId75" Type="http://schemas.openxmlformats.org/officeDocument/2006/relationships/customXml" Target="../ink/ink51.xml"/><Relationship Id="rId91" Type="http://schemas.openxmlformats.org/officeDocument/2006/relationships/customXml" Target="../ink/ink59.xml"/><Relationship Id="rId96" Type="http://schemas.openxmlformats.org/officeDocument/2006/relationships/image" Target="../media/image243.emf"/><Relationship Id="rId140" Type="http://schemas.openxmlformats.org/officeDocument/2006/relationships/image" Target="../media/image265.emf"/><Relationship Id="rId145" Type="http://schemas.openxmlformats.org/officeDocument/2006/relationships/customXml" Target="../ink/ink83.xml"/><Relationship Id="rId1" Type="http://schemas.openxmlformats.org/officeDocument/2006/relationships/slideLayout" Target="../slideLayouts/slideLayout16.xml"/><Relationship Id="rId6" Type="http://schemas.openxmlformats.org/officeDocument/2006/relationships/image" Target="../media/image198.emf"/><Relationship Id="rId23" Type="http://schemas.openxmlformats.org/officeDocument/2006/relationships/customXml" Target="../ink/ink25.xml"/><Relationship Id="rId28" Type="http://schemas.openxmlformats.org/officeDocument/2006/relationships/image" Target="../media/image209.emf"/><Relationship Id="rId49" Type="http://schemas.openxmlformats.org/officeDocument/2006/relationships/customXml" Target="../ink/ink38.xml"/><Relationship Id="rId114" Type="http://schemas.openxmlformats.org/officeDocument/2006/relationships/image" Target="../media/image252.emf"/><Relationship Id="rId119" Type="http://schemas.openxmlformats.org/officeDocument/2006/relationships/customXml" Target="../ink/ink73.xml"/><Relationship Id="rId44" Type="http://schemas.openxmlformats.org/officeDocument/2006/relationships/image" Target="../media/image217.emf"/><Relationship Id="rId60" Type="http://schemas.openxmlformats.org/officeDocument/2006/relationships/image" Target="../media/image225.emf"/><Relationship Id="rId65" Type="http://schemas.openxmlformats.org/officeDocument/2006/relationships/customXml" Target="../ink/ink46.xml"/><Relationship Id="rId81" Type="http://schemas.openxmlformats.org/officeDocument/2006/relationships/customXml" Target="../ink/ink54.xml"/><Relationship Id="rId86" Type="http://schemas.openxmlformats.org/officeDocument/2006/relationships/image" Target="../media/image238.emf"/><Relationship Id="rId130" Type="http://schemas.openxmlformats.org/officeDocument/2006/relationships/image" Target="../media/image260.emf"/><Relationship Id="rId135" Type="http://schemas.openxmlformats.org/officeDocument/2006/relationships/customXml" Target="../ink/ink81.xml"/><Relationship Id="rId151" Type="http://schemas.openxmlformats.org/officeDocument/2006/relationships/customXml" Target="../ink/ink86.xml"/><Relationship Id="rId156" Type="http://schemas.openxmlformats.org/officeDocument/2006/relationships/image" Target="../media/image273.emf"/><Relationship Id="rId13" Type="http://schemas.openxmlformats.org/officeDocument/2006/relationships/customXml" Target="../ink/ink20.xml"/><Relationship Id="rId18" Type="http://schemas.openxmlformats.org/officeDocument/2006/relationships/image" Target="../media/image204.emf"/><Relationship Id="rId39" Type="http://schemas.openxmlformats.org/officeDocument/2006/relationships/customXml" Target="../ink/ink33.xml"/><Relationship Id="rId109" Type="http://schemas.openxmlformats.org/officeDocument/2006/relationships/customXml" Target="../ink/ink68.xml"/><Relationship Id="rId34" Type="http://schemas.openxmlformats.org/officeDocument/2006/relationships/image" Target="../media/image212.emf"/><Relationship Id="rId50" Type="http://schemas.openxmlformats.org/officeDocument/2006/relationships/image" Target="../media/image220.emf"/><Relationship Id="rId55" Type="http://schemas.openxmlformats.org/officeDocument/2006/relationships/customXml" Target="../ink/ink41.xml"/><Relationship Id="rId76" Type="http://schemas.openxmlformats.org/officeDocument/2006/relationships/image" Target="../media/image233.emf"/><Relationship Id="rId97" Type="http://schemas.openxmlformats.org/officeDocument/2006/relationships/customXml" Target="../ink/ink62.xml"/><Relationship Id="rId104" Type="http://schemas.openxmlformats.org/officeDocument/2006/relationships/image" Target="../media/image247.emf"/><Relationship Id="rId120" Type="http://schemas.openxmlformats.org/officeDocument/2006/relationships/image" Target="../media/image255.emf"/><Relationship Id="rId125" Type="http://schemas.openxmlformats.org/officeDocument/2006/relationships/customXml" Target="../ink/ink76.xml"/><Relationship Id="rId141" Type="http://schemas.openxmlformats.org/officeDocument/2006/relationships/customXml" Target="../ink/ink82.xml"/><Relationship Id="rId146" Type="http://schemas.openxmlformats.org/officeDocument/2006/relationships/image" Target="../media/image268.emf"/><Relationship Id="rId7" Type="http://schemas.openxmlformats.org/officeDocument/2006/relationships/customXml" Target="../ink/ink17.xml"/><Relationship Id="rId71" Type="http://schemas.openxmlformats.org/officeDocument/2006/relationships/customXml" Target="../ink/ink49.xml"/><Relationship Id="rId92" Type="http://schemas.openxmlformats.org/officeDocument/2006/relationships/image" Target="../media/image241.emf"/><Relationship Id="rId2" Type="http://schemas.openxmlformats.org/officeDocument/2006/relationships/notesSlide" Target="../notesSlides/notesSlide3.xml"/><Relationship Id="rId29" Type="http://schemas.openxmlformats.org/officeDocument/2006/relationships/customXml" Target="../ink/ink28.xml"/><Relationship Id="rId24" Type="http://schemas.openxmlformats.org/officeDocument/2006/relationships/image" Target="../media/image207.emf"/><Relationship Id="rId40" Type="http://schemas.openxmlformats.org/officeDocument/2006/relationships/image" Target="../media/image215.emf"/><Relationship Id="rId45" Type="http://schemas.openxmlformats.org/officeDocument/2006/relationships/customXml" Target="../ink/ink36.xml"/><Relationship Id="rId66" Type="http://schemas.openxmlformats.org/officeDocument/2006/relationships/image" Target="../media/image228.emf"/><Relationship Id="rId87" Type="http://schemas.openxmlformats.org/officeDocument/2006/relationships/customXml" Target="../ink/ink57.xml"/><Relationship Id="rId110" Type="http://schemas.openxmlformats.org/officeDocument/2006/relationships/image" Target="../media/image250.emf"/><Relationship Id="rId115" Type="http://schemas.openxmlformats.org/officeDocument/2006/relationships/customXml" Target="../ink/ink71.xml"/><Relationship Id="rId131" Type="http://schemas.openxmlformats.org/officeDocument/2006/relationships/customXml" Target="../ink/ink79.xml"/><Relationship Id="rId157" Type="http://schemas.openxmlformats.org/officeDocument/2006/relationships/customXml" Target="../ink/ink89.xml"/><Relationship Id="rId61" Type="http://schemas.openxmlformats.org/officeDocument/2006/relationships/customXml" Target="../ink/ink44.xml"/><Relationship Id="rId82" Type="http://schemas.openxmlformats.org/officeDocument/2006/relationships/image" Target="../media/image236.emf"/><Relationship Id="rId152" Type="http://schemas.openxmlformats.org/officeDocument/2006/relationships/image" Target="../media/image271.emf"/><Relationship Id="rId19" Type="http://schemas.openxmlformats.org/officeDocument/2006/relationships/customXml" Target="../ink/ink23.xml"/><Relationship Id="rId14" Type="http://schemas.openxmlformats.org/officeDocument/2006/relationships/image" Target="../media/image202.emf"/><Relationship Id="rId30" Type="http://schemas.openxmlformats.org/officeDocument/2006/relationships/image" Target="../media/image210.emf"/><Relationship Id="rId35" Type="http://schemas.openxmlformats.org/officeDocument/2006/relationships/customXml" Target="../ink/ink31.xml"/><Relationship Id="rId56" Type="http://schemas.openxmlformats.org/officeDocument/2006/relationships/image" Target="../media/image223.emf"/><Relationship Id="rId77" Type="http://schemas.openxmlformats.org/officeDocument/2006/relationships/customXml" Target="../ink/ink52.xml"/><Relationship Id="rId100" Type="http://schemas.openxmlformats.org/officeDocument/2006/relationships/image" Target="../media/image245.emf"/><Relationship Id="rId105" Type="http://schemas.openxmlformats.org/officeDocument/2006/relationships/customXml" Target="../ink/ink66.xml"/><Relationship Id="rId126" Type="http://schemas.openxmlformats.org/officeDocument/2006/relationships/image" Target="../media/image258.emf"/><Relationship Id="rId147" Type="http://schemas.openxmlformats.org/officeDocument/2006/relationships/customXml" Target="../ink/ink84.xml"/><Relationship Id="rId8" Type="http://schemas.openxmlformats.org/officeDocument/2006/relationships/image" Target="../media/image199.emf"/><Relationship Id="rId51" Type="http://schemas.openxmlformats.org/officeDocument/2006/relationships/customXml" Target="../ink/ink39.xml"/><Relationship Id="rId72" Type="http://schemas.openxmlformats.org/officeDocument/2006/relationships/image" Target="../media/image231.emf"/><Relationship Id="rId93" Type="http://schemas.openxmlformats.org/officeDocument/2006/relationships/customXml" Target="../ink/ink60.xml"/><Relationship Id="rId98" Type="http://schemas.openxmlformats.org/officeDocument/2006/relationships/image" Target="../media/image244.emf"/><Relationship Id="rId121" Type="http://schemas.openxmlformats.org/officeDocument/2006/relationships/customXml" Target="../ink/ink74.xml"/><Relationship Id="rId3" Type="http://schemas.openxmlformats.org/officeDocument/2006/relationships/customXml" Target="../ink/ink15.xml"/><Relationship Id="rId25" Type="http://schemas.openxmlformats.org/officeDocument/2006/relationships/customXml" Target="../ink/ink26.xml"/><Relationship Id="rId46" Type="http://schemas.openxmlformats.org/officeDocument/2006/relationships/image" Target="../media/image218.emf"/><Relationship Id="rId67" Type="http://schemas.openxmlformats.org/officeDocument/2006/relationships/customXml" Target="../ink/ink47.xml"/><Relationship Id="rId116" Type="http://schemas.openxmlformats.org/officeDocument/2006/relationships/image" Target="../media/image253.emf"/><Relationship Id="rId158" Type="http://schemas.openxmlformats.org/officeDocument/2006/relationships/image" Target="../media/image3.emf"/><Relationship Id="rId20" Type="http://schemas.openxmlformats.org/officeDocument/2006/relationships/image" Target="../media/image205.emf"/><Relationship Id="rId41" Type="http://schemas.openxmlformats.org/officeDocument/2006/relationships/customXml" Target="../ink/ink34.xml"/><Relationship Id="rId62" Type="http://schemas.openxmlformats.org/officeDocument/2006/relationships/image" Target="../media/image226.emf"/><Relationship Id="rId83" Type="http://schemas.openxmlformats.org/officeDocument/2006/relationships/customXml" Target="../ink/ink55.xml"/><Relationship Id="rId88" Type="http://schemas.openxmlformats.org/officeDocument/2006/relationships/image" Target="../media/image239.emf"/><Relationship Id="rId111" Type="http://schemas.openxmlformats.org/officeDocument/2006/relationships/customXml" Target="../ink/ink69.xml"/><Relationship Id="rId132" Type="http://schemas.openxmlformats.org/officeDocument/2006/relationships/image" Target="../media/image261.emf"/><Relationship Id="rId153" Type="http://schemas.openxmlformats.org/officeDocument/2006/relationships/customXml" Target="../ink/ink87.xml"/><Relationship Id="rId15" Type="http://schemas.openxmlformats.org/officeDocument/2006/relationships/customXml" Target="../ink/ink21.xml"/><Relationship Id="rId36" Type="http://schemas.openxmlformats.org/officeDocument/2006/relationships/image" Target="../media/image213.emf"/><Relationship Id="rId57" Type="http://schemas.openxmlformats.org/officeDocument/2006/relationships/customXml" Target="../ink/ink42.xml"/><Relationship Id="rId106" Type="http://schemas.openxmlformats.org/officeDocument/2006/relationships/image" Target="../media/image248.emf"/><Relationship Id="rId127" Type="http://schemas.openxmlformats.org/officeDocument/2006/relationships/customXml" Target="../ink/ink77.xml"/><Relationship Id="rId10" Type="http://schemas.openxmlformats.org/officeDocument/2006/relationships/image" Target="../media/image200.emf"/><Relationship Id="rId31" Type="http://schemas.openxmlformats.org/officeDocument/2006/relationships/customXml" Target="../ink/ink29.xml"/><Relationship Id="rId52" Type="http://schemas.openxmlformats.org/officeDocument/2006/relationships/image" Target="../media/image221.emf"/><Relationship Id="rId73" Type="http://schemas.openxmlformats.org/officeDocument/2006/relationships/customXml" Target="../ink/ink50.xml"/><Relationship Id="rId78" Type="http://schemas.openxmlformats.org/officeDocument/2006/relationships/image" Target="../media/image234.emf"/><Relationship Id="rId94" Type="http://schemas.openxmlformats.org/officeDocument/2006/relationships/image" Target="../media/image242.emf"/><Relationship Id="rId99" Type="http://schemas.openxmlformats.org/officeDocument/2006/relationships/customXml" Target="../ink/ink63.xml"/><Relationship Id="rId101" Type="http://schemas.openxmlformats.org/officeDocument/2006/relationships/customXml" Target="../ink/ink64.xml"/><Relationship Id="rId122" Type="http://schemas.openxmlformats.org/officeDocument/2006/relationships/image" Target="../media/image256.emf"/><Relationship Id="rId148" Type="http://schemas.openxmlformats.org/officeDocument/2006/relationships/image" Target="../media/image269.emf"/><Relationship Id="rId4" Type="http://schemas.openxmlformats.org/officeDocument/2006/relationships/image" Target="../media/image197.emf"/><Relationship Id="rId9" Type="http://schemas.openxmlformats.org/officeDocument/2006/relationships/customXml" Target="../ink/ink18.xml"/><Relationship Id="rId26" Type="http://schemas.openxmlformats.org/officeDocument/2006/relationships/image" Target="../media/image208.emf"/><Relationship Id="rId47" Type="http://schemas.openxmlformats.org/officeDocument/2006/relationships/customXml" Target="../ink/ink37.xml"/><Relationship Id="rId68" Type="http://schemas.openxmlformats.org/officeDocument/2006/relationships/image" Target="../media/image229.emf"/><Relationship Id="rId89" Type="http://schemas.openxmlformats.org/officeDocument/2006/relationships/customXml" Target="../ink/ink58.xml"/><Relationship Id="rId112" Type="http://schemas.openxmlformats.org/officeDocument/2006/relationships/image" Target="../media/image251.emf"/><Relationship Id="rId133" Type="http://schemas.openxmlformats.org/officeDocument/2006/relationships/customXml" Target="../ink/ink80.xml"/><Relationship Id="rId154" Type="http://schemas.openxmlformats.org/officeDocument/2006/relationships/image" Target="../media/image272.emf"/><Relationship Id="rId16" Type="http://schemas.openxmlformats.org/officeDocument/2006/relationships/image" Target="../media/image203.emf"/><Relationship Id="rId37" Type="http://schemas.openxmlformats.org/officeDocument/2006/relationships/customXml" Target="../ink/ink32.xml"/><Relationship Id="rId58" Type="http://schemas.openxmlformats.org/officeDocument/2006/relationships/image" Target="../media/image224.emf"/><Relationship Id="rId79" Type="http://schemas.openxmlformats.org/officeDocument/2006/relationships/customXml" Target="../ink/ink53.xml"/><Relationship Id="rId102" Type="http://schemas.openxmlformats.org/officeDocument/2006/relationships/image" Target="../media/image246.emf"/><Relationship Id="rId123" Type="http://schemas.openxmlformats.org/officeDocument/2006/relationships/customXml" Target="../ink/ink75.xml"/><Relationship Id="rId144" Type="http://schemas.openxmlformats.org/officeDocument/2006/relationships/image" Target="../media/image267.emf"/><Relationship Id="rId90" Type="http://schemas.openxmlformats.org/officeDocument/2006/relationships/image" Target="../media/image240.em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84.emf"/><Relationship Id="rId13" Type="http://schemas.openxmlformats.org/officeDocument/2006/relationships/customXml" Target="../ink/ink150.xml"/><Relationship Id="rId3" Type="http://schemas.openxmlformats.org/officeDocument/2006/relationships/customXml" Target="../ink/ink145.xml"/><Relationship Id="rId7" Type="http://schemas.openxmlformats.org/officeDocument/2006/relationships/customXml" Target="../ink/ink147.xml"/><Relationship Id="rId12" Type="http://schemas.openxmlformats.org/officeDocument/2006/relationships/image" Target="../media/image86.emf"/><Relationship Id="rId2" Type="http://schemas.openxmlformats.org/officeDocument/2006/relationships/notesSlide" Target="../notesSlides/notesSlide46.xml"/><Relationship Id="rId16" Type="http://schemas.openxmlformats.org/officeDocument/2006/relationships/image" Target="../media/image88.emf"/><Relationship Id="rId1" Type="http://schemas.openxmlformats.org/officeDocument/2006/relationships/slideLayout" Target="../slideLayouts/slideLayout29.xml"/><Relationship Id="rId6" Type="http://schemas.openxmlformats.org/officeDocument/2006/relationships/image" Target="../media/image83.emf"/><Relationship Id="rId11" Type="http://schemas.openxmlformats.org/officeDocument/2006/relationships/customXml" Target="../ink/ink149.xml"/><Relationship Id="rId5" Type="http://schemas.openxmlformats.org/officeDocument/2006/relationships/customXml" Target="../ink/ink146.xml"/><Relationship Id="rId15" Type="http://schemas.openxmlformats.org/officeDocument/2006/relationships/customXml" Target="../ink/ink151.xml"/><Relationship Id="rId10" Type="http://schemas.openxmlformats.org/officeDocument/2006/relationships/image" Target="../media/image85.emf"/><Relationship Id="rId4" Type="http://schemas.openxmlformats.org/officeDocument/2006/relationships/image" Target="../media/image82.emf"/><Relationship Id="rId9" Type="http://schemas.openxmlformats.org/officeDocument/2006/relationships/customXml" Target="../ink/ink148.xml"/><Relationship Id="rId14" Type="http://schemas.openxmlformats.org/officeDocument/2006/relationships/image" Target="../media/image87.emf"/></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customXml" Target="../ink/ink90.xml"/><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1.emf"/></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3" Type="http://schemas.openxmlformats.org/officeDocument/2006/relationships/customXml" Target="../ink/ink152.xml"/><Relationship Id="rId2" Type="http://schemas.openxmlformats.org/officeDocument/2006/relationships/notesSlide" Target="../notesSlides/notesSlide55.xml"/><Relationship Id="rId1" Type="http://schemas.openxmlformats.org/officeDocument/2006/relationships/slideLayout" Target="../slideLayouts/slideLayout29.xml"/><Relationship Id="rId6" Type="http://schemas.openxmlformats.org/officeDocument/2006/relationships/image" Target="../media/image90.emf"/><Relationship Id="rId5" Type="http://schemas.openxmlformats.org/officeDocument/2006/relationships/customXml" Target="../ink/ink153.xml"/><Relationship Id="rId4" Type="http://schemas.openxmlformats.org/officeDocument/2006/relationships/image" Target="../media/image89.emf"/></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9.xml"/></Relationships>
</file>

<file path=ppt/slides/_rels/slide63.xml.rels><?xml version="1.0" encoding="UTF-8" standalone="yes"?>
<Relationships xmlns="http://schemas.openxmlformats.org/package/2006/relationships"><Relationship Id="rId13" Type="http://schemas.openxmlformats.org/officeDocument/2006/relationships/customXml" Target="../ink/ink159.xml"/><Relationship Id="rId18" Type="http://schemas.openxmlformats.org/officeDocument/2006/relationships/image" Target="../media/image98.emf"/><Relationship Id="rId26" Type="http://schemas.openxmlformats.org/officeDocument/2006/relationships/image" Target="../media/image102.emf"/><Relationship Id="rId3" Type="http://schemas.openxmlformats.org/officeDocument/2006/relationships/customXml" Target="../ink/ink154.xml"/><Relationship Id="rId21" Type="http://schemas.openxmlformats.org/officeDocument/2006/relationships/customXml" Target="../ink/ink163.xml"/><Relationship Id="rId34" Type="http://schemas.openxmlformats.org/officeDocument/2006/relationships/image" Target="../media/image106.emf"/><Relationship Id="rId7" Type="http://schemas.openxmlformats.org/officeDocument/2006/relationships/customXml" Target="../ink/ink156.xml"/><Relationship Id="rId12" Type="http://schemas.openxmlformats.org/officeDocument/2006/relationships/image" Target="../media/image95.emf"/><Relationship Id="rId17" Type="http://schemas.openxmlformats.org/officeDocument/2006/relationships/customXml" Target="../ink/ink161.xml"/><Relationship Id="rId25" Type="http://schemas.openxmlformats.org/officeDocument/2006/relationships/customXml" Target="../ink/ink165.xml"/><Relationship Id="rId33" Type="http://schemas.openxmlformats.org/officeDocument/2006/relationships/customXml" Target="../ink/ink169.xml"/><Relationship Id="rId2" Type="http://schemas.openxmlformats.org/officeDocument/2006/relationships/notesSlide" Target="../notesSlides/notesSlide57.xml"/><Relationship Id="rId16" Type="http://schemas.openxmlformats.org/officeDocument/2006/relationships/image" Target="../media/image97.emf"/><Relationship Id="rId20" Type="http://schemas.openxmlformats.org/officeDocument/2006/relationships/image" Target="../media/image99.emf"/><Relationship Id="rId29" Type="http://schemas.openxmlformats.org/officeDocument/2006/relationships/customXml" Target="../ink/ink167.xml"/><Relationship Id="rId1" Type="http://schemas.openxmlformats.org/officeDocument/2006/relationships/slideLayout" Target="../slideLayouts/slideLayout29.xml"/><Relationship Id="rId6" Type="http://schemas.openxmlformats.org/officeDocument/2006/relationships/image" Target="../media/image92.emf"/><Relationship Id="rId11" Type="http://schemas.openxmlformats.org/officeDocument/2006/relationships/customXml" Target="../ink/ink158.xml"/><Relationship Id="rId24" Type="http://schemas.openxmlformats.org/officeDocument/2006/relationships/image" Target="../media/image101.emf"/><Relationship Id="rId32" Type="http://schemas.openxmlformats.org/officeDocument/2006/relationships/image" Target="../media/image105.emf"/><Relationship Id="rId5" Type="http://schemas.openxmlformats.org/officeDocument/2006/relationships/customXml" Target="../ink/ink155.xml"/><Relationship Id="rId15" Type="http://schemas.openxmlformats.org/officeDocument/2006/relationships/customXml" Target="../ink/ink160.xml"/><Relationship Id="rId23" Type="http://schemas.openxmlformats.org/officeDocument/2006/relationships/customXml" Target="../ink/ink164.xml"/><Relationship Id="rId28" Type="http://schemas.openxmlformats.org/officeDocument/2006/relationships/image" Target="../media/image103.emf"/><Relationship Id="rId10" Type="http://schemas.openxmlformats.org/officeDocument/2006/relationships/image" Target="../media/image94.emf"/><Relationship Id="rId19" Type="http://schemas.openxmlformats.org/officeDocument/2006/relationships/customXml" Target="../ink/ink162.xml"/><Relationship Id="rId31" Type="http://schemas.openxmlformats.org/officeDocument/2006/relationships/customXml" Target="../ink/ink168.xml"/><Relationship Id="rId4" Type="http://schemas.openxmlformats.org/officeDocument/2006/relationships/image" Target="../media/image91.emf"/><Relationship Id="rId9" Type="http://schemas.openxmlformats.org/officeDocument/2006/relationships/customXml" Target="../ink/ink157.xml"/><Relationship Id="rId14" Type="http://schemas.openxmlformats.org/officeDocument/2006/relationships/image" Target="../media/image96.emf"/><Relationship Id="rId22" Type="http://schemas.openxmlformats.org/officeDocument/2006/relationships/image" Target="../media/image100.emf"/><Relationship Id="rId27" Type="http://schemas.openxmlformats.org/officeDocument/2006/relationships/customXml" Target="../ink/ink166.xml"/><Relationship Id="rId30" Type="http://schemas.openxmlformats.org/officeDocument/2006/relationships/image" Target="../media/image104.emf"/><Relationship Id="rId8" Type="http://schemas.openxmlformats.org/officeDocument/2006/relationships/image" Target="../media/image93.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8" Type="http://schemas.openxmlformats.org/officeDocument/2006/relationships/image" Target="../media/image310.emf"/><Relationship Id="rId13" Type="http://schemas.openxmlformats.org/officeDocument/2006/relationships/image" Target="../media/image5.emf"/><Relationship Id="rId3" Type="http://schemas.openxmlformats.org/officeDocument/2006/relationships/customXml" Target="../ink/ink91.xml"/><Relationship Id="rId7" Type="http://schemas.openxmlformats.org/officeDocument/2006/relationships/customXml" Target="../ink/ink93.xml"/><Relationship Id="rId12" Type="http://schemas.openxmlformats.org/officeDocument/2006/relationships/customXml" Target="../ink/ink96.xml"/><Relationship Id="rId2" Type="http://schemas.openxmlformats.org/officeDocument/2006/relationships/notesSlide" Target="../notesSlides/notesSlide6.xml"/><Relationship Id="rId1" Type="http://schemas.openxmlformats.org/officeDocument/2006/relationships/slideLayout" Target="../slideLayouts/slideLayout39.xml"/><Relationship Id="rId6" Type="http://schemas.openxmlformats.org/officeDocument/2006/relationships/image" Target="../media/image2.emf"/><Relationship Id="rId11" Type="http://schemas.openxmlformats.org/officeDocument/2006/relationships/customXml" Target="../ink/ink95.xml"/><Relationship Id="rId5" Type="http://schemas.openxmlformats.org/officeDocument/2006/relationships/customXml" Target="../ink/ink92.xml"/><Relationship Id="rId15" Type="http://schemas.openxmlformats.org/officeDocument/2006/relationships/image" Target="../media/image6.emf"/><Relationship Id="rId10" Type="http://schemas.openxmlformats.org/officeDocument/2006/relationships/image" Target="../media/image4.emf"/><Relationship Id="rId4" Type="http://schemas.openxmlformats.org/officeDocument/2006/relationships/image" Target="../media/image16.emf"/><Relationship Id="rId9" Type="http://schemas.openxmlformats.org/officeDocument/2006/relationships/customXml" Target="../ink/ink94.xml"/><Relationship Id="rId14" Type="http://schemas.openxmlformats.org/officeDocument/2006/relationships/customXml" Target="../ink/ink9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title"/>
          </p:nvPr>
        </p:nvSpPr>
        <p:spPr>
          <a:xfrm>
            <a:off x="468313" y="260350"/>
            <a:ext cx="8229600" cy="863600"/>
          </a:xfrm>
        </p:spPr>
        <p:txBody>
          <a:bodyPr rtlCol="0">
            <a:noAutofit/>
          </a:bodyPr>
          <a:lstStyle/>
          <a:p>
            <a:pPr eaLnBrk="1" fontAlgn="auto" hangingPunct="1">
              <a:spcAft>
                <a:spcPts val="0"/>
              </a:spcAft>
              <a:defRPr/>
            </a:pPr>
            <a:r>
              <a:rPr lang="en-US" sz="1400" b="1" dirty="0" smtClean="0">
                <a:solidFill>
                  <a:schemeClr val="bg1">
                    <a:lumMod val="50000"/>
                  </a:schemeClr>
                </a:solidFill>
              </a:rPr>
              <a:t>UBC Department of Computer Science</a:t>
            </a:r>
            <a:br>
              <a:rPr lang="en-US" sz="1400" b="1" dirty="0" smtClean="0">
                <a:solidFill>
                  <a:schemeClr val="bg1">
                    <a:lumMod val="50000"/>
                  </a:schemeClr>
                </a:solidFill>
              </a:rPr>
            </a:br>
            <a:r>
              <a:rPr lang="en-US" sz="1400" b="1" dirty="0" smtClean="0">
                <a:solidFill>
                  <a:schemeClr val="bg1">
                    <a:lumMod val="50000"/>
                  </a:schemeClr>
                </a:solidFill>
              </a:rPr>
              <a:t>Undergraduate Events </a:t>
            </a:r>
            <a:r>
              <a:rPr lang="en-US" sz="1800" b="1" dirty="0" smtClean="0">
                <a:solidFill>
                  <a:schemeClr val="bg1">
                    <a:lumMod val="50000"/>
                  </a:schemeClr>
                </a:solidFill>
              </a:rPr>
              <a:t/>
            </a:r>
            <a:br>
              <a:rPr lang="en-US" sz="1800" b="1" dirty="0" smtClean="0">
                <a:solidFill>
                  <a:schemeClr val="bg1">
                    <a:lumMod val="50000"/>
                  </a:schemeClr>
                </a:solidFill>
              </a:rPr>
            </a:br>
            <a:r>
              <a:rPr lang="en-US" sz="1400" b="1" dirty="0" smtClean="0">
                <a:solidFill>
                  <a:srgbClr val="FFC000"/>
                </a:solidFill>
              </a:rPr>
              <a:t>More </a:t>
            </a:r>
            <a:r>
              <a:rPr lang="en-US" sz="1400" b="1" dirty="0">
                <a:solidFill>
                  <a:srgbClr val="FFC000"/>
                </a:solidFill>
              </a:rPr>
              <a:t>details </a:t>
            </a:r>
            <a:r>
              <a:rPr lang="en-US" sz="1400" b="1" dirty="0" smtClean="0">
                <a:solidFill>
                  <a:srgbClr val="FFC000"/>
                </a:solidFill>
              </a:rPr>
              <a:t>@ </a:t>
            </a:r>
            <a:r>
              <a:rPr lang="en-US" sz="1400" u="sng" dirty="0">
                <a:latin typeface="+mn-lt"/>
                <a:hlinkClick r:id="rId2"/>
              </a:rPr>
              <a:t>https://my.cs.ubc.ca/students/development/events</a:t>
            </a:r>
            <a:r>
              <a:rPr lang="en-US" sz="1600" b="1" dirty="0">
                <a:solidFill>
                  <a:srgbClr val="FFC000"/>
                </a:solidFill>
                <a:latin typeface="+mn-lt"/>
              </a:rPr>
              <a:t/>
            </a:r>
            <a:br>
              <a:rPr lang="en-US" sz="1600" b="1" dirty="0">
                <a:solidFill>
                  <a:srgbClr val="FFC000"/>
                </a:solidFill>
                <a:latin typeface="+mn-lt"/>
              </a:rPr>
            </a:br>
            <a:endParaRPr lang="en-US" sz="1600" b="1" dirty="0" smtClean="0">
              <a:solidFill>
                <a:schemeClr val="bg1">
                  <a:lumMod val="50000"/>
                </a:schemeClr>
              </a:solidFill>
              <a:latin typeface="+mn-lt"/>
            </a:endParaRPr>
          </a:p>
        </p:txBody>
      </p:sp>
      <p:sp>
        <p:nvSpPr>
          <p:cNvPr id="5" name="Content Placeholder 4"/>
          <p:cNvSpPr>
            <a:spLocks noGrp="1"/>
          </p:cNvSpPr>
          <p:nvPr>
            <p:ph sz="half" idx="1"/>
          </p:nvPr>
        </p:nvSpPr>
        <p:spPr>
          <a:xfrm>
            <a:off x="179388" y="1052513"/>
            <a:ext cx="4248150" cy="5876925"/>
          </a:xfrm>
        </p:spPr>
        <p:txBody>
          <a:bodyPr rtlCol="0">
            <a:normAutofit fontScale="25000" lnSpcReduction="20000"/>
          </a:bodyPr>
          <a:lstStyle/>
          <a:p>
            <a:pPr marL="0" indent="0" eaLnBrk="1" fontAlgn="auto" hangingPunct="1">
              <a:spcAft>
                <a:spcPts val="0"/>
              </a:spcAft>
              <a:buFont typeface="Arial" charset="0"/>
              <a:buNone/>
              <a:defRPr/>
            </a:pPr>
            <a:endParaRPr lang="en-US" sz="8000" b="1" dirty="0">
              <a:solidFill>
                <a:schemeClr val="accent3">
                  <a:lumMod val="85000"/>
                </a:schemeClr>
              </a:solidFill>
            </a:endParaRPr>
          </a:p>
          <a:p>
            <a:pPr marL="0" indent="0" eaLnBrk="1" fontAlgn="auto" hangingPunct="1">
              <a:spcAft>
                <a:spcPts val="0"/>
              </a:spcAft>
              <a:buFont typeface="Arial" charset="0"/>
              <a:buNone/>
              <a:defRPr/>
            </a:pPr>
            <a:r>
              <a:rPr lang="en-US" sz="8000" b="1" dirty="0" err="1">
                <a:solidFill>
                  <a:schemeClr val="accent3">
                    <a:lumMod val="85000"/>
                  </a:schemeClr>
                </a:solidFill>
              </a:rPr>
              <a:t>Visier</a:t>
            </a:r>
            <a:r>
              <a:rPr lang="en-US" sz="8000" b="1" dirty="0">
                <a:solidFill>
                  <a:schemeClr val="accent3">
                    <a:lumMod val="85000"/>
                  </a:schemeClr>
                </a:solidFill>
              </a:rPr>
              <a:t> Info Session</a:t>
            </a:r>
          </a:p>
          <a:p>
            <a:pPr marL="0" indent="0" eaLnBrk="1" fontAlgn="auto" hangingPunct="1">
              <a:spcAft>
                <a:spcPts val="0"/>
              </a:spcAft>
              <a:buFont typeface="Arial" charset="0"/>
              <a:buNone/>
              <a:defRPr/>
            </a:pPr>
            <a:endParaRPr lang="en-US" sz="3200" b="1" dirty="0">
              <a:solidFill>
                <a:schemeClr val="accent3">
                  <a:lumMod val="85000"/>
                </a:schemeClr>
              </a:solidFill>
            </a:endParaRPr>
          </a:p>
          <a:p>
            <a:pPr marL="0" indent="0" eaLnBrk="1" fontAlgn="auto" hangingPunct="1">
              <a:spcAft>
                <a:spcPts val="0"/>
              </a:spcAft>
              <a:buFont typeface="Arial" charset="0"/>
              <a:buNone/>
              <a:defRPr/>
            </a:pPr>
            <a:r>
              <a:rPr lang="en-US" sz="8000" b="1" dirty="0">
                <a:solidFill>
                  <a:schemeClr val="accent3">
                    <a:lumMod val="85000"/>
                  </a:schemeClr>
                </a:solidFill>
              </a:rPr>
              <a:t>Tues., Nov 3</a:t>
            </a:r>
          </a:p>
          <a:p>
            <a:pPr marL="0" indent="0" eaLnBrk="1" fontAlgn="auto" hangingPunct="1">
              <a:spcAft>
                <a:spcPts val="0"/>
              </a:spcAft>
              <a:buFont typeface="Arial" charset="0"/>
              <a:buNone/>
              <a:defRPr/>
            </a:pPr>
            <a:r>
              <a:rPr lang="en-US" sz="8000" b="1" dirty="0">
                <a:solidFill>
                  <a:schemeClr val="accent3">
                    <a:lumMod val="85000"/>
                  </a:schemeClr>
                </a:solidFill>
              </a:rPr>
              <a:t>12 – 1:30 pm</a:t>
            </a:r>
          </a:p>
          <a:p>
            <a:pPr marL="0" indent="0" eaLnBrk="1" fontAlgn="auto" hangingPunct="1">
              <a:spcAft>
                <a:spcPts val="0"/>
              </a:spcAft>
              <a:buFont typeface="Arial" charset="0"/>
              <a:buNone/>
              <a:defRPr/>
            </a:pPr>
            <a:r>
              <a:rPr lang="en-US" sz="8000" b="1" dirty="0">
                <a:solidFill>
                  <a:schemeClr val="accent3">
                    <a:lumMod val="85000"/>
                  </a:schemeClr>
                </a:solidFill>
              </a:rPr>
              <a:t>Kaiser 2020/2030</a:t>
            </a:r>
          </a:p>
          <a:p>
            <a:pPr marL="0" indent="0" eaLnBrk="1" fontAlgn="auto" hangingPunct="1">
              <a:spcAft>
                <a:spcPts val="0"/>
              </a:spcAft>
              <a:buFont typeface="Arial" charset="0"/>
              <a:buNone/>
              <a:defRPr/>
            </a:pPr>
            <a:endParaRPr lang="en-US" sz="8000" b="1" dirty="0"/>
          </a:p>
          <a:p>
            <a:pPr marL="0" indent="0" eaLnBrk="1" fontAlgn="auto" hangingPunct="1">
              <a:spcAft>
                <a:spcPts val="0"/>
              </a:spcAft>
              <a:buFont typeface="Arial" charset="0"/>
              <a:buNone/>
              <a:defRPr/>
            </a:pPr>
            <a:r>
              <a:rPr lang="en-US" sz="8000" b="1" dirty="0">
                <a:solidFill>
                  <a:srgbClr val="0070C0"/>
                </a:solidFill>
              </a:rPr>
              <a:t>E-Portfolio Competition Info &amp;</a:t>
            </a:r>
          </a:p>
          <a:p>
            <a:pPr marL="0" indent="0" eaLnBrk="1" fontAlgn="auto" hangingPunct="1">
              <a:spcAft>
                <a:spcPts val="0"/>
              </a:spcAft>
              <a:buFont typeface="Arial" charset="0"/>
              <a:buNone/>
              <a:defRPr/>
            </a:pPr>
            <a:r>
              <a:rPr lang="en-US" sz="8000" b="1" dirty="0">
                <a:solidFill>
                  <a:srgbClr val="0070C0"/>
                </a:solidFill>
              </a:rPr>
              <a:t>Training Session</a:t>
            </a:r>
          </a:p>
          <a:p>
            <a:pPr marL="0" indent="0" eaLnBrk="1" fontAlgn="auto" hangingPunct="1">
              <a:spcAft>
                <a:spcPts val="0"/>
              </a:spcAft>
              <a:buFont typeface="Arial" charset="0"/>
              <a:buNone/>
              <a:defRPr/>
            </a:pPr>
            <a:endParaRPr lang="en-US" sz="3200" b="1" dirty="0"/>
          </a:p>
          <a:p>
            <a:pPr marL="0" indent="0" eaLnBrk="1" fontAlgn="auto" hangingPunct="1">
              <a:spcAft>
                <a:spcPts val="0"/>
              </a:spcAft>
              <a:buFont typeface="Arial" charset="0"/>
              <a:buNone/>
              <a:defRPr/>
            </a:pPr>
            <a:r>
              <a:rPr lang="en-US" sz="8000" b="1" dirty="0"/>
              <a:t>Wed., Nov 4</a:t>
            </a:r>
          </a:p>
          <a:p>
            <a:pPr marL="0" indent="0" eaLnBrk="1" fontAlgn="auto" hangingPunct="1">
              <a:spcAft>
                <a:spcPts val="0"/>
              </a:spcAft>
              <a:buFont typeface="Arial" charset="0"/>
              <a:buNone/>
              <a:defRPr/>
            </a:pPr>
            <a:r>
              <a:rPr lang="en-US" sz="8000" b="1" dirty="0"/>
              <a:t>5:45 – 7:15 pm</a:t>
            </a:r>
          </a:p>
          <a:p>
            <a:pPr marL="0" indent="0" eaLnBrk="1" fontAlgn="auto" hangingPunct="1">
              <a:spcAft>
                <a:spcPts val="0"/>
              </a:spcAft>
              <a:buFont typeface="Arial" charset="0"/>
              <a:buNone/>
              <a:defRPr/>
            </a:pPr>
            <a:r>
              <a:rPr lang="en-US" sz="8000" b="1" dirty="0"/>
              <a:t>DMP 310</a:t>
            </a:r>
          </a:p>
          <a:p>
            <a:pPr marL="0" indent="0" eaLnBrk="1" fontAlgn="auto" hangingPunct="1">
              <a:spcAft>
                <a:spcPts val="0"/>
              </a:spcAft>
              <a:buFont typeface="Arial" charset="0"/>
              <a:buNone/>
              <a:defRPr/>
            </a:pPr>
            <a:endParaRPr lang="en-US" sz="8000" b="1" dirty="0"/>
          </a:p>
          <a:p>
            <a:pPr marL="0" indent="0" eaLnBrk="1" fontAlgn="auto" hangingPunct="1">
              <a:spcAft>
                <a:spcPts val="0"/>
              </a:spcAft>
              <a:buFont typeface="Arial" charset="0"/>
              <a:buNone/>
              <a:defRPr/>
            </a:pPr>
            <a:r>
              <a:rPr lang="en-US" sz="8000" b="1" dirty="0" err="1">
                <a:solidFill>
                  <a:srgbClr val="0070C0"/>
                </a:solidFill>
              </a:rPr>
              <a:t>Rakuten</a:t>
            </a:r>
            <a:r>
              <a:rPr lang="en-US" sz="8000" b="1" dirty="0">
                <a:solidFill>
                  <a:srgbClr val="0070C0"/>
                </a:solidFill>
              </a:rPr>
              <a:t> Info Session</a:t>
            </a:r>
          </a:p>
          <a:p>
            <a:pPr marL="0" indent="0" eaLnBrk="1" fontAlgn="auto" hangingPunct="1">
              <a:spcAft>
                <a:spcPts val="0"/>
              </a:spcAft>
              <a:buFont typeface="Arial" charset="0"/>
              <a:buNone/>
              <a:defRPr/>
            </a:pPr>
            <a:endParaRPr lang="en-US" sz="3200" b="1" dirty="0"/>
          </a:p>
          <a:p>
            <a:pPr marL="0" indent="0" eaLnBrk="1" fontAlgn="auto" hangingPunct="1">
              <a:spcAft>
                <a:spcPts val="0"/>
              </a:spcAft>
              <a:buFont typeface="Arial" charset="0"/>
              <a:buNone/>
              <a:defRPr/>
            </a:pPr>
            <a:r>
              <a:rPr lang="en-US" sz="8000" b="1" dirty="0"/>
              <a:t>Thurs., Nov 5</a:t>
            </a:r>
          </a:p>
          <a:p>
            <a:pPr marL="0" indent="0" eaLnBrk="1" fontAlgn="auto" hangingPunct="1">
              <a:spcAft>
                <a:spcPts val="0"/>
              </a:spcAft>
              <a:buFont typeface="Arial" charset="0"/>
              <a:buNone/>
              <a:defRPr/>
            </a:pPr>
            <a:r>
              <a:rPr lang="en-US" sz="8000" b="1" dirty="0"/>
              <a:t>5:30 – 6:30 pm</a:t>
            </a:r>
          </a:p>
          <a:p>
            <a:pPr marL="0" indent="0" eaLnBrk="1" fontAlgn="auto" hangingPunct="1">
              <a:spcAft>
                <a:spcPts val="0"/>
              </a:spcAft>
              <a:buFont typeface="Arial" charset="0"/>
              <a:buNone/>
              <a:defRPr/>
            </a:pPr>
            <a:r>
              <a:rPr lang="en-US" sz="8000" b="1" dirty="0"/>
              <a:t>DMP 110</a:t>
            </a:r>
          </a:p>
          <a:p>
            <a:pPr marL="0" indent="0" eaLnBrk="1" fontAlgn="auto" hangingPunct="1">
              <a:spcAft>
                <a:spcPts val="0"/>
              </a:spcAft>
              <a:buFont typeface="Arial" charset="0"/>
              <a:buNone/>
              <a:defRPr/>
            </a:pPr>
            <a:endParaRPr lang="en-US" sz="8000" b="1" dirty="0"/>
          </a:p>
          <a:p>
            <a:pPr marL="0" indent="0" eaLnBrk="1" fontAlgn="auto" hangingPunct="1">
              <a:spcAft>
                <a:spcPts val="0"/>
              </a:spcAft>
              <a:buFont typeface="Arial" charset="0"/>
              <a:buNone/>
              <a:defRPr/>
            </a:pPr>
            <a:endParaRPr lang="en-US" sz="8000" b="1" dirty="0"/>
          </a:p>
          <a:p>
            <a:pPr marL="0" indent="0" eaLnBrk="1" fontAlgn="auto" hangingPunct="1">
              <a:spcAft>
                <a:spcPts val="0"/>
              </a:spcAft>
              <a:buFont typeface="Arial" charset="0"/>
              <a:buNone/>
              <a:defRPr/>
            </a:pPr>
            <a:endParaRPr lang="en-US" sz="8000" b="1" dirty="0"/>
          </a:p>
          <a:p>
            <a:pPr marL="0" indent="0" eaLnBrk="1" fontAlgn="auto" hangingPunct="1">
              <a:spcAft>
                <a:spcPts val="0"/>
              </a:spcAft>
              <a:buFont typeface="Arial" charset="0"/>
              <a:buNone/>
              <a:defRPr/>
            </a:pPr>
            <a:endParaRPr lang="en-US" sz="6400" b="1" dirty="0"/>
          </a:p>
          <a:p>
            <a:pPr marL="0" indent="0" eaLnBrk="1" fontAlgn="auto" hangingPunct="1">
              <a:spcAft>
                <a:spcPts val="0"/>
              </a:spcAft>
              <a:buFont typeface="Arial" charset="0"/>
              <a:buNone/>
              <a:defRPr/>
            </a:pPr>
            <a:endParaRPr lang="en-US" sz="8000" b="1" dirty="0"/>
          </a:p>
          <a:p>
            <a:pPr marL="0" indent="0" eaLnBrk="1" fontAlgn="auto" hangingPunct="1">
              <a:spcAft>
                <a:spcPts val="0"/>
              </a:spcAft>
              <a:buFont typeface="Arial" charset="0"/>
              <a:buNone/>
              <a:defRPr/>
            </a:pPr>
            <a:endParaRPr lang="en-US" sz="6400" b="1" dirty="0"/>
          </a:p>
          <a:p>
            <a:pPr marL="0" indent="0" eaLnBrk="1" fontAlgn="auto" hangingPunct="1">
              <a:spcAft>
                <a:spcPts val="0"/>
              </a:spcAft>
              <a:buFont typeface="Arial" charset="0"/>
              <a:buNone/>
              <a:defRPr/>
            </a:pPr>
            <a:endParaRPr lang="en-US" sz="8000" b="1" dirty="0" smtClean="0">
              <a:solidFill>
                <a:srgbClr val="0070C0"/>
              </a:solidFill>
            </a:endParaRPr>
          </a:p>
          <a:p>
            <a:pPr marL="0" indent="0" eaLnBrk="1" fontAlgn="auto" hangingPunct="1">
              <a:spcAft>
                <a:spcPts val="0"/>
              </a:spcAft>
              <a:buFont typeface="Arial" charset="0"/>
              <a:buNone/>
              <a:defRPr/>
            </a:pPr>
            <a:endParaRPr lang="en-US" sz="8000" b="1" dirty="0">
              <a:solidFill>
                <a:srgbClr val="0070C0"/>
              </a:solidFill>
            </a:endParaRPr>
          </a:p>
          <a:p>
            <a:pPr marL="0" indent="0" eaLnBrk="1" fontAlgn="auto" hangingPunct="1">
              <a:spcAft>
                <a:spcPts val="0"/>
              </a:spcAft>
              <a:buFont typeface="Arial" charset="0"/>
              <a:buNone/>
              <a:defRPr/>
            </a:pPr>
            <a:endParaRPr lang="en-US" sz="6400" b="1" dirty="0"/>
          </a:p>
          <a:p>
            <a:pPr marL="0" indent="0" eaLnBrk="1" fontAlgn="auto" hangingPunct="1">
              <a:spcAft>
                <a:spcPts val="0"/>
              </a:spcAft>
              <a:buFont typeface="Arial" charset="0"/>
              <a:buNone/>
              <a:defRPr/>
            </a:pPr>
            <a:endParaRPr lang="en-US" sz="6400" b="1" dirty="0"/>
          </a:p>
          <a:p>
            <a:pPr marL="0" indent="0" eaLnBrk="1" fontAlgn="auto" hangingPunct="1">
              <a:spcAft>
                <a:spcPts val="0"/>
              </a:spcAft>
              <a:buFont typeface="Arial" charset="0"/>
              <a:buNone/>
              <a:defRPr/>
            </a:pPr>
            <a:endParaRPr lang="en-US" sz="3200" b="1" dirty="0"/>
          </a:p>
          <a:p>
            <a:pPr marL="0" indent="0" eaLnBrk="1" fontAlgn="auto" hangingPunct="1">
              <a:spcAft>
                <a:spcPts val="0"/>
              </a:spcAft>
              <a:buFont typeface="Arial" charset="0"/>
              <a:buNone/>
              <a:defRPr/>
            </a:pPr>
            <a:endParaRPr lang="en-US" sz="8000" b="1" dirty="0"/>
          </a:p>
          <a:p>
            <a:pPr marL="0" indent="0" eaLnBrk="1" fontAlgn="auto" hangingPunct="1">
              <a:spcAft>
                <a:spcPts val="0"/>
              </a:spcAft>
              <a:buFont typeface="Arial" charset="0"/>
              <a:buNone/>
              <a:defRPr/>
            </a:pPr>
            <a:endParaRPr lang="en-US" sz="8000" b="1" dirty="0"/>
          </a:p>
          <a:p>
            <a:pPr marL="0" indent="0" eaLnBrk="1" fontAlgn="auto" hangingPunct="1">
              <a:spcAft>
                <a:spcPts val="0"/>
              </a:spcAft>
              <a:buFont typeface="Arial" charset="0"/>
              <a:buNone/>
              <a:defRPr/>
            </a:pPr>
            <a:endParaRPr lang="en-US" sz="8000" b="1" dirty="0"/>
          </a:p>
          <a:p>
            <a:pPr marL="0" indent="0" eaLnBrk="1" fontAlgn="auto" hangingPunct="1">
              <a:spcAft>
                <a:spcPts val="0"/>
              </a:spcAft>
              <a:buFont typeface="Arial" charset="0"/>
              <a:buNone/>
              <a:defRPr/>
            </a:pPr>
            <a:endParaRPr lang="en-US" sz="8000" b="1" dirty="0"/>
          </a:p>
          <a:p>
            <a:pPr marL="0" indent="0" eaLnBrk="1" fontAlgn="auto" hangingPunct="1">
              <a:spcAft>
                <a:spcPts val="0"/>
              </a:spcAft>
              <a:buFont typeface="Arial" charset="0"/>
              <a:buNone/>
              <a:defRPr/>
            </a:pPr>
            <a:endParaRPr lang="en-US" sz="8000" b="1" dirty="0"/>
          </a:p>
          <a:p>
            <a:pPr marL="0" indent="0" eaLnBrk="1" fontAlgn="auto" hangingPunct="1">
              <a:spcAft>
                <a:spcPts val="0"/>
              </a:spcAft>
              <a:buFont typeface="Arial" charset="0"/>
              <a:buNone/>
              <a:defRPr/>
            </a:pPr>
            <a:endParaRPr lang="en-US" sz="8000" b="1" dirty="0"/>
          </a:p>
          <a:p>
            <a:pPr marL="0" indent="0" eaLnBrk="1" fontAlgn="auto" hangingPunct="1">
              <a:spcAft>
                <a:spcPts val="0"/>
              </a:spcAft>
              <a:buFont typeface="Arial" charset="0"/>
              <a:buNone/>
              <a:defRPr/>
            </a:pPr>
            <a:endParaRPr lang="en-US" sz="8000" b="1" dirty="0"/>
          </a:p>
          <a:p>
            <a:pPr marL="0" indent="0" eaLnBrk="1" fontAlgn="auto" hangingPunct="1">
              <a:spcAft>
                <a:spcPts val="0"/>
              </a:spcAft>
              <a:buFont typeface="Arial" charset="0"/>
              <a:buNone/>
              <a:defRPr/>
            </a:pPr>
            <a:endParaRPr lang="en-US" sz="8000" b="1" dirty="0"/>
          </a:p>
          <a:p>
            <a:pPr marL="0" indent="0" eaLnBrk="1" fontAlgn="auto" hangingPunct="1">
              <a:spcAft>
                <a:spcPts val="0"/>
              </a:spcAft>
              <a:buFont typeface="Arial" charset="0"/>
              <a:buNone/>
              <a:defRPr/>
            </a:pPr>
            <a:endParaRPr lang="en-US" sz="8000" b="1" dirty="0" smtClean="0"/>
          </a:p>
          <a:p>
            <a:pPr marL="0" indent="0" eaLnBrk="1" fontAlgn="auto" hangingPunct="1">
              <a:spcAft>
                <a:spcPts val="0"/>
              </a:spcAft>
              <a:buFont typeface="Arial" charset="0"/>
              <a:buNone/>
              <a:defRPr/>
            </a:pPr>
            <a:endParaRPr lang="en-US" sz="3200" b="1" dirty="0">
              <a:solidFill>
                <a:srgbClr val="0070C0"/>
              </a:solidFill>
            </a:endParaRPr>
          </a:p>
          <a:p>
            <a:pPr marL="0" indent="0" eaLnBrk="1" fontAlgn="auto" hangingPunct="1">
              <a:spcAft>
                <a:spcPts val="0"/>
              </a:spcAft>
              <a:buFont typeface="Arial" charset="0"/>
              <a:buNone/>
              <a:defRPr/>
            </a:pPr>
            <a:endParaRPr lang="en-US" sz="800" b="1" dirty="0">
              <a:solidFill>
                <a:srgbClr val="0070C0"/>
              </a:solidFill>
            </a:endParaRPr>
          </a:p>
          <a:p>
            <a:pPr marL="0" indent="0" eaLnBrk="1" fontAlgn="auto" hangingPunct="1">
              <a:spcAft>
                <a:spcPts val="0"/>
              </a:spcAft>
              <a:buFont typeface="Arial" charset="0"/>
              <a:buNone/>
              <a:defRPr/>
            </a:pPr>
            <a:endParaRPr lang="en-US" sz="800" b="1" dirty="0" smtClean="0">
              <a:solidFill>
                <a:srgbClr val="0070C0"/>
              </a:solidFill>
            </a:endParaRPr>
          </a:p>
          <a:p>
            <a:pPr marL="0" indent="0" eaLnBrk="1" fontAlgn="auto" hangingPunct="1">
              <a:spcAft>
                <a:spcPts val="0"/>
              </a:spcAft>
              <a:buFont typeface="Arial" charset="0"/>
              <a:buNone/>
              <a:defRPr/>
            </a:pPr>
            <a:endParaRPr lang="en-US" sz="3200" b="1" dirty="0">
              <a:solidFill>
                <a:srgbClr val="0070C0"/>
              </a:solidFill>
            </a:endParaRPr>
          </a:p>
          <a:p>
            <a:pPr marL="0" indent="0" eaLnBrk="1" fontAlgn="auto" hangingPunct="1">
              <a:spcAft>
                <a:spcPts val="0"/>
              </a:spcAft>
              <a:buFont typeface="Arial" charset="0"/>
              <a:buNone/>
              <a:defRPr/>
            </a:pPr>
            <a:endParaRPr lang="en-US" sz="8000" b="1" dirty="0" smtClean="0"/>
          </a:p>
          <a:p>
            <a:pPr marL="0" indent="0" eaLnBrk="1" fontAlgn="auto" hangingPunct="1">
              <a:spcAft>
                <a:spcPts val="0"/>
              </a:spcAft>
              <a:buFont typeface="Arial" charset="0"/>
              <a:buNone/>
              <a:defRPr/>
            </a:pPr>
            <a:endParaRPr lang="en-US" sz="3200" b="1" dirty="0" smtClean="0"/>
          </a:p>
          <a:p>
            <a:pPr marL="0" indent="0" eaLnBrk="1" fontAlgn="auto" hangingPunct="1">
              <a:spcAft>
                <a:spcPts val="0"/>
              </a:spcAft>
              <a:buFont typeface="Arial" charset="0"/>
              <a:buNone/>
              <a:defRPr/>
            </a:pPr>
            <a:endParaRPr lang="en-US" sz="8000" b="1" dirty="0"/>
          </a:p>
          <a:p>
            <a:pPr marL="0" indent="0" eaLnBrk="1" fontAlgn="auto" hangingPunct="1">
              <a:spcAft>
                <a:spcPts val="0"/>
              </a:spcAft>
              <a:buFont typeface="Arial" charset="0"/>
              <a:buNone/>
              <a:defRPr/>
            </a:pPr>
            <a:endParaRPr lang="en-US" sz="8000" b="1" dirty="0" smtClean="0"/>
          </a:p>
          <a:p>
            <a:pPr marL="0" indent="0" eaLnBrk="1" fontAlgn="auto" hangingPunct="1">
              <a:spcAft>
                <a:spcPts val="0"/>
              </a:spcAft>
              <a:buFont typeface="Arial" charset="0"/>
              <a:buNone/>
              <a:defRPr/>
            </a:pPr>
            <a:endParaRPr lang="en-US" sz="3200" b="1" dirty="0" smtClean="0">
              <a:solidFill>
                <a:srgbClr val="0070C0"/>
              </a:solidFill>
            </a:endParaRPr>
          </a:p>
          <a:p>
            <a:pPr marL="0" indent="0" eaLnBrk="1" fontAlgn="auto" hangingPunct="1">
              <a:spcAft>
                <a:spcPts val="0"/>
              </a:spcAft>
              <a:buFont typeface="Arial" charset="0"/>
              <a:buNone/>
              <a:defRPr/>
            </a:pPr>
            <a:endParaRPr lang="en-US" sz="8000" b="1" dirty="0" smtClean="0"/>
          </a:p>
          <a:p>
            <a:pPr marL="0" indent="0" eaLnBrk="1" fontAlgn="auto" hangingPunct="1">
              <a:spcAft>
                <a:spcPts val="0"/>
              </a:spcAft>
              <a:buFont typeface="Arial" charset="0"/>
              <a:buNone/>
              <a:defRPr/>
            </a:pPr>
            <a:endParaRPr lang="en-US" sz="8000" b="1" dirty="0"/>
          </a:p>
          <a:p>
            <a:pPr marL="0" indent="0" eaLnBrk="1" fontAlgn="auto" hangingPunct="1">
              <a:spcAft>
                <a:spcPts val="0"/>
              </a:spcAft>
              <a:buFont typeface="Arial" charset="0"/>
              <a:buNone/>
              <a:defRPr/>
            </a:pPr>
            <a:endParaRPr lang="en-US" sz="8000" b="1" dirty="0"/>
          </a:p>
          <a:p>
            <a:pPr marL="0" indent="0" eaLnBrk="1" fontAlgn="auto" hangingPunct="1">
              <a:spcAft>
                <a:spcPts val="0"/>
              </a:spcAft>
              <a:buFont typeface="Arial" charset="0"/>
              <a:buNone/>
              <a:defRPr/>
            </a:pPr>
            <a:endParaRPr lang="en-US" sz="8000" b="1" dirty="0" smtClean="0"/>
          </a:p>
          <a:p>
            <a:pPr marL="0" indent="0" eaLnBrk="1" fontAlgn="auto" hangingPunct="1">
              <a:spcAft>
                <a:spcPts val="0"/>
              </a:spcAft>
              <a:buFont typeface="Arial" charset="0"/>
              <a:buNone/>
              <a:defRPr/>
            </a:pPr>
            <a:endParaRPr lang="en-US" sz="8000" b="1" dirty="0" smtClean="0">
              <a:solidFill>
                <a:srgbClr val="0070C0"/>
              </a:solidFill>
            </a:endParaRPr>
          </a:p>
          <a:p>
            <a:pPr marL="0" indent="0" eaLnBrk="1" fontAlgn="auto" hangingPunct="1">
              <a:spcAft>
                <a:spcPts val="0"/>
              </a:spcAft>
              <a:buFont typeface="Arial" charset="0"/>
              <a:buNone/>
              <a:defRPr/>
            </a:pPr>
            <a:endParaRPr lang="en-US" sz="4000" b="1" dirty="0"/>
          </a:p>
          <a:p>
            <a:pPr marL="0" indent="0" eaLnBrk="1" fontAlgn="auto" hangingPunct="1">
              <a:spcAft>
                <a:spcPts val="0"/>
              </a:spcAft>
              <a:buFont typeface="Arial" charset="0"/>
              <a:buNone/>
              <a:defRPr/>
            </a:pPr>
            <a:endParaRPr lang="en-US" sz="8000" b="1" dirty="0" smtClean="0"/>
          </a:p>
          <a:p>
            <a:pPr marL="0" indent="0" eaLnBrk="1" fontAlgn="auto" hangingPunct="1">
              <a:spcAft>
                <a:spcPts val="0"/>
              </a:spcAft>
              <a:buFont typeface="Arial" charset="0"/>
              <a:buNone/>
              <a:defRPr/>
            </a:pPr>
            <a:endParaRPr lang="en-US" sz="3200" dirty="0"/>
          </a:p>
          <a:p>
            <a:pPr marL="0" indent="0" eaLnBrk="1" fontAlgn="auto" hangingPunct="1">
              <a:spcAft>
                <a:spcPts val="0"/>
              </a:spcAft>
              <a:buFont typeface="Arial" charset="0"/>
              <a:buNone/>
              <a:defRPr/>
            </a:pPr>
            <a:endParaRPr lang="en-US" sz="3200" b="1" dirty="0" smtClean="0"/>
          </a:p>
          <a:p>
            <a:pPr marL="0" indent="0" eaLnBrk="1" fontAlgn="auto" hangingPunct="1">
              <a:spcAft>
                <a:spcPts val="0"/>
              </a:spcAft>
              <a:buFont typeface="Arial" charset="0"/>
              <a:buNone/>
              <a:defRPr/>
            </a:pPr>
            <a:endParaRPr lang="en-US" sz="8000" b="1" dirty="0"/>
          </a:p>
          <a:p>
            <a:pPr marL="0" indent="0" eaLnBrk="1" fontAlgn="auto" hangingPunct="1">
              <a:spcAft>
                <a:spcPts val="0"/>
              </a:spcAft>
              <a:buFont typeface="Arial" charset="0"/>
              <a:buNone/>
              <a:defRPr/>
            </a:pPr>
            <a:endParaRPr lang="en-US" sz="8000" b="1" dirty="0" smtClean="0"/>
          </a:p>
          <a:p>
            <a:pPr marL="0" indent="0" eaLnBrk="1" fontAlgn="auto" hangingPunct="1">
              <a:spcAft>
                <a:spcPts val="0"/>
              </a:spcAft>
              <a:buFont typeface="Arial" charset="0"/>
              <a:buNone/>
              <a:defRPr/>
            </a:pPr>
            <a:endParaRPr lang="en-US" sz="8000" dirty="0"/>
          </a:p>
          <a:p>
            <a:pPr marL="0" indent="0" eaLnBrk="1" fontAlgn="auto" hangingPunct="1">
              <a:spcAft>
                <a:spcPts val="0"/>
              </a:spcAft>
              <a:buFont typeface="Arial" charset="0"/>
              <a:buNone/>
              <a:defRPr/>
            </a:pPr>
            <a:endParaRPr lang="en-US" sz="8000" dirty="0"/>
          </a:p>
          <a:p>
            <a:pPr marL="0" indent="0" eaLnBrk="1" fontAlgn="auto" hangingPunct="1">
              <a:spcAft>
                <a:spcPts val="0"/>
              </a:spcAft>
              <a:buFont typeface="Arial" charset="0"/>
              <a:buNone/>
              <a:defRPr/>
            </a:pPr>
            <a:endParaRPr lang="en-CA" sz="7200" b="1" dirty="0"/>
          </a:p>
          <a:p>
            <a:pPr eaLnBrk="1" fontAlgn="auto" hangingPunct="1">
              <a:spcAft>
                <a:spcPts val="0"/>
              </a:spcAft>
              <a:buFont typeface="Arial" charset="0"/>
              <a:buNone/>
              <a:defRPr/>
            </a:pPr>
            <a:endParaRPr lang="en-CA" sz="3600" b="1" dirty="0"/>
          </a:p>
          <a:p>
            <a:pPr eaLnBrk="1" fontAlgn="auto" hangingPunct="1">
              <a:spcAft>
                <a:spcPts val="0"/>
              </a:spcAft>
              <a:buFont typeface="Arial" charset="0"/>
              <a:buNone/>
              <a:defRPr/>
            </a:pPr>
            <a:endParaRPr lang="en-US" sz="7200" dirty="0" smtClean="0"/>
          </a:p>
          <a:p>
            <a:pPr eaLnBrk="1" fontAlgn="auto" hangingPunct="1">
              <a:spcAft>
                <a:spcPts val="0"/>
              </a:spcAft>
              <a:buFont typeface="Arial" charset="0"/>
              <a:buNone/>
              <a:defRPr/>
            </a:pPr>
            <a:endParaRPr lang="en-US" sz="7400" dirty="0" smtClean="0"/>
          </a:p>
          <a:p>
            <a:pPr eaLnBrk="1" fontAlgn="auto" hangingPunct="1">
              <a:spcAft>
                <a:spcPts val="0"/>
              </a:spcAft>
              <a:buFont typeface="Arial" pitchFamily="34" charset="0"/>
              <a:buNone/>
              <a:defRPr/>
            </a:pPr>
            <a:endParaRPr lang="en-CA" sz="2400" b="1" dirty="0" smtClean="0"/>
          </a:p>
          <a:p>
            <a:pPr eaLnBrk="1" fontAlgn="auto" hangingPunct="1">
              <a:spcAft>
                <a:spcPts val="0"/>
              </a:spcAft>
              <a:buFont typeface="Arial" charset="0"/>
              <a:buNone/>
              <a:defRPr/>
            </a:pPr>
            <a:r>
              <a:rPr lang="en-CA" sz="8000" b="1" dirty="0" smtClean="0"/>
              <a:t> </a:t>
            </a:r>
            <a:endParaRPr lang="en-US" sz="8000" dirty="0" smtClean="0"/>
          </a:p>
          <a:p>
            <a:pPr eaLnBrk="1" fontAlgn="auto" hangingPunct="1">
              <a:spcAft>
                <a:spcPts val="0"/>
              </a:spcAft>
              <a:buFont typeface="Arial" charset="0"/>
              <a:buNone/>
              <a:defRPr/>
            </a:pPr>
            <a:endParaRPr lang="en-US" sz="8000" dirty="0" smtClean="0"/>
          </a:p>
          <a:p>
            <a:pPr eaLnBrk="1" fontAlgn="auto" hangingPunct="1">
              <a:spcAft>
                <a:spcPts val="0"/>
              </a:spcAft>
              <a:buFont typeface="Arial" charset="0"/>
              <a:buNone/>
              <a:defRPr/>
            </a:pPr>
            <a:endParaRPr lang="en-US" sz="3100" dirty="0" smtClean="0"/>
          </a:p>
        </p:txBody>
      </p:sp>
      <p:sp>
        <p:nvSpPr>
          <p:cNvPr id="6" name="Content Placeholder 5"/>
          <p:cNvSpPr>
            <a:spLocks noGrp="1"/>
          </p:cNvSpPr>
          <p:nvPr>
            <p:ph sz="half" idx="2"/>
          </p:nvPr>
        </p:nvSpPr>
        <p:spPr>
          <a:xfrm>
            <a:off x="4427538" y="1052513"/>
            <a:ext cx="4824412" cy="5256212"/>
          </a:xfrm>
        </p:spPr>
        <p:txBody>
          <a:bodyPr rtlCol="0">
            <a:normAutofit fontScale="25000" lnSpcReduction="20000"/>
          </a:bodyPr>
          <a:lstStyle/>
          <a:p>
            <a:pPr marL="0" indent="0" eaLnBrk="1" fontAlgn="auto" hangingPunct="1">
              <a:spcAft>
                <a:spcPts val="0"/>
              </a:spcAft>
              <a:buFont typeface="Arial" charset="0"/>
              <a:buNone/>
              <a:defRPr/>
            </a:pPr>
            <a:endParaRPr lang="en-US" sz="8000" b="1" dirty="0"/>
          </a:p>
          <a:p>
            <a:pPr marL="0" indent="0" eaLnBrk="1" fontAlgn="auto" hangingPunct="1">
              <a:spcAft>
                <a:spcPts val="0"/>
              </a:spcAft>
              <a:buFont typeface="Arial" charset="0"/>
              <a:buNone/>
              <a:defRPr/>
            </a:pPr>
            <a:endParaRPr lang="en-US" sz="8000" b="1" dirty="0">
              <a:solidFill>
                <a:srgbClr val="0070C0"/>
              </a:solidFill>
            </a:endParaRPr>
          </a:p>
          <a:p>
            <a:pPr marL="0" indent="0" eaLnBrk="1" fontAlgn="auto" hangingPunct="1">
              <a:spcAft>
                <a:spcPts val="0"/>
              </a:spcAft>
              <a:buFont typeface="Arial" charset="0"/>
              <a:buNone/>
              <a:defRPr/>
            </a:pPr>
            <a:r>
              <a:rPr lang="en-US" sz="8000" b="1" dirty="0" smtClean="0">
                <a:solidFill>
                  <a:srgbClr val="0070C0"/>
                </a:solidFill>
              </a:rPr>
              <a:t>Tri-mentoring/</a:t>
            </a:r>
            <a:r>
              <a:rPr lang="en-US" sz="8000" b="1" dirty="0" err="1" smtClean="0">
                <a:solidFill>
                  <a:srgbClr val="0070C0"/>
                </a:solidFill>
              </a:rPr>
              <a:t>Townhall</a:t>
            </a:r>
            <a:r>
              <a:rPr lang="en-US" sz="8000" b="1" dirty="0" smtClean="0">
                <a:solidFill>
                  <a:srgbClr val="0070C0"/>
                </a:solidFill>
              </a:rPr>
              <a:t> Event</a:t>
            </a:r>
            <a:endParaRPr lang="en-US" sz="8000" b="1" dirty="0">
              <a:solidFill>
                <a:srgbClr val="0070C0"/>
              </a:solidFill>
            </a:endParaRPr>
          </a:p>
          <a:p>
            <a:pPr marL="0" indent="0" eaLnBrk="1" fontAlgn="auto" hangingPunct="1">
              <a:spcAft>
                <a:spcPts val="0"/>
              </a:spcAft>
              <a:buFont typeface="Arial" charset="0"/>
              <a:buNone/>
              <a:defRPr/>
            </a:pPr>
            <a:endParaRPr lang="en-US" sz="3200" b="1" dirty="0"/>
          </a:p>
          <a:p>
            <a:pPr marL="0" indent="0" eaLnBrk="1" fontAlgn="auto" hangingPunct="1">
              <a:spcAft>
                <a:spcPts val="0"/>
              </a:spcAft>
              <a:buFont typeface="Arial" charset="0"/>
              <a:buNone/>
              <a:defRPr/>
            </a:pPr>
            <a:r>
              <a:rPr lang="en-US" sz="8000" b="1" dirty="0" smtClean="0"/>
              <a:t>Tues., Nov 10</a:t>
            </a:r>
            <a:endParaRPr lang="en-US" sz="8000" b="1" dirty="0"/>
          </a:p>
          <a:p>
            <a:pPr marL="0" indent="0" eaLnBrk="1" fontAlgn="auto" hangingPunct="1">
              <a:spcAft>
                <a:spcPts val="0"/>
              </a:spcAft>
              <a:buFont typeface="Arial" charset="0"/>
              <a:buNone/>
              <a:defRPr/>
            </a:pPr>
            <a:r>
              <a:rPr lang="en-US" sz="8000" b="1" dirty="0" smtClean="0"/>
              <a:t>5:45 – 7:30 pm</a:t>
            </a:r>
            <a:endParaRPr lang="en-US" sz="8000" b="1" dirty="0"/>
          </a:p>
          <a:p>
            <a:pPr marL="0" indent="0" eaLnBrk="1" fontAlgn="auto" hangingPunct="1">
              <a:spcAft>
                <a:spcPts val="0"/>
              </a:spcAft>
              <a:buFont typeface="Arial" charset="0"/>
              <a:buNone/>
              <a:defRPr/>
            </a:pPr>
            <a:r>
              <a:rPr lang="en-US" sz="8000" b="1" dirty="0" smtClean="0"/>
              <a:t>X860, ICICS/CS</a:t>
            </a:r>
            <a:endParaRPr lang="en-US" sz="8000" b="1" dirty="0"/>
          </a:p>
          <a:p>
            <a:pPr marL="0" indent="0" eaLnBrk="1" fontAlgn="auto" hangingPunct="1">
              <a:spcAft>
                <a:spcPts val="0"/>
              </a:spcAft>
              <a:buFont typeface="Arial" charset="0"/>
              <a:buNone/>
              <a:defRPr/>
            </a:pPr>
            <a:endParaRPr lang="en-US" sz="8000" b="1" dirty="0"/>
          </a:p>
          <a:p>
            <a:pPr marL="0" indent="0" eaLnBrk="1" fontAlgn="auto" hangingPunct="1">
              <a:spcAft>
                <a:spcPts val="0"/>
              </a:spcAft>
              <a:buFont typeface="Arial" charset="0"/>
              <a:buNone/>
              <a:defRPr/>
            </a:pPr>
            <a:r>
              <a:rPr lang="en-US" sz="8000" b="1" dirty="0" smtClean="0">
                <a:solidFill>
                  <a:srgbClr val="0070C0"/>
                </a:solidFill>
              </a:rPr>
              <a:t>Tableau Open House</a:t>
            </a:r>
            <a:endParaRPr lang="en-US" sz="8000" b="1" dirty="0">
              <a:solidFill>
                <a:srgbClr val="0070C0"/>
              </a:solidFill>
            </a:endParaRPr>
          </a:p>
          <a:p>
            <a:pPr marL="0" indent="0" eaLnBrk="1" fontAlgn="auto" hangingPunct="1">
              <a:spcAft>
                <a:spcPts val="0"/>
              </a:spcAft>
              <a:buFont typeface="Arial" charset="0"/>
              <a:buNone/>
              <a:defRPr/>
            </a:pPr>
            <a:endParaRPr lang="en-US" sz="3200" b="1" dirty="0"/>
          </a:p>
          <a:p>
            <a:pPr marL="0" indent="0" eaLnBrk="1" fontAlgn="auto" hangingPunct="1">
              <a:spcAft>
                <a:spcPts val="0"/>
              </a:spcAft>
              <a:buFont typeface="Arial" charset="0"/>
              <a:buNone/>
              <a:defRPr/>
            </a:pPr>
            <a:r>
              <a:rPr lang="en-US" sz="8000" b="1" dirty="0" smtClean="0"/>
              <a:t>Thurs., Nov 12</a:t>
            </a:r>
            <a:endParaRPr lang="en-US" sz="8000" b="1" dirty="0"/>
          </a:p>
          <a:p>
            <a:pPr marL="0" indent="0" eaLnBrk="1" fontAlgn="auto" hangingPunct="1">
              <a:spcAft>
                <a:spcPts val="0"/>
              </a:spcAft>
              <a:buFont typeface="Arial" charset="0"/>
              <a:buNone/>
              <a:defRPr/>
            </a:pPr>
            <a:r>
              <a:rPr lang="en-US" sz="8000" b="1" dirty="0" smtClean="0"/>
              <a:t>5 – 7 pm</a:t>
            </a:r>
          </a:p>
          <a:p>
            <a:pPr marL="0" indent="0" eaLnBrk="1" fontAlgn="auto" hangingPunct="1">
              <a:spcAft>
                <a:spcPts val="0"/>
              </a:spcAft>
              <a:buFont typeface="Arial" charset="0"/>
              <a:buNone/>
              <a:defRPr/>
            </a:pPr>
            <a:r>
              <a:rPr lang="en-US" sz="8000" b="1" smtClean="0"/>
              <a:t>http://waterviewvancouver.com</a:t>
            </a:r>
            <a:endParaRPr lang="en-US" sz="8000" b="1" dirty="0"/>
          </a:p>
          <a:p>
            <a:pPr marL="0" indent="0" eaLnBrk="1" fontAlgn="auto" hangingPunct="1">
              <a:spcAft>
                <a:spcPts val="0"/>
              </a:spcAft>
              <a:buFont typeface="Arial" charset="0"/>
              <a:buNone/>
              <a:defRPr/>
            </a:pPr>
            <a:endParaRPr lang="en-US" sz="8000" b="1" dirty="0"/>
          </a:p>
          <a:p>
            <a:pPr marL="0" indent="0" eaLnBrk="1" fontAlgn="auto" hangingPunct="1">
              <a:spcAft>
                <a:spcPts val="0"/>
              </a:spcAft>
              <a:buFont typeface="Arial" charset="0"/>
              <a:buNone/>
              <a:defRPr/>
            </a:pPr>
            <a:endParaRPr lang="en-US" sz="8000" b="1" dirty="0"/>
          </a:p>
          <a:p>
            <a:pPr marL="0" indent="0" eaLnBrk="1" fontAlgn="auto" hangingPunct="1">
              <a:spcAft>
                <a:spcPts val="0"/>
              </a:spcAft>
              <a:buFont typeface="Arial" charset="0"/>
              <a:buNone/>
              <a:defRPr/>
            </a:pPr>
            <a:endParaRPr lang="en-US" sz="8000" b="1" dirty="0"/>
          </a:p>
          <a:p>
            <a:pPr marL="0" indent="0" eaLnBrk="1" fontAlgn="auto" hangingPunct="1">
              <a:spcAft>
                <a:spcPts val="0"/>
              </a:spcAft>
              <a:buFont typeface="Arial" charset="0"/>
              <a:buNone/>
              <a:defRPr/>
            </a:pPr>
            <a:endParaRPr lang="en-US" sz="8000" b="1" dirty="0"/>
          </a:p>
          <a:p>
            <a:pPr marL="0" indent="0" eaLnBrk="1" fontAlgn="auto" hangingPunct="1">
              <a:spcAft>
                <a:spcPts val="0"/>
              </a:spcAft>
              <a:buFont typeface="Arial" charset="0"/>
              <a:buNone/>
              <a:defRPr/>
            </a:pPr>
            <a:endParaRPr lang="en-US" sz="8000" b="1" dirty="0"/>
          </a:p>
          <a:p>
            <a:pPr marL="0" indent="0" eaLnBrk="1" fontAlgn="auto" hangingPunct="1">
              <a:spcAft>
                <a:spcPts val="0"/>
              </a:spcAft>
              <a:buFont typeface="Arial" charset="0"/>
              <a:buNone/>
              <a:defRPr/>
            </a:pPr>
            <a:endParaRPr lang="en-US" sz="8000" b="1" dirty="0"/>
          </a:p>
          <a:p>
            <a:pPr marL="0" indent="0" eaLnBrk="1" fontAlgn="auto" hangingPunct="1">
              <a:spcAft>
                <a:spcPts val="0"/>
              </a:spcAft>
              <a:buFont typeface="Arial" charset="0"/>
              <a:buNone/>
              <a:defRPr/>
            </a:pPr>
            <a:endParaRPr lang="en-US" sz="8000" b="1" dirty="0"/>
          </a:p>
          <a:p>
            <a:pPr marL="0" indent="0" eaLnBrk="1" fontAlgn="auto" hangingPunct="1">
              <a:spcAft>
                <a:spcPts val="0"/>
              </a:spcAft>
              <a:buFont typeface="Arial" charset="0"/>
              <a:buNone/>
              <a:defRPr/>
            </a:pPr>
            <a:endParaRPr lang="en-US" sz="8000" b="1" dirty="0"/>
          </a:p>
          <a:p>
            <a:pPr marL="0" indent="0" eaLnBrk="1" fontAlgn="auto" hangingPunct="1">
              <a:spcAft>
                <a:spcPts val="0"/>
              </a:spcAft>
              <a:buFont typeface="Arial" charset="0"/>
              <a:buNone/>
              <a:defRPr/>
            </a:pPr>
            <a:endParaRPr lang="en-US" sz="8000" b="1" dirty="0" smtClean="0"/>
          </a:p>
          <a:p>
            <a:pPr marL="0" indent="0" eaLnBrk="1" fontAlgn="auto" hangingPunct="1">
              <a:spcAft>
                <a:spcPts val="0"/>
              </a:spcAft>
              <a:buFont typeface="Arial" charset="0"/>
              <a:buNone/>
              <a:defRPr/>
            </a:pPr>
            <a:endParaRPr lang="en-US" sz="4800" b="1" dirty="0"/>
          </a:p>
          <a:p>
            <a:pPr marL="0" indent="0" eaLnBrk="1" fontAlgn="auto" hangingPunct="1">
              <a:spcAft>
                <a:spcPts val="0"/>
              </a:spcAft>
              <a:buFont typeface="Arial" charset="0"/>
              <a:buNone/>
              <a:defRPr/>
            </a:pPr>
            <a:endParaRPr lang="en-US" sz="7200" b="1" dirty="0"/>
          </a:p>
          <a:p>
            <a:pPr marL="0" indent="0" eaLnBrk="1" fontAlgn="auto" hangingPunct="1">
              <a:spcAft>
                <a:spcPts val="0"/>
              </a:spcAft>
              <a:buFont typeface="Arial" charset="0"/>
              <a:buNone/>
              <a:defRPr/>
            </a:pPr>
            <a:endParaRPr lang="en-US" sz="7200" b="1" dirty="0" smtClean="0"/>
          </a:p>
          <a:p>
            <a:pPr marL="0" indent="0" eaLnBrk="1" fontAlgn="auto" hangingPunct="1">
              <a:spcAft>
                <a:spcPts val="0"/>
              </a:spcAft>
              <a:buFont typeface="Arial" charset="0"/>
              <a:buNone/>
              <a:defRPr/>
            </a:pPr>
            <a:endParaRPr lang="en-US" sz="7200" b="1" dirty="0"/>
          </a:p>
          <a:p>
            <a:pPr marL="0" indent="0" eaLnBrk="1" fontAlgn="auto" hangingPunct="1">
              <a:spcAft>
                <a:spcPts val="0"/>
              </a:spcAft>
              <a:buFont typeface="Arial" charset="0"/>
              <a:buNone/>
              <a:defRPr/>
            </a:pPr>
            <a:endParaRPr lang="en-US" sz="7200" b="1" dirty="0"/>
          </a:p>
          <a:p>
            <a:pPr marL="0" indent="0" eaLnBrk="1" fontAlgn="auto" hangingPunct="1">
              <a:spcAft>
                <a:spcPts val="0"/>
              </a:spcAft>
              <a:buFont typeface="Arial" charset="0"/>
              <a:buNone/>
              <a:defRPr/>
            </a:pPr>
            <a:endParaRPr lang="en-US" sz="7200" b="1" dirty="0" smtClean="0"/>
          </a:p>
          <a:p>
            <a:pPr marL="0" indent="0" eaLnBrk="1" fontAlgn="auto" hangingPunct="1">
              <a:spcAft>
                <a:spcPts val="0"/>
              </a:spcAft>
              <a:buFont typeface="Arial" charset="0"/>
              <a:buNone/>
              <a:defRPr/>
            </a:pPr>
            <a:endParaRPr lang="en-US" sz="7200" b="1" dirty="0"/>
          </a:p>
          <a:p>
            <a:pPr marL="0" indent="0" eaLnBrk="1" fontAlgn="auto" hangingPunct="1">
              <a:spcAft>
                <a:spcPts val="0"/>
              </a:spcAft>
              <a:buFont typeface="Arial" charset="0"/>
              <a:buNone/>
              <a:defRPr/>
            </a:pPr>
            <a:endParaRPr lang="en-US" sz="8000" b="1" dirty="0" smtClean="0"/>
          </a:p>
          <a:p>
            <a:pPr marL="0" indent="0" eaLnBrk="1" fontAlgn="auto" hangingPunct="1">
              <a:spcAft>
                <a:spcPts val="0"/>
              </a:spcAft>
              <a:buFont typeface="Arial" charset="0"/>
              <a:buNone/>
              <a:defRPr/>
            </a:pPr>
            <a:endParaRPr lang="en-US" sz="6400" b="1" dirty="0"/>
          </a:p>
          <a:p>
            <a:pPr marL="0" indent="0" eaLnBrk="1" fontAlgn="auto" hangingPunct="1">
              <a:spcAft>
                <a:spcPts val="0"/>
              </a:spcAft>
              <a:buFont typeface="Arial" charset="0"/>
              <a:buNone/>
              <a:defRPr/>
            </a:pPr>
            <a:endParaRPr lang="en-US" sz="8000" b="1" dirty="0" smtClean="0"/>
          </a:p>
          <a:p>
            <a:pPr marL="0" indent="0" eaLnBrk="1" fontAlgn="auto" hangingPunct="1">
              <a:spcAft>
                <a:spcPts val="0"/>
              </a:spcAft>
              <a:buFont typeface="Arial" charset="0"/>
              <a:buNone/>
              <a:defRPr/>
            </a:pPr>
            <a:endParaRPr lang="en-US" sz="3200" b="1" dirty="0"/>
          </a:p>
          <a:p>
            <a:pPr marL="0" indent="0" eaLnBrk="1" fontAlgn="auto" hangingPunct="1">
              <a:spcAft>
                <a:spcPts val="0"/>
              </a:spcAft>
              <a:buFont typeface="Arial" charset="0"/>
              <a:buNone/>
              <a:defRPr/>
            </a:pPr>
            <a:endParaRPr lang="en-US" sz="8000" b="1" dirty="0">
              <a:solidFill>
                <a:srgbClr val="0070C0"/>
              </a:solidFill>
            </a:endParaRPr>
          </a:p>
          <a:p>
            <a:pPr marL="0" indent="0" eaLnBrk="1" fontAlgn="auto" hangingPunct="1">
              <a:spcAft>
                <a:spcPts val="0"/>
              </a:spcAft>
              <a:buFont typeface="Arial" charset="0"/>
              <a:buNone/>
              <a:defRPr/>
            </a:pPr>
            <a:endParaRPr lang="en-US" sz="8000" b="1" dirty="0"/>
          </a:p>
          <a:p>
            <a:pPr marL="0" indent="0" eaLnBrk="1" fontAlgn="auto" hangingPunct="1">
              <a:spcAft>
                <a:spcPts val="0"/>
              </a:spcAft>
              <a:buFont typeface="Arial" charset="0"/>
              <a:buNone/>
              <a:defRPr/>
            </a:pPr>
            <a:endParaRPr lang="en-US" sz="4000" b="1" dirty="0" smtClean="0">
              <a:solidFill>
                <a:srgbClr val="0070C0"/>
              </a:solidFill>
            </a:endParaRPr>
          </a:p>
          <a:p>
            <a:pPr marL="0" indent="0" eaLnBrk="1" fontAlgn="auto" hangingPunct="1">
              <a:spcAft>
                <a:spcPts val="0"/>
              </a:spcAft>
              <a:buFont typeface="Arial" charset="0"/>
              <a:buNone/>
              <a:defRPr/>
            </a:pPr>
            <a:endParaRPr lang="en-US" sz="4000" b="1" dirty="0"/>
          </a:p>
          <a:p>
            <a:pPr marL="0" indent="0" eaLnBrk="1" fontAlgn="auto" hangingPunct="1">
              <a:spcAft>
                <a:spcPts val="0"/>
              </a:spcAft>
              <a:buFont typeface="Arial" charset="0"/>
              <a:buNone/>
              <a:defRPr/>
            </a:pPr>
            <a:endParaRPr lang="en-US" sz="8000" b="1" dirty="0"/>
          </a:p>
          <a:p>
            <a:pPr marL="0" indent="0" eaLnBrk="1" fontAlgn="auto" hangingPunct="1">
              <a:spcAft>
                <a:spcPts val="0"/>
              </a:spcAft>
              <a:buFont typeface="Arial" charset="0"/>
              <a:buNone/>
              <a:defRPr/>
            </a:pPr>
            <a:endParaRPr lang="en-US" sz="8000" b="1" dirty="0" smtClean="0">
              <a:solidFill>
                <a:srgbClr val="0070C0"/>
              </a:solidFill>
            </a:endParaRPr>
          </a:p>
          <a:p>
            <a:pPr marL="0" indent="0" eaLnBrk="1" fontAlgn="auto" hangingPunct="1">
              <a:spcAft>
                <a:spcPts val="0"/>
              </a:spcAft>
              <a:buFont typeface="Arial" charset="0"/>
              <a:buNone/>
              <a:defRPr/>
            </a:pPr>
            <a:endParaRPr lang="en-US" sz="3200" b="1" dirty="0"/>
          </a:p>
          <a:p>
            <a:pPr marL="0" indent="0" eaLnBrk="1" fontAlgn="auto" hangingPunct="1">
              <a:spcAft>
                <a:spcPts val="0"/>
              </a:spcAft>
              <a:buFont typeface="Arial" charset="0"/>
              <a:buNone/>
              <a:defRPr/>
            </a:pPr>
            <a:endParaRPr lang="en-US" sz="3200" b="1" dirty="0"/>
          </a:p>
          <a:p>
            <a:pPr marL="0" indent="0" eaLnBrk="1" fontAlgn="auto" hangingPunct="1">
              <a:spcAft>
                <a:spcPts val="0"/>
              </a:spcAft>
              <a:buFont typeface="Arial" charset="0"/>
              <a:buNone/>
              <a:defRPr/>
            </a:pPr>
            <a:endParaRPr lang="en-US" sz="3200" b="1" dirty="0" smtClean="0">
              <a:solidFill>
                <a:srgbClr val="FFC000"/>
              </a:solidFill>
            </a:endParaRPr>
          </a:p>
          <a:p>
            <a:pPr marL="0" indent="0" eaLnBrk="1" fontAlgn="auto" hangingPunct="1">
              <a:spcAft>
                <a:spcPts val="0"/>
              </a:spcAft>
              <a:buFont typeface="Arial" charset="0"/>
              <a:buNone/>
              <a:defRPr/>
            </a:pPr>
            <a:endParaRPr lang="en-US" sz="7200" dirty="0">
              <a:solidFill>
                <a:srgbClr val="FFC000"/>
              </a:solidFill>
            </a:endParaRPr>
          </a:p>
          <a:p>
            <a:pPr marL="0" indent="0" eaLnBrk="1" fontAlgn="auto" hangingPunct="1">
              <a:spcAft>
                <a:spcPts val="0"/>
              </a:spcAft>
              <a:buFont typeface="Arial" charset="0"/>
              <a:buNone/>
              <a:defRPr/>
            </a:pPr>
            <a:endParaRPr lang="en-US" sz="3200" b="1" dirty="0" smtClean="0"/>
          </a:p>
          <a:p>
            <a:pPr eaLnBrk="1" fontAlgn="auto" hangingPunct="1">
              <a:spcAft>
                <a:spcPts val="0"/>
              </a:spcAft>
              <a:buFont typeface="Arial" charset="0"/>
              <a:buNone/>
              <a:defRPr/>
            </a:pPr>
            <a:endParaRPr lang="en-US" sz="7200" dirty="0" smtClean="0"/>
          </a:p>
          <a:p>
            <a:pPr eaLnBrk="1" fontAlgn="auto" hangingPunct="1">
              <a:spcAft>
                <a:spcPts val="0"/>
              </a:spcAft>
              <a:buFont typeface="Arial" charset="0"/>
              <a:buNone/>
              <a:defRPr/>
            </a:pPr>
            <a:endParaRPr lang="en-US" sz="8000" dirty="0" smtClean="0"/>
          </a:p>
          <a:p>
            <a:pPr eaLnBrk="1" fontAlgn="auto" hangingPunct="1">
              <a:spcAft>
                <a:spcPts val="0"/>
              </a:spcAft>
              <a:buFont typeface="Arial" charset="0"/>
              <a:buNone/>
              <a:defRPr/>
            </a:pPr>
            <a:endParaRPr lang="en-US" sz="8000" dirty="0" smtClean="0"/>
          </a:p>
          <a:p>
            <a:pPr eaLnBrk="1" fontAlgn="auto" hangingPunct="1">
              <a:spcAft>
                <a:spcPts val="0"/>
              </a:spcAft>
              <a:buFont typeface="Arial" charset="0"/>
              <a:buNone/>
              <a:defRPr/>
            </a:pPr>
            <a:endParaRPr lang="en-CA" sz="9600" b="1" dirty="0" smtClean="0"/>
          </a:p>
          <a:p>
            <a:pPr eaLnBrk="1" fontAlgn="auto" hangingPunct="1">
              <a:spcAft>
                <a:spcPts val="0"/>
              </a:spcAft>
              <a:buFont typeface="Arial" charset="0"/>
              <a:buNone/>
              <a:defRPr/>
            </a:pPr>
            <a:endParaRPr lang="en-CA" sz="8000" b="1" dirty="0" smtClean="0"/>
          </a:p>
          <a:p>
            <a:pPr eaLnBrk="1" fontAlgn="auto" hangingPunct="1">
              <a:spcAft>
                <a:spcPts val="0"/>
              </a:spcAft>
              <a:buFont typeface="Arial" charset="0"/>
              <a:buNone/>
              <a:defRPr/>
            </a:pPr>
            <a:r>
              <a:rPr lang="en-CA" sz="8000" b="1" dirty="0" smtClean="0"/>
              <a:t> </a:t>
            </a:r>
            <a:endParaRPr lang="en-US" sz="8000" dirty="0" smtClean="0"/>
          </a:p>
          <a:p>
            <a:pPr eaLnBrk="1" fontAlgn="auto" hangingPunct="1">
              <a:spcAft>
                <a:spcPts val="0"/>
              </a:spcAft>
              <a:buFont typeface="Arial" pitchFamily="34" charset="0"/>
              <a:buNone/>
              <a:defRPr/>
            </a:pPr>
            <a:endParaRPr lang="en-US" sz="4000" dirty="0">
              <a:solidFill>
                <a:srgbClr val="FFC000"/>
              </a:solidFill>
            </a:endParaRPr>
          </a:p>
        </p:txBody>
      </p:sp>
    </p:spTree>
    <p:extLst>
      <p:ext uri="{BB962C8B-B14F-4D97-AF65-F5344CB8AC3E}">
        <p14:creationId xmlns:p14="http://schemas.microsoft.com/office/powerpoint/2010/main" val="3446899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Footer Placeholder 4"/>
          <p:cNvSpPr>
            <a:spLocks noGrp="1"/>
          </p:cNvSpPr>
          <p:nvPr>
            <p:ph type="ftr" sz="quarter" idx="11"/>
          </p:nvPr>
        </p:nvSpPr>
        <p:spPr>
          <a:noFill/>
        </p:spPr>
        <p:txBody>
          <a:bodyPr/>
          <a:lstStyle/>
          <a:p>
            <a:r>
              <a:rPr lang="en-US" smtClean="0"/>
              <a:t>CPSC 422, Lecture 23</a:t>
            </a:r>
            <a:endParaRPr lang="en-US"/>
          </a:p>
        </p:txBody>
      </p:sp>
      <p:sp>
        <p:nvSpPr>
          <p:cNvPr id="27652" name="Slide Number Placeholder 5"/>
          <p:cNvSpPr>
            <a:spLocks noGrp="1"/>
          </p:cNvSpPr>
          <p:nvPr>
            <p:ph type="sldNum" sz="quarter" idx="12"/>
          </p:nvPr>
        </p:nvSpPr>
        <p:spPr>
          <a:noFill/>
        </p:spPr>
        <p:txBody>
          <a:bodyPr/>
          <a:lstStyle/>
          <a:p>
            <a:fld id="{F85EF7DF-C8BA-4769-9FC1-162E05D335F2}" type="slidenum">
              <a:rPr lang="en-US" smtClean="0"/>
              <a:pPr/>
              <a:t>10</a:t>
            </a:fld>
            <a:endParaRPr lang="en-US" smtClean="0"/>
          </a:p>
        </p:txBody>
      </p:sp>
      <p:sp>
        <p:nvSpPr>
          <p:cNvPr id="27653" name="Rectangle 2"/>
          <p:cNvSpPr>
            <a:spLocks noGrp="1" noChangeArrowheads="1"/>
          </p:cNvSpPr>
          <p:nvPr>
            <p:ph type="title"/>
          </p:nvPr>
        </p:nvSpPr>
        <p:spPr/>
        <p:txBody>
          <a:bodyPr/>
          <a:lstStyle/>
          <a:p>
            <a:pPr eaLnBrk="1" hangingPunct="1"/>
            <a:r>
              <a:rPr lang="en-US" smtClean="0"/>
              <a:t>Synonyms</a:t>
            </a:r>
          </a:p>
        </p:txBody>
      </p:sp>
      <p:sp>
        <p:nvSpPr>
          <p:cNvPr id="604163" name="Rectangle 3"/>
          <p:cNvSpPr>
            <a:spLocks noGrp="1" noChangeArrowheads="1"/>
          </p:cNvSpPr>
          <p:nvPr>
            <p:ph type="body" idx="1"/>
          </p:nvPr>
        </p:nvSpPr>
        <p:spPr>
          <a:xfrm>
            <a:off x="762000" y="3962400"/>
            <a:ext cx="7772400" cy="609600"/>
          </a:xfrm>
        </p:spPr>
        <p:txBody>
          <a:bodyPr/>
          <a:lstStyle/>
          <a:p>
            <a:pPr eaLnBrk="1" hangingPunct="1">
              <a:buFontTx/>
              <a:buNone/>
            </a:pPr>
            <a:r>
              <a:rPr lang="en-US" b="0" dirty="0" smtClean="0"/>
              <a:t>Would I be flying on a </a:t>
            </a:r>
            <a:r>
              <a:rPr lang="en-US" b="0" dirty="0" smtClean="0">
                <a:solidFill>
                  <a:schemeClr val="accent2"/>
                </a:solidFill>
              </a:rPr>
              <a:t>large/big</a:t>
            </a:r>
            <a:r>
              <a:rPr lang="en-US" b="0" dirty="0" smtClean="0"/>
              <a:t> plane?</a:t>
            </a:r>
          </a:p>
        </p:txBody>
      </p:sp>
      <p:sp>
        <p:nvSpPr>
          <p:cNvPr id="27655" name="Rectangle 4"/>
          <p:cNvSpPr>
            <a:spLocks noChangeArrowheads="1"/>
          </p:cNvSpPr>
          <p:nvPr/>
        </p:nvSpPr>
        <p:spPr bwMode="auto">
          <a:xfrm>
            <a:off x="76200" y="1266160"/>
            <a:ext cx="8610600" cy="990600"/>
          </a:xfrm>
          <a:prstGeom prst="rect">
            <a:avLst/>
          </a:prstGeom>
          <a:noFill/>
          <a:ln w="9525">
            <a:noFill/>
            <a:miter lim="800000"/>
            <a:headEnd/>
            <a:tailEnd/>
          </a:ln>
        </p:spPr>
        <p:txBody>
          <a:bodyPr/>
          <a:lstStyle/>
          <a:p>
            <a:pPr marL="342900" indent="-342900">
              <a:spcBef>
                <a:spcPct val="20000"/>
              </a:spcBef>
            </a:pPr>
            <a:r>
              <a:rPr lang="en-US" sz="2800" dirty="0">
                <a:latin typeface="Comic Sans MS" pitchFamily="66" charset="0"/>
              </a:rPr>
              <a:t>Def. Different </a:t>
            </a:r>
            <a:r>
              <a:rPr lang="en-US" sz="2800" dirty="0" smtClean="0">
                <a:latin typeface="Comic Sans MS" pitchFamily="66" charset="0"/>
              </a:rPr>
              <a:t>words with </a:t>
            </a:r>
            <a:r>
              <a:rPr lang="en-US" sz="2800" dirty="0">
                <a:latin typeface="Comic Sans MS" pitchFamily="66" charset="0"/>
              </a:rPr>
              <a:t>the same meaning.</a:t>
            </a:r>
          </a:p>
          <a:p>
            <a:pPr marL="342900" indent="-342900">
              <a:spcBef>
                <a:spcPct val="20000"/>
              </a:spcBef>
              <a:buFontTx/>
              <a:buChar char="•"/>
            </a:pPr>
            <a:endParaRPr lang="en-US" sz="2800" dirty="0">
              <a:latin typeface="Comic Sans MS" pitchFamily="66" charset="0"/>
            </a:endParaRPr>
          </a:p>
        </p:txBody>
      </p:sp>
      <p:sp>
        <p:nvSpPr>
          <p:cNvPr id="604165" name="Rectangle 5"/>
          <p:cNvSpPr>
            <a:spLocks noChangeArrowheads="1"/>
          </p:cNvSpPr>
          <p:nvPr/>
        </p:nvSpPr>
        <p:spPr bwMode="auto">
          <a:xfrm>
            <a:off x="76200" y="2256760"/>
            <a:ext cx="8763000" cy="1447800"/>
          </a:xfrm>
          <a:prstGeom prst="rect">
            <a:avLst/>
          </a:prstGeom>
          <a:noFill/>
          <a:ln w="9525">
            <a:noFill/>
            <a:miter lim="800000"/>
            <a:headEnd/>
            <a:tailEnd/>
          </a:ln>
        </p:spPr>
        <p:txBody>
          <a:bodyPr/>
          <a:lstStyle/>
          <a:p>
            <a:pPr marL="342900" indent="-342900">
              <a:spcBef>
                <a:spcPct val="20000"/>
              </a:spcBef>
            </a:pPr>
            <a:r>
              <a:rPr lang="en-US" sz="2800" dirty="0">
                <a:solidFill>
                  <a:schemeClr val="accent2"/>
                </a:solidFill>
                <a:latin typeface="Comic Sans MS" pitchFamily="66" charset="0"/>
              </a:rPr>
              <a:t>Substitutability</a:t>
            </a:r>
            <a:r>
              <a:rPr lang="en-US" sz="2800" dirty="0">
                <a:latin typeface="Comic Sans MS" pitchFamily="66" charset="0"/>
              </a:rPr>
              <a:t>- if they can be substituted for one another in </a:t>
            </a:r>
            <a:r>
              <a:rPr lang="en-US" sz="2800" i="1" dirty="0">
                <a:solidFill>
                  <a:schemeClr val="accent2"/>
                </a:solidFill>
                <a:latin typeface="Comic Sans MS" pitchFamily="66" charset="0"/>
              </a:rPr>
              <a:t>some</a:t>
            </a:r>
            <a:r>
              <a:rPr lang="en-US" sz="2800" dirty="0">
                <a:latin typeface="Comic Sans MS" pitchFamily="66" charset="0"/>
              </a:rPr>
              <a:t> environment without changing meaning or acceptability.</a:t>
            </a:r>
          </a:p>
          <a:p>
            <a:pPr marL="342900" indent="-342900">
              <a:spcBef>
                <a:spcPct val="20000"/>
              </a:spcBef>
              <a:buFontTx/>
              <a:buChar char="•"/>
            </a:pPr>
            <a:endParaRPr lang="en-US" sz="2800" dirty="0">
              <a:latin typeface="Comic Sans MS" pitchFamily="66" charset="0"/>
            </a:endParaRPr>
          </a:p>
        </p:txBody>
      </p:sp>
      <p:sp>
        <p:nvSpPr>
          <p:cNvPr id="604166" name="Rectangle 6"/>
          <p:cNvSpPr>
            <a:spLocks noChangeArrowheads="1"/>
          </p:cNvSpPr>
          <p:nvPr/>
        </p:nvSpPr>
        <p:spPr bwMode="auto">
          <a:xfrm>
            <a:off x="614916" y="4667693"/>
            <a:ext cx="7772400" cy="609600"/>
          </a:xfrm>
          <a:prstGeom prst="rect">
            <a:avLst/>
          </a:prstGeom>
          <a:noFill/>
          <a:ln w="9525">
            <a:noFill/>
            <a:miter lim="800000"/>
            <a:headEnd/>
            <a:tailEnd/>
          </a:ln>
        </p:spPr>
        <p:txBody>
          <a:bodyPr/>
          <a:lstStyle/>
          <a:p>
            <a:pPr marL="342900" indent="-342900">
              <a:spcBef>
                <a:spcPct val="20000"/>
              </a:spcBef>
            </a:pPr>
            <a:r>
              <a:rPr lang="en-US" sz="2800" b="0" dirty="0">
                <a:latin typeface="Comic Sans MS" pitchFamily="66" charset="0"/>
              </a:rPr>
              <a:t>?… became kind of a </a:t>
            </a:r>
            <a:r>
              <a:rPr lang="en-US" sz="2800" b="0" dirty="0">
                <a:solidFill>
                  <a:schemeClr val="accent2"/>
                </a:solidFill>
                <a:latin typeface="Comic Sans MS" pitchFamily="66" charset="0"/>
              </a:rPr>
              <a:t>large/big</a:t>
            </a:r>
            <a:r>
              <a:rPr lang="en-US" sz="2800" b="0" dirty="0">
                <a:latin typeface="Comic Sans MS" pitchFamily="66" charset="0"/>
              </a:rPr>
              <a:t> sister to…</a:t>
            </a:r>
          </a:p>
        </p:txBody>
      </p:sp>
      <p:sp>
        <p:nvSpPr>
          <p:cNvPr id="604167" name="Rectangle 7"/>
          <p:cNvSpPr>
            <a:spLocks noChangeArrowheads="1"/>
          </p:cNvSpPr>
          <p:nvPr/>
        </p:nvSpPr>
        <p:spPr bwMode="auto">
          <a:xfrm>
            <a:off x="609600" y="5410200"/>
            <a:ext cx="5715000" cy="609600"/>
          </a:xfrm>
          <a:prstGeom prst="rect">
            <a:avLst/>
          </a:prstGeom>
          <a:noFill/>
          <a:ln w="9525">
            <a:noFill/>
            <a:miter lim="800000"/>
            <a:headEnd/>
            <a:tailEnd/>
          </a:ln>
        </p:spPr>
        <p:txBody>
          <a:bodyPr/>
          <a:lstStyle/>
          <a:p>
            <a:pPr marL="342900" indent="-342900">
              <a:spcBef>
                <a:spcPct val="20000"/>
              </a:spcBef>
            </a:pPr>
            <a:r>
              <a:rPr lang="en-US" sz="2800" b="0" dirty="0">
                <a:latin typeface="Comic Sans MS" pitchFamily="66" charset="0"/>
              </a:rPr>
              <a:t>? You made a </a:t>
            </a:r>
            <a:r>
              <a:rPr lang="en-US" sz="2800" b="0" dirty="0">
                <a:solidFill>
                  <a:schemeClr val="accent2"/>
                </a:solidFill>
                <a:latin typeface="Comic Sans MS" pitchFamily="66" charset="0"/>
              </a:rPr>
              <a:t>large/big</a:t>
            </a:r>
            <a:r>
              <a:rPr lang="en-US" sz="2800" b="0" dirty="0">
                <a:latin typeface="Comic Sans MS" pitchFamily="66" charset="0"/>
              </a:rPr>
              <a:t> mistake</a:t>
            </a:r>
          </a:p>
        </p:txBody>
      </p:sp>
    </p:spTree>
    <p:extLst>
      <p:ext uri="{BB962C8B-B14F-4D97-AF65-F5344CB8AC3E}">
        <p14:creationId xmlns:p14="http://schemas.microsoft.com/office/powerpoint/2010/main" val="44646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41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416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41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04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63" grpId="0" build="p" autoUpdateAnimBg="0"/>
      <p:bldP spid="604165" grpId="0" autoUpdateAnimBg="0"/>
      <p:bldP spid="604166" grpId="0" autoUpdateAnimBg="0"/>
      <p:bldP spid="604167"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8" name="Footer Placeholder 4"/>
          <p:cNvSpPr>
            <a:spLocks noGrp="1"/>
          </p:cNvSpPr>
          <p:nvPr>
            <p:ph type="ftr" sz="quarter" idx="11"/>
          </p:nvPr>
        </p:nvSpPr>
        <p:spPr>
          <a:noFill/>
        </p:spPr>
        <p:txBody>
          <a:bodyPr/>
          <a:lstStyle/>
          <a:p>
            <a:r>
              <a:rPr lang="en-US" smtClean="0"/>
              <a:t>CPSC 422, Lecture 23</a:t>
            </a:r>
            <a:endParaRPr lang="en-US"/>
          </a:p>
        </p:txBody>
      </p:sp>
      <p:sp>
        <p:nvSpPr>
          <p:cNvPr id="6149" name="Slide Number Placeholder 5"/>
          <p:cNvSpPr>
            <a:spLocks noGrp="1"/>
          </p:cNvSpPr>
          <p:nvPr>
            <p:ph type="sldNum" sz="quarter" idx="12"/>
          </p:nvPr>
        </p:nvSpPr>
        <p:spPr>
          <a:noFill/>
        </p:spPr>
        <p:txBody>
          <a:bodyPr/>
          <a:lstStyle/>
          <a:p>
            <a:fld id="{EC04B4F0-E959-4843-809C-4F17A747F003}" type="slidenum">
              <a:rPr lang="en-US" smtClean="0"/>
              <a:pPr/>
              <a:t>11</a:t>
            </a:fld>
            <a:endParaRPr lang="en-US" smtClean="0"/>
          </a:p>
        </p:txBody>
      </p:sp>
      <p:sp>
        <p:nvSpPr>
          <p:cNvPr id="6150" name="Rectangle 2"/>
          <p:cNvSpPr>
            <a:spLocks noGrp="1" noChangeArrowheads="1"/>
          </p:cNvSpPr>
          <p:nvPr>
            <p:ph type="title"/>
          </p:nvPr>
        </p:nvSpPr>
        <p:spPr>
          <a:xfrm>
            <a:off x="457200" y="0"/>
            <a:ext cx="7772400" cy="1143000"/>
          </a:xfrm>
        </p:spPr>
        <p:txBody>
          <a:bodyPr/>
          <a:lstStyle/>
          <a:p>
            <a:pPr eaLnBrk="1" hangingPunct="1"/>
            <a:r>
              <a:rPr lang="en-US" dirty="0" smtClean="0"/>
              <a:t>Hyponymy/Hypernym</a:t>
            </a:r>
          </a:p>
        </p:txBody>
      </p:sp>
      <p:sp>
        <p:nvSpPr>
          <p:cNvPr id="606211" name="Rectangle 3"/>
          <p:cNvSpPr>
            <a:spLocks noGrp="1" noChangeArrowheads="1"/>
          </p:cNvSpPr>
          <p:nvPr>
            <p:ph type="body" idx="1"/>
          </p:nvPr>
        </p:nvSpPr>
        <p:spPr>
          <a:xfrm>
            <a:off x="609600" y="2667000"/>
            <a:ext cx="7772400" cy="1828800"/>
          </a:xfrm>
        </p:spPr>
        <p:txBody>
          <a:bodyPr/>
          <a:lstStyle/>
          <a:p>
            <a:pPr lvl="1" eaLnBrk="1" hangingPunct="1"/>
            <a:r>
              <a:rPr lang="en-US" sz="2800" dirty="0" smtClean="0"/>
              <a:t>Since dogs are </a:t>
            </a:r>
            <a:r>
              <a:rPr lang="en-US" sz="2800" dirty="0" err="1" smtClean="0"/>
              <a:t>canids</a:t>
            </a:r>
            <a:endParaRPr lang="en-US" sz="2800" dirty="0" smtClean="0"/>
          </a:p>
          <a:p>
            <a:pPr lvl="2" eaLnBrk="1" hangingPunct="1"/>
            <a:r>
              <a:rPr lang="en-US" sz="2800" dirty="0" smtClean="0">
                <a:solidFill>
                  <a:schemeClr val="accent2"/>
                </a:solidFill>
              </a:rPr>
              <a:t>Dog</a:t>
            </a:r>
            <a:r>
              <a:rPr lang="en-US" sz="2800" dirty="0" smtClean="0">
                <a:solidFill>
                  <a:srgbClr val="008000"/>
                </a:solidFill>
              </a:rPr>
              <a:t> </a:t>
            </a:r>
            <a:r>
              <a:rPr lang="en-US" sz="2800" dirty="0" smtClean="0"/>
              <a:t>is a </a:t>
            </a:r>
            <a:r>
              <a:rPr lang="en-US" sz="2800" i="1" dirty="0" smtClean="0">
                <a:solidFill>
                  <a:schemeClr val="accent2"/>
                </a:solidFill>
              </a:rPr>
              <a:t>hyponym</a:t>
            </a:r>
            <a:r>
              <a:rPr lang="en-US" sz="2800" dirty="0" smtClean="0"/>
              <a:t> of </a:t>
            </a:r>
            <a:r>
              <a:rPr lang="en-US" sz="2800" dirty="0" err="1" smtClean="0">
                <a:solidFill>
                  <a:schemeClr val="accent2"/>
                </a:solidFill>
              </a:rPr>
              <a:t>canid</a:t>
            </a:r>
            <a:r>
              <a:rPr lang="en-US" sz="2800" dirty="0" smtClean="0"/>
              <a:t> and</a:t>
            </a:r>
          </a:p>
          <a:p>
            <a:pPr lvl="2" eaLnBrk="1" hangingPunct="1"/>
            <a:r>
              <a:rPr lang="en-US" sz="2800" dirty="0" err="1" smtClean="0">
                <a:solidFill>
                  <a:schemeClr val="accent2"/>
                </a:solidFill>
              </a:rPr>
              <a:t>Canid</a:t>
            </a:r>
            <a:r>
              <a:rPr lang="en-US" sz="2800" dirty="0" smtClean="0"/>
              <a:t> is a </a:t>
            </a:r>
            <a:r>
              <a:rPr lang="en-US" sz="2800" i="1" dirty="0" err="1" smtClean="0">
                <a:solidFill>
                  <a:schemeClr val="accent2"/>
                </a:solidFill>
              </a:rPr>
              <a:t>hypernym</a:t>
            </a:r>
            <a:r>
              <a:rPr lang="en-US" sz="2800" dirty="0" smtClean="0">
                <a:solidFill>
                  <a:schemeClr val="accent2"/>
                </a:solidFill>
              </a:rPr>
              <a:t> </a:t>
            </a:r>
            <a:r>
              <a:rPr lang="en-US" sz="2800" dirty="0" smtClean="0"/>
              <a:t>of </a:t>
            </a:r>
            <a:r>
              <a:rPr lang="en-US" sz="2800" dirty="0" smtClean="0">
                <a:solidFill>
                  <a:schemeClr val="accent2"/>
                </a:solidFill>
              </a:rPr>
              <a:t>dog</a:t>
            </a:r>
          </a:p>
          <a:p>
            <a:pPr lvl="2" eaLnBrk="1" hangingPunct="1"/>
            <a:endParaRPr lang="en-US" sz="2800" dirty="0" smtClean="0">
              <a:solidFill>
                <a:srgbClr val="008000"/>
              </a:solidFill>
            </a:endParaRPr>
          </a:p>
        </p:txBody>
      </p:sp>
      <p:sp>
        <p:nvSpPr>
          <p:cNvPr id="6152" name="Rectangle 4"/>
          <p:cNvSpPr>
            <a:spLocks noChangeArrowheads="1"/>
          </p:cNvSpPr>
          <p:nvPr/>
        </p:nvSpPr>
        <p:spPr bwMode="auto">
          <a:xfrm>
            <a:off x="685800" y="1447800"/>
            <a:ext cx="7772400" cy="990600"/>
          </a:xfrm>
          <a:prstGeom prst="rect">
            <a:avLst/>
          </a:prstGeom>
          <a:noFill/>
          <a:ln w="9525">
            <a:noFill/>
            <a:miter lim="800000"/>
            <a:headEnd/>
            <a:tailEnd/>
          </a:ln>
        </p:spPr>
        <p:txBody>
          <a:bodyPr/>
          <a:lstStyle/>
          <a:p>
            <a:pPr marL="342900" indent="-342900">
              <a:spcBef>
                <a:spcPct val="20000"/>
              </a:spcBef>
            </a:pPr>
            <a:r>
              <a:rPr lang="en-US" sz="3200" dirty="0">
                <a:latin typeface="Comic Sans MS" pitchFamily="66" charset="0"/>
              </a:rPr>
              <a:t>Def. Pairings where one </a:t>
            </a:r>
            <a:r>
              <a:rPr lang="en-US" sz="3200" dirty="0" smtClean="0">
                <a:latin typeface="Comic Sans MS" pitchFamily="66" charset="0"/>
              </a:rPr>
              <a:t>word denotes </a:t>
            </a:r>
            <a:r>
              <a:rPr lang="en-US" sz="3200">
                <a:latin typeface="Comic Sans MS" pitchFamily="66" charset="0"/>
              </a:rPr>
              <a:t>a </a:t>
            </a:r>
            <a:r>
              <a:rPr lang="en-US" sz="3200" smtClean="0">
                <a:latin typeface="Comic Sans MS" pitchFamily="66" charset="0"/>
              </a:rPr>
              <a:t>sub/super class </a:t>
            </a:r>
            <a:r>
              <a:rPr lang="en-US" sz="3200" dirty="0">
                <a:latin typeface="Comic Sans MS" pitchFamily="66" charset="0"/>
              </a:rPr>
              <a:t>of the other</a:t>
            </a:r>
          </a:p>
          <a:p>
            <a:pPr marL="342900" indent="-342900">
              <a:spcBef>
                <a:spcPct val="20000"/>
              </a:spcBef>
              <a:buFontTx/>
              <a:buChar char="•"/>
            </a:pPr>
            <a:endParaRPr lang="en-US" sz="3200" dirty="0">
              <a:latin typeface="Comic Sans MS" pitchFamily="66" charset="0"/>
            </a:endParaRPr>
          </a:p>
        </p:txBody>
      </p:sp>
      <p:sp>
        <p:nvSpPr>
          <p:cNvPr id="606213" name="Rectangle 5"/>
          <p:cNvSpPr>
            <a:spLocks noChangeArrowheads="1"/>
          </p:cNvSpPr>
          <p:nvPr/>
        </p:nvSpPr>
        <p:spPr bwMode="auto">
          <a:xfrm>
            <a:off x="762000" y="4419600"/>
            <a:ext cx="7772400" cy="1524000"/>
          </a:xfrm>
          <a:prstGeom prst="rect">
            <a:avLst/>
          </a:prstGeom>
          <a:noFill/>
          <a:ln w="9525">
            <a:noFill/>
            <a:miter lim="800000"/>
            <a:headEnd/>
            <a:tailEnd/>
          </a:ln>
        </p:spPr>
        <p:txBody>
          <a:bodyPr/>
          <a:lstStyle/>
          <a:p>
            <a:pPr marL="742950" lvl="1" indent="-285750">
              <a:spcBef>
                <a:spcPct val="20000"/>
              </a:spcBef>
            </a:pPr>
            <a:r>
              <a:rPr lang="en-US" sz="2800" dirty="0">
                <a:latin typeface="Comic Sans MS" pitchFamily="66" charset="0"/>
              </a:rPr>
              <a:t>car/vehicle</a:t>
            </a:r>
          </a:p>
          <a:p>
            <a:pPr marL="742950" lvl="1" indent="-285750">
              <a:spcBef>
                <a:spcPct val="20000"/>
              </a:spcBef>
            </a:pPr>
            <a:r>
              <a:rPr lang="en-US" sz="2800" dirty="0" smtClean="0">
                <a:latin typeface="Comic Sans MS" pitchFamily="66" charset="0"/>
              </a:rPr>
              <a:t>doctor/human</a:t>
            </a:r>
          </a:p>
          <a:p>
            <a:pPr marL="742950" lvl="1" indent="-285750">
              <a:spcBef>
                <a:spcPct val="20000"/>
              </a:spcBef>
            </a:pPr>
            <a:r>
              <a:rPr lang="en-US" sz="2800" dirty="0" smtClean="0">
                <a:latin typeface="Comic Sans MS" pitchFamily="66" charset="0"/>
              </a:rPr>
              <a:t>……</a:t>
            </a:r>
            <a:endParaRPr lang="en-US" sz="2800" dirty="0">
              <a:latin typeface="Comic Sans MS" pitchFamily="66" charset="0"/>
            </a:endParaRPr>
          </a:p>
          <a:p>
            <a:pPr marL="742950" lvl="1" indent="-285750">
              <a:spcBef>
                <a:spcPct val="20000"/>
              </a:spcBef>
            </a:pPr>
            <a:endParaRPr lang="en-US" sz="3200" dirty="0">
              <a:solidFill>
                <a:schemeClr val="accent2"/>
              </a:solidFill>
              <a:latin typeface="Comic Sans MS" pitchFamily="66" charset="0"/>
            </a:endParaRPr>
          </a:p>
          <a:p>
            <a:pPr marL="1143000" lvl="2" indent="-228600">
              <a:spcBef>
                <a:spcPct val="20000"/>
              </a:spcBef>
              <a:buFontTx/>
              <a:buChar char="•"/>
            </a:pPr>
            <a:endParaRPr lang="en-US" sz="2800" dirty="0">
              <a:solidFill>
                <a:srgbClr val="008000"/>
              </a:solidFill>
              <a:latin typeface="Comic Sans MS" pitchFamily="66" charset="0"/>
            </a:endParaRPr>
          </a:p>
        </p:txBody>
      </p:sp>
    </p:spTree>
    <p:extLst>
      <p:ext uri="{BB962C8B-B14F-4D97-AF65-F5344CB8AC3E}">
        <p14:creationId xmlns:p14="http://schemas.microsoft.com/office/powerpoint/2010/main" val="378932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62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062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6062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6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6211" grpId="0" build="p" autoUpdateAnimBg="0"/>
      <p:bldP spid="606213"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Footer Placeholder 4"/>
          <p:cNvSpPr>
            <a:spLocks noGrp="1"/>
          </p:cNvSpPr>
          <p:nvPr>
            <p:ph type="ftr" sz="quarter" idx="11"/>
          </p:nvPr>
        </p:nvSpPr>
        <p:spPr>
          <a:noFill/>
        </p:spPr>
        <p:txBody>
          <a:bodyPr/>
          <a:lstStyle/>
          <a:p>
            <a:r>
              <a:rPr lang="en-US" smtClean="0"/>
              <a:t>CPSC 422, Lecture 23</a:t>
            </a:r>
            <a:endParaRPr lang="en-US"/>
          </a:p>
        </p:txBody>
      </p:sp>
      <p:sp>
        <p:nvSpPr>
          <p:cNvPr id="28676" name="Slide Number Placeholder 5"/>
          <p:cNvSpPr>
            <a:spLocks noGrp="1"/>
          </p:cNvSpPr>
          <p:nvPr>
            <p:ph type="sldNum" sz="quarter" idx="12"/>
          </p:nvPr>
        </p:nvSpPr>
        <p:spPr>
          <a:noFill/>
        </p:spPr>
        <p:txBody>
          <a:bodyPr/>
          <a:lstStyle/>
          <a:p>
            <a:fld id="{BD6B46F1-95B2-4AF1-AFFF-EC765541E253}" type="slidenum">
              <a:rPr lang="en-US" smtClean="0"/>
              <a:pPr/>
              <a:t>12</a:t>
            </a:fld>
            <a:endParaRPr lang="en-US" smtClean="0"/>
          </a:p>
        </p:txBody>
      </p:sp>
      <p:sp>
        <p:nvSpPr>
          <p:cNvPr id="28677" name="Rectangle 2"/>
          <p:cNvSpPr>
            <a:spLocks noGrp="1" noChangeArrowheads="1"/>
          </p:cNvSpPr>
          <p:nvPr>
            <p:ph type="title"/>
          </p:nvPr>
        </p:nvSpPr>
        <p:spPr>
          <a:xfrm>
            <a:off x="685800" y="228600"/>
            <a:ext cx="7772400" cy="1143000"/>
          </a:xfrm>
        </p:spPr>
        <p:txBody>
          <a:bodyPr/>
          <a:lstStyle/>
          <a:p>
            <a:pPr eaLnBrk="1" hangingPunct="1"/>
            <a:r>
              <a:rPr lang="en-US" smtClean="0"/>
              <a:t>Lexical Resources</a:t>
            </a:r>
          </a:p>
        </p:txBody>
      </p:sp>
      <p:sp>
        <p:nvSpPr>
          <p:cNvPr id="28678" name="Rectangle 3"/>
          <p:cNvSpPr>
            <a:spLocks noGrp="1" noChangeArrowheads="1"/>
          </p:cNvSpPr>
          <p:nvPr>
            <p:ph type="body" idx="1"/>
          </p:nvPr>
        </p:nvSpPr>
        <p:spPr>
          <a:xfrm>
            <a:off x="685800" y="1295400"/>
            <a:ext cx="7772400" cy="1219200"/>
          </a:xfrm>
        </p:spPr>
        <p:txBody>
          <a:bodyPr/>
          <a:lstStyle/>
          <a:p>
            <a:pPr eaLnBrk="1" hangingPunct="1"/>
            <a:r>
              <a:rPr lang="en-US" dirty="0" smtClean="0"/>
              <a:t>Databases containing all lexical relations among all words</a:t>
            </a:r>
          </a:p>
        </p:txBody>
      </p:sp>
      <p:sp>
        <p:nvSpPr>
          <p:cNvPr id="607236" name="Rectangle 4"/>
          <p:cNvSpPr>
            <a:spLocks noChangeArrowheads="1"/>
          </p:cNvSpPr>
          <p:nvPr/>
        </p:nvSpPr>
        <p:spPr bwMode="auto">
          <a:xfrm>
            <a:off x="762000" y="4114800"/>
            <a:ext cx="7772400" cy="1676400"/>
          </a:xfrm>
          <a:prstGeom prst="rect">
            <a:avLst/>
          </a:prstGeom>
          <a:noFill/>
          <a:ln w="9525">
            <a:noFill/>
            <a:miter lim="800000"/>
            <a:headEnd/>
            <a:tailEnd/>
          </a:ln>
        </p:spPr>
        <p:txBody>
          <a:bodyPr/>
          <a:lstStyle/>
          <a:p>
            <a:pPr marL="342900" indent="-342900">
              <a:spcBef>
                <a:spcPct val="20000"/>
              </a:spcBef>
              <a:buFontTx/>
              <a:buChar char="•"/>
            </a:pPr>
            <a:r>
              <a:rPr lang="en-US" sz="2800" dirty="0">
                <a:solidFill>
                  <a:schemeClr val="accent2"/>
                </a:solidFill>
                <a:latin typeface="Comic Sans MS" pitchFamily="66" charset="0"/>
              </a:rPr>
              <a:t>WordNet:</a:t>
            </a:r>
            <a:r>
              <a:rPr lang="en-US" sz="2800" dirty="0">
                <a:latin typeface="Comic Sans MS" pitchFamily="66" charset="0"/>
              </a:rPr>
              <a:t> </a:t>
            </a:r>
            <a:r>
              <a:rPr lang="en-US" sz="2800" dirty="0" smtClean="0">
                <a:latin typeface="Comic Sans MS" pitchFamily="66" charset="0"/>
              </a:rPr>
              <a:t>first developed with reasonable coverage and </a:t>
            </a:r>
            <a:r>
              <a:rPr lang="en-US" sz="2800" dirty="0">
                <a:latin typeface="Comic Sans MS" pitchFamily="66" charset="0"/>
              </a:rPr>
              <a:t>widely </a:t>
            </a:r>
            <a:r>
              <a:rPr lang="en-US" sz="2800" dirty="0" smtClean="0">
                <a:latin typeface="Comic Sans MS" pitchFamily="66" charset="0"/>
              </a:rPr>
              <a:t>used, started with </a:t>
            </a:r>
            <a:r>
              <a:rPr lang="en-US" sz="2800" dirty="0">
                <a:latin typeface="Comic Sans MS" pitchFamily="66" charset="0"/>
              </a:rPr>
              <a:t>[</a:t>
            </a:r>
            <a:r>
              <a:rPr lang="en-US" sz="2800" dirty="0" err="1">
                <a:latin typeface="Comic Sans MS" pitchFamily="66" charset="0"/>
              </a:rPr>
              <a:t>Fellbaum</a:t>
            </a:r>
            <a:r>
              <a:rPr lang="en-US" sz="2800" dirty="0">
                <a:latin typeface="Comic Sans MS" pitchFamily="66" charset="0"/>
              </a:rPr>
              <a:t>… 1998]</a:t>
            </a:r>
          </a:p>
          <a:p>
            <a:pPr marL="742950" lvl="1" indent="-285750">
              <a:spcBef>
                <a:spcPct val="20000"/>
              </a:spcBef>
              <a:buFontTx/>
              <a:buChar char="–"/>
            </a:pPr>
            <a:r>
              <a:rPr lang="en-US" sz="2400" dirty="0">
                <a:latin typeface="Comic Sans MS" pitchFamily="66" charset="0"/>
              </a:rPr>
              <a:t>for English (versions for other languages have been developed – see </a:t>
            </a:r>
            <a:r>
              <a:rPr lang="en-US" sz="2400" dirty="0" err="1">
                <a:latin typeface="Comic Sans MS" pitchFamily="66" charset="0"/>
              </a:rPr>
              <a:t>MultiWordNet</a:t>
            </a:r>
            <a:r>
              <a:rPr lang="en-US" sz="2400" dirty="0">
                <a:latin typeface="Comic Sans MS" pitchFamily="66" charset="0"/>
              </a:rPr>
              <a:t>)</a:t>
            </a:r>
          </a:p>
        </p:txBody>
      </p:sp>
      <p:sp>
        <p:nvSpPr>
          <p:cNvPr id="607237" name="Rectangle 5"/>
          <p:cNvSpPr>
            <a:spLocks noChangeArrowheads="1"/>
          </p:cNvSpPr>
          <p:nvPr/>
        </p:nvSpPr>
        <p:spPr bwMode="auto">
          <a:xfrm>
            <a:off x="762000" y="2438400"/>
            <a:ext cx="7848600" cy="14478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Development:</a:t>
            </a:r>
          </a:p>
          <a:p>
            <a:pPr marL="742950" lvl="1" indent="-285750">
              <a:spcBef>
                <a:spcPct val="20000"/>
              </a:spcBef>
              <a:buFontTx/>
              <a:buChar char="–"/>
            </a:pPr>
            <a:r>
              <a:rPr lang="en-US" sz="2400">
                <a:latin typeface="Comic Sans MS" pitchFamily="66" charset="0"/>
              </a:rPr>
              <a:t>Mining info from dictionaries and thesauri</a:t>
            </a:r>
          </a:p>
          <a:p>
            <a:pPr marL="742950" lvl="1" indent="-285750">
              <a:spcBef>
                <a:spcPct val="20000"/>
              </a:spcBef>
              <a:buFontTx/>
              <a:buChar char="–"/>
            </a:pPr>
            <a:r>
              <a:rPr lang="en-US" sz="2400">
                <a:latin typeface="Comic Sans MS" pitchFamily="66" charset="0"/>
              </a:rPr>
              <a:t>Handcrafting it from scratch</a:t>
            </a:r>
          </a:p>
        </p:txBody>
      </p:sp>
    </p:spTree>
    <p:extLst>
      <p:ext uri="{BB962C8B-B14F-4D97-AF65-F5344CB8AC3E}">
        <p14:creationId xmlns:p14="http://schemas.microsoft.com/office/powerpoint/2010/main" val="71696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72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7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7236" grpId="0" autoUpdateAnimBg="0"/>
      <p:bldP spid="607237"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7" name="Footer Placeholder 5"/>
          <p:cNvSpPr>
            <a:spLocks noGrp="1"/>
          </p:cNvSpPr>
          <p:nvPr>
            <p:ph type="ftr" sz="quarter" idx="11"/>
          </p:nvPr>
        </p:nvSpPr>
        <p:spPr>
          <a:noFill/>
        </p:spPr>
        <p:txBody>
          <a:bodyPr/>
          <a:lstStyle/>
          <a:p>
            <a:r>
              <a:rPr lang="en-US" smtClean="0"/>
              <a:t>CPSC 422, Lecture 23</a:t>
            </a:r>
            <a:endParaRPr lang="en-US"/>
          </a:p>
        </p:txBody>
      </p:sp>
      <p:sp>
        <p:nvSpPr>
          <p:cNvPr id="7178" name="Slide Number Placeholder 6"/>
          <p:cNvSpPr>
            <a:spLocks noGrp="1"/>
          </p:cNvSpPr>
          <p:nvPr>
            <p:ph type="sldNum" sz="quarter" idx="12"/>
          </p:nvPr>
        </p:nvSpPr>
        <p:spPr>
          <a:noFill/>
        </p:spPr>
        <p:txBody>
          <a:bodyPr/>
          <a:lstStyle/>
          <a:p>
            <a:fld id="{D6D1A32C-F096-4CCE-B4AB-C95474BCAC71}" type="slidenum">
              <a:rPr lang="en-US" smtClean="0"/>
              <a:pPr/>
              <a:t>13</a:t>
            </a:fld>
            <a:endParaRPr lang="en-US" smtClean="0"/>
          </a:p>
        </p:txBody>
      </p:sp>
      <p:sp>
        <p:nvSpPr>
          <p:cNvPr id="7179" name="Rectangle 2"/>
          <p:cNvSpPr>
            <a:spLocks noGrp="1" noChangeArrowheads="1"/>
          </p:cNvSpPr>
          <p:nvPr>
            <p:ph type="title"/>
          </p:nvPr>
        </p:nvSpPr>
        <p:spPr>
          <a:xfrm>
            <a:off x="609600" y="-152400"/>
            <a:ext cx="7772400" cy="1143000"/>
          </a:xfrm>
        </p:spPr>
        <p:txBody>
          <a:bodyPr/>
          <a:lstStyle/>
          <a:p>
            <a:pPr eaLnBrk="1" hangingPunct="1"/>
            <a:r>
              <a:rPr lang="en-US" smtClean="0"/>
              <a:t>WordNet 3.0</a:t>
            </a:r>
          </a:p>
        </p:txBody>
      </p:sp>
      <p:sp>
        <p:nvSpPr>
          <p:cNvPr id="608384" name="Rectangle 128"/>
          <p:cNvSpPr>
            <a:spLocks noChangeArrowheads="1"/>
          </p:cNvSpPr>
          <p:nvPr/>
        </p:nvSpPr>
        <p:spPr bwMode="auto">
          <a:xfrm>
            <a:off x="34159" y="4191000"/>
            <a:ext cx="8915400" cy="1371600"/>
          </a:xfrm>
          <a:prstGeom prst="rect">
            <a:avLst/>
          </a:prstGeom>
          <a:noFill/>
          <a:ln w="9525">
            <a:noFill/>
            <a:miter lim="800000"/>
            <a:headEnd/>
            <a:tailEnd/>
          </a:ln>
        </p:spPr>
        <p:txBody>
          <a:bodyPr/>
          <a:lstStyle/>
          <a:p>
            <a:pPr marL="342900" indent="-342900">
              <a:spcBef>
                <a:spcPct val="20000"/>
              </a:spcBef>
              <a:buFontTx/>
              <a:buChar char="•"/>
            </a:pPr>
            <a:r>
              <a:rPr lang="en-US" sz="3200" dirty="0">
                <a:latin typeface="Comic Sans MS" pitchFamily="66" charset="0"/>
              </a:rPr>
              <a:t>For each w</a:t>
            </a:r>
            <a:r>
              <a:rPr lang="en-US" sz="3200" dirty="0" smtClean="0">
                <a:latin typeface="Comic Sans MS" pitchFamily="66" charset="0"/>
              </a:rPr>
              <a:t>ord</a:t>
            </a:r>
            <a:r>
              <a:rPr lang="en-US" sz="2800" dirty="0" smtClean="0">
                <a:latin typeface="Comic Sans MS" pitchFamily="66" charset="0"/>
              </a:rPr>
              <a:t>: </a:t>
            </a:r>
            <a:r>
              <a:rPr lang="en-US" sz="2800" dirty="0">
                <a:latin typeface="Comic Sans MS" pitchFamily="66" charset="0"/>
              </a:rPr>
              <a:t>all possible senses </a:t>
            </a:r>
            <a:r>
              <a:rPr lang="en-US" sz="2800" b="0" dirty="0">
                <a:latin typeface="Comic Sans MS" pitchFamily="66" charset="0"/>
              </a:rPr>
              <a:t>(no distinction between homonymy and polysemy)</a:t>
            </a:r>
          </a:p>
        </p:txBody>
      </p:sp>
      <p:sp>
        <p:nvSpPr>
          <p:cNvPr id="608385" name="Rectangle 129"/>
          <p:cNvSpPr>
            <a:spLocks noChangeArrowheads="1"/>
          </p:cNvSpPr>
          <p:nvPr/>
        </p:nvSpPr>
        <p:spPr bwMode="auto">
          <a:xfrm>
            <a:off x="34159" y="5334000"/>
            <a:ext cx="8915400" cy="1371600"/>
          </a:xfrm>
          <a:prstGeom prst="rect">
            <a:avLst/>
          </a:prstGeom>
          <a:noFill/>
          <a:ln w="9525">
            <a:noFill/>
            <a:miter lim="800000"/>
            <a:headEnd/>
            <a:tailEnd/>
          </a:ln>
        </p:spPr>
        <p:txBody>
          <a:bodyPr/>
          <a:lstStyle/>
          <a:p>
            <a:pPr marL="342900" indent="-342900">
              <a:spcBef>
                <a:spcPct val="20000"/>
              </a:spcBef>
              <a:buFontTx/>
              <a:buChar char="•"/>
            </a:pPr>
            <a:r>
              <a:rPr lang="en-US" sz="3200" dirty="0">
                <a:latin typeface="Comic Sans MS" pitchFamily="66" charset="0"/>
              </a:rPr>
              <a:t>For each sense: </a:t>
            </a:r>
            <a:r>
              <a:rPr lang="en-US" sz="3200" b="0" dirty="0">
                <a:latin typeface="Comic Sans MS" pitchFamily="66" charset="0"/>
              </a:rPr>
              <a:t>a set of synonyms (</a:t>
            </a:r>
            <a:r>
              <a:rPr lang="en-US" sz="3200" b="0" dirty="0" err="1">
                <a:solidFill>
                  <a:schemeClr val="accent2"/>
                </a:solidFill>
                <a:latin typeface="Comic Sans MS" pitchFamily="66" charset="0"/>
              </a:rPr>
              <a:t>synset</a:t>
            </a:r>
            <a:r>
              <a:rPr lang="en-US" sz="3200" b="0" dirty="0">
                <a:latin typeface="Comic Sans MS" pitchFamily="66" charset="0"/>
              </a:rPr>
              <a:t>) and a gloss</a:t>
            </a:r>
          </a:p>
        </p:txBody>
      </p:sp>
      <p:graphicFrame>
        <p:nvGraphicFramePr>
          <p:cNvPr id="608448" name="Group 192"/>
          <p:cNvGraphicFramePr>
            <a:graphicFrameLocks noGrp="1"/>
          </p:cNvGraphicFramePr>
          <p:nvPr>
            <p:extLst>
              <p:ext uri="{D42A27DB-BD31-4B8C-83A1-F6EECF244321}">
                <p14:modId xmlns:p14="http://schemas.microsoft.com/office/powerpoint/2010/main" val="3833317392"/>
              </p:ext>
            </p:extLst>
          </p:nvPr>
        </p:nvGraphicFramePr>
        <p:xfrm>
          <a:off x="-10510" y="685800"/>
          <a:ext cx="8686800" cy="3429000"/>
        </p:xfrm>
        <a:graphic>
          <a:graphicData uri="http://schemas.openxmlformats.org/drawingml/2006/table">
            <a:tbl>
              <a:tblPr/>
              <a:tblGrid>
                <a:gridCol w="1982856"/>
                <a:gridCol w="2066254"/>
                <a:gridCol w="3124200"/>
                <a:gridCol w="1513490"/>
              </a:tblGrid>
              <a:tr h="1060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Comic Sans MS" pitchFamily="66" charset="0"/>
                        </a:rPr>
                        <a:t>Part Of Speech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Unique Strings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Comic Sans MS" pitchFamily="66" charset="0"/>
                        </a:rPr>
                        <a:t>Word-Sense Pairs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Comic Sans MS" pitchFamily="66" charset="0"/>
                        </a:rPr>
                        <a:t>Synsets</a:t>
                      </a:r>
                      <a:endParaRPr kumimoji="0" lang="en-US" sz="2400" b="1" i="0" u="none" strike="noStrike" cap="none" normalizeH="0" baseline="0" dirty="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9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accent2"/>
                          </a:solidFill>
                          <a:effectLst/>
                          <a:latin typeface="Comic Sans MS" pitchFamily="66" charset="0"/>
                        </a:rPr>
                        <a:t>Noun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117798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Comic Sans MS" pitchFamily="66" charset="0"/>
                        </a:rPr>
                        <a:t>146312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82115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1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accent2"/>
                          </a:solidFill>
                          <a:effectLst/>
                          <a:latin typeface="Comic Sans MS" pitchFamily="66" charset="0"/>
                        </a:rPr>
                        <a:t>Verb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11529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Comic Sans MS" pitchFamily="66" charset="0"/>
                        </a:rPr>
                        <a:t>25047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Comic Sans MS" pitchFamily="66" charset="0"/>
                        </a:rPr>
                        <a:t>13767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accent2"/>
                          </a:solidFill>
                          <a:effectLst/>
                          <a:latin typeface="Comic Sans MS" pitchFamily="66" charset="0"/>
                        </a:rPr>
                        <a:t>Adjective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21479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Comic Sans MS" pitchFamily="66" charset="0"/>
                        </a:rPr>
                        <a:t>30002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Comic Sans MS" pitchFamily="66" charset="0"/>
                        </a:rPr>
                        <a:t>18156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accent2"/>
                          </a:solidFill>
                          <a:effectLst/>
                          <a:latin typeface="Comic Sans MS" pitchFamily="66" charset="0"/>
                        </a:rPr>
                        <a:t>Adverb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4481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Comic Sans MS" pitchFamily="66" charset="0"/>
                        </a:rPr>
                        <a:t>5580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Comic Sans MS" pitchFamily="66" charset="0"/>
                        </a:rPr>
                        <a:t>3621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Totals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155287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Comic Sans MS" pitchFamily="66" charset="0"/>
                        </a:rPr>
                        <a:t>206941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Comic Sans MS" pitchFamily="66" charset="0"/>
                        </a:rPr>
                        <a:t>117659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3614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83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83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8384" grpId="0" autoUpdateAnimBg="0"/>
      <p:bldP spid="608385"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 name="Footer Placeholder 4"/>
          <p:cNvSpPr>
            <a:spLocks noGrp="1"/>
          </p:cNvSpPr>
          <p:nvPr>
            <p:ph type="ftr" sz="quarter" idx="11"/>
          </p:nvPr>
        </p:nvSpPr>
        <p:spPr>
          <a:noFill/>
        </p:spPr>
        <p:txBody>
          <a:bodyPr/>
          <a:lstStyle/>
          <a:p>
            <a:r>
              <a:rPr lang="en-US" smtClean="0"/>
              <a:t>CPSC 422, Lecture 23</a:t>
            </a:r>
            <a:endParaRPr lang="en-US"/>
          </a:p>
        </p:txBody>
      </p:sp>
      <p:sp>
        <p:nvSpPr>
          <p:cNvPr id="8203" name="Slide Number Placeholder 5"/>
          <p:cNvSpPr>
            <a:spLocks noGrp="1"/>
          </p:cNvSpPr>
          <p:nvPr>
            <p:ph type="sldNum" sz="quarter" idx="12"/>
          </p:nvPr>
        </p:nvSpPr>
        <p:spPr>
          <a:noFill/>
        </p:spPr>
        <p:txBody>
          <a:bodyPr/>
          <a:lstStyle/>
          <a:p>
            <a:fld id="{DC945794-FBEC-4F08-9980-B549EE48D5E6}" type="slidenum">
              <a:rPr lang="en-US" smtClean="0"/>
              <a:pPr/>
              <a:t>14</a:t>
            </a:fld>
            <a:endParaRPr lang="en-US" smtClean="0"/>
          </a:p>
        </p:txBody>
      </p:sp>
      <p:sp>
        <p:nvSpPr>
          <p:cNvPr id="8204" name="Rectangle 2"/>
          <p:cNvSpPr>
            <a:spLocks noGrp="1" noChangeArrowheads="1"/>
          </p:cNvSpPr>
          <p:nvPr>
            <p:ph type="title"/>
          </p:nvPr>
        </p:nvSpPr>
        <p:spPr>
          <a:xfrm>
            <a:off x="685800" y="228600"/>
            <a:ext cx="7772400" cy="1143000"/>
          </a:xfrm>
        </p:spPr>
        <p:txBody>
          <a:bodyPr/>
          <a:lstStyle/>
          <a:p>
            <a:pPr eaLnBrk="1" hangingPunct="1"/>
            <a:r>
              <a:rPr lang="en-US" smtClean="0"/>
              <a:t>WordNet: entry for </a:t>
            </a:r>
            <a:r>
              <a:rPr lang="en-US" smtClean="0">
                <a:solidFill>
                  <a:schemeClr val="tx1"/>
                </a:solidFill>
              </a:rPr>
              <a:t>“table”</a:t>
            </a:r>
          </a:p>
        </p:txBody>
      </p:sp>
      <p:sp>
        <p:nvSpPr>
          <p:cNvPr id="8205" name="Rectangle 3"/>
          <p:cNvSpPr>
            <a:spLocks noGrp="1" noChangeArrowheads="1"/>
          </p:cNvSpPr>
          <p:nvPr>
            <p:ph type="body" idx="1"/>
          </p:nvPr>
        </p:nvSpPr>
        <p:spPr>
          <a:xfrm>
            <a:off x="304800" y="1219200"/>
            <a:ext cx="8839200" cy="3124200"/>
          </a:xfrm>
        </p:spPr>
        <p:txBody>
          <a:bodyPr/>
          <a:lstStyle/>
          <a:p>
            <a:pPr eaLnBrk="1" hangingPunct="1">
              <a:lnSpc>
                <a:spcPct val="90000"/>
              </a:lnSpc>
              <a:buFontTx/>
              <a:buNone/>
            </a:pPr>
            <a:r>
              <a:rPr lang="en-US" b="0" dirty="0" smtClean="0"/>
              <a:t>The</a:t>
            </a:r>
            <a:r>
              <a:rPr lang="en-US" dirty="0" smtClean="0"/>
              <a:t> noun </a:t>
            </a:r>
            <a:r>
              <a:rPr lang="en-US" b="0" dirty="0" smtClean="0"/>
              <a:t>"table" has 6 senses in WordNet</a:t>
            </a:r>
            <a:r>
              <a:rPr lang="en-US" dirty="0" smtClean="0"/>
              <a:t>.</a:t>
            </a:r>
            <a:r>
              <a:rPr lang="en-US" sz="2400" dirty="0" smtClean="0"/>
              <a:t/>
            </a:r>
            <a:br>
              <a:rPr lang="en-US" sz="2400" dirty="0" smtClean="0"/>
            </a:br>
            <a:r>
              <a:rPr lang="en-US" b="0" dirty="0" smtClean="0"/>
              <a:t>1. </a:t>
            </a:r>
            <a:r>
              <a:rPr lang="en-US" b="0" dirty="0" smtClean="0">
                <a:solidFill>
                  <a:schemeClr val="accent2"/>
                </a:solidFill>
              </a:rPr>
              <a:t>table, tabular array</a:t>
            </a:r>
            <a:r>
              <a:rPr lang="en-US" b="0" dirty="0" smtClean="0"/>
              <a:t> -- (</a:t>
            </a:r>
            <a:r>
              <a:rPr lang="en-US" b="0" i="1" dirty="0" smtClean="0"/>
              <a:t>a set of data </a:t>
            </a:r>
            <a:r>
              <a:rPr lang="en-US" b="0" dirty="0" smtClean="0"/>
              <a:t>…)</a:t>
            </a:r>
            <a:br>
              <a:rPr lang="en-US" b="0" dirty="0" smtClean="0"/>
            </a:br>
            <a:r>
              <a:rPr lang="en-US" b="0" dirty="0" smtClean="0"/>
              <a:t>2. </a:t>
            </a:r>
            <a:r>
              <a:rPr lang="en-US" b="0" dirty="0" smtClean="0">
                <a:solidFill>
                  <a:schemeClr val="accent2"/>
                </a:solidFill>
              </a:rPr>
              <a:t>table</a:t>
            </a:r>
            <a:r>
              <a:rPr lang="en-US" b="0" dirty="0" smtClean="0"/>
              <a:t> -- (</a:t>
            </a:r>
            <a:r>
              <a:rPr lang="en-US" b="0" i="1" dirty="0" smtClean="0"/>
              <a:t>a piece of furniture </a:t>
            </a:r>
            <a:r>
              <a:rPr lang="en-US" b="0" dirty="0" smtClean="0"/>
              <a:t>…)</a:t>
            </a:r>
            <a:br>
              <a:rPr lang="en-US" b="0" dirty="0" smtClean="0"/>
            </a:br>
            <a:r>
              <a:rPr lang="en-US" b="0" dirty="0" smtClean="0"/>
              <a:t>3. </a:t>
            </a:r>
            <a:r>
              <a:rPr lang="en-US" b="0" dirty="0" smtClean="0">
                <a:solidFill>
                  <a:schemeClr val="accent2"/>
                </a:solidFill>
              </a:rPr>
              <a:t>table</a:t>
            </a:r>
            <a:r>
              <a:rPr lang="en-US" b="0" dirty="0" smtClean="0"/>
              <a:t> -- (</a:t>
            </a:r>
            <a:r>
              <a:rPr lang="en-US" b="0" i="1" dirty="0" smtClean="0"/>
              <a:t>a piece of furniture with tableware</a:t>
            </a:r>
            <a:r>
              <a:rPr lang="en-US" b="0" dirty="0" smtClean="0"/>
              <a:t>…)</a:t>
            </a:r>
            <a:br>
              <a:rPr lang="en-US" b="0" dirty="0" smtClean="0"/>
            </a:br>
            <a:r>
              <a:rPr lang="en-US" b="0" dirty="0" smtClean="0"/>
              <a:t>4. </a:t>
            </a:r>
            <a:r>
              <a:rPr lang="en-US" b="0" dirty="0" smtClean="0">
                <a:solidFill>
                  <a:schemeClr val="accent2"/>
                </a:solidFill>
              </a:rPr>
              <a:t>mesa, table</a:t>
            </a:r>
            <a:r>
              <a:rPr lang="en-US" b="0" dirty="0" smtClean="0"/>
              <a:t> -- (</a:t>
            </a:r>
            <a:r>
              <a:rPr lang="en-US" b="0" i="1" dirty="0" smtClean="0"/>
              <a:t>flat tableland </a:t>
            </a:r>
            <a:r>
              <a:rPr lang="en-US" b="0" dirty="0" smtClean="0"/>
              <a:t>…)</a:t>
            </a:r>
            <a:br>
              <a:rPr lang="en-US" b="0" dirty="0" smtClean="0"/>
            </a:br>
            <a:r>
              <a:rPr lang="en-US" b="0" dirty="0" smtClean="0"/>
              <a:t>5. </a:t>
            </a:r>
            <a:r>
              <a:rPr lang="en-US" b="0" dirty="0" smtClean="0">
                <a:solidFill>
                  <a:schemeClr val="accent2"/>
                </a:solidFill>
              </a:rPr>
              <a:t>table</a:t>
            </a:r>
            <a:r>
              <a:rPr lang="en-US" b="0" dirty="0" smtClean="0"/>
              <a:t> -- (</a:t>
            </a:r>
            <a:r>
              <a:rPr lang="en-US" b="0" i="1" dirty="0" smtClean="0"/>
              <a:t>a company of people </a:t>
            </a:r>
            <a:r>
              <a:rPr lang="en-US" b="0" dirty="0" smtClean="0"/>
              <a:t>…)</a:t>
            </a:r>
            <a:br>
              <a:rPr lang="en-US" b="0" dirty="0" smtClean="0"/>
            </a:br>
            <a:r>
              <a:rPr lang="en-US" b="0" dirty="0" smtClean="0"/>
              <a:t>6. </a:t>
            </a:r>
            <a:r>
              <a:rPr lang="en-US" b="0" dirty="0" smtClean="0">
                <a:solidFill>
                  <a:schemeClr val="accent2"/>
                </a:solidFill>
              </a:rPr>
              <a:t>board, table</a:t>
            </a:r>
            <a:r>
              <a:rPr lang="en-US" b="0" dirty="0" smtClean="0"/>
              <a:t> -- (</a:t>
            </a:r>
            <a:r>
              <a:rPr lang="en-US" b="0" i="1" dirty="0" smtClean="0"/>
              <a:t>food or meals </a:t>
            </a:r>
            <a:r>
              <a:rPr lang="en-US" b="0" dirty="0" smtClean="0"/>
              <a:t>…)</a:t>
            </a:r>
            <a:br>
              <a:rPr lang="en-US" b="0" dirty="0" smtClean="0"/>
            </a:br>
            <a:endParaRPr lang="en-US" b="0" dirty="0" smtClean="0"/>
          </a:p>
        </p:txBody>
      </p:sp>
      <p:sp>
        <p:nvSpPr>
          <p:cNvPr id="8206" name="Rectangle 5"/>
          <p:cNvSpPr>
            <a:spLocks noChangeArrowheads="1"/>
          </p:cNvSpPr>
          <p:nvPr/>
        </p:nvSpPr>
        <p:spPr bwMode="auto">
          <a:xfrm>
            <a:off x="0" y="4343400"/>
            <a:ext cx="9156700" cy="2227263"/>
          </a:xfrm>
          <a:prstGeom prst="rect">
            <a:avLst/>
          </a:prstGeom>
          <a:noFill/>
          <a:ln w="9525">
            <a:noFill/>
            <a:miter lim="800000"/>
            <a:headEnd/>
            <a:tailEnd/>
          </a:ln>
        </p:spPr>
        <p:txBody>
          <a:bodyPr wrap="none" anchor="ctr">
            <a:spAutoFit/>
          </a:bodyPr>
          <a:lstStyle/>
          <a:p>
            <a:r>
              <a:rPr lang="en-US" sz="2800" b="0" dirty="0">
                <a:latin typeface="Comic Sans MS" pitchFamily="66" charset="0"/>
              </a:rPr>
              <a:t>The </a:t>
            </a:r>
            <a:r>
              <a:rPr lang="en-US" sz="2800" dirty="0">
                <a:latin typeface="Comic Sans MS" pitchFamily="66" charset="0"/>
              </a:rPr>
              <a:t>verb</a:t>
            </a:r>
            <a:r>
              <a:rPr lang="en-US" sz="2800" b="0" dirty="0">
                <a:latin typeface="Comic Sans MS" pitchFamily="66" charset="0"/>
              </a:rPr>
              <a:t> "table" has 1 sense in </a:t>
            </a:r>
            <a:r>
              <a:rPr lang="en-US" sz="2800" b="0" dirty="0" err="1">
                <a:latin typeface="Comic Sans MS" pitchFamily="66" charset="0"/>
              </a:rPr>
              <a:t>WordNet</a:t>
            </a:r>
            <a:r>
              <a:rPr lang="en-US" sz="2800" b="0" dirty="0">
                <a:latin typeface="Comic Sans MS" pitchFamily="66" charset="0"/>
              </a:rPr>
              <a:t>.</a:t>
            </a:r>
            <a:br>
              <a:rPr lang="en-US" sz="2800" b="0" dirty="0">
                <a:latin typeface="Comic Sans MS" pitchFamily="66" charset="0"/>
              </a:rPr>
            </a:br>
            <a:r>
              <a:rPr lang="en-US" sz="2800" b="0" dirty="0">
                <a:latin typeface="Comic Sans MS" pitchFamily="66" charset="0"/>
              </a:rPr>
              <a:t>1. </a:t>
            </a:r>
            <a:r>
              <a:rPr lang="en-US" sz="2800" b="0" dirty="0">
                <a:solidFill>
                  <a:schemeClr val="accent2"/>
                </a:solidFill>
                <a:latin typeface="Comic Sans MS" pitchFamily="66" charset="0"/>
              </a:rPr>
              <a:t>postpone, prorogue, hold over, put over, </a:t>
            </a:r>
          </a:p>
          <a:p>
            <a:r>
              <a:rPr lang="en-US" sz="2800" dirty="0">
                <a:solidFill>
                  <a:schemeClr val="accent2"/>
                </a:solidFill>
                <a:latin typeface="Comic Sans MS" pitchFamily="66" charset="0"/>
              </a:rPr>
              <a:t>table</a:t>
            </a:r>
            <a:r>
              <a:rPr lang="en-US" sz="2800" b="0" dirty="0">
                <a:solidFill>
                  <a:schemeClr val="accent2"/>
                </a:solidFill>
                <a:latin typeface="Comic Sans MS" pitchFamily="66" charset="0"/>
              </a:rPr>
              <a:t>, shelve, set back, defer, remit, put off</a:t>
            </a:r>
            <a:r>
              <a:rPr lang="en-US" sz="2800" b="0" dirty="0">
                <a:latin typeface="Comic Sans MS" pitchFamily="66" charset="0"/>
              </a:rPr>
              <a:t> –</a:t>
            </a:r>
          </a:p>
          <a:p>
            <a:r>
              <a:rPr lang="en-US" sz="2800" b="0" dirty="0">
                <a:latin typeface="Comic Sans MS" pitchFamily="66" charset="0"/>
              </a:rPr>
              <a:t> (</a:t>
            </a:r>
            <a:r>
              <a:rPr lang="en-US" sz="2800" b="0" i="1" dirty="0">
                <a:latin typeface="Comic Sans MS" pitchFamily="66" charset="0"/>
              </a:rPr>
              <a:t>hold back to a later time; "let's postpone the exam")</a:t>
            </a:r>
            <a:r>
              <a:rPr lang="en-US" sz="2800" b="0" dirty="0">
                <a:latin typeface="Comic Sans MS" pitchFamily="66" charset="0"/>
              </a:rPr>
              <a:t/>
            </a:r>
            <a:br>
              <a:rPr lang="en-US" sz="2800" b="0" dirty="0">
                <a:latin typeface="Comic Sans MS" pitchFamily="66" charset="0"/>
              </a:rPr>
            </a:br>
            <a:endParaRPr lang="en-US" sz="2800" b="0" dirty="0">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8207" name="Ink 15"/>
              <p14:cNvContentPartPr>
                <a14:cpLocks xmlns:a14="http://schemas.microsoft.com/office/drawing/2010/main" noRot="1" noChangeAspect="1" noEditPoints="1" noChangeArrowheads="1" noChangeShapeType="1"/>
              </p14:cNvContentPartPr>
              <p14:nvPr/>
            </p14:nvContentPartPr>
            <p14:xfrm>
              <a:off x="7696200" y="1123950"/>
              <a:ext cx="998538" cy="615950"/>
            </p14:xfrm>
          </p:contentPart>
        </mc:Choice>
        <mc:Fallback xmlns="">
          <p:pic>
            <p:nvPicPr>
              <p:cNvPr id="8207" name="Ink 15"/>
              <p:cNvPicPr>
                <a:picLocks noRot="1" noChangeAspect="1" noEditPoints="1" noChangeArrowheads="1" noChangeShapeType="1"/>
              </p:cNvPicPr>
              <p:nvPr/>
            </p:nvPicPr>
            <p:blipFill>
              <a:blip r:embed="rId4"/>
              <a:stretch>
                <a:fillRect/>
              </a:stretch>
            </p:blipFill>
            <p:spPr>
              <a:xfrm>
                <a:off x="7687561" y="1117470"/>
                <a:ext cx="1010057" cy="63179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208" name="Ink 16"/>
              <p14:cNvContentPartPr>
                <a14:cpLocks xmlns:a14="http://schemas.microsoft.com/office/drawing/2010/main" noRot="1" noChangeAspect="1" noEditPoints="1" noChangeArrowheads="1" noChangeShapeType="1"/>
              </p14:cNvContentPartPr>
              <p14:nvPr/>
            </p14:nvContentPartPr>
            <p14:xfrm>
              <a:off x="404813" y="1665288"/>
              <a:ext cx="263525" cy="207962"/>
            </p14:xfrm>
          </p:contentPart>
        </mc:Choice>
        <mc:Fallback xmlns="">
          <p:pic>
            <p:nvPicPr>
              <p:cNvPr id="8208" name="Ink 16"/>
              <p:cNvPicPr>
                <a:picLocks noRot="1" noChangeAspect="1" noEditPoints="1" noChangeArrowheads="1" noChangeShapeType="1"/>
              </p:cNvPicPr>
              <p:nvPr/>
            </p:nvPicPr>
            <p:blipFill>
              <a:blip r:embed="rId6"/>
              <a:stretch>
                <a:fillRect/>
              </a:stretch>
            </p:blipFill>
            <p:spPr>
              <a:xfrm>
                <a:off x="399413" y="1655196"/>
                <a:ext cx="279005" cy="22598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209" name="Ink 17"/>
              <p14:cNvContentPartPr>
                <a14:cpLocks xmlns:a14="http://schemas.microsoft.com/office/drawing/2010/main" noRot="1" noChangeAspect="1" noEditPoints="1" noChangeArrowheads="1" noChangeShapeType="1"/>
              </p14:cNvContentPartPr>
              <p14:nvPr/>
            </p14:nvContentPartPr>
            <p14:xfrm>
              <a:off x="293688" y="2159000"/>
              <a:ext cx="449262" cy="920750"/>
            </p14:xfrm>
          </p:contentPart>
        </mc:Choice>
        <mc:Fallback xmlns="">
          <p:pic>
            <p:nvPicPr>
              <p:cNvPr id="8209" name="Ink 17"/>
              <p:cNvPicPr>
                <a:picLocks noRot="1" noChangeAspect="1" noEditPoints="1" noChangeArrowheads="1" noChangeShapeType="1"/>
              </p:cNvPicPr>
              <p:nvPr/>
            </p:nvPicPr>
            <p:blipFill>
              <a:blip r:embed="rId8"/>
              <a:stretch>
                <a:fillRect/>
              </a:stretch>
            </p:blipFill>
            <p:spPr>
              <a:xfrm>
                <a:off x="286483" y="2154321"/>
                <a:ext cx="465114" cy="92866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210" name="Ink 18"/>
              <p14:cNvContentPartPr>
                <a14:cpLocks xmlns:a14="http://schemas.microsoft.com/office/drawing/2010/main" noRot="1" noChangeAspect="1" noEditPoints="1" noChangeArrowheads="1" noChangeShapeType="1"/>
              </p14:cNvContentPartPr>
              <p14:nvPr/>
            </p14:nvContentPartPr>
            <p14:xfrm>
              <a:off x="8213725" y="5326063"/>
              <a:ext cx="320675" cy="342900"/>
            </p14:xfrm>
          </p:contentPart>
        </mc:Choice>
        <mc:Fallback xmlns="">
          <p:pic>
            <p:nvPicPr>
              <p:cNvPr id="8210" name="Ink 18"/>
              <p:cNvPicPr>
                <a:picLocks noRot="1" noChangeAspect="1" noEditPoints="1" noChangeArrowheads="1" noChangeShapeType="1"/>
              </p:cNvPicPr>
              <p:nvPr/>
            </p:nvPicPr>
            <p:blipFill>
              <a:blip r:embed="rId10"/>
              <a:stretch>
                <a:fillRect/>
              </a:stretch>
            </p:blipFill>
            <p:spPr>
              <a:xfrm>
                <a:off x="8202568" y="5316708"/>
                <a:ext cx="341190" cy="36412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211" name="Ink 19"/>
              <p14:cNvContentPartPr>
                <a14:cpLocks xmlns:a14="http://schemas.microsoft.com/office/drawing/2010/main" noRot="1" noChangeAspect="1" noEditPoints="1" noChangeArrowheads="1" noChangeShapeType="1"/>
              </p14:cNvContentPartPr>
              <p14:nvPr/>
            </p14:nvContentPartPr>
            <p14:xfrm>
              <a:off x="890588" y="1522413"/>
              <a:ext cx="3508375" cy="598487"/>
            </p14:xfrm>
          </p:contentPart>
        </mc:Choice>
        <mc:Fallback xmlns="">
          <p:pic>
            <p:nvPicPr>
              <p:cNvPr id="8211" name="Ink 19"/>
              <p:cNvPicPr>
                <a:picLocks noRot="1" noChangeAspect="1" noEditPoints="1" noChangeArrowheads="1" noChangeShapeType="1"/>
              </p:cNvPicPr>
              <p:nvPr/>
            </p:nvPicPr>
            <p:blipFill>
              <a:blip r:embed="rId12"/>
              <a:stretch>
                <a:fillRect/>
              </a:stretch>
            </p:blipFill>
            <p:spPr>
              <a:xfrm>
                <a:off x="883028" y="1511976"/>
                <a:ext cx="3527096" cy="620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212" name="Ink 20"/>
              <p14:cNvContentPartPr>
                <a14:cpLocks xmlns:a14="http://schemas.microsoft.com/office/drawing/2010/main" noRot="1" noChangeAspect="1" noEditPoints="1" noChangeArrowheads="1" noChangeShapeType="1"/>
              </p14:cNvContentPartPr>
              <p14:nvPr/>
            </p14:nvContentPartPr>
            <p14:xfrm>
              <a:off x="388938" y="5172075"/>
              <a:ext cx="6346825" cy="61913"/>
            </p14:xfrm>
          </p:contentPart>
        </mc:Choice>
        <mc:Fallback xmlns="">
          <p:pic>
            <p:nvPicPr>
              <p:cNvPr id="8212" name="Ink 20"/>
              <p:cNvPicPr>
                <a:picLocks noRot="1" noChangeAspect="1" noEditPoints="1" noChangeArrowheads="1" noChangeShapeType="1"/>
              </p:cNvPicPr>
              <p:nvPr/>
            </p:nvPicPr>
            <p:blipFill>
              <a:blip r:embed="rId14"/>
              <a:stretch>
                <a:fillRect/>
              </a:stretch>
            </p:blipFill>
            <p:spPr>
              <a:xfrm>
                <a:off x="386418" y="5160489"/>
                <a:ext cx="6356545" cy="84361"/>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213" name="Ink 21"/>
              <p14:cNvContentPartPr>
                <a14:cpLocks xmlns:a14="http://schemas.microsoft.com/office/drawing/2010/main" noRot="1" noChangeAspect="1" noEditPoints="1" noChangeArrowheads="1" noChangeShapeType="1"/>
              </p14:cNvContentPartPr>
              <p14:nvPr/>
            </p14:nvContentPartPr>
            <p14:xfrm>
              <a:off x="96838" y="5573713"/>
              <a:ext cx="7319962" cy="192087"/>
            </p14:xfrm>
          </p:contentPart>
        </mc:Choice>
        <mc:Fallback xmlns="">
          <p:pic>
            <p:nvPicPr>
              <p:cNvPr id="8213" name="Ink 21"/>
              <p:cNvPicPr>
                <a:picLocks noRot="1" noChangeAspect="1" noEditPoints="1" noChangeArrowheads="1" noChangeShapeType="1"/>
              </p:cNvPicPr>
              <p:nvPr/>
            </p:nvPicPr>
            <p:blipFill>
              <a:blip r:embed="rId16"/>
              <a:stretch>
                <a:fillRect/>
              </a:stretch>
            </p:blipFill>
            <p:spPr>
              <a:xfrm>
                <a:off x="91438" y="5561820"/>
                <a:ext cx="7334722" cy="215152"/>
              </a:xfrm>
              <a:prstGeom prst="rect">
                <a:avLst/>
              </a:prstGeom>
            </p:spPr>
          </p:pic>
        </mc:Fallback>
      </mc:AlternateContent>
    </p:spTree>
    <p:extLst>
      <p:ext uri="{BB962C8B-B14F-4D97-AF65-F5344CB8AC3E}">
        <p14:creationId xmlns:p14="http://schemas.microsoft.com/office/powerpoint/2010/main" val="17411299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9" name="Footer Placeholder 4"/>
          <p:cNvSpPr>
            <a:spLocks noGrp="1"/>
          </p:cNvSpPr>
          <p:nvPr>
            <p:ph type="ftr" sz="quarter" idx="11"/>
          </p:nvPr>
        </p:nvSpPr>
        <p:spPr>
          <a:noFill/>
        </p:spPr>
        <p:txBody>
          <a:bodyPr/>
          <a:lstStyle/>
          <a:p>
            <a:r>
              <a:rPr lang="en-US" smtClean="0"/>
              <a:t>CPSC 422, Lecture 23</a:t>
            </a:r>
            <a:endParaRPr lang="en-US"/>
          </a:p>
        </p:txBody>
      </p:sp>
      <p:sp>
        <p:nvSpPr>
          <p:cNvPr id="9230" name="Slide Number Placeholder 5"/>
          <p:cNvSpPr>
            <a:spLocks noGrp="1"/>
          </p:cNvSpPr>
          <p:nvPr>
            <p:ph type="sldNum" sz="quarter" idx="12"/>
          </p:nvPr>
        </p:nvSpPr>
        <p:spPr>
          <a:noFill/>
        </p:spPr>
        <p:txBody>
          <a:bodyPr/>
          <a:lstStyle/>
          <a:p>
            <a:fld id="{4F55022C-1CD2-4DCC-9358-2E44086C7A4E}" type="slidenum">
              <a:rPr lang="en-US" smtClean="0"/>
              <a:pPr/>
              <a:t>15</a:t>
            </a:fld>
            <a:endParaRPr lang="en-US" smtClean="0"/>
          </a:p>
        </p:txBody>
      </p:sp>
      <p:sp>
        <p:nvSpPr>
          <p:cNvPr id="9231" name="Rectangle 2"/>
          <p:cNvSpPr>
            <a:spLocks noGrp="1" noChangeArrowheads="1"/>
          </p:cNvSpPr>
          <p:nvPr>
            <p:ph type="title"/>
          </p:nvPr>
        </p:nvSpPr>
        <p:spPr>
          <a:xfrm>
            <a:off x="0" y="0"/>
            <a:ext cx="9601200" cy="1143000"/>
          </a:xfrm>
        </p:spPr>
        <p:txBody>
          <a:bodyPr/>
          <a:lstStyle/>
          <a:p>
            <a:pPr eaLnBrk="1" hangingPunct="1"/>
            <a:r>
              <a:rPr lang="en-US" sz="3600" smtClean="0"/>
              <a:t>WordNet Relations (between synsets!)</a:t>
            </a:r>
          </a:p>
        </p:txBody>
      </p:sp>
      <p:grpSp>
        <p:nvGrpSpPr>
          <p:cNvPr id="9232" name="Group 3"/>
          <p:cNvGrpSpPr>
            <a:grpSpLocks noChangeAspect="1"/>
          </p:cNvGrpSpPr>
          <p:nvPr/>
        </p:nvGrpSpPr>
        <p:grpSpPr bwMode="auto">
          <a:xfrm>
            <a:off x="304800" y="1219200"/>
            <a:ext cx="8524875" cy="2859088"/>
            <a:chOff x="195" y="2157"/>
            <a:chExt cx="5370" cy="1801"/>
          </a:xfrm>
        </p:grpSpPr>
        <p:sp>
          <p:nvSpPr>
            <p:cNvPr id="9236" name="AutoShape 4"/>
            <p:cNvSpPr>
              <a:spLocks noChangeAspect="1" noChangeArrowheads="1" noTextEdit="1"/>
            </p:cNvSpPr>
            <p:nvPr/>
          </p:nvSpPr>
          <p:spPr bwMode="auto">
            <a:xfrm>
              <a:off x="195" y="2157"/>
              <a:ext cx="5370" cy="1801"/>
            </a:xfrm>
            <a:prstGeom prst="rect">
              <a:avLst/>
            </a:prstGeom>
            <a:noFill/>
            <a:ln w="9525">
              <a:noFill/>
              <a:miter lim="800000"/>
              <a:headEnd/>
              <a:tailEnd/>
            </a:ln>
          </p:spPr>
          <p:txBody>
            <a:bodyPr/>
            <a:lstStyle/>
            <a:p>
              <a:endParaRPr lang="en-US"/>
            </a:p>
          </p:txBody>
        </p:sp>
        <p:grpSp>
          <p:nvGrpSpPr>
            <p:cNvPr id="9237" name="Group 5"/>
            <p:cNvGrpSpPr>
              <a:grpSpLocks/>
            </p:cNvGrpSpPr>
            <p:nvPr/>
          </p:nvGrpSpPr>
          <p:grpSpPr bwMode="auto">
            <a:xfrm>
              <a:off x="195" y="2157"/>
              <a:ext cx="5370" cy="1801"/>
              <a:chOff x="195" y="2157"/>
              <a:chExt cx="5370" cy="1801"/>
            </a:xfrm>
          </p:grpSpPr>
          <p:sp>
            <p:nvSpPr>
              <p:cNvPr id="9389" name="Rectangle 6"/>
              <p:cNvSpPr>
                <a:spLocks noChangeArrowheads="1"/>
              </p:cNvSpPr>
              <p:nvPr/>
            </p:nvSpPr>
            <p:spPr bwMode="auto">
              <a:xfrm>
                <a:off x="195" y="2157"/>
                <a:ext cx="5370" cy="1801"/>
              </a:xfrm>
              <a:prstGeom prst="rect">
                <a:avLst/>
              </a:prstGeom>
              <a:noFill/>
              <a:ln w="0">
                <a:solidFill>
                  <a:srgbClr val="000000"/>
                </a:solidFill>
                <a:miter lim="800000"/>
                <a:headEnd/>
                <a:tailEnd/>
              </a:ln>
            </p:spPr>
            <p:txBody>
              <a:bodyPr/>
              <a:lstStyle/>
              <a:p>
                <a:endParaRPr lang="en-US"/>
              </a:p>
            </p:txBody>
          </p:sp>
          <p:sp>
            <p:nvSpPr>
              <p:cNvPr id="9390" name="Rectangle 7"/>
              <p:cNvSpPr>
                <a:spLocks noChangeArrowheads="1"/>
              </p:cNvSpPr>
              <p:nvPr/>
            </p:nvSpPr>
            <p:spPr bwMode="auto">
              <a:xfrm>
                <a:off x="211" y="2165"/>
                <a:ext cx="5326" cy="8"/>
              </a:xfrm>
              <a:prstGeom prst="rect">
                <a:avLst/>
              </a:prstGeom>
              <a:solidFill>
                <a:srgbClr val="000000"/>
              </a:solidFill>
              <a:ln w="0">
                <a:solidFill>
                  <a:srgbClr val="000000"/>
                </a:solidFill>
                <a:miter lim="800000"/>
                <a:headEnd/>
                <a:tailEnd/>
              </a:ln>
            </p:spPr>
            <p:txBody>
              <a:bodyPr/>
              <a:lstStyle/>
              <a:p>
                <a:endParaRPr lang="en-US"/>
              </a:p>
            </p:txBody>
          </p:sp>
          <p:sp>
            <p:nvSpPr>
              <p:cNvPr id="9391" name="Rectangle 8"/>
              <p:cNvSpPr>
                <a:spLocks noChangeArrowheads="1"/>
              </p:cNvSpPr>
              <p:nvPr/>
            </p:nvSpPr>
            <p:spPr bwMode="auto">
              <a:xfrm>
                <a:off x="211" y="2181"/>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92" name="Freeform 9"/>
              <p:cNvSpPr>
                <a:spLocks noEditPoints="1"/>
              </p:cNvSpPr>
              <p:nvPr/>
            </p:nvSpPr>
            <p:spPr bwMode="auto">
              <a:xfrm>
                <a:off x="267" y="2213"/>
                <a:ext cx="117" cy="117"/>
              </a:xfrm>
              <a:custGeom>
                <a:avLst/>
                <a:gdLst>
                  <a:gd name="T0" fmla="*/ 117 w 117"/>
                  <a:gd name="T1" fmla="*/ 117 h 117"/>
                  <a:gd name="T2" fmla="*/ 89 w 117"/>
                  <a:gd name="T3" fmla="*/ 117 h 117"/>
                  <a:gd name="T4" fmla="*/ 45 w 117"/>
                  <a:gd name="T5" fmla="*/ 65 h 117"/>
                  <a:gd name="T6" fmla="*/ 41 w 117"/>
                  <a:gd name="T7" fmla="*/ 65 h 117"/>
                  <a:gd name="T8" fmla="*/ 41 w 117"/>
                  <a:gd name="T9" fmla="*/ 65 h 117"/>
                  <a:gd name="T10" fmla="*/ 37 w 117"/>
                  <a:gd name="T11" fmla="*/ 65 h 117"/>
                  <a:gd name="T12" fmla="*/ 37 w 117"/>
                  <a:gd name="T13" fmla="*/ 65 h 117"/>
                  <a:gd name="T14" fmla="*/ 37 w 117"/>
                  <a:gd name="T15" fmla="*/ 65 h 117"/>
                  <a:gd name="T16" fmla="*/ 33 w 117"/>
                  <a:gd name="T17" fmla="*/ 65 h 117"/>
                  <a:gd name="T18" fmla="*/ 33 w 117"/>
                  <a:gd name="T19" fmla="*/ 97 h 117"/>
                  <a:gd name="T20" fmla="*/ 33 w 117"/>
                  <a:gd name="T21" fmla="*/ 109 h 117"/>
                  <a:gd name="T22" fmla="*/ 37 w 117"/>
                  <a:gd name="T23" fmla="*/ 113 h 117"/>
                  <a:gd name="T24" fmla="*/ 41 w 117"/>
                  <a:gd name="T25" fmla="*/ 117 h 117"/>
                  <a:gd name="T26" fmla="*/ 45 w 117"/>
                  <a:gd name="T27" fmla="*/ 117 h 117"/>
                  <a:gd name="T28" fmla="*/ 49 w 117"/>
                  <a:gd name="T29" fmla="*/ 117 h 117"/>
                  <a:gd name="T30" fmla="*/ 49 w 117"/>
                  <a:gd name="T31" fmla="*/ 117 h 117"/>
                  <a:gd name="T32" fmla="*/ 0 w 117"/>
                  <a:gd name="T33" fmla="*/ 117 h 117"/>
                  <a:gd name="T34" fmla="*/ 0 w 117"/>
                  <a:gd name="T35" fmla="*/ 117 h 117"/>
                  <a:gd name="T36" fmla="*/ 4 w 117"/>
                  <a:gd name="T37" fmla="*/ 117 h 117"/>
                  <a:gd name="T38" fmla="*/ 12 w 117"/>
                  <a:gd name="T39" fmla="*/ 117 h 117"/>
                  <a:gd name="T40" fmla="*/ 16 w 117"/>
                  <a:gd name="T41" fmla="*/ 113 h 117"/>
                  <a:gd name="T42" fmla="*/ 16 w 117"/>
                  <a:gd name="T43" fmla="*/ 105 h 117"/>
                  <a:gd name="T44" fmla="*/ 16 w 117"/>
                  <a:gd name="T45" fmla="*/ 97 h 117"/>
                  <a:gd name="T46" fmla="*/ 16 w 117"/>
                  <a:gd name="T47" fmla="*/ 20 h 117"/>
                  <a:gd name="T48" fmla="*/ 16 w 117"/>
                  <a:gd name="T49" fmla="*/ 12 h 117"/>
                  <a:gd name="T50" fmla="*/ 16 w 117"/>
                  <a:gd name="T51" fmla="*/ 8 h 117"/>
                  <a:gd name="T52" fmla="*/ 12 w 117"/>
                  <a:gd name="T53" fmla="*/ 4 h 117"/>
                  <a:gd name="T54" fmla="*/ 4 w 117"/>
                  <a:gd name="T55" fmla="*/ 4 h 117"/>
                  <a:gd name="T56" fmla="*/ 0 w 117"/>
                  <a:gd name="T57" fmla="*/ 4 h 117"/>
                  <a:gd name="T58" fmla="*/ 0 w 117"/>
                  <a:gd name="T59" fmla="*/ 0 h 117"/>
                  <a:gd name="T60" fmla="*/ 45 w 117"/>
                  <a:gd name="T61" fmla="*/ 0 h 117"/>
                  <a:gd name="T62" fmla="*/ 61 w 117"/>
                  <a:gd name="T63" fmla="*/ 0 h 117"/>
                  <a:gd name="T64" fmla="*/ 73 w 117"/>
                  <a:gd name="T65" fmla="*/ 4 h 117"/>
                  <a:gd name="T66" fmla="*/ 81 w 117"/>
                  <a:gd name="T67" fmla="*/ 8 h 117"/>
                  <a:gd name="T68" fmla="*/ 85 w 117"/>
                  <a:gd name="T69" fmla="*/ 12 h 117"/>
                  <a:gd name="T70" fmla="*/ 89 w 117"/>
                  <a:gd name="T71" fmla="*/ 20 h 117"/>
                  <a:gd name="T72" fmla="*/ 93 w 117"/>
                  <a:gd name="T73" fmla="*/ 28 h 117"/>
                  <a:gd name="T74" fmla="*/ 89 w 117"/>
                  <a:gd name="T75" fmla="*/ 40 h 117"/>
                  <a:gd name="T76" fmla="*/ 85 w 117"/>
                  <a:gd name="T77" fmla="*/ 49 h 117"/>
                  <a:gd name="T78" fmla="*/ 77 w 117"/>
                  <a:gd name="T79" fmla="*/ 53 h 117"/>
                  <a:gd name="T80" fmla="*/ 65 w 117"/>
                  <a:gd name="T81" fmla="*/ 61 h 117"/>
                  <a:gd name="T82" fmla="*/ 89 w 117"/>
                  <a:gd name="T83" fmla="*/ 93 h 117"/>
                  <a:gd name="T84" fmla="*/ 97 w 117"/>
                  <a:gd name="T85" fmla="*/ 105 h 117"/>
                  <a:gd name="T86" fmla="*/ 105 w 117"/>
                  <a:gd name="T87" fmla="*/ 113 h 117"/>
                  <a:gd name="T88" fmla="*/ 109 w 117"/>
                  <a:gd name="T89" fmla="*/ 113 h 117"/>
                  <a:gd name="T90" fmla="*/ 117 w 117"/>
                  <a:gd name="T91" fmla="*/ 117 h 117"/>
                  <a:gd name="T92" fmla="*/ 117 w 117"/>
                  <a:gd name="T93" fmla="*/ 117 h 117"/>
                  <a:gd name="T94" fmla="*/ 33 w 117"/>
                  <a:gd name="T95" fmla="*/ 57 h 117"/>
                  <a:gd name="T96" fmla="*/ 37 w 117"/>
                  <a:gd name="T97" fmla="*/ 57 h 117"/>
                  <a:gd name="T98" fmla="*/ 37 w 117"/>
                  <a:gd name="T99" fmla="*/ 57 h 117"/>
                  <a:gd name="T100" fmla="*/ 37 w 117"/>
                  <a:gd name="T101" fmla="*/ 57 h 117"/>
                  <a:gd name="T102" fmla="*/ 37 w 117"/>
                  <a:gd name="T103" fmla="*/ 57 h 117"/>
                  <a:gd name="T104" fmla="*/ 53 w 117"/>
                  <a:gd name="T105" fmla="*/ 57 h 117"/>
                  <a:gd name="T106" fmla="*/ 65 w 117"/>
                  <a:gd name="T107" fmla="*/ 49 h 117"/>
                  <a:gd name="T108" fmla="*/ 69 w 117"/>
                  <a:gd name="T109" fmla="*/ 40 h 117"/>
                  <a:gd name="T110" fmla="*/ 73 w 117"/>
                  <a:gd name="T111" fmla="*/ 32 h 117"/>
                  <a:gd name="T112" fmla="*/ 69 w 117"/>
                  <a:gd name="T113" fmla="*/ 20 h 117"/>
                  <a:gd name="T114" fmla="*/ 65 w 117"/>
                  <a:gd name="T115" fmla="*/ 12 h 117"/>
                  <a:gd name="T116" fmla="*/ 57 w 117"/>
                  <a:gd name="T117" fmla="*/ 8 h 117"/>
                  <a:gd name="T118" fmla="*/ 49 w 117"/>
                  <a:gd name="T119" fmla="*/ 8 h 117"/>
                  <a:gd name="T120" fmla="*/ 41 w 117"/>
                  <a:gd name="T121" fmla="*/ 8 h 117"/>
                  <a:gd name="T122" fmla="*/ 33 w 117"/>
                  <a:gd name="T123" fmla="*/ 8 h 117"/>
                  <a:gd name="T124" fmla="*/ 33 w 117"/>
                  <a:gd name="T125" fmla="*/ 57 h 1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7"/>
                  <a:gd name="T190" fmla="*/ 0 h 117"/>
                  <a:gd name="T191" fmla="*/ 117 w 117"/>
                  <a:gd name="T192" fmla="*/ 117 h 11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7" h="117">
                    <a:moveTo>
                      <a:pt x="117" y="117"/>
                    </a:moveTo>
                    <a:lnTo>
                      <a:pt x="89" y="117"/>
                    </a:lnTo>
                    <a:lnTo>
                      <a:pt x="45" y="65"/>
                    </a:lnTo>
                    <a:lnTo>
                      <a:pt x="41" y="65"/>
                    </a:lnTo>
                    <a:lnTo>
                      <a:pt x="37" y="65"/>
                    </a:lnTo>
                    <a:lnTo>
                      <a:pt x="33" y="65"/>
                    </a:lnTo>
                    <a:lnTo>
                      <a:pt x="33" y="97"/>
                    </a:lnTo>
                    <a:lnTo>
                      <a:pt x="33" y="109"/>
                    </a:lnTo>
                    <a:lnTo>
                      <a:pt x="37" y="113"/>
                    </a:lnTo>
                    <a:lnTo>
                      <a:pt x="41" y="117"/>
                    </a:lnTo>
                    <a:lnTo>
                      <a:pt x="45" y="117"/>
                    </a:lnTo>
                    <a:lnTo>
                      <a:pt x="49" y="117"/>
                    </a:lnTo>
                    <a:lnTo>
                      <a:pt x="0" y="117"/>
                    </a:lnTo>
                    <a:lnTo>
                      <a:pt x="4" y="117"/>
                    </a:lnTo>
                    <a:lnTo>
                      <a:pt x="12" y="117"/>
                    </a:lnTo>
                    <a:lnTo>
                      <a:pt x="16" y="113"/>
                    </a:lnTo>
                    <a:lnTo>
                      <a:pt x="16" y="105"/>
                    </a:lnTo>
                    <a:lnTo>
                      <a:pt x="16" y="97"/>
                    </a:lnTo>
                    <a:lnTo>
                      <a:pt x="16" y="20"/>
                    </a:lnTo>
                    <a:lnTo>
                      <a:pt x="16" y="12"/>
                    </a:lnTo>
                    <a:lnTo>
                      <a:pt x="16" y="8"/>
                    </a:lnTo>
                    <a:lnTo>
                      <a:pt x="12" y="4"/>
                    </a:lnTo>
                    <a:lnTo>
                      <a:pt x="4" y="4"/>
                    </a:lnTo>
                    <a:lnTo>
                      <a:pt x="0" y="4"/>
                    </a:lnTo>
                    <a:lnTo>
                      <a:pt x="0" y="0"/>
                    </a:lnTo>
                    <a:lnTo>
                      <a:pt x="45" y="0"/>
                    </a:lnTo>
                    <a:lnTo>
                      <a:pt x="61" y="0"/>
                    </a:lnTo>
                    <a:lnTo>
                      <a:pt x="73" y="4"/>
                    </a:lnTo>
                    <a:lnTo>
                      <a:pt x="81" y="8"/>
                    </a:lnTo>
                    <a:lnTo>
                      <a:pt x="85" y="12"/>
                    </a:lnTo>
                    <a:lnTo>
                      <a:pt x="89" y="20"/>
                    </a:lnTo>
                    <a:lnTo>
                      <a:pt x="93" y="28"/>
                    </a:lnTo>
                    <a:lnTo>
                      <a:pt x="89" y="40"/>
                    </a:lnTo>
                    <a:lnTo>
                      <a:pt x="85" y="49"/>
                    </a:lnTo>
                    <a:lnTo>
                      <a:pt x="77" y="53"/>
                    </a:lnTo>
                    <a:lnTo>
                      <a:pt x="65" y="61"/>
                    </a:lnTo>
                    <a:lnTo>
                      <a:pt x="89" y="93"/>
                    </a:lnTo>
                    <a:lnTo>
                      <a:pt x="97" y="105"/>
                    </a:lnTo>
                    <a:lnTo>
                      <a:pt x="105" y="113"/>
                    </a:lnTo>
                    <a:lnTo>
                      <a:pt x="109" y="113"/>
                    </a:lnTo>
                    <a:lnTo>
                      <a:pt x="117" y="117"/>
                    </a:lnTo>
                    <a:close/>
                    <a:moveTo>
                      <a:pt x="33" y="57"/>
                    </a:moveTo>
                    <a:lnTo>
                      <a:pt x="37" y="57"/>
                    </a:lnTo>
                    <a:lnTo>
                      <a:pt x="53" y="57"/>
                    </a:lnTo>
                    <a:lnTo>
                      <a:pt x="65" y="49"/>
                    </a:lnTo>
                    <a:lnTo>
                      <a:pt x="69" y="40"/>
                    </a:lnTo>
                    <a:lnTo>
                      <a:pt x="73" y="32"/>
                    </a:lnTo>
                    <a:lnTo>
                      <a:pt x="69" y="20"/>
                    </a:lnTo>
                    <a:lnTo>
                      <a:pt x="65" y="12"/>
                    </a:lnTo>
                    <a:lnTo>
                      <a:pt x="57" y="8"/>
                    </a:lnTo>
                    <a:lnTo>
                      <a:pt x="49" y="8"/>
                    </a:lnTo>
                    <a:lnTo>
                      <a:pt x="41" y="8"/>
                    </a:lnTo>
                    <a:lnTo>
                      <a:pt x="33" y="8"/>
                    </a:lnTo>
                    <a:lnTo>
                      <a:pt x="33" y="57"/>
                    </a:lnTo>
                    <a:close/>
                  </a:path>
                </a:pathLst>
              </a:custGeom>
              <a:solidFill>
                <a:srgbClr val="000000"/>
              </a:solidFill>
              <a:ln w="0">
                <a:solidFill>
                  <a:srgbClr val="000000"/>
                </a:solidFill>
                <a:round/>
                <a:headEnd/>
                <a:tailEnd/>
              </a:ln>
            </p:spPr>
            <p:txBody>
              <a:bodyPr/>
              <a:lstStyle/>
              <a:p>
                <a:endParaRPr lang="en-US"/>
              </a:p>
            </p:txBody>
          </p:sp>
          <p:sp>
            <p:nvSpPr>
              <p:cNvPr id="9393" name="Freeform 10"/>
              <p:cNvSpPr>
                <a:spLocks noEditPoints="1"/>
              </p:cNvSpPr>
              <p:nvPr/>
            </p:nvSpPr>
            <p:spPr bwMode="auto">
              <a:xfrm>
                <a:off x="388" y="2249"/>
                <a:ext cx="68" cy="85"/>
              </a:xfrm>
              <a:custGeom>
                <a:avLst/>
                <a:gdLst>
                  <a:gd name="T0" fmla="*/ 12 w 68"/>
                  <a:gd name="T1" fmla="*/ 33 h 85"/>
                  <a:gd name="T2" fmla="*/ 16 w 68"/>
                  <a:gd name="T3" fmla="*/ 49 h 85"/>
                  <a:gd name="T4" fmla="*/ 20 w 68"/>
                  <a:gd name="T5" fmla="*/ 61 h 85"/>
                  <a:gd name="T6" fmla="*/ 32 w 68"/>
                  <a:gd name="T7" fmla="*/ 69 h 85"/>
                  <a:gd name="T8" fmla="*/ 40 w 68"/>
                  <a:gd name="T9" fmla="*/ 69 h 85"/>
                  <a:gd name="T10" fmla="*/ 48 w 68"/>
                  <a:gd name="T11" fmla="*/ 69 h 85"/>
                  <a:gd name="T12" fmla="*/ 56 w 68"/>
                  <a:gd name="T13" fmla="*/ 65 h 85"/>
                  <a:gd name="T14" fmla="*/ 60 w 68"/>
                  <a:gd name="T15" fmla="*/ 61 h 85"/>
                  <a:gd name="T16" fmla="*/ 64 w 68"/>
                  <a:gd name="T17" fmla="*/ 53 h 85"/>
                  <a:gd name="T18" fmla="*/ 68 w 68"/>
                  <a:gd name="T19" fmla="*/ 53 h 85"/>
                  <a:gd name="T20" fmla="*/ 64 w 68"/>
                  <a:gd name="T21" fmla="*/ 65 h 85"/>
                  <a:gd name="T22" fmla="*/ 56 w 68"/>
                  <a:gd name="T23" fmla="*/ 77 h 85"/>
                  <a:gd name="T24" fmla="*/ 48 w 68"/>
                  <a:gd name="T25" fmla="*/ 81 h 85"/>
                  <a:gd name="T26" fmla="*/ 36 w 68"/>
                  <a:gd name="T27" fmla="*/ 85 h 85"/>
                  <a:gd name="T28" fmla="*/ 20 w 68"/>
                  <a:gd name="T29" fmla="*/ 81 h 85"/>
                  <a:gd name="T30" fmla="*/ 12 w 68"/>
                  <a:gd name="T31" fmla="*/ 73 h 85"/>
                  <a:gd name="T32" fmla="*/ 4 w 68"/>
                  <a:gd name="T33" fmla="*/ 65 h 85"/>
                  <a:gd name="T34" fmla="*/ 0 w 68"/>
                  <a:gd name="T35" fmla="*/ 57 h 85"/>
                  <a:gd name="T36" fmla="*/ 0 w 68"/>
                  <a:gd name="T37" fmla="*/ 45 h 85"/>
                  <a:gd name="T38" fmla="*/ 0 w 68"/>
                  <a:gd name="T39" fmla="*/ 33 h 85"/>
                  <a:gd name="T40" fmla="*/ 4 w 68"/>
                  <a:gd name="T41" fmla="*/ 21 h 85"/>
                  <a:gd name="T42" fmla="*/ 12 w 68"/>
                  <a:gd name="T43" fmla="*/ 13 h 85"/>
                  <a:gd name="T44" fmla="*/ 20 w 68"/>
                  <a:gd name="T45" fmla="*/ 9 h 85"/>
                  <a:gd name="T46" fmla="*/ 28 w 68"/>
                  <a:gd name="T47" fmla="*/ 4 h 85"/>
                  <a:gd name="T48" fmla="*/ 36 w 68"/>
                  <a:gd name="T49" fmla="*/ 0 h 85"/>
                  <a:gd name="T50" fmla="*/ 48 w 68"/>
                  <a:gd name="T51" fmla="*/ 4 h 85"/>
                  <a:gd name="T52" fmla="*/ 56 w 68"/>
                  <a:gd name="T53" fmla="*/ 9 h 85"/>
                  <a:gd name="T54" fmla="*/ 64 w 68"/>
                  <a:gd name="T55" fmla="*/ 21 h 85"/>
                  <a:gd name="T56" fmla="*/ 68 w 68"/>
                  <a:gd name="T57" fmla="*/ 33 h 85"/>
                  <a:gd name="T58" fmla="*/ 12 w 68"/>
                  <a:gd name="T59" fmla="*/ 33 h 85"/>
                  <a:gd name="T60" fmla="*/ 12 w 68"/>
                  <a:gd name="T61" fmla="*/ 29 h 85"/>
                  <a:gd name="T62" fmla="*/ 48 w 68"/>
                  <a:gd name="T63" fmla="*/ 29 h 85"/>
                  <a:gd name="T64" fmla="*/ 48 w 68"/>
                  <a:gd name="T65" fmla="*/ 21 h 85"/>
                  <a:gd name="T66" fmla="*/ 48 w 68"/>
                  <a:gd name="T67" fmla="*/ 17 h 85"/>
                  <a:gd name="T68" fmla="*/ 44 w 68"/>
                  <a:gd name="T69" fmla="*/ 13 h 85"/>
                  <a:gd name="T70" fmla="*/ 40 w 68"/>
                  <a:gd name="T71" fmla="*/ 9 h 85"/>
                  <a:gd name="T72" fmla="*/ 36 w 68"/>
                  <a:gd name="T73" fmla="*/ 9 h 85"/>
                  <a:gd name="T74" fmla="*/ 32 w 68"/>
                  <a:gd name="T75" fmla="*/ 9 h 85"/>
                  <a:gd name="T76" fmla="*/ 24 w 68"/>
                  <a:gd name="T77" fmla="*/ 9 h 85"/>
                  <a:gd name="T78" fmla="*/ 20 w 68"/>
                  <a:gd name="T79" fmla="*/ 13 h 85"/>
                  <a:gd name="T80" fmla="*/ 16 w 68"/>
                  <a:gd name="T81" fmla="*/ 21 h 85"/>
                  <a:gd name="T82" fmla="*/ 12 w 68"/>
                  <a:gd name="T83" fmla="*/ 29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5"/>
                  <a:gd name="T128" fmla="*/ 68 w 68"/>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5">
                    <a:moveTo>
                      <a:pt x="12" y="33"/>
                    </a:moveTo>
                    <a:lnTo>
                      <a:pt x="16" y="49"/>
                    </a:lnTo>
                    <a:lnTo>
                      <a:pt x="20" y="61"/>
                    </a:lnTo>
                    <a:lnTo>
                      <a:pt x="32" y="69"/>
                    </a:lnTo>
                    <a:lnTo>
                      <a:pt x="40" y="69"/>
                    </a:lnTo>
                    <a:lnTo>
                      <a:pt x="48" y="69"/>
                    </a:lnTo>
                    <a:lnTo>
                      <a:pt x="56" y="65"/>
                    </a:lnTo>
                    <a:lnTo>
                      <a:pt x="60" y="61"/>
                    </a:lnTo>
                    <a:lnTo>
                      <a:pt x="64" y="53"/>
                    </a:lnTo>
                    <a:lnTo>
                      <a:pt x="68" y="53"/>
                    </a:lnTo>
                    <a:lnTo>
                      <a:pt x="64" y="65"/>
                    </a:lnTo>
                    <a:lnTo>
                      <a:pt x="56" y="77"/>
                    </a:lnTo>
                    <a:lnTo>
                      <a:pt x="48" y="81"/>
                    </a:lnTo>
                    <a:lnTo>
                      <a:pt x="36" y="85"/>
                    </a:lnTo>
                    <a:lnTo>
                      <a:pt x="20" y="81"/>
                    </a:lnTo>
                    <a:lnTo>
                      <a:pt x="12" y="73"/>
                    </a:lnTo>
                    <a:lnTo>
                      <a:pt x="4" y="65"/>
                    </a:lnTo>
                    <a:lnTo>
                      <a:pt x="0" y="57"/>
                    </a:lnTo>
                    <a:lnTo>
                      <a:pt x="0" y="45"/>
                    </a:lnTo>
                    <a:lnTo>
                      <a:pt x="0" y="33"/>
                    </a:lnTo>
                    <a:lnTo>
                      <a:pt x="4" y="21"/>
                    </a:lnTo>
                    <a:lnTo>
                      <a:pt x="12" y="13"/>
                    </a:lnTo>
                    <a:lnTo>
                      <a:pt x="20" y="9"/>
                    </a:lnTo>
                    <a:lnTo>
                      <a:pt x="28" y="4"/>
                    </a:lnTo>
                    <a:lnTo>
                      <a:pt x="36" y="0"/>
                    </a:lnTo>
                    <a:lnTo>
                      <a:pt x="48" y="4"/>
                    </a:lnTo>
                    <a:lnTo>
                      <a:pt x="56" y="9"/>
                    </a:lnTo>
                    <a:lnTo>
                      <a:pt x="64" y="21"/>
                    </a:lnTo>
                    <a:lnTo>
                      <a:pt x="68" y="33"/>
                    </a:lnTo>
                    <a:lnTo>
                      <a:pt x="12" y="33"/>
                    </a:lnTo>
                    <a:close/>
                    <a:moveTo>
                      <a:pt x="12" y="29"/>
                    </a:moveTo>
                    <a:lnTo>
                      <a:pt x="48" y="29"/>
                    </a:lnTo>
                    <a:lnTo>
                      <a:pt x="48" y="21"/>
                    </a:lnTo>
                    <a:lnTo>
                      <a:pt x="48" y="17"/>
                    </a:lnTo>
                    <a:lnTo>
                      <a:pt x="44" y="13"/>
                    </a:lnTo>
                    <a:lnTo>
                      <a:pt x="40" y="9"/>
                    </a:lnTo>
                    <a:lnTo>
                      <a:pt x="36" y="9"/>
                    </a:lnTo>
                    <a:lnTo>
                      <a:pt x="32" y="9"/>
                    </a:lnTo>
                    <a:lnTo>
                      <a:pt x="24" y="9"/>
                    </a:lnTo>
                    <a:lnTo>
                      <a:pt x="20" y="13"/>
                    </a:lnTo>
                    <a:lnTo>
                      <a:pt x="16" y="21"/>
                    </a:lnTo>
                    <a:lnTo>
                      <a:pt x="12" y="29"/>
                    </a:lnTo>
                    <a:close/>
                  </a:path>
                </a:pathLst>
              </a:custGeom>
              <a:solidFill>
                <a:srgbClr val="000000"/>
              </a:solidFill>
              <a:ln w="0">
                <a:solidFill>
                  <a:srgbClr val="000000"/>
                </a:solidFill>
                <a:round/>
                <a:headEnd/>
                <a:tailEnd/>
              </a:ln>
            </p:spPr>
            <p:txBody>
              <a:bodyPr/>
              <a:lstStyle/>
              <a:p>
                <a:endParaRPr lang="en-US"/>
              </a:p>
            </p:txBody>
          </p:sp>
          <p:sp>
            <p:nvSpPr>
              <p:cNvPr id="9394" name="Freeform 11"/>
              <p:cNvSpPr>
                <a:spLocks/>
              </p:cNvSpPr>
              <p:nvPr/>
            </p:nvSpPr>
            <p:spPr bwMode="auto">
              <a:xfrm>
                <a:off x="468" y="2209"/>
                <a:ext cx="36" cy="121"/>
              </a:xfrm>
              <a:custGeom>
                <a:avLst/>
                <a:gdLst>
                  <a:gd name="T0" fmla="*/ 28 w 36"/>
                  <a:gd name="T1" fmla="*/ 0 h 121"/>
                  <a:gd name="T2" fmla="*/ 28 w 36"/>
                  <a:gd name="T3" fmla="*/ 105 h 121"/>
                  <a:gd name="T4" fmla="*/ 28 w 36"/>
                  <a:gd name="T5" fmla="*/ 113 h 121"/>
                  <a:gd name="T6" fmla="*/ 28 w 36"/>
                  <a:gd name="T7" fmla="*/ 117 h 121"/>
                  <a:gd name="T8" fmla="*/ 28 w 36"/>
                  <a:gd name="T9" fmla="*/ 117 h 121"/>
                  <a:gd name="T10" fmla="*/ 32 w 36"/>
                  <a:gd name="T11" fmla="*/ 121 h 121"/>
                  <a:gd name="T12" fmla="*/ 32 w 36"/>
                  <a:gd name="T13" fmla="*/ 121 h 121"/>
                  <a:gd name="T14" fmla="*/ 36 w 36"/>
                  <a:gd name="T15" fmla="*/ 121 h 121"/>
                  <a:gd name="T16" fmla="*/ 36 w 36"/>
                  <a:gd name="T17" fmla="*/ 121 h 121"/>
                  <a:gd name="T18" fmla="*/ 0 w 36"/>
                  <a:gd name="T19" fmla="*/ 121 h 121"/>
                  <a:gd name="T20" fmla="*/ 0 w 36"/>
                  <a:gd name="T21" fmla="*/ 121 h 121"/>
                  <a:gd name="T22" fmla="*/ 4 w 36"/>
                  <a:gd name="T23" fmla="*/ 121 h 121"/>
                  <a:gd name="T24" fmla="*/ 8 w 36"/>
                  <a:gd name="T25" fmla="*/ 121 h 121"/>
                  <a:gd name="T26" fmla="*/ 8 w 36"/>
                  <a:gd name="T27" fmla="*/ 117 h 121"/>
                  <a:gd name="T28" fmla="*/ 12 w 36"/>
                  <a:gd name="T29" fmla="*/ 117 h 121"/>
                  <a:gd name="T30" fmla="*/ 12 w 36"/>
                  <a:gd name="T31" fmla="*/ 113 h 121"/>
                  <a:gd name="T32" fmla="*/ 12 w 36"/>
                  <a:gd name="T33" fmla="*/ 105 h 121"/>
                  <a:gd name="T34" fmla="*/ 12 w 36"/>
                  <a:gd name="T35" fmla="*/ 32 h 121"/>
                  <a:gd name="T36" fmla="*/ 12 w 36"/>
                  <a:gd name="T37" fmla="*/ 20 h 121"/>
                  <a:gd name="T38" fmla="*/ 12 w 36"/>
                  <a:gd name="T39" fmla="*/ 16 h 121"/>
                  <a:gd name="T40" fmla="*/ 12 w 36"/>
                  <a:gd name="T41" fmla="*/ 12 h 121"/>
                  <a:gd name="T42" fmla="*/ 8 w 36"/>
                  <a:gd name="T43" fmla="*/ 8 h 121"/>
                  <a:gd name="T44" fmla="*/ 8 w 36"/>
                  <a:gd name="T45" fmla="*/ 8 h 121"/>
                  <a:gd name="T46" fmla="*/ 8 w 36"/>
                  <a:gd name="T47" fmla="*/ 8 h 121"/>
                  <a:gd name="T48" fmla="*/ 4 w 36"/>
                  <a:gd name="T49" fmla="*/ 8 h 121"/>
                  <a:gd name="T50" fmla="*/ 4 w 36"/>
                  <a:gd name="T51" fmla="*/ 12 h 121"/>
                  <a:gd name="T52" fmla="*/ 0 w 36"/>
                  <a:gd name="T53" fmla="*/ 8 h 121"/>
                  <a:gd name="T54" fmla="*/ 24 w 36"/>
                  <a:gd name="T55" fmla="*/ 0 h 121"/>
                  <a:gd name="T56" fmla="*/ 28 w 36"/>
                  <a:gd name="T57" fmla="*/ 0 h 1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121"/>
                  <a:gd name="T89" fmla="*/ 36 w 36"/>
                  <a:gd name="T90" fmla="*/ 121 h 1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121">
                    <a:moveTo>
                      <a:pt x="28" y="0"/>
                    </a:moveTo>
                    <a:lnTo>
                      <a:pt x="28" y="105"/>
                    </a:lnTo>
                    <a:lnTo>
                      <a:pt x="28" y="113"/>
                    </a:lnTo>
                    <a:lnTo>
                      <a:pt x="28" y="117"/>
                    </a:lnTo>
                    <a:lnTo>
                      <a:pt x="32" y="121"/>
                    </a:lnTo>
                    <a:lnTo>
                      <a:pt x="36" y="121"/>
                    </a:lnTo>
                    <a:lnTo>
                      <a:pt x="0" y="121"/>
                    </a:lnTo>
                    <a:lnTo>
                      <a:pt x="4" y="121"/>
                    </a:lnTo>
                    <a:lnTo>
                      <a:pt x="8" y="121"/>
                    </a:lnTo>
                    <a:lnTo>
                      <a:pt x="8" y="117"/>
                    </a:lnTo>
                    <a:lnTo>
                      <a:pt x="12" y="117"/>
                    </a:lnTo>
                    <a:lnTo>
                      <a:pt x="12" y="113"/>
                    </a:lnTo>
                    <a:lnTo>
                      <a:pt x="12" y="105"/>
                    </a:lnTo>
                    <a:lnTo>
                      <a:pt x="12" y="32"/>
                    </a:lnTo>
                    <a:lnTo>
                      <a:pt x="12" y="20"/>
                    </a:lnTo>
                    <a:lnTo>
                      <a:pt x="12" y="16"/>
                    </a:lnTo>
                    <a:lnTo>
                      <a:pt x="12" y="12"/>
                    </a:lnTo>
                    <a:lnTo>
                      <a:pt x="8" y="8"/>
                    </a:lnTo>
                    <a:lnTo>
                      <a:pt x="4" y="8"/>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395" name="Freeform 12"/>
              <p:cNvSpPr>
                <a:spLocks noEditPoints="1"/>
              </p:cNvSpPr>
              <p:nvPr/>
            </p:nvSpPr>
            <p:spPr bwMode="auto">
              <a:xfrm>
                <a:off x="517" y="2249"/>
                <a:ext cx="72" cy="85"/>
              </a:xfrm>
              <a:custGeom>
                <a:avLst/>
                <a:gdLst>
                  <a:gd name="T0" fmla="*/ 36 w 72"/>
                  <a:gd name="T1" fmla="*/ 77 h 85"/>
                  <a:gd name="T2" fmla="*/ 28 w 72"/>
                  <a:gd name="T3" fmla="*/ 81 h 85"/>
                  <a:gd name="T4" fmla="*/ 20 w 72"/>
                  <a:gd name="T5" fmla="*/ 85 h 85"/>
                  <a:gd name="T6" fmla="*/ 4 w 72"/>
                  <a:gd name="T7" fmla="*/ 77 h 85"/>
                  <a:gd name="T8" fmla="*/ 0 w 72"/>
                  <a:gd name="T9" fmla="*/ 65 h 85"/>
                  <a:gd name="T10" fmla="*/ 4 w 72"/>
                  <a:gd name="T11" fmla="*/ 53 h 85"/>
                  <a:gd name="T12" fmla="*/ 16 w 72"/>
                  <a:gd name="T13" fmla="*/ 45 h 85"/>
                  <a:gd name="T14" fmla="*/ 44 w 72"/>
                  <a:gd name="T15" fmla="*/ 33 h 85"/>
                  <a:gd name="T16" fmla="*/ 44 w 72"/>
                  <a:gd name="T17" fmla="*/ 17 h 85"/>
                  <a:gd name="T18" fmla="*/ 36 w 72"/>
                  <a:gd name="T19" fmla="*/ 9 h 85"/>
                  <a:gd name="T20" fmla="*/ 24 w 72"/>
                  <a:gd name="T21" fmla="*/ 9 h 85"/>
                  <a:gd name="T22" fmla="*/ 20 w 72"/>
                  <a:gd name="T23" fmla="*/ 13 h 85"/>
                  <a:gd name="T24" fmla="*/ 20 w 72"/>
                  <a:gd name="T25" fmla="*/ 21 h 85"/>
                  <a:gd name="T26" fmla="*/ 16 w 72"/>
                  <a:gd name="T27" fmla="*/ 29 h 85"/>
                  <a:gd name="T28" fmla="*/ 12 w 72"/>
                  <a:gd name="T29" fmla="*/ 33 h 85"/>
                  <a:gd name="T30" fmla="*/ 8 w 72"/>
                  <a:gd name="T31" fmla="*/ 29 h 85"/>
                  <a:gd name="T32" fmla="*/ 4 w 72"/>
                  <a:gd name="T33" fmla="*/ 21 h 85"/>
                  <a:gd name="T34" fmla="*/ 12 w 72"/>
                  <a:gd name="T35" fmla="*/ 9 h 85"/>
                  <a:gd name="T36" fmla="*/ 32 w 72"/>
                  <a:gd name="T37" fmla="*/ 0 h 85"/>
                  <a:gd name="T38" fmla="*/ 48 w 72"/>
                  <a:gd name="T39" fmla="*/ 4 h 85"/>
                  <a:gd name="T40" fmla="*/ 56 w 72"/>
                  <a:gd name="T41" fmla="*/ 13 h 85"/>
                  <a:gd name="T42" fmla="*/ 60 w 72"/>
                  <a:gd name="T43" fmla="*/ 29 h 85"/>
                  <a:gd name="T44" fmla="*/ 60 w 72"/>
                  <a:gd name="T45" fmla="*/ 65 h 85"/>
                  <a:gd name="T46" fmla="*/ 60 w 72"/>
                  <a:gd name="T47" fmla="*/ 73 h 85"/>
                  <a:gd name="T48" fmla="*/ 60 w 72"/>
                  <a:gd name="T49" fmla="*/ 73 h 85"/>
                  <a:gd name="T50" fmla="*/ 64 w 72"/>
                  <a:gd name="T51" fmla="*/ 73 h 85"/>
                  <a:gd name="T52" fmla="*/ 68 w 72"/>
                  <a:gd name="T53" fmla="*/ 73 h 85"/>
                  <a:gd name="T54" fmla="*/ 72 w 72"/>
                  <a:gd name="T55" fmla="*/ 73 h 85"/>
                  <a:gd name="T56" fmla="*/ 52 w 72"/>
                  <a:gd name="T57" fmla="*/ 85 h 85"/>
                  <a:gd name="T58" fmla="*/ 48 w 72"/>
                  <a:gd name="T59" fmla="*/ 81 h 85"/>
                  <a:gd name="T60" fmla="*/ 44 w 72"/>
                  <a:gd name="T61" fmla="*/ 69 h 85"/>
                  <a:gd name="T62" fmla="*/ 44 w 72"/>
                  <a:gd name="T63" fmla="*/ 37 h 85"/>
                  <a:gd name="T64" fmla="*/ 28 w 72"/>
                  <a:gd name="T65" fmla="*/ 45 h 85"/>
                  <a:gd name="T66" fmla="*/ 16 w 72"/>
                  <a:gd name="T67" fmla="*/ 53 h 85"/>
                  <a:gd name="T68" fmla="*/ 16 w 72"/>
                  <a:gd name="T69" fmla="*/ 61 h 85"/>
                  <a:gd name="T70" fmla="*/ 20 w 72"/>
                  <a:gd name="T71" fmla="*/ 69 h 85"/>
                  <a:gd name="T72" fmla="*/ 28 w 72"/>
                  <a:gd name="T73" fmla="*/ 73 h 85"/>
                  <a:gd name="T74" fmla="*/ 44 w 72"/>
                  <a:gd name="T75" fmla="*/ 65 h 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85"/>
                  <a:gd name="T116" fmla="*/ 72 w 72"/>
                  <a:gd name="T117" fmla="*/ 85 h 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85">
                    <a:moveTo>
                      <a:pt x="44" y="69"/>
                    </a:moveTo>
                    <a:lnTo>
                      <a:pt x="36" y="77"/>
                    </a:lnTo>
                    <a:lnTo>
                      <a:pt x="32" y="81"/>
                    </a:lnTo>
                    <a:lnTo>
                      <a:pt x="28" y="81"/>
                    </a:lnTo>
                    <a:lnTo>
                      <a:pt x="24" y="85"/>
                    </a:lnTo>
                    <a:lnTo>
                      <a:pt x="20" y="85"/>
                    </a:lnTo>
                    <a:lnTo>
                      <a:pt x="12" y="81"/>
                    </a:lnTo>
                    <a:lnTo>
                      <a:pt x="4" y="77"/>
                    </a:lnTo>
                    <a:lnTo>
                      <a:pt x="0" y="73"/>
                    </a:lnTo>
                    <a:lnTo>
                      <a:pt x="0" y="65"/>
                    </a:lnTo>
                    <a:lnTo>
                      <a:pt x="0" y="61"/>
                    </a:lnTo>
                    <a:lnTo>
                      <a:pt x="4" y="53"/>
                    </a:lnTo>
                    <a:lnTo>
                      <a:pt x="8" y="49"/>
                    </a:lnTo>
                    <a:lnTo>
                      <a:pt x="16" y="45"/>
                    </a:lnTo>
                    <a:lnTo>
                      <a:pt x="28" y="37"/>
                    </a:lnTo>
                    <a:lnTo>
                      <a:pt x="44" y="33"/>
                    </a:lnTo>
                    <a:lnTo>
                      <a:pt x="44" y="29"/>
                    </a:lnTo>
                    <a:lnTo>
                      <a:pt x="44" y="17"/>
                    </a:lnTo>
                    <a:lnTo>
                      <a:pt x="40" y="13"/>
                    </a:lnTo>
                    <a:lnTo>
                      <a:pt x="36" y="9"/>
                    </a:lnTo>
                    <a:lnTo>
                      <a:pt x="32" y="9"/>
                    </a:lnTo>
                    <a:lnTo>
                      <a:pt x="24" y="9"/>
                    </a:lnTo>
                    <a:lnTo>
                      <a:pt x="20" y="9"/>
                    </a:lnTo>
                    <a:lnTo>
                      <a:pt x="20" y="13"/>
                    </a:lnTo>
                    <a:lnTo>
                      <a:pt x="20" y="17"/>
                    </a:lnTo>
                    <a:lnTo>
                      <a:pt x="20" y="21"/>
                    </a:lnTo>
                    <a:lnTo>
                      <a:pt x="20" y="25"/>
                    </a:lnTo>
                    <a:lnTo>
                      <a:pt x="16" y="29"/>
                    </a:lnTo>
                    <a:lnTo>
                      <a:pt x="12" y="33"/>
                    </a:lnTo>
                    <a:lnTo>
                      <a:pt x="8" y="29"/>
                    </a:lnTo>
                    <a:lnTo>
                      <a:pt x="4" y="25"/>
                    </a:lnTo>
                    <a:lnTo>
                      <a:pt x="4" y="21"/>
                    </a:lnTo>
                    <a:lnTo>
                      <a:pt x="4" y="17"/>
                    </a:lnTo>
                    <a:lnTo>
                      <a:pt x="12" y="9"/>
                    </a:lnTo>
                    <a:lnTo>
                      <a:pt x="20" y="4"/>
                    </a:lnTo>
                    <a:lnTo>
                      <a:pt x="32" y="0"/>
                    </a:lnTo>
                    <a:lnTo>
                      <a:pt x="44" y="4"/>
                    </a:lnTo>
                    <a:lnTo>
                      <a:pt x="48" y="4"/>
                    </a:lnTo>
                    <a:lnTo>
                      <a:pt x="56" y="9"/>
                    </a:lnTo>
                    <a:lnTo>
                      <a:pt x="56" y="13"/>
                    </a:lnTo>
                    <a:lnTo>
                      <a:pt x="60" y="21"/>
                    </a:lnTo>
                    <a:lnTo>
                      <a:pt x="60" y="29"/>
                    </a:lnTo>
                    <a:lnTo>
                      <a:pt x="60" y="57"/>
                    </a:lnTo>
                    <a:lnTo>
                      <a:pt x="60" y="65"/>
                    </a:lnTo>
                    <a:lnTo>
                      <a:pt x="60" y="69"/>
                    </a:lnTo>
                    <a:lnTo>
                      <a:pt x="60" y="73"/>
                    </a:lnTo>
                    <a:lnTo>
                      <a:pt x="64" y="73"/>
                    </a:lnTo>
                    <a:lnTo>
                      <a:pt x="68" y="73"/>
                    </a:lnTo>
                    <a:lnTo>
                      <a:pt x="72" y="69"/>
                    </a:lnTo>
                    <a:lnTo>
                      <a:pt x="72" y="73"/>
                    </a:lnTo>
                    <a:lnTo>
                      <a:pt x="64" y="81"/>
                    </a:lnTo>
                    <a:lnTo>
                      <a:pt x="52" y="85"/>
                    </a:lnTo>
                    <a:lnTo>
                      <a:pt x="48" y="85"/>
                    </a:lnTo>
                    <a:lnTo>
                      <a:pt x="48" y="81"/>
                    </a:lnTo>
                    <a:lnTo>
                      <a:pt x="44" y="77"/>
                    </a:lnTo>
                    <a:lnTo>
                      <a:pt x="44" y="69"/>
                    </a:lnTo>
                    <a:close/>
                    <a:moveTo>
                      <a:pt x="44" y="65"/>
                    </a:moveTo>
                    <a:lnTo>
                      <a:pt x="44" y="37"/>
                    </a:lnTo>
                    <a:lnTo>
                      <a:pt x="32" y="41"/>
                    </a:lnTo>
                    <a:lnTo>
                      <a:pt x="28" y="45"/>
                    </a:lnTo>
                    <a:lnTo>
                      <a:pt x="20" y="49"/>
                    </a:lnTo>
                    <a:lnTo>
                      <a:pt x="16" y="53"/>
                    </a:lnTo>
                    <a:lnTo>
                      <a:pt x="16" y="57"/>
                    </a:lnTo>
                    <a:lnTo>
                      <a:pt x="16" y="61"/>
                    </a:lnTo>
                    <a:lnTo>
                      <a:pt x="16" y="65"/>
                    </a:lnTo>
                    <a:lnTo>
                      <a:pt x="20" y="69"/>
                    </a:lnTo>
                    <a:lnTo>
                      <a:pt x="24" y="73"/>
                    </a:lnTo>
                    <a:lnTo>
                      <a:pt x="28" y="73"/>
                    </a:lnTo>
                    <a:lnTo>
                      <a:pt x="36" y="73"/>
                    </a:lnTo>
                    <a:lnTo>
                      <a:pt x="44" y="65"/>
                    </a:lnTo>
                    <a:close/>
                  </a:path>
                </a:pathLst>
              </a:custGeom>
              <a:solidFill>
                <a:srgbClr val="000000"/>
              </a:solidFill>
              <a:ln w="0">
                <a:solidFill>
                  <a:srgbClr val="000000"/>
                </a:solidFill>
                <a:round/>
                <a:headEnd/>
                <a:tailEnd/>
              </a:ln>
            </p:spPr>
            <p:txBody>
              <a:bodyPr/>
              <a:lstStyle/>
              <a:p>
                <a:endParaRPr lang="en-US"/>
              </a:p>
            </p:txBody>
          </p:sp>
          <p:sp>
            <p:nvSpPr>
              <p:cNvPr id="9396" name="Freeform 13"/>
              <p:cNvSpPr>
                <a:spLocks/>
              </p:cNvSpPr>
              <p:nvPr/>
            </p:nvSpPr>
            <p:spPr bwMode="auto">
              <a:xfrm>
                <a:off x="589" y="2225"/>
                <a:ext cx="52" cy="109"/>
              </a:xfrm>
              <a:custGeom>
                <a:avLst/>
                <a:gdLst>
                  <a:gd name="T0" fmla="*/ 28 w 52"/>
                  <a:gd name="T1" fmla="*/ 0 h 109"/>
                  <a:gd name="T2" fmla="*/ 28 w 52"/>
                  <a:gd name="T3" fmla="*/ 28 h 109"/>
                  <a:gd name="T4" fmla="*/ 48 w 52"/>
                  <a:gd name="T5" fmla="*/ 28 h 109"/>
                  <a:gd name="T6" fmla="*/ 48 w 52"/>
                  <a:gd name="T7" fmla="*/ 33 h 109"/>
                  <a:gd name="T8" fmla="*/ 28 w 52"/>
                  <a:gd name="T9" fmla="*/ 33 h 109"/>
                  <a:gd name="T10" fmla="*/ 28 w 52"/>
                  <a:gd name="T11" fmla="*/ 85 h 109"/>
                  <a:gd name="T12" fmla="*/ 28 w 52"/>
                  <a:gd name="T13" fmla="*/ 89 h 109"/>
                  <a:gd name="T14" fmla="*/ 32 w 52"/>
                  <a:gd name="T15" fmla="*/ 93 h 109"/>
                  <a:gd name="T16" fmla="*/ 32 w 52"/>
                  <a:gd name="T17" fmla="*/ 97 h 109"/>
                  <a:gd name="T18" fmla="*/ 36 w 52"/>
                  <a:gd name="T19" fmla="*/ 97 h 109"/>
                  <a:gd name="T20" fmla="*/ 40 w 52"/>
                  <a:gd name="T21" fmla="*/ 97 h 109"/>
                  <a:gd name="T22" fmla="*/ 44 w 52"/>
                  <a:gd name="T23" fmla="*/ 97 h 109"/>
                  <a:gd name="T24" fmla="*/ 44 w 52"/>
                  <a:gd name="T25" fmla="*/ 93 h 109"/>
                  <a:gd name="T26" fmla="*/ 48 w 52"/>
                  <a:gd name="T27" fmla="*/ 93 h 109"/>
                  <a:gd name="T28" fmla="*/ 52 w 52"/>
                  <a:gd name="T29" fmla="*/ 93 h 109"/>
                  <a:gd name="T30" fmla="*/ 48 w 52"/>
                  <a:gd name="T31" fmla="*/ 101 h 109"/>
                  <a:gd name="T32" fmla="*/ 40 w 52"/>
                  <a:gd name="T33" fmla="*/ 105 h 109"/>
                  <a:gd name="T34" fmla="*/ 36 w 52"/>
                  <a:gd name="T35" fmla="*/ 109 h 109"/>
                  <a:gd name="T36" fmla="*/ 28 w 52"/>
                  <a:gd name="T37" fmla="*/ 109 h 109"/>
                  <a:gd name="T38" fmla="*/ 24 w 52"/>
                  <a:gd name="T39" fmla="*/ 109 h 109"/>
                  <a:gd name="T40" fmla="*/ 20 w 52"/>
                  <a:gd name="T41" fmla="*/ 105 h 109"/>
                  <a:gd name="T42" fmla="*/ 20 w 52"/>
                  <a:gd name="T43" fmla="*/ 105 h 109"/>
                  <a:gd name="T44" fmla="*/ 16 w 52"/>
                  <a:gd name="T45" fmla="*/ 101 h 109"/>
                  <a:gd name="T46" fmla="*/ 16 w 52"/>
                  <a:gd name="T47" fmla="*/ 93 h 109"/>
                  <a:gd name="T48" fmla="*/ 16 w 52"/>
                  <a:gd name="T49" fmla="*/ 85 h 109"/>
                  <a:gd name="T50" fmla="*/ 16 w 52"/>
                  <a:gd name="T51" fmla="*/ 33 h 109"/>
                  <a:gd name="T52" fmla="*/ 0 w 52"/>
                  <a:gd name="T53" fmla="*/ 33 h 109"/>
                  <a:gd name="T54" fmla="*/ 0 w 52"/>
                  <a:gd name="T55" fmla="*/ 28 h 109"/>
                  <a:gd name="T56" fmla="*/ 8 w 52"/>
                  <a:gd name="T57" fmla="*/ 28 h 109"/>
                  <a:gd name="T58" fmla="*/ 12 w 52"/>
                  <a:gd name="T59" fmla="*/ 24 h 109"/>
                  <a:gd name="T60" fmla="*/ 16 w 52"/>
                  <a:gd name="T61" fmla="*/ 20 h 109"/>
                  <a:gd name="T62" fmla="*/ 20 w 52"/>
                  <a:gd name="T63" fmla="*/ 12 h 109"/>
                  <a:gd name="T64" fmla="*/ 24 w 52"/>
                  <a:gd name="T65" fmla="*/ 8 h 109"/>
                  <a:gd name="T66" fmla="*/ 28 w 52"/>
                  <a:gd name="T67" fmla="*/ 0 h 109"/>
                  <a:gd name="T68" fmla="*/ 28 w 52"/>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9"/>
                  <a:gd name="T107" fmla="*/ 52 w 52"/>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9">
                    <a:moveTo>
                      <a:pt x="28" y="0"/>
                    </a:moveTo>
                    <a:lnTo>
                      <a:pt x="28" y="28"/>
                    </a:lnTo>
                    <a:lnTo>
                      <a:pt x="48" y="28"/>
                    </a:lnTo>
                    <a:lnTo>
                      <a:pt x="48" y="33"/>
                    </a:lnTo>
                    <a:lnTo>
                      <a:pt x="28" y="33"/>
                    </a:lnTo>
                    <a:lnTo>
                      <a:pt x="28" y="85"/>
                    </a:lnTo>
                    <a:lnTo>
                      <a:pt x="28" y="89"/>
                    </a:lnTo>
                    <a:lnTo>
                      <a:pt x="32" y="93"/>
                    </a:lnTo>
                    <a:lnTo>
                      <a:pt x="32" y="97"/>
                    </a:lnTo>
                    <a:lnTo>
                      <a:pt x="36" y="97"/>
                    </a:lnTo>
                    <a:lnTo>
                      <a:pt x="40" y="97"/>
                    </a:lnTo>
                    <a:lnTo>
                      <a:pt x="44" y="97"/>
                    </a:lnTo>
                    <a:lnTo>
                      <a:pt x="44" y="93"/>
                    </a:lnTo>
                    <a:lnTo>
                      <a:pt x="48" y="93"/>
                    </a:lnTo>
                    <a:lnTo>
                      <a:pt x="52" y="93"/>
                    </a:lnTo>
                    <a:lnTo>
                      <a:pt x="48" y="101"/>
                    </a:lnTo>
                    <a:lnTo>
                      <a:pt x="40" y="105"/>
                    </a:lnTo>
                    <a:lnTo>
                      <a:pt x="36" y="109"/>
                    </a:lnTo>
                    <a:lnTo>
                      <a:pt x="28" y="109"/>
                    </a:lnTo>
                    <a:lnTo>
                      <a:pt x="24" y="109"/>
                    </a:lnTo>
                    <a:lnTo>
                      <a:pt x="20" y="105"/>
                    </a:lnTo>
                    <a:lnTo>
                      <a:pt x="16" y="101"/>
                    </a:lnTo>
                    <a:lnTo>
                      <a:pt x="16" y="93"/>
                    </a:lnTo>
                    <a:lnTo>
                      <a:pt x="16" y="85"/>
                    </a:lnTo>
                    <a:lnTo>
                      <a:pt x="16" y="33"/>
                    </a:lnTo>
                    <a:lnTo>
                      <a:pt x="0" y="33"/>
                    </a:lnTo>
                    <a:lnTo>
                      <a:pt x="0" y="28"/>
                    </a:lnTo>
                    <a:lnTo>
                      <a:pt x="8" y="28"/>
                    </a:lnTo>
                    <a:lnTo>
                      <a:pt x="12" y="24"/>
                    </a:lnTo>
                    <a:lnTo>
                      <a:pt x="16" y="20"/>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397" name="Freeform 14"/>
              <p:cNvSpPr>
                <a:spLocks noEditPoints="1"/>
              </p:cNvSpPr>
              <p:nvPr/>
            </p:nvSpPr>
            <p:spPr bwMode="auto">
              <a:xfrm>
                <a:off x="649" y="2209"/>
                <a:ext cx="36" cy="121"/>
              </a:xfrm>
              <a:custGeom>
                <a:avLst/>
                <a:gdLst>
                  <a:gd name="T0" fmla="*/ 16 w 36"/>
                  <a:gd name="T1" fmla="*/ 0 h 121"/>
                  <a:gd name="T2" fmla="*/ 20 w 36"/>
                  <a:gd name="T3" fmla="*/ 0 h 121"/>
                  <a:gd name="T4" fmla="*/ 24 w 36"/>
                  <a:gd name="T5" fmla="*/ 4 h 121"/>
                  <a:gd name="T6" fmla="*/ 24 w 36"/>
                  <a:gd name="T7" fmla="*/ 4 h 121"/>
                  <a:gd name="T8" fmla="*/ 24 w 36"/>
                  <a:gd name="T9" fmla="*/ 8 h 121"/>
                  <a:gd name="T10" fmla="*/ 24 w 36"/>
                  <a:gd name="T11" fmla="*/ 12 h 121"/>
                  <a:gd name="T12" fmla="*/ 24 w 36"/>
                  <a:gd name="T13" fmla="*/ 16 h 121"/>
                  <a:gd name="T14" fmla="*/ 20 w 36"/>
                  <a:gd name="T15" fmla="*/ 20 h 121"/>
                  <a:gd name="T16" fmla="*/ 16 w 36"/>
                  <a:gd name="T17" fmla="*/ 20 h 121"/>
                  <a:gd name="T18" fmla="*/ 12 w 36"/>
                  <a:gd name="T19" fmla="*/ 20 h 121"/>
                  <a:gd name="T20" fmla="*/ 8 w 36"/>
                  <a:gd name="T21" fmla="*/ 16 h 121"/>
                  <a:gd name="T22" fmla="*/ 8 w 36"/>
                  <a:gd name="T23" fmla="*/ 12 h 121"/>
                  <a:gd name="T24" fmla="*/ 4 w 36"/>
                  <a:gd name="T25" fmla="*/ 8 h 121"/>
                  <a:gd name="T26" fmla="*/ 8 w 36"/>
                  <a:gd name="T27" fmla="*/ 4 h 121"/>
                  <a:gd name="T28" fmla="*/ 8 w 36"/>
                  <a:gd name="T29" fmla="*/ 4 h 121"/>
                  <a:gd name="T30" fmla="*/ 12 w 36"/>
                  <a:gd name="T31" fmla="*/ 0 h 121"/>
                  <a:gd name="T32" fmla="*/ 16 w 36"/>
                  <a:gd name="T33" fmla="*/ 0 h 121"/>
                  <a:gd name="T34" fmla="*/ 24 w 36"/>
                  <a:gd name="T35" fmla="*/ 40 h 121"/>
                  <a:gd name="T36" fmla="*/ 24 w 36"/>
                  <a:gd name="T37" fmla="*/ 105 h 121"/>
                  <a:gd name="T38" fmla="*/ 24 w 36"/>
                  <a:gd name="T39" fmla="*/ 113 h 121"/>
                  <a:gd name="T40" fmla="*/ 24 w 36"/>
                  <a:gd name="T41" fmla="*/ 117 h 121"/>
                  <a:gd name="T42" fmla="*/ 24 w 36"/>
                  <a:gd name="T43" fmla="*/ 117 h 121"/>
                  <a:gd name="T44" fmla="*/ 28 w 36"/>
                  <a:gd name="T45" fmla="*/ 121 h 121"/>
                  <a:gd name="T46" fmla="*/ 32 w 36"/>
                  <a:gd name="T47" fmla="*/ 121 h 121"/>
                  <a:gd name="T48" fmla="*/ 36 w 36"/>
                  <a:gd name="T49" fmla="*/ 121 h 121"/>
                  <a:gd name="T50" fmla="*/ 36 w 36"/>
                  <a:gd name="T51" fmla="*/ 121 h 121"/>
                  <a:gd name="T52" fmla="*/ 0 w 36"/>
                  <a:gd name="T53" fmla="*/ 121 h 121"/>
                  <a:gd name="T54" fmla="*/ 0 w 36"/>
                  <a:gd name="T55" fmla="*/ 121 h 121"/>
                  <a:gd name="T56" fmla="*/ 4 w 36"/>
                  <a:gd name="T57" fmla="*/ 121 h 121"/>
                  <a:gd name="T58" fmla="*/ 4 w 36"/>
                  <a:gd name="T59" fmla="*/ 121 h 121"/>
                  <a:gd name="T60" fmla="*/ 8 w 36"/>
                  <a:gd name="T61" fmla="*/ 117 h 121"/>
                  <a:gd name="T62" fmla="*/ 8 w 36"/>
                  <a:gd name="T63" fmla="*/ 117 h 121"/>
                  <a:gd name="T64" fmla="*/ 8 w 36"/>
                  <a:gd name="T65" fmla="*/ 113 h 121"/>
                  <a:gd name="T66" fmla="*/ 8 w 36"/>
                  <a:gd name="T67" fmla="*/ 105 h 121"/>
                  <a:gd name="T68" fmla="*/ 8 w 36"/>
                  <a:gd name="T69" fmla="*/ 73 h 121"/>
                  <a:gd name="T70" fmla="*/ 8 w 36"/>
                  <a:gd name="T71" fmla="*/ 65 h 121"/>
                  <a:gd name="T72" fmla="*/ 8 w 36"/>
                  <a:gd name="T73" fmla="*/ 57 h 121"/>
                  <a:gd name="T74" fmla="*/ 8 w 36"/>
                  <a:gd name="T75" fmla="*/ 53 h 121"/>
                  <a:gd name="T76" fmla="*/ 8 w 36"/>
                  <a:gd name="T77" fmla="*/ 53 h 121"/>
                  <a:gd name="T78" fmla="*/ 4 w 36"/>
                  <a:gd name="T79" fmla="*/ 53 h 121"/>
                  <a:gd name="T80" fmla="*/ 4 w 36"/>
                  <a:gd name="T81" fmla="*/ 53 h 121"/>
                  <a:gd name="T82" fmla="*/ 0 w 36"/>
                  <a:gd name="T83" fmla="*/ 53 h 121"/>
                  <a:gd name="T84" fmla="*/ 0 w 36"/>
                  <a:gd name="T85" fmla="*/ 53 h 121"/>
                  <a:gd name="T86" fmla="*/ 0 w 36"/>
                  <a:gd name="T87" fmla="*/ 53 h 121"/>
                  <a:gd name="T88" fmla="*/ 20 w 36"/>
                  <a:gd name="T89" fmla="*/ 40 h 121"/>
                  <a:gd name="T90" fmla="*/ 24 w 36"/>
                  <a:gd name="T91" fmla="*/ 40 h 1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1"/>
                  <a:gd name="T140" fmla="*/ 36 w 36"/>
                  <a:gd name="T141" fmla="*/ 121 h 1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1">
                    <a:moveTo>
                      <a:pt x="16" y="0"/>
                    </a:moveTo>
                    <a:lnTo>
                      <a:pt x="20" y="0"/>
                    </a:lnTo>
                    <a:lnTo>
                      <a:pt x="24" y="4"/>
                    </a:lnTo>
                    <a:lnTo>
                      <a:pt x="24" y="8"/>
                    </a:lnTo>
                    <a:lnTo>
                      <a:pt x="24" y="12"/>
                    </a:lnTo>
                    <a:lnTo>
                      <a:pt x="24" y="16"/>
                    </a:lnTo>
                    <a:lnTo>
                      <a:pt x="20" y="20"/>
                    </a:lnTo>
                    <a:lnTo>
                      <a:pt x="16" y="20"/>
                    </a:lnTo>
                    <a:lnTo>
                      <a:pt x="12" y="20"/>
                    </a:lnTo>
                    <a:lnTo>
                      <a:pt x="8" y="16"/>
                    </a:lnTo>
                    <a:lnTo>
                      <a:pt x="8" y="12"/>
                    </a:lnTo>
                    <a:lnTo>
                      <a:pt x="4" y="8"/>
                    </a:lnTo>
                    <a:lnTo>
                      <a:pt x="8" y="4"/>
                    </a:lnTo>
                    <a:lnTo>
                      <a:pt x="12" y="0"/>
                    </a:lnTo>
                    <a:lnTo>
                      <a:pt x="16" y="0"/>
                    </a:lnTo>
                    <a:close/>
                    <a:moveTo>
                      <a:pt x="24" y="40"/>
                    </a:moveTo>
                    <a:lnTo>
                      <a:pt x="24" y="105"/>
                    </a:lnTo>
                    <a:lnTo>
                      <a:pt x="24" y="113"/>
                    </a:lnTo>
                    <a:lnTo>
                      <a:pt x="24" y="117"/>
                    </a:lnTo>
                    <a:lnTo>
                      <a:pt x="28" y="121"/>
                    </a:lnTo>
                    <a:lnTo>
                      <a:pt x="32" y="121"/>
                    </a:lnTo>
                    <a:lnTo>
                      <a:pt x="36" y="121"/>
                    </a:lnTo>
                    <a:lnTo>
                      <a:pt x="0" y="121"/>
                    </a:lnTo>
                    <a:lnTo>
                      <a:pt x="4" y="121"/>
                    </a:lnTo>
                    <a:lnTo>
                      <a:pt x="8" y="117"/>
                    </a:lnTo>
                    <a:lnTo>
                      <a:pt x="8" y="113"/>
                    </a:lnTo>
                    <a:lnTo>
                      <a:pt x="8" y="105"/>
                    </a:lnTo>
                    <a:lnTo>
                      <a:pt x="8" y="73"/>
                    </a:lnTo>
                    <a:lnTo>
                      <a:pt x="8" y="65"/>
                    </a:lnTo>
                    <a:lnTo>
                      <a:pt x="8" y="57"/>
                    </a:lnTo>
                    <a:lnTo>
                      <a:pt x="8" y="53"/>
                    </a:lnTo>
                    <a:lnTo>
                      <a:pt x="4" y="53"/>
                    </a:lnTo>
                    <a:lnTo>
                      <a:pt x="0" y="53"/>
                    </a:lnTo>
                    <a:lnTo>
                      <a:pt x="20" y="40"/>
                    </a:lnTo>
                    <a:lnTo>
                      <a:pt x="24" y="40"/>
                    </a:lnTo>
                    <a:close/>
                  </a:path>
                </a:pathLst>
              </a:custGeom>
              <a:solidFill>
                <a:srgbClr val="000000"/>
              </a:solidFill>
              <a:ln w="0">
                <a:solidFill>
                  <a:srgbClr val="000000"/>
                </a:solidFill>
                <a:round/>
                <a:headEnd/>
                <a:tailEnd/>
              </a:ln>
            </p:spPr>
            <p:txBody>
              <a:bodyPr/>
              <a:lstStyle/>
              <a:p>
                <a:endParaRPr lang="en-US"/>
              </a:p>
            </p:txBody>
          </p:sp>
          <p:sp>
            <p:nvSpPr>
              <p:cNvPr id="9398" name="Freeform 15"/>
              <p:cNvSpPr>
                <a:spLocks noEditPoints="1"/>
              </p:cNvSpPr>
              <p:nvPr/>
            </p:nvSpPr>
            <p:spPr bwMode="auto">
              <a:xfrm>
                <a:off x="693" y="2249"/>
                <a:ext cx="77" cy="85"/>
              </a:xfrm>
              <a:custGeom>
                <a:avLst/>
                <a:gdLst>
                  <a:gd name="T0" fmla="*/ 41 w 77"/>
                  <a:gd name="T1" fmla="*/ 0 h 85"/>
                  <a:gd name="T2" fmla="*/ 49 w 77"/>
                  <a:gd name="T3" fmla="*/ 4 h 85"/>
                  <a:gd name="T4" fmla="*/ 61 w 77"/>
                  <a:gd name="T5" fmla="*/ 9 h 85"/>
                  <a:gd name="T6" fmla="*/ 69 w 77"/>
                  <a:gd name="T7" fmla="*/ 17 h 85"/>
                  <a:gd name="T8" fmla="*/ 77 w 77"/>
                  <a:gd name="T9" fmla="*/ 29 h 85"/>
                  <a:gd name="T10" fmla="*/ 77 w 77"/>
                  <a:gd name="T11" fmla="*/ 41 h 85"/>
                  <a:gd name="T12" fmla="*/ 77 w 77"/>
                  <a:gd name="T13" fmla="*/ 53 h 85"/>
                  <a:gd name="T14" fmla="*/ 73 w 77"/>
                  <a:gd name="T15" fmla="*/ 61 h 85"/>
                  <a:gd name="T16" fmla="*/ 65 w 77"/>
                  <a:gd name="T17" fmla="*/ 73 h 85"/>
                  <a:gd name="T18" fmla="*/ 57 w 77"/>
                  <a:gd name="T19" fmla="*/ 77 h 85"/>
                  <a:gd name="T20" fmla="*/ 49 w 77"/>
                  <a:gd name="T21" fmla="*/ 81 h 85"/>
                  <a:gd name="T22" fmla="*/ 41 w 77"/>
                  <a:gd name="T23" fmla="*/ 85 h 85"/>
                  <a:gd name="T24" fmla="*/ 29 w 77"/>
                  <a:gd name="T25" fmla="*/ 81 h 85"/>
                  <a:gd name="T26" fmla="*/ 16 w 77"/>
                  <a:gd name="T27" fmla="*/ 77 h 85"/>
                  <a:gd name="T28" fmla="*/ 12 w 77"/>
                  <a:gd name="T29" fmla="*/ 69 h 85"/>
                  <a:gd name="T30" fmla="*/ 4 w 77"/>
                  <a:gd name="T31" fmla="*/ 57 h 85"/>
                  <a:gd name="T32" fmla="*/ 0 w 77"/>
                  <a:gd name="T33" fmla="*/ 45 h 85"/>
                  <a:gd name="T34" fmla="*/ 4 w 77"/>
                  <a:gd name="T35" fmla="*/ 33 h 85"/>
                  <a:gd name="T36" fmla="*/ 8 w 77"/>
                  <a:gd name="T37" fmla="*/ 21 h 85"/>
                  <a:gd name="T38" fmla="*/ 12 w 77"/>
                  <a:gd name="T39" fmla="*/ 13 h 85"/>
                  <a:gd name="T40" fmla="*/ 21 w 77"/>
                  <a:gd name="T41" fmla="*/ 9 h 85"/>
                  <a:gd name="T42" fmla="*/ 29 w 77"/>
                  <a:gd name="T43" fmla="*/ 4 h 85"/>
                  <a:gd name="T44" fmla="*/ 41 w 77"/>
                  <a:gd name="T45" fmla="*/ 0 h 85"/>
                  <a:gd name="T46" fmla="*/ 37 w 77"/>
                  <a:gd name="T47" fmla="*/ 9 h 85"/>
                  <a:gd name="T48" fmla="*/ 33 w 77"/>
                  <a:gd name="T49" fmla="*/ 9 h 85"/>
                  <a:gd name="T50" fmla="*/ 29 w 77"/>
                  <a:gd name="T51" fmla="*/ 9 h 85"/>
                  <a:gd name="T52" fmla="*/ 25 w 77"/>
                  <a:gd name="T53" fmla="*/ 13 h 85"/>
                  <a:gd name="T54" fmla="*/ 21 w 77"/>
                  <a:gd name="T55" fmla="*/ 21 h 85"/>
                  <a:gd name="T56" fmla="*/ 16 w 77"/>
                  <a:gd name="T57" fmla="*/ 29 h 85"/>
                  <a:gd name="T58" fmla="*/ 16 w 77"/>
                  <a:gd name="T59" fmla="*/ 37 h 85"/>
                  <a:gd name="T60" fmla="*/ 16 w 77"/>
                  <a:gd name="T61" fmla="*/ 53 h 85"/>
                  <a:gd name="T62" fmla="*/ 25 w 77"/>
                  <a:gd name="T63" fmla="*/ 65 h 85"/>
                  <a:gd name="T64" fmla="*/ 29 w 77"/>
                  <a:gd name="T65" fmla="*/ 73 h 85"/>
                  <a:gd name="T66" fmla="*/ 37 w 77"/>
                  <a:gd name="T67" fmla="*/ 77 h 85"/>
                  <a:gd name="T68" fmla="*/ 41 w 77"/>
                  <a:gd name="T69" fmla="*/ 77 h 85"/>
                  <a:gd name="T70" fmla="*/ 49 w 77"/>
                  <a:gd name="T71" fmla="*/ 77 h 85"/>
                  <a:gd name="T72" fmla="*/ 57 w 77"/>
                  <a:gd name="T73" fmla="*/ 73 h 85"/>
                  <a:gd name="T74" fmla="*/ 61 w 77"/>
                  <a:gd name="T75" fmla="*/ 61 h 85"/>
                  <a:gd name="T76" fmla="*/ 61 w 77"/>
                  <a:gd name="T77" fmla="*/ 49 h 85"/>
                  <a:gd name="T78" fmla="*/ 61 w 77"/>
                  <a:gd name="T79" fmla="*/ 37 h 85"/>
                  <a:gd name="T80" fmla="*/ 57 w 77"/>
                  <a:gd name="T81" fmla="*/ 25 h 85"/>
                  <a:gd name="T82" fmla="*/ 53 w 77"/>
                  <a:gd name="T83" fmla="*/ 17 h 85"/>
                  <a:gd name="T84" fmla="*/ 45 w 77"/>
                  <a:gd name="T85" fmla="*/ 9 h 85"/>
                  <a:gd name="T86" fmla="*/ 37 w 77"/>
                  <a:gd name="T87" fmla="*/ 9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5"/>
                  <a:gd name="T134" fmla="*/ 77 w 77"/>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5">
                    <a:moveTo>
                      <a:pt x="41" y="0"/>
                    </a:moveTo>
                    <a:lnTo>
                      <a:pt x="49" y="4"/>
                    </a:lnTo>
                    <a:lnTo>
                      <a:pt x="61" y="9"/>
                    </a:lnTo>
                    <a:lnTo>
                      <a:pt x="69" y="17"/>
                    </a:lnTo>
                    <a:lnTo>
                      <a:pt x="77" y="29"/>
                    </a:lnTo>
                    <a:lnTo>
                      <a:pt x="77" y="41"/>
                    </a:lnTo>
                    <a:lnTo>
                      <a:pt x="77" y="53"/>
                    </a:lnTo>
                    <a:lnTo>
                      <a:pt x="73" y="61"/>
                    </a:lnTo>
                    <a:lnTo>
                      <a:pt x="65" y="73"/>
                    </a:lnTo>
                    <a:lnTo>
                      <a:pt x="57" y="77"/>
                    </a:lnTo>
                    <a:lnTo>
                      <a:pt x="49" y="81"/>
                    </a:lnTo>
                    <a:lnTo>
                      <a:pt x="41" y="85"/>
                    </a:lnTo>
                    <a:lnTo>
                      <a:pt x="29" y="81"/>
                    </a:lnTo>
                    <a:lnTo>
                      <a:pt x="16" y="77"/>
                    </a:lnTo>
                    <a:lnTo>
                      <a:pt x="12" y="69"/>
                    </a:lnTo>
                    <a:lnTo>
                      <a:pt x="4" y="57"/>
                    </a:lnTo>
                    <a:lnTo>
                      <a:pt x="0" y="45"/>
                    </a:lnTo>
                    <a:lnTo>
                      <a:pt x="4" y="33"/>
                    </a:lnTo>
                    <a:lnTo>
                      <a:pt x="8" y="21"/>
                    </a:lnTo>
                    <a:lnTo>
                      <a:pt x="12" y="13"/>
                    </a:lnTo>
                    <a:lnTo>
                      <a:pt x="21" y="9"/>
                    </a:lnTo>
                    <a:lnTo>
                      <a:pt x="29" y="4"/>
                    </a:lnTo>
                    <a:lnTo>
                      <a:pt x="41" y="0"/>
                    </a:lnTo>
                    <a:close/>
                    <a:moveTo>
                      <a:pt x="37" y="9"/>
                    </a:moveTo>
                    <a:lnTo>
                      <a:pt x="33" y="9"/>
                    </a:lnTo>
                    <a:lnTo>
                      <a:pt x="29" y="9"/>
                    </a:lnTo>
                    <a:lnTo>
                      <a:pt x="25" y="13"/>
                    </a:lnTo>
                    <a:lnTo>
                      <a:pt x="21" y="21"/>
                    </a:lnTo>
                    <a:lnTo>
                      <a:pt x="16" y="29"/>
                    </a:lnTo>
                    <a:lnTo>
                      <a:pt x="16" y="37"/>
                    </a:lnTo>
                    <a:lnTo>
                      <a:pt x="16" y="53"/>
                    </a:lnTo>
                    <a:lnTo>
                      <a:pt x="25" y="65"/>
                    </a:lnTo>
                    <a:lnTo>
                      <a:pt x="29" y="73"/>
                    </a:lnTo>
                    <a:lnTo>
                      <a:pt x="37" y="77"/>
                    </a:lnTo>
                    <a:lnTo>
                      <a:pt x="41" y="77"/>
                    </a:lnTo>
                    <a:lnTo>
                      <a:pt x="49" y="77"/>
                    </a:lnTo>
                    <a:lnTo>
                      <a:pt x="57" y="73"/>
                    </a:lnTo>
                    <a:lnTo>
                      <a:pt x="61" y="61"/>
                    </a:lnTo>
                    <a:lnTo>
                      <a:pt x="61" y="49"/>
                    </a:lnTo>
                    <a:lnTo>
                      <a:pt x="61" y="37"/>
                    </a:lnTo>
                    <a:lnTo>
                      <a:pt x="57" y="25"/>
                    </a:lnTo>
                    <a:lnTo>
                      <a:pt x="53" y="17"/>
                    </a:lnTo>
                    <a:lnTo>
                      <a:pt x="45" y="9"/>
                    </a:lnTo>
                    <a:lnTo>
                      <a:pt x="37" y="9"/>
                    </a:lnTo>
                    <a:close/>
                  </a:path>
                </a:pathLst>
              </a:custGeom>
              <a:solidFill>
                <a:srgbClr val="000000"/>
              </a:solidFill>
              <a:ln w="0">
                <a:solidFill>
                  <a:srgbClr val="000000"/>
                </a:solidFill>
                <a:round/>
                <a:headEnd/>
                <a:tailEnd/>
              </a:ln>
            </p:spPr>
            <p:txBody>
              <a:bodyPr/>
              <a:lstStyle/>
              <a:p>
                <a:endParaRPr lang="en-US"/>
              </a:p>
            </p:txBody>
          </p:sp>
          <p:sp>
            <p:nvSpPr>
              <p:cNvPr id="9399" name="Freeform 16"/>
              <p:cNvSpPr>
                <a:spLocks/>
              </p:cNvSpPr>
              <p:nvPr/>
            </p:nvSpPr>
            <p:spPr bwMode="auto">
              <a:xfrm>
                <a:off x="778" y="2249"/>
                <a:ext cx="84" cy="81"/>
              </a:xfrm>
              <a:custGeom>
                <a:avLst/>
                <a:gdLst>
                  <a:gd name="T0" fmla="*/ 28 w 84"/>
                  <a:gd name="T1" fmla="*/ 21 h 81"/>
                  <a:gd name="T2" fmla="*/ 36 w 84"/>
                  <a:gd name="T3" fmla="*/ 9 h 81"/>
                  <a:gd name="T4" fmla="*/ 44 w 84"/>
                  <a:gd name="T5" fmla="*/ 4 h 81"/>
                  <a:gd name="T6" fmla="*/ 52 w 84"/>
                  <a:gd name="T7" fmla="*/ 0 h 81"/>
                  <a:gd name="T8" fmla="*/ 60 w 84"/>
                  <a:gd name="T9" fmla="*/ 0 h 81"/>
                  <a:gd name="T10" fmla="*/ 64 w 84"/>
                  <a:gd name="T11" fmla="*/ 4 h 81"/>
                  <a:gd name="T12" fmla="*/ 68 w 84"/>
                  <a:gd name="T13" fmla="*/ 9 h 81"/>
                  <a:gd name="T14" fmla="*/ 72 w 84"/>
                  <a:gd name="T15" fmla="*/ 17 h 81"/>
                  <a:gd name="T16" fmla="*/ 72 w 84"/>
                  <a:gd name="T17" fmla="*/ 21 h 81"/>
                  <a:gd name="T18" fmla="*/ 76 w 84"/>
                  <a:gd name="T19" fmla="*/ 33 h 81"/>
                  <a:gd name="T20" fmla="*/ 76 w 84"/>
                  <a:gd name="T21" fmla="*/ 65 h 81"/>
                  <a:gd name="T22" fmla="*/ 76 w 84"/>
                  <a:gd name="T23" fmla="*/ 73 h 81"/>
                  <a:gd name="T24" fmla="*/ 76 w 84"/>
                  <a:gd name="T25" fmla="*/ 77 h 81"/>
                  <a:gd name="T26" fmla="*/ 76 w 84"/>
                  <a:gd name="T27" fmla="*/ 77 h 81"/>
                  <a:gd name="T28" fmla="*/ 80 w 84"/>
                  <a:gd name="T29" fmla="*/ 81 h 81"/>
                  <a:gd name="T30" fmla="*/ 80 w 84"/>
                  <a:gd name="T31" fmla="*/ 81 h 81"/>
                  <a:gd name="T32" fmla="*/ 84 w 84"/>
                  <a:gd name="T33" fmla="*/ 81 h 81"/>
                  <a:gd name="T34" fmla="*/ 84 w 84"/>
                  <a:gd name="T35" fmla="*/ 81 h 81"/>
                  <a:gd name="T36" fmla="*/ 48 w 84"/>
                  <a:gd name="T37" fmla="*/ 81 h 81"/>
                  <a:gd name="T38" fmla="*/ 48 w 84"/>
                  <a:gd name="T39" fmla="*/ 81 h 81"/>
                  <a:gd name="T40" fmla="*/ 52 w 84"/>
                  <a:gd name="T41" fmla="*/ 81 h 81"/>
                  <a:gd name="T42" fmla="*/ 56 w 84"/>
                  <a:gd name="T43" fmla="*/ 81 h 81"/>
                  <a:gd name="T44" fmla="*/ 56 w 84"/>
                  <a:gd name="T45" fmla="*/ 77 h 81"/>
                  <a:gd name="T46" fmla="*/ 60 w 84"/>
                  <a:gd name="T47" fmla="*/ 77 h 81"/>
                  <a:gd name="T48" fmla="*/ 60 w 84"/>
                  <a:gd name="T49" fmla="*/ 73 h 81"/>
                  <a:gd name="T50" fmla="*/ 60 w 84"/>
                  <a:gd name="T51" fmla="*/ 69 h 81"/>
                  <a:gd name="T52" fmla="*/ 60 w 84"/>
                  <a:gd name="T53" fmla="*/ 65 h 81"/>
                  <a:gd name="T54" fmla="*/ 60 w 84"/>
                  <a:gd name="T55" fmla="*/ 33 h 81"/>
                  <a:gd name="T56" fmla="*/ 60 w 84"/>
                  <a:gd name="T57" fmla="*/ 25 h 81"/>
                  <a:gd name="T58" fmla="*/ 56 w 84"/>
                  <a:gd name="T59" fmla="*/ 17 h 81"/>
                  <a:gd name="T60" fmla="*/ 52 w 84"/>
                  <a:gd name="T61" fmla="*/ 13 h 81"/>
                  <a:gd name="T62" fmla="*/ 48 w 84"/>
                  <a:gd name="T63" fmla="*/ 13 h 81"/>
                  <a:gd name="T64" fmla="*/ 36 w 84"/>
                  <a:gd name="T65" fmla="*/ 17 h 81"/>
                  <a:gd name="T66" fmla="*/ 28 w 84"/>
                  <a:gd name="T67" fmla="*/ 25 h 81"/>
                  <a:gd name="T68" fmla="*/ 28 w 84"/>
                  <a:gd name="T69" fmla="*/ 65 h 81"/>
                  <a:gd name="T70" fmla="*/ 28 w 84"/>
                  <a:gd name="T71" fmla="*/ 73 h 81"/>
                  <a:gd name="T72" fmla="*/ 28 w 84"/>
                  <a:gd name="T73" fmla="*/ 77 h 81"/>
                  <a:gd name="T74" fmla="*/ 28 w 84"/>
                  <a:gd name="T75" fmla="*/ 77 h 81"/>
                  <a:gd name="T76" fmla="*/ 32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4 w 84"/>
                  <a:gd name="T89" fmla="*/ 81 h 81"/>
                  <a:gd name="T90" fmla="*/ 8 w 84"/>
                  <a:gd name="T91" fmla="*/ 81 h 81"/>
                  <a:gd name="T92" fmla="*/ 12 w 84"/>
                  <a:gd name="T93" fmla="*/ 77 h 81"/>
                  <a:gd name="T94" fmla="*/ 12 w 84"/>
                  <a:gd name="T95" fmla="*/ 73 h 81"/>
                  <a:gd name="T96" fmla="*/ 12 w 84"/>
                  <a:gd name="T97" fmla="*/ 65 h 81"/>
                  <a:gd name="T98" fmla="*/ 12 w 84"/>
                  <a:gd name="T99" fmla="*/ 33 h 81"/>
                  <a:gd name="T100" fmla="*/ 12 w 84"/>
                  <a:gd name="T101" fmla="*/ 25 h 81"/>
                  <a:gd name="T102" fmla="*/ 12 w 84"/>
                  <a:gd name="T103" fmla="*/ 17 h 81"/>
                  <a:gd name="T104" fmla="*/ 12 w 84"/>
                  <a:gd name="T105" fmla="*/ 13 h 81"/>
                  <a:gd name="T106" fmla="*/ 12 w 84"/>
                  <a:gd name="T107" fmla="*/ 13 h 81"/>
                  <a:gd name="T108" fmla="*/ 8 w 84"/>
                  <a:gd name="T109" fmla="*/ 13 h 81"/>
                  <a:gd name="T110" fmla="*/ 8 w 84"/>
                  <a:gd name="T111" fmla="*/ 13 h 81"/>
                  <a:gd name="T112" fmla="*/ 4 w 84"/>
                  <a:gd name="T113" fmla="*/ 13 h 81"/>
                  <a:gd name="T114" fmla="*/ 4 w 84"/>
                  <a:gd name="T115" fmla="*/ 13 h 81"/>
                  <a:gd name="T116" fmla="*/ 0 w 84"/>
                  <a:gd name="T117" fmla="*/ 13 h 81"/>
                  <a:gd name="T118" fmla="*/ 24 w 84"/>
                  <a:gd name="T119" fmla="*/ 0 h 81"/>
                  <a:gd name="T120" fmla="*/ 28 w 84"/>
                  <a:gd name="T121" fmla="*/ 0 h 81"/>
                  <a:gd name="T122" fmla="*/ 28 w 84"/>
                  <a:gd name="T123" fmla="*/ 21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8" y="21"/>
                    </a:moveTo>
                    <a:lnTo>
                      <a:pt x="36" y="9"/>
                    </a:lnTo>
                    <a:lnTo>
                      <a:pt x="44" y="4"/>
                    </a:lnTo>
                    <a:lnTo>
                      <a:pt x="52" y="0"/>
                    </a:lnTo>
                    <a:lnTo>
                      <a:pt x="60" y="0"/>
                    </a:lnTo>
                    <a:lnTo>
                      <a:pt x="64" y="4"/>
                    </a:lnTo>
                    <a:lnTo>
                      <a:pt x="68" y="9"/>
                    </a:lnTo>
                    <a:lnTo>
                      <a:pt x="72" y="17"/>
                    </a:lnTo>
                    <a:lnTo>
                      <a:pt x="72" y="21"/>
                    </a:lnTo>
                    <a:lnTo>
                      <a:pt x="76" y="33"/>
                    </a:lnTo>
                    <a:lnTo>
                      <a:pt x="76" y="65"/>
                    </a:lnTo>
                    <a:lnTo>
                      <a:pt x="76" y="73"/>
                    </a:lnTo>
                    <a:lnTo>
                      <a:pt x="76" y="77"/>
                    </a:lnTo>
                    <a:lnTo>
                      <a:pt x="80" y="81"/>
                    </a:lnTo>
                    <a:lnTo>
                      <a:pt x="84" y="81"/>
                    </a:lnTo>
                    <a:lnTo>
                      <a:pt x="48" y="81"/>
                    </a:lnTo>
                    <a:lnTo>
                      <a:pt x="52" y="81"/>
                    </a:lnTo>
                    <a:lnTo>
                      <a:pt x="56" y="81"/>
                    </a:lnTo>
                    <a:lnTo>
                      <a:pt x="56" y="77"/>
                    </a:lnTo>
                    <a:lnTo>
                      <a:pt x="60" y="77"/>
                    </a:lnTo>
                    <a:lnTo>
                      <a:pt x="60" y="73"/>
                    </a:lnTo>
                    <a:lnTo>
                      <a:pt x="60" y="69"/>
                    </a:lnTo>
                    <a:lnTo>
                      <a:pt x="60" y="65"/>
                    </a:lnTo>
                    <a:lnTo>
                      <a:pt x="60" y="33"/>
                    </a:lnTo>
                    <a:lnTo>
                      <a:pt x="60" y="25"/>
                    </a:lnTo>
                    <a:lnTo>
                      <a:pt x="56" y="17"/>
                    </a:lnTo>
                    <a:lnTo>
                      <a:pt x="52" y="13"/>
                    </a:lnTo>
                    <a:lnTo>
                      <a:pt x="48" y="13"/>
                    </a:lnTo>
                    <a:lnTo>
                      <a:pt x="36" y="17"/>
                    </a:lnTo>
                    <a:lnTo>
                      <a:pt x="28" y="25"/>
                    </a:lnTo>
                    <a:lnTo>
                      <a:pt x="28" y="65"/>
                    </a:lnTo>
                    <a:lnTo>
                      <a:pt x="28" y="73"/>
                    </a:lnTo>
                    <a:lnTo>
                      <a:pt x="28" y="77"/>
                    </a:lnTo>
                    <a:lnTo>
                      <a:pt x="32" y="81"/>
                    </a:lnTo>
                    <a:lnTo>
                      <a:pt x="36" y="81"/>
                    </a:lnTo>
                    <a:lnTo>
                      <a:pt x="0" y="81"/>
                    </a:lnTo>
                    <a:lnTo>
                      <a:pt x="4" y="81"/>
                    </a:lnTo>
                    <a:lnTo>
                      <a:pt x="8" y="81"/>
                    </a:lnTo>
                    <a:lnTo>
                      <a:pt x="12" y="77"/>
                    </a:lnTo>
                    <a:lnTo>
                      <a:pt x="12" y="73"/>
                    </a:lnTo>
                    <a:lnTo>
                      <a:pt x="12" y="65"/>
                    </a:lnTo>
                    <a:lnTo>
                      <a:pt x="12" y="33"/>
                    </a:lnTo>
                    <a:lnTo>
                      <a:pt x="12" y="25"/>
                    </a:lnTo>
                    <a:lnTo>
                      <a:pt x="12" y="17"/>
                    </a:lnTo>
                    <a:lnTo>
                      <a:pt x="12" y="13"/>
                    </a:lnTo>
                    <a:lnTo>
                      <a:pt x="8" y="13"/>
                    </a:lnTo>
                    <a:lnTo>
                      <a:pt x="4" y="13"/>
                    </a:lnTo>
                    <a:lnTo>
                      <a:pt x="0" y="13"/>
                    </a:lnTo>
                    <a:lnTo>
                      <a:pt x="24" y="0"/>
                    </a:lnTo>
                    <a:lnTo>
                      <a:pt x="28" y="0"/>
                    </a:lnTo>
                    <a:lnTo>
                      <a:pt x="28" y="21"/>
                    </a:lnTo>
                    <a:close/>
                  </a:path>
                </a:pathLst>
              </a:custGeom>
              <a:solidFill>
                <a:srgbClr val="000000"/>
              </a:solidFill>
              <a:ln w="0">
                <a:solidFill>
                  <a:srgbClr val="000000"/>
                </a:solidFill>
                <a:round/>
                <a:headEnd/>
                <a:tailEnd/>
              </a:ln>
            </p:spPr>
            <p:txBody>
              <a:bodyPr/>
              <a:lstStyle/>
              <a:p>
                <a:endParaRPr lang="en-US"/>
              </a:p>
            </p:txBody>
          </p:sp>
          <p:sp>
            <p:nvSpPr>
              <p:cNvPr id="9400" name="Rectangle 17"/>
              <p:cNvSpPr>
                <a:spLocks noChangeArrowheads="1"/>
              </p:cNvSpPr>
              <p:nvPr/>
            </p:nvSpPr>
            <p:spPr bwMode="auto">
              <a:xfrm>
                <a:off x="1240" y="2181"/>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01" name="Freeform 18"/>
              <p:cNvSpPr>
                <a:spLocks noEditPoints="1"/>
              </p:cNvSpPr>
              <p:nvPr/>
            </p:nvSpPr>
            <p:spPr bwMode="auto">
              <a:xfrm>
                <a:off x="1513" y="2213"/>
                <a:ext cx="117" cy="117"/>
              </a:xfrm>
              <a:custGeom>
                <a:avLst/>
                <a:gdLst>
                  <a:gd name="T0" fmla="*/ 0 w 117"/>
                  <a:gd name="T1" fmla="*/ 117 h 117"/>
                  <a:gd name="T2" fmla="*/ 0 w 117"/>
                  <a:gd name="T3" fmla="*/ 117 h 117"/>
                  <a:gd name="T4" fmla="*/ 4 w 117"/>
                  <a:gd name="T5" fmla="*/ 117 h 117"/>
                  <a:gd name="T6" fmla="*/ 12 w 117"/>
                  <a:gd name="T7" fmla="*/ 117 h 117"/>
                  <a:gd name="T8" fmla="*/ 16 w 117"/>
                  <a:gd name="T9" fmla="*/ 113 h 117"/>
                  <a:gd name="T10" fmla="*/ 16 w 117"/>
                  <a:gd name="T11" fmla="*/ 105 h 117"/>
                  <a:gd name="T12" fmla="*/ 16 w 117"/>
                  <a:gd name="T13" fmla="*/ 97 h 117"/>
                  <a:gd name="T14" fmla="*/ 16 w 117"/>
                  <a:gd name="T15" fmla="*/ 20 h 117"/>
                  <a:gd name="T16" fmla="*/ 16 w 117"/>
                  <a:gd name="T17" fmla="*/ 12 h 117"/>
                  <a:gd name="T18" fmla="*/ 16 w 117"/>
                  <a:gd name="T19" fmla="*/ 8 h 117"/>
                  <a:gd name="T20" fmla="*/ 12 w 117"/>
                  <a:gd name="T21" fmla="*/ 4 h 117"/>
                  <a:gd name="T22" fmla="*/ 4 w 117"/>
                  <a:gd name="T23" fmla="*/ 4 h 117"/>
                  <a:gd name="T24" fmla="*/ 0 w 117"/>
                  <a:gd name="T25" fmla="*/ 4 h 117"/>
                  <a:gd name="T26" fmla="*/ 0 w 117"/>
                  <a:gd name="T27" fmla="*/ 0 h 117"/>
                  <a:gd name="T28" fmla="*/ 49 w 117"/>
                  <a:gd name="T29" fmla="*/ 0 h 117"/>
                  <a:gd name="T30" fmla="*/ 65 w 117"/>
                  <a:gd name="T31" fmla="*/ 0 h 117"/>
                  <a:gd name="T32" fmla="*/ 77 w 117"/>
                  <a:gd name="T33" fmla="*/ 4 h 117"/>
                  <a:gd name="T34" fmla="*/ 89 w 117"/>
                  <a:gd name="T35" fmla="*/ 8 h 117"/>
                  <a:gd name="T36" fmla="*/ 101 w 117"/>
                  <a:gd name="T37" fmla="*/ 16 h 117"/>
                  <a:gd name="T38" fmla="*/ 109 w 117"/>
                  <a:gd name="T39" fmla="*/ 28 h 117"/>
                  <a:gd name="T40" fmla="*/ 117 w 117"/>
                  <a:gd name="T41" fmla="*/ 40 h 117"/>
                  <a:gd name="T42" fmla="*/ 117 w 117"/>
                  <a:gd name="T43" fmla="*/ 61 h 117"/>
                  <a:gd name="T44" fmla="*/ 117 w 117"/>
                  <a:gd name="T45" fmla="*/ 73 h 117"/>
                  <a:gd name="T46" fmla="*/ 113 w 117"/>
                  <a:gd name="T47" fmla="*/ 89 h 117"/>
                  <a:gd name="T48" fmla="*/ 105 w 117"/>
                  <a:gd name="T49" fmla="*/ 101 h 117"/>
                  <a:gd name="T50" fmla="*/ 89 w 117"/>
                  <a:gd name="T51" fmla="*/ 109 h 117"/>
                  <a:gd name="T52" fmla="*/ 73 w 117"/>
                  <a:gd name="T53" fmla="*/ 117 h 117"/>
                  <a:gd name="T54" fmla="*/ 53 w 117"/>
                  <a:gd name="T55" fmla="*/ 117 h 117"/>
                  <a:gd name="T56" fmla="*/ 0 w 117"/>
                  <a:gd name="T57" fmla="*/ 117 h 117"/>
                  <a:gd name="T58" fmla="*/ 33 w 117"/>
                  <a:gd name="T59" fmla="*/ 109 h 117"/>
                  <a:gd name="T60" fmla="*/ 45 w 117"/>
                  <a:gd name="T61" fmla="*/ 113 h 117"/>
                  <a:gd name="T62" fmla="*/ 53 w 117"/>
                  <a:gd name="T63" fmla="*/ 113 h 117"/>
                  <a:gd name="T64" fmla="*/ 65 w 117"/>
                  <a:gd name="T65" fmla="*/ 113 h 117"/>
                  <a:gd name="T66" fmla="*/ 77 w 117"/>
                  <a:gd name="T67" fmla="*/ 105 h 117"/>
                  <a:gd name="T68" fmla="*/ 85 w 117"/>
                  <a:gd name="T69" fmla="*/ 97 h 117"/>
                  <a:gd name="T70" fmla="*/ 93 w 117"/>
                  <a:gd name="T71" fmla="*/ 89 h 117"/>
                  <a:gd name="T72" fmla="*/ 97 w 117"/>
                  <a:gd name="T73" fmla="*/ 77 h 117"/>
                  <a:gd name="T74" fmla="*/ 97 w 117"/>
                  <a:gd name="T75" fmla="*/ 61 h 117"/>
                  <a:gd name="T76" fmla="*/ 97 w 117"/>
                  <a:gd name="T77" fmla="*/ 45 h 117"/>
                  <a:gd name="T78" fmla="*/ 93 w 117"/>
                  <a:gd name="T79" fmla="*/ 32 h 117"/>
                  <a:gd name="T80" fmla="*/ 85 w 117"/>
                  <a:gd name="T81" fmla="*/ 20 h 117"/>
                  <a:gd name="T82" fmla="*/ 77 w 117"/>
                  <a:gd name="T83" fmla="*/ 12 h 117"/>
                  <a:gd name="T84" fmla="*/ 65 w 117"/>
                  <a:gd name="T85" fmla="*/ 8 h 117"/>
                  <a:gd name="T86" fmla="*/ 53 w 117"/>
                  <a:gd name="T87" fmla="*/ 8 h 117"/>
                  <a:gd name="T88" fmla="*/ 45 w 117"/>
                  <a:gd name="T89" fmla="*/ 8 h 117"/>
                  <a:gd name="T90" fmla="*/ 33 w 117"/>
                  <a:gd name="T91" fmla="*/ 8 h 117"/>
                  <a:gd name="T92" fmla="*/ 33 w 117"/>
                  <a:gd name="T93" fmla="*/ 109 h 1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7"/>
                  <a:gd name="T142" fmla="*/ 0 h 117"/>
                  <a:gd name="T143" fmla="*/ 117 w 117"/>
                  <a:gd name="T144" fmla="*/ 117 h 1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7" h="117">
                    <a:moveTo>
                      <a:pt x="0" y="117"/>
                    </a:moveTo>
                    <a:lnTo>
                      <a:pt x="0" y="117"/>
                    </a:lnTo>
                    <a:lnTo>
                      <a:pt x="4" y="117"/>
                    </a:lnTo>
                    <a:lnTo>
                      <a:pt x="12" y="117"/>
                    </a:lnTo>
                    <a:lnTo>
                      <a:pt x="16" y="113"/>
                    </a:lnTo>
                    <a:lnTo>
                      <a:pt x="16" y="105"/>
                    </a:lnTo>
                    <a:lnTo>
                      <a:pt x="16" y="97"/>
                    </a:lnTo>
                    <a:lnTo>
                      <a:pt x="16" y="20"/>
                    </a:lnTo>
                    <a:lnTo>
                      <a:pt x="16" y="12"/>
                    </a:lnTo>
                    <a:lnTo>
                      <a:pt x="16" y="8"/>
                    </a:lnTo>
                    <a:lnTo>
                      <a:pt x="12" y="4"/>
                    </a:lnTo>
                    <a:lnTo>
                      <a:pt x="4" y="4"/>
                    </a:lnTo>
                    <a:lnTo>
                      <a:pt x="0" y="4"/>
                    </a:lnTo>
                    <a:lnTo>
                      <a:pt x="0" y="0"/>
                    </a:lnTo>
                    <a:lnTo>
                      <a:pt x="49" y="0"/>
                    </a:lnTo>
                    <a:lnTo>
                      <a:pt x="65" y="0"/>
                    </a:lnTo>
                    <a:lnTo>
                      <a:pt x="77" y="4"/>
                    </a:lnTo>
                    <a:lnTo>
                      <a:pt x="89" y="8"/>
                    </a:lnTo>
                    <a:lnTo>
                      <a:pt x="101" y="16"/>
                    </a:lnTo>
                    <a:lnTo>
                      <a:pt x="109" y="28"/>
                    </a:lnTo>
                    <a:lnTo>
                      <a:pt x="117" y="40"/>
                    </a:lnTo>
                    <a:lnTo>
                      <a:pt x="117" y="61"/>
                    </a:lnTo>
                    <a:lnTo>
                      <a:pt x="117" y="73"/>
                    </a:lnTo>
                    <a:lnTo>
                      <a:pt x="113" y="89"/>
                    </a:lnTo>
                    <a:lnTo>
                      <a:pt x="105" y="101"/>
                    </a:lnTo>
                    <a:lnTo>
                      <a:pt x="89" y="109"/>
                    </a:lnTo>
                    <a:lnTo>
                      <a:pt x="73" y="117"/>
                    </a:lnTo>
                    <a:lnTo>
                      <a:pt x="53" y="117"/>
                    </a:lnTo>
                    <a:lnTo>
                      <a:pt x="0" y="117"/>
                    </a:lnTo>
                    <a:close/>
                    <a:moveTo>
                      <a:pt x="33" y="109"/>
                    </a:moveTo>
                    <a:lnTo>
                      <a:pt x="45" y="113"/>
                    </a:lnTo>
                    <a:lnTo>
                      <a:pt x="53" y="113"/>
                    </a:lnTo>
                    <a:lnTo>
                      <a:pt x="65" y="113"/>
                    </a:lnTo>
                    <a:lnTo>
                      <a:pt x="77" y="105"/>
                    </a:lnTo>
                    <a:lnTo>
                      <a:pt x="85" y="97"/>
                    </a:lnTo>
                    <a:lnTo>
                      <a:pt x="93" y="89"/>
                    </a:lnTo>
                    <a:lnTo>
                      <a:pt x="97" y="77"/>
                    </a:lnTo>
                    <a:lnTo>
                      <a:pt x="97" y="61"/>
                    </a:lnTo>
                    <a:lnTo>
                      <a:pt x="97" y="45"/>
                    </a:lnTo>
                    <a:lnTo>
                      <a:pt x="93" y="32"/>
                    </a:lnTo>
                    <a:lnTo>
                      <a:pt x="85" y="20"/>
                    </a:lnTo>
                    <a:lnTo>
                      <a:pt x="77" y="12"/>
                    </a:lnTo>
                    <a:lnTo>
                      <a:pt x="65" y="8"/>
                    </a:lnTo>
                    <a:lnTo>
                      <a:pt x="53" y="8"/>
                    </a:lnTo>
                    <a:lnTo>
                      <a:pt x="45" y="8"/>
                    </a:lnTo>
                    <a:lnTo>
                      <a:pt x="33" y="8"/>
                    </a:lnTo>
                    <a:lnTo>
                      <a:pt x="33" y="109"/>
                    </a:lnTo>
                    <a:close/>
                  </a:path>
                </a:pathLst>
              </a:custGeom>
              <a:solidFill>
                <a:srgbClr val="000000"/>
              </a:solidFill>
              <a:ln w="0">
                <a:solidFill>
                  <a:srgbClr val="000000"/>
                </a:solidFill>
                <a:round/>
                <a:headEnd/>
                <a:tailEnd/>
              </a:ln>
            </p:spPr>
            <p:txBody>
              <a:bodyPr/>
              <a:lstStyle/>
              <a:p>
                <a:endParaRPr lang="en-US"/>
              </a:p>
            </p:txBody>
          </p:sp>
          <p:sp>
            <p:nvSpPr>
              <p:cNvPr id="9402" name="Freeform 19"/>
              <p:cNvSpPr>
                <a:spLocks noEditPoints="1"/>
              </p:cNvSpPr>
              <p:nvPr/>
            </p:nvSpPr>
            <p:spPr bwMode="auto">
              <a:xfrm>
                <a:off x="1642" y="2249"/>
                <a:ext cx="68" cy="85"/>
              </a:xfrm>
              <a:custGeom>
                <a:avLst/>
                <a:gdLst>
                  <a:gd name="T0" fmla="*/ 16 w 68"/>
                  <a:gd name="T1" fmla="*/ 33 h 85"/>
                  <a:gd name="T2" fmla="*/ 16 w 68"/>
                  <a:gd name="T3" fmla="*/ 49 h 85"/>
                  <a:gd name="T4" fmla="*/ 24 w 68"/>
                  <a:gd name="T5" fmla="*/ 61 h 85"/>
                  <a:gd name="T6" fmla="*/ 32 w 68"/>
                  <a:gd name="T7" fmla="*/ 69 h 85"/>
                  <a:gd name="T8" fmla="*/ 44 w 68"/>
                  <a:gd name="T9" fmla="*/ 69 h 85"/>
                  <a:gd name="T10" fmla="*/ 52 w 68"/>
                  <a:gd name="T11" fmla="*/ 69 h 85"/>
                  <a:gd name="T12" fmla="*/ 56 w 68"/>
                  <a:gd name="T13" fmla="*/ 65 h 85"/>
                  <a:gd name="T14" fmla="*/ 60 w 68"/>
                  <a:gd name="T15" fmla="*/ 61 h 85"/>
                  <a:gd name="T16" fmla="*/ 64 w 68"/>
                  <a:gd name="T17" fmla="*/ 53 h 85"/>
                  <a:gd name="T18" fmla="*/ 68 w 68"/>
                  <a:gd name="T19" fmla="*/ 53 h 85"/>
                  <a:gd name="T20" fmla="*/ 64 w 68"/>
                  <a:gd name="T21" fmla="*/ 65 h 85"/>
                  <a:gd name="T22" fmla="*/ 56 w 68"/>
                  <a:gd name="T23" fmla="*/ 77 h 85"/>
                  <a:gd name="T24" fmla="*/ 48 w 68"/>
                  <a:gd name="T25" fmla="*/ 81 h 85"/>
                  <a:gd name="T26" fmla="*/ 36 w 68"/>
                  <a:gd name="T27" fmla="*/ 85 h 85"/>
                  <a:gd name="T28" fmla="*/ 24 w 68"/>
                  <a:gd name="T29" fmla="*/ 81 h 85"/>
                  <a:gd name="T30" fmla="*/ 12 w 68"/>
                  <a:gd name="T31" fmla="*/ 73 h 85"/>
                  <a:gd name="T32" fmla="*/ 8 w 68"/>
                  <a:gd name="T33" fmla="*/ 65 h 85"/>
                  <a:gd name="T34" fmla="*/ 4 w 68"/>
                  <a:gd name="T35" fmla="*/ 57 h 85"/>
                  <a:gd name="T36" fmla="*/ 0 w 68"/>
                  <a:gd name="T37" fmla="*/ 45 h 85"/>
                  <a:gd name="T38" fmla="*/ 4 w 68"/>
                  <a:gd name="T39" fmla="*/ 33 h 85"/>
                  <a:gd name="T40" fmla="*/ 8 w 68"/>
                  <a:gd name="T41" fmla="*/ 21 h 85"/>
                  <a:gd name="T42" fmla="*/ 12 w 68"/>
                  <a:gd name="T43" fmla="*/ 13 h 85"/>
                  <a:gd name="T44" fmla="*/ 20 w 68"/>
                  <a:gd name="T45" fmla="*/ 9 h 85"/>
                  <a:gd name="T46" fmla="*/ 28 w 68"/>
                  <a:gd name="T47" fmla="*/ 4 h 85"/>
                  <a:gd name="T48" fmla="*/ 36 w 68"/>
                  <a:gd name="T49" fmla="*/ 0 h 85"/>
                  <a:gd name="T50" fmla="*/ 48 w 68"/>
                  <a:gd name="T51" fmla="*/ 4 h 85"/>
                  <a:gd name="T52" fmla="*/ 60 w 68"/>
                  <a:gd name="T53" fmla="*/ 9 h 85"/>
                  <a:gd name="T54" fmla="*/ 64 w 68"/>
                  <a:gd name="T55" fmla="*/ 21 h 85"/>
                  <a:gd name="T56" fmla="*/ 68 w 68"/>
                  <a:gd name="T57" fmla="*/ 33 h 85"/>
                  <a:gd name="T58" fmla="*/ 16 w 68"/>
                  <a:gd name="T59" fmla="*/ 33 h 85"/>
                  <a:gd name="T60" fmla="*/ 16 w 68"/>
                  <a:gd name="T61" fmla="*/ 29 h 85"/>
                  <a:gd name="T62" fmla="*/ 48 w 68"/>
                  <a:gd name="T63" fmla="*/ 29 h 85"/>
                  <a:gd name="T64" fmla="*/ 48 w 68"/>
                  <a:gd name="T65" fmla="*/ 21 h 85"/>
                  <a:gd name="T66" fmla="*/ 48 w 68"/>
                  <a:gd name="T67" fmla="*/ 17 h 85"/>
                  <a:gd name="T68" fmla="*/ 44 w 68"/>
                  <a:gd name="T69" fmla="*/ 13 h 85"/>
                  <a:gd name="T70" fmla="*/ 40 w 68"/>
                  <a:gd name="T71" fmla="*/ 9 h 85"/>
                  <a:gd name="T72" fmla="*/ 36 w 68"/>
                  <a:gd name="T73" fmla="*/ 9 h 85"/>
                  <a:gd name="T74" fmla="*/ 32 w 68"/>
                  <a:gd name="T75" fmla="*/ 9 h 85"/>
                  <a:gd name="T76" fmla="*/ 28 w 68"/>
                  <a:gd name="T77" fmla="*/ 9 h 85"/>
                  <a:gd name="T78" fmla="*/ 20 w 68"/>
                  <a:gd name="T79" fmla="*/ 13 h 85"/>
                  <a:gd name="T80" fmla="*/ 16 w 68"/>
                  <a:gd name="T81" fmla="*/ 21 h 85"/>
                  <a:gd name="T82" fmla="*/ 16 w 68"/>
                  <a:gd name="T83" fmla="*/ 29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5"/>
                  <a:gd name="T128" fmla="*/ 68 w 68"/>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5">
                    <a:moveTo>
                      <a:pt x="16" y="33"/>
                    </a:moveTo>
                    <a:lnTo>
                      <a:pt x="16" y="49"/>
                    </a:lnTo>
                    <a:lnTo>
                      <a:pt x="24" y="61"/>
                    </a:lnTo>
                    <a:lnTo>
                      <a:pt x="32" y="69"/>
                    </a:lnTo>
                    <a:lnTo>
                      <a:pt x="44" y="69"/>
                    </a:lnTo>
                    <a:lnTo>
                      <a:pt x="52" y="69"/>
                    </a:lnTo>
                    <a:lnTo>
                      <a:pt x="56" y="65"/>
                    </a:lnTo>
                    <a:lnTo>
                      <a:pt x="60" y="61"/>
                    </a:lnTo>
                    <a:lnTo>
                      <a:pt x="64" y="53"/>
                    </a:lnTo>
                    <a:lnTo>
                      <a:pt x="68" y="53"/>
                    </a:lnTo>
                    <a:lnTo>
                      <a:pt x="64" y="65"/>
                    </a:lnTo>
                    <a:lnTo>
                      <a:pt x="56" y="77"/>
                    </a:lnTo>
                    <a:lnTo>
                      <a:pt x="48" y="81"/>
                    </a:lnTo>
                    <a:lnTo>
                      <a:pt x="36" y="85"/>
                    </a:lnTo>
                    <a:lnTo>
                      <a:pt x="24" y="81"/>
                    </a:lnTo>
                    <a:lnTo>
                      <a:pt x="12" y="73"/>
                    </a:lnTo>
                    <a:lnTo>
                      <a:pt x="8" y="65"/>
                    </a:lnTo>
                    <a:lnTo>
                      <a:pt x="4" y="57"/>
                    </a:lnTo>
                    <a:lnTo>
                      <a:pt x="0" y="45"/>
                    </a:lnTo>
                    <a:lnTo>
                      <a:pt x="4" y="33"/>
                    </a:lnTo>
                    <a:lnTo>
                      <a:pt x="8" y="21"/>
                    </a:lnTo>
                    <a:lnTo>
                      <a:pt x="12" y="13"/>
                    </a:lnTo>
                    <a:lnTo>
                      <a:pt x="20" y="9"/>
                    </a:lnTo>
                    <a:lnTo>
                      <a:pt x="28" y="4"/>
                    </a:lnTo>
                    <a:lnTo>
                      <a:pt x="36" y="0"/>
                    </a:lnTo>
                    <a:lnTo>
                      <a:pt x="48" y="4"/>
                    </a:lnTo>
                    <a:lnTo>
                      <a:pt x="60" y="9"/>
                    </a:lnTo>
                    <a:lnTo>
                      <a:pt x="64" y="21"/>
                    </a:lnTo>
                    <a:lnTo>
                      <a:pt x="68" y="33"/>
                    </a:lnTo>
                    <a:lnTo>
                      <a:pt x="16" y="33"/>
                    </a:lnTo>
                    <a:close/>
                    <a:moveTo>
                      <a:pt x="16" y="29"/>
                    </a:moveTo>
                    <a:lnTo>
                      <a:pt x="48" y="29"/>
                    </a:lnTo>
                    <a:lnTo>
                      <a:pt x="48" y="21"/>
                    </a:lnTo>
                    <a:lnTo>
                      <a:pt x="48" y="17"/>
                    </a:lnTo>
                    <a:lnTo>
                      <a:pt x="44" y="13"/>
                    </a:lnTo>
                    <a:lnTo>
                      <a:pt x="40" y="9"/>
                    </a:lnTo>
                    <a:lnTo>
                      <a:pt x="36" y="9"/>
                    </a:lnTo>
                    <a:lnTo>
                      <a:pt x="32" y="9"/>
                    </a:lnTo>
                    <a:lnTo>
                      <a:pt x="28" y="9"/>
                    </a:lnTo>
                    <a:lnTo>
                      <a:pt x="20" y="13"/>
                    </a:lnTo>
                    <a:lnTo>
                      <a:pt x="16" y="21"/>
                    </a:lnTo>
                    <a:lnTo>
                      <a:pt x="16" y="29"/>
                    </a:lnTo>
                    <a:close/>
                  </a:path>
                </a:pathLst>
              </a:custGeom>
              <a:solidFill>
                <a:srgbClr val="000000"/>
              </a:solidFill>
              <a:ln w="0">
                <a:solidFill>
                  <a:srgbClr val="000000"/>
                </a:solidFill>
                <a:round/>
                <a:headEnd/>
                <a:tailEnd/>
              </a:ln>
            </p:spPr>
            <p:txBody>
              <a:bodyPr/>
              <a:lstStyle/>
              <a:p>
                <a:endParaRPr lang="en-US"/>
              </a:p>
            </p:txBody>
          </p:sp>
          <p:sp>
            <p:nvSpPr>
              <p:cNvPr id="9403" name="Freeform 20"/>
              <p:cNvSpPr>
                <a:spLocks/>
              </p:cNvSpPr>
              <p:nvPr/>
            </p:nvSpPr>
            <p:spPr bwMode="auto">
              <a:xfrm>
                <a:off x="1855" y="2249"/>
                <a:ext cx="84" cy="81"/>
              </a:xfrm>
              <a:custGeom>
                <a:avLst/>
                <a:gdLst>
                  <a:gd name="T0" fmla="*/ 28 w 84"/>
                  <a:gd name="T1" fmla="*/ 21 h 81"/>
                  <a:gd name="T2" fmla="*/ 36 w 84"/>
                  <a:gd name="T3" fmla="*/ 9 h 81"/>
                  <a:gd name="T4" fmla="*/ 44 w 84"/>
                  <a:gd name="T5" fmla="*/ 4 h 81"/>
                  <a:gd name="T6" fmla="*/ 52 w 84"/>
                  <a:gd name="T7" fmla="*/ 0 h 81"/>
                  <a:gd name="T8" fmla="*/ 60 w 84"/>
                  <a:gd name="T9" fmla="*/ 0 h 81"/>
                  <a:gd name="T10" fmla="*/ 64 w 84"/>
                  <a:gd name="T11" fmla="*/ 4 h 81"/>
                  <a:gd name="T12" fmla="*/ 68 w 84"/>
                  <a:gd name="T13" fmla="*/ 9 h 81"/>
                  <a:gd name="T14" fmla="*/ 72 w 84"/>
                  <a:gd name="T15" fmla="*/ 17 h 81"/>
                  <a:gd name="T16" fmla="*/ 72 w 84"/>
                  <a:gd name="T17" fmla="*/ 21 h 81"/>
                  <a:gd name="T18" fmla="*/ 76 w 84"/>
                  <a:gd name="T19" fmla="*/ 33 h 81"/>
                  <a:gd name="T20" fmla="*/ 76 w 84"/>
                  <a:gd name="T21" fmla="*/ 65 h 81"/>
                  <a:gd name="T22" fmla="*/ 76 w 84"/>
                  <a:gd name="T23" fmla="*/ 73 h 81"/>
                  <a:gd name="T24" fmla="*/ 76 w 84"/>
                  <a:gd name="T25" fmla="*/ 77 h 81"/>
                  <a:gd name="T26" fmla="*/ 76 w 84"/>
                  <a:gd name="T27" fmla="*/ 77 h 81"/>
                  <a:gd name="T28" fmla="*/ 80 w 84"/>
                  <a:gd name="T29" fmla="*/ 81 h 81"/>
                  <a:gd name="T30" fmla="*/ 80 w 84"/>
                  <a:gd name="T31" fmla="*/ 81 h 81"/>
                  <a:gd name="T32" fmla="*/ 84 w 84"/>
                  <a:gd name="T33" fmla="*/ 81 h 81"/>
                  <a:gd name="T34" fmla="*/ 84 w 84"/>
                  <a:gd name="T35" fmla="*/ 81 h 81"/>
                  <a:gd name="T36" fmla="*/ 48 w 84"/>
                  <a:gd name="T37" fmla="*/ 81 h 81"/>
                  <a:gd name="T38" fmla="*/ 48 w 84"/>
                  <a:gd name="T39" fmla="*/ 81 h 81"/>
                  <a:gd name="T40" fmla="*/ 52 w 84"/>
                  <a:gd name="T41" fmla="*/ 81 h 81"/>
                  <a:gd name="T42" fmla="*/ 56 w 84"/>
                  <a:gd name="T43" fmla="*/ 81 h 81"/>
                  <a:gd name="T44" fmla="*/ 56 w 84"/>
                  <a:gd name="T45" fmla="*/ 77 h 81"/>
                  <a:gd name="T46" fmla="*/ 60 w 84"/>
                  <a:gd name="T47" fmla="*/ 77 h 81"/>
                  <a:gd name="T48" fmla="*/ 60 w 84"/>
                  <a:gd name="T49" fmla="*/ 73 h 81"/>
                  <a:gd name="T50" fmla="*/ 60 w 84"/>
                  <a:gd name="T51" fmla="*/ 69 h 81"/>
                  <a:gd name="T52" fmla="*/ 60 w 84"/>
                  <a:gd name="T53" fmla="*/ 65 h 81"/>
                  <a:gd name="T54" fmla="*/ 60 w 84"/>
                  <a:gd name="T55" fmla="*/ 33 h 81"/>
                  <a:gd name="T56" fmla="*/ 60 w 84"/>
                  <a:gd name="T57" fmla="*/ 25 h 81"/>
                  <a:gd name="T58" fmla="*/ 56 w 84"/>
                  <a:gd name="T59" fmla="*/ 17 h 81"/>
                  <a:gd name="T60" fmla="*/ 52 w 84"/>
                  <a:gd name="T61" fmla="*/ 13 h 81"/>
                  <a:gd name="T62" fmla="*/ 48 w 84"/>
                  <a:gd name="T63" fmla="*/ 13 h 81"/>
                  <a:gd name="T64" fmla="*/ 36 w 84"/>
                  <a:gd name="T65" fmla="*/ 17 h 81"/>
                  <a:gd name="T66" fmla="*/ 28 w 84"/>
                  <a:gd name="T67" fmla="*/ 25 h 81"/>
                  <a:gd name="T68" fmla="*/ 28 w 84"/>
                  <a:gd name="T69" fmla="*/ 65 h 81"/>
                  <a:gd name="T70" fmla="*/ 28 w 84"/>
                  <a:gd name="T71" fmla="*/ 73 h 81"/>
                  <a:gd name="T72" fmla="*/ 28 w 84"/>
                  <a:gd name="T73" fmla="*/ 77 h 81"/>
                  <a:gd name="T74" fmla="*/ 28 w 84"/>
                  <a:gd name="T75" fmla="*/ 77 h 81"/>
                  <a:gd name="T76" fmla="*/ 32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4 w 84"/>
                  <a:gd name="T89" fmla="*/ 81 h 81"/>
                  <a:gd name="T90" fmla="*/ 8 w 84"/>
                  <a:gd name="T91" fmla="*/ 81 h 81"/>
                  <a:gd name="T92" fmla="*/ 12 w 84"/>
                  <a:gd name="T93" fmla="*/ 77 h 81"/>
                  <a:gd name="T94" fmla="*/ 12 w 84"/>
                  <a:gd name="T95" fmla="*/ 73 h 81"/>
                  <a:gd name="T96" fmla="*/ 12 w 84"/>
                  <a:gd name="T97" fmla="*/ 65 h 81"/>
                  <a:gd name="T98" fmla="*/ 12 w 84"/>
                  <a:gd name="T99" fmla="*/ 33 h 81"/>
                  <a:gd name="T100" fmla="*/ 12 w 84"/>
                  <a:gd name="T101" fmla="*/ 25 h 81"/>
                  <a:gd name="T102" fmla="*/ 12 w 84"/>
                  <a:gd name="T103" fmla="*/ 17 h 81"/>
                  <a:gd name="T104" fmla="*/ 12 w 84"/>
                  <a:gd name="T105" fmla="*/ 13 h 81"/>
                  <a:gd name="T106" fmla="*/ 12 w 84"/>
                  <a:gd name="T107" fmla="*/ 13 h 81"/>
                  <a:gd name="T108" fmla="*/ 8 w 84"/>
                  <a:gd name="T109" fmla="*/ 13 h 81"/>
                  <a:gd name="T110" fmla="*/ 8 w 84"/>
                  <a:gd name="T111" fmla="*/ 13 h 81"/>
                  <a:gd name="T112" fmla="*/ 4 w 84"/>
                  <a:gd name="T113" fmla="*/ 13 h 81"/>
                  <a:gd name="T114" fmla="*/ 4 w 84"/>
                  <a:gd name="T115" fmla="*/ 13 h 81"/>
                  <a:gd name="T116" fmla="*/ 0 w 84"/>
                  <a:gd name="T117" fmla="*/ 13 h 81"/>
                  <a:gd name="T118" fmla="*/ 24 w 84"/>
                  <a:gd name="T119" fmla="*/ 0 h 81"/>
                  <a:gd name="T120" fmla="*/ 28 w 84"/>
                  <a:gd name="T121" fmla="*/ 0 h 81"/>
                  <a:gd name="T122" fmla="*/ 28 w 84"/>
                  <a:gd name="T123" fmla="*/ 21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8" y="21"/>
                    </a:moveTo>
                    <a:lnTo>
                      <a:pt x="36" y="9"/>
                    </a:lnTo>
                    <a:lnTo>
                      <a:pt x="44" y="4"/>
                    </a:lnTo>
                    <a:lnTo>
                      <a:pt x="52" y="0"/>
                    </a:lnTo>
                    <a:lnTo>
                      <a:pt x="60" y="0"/>
                    </a:lnTo>
                    <a:lnTo>
                      <a:pt x="64" y="4"/>
                    </a:lnTo>
                    <a:lnTo>
                      <a:pt x="68" y="9"/>
                    </a:lnTo>
                    <a:lnTo>
                      <a:pt x="72" y="17"/>
                    </a:lnTo>
                    <a:lnTo>
                      <a:pt x="72" y="21"/>
                    </a:lnTo>
                    <a:lnTo>
                      <a:pt x="76" y="33"/>
                    </a:lnTo>
                    <a:lnTo>
                      <a:pt x="76" y="65"/>
                    </a:lnTo>
                    <a:lnTo>
                      <a:pt x="76" y="73"/>
                    </a:lnTo>
                    <a:lnTo>
                      <a:pt x="76" y="77"/>
                    </a:lnTo>
                    <a:lnTo>
                      <a:pt x="80" y="81"/>
                    </a:lnTo>
                    <a:lnTo>
                      <a:pt x="84" y="81"/>
                    </a:lnTo>
                    <a:lnTo>
                      <a:pt x="48" y="81"/>
                    </a:lnTo>
                    <a:lnTo>
                      <a:pt x="52" y="81"/>
                    </a:lnTo>
                    <a:lnTo>
                      <a:pt x="56" y="81"/>
                    </a:lnTo>
                    <a:lnTo>
                      <a:pt x="56" y="77"/>
                    </a:lnTo>
                    <a:lnTo>
                      <a:pt x="60" y="77"/>
                    </a:lnTo>
                    <a:lnTo>
                      <a:pt x="60" y="73"/>
                    </a:lnTo>
                    <a:lnTo>
                      <a:pt x="60" y="69"/>
                    </a:lnTo>
                    <a:lnTo>
                      <a:pt x="60" y="65"/>
                    </a:lnTo>
                    <a:lnTo>
                      <a:pt x="60" y="33"/>
                    </a:lnTo>
                    <a:lnTo>
                      <a:pt x="60" y="25"/>
                    </a:lnTo>
                    <a:lnTo>
                      <a:pt x="56" y="17"/>
                    </a:lnTo>
                    <a:lnTo>
                      <a:pt x="52" y="13"/>
                    </a:lnTo>
                    <a:lnTo>
                      <a:pt x="48" y="13"/>
                    </a:lnTo>
                    <a:lnTo>
                      <a:pt x="36" y="17"/>
                    </a:lnTo>
                    <a:lnTo>
                      <a:pt x="28" y="25"/>
                    </a:lnTo>
                    <a:lnTo>
                      <a:pt x="28" y="65"/>
                    </a:lnTo>
                    <a:lnTo>
                      <a:pt x="28" y="73"/>
                    </a:lnTo>
                    <a:lnTo>
                      <a:pt x="28" y="77"/>
                    </a:lnTo>
                    <a:lnTo>
                      <a:pt x="32" y="81"/>
                    </a:lnTo>
                    <a:lnTo>
                      <a:pt x="36" y="81"/>
                    </a:lnTo>
                    <a:lnTo>
                      <a:pt x="0" y="81"/>
                    </a:lnTo>
                    <a:lnTo>
                      <a:pt x="4" y="81"/>
                    </a:lnTo>
                    <a:lnTo>
                      <a:pt x="8" y="81"/>
                    </a:lnTo>
                    <a:lnTo>
                      <a:pt x="12" y="77"/>
                    </a:lnTo>
                    <a:lnTo>
                      <a:pt x="12" y="73"/>
                    </a:lnTo>
                    <a:lnTo>
                      <a:pt x="12" y="65"/>
                    </a:lnTo>
                    <a:lnTo>
                      <a:pt x="12" y="33"/>
                    </a:lnTo>
                    <a:lnTo>
                      <a:pt x="12" y="25"/>
                    </a:lnTo>
                    <a:lnTo>
                      <a:pt x="12" y="17"/>
                    </a:lnTo>
                    <a:lnTo>
                      <a:pt x="12" y="13"/>
                    </a:lnTo>
                    <a:lnTo>
                      <a:pt x="8" y="13"/>
                    </a:lnTo>
                    <a:lnTo>
                      <a:pt x="4" y="13"/>
                    </a:lnTo>
                    <a:lnTo>
                      <a:pt x="0" y="13"/>
                    </a:lnTo>
                    <a:lnTo>
                      <a:pt x="24" y="0"/>
                    </a:lnTo>
                    <a:lnTo>
                      <a:pt x="28" y="0"/>
                    </a:lnTo>
                    <a:lnTo>
                      <a:pt x="28" y="21"/>
                    </a:lnTo>
                    <a:close/>
                  </a:path>
                </a:pathLst>
              </a:custGeom>
              <a:solidFill>
                <a:srgbClr val="000000"/>
              </a:solidFill>
              <a:ln w="0">
                <a:solidFill>
                  <a:srgbClr val="000000"/>
                </a:solidFill>
                <a:round/>
                <a:headEnd/>
                <a:tailEnd/>
              </a:ln>
            </p:spPr>
            <p:txBody>
              <a:bodyPr/>
              <a:lstStyle/>
              <a:p>
                <a:endParaRPr lang="en-US"/>
              </a:p>
            </p:txBody>
          </p:sp>
          <p:sp>
            <p:nvSpPr>
              <p:cNvPr id="9404" name="Freeform 21"/>
              <p:cNvSpPr>
                <a:spLocks noEditPoints="1"/>
              </p:cNvSpPr>
              <p:nvPr/>
            </p:nvSpPr>
            <p:spPr bwMode="auto">
              <a:xfrm>
                <a:off x="1952" y="2209"/>
                <a:ext cx="36" cy="121"/>
              </a:xfrm>
              <a:custGeom>
                <a:avLst/>
                <a:gdLst>
                  <a:gd name="T0" fmla="*/ 16 w 36"/>
                  <a:gd name="T1" fmla="*/ 0 h 121"/>
                  <a:gd name="T2" fmla="*/ 20 w 36"/>
                  <a:gd name="T3" fmla="*/ 0 h 121"/>
                  <a:gd name="T4" fmla="*/ 24 w 36"/>
                  <a:gd name="T5" fmla="*/ 4 h 121"/>
                  <a:gd name="T6" fmla="*/ 24 w 36"/>
                  <a:gd name="T7" fmla="*/ 4 h 121"/>
                  <a:gd name="T8" fmla="*/ 24 w 36"/>
                  <a:gd name="T9" fmla="*/ 8 h 121"/>
                  <a:gd name="T10" fmla="*/ 24 w 36"/>
                  <a:gd name="T11" fmla="*/ 12 h 121"/>
                  <a:gd name="T12" fmla="*/ 24 w 36"/>
                  <a:gd name="T13" fmla="*/ 16 h 121"/>
                  <a:gd name="T14" fmla="*/ 20 w 36"/>
                  <a:gd name="T15" fmla="*/ 20 h 121"/>
                  <a:gd name="T16" fmla="*/ 16 w 36"/>
                  <a:gd name="T17" fmla="*/ 20 h 121"/>
                  <a:gd name="T18" fmla="*/ 12 w 36"/>
                  <a:gd name="T19" fmla="*/ 20 h 121"/>
                  <a:gd name="T20" fmla="*/ 8 w 36"/>
                  <a:gd name="T21" fmla="*/ 16 h 121"/>
                  <a:gd name="T22" fmla="*/ 8 w 36"/>
                  <a:gd name="T23" fmla="*/ 12 h 121"/>
                  <a:gd name="T24" fmla="*/ 4 w 36"/>
                  <a:gd name="T25" fmla="*/ 8 h 121"/>
                  <a:gd name="T26" fmla="*/ 8 w 36"/>
                  <a:gd name="T27" fmla="*/ 4 h 121"/>
                  <a:gd name="T28" fmla="*/ 8 w 36"/>
                  <a:gd name="T29" fmla="*/ 4 h 121"/>
                  <a:gd name="T30" fmla="*/ 12 w 36"/>
                  <a:gd name="T31" fmla="*/ 0 h 121"/>
                  <a:gd name="T32" fmla="*/ 16 w 36"/>
                  <a:gd name="T33" fmla="*/ 0 h 121"/>
                  <a:gd name="T34" fmla="*/ 24 w 36"/>
                  <a:gd name="T35" fmla="*/ 40 h 121"/>
                  <a:gd name="T36" fmla="*/ 24 w 36"/>
                  <a:gd name="T37" fmla="*/ 105 h 121"/>
                  <a:gd name="T38" fmla="*/ 24 w 36"/>
                  <a:gd name="T39" fmla="*/ 113 h 121"/>
                  <a:gd name="T40" fmla="*/ 24 w 36"/>
                  <a:gd name="T41" fmla="*/ 117 h 121"/>
                  <a:gd name="T42" fmla="*/ 28 w 36"/>
                  <a:gd name="T43" fmla="*/ 117 h 121"/>
                  <a:gd name="T44" fmla="*/ 28 w 36"/>
                  <a:gd name="T45" fmla="*/ 121 h 121"/>
                  <a:gd name="T46" fmla="*/ 32 w 36"/>
                  <a:gd name="T47" fmla="*/ 121 h 121"/>
                  <a:gd name="T48" fmla="*/ 36 w 36"/>
                  <a:gd name="T49" fmla="*/ 121 h 121"/>
                  <a:gd name="T50" fmla="*/ 36 w 36"/>
                  <a:gd name="T51" fmla="*/ 121 h 121"/>
                  <a:gd name="T52" fmla="*/ 0 w 36"/>
                  <a:gd name="T53" fmla="*/ 121 h 121"/>
                  <a:gd name="T54" fmla="*/ 0 w 36"/>
                  <a:gd name="T55" fmla="*/ 121 h 121"/>
                  <a:gd name="T56" fmla="*/ 4 w 36"/>
                  <a:gd name="T57" fmla="*/ 121 h 121"/>
                  <a:gd name="T58" fmla="*/ 4 w 36"/>
                  <a:gd name="T59" fmla="*/ 121 h 121"/>
                  <a:gd name="T60" fmla="*/ 8 w 36"/>
                  <a:gd name="T61" fmla="*/ 117 h 121"/>
                  <a:gd name="T62" fmla="*/ 8 w 36"/>
                  <a:gd name="T63" fmla="*/ 117 h 121"/>
                  <a:gd name="T64" fmla="*/ 8 w 36"/>
                  <a:gd name="T65" fmla="*/ 113 h 121"/>
                  <a:gd name="T66" fmla="*/ 8 w 36"/>
                  <a:gd name="T67" fmla="*/ 105 h 121"/>
                  <a:gd name="T68" fmla="*/ 8 w 36"/>
                  <a:gd name="T69" fmla="*/ 73 h 121"/>
                  <a:gd name="T70" fmla="*/ 8 w 36"/>
                  <a:gd name="T71" fmla="*/ 65 h 121"/>
                  <a:gd name="T72" fmla="*/ 8 w 36"/>
                  <a:gd name="T73" fmla="*/ 57 h 121"/>
                  <a:gd name="T74" fmla="*/ 8 w 36"/>
                  <a:gd name="T75" fmla="*/ 53 h 121"/>
                  <a:gd name="T76" fmla="*/ 8 w 36"/>
                  <a:gd name="T77" fmla="*/ 53 h 121"/>
                  <a:gd name="T78" fmla="*/ 8 w 36"/>
                  <a:gd name="T79" fmla="*/ 53 h 121"/>
                  <a:gd name="T80" fmla="*/ 4 w 36"/>
                  <a:gd name="T81" fmla="*/ 53 h 121"/>
                  <a:gd name="T82" fmla="*/ 4 w 36"/>
                  <a:gd name="T83" fmla="*/ 53 h 121"/>
                  <a:gd name="T84" fmla="*/ 0 w 36"/>
                  <a:gd name="T85" fmla="*/ 53 h 121"/>
                  <a:gd name="T86" fmla="*/ 0 w 36"/>
                  <a:gd name="T87" fmla="*/ 53 h 121"/>
                  <a:gd name="T88" fmla="*/ 20 w 36"/>
                  <a:gd name="T89" fmla="*/ 40 h 121"/>
                  <a:gd name="T90" fmla="*/ 24 w 36"/>
                  <a:gd name="T91" fmla="*/ 40 h 1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1"/>
                  <a:gd name="T140" fmla="*/ 36 w 36"/>
                  <a:gd name="T141" fmla="*/ 121 h 1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1">
                    <a:moveTo>
                      <a:pt x="16" y="0"/>
                    </a:moveTo>
                    <a:lnTo>
                      <a:pt x="20" y="0"/>
                    </a:lnTo>
                    <a:lnTo>
                      <a:pt x="24" y="4"/>
                    </a:lnTo>
                    <a:lnTo>
                      <a:pt x="24" y="8"/>
                    </a:lnTo>
                    <a:lnTo>
                      <a:pt x="24" y="12"/>
                    </a:lnTo>
                    <a:lnTo>
                      <a:pt x="24" y="16"/>
                    </a:lnTo>
                    <a:lnTo>
                      <a:pt x="20" y="20"/>
                    </a:lnTo>
                    <a:lnTo>
                      <a:pt x="16" y="20"/>
                    </a:lnTo>
                    <a:lnTo>
                      <a:pt x="12" y="20"/>
                    </a:lnTo>
                    <a:lnTo>
                      <a:pt x="8" y="16"/>
                    </a:lnTo>
                    <a:lnTo>
                      <a:pt x="8" y="12"/>
                    </a:lnTo>
                    <a:lnTo>
                      <a:pt x="4" y="8"/>
                    </a:lnTo>
                    <a:lnTo>
                      <a:pt x="8" y="4"/>
                    </a:lnTo>
                    <a:lnTo>
                      <a:pt x="12" y="0"/>
                    </a:lnTo>
                    <a:lnTo>
                      <a:pt x="16" y="0"/>
                    </a:lnTo>
                    <a:close/>
                    <a:moveTo>
                      <a:pt x="24" y="40"/>
                    </a:moveTo>
                    <a:lnTo>
                      <a:pt x="24" y="105"/>
                    </a:lnTo>
                    <a:lnTo>
                      <a:pt x="24" y="113"/>
                    </a:lnTo>
                    <a:lnTo>
                      <a:pt x="24" y="117"/>
                    </a:lnTo>
                    <a:lnTo>
                      <a:pt x="28" y="117"/>
                    </a:lnTo>
                    <a:lnTo>
                      <a:pt x="28" y="121"/>
                    </a:lnTo>
                    <a:lnTo>
                      <a:pt x="32" y="121"/>
                    </a:lnTo>
                    <a:lnTo>
                      <a:pt x="36" y="121"/>
                    </a:lnTo>
                    <a:lnTo>
                      <a:pt x="0" y="121"/>
                    </a:lnTo>
                    <a:lnTo>
                      <a:pt x="4" y="121"/>
                    </a:lnTo>
                    <a:lnTo>
                      <a:pt x="8" y="117"/>
                    </a:lnTo>
                    <a:lnTo>
                      <a:pt x="8" y="113"/>
                    </a:lnTo>
                    <a:lnTo>
                      <a:pt x="8" y="105"/>
                    </a:lnTo>
                    <a:lnTo>
                      <a:pt x="8" y="73"/>
                    </a:lnTo>
                    <a:lnTo>
                      <a:pt x="8" y="65"/>
                    </a:lnTo>
                    <a:lnTo>
                      <a:pt x="8" y="57"/>
                    </a:lnTo>
                    <a:lnTo>
                      <a:pt x="8" y="53"/>
                    </a:lnTo>
                    <a:lnTo>
                      <a:pt x="4" y="53"/>
                    </a:lnTo>
                    <a:lnTo>
                      <a:pt x="0" y="53"/>
                    </a:lnTo>
                    <a:lnTo>
                      <a:pt x="20" y="40"/>
                    </a:lnTo>
                    <a:lnTo>
                      <a:pt x="24" y="40"/>
                    </a:lnTo>
                    <a:close/>
                  </a:path>
                </a:pathLst>
              </a:custGeom>
              <a:solidFill>
                <a:srgbClr val="000000"/>
              </a:solidFill>
              <a:ln w="0">
                <a:solidFill>
                  <a:srgbClr val="000000"/>
                </a:solidFill>
                <a:round/>
                <a:headEnd/>
                <a:tailEnd/>
              </a:ln>
            </p:spPr>
            <p:txBody>
              <a:bodyPr/>
              <a:lstStyle/>
              <a:p>
                <a:endParaRPr lang="en-US"/>
              </a:p>
            </p:txBody>
          </p:sp>
          <p:sp>
            <p:nvSpPr>
              <p:cNvPr id="9405" name="Freeform 22"/>
              <p:cNvSpPr>
                <a:spLocks/>
              </p:cNvSpPr>
              <p:nvPr/>
            </p:nvSpPr>
            <p:spPr bwMode="auto">
              <a:xfrm>
                <a:off x="1992" y="2225"/>
                <a:ext cx="48" cy="109"/>
              </a:xfrm>
              <a:custGeom>
                <a:avLst/>
                <a:gdLst>
                  <a:gd name="T0" fmla="*/ 28 w 48"/>
                  <a:gd name="T1" fmla="*/ 0 h 109"/>
                  <a:gd name="T2" fmla="*/ 28 w 48"/>
                  <a:gd name="T3" fmla="*/ 28 h 109"/>
                  <a:gd name="T4" fmla="*/ 48 w 48"/>
                  <a:gd name="T5" fmla="*/ 28 h 109"/>
                  <a:gd name="T6" fmla="*/ 48 w 48"/>
                  <a:gd name="T7" fmla="*/ 33 h 109"/>
                  <a:gd name="T8" fmla="*/ 28 w 48"/>
                  <a:gd name="T9" fmla="*/ 33 h 109"/>
                  <a:gd name="T10" fmla="*/ 28 w 48"/>
                  <a:gd name="T11" fmla="*/ 85 h 109"/>
                  <a:gd name="T12" fmla="*/ 28 w 48"/>
                  <a:gd name="T13" fmla="*/ 89 h 109"/>
                  <a:gd name="T14" fmla="*/ 32 w 48"/>
                  <a:gd name="T15" fmla="*/ 93 h 109"/>
                  <a:gd name="T16" fmla="*/ 32 w 48"/>
                  <a:gd name="T17" fmla="*/ 97 h 109"/>
                  <a:gd name="T18" fmla="*/ 36 w 48"/>
                  <a:gd name="T19" fmla="*/ 97 h 109"/>
                  <a:gd name="T20" fmla="*/ 40 w 48"/>
                  <a:gd name="T21" fmla="*/ 97 h 109"/>
                  <a:gd name="T22" fmla="*/ 40 w 48"/>
                  <a:gd name="T23" fmla="*/ 97 h 109"/>
                  <a:gd name="T24" fmla="*/ 44 w 48"/>
                  <a:gd name="T25" fmla="*/ 93 h 109"/>
                  <a:gd name="T26" fmla="*/ 48 w 48"/>
                  <a:gd name="T27" fmla="*/ 93 h 109"/>
                  <a:gd name="T28" fmla="*/ 48 w 48"/>
                  <a:gd name="T29" fmla="*/ 93 h 109"/>
                  <a:gd name="T30" fmla="*/ 48 w 48"/>
                  <a:gd name="T31" fmla="*/ 101 h 109"/>
                  <a:gd name="T32" fmla="*/ 40 w 48"/>
                  <a:gd name="T33" fmla="*/ 105 h 109"/>
                  <a:gd name="T34" fmla="*/ 36 w 48"/>
                  <a:gd name="T35" fmla="*/ 109 h 109"/>
                  <a:gd name="T36" fmla="*/ 28 w 48"/>
                  <a:gd name="T37" fmla="*/ 109 h 109"/>
                  <a:gd name="T38" fmla="*/ 24 w 48"/>
                  <a:gd name="T39" fmla="*/ 109 h 109"/>
                  <a:gd name="T40" fmla="*/ 20 w 48"/>
                  <a:gd name="T41" fmla="*/ 105 h 109"/>
                  <a:gd name="T42" fmla="*/ 16 w 48"/>
                  <a:gd name="T43" fmla="*/ 105 h 109"/>
                  <a:gd name="T44" fmla="*/ 16 w 48"/>
                  <a:gd name="T45" fmla="*/ 101 h 109"/>
                  <a:gd name="T46" fmla="*/ 12 w 48"/>
                  <a:gd name="T47" fmla="*/ 93 h 109"/>
                  <a:gd name="T48" fmla="*/ 12 w 48"/>
                  <a:gd name="T49" fmla="*/ 85 h 109"/>
                  <a:gd name="T50" fmla="*/ 12 w 48"/>
                  <a:gd name="T51" fmla="*/ 33 h 109"/>
                  <a:gd name="T52" fmla="*/ 0 w 48"/>
                  <a:gd name="T53" fmla="*/ 33 h 109"/>
                  <a:gd name="T54" fmla="*/ 0 w 48"/>
                  <a:gd name="T55" fmla="*/ 28 h 109"/>
                  <a:gd name="T56" fmla="*/ 4 w 48"/>
                  <a:gd name="T57" fmla="*/ 28 h 109"/>
                  <a:gd name="T58" fmla="*/ 12 w 48"/>
                  <a:gd name="T59" fmla="*/ 24 h 109"/>
                  <a:gd name="T60" fmla="*/ 16 w 48"/>
                  <a:gd name="T61" fmla="*/ 20 h 109"/>
                  <a:gd name="T62" fmla="*/ 20 w 48"/>
                  <a:gd name="T63" fmla="*/ 12 h 109"/>
                  <a:gd name="T64" fmla="*/ 24 w 48"/>
                  <a:gd name="T65" fmla="*/ 8 h 109"/>
                  <a:gd name="T66" fmla="*/ 28 w 48"/>
                  <a:gd name="T67" fmla="*/ 0 h 109"/>
                  <a:gd name="T68" fmla="*/ 28 w 48"/>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9"/>
                  <a:gd name="T107" fmla="*/ 48 w 48"/>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9">
                    <a:moveTo>
                      <a:pt x="28" y="0"/>
                    </a:moveTo>
                    <a:lnTo>
                      <a:pt x="28" y="28"/>
                    </a:lnTo>
                    <a:lnTo>
                      <a:pt x="48" y="28"/>
                    </a:lnTo>
                    <a:lnTo>
                      <a:pt x="48" y="33"/>
                    </a:lnTo>
                    <a:lnTo>
                      <a:pt x="28" y="33"/>
                    </a:lnTo>
                    <a:lnTo>
                      <a:pt x="28" y="85"/>
                    </a:lnTo>
                    <a:lnTo>
                      <a:pt x="28" y="89"/>
                    </a:lnTo>
                    <a:lnTo>
                      <a:pt x="32" y="93"/>
                    </a:lnTo>
                    <a:lnTo>
                      <a:pt x="32" y="97"/>
                    </a:lnTo>
                    <a:lnTo>
                      <a:pt x="36" y="97"/>
                    </a:lnTo>
                    <a:lnTo>
                      <a:pt x="40" y="97"/>
                    </a:lnTo>
                    <a:lnTo>
                      <a:pt x="44" y="93"/>
                    </a:lnTo>
                    <a:lnTo>
                      <a:pt x="48" y="93"/>
                    </a:lnTo>
                    <a:lnTo>
                      <a:pt x="48" y="101"/>
                    </a:lnTo>
                    <a:lnTo>
                      <a:pt x="40" y="105"/>
                    </a:lnTo>
                    <a:lnTo>
                      <a:pt x="36" y="109"/>
                    </a:lnTo>
                    <a:lnTo>
                      <a:pt x="28" y="109"/>
                    </a:lnTo>
                    <a:lnTo>
                      <a:pt x="24" y="109"/>
                    </a:lnTo>
                    <a:lnTo>
                      <a:pt x="20" y="105"/>
                    </a:lnTo>
                    <a:lnTo>
                      <a:pt x="16" y="105"/>
                    </a:lnTo>
                    <a:lnTo>
                      <a:pt x="16" y="101"/>
                    </a:lnTo>
                    <a:lnTo>
                      <a:pt x="12" y="93"/>
                    </a:lnTo>
                    <a:lnTo>
                      <a:pt x="12" y="85"/>
                    </a:lnTo>
                    <a:lnTo>
                      <a:pt x="12" y="33"/>
                    </a:lnTo>
                    <a:lnTo>
                      <a:pt x="0" y="33"/>
                    </a:lnTo>
                    <a:lnTo>
                      <a:pt x="0" y="28"/>
                    </a:lnTo>
                    <a:lnTo>
                      <a:pt x="4" y="28"/>
                    </a:lnTo>
                    <a:lnTo>
                      <a:pt x="12" y="24"/>
                    </a:lnTo>
                    <a:lnTo>
                      <a:pt x="16" y="20"/>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406" name="Freeform 23"/>
              <p:cNvSpPr>
                <a:spLocks noEditPoints="1"/>
              </p:cNvSpPr>
              <p:nvPr/>
            </p:nvSpPr>
            <p:spPr bwMode="auto">
              <a:xfrm>
                <a:off x="2048" y="2209"/>
                <a:ext cx="36" cy="121"/>
              </a:xfrm>
              <a:custGeom>
                <a:avLst/>
                <a:gdLst>
                  <a:gd name="T0" fmla="*/ 20 w 36"/>
                  <a:gd name="T1" fmla="*/ 0 h 121"/>
                  <a:gd name="T2" fmla="*/ 24 w 36"/>
                  <a:gd name="T3" fmla="*/ 0 h 121"/>
                  <a:gd name="T4" fmla="*/ 24 w 36"/>
                  <a:gd name="T5" fmla="*/ 4 h 121"/>
                  <a:gd name="T6" fmla="*/ 28 w 36"/>
                  <a:gd name="T7" fmla="*/ 4 h 121"/>
                  <a:gd name="T8" fmla="*/ 28 w 36"/>
                  <a:gd name="T9" fmla="*/ 8 h 121"/>
                  <a:gd name="T10" fmla="*/ 28 w 36"/>
                  <a:gd name="T11" fmla="*/ 12 h 121"/>
                  <a:gd name="T12" fmla="*/ 24 w 36"/>
                  <a:gd name="T13" fmla="*/ 16 h 121"/>
                  <a:gd name="T14" fmla="*/ 24 w 36"/>
                  <a:gd name="T15" fmla="*/ 20 h 121"/>
                  <a:gd name="T16" fmla="*/ 20 w 36"/>
                  <a:gd name="T17" fmla="*/ 20 h 121"/>
                  <a:gd name="T18" fmla="*/ 16 w 36"/>
                  <a:gd name="T19" fmla="*/ 20 h 121"/>
                  <a:gd name="T20" fmla="*/ 12 w 36"/>
                  <a:gd name="T21" fmla="*/ 16 h 121"/>
                  <a:gd name="T22" fmla="*/ 8 w 36"/>
                  <a:gd name="T23" fmla="*/ 12 h 121"/>
                  <a:gd name="T24" fmla="*/ 8 w 36"/>
                  <a:gd name="T25" fmla="*/ 8 h 121"/>
                  <a:gd name="T26" fmla="*/ 8 w 36"/>
                  <a:gd name="T27" fmla="*/ 4 h 121"/>
                  <a:gd name="T28" fmla="*/ 12 w 36"/>
                  <a:gd name="T29" fmla="*/ 4 h 121"/>
                  <a:gd name="T30" fmla="*/ 16 w 36"/>
                  <a:gd name="T31" fmla="*/ 0 h 121"/>
                  <a:gd name="T32" fmla="*/ 20 w 36"/>
                  <a:gd name="T33" fmla="*/ 0 h 121"/>
                  <a:gd name="T34" fmla="*/ 28 w 36"/>
                  <a:gd name="T35" fmla="*/ 40 h 121"/>
                  <a:gd name="T36" fmla="*/ 28 w 36"/>
                  <a:gd name="T37" fmla="*/ 105 h 121"/>
                  <a:gd name="T38" fmla="*/ 28 w 36"/>
                  <a:gd name="T39" fmla="*/ 113 h 121"/>
                  <a:gd name="T40" fmla="*/ 28 w 36"/>
                  <a:gd name="T41" fmla="*/ 117 h 121"/>
                  <a:gd name="T42" fmla="*/ 28 w 36"/>
                  <a:gd name="T43" fmla="*/ 117 h 121"/>
                  <a:gd name="T44" fmla="*/ 32 w 36"/>
                  <a:gd name="T45" fmla="*/ 121 h 121"/>
                  <a:gd name="T46" fmla="*/ 32 w 36"/>
                  <a:gd name="T47" fmla="*/ 121 h 121"/>
                  <a:gd name="T48" fmla="*/ 36 w 36"/>
                  <a:gd name="T49" fmla="*/ 121 h 121"/>
                  <a:gd name="T50" fmla="*/ 36 w 36"/>
                  <a:gd name="T51" fmla="*/ 121 h 121"/>
                  <a:gd name="T52" fmla="*/ 0 w 36"/>
                  <a:gd name="T53" fmla="*/ 121 h 121"/>
                  <a:gd name="T54" fmla="*/ 0 w 36"/>
                  <a:gd name="T55" fmla="*/ 121 h 121"/>
                  <a:gd name="T56" fmla="*/ 4 w 36"/>
                  <a:gd name="T57" fmla="*/ 121 h 121"/>
                  <a:gd name="T58" fmla="*/ 8 w 36"/>
                  <a:gd name="T59" fmla="*/ 121 h 121"/>
                  <a:gd name="T60" fmla="*/ 8 w 36"/>
                  <a:gd name="T61" fmla="*/ 117 h 121"/>
                  <a:gd name="T62" fmla="*/ 12 w 36"/>
                  <a:gd name="T63" fmla="*/ 117 h 121"/>
                  <a:gd name="T64" fmla="*/ 12 w 36"/>
                  <a:gd name="T65" fmla="*/ 113 h 121"/>
                  <a:gd name="T66" fmla="*/ 12 w 36"/>
                  <a:gd name="T67" fmla="*/ 105 h 121"/>
                  <a:gd name="T68" fmla="*/ 12 w 36"/>
                  <a:gd name="T69" fmla="*/ 73 h 121"/>
                  <a:gd name="T70" fmla="*/ 12 w 36"/>
                  <a:gd name="T71" fmla="*/ 65 h 121"/>
                  <a:gd name="T72" fmla="*/ 12 w 36"/>
                  <a:gd name="T73" fmla="*/ 57 h 121"/>
                  <a:gd name="T74" fmla="*/ 12 w 36"/>
                  <a:gd name="T75" fmla="*/ 53 h 121"/>
                  <a:gd name="T76" fmla="*/ 8 w 36"/>
                  <a:gd name="T77" fmla="*/ 53 h 121"/>
                  <a:gd name="T78" fmla="*/ 8 w 36"/>
                  <a:gd name="T79" fmla="*/ 53 h 121"/>
                  <a:gd name="T80" fmla="*/ 8 w 36"/>
                  <a:gd name="T81" fmla="*/ 53 h 121"/>
                  <a:gd name="T82" fmla="*/ 4 w 36"/>
                  <a:gd name="T83" fmla="*/ 53 h 121"/>
                  <a:gd name="T84" fmla="*/ 4 w 36"/>
                  <a:gd name="T85" fmla="*/ 53 h 121"/>
                  <a:gd name="T86" fmla="*/ 0 w 36"/>
                  <a:gd name="T87" fmla="*/ 53 h 121"/>
                  <a:gd name="T88" fmla="*/ 24 w 36"/>
                  <a:gd name="T89" fmla="*/ 40 h 121"/>
                  <a:gd name="T90" fmla="*/ 28 w 36"/>
                  <a:gd name="T91" fmla="*/ 40 h 1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1"/>
                  <a:gd name="T140" fmla="*/ 36 w 36"/>
                  <a:gd name="T141" fmla="*/ 121 h 1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1">
                    <a:moveTo>
                      <a:pt x="20" y="0"/>
                    </a:moveTo>
                    <a:lnTo>
                      <a:pt x="24" y="0"/>
                    </a:lnTo>
                    <a:lnTo>
                      <a:pt x="24" y="4"/>
                    </a:lnTo>
                    <a:lnTo>
                      <a:pt x="28" y="4"/>
                    </a:lnTo>
                    <a:lnTo>
                      <a:pt x="28" y="8"/>
                    </a:lnTo>
                    <a:lnTo>
                      <a:pt x="28" y="12"/>
                    </a:lnTo>
                    <a:lnTo>
                      <a:pt x="24" y="16"/>
                    </a:lnTo>
                    <a:lnTo>
                      <a:pt x="24" y="20"/>
                    </a:lnTo>
                    <a:lnTo>
                      <a:pt x="20" y="20"/>
                    </a:lnTo>
                    <a:lnTo>
                      <a:pt x="16" y="20"/>
                    </a:lnTo>
                    <a:lnTo>
                      <a:pt x="12" y="16"/>
                    </a:lnTo>
                    <a:lnTo>
                      <a:pt x="8" y="12"/>
                    </a:lnTo>
                    <a:lnTo>
                      <a:pt x="8" y="8"/>
                    </a:lnTo>
                    <a:lnTo>
                      <a:pt x="8" y="4"/>
                    </a:lnTo>
                    <a:lnTo>
                      <a:pt x="12" y="4"/>
                    </a:lnTo>
                    <a:lnTo>
                      <a:pt x="16" y="0"/>
                    </a:lnTo>
                    <a:lnTo>
                      <a:pt x="20" y="0"/>
                    </a:lnTo>
                    <a:close/>
                    <a:moveTo>
                      <a:pt x="28" y="40"/>
                    </a:moveTo>
                    <a:lnTo>
                      <a:pt x="28" y="105"/>
                    </a:lnTo>
                    <a:lnTo>
                      <a:pt x="28" y="113"/>
                    </a:lnTo>
                    <a:lnTo>
                      <a:pt x="28" y="117"/>
                    </a:lnTo>
                    <a:lnTo>
                      <a:pt x="32" y="121"/>
                    </a:lnTo>
                    <a:lnTo>
                      <a:pt x="36" y="121"/>
                    </a:lnTo>
                    <a:lnTo>
                      <a:pt x="0" y="121"/>
                    </a:lnTo>
                    <a:lnTo>
                      <a:pt x="4" y="121"/>
                    </a:lnTo>
                    <a:lnTo>
                      <a:pt x="8" y="121"/>
                    </a:lnTo>
                    <a:lnTo>
                      <a:pt x="8" y="117"/>
                    </a:lnTo>
                    <a:lnTo>
                      <a:pt x="12" y="117"/>
                    </a:lnTo>
                    <a:lnTo>
                      <a:pt x="12" y="113"/>
                    </a:lnTo>
                    <a:lnTo>
                      <a:pt x="12" y="105"/>
                    </a:lnTo>
                    <a:lnTo>
                      <a:pt x="12" y="73"/>
                    </a:lnTo>
                    <a:lnTo>
                      <a:pt x="12" y="65"/>
                    </a:lnTo>
                    <a:lnTo>
                      <a:pt x="12" y="57"/>
                    </a:lnTo>
                    <a:lnTo>
                      <a:pt x="12" y="53"/>
                    </a:lnTo>
                    <a:lnTo>
                      <a:pt x="8" y="53"/>
                    </a:lnTo>
                    <a:lnTo>
                      <a:pt x="4" y="53"/>
                    </a:lnTo>
                    <a:lnTo>
                      <a:pt x="0" y="53"/>
                    </a:lnTo>
                    <a:lnTo>
                      <a:pt x="24" y="40"/>
                    </a:lnTo>
                    <a:lnTo>
                      <a:pt x="28" y="40"/>
                    </a:lnTo>
                    <a:close/>
                  </a:path>
                </a:pathLst>
              </a:custGeom>
              <a:solidFill>
                <a:srgbClr val="000000"/>
              </a:solidFill>
              <a:ln w="0">
                <a:solidFill>
                  <a:srgbClr val="000000"/>
                </a:solidFill>
                <a:round/>
                <a:headEnd/>
                <a:tailEnd/>
              </a:ln>
            </p:spPr>
            <p:txBody>
              <a:bodyPr/>
              <a:lstStyle/>
              <a:p>
                <a:endParaRPr lang="en-US"/>
              </a:p>
            </p:txBody>
          </p:sp>
          <p:sp>
            <p:nvSpPr>
              <p:cNvPr id="9407" name="Freeform 24"/>
              <p:cNvSpPr>
                <a:spLocks noEditPoints="1"/>
              </p:cNvSpPr>
              <p:nvPr/>
            </p:nvSpPr>
            <p:spPr bwMode="auto">
              <a:xfrm>
                <a:off x="2096" y="2249"/>
                <a:ext cx="77" cy="85"/>
              </a:xfrm>
              <a:custGeom>
                <a:avLst/>
                <a:gdLst>
                  <a:gd name="T0" fmla="*/ 40 w 77"/>
                  <a:gd name="T1" fmla="*/ 0 h 85"/>
                  <a:gd name="T2" fmla="*/ 48 w 77"/>
                  <a:gd name="T3" fmla="*/ 4 h 85"/>
                  <a:gd name="T4" fmla="*/ 60 w 77"/>
                  <a:gd name="T5" fmla="*/ 9 h 85"/>
                  <a:gd name="T6" fmla="*/ 69 w 77"/>
                  <a:gd name="T7" fmla="*/ 17 h 85"/>
                  <a:gd name="T8" fmla="*/ 73 w 77"/>
                  <a:gd name="T9" fmla="*/ 29 h 85"/>
                  <a:gd name="T10" fmla="*/ 77 w 77"/>
                  <a:gd name="T11" fmla="*/ 41 h 85"/>
                  <a:gd name="T12" fmla="*/ 77 w 77"/>
                  <a:gd name="T13" fmla="*/ 53 h 85"/>
                  <a:gd name="T14" fmla="*/ 73 w 77"/>
                  <a:gd name="T15" fmla="*/ 61 h 85"/>
                  <a:gd name="T16" fmla="*/ 65 w 77"/>
                  <a:gd name="T17" fmla="*/ 73 h 85"/>
                  <a:gd name="T18" fmla="*/ 56 w 77"/>
                  <a:gd name="T19" fmla="*/ 77 h 85"/>
                  <a:gd name="T20" fmla="*/ 48 w 77"/>
                  <a:gd name="T21" fmla="*/ 81 h 85"/>
                  <a:gd name="T22" fmla="*/ 36 w 77"/>
                  <a:gd name="T23" fmla="*/ 85 h 85"/>
                  <a:gd name="T24" fmla="*/ 28 w 77"/>
                  <a:gd name="T25" fmla="*/ 81 h 85"/>
                  <a:gd name="T26" fmla="*/ 16 w 77"/>
                  <a:gd name="T27" fmla="*/ 77 h 85"/>
                  <a:gd name="T28" fmla="*/ 8 w 77"/>
                  <a:gd name="T29" fmla="*/ 69 h 85"/>
                  <a:gd name="T30" fmla="*/ 4 w 77"/>
                  <a:gd name="T31" fmla="*/ 57 h 85"/>
                  <a:gd name="T32" fmla="*/ 0 w 77"/>
                  <a:gd name="T33" fmla="*/ 45 h 85"/>
                  <a:gd name="T34" fmla="*/ 0 w 77"/>
                  <a:gd name="T35" fmla="*/ 33 h 85"/>
                  <a:gd name="T36" fmla="*/ 4 w 77"/>
                  <a:gd name="T37" fmla="*/ 21 h 85"/>
                  <a:gd name="T38" fmla="*/ 12 w 77"/>
                  <a:gd name="T39" fmla="*/ 13 h 85"/>
                  <a:gd name="T40" fmla="*/ 20 w 77"/>
                  <a:gd name="T41" fmla="*/ 9 h 85"/>
                  <a:gd name="T42" fmla="*/ 28 w 77"/>
                  <a:gd name="T43" fmla="*/ 4 h 85"/>
                  <a:gd name="T44" fmla="*/ 40 w 77"/>
                  <a:gd name="T45" fmla="*/ 0 h 85"/>
                  <a:gd name="T46" fmla="*/ 36 w 77"/>
                  <a:gd name="T47" fmla="*/ 9 h 85"/>
                  <a:gd name="T48" fmla="*/ 32 w 77"/>
                  <a:gd name="T49" fmla="*/ 9 h 85"/>
                  <a:gd name="T50" fmla="*/ 24 w 77"/>
                  <a:gd name="T51" fmla="*/ 9 h 85"/>
                  <a:gd name="T52" fmla="*/ 20 w 77"/>
                  <a:gd name="T53" fmla="*/ 13 h 85"/>
                  <a:gd name="T54" fmla="*/ 20 w 77"/>
                  <a:gd name="T55" fmla="*/ 21 h 85"/>
                  <a:gd name="T56" fmla="*/ 16 w 77"/>
                  <a:gd name="T57" fmla="*/ 29 h 85"/>
                  <a:gd name="T58" fmla="*/ 16 w 77"/>
                  <a:gd name="T59" fmla="*/ 37 h 85"/>
                  <a:gd name="T60" fmla="*/ 16 w 77"/>
                  <a:gd name="T61" fmla="*/ 53 h 85"/>
                  <a:gd name="T62" fmla="*/ 24 w 77"/>
                  <a:gd name="T63" fmla="*/ 65 h 85"/>
                  <a:gd name="T64" fmla="*/ 28 w 77"/>
                  <a:gd name="T65" fmla="*/ 73 h 85"/>
                  <a:gd name="T66" fmla="*/ 32 w 77"/>
                  <a:gd name="T67" fmla="*/ 77 h 85"/>
                  <a:gd name="T68" fmla="*/ 40 w 77"/>
                  <a:gd name="T69" fmla="*/ 77 h 85"/>
                  <a:gd name="T70" fmla="*/ 48 w 77"/>
                  <a:gd name="T71" fmla="*/ 77 h 85"/>
                  <a:gd name="T72" fmla="*/ 56 w 77"/>
                  <a:gd name="T73" fmla="*/ 73 h 85"/>
                  <a:gd name="T74" fmla="*/ 60 w 77"/>
                  <a:gd name="T75" fmla="*/ 61 h 85"/>
                  <a:gd name="T76" fmla="*/ 60 w 77"/>
                  <a:gd name="T77" fmla="*/ 49 h 85"/>
                  <a:gd name="T78" fmla="*/ 60 w 77"/>
                  <a:gd name="T79" fmla="*/ 37 h 85"/>
                  <a:gd name="T80" fmla="*/ 56 w 77"/>
                  <a:gd name="T81" fmla="*/ 25 h 85"/>
                  <a:gd name="T82" fmla="*/ 52 w 77"/>
                  <a:gd name="T83" fmla="*/ 17 h 85"/>
                  <a:gd name="T84" fmla="*/ 44 w 77"/>
                  <a:gd name="T85" fmla="*/ 9 h 85"/>
                  <a:gd name="T86" fmla="*/ 36 w 77"/>
                  <a:gd name="T87" fmla="*/ 9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5"/>
                  <a:gd name="T134" fmla="*/ 77 w 77"/>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5">
                    <a:moveTo>
                      <a:pt x="40" y="0"/>
                    </a:moveTo>
                    <a:lnTo>
                      <a:pt x="48" y="4"/>
                    </a:lnTo>
                    <a:lnTo>
                      <a:pt x="60" y="9"/>
                    </a:lnTo>
                    <a:lnTo>
                      <a:pt x="69" y="17"/>
                    </a:lnTo>
                    <a:lnTo>
                      <a:pt x="73" y="29"/>
                    </a:lnTo>
                    <a:lnTo>
                      <a:pt x="77" y="41"/>
                    </a:lnTo>
                    <a:lnTo>
                      <a:pt x="77" y="53"/>
                    </a:lnTo>
                    <a:lnTo>
                      <a:pt x="73" y="61"/>
                    </a:lnTo>
                    <a:lnTo>
                      <a:pt x="65" y="73"/>
                    </a:lnTo>
                    <a:lnTo>
                      <a:pt x="56" y="77"/>
                    </a:lnTo>
                    <a:lnTo>
                      <a:pt x="48" y="81"/>
                    </a:lnTo>
                    <a:lnTo>
                      <a:pt x="36" y="85"/>
                    </a:lnTo>
                    <a:lnTo>
                      <a:pt x="28" y="81"/>
                    </a:lnTo>
                    <a:lnTo>
                      <a:pt x="16" y="77"/>
                    </a:lnTo>
                    <a:lnTo>
                      <a:pt x="8" y="69"/>
                    </a:lnTo>
                    <a:lnTo>
                      <a:pt x="4" y="57"/>
                    </a:lnTo>
                    <a:lnTo>
                      <a:pt x="0" y="45"/>
                    </a:lnTo>
                    <a:lnTo>
                      <a:pt x="0" y="33"/>
                    </a:lnTo>
                    <a:lnTo>
                      <a:pt x="4" y="21"/>
                    </a:lnTo>
                    <a:lnTo>
                      <a:pt x="12" y="13"/>
                    </a:lnTo>
                    <a:lnTo>
                      <a:pt x="20" y="9"/>
                    </a:lnTo>
                    <a:lnTo>
                      <a:pt x="28" y="4"/>
                    </a:lnTo>
                    <a:lnTo>
                      <a:pt x="40" y="0"/>
                    </a:lnTo>
                    <a:close/>
                    <a:moveTo>
                      <a:pt x="36" y="9"/>
                    </a:moveTo>
                    <a:lnTo>
                      <a:pt x="32" y="9"/>
                    </a:lnTo>
                    <a:lnTo>
                      <a:pt x="24" y="9"/>
                    </a:lnTo>
                    <a:lnTo>
                      <a:pt x="20" y="13"/>
                    </a:lnTo>
                    <a:lnTo>
                      <a:pt x="20" y="21"/>
                    </a:lnTo>
                    <a:lnTo>
                      <a:pt x="16" y="29"/>
                    </a:lnTo>
                    <a:lnTo>
                      <a:pt x="16" y="37"/>
                    </a:lnTo>
                    <a:lnTo>
                      <a:pt x="16" y="53"/>
                    </a:lnTo>
                    <a:lnTo>
                      <a:pt x="24" y="65"/>
                    </a:lnTo>
                    <a:lnTo>
                      <a:pt x="28" y="73"/>
                    </a:lnTo>
                    <a:lnTo>
                      <a:pt x="32" y="77"/>
                    </a:lnTo>
                    <a:lnTo>
                      <a:pt x="40" y="77"/>
                    </a:lnTo>
                    <a:lnTo>
                      <a:pt x="48" y="77"/>
                    </a:lnTo>
                    <a:lnTo>
                      <a:pt x="56" y="73"/>
                    </a:lnTo>
                    <a:lnTo>
                      <a:pt x="60" y="61"/>
                    </a:lnTo>
                    <a:lnTo>
                      <a:pt x="60" y="49"/>
                    </a:lnTo>
                    <a:lnTo>
                      <a:pt x="60" y="37"/>
                    </a:lnTo>
                    <a:lnTo>
                      <a:pt x="56" y="25"/>
                    </a:lnTo>
                    <a:lnTo>
                      <a:pt x="52" y="17"/>
                    </a:lnTo>
                    <a:lnTo>
                      <a:pt x="44" y="9"/>
                    </a:lnTo>
                    <a:lnTo>
                      <a:pt x="36" y="9"/>
                    </a:lnTo>
                    <a:close/>
                  </a:path>
                </a:pathLst>
              </a:custGeom>
              <a:solidFill>
                <a:srgbClr val="000000"/>
              </a:solidFill>
              <a:ln w="0">
                <a:solidFill>
                  <a:srgbClr val="000000"/>
                </a:solidFill>
                <a:round/>
                <a:headEnd/>
                <a:tailEnd/>
              </a:ln>
            </p:spPr>
            <p:txBody>
              <a:bodyPr/>
              <a:lstStyle/>
              <a:p>
                <a:endParaRPr lang="en-US"/>
              </a:p>
            </p:txBody>
          </p:sp>
          <p:sp>
            <p:nvSpPr>
              <p:cNvPr id="9408" name="Freeform 25"/>
              <p:cNvSpPr>
                <a:spLocks/>
              </p:cNvSpPr>
              <p:nvPr/>
            </p:nvSpPr>
            <p:spPr bwMode="auto">
              <a:xfrm>
                <a:off x="2181" y="2249"/>
                <a:ext cx="84" cy="81"/>
              </a:xfrm>
              <a:custGeom>
                <a:avLst/>
                <a:gdLst>
                  <a:gd name="T0" fmla="*/ 28 w 84"/>
                  <a:gd name="T1" fmla="*/ 21 h 81"/>
                  <a:gd name="T2" fmla="*/ 36 w 84"/>
                  <a:gd name="T3" fmla="*/ 9 h 81"/>
                  <a:gd name="T4" fmla="*/ 44 w 84"/>
                  <a:gd name="T5" fmla="*/ 4 h 81"/>
                  <a:gd name="T6" fmla="*/ 52 w 84"/>
                  <a:gd name="T7" fmla="*/ 0 h 81"/>
                  <a:gd name="T8" fmla="*/ 60 w 84"/>
                  <a:gd name="T9" fmla="*/ 0 h 81"/>
                  <a:gd name="T10" fmla="*/ 64 w 84"/>
                  <a:gd name="T11" fmla="*/ 4 h 81"/>
                  <a:gd name="T12" fmla="*/ 68 w 84"/>
                  <a:gd name="T13" fmla="*/ 9 h 81"/>
                  <a:gd name="T14" fmla="*/ 72 w 84"/>
                  <a:gd name="T15" fmla="*/ 17 h 81"/>
                  <a:gd name="T16" fmla="*/ 72 w 84"/>
                  <a:gd name="T17" fmla="*/ 21 h 81"/>
                  <a:gd name="T18" fmla="*/ 72 w 84"/>
                  <a:gd name="T19" fmla="*/ 33 h 81"/>
                  <a:gd name="T20" fmla="*/ 72 w 84"/>
                  <a:gd name="T21" fmla="*/ 65 h 81"/>
                  <a:gd name="T22" fmla="*/ 72 w 84"/>
                  <a:gd name="T23" fmla="*/ 73 h 81"/>
                  <a:gd name="T24" fmla="*/ 76 w 84"/>
                  <a:gd name="T25" fmla="*/ 77 h 81"/>
                  <a:gd name="T26" fmla="*/ 76 w 84"/>
                  <a:gd name="T27" fmla="*/ 77 h 81"/>
                  <a:gd name="T28" fmla="*/ 76 w 84"/>
                  <a:gd name="T29" fmla="*/ 81 h 81"/>
                  <a:gd name="T30" fmla="*/ 80 w 84"/>
                  <a:gd name="T31" fmla="*/ 81 h 81"/>
                  <a:gd name="T32" fmla="*/ 84 w 84"/>
                  <a:gd name="T33" fmla="*/ 81 h 81"/>
                  <a:gd name="T34" fmla="*/ 84 w 84"/>
                  <a:gd name="T35" fmla="*/ 81 h 81"/>
                  <a:gd name="T36" fmla="*/ 48 w 84"/>
                  <a:gd name="T37" fmla="*/ 81 h 81"/>
                  <a:gd name="T38" fmla="*/ 48 w 84"/>
                  <a:gd name="T39" fmla="*/ 81 h 81"/>
                  <a:gd name="T40" fmla="*/ 48 w 84"/>
                  <a:gd name="T41" fmla="*/ 81 h 81"/>
                  <a:gd name="T42" fmla="*/ 52 w 84"/>
                  <a:gd name="T43" fmla="*/ 81 h 81"/>
                  <a:gd name="T44" fmla="*/ 56 w 84"/>
                  <a:gd name="T45" fmla="*/ 77 h 81"/>
                  <a:gd name="T46" fmla="*/ 56 w 84"/>
                  <a:gd name="T47" fmla="*/ 77 h 81"/>
                  <a:gd name="T48" fmla="*/ 60 w 84"/>
                  <a:gd name="T49" fmla="*/ 73 h 81"/>
                  <a:gd name="T50" fmla="*/ 60 w 84"/>
                  <a:gd name="T51" fmla="*/ 69 h 81"/>
                  <a:gd name="T52" fmla="*/ 60 w 84"/>
                  <a:gd name="T53" fmla="*/ 65 h 81"/>
                  <a:gd name="T54" fmla="*/ 60 w 84"/>
                  <a:gd name="T55" fmla="*/ 33 h 81"/>
                  <a:gd name="T56" fmla="*/ 60 w 84"/>
                  <a:gd name="T57" fmla="*/ 25 h 81"/>
                  <a:gd name="T58" fmla="*/ 56 w 84"/>
                  <a:gd name="T59" fmla="*/ 17 h 81"/>
                  <a:gd name="T60" fmla="*/ 52 w 84"/>
                  <a:gd name="T61" fmla="*/ 13 h 81"/>
                  <a:gd name="T62" fmla="*/ 48 w 84"/>
                  <a:gd name="T63" fmla="*/ 13 h 81"/>
                  <a:gd name="T64" fmla="*/ 36 w 84"/>
                  <a:gd name="T65" fmla="*/ 17 h 81"/>
                  <a:gd name="T66" fmla="*/ 28 w 84"/>
                  <a:gd name="T67" fmla="*/ 25 h 81"/>
                  <a:gd name="T68" fmla="*/ 28 w 84"/>
                  <a:gd name="T69" fmla="*/ 65 h 81"/>
                  <a:gd name="T70" fmla="*/ 28 w 84"/>
                  <a:gd name="T71" fmla="*/ 73 h 81"/>
                  <a:gd name="T72" fmla="*/ 28 w 84"/>
                  <a:gd name="T73" fmla="*/ 77 h 81"/>
                  <a:gd name="T74" fmla="*/ 28 w 84"/>
                  <a:gd name="T75" fmla="*/ 77 h 81"/>
                  <a:gd name="T76" fmla="*/ 28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4 w 84"/>
                  <a:gd name="T89" fmla="*/ 81 h 81"/>
                  <a:gd name="T90" fmla="*/ 8 w 84"/>
                  <a:gd name="T91" fmla="*/ 81 h 81"/>
                  <a:gd name="T92" fmla="*/ 8 w 84"/>
                  <a:gd name="T93" fmla="*/ 77 h 81"/>
                  <a:gd name="T94" fmla="*/ 12 w 84"/>
                  <a:gd name="T95" fmla="*/ 73 h 81"/>
                  <a:gd name="T96" fmla="*/ 12 w 84"/>
                  <a:gd name="T97" fmla="*/ 65 h 81"/>
                  <a:gd name="T98" fmla="*/ 12 w 84"/>
                  <a:gd name="T99" fmla="*/ 33 h 81"/>
                  <a:gd name="T100" fmla="*/ 12 w 84"/>
                  <a:gd name="T101" fmla="*/ 25 h 81"/>
                  <a:gd name="T102" fmla="*/ 12 w 84"/>
                  <a:gd name="T103" fmla="*/ 17 h 81"/>
                  <a:gd name="T104" fmla="*/ 12 w 84"/>
                  <a:gd name="T105" fmla="*/ 13 h 81"/>
                  <a:gd name="T106" fmla="*/ 8 w 84"/>
                  <a:gd name="T107" fmla="*/ 13 h 81"/>
                  <a:gd name="T108" fmla="*/ 8 w 84"/>
                  <a:gd name="T109" fmla="*/ 13 h 81"/>
                  <a:gd name="T110" fmla="*/ 8 w 84"/>
                  <a:gd name="T111" fmla="*/ 13 h 81"/>
                  <a:gd name="T112" fmla="*/ 4 w 84"/>
                  <a:gd name="T113" fmla="*/ 13 h 81"/>
                  <a:gd name="T114" fmla="*/ 0 w 84"/>
                  <a:gd name="T115" fmla="*/ 13 h 81"/>
                  <a:gd name="T116" fmla="*/ 0 w 84"/>
                  <a:gd name="T117" fmla="*/ 13 h 81"/>
                  <a:gd name="T118" fmla="*/ 24 w 84"/>
                  <a:gd name="T119" fmla="*/ 0 h 81"/>
                  <a:gd name="T120" fmla="*/ 28 w 84"/>
                  <a:gd name="T121" fmla="*/ 0 h 81"/>
                  <a:gd name="T122" fmla="*/ 28 w 84"/>
                  <a:gd name="T123" fmla="*/ 21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8" y="21"/>
                    </a:moveTo>
                    <a:lnTo>
                      <a:pt x="36" y="9"/>
                    </a:lnTo>
                    <a:lnTo>
                      <a:pt x="44" y="4"/>
                    </a:lnTo>
                    <a:lnTo>
                      <a:pt x="52" y="0"/>
                    </a:lnTo>
                    <a:lnTo>
                      <a:pt x="60" y="0"/>
                    </a:lnTo>
                    <a:lnTo>
                      <a:pt x="64" y="4"/>
                    </a:lnTo>
                    <a:lnTo>
                      <a:pt x="68" y="9"/>
                    </a:lnTo>
                    <a:lnTo>
                      <a:pt x="72" y="17"/>
                    </a:lnTo>
                    <a:lnTo>
                      <a:pt x="72" y="21"/>
                    </a:lnTo>
                    <a:lnTo>
                      <a:pt x="72" y="33"/>
                    </a:lnTo>
                    <a:lnTo>
                      <a:pt x="72" y="65"/>
                    </a:lnTo>
                    <a:lnTo>
                      <a:pt x="72" y="73"/>
                    </a:lnTo>
                    <a:lnTo>
                      <a:pt x="76" y="77"/>
                    </a:lnTo>
                    <a:lnTo>
                      <a:pt x="76" y="81"/>
                    </a:lnTo>
                    <a:lnTo>
                      <a:pt x="80" y="81"/>
                    </a:lnTo>
                    <a:lnTo>
                      <a:pt x="84" y="81"/>
                    </a:lnTo>
                    <a:lnTo>
                      <a:pt x="48" y="81"/>
                    </a:lnTo>
                    <a:lnTo>
                      <a:pt x="52" y="81"/>
                    </a:lnTo>
                    <a:lnTo>
                      <a:pt x="56" y="77"/>
                    </a:lnTo>
                    <a:lnTo>
                      <a:pt x="60" y="73"/>
                    </a:lnTo>
                    <a:lnTo>
                      <a:pt x="60" y="69"/>
                    </a:lnTo>
                    <a:lnTo>
                      <a:pt x="60" y="65"/>
                    </a:lnTo>
                    <a:lnTo>
                      <a:pt x="60" y="33"/>
                    </a:lnTo>
                    <a:lnTo>
                      <a:pt x="60" y="25"/>
                    </a:lnTo>
                    <a:lnTo>
                      <a:pt x="56" y="17"/>
                    </a:lnTo>
                    <a:lnTo>
                      <a:pt x="52" y="13"/>
                    </a:lnTo>
                    <a:lnTo>
                      <a:pt x="48" y="13"/>
                    </a:lnTo>
                    <a:lnTo>
                      <a:pt x="36" y="17"/>
                    </a:lnTo>
                    <a:lnTo>
                      <a:pt x="28" y="25"/>
                    </a:lnTo>
                    <a:lnTo>
                      <a:pt x="28" y="65"/>
                    </a:lnTo>
                    <a:lnTo>
                      <a:pt x="28" y="73"/>
                    </a:lnTo>
                    <a:lnTo>
                      <a:pt x="28" y="77"/>
                    </a:lnTo>
                    <a:lnTo>
                      <a:pt x="28" y="81"/>
                    </a:lnTo>
                    <a:lnTo>
                      <a:pt x="32" y="81"/>
                    </a:lnTo>
                    <a:lnTo>
                      <a:pt x="36" y="81"/>
                    </a:lnTo>
                    <a:lnTo>
                      <a:pt x="0" y="81"/>
                    </a:lnTo>
                    <a:lnTo>
                      <a:pt x="4" y="81"/>
                    </a:lnTo>
                    <a:lnTo>
                      <a:pt x="8" y="81"/>
                    </a:lnTo>
                    <a:lnTo>
                      <a:pt x="8" y="77"/>
                    </a:lnTo>
                    <a:lnTo>
                      <a:pt x="12" y="73"/>
                    </a:lnTo>
                    <a:lnTo>
                      <a:pt x="12" y="65"/>
                    </a:lnTo>
                    <a:lnTo>
                      <a:pt x="12" y="33"/>
                    </a:lnTo>
                    <a:lnTo>
                      <a:pt x="12" y="25"/>
                    </a:lnTo>
                    <a:lnTo>
                      <a:pt x="12" y="17"/>
                    </a:lnTo>
                    <a:lnTo>
                      <a:pt x="12" y="13"/>
                    </a:lnTo>
                    <a:lnTo>
                      <a:pt x="8" y="13"/>
                    </a:lnTo>
                    <a:lnTo>
                      <a:pt x="4" y="13"/>
                    </a:lnTo>
                    <a:lnTo>
                      <a:pt x="0" y="13"/>
                    </a:lnTo>
                    <a:lnTo>
                      <a:pt x="24" y="0"/>
                    </a:lnTo>
                    <a:lnTo>
                      <a:pt x="28" y="0"/>
                    </a:lnTo>
                    <a:lnTo>
                      <a:pt x="28" y="21"/>
                    </a:lnTo>
                    <a:close/>
                  </a:path>
                </a:pathLst>
              </a:custGeom>
              <a:solidFill>
                <a:srgbClr val="000000"/>
              </a:solidFill>
              <a:ln w="0">
                <a:solidFill>
                  <a:srgbClr val="000000"/>
                </a:solidFill>
                <a:round/>
                <a:headEnd/>
                <a:tailEnd/>
              </a:ln>
            </p:spPr>
            <p:txBody>
              <a:bodyPr/>
              <a:lstStyle/>
              <a:p>
                <a:endParaRPr lang="en-US"/>
              </a:p>
            </p:txBody>
          </p:sp>
          <p:sp>
            <p:nvSpPr>
              <p:cNvPr id="9409" name="Rectangle 26"/>
              <p:cNvSpPr>
                <a:spLocks noChangeArrowheads="1"/>
              </p:cNvSpPr>
              <p:nvPr/>
            </p:nvSpPr>
            <p:spPr bwMode="auto">
              <a:xfrm>
                <a:off x="3829" y="2181"/>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10" name="Freeform 27"/>
              <p:cNvSpPr>
                <a:spLocks/>
              </p:cNvSpPr>
              <p:nvPr/>
            </p:nvSpPr>
            <p:spPr bwMode="auto">
              <a:xfrm>
                <a:off x="4158" y="2213"/>
                <a:ext cx="101" cy="117"/>
              </a:xfrm>
              <a:custGeom>
                <a:avLst/>
                <a:gdLst>
                  <a:gd name="T0" fmla="*/ 32 w 101"/>
                  <a:gd name="T1" fmla="*/ 8 h 117"/>
                  <a:gd name="T2" fmla="*/ 32 w 101"/>
                  <a:gd name="T3" fmla="*/ 53 h 117"/>
                  <a:gd name="T4" fmla="*/ 60 w 101"/>
                  <a:gd name="T5" fmla="*/ 53 h 117"/>
                  <a:gd name="T6" fmla="*/ 69 w 101"/>
                  <a:gd name="T7" fmla="*/ 53 h 117"/>
                  <a:gd name="T8" fmla="*/ 73 w 101"/>
                  <a:gd name="T9" fmla="*/ 53 h 117"/>
                  <a:gd name="T10" fmla="*/ 77 w 101"/>
                  <a:gd name="T11" fmla="*/ 45 h 117"/>
                  <a:gd name="T12" fmla="*/ 81 w 101"/>
                  <a:gd name="T13" fmla="*/ 36 h 117"/>
                  <a:gd name="T14" fmla="*/ 81 w 101"/>
                  <a:gd name="T15" fmla="*/ 36 h 117"/>
                  <a:gd name="T16" fmla="*/ 81 w 101"/>
                  <a:gd name="T17" fmla="*/ 77 h 117"/>
                  <a:gd name="T18" fmla="*/ 81 w 101"/>
                  <a:gd name="T19" fmla="*/ 77 h 117"/>
                  <a:gd name="T20" fmla="*/ 77 w 101"/>
                  <a:gd name="T21" fmla="*/ 69 h 117"/>
                  <a:gd name="T22" fmla="*/ 77 w 101"/>
                  <a:gd name="T23" fmla="*/ 65 h 117"/>
                  <a:gd name="T24" fmla="*/ 73 w 101"/>
                  <a:gd name="T25" fmla="*/ 65 h 117"/>
                  <a:gd name="T26" fmla="*/ 73 w 101"/>
                  <a:gd name="T27" fmla="*/ 61 h 117"/>
                  <a:gd name="T28" fmla="*/ 69 w 101"/>
                  <a:gd name="T29" fmla="*/ 61 h 117"/>
                  <a:gd name="T30" fmla="*/ 60 w 101"/>
                  <a:gd name="T31" fmla="*/ 61 h 117"/>
                  <a:gd name="T32" fmla="*/ 32 w 101"/>
                  <a:gd name="T33" fmla="*/ 61 h 117"/>
                  <a:gd name="T34" fmla="*/ 32 w 101"/>
                  <a:gd name="T35" fmla="*/ 101 h 117"/>
                  <a:gd name="T36" fmla="*/ 32 w 101"/>
                  <a:gd name="T37" fmla="*/ 105 h 117"/>
                  <a:gd name="T38" fmla="*/ 32 w 101"/>
                  <a:gd name="T39" fmla="*/ 109 h 117"/>
                  <a:gd name="T40" fmla="*/ 36 w 101"/>
                  <a:gd name="T41" fmla="*/ 109 h 117"/>
                  <a:gd name="T42" fmla="*/ 36 w 101"/>
                  <a:gd name="T43" fmla="*/ 113 h 117"/>
                  <a:gd name="T44" fmla="*/ 40 w 101"/>
                  <a:gd name="T45" fmla="*/ 113 h 117"/>
                  <a:gd name="T46" fmla="*/ 44 w 101"/>
                  <a:gd name="T47" fmla="*/ 113 h 117"/>
                  <a:gd name="T48" fmla="*/ 65 w 101"/>
                  <a:gd name="T49" fmla="*/ 113 h 117"/>
                  <a:gd name="T50" fmla="*/ 73 w 101"/>
                  <a:gd name="T51" fmla="*/ 113 h 117"/>
                  <a:gd name="T52" fmla="*/ 81 w 101"/>
                  <a:gd name="T53" fmla="*/ 113 h 117"/>
                  <a:gd name="T54" fmla="*/ 85 w 101"/>
                  <a:gd name="T55" fmla="*/ 109 h 117"/>
                  <a:gd name="T56" fmla="*/ 89 w 101"/>
                  <a:gd name="T57" fmla="*/ 105 h 117"/>
                  <a:gd name="T58" fmla="*/ 93 w 101"/>
                  <a:gd name="T59" fmla="*/ 97 h 117"/>
                  <a:gd name="T60" fmla="*/ 101 w 101"/>
                  <a:gd name="T61" fmla="*/ 89 h 117"/>
                  <a:gd name="T62" fmla="*/ 101 w 101"/>
                  <a:gd name="T63" fmla="*/ 89 h 117"/>
                  <a:gd name="T64" fmla="*/ 93 w 101"/>
                  <a:gd name="T65" fmla="*/ 117 h 117"/>
                  <a:gd name="T66" fmla="*/ 0 w 101"/>
                  <a:gd name="T67" fmla="*/ 117 h 117"/>
                  <a:gd name="T68" fmla="*/ 0 w 101"/>
                  <a:gd name="T69" fmla="*/ 117 h 117"/>
                  <a:gd name="T70" fmla="*/ 4 w 101"/>
                  <a:gd name="T71" fmla="*/ 117 h 117"/>
                  <a:gd name="T72" fmla="*/ 8 w 101"/>
                  <a:gd name="T73" fmla="*/ 117 h 117"/>
                  <a:gd name="T74" fmla="*/ 12 w 101"/>
                  <a:gd name="T75" fmla="*/ 113 h 117"/>
                  <a:gd name="T76" fmla="*/ 12 w 101"/>
                  <a:gd name="T77" fmla="*/ 113 h 117"/>
                  <a:gd name="T78" fmla="*/ 16 w 101"/>
                  <a:gd name="T79" fmla="*/ 109 h 117"/>
                  <a:gd name="T80" fmla="*/ 16 w 101"/>
                  <a:gd name="T81" fmla="*/ 105 h 117"/>
                  <a:gd name="T82" fmla="*/ 16 w 101"/>
                  <a:gd name="T83" fmla="*/ 97 h 117"/>
                  <a:gd name="T84" fmla="*/ 16 w 101"/>
                  <a:gd name="T85" fmla="*/ 20 h 117"/>
                  <a:gd name="T86" fmla="*/ 16 w 101"/>
                  <a:gd name="T87" fmla="*/ 12 h 117"/>
                  <a:gd name="T88" fmla="*/ 16 w 101"/>
                  <a:gd name="T89" fmla="*/ 8 h 117"/>
                  <a:gd name="T90" fmla="*/ 8 w 101"/>
                  <a:gd name="T91" fmla="*/ 4 h 117"/>
                  <a:gd name="T92" fmla="*/ 4 w 101"/>
                  <a:gd name="T93" fmla="*/ 4 h 117"/>
                  <a:gd name="T94" fmla="*/ 0 w 101"/>
                  <a:gd name="T95" fmla="*/ 4 h 117"/>
                  <a:gd name="T96" fmla="*/ 0 w 101"/>
                  <a:gd name="T97" fmla="*/ 0 h 117"/>
                  <a:gd name="T98" fmla="*/ 93 w 101"/>
                  <a:gd name="T99" fmla="*/ 0 h 117"/>
                  <a:gd name="T100" fmla="*/ 93 w 101"/>
                  <a:gd name="T101" fmla="*/ 28 h 117"/>
                  <a:gd name="T102" fmla="*/ 89 w 101"/>
                  <a:gd name="T103" fmla="*/ 28 h 117"/>
                  <a:gd name="T104" fmla="*/ 89 w 101"/>
                  <a:gd name="T105" fmla="*/ 20 h 117"/>
                  <a:gd name="T106" fmla="*/ 85 w 101"/>
                  <a:gd name="T107" fmla="*/ 12 h 117"/>
                  <a:gd name="T108" fmla="*/ 85 w 101"/>
                  <a:gd name="T109" fmla="*/ 8 h 117"/>
                  <a:gd name="T110" fmla="*/ 81 w 101"/>
                  <a:gd name="T111" fmla="*/ 8 h 117"/>
                  <a:gd name="T112" fmla="*/ 73 w 101"/>
                  <a:gd name="T113" fmla="*/ 8 h 117"/>
                  <a:gd name="T114" fmla="*/ 65 w 101"/>
                  <a:gd name="T115" fmla="*/ 8 h 117"/>
                  <a:gd name="T116" fmla="*/ 32 w 101"/>
                  <a:gd name="T117" fmla="*/ 8 h 1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1"/>
                  <a:gd name="T178" fmla="*/ 0 h 117"/>
                  <a:gd name="T179" fmla="*/ 101 w 101"/>
                  <a:gd name="T180" fmla="*/ 117 h 11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1" h="117">
                    <a:moveTo>
                      <a:pt x="32" y="8"/>
                    </a:moveTo>
                    <a:lnTo>
                      <a:pt x="32" y="53"/>
                    </a:lnTo>
                    <a:lnTo>
                      <a:pt x="60" y="53"/>
                    </a:lnTo>
                    <a:lnTo>
                      <a:pt x="69" y="53"/>
                    </a:lnTo>
                    <a:lnTo>
                      <a:pt x="73" y="53"/>
                    </a:lnTo>
                    <a:lnTo>
                      <a:pt x="77" y="45"/>
                    </a:lnTo>
                    <a:lnTo>
                      <a:pt x="81" y="36"/>
                    </a:lnTo>
                    <a:lnTo>
                      <a:pt x="81" y="77"/>
                    </a:lnTo>
                    <a:lnTo>
                      <a:pt x="77" y="69"/>
                    </a:lnTo>
                    <a:lnTo>
                      <a:pt x="77" y="65"/>
                    </a:lnTo>
                    <a:lnTo>
                      <a:pt x="73" y="65"/>
                    </a:lnTo>
                    <a:lnTo>
                      <a:pt x="73" y="61"/>
                    </a:lnTo>
                    <a:lnTo>
                      <a:pt x="69" y="61"/>
                    </a:lnTo>
                    <a:lnTo>
                      <a:pt x="60" y="61"/>
                    </a:lnTo>
                    <a:lnTo>
                      <a:pt x="32" y="61"/>
                    </a:lnTo>
                    <a:lnTo>
                      <a:pt x="32" y="101"/>
                    </a:lnTo>
                    <a:lnTo>
                      <a:pt x="32" y="105"/>
                    </a:lnTo>
                    <a:lnTo>
                      <a:pt x="32" y="109"/>
                    </a:lnTo>
                    <a:lnTo>
                      <a:pt x="36" y="109"/>
                    </a:lnTo>
                    <a:lnTo>
                      <a:pt x="36" y="113"/>
                    </a:lnTo>
                    <a:lnTo>
                      <a:pt x="40" y="113"/>
                    </a:lnTo>
                    <a:lnTo>
                      <a:pt x="44" y="113"/>
                    </a:lnTo>
                    <a:lnTo>
                      <a:pt x="65" y="113"/>
                    </a:lnTo>
                    <a:lnTo>
                      <a:pt x="73" y="113"/>
                    </a:lnTo>
                    <a:lnTo>
                      <a:pt x="81" y="113"/>
                    </a:lnTo>
                    <a:lnTo>
                      <a:pt x="85" y="109"/>
                    </a:lnTo>
                    <a:lnTo>
                      <a:pt x="89" y="105"/>
                    </a:lnTo>
                    <a:lnTo>
                      <a:pt x="93" y="97"/>
                    </a:lnTo>
                    <a:lnTo>
                      <a:pt x="101" y="89"/>
                    </a:lnTo>
                    <a:lnTo>
                      <a:pt x="93" y="117"/>
                    </a:lnTo>
                    <a:lnTo>
                      <a:pt x="0" y="117"/>
                    </a:lnTo>
                    <a:lnTo>
                      <a:pt x="4" y="117"/>
                    </a:lnTo>
                    <a:lnTo>
                      <a:pt x="8" y="117"/>
                    </a:lnTo>
                    <a:lnTo>
                      <a:pt x="12" y="113"/>
                    </a:lnTo>
                    <a:lnTo>
                      <a:pt x="16" y="109"/>
                    </a:lnTo>
                    <a:lnTo>
                      <a:pt x="16" y="105"/>
                    </a:lnTo>
                    <a:lnTo>
                      <a:pt x="16" y="97"/>
                    </a:lnTo>
                    <a:lnTo>
                      <a:pt x="16" y="20"/>
                    </a:lnTo>
                    <a:lnTo>
                      <a:pt x="16" y="12"/>
                    </a:lnTo>
                    <a:lnTo>
                      <a:pt x="16" y="8"/>
                    </a:lnTo>
                    <a:lnTo>
                      <a:pt x="8" y="4"/>
                    </a:lnTo>
                    <a:lnTo>
                      <a:pt x="4" y="4"/>
                    </a:lnTo>
                    <a:lnTo>
                      <a:pt x="0" y="4"/>
                    </a:lnTo>
                    <a:lnTo>
                      <a:pt x="0" y="0"/>
                    </a:lnTo>
                    <a:lnTo>
                      <a:pt x="93" y="0"/>
                    </a:lnTo>
                    <a:lnTo>
                      <a:pt x="93" y="28"/>
                    </a:lnTo>
                    <a:lnTo>
                      <a:pt x="89" y="28"/>
                    </a:lnTo>
                    <a:lnTo>
                      <a:pt x="89" y="20"/>
                    </a:lnTo>
                    <a:lnTo>
                      <a:pt x="85" y="12"/>
                    </a:lnTo>
                    <a:lnTo>
                      <a:pt x="85" y="8"/>
                    </a:lnTo>
                    <a:lnTo>
                      <a:pt x="81" y="8"/>
                    </a:lnTo>
                    <a:lnTo>
                      <a:pt x="73" y="8"/>
                    </a:lnTo>
                    <a:lnTo>
                      <a:pt x="65" y="8"/>
                    </a:lnTo>
                    <a:lnTo>
                      <a:pt x="32" y="8"/>
                    </a:lnTo>
                    <a:close/>
                  </a:path>
                </a:pathLst>
              </a:custGeom>
              <a:solidFill>
                <a:srgbClr val="000000"/>
              </a:solidFill>
              <a:ln w="0">
                <a:solidFill>
                  <a:srgbClr val="000000"/>
                </a:solidFill>
                <a:round/>
                <a:headEnd/>
                <a:tailEnd/>
              </a:ln>
            </p:spPr>
            <p:txBody>
              <a:bodyPr/>
              <a:lstStyle/>
              <a:p>
                <a:endParaRPr lang="en-US"/>
              </a:p>
            </p:txBody>
          </p:sp>
          <p:sp>
            <p:nvSpPr>
              <p:cNvPr id="9411" name="Freeform 28"/>
              <p:cNvSpPr>
                <a:spLocks/>
              </p:cNvSpPr>
              <p:nvPr/>
            </p:nvSpPr>
            <p:spPr bwMode="auto">
              <a:xfrm>
                <a:off x="4263" y="2253"/>
                <a:ext cx="88" cy="77"/>
              </a:xfrm>
              <a:custGeom>
                <a:avLst/>
                <a:gdLst>
                  <a:gd name="T0" fmla="*/ 0 w 88"/>
                  <a:gd name="T1" fmla="*/ 0 h 77"/>
                  <a:gd name="T2" fmla="*/ 36 w 88"/>
                  <a:gd name="T3" fmla="*/ 0 h 77"/>
                  <a:gd name="T4" fmla="*/ 36 w 88"/>
                  <a:gd name="T5" fmla="*/ 0 h 77"/>
                  <a:gd name="T6" fmla="*/ 32 w 88"/>
                  <a:gd name="T7" fmla="*/ 0 h 77"/>
                  <a:gd name="T8" fmla="*/ 32 w 88"/>
                  <a:gd name="T9" fmla="*/ 5 h 77"/>
                  <a:gd name="T10" fmla="*/ 32 w 88"/>
                  <a:gd name="T11" fmla="*/ 5 h 77"/>
                  <a:gd name="T12" fmla="*/ 32 w 88"/>
                  <a:gd name="T13" fmla="*/ 5 h 77"/>
                  <a:gd name="T14" fmla="*/ 32 w 88"/>
                  <a:gd name="T15" fmla="*/ 9 h 77"/>
                  <a:gd name="T16" fmla="*/ 36 w 88"/>
                  <a:gd name="T17" fmla="*/ 13 h 77"/>
                  <a:gd name="T18" fmla="*/ 36 w 88"/>
                  <a:gd name="T19" fmla="*/ 17 h 77"/>
                  <a:gd name="T20" fmla="*/ 40 w 88"/>
                  <a:gd name="T21" fmla="*/ 17 h 77"/>
                  <a:gd name="T22" fmla="*/ 48 w 88"/>
                  <a:gd name="T23" fmla="*/ 29 h 77"/>
                  <a:gd name="T24" fmla="*/ 52 w 88"/>
                  <a:gd name="T25" fmla="*/ 21 h 77"/>
                  <a:gd name="T26" fmla="*/ 60 w 88"/>
                  <a:gd name="T27" fmla="*/ 13 h 77"/>
                  <a:gd name="T28" fmla="*/ 60 w 88"/>
                  <a:gd name="T29" fmla="*/ 9 h 77"/>
                  <a:gd name="T30" fmla="*/ 60 w 88"/>
                  <a:gd name="T31" fmla="*/ 5 h 77"/>
                  <a:gd name="T32" fmla="*/ 60 w 88"/>
                  <a:gd name="T33" fmla="*/ 5 h 77"/>
                  <a:gd name="T34" fmla="*/ 56 w 88"/>
                  <a:gd name="T35" fmla="*/ 0 h 77"/>
                  <a:gd name="T36" fmla="*/ 52 w 88"/>
                  <a:gd name="T37" fmla="*/ 0 h 77"/>
                  <a:gd name="T38" fmla="*/ 52 w 88"/>
                  <a:gd name="T39" fmla="*/ 0 h 77"/>
                  <a:gd name="T40" fmla="*/ 80 w 88"/>
                  <a:gd name="T41" fmla="*/ 0 h 77"/>
                  <a:gd name="T42" fmla="*/ 80 w 88"/>
                  <a:gd name="T43" fmla="*/ 0 h 77"/>
                  <a:gd name="T44" fmla="*/ 76 w 88"/>
                  <a:gd name="T45" fmla="*/ 0 h 77"/>
                  <a:gd name="T46" fmla="*/ 72 w 88"/>
                  <a:gd name="T47" fmla="*/ 5 h 77"/>
                  <a:gd name="T48" fmla="*/ 68 w 88"/>
                  <a:gd name="T49" fmla="*/ 9 h 77"/>
                  <a:gd name="T50" fmla="*/ 60 w 88"/>
                  <a:gd name="T51" fmla="*/ 17 h 77"/>
                  <a:gd name="T52" fmla="*/ 48 w 88"/>
                  <a:gd name="T53" fmla="*/ 33 h 77"/>
                  <a:gd name="T54" fmla="*/ 68 w 88"/>
                  <a:gd name="T55" fmla="*/ 61 h 77"/>
                  <a:gd name="T56" fmla="*/ 76 w 88"/>
                  <a:gd name="T57" fmla="*/ 69 h 77"/>
                  <a:gd name="T58" fmla="*/ 80 w 88"/>
                  <a:gd name="T59" fmla="*/ 73 h 77"/>
                  <a:gd name="T60" fmla="*/ 84 w 88"/>
                  <a:gd name="T61" fmla="*/ 73 h 77"/>
                  <a:gd name="T62" fmla="*/ 88 w 88"/>
                  <a:gd name="T63" fmla="*/ 73 h 77"/>
                  <a:gd name="T64" fmla="*/ 88 w 88"/>
                  <a:gd name="T65" fmla="*/ 77 h 77"/>
                  <a:gd name="T66" fmla="*/ 48 w 88"/>
                  <a:gd name="T67" fmla="*/ 77 h 77"/>
                  <a:gd name="T68" fmla="*/ 48 w 88"/>
                  <a:gd name="T69" fmla="*/ 73 h 77"/>
                  <a:gd name="T70" fmla="*/ 52 w 88"/>
                  <a:gd name="T71" fmla="*/ 73 h 77"/>
                  <a:gd name="T72" fmla="*/ 56 w 88"/>
                  <a:gd name="T73" fmla="*/ 73 h 77"/>
                  <a:gd name="T74" fmla="*/ 56 w 88"/>
                  <a:gd name="T75" fmla="*/ 73 h 77"/>
                  <a:gd name="T76" fmla="*/ 60 w 88"/>
                  <a:gd name="T77" fmla="*/ 69 h 77"/>
                  <a:gd name="T78" fmla="*/ 56 w 88"/>
                  <a:gd name="T79" fmla="*/ 65 h 77"/>
                  <a:gd name="T80" fmla="*/ 52 w 88"/>
                  <a:gd name="T81" fmla="*/ 61 h 77"/>
                  <a:gd name="T82" fmla="*/ 40 w 88"/>
                  <a:gd name="T83" fmla="*/ 45 h 77"/>
                  <a:gd name="T84" fmla="*/ 24 w 88"/>
                  <a:gd name="T85" fmla="*/ 61 h 77"/>
                  <a:gd name="T86" fmla="*/ 24 w 88"/>
                  <a:gd name="T87" fmla="*/ 65 h 77"/>
                  <a:gd name="T88" fmla="*/ 20 w 88"/>
                  <a:gd name="T89" fmla="*/ 69 h 77"/>
                  <a:gd name="T90" fmla="*/ 24 w 88"/>
                  <a:gd name="T91" fmla="*/ 73 h 77"/>
                  <a:gd name="T92" fmla="*/ 24 w 88"/>
                  <a:gd name="T93" fmla="*/ 73 h 77"/>
                  <a:gd name="T94" fmla="*/ 28 w 88"/>
                  <a:gd name="T95" fmla="*/ 73 h 77"/>
                  <a:gd name="T96" fmla="*/ 32 w 88"/>
                  <a:gd name="T97" fmla="*/ 73 h 77"/>
                  <a:gd name="T98" fmla="*/ 32 w 88"/>
                  <a:gd name="T99" fmla="*/ 77 h 77"/>
                  <a:gd name="T100" fmla="*/ 4 w 88"/>
                  <a:gd name="T101" fmla="*/ 77 h 77"/>
                  <a:gd name="T102" fmla="*/ 4 w 88"/>
                  <a:gd name="T103" fmla="*/ 73 h 77"/>
                  <a:gd name="T104" fmla="*/ 8 w 88"/>
                  <a:gd name="T105" fmla="*/ 73 h 77"/>
                  <a:gd name="T106" fmla="*/ 12 w 88"/>
                  <a:gd name="T107" fmla="*/ 73 h 77"/>
                  <a:gd name="T108" fmla="*/ 12 w 88"/>
                  <a:gd name="T109" fmla="*/ 69 h 77"/>
                  <a:gd name="T110" fmla="*/ 20 w 88"/>
                  <a:gd name="T111" fmla="*/ 61 h 77"/>
                  <a:gd name="T112" fmla="*/ 36 w 88"/>
                  <a:gd name="T113" fmla="*/ 41 h 77"/>
                  <a:gd name="T114" fmla="*/ 20 w 88"/>
                  <a:gd name="T115" fmla="*/ 17 h 77"/>
                  <a:gd name="T116" fmla="*/ 16 w 88"/>
                  <a:gd name="T117" fmla="*/ 9 h 77"/>
                  <a:gd name="T118" fmla="*/ 12 w 88"/>
                  <a:gd name="T119" fmla="*/ 5 h 77"/>
                  <a:gd name="T120" fmla="*/ 8 w 88"/>
                  <a:gd name="T121" fmla="*/ 0 h 77"/>
                  <a:gd name="T122" fmla="*/ 0 w 88"/>
                  <a:gd name="T123" fmla="*/ 0 h 77"/>
                  <a:gd name="T124" fmla="*/ 0 w 88"/>
                  <a:gd name="T125" fmla="*/ 0 h 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8"/>
                  <a:gd name="T190" fmla="*/ 0 h 77"/>
                  <a:gd name="T191" fmla="*/ 88 w 88"/>
                  <a:gd name="T192" fmla="*/ 77 h 7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8" h="77">
                    <a:moveTo>
                      <a:pt x="0" y="0"/>
                    </a:moveTo>
                    <a:lnTo>
                      <a:pt x="36" y="0"/>
                    </a:lnTo>
                    <a:lnTo>
                      <a:pt x="32" y="0"/>
                    </a:lnTo>
                    <a:lnTo>
                      <a:pt x="32" y="5"/>
                    </a:lnTo>
                    <a:lnTo>
                      <a:pt x="32" y="9"/>
                    </a:lnTo>
                    <a:lnTo>
                      <a:pt x="36" y="13"/>
                    </a:lnTo>
                    <a:lnTo>
                      <a:pt x="36" y="17"/>
                    </a:lnTo>
                    <a:lnTo>
                      <a:pt x="40" y="17"/>
                    </a:lnTo>
                    <a:lnTo>
                      <a:pt x="48" y="29"/>
                    </a:lnTo>
                    <a:lnTo>
                      <a:pt x="52" y="21"/>
                    </a:lnTo>
                    <a:lnTo>
                      <a:pt x="60" y="13"/>
                    </a:lnTo>
                    <a:lnTo>
                      <a:pt x="60" y="9"/>
                    </a:lnTo>
                    <a:lnTo>
                      <a:pt x="60" y="5"/>
                    </a:lnTo>
                    <a:lnTo>
                      <a:pt x="56" y="0"/>
                    </a:lnTo>
                    <a:lnTo>
                      <a:pt x="52" y="0"/>
                    </a:lnTo>
                    <a:lnTo>
                      <a:pt x="80" y="0"/>
                    </a:lnTo>
                    <a:lnTo>
                      <a:pt x="76" y="0"/>
                    </a:lnTo>
                    <a:lnTo>
                      <a:pt x="72" y="5"/>
                    </a:lnTo>
                    <a:lnTo>
                      <a:pt x="68" y="9"/>
                    </a:lnTo>
                    <a:lnTo>
                      <a:pt x="60" y="17"/>
                    </a:lnTo>
                    <a:lnTo>
                      <a:pt x="48" y="33"/>
                    </a:lnTo>
                    <a:lnTo>
                      <a:pt x="68" y="61"/>
                    </a:lnTo>
                    <a:lnTo>
                      <a:pt x="76" y="69"/>
                    </a:lnTo>
                    <a:lnTo>
                      <a:pt x="80" y="73"/>
                    </a:lnTo>
                    <a:lnTo>
                      <a:pt x="84" y="73"/>
                    </a:lnTo>
                    <a:lnTo>
                      <a:pt x="88" y="73"/>
                    </a:lnTo>
                    <a:lnTo>
                      <a:pt x="88" y="77"/>
                    </a:lnTo>
                    <a:lnTo>
                      <a:pt x="48" y="77"/>
                    </a:lnTo>
                    <a:lnTo>
                      <a:pt x="48" y="73"/>
                    </a:lnTo>
                    <a:lnTo>
                      <a:pt x="52" y="73"/>
                    </a:lnTo>
                    <a:lnTo>
                      <a:pt x="56" y="73"/>
                    </a:lnTo>
                    <a:lnTo>
                      <a:pt x="60" y="69"/>
                    </a:lnTo>
                    <a:lnTo>
                      <a:pt x="56" y="65"/>
                    </a:lnTo>
                    <a:lnTo>
                      <a:pt x="52" y="61"/>
                    </a:lnTo>
                    <a:lnTo>
                      <a:pt x="40" y="45"/>
                    </a:lnTo>
                    <a:lnTo>
                      <a:pt x="24" y="61"/>
                    </a:lnTo>
                    <a:lnTo>
                      <a:pt x="24" y="65"/>
                    </a:lnTo>
                    <a:lnTo>
                      <a:pt x="20" y="69"/>
                    </a:lnTo>
                    <a:lnTo>
                      <a:pt x="24" y="73"/>
                    </a:lnTo>
                    <a:lnTo>
                      <a:pt x="28" y="73"/>
                    </a:lnTo>
                    <a:lnTo>
                      <a:pt x="32" y="73"/>
                    </a:lnTo>
                    <a:lnTo>
                      <a:pt x="32" y="77"/>
                    </a:lnTo>
                    <a:lnTo>
                      <a:pt x="4" y="77"/>
                    </a:lnTo>
                    <a:lnTo>
                      <a:pt x="4" y="73"/>
                    </a:lnTo>
                    <a:lnTo>
                      <a:pt x="8" y="73"/>
                    </a:lnTo>
                    <a:lnTo>
                      <a:pt x="12" y="73"/>
                    </a:lnTo>
                    <a:lnTo>
                      <a:pt x="12" y="69"/>
                    </a:lnTo>
                    <a:lnTo>
                      <a:pt x="20" y="61"/>
                    </a:lnTo>
                    <a:lnTo>
                      <a:pt x="36" y="41"/>
                    </a:lnTo>
                    <a:lnTo>
                      <a:pt x="20" y="17"/>
                    </a:lnTo>
                    <a:lnTo>
                      <a:pt x="16" y="9"/>
                    </a:lnTo>
                    <a:lnTo>
                      <a:pt x="12" y="5"/>
                    </a:lnTo>
                    <a:lnTo>
                      <a:pt x="8" y="0"/>
                    </a:lnTo>
                    <a:lnTo>
                      <a:pt x="0" y="0"/>
                    </a:lnTo>
                    <a:close/>
                  </a:path>
                </a:pathLst>
              </a:custGeom>
              <a:solidFill>
                <a:srgbClr val="000000"/>
              </a:solidFill>
              <a:ln w="0">
                <a:solidFill>
                  <a:srgbClr val="000000"/>
                </a:solidFill>
                <a:round/>
                <a:headEnd/>
                <a:tailEnd/>
              </a:ln>
            </p:spPr>
            <p:txBody>
              <a:bodyPr/>
              <a:lstStyle/>
              <a:p>
                <a:endParaRPr lang="en-US"/>
              </a:p>
            </p:txBody>
          </p:sp>
          <p:sp>
            <p:nvSpPr>
              <p:cNvPr id="9412" name="Freeform 29"/>
              <p:cNvSpPr>
                <a:spLocks noEditPoints="1"/>
              </p:cNvSpPr>
              <p:nvPr/>
            </p:nvSpPr>
            <p:spPr bwMode="auto">
              <a:xfrm>
                <a:off x="4359" y="2249"/>
                <a:ext cx="68" cy="85"/>
              </a:xfrm>
              <a:custGeom>
                <a:avLst/>
                <a:gdLst>
                  <a:gd name="T0" fmla="*/ 36 w 68"/>
                  <a:gd name="T1" fmla="*/ 77 h 85"/>
                  <a:gd name="T2" fmla="*/ 28 w 68"/>
                  <a:gd name="T3" fmla="*/ 81 h 85"/>
                  <a:gd name="T4" fmla="*/ 16 w 68"/>
                  <a:gd name="T5" fmla="*/ 85 h 85"/>
                  <a:gd name="T6" fmla="*/ 4 w 68"/>
                  <a:gd name="T7" fmla="*/ 77 h 85"/>
                  <a:gd name="T8" fmla="*/ 0 w 68"/>
                  <a:gd name="T9" fmla="*/ 65 h 85"/>
                  <a:gd name="T10" fmla="*/ 0 w 68"/>
                  <a:gd name="T11" fmla="*/ 53 h 85"/>
                  <a:gd name="T12" fmla="*/ 12 w 68"/>
                  <a:gd name="T13" fmla="*/ 45 h 85"/>
                  <a:gd name="T14" fmla="*/ 44 w 68"/>
                  <a:gd name="T15" fmla="*/ 33 h 85"/>
                  <a:gd name="T16" fmla="*/ 40 w 68"/>
                  <a:gd name="T17" fmla="*/ 17 h 85"/>
                  <a:gd name="T18" fmla="*/ 36 w 68"/>
                  <a:gd name="T19" fmla="*/ 9 h 85"/>
                  <a:gd name="T20" fmla="*/ 24 w 68"/>
                  <a:gd name="T21" fmla="*/ 9 h 85"/>
                  <a:gd name="T22" fmla="*/ 16 w 68"/>
                  <a:gd name="T23" fmla="*/ 13 h 85"/>
                  <a:gd name="T24" fmla="*/ 16 w 68"/>
                  <a:gd name="T25" fmla="*/ 21 h 85"/>
                  <a:gd name="T26" fmla="*/ 16 w 68"/>
                  <a:gd name="T27" fmla="*/ 29 h 85"/>
                  <a:gd name="T28" fmla="*/ 8 w 68"/>
                  <a:gd name="T29" fmla="*/ 33 h 85"/>
                  <a:gd name="T30" fmla="*/ 4 w 68"/>
                  <a:gd name="T31" fmla="*/ 29 h 85"/>
                  <a:gd name="T32" fmla="*/ 4 w 68"/>
                  <a:gd name="T33" fmla="*/ 21 h 85"/>
                  <a:gd name="T34" fmla="*/ 8 w 68"/>
                  <a:gd name="T35" fmla="*/ 9 h 85"/>
                  <a:gd name="T36" fmla="*/ 32 w 68"/>
                  <a:gd name="T37" fmla="*/ 0 h 85"/>
                  <a:gd name="T38" fmla="*/ 48 w 68"/>
                  <a:gd name="T39" fmla="*/ 4 h 85"/>
                  <a:gd name="T40" fmla="*/ 56 w 68"/>
                  <a:gd name="T41" fmla="*/ 13 h 85"/>
                  <a:gd name="T42" fmla="*/ 56 w 68"/>
                  <a:gd name="T43" fmla="*/ 29 h 85"/>
                  <a:gd name="T44" fmla="*/ 56 w 68"/>
                  <a:gd name="T45" fmla="*/ 65 h 85"/>
                  <a:gd name="T46" fmla="*/ 60 w 68"/>
                  <a:gd name="T47" fmla="*/ 73 h 85"/>
                  <a:gd name="T48" fmla="*/ 60 w 68"/>
                  <a:gd name="T49" fmla="*/ 73 h 85"/>
                  <a:gd name="T50" fmla="*/ 64 w 68"/>
                  <a:gd name="T51" fmla="*/ 73 h 85"/>
                  <a:gd name="T52" fmla="*/ 64 w 68"/>
                  <a:gd name="T53" fmla="*/ 73 h 85"/>
                  <a:gd name="T54" fmla="*/ 68 w 68"/>
                  <a:gd name="T55" fmla="*/ 73 h 85"/>
                  <a:gd name="T56" fmla="*/ 52 w 68"/>
                  <a:gd name="T57" fmla="*/ 85 h 85"/>
                  <a:gd name="T58" fmla="*/ 44 w 68"/>
                  <a:gd name="T59" fmla="*/ 81 h 85"/>
                  <a:gd name="T60" fmla="*/ 44 w 68"/>
                  <a:gd name="T61" fmla="*/ 69 h 85"/>
                  <a:gd name="T62" fmla="*/ 44 w 68"/>
                  <a:gd name="T63" fmla="*/ 37 h 85"/>
                  <a:gd name="T64" fmla="*/ 24 w 68"/>
                  <a:gd name="T65" fmla="*/ 45 h 85"/>
                  <a:gd name="T66" fmla="*/ 16 w 68"/>
                  <a:gd name="T67" fmla="*/ 53 h 85"/>
                  <a:gd name="T68" fmla="*/ 12 w 68"/>
                  <a:gd name="T69" fmla="*/ 61 h 85"/>
                  <a:gd name="T70" fmla="*/ 16 w 68"/>
                  <a:gd name="T71" fmla="*/ 69 h 85"/>
                  <a:gd name="T72" fmla="*/ 24 w 68"/>
                  <a:gd name="T73" fmla="*/ 73 h 85"/>
                  <a:gd name="T74" fmla="*/ 44 w 68"/>
                  <a:gd name="T75" fmla="*/ 65 h 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85"/>
                  <a:gd name="T116" fmla="*/ 68 w 68"/>
                  <a:gd name="T117" fmla="*/ 85 h 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85">
                    <a:moveTo>
                      <a:pt x="44" y="69"/>
                    </a:moveTo>
                    <a:lnTo>
                      <a:pt x="36" y="77"/>
                    </a:lnTo>
                    <a:lnTo>
                      <a:pt x="32" y="81"/>
                    </a:lnTo>
                    <a:lnTo>
                      <a:pt x="28" y="81"/>
                    </a:lnTo>
                    <a:lnTo>
                      <a:pt x="24" y="85"/>
                    </a:lnTo>
                    <a:lnTo>
                      <a:pt x="16" y="85"/>
                    </a:lnTo>
                    <a:lnTo>
                      <a:pt x="8" y="81"/>
                    </a:lnTo>
                    <a:lnTo>
                      <a:pt x="4" y="77"/>
                    </a:lnTo>
                    <a:lnTo>
                      <a:pt x="0" y="73"/>
                    </a:lnTo>
                    <a:lnTo>
                      <a:pt x="0" y="65"/>
                    </a:lnTo>
                    <a:lnTo>
                      <a:pt x="0" y="61"/>
                    </a:lnTo>
                    <a:lnTo>
                      <a:pt x="0" y="53"/>
                    </a:lnTo>
                    <a:lnTo>
                      <a:pt x="8" y="49"/>
                    </a:lnTo>
                    <a:lnTo>
                      <a:pt x="12" y="45"/>
                    </a:lnTo>
                    <a:lnTo>
                      <a:pt x="24" y="37"/>
                    </a:lnTo>
                    <a:lnTo>
                      <a:pt x="44" y="33"/>
                    </a:lnTo>
                    <a:lnTo>
                      <a:pt x="44" y="29"/>
                    </a:lnTo>
                    <a:lnTo>
                      <a:pt x="40" y="17"/>
                    </a:lnTo>
                    <a:lnTo>
                      <a:pt x="40" y="13"/>
                    </a:lnTo>
                    <a:lnTo>
                      <a:pt x="36" y="9"/>
                    </a:lnTo>
                    <a:lnTo>
                      <a:pt x="28" y="9"/>
                    </a:lnTo>
                    <a:lnTo>
                      <a:pt x="24" y="9"/>
                    </a:lnTo>
                    <a:lnTo>
                      <a:pt x="20" y="9"/>
                    </a:lnTo>
                    <a:lnTo>
                      <a:pt x="16" y="13"/>
                    </a:lnTo>
                    <a:lnTo>
                      <a:pt x="16" y="17"/>
                    </a:lnTo>
                    <a:lnTo>
                      <a:pt x="16" y="21"/>
                    </a:lnTo>
                    <a:lnTo>
                      <a:pt x="16" y="25"/>
                    </a:lnTo>
                    <a:lnTo>
                      <a:pt x="16" y="29"/>
                    </a:lnTo>
                    <a:lnTo>
                      <a:pt x="12" y="29"/>
                    </a:lnTo>
                    <a:lnTo>
                      <a:pt x="8" y="33"/>
                    </a:lnTo>
                    <a:lnTo>
                      <a:pt x="8" y="29"/>
                    </a:lnTo>
                    <a:lnTo>
                      <a:pt x="4" y="29"/>
                    </a:lnTo>
                    <a:lnTo>
                      <a:pt x="4" y="25"/>
                    </a:lnTo>
                    <a:lnTo>
                      <a:pt x="4" y="21"/>
                    </a:lnTo>
                    <a:lnTo>
                      <a:pt x="4" y="17"/>
                    </a:lnTo>
                    <a:lnTo>
                      <a:pt x="8" y="9"/>
                    </a:lnTo>
                    <a:lnTo>
                      <a:pt x="20" y="4"/>
                    </a:lnTo>
                    <a:lnTo>
                      <a:pt x="32" y="0"/>
                    </a:lnTo>
                    <a:lnTo>
                      <a:pt x="40" y="4"/>
                    </a:lnTo>
                    <a:lnTo>
                      <a:pt x="48" y="4"/>
                    </a:lnTo>
                    <a:lnTo>
                      <a:pt x="52" y="9"/>
                    </a:lnTo>
                    <a:lnTo>
                      <a:pt x="56" y="13"/>
                    </a:lnTo>
                    <a:lnTo>
                      <a:pt x="56" y="21"/>
                    </a:lnTo>
                    <a:lnTo>
                      <a:pt x="56" y="29"/>
                    </a:lnTo>
                    <a:lnTo>
                      <a:pt x="56" y="57"/>
                    </a:lnTo>
                    <a:lnTo>
                      <a:pt x="56" y="65"/>
                    </a:lnTo>
                    <a:lnTo>
                      <a:pt x="56" y="69"/>
                    </a:lnTo>
                    <a:lnTo>
                      <a:pt x="60" y="73"/>
                    </a:lnTo>
                    <a:lnTo>
                      <a:pt x="64" y="73"/>
                    </a:lnTo>
                    <a:lnTo>
                      <a:pt x="68" y="69"/>
                    </a:lnTo>
                    <a:lnTo>
                      <a:pt x="68" y="73"/>
                    </a:lnTo>
                    <a:lnTo>
                      <a:pt x="60" y="81"/>
                    </a:lnTo>
                    <a:lnTo>
                      <a:pt x="52" y="85"/>
                    </a:lnTo>
                    <a:lnTo>
                      <a:pt x="48" y="85"/>
                    </a:lnTo>
                    <a:lnTo>
                      <a:pt x="44" y="81"/>
                    </a:lnTo>
                    <a:lnTo>
                      <a:pt x="44" y="77"/>
                    </a:lnTo>
                    <a:lnTo>
                      <a:pt x="44" y="69"/>
                    </a:lnTo>
                    <a:close/>
                    <a:moveTo>
                      <a:pt x="44" y="65"/>
                    </a:moveTo>
                    <a:lnTo>
                      <a:pt x="44" y="37"/>
                    </a:lnTo>
                    <a:lnTo>
                      <a:pt x="32" y="41"/>
                    </a:lnTo>
                    <a:lnTo>
                      <a:pt x="24" y="45"/>
                    </a:lnTo>
                    <a:lnTo>
                      <a:pt x="20" y="49"/>
                    </a:lnTo>
                    <a:lnTo>
                      <a:pt x="16" y="53"/>
                    </a:lnTo>
                    <a:lnTo>
                      <a:pt x="16" y="57"/>
                    </a:lnTo>
                    <a:lnTo>
                      <a:pt x="12" y="61"/>
                    </a:lnTo>
                    <a:lnTo>
                      <a:pt x="16" y="65"/>
                    </a:lnTo>
                    <a:lnTo>
                      <a:pt x="16" y="69"/>
                    </a:lnTo>
                    <a:lnTo>
                      <a:pt x="20" y="73"/>
                    </a:lnTo>
                    <a:lnTo>
                      <a:pt x="24" y="73"/>
                    </a:lnTo>
                    <a:lnTo>
                      <a:pt x="32" y="73"/>
                    </a:lnTo>
                    <a:lnTo>
                      <a:pt x="44" y="65"/>
                    </a:lnTo>
                    <a:close/>
                  </a:path>
                </a:pathLst>
              </a:custGeom>
              <a:solidFill>
                <a:srgbClr val="000000"/>
              </a:solidFill>
              <a:ln w="0">
                <a:solidFill>
                  <a:srgbClr val="000000"/>
                </a:solidFill>
                <a:round/>
                <a:headEnd/>
                <a:tailEnd/>
              </a:ln>
            </p:spPr>
            <p:txBody>
              <a:bodyPr/>
              <a:lstStyle/>
              <a:p>
                <a:endParaRPr lang="en-US"/>
              </a:p>
            </p:txBody>
          </p:sp>
          <p:sp>
            <p:nvSpPr>
              <p:cNvPr id="9413" name="Freeform 30"/>
              <p:cNvSpPr>
                <a:spLocks/>
              </p:cNvSpPr>
              <p:nvPr/>
            </p:nvSpPr>
            <p:spPr bwMode="auto">
              <a:xfrm>
                <a:off x="4432" y="2249"/>
                <a:ext cx="132" cy="81"/>
              </a:xfrm>
              <a:custGeom>
                <a:avLst/>
                <a:gdLst>
                  <a:gd name="T0" fmla="*/ 32 w 132"/>
                  <a:gd name="T1" fmla="*/ 13 h 81"/>
                  <a:gd name="T2" fmla="*/ 40 w 132"/>
                  <a:gd name="T3" fmla="*/ 4 h 81"/>
                  <a:gd name="T4" fmla="*/ 48 w 132"/>
                  <a:gd name="T5" fmla="*/ 0 h 81"/>
                  <a:gd name="T6" fmla="*/ 60 w 132"/>
                  <a:gd name="T7" fmla="*/ 4 h 81"/>
                  <a:gd name="T8" fmla="*/ 72 w 132"/>
                  <a:gd name="T9" fmla="*/ 13 h 81"/>
                  <a:gd name="T10" fmla="*/ 84 w 132"/>
                  <a:gd name="T11" fmla="*/ 9 h 81"/>
                  <a:gd name="T12" fmla="*/ 96 w 132"/>
                  <a:gd name="T13" fmla="*/ 0 h 81"/>
                  <a:gd name="T14" fmla="*/ 108 w 132"/>
                  <a:gd name="T15" fmla="*/ 0 h 81"/>
                  <a:gd name="T16" fmla="*/ 116 w 132"/>
                  <a:gd name="T17" fmla="*/ 9 h 81"/>
                  <a:gd name="T18" fmla="*/ 120 w 132"/>
                  <a:gd name="T19" fmla="*/ 21 h 81"/>
                  <a:gd name="T20" fmla="*/ 120 w 132"/>
                  <a:gd name="T21" fmla="*/ 65 h 81"/>
                  <a:gd name="T22" fmla="*/ 124 w 132"/>
                  <a:gd name="T23" fmla="*/ 77 h 81"/>
                  <a:gd name="T24" fmla="*/ 124 w 132"/>
                  <a:gd name="T25" fmla="*/ 81 h 81"/>
                  <a:gd name="T26" fmla="*/ 132 w 132"/>
                  <a:gd name="T27" fmla="*/ 81 h 81"/>
                  <a:gd name="T28" fmla="*/ 96 w 132"/>
                  <a:gd name="T29" fmla="*/ 81 h 81"/>
                  <a:gd name="T30" fmla="*/ 96 w 132"/>
                  <a:gd name="T31" fmla="*/ 81 h 81"/>
                  <a:gd name="T32" fmla="*/ 104 w 132"/>
                  <a:gd name="T33" fmla="*/ 77 h 81"/>
                  <a:gd name="T34" fmla="*/ 108 w 132"/>
                  <a:gd name="T35" fmla="*/ 73 h 81"/>
                  <a:gd name="T36" fmla="*/ 108 w 132"/>
                  <a:gd name="T37" fmla="*/ 65 h 81"/>
                  <a:gd name="T38" fmla="*/ 108 w 132"/>
                  <a:gd name="T39" fmla="*/ 25 h 81"/>
                  <a:gd name="T40" fmla="*/ 100 w 132"/>
                  <a:gd name="T41" fmla="*/ 13 h 81"/>
                  <a:gd name="T42" fmla="*/ 92 w 132"/>
                  <a:gd name="T43" fmla="*/ 13 h 81"/>
                  <a:gd name="T44" fmla="*/ 80 w 132"/>
                  <a:gd name="T45" fmla="*/ 17 h 81"/>
                  <a:gd name="T46" fmla="*/ 76 w 132"/>
                  <a:gd name="T47" fmla="*/ 25 h 81"/>
                  <a:gd name="T48" fmla="*/ 76 w 132"/>
                  <a:gd name="T49" fmla="*/ 65 h 81"/>
                  <a:gd name="T50" fmla="*/ 76 w 132"/>
                  <a:gd name="T51" fmla="*/ 77 h 81"/>
                  <a:gd name="T52" fmla="*/ 80 w 132"/>
                  <a:gd name="T53" fmla="*/ 81 h 81"/>
                  <a:gd name="T54" fmla="*/ 84 w 132"/>
                  <a:gd name="T55" fmla="*/ 81 h 81"/>
                  <a:gd name="T56" fmla="*/ 48 w 132"/>
                  <a:gd name="T57" fmla="*/ 81 h 81"/>
                  <a:gd name="T58" fmla="*/ 52 w 132"/>
                  <a:gd name="T59" fmla="*/ 81 h 81"/>
                  <a:gd name="T60" fmla="*/ 60 w 132"/>
                  <a:gd name="T61" fmla="*/ 77 h 81"/>
                  <a:gd name="T62" fmla="*/ 60 w 132"/>
                  <a:gd name="T63" fmla="*/ 69 h 81"/>
                  <a:gd name="T64" fmla="*/ 60 w 132"/>
                  <a:gd name="T65" fmla="*/ 33 h 81"/>
                  <a:gd name="T66" fmla="*/ 56 w 132"/>
                  <a:gd name="T67" fmla="*/ 17 h 81"/>
                  <a:gd name="T68" fmla="*/ 48 w 132"/>
                  <a:gd name="T69" fmla="*/ 13 h 81"/>
                  <a:gd name="T70" fmla="*/ 36 w 132"/>
                  <a:gd name="T71" fmla="*/ 17 h 81"/>
                  <a:gd name="T72" fmla="*/ 28 w 132"/>
                  <a:gd name="T73" fmla="*/ 25 h 81"/>
                  <a:gd name="T74" fmla="*/ 28 w 132"/>
                  <a:gd name="T75" fmla="*/ 73 h 81"/>
                  <a:gd name="T76" fmla="*/ 28 w 132"/>
                  <a:gd name="T77" fmla="*/ 77 h 81"/>
                  <a:gd name="T78" fmla="*/ 32 w 132"/>
                  <a:gd name="T79" fmla="*/ 81 h 81"/>
                  <a:gd name="T80" fmla="*/ 40 w 132"/>
                  <a:gd name="T81" fmla="*/ 81 h 81"/>
                  <a:gd name="T82" fmla="*/ 0 w 132"/>
                  <a:gd name="T83" fmla="*/ 81 h 81"/>
                  <a:gd name="T84" fmla="*/ 8 w 132"/>
                  <a:gd name="T85" fmla="*/ 81 h 81"/>
                  <a:gd name="T86" fmla="*/ 12 w 132"/>
                  <a:gd name="T87" fmla="*/ 77 h 81"/>
                  <a:gd name="T88" fmla="*/ 12 w 132"/>
                  <a:gd name="T89" fmla="*/ 65 h 81"/>
                  <a:gd name="T90" fmla="*/ 12 w 132"/>
                  <a:gd name="T91" fmla="*/ 25 h 81"/>
                  <a:gd name="T92" fmla="*/ 12 w 132"/>
                  <a:gd name="T93" fmla="*/ 13 h 81"/>
                  <a:gd name="T94" fmla="*/ 8 w 132"/>
                  <a:gd name="T95" fmla="*/ 13 h 81"/>
                  <a:gd name="T96" fmla="*/ 4 w 132"/>
                  <a:gd name="T97" fmla="*/ 13 h 81"/>
                  <a:gd name="T98" fmla="*/ 0 w 132"/>
                  <a:gd name="T99" fmla="*/ 13 h 81"/>
                  <a:gd name="T100" fmla="*/ 28 w 132"/>
                  <a:gd name="T101" fmla="*/ 0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1"/>
                  <a:gd name="T155" fmla="*/ 132 w 132"/>
                  <a:gd name="T156" fmla="*/ 81 h 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1">
                    <a:moveTo>
                      <a:pt x="28" y="21"/>
                    </a:moveTo>
                    <a:lnTo>
                      <a:pt x="32" y="13"/>
                    </a:lnTo>
                    <a:lnTo>
                      <a:pt x="36" y="9"/>
                    </a:lnTo>
                    <a:lnTo>
                      <a:pt x="40" y="4"/>
                    </a:lnTo>
                    <a:lnTo>
                      <a:pt x="44" y="4"/>
                    </a:lnTo>
                    <a:lnTo>
                      <a:pt x="48" y="0"/>
                    </a:lnTo>
                    <a:lnTo>
                      <a:pt x="56" y="0"/>
                    </a:lnTo>
                    <a:lnTo>
                      <a:pt x="60" y="4"/>
                    </a:lnTo>
                    <a:lnTo>
                      <a:pt x="68" y="4"/>
                    </a:lnTo>
                    <a:lnTo>
                      <a:pt x="72" y="13"/>
                    </a:lnTo>
                    <a:lnTo>
                      <a:pt x="76" y="21"/>
                    </a:lnTo>
                    <a:lnTo>
                      <a:pt x="84" y="9"/>
                    </a:lnTo>
                    <a:lnTo>
                      <a:pt x="88" y="4"/>
                    </a:lnTo>
                    <a:lnTo>
                      <a:pt x="96" y="0"/>
                    </a:lnTo>
                    <a:lnTo>
                      <a:pt x="100" y="0"/>
                    </a:lnTo>
                    <a:lnTo>
                      <a:pt x="108" y="0"/>
                    </a:lnTo>
                    <a:lnTo>
                      <a:pt x="112" y="4"/>
                    </a:lnTo>
                    <a:lnTo>
                      <a:pt x="116" y="9"/>
                    </a:lnTo>
                    <a:lnTo>
                      <a:pt x="120" y="17"/>
                    </a:lnTo>
                    <a:lnTo>
                      <a:pt x="120" y="21"/>
                    </a:lnTo>
                    <a:lnTo>
                      <a:pt x="120" y="29"/>
                    </a:lnTo>
                    <a:lnTo>
                      <a:pt x="120" y="65"/>
                    </a:lnTo>
                    <a:lnTo>
                      <a:pt x="124" y="73"/>
                    </a:lnTo>
                    <a:lnTo>
                      <a:pt x="124" y="77"/>
                    </a:lnTo>
                    <a:lnTo>
                      <a:pt x="124" y="81"/>
                    </a:lnTo>
                    <a:lnTo>
                      <a:pt x="128" y="81"/>
                    </a:lnTo>
                    <a:lnTo>
                      <a:pt x="132" y="81"/>
                    </a:lnTo>
                    <a:lnTo>
                      <a:pt x="96" y="81"/>
                    </a:lnTo>
                    <a:lnTo>
                      <a:pt x="100" y="81"/>
                    </a:lnTo>
                    <a:lnTo>
                      <a:pt x="104" y="77"/>
                    </a:lnTo>
                    <a:lnTo>
                      <a:pt x="108" y="77"/>
                    </a:lnTo>
                    <a:lnTo>
                      <a:pt x="108" y="73"/>
                    </a:lnTo>
                    <a:lnTo>
                      <a:pt x="108" y="69"/>
                    </a:lnTo>
                    <a:lnTo>
                      <a:pt x="108" y="65"/>
                    </a:lnTo>
                    <a:lnTo>
                      <a:pt x="108" y="33"/>
                    </a:lnTo>
                    <a:lnTo>
                      <a:pt x="108" y="25"/>
                    </a:lnTo>
                    <a:lnTo>
                      <a:pt x="104" y="17"/>
                    </a:lnTo>
                    <a:lnTo>
                      <a:pt x="100" y="13"/>
                    </a:lnTo>
                    <a:lnTo>
                      <a:pt x="96" y="13"/>
                    </a:lnTo>
                    <a:lnTo>
                      <a:pt x="92" y="13"/>
                    </a:lnTo>
                    <a:lnTo>
                      <a:pt x="84" y="17"/>
                    </a:lnTo>
                    <a:lnTo>
                      <a:pt x="80" y="17"/>
                    </a:lnTo>
                    <a:lnTo>
                      <a:pt x="76" y="25"/>
                    </a:lnTo>
                    <a:lnTo>
                      <a:pt x="76" y="29"/>
                    </a:lnTo>
                    <a:lnTo>
                      <a:pt x="76" y="65"/>
                    </a:lnTo>
                    <a:lnTo>
                      <a:pt x="76" y="73"/>
                    </a:lnTo>
                    <a:lnTo>
                      <a:pt x="76" y="77"/>
                    </a:lnTo>
                    <a:lnTo>
                      <a:pt x="80" y="81"/>
                    </a:lnTo>
                    <a:lnTo>
                      <a:pt x="84" y="81"/>
                    </a:lnTo>
                    <a:lnTo>
                      <a:pt x="48" y="81"/>
                    </a:lnTo>
                    <a:lnTo>
                      <a:pt x="52" y="81"/>
                    </a:lnTo>
                    <a:lnTo>
                      <a:pt x="56" y="77"/>
                    </a:lnTo>
                    <a:lnTo>
                      <a:pt x="60" y="77"/>
                    </a:lnTo>
                    <a:lnTo>
                      <a:pt x="60" y="73"/>
                    </a:lnTo>
                    <a:lnTo>
                      <a:pt x="60" y="69"/>
                    </a:lnTo>
                    <a:lnTo>
                      <a:pt x="60" y="65"/>
                    </a:lnTo>
                    <a:lnTo>
                      <a:pt x="60" y="33"/>
                    </a:lnTo>
                    <a:lnTo>
                      <a:pt x="60" y="25"/>
                    </a:lnTo>
                    <a:lnTo>
                      <a:pt x="56" y="17"/>
                    </a:lnTo>
                    <a:lnTo>
                      <a:pt x="52" y="13"/>
                    </a:lnTo>
                    <a:lnTo>
                      <a:pt x="48" y="13"/>
                    </a:lnTo>
                    <a:lnTo>
                      <a:pt x="44" y="13"/>
                    </a:lnTo>
                    <a:lnTo>
                      <a:pt x="36" y="17"/>
                    </a:lnTo>
                    <a:lnTo>
                      <a:pt x="32" y="21"/>
                    </a:lnTo>
                    <a:lnTo>
                      <a:pt x="28" y="25"/>
                    </a:lnTo>
                    <a:lnTo>
                      <a:pt x="28" y="65"/>
                    </a:lnTo>
                    <a:lnTo>
                      <a:pt x="28" y="73"/>
                    </a:lnTo>
                    <a:lnTo>
                      <a:pt x="28" y="77"/>
                    </a:lnTo>
                    <a:lnTo>
                      <a:pt x="32" y="81"/>
                    </a:lnTo>
                    <a:lnTo>
                      <a:pt x="40" y="81"/>
                    </a:lnTo>
                    <a:lnTo>
                      <a:pt x="0" y="81"/>
                    </a:lnTo>
                    <a:lnTo>
                      <a:pt x="4" y="81"/>
                    </a:lnTo>
                    <a:lnTo>
                      <a:pt x="8" y="81"/>
                    </a:lnTo>
                    <a:lnTo>
                      <a:pt x="12" y="77"/>
                    </a:lnTo>
                    <a:lnTo>
                      <a:pt x="12" y="73"/>
                    </a:lnTo>
                    <a:lnTo>
                      <a:pt x="12" y="65"/>
                    </a:lnTo>
                    <a:lnTo>
                      <a:pt x="12" y="33"/>
                    </a:lnTo>
                    <a:lnTo>
                      <a:pt x="12" y="25"/>
                    </a:lnTo>
                    <a:lnTo>
                      <a:pt x="12" y="17"/>
                    </a:lnTo>
                    <a:lnTo>
                      <a:pt x="12" y="13"/>
                    </a:lnTo>
                    <a:lnTo>
                      <a:pt x="8" y="13"/>
                    </a:lnTo>
                    <a:lnTo>
                      <a:pt x="4" y="13"/>
                    </a:lnTo>
                    <a:lnTo>
                      <a:pt x="0" y="13"/>
                    </a:lnTo>
                    <a:lnTo>
                      <a:pt x="24" y="0"/>
                    </a:lnTo>
                    <a:lnTo>
                      <a:pt x="28" y="0"/>
                    </a:lnTo>
                    <a:lnTo>
                      <a:pt x="28" y="21"/>
                    </a:lnTo>
                    <a:close/>
                  </a:path>
                </a:pathLst>
              </a:custGeom>
              <a:solidFill>
                <a:srgbClr val="000000"/>
              </a:solidFill>
              <a:ln w="0">
                <a:solidFill>
                  <a:srgbClr val="000000"/>
                </a:solidFill>
                <a:round/>
                <a:headEnd/>
                <a:tailEnd/>
              </a:ln>
            </p:spPr>
            <p:txBody>
              <a:bodyPr/>
              <a:lstStyle/>
              <a:p>
                <a:endParaRPr lang="en-US"/>
              </a:p>
            </p:txBody>
          </p:sp>
          <p:sp>
            <p:nvSpPr>
              <p:cNvPr id="9414" name="Freeform 31"/>
              <p:cNvSpPr>
                <a:spLocks noEditPoints="1"/>
              </p:cNvSpPr>
              <p:nvPr/>
            </p:nvSpPr>
            <p:spPr bwMode="auto">
              <a:xfrm>
                <a:off x="4568" y="2249"/>
                <a:ext cx="85" cy="121"/>
              </a:xfrm>
              <a:custGeom>
                <a:avLst/>
                <a:gdLst>
                  <a:gd name="T0" fmla="*/ 24 w 85"/>
                  <a:gd name="T1" fmla="*/ 0 h 121"/>
                  <a:gd name="T2" fmla="*/ 28 w 85"/>
                  <a:gd name="T3" fmla="*/ 21 h 121"/>
                  <a:gd name="T4" fmla="*/ 40 w 85"/>
                  <a:gd name="T5" fmla="*/ 4 h 121"/>
                  <a:gd name="T6" fmla="*/ 52 w 85"/>
                  <a:gd name="T7" fmla="*/ 0 h 121"/>
                  <a:gd name="T8" fmla="*/ 73 w 85"/>
                  <a:gd name="T9" fmla="*/ 13 h 121"/>
                  <a:gd name="T10" fmla="*/ 81 w 85"/>
                  <a:gd name="T11" fmla="*/ 29 h 121"/>
                  <a:gd name="T12" fmla="*/ 81 w 85"/>
                  <a:gd name="T13" fmla="*/ 53 h 121"/>
                  <a:gd name="T14" fmla="*/ 73 w 85"/>
                  <a:gd name="T15" fmla="*/ 73 h 121"/>
                  <a:gd name="T16" fmla="*/ 48 w 85"/>
                  <a:gd name="T17" fmla="*/ 85 h 121"/>
                  <a:gd name="T18" fmla="*/ 36 w 85"/>
                  <a:gd name="T19" fmla="*/ 81 h 121"/>
                  <a:gd name="T20" fmla="*/ 28 w 85"/>
                  <a:gd name="T21" fmla="*/ 77 h 121"/>
                  <a:gd name="T22" fmla="*/ 28 w 85"/>
                  <a:gd name="T23" fmla="*/ 109 h 121"/>
                  <a:gd name="T24" fmla="*/ 28 w 85"/>
                  <a:gd name="T25" fmla="*/ 117 h 121"/>
                  <a:gd name="T26" fmla="*/ 36 w 85"/>
                  <a:gd name="T27" fmla="*/ 117 h 121"/>
                  <a:gd name="T28" fmla="*/ 40 w 85"/>
                  <a:gd name="T29" fmla="*/ 121 h 121"/>
                  <a:gd name="T30" fmla="*/ 0 w 85"/>
                  <a:gd name="T31" fmla="*/ 117 h 121"/>
                  <a:gd name="T32" fmla="*/ 4 w 85"/>
                  <a:gd name="T33" fmla="*/ 117 h 121"/>
                  <a:gd name="T34" fmla="*/ 12 w 85"/>
                  <a:gd name="T35" fmla="*/ 117 h 121"/>
                  <a:gd name="T36" fmla="*/ 12 w 85"/>
                  <a:gd name="T37" fmla="*/ 109 h 121"/>
                  <a:gd name="T38" fmla="*/ 12 w 85"/>
                  <a:gd name="T39" fmla="*/ 25 h 121"/>
                  <a:gd name="T40" fmla="*/ 12 w 85"/>
                  <a:gd name="T41" fmla="*/ 17 h 121"/>
                  <a:gd name="T42" fmla="*/ 12 w 85"/>
                  <a:gd name="T43" fmla="*/ 13 h 121"/>
                  <a:gd name="T44" fmla="*/ 8 w 85"/>
                  <a:gd name="T45" fmla="*/ 13 h 121"/>
                  <a:gd name="T46" fmla="*/ 4 w 85"/>
                  <a:gd name="T47" fmla="*/ 13 h 121"/>
                  <a:gd name="T48" fmla="*/ 28 w 85"/>
                  <a:gd name="T49" fmla="*/ 25 h 121"/>
                  <a:gd name="T50" fmla="*/ 28 w 85"/>
                  <a:gd name="T51" fmla="*/ 61 h 121"/>
                  <a:gd name="T52" fmla="*/ 32 w 85"/>
                  <a:gd name="T53" fmla="*/ 73 h 121"/>
                  <a:gd name="T54" fmla="*/ 40 w 85"/>
                  <a:gd name="T55" fmla="*/ 77 h 121"/>
                  <a:gd name="T56" fmla="*/ 56 w 85"/>
                  <a:gd name="T57" fmla="*/ 77 h 121"/>
                  <a:gd name="T58" fmla="*/ 69 w 85"/>
                  <a:gd name="T59" fmla="*/ 61 h 121"/>
                  <a:gd name="T60" fmla="*/ 69 w 85"/>
                  <a:gd name="T61" fmla="*/ 37 h 121"/>
                  <a:gd name="T62" fmla="*/ 60 w 85"/>
                  <a:gd name="T63" fmla="*/ 21 h 121"/>
                  <a:gd name="T64" fmla="*/ 48 w 85"/>
                  <a:gd name="T65" fmla="*/ 13 h 121"/>
                  <a:gd name="T66" fmla="*/ 40 w 85"/>
                  <a:gd name="T67" fmla="*/ 17 h 121"/>
                  <a:gd name="T68" fmla="*/ 28 w 85"/>
                  <a:gd name="T69" fmla="*/ 25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1"/>
                  <a:gd name="T107" fmla="*/ 85 w 85"/>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1">
                    <a:moveTo>
                      <a:pt x="4" y="13"/>
                    </a:moveTo>
                    <a:lnTo>
                      <a:pt x="24" y="0"/>
                    </a:lnTo>
                    <a:lnTo>
                      <a:pt x="28" y="0"/>
                    </a:lnTo>
                    <a:lnTo>
                      <a:pt x="28" y="21"/>
                    </a:lnTo>
                    <a:lnTo>
                      <a:pt x="36" y="13"/>
                    </a:lnTo>
                    <a:lnTo>
                      <a:pt x="40" y="4"/>
                    </a:lnTo>
                    <a:lnTo>
                      <a:pt x="48" y="4"/>
                    </a:lnTo>
                    <a:lnTo>
                      <a:pt x="52" y="0"/>
                    </a:lnTo>
                    <a:lnTo>
                      <a:pt x="64" y="4"/>
                    </a:lnTo>
                    <a:lnTo>
                      <a:pt x="73" y="13"/>
                    </a:lnTo>
                    <a:lnTo>
                      <a:pt x="81" y="21"/>
                    </a:lnTo>
                    <a:lnTo>
                      <a:pt x="81" y="29"/>
                    </a:lnTo>
                    <a:lnTo>
                      <a:pt x="85" y="41"/>
                    </a:lnTo>
                    <a:lnTo>
                      <a:pt x="81" y="53"/>
                    </a:lnTo>
                    <a:lnTo>
                      <a:pt x="77" y="65"/>
                    </a:lnTo>
                    <a:lnTo>
                      <a:pt x="73" y="73"/>
                    </a:lnTo>
                    <a:lnTo>
                      <a:pt x="60" y="81"/>
                    </a:lnTo>
                    <a:lnTo>
                      <a:pt x="48" y="85"/>
                    </a:lnTo>
                    <a:lnTo>
                      <a:pt x="40" y="85"/>
                    </a:lnTo>
                    <a:lnTo>
                      <a:pt x="36" y="81"/>
                    </a:lnTo>
                    <a:lnTo>
                      <a:pt x="32" y="81"/>
                    </a:lnTo>
                    <a:lnTo>
                      <a:pt x="28" y="77"/>
                    </a:lnTo>
                    <a:lnTo>
                      <a:pt x="28" y="101"/>
                    </a:lnTo>
                    <a:lnTo>
                      <a:pt x="28" y="109"/>
                    </a:lnTo>
                    <a:lnTo>
                      <a:pt x="28" y="113"/>
                    </a:lnTo>
                    <a:lnTo>
                      <a:pt x="28" y="117"/>
                    </a:lnTo>
                    <a:lnTo>
                      <a:pt x="32" y="117"/>
                    </a:lnTo>
                    <a:lnTo>
                      <a:pt x="36" y="117"/>
                    </a:lnTo>
                    <a:lnTo>
                      <a:pt x="40" y="117"/>
                    </a:lnTo>
                    <a:lnTo>
                      <a:pt x="40" y="121"/>
                    </a:lnTo>
                    <a:lnTo>
                      <a:pt x="0" y="121"/>
                    </a:lnTo>
                    <a:lnTo>
                      <a:pt x="0" y="117"/>
                    </a:lnTo>
                    <a:lnTo>
                      <a:pt x="4" y="117"/>
                    </a:lnTo>
                    <a:lnTo>
                      <a:pt x="8" y="117"/>
                    </a:lnTo>
                    <a:lnTo>
                      <a:pt x="12" y="117"/>
                    </a:lnTo>
                    <a:lnTo>
                      <a:pt x="12" y="113"/>
                    </a:lnTo>
                    <a:lnTo>
                      <a:pt x="12" y="109"/>
                    </a:lnTo>
                    <a:lnTo>
                      <a:pt x="12" y="101"/>
                    </a:lnTo>
                    <a:lnTo>
                      <a:pt x="12" y="25"/>
                    </a:lnTo>
                    <a:lnTo>
                      <a:pt x="12" y="21"/>
                    </a:lnTo>
                    <a:lnTo>
                      <a:pt x="12" y="17"/>
                    </a:lnTo>
                    <a:lnTo>
                      <a:pt x="12" y="13"/>
                    </a:lnTo>
                    <a:lnTo>
                      <a:pt x="8" y="13"/>
                    </a:lnTo>
                    <a:lnTo>
                      <a:pt x="4" y="13"/>
                    </a:lnTo>
                    <a:close/>
                    <a:moveTo>
                      <a:pt x="28" y="25"/>
                    </a:moveTo>
                    <a:lnTo>
                      <a:pt x="28" y="53"/>
                    </a:lnTo>
                    <a:lnTo>
                      <a:pt x="28" y="61"/>
                    </a:lnTo>
                    <a:lnTo>
                      <a:pt x="28" y="65"/>
                    </a:lnTo>
                    <a:lnTo>
                      <a:pt x="32" y="73"/>
                    </a:lnTo>
                    <a:lnTo>
                      <a:pt x="36" y="77"/>
                    </a:lnTo>
                    <a:lnTo>
                      <a:pt x="40" y="77"/>
                    </a:lnTo>
                    <a:lnTo>
                      <a:pt x="48" y="77"/>
                    </a:lnTo>
                    <a:lnTo>
                      <a:pt x="56" y="77"/>
                    </a:lnTo>
                    <a:lnTo>
                      <a:pt x="60" y="73"/>
                    </a:lnTo>
                    <a:lnTo>
                      <a:pt x="69" y="61"/>
                    </a:lnTo>
                    <a:lnTo>
                      <a:pt x="69" y="49"/>
                    </a:lnTo>
                    <a:lnTo>
                      <a:pt x="69" y="37"/>
                    </a:lnTo>
                    <a:lnTo>
                      <a:pt x="64" y="29"/>
                    </a:lnTo>
                    <a:lnTo>
                      <a:pt x="60" y="21"/>
                    </a:lnTo>
                    <a:lnTo>
                      <a:pt x="52" y="17"/>
                    </a:lnTo>
                    <a:lnTo>
                      <a:pt x="48" y="13"/>
                    </a:lnTo>
                    <a:lnTo>
                      <a:pt x="44" y="17"/>
                    </a:lnTo>
                    <a:lnTo>
                      <a:pt x="40" y="17"/>
                    </a:lnTo>
                    <a:lnTo>
                      <a:pt x="36" y="21"/>
                    </a:lnTo>
                    <a:lnTo>
                      <a:pt x="28" y="25"/>
                    </a:lnTo>
                    <a:close/>
                  </a:path>
                </a:pathLst>
              </a:custGeom>
              <a:solidFill>
                <a:srgbClr val="000000"/>
              </a:solidFill>
              <a:ln w="0">
                <a:solidFill>
                  <a:srgbClr val="000000"/>
                </a:solidFill>
                <a:round/>
                <a:headEnd/>
                <a:tailEnd/>
              </a:ln>
            </p:spPr>
            <p:txBody>
              <a:bodyPr/>
              <a:lstStyle/>
              <a:p>
                <a:endParaRPr lang="en-US"/>
              </a:p>
            </p:txBody>
          </p:sp>
          <p:sp>
            <p:nvSpPr>
              <p:cNvPr id="9415" name="Freeform 32"/>
              <p:cNvSpPr>
                <a:spLocks/>
              </p:cNvSpPr>
              <p:nvPr/>
            </p:nvSpPr>
            <p:spPr bwMode="auto">
              <a:xfrm>
                <a:off x="4665" y="2209"/>
                <a:ext cx="36" cy="121"/>
              </a:xfrm>
              <a:custGeom>
                <a:avLst/>
                <a:gdLst>
                  <a:gd name="T0" fmla="*/ 24 w 36"/>
                  <a:gd name="T1" fmla="*/ 0 h 121"/>
                  <a:gd name="T2" fmla="*/ 24 w 36"/>
                  <a:gd name="T3" fmla="*/ 105 h 121"/>
                  <a:gd name="T4" fmla="*/ 24 w 36"/>
                  <a:gd name="T5" fmla="*/ 113 h 121"/>
                  <a:gd name="T6" fmla="*/ 24 w 36"/>
                  <a:gd name="T7" fmla="*/ 117 h 121"/>
                  <a:gd name="T8" fmla="*/ 28 w 36"/>
                  <a:gd name="T9" fmla="*/ 117 h 121"/>
                  <a:gd name="T10" fmla="*/ 28 w 36"/>
                  <a:gd name="T11" fmla="*/ 121 h 121"/>
                  <a:gd name="T12" fmla="*/ 32 w 36"/>
                  <a:gd name="T13" fmla="*/ 121 h 121"/>
                  <a:gd name="T14" fmla="*/ 36 w 36"/>
                  <a:gd name="T15" fmla="*/ 121 h 121"/>
                  <a:gd name="T16" fmla="*/ 36 w 36"/>
                  <a:gd name="T17" fmla="*/ 121 h 121"/>
                  <a:gd name="T18" fmla="*/ 0 w 36"/>
                  <a:gd name="T19" fmla="*/ 121 h 121"/>
                  <a:gd name="T20" fmla="*/ 0 w 36"/>
                  <a:gd name="T21" fmla="*/ 121 h 121"/>
                  <a:gd name="T22" fmla="*/ 4 w 36"/>
                  <a:gd name="T23" fmla="*/ 121 h 121"/>
                  <a:gd name="T24" fmla="*/ 8 w 36"/>
                  <a:gd name="T25" fmla="*/ 121 h 121"/>
                  <a:gd name="T26" fmla="*/ 8 w 36"/>
                  <a:gd name="T27" fmla="*/ 117 h 121"/>
                  <a:gd name="T28" fmla="*/ 8 w 36"/>
                  <a:gd name="T29" fmla="*/ 117 h 121"/>
                  <a:gd name="T30" fmla="*/ 12 w 36"/>
                  <a:gd name="T31" fmla="*/ 113 h 121"/>
                  <a:gd name="T32" fmla="*/ 12 w 36"/>
                  <a:gd name="T33" fmla="*/ 105 h 121"/>
                  <a:gd name="T34" fmla="*/ 12 w 36"/>
                  <a:gd name="T35" fmla="*/ 32 h 121"/>
                  <a:gd name="T36" fmla="*/ 12 w 36"/>
                  <a:gd name="T37" fmla="*/ 20 h 121"/>
                  <a:gd name="T38" fmla="*/ 8 w 36"/>
                  <a:gd name="T39" fmla="*/ 16 h 121"/>
                  <a:gd name="T40" fmla="*/ 8 w 36"/>
                  <a:gd name="T41" fmla="*/ 12 h 121"/>
                  <a:gd name="T42" fmla="*/ 8 w 36"/>
                  <a:gd name="T43" fmla="*/ 8 h 121"/>
                  <a:gd name="T44" fmla="*/ 8 w 36"/>
                  <a:gd name="T45" fmla="*/ 8 h 121"/>
                  <a:gd name="T46" fmla="*/ 4 w 36"/>
                  <a:gd name="T47" fmla="*/ 8 h 121"/>
                  <a:gd name="T48" fmla="*/ 4 w 36"/>
                  <a:gd name="T49" fmla="*/ 8 h 121"/>
                  <a:gd name="T50" fmla="*/ 0 w 36"/>
                  <a:gd name="T51" fmla="*/ 12 h 121"/>
                  <a:gd name="T52" fmla="*/ 0 w 36"/>
                  <a:gd name="T53" fmla="*/ 8 h 121"/>
                  <a:gd name="T54" fmla="*/ 20 w 36"/>
                  <a:gd name="T55" fmla="*/ 0 h 121"/>
                  <a:gd name="T56" fmla="*/ 24 w 36"/>
                  <a:gd name="T57" fmla="*/ 0 h 1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121"/>
                  <a:gd name="T89" fmla="*/ 36 w 36"/>
                  <a:gd name="T90" fmla="*/ 121 h 1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121">
                    <a:moveTo>
                      <a:pt x="24" y="0"/>
                    </a:moveTo>
                    <a:lnTo>
                      <a:pt x="24" y="105"/>
                    </a:lnTo>
                    <a:lnTo>
                      <a:pt x="24" y="113"/>
                    </a:lnTo>
                    <a:lnTo>
                      <a:pt x="24" y="117"/>
                    </a:lnTo>
                    <a:lnTo>
                      <a:pt x="28" y="117"/>
                    </a:lnTo>
                    <a:lnTo>
                      <a:pt x="28" y="121"/>
                    </a:lnTo>
                    <a:lnTo>
                      <a:pt x="32" y="121"/>
                    </a:lnTo>
                    <a:lnTo>
                      <a:pt x="36" y="121"/>
                    </a:lnTo>
                    <a:lnTo>
                      <a:pt x="0" y="121"/>
                    </a:lnTo>
                    <a:lnTo>
                      <a:pt x="4" y="121"/>
                    </a:lnTo>
                    <a:lnTo>
                      <a:pt x="8" y="121"/>
                    </a:lnTo>
                    <a:lnTo>
                      <a:pt x="8" y="117"/>
                    </a:lnTo>
                    <a:lnTo>
                      <a:pt x="12" y="113"/>
                    </a:lnTo>
                    <a:lnTo>
                      <a:pt x="12" y="105"/>
                    </a:lnTo>
                    <a:lnTo>
                      <a:pt x="12" y="32"/>
                    </a:lnTo>
                    <a:lnTo>
                      <a:pt x="12" y="20"/>
                    </a:lnTo>
                    <a:lnTo>
                      <a:pt x="8" y="16"/>
                    </a:lnTo>
                    <a:lnTo>
                      <a:pt x="8" y="12"/>
                    </a:lnTo>
                    <a:lnTo>
                      <a:pt x="8" y="8"/>
                    </a:lnTo>
                    <a:lnTo>
                      <a:pt x="4" y="8"/>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416" name="Freeform 33"/>
              <p:cNvSpPr>
                <a:spLocks noEditPoints="1"/>
              </p:cNvSpPr>
              <p:nvPr/>
            </p:nvSpPr>
            <p:spPr bwMode="auto">
              <a:xfrm>
                <a:off x="4713" y="2249"/>
                <a:ext cx="64" cy="85"/>
              </a:xfrm>
              <a:custGeom>
                <a:avLst/>
                <a:gdLst>
                  <a:gd name="T0" fmla="*/ 12 w 64"/>
                  <a:gd name="T1" fmla="*/ 33 h 85"/>
                  <a:gd name="T2" fmla="*/ 12 w 64"/>
                  <a:gd name="T3" fmla="*/ 49 h 85"/>
                  <a:gd name="T4" fmla="*/ 20 w 64"/>
                  <a:gd name="T5" fmla="*/ 61 h 85"/>
                  <a:gd name="T6" fmla="*/ 28 w 64"/>
                  <a:gd name="T7" fmla="*/ 69 h 85"/>
                  <a:gd name="T8" fmla="*/ 40 w 64"/>
                  <a:gd name="T9" fmla="*/ 69 h 85"/>
                  <a:gd name="T10" fmla="*/ 48 w 64"/>
                  <a:gd name="T11" fmla="*/ 69 h 85"/>
                  <a:gd name="T12" fmla="*/ 52 w 64"/>
                  <a:gd name="T13" fmla="*/ 65 h 85"/>
                  <a:gd name="T14" fmla="*/ 60 w 64"/>
                  <a:gd name="T15" fmla="*/ 61 h 85"/>
                  <a:gd name="T16" fmla="*/ 64 w 64"/>
                  <a:gd name="T17" fmla="*/ 53 h 85"/>
                  <a:gd name="T18" fmla="*/ 64 w 64"/>
                  <a:gd name="T19" fmla="*/ 53 h 85"/>
                  <a:gd name="T20" fmla="*/ 60 w 64"/>
                  <a:gd name="T21" fmla="*/ 65 h 85"/>
                  <a:gd name="T22" fmla="*/ 56 w 64"/>
                  <a:gd name="T23" fmla="*/ 77 h 85"/>
                  <a:gd name="T24" fmla="*/ 44 w 64"/>
                  <a:gd name="T25" fmla="*/ 81 h 85"/>
                  <a:gd name="T26" fmla="*/ 32 w 64"/>
                  <a:gd name="T27" fmla="*/ 85 h 85"/>
                  <a:gd name="T28" fmla="*/ 20 w 64"/>
                  <a:gd name="T29" fmla="*/ 81 h 85"/>
                  <a:gd name="T30" fmla="*/ 8 w 64"/>
                  <a:gd name="T31" fmla="*/ 73 h 85"/>
                  <a:gd name="T32" fmla="*/ 4 w 64"/>
                  <a:gd name="T33" fmla="*/ 65 h 85"/>
                  <a:gd name="T34" fmla="*/ 0 w 64"/>
                  <a:gd name="T35" fmla="*/ 57 h 85"/>
                  <a:gd name="T36" fmla="*/ 0 w 64"/>
                  <a:gd name="T37" fmla="*/ 45 h 85"/>
                  <a:gd name="T38" fmla="*/ 0 w 64"/>
                  <a:gd name="T39" fmla="*/ 33 h 85"/>
                  <a:gd name="T40" fmla="*/ 4 w 64"/>
                  <a:gd name="T41" fmla="*/ 21 h 85"/>
                  <a:gd name="T42" fmla="*/ 8 w 64"/>
                  <a:gd name="T43" fmla="*/ 13 h 85"/>
                  <a:gd name="T44" fmla="*/ 16 w 64"/>
                  <a:gd name="T45" fmla="*/ 9 h 85"/>
                  <a:gd name="T46" fmla="*/ 24 w 64"/>
                  <a:gd name="T47" fmla="*/ 4 h 85"/>
                  <a:gd name="T48" fmla="*/ 36 w 64"/>
                  <a:gd name="T49" fmla="*/ 0 h 85"/>
                  <a:gd name="T50" fmla="*/ 48 w 64"/>
                  <a:gd name="T51" fmla="*/ 4 h 85"/>
                  <a:gd name="T52" fmla="*/ 56 w 64"/>
                  <a:gd name="T53" fmla="*/ 9 h 85"/>
                  <a:gd name="T54" fmla="*/ 64 w 64"/>
                  <a:gd name="T55" fmla="*/ 21 h 85"/>
                  <a:gd name="T56" fmla="*/ 64 w 64"/>
                  <a:gd name="T57" fmla="*/ 33 h 85"/>
                  <a:gd name="T58" fmla="*/ 12 w 64"/>
                  <a:gd name="T59" fmla="*/ 33 h 85"/>
                  <a:gd name="T60" fmla="*/ 12 w 64"/>
                  <a:gd name="T61" fmla="*/ 29 h 85"/>
                  <a:gd name="T62" fmla="*/ 48 w 64"/>
                  <a:gd name="T63" fmla="*/ 29 h 85"/>
                  <a:gd name="T64" fmla="*/ 44 w 64"/>
                  <a:gd name="T65" fmla="*/ 21 h 85"/>
                  <a:gd name="T66" fmla="*/ 44 w 64"/>
                  <a:gd name="T67" fmla="*/ 17 h 85"/>
                  <a:gd name="T68" fmla="*/ 44 w 64"/>
                  <a:gd name="T69" fmla="*/ 13 h 85"/>
                  <a:gd name="T70" fmla="*/ 40 w 64"/>
                  <a:gd name="T71" fmla="*/ 9 h 85"/>
                  <a:gd name="T72" fmla="*/ 36 w 64"/>
                  <a:gd name="T73" fmla="*/ 9 h 85"/>
                  <a:gd name="T74" fmla="*/ 32 w 64"/>
                  <a:gd name="T75" fmla="*/ 9 h 85"/>
                  <a:gd name="T76" fmla="*/ 24 w 64"/>
                  <a:gd name="T77" fmla="*/ 9 h 85"/>
                  <a:gd name="T78" fmla="*/ 16 w 64"/>
                  <a:gd name="T79" fmla="*/ 13 h 85"/>
                  <a:gd name="T80" fmla="*/ 12 w 64"/>
                  <a:gd name="T81" fmla="*/ 21 h 85"/>
                  <a:gd name="T82" fmla="*/ 12 w 64"/>
                  <a:gd name="T83" fmla="*/ 29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5"/>
                  <a:gd name="T128" fmla="*/ 64 w 64"/>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5">
                    <a:moveTo>
                      <a:pt x="12" y="33"/>
                    </a:moveTo>
                    <a:lnTo>
                      <a:pt x="12" y="49"/>
                    </a:lnTo>
                    <a:lnTo>
                      <a:pt x="20" y="61"/>
                    </a:lnTo>
                    <a:lnTo>
                      <a:pt x="28" y="69"/>
                    </a:lnTo>
                    <a:lnTo>
                      <a:pt x="40" y="69"/>
                    </a:lnTo>
                    <a:lnTo>
                      <a:pt x="48" y="69"/>
                    </a:lnTo>
                    <a:lnTo>
                      <a:pt x="52" y="65"/>
                    </a:lnTo>
                    <a:lnTo>
                      <a:pt x="60" y="61"/>
                    </a:lnTo>
                    <a:lnTo>
                      <a:pt x="64" y="53"/>
                    </a:lnTo>
                    <a:lnTo>
                      <a:pt x="60" y="65"/>
                    </a:lnTo>
                    <a:lnTo>
                      <a:pt x="56" y="77"/>
                    </a:lnTo>
                    <a:lnTo>
                      <a:pt x="44" y="81"/>
                    </a:lnTo>
                    <a:lnTo>
                      <a:pt x="32" y="85"/>
                    </a:lnTo>
                    <a:lnTo>
                      <a:pt x="20" y="81"/>
                    </a:lnTo>
                    <a:lnTo>
                      <a:pt x="8" y="73"/>
                    </a:lnTo>
                    <a:lnTo>
                      <a:pt x="4" y="65"/>
                    </a:lnTo>
                    <a:lnTo>
                      <a:pt x="0" y="57"/>
                    </a:lnTo>
                    <a:lnTo>
                      <a:pt x="0" y="45"/>
                    </a:lnTo>
                    <a:lnTo>
                      <a:pt x="0" y="33"/>
                    </a:lnTo>
                    <a:lnTo>
                      <a:pt x="4" y="21"/>
                    </a:lnTo>
                    <a:lnTo>
                      <a:pt x="8" y="13"/>
                    </a:lnTo>
                    <a:lnTo>
                      <a:pt x="16" y="9"/>
                    </a:lnTo>
                    <a:lnTo>
                      <a:pt x="24" y="4"/>
                    </a:lnTo>
                    <a:lnTo>
                      <a:pt x="36" y="0"/>
                    </a:lnTo>
                    <a:lnTo>
                      <a:pt x="48" y="4"/>
                    </a:lnTo>
                    <a:lnTo>
                      <a:pt x="56" y="9"/>
                    </a:lnTo>
                    <a:lnTo>
                      <a:pt x="64" y="21"/>
                    </a:lnTo>
                    <a:lnTo>
                      <a:pt x="64" y="33"/>
                    </a:lnTo>
                    <a:lnTo>
                      <a:pt x="12" y="33"/>
                    </a:lnTo>
                    <a:close/>
                    <a:moveTo>
                      <a:pt x="12" y="29"/>
                    </a:moveTo>
                    <a:lnTo>
                      <a:pt x="48" y="29"/>
                    </a:lnTo>
                    <a:lnTo>
                      <a:pt x="44" y="21"/>
                    </a:lnTo>
                    <a:lnTo>
                      <a:pt x="44" y="17"/>
                    </a:lnTo>
                    <a:lnTo>
                      <a:pt x="44" y="13"/>
                    </a:lnTo>
                    <a:lnTo>
                      <a:pt x="40" y="9"/>
                    </a:lnTo>
                    <a:lnTo>
                      <a:pt x="36" y="9"/>
                    </a:lnTo>
                    <a:lnTo>
                      <a:pt x="32" y="9"/>
                    </a:lnTo>
                    <a:lnTo>
                      <a:pt x="24" y="9"/>
                    </a:lnTo>
                    <a:lnTo>
                      <a:pt x="16" y="13"/>
                    </a:lnTo>
                    <a:lnTo>
                      <a:pt x="12" y="21"/>
                    </a:lnTo>
                    <a:lnTo>
                      <a:pt x="12" y="29"/>
                    </a:lnTo>
                    <a:close/>
                  </a:path>
                </a:pathLst>
              </a:custGeom>
              <a:solidFill>
                <a:srgbClr val="000000"/>
              </a:solidFill>
              <a:ln w="0">
                <a:solidFill>
                  <a:srgbClr val="000000"/>
                </a:solidFill>
                <a:round/>
                <a:headEnd/>
                <a:tailEnd/>
              </a:ln>
            </p:spPr>
            <p:txBody>
              <a:bodyPr/>
              <a:lstStyle/>
              <a:p>
                <a:endParaRPr lang="en-US"/>
              </a:p>
            </p:txBody>
          </p:sp>
          <p:sp>
            <p:nvSpPr>
              <p:cNvPr id="9417" name="Rectangle 34"/>
              <p:cNvSpPr>
                <a:spLocks noChangeArrowheads="1"/>
              </p:cNvSpPr>
              <p:nvPr/>
            </p:nvSpPr>
            <p:spPr bwMode="auto">
              <a:xfrm>
                <a:off x="5533" y="2181"/>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18" name="Rectangle 35"/>
              <p:cNvSpPr>
                <a:spLocks noChangeArrowheads="1"/>
              </p:cNvSpPr>
              <p:nvPr/>
            </p:nvSpPr>
            <p:spPr bwMode="auto">
              <a:xfrm>
                <a:off x="211" y="2390"/>
                <a:ext cx="5326" cy="8"/>
              </a:xfrm>
              <a:prstGeom prst="rect">
                <a:avLst/>
              </a:prstGeom>
              <a:solidFill>
                <a:srgbClr val="000000"/>
              </a:solidFill>
              <a:ln w="0">
                <a:solidFill>
                  <a:srgbClr val="000000"/>
                </a:solidFill>
                <a:miter lim="800000"/>
                <a:headEnd/>
                <a:tailEnd/>
              </a:ln>
            </p:spPr>
            <p:txBody>
              <a:bodyPr/>
              <a:lstStyle/>
              <a:p>
                <a:endParaRPr lang="en-US"/>
              </a:p>
            </p:txBody>
          </p:sp>
          <p:sp>
            <p:nvSpPr>
              <p:cNvPr id="9419" name="Rectangle 36"/>
              <p:cNvSpPr>
                <a:spLocks noChangeArrowheads="1"/>
              </p:cNvSpPr>
              <p:nvPr/>
            </p:nvSpPr>
            <p:spPr bwMode="auto">
              <a:xfrm>
                <a:off x="211" y="240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20" name="Freeform 37"/>
              <p:cNvSpPr>
                <a:spLocks/>
              </p:cNvSpPr>
              <p:nvPr/>
            </p:nvSpPr>
            <p:spPr bwMode="auto">
              <a:xfrm>
                <a:off x="267" y="2438"/>
                <a:ext cx="125" cy="117"/>
              </a:xfrm>
              <a:custGeom>
                <a:avLst/>
                <a:gdLst>
                  <a:gd name="T0" fmla="*/ 89 w 125"/>
                  <a:gd name="T1" fmla="*/ 57 h 117"/>
                  <a:gd name="T2" fmla="*/ 89 w 125"/>
                  <a:gd name="T3" fmla="*/ 12 h 117"/>
                  <a:gd name="T4" fmla="*/ 89 w 125"/>
                  <a:gd name="T5" fmla="*/ 4 h 117"/>
                  <a:gd name="T6" fmla="*/ 81 w 125"/>
                  <a:gd name="T7" fmla="*/ 0 h 117"/>
                  <a:gd name="T8" fmla="*/ 73 w 125"/>
                  <a:gd name="T9" fmla="*/ 0 h 117"/>
                  <a:gd name="T10" fmla="*/ 125 w 125"/>
                  <a:gd name="T11" fmla="*/ 0 h 117"/>
                  <a:gd name="T12" fmla="*/ 121 w 125"/>
                  <a:gd name="T13" fmla="*/ 0 h 117"/>
                  <a:gd name="T14" fmla="*/ 113 w 125"/>
                  <a:gd name="T15" fmla="*/ 4 h 117"/>
                  <a:gd name="T16" fmla="*/ 109 w 125"/>
                  <a:gd name="T17" fmla="*/ 8 h 117"/>
                  <a:gd name="T18" fmla="*/ 109 w 125"/>
                  <a:gd name="T19" fmla="*/ 21 h 117"/>
                  <a:gd name="T20" fmla="*/ 109 w 125"/>
                  <a:gd name="T21" fmla="*/ 105 h 117"/>
                  <a:gd name="T22" fmla="*/ 109 w 125"/>
                  <a:gd name="T23" fmla="*/ 113 h 117"/>
                  <a:gd name="T24" fmla="*/ 117 w 125"/>
                  <a:gd name="T25" fmla="*/ 113 h 117"/>
                  <a:gd name="T26" fmla="*/ 125 w 125"/>
                  <a:gd name="T27" fmla="*/ 117 h 117"/>
                  <a:gd name="T28" fmla="*/ 73 w 125"/>
                  <a:gd name="T29" fmla="*/ 117 h 117"/>
                  <a:gd name="T30" fmla="*/ 77 w 125"/>
                  <a:gd name="T31" fmla="*/ 117 h 117"/>
                  <a:gd name="T32" fmla="*/ 89 w 125"/>
                  <a:gd name="T33" fmla="*/ 109 h 117"/>
                  <a:gd name="T34" fmla="*/ 89 w 125"/>
                  <a:gd name="T35" fmla="*/ 97 h 117"/>
                  <a:gd name="T36" fmla="*/ 33 w 125"/>
                  <a:gd name="T37" fmla="*/ 61 h 117"/>
                  <a:gd name="T38" fmla="*/ 33 w 125"/>
                  <a:gd name="T39" fmla="*/ 105 h 117"/>
                  <a:gd name="T40" fmla="*/ 37 w 125"/>
                  <a:gd name="T41" fmla="*/ 113 h 117"/>
                  <a:gd name="T42" fmla="*/ 41 w 125"/>
                  <a:gd name="T43" fmla="*/ 113 h 117"/>
                  <a:gd name="T44" fmla="*/ 49 w 125"/>
                  <a:gd name="T45" fmla="*/ 117 h 117"/>
                  <a:gd name="T46" fmla="*/ 0 w 125"/>
                  <a:gd name="T47" fmla="*/ 117 h 117"/>
                  <a:gd name="T48" fmla="*/ 4 w 125"/>
                  <a:gd name="T49" fmla="*/ 117 h 117"/>
                  <a:gd name="T50" fmla="*/ 16 w 125"/>
                  <a:gd name="T51" fmla="*/ 109 h 117"/>
                  <a:gd name="T52" fmla="*/ 16 w 125"/>
                  <a:gd name="T53" fmla="*/ 97 h 117"/>
                  <a:gd name="T54" fmla="*/ 16 w 125"/>
                  <a:gd name="T55" fmla="*/ 12 h 117"/>
                  <a:gd name="T56" fmla="*/ 16 w 125"/>
                  <a:gd name="T57" fmla="*/ 4 h 117"/>
                  <a:gd name="T58" fmla="*/ 8 w 125"/>
                  <a:gd name="T59" fmla="*/ 0 h 117"/>
                  <a:gd name="T60" fmla="*/ 0 w 125"/>
                  <a:gd name="T61" fmla="*/ 0 h 117"/>
                  <a:gd name="T62" fmla="*/ 49 w 125"/>
                  <a:gd name="T63" fmla="*/ 0 h 117"/>
                  <a:gd name="T64" fmla="*/ 45 w 125"/>
                  <a:gd name="T65" fmla="*/ 0 h 117"/>
                  <a:gd name="T66" fmla="*/ 37 w 125"/>
                  <a:gd name="T67" fmla="*/ 4 h 117"/>
                  <a:gd name="T68" fmla="*/ 37 w 125"/>
                  <a:gd name="T69" fmla="*/ 8 h 117"/>
                  <a:gd name="T70" fmla="*/ 33 w 125"/>
                  <a:gd name="T71" fmla="*/ 21 h 1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5"/>
                  <a:gd name="T109" fmla="*/ 0 h 117"/>
                  <a:gd name="T110" fmla="*/ 125 w 125"/>
                  <a:gd name="T111" fmla="*/ 117 h 1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5" h="117">
                    <a:moveTo>
                      <a:pt x="33" y="57"/>
                    </a:moveTo>
                    <a:lnTo>
                      <a:pt x="89" y="57"/>
                    </a:lnTo>
                    <a:lnTo>
                      <a:pt x="89" y="21"/>
                    </a:lnTo>
                    <a:lnTo>
                      <a:pt x="89" y="12"/>
                    </a:lnTo>
                    <a:lnTo>
                      <a:pt x="89" y="8"/>
                    </a:lnTo>
                    <a:lnTo>
                      <a:pt x="89" y="4"/>
                    </a:lnTo>
                    <a:lnTo>
                      <a:pt x="85" y="4"/>
                    </a:lnTo>
                    <a:lnTo>
                      <a:pt x="81" y="0"/>
                    </a:lnTo>
                    <a:lnTo>
                      <a:pt x="77" y="0"/>
                    </a:lnTo>
                    <a:lnTo>
                      <a:pt x="73" y="0"/>
                    </a:lnTo>
                    <a:lnTo>
                      <a:pt x="125" y="0"/>
                    </a:lnTo>
                    <a:lnTo>
                      <a:pt x="121" y="0"/>
                    </a:lnTo>
                    <a:lnTo>
                      <a:pt x="117" y="0"/>
                    </a:lnTo>
                    <a:lnTo>
                      <a:pt x="113" y="4"/>
                    </a:lnTo>
                    <a:lnTo>
                      <a:pt x="109" y="4"/>
                    </a:lnTo>
                    <a:lnTo>
                      <a:pt x="109" y="8"/>
                    </a:lnTo>
                    <a:lnTo>
                      <a:pt x="109" y="12"/>
                    </a:lnTo>
                    <a:lnTo>
                      <a:pt x="109" y="21"/>
                    </a:lnTo>
                    <a:lnTo>
                      <a:pt x="109" y="97"/>
                    </a:lnTo>
                    <a:lnTo>
                      <a:pt x="109" y="105"/>
                    </a:lnTo>
                    <a:lnTo>
                      <a:pt x="109" y="109"/>
                    </a:lnTo>
                    <a:lnTo>
                      <a:pt x="109" y="113"/>
                    </a:lnTo>
                    <a:lnTo>
                      <a:pt x="113" y="113"/>
                    </a:lnTo>
                    <a:lnTo>
                      <a:pt x="117" y="113"/>
                    </a:lnTo>
                    <a:lnTo>
                      <a:pt x="121" y="117"/>
                    </a:lnTo>
                    <a:lnTo>
                      <a:pt x="125" y="117"/>
                    </a:lnTo>
                    <a:lnTo>
                      <a:pt x="73" y="117"/>
                    </a:lnTo>
                    <a:lnTo>
                      <a:pt x="77" y="117"/>
                    </a:lnTo>
                    <a:lnTo>
                      <a:pt x="85" y="113"/>
                    </a:lnTo>
                    <a:lnTo>
                      <a:pt x="89" y="109"/>
                    </a:lnTo>
                    <a:lnTo>
                      <a:pt x="89" y="105"/>
                    </a:lnTo>
                    <a:lnTo>
                      <a:pt x="89" y="97"/>
                    </a:lnTo>
                    <a:lnTo>
                      <a:pt x="89" y="61"/>
                    </a:lnTo>
                    <a:lnTo>
                      <a:pt x="33" y="61"/>
                    </a:lnTo>
                    <a:lnTo>
                      <a:pt x="33" y="97"/>
                    </a:lnTo>
                    <a:lnTo>
                      <a:pt x="33" y="105"/>
                    </a:lnTo>
                    <a:lnTo>
                      <a:pt x="37" y="109"/>
                    </a:lnTo>
                    <a:lnTo>
                      <a:pt x="37" y="113"/>
                    </a:lnTo>
                    <a:lnTo>
                      <a:pt x="41" y="113"/>
                    </a:lnTo>
                    <a:lnTo>
                      <a:pt x="45" y="117"/>
                    </a:lnTo>
                    <a:lnTo>
                      <a:pt x="49" y="117"/>
                    </a:lnTo>
                    <a:lnTo>
                      <a:pt x="0" y="117"/>
                    </a:lnTo>
                    <a:lnTo>
                      <a:pt x="4" y="117"/>
                    </a:lnTo>
                    <a:lnTo>
                      <a:pt x="12" y="113"/>
                    </a:lnTo>
                    <a:lnTo>
                      <a:pt x="16" y="109"/>
                    </a:lnTo>
                    <a:lnTo>
                      <a:pt x="16" y="105"/>
                    </a:lnTo>
                    <a:lnTo>
                      <a:pt x="16" y="97"/>
                    </a:lnTo>
                    <a:lnTo>
                      <a:pt x="16" y="21"/>
                    </a:lnTo>
                    <a:lnTo>
                      <a:pt x="16" y="12"/>
                    </a:lnTo>
                    <a:lnTo>
                      <a:pt x="16" y="8"/>
                    </a:lnTo>
                    <a:lnTo>
                      <a:pt x="16" y="4"/>
                    </a:lnTo>
                    <a:lnTo>
                      <a:pt x="12" y="4"/>
                    </a:lnTo>
                    <a:lnTo>
                      <a:pt x="8" y="0"/>
                    </a:lnTo>
                    <a:lnTo>
                      <a:pt x="4" y="0"/>
                    </a:lnTo>
                    <a:lnTo>
                      <a:pt x="0" y="0"/>
                    </a:lnTo>
                    <a:lnTo>
                      <a:pt x="49" y="0"/>
                    </a:lnTo>
                    <a:lnTo>
                      <a:pt x="45" y="0"/>
                    </a:lnTo>
                    <a:lnTo>
                      <a:pt x="41" y="0"/>
                    </a:lnTo>
                    <a:lnTo>
                      <a:pt x="37" y="4"/>
                    </a:lnTo>
                    <a:lnTo>
                      <a:pt x="37" y="8"/>
                    </a:lnTo>
                    <a:lnTo>
                      <a:pt x="33" y="12"/>
                    </a:lnTo>
                    <a:lnTo>
                      <a:pt x="33" y="21"/>
                    </a:lnTo>
                    <a:lnTo>
                      <a:pt x="33" y="57"/>
                    </a:lnTo>
                    <a:close/>
                  </a:path>
                </a:pathLst>
              </a:custGeom>
              <a:solidFill>
                <a:srgbClr val="000000"/>
              </a:solidFill>
              <a:ln w="0">
                <a:solidFill>
                  <a:srgbClr val="000000"/>
                </a:solidFill>
                <a:round/>
                <a:headEnd/>
                <a:tailEnd/>
              </a:ln>
            </p:spPr>
            <p:txBody>
              <a:bodyPr/>
              <a:lstStyle/>
              <a:p>
                <a:endParaRPr lang="en-US"/>
              </a:p>
            </p:txBody>
          </p:sp>
          <p:sp>
            <p:nvSpPr>
              <p:cNvPr id="9421" name="Freeform 38"/>
              <p:cNvSpPr>
                <a:spLocks/>
              </p:cNvSpPr>
              <p:nvPr/>
            </p:nvSpPr>
            <p:spPr bwMode="auto">
              <a:xfrm>
                <a:off x="392" y="2475"/>
                <a:ext cx="84" cy="120"/>
              </a:xfrm>
              <a:custGeom>
                <a:avLst/>
                <a:gdLst>
                  <a:gd name="T0" fmla="*/ 0 w 84"/>
                  <a:gd name="T1" fmla="*/ 0 h 120"/>
                  <a:gd name="T2" fmla="*/ 40 w 84"/>
                  <a:gd name="T3" fmla="*/ 0 h 120"/>
                  <a:gd name="T4" fmla="*/ 40 w 84"/>
                  <a:gd name="T5" fmla="*/ 4 h 120"/>
                  <a:gd name="T6" fmla="*/ 36 w 84"/>
                  <a:gd name="T7" fmla="*/ 4 h 120"/>
                  <a:gd name="T8" fmla="*/ 32 w 84"/>
                  <a:gd name="T9" fmla="*/ 4 h 120"/>
                  <a:gd name="T10" fmla="*/ 32 w 84"/>
                  <a:gd name="T11" fmla="*/ 4 h 120"/>
                  <a:gd name="T12" fmla="*/ 28 w 84"/>
                  <a:gd name="T13" fmla="*/ 8 h 120"/>
                  <a:gd name="T14" fmla="*/ 28 w 84"/>
                  <a:gd name="T15" fmla="*/ 8 h 120"/>
                  <a:gd name="T16" fmla="*/ 28 w 84"/>
                  <a:gd name="T17" fmla="*/ 12 h 120"/>
                  <a:gd name="T18" fmla="*/ 32 w 84"/>
                  <a:gd name="T19" fmla="*/ 20 h 120"/>
                  <a:gd name="T20" fmla="*/ 52 w 84"/>
                  <a:gd name="T21" fmla="*/ 60 h 120"/>
                  <a:gd name="T22" fmla="*/ 68 w 84"/>
                  <a:gd name="T23" fmla="*/ 16 h 120"/>
                  <a:gd name="T24" fmla="*/ 68 w 84"/>
                  <a:gd name="T25" fmla="*/ 12 h 120"/>
                  <a:gd name="T26" fmla="*/ 68 w 84"/>
                  <a:gd name="T27" fmla="*/ 8 h 120"/>
                  <a:gd name="T28" fmla="*/ 68 w 84"/>
                  <a:gd name="T29" fmla="*/ 8 h 120"/>
                  <a:gd name="T30" fmla="*/ 68 w 84"/>
                  <a:gd name="T31" fmla="*/ 4 h 120"/>
                  <a:gd name="T32" fmla="*/ 68 w 84"/>
                  <a:gd name="T33" fmla="*/ 4 h 120"/>
                  <a:gd name="T34" fmla="*/ 68 w 84"/>
                  <a:gd name="T35" fmla="*/ 4 h 120"/>
                  <a:gd name="T36" fmla="*/ 64 w 84"/>
                  <a:gd name="T37" fmla="*/ 4 h 120"/>
                  <a:gd name="T38" fmla="*/ 60 w 84"/>
                  <a:gd name="T39" fmla="*/ 4 h 120"/>
                  <a:gd name="T40" fmla="*/ 60 w 84"/>
                  <a:gd name="T41" fmla="*/ 0 h 120"/>
                  <a:gd name="T42" fmla="*/ 84 w 84"/>
                  <a:gd name="T43" fmla="*/ 0 h 120"/>
                  <a:gd name="T44" fmla="*/ 84 w 84"/>
                  <a:gd name="T45" fmla="*/ 4 h 120"/>
                  <a:gd name="T46" fmla="*/ 84 w 84"/>
                  <a:gd name="T47" fmla="*/ 4 h 120"/>
                  <a:gd name="T48" fmla="*/ 80 w 84"/>
                  <a:gd name="T49" fmla="*/ 4 h 120"/>
                  <a:gd name="T50" fmla="*/ 80 w 84"/>
                  <a:gd name="T51" fmla="*/ 8 h 120"/>
                  <a:gd name="T52" fmla="*/ 76 w 84"/>
                  <a:gd name="T53" fmla="*/ 8 h 120"/>
                  <a:gd name="T54" fmla="*/ 76 w 84"/>
                  <a:gd name="T55" fmla="*/ 12 h 120"/>
                  <a:gd name="T56" fmla="*/ 72 w 84"/>
                  <a:gd name="T57" fmla="*/ 16 h 120"/>
                  <a:gd name="T58" fmla="*/ 44 w 84"/>
                  <a:gd name="T59" fmla="*/ 92 h 120"/>
                  <a:gd name="T60" fmla="*/ 36 w 84"/>
                  <a:gd name="T61" fmla="*/ 104 h 120"/>
                  <a:gd name="T62" fmla="*/ 32 w 84"/>
                  <a:gd name="T63" fmla="*/ 112 h 120"/>
                  <a:gd name="T64" fmla="*/ 24 w 84"/>
                  <a:gd name="T65" fmla="*/ 116 h 120"/>
                  <a:gd name="T66" fmla="*/ 16 w 84"/>
                  <a:gd name="T67" fmla="*/ 120 h 120"/>
                  <a:gd name="T68" fmla="*/ 12 w 84"/>
                  <a:gd name="T69" fmla="*/ 116 h 120"/>
                  <a:gd name="T70" fmla="*/ 8 w 84"/>
                  <a:gd name="T71" fmla="*/ 116 h 120"/>
                  <a:gd name="T72" fmla="*/ 4 w 84"/>
                  <a:gd name="T73" fmla="*/ 112 h 120"/>
                  <a:gd name="T74" fmla="*/ 4 w 84"/>
                  <a:gd name="T75" fmla="*/ 108 h 120"/>
                  <a:gd name="T76" fmla="*/ 4 w 84"/>
                  <a:gd name="T77" fmla="*/ 104 h 120"/>
                  <a:gd name="T78" fmla="*/ 8 w 84"/>
                  <a:gd name="T79" fmla="*/ 100 h 120"/>
                  <a:gd name="T80" fmla="*/ 8 w 84"/>
                  <a:gd name="T81" fmla="*/ 100 h 120"/>
                  <a:gd name="T82" fmla="*/ 12 w 84"/>
                  <a:gd name="T83" fmla="*/ 100 h 120"/>
                  <a:gd name="T84" fmla="*/ 16 w 84"/>
                  <a:gd name="T85" fmla="*/ 100 h 120"/>
                  <a:gd name="T86" fmla="*/ 20 w 84"/>
                  <a:gd name="T87" fmla="*/ 100 h 120"/>
                  <a:gd name="T88" fmla="*/ 24 w 84"/>
                  <a:gd name="T89" fmla="*/ 100 h 120"/>
                  <a:gd name="T90" fmla="*/ 24 w 84"/>
                  <a:gd name="T91" fmla="*/ 104 h 120"/>
                  <a:gd name="T92" fmla="*/ 28 w 84"/>
                  <a:gd name="T93" fmla="*/ 100 h 120"/>
                  <a:gd name="T94" fmla="*/ 32 w 84"/>
                  <a:gd name="T95" fmla="*/ 100 h 120"/>
                  <a:gd name="T96" fmla="*/ 36 w 84"/>
                  <a:gd name="T97" fmla="*/ 96 h 120"/>
                  <a:gd name="T98" fmla="*/ 36 w 84"/>
                  <a:gd name="T99" fmla="*/ 88 h 120"/>
                  <a:gd name="T100" fmla="*/ 44 w 84"/>
                  <a:gd name="T101" fmla="*/ 76 h 120"/>
                  <a:gd name="T102" fmla="*/ 16 w 84"/>
                  <a:gd name="T103" fmla="*/ 16 h 120"/>
                  <a:gd name="T104" fmla="*/ 12 w 84"/>
                  <a:gd name="T105" fmla="*/ 16 h 120"/>
                  <a:gd name="T106" fmla="*/ 12 w 84"/>
                  <a:gd name="T107" fmla="*/ 12 h 120"/>
                  <a:gd name="T108" fmla="*/ 8 w 84"/>
                  <a:gd name="T109" fmla="*/ 8 h 120"/>
                  <a:gd name="T110" fmla="*/ 8 w 84"/>
                  <a:gd name="T111" fmla="*/ 8 h 120"/>
                  <a:gd name="T112" fmla="*/ 4 w 84"/>
                  <a:gd name="T113" fmla="*/ 4 h 120"/>
                  <a:gd name="T114" fmla="*/ 0 w 84"/>
                  <a:gd name="T115" fmla="*/ 4 h 120"/>
                  <a:gd name="T116" fmla="*/ 0 w 84"/>
                  <a:gd name="T117" fmla="*/ 0 h 1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20"/>
                  <a:gd name="T179" fmla="*/ 84 w 84"/>
                  <a:gd name="T180" fmla="*/ 120 h 12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20">
                    <a:moveTo>
                      <a:pt x="0" y="0"/>
                    </a:moveTo>
                    <a:lnTo>
                      <a:pt x="40" y="0"/>
                    </a:lnTo>
                    <a:lnTo>
                      <a:pt x="40" y="4"/>
                    </a:lnTo>
                    <a:lnTo>
                      <a:pt x="36" y="4"/>
                    </a:lnTo>
                    <a:lnTo>
                      <a:pt x="32" y="4"/>
                    </a:lnTo>
                    <a:lnTo>
                      <a:pt x="28" y="8"/>
                    </a:lnTo>
                    <a:lnTo>
                      <a:pt x="28" y="12"/>
                    </a:lnTo>
                    <a:lnTo>
                      <a:pt x="32" y="20"/>
                    </a:lnTo>
                    <a:lnTo>
                      <a:pt x="52" y="60"/>
                    </a:lnTo>
                    <a:lnTo>
                      <a:pt x="68" y="16"/>
                    </a:lnTo>
                    <a:lnTo>
                      <a:pt x="68" y="12"/>
                    </a:lnTo>
                    <a:lnTo>
                      <a:pt x="68" y="8"/>
                    </a:lnTo>
                    <a:lnTo>
                      <a:pt x="68" y="4"/>
                    </a:lnTo>
                    <a:lnTo>
                      <a:pt x="64" y="4"/>
                    </a:lnTo>
                    <a:lnTo>
                      <a:pt x="60" y="4"/>
                    </a:lnTo>
                    <a:lnTo>
                      <a:pt x="60" y="0"/>
                    </a:lnTo>
                    <a:lnTo>
                      <a:pt x="84" y="0"/>
                    </a:lnTo>
                    <a:lnTo>
                      <a:pt x="84" y="4"/>
                    </a:lnTo>
                    <a:lnTo>
                      <a:pt x="80" y="4"/>
                    </a:lnTo>
                    <a:lnTo>
                      <a:pt x="80" y="8"/>
                    </a:lnTo>
                    <a:lnTo>
                      <a:pt x="76" y="8"/>
                    </a:lnTo>
                    <a:lnTo>
                      <a:pt x="76" y="12"/>
                    </a:lnTo>
                    <a:lnTo>
                      <a:pt x="72" y="16"/>
                    </a:lnTo>
                    <a:lnTo>
                      <a:pt x="44" y="92"/>
                    </a:lnTo>
                    <a:lnTo>
                      <a:pt x="36" y="104"/>
                    </a:lnTo>
                    <a:lnTo>
                      <a:pt x="32" y="112"/>
                    </a:lnTo>
                    <a:lnTo>
                      <a:pt x="24" y="116"/>
                    </a:lnTo>
                    <a:lnTo>
                      <a:pt x="16" y="120"/>
                    </a:lnTo>
                    <a:lnTo>
                      <a:pt x="12" y="116"/>
                    </a:lnTo>
                    <a:lnTo>
                      <a:pt x="8" y="116"/>
                    </a:lnTo>
                    <a:lnTo>
                      <a:pt x="4" y="112"/>
                    </a:lnTo>
                    <a:lnTo>
                      <a:pt x="4" y="108"/>
                    </a:lnTo>
                    <a:lnTo>
                      <a:pt x="4" y="104"/>
                    </a:lnTo>
                    <a:lnTo>
                      <a:pt x="8" y="100"/>
                    </a:lnTo>
                    <a:lnTo>
                      <a:pt x="12" y="100"/>
                    </a:lnTo>
                    <a:lnTo>
                      <a:pt x="16" y="100"/>
                    </a:lnTo>
                    <a:lnTo>
                      <a:pt x="20" y="100"/>
                    </a:lnTo>
                    <a:lnTo>
                      <a:pt x="24" y="100"/>
                    </a:lnTo>
                    <a:lnTo>
                      <a:pt x="24" y="104"/>
                    </a:lnTo>
                    <a:lnTo>
                      <a:pt x="28" y="100"/>
                    </a:lnTo>
                    <a:lnTo>
                      <a:pt x="32" y="100"/>
                    </a:lnTo>
                    <a:lnTo>
                      <a:pt x="36" y="96"/>
                    </a:lnTo>
                    <a:lnTo>
                      <a:pt x="36" y="88"/>
                    </a:lnTo>
                    <a:lnTo>
                      <a:pt x="44" y="76"/>
                    </a:lnTo>
                    <a:lnTo>
                      <a:pt x="16" y="16"/>
                    </a:lnTo>
                    <a:lnTo>
                      <a:pt x="12" y="16"/>
                    </a:lnTo>
                    <a:lnTo>
                      <a:pt x="12" y="12"/>
                    </a:lnTo>
                    <a:lnTo>
                      <a:pt x="8" y="8"/>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9422" name="Freeform 39"/>
              <p:cNvSpPr>
                <a:spLocks noEditPoints="1"/>
              </p:cNvSpPr>
              <p:nvPr/>
            </p:nvSpPr>
            <p:spPr bwMode="auto">
              <a:xfrm>
                <a:off x="476" y="2475"/>
                <a:ext cx="85" cy="120"/>
              </a:xfrm>
              <a:custGeom>
                <a:avLst/>
                <a:gdLst>
                  <a:gd name="T0" fmla="*/ 24 w 85"/>
                  <a:gd name="T1" fmla="*/ 0 h 120"/>
                  <a:gd name="T2" fmla="*/ 28 w 85"/>
                  <a:gd name="T3" fmla="*/ 20 h 120"/>
                  <a:gd name="T4" fmla="*/ 41 w 85"/>
                  <a:gd name="T5" fmla="*/ 4 h 120"/>
                  <a:gd name="T6" fmla="*/ 53 w 85"/>
                  <a:gd name="T7" fmla="*/ 0 h 120"/>
                  <a:gd name="T8" fmla="*/ 73 w 85"/>
                  <a:gd name="T9" fmla="*/ 8 h 120"/>
                  <a:gd name="T10" fmla="*/ 81 w 85"/>
                  <a:gd name="T11" fmla="*/ 28 h 120"/>
                  <a:gd name="T12" fmla="*/ 81 w 85"/>
                  <a:gd name="T13" fmla="*/ 52 h 120"/>
                  <a:gd name="T14" fmla="*/ 73 w 85"/>
                  <a:gd name="T15" fmla="*/ 72 h 120"/>
                  <a:gd name="T16" fmla="*/ 49 w 85"/>
                  <a:gd name="T17" fmla="*/ 80 h 120"/>
                  <a:gd name="T18" fmla="*/ 37 w 85"/>
                  <a:gd name="T19" fmla="*/ 80 h 120"/>
                  <a:gd name="T20" fmla="*/ 28 w 85"/>
                  <a:gd name="T21" fmla="*/ 76 h 120"/>
                  <a:gd name="T22" fmla="*/ 28 w 85"/>
                  <a:gd name="T23" fmla="*/ 108 h 120"/>
                  <a:gd name="T24" fmla="*/ 28 w 85"/>
                  <a:gd name="T25" fmla="*/ 112 h 120"/>
                  <a:gd name="T26" fmla="*/ 37 w 85"/>
                  <a:gd name="T27" fmla="*/ 116 h 120"/>
                  <a:gd name="T28" fmla="*/ 41 w 85"/>
                  <a:gd name="T29" fmla="*/ 120 h 120"/>
                  <a:gd name="T30" fmla="*/ 0 w 85"/>
                  <a:gd name="T31" fmla="*/ 116 h 120"/>
                  <a:gd name="T32" fmla="*/ 4 w 85"/>
                  <a:gd name="T33" fmla="*/ 116 h 120"/>
                  <a:gd name="T34" fmla="*/ 12 w 85"/>
                  <a:gd name="T35" fmla="*/ 112 h 120"/>
                  <a:gd name="T36" fmla="*/ 12 w 85"/>
                  <a:gd name="T37" fmla="*/ 108 h 120"/>
                  <a:gd name="T38" fmla="*/ 12 w 85"/>
                  <a:gd name="T39" fmla="*/ 24 h 120"/>
                  <a:gd name="T40" fmla="*/ 12 w 85"/>
                  <a:gd name="T41" fmla="*/ 12 h 120"/>
                  <a:gd name="T42" fmla="*/ 12 w 85"/>
                  <a:gd name="T43" fmla="*/ 12 h 120"/>
                  <a:gd name="T44" fmla="*/ 8 w 85"/>
                  <a:gd name="T45" fmla="*/ 8 h 120"/>
                  <a:gd name="T46" fmla="*/ 4 w 85"/>
                  <a:gd name="T47" fmla="*/ 12 h 120"/>
                  <a:gd name="T48" fmla="*/ 28 w 85"/>
                  <a:gd name="T49" fmla="*/ 24 h 120"/>
                  <a:gd name="T50" fmla="*/ 28 w 85"/>
                  <a:gd name="T51" fmla="*/ 60 h 120"/>
                  <a:gd name="T52" fmla="*/ 33 w 85"/>
                  <a:gd name="T53" fmla="*/ 68 h 120"/>
                  <a:gd name="T54" fmla="*/ 41 w 85"/>
                  <a:gd name="T55" fmla="*/ 76 h 120"/>
                  <a:gd name="T56" fmla="*/ 57 w 85"/>
                  <a:gd name="T57" fmla="*/ 76 h 120"/>
                  <a:gd name="T58" fmla="*/ 69 w 85"/>
                  <a:gd name="T59" fmla="*/ 60 h 120"/>
                  <a:gd name="T60" fmla="*/ 69 w 85"/>
                  <a:gd name="T61" fmla="*/ 36 h 120"/>
                  <a:gd name="T62" fmla="*/ 61 w 85"/>
                  <a:gd name="T63" fmla="*/ 20 h 120"/>
                  <a:gd name="T64" fmla="*/ 49 w 85"/>
                  <a:gd name="T65" fmla="*/ 12 h 120"/>
                  <a:gd name="T66" fmla="*/ 41 w 85"/>
                  <a:gd name="T67" fmla="*/ 16 h 120"/>
                  <a:gd name="T68" fmla="*/ 28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4" y="8"/>
                    </a:moveTo>
                    <a:lnTo>
                      <a:pt x="24" y="0"/>
                    </a:lnTo>
                    <a:lnTo>
                      <a:pt x="28" y="0"/>
                    </a:lnTo>
                    <a:lnTo>
                      <a:pt x="28" y="20"/>
                    </a:lnTo>
                    <a:lnTo>
                      <a:pt x="33" y="8"/>
                    </a:lnTo>
                    <a:lnTo>
                      <a:pt x="41" y="4"/>
                    </a:lnTo>
                    <a:lnTo>
                      <a:pt x="49" y="0"/>
                    </a:lnTo>
                    <a:lnTo>
                      <a:pt x="53" y="0"/>
                    </a:lnTo>
                    <a:lnTo>
                      <a:pt x="65" y="4"/>
                    </a:lnTo>
                    <a:lnTo>
                      <a:pt x="73" y="8"/>
                    </a:lnTo>
                    <a:lnTo>
                      <a:pt x="81" y="16"/>
                    </a:lnTo>
                    <a:lnTo>
                      <a:pt x="81" y="28"/>
                    </a:lnTo>
                    <a:lnTo>
                      <a:pt x="85" y="40"/>
                    </a:lnTo>
                    <a:lnTo>
                      <a:pt x="81" y="52"/>
                    </a:lnTo>
                    <a:lnTo>
                      <a:pt x="77" y="60"/>
                    </a:lnTo>
                    <a:lnTo>
                      <a:pt x="73" y="72"/>
                    </a:lnTo>
                    <a:lnTo>
                      <a:pt x="61" y="80"/>
                    </a:lnTo>
                    <a:lnTo>
                      <a:pt x="49" y="80"/>
                    </a:lnTo>
                    <a:lnTo>
                      <a:pt x="41" y="80"/>
                    </a:lnTo>
                    <a:lnTo>
                      <a:pt x="37" y="80"/>
                    </a:lnTo>
                    <a:lnTo>
                      <a:pt x="33" y="80"/>
                    </a:lnTo>
                    <a:lnTo>
                      <a:pt x="28" y="76"/>
                    </a:lnTo>
                    <a:lnTo>
                      <a:pt x="28" y="100"/>
                    </a:lnTo>
                    <a:lnTo>
                      <a:pt x="28" y="108"/>
                    </a:lnTo>
                    <a:lnTo>
                      <a:pt x="28" y="112"/>
                    </a:lnTo>
                    <a:lnTo>
                      <a:pt x="33" y="116"/>
                    </a:lnTo>
                    <a:lnTo>
                      <a:pt x="37" y="116"/>
                    </a:lnTo>
                    <a:lnTo>
                      <a:pt x="41" y="116"/>
                    </a:lnTo>
                    <a:lnTo>
                      <a:pt x="41" y="120"/>
                    </a:lnTo>
                    <a:lnTo>
                      <a:pt x="0" y="120"/>
                    </a:lnTo>
                    <a:lnTo>
                      <a:pt x="0" y="116"/>
                    </a:lnTo>
                    <a:lnTo>
                      <a:pt x="4" y="116"/>
                    </a:lnTo>
                    <a:lnTo>
                      <a:pt x="8" y="116"/>
                    </a:lnTo>
                    <a:lnTo>
                      <a:pt x="12" y="112"/>
                    </a:lnTo>
                    <a:lnTo>
                      <a:pt x="12" y="108"/>
                    </a:lnTo>
                    <a:lnTo>
                      <a:pt x="12" y="100"/>
                    </a:lnTo>
                    <a:lnTo>
                      <a:pt x="12" y="24"/>
                    </a:lnTo>
                    <a:lnTo>
                      <a:pt x="12" y="16"/>
                    </a:lnTo>
                    <a:lnTo>
                      <a:pt x="12" y="12"/>
                    </a:lnTo>
                    <a:lnTo>
                      <a:pt x="8" y="8"/>
                    </a:lnTo>
                    <a:lnTo>
                      <a:pt x="4" y="8"/>
                    </a:lnTo>
                    <a:lnTo>
                      <a:pt x="4" y="12"/>
                    </a:lnTo>
                    <a:lnTo>
                      <a:pt x="4" y="8"/>
                    </a:lnTo>
                    <a:close/>
                    <a:moveTo>
                      <a:pt x="28" y="24"/>
                    </a:moveTo>
                    <a:lnTo>
                      <a:pt x="28" y="52"/>
                    </a:lnTo>
                    <a:lnTo>
                      <a:pt x="28" y="60"/>
                    </a:lnTo>
                    <a:lnTo>
                      <a:pt x="28" y="64"/>
                    </a:lnTo>
                    <a:lnTo>
                      <a:pt x="33" y="68"/>
                    </a:lnTo>
                    <a:lnTo>
                      <a:pt x="37" y="72"/>
                    </a:lnTo>
                    <a:lnTo>
                      <a:pt x="41" y="76"/>
                    </a:lnTo>
                    <a:lnTo>
                      <a:pt x="49" y="76"/>
                    </a:lnTo>
                    <a:lnTo>
                      <a:pt x="57" y="76"/>
                    </a:lnTo>
                    <a:lnTo>
                      <a:pt x="61" y="72"/>
                    </a:lnTo>
                    <a:lnTo>
                      <a:pt x="69" y="60"/>
                    </a:lnTo>
                    <a:lnTo>
                      <a:pt x="69" y="48"/>
                    </a:lnTo>
                    <a:lnTo>
                      <a:pt x="69" y="36"/>
                    </a:lnTo>
                    <a:lnTo>
                      <a:pt x="65" y="28"/>
                    </a:lnTo>
                    <a:lnTo>
                      <a:pt x="61" y="20"/>
                    </a:lnTo>
                    <a:lnTo>
                      <a:pt x="53" y="16"/>
                    </a:lnTo>
                    <a:lnTo>
                      <a:pt x="49" y="12"/>
                    </a:lnTo>
                    <a:lnTo>
                      <a:pt x="45" y="12"/>
                    </a:lnTo>
                    <a:lnTo>
                      <a:pt x="41" y="16"/>
                    </a:lnTo>
                    <a:lnTo>
                      <a:pt x="33" y="16"/>
                    </a:lnTo>
                    <a:lnTo>
                      <a:pt x="28" y="24"/>
                    </a:lnTo>
                    <a:close/>
                  </a:path>
                </a:pathLst>
              </a:custGeom>
              <a:solidFill>
                <a:srgbClr val="000000"/>
              </a:solidFill>
              <a:ln w="0">
                <a:solidFill>
                  <a:srgbClr val="000000"/>
                </a:solidFill>
                <a:round/>
                <a:headEnd/>
                <a:tailEnd/>
              </a:ln>
            </p:spPr>
            <p:txBody>
              <a:bodyPr/>
              <a:lstStyle/>
              <a:p>
                <a:endParaRPr lang="en-US"/>
              </a:p>
            </p:txBody>
          </p:sp>
          <p:sp>
            <p:nvSpPr>
              <p:cNvPr id="9423" name="Freeform 40"/>
              <p:cNvSpPr>
                <a:spLocks noEditPoints="1"/>
              </p:cNvSpPr>
              <p:nvPr/>
            </p:nvSpPr>
            <p:spPr bwMode="auto">
              <a:xfrm>
                <a:off x="569" y="2475"/>
                <a:ext cx="68" cy="80"/>
              </a:xfrm>
              <a:custGeom>
                <a:avLst/>
                <a:gdLst>
                  <a:gd name="T0" fmla="*/ 16 w 68"/>
                  <a:gd name="T1" fmla="*/ 32 h 80"/>
                  <a:gd name="T2" fmla="*/ 16 w 68"/>
                  <a:gd name="T3" fmla="*/ 48 h 80"/>
                  <a:gd name="T4" fmla="*/ 24 w 68"/>
                  <a:gd name="T5" fmla="*/ 56 h 80"/>
                  <a:gd name="T6" fmla="*/ 32 w 68"/>
                  <a:gd name="T7" fmla="*/ 64 h 80"/>
                  <a:gd name="T8" fmla="*/ 44 w 68"/>
                  <a:gd name="T9" fmla="*/ 68 h 80"/>
                  <a:gd name="T10" fmla="*/ 48 w 68"/>
                  <a:gd name="T11" fmla="*/ 68 h 80"/>
                  <a:gd name="T12" fmla="*/ 56 w 68"/>
                  <a:gd name="T13" fmla="*/ 64 h 80"/>
                  <a:gd name="T14" fmla="*/ 60 w 68"/>
                  <a:gd name="T15" fmla="*/ 60 h 80"/>
                  <a:gd name="T16" fmla="*/ 64 w 68"/>
                  <a:gd name="T17" fmla="*/ 48 h 80"/>
                  <a:gd name="T18" fmla="*/ 68 w 68"/>
                  <a:gd name="T19" fmla="*/ 52 h 80"/>
                  <a:gd name="T20" fmla="*/ 64 w 68"/>
                  <a:gd name="T21" fmla="*/ 64 h 80"/>
                  <a:gd name="T22" fmla="*/ 56 w 68"/>
                  <a:gd name="T23" fmla="*/ 72 h 80"/>
                  <a:gd name="T24" fmla="*/ 48 w 68"/>
                  <a:gd name="T25" fmla="*/ 80 h 80"/>
                  <a:gd name="T26" fmla="*/ 36 w 68"/>
                  <a:gd name="T27" fmla="*/ 80 h 80"/>
                  <a:gd name="T28" fmla="*/ 24 w 68"/>
                  <a:gd name="T29" fmla="*/ 80 h 80"/>
                  <a:gd name="T30" fmla="*/ 12 w 68"/>
                  <a:gd name="T31" fmla="*/ 72 h 80"/>
                  <a:gd name="T32" fmla="*/ 4 w 68"/>
                  <a:gd name="T33" fmla="*/ 64 h 80"/>
                  <a:gd name="T34" fmla="*/ 4 w 68"/>
                  <a:gd name="T35" fmla="*/ 52 h 80"/>
                  <a:gd name="T36" fmla="*/ 0 w 68"/>
                  <a:gd name="T37" fmla="*/ 40 h 80"/>
                  <a:gd name="T38" fmla="*/ 4 w 68"/>
                  <a:gd name="T39" fmla="*/ 28 h 80"/>
                  <a:gd name="T40" fmla="*/ 4 w 68"/>
                  <a:gd name="T41" fmla="*/ 20 h 80"/>
                  <a:gd name="T42" fmla="*/ 12 w 68"/>
                  <a:gd name="T43" fmla="*/ 12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20 h 80"/>
                  <a:gd name="T56" fmla="*/ 68 w 68"/>
                  <a:gd name="T57" fmla="*/ 32 h 80"/>
                  <a:gd name="T58" fmla="*/ 16 w 68"/>
                  <a:gd name="T59" fmla="*/ 32 h 80"/>
                  <a:gd name="T60" fmla="*/ 16 w 68"/>
                  <a:gd name="T61" fmla="*/ 24 h 80"/>
                  <a:gd name="T62" fmla="*/ 48 w 68"/>
                  <a:gd name="T63" fmla="*/ 24 h 80"/>
                  <a:gd name="T64" fmla="*/ 48 w 68"/>
                  <a:gd name="T65" fmla="*/ 20 h 80"/>
                  <a:gd name="T66" fmla="*/ 48 w 68"/>
                  <a:gd name="T67" fmla="*/ 16 h 80"/>
                  <a:gd name="T68" fmla="*/ 44 w 68"/>
                  <a:gd name="T69" fmla="*/ 12 h 80"/>
                  <a:gd name="T70" fmla="*/ 40 w 68"/>
                  <a:gd name="T71" fmla="*/ 8 h 80"/>
                  <a:gd name="T72" fmla="*/ 36 w 68"/>
                  <a:gd name="T73" fmla="*/ 4 h 80"/>
                  <a:gd name="T74" fmla="*/ 32 w 68"/>
                  <a:gd name="T75" fmla="*/ 4 h 80"/>
                  <a:gd name="T76" fmla="*/ 28 w 68"/>
                  <a:gd name="T77" fmla="*/ 8 h 80"/>
                  <a:gd name="T78" fmla="*/ 20 w 68"/>
                  <a:gd name="T79" fmla="*/ 12 h 80"/>
                  <a:gd name="T80" fmla="*/ 16 w 68"/>
                  <a:gd name="T81" fmla="*/ 16 h 80"/>
                  <a:gd name="T82" fmla="*/ 16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6" y="32"/>
                    </a:moveTo>
                    <a:lnTo>
                      <a:pt x="16" y="48"/>
                    </a:lnTo>
                    <a:lnTo>
                      <a:pt x="24" y="56"/>
                    </a:lnTo>
                    <a:lnTo>
                      <a:pt x="32" y="64"/>
                    </a:lnTo>
                    <a:lnTo>
                      <a:pt x="44" y="68"/>
                    </a:lnTo>
                    <a:lnTo>
                      <a:pt x="48" y="68"/>
                    </a:lnTo>
                    <a:lnTo>
                      <a:pt x="56" y="64"/>
                    </a:lnTo>
                    <a:lnTo>
                      <a:pt x="60" y="60"/>
                    </a:lnTo>
                    <a:lnTo>
                      <a:pt x="64" y="48"/>
                    </a:lnTo>
                    <a:lnTo>
                      <a:pt x="68" y="52"/>
                    </a:lnTo>
                    <a:lnTo>
                      <a:pt x="64" y="64"/>
                    </a:lnTo>
                    <a:lnTo>
                      <a:pt x="56" y="72"/>
                    </a:lnTo>
                    <a:lnTo>
                      <a:pt x="48" y="80"/>
                    </a:lnTo>
                    <a:lnTo>
                      <a:pt x="36" y="80"/>
                    </a:lnTo>
                    <a:lnTo>
                      <a:pt x="24" y="80"/>
                    </a:lnTo>
                    <a:lnTo>
                      <a:pt x="12" y="72"/>
                    </a:lnTo>
                    <a:lnTo>
                      <a:pt x="4" y="64"/>
                    </a:lnTo>
                    <a:lnTo>
                      <a:pt x="4" y="52"/>
                    </a:lnTo>
                    <a:lnTo>
                      <a:pt x="0" y="40"/>
                    </a:lnTo>
                    <a:lnTo>
                      <a:pt x="4" y="28"/>
                    </a:lnTo>
                    <a:lnTo>
                      <a:pt x="4" y="20"/>
                    </a:lnTo>
                    <a:lnTo>
                      <a:pt x="12" y="12"/>
                    </a:lnTo>
                    <a:lnTo>
                      <a:pt x="20" y="4"/>
                    </a:lnTo>
                    <a:lnTo>
                      <a:pt x="28" y="0"/>
                    </a:lnTo>
                    <a:lnTo>
                      <a:pt x="36" y="0"/>
                    </a:lnTo>
                    <a:lnTo>
                      <a:pt x="48" y="0"/>
                    </a:lnTo>
                    <a:lnTo>
                      <a:pt x="60" y="8"/>
                    </a:lnTo>
                    <a:lnTo>
                      <a:pt x="64" y="20"/>
                    </a:lnTo>
                    <a:lnTo>
                      <a:pt x="68" y="32"/>
                    </a:lnTo>
                    <a:lnTo>
                      <a:pt x="16" y="32"/>
                    </a:lnTo>
                    <a:close/>
                    <a:moveTo>
                      <a:pt x="16" y="24"/>
                    </a:moveTo>
                    <a:lnTo>
                      <a:pt x="48" y="24"/>
                    </a:lnTo>
                    <a:lnTo>
                      <a:pt x="48" y="20"/>
                    </a:lnTo>
                    <a:lnTo>
                      <a:pt x="48" y="16"/>
                    </a:lnTo>
                    <a:lnTo>
                      <a:pt x="44" y="12"/>
                    </a:lnTo>
                    <a:lnTo>
                      <a:pt x="40" y="8"/>
                    </a:lnTo>
                    <a:lnTo>
                      <a:pt x="36" y="4"/>
                    </a:lnTo>
                    <a:lnTo>
                      <a:pt x="32" y="4"/>
                    </a:lnTo>
                    <a:lnTo>
                      <a:pt x="28" y="8"/>
                    </a:lnTo>
                    <a:lnTo>
                      <a:pt x="20" y="12"/>
                    </a:lnTo>
                    <a:lnTo>
                      <a:pt x="16" y="16"/>
                    </a:lnTo>
                    <a:lnTo>
                      <a:pt x="16" y="24"/>
                    </a:lnTo>
                    <a:close/>
                  </a:path>
                </a:pathLst>
              </a:custGeom>
              <a:solidFill>
                <a:srgbClr val="000000"/>
              </a:solidFill>
              <a:ln w="0">
                <a:solidFill>
                  <a:srgbClr val="000000"/>
                </a:solidFill>
                <a:round/>
                <a:headEnd/>
                <a:tailEnd/>
              </a:ln>
            </p:spPr>
            <p:txBody>
              <a:bodyPr/>
              <a:lstStyle/>
              <a:p>
                <a:endParaRPr lang="en-US"/>
              </a:p>
            </p:txBody>
          </p:sp>
          <p:sp>
            <p:nvSpPr>
              <p:cNvPr id="9424" name="Freeform 41"/>
              <p:cNvSpPr>
                <a:spLocks/>
              </p:cNvSpPr>
              <p:nvPr/>
            </p:nvSpPr>
            <p:spPr bwMode="auto">
              <a:xfrm>
                <a:off x="645" y="2475"/>
                <a:ext cx="56" cy="80"/>
              </a:xfrm>
              <a:custGeom>
                <a:avLst/>
                <a:gdLst>
                  <a:gd name="T0" fmla="*/ 24 w 56"/>
                  <a:gd name="T1" fmla="*/ 0 h 80"/>
                  <a:gd name="T2" fmla="*/ 24 w 56"/>
                  <a:gd name="T3" fmla="*/ 20 h 80"/>
                  <a:gd name="T4" fmla="*/ 32 w 56"/>
                  <a:gd name="T5" fmla="*/ 8 h 80"/>
                  <a:gd name="T6" fmla="*/ 40 w 56"/>
                  <a:gd name="T7" fmla="*/ 4 h 80"/>
                  <a:gd name="T8" fmla="*/ 44 w 56"/>
                  <a:gd name="T9" fmla="*/ 0 h 80"/>
                  <a:gd name="T10" fmla="*/ 52 w 56"/>
                  <a:gd name="T11" fmla="*/ 0 h 80"/>
                  <a:gd name="T12" fmla="*/ 52 w 56"/>
                  <a:gd name="T13" fmla="*/ 4 h 80"/>
                  <a:gd name="T14" fmla="*/ 56 w 56"/>
                  <a:gd name="T15" fmla="*/ 8 h 80"/>
                  <a:gd name="T16" fmla="*/ 56 w 56"/>
                  <a:gd name="T17" fmla="*/ 12 h 80"/>
                  <a:gd name="T18" fmla="*/ 56 w 56"/>
                  <a:gd name="T19" fmla="*/ 16 h 80"/>
                  <a:gd name="T20" fmla="*/ 56 w 56"/>
                  <a:gd name="T21" fmla="*/ 16 h 80"/>
                  <a:gd name="T22" fmla="*/ 52 w 56"/>
                  <a:gd name="T23" fmla="*/ 20 h 80"/>
                  <a:gd name="T24" fmla="*/ 48 w 56"/>
                  <a:gd name="T25" fmla="*/ 20 h 80"/>
                  <a:gd name="T26" fmla="*/ 48 w 56"/>
                  <a:gd name="T27" fmla="*/ 20 h 80"/>
                  <a:gd name="T28" fmla="*/ 44 w 56"/>
                  <a:gd name="T29" fmla="*/ 16 h 80"/>
                  <a:gd name="T30" fmla="*/ 40 w 56"/>
                  <a:gd name="T31" fmla="*/ 12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0 h 80"/>
                  <a:gd name="T44" fmla="*/ 28 w 56"/>
                  <a:gd name="T45" fmla="*/ 68 h 80"/>
                  <a:gd name="T46" fmla="*/ 28 w 56"/>
                  <a:gd name="T47" fmla="*/ 72 h 80"/>
                  <a:gd name="T48" fmla="*/ 28 w 56"/>
                  <a:gd name="T49" fmla="*/ 76 h 80"/>
                  <a:gd name="T50" fmla="*/ 32 w 56"/>
                  <a:gd name="T51" fmla="*/ 76 h 80"/>
                  <a:gd name="T52" fmla="*/ 36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8 w 56"/>
                  <a:gd name="T67" fmla="*/ 76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6 h 80"/>
                  <a:gd name="T80" fmla="*/ 12 w 56"/>
                  <a:gd name="T81" fmla="*/ 12 h 80"/>
                  <a:gd name="T82" fmla="*/ 8 w 56"/>
                  <a:gd name="T83" fmla="*/ 12 h 80"/>
                  <a:gd name="T84" fmla="*/ 8 w 56"/>
                  <a:gd name="T85" fmla="*/ 8 h 80"/>
                  <a:gd name="T86" fmla="*/ 4 w 56"/>
                  <a:gd name="T87" fmla="*/ 8 h 80"/>
                  <a:gd name="T88" fmla="*/ 4 w 56"/>
                  <a:gd name="T89" fmla="*/ 8 h 80"/>
                  <a:gd name="T90" fmla="*/ 0 w 56"/>
                  <a:gd name="T91" fmla="*/ 12 h 80"/>
                  <a:gd name="T92" fmla="*/ 0 w 56"/>
                  <a:gd name="T93" fmla="*/ 8 h 80"/>
                  <a:gd name="T94" fmla="*/ 24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4"/>
                    </a:lnTo>
                    <a:lnTo>
                      <a:pt x="44" y="0"/>
                    </a:lnTo>
                    <a:lnTo>
                      <a:pt x="52" y="0"/>
                    </a:lnTo>
                    <a:lnTo>
                      <a:pt x="52" y="4"/>
                    </a:lnTo>
                    <a:lnTo>
                      <a:pt x="56" y="8"/>
                    </a:lnTo>
                    <a:lnTo>
                      <a:pt x="56" y="12"/>
                    </a:lnTo>
                    <a:lnTo>
                      <a:pt x="56" y="16"/>
                    </a:lnTo>
                    <a:lnTo>
                      <a:pt x="52" y="20"/>
                    </a:lnTo>
                    <a:lnTo>
                      <a:pt x="48" y="20"/>
                    </a:lnTo>
                    <a:lnTo>
                      <a:pt x="44" y="16"/>
                    </a:lnTo>
                    <a:lnTo>
                      <a:pt x="40" y="12"/>
                    </a:lnTo>
                    <a:lnTo>
                      <a:pt x="36" y="12"/>
                    </a:lnTo>
                    <a:lnTo>
                      <a:pt x="32" y="16"/>
                    </a:lnTo>
                    <a:lnTo>
                      <a:pt x="28" y="20"/>
                    </a:lnTo>
                    <a:lnTo>
                      <a:pt x="24" y="28"/>
                    </a:lnTo>
                    <a:lnTo>
                      <a:pt x="24" y="60"/>
                    </a:lnTo>
                    <a:lnTo>
                      <a:pt x="28" y="68"/>
                    </a:lnTo>
                    <a:lnTo>
                      <a:pt x="28" y="72"/>
                    </a:lnTo>
                    <a:lnTo>
                      <a:pt x="28" y="76"/>
                    </a:lnTo>
                    <a:lnTo>
                      <a:pt x="32" y="76"/>
                    </a:lnTo>
                    <a:lnTo>
                      <a:pt x="36" y="76"/>
                    </a:lnTo>
                    <a:lnTo>
                      <a:pt x="40" y="80"/>
                    </a:lnTo>
                    <a:lnTo>
                      <a:pt x="0" y="80"/>
                    </a:lnTo>
                    <a:lnTo>
                      <a:pt x="4" y="76"/>
                    </a:lnTo>
                    <a:lnTo>
                      <a:pt x="8" y="76"/>
                    </a:lnTo>
                    <a:lnTo>
                      <a:pt x="12" y="72"/>
                    </a:lnTo>
                    <a:lnTo>
                      <a:pt x="12" y="68"/>
                    </a:lnTo>
                    <a:lnTo>
                      <a:pt x="12" y="60"/>
                    </a:lnTo>
                    <a:lnTo>
                      <a:pt x="12" y="32"/>
                    </a:lnTo>
                    <a:lnTo>
                      <a:pt x="12" y="20"/>
                    </a:lnTo>
                    <a:lnTo>
                      <a:pt x="12" y="16"/>
                    </a:lnTo>
                    <a:lnTo>
                      <a:pt x="12" y="12"/>
                    </a:lnTo>
                    <a:lnTo>
                      <a:pt x="8" y="12"/>
                    </a:lnTo>
                    <a:lnTo>
                      <a:pt x="8" y="8"/>
                    </a:lnTo>
                    <a:lnTo>
                      <a:pt x="4" y="8"/>
                    </a:lnTo>
                    <a:lnTo>
                      <a:pt x="0" y="12"/>
                    </a:lnTo>
                    <a:lnTo>
                      <a:pt x="0" y="8"/>
                    </a:lnTo>
                    <a:lnTo>
                      <a:pt x="24" y="0"/>
                    </a:lnTo>
                    <a:close/>
                  </a:path>
                </a:pathLst>
              </a:custGeom>
              <a:solidFill>
                <a:srgbClr val="000000"/>
              </a:solidFill>
              <a:ln w="0">
                <a:solidFill>
                  <a:srgbClr val="000000"/>
                </a:solidFill>
                <a:round/>
                <a:headEnd/>
                <a:tailEnd/>
              </a:ln>
            </p:spPr>
            <p:txBody>
              <a:bodyPr/>
              <a:lstStyle/>
              <a:p>
                <a:endParaRPr lang="en-US"/>
              </a:p>
            </p:txBody>
          </p:sp>
          <p:sp>
            <p:nvSpPr>
              <p:cNvPr id="9425" name="Freeform 42"/>
              <p:cNvSpPr>
                <a:spLocks/>
              </p:cNvSpPr>
              <p:nvPr/>
            </p:nvSpPr>
            <p:spPr bwMode="auto">
              <a:xfrm>
                <a:off x="705" y="2475"/>
                <a:ext cx="85" cy="80"/>
              </a:xfrm>
              <a:custGeom>
                <a:avLst/>
                <a:gdLst>
                  <a:gd name="T0" fmla="*/ 25 w 85"/>
                  <a:gd name="T1" fmla="*/ 16 h 80"/>
                  <a:gd name="T2" fmla="*/ 33 w 85"/>
                  <a:gd name="T3" fmla="*/ 8 h 80"/>
                  <a:gd name="T4" fmla="*/ 45 w 85"/>
                  <a:gd name="T5" fmla="*/ 0 h 80"/>
                  <a:gd name="T6" fmla="*/ 53 w 85"/>
                  <a:gd name="T7" fmla="*/ 0 h 80"/>
                  <a:gd name="T8" fmla="*/ 57 w 85"/>
                  <a:gd name="T9" fmla="*/ 0 h 80"/>
                  <a:gd name="T10" fmla="*/ 65 w 85"/>
                  <a:gd name="T11" fmla="*/ 4 h 80"/>
                  <a:gd name="T12" fmla="*/ 69 w 85"/>
                  <a:gd name="T13" fmla="*/ 8 h 80"/>
                  <a:gd name="T14" fmla="*/ 69 w 85"/>
                  <a:gd name="T15" fmla="*/ 12 h 80"/>
                  <a:gd name="T16" fmla="*/ 73 w 85"/>
                  <a:gd name="T17" fmla="*/ 20 h 80"/>
                  <a:gd name="T18" fmla="*/ 73 w 85"/>
                  <a:gd name="T19" fmla="*/ 28 h 80"/>
                  <a:gd name="T20" fmla="*/ 73 w 85"/>
                  <a:gd name="T21" fmla="*/ 60 h 80"/>
                  <a:gd name="T22" fmla="*/ 73 w 85"/>
                  <a:gd name="T23" fmla="*/ 68 h 80"/>
                  <a:gd name="T24" fmla="*/ 73 w 85"/>
                  <a:gd name="T25" fmla="*/ 72 h 80"/>
                  <a:gd name="T26" fmla="*/ 73 w 85"/>
                  <a:gd name="T27" fmla="*/ 76 h 80"/>
                  <a:gd name="T28" fmla="*/ 77 w 85"/>
                  <a:gd name="T29" fmla="*/ 76 h 80"/>
                  <a:gd name="T30" fmla="*/ 81 w 85"/>
                  <a:gd name="T31" fmla="*/ 76 h 80"/>
                  <a:gd name="T32" fmla="*/ 85 w 85"/>
                  <a:gd name="T33" fmla="*/ 80 h 80"/>
                  <a:gd name="T34" fmla="*/ 85 w 85"/>
                  <a:gd name="T35" fmla="*/ 80 h 80"/>
                  <a:gd name="T36" fmla="*/ 49 w 85"/>
                  <a:gd name="T37" fmla="*/ 80 h 80"/>
                  <a:gd name="T38" fmla="*/ 49 w 85"/>
                  <a:gd name="T39" fmla="*/ 80 h 80"/>
                  <a:gd name="T40" fmla="*/ 49 w 85"/>
                  <a:gd name="T41" fmla="*/ 80 h 80"/>
                  <a:gd name="T42" fmla="*/ 53 w 85"/>
                  <a:gd name="T43" fmla="*/ 76 h 80"/>
                  <a:gd name="T44" fmla="*/ 57 w 85"/>
                  <a:gd name="T45" fmla="*/ 76 h 80"/>
                  <a:gd name="T46" fmla="*/ 57 w 85"/>
                  <a:gd name="T47" fmla="*/ 76 h 80"/>
                  <a:gd name="T48" fmla="*/ 57 w 85"/>
                  <a:gd name="T49" fmla="*/ 72 h 80"/>
                  <a:gd name="T50" fmla="*/ 57 w 85"/>
                  <a:gd name="T51" fmla="*/ 68 h 80"/>
                  <a:gd name="T52" fmla="*/ 57 w 85"/>
                  <a:gd name="T53" fmla="*/ 60 h 80"/>
                  <a:gd name="T54" fmla="*/ 57 w 85"/>
                  <a:gd name="T55" fmla="*/ 32 h 80"/>
                  <a:gd name="T56" fmla="*/ 57 w 85"/>
                  <a:gd name="T57" fmla="*/ 20 h 80"/>
                  <a:gd name="T58" fmla="*/ 57 w 85"/>
                  <a:gd name="T59" fmla="*/ 16 h 80"/>
                  <a:gd name="T60" fmla="*/ 53 w 85"/>
                  <a:gd name="T61" fmla="*/ 12 h 80"/>
                  <a:gd name="T62" fmla="*/ 45 w 85"/>
                  <a:gd name="T63" fmla="*/ 12 h 80"/>
                  <a:gd name="T64" fmla="*/ 37 w 85"/>
                  <a:gd name="T65" fmla="*/ 12 h 80"/>
                  <a:gd name="T66" fmla="*/ 25 w 85"/>
                  <a:gd name="T67" fmla="*/ 20 h 80"/>
                  <a:gd name="T68" fmla="*/ 25 w 85"/>
                  <a:gd name="T69" fmla="*/ 60 h 80"/>
                  <a:gd name="T70" fmla="*/ 25 w 85"/>
                  <a:gd name="T71" fmla="*/ 68 h 80"/>
                  <a:gd name="T72" fmla="*/ 25 w 85"/>
                  <a:gd name="T73" fmla="*/ 72 h 80"/>
                  <a:gd name="T74" fmla="*/ 29 w 85"/>
                  <a:gd name="T75" fmla="*/ 76 h 80"/>
                  <a:gd name="T76" fmla="*/ 29 w 85"/>
                  <a:gd name="T77" fmla="*/ 76 h 80"/>
                  <a:gd name="T78" fmla="*/ 33 w 85"/>
                  <a:gd name="T79" fmla="*/ 80 h 80"/>
                  <a:gd name="T80" fmla="*/ 37 w 85"/>
                  <a:gd name="T81" fmla="*/ 80 h 80"/>
                  <a:gd name="T82" fmla="*/ 37 w 85"/>
                  <a:gd name="T83" fmla="*/ 80 h 80"/>
                  <a:gd name="T84" fmla="*/ 0 w 85"/>
                  <a:gd name="T85" fmla="*/ 80 h 80"/>
                  <a:gd name="T86" fmla="*/ 0 w 85"/>
                  <a:gd name="T87" fmla="*/ 80 h 80"/>
                  <a:gd name="T88" fmla="*/ 0 w 85"/>
                  <a:gd name="T89" fmla="*/ 80 h 80"/>
                  <a:gd name="T90" fmla="*/ 4 w 85"/>
                  <a:gd name="T91" fmla="*/ 76 h 80"/>
                  <a:gd name="T92" fmla="*/ 9 w 85"/>
                  <a:gd name="T93" fmla="*/ 76 h 80"/>
                  <a:gd name="T94" fmla="*/ 9 w 85"/>
                  <a:gd name="T95" fmla="*/ 68 h 80"/>
                  <a:gd name="T96" fmla="*/ 9 w 85"/>
                  <a:gd name="T97" fmla="*/ 60 h 80"/>
                  <a:gd name="T98" fmla="*/ 9 w 85"/>
                  <a:gd name="T99" fmla="*/ 32 h 80"/>
                  <a:gd name="T100" fmla="*/ 9 w 85"/>
                  <a:gd name="T101" fmla="*/ 20 h 80"/>
                  <a:gd name="T102" fmla="*/ 9 w 85"/>
                  <a:gd name="T103" fmla="*/ 16 h 80"/>
                  <a:gd name="T104" fmla="*/ 9 w 85"/>
                  <a:gd name="T105" fmla="*/ 12 h 80"/>
                  <a:gd name="T106" fmla="*/ 9 w 85"/>
                  <a:gd name="T107" fmla="*/ 12 h 80"/>
                  <a:gd name="T108" fmla="*/ 9 w 85"/>
                  <a:gd name="T109" fmla="*/ 8 h 80"/>
                  <a:gd name="T110" fmla="*/ 4 w 85"/>
                  <a:gd name="T111" fmla="*/ 8 h 80"/>
                  <a:gd name="T112" fmla="*/ 4 w 85"/>
                  <a:gd name="T113" fmla="*/ 8 h 80"/>
                  <a:gd name="T114" fmla="*/ 0 w 85"/>
                  <a:gd name="T115" fmla="*/ 12 h 80"/>
                  <a:gd name="T116" fmla="*/ 0 w 85"/>
                  <a:gd name="T117" fmla="*/ 8 h 80"/>
                  <a:gd name="T118" fmla="*/ 21 w 85"/>
                  <a:gd name="T119" fmla="*/ 0 h 80"/>
                  <a:gd name="T120" fmla="*/ 25 w 85"/>
                  <a:gd name="T121" fmla="*/ 0 h 80"/>
                  <a:gd name="T122" fmla="*/ 25 w 85"/>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
                  <a:gd name="T187" fmla="*/ 0 h 80"/>
                  <a:gd name="T188" fmla="*/ 85 w 85"/>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 h="80">
                    <a:moveTo>
                      <a:pt x="25" y="16"/>
                    </a:moveTo>
                    <a:lnTo>
                      <a:pt x="33" y="8"/>
                    </a:lnTo>
                    <a:lnTo>
                      <a:pt x="45" y="0"/>
                    </a:lnTo>
                    <a:lnTo>
                      <a:pt x="53" y="0"/>
                    </a:lnTo>
                    <a:lnTo>
                      <a:pt x="57" y="0"/>
                    </a:lnTo>
                    <a:lnTo>
                      <a:pt x="65" y="4"/>
                    </a:lnTo>
                    <a:lnTo>
                      <a:pt x="69" y="8"/>
                    </a:lnTo>
                    <a:lnTo>
                      <a:pt x="69" y="12"/>
                    </a:lnTo>
                    <a:lnTo>
                      <a:pt x="73" y="20"/>
                    </a:lnTo>
                    <a:lnTo>
                      <a:pt x="73" y="28"/>
                    </a:lnTo>
                    <a:lnTo>
                      <a:pt x="73" y="60"/>
                    </a:lnTo>
                    <a:lnTo>
                      <a:pt x="73" y="68"/>
                    </a:lnTo>
                    <a:lnTo>
                      <a:pt x="73" y="72"/>
                    </a:lnTo>
                    <a:lnTo>
                      <a:pt x="73" y="76"/>
                    </a:lnTo>
                    <a:lnTo>
                      <a:pt x="77" y="76"/>
                    </a:lnTo>
                    <a:lnTo>
                      <a:pt x="81" y="76"/>
                    </a:lnTo>
                    <a:lnTo>
                      <a:pt x="85" y="80"/>
                    </a:lnTo>
                    <a:lnTo>
                      <a:pt x="49" y="80"/>
                    </a:lnTo>
                    <a:lnTo>
                      <a:pt x="53" y="76"/>
                    </a:lnTo>
                    <a:lnTo>
                      <a:pt x="57" y="76"/>
                    </a:lnTo>
                    <a:lnTo>
                      <a:pt x="57" y="72"/>
                    </a:lnTo>
                    <a:lnTo>
                      <a:pt x="57" y="68"/>
                    </a:lnTo>
                    <a:lnTo>
                      <a:pt x="57" y="60"/>
                    </a:lnTo>
                    <a:lnTo>
                      <a:pt x="57" y="32"/>
                    </a:lnTo>
                    <a:lnTo>
                      <a:pt x="57" y="20"/>
                    </a:lnTo>
                    <a:lnTo>
                      <a:pt x="57" y="16"/>
                    </a:lnTo>
                    <a:lnTo>
                      <a:pt x="53" y="12"/>
                    </a:lnTo>
                    <a:lnTo>
                      <a:pt x="45" y="12"/>
                    </a:lnTo>
                    <a:lnTo>
                      <a:pt x="37" y="12"/>
                    </a:lnTo>
                    <a:lnTo>
                      <a:pt x="25" y="20"/>
                    </a:lnTo>
                    <a:lnTo>
                      <a:pt x="25" y="60"/>
                    </a:lnTo>
                    <a:lnTo>
                      <a:pt x="25" y="68"/>
                    </a:lnTo>
                    <a:lnTo>
                      <a:pt x="25" y="72"/>
                    </a:lnTo>
                    <a:lnTo>
                      <a:pt x="29" y="76"/>
                    </a:lnTo>
                    <a:lnTo>
                      <a:pt x="33" y="80"/>
                    </a:lnTo>
                    <a:lnTo>
                      <a:pt x="37" y="80"/>
                    </a:lnTo>
                    <a:lnTo>
                      <a:pt x="0" y="80"/>
                    </a:lnTo>
                    <a:lnTo>
                      <a:pt x="4" y="76"/>
                    </a:lnTo>
                    <a:lnTo>
                      <a:pt x="9" y="76"/>
                    </a:lnTo>
                    <a:lnTo>
                      <a:pt x="9" y="68"/>
                    </a:lnTo>
                    <a:lnTo>
                      <a:pt x="9" y="60"/>
                    </a:lnTo>
                    <a:lnTo>
                      <a:pt x="9" y="32"/>
                    </a:lnTo>
                    <a:lnTo>
                      <a:pt x="9" y="20"/>
                    </a:lnTo>
                    <a:lnTo>
                      <a:pt x="9" y="16"/>
                    </a:lnTo>
                    <a:lnTo>
                      <a:pt x="9" y="12"/>
                    </a:lnTo>
                    <a:lnTo>
                      <a:pt x="9" y="8"/>
                    </a:lnTo>
                    <a:lnTo>
                      <a:pt x="4" y="8"/>
                    </a:lnTo>
                    <a:lnTo>
                      <a:pt x="0" y="12"/>
                    </a:lnTo>
                    <a:lnTo>
                      <a:pt x="0" y="8"/>
                    </a:lnTo>
                    <a:lnTo>
                      <a:pt x="21" y="0"/>
                    </a:lnTo>
                    <a:lnTo>
                      <a:pt x="25" y="0"/>
                    </a:lnTo>
                    <a:lnTo>
                      <a:pt x="25" y="16"/>
                    </a:lnTo>
                    <a:close/>
                  </a:path>
                </a:pathLst>
              </a:custGeom>
              <a:solidFill>
                <a:srgbClr val="000000"/>
              </a:solidFill>
              <a:ln w="0">
                <a:solidFill>
                  <a:srgbClr val="000000"/>
                </a:solidFill>
                <a:round/>
                <a:headEnd/>
                <a:tailEnd/>
              </a:ln>
            </p:spPr>
            <p:txBody>
              <a:bodyPr/>
              <a:lstStyle/>
              <a:p>
                <a:endParaRPr lang="en-US"/>
              </a:p>
            </p:txBody>
          </p:sp>
          <p:sp>
            <p:nvSpPr>
              <p:cNvPr id="9426" name="Freeform 43"/>
              <p:cNvSpPr>
                <a:spLocks/>
              </p:cNvSpPr>
              <p:nvPr/>
            </p:nvSpPr>
            <p:spPr bwMode="auto">
              <a:xfrm>
                <a:off x="790" y="2475"/>
                <a:ext cx="84" cy="120"/>
              </a:xfrm>
              <a:custGeom>
                <a:avLst/>
                <a:gdLst>
                  <a:gd name="T0" fmla="*/ 0 w 84"/>
                  <a:gd name="T1" fmla="*/ 0 h 120"/>
                  <a:gd name="T2" fmla="*/ 36 w 84"/>
                  <a:gd name="T3" fmla="*/ 0 h 120"/>
                  <a:gd name="T4" fmla="*/ 36 w 84"/>
                  <a:gd name="T5" fmla="*/ 4 h 120"/>
                  <a:gd name="T6" fmla="*/ 36 w 84"/>
                  <a:gd name="T7" fmla="*/ 4 h 120"/>
                  <a:gd name="T8" fmla="*/ 32 w 84"/>
                  <a:gd name="T9" fmla="*/ 4 h 120"/>
                  <a:gd name="T10" fmla="*/ 28 w 84"/>
                  <a:gd name="T11" fmla="*/ 4 h 120"/>
                  <a:gd name="T12" fmla="*/ 28 w 84"/>
                  <a:gd name="T13" fmla="*/ 8 h 120"/>
                  <a:gd name="T14" fmla="*/ 28 w 84"/>
                  <a:gd name="T15" fmla="*/ 8 h 120"/>
                  <a:gd name="T16" fmla="*/ 28 w 84"/>
                  <a:gd name="T17" fmla="*/ 12 h 120"/>
                  <a:gd name="T18" fmla="*/ 28 w 84"/>
                  <a:gd name="T19" fmla="*/ 20 h 120"/>
                  <a:gd name="T20" fmla="*/ 48 w 84"/>
                  <a:gd name="T21" fmla="*/ 60 h 120"/>
                  <a:gd name="T22" fmla="*/ 64 w 84"/>
                  <a:gd name="T23" fmla="*/ 16 h 120"/>
                  <a:gd name="T24" fmla="*/ 68 w 84"/>
                  <a:gd name="T25" fmla="*/ 12 h 120"/>
                  <a:gd name="T26" fmla="*/ 68 w 84"/>
                  <a:gd name="T27" fmla="*/ 8 h 120"/>
                  <a:gd name="T28" fmla="*/ 68 w 84"/>
                  <a:gd name="T29" fmla="*/ 8 h 120"/>
                  <a:gd name="T30" fmla="*/ 68 w 84"/>
                  <a:gd name="T31" fmla="*/ 4 h 120"/>
                  <a:gd name="T32" fmla="*/ 64 w 84"/>
                  <a:gd name="T33" fmla="*/ 4 h 120"/>
                  <a:gd name="T34" fmla="*/ 64 w 84"/>
                  <a:gd name="T35" fmla="*/ 4 h 120"/>
                  <a:gd name="T36" fmla="*/ 64 w 84"/>
                  <a:gd name="T37" fmla="*/ 4 h 120"/>
                  <a:gd name="T38" fmla="*/ 60 w 84"/>
                  <a:gd name="T39" fmla="*/ 4 h 120"/>
                  <a:gd name="T40" fmla="*/ 60 w 84"/>
                  <a:gd name="T41" fmla="*/ 0 h 120"/>
                  <a:gd name="T42" fmla="*/ 84 w 84"/>
                  <a:gd name="T43" fmla="*/ 0 h 120"/>
                  <a:gd name="T44" fmla="*/ 84 w 84"/>
                  <a:gd name="T45" fmla="*/ 4 h 120"/>
                  <a:gd name="T46" fmla="*/ 80 w 84"/>
                  <a:gd name="T47" fmla="*/ 4 h 120"/>
                  <a:gd name="T48" fmla="*/ 80 w 84"/>
                  <a:gd name="T49" fmla="*/ 4 h 120"/>
                  <a:gd name="T50" fmla="*/ 76 w 84"/>
                  <a:gd name="T51" fmla="*/ 8 h 120"/>
                  <a:gd name="T52" fmla="*/ 76 w 84"/>
                  <a:gd name="T53" fmla="*/ 8 h 120"/>
                  <a:gd name="T54" fmla="*/ 72 w 84"/>
                  <a:gd name="T55" fmla="*/ 12 h 120"/>
                  <a:gd name="T56" fmla="*/ 72 w 84"/>
                  <a:gd name="T57" fmla="*/ 16 h 120"/>
                  <a:gd name="T58" fmla="*/ 40 w 84"/>
                  <a:gd name="T59" fmla="*/ 92 h 120"/>
                  <a:gd name="T60" fmla="*/ 36 w 84"/>
                  <a:gd name="T61" fmla="*/ 104 h 120"/>
                  <a:gd name="T62" fmla="*/ 28 w 84"/>
                  <a:gd name="T63" fmla="*/ 112 h 120"/>
                  <a:gd name="T64" fmla="*/ 20 w 84"/>
                  <a:gd name="T65" fmla="*/ 116 h 120"/>
                  <a:gd name="T66" fmla="*/ 12 w 84"/>
                  <a:gd name="T67" fmla="*/ 120 h 120"/>
                  <a:gd name="T68" fmla="*/ 8 w 84"/>
                  <a:gd name="T69" fmla="*/ 116 h 120"/>
                  <a:gd name="T70" fmla="*/ 4 w 84"/>
                  <a:gd name="T71" fmla="*/ 116 h 120"/>
                  <a:gd name="T72" fmla="*/ 4 w 84"/>
                  <a:gd name="T73" fmla="*/ 112 h 120"/>
                  <a:gd name="T74" fmla="*/ 4 w 84"/>
                  <a:gd name="T75" fmla="*/ 108 h 120"/>
                  <a:gd name="T76" fmla="*/ 4 w 84"/>
                  <a:gd name="T77" fmla="*/ 104 h 120"/>
                  <a:gd name="T78" fmla="*/ 4 w 84"/>
                  <a:gd name="T79" fmla="*/ 100 h 120"/>
                  <a:gd name="T80" fmla="*/ 8 w 84"/>
                  <a:gd name="T81" fmla="*/ 100 h 120"/>
                  <a:gd name="T82" fmla="*/ 12 w 84"/>
                  <a:gd name="T83" fmla="*/ 100 h 120"/>
                  <a:gd name="T84" fmla="*/ 16 w 84"/>
                  <a:gd name="T85" fmla="*/ 100 h 120"/>
                  <a:gd name="T86" fmla="*/ 20 w 84"/>
                  <a:gd name="T87" fmla="*/ 100 h 120"/>
                  <a:gd name="T88" fmla="*/ 24 w 84"/>
                  <a:gd name="T89" fmla="*/ 100 h 120"/>
                  <a:gd name="T90" fmla="*/ 24 w 84"/>
                  <a:gd name="T91" fmla="*/ 104 h 120"/>
                  <a:gd name="T92" fmla="*/ 28 w 84"/>
                  <a:gd name="T93" fmla="*/ 100 h 120"/>
                  <a:gd name="T94" fmla="*/ 28 w 84"/>
                  <a:gd name="T95" fmla="*/ 100 h 120"/>
                  <a:gd name="T96" fmla="*/ 32 w 84"/>
                  <a:gd name="T97" fmla="*/ 96 h 120"/>
                  <a:gd name="T98" fmla="*/ 36 w 84"/>
                  <a:gd name="T99" fmla="*/ 88 h 120"/>
                  <a:gd name="T100" fmla="*/ 40 w 84"/>
                  <a:gd name="T101" fmla="*/ 76 h 120"/>
                  <a:gd name="T102" fmla="*/ 12 w 84"/>
                  <a:gd name="T103" fmla="*/ 16 h 120"/>
                  <a:gd name="T104" fmla="*/ 12 w 84"/>
                  <a:gd name="T105" fmla="*/ 16 h 120"/>
                  <a:gd name="T106" fmla="*/ 8 w 84"/>
                  <a:gd name="T107" fmla="*/ 12 h 120"/>
                  <a:gd name="T108" fmla="*/ 8 w 84"/>
                  <a:gd name="T109" fmla="*/ 8 h 120"/>
                  <a:gd name="T110" fmla="*/ 4 w 84"/>
                  <a:gd name="T111" fmla="*/ 8 h 120"/>
                  <a:gd name="T112" fmla="*/ 4 w 84"/>
                  <a:gd name="T113" fmla="*/ 4 h 120"/>
                  <a:gd name="T114" fmla="*/ 0 w 84"/>
                  <a:gd name="T115" fmla="*/ 4 h 120"/>
                  <a:gd name="T116" fmla="*/ 0 w 84"/>
                  <a:gd name="T117" fmla="*/ 0 h 1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20"/>
                  <a:gd name="T179" fmla="*/ 84 w 84"/>
                  <a:gd name="T180" fmla="*/ 120 h 12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20">
                    <a:moveTo>
                      <a:pt x="0" y="0"/>
                    </a:moveTo>
                    <a:lnTo>
                      <a:pt x="36" y="0"/>
                    </a:lnTo>
                    <a:lnTo>
                      <a:pt x="36" y="4"/>
                    </a:lnTo>
                    <a:lnTo>
                      <a:pt x="32" y="4"/>
                    </a:lnTo>
                    <a:lnTo>
                      <a:pt x="28" y="4"/>
                    </a:lnTo>
                    <a:lnTo>
                      <a:pt x="28" y="8"/>
                    </a:lnTo>
                    <a:lnTo>
                      <a:pt x="28" y="12"/>
                    </a:lnTo>
                    <a:lnTo>
                      <a:pt x="28" y="20"/>
                    </a:lnTo>
                    <a:lnTo>
                      <a:pt x="48" y="60"/>
                    </a:lnTo>
                    <a:lnTo>
                      <a:pt x="64" y="16"/>
                    </a:lnTo>
                    <a:lnTo>
                      <a:pt x="68" y="12"/>
                    </a:lnTo>
                    <a:lnTo>
                      <a:pt x="68" y="8"/>
                    </a:lnTo>
                    <a:lnTo>
                      <a:pt x="68" y="4"/>
                    </a:lnTo>
                    <a:lnTo>
                      <a:pt x="64" y="4"/>
                    </a:lnTo>
                    <a:lnTo>
                      <a:pt x="60" y="4"/>
                    </a:lnTo>
                    <a:lnTo>
                      <a:pt x="60" y="0"/>
                    </a:lnTo>
                    <a:lnTo>
                      <a:pt x="84" y="0"/>
                    </a:lnTo>
                    <a:lnTo>
                      <a:pt x="84" y="4"/>
                    </a:lnTo>
                    <a:lnTo>
                      <a:pt x="80" y="4"/>
                    </a:lnTo>
                    <a:lnTo>
                      <a:pt x="76" y="8"/>
                    </a:lnTo>
                    <a:lnTo>
                      <a:pt x="72" y="12"/>
                    </a:lnTo>
                    <a:lnTo>
                      <a:pt x="72" y="16"/>
                    </a:lnTo>
                    <a:lnTo>
                      <a:pt x="40" y="92"/>
                    </a:lnTo>
                    <a:lnTo>
                      <a:pt x="36" y="104"/>
                    </a:lnTo>
                    <a:lnTo>
                      <a:pt x="28" y="112"/>
                    </a:lnTo>
                    <a:lnTo>
                      <a:pt x="20" y="116"/>
                    </a:lnTo>
                    <a:lnTo>
                      <a:pt x="12" y="120"/>
                    </a:lnTo>
                    <a:lnTo>
                      <a:pt x="8" y="116"/>
                    </a:lnTo>
                    <a:lnTo>
                      <a:pt x="4" y="116"/>
                    </a:lnTo>
                    <a:lnTo>
                      <a:pt x="4" y="112"/>
                    </a:lnTo>
                    <a:lnTo>
                      <a:pt x="4" y="108"/>
                    </a:lnTo>
                    <a:lnTo>
                      <a:pt x="4" y="104"/>
                    </a:lnTo>
                    <a:lnTo>
                      <a:pt x="4" y="100"/>
                    </a:lnTo>
                    <a:lnTo>
                      <a:pt x="8" y="100"/>
                    </a:lnTo>
                    <a:lnTo>
                      <a:pt x="12" y="100"/>
                    </a:lnTo>
                    <a:lnTo>
                      <a:pt x="16" y="100"/>
                    </a:lnTo>
                    <a:lnTo>
                      <a:pt x="20" y="100"/>
                    </a:lnTo>
                    <a:lnTo>
                      <a:pt x="24" y="100"/>
                    </a:lnTo>
                    <a:lnTo>
                      <a:pt x="24" y="104"/>
                    </a:lnTo>
                    <a:lnTo>
                      <a:pt x="28" y="100"/>
                    </a:lnTo>
                    <a:lnTo>
                      <a:pt x="32" y="96"/>
                    </a:lnTo>
                    <a:lnTo>
                      <a:pt x="36" y="88"/>
                    </a:lnTo>
                    <a:lnTo>
                      <a:pt x="40" y="76"/>
                    </a:lnTo>
                    <a:lnTo>
                      <a:pt x="12" y="16"/>
                    </a:lnTo>
                    <a:lnTo>
                      <a:pt x="8" y="12"/>
                    </a:lnTo>
                    <a:lnTo>
                      <a:pt x="8" y="8"/>
                    </a:lnTo>
                    <a:lnTo>
                      <a:pt x="4" y="8"/>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9427" name="Freeform 44"/>
              <p:cNvSpPr>
                <a:spLocks/>
              </p:cNvSpPr>
              <p:nvPr/>
            </p:nvSpPr>
            <p:spPr bwMode="auto">
              <a:xfrm>
                <a:off x="874" y="2475"/>
                <a:ext cx="133" cy="80"/>
              </a:xfrm>
              <a:custGeom>
                <a:avLst/>
                <a:gdLst>
                  <a:gd name="T0" fmla="*/ 32 w 133"/>
                  <a:gd name="T1" fmla="*/ 12 h 80"/>
                  <a:gd name="T2" fmla="*/ 40 w 133"/>
                  <a:gd name="T3" fmla="*/ 4 h 80"/>
                  <a:gd name="T4" fmla="*/ 49 w 133"/>
                  <a:gd name="T5" fmla="*/ 0 h 80"/>
                  <a:gd name="T6" fmla="*/ 61 w 133"/>
                  <a:gd name="T7" fmla="*/ 0 h 80"/>
                  <a:gd name="T8" fmla="*/ 73 w 133"/>
                  <a:gd name="T9" fmla="*/ 8 h 80"/>
                  <a:gd name="T10" fmla="*/ 81 w 133"/>
                  <a:gd name="T11" fmla="*/ 8 h 80"/>
                  <a:gd name="T12" fmla="*/ 93 w 133"/>
                  <a:gd name="T13" fmla="*/ 0 h 80"/>
                  <a:gd name="T14" fmla="*/ 105 w 133"/>
                  <a:gd name="T15" fmla="*/ 0 h 80"/>
                  <a:gd name="T16" fmla="*/ 117 w 133"/>
                  <a:gd name="T17" fmla="*/ 8 h 80"/>
                  <a:gd name="T18" fmla="*/ 121 w 133"/>
                  <a:gd name="T19" fmla="*/ 20 h 80"/>
                  <a:gd name="T20" fmla="*/ 121 w 133"/>
                  <a:gd name="T21" fmla="*/ 60 h 80"/>
                  <a:gd name="T22" fmla="*/ 121 w 133"/>
                  <a:gd name="T23" fmla="*/ 72 h 80"/>
                  <a:gd name="T24" fmla="*/ 125 w 133"/>
                  <a:gd name="T25" fmla="*/ 76 h 80"/>
                  <a:gd name="T26" fmla="*/ 133 w 133"/>
                  <a:gd name="T27" fmla="*/ 80 h 80"/>
                  <a:gd name="T28" fmla="*/ 97 w 133"/>
                  <a:gd name="T29" fmla="*/ 80 h 80"/>
                  <a:gd name="T30" fmla="*/ 97 w 133"/>
                  <a:gd name="T31" fmla="*/ 80 h 80"/>
                  <a:gd name="T32" fmla="*/ 105 w 133"/>
                  <a:gd name="T33" fmla="*/ 76 h 80"/>
                  <a:gd name="T34" fmla="*/ 105 w 133"/>
                  <a:gd name="T35" fmla="*/ 72 h 80"/>
                  <a:gd name="T36" fmla="*/ 109 w 133"/>
                  <a:gd name="T37" fmla="*/ 60 h 80"/>
                  <a:gd name="T38" fmla="*/ 105 w 133"/>
                  <a:gd name="T39" fmla="*/ 20 h 80"/>
                  <a:gd name="T40" fmla="*/ 101 w 133"/>
                  <a:gd name="T41" fmla="*/ 12 h 80"/>
                  <a:gd name="T42" fmla="*/ 89 w 133"/>
                  <a:gd name="T43" fmla="*/ 12 h 80"/>
                  <a:gd name="T44" fmla="*/ 81 w 133"/>
                  <a:gd name="T45" fmla="*/ 16 h 80"/>
                  <a:gd name="T46" fmla="*/ 73 w 133"/>
                  <a:gd name="T47" fmla="*/ 24 h 80"/>
                  <a:gd name="T48" fmla="*/ 73 w 133"/>
                  <a:gd name="T49" fmla="*/ 60 h 80"/>
                  <a:gd name="T50" fmla="*/ 73 w 133"/>
                  <a:gd name="T51" fmla="*/ 72 h 80"/>
                  <a:gd name="T52" fmla="*/ 77 w 133"/>
                  <a:gd name="T53" fmla="*/ 76 h 80"/>
                  <a:gd name="T54" fmla="*/ 85 w 133"/>
                  <a:gd name="T55" fmla="*/ 80 h 80"/>
                  <a:gd name="T56" fmla="*/ 49 w 133"/>
                  <a:gd name="T57" fmla="*/ 80 h 80"/>
                  <a:gd name="T58" fmla="*/ 53 w 133"/>
                  <a:gd name="T59" fmla="*/ 76 h 80"/>
                  <a:gd name="T60" fmla="*/ 57 w 133"/>
                  <a:gd name="T61" fmla="*/ 76 h 80"/>
                  <a:gd name="T62" fmla="*/ 61 w 133"/>
                  <a:gd name="T63" fmla="*/ 68 h 80"/>
                  <a:gd name="T64" fmla="*/ 61 w 133"/>
                  <a:gd name="T65" fmla="*/ 28 h 80"/>
                  <a:gd name="T66" fmla="*/ 57 w 133"/>
                  <a:gd name="T67" fmla="*/ 16 h 80"/>
                  <a:gd name="T68" fmla="*/ 45 w 133"/>
                  <a:gd name="T69" fmla="*/ 12 h 80"/>
                  <a:gd name="T70" fmla="*/ 36 w 133"/>
                  <a:gd name="T71" fmla="*/ 12 h 80"/>
                  <a:gd name="T72" fmla="*/ 24 w 133"/>
                  <a:gd name="T73" fmla="*/ 20 h 80"/>
                  <a:gd name="T74" fmla="*/ 24 w 133"/>
                  <a:gd name="T75" fmla="*/ 68 h 80"/>
                  <a:gd name="T76" fmla="*/ 28 w 133"/>
                  <a:gd name="T77" fmla="*/ 76 h 80"/>
                  <a:gd name="T78" fmla="*/ 32 w 133"/>
                  <a:gd name="T79" fmla="*/ 80 h 80"/>
                  <a:gd name="T80" fmla="*/ 36 w 133"/>
                  <a:gd name="T81" fmla="*/ 80 h 80"/>
                  <a:gd name="T82" fmla="*/ 0 w 133"/>
                  <a:gd name="T83" fmla="*/ 80 h 80"/>
                  <a:gd name="T84" fmla="*/ 8 w 133"/>
                  <a:gd name="T85" fmla="*/ 76 h 80"/>
                  <a:gd name="T86" fmla="*/ 12 w 133"/>
                  <a:gd name="T87" fmla="*/ 72 h 80"/>
                  <a:gd name="T88" fmla="*/ 12 w 133"/>
                  <a:gd name="T89" fmla="*/ 60 h 80"/>
                  <a:gd name="T90" fmla="*/ 12 w 133"/>
                  <a:gd name="T91" fmla="*/ 20 h 80"/>
                  <a:gd name="T92" fmla="*/ 8 w 133"/>
                  <a:gd name="T93" fmla="*/ 12 h 80"/>
                  <a:gd name="T94" fmla="*/ 8 w 133"/>
                  <a:gd name="T95" fmla="*/ 8 h 80"/>
                  <a:gd name="T96" fmla="*/ 4 w 133"/>
                  <a:gd name="T97" fmla="*/ 8 h 80"/>
                  <a:gd name="T98" fmla="*/ 0 w 133"/>
                  <a:gd name="T99" fmla="*/ 8 h 80"/>
                  <a:gd name="T100" fmla="*/ 24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4" y="16"/>
                    </a:moveTo>
                    <a:lnTo>
                      <a:pt x="32" y="12"/>
                    </a:lnTo>
                    <a:lnTo>
                      <a:pt x="36" y="8"/>
                    </a:lnTo>
                    <a:lnTo>
                      <a:pt x="40" y="4"/>
                    </a:lnTo>
                    <a:lnTo>
                      <a:pt x="45" y="0"/>
                    </a:lnTo>
                    <a:lnTo>
                      <a:pt x="49" y="0"/>
                    </a:lnTo>
                    <a:lnTo>
                      <a:pt x="53" y="0"/>
                    </a:lnTo>
                    <a:lnTo>
                      <a:pt x="61" y="0"/>
                    </a:lnTo>
                    <a:lnTo>
                      <a:pt x="65" y="4"/>
                    </a:lnTo>
                    <a:lnTo>
                      <a:pt x="73" y="8"/>
                    </a:lnTo>
                    <a:lnTo>
                      <a:pt x="73" y="16"/>
                    </a:lnTo>
                    <a:lnTo>
                      <a:pt x="81" y="8"/>
                    </a:lnTo>
                    <a:lnTo>
                      <a:pt x="89" y="4"/>
                    </a:lnTo>
                    <a:lnTo>
                      <a:pt x="93" y="0"/>
                    </a:lnTo>
                    <a:lnTo>
                      <a:pt x="101" y="0"/>
                    </a:lnTo>
                    <a:lnTo>
                      <a:pt x="105" y="0"/>
                    </a:lnTo>
                    <a:lnTo>
                      <a:pt x="113" y="4"/>
                    </a:lnTo>
                    <a:lnTo>
                      <a:pt x="117" y="8"/>
                    </a:lnTo>
                    <a:lnTo>
                      <a:pt x="121" y="12"/>
                    </a:lnTo>
                    <a:lnTo>
                      <a:pt x="121" y="20"/>
                    </a:lnTo>
                    <a:lnTo>
                      <a:pt x="121" y="28"/>
                    </a:lnTo>
                    <a:lnTo>
                      <a:pt x="121" y="60"/>
                    </a:lnTo>
                    <a:lnTo>
                      <a:pt x="121" y="68"/>
                    </a:lnTo>
                    <a:lnTo>
                      <a:pt x="121" y="72"/>
                    </a:lnTo>
                    <a:lnTo>
                      <a:pt x="125" y="76"/>
                    </a:lnTo>
                    <a:lnTo>
                      <a:pt x="129" y="76"/>
                    </a:lnTo>
                    <a:lnTo>
                      <a:pt x="133" y="80"/>
                    </a:lnTo>
                    <a:lnTo>
                      <a:pt x="97" y="80"/>
                    </a:lnTo>
                    <a:lnTo>
                      <a:pt x="101" y="76"/>
                    </a:lnTo>
                    <a:lnTo>
                      <a:pt x="105" y="76"/>
                    </a:lnTo>
                    <a:lnTo>
                      <a:pt x="105" y="72"/>
                    </a:lnTo>
                    <a:lnTo>
                      <a:pt x="105" y="68"/>
                    </a:lnTo>
                    <a:lnTo>
                      <a:pt x="109" y="60"/>
                    </a:lnTo>
                    <a:lnTo>
                      <a:pt x="109" y="28"/>
                    </a:lnTo>
                    <a:lnTo>
                      <a:pt x="105" y="20"/>
                    </a:lnTo>
                    <a:lnTo>
                      <a:pt x="105" y="16"/>
                    </a:lnTo>
                    <a:lnTo>
                      <a:pt x="101" y="12"/>
                    </a:lnTo>
                    <a:lnTo>
                      <a:pt x="93" y="12"/>
                    </a:lnTo>
                    <a:lnTo>
                      <a:pt x="89" y="12"/>
                    </a:lnTo>
                    <a:lnTo>
                      <a:pt x="85" y="12"/>
                    </a:lnTo>
                    <a:lnTo>
                      <a:pt x="81" y="16"/>
                    </a:lnTo>
                    <a:lnTo>
                      <a:pt x="73" y="20"/>
                    </a:lnTo>
                    <a:lnTo>
                      <a:pt x="73" y="24"/>
                    </a:lnTo>
                    <a:lnTo>
                      <a:pt x="73" y="60"/>
                    </a:lnTo>
                    <a:lnTo>
                      <a:pt x="73" y="68"/>
                    </a:lnTo>
                    <a:lnTo>
                      <a:pt x="73" y="72"/>
                    </a:lnTo>
                    <a:lnTo>
                      <a:pt x="77" y="76"/>
                    </a:lnTo>
                    <a:lnTo>
                      <a:pt x="81" y="76"/>
                    </a:lnTo>
                    <a:lnTo>
                      <a:pt x="85" y="80"/>
                    </a:lnTo>
                    <a:lnTo>
                      <a:pt x="49" y="80"/>
                    </a:lnTo>
                    <a:lnTo>
                      <a:pt x="53" y="76"/>
                    </a:lnTo>
                    <a:lnTo>
                      <a:pt x="57" y="76"/>
                    </a:lnTo>
                    <a:lnTo>
                      <a:pt x="61" y="72"/>
                    </a:lnTo>
                    <a:lnTo>
                      <a:pt x="61" y="68"/>
                    </a:lnTo>
                    <a:lnTo>
                      <a:pt x="61" y="60"/>
                    </a:lnTo>
                    <a:lnTo>
                      <a:pt x="61" y="28"/>
                    </a:lnTo>
                    <a:lnTo>
                      <a:pt x="57" y="20"/>
                    </a:lnTo>
                    <a:lnTo>
                      <a:pt x="57" y="16"/>
                    </a:lnTo>
                    <a:lnTo>
                      <a:pt x="53" y="12"/>
                    </a:lnTo>
                    <a:lnTo>
                      <a:pt x="45" y="12"/>
                    </a:lnTo>
                    <a:lnTo>
                      <a:pt x="40" y="12"/>
                    </a:lnTo>
                    <a:lnTo>
                      <a:pt x="36" y="12"/>
                    </a:lnTo>
                    <a:lnTo>
                      <a:pt x="32" y="16"/>
                    </a:lnTo>
                    <a:lnTo>
                      <a:pt x="24" y="20"/>
                    </a:lnTo>
                    <a:lnTo>
                      <a:pt x="24" y="60"/>
                    </a:lnTo>
                    <a:lnTo>
                      <a:pt x="24" y="68"/>
                    </a:lnTo>
                    <a:lnTo>
                      <a:pt x="28" y="72"/>
                    </a:lnTo>
                    <a:lnTo>
                      <a:pt x="28" y="76"/>
                    </a:lnTo>
                    <a:lnTo>
                      <a:pt x="32" y="80"/>
                    </a:lnTo>
                    <a:lnTo>
                      <a:pt x="36" y="80"/>
                    </a:lnTo>
                    <a:lnTo>
                      <a:pt x="0" y="80"/>
                    </a:lnTo>
                    <a:lnTo>
                      <a:pt x="4" y="80"/>
                    </a:lnTo>
                    <a:lnTo>
                      <a:pt x="8" y="76"/>
                    </a:lnTo>
                    <a:lnTo>
                      <a:pt x="12" y="72"/>
                    </a:lnTo>
                    <a:lnTo>
                      <a:pt x="12" y="68"/>
                    </a:lnTo>
                    <a:lnTo>
                      <a:pt x="12" y="60"/>
                    </a:lnTo>
                    <a:lnTo>
                      <a:pt x="12" y="32"/>
                    </a:lnTo>
                    <a:lnTo>
                      <a:pt x="12" y="20"/>
                    </a:lnTo>
                    <a:lnTo>
                      <a:pt x="12" y="16"/>
                    </a:lnTo>
                    <a:lnTo>
                      <a:pt x="8" y="12"/>
                    </a:lnTo>
                    <a:lnTo>
                      <a:pt x="8" y="8"/>
                    </a:lnTo>
                    <a:lnTo>
                      <a:pt x="4" y="8"/>
                    </a:lnTo>
                    <a:lnTo>
                      <a:pt x="0" y="12"/>
                    </a:lnTo>
                    <a:lnTo>
                      <a:pt x="0" y="8"/>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9428" name="Rectangle 45"/>
              <p:cNvSpPr>
                <a:spLocks noChangeArrowheads="1"/>
              </p:cNvSpPr>
              <p:nvPr/>
            </p:nvSpPr>
            <p:spPr bwMode="auto">
              <a:xfrm>
                <a:off x="1240" y="240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29" name="Freeform 46"/>
              <p:cNvSpPr>
                <a:spLocks/>
              </p:cNvSpPr>
              <p:nvPr/>
            </p:nvSpPr>
            <p:spPr bwMode="auto">
              <a:xfrm>
                <a:off x="1505" y="2438"/>
                <a:ext cx="85" cy="117"/>
              </a:xfrm>
              <a:custGeom>
                <a:avLst/>
                <a:gdLst>
                  <a:gd name="T0" fmla="*/ 33 w 85"/>
                  <a:gd name="T1" fmla="*/ 4 h 117"/>
                  <a:gd name="T2" fmla="*/ 33 w 85"/>
                  <a:gd name="T3" fmla="*/ 57 h 117"/>
                  <a:gd name="T4" fmla="*/ 49 w 85"/>
                  <a:gd name="T5" fmla="*/ 57 h 117"/>
                  <a:gd name="T6" fmla="*/ 57 w 85"/>
                  <a:gd name="T7" fmla="*/ 53 h 117"/>
                  <a:gd name="T8" fmla="*/ 65 w 85"/>
                  <a:gd name="T9" fmla="*/ 53 h 117"/>
                  <a:gd name="T10" fmla="*/ 69 w 85"/>
                  <a:gd name="T11" fmla="*/ 45 h 117"/>
                  <a:gd name="T12" fmla="*/ 69 w 85"/>
                  <a:gd name="T13" fmla="*/ 37 h 117"/>
                  <a:gd name="T14" fmla="*/ 69 w 85"/>
                  <a:gd name="T15" fmla="*/ 37 h 117"/>
                  <a:gd name="T16" fmla="*/ 69 w 85"/>
                  <a:gd name="T17" fmla="*/ 77 h 117"/>
                  <a:gd name="T18" fmla="*/ 69 w 85"/>
                  <a:gd name="T19" fmla="*/ 77 h 117"/>
                  <a:gd name="T20" fmla="*/ 69 w 85"/>
                  <a:gd name="T21" fmla="*/ 73 h 117"/>
                  <a:gd name="T22" fmla="*/ 65 w 85"/>
                  <a:gd name="T23" fmla="*/ 65 h 117"/>
                  <a:gd name="T24" fmla="*/ 65 w 85"/>
                  <a:gd name="T25" fmla="*/ 65 h 117"/>
                  <a:gd name="T26" fmla="*/ 61 w 85"/>
                  <a:gd name="T27" fmla="*/ 61 h 117"/>
                  <a:gd name="T28" fmla="*/ 57 w 85"/>
                  <a:gd name="T29" fmla="*/ 61 h 117"/>
                  <a:gd name="T30" fmla="*/ 49 w 85"/>
                  <a:gd name="T31" fmla="*/ 61 h 117"/>
                  <a:gd name="T32" fmla="*/ 33 w 85"/>
                  <a:gd name="T33" fmla="*/ 61 h 117"/>
                  <a:gd name="T34" fmla="*/ 33 w 85"/>
                  <a:gd name="T35" fmla="*/ 97 h 117"/>
                  <a:gd name="T36" fmla="*/ 33 w 85"/>
                  <a:gd name="T37" fmla="*/ 105 h 117"/>
                  <a:gd name="T38" fmla="*/ 33 w 85"/>
                  <a:gd name="T39" fmla="*/ 109 h 117"/>
                  <a:gd name="T40" fmla="*/ 33 w 85"/>
                  <a:gd name="T41" fmla="*/ 113 h 117"/>
                  <a:gd name="T42" fmla="*/ 37 w 85"/>
                  <a:gd name="T43" fmla="*/ 113 h 117"/>
                  <a:gd name="T44" fmla="*/ 41 w 85"/>
                  <a:gd name="T45" fmla="*/ 113 h 117"/>
                  <a:gd name="T46" fmla="*/ 45 w 85"/>
                  <a:gd name="T47" fmla="*/ 117 h 117"/>
                  <a:gd name="T48" fmla="*/ 49 w 85"/>
                  <a:gd name="T49" fmla="*/ 117 h 117"/>
                  <a:gd name="T50" fmla="*/ 49 w 85"/>
                  <a:gd name="T51" fmla="*/ 117 h 117"/>
                  <a:gd name="T52" fmla="*/ 0 w 85"/>
                  <a:gd name="T53" fmla="*/ 117 h 117"/>
                  <a:gd name="T54" fmla="*/ 0 w 85"/>
                  <a:gd name="T55" fmla="*/ 117 h 117"/>
                  <a:gd name="T56" fmla="*/ 4 w 85"/>
                  <a:gd name="T57" fmla="*/ 117 h 117"/>
                  <a:gd name="T58" fmla="*/ 8 w 85"/>
                  <a:gd name="T59" fmla="*/ 113 h 117"/>
                  <a:gd name="T60" fmla="*/ 12 w 85"/>
                  <a:gd name="T61" fmla="*/ 109 h 117"/>
                  <a:gd name="T62" fmla="*/ 16 w 85"/>
                  <a:gd name="T63" fmla="*/ 105 h 117"/>
                  <a:gd name="T64" fmla="*/ 16 w 85"/>
                  <a:gd name="T65" fmla="*/ 97 h 117"/>
                  <a:gd name="T66" fmla="*/ 16 w 85"/>
                  <a:gd name="T67" fmla="*/ 21 h 117"/>
                  <a:gd name="T68" fmla="*/ 16 w 85"/>
                  <a:gd name="T69" fmla="*/ 12 h 117"/>
                  <a:gd name="T70" fmla="*/ 12 w 85"/>
                  <a:gd name="T71" fmla="*/ 8 h 117"/>
                  <a:gd name="T72" fmla="*/ 12 w 85"/>
                  <a:gd name="T73" fmla="*/ 4 h 117"/>
                  <a:gd name="T74" fmla="*/ 12 w 85"/>
                  <a:gd name="T75" fmla="*/ 4 h 117"/>
                  <a:gd name="T76" fmla="*/ 8 w 85"/>
                  <a:gd name="T77" fmla="*/ 0 h 117"/>
                  <a:gd name="T78" fmla="*/ 4 w 85"/>
                  <a:gd name="T79" fmla="*/ 0 h 117"/>
                  <a:gd name="T80" fmla="*/ 0 w 85"/>
                  <a:gd name="T81" fmla="*/ 0 h 117"/>
                  <a:gd name="T82" fmla="*/ 0 w 85"/>
                  <a:gd name="T83" fmla="*/ 0 h 117"/>
                  <a:gd name="T84" fmla="*/ 85 w 85"/>
                  <a:gd name="T85" fmla="*/ 0 h 117"/>
                  <a:gd name="T86" fmla="*/ 85 w 85"/>
                  <a:gd name="T87" fmla="*/ 25 h 117"/>
                  <a:gd name="T88" fmla="*/ 81 w 85"/>
                  <a:gd name="T89" fmla="*/ 25 h 117"/>
                  <a:gd name="T90" fmla="*/ 81 w 85"/>
                  <a:gd name="T91" fmla="*/ 16 h 117"/>
                  <a:gd name="T92" fmla="*/ 77 w 85"/>
                  <a:gd name="T93" fmla="*/ 12 h 117"/>
                  <a:gd name="T94" fmla="*/ 77 w 85"/>
                  <a:gd name="T95" fmla="*/ 8 h 117"/>
                  <a:gd name="T96" fmla="*/ 73 w 85"/>
                  <a:gd name="T97" fmla="*/ 8 h 117"/>
                  <a:gd name="T98" fmla="*/ 65 w 85"/>
                  <a:gd name="T99" fmla="*/ 4 h 117"/>
                  <a:gd name="T100" fmla="*/ 57 w 85"/>
                  <a:gd name="T101" fmla="*/ 4 h 117"/>
                  <a:gd name="T102" fmla="*/ 33 w 85"/>
                  <a:gd name="T103" fmla="*/ 4 h 11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
                  <a:gd name="T157" fmla="*/ 0 h 117"/>
                  <a:gd name="T158" fmla="*/ 85 w 85"/>
                  <a:gd name="T159" fmla="*/ 117 h 11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 h="117">
                    <a:moveTo>
                      <a:pt x="33" y="4"/>
                    </a:moveTo>
                    <a:lnTo>
                      <a:pt x="33" y="57"/>
                    </a:lnTo>
                    <a:lnTo>
                      <a:pt x="49" y="57"/>
                    </a:lnTo>
                    <a:lnTo>
                      <a:pt x="57" y="53"/>
                    </a:lnTo>
                    <a:lnTo>
                      <a:pt x="65" y="53"/>
                    </a:lnTo>
                    <a:lnTo>
                      <a:pt x="69" y="45"/>
                    </a:lnTo>
                    <a:lnTo>
                      <a:pt x="69" y="37"/>
                    </a:lnTo>
                    <a:lnTo>
                      <a:pt x="69" y="77"/>
                    </a:lnTo>
                    <a:lnTo>
                      <a:pt x="69" y="73"/>
                    </a:lnTo>
                    <a:lnTo>
                      <a:pt x="65" y="65"/>
                    </a:lnTo>
                    <a:lnTo>
                      <a:pt x="61" y="61"/>
                    </a:lnTo>
                    <a:lnTo>
                      <a:pt x="57" y="61"/>
                    </a:lnTo>
                    <a:lnTo>
                      <a:pt x="49" y="61"/>
                    </a:lnTo>
                    <a:lnTo>
                      <a:pt x="33" y="61"/>
                    </a:lnTo>
                    <a:lnTo>
                      <a:pt x="33" y="97"/>
                    </a:lnTo>
                    <a:lnTo>
                      <a:pt x="33" y="105"/>
                    </a:lnTo>
                    <a:lnTo>
                      <a:pt x="33" y="109"/>
                    </a:lnTo>
                    <a:lnTo>
                      <a:pt x="33" y="113"/>
                    </a:lnTo>
                    <a:lnTo>
                      <a:pt x="37" y="113"/>
                    </a:lnTo>
                    <a:lnTo>
                      <a:pt x="41" y="113"/>
                    </a:lnTo>
                    <a:lnTo>
                      <a:pt x="45" y="117"/>
                    </a:lnTo>
                    <a:lnTo>
                      <a:pt x="49" y="117"/>
                    </a:lnTo>
                    <a:lnTo>
                      <a:pt x="0" y="117"/>
                    </a:lnTo>
                    <a:lnTo>
                      <a:pt x="4" y="117"/>
                    </a:lnTo>
                    <a:lnTo>
                      <a:pt x="8" y="113"/>
                    </a:lnTo>
                    <a:lnTo>
                      <a:pt x="12" y="109"/>
                    </a:lnTo>
                    <a:lnTo>
                      <a:pt x="16" y="105"/>
                    </a:lnTo>
                    <a:lnTo>
                      <a:pt x="16" y="97"/>
                    </a:lnTo>
                    <a:lnTo>
                      <a:pt x="16" y="21"/>
                    </a:lnTo>
                    <a:lnTo>
                      <a:pt x="16" y="12"/>
                    </a:lnTo>
                    <a:lnTo>
                      <a:pt x="12" y="8"/>
                    </a:lnTo>
                    <a:lnTo>
                      <a:pt x="12" y="4"/>
                    </a:lnTo>
                    <a:lnTo>
                      <a:pt x="8" y="0"/>
                    </a:lnTo>
                    <a:lnTo>
                      <a:pt x="4" y="0"/>
                    </a:lnTo>
                    <a:lnTo>
                      <a:pt x="0" y="0"/>
                    </a:lnTo>
                    <a:lnTo>
                      <a:pt x="85" y="0"/>
                    </a:lnTo>
                    <a:lnTo>
                      <a:pt x="85" y="25"/>
                    </a:lnTo>
                    <a:lnTo>
                      <a:pt x="81" y="25"/>
                    </a:lnTo>
                    <a:lnTo>
                      <a:pt x="81" y="16"/>
                    </a:lnTo>
                    <a:lnTo>
                      <a:pt x="77" y="12"/>
                    </a:lnTo>
                    <a:lnTo>
                      <a:pt x="77" y="8"/>
                    </a:lnTo>
                    <a:lnTo>
                      <a:pt x="73" y="8"/>
                    </a:lnTo>
                    <a:lnTo>
                      <a:pt x="65" y="4"/>
                    </a:lnTo>
                    <a:lnTo>
                      <a:pt x="57" y="4"/>
                    </a:lnTo>
                    <a:lnTo>
                      <a:pt x="33" y="4"/>
                    </a:lnTo>
                    <a:close/>
                  </a:path>
                </a:pathLst>
              </a:custGeom>
              <a:solidFill>
                <a:srgbClr val="000000"/>
              </a:solidFill>
              <a:ln w="0">
                <a:solidFill>
                  <a:srgbClr val="000000"/>
                </a:solidFill>
                <a:round/>
                <a:headEnd/>
                <a:tailEnd/>
              </a:ln>
            </p:spPr>
            <p:txBody>
              <a:bodyPr/>
              <a:lstStyle/>
              <a:p>
                <a:endParaRPr lang="en-US"/>
              </a:p>
            </p:txBody>
          </p:sp>
          <p:sp>
            <p:nvSpPr>
              <p:cNvPr id="9430" name="Freeform 47"/>
              <p:cNvSpPr>
                <a:spLocks/>
              </p:cNvSpPr>
              <p:nvPr/>
            </p:nvSpPr>
            <p:spPr bwMode="auto">
              <a:xfrm>
                <a:off x="1598" y="2475"/>
                <a:ext cx="60" cy="80"/>
              </a:xfrm>
              <a:custGeom>
                <a:avLst/>
                <a:gdLst>
                  <a:gd name="T0" fmla="*/ 28 w 60"/>
                  <a:gd name="T1" fmla="*/ 0 h 80"/>
                  <a:gd name="T2" fmla="*/ 28 w 60"/>
                  <a:gd name="T3" fmla="*/ 20 h 80"/>
                  <a:gd name="T4" fmla="*/ 32 w 60"/>
                  <a:gd name="T5" fmla="*/ 8 h 80"/>
                  <a:gd name="T6" fmla="*/ 40 w 60"/>
                  <a:gd name="T7" fmla="*/ 4 h 80"/>
                  <a:gd name="T8" fmla="*/ 48 w 60"/>
                  <a:gd name="T9" fmla="*/ 0 h 80"/>
                  <a:gd name="T10" fmla="*/ 52 w 60"/>
                  <a:gd name="T11" fmla="*/ 0 h 80"/>
                  <a:gd name="T12" fmla="*/ 56 w 60"/>
                  <a:gd name="T13" fmla="*/ 4 h 80"/>
                  <a:gd name="T14" fmla="*/ 56 w 60"/>
                  <a:gd name="T15" fmla="*/ 8 h 80"/>
                  <a:gd name="T16" fmla="*/ 60 w 60"/>
                  <a:gd name="T17" fmla="*/ 12 h 80"/>
                  <a:gd name="T18" fmla="*/ 56 w 60"/>
                  <a:gd name="T19" fmla="*/ 16 h 80"/>
                  <a:gd name="T20" fmla="*/ 56 w 60"/>
                  <a:gd name="T21" fmla="*/ 16 h 80"/>
                  <a:gd name="T22" fmla="*/ 52 w 60"/>
                  <a:gd name="T23" fmla="*/ 20 h 80"/>
                  <a:gd name="T24" fmla="*/ 52 w 60"/>
                  <a:gd name="T25" fmla="*/ 20 h 80"/>
                  <a:gd name="T26" fmla="*/ 48 w 60"/>
                  <a:gd name="T27" fmla="*/ 20 h 80"/>
                  <a:gd name="T28" fmla="*/ 44 w 60"/>
                  <a:gd name="T29" fmla="*/ 16 h 80"/>
                  <a:gd name="T30" fmla="*/ 40 w 60"/>
                  <a:gd name="T31" fmla="*/ 12 h 80"/>
                  <a:gd name="T32" fmla="*/ 40 w 60"/>
                  <a:gd name="T33" fmla="*/ 12 h 80"/>
                  <a:gd name="T34" fmla="*/ 36 w 60"/>
                  <a:gd name="T35" fmla="*/ 12 h 80"/>
                  <a:gd name="T36" fmla="*/ 36 w 60"/>
                  <a:gd name="T37" fmla="*/ 16 h 80"/>
                  <a:gd name="T38" fmla="*/ 32 w 60"/>
                  <a:gd name="T39" fmla="*/ 20 h 80"/>
                  <a:gd name="T40" fmla="*/ 28 w 60"/>
                  <a:gd name="T41" fmla="*/ 28 h 80"/>
                  <a:gd name="T42" fmla="*/ 28 w 60"/>
                  <a:gd name="T43" fmla="*/ 60 h 80"/>
                  <a:gd name="T44" fmla="*/ 28 w 60"/>
                  <a:gd name="T45" fmla="*/ 68 h 80"/>
                  <a:gd name="T46" fmla="*/ 28 w 60"/>
                  <a:gd name="T47" fmla="*/ 72 h 80"/>
                  <a:gd name="T48" fmla="*/ 32 w 60"/>
                  <a:gd name="T49" fmla="*/ 76 h 80"/>
                  <a:gd name="T50" fmla="*/ 32 w 60"/>
                  <a:gd name="T51" fmla="*/ 76 h 80"/>
                  <a:gd name="T52" fmla="*/ 36 w 60"/>
                  <a:gd name="T53" fmla="*/ 76 h 80"/>
                  <a:gd name="T54" fmla="*/ 40 w 60"/>
                  <a:gd name="T55" fmla="*/ 80 h 80"/>
                  <a:gd name="T56" fmla="*/ 40 w 60"/>
                  <a:gd name="T57" fmla="*/ 80 h 80"/>
                  <a:gd name="T58" fmla="*/ 0 w 60"/>
                  <a:gd name="T59" fmla="*/ 80 h 80"/>
                  <a:gd name="T60" fmla="*/ 0 w 60"/>
                  <a:gd name="T61" fmla="*/ 80 h 80"/>
                  <a:gd name="T62" fmla="*/ 8 w 60"/>
                  <a:gd name="T63" fmla="*/ 76 h 80"/>
                  <a:gd name="T64" fmla="*/ 8 w 60"/>
                  <a:gd name="T65" fmla="*/ 76 h 80"/>
                  <a:gd name="T66" fmla="*/ 12 w 60"/>
                  <a:gd name="T67" fmla="*/ 76 h 80"/>
                  <a:gd name="T68" fmla="*/ 12 w 60"/>
                  <a:gd name="T69" fmla="*/ 72 h 80"/>
                  <a:gd name="T70" fmla="*/ 12 w 60"/>
                  <a:gd name="T71" fmla="*/ 68 h 80"/>
                  <a:gd name="T72" fmla="*/ 12 w 60"/>
                  <a:gd name="T73" fmla="*/ 60 h 80"/>
                  <a:gd name="T74" fmla="*/ 12 w 60"/>
                  <a:gd name="T75" fmla="*/ 32 h 80"/>
                  <a:gd name="T76" fmla="*/ 12 w 60"/>
                  <a:gd name="T77" fmla="*/ 20 h 80"/>
                  <a:gd name="T78" fmla="*/ 12 w 60"/>
                  <a:gd name="T79" fmla="*/ 16 h 80"/>
                  <a:gd name="T80" fmla="*/ 12 w 60"/>
                  <a:gd name="T81" fmla="*/ 12 h 80"/>
                  <a:gd name="T82" fmla="*/ 12 w 60"/>
                  <a:gd name="T83" fmla="*/ 12 h 80"/>
                  <a:gd name="T84" fmla="*/ 8 w 60"/>
                  <a:gd name="T85" fmla="*/ 8 h 80"/>
                  <a:gd name="T86" fmla="*/ 8 w 60"/>
                  <a:gd name="T87" fmla="*/ 8 h 80"/>
                  <a:gd name="T88" fmla="*/ 4 w 60"/>
                  <a:gd name="T89" fmla="*/ 8 h 80"/>
                  <a:gd name="T90" fmla="*/ 4 w 60"/>
                  <a:gd name="T91" fmla="*/ 12 h 80"/>
                  <a:gd name="T92" fmla="*/ 0 w 60"/>
                  <a:gd name="T93" fmla="*/ 8 h 80"/>
                  <a:gd name="T94" fmla="*/ 24 w 60"/>
                  <a:gd name="T95" fmla="*/ 0 h 80"/>
                  <a:gd name="T96" fmla="*/ 28 w 60"/>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80"/>
                  <a:gd name="T149" fmla="*/ 60 w 60"/>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80">
                    <a:moveTo>
                      <a:pt x="28" y="0"/>
                    </a:moveTo>
                    <a:lnTo>
                      <a:pt x="28" y="20"/>
                    </a:lnTo>
                    <a:lnTo>
                      <a:pt x="32" y="8"/>
                    </a:lnTo>
                    <a:lnTo>
                      <a:pt x="40" y="4"/>
                    </a:lnTo>
                    <a:lnTo>
                      <a:pt x="48" y="0"/>
                    </a:lnTo>
                    <a:lnTo>
                      <a:pt x="52" y="0"/>
                    </a:lnTo>
                    <a:lnTo>
                      <a:pt x="56" y="4"/>
                    </a:lnTo>
                    <a:lnTo>
                      <a:pt x="56" y="8"/>
                    </a:lnTo>
                    <a:lnTo>
                      <a:pt x="60" y="12"/>
                    </a:lnTo>
                    <a:lnTo>
                      <a:pt x="56" y="16"/>
                    </a:lnTo>
                    <a:lnTo>
                      <a:pt x="52" y="20"/>
                    </a:lnTo>
                    <a:lnTo>
                      <a:pt x="48" y="20"/>
                    </a:lnTo>
                    <a:lnTo>
                      <a:pt x="44" y="16"/>
                    </a:lnTo>
                    <a:lnTo>
                      <a:pt x="40" y="12"/>
                    </a:lnTo>
                    <a:lnTo>
                      <a:pt x="36" y="12"/>
                    </a:lnTo>
                    <a:lnTo>
                      <a:pt x="36" y="16"/>
                    </a:lnTo>
                    <a:lnTo>
                      <a:pt x="32" y="20"/>
                    </a:lnTo>
                    <a:lnTo>
                      <a:pt x="28" y="28"/>
                    </a:lnTo>
                    <a:lnTo>
                      <a:pt x="28" y="60"/>
                    </a:lnTo>
                    <a:lnTo>
                      <a:pt x="28" y="68"/>
                    </a:lnTo>
                    <a:lnTo>
                      <a:pt x="28" y="72"/>
                    </a:lnTo>
                    <a:lnTo>
                      <a:pt x="32" y="76"/>
                    </a:lnTo>
                    <a:lnTo>
                      <a:pt x="36" y="76"/>
                    </a:lnTo>
                    <a:lnTo>
                      <a:pt x="40" y="80"/>
                    </a:lnTo>
                    <a:lnTo>
                      <a:pt x="0" y="80"/>
                    </a:lnTo>
                    <a:lnTo>
                      <a:pt x="8" y="76"/>
                    </a:lnTo>
                    <a:lnTo>
                      <a:pt x="12" y="76"/>
                    </a:lnTo>
                    <a:lnTo>
                      <a:pt x="12" y="72"/>
                    </a:lnTo>
                    <a:lnTo>
                      <a:pt x="12" y="68"/>
                    </a:lnTo>
                    <a:lnTo>
                      <a:pt x="12" y="60"/>
                    </a:lnTo>
                    <a:lnTo>
                      <a:pt x="12" y="32"/>
                    </a:lnTo>
                    <a:lnTo>
                      <a:pt x="12" y="20"/>
                    </a:lnTo>
                    <a:lnTo>
                      <a:pt x="12" y="16"/>
                    </a:lnTo>
                    <a:lnTo>
                      <a:pt x="12" y="12"/>
                    </a:lnTo>
                    <a:lnTo>
                      <a:pt x="8" y="8"/>
                    </a:lnTo>
                    <a:lnTo>
                      <a:pt x="4" y="8"/>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431" name="Freeform 48"/>
              <p:cNvSpPr>
                <a:spLocks noEditPoints="1"/>
              </p:cNvSpPr>
              <p:nvPr/>
            </p:nvSpPr>
            <p:spPr bwMode="auto">
              <a:xfrm>
                <a:off x="1662" y="2475"/>
                <a:ext cx="76" cy="80"/>
              </a:xfrm>
              <a:custGeom>
                <a:avLst/>
                <a:gdLst>
                  <a:gd name="T0" fmla="*/ 36 w 76"/>
                  <a:gd name="T1" fmla="*/ 0 h 80"/>
                  <a:gd name="T2" fmla="*/ 48 w 76"/>
                  <a:gd name="T3" fmla="*/ 0 h 80"/>
                  <a:gd name="T4" fmla="*/ 56 w 76"/>
                  <a:gd name="T5" fmla="*/ 4 h 80"/>
                  <a:gd name="T6" fmla="*/ 64 w 76"/>
                  <a:gd name="T7" fmla="*/ 12 h 80"/>
                  <a:gd name="T8" fmla="*/ 72 w 76"/>
                  <a:gd name="T9" fmla="*/ 24 h 80"/>
                  <a:gd name="T10" fmla="*/ 76 w 76"/>
                  <a:gd name="T11" fmla="*/ 40 h 80"/>
                  <a:gd name="T12" fmla="*/ 72 w 76"/>
                  <a:gd name="T13" fmla="*/ 48 h 80"/>
                  <a:gd name="T14" fmla="*/ 68 w 76"/>
                  <a:gd name="T15" fmla="*/ 60 h 80"/>
                  <a:gd name="T16" fmla="*/ 64 w 76"/>
                  <a:gd name="T17" fmla="*/ 68 h 80"/>
                  <a:gd name="T18" fmla="*/ 56 w 76"/>
                  <a:gd name="T19" fmla="*/ 76 h 80"/>
                  <a:gd name="T20" fmla="*/ 48 w 76"/>
                  <a:gd name="T21" fmla="*/ 80 h 80"/>
                  <a:gd name="T22" fmla="*/ 36 w 76"/>
                  <a:gd name="T23" fmla="*/ 80 h 80"/>
                  <a:gd name="T24" fmla="*/ 24 w 76"/>
                  <a:gd name="T25" fmla="*/ 80 h 80"/>
                  <a:gd name="T26" fmla="*/ 16 w 76"/>
                  <a:gd name="T27" fmla="*/ 76 h 80"/>
                  <a:gd name="T28" fmla="*/ 8 w 76"/>
                  <a:gd name="T29" fmla="*/ 68 h 80"/>
                  <a:gd name="T30" fmla="*/ 0 w 76"/>
                  <a:gd name="T31" fmla="*/ 56 h 80"/>
                  <a:gd name="T32" fmla="*/ 0 w 76"/>
                  <a:gd name="T33" fmla="*/ 40 h 80"/>
                  <a:gd name="T34" fmla="*/ 0 w 76"/>
                  <a:gd name="T35" fmla="*/ 32 h 80"/>
                  <a:gd name="T36" fmla="*/ 4 w 76"/>
                  <a:gd name="T37" fmla="*/ 20 h 80"/>
                  <a:gd name="T38" fmla="*/ 12 w 76"/>
                  <a:gd name="T39" fmla="*/ 12 h 80"/>
                  <a:gd name="T40" fmla="*/ 20 w 76"/>
                  <a:gd name="T41" fmla="*/ 4 h 80"/>
                  <a:gd name="T42" fmla="*/ 28 w 76"/>
                  <a:gd name="T43" fmla="*/ 0 h 80"/>
                  <a:gd name="T44" fmla="*/ 36 w 76"/>
                  <a:gd name="T45" fmla="*/ 0 h 80"/>
                  <a:gd name="T46" fmla="*/ 36 w 76"/>
                  <a:gd name="T47" fmla="*/ 4 h 80"/>
                  <a:gd name="T48" fmla="*/ 28 w 76"/>
                  <a:gd name="T49" fmla="*/ 8 h 80"/>
                  <a:gd name="T50" fmla="*/ 24 w 76"/>
                  <a:gd name="T51" fmla="*/ 8 h 80"/>
                  <a:gd name="T52" fmla="*/ 20 w 76"/>
                  <a:gd name="T53" fmla="*/ 12 h 80"/>
                  <a:gd name="T54" fmla="*/ 16 w 76"/>
                  <a:gd name="T55" fmla="*/ 16 h 80"/>
                  <a:gd name="T56" fmla="*/ 16 w 76"/>
                  <a:gd name="T57" fmla="*/ 24 h 80"/>
                  <a:gd name="T58" fmla="*/ 16 w 76"/>
                  <a:gd name="T59" fmla="*/ 36 h 80"/>
                  <a:gd name="T60" fmla="*/ 16 w 76"/>
                  <a:gd name="T61" fmla="*/ 52 h 80"/>
                  <a:gd name="T62" fmla="*/ 20 w 76"/>
                  <a:gd name="T63" fmla="*/ 64 h 80"/>
                  <a:gd name="T64" fmla="*/ 28 w 76"/>
                  <a:gd name="T65" fmla="*/ 72 h 80"/>
                  <a:gd name="T66" fmla="*/ 32 w 76"/>
                  <a:gd name="T67" fmla="*/ 76 h 80"/>
                  <a:gd name="T68" fmla="*/ 40 w 76"/>
                  <a:gd name="T69" fmla="*/ 76 h 80"/>
                  <a:gd name="T70" fmla="*/ 48 w 76"/>
                  <a:gd name="T71" fmla="*/ 76 h 80"/>
                  <a:gd name="T72" fmla="*/ 56 w 76"/>
                  <a:gd name="T73" fmla="*/ 68 h 80"/>
                  <a:gd name="T74" fmla="*/ 60 w 76"/>
                  <a:gd name="T75" fmla="*/ 60 h 80"/>
                  <a:gd name="T76" fmla="*/ 60 w 76"/>
                  <a:gd name="T77" fmla="*/ 48 h 80"/>
                  <a:gd name="T78" fmla="*/ 60 w 76"/>
                  <a:gd name="T79" fmla="*/ 32 h 80"/>
                  <a:gd name="T80" fmla="*/ 56 w 76"/>
                  <a:gd name="T81" fmla="*/ 24 h 80"/>
                  <a:gd name="T82" fmla="*/ 52 w 76"/>
                  <a:gd name="T83" fmla="*/ 12 h 80"/>
                  <a:gd name="T84" fmla="*/ 44 w 76"/>
                  <a:gd name="T85" fmla="*/ 8 h 80"/>
                  <a:gd name="T86" fmla="*/ 36 w 76"/>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0"/>
                  <a:gd name="T134" fmla="*/ 76 w 76"/>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0">
                    <a:moveTo>
                      <a:pt x="36" y="0"/>
                    </a:moveTo>
                    <a:lnTo>
                      <a:pt x="48" y="0"/>
                    </a:lnTo>
                    <a:lnTo>
                      <a:pt x="56" y="4"/>
                    </a:lnTo>
                    <a:lnTo>
                      <a:pt x="64" y="12"/>
                    </a:lnTo>
                    <a:lnTo>
                      <a:pt x="72" y="24"/>
                    </a:lnTo>
                    <a:lnTo>
                      <a:pt x="76" y="40"/>
                    </a:lnTo>
                    <a:lnTo>
                      <a:pt x="72" y="48"/>
                    </a:lnTo>
                    <a:lnTo>
                      <a:pt x="68" y="60"/>
                    </a:lnTo>
                    <a:lnTo>
                      <a:pt x="64" y="68"/>
                    </a:lnTo>
                    <a:lnTo>
                      <a:pt x="56" y="76"/>
                    </a:lnTo>
                    <a:lnTo>
                      <a:pt x="48" y="80"/>
                    </a:lnTo>
                    <a:lnTo>
                      <a:pt x="36" y="80"/>
                    </a:lnTo>
                    <a:lnTo>
                      <a:pt x="24" y="80"/>
                    </a:lnTo>
                    <a:lnTo>
                      <a:pt x="16" y="76"/>
                    </a:lnTo>
                    <a:lnTo>
                      <a:pt x="8" y="68"/>
                    </a:lnTo>
                    <a:lnTo>
                      <a:pt x="0" y="56"/>
                    </a:lnTo>
                    <a:lnTo>
                      <a:pt x="0" y="40"/>
                    </a:lnTo>
                    <a:lnTo>
                      <a:pt x="0" y="32"/>
                    </a:lnTo>
                    <a:lnTo>
                      <a:pt x="4" y="20"/>
                    </a:lnTo>
                    <a:lnTo>
                      <a:pt x="12" y="12"/>
                    </a:lnTo>
                    <a:lnTo>
                      <a:pt x="20" y="4"/>
                    </a:lnTo>
                    <a:lnTo>
                      <a:pt x="28" y="0"/>
                    </a:lnTo>
                    <a:lnTo>
                      <a:pt x="36" y="0"/>
                    </a:lnTo>
                    <a:close/>
                    <a:moveTo>
                      <a:pt x="36" y="4"/>
                    </a:moveTo>
                    <a:lnTo>
                      <a:pt x="28" y="8"/>
                    </a:lnTo>
                    <a:lnTo>
                      <a:pt x="24" y="8"/>
                    </a:lnTo>
                    <a:lnTo>
                      <a:pt x="20" y="12"/>
                    </a:lnTo>
                    <a:lnTo>
                      <a:pt x="16" y="16"/>
                    </a:lnTo>
                    <a:lnTo>
                      <a:pt x="16" y="24"/>
                    </a:lnTo>
                    <a:lnTo>
                      <a:pt x="16" y="36"/>
                    </a:lnTo>
                    <a:lnTo>
                      <a:pt x="16" y="52"/>
                    </a:lnTo>
                    <a:lnTo>
                      <a:pt x="20" y="64"/>
                    </a:lnTo>
                    <a:lnTo>
                      <a:pt x="28" y="72"/>
                    </a:lnTo>
                    <a:lnTo>
                      <a:pt x="32" y="76"/>
                    </a:lnTo>
                    <a:lnTo>
                      <a:pt x="40" y="76"/>
                    </a:lnTo>
                    <a:lnTo>
                      <a:pt x="48" y="76"/>
                    </a:lnTo>
                    <a:lnTo>
                      <a:pt x="56" y="68"/>
                    </a:lnTo>
                    <a:lnTo>
                      <a:pt x="60" y="60"/>
                    </a:lnTo>
                    <a:lnTo>
                      <a:pt x="60" y="48"/>
                    </a:lnTo>
                    <a:lnTo>
                      <a:pt x="60" y="32"/>
                    </a:lnTo>
                    <a:lnTo>
                      <a:pt x="56" y="24"/>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432" name="Freeform 49"/>
              <p:cNvSpPr>
                <a:spLocks/>
              </p:cNvSpPr>
              <p:nvPr/>
            </p:nvSpPr>
            <p:spPr bwMode="auto">
              <a:xfrm>
                <a:off x="1747" y="2475"/>
                <a:ext cx="132" cy="80"/>
              </a:xfrm>
              <a:custGeom>
                <a:avLst/>
                <a:gdLst>
                  <a:gd name="T0" fmla="*/ 32 w 132"/>
                  <a:gd name="T1" fmla="*/ 12 h 80"/>
                  <a:gd name="T2" fmla="*/ 40 w 132"/>
                  <a:gd name="T3" fmla="*/ 4 h 80"/>
                  <a:gd name="T4" fmla="*/ 48 w 132"/>
                  <a:gd name="T5" fmla="*/ 0 h 80"/>
                  <a:gd name="T6" fmla="*/ 60 w 132"/>
                  <a:gd name="T7" fmla="*/ 0 h 80"/>
                  <a:gd name="T8" fmla="*/ 68 w 132"/>
                  <a:gd name="T9" fmla="*/ 8 h 80"/>
                  <a:gd name="T10" fmla="*/ 80 w 132"/>
                  <a:gd name="T11" fmla="*/ 8 h 80"/>
                  <a:gd name="T12" fmla="*/ 92 w 132"/>
                  <a:gd name="T13" fmla="*/ 0 h 80"/>
                  <a:gd name="T14" fmla="*/ 104 w 132"/>
                  <a:gd name="T15" fmla="*/ 0 h 80"/>
                  <a:gd name="T16" fmla="*/ 116 w 132"/>
                  <a:gd name="T17" fmla="*/ 8 h 80"/>
                  <a:gd name="T18" fmla="*/ 120 w 132"/>
                  <a:gd name="T19" fmla="*/ 20 h 80"/>
                  <a:gd name="T20" fmla="*/ 120 w 132"/>
                  <a:gd name="T21" fmla="*/ 60 h 80"/>
                  <a:gd name="T22" fmla="*/ 120 w 132"/>
                  <a:gd name="T23" fmla="*/ 72 h 80"/>
                  <a:gd name="T24" fmla="*/ 124 w 132"/>
                  <a:gd name="T25" fmla="*/ 76 h 80"/>
                  <a:gd name="T26" fmla="*/ 132 w 132"/>
                  <a:gd name="T27" fmla="*/ 80 h 80"/>
                  <a:gd name="T28" fmla="*/ 96 w 132"/>
                  <a:gd name="T29" fmla="*/ 80 h 80"/>
                  <a:gd name="T30" fmla="*/ 96 w 132"/>
                  <a:gd name="T31" fmla="*/ 80 h 80"/>
                  <a:gd name="T32" fmla="*/ 104 w 132"/>
                  <a:gd name="T33" fmla="*/ 76 h 80"/>
                  <a:gd name="T34" fmla="*/ 104 w 132"/>
                  <a:gd name="T35" fmla="*/ 72 h 80"/>
                  <a:gd name="T36" fmla="*/ 104 w 132"/>
                  <a:gd name="T37" fmla="*/ 60 h 80"/>
                  <a:gd name="T38" fmla="*/ 104 w 132"/>
                  <a:gd name="T39" fmla="*/ 20 h 80"/>
                  <a:gd name="T40" fmla="*/ 100 w 132"/>
                  <a:gd name="T41" fmla="*/ 12 h 80"/>
                  <a:gd name="T42" fmla="*/ 88 w 132"/>
                  <a:gd name="T43" fmla="*/ 12 h 80"/>
                  <a:gd name="T44" fmla="*/ 80 w 132"/>
                  <a:gd name="T45" fmla="*/ 16 h 80"/>
                  <a:gd name="T46" fmla="*/ 72 w 132"/>
                  <a:gd name="T47" fmla="*/ 24 h 80"/>
                  <a:gd name="T48" fmla="*/ 72 w 132"/>
                  <a:gd name="T49" fmla="*/ 60 h 80"/>
                  <a:gd name="T50" fmla="*/ 72 w 132"/>
                  <a:gd name="T51" fmla="*/ 72 h 80"/>
                  <a:gd name="T52" fmla="*/ 76 w 132"/>
                  <a:gd name="T53" fmla="*/ 76 h 80"/>
                  <a:gd name="T54" fmla="*/ 84 w 132"/>
                  <a:gd name="T55" fmla="*/ 80 h 80"/>
                  <a:gd name="T56" fmla="*/ 48 w 132"/>
                  <a:gd name="T57" fmla="*/ 80 h 80"/>
                  <a:gd name="T58" fmla="*/ 52 w 132"/>
                  <a:gd name="T59" fmla="*/ 76 h 80"/>
                  <a:gd name="T60" fmla="*/ 56 w 132"/>
                  <a:gd name="T61" fmla="*/ 76 h 80"/>
                  <a:gd name="T62" fmla="*/ 56 w 132"/>
                  <a:gd name="T63" fmla="*/ 68 h 80"/>
                  <a:gd name="T64" fmla="*/ 56 w 132"/>
                  <a:gd name="T65" fmla="*/ 28 h 80"/>
                  <a:gd name="T66" fmla="*/ 56 w 132"/>
                  <a:gd name="T67" fmla="*/ 16 h 80"/>
                  <a:gd name="T68" fmla="*/ 44 w 132"/>
                  <a:gd name="T69" fmla="*/ 12 h 80"/>
                  <a:gd name="T70" fmla="*/ 36 w 132"/>
                  <a:gd name="T71" fmla="*/ 12 h 80"/>
                  <a:gd name="T72" fmla="*/ 24 w 132"/>
                  <a:gd name="T73" fmla="*/ 20 h 80"/>
                  <a:gd name="T74" fmla="*/ 24 w 132"/>
                  <a:gd name="T75" fmla="*/ 68 h 80"/>
                  <a:gd name="T76" fmla="*/ 28 w 132"/>
                  <a:gd name="T77" fmla="*/ 76 h 80"/>
                  <a:gd name="T78" fmla="*/ 32 w 132"/>
                  <a:gd name="T79" fmla="*/ 80 h 80"/>
                  <a:gd name="T80" fmla="*/ 36 w 132"/>
                  <a:gd name="T81" fmla="*/ 80 h 80"/>
                  <a:gd name="T82" fmla="*/ 0 w 132"/>
                  <a:gd name="T83" fmla="*/ 80 h 80"/>
                  <a:gd name="T84" fmla="*/ 8 w 132"/>
                  <a:gd name="T85" fmla="*/ 76 h 80"/>
                  <a:gd name="T86" fmla="*/ 8 w 132"/>
                  <a:gd name="T87" fmla="*/ 72 h 80"/>
                  <a:gd name="T88" fmla="*/ 12 w 132"/>
                  <a:gd name="T89" fmla="*/ 60 h 80"/>
                  <a:gd name="T90" fmla="*/ 12 w 132"/>
                  <a:gd name="T91" fmla="*/ 20 h 80"/>
                  <a:gd name="T92" fmla="*/ 8 w 132"/>
                  <a:gd name="T93" fmla="*/ 12 h 80"/>
                  <a:gd name="T94" fmla="*/ 8 w 132"/>
                  <a:gd name="T95" fmla="*/ 8 h 80"/>
                  <a:gd name="T96" fmla="*/ 4 w 132"/>
                  <a:gd name="T97" fmla="*/ 8 h 80"/>
                  <a:gd name="T98" fmla="*/ 0 w 132"/>
                  <a:gd name="T99" fmla="*/ 8 h 80"/>
                  <a:gd name="T100" fmla="*/ 24 w 132"/>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0"/>
                  <a:gd name="T155" fmla="*/ 132 w 132"/>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0">
                    <a:moveTo>
                      <a:pt x="24" y="16"/>
                    </a:moveTo>
                    <a:lnTo>
                      <a:pt x="32" y="12"/>
                    </a:lnTo>
                    <a:lnTo>
                      <a:pt x="36" y="8"/>
                    </a:lnTo>
                    <a:lnTo>
                      <a:pt x="40" y="4"/>
                    </a:lnTo>
                    <a:lnTo>
                      <a:pt x="44" y="0"/>
                    </a:lnTo>
                    <a:lnTo>
                      <a:pt x="48" y="0"/>
                    </a:lnTo>
                    <a:lnTo>
                      <a:pt x="52" y="0"/>
                    </a:lnTo>
                    <a:lnTo>
                      <a:pt x="60" y="0"/>
                    </a:lnTo>
                    <a:lnTo>
                      <a:pt x="64" y="4"/>
                    </a:lnTo>
                    <a:lnTo>
                      <a:pt x="68" y="8"/>
                    </a:lnTo>
                    <a:lnTo>
                      <a:pt x="72" y="16"/>
                    </a:lnTo>
                    <a:lnTo>
                      <a:pt x="80" y="8"/>
                    </a:lnTo>
                    <a:lnTo>
                      <a:pt x="88" y="4"/>
                    </a:lnTo>
                    <a:lnTo>
                      <a:pt x="92" y="0"/>
                    </a:lnTo>
                    <a:lnTo>
                      <a:pt x="100" y="0"/>
                    </a:lnTo>
                    <a:lnTo>
                      <a:pt x="104" y="0"/>
                    </a:lnTo>
                    <a:lnTo>
                      <a:pt x="112" y="4"/>
                    </a:lnTo>
                    <a:lnTo>
                      <a:pt x="116" y="8"/>
                    </a:lnTo>
                    <a:lnTo>
                      <a:pt x="120" y="12"/>
                    </a:lnTo>
                    <a:lnTo>
                      <a:pt x="120" y="20"/>
                    </a:lnTo>
                    <a:lnTo>
                      <a:pt x="120" y="28"/>
                    </a:lnTo>
                    <a:lnTo>
                      <a:pt x="120" y="60"/>
                    </a:lnTo>
                    <a:lnTo>
                      <a:pt x="120" y="68"/>
                    </a:lnTo>
                    <a:lnTo>
                      <a:pt x="120" y="72"/>
                    </a:lnTo>
                    <a:lnTo>
                      <a:pt x="124" y="76"/>
                    </a:lnTo>
                    <a:lnTo>
                      <a:pt x="128" y="76"/>
                    </a:lnTo>
                    <a:lnTo>
                      <a:pt x="132" y="80"/>
                    </a:lnTo>
                    <a:lnTo>
                      <a:pt x="96" y="80"/>
                    </a:lnTo>
                    <a:lnTo>
                      <a:pt x="100" y="76"/>
                    </a:lnTo>
                    <a:lnTo>
                      <a:pt x="104" y="76"/>
                    </a:lnTo>
                    <a:lnTo>
                      <a:pt x="104" y="72"/>
                    </a:lnTo>
                    <a:lnTo>
                      <a:pt x="104" y="68"/>
                    </a:lnTo>
                    <a:lnTo>
                      <a:pt x="104" y="60"/>
                    </a:lnTo>
                    <a:lnTo>
                      <a:pt x="104" y="28"/>
                    </a:lnTo>
                    <a:lnTo>
                      <a:pt x="104" y="20"/>
                    </a:lnTo>
                    <a:lnTo>
                      <a:pt x="104" y="16"/>
                    </a:lnTo>
                    <a:lnTo>
                      <a:pt x="100" y="12"/>
                    </a:lnTo>
                    <a:lnTo>
                      <a:pt x="92" y="12"/>
                    </a:lnTo>
                    <a:lnTo>
                      <a:pt x="88" y="12"/>
                    </a:lnTo>
                    <a:lnTo>
                      <a:pt x="84" y="12"/>
                    </a:lnTo>
                    <a:lnTo>
                      <a:pt x="80" y="16"/>
                    </a:lnTo>
                    <a:lnTo>
                      <a:pt x="72" y="20"/>
                    </a:lnTo>
                    <a:lnTo>
                      <a:pt x="72" y="24"/>
                    </a:lnTo>
                    <a:lnTo>
                      <a:pt x="72" y="60"/>
                    </a:lnTo>
                    <a:lnTo>
                      <a:pt x="72" y="68"/>
                    </a:lnTo>
                    <a:lnTo>
                      <a:pt x="72" y="72"/>
                    </a:lnTo>
                    <a:lnTo>
                      <a:pt x="76" y="76"/>
                    </a:lnTo>
                    <a:lnTo>
                      <a:pt x="80" y="76"/>
                    </a:lnTo>
                    <a:lnTo>
                      <a:pt x="84" y="80"/>
                    </a:lnTo>
                    <a:lnTo>
                      <a:pt x="48" y="80"/>
                    </a:lnTo>
                    <a:lnTo>
                      <a:pt x="52" y="76"/>
                    </a:lnTo>
                    <a:lnTo>
                      <a:pt x="56" y="76"/>
                    </a:lnTo>
                    <a:lnTo>
                      <a:pt x="56" y="72"/>
                    </a:lnTo>
                    <a:lnTo>
                      <a:pt x="56" y="68"/>
                    </a:lnTo>
                    <a:lnTo>
                      <a:pt x="56" y="60"/>
                    </a:lnTo>
                    <a:lnTo>
                      <a:pt x="56" y="28"/>
                    </a:lnTo>
                    <a:lnTo>
                      <a:pt x="56" y="20"/>
                    </a:lnTo>
                    <a:lnTo>
                      <a:pt x="56" y="16"/>
                    </a:lnTo>
                    <a:lnTo>
                      <a:pt x="52" y="12"/>
                    </a:lnTo>
                    <a:lnTo>
                      <a:pt x="44" y="12"/>
                    </a:lnTo>
                    <a:lnTo>
                      <a:pt x="40" y="12"/>
                    </a:lnTo>
                    <a:lnTo>
                      <a:pt x="36" y="12"/>
                    </a:lnTo>
                    <a:lnTo>
                      <a:pt x="28" y="16"/>
                    </a:lnTo>
                    <a:lnTo>
                      <a:pt x="24" y="20"/>
                    </a:lnTo>
                    <a:lnTo>
                      <a:pt x="24" y="60"/>
                    </a:lnTo>
                    <a:lnTo>
                      <a:pt x="24" y="68"/>
                    </a:lnTo>
                    <a:lnTo>
                      <a:pt x="28" y="72"/>
                    </a:lnTo>
                    <a:lnTo>
                      <a:pt x="28" y="76"/>
                    </a:lnTo>
                    <a:lnTo>
                      <a:pt x="32" y="80"/>
                    </a:lnTo>
                    <a:lnTo>
                      <a:pt x="36" y="80"/>
                    </a:lnTo>
                    <a:lnTo>
                      <a:pt x="0" y="80"/>
                    </a:lnTo>
                    <a:lnTo>
                      <a:pt x="4" y="80"/>
                    </a:lnTo>
                    <a:lnTo>
                      <a:pt x="8" y="76"/>
                    </a:lnTo>
                    <a:lnTo>
                      <a:pt x="8" y="72"/>
                    </a:lnTo>
                    <a:lnTo>
                      <a:pt x="12" y="68"/>
                    </a:lnTo>
                    <a:lnTo>
                      <a:pt x="12" y="60"/>
                    </a:lnTo>
                    <a:lnTo>
                      <a:pt x="12" y="32"/>
                    </a:lnTo>
                    <a:lnTo>
                      <a:pt x="12" y="20"/>
                    </a:lnTo>
                    <a:lnTo>
                      <a:pt x="8" y="16"/>
                    </a:lnTo>
                    <a:lnTo>
                      <a:pt x="8" y="12"/>
                    </a:lnTo>
                    <a:lnTo>
                      <a:pt x="8" y="8"/>
                    </a:lnTo>
                    <a:lnTo>
                      <a:pt x="4" y="8"/>
                    </a:lnTo>
                    <a:lnTo>
                      <a:pt x="0" y="12"/>
                    </a:lnTo>
                    <a:lnTo>
                      <a:pt x="0" y="8"/>
                    </a:lnTo>
                    <a:lnTo>
                      <a:pt x="20" y="0"/>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9433" name="Freeform 50"/>
              <p:cNvSpPr>
                <a:spLocks/>
              </p:cNvSpPr>
              <p:nvPr/>
            </p:nvSpPr>
            <p:spPr bwMode="auto">
              <a:xfrm>
                <a:off x="1931" y="2475"/>
                <a:ext cx="65" cy="80"/>
              </a:xfrm>
              <a:custGeom>
                <a:avLst/>
                <a:gdLst>
                  <a:gd name="T0" fmla="*/ 65 w 65"/>
                  <a:gd name="T1" fmla="*/ 48 h 80"/>
                  <a:gd name="T2" fmla="*/ 61 w 65"/>
                  <a:gd name="T3" fmla="*/ 64 h 80"/>
                  <a:gd name="T4" fmla="*/ 53 w 65"/>
                  <a:gd name="T5" fmla="*/ 72 h 80"/>
                  <a:gd name="T6" fmla="*/ 45 w 65"/>
                  <a:gd name="T7" fmla="*/ 80 h 80"/>
                  <a:gd name="T8" fmla="*/ 33 w 65"/>
                  <a:gd name="T9" fmla="*/ 80 h 80"/>
                  <a:gd name="T10" fmla="*/ 21 w 65"/>
                  <a:gd name="T11" fmla="*/ 80 h 80"/>
                  <a:gd name="T12" fmla="*/ 12 w 65"/>
                  <a:gd name="T13" fmla="*/ 72 h 80"/>
                  <a:gd name="T14" fmla="*/ 4 w 65"/>
                  <a:gd name="T15" fmla="*/ 64 h 80"/>
                  <a:gd name="T16" fmla="*/ 0 w 65"/>
                  <a:gd name="T17" fmla="*/ 52 h 80"/>
                  <a:gd name="T18" fmla="*/ 0 w 65"/>
                  <a:gd name="T19" fmla="*/ 40 h 80"/>
                  <a:gd name="T20" fmla="*/ 0 w 65"/>
                  <a:gd name="T21" fmla="*/ 28 h 80"/>
                  <a:gd name="T22" fmla="*/ 4 w 65"/>
                  <a:gd name="T23" fmla="*/ 20 h 80"/>
                  <a:gd name="T24" fmla="*/ 12 w 65"/>
                  <a:gd name="T25" fmla="*/ 12 h 80"/>
                  <a:gd name="T26" fmla="*/ 25 w 65"/>
                  <a:gd name="T27" fmla="*/ 4 h 80"/>
                  <a:gd name="T28" fmla="*/ 37 w 65"/>
                  <a:gd name="T29" fmla="*/ 0 h 80"/>
                  <a:gd name="T30" fmla="*/ 49 w 65"/>
                  <a:gd name="T31" fmla="*/ 0 h 80"/>
                  <a:gd name="T32" fmla="*/ 57 w 65"/>
                  <a:gd name="T33" fmla="*/ 4 h 80"/>
                  <a:gd name="T34" fmla="*/ 61 w 65"/>
                  <a:gd name="T35" fmla="*/ 12 h 80"/>
                  <a:gd name="T36" fmla="*/ 65 w 65"/>
                  <a:gd name="T37" fmla="*/ 20 h 80"/>
                  <a:gd name="T38" fmla="*/ 61 w 65"/>
                  <a:gd name="T39" fmla="*/ 20 h 80"/>
                  <a:gd name="T40" fmla="*/ 61 w 65"/>
                  <a:gd name="T41" fmla="*/ 24 h 80"/>
                  <a:gd name="T42" fmla="*/ 57 w 65"/>
                  <a:gd name="T43" fmla="*/ 24 h 80"/>
                  <a:gd name="T44" fmla="*/ 57 w 65"/>
                  <a:gd name="T45" fmla="*/ 24 h 80"/>
                  <a:gd name="T46" fmla="*/ 53 w 65"/>
                  <a:gd name="T47" fmla="*/ 24 h 80"/>
                  <a:gd name="T48" fmla="*/ 49 w 65"/>
                  <a:gd name="T49" fmla="*/ 24 h 80"/>
                  <a:gd name="T50" fmla="*/ 49 w 65"/>
                  <a:gd name="T51" fmla="*/ 20 h 80"/>
                  <a:gd name="T52" fmla="*/ 45 w 65"/>
                  <a:gd name="T53" fmla="*/ 16 h 80"/>
                  <a:gd name="T54" fmla="*/ 45 w 65"/>
                  <a:gd name="T55" fmla="*/ 12 h 80"/>
                  <a:gd name="T56" fmla="*/ 45 w 65"/>
                  <a:gd name="T57" fmla="*/ 8 h 80"/>
                  <a:gd name="T58" fmla="*/ 41 w 65"/>
                  <a:gd name="T59" fmla="*/ 4 h 80"/>
                  <a:gd name="T60" fmla="*/ 37 w 65"/>
                  <a:gd name="T61" fmla="*/ 4 h 80"/>
                  <a:gd name="T62" fmla="*/ 29 w 65"/>
                  <a:gd name="T63" fmla="*/ 8 h 80"/>
                  <a:gd name="T64" fmla="*/ 21 w 65"/>
                  <a:gd name="T65" fmla="*/ 12 h 80"/>
                  <a:gd name="T66" fmla="*/ 16 w 65"/>
                  <a:gd name="T67" fmla="*/ 20 h 80"/>
                  <a:gd name="T68" fmla="*/ 16 w 65"/>
                  <a:gd name="T69" fmla="*/ 32 h 80"/>
                  <a:gd name="T70" fmla="*/ 16 w 65"/>
                  <a:gd name="T71" fmla="*/ 44 h 80"/>
                  <a:gd name="T72" fmla="*/ 21 w 65"/>
                  <a:gd name="T73" fmla="*/ 56 h 80"/>
                  <a:gd name="T74" fmla="*/ 29 w 65"/>
                  <a:gd name="T75" fmla="*/ 64 h 80"/>
                  <a:gd name="T76" fmla="*/ 41 w 65"/>
                  <a:gd name="T77" fmla="*/ 68 h 80"/>
                  <a:gd name="T78" fmla="*/ 49 w 65"/>
                  <a:gd name="T79" fmla="*/ 68 h 80"/>
                  <a:gd name="T80" fmla="*/ 57 w 65"/>
                  <a:gd name="T81" fmla="*/ 64 h 80"/>
                  <a:gd name="T82" fmla="*/ 61 w 65"/>
                  <a:gd name="T83" fmla="*/ 56 h 80"/>
                  <a:gd name="T84" fmla="*/ 65 w 65"/>
                  <a:gd name="T85" fmla="*/ 48 h 80"/>
                  <a:gd name="T86" fmla="*/ 65 w 65"/>
                  <a:gd name="T87" fmla="*/ 48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5"/>
                  <a:gd name="T133" fmla="*/ 0 h 80"/>
                  <a:gd name="T134" fmla="*/ 65 w 65"/>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5" h="80">
                    <a:moveTo>
                      <a:pt x="65" y="48"/>
                    </a:moveTo>
                    <a:lnTo>
                      <a:pt x="61" y="64"/>
                    </a:lnTo>
                    <a:lnTo>
                      <a:pt x="53" y="72"/>
                    </a:lnTo>
                    <a:lnTo>
                      <a:pt x="45" y="80"/>
                    </a:lnTo>
                    <a:lnTo>
                      <a:pt x="33" y="80"/>
                    </a:lnTo>
                    <a:lnTo>
                      <a:pt x="21" y="80"/>
                    </a:lnTo>
                    <a:lnTo>
                      <a:pt x="12" y="72"/>
                    </a:lnTo>
                    <a:lnTo>
                      <a:pt x="4" y="64"/>
                    </a:lnTo>
                    <a:lnTo>
                      <a:pt x="0" y="52"/>
                    </a:lnTo>
                    <a:lnTo>
                      <a:pt x="0" y="40"/>
                    </a:lnTo>
                    <a:lnTo>
                      <a:pt x="0" y="28"/>
                    </a:lnTo>
                    <a:lnTo>
                      <a:pt x="4" y="20"/>
                    </a:lnTo>
                    <a:lnTo>
                      <a:pt x="12" y="12"/>
                    </a:lnTo>
                    <a:lnTo>
                      <a:pt x="25" y="4"/>
                    </a:lnTo>
                    <a:lnTo>
                      <a:pt x="37" y="0"/>
                    </a:lnTo>
                    <a:lnTo>
                      <a:pt x="49" y="0"/>
                    </a:lnTo>
                    <a:lnTo>
                      <a:pt x="57" y="4"/>
                    </a:lnTo>
                    <a:lnTo>
                      <a:pt x="61" y="12"/>
                    </a:lnTo>
                    <a:lnTo>
                      <a:pt x="65" y="20"/>
                    </a:lnTo>
                    <a:lnTo>
                      <a:pt x="61" y="20"/>
                    </a:lnTo>
                    <a:lnTo>
                      <a:pt x="61" y="24"/>
                    </a:lnTo>
                    <a:lnTo>
                      <a:pt x="57" y="24"/>
                    </a:lnTo>
                    <a:lnTo>
                      <a:pt x="53" y="24"/>
                    </a:lnTo>
                    <a:lnTo>
                      <a:pt x="49" y="24"/>
                    </a:lnTo>
                    <a:lnTo>
                      <a:pt x="49" y="20"/>
                    </a:lnTo>
                    <a:lnTo>
                      <a:pt x="45" y="16"/>
                    </a:lnTo>
                    <a:lnTo>
                      <a:pt x="45" y="12"/>
                    </a:lnTo>
                    <a:lnTo>
                      <a:pt x="45" y="8"/>
                    </a:lnTo>
                    <a:lnTo>
                      <a:pt x="41" y="4"/>
                    </a:lnTo>
                    <a:lnTo>
                      <a:pt x="37" y="4"/>
                    </a:lnTo>
                    <a:lnTo>
                      <a:pt x="29" y="8"/>
                    </a:lnTo>
                    <a:lnTo>
                      <a:pt x="21" y="12"/>
                    </a:lnTo>
                    <a:lnTo>
                      <a:pt x="16" y="20"/>
                    </a:lnTo>
                    <a:lnTo>
                      <a:pt x="16" y="32"/>
                    </a:lnTo>
                    <a:lnTo>
                      <a:pt x="16" y="44"/>
                    </a:lnTo>
                    <a:lnTo>
                      <a:pt x="21" y="56"/>
                    </a:lnTo>
                    <a:lnTo>
                      <a:pt x="29" y="64"/>
                    </a:lnTo>
                    <a:lnTo>
                      <a:pt x="41" y="68"/>
                    </a:lnTo>
                    <a:lnTo>
                      <a:pt x="49" y="68"/>
                    </a:lnTo>
                    <a:lnTo>
                      <a:pt x="57" y="64"/>
                    </a:lnTo>
                    <a:lnTo>
                      <a:pt x="61" y="56"/>
                    </a:lnTo>
                    <a:lnTo>
                      <a:pt x="65" y="48"/>
                    </a:lnTo>
                    <a:close/>
                  </a:path>
                </a:pathLst>
              </a:custGeom>
              <a:solidFill>
                <a:srgbClr val="000000"/>
              </a:solidFill>
              <a:ln w="0">
                <a:solidFill>
                  <a:srgbClr val="000000"/>
                </a:solidFill>
                <a:round/>
                <a:headEnd/>
                <a:tailEnd/>
              </a:ln>
            </p:spPr>
            <p:txBody>
              <a:bodyPr/>
              <a:lstStyle/>
              <a:p>
                <a:endParaRPr lang="en-US"/>
              </a:p>
            </p:txBody>
          </p:sp>
          <p:sp>
            <p:nvSpPr>
              <p:cNvPr id="9434" name="Freeform 51"/>
              <p:cNvSpPr>
                <a:spLocks noEditPoints="1"/>
              </p:cNvSpPr>
              <p:nvPr/>
            </p:nvSpPr>
            <p:spPr bwMode="auto">
              <a:xfrm>
                <a:off x="2012" y="2475"/>
                <a:ext cx="72" cy="80"/>
              </a:xfrm>
              <a:custGeom>
                <a:avLst/>
                <a:gdLst>
                  <a:gd name="T0" fmla="*/ 36 w 72"/>
                  <a:gd name="T1" fmla="*/ 0 h 80"/>
                  <a:gd name="T2" fmla="*/ 48 w 72"/>
                  <a:gd name="T3" fmla="*/ 0 h 80"/>
                  <a:gd name="T4" fmla="*/ 56 w 72"/>
                  <a:gd name="T5" fmla="*/ 4 h 80"/>
                  <a:gd name="T6" fmla="*/ 64 w 72"/>
                  <a:gd name="T7" fmla="*/ 12 h 80"/>
                  <a:gd name="T8" fmla="*/ 72 w 72"/>
                  <a:gd name="T9" fmla="*/ 24 h 80"/>
                  <a:gd name="T10" fmla="*/ 72 w 72"/>
                  <a:gd name="T11" fmla="*/ 40 h 80"/>
                  <a:gd name="T12" fmla="*/ 72 w 72"/>
                  <a:gd name="T13" fmla="*/ 48 h 80"/>
                  <a:gd name="T14" fmla="*/ 68 w 72"/>
                  <a:gd name="T15" fmla="*/ 60 h 80"/>
                  <a:gd name="T16" fmla="*/ 64 w 72"/>
                  <a:gd name="T17" fmla="*/ 68 h 80"/>
                  <a:gd name="T18" fmla="*/ 56 w 72"/>
                  <a:gd name="T19" fmla="*/ 76 h 80"/>
                  <a:gd name="T20" fmla="*/ 44 w 72"/>
                  <a:gd name="T21" fmla="*/ 80 h 80"/>
                  <a:gd name="T22" fmla="*/ 36 w 72"/>
                  <a:gd name="T23" fmla="*/ 80 h 80"/>
                  <a:gd name="T24" fmla="*/ 24 w 72"/>
                  <a:gd name="T25" fmla="*/ 80 h 80"/>
                  <a:gd name="T26" fmla="*/ 16 w 72"/>
                  <a:gd name="T27" fmla="*/ 76 h 80"/>
                  <a:gd name="T28" fmla="*/ 8 w 72"/>
                  <a:gd name="T29" fmla="*/ 68 h 80"/>
                  <a:gd name="T30" fmla="*/ 0 w 72"/>
                  <a:gd name="T31" fmla="*/ 56 h 80"/>
                  <a:gd name="T32" fmla="*/ 0 w 72"/>
                  <a:gd name="T33" fmla="*/ 40 h 80"/>
                  <a:gd name="T34" fmla="*/ 0 w 72"/>
                  <a:gd name="T35" fmla="*/ 32 h 80"/>
                  <a:gd name="T36" fmla="*/ 4 w 72"/>
                  <a:gd name="T37" fmla="*/ 20 h 80"/>
                  <a:gd name="T38" fmla="*/ 12 w 72"/>
                  <a:gd name="T39" fmla="*/ 12 h 80"/>
                  <a:gd name="T40" fmla="*/ 16 w 72"/>
                  <a:gd name="T41" fmla="*/ 4 h 80"/>
                  <a:gd name="T42" fmla="*/ 28 w 72"/>
                  <a:gd name="T43" fmla="*/ 0 h 80"/>
                  <a:gd name="T44" fmla="*/ 36 w 72"/>
                  <a:gd name="T45" fmla="*/ 0 h 80"/>
                  <a:gd name="T46" fmla="*/ 32 w 72"/>
                  <a:gd name="T47" fmla="*/ 4 h 80"/>
                  <a:gd name="T48" fmla="*/ 28 w 72"/>
                  <a:gd name="T49" fmla="*/ 8 h 80"/>
                  <a:gd name="T50" fmla="*/ 24 w 72"/>
                  <a:gd name="T51" fmla="*/ 8 h 80"/>
                  <a:gd name="T52" fmla="*/ 20 w 72"/>
                  <a:gd name="T53" fmla="*/ 12 h 80"/>
                  <a:gd name="T54" fmla="*/ 16 w 72"/>
                  <a:gd name="T55" fmla="*/ 16 h 80"/>
                  <a:gd name="T56" fmla="*/ 16 w 72"/>
                  <a:gd name="T57" fmla="*/ 24 h 80"/>
                  <a:gd name="T58" fmla="*/ 12 w 72"/>
                  <a:gd name="T59" fmla="*/ 36 h 80"/>
                  <a:gd name="T60" fmla="*/ 16 w 72"/>
                  <a:gd name="T61" fmla="*/ 52 h 80"/>
                  <a:gd name="T62" fmla="*/ 20 w 72"/>
                  <a:gd name="T63" fmla="*/ 64 h 80"/>
                  <a:gd name="T64" fmla="*/ 24 w 72"/>
                  <a:gd name="T65" fmla="*/ 72 h 80"/>
                  <a:gd name="T66" fmla="*/ 32 w 72"/>
                  <a:gd name="T67" fmla="*/ 76 h 80"/>
                  <a:gd name="T68" fmla="*/ 40 w 72"/>
                  <a:gd name="T69" fmla="*/ 76 h 80"/>
                  <a:gd name="T70" fmla="*/ 48 w 72"/>
                  <a:gd name="T71" fmla="*/ 76 h 80"/>
                  <a:gd name="T72" fmla="*/ 52 w 72"/>
                  <a:gd name="T73" fmla="*/ 68 h 80"/>
                  <a:gd name="T74" fmla="*/ 56 w 72"/>
                  <a:gd name="T75" fmla="*/ 60 h 80"/>
                  <a:gd name="T76" fmla="*/ 60 w 72"/>
                  <a:gd name="T77" fmla="*/ 48 h 80"/>
                  <a:gd name="T78" fmla="*/ 56 w 72"/>
                  <a:gd name="T79" fmla="*/ 32 h 80"/>
                  <a:gd name="T80" fmla="*/ 56 w 72"/>
                  <a:gd name="T81" fmla="*/ 24 h 80"/>
                  <a:gd name="T82" fmla="*/ 48 w 72"/>
                  <a:gd name="T83" fmla="*/ 12 h 80"/>
                  <a:gd name="T84" fmla="*/ 44 w 72"/>
                  <a:gd name="T85" fmla="*/ 8 h 80"/>
                  <a:gd name="T86" fmla="*/ 32 w 72"/>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0"/>
                  <a:gd name="T134" fmla="*/ 72 w 72"/>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0">
                    <a:moveTo>
                      <a:pt x="36" y="0"/>
                    </a:moveTo>
                    <a:lnTo>
                      <a:pt x="48" y="0"/>
                    </a:lnTo>
                    <a:lnTo>
                      <a:pt x="56" y="4"/>
                    </a:lnTo>
                    <a:lnTo>
                      <a:pt x="64" y="12"/>
                    </a:lnTo>
                    <a:lnTo>
                      <a:pt x="72" y="24"/>
                    </a:lnTo>
                    <a:lnTo>
                      <a:pt x="72" y="40"/>
                    </a:lnTo>
                    <a:lnTo>
                      <a:pt x="72" y="48"/>
                    </a:lnTo>
                    <a:lnTo>
                      <a:pt x="68" y="60"/>
                    </a:lnTo>
                    <a:lnTo>
                      <a:pt x="64" y="68"/>
                    </a:lnTo>
                    <a:lnTo>
                      <a:pt x="56" y="76"/>
                    </a:lnTo>
                    <a:lnTo>
                      <a:pt x="44" y="80"/>
                    </a:lnTo>
                    <a:lnTo>
                      <a:pt x="36" y="80"/>
                    </a:lnTo>
                    <a:lnTo>
                      <a:pt x="24" y="80"/>
                    </a:lnTo>
                    <a:lnTo>
                      <a:pt x="16" y="76"/>
                    </a:lnTo>
                    <a:lnTo>
                      <a:pt x="8" y="68"/>
                    </a:lnTo>
                    <a:lnTo>
                      <a:pt x="0" y="56"/>
                    </a:lnTo>
                    <a:lnTo>
                      <a:pt x="0" y="40"/>
                    </a:lnTo>
                    <a:lnTo>
                      <a:pt x="0" y="32"/>
                    </a:lnTo>
                    <a:lnTo>
                      <a:pt x="4" y="20"/>
                    </a:lnTo>
                    <a:lnTo>
                      <a:pt x="12" y="12"/>
                    </a:lnTo>
                    <a:lnTo>
                      <a:pt x="16" y="4"/>
                    </a:lnTo>
                    <a:lnTo>
                      <a:pt x="28" y="0"/>
                    </a:lnTo>
                    <a:lnTo>
                      <a:pt x="36" y="0"/>
                    </a:lnTo>
                    <a:close/>
                    <a:moveTo>
                      <a:pt x="32" y="4"/>
                    </a:moveTo>
                    <a:lnTo>
                      <a:pt x="28" y="8"/>
                    </a:lnTo>
                    <a:lnTo>
                      <a:pt x="24" y="8"/>
                    </a:lnTo>
                    <a:lnTo>
                      <a:pt x="20" y="12"/>
                    </a:lnTo>
                    <a:lnTo>
                      <a:pt x="16" y="16"/>
                    </a:lnTo>
                    <a:lnTo>
                      <a:pt x="16" y="24"/>
                    </a:lnTo>
                    <a:lnTo>
                      <a:pt x="12" y="36"/>
                    </a:lnTo>
                    <a:lnTo>
                      <a:pt x="16" y="52"/>
                    </a:lnTo>
                    <a:lnTo>
                      <a:pt x="20" y="64"/>
                    </a:lnTo>
                    <a:lnTo>
                      <a:pt x="24" y="72"/>
                    </a:lnTo>
                    <a:lnTo>
                      <a:pt x="32" y="76"/>
                    </a:lnTo>
                    <a:lnTo>
                      <a:pt x="40" y="76"/>
                    </a:lnTo>
                    <a:lnTo>
                      <a:pt x="48" y="76"/>
                    </a:lnTo>
                    <a:lnTo>
                      <a:pt x="52" y="68"/>
                    </a:lnTo>
                    <a:lnTo>
                      <a:pt x="56" y="60"/>
                    </a:lnTo>
                    <a:lnTo>
                      <a:pt x="60" y="48"/>
                    </a:lnTo>
                    <a:lnTo>
                      <a:pt x="56" y="32"/>
                    </a:lnTo>
                    <a:lnTo>
                      <a:pt x="56" y="24"/>
                    </a:lnTo>
                    <a:lnTo>
                      <a:pt x="48" y="12"/>
                    </a:lnTo>
                    <a:lnTo>
                      <a:pt x="44" y="8"/>
                    </a:lnTo>
                    <a:lnTo>
                      <a:pt x="32" y="4"/>
                    </a:lnTo>
                    <a:close/>
                  </a:path>
                </a:pathLst>
              </a:custGeom>
              <a:solidFill>
                <a:srgbClr val="000000"/>
              </a:solidFill>
              <a:ln w="0">
                <a:solidFill>
                  <a:srgbClr val="000000"/>
                </a:solidFill>
                <a:round/>
                <a:headEnd/>
                <a:tailEnd/>
              </a:ln>
            </p:spPr>
            <p:txBody>
              <a:bodyPr/>
              <a:lstStyle/>
              <a:p>
                <a:endParaRPr lang="en-US"/>
              </a:p>
            </p:txBody>
          </p:sp>
          <p:sp>
            <p:nvSpPr>
              <p:cNvPr id="9435" name="Freeform 52"/>
              <p:cNvSpPr>
                <a:spLocks/>
              </p:cNvSpPr>
              <p:nvPr/>
            </p:nvSpPr>
            <p:spPr bwMode="auto">
              <a:xfrm>
                <a:off x="2096" y="2475"/>
                <a:ext cx="85" cy="80"/>
              </a:xfrm>
              <a:custGeom>
                <a:avLst/>
                <a:gdLst>
                  <a:gd name="T0" fmla="*/ 24 w 85"/>
                  <a:gd name="T1" fmla="*/ 16 h 80"/>
                  <a:gd name="T2" fmla="*/ 32 w 85"/>
                  <a:gd name="T3" fmla="*/ 8 h 80"/>
                  <a:gd name="T4" fmla="*/ 44 w 85"/>
                  <a:gd name="T5" fmla="*/ 0 h 80"/>
                  <a:gd name="T6" fmla="*/ 52 w 85"/>
                  <a:gd name="T7" fmla="*/ 0 h 80"/>
                  <a:gd name="T8" fmla="*/ 56 w 85"/>
                  <a:gd name="T9" fmla="*/ 0 h 80"/>
                  <a:gd name="T10" fmla="*/ 65 w 85"/>
                  <a:gd name="T11" fmla="*/ 4 h 80"/>
                  <a:gd name="T12" fmla="*/ 69 w 85"/>
                  <a:gd name="T13" fmla="*/ 8 h 80"/>
                  <a:gd name="T14" fmla="*/ 69 w 85"/>
                  <a:gd name="T15" fmla="*/ 12 h 80"/>
                  <a:gd name="T16" fmla="*/ 73 w 85"/>
                  <a:gd name="T17" fmla="*/ 20 h 80"/>
                  <a:gd name="T18" fmla="*/ 73 w 85"/>
                  <a:gd name="T19" fmla="*/ 28 h 80"/>
                  <a:gd name="T20" fmla="*/ 73 w 85"/>
                  <a:gd name="T21" fmla="*/ 60 h 80"/>
                  <a:gd name="T22" fmla="*/ 73 w 85"/>
                  <a:gd name="T23" fmla="*/ 68 h 80"/>
                  <a:gd name="T24" fmla="*/ 73 w 85"/>
                  <a:gd name="T25" fmla="*/ 72 h 80"/>
                  <a:gd name="T26" fmla="*/ 73 w 85"/>
                  <a:gd name="T27" fmla="*/ 76 h 80"/>
                  <a:gd name="T28" fmla="*/ 77 w 85"/>
                  <a:gd name="T29" fmla="*/ 76 h 80"/>
                  <a:gd name="T30" fmla="*/ 81 w 85"/>
                  <a:gd name="T31" fmla="*/ 76 h 80"/>
                  <a:gd name="T32" fmla="*/ 85 w 85"/>
                  <a:gd name="T33" fmla="*/ 80 h 80"/>
                  <a:gd name="T34" fmla="*/ 85 w 85"/>
                  <a:gd name="T35" fmla="*/ 80 h 80"/>
                  <a:gd name="T36" fmla="*/ 48 w 85"/>
                  <a:gd name="T37" fmla="*/ 80 h 80"/>
                  <a:gd name="T38" fmla="*/ 48 w 85"/>
                  <a:gd name="T39" fmla="*/ 80 h 80"/>
                  <a:gd name="T40" fmla="*/ 48 w 85"/>
                  <a:gd name="T41" fmla="*/ 80 h 80"/>
                  <a:gd name="T42" fmla="*/ 52 w 85"/>
                  <a:gd name="T43" fmla="*/ 76 h 80"/>
                  <a:gd name="T44" fmla="*/ 56 w 85"/>
                  <a:gd name="T45" fmla="*/ 76 h 80"/>
                  <a:gd name="T46" fmla="*/ 56 w 85"/>
                  <a:gd name="T47" fmla="*/ 76 h 80"/>
                  <a:gd name="T48" fmla="*/ 56 w 85"/>
                  <a:gd name="T49" fmla="*/ 72 h 80"/>
                  <a:gd name="T50" fmla="*/ 56 w 85"/>
                  <a:gd name="T51" fmla="*/ 68 h 80"/>
                  <a:gd name="T52" fmla="*/ 56 w 85"/>
                  <a:gd name="T53" fmla="*/ 60 h 80"/>
                  <a:gd name="T54" fmla="*/ 56 w 85"/>
                  <a:gd name="T55" fmla="*/ 32 h 80"/>
                  <a:gd name="T56" fmla="*/ 56 w 85"/>
                  <a:gd name="T57" fmla="*/ 20 h 80"/>
                  <a:gd name="T58" fmla="*/ 56 w 85"/>
                  <a:gd name="T59" fmla="*/ 16 h 80"/>
                  <a:gd name="T60" fmla="*/ 52 w 85"/>
                  <a:gd name="T61" fmla="*/ 12 h 80"/>
                  <a:gd name="T62" fmla="*/ 44 w 85"/>
                  <a:gd name="T63" fmla="*/ 12 h 80"/>
                  <a:gd name="T64" fmla="*/ 36 w 85"/>
                  <a:gd name="T65" fmla="*/ 12 h 80"/>
                  <a:gd name="T66" fmla="*/ 24 w 85"/>
                  <a:gd name="T67" fmla="*/ 20 h 80"/>
                  <a:gd name="T68" fmla="*/ 24 w 85"/>
                  <a:gd name="T69" fmla="*/ 60 h 80"/>
                  <a:gd name="T70" fmla="*/ 24 w 85"/>
                  <a:gd name="T71" fmla="*/ 68 h 80"/>
                  <a:gd name="T72" fmla="*/ 24 w 85"/>
                  <a:gd name="T73" fmla="*/ 72 h 80"/>
                  <a:gd name="T74" fmla="*/ 28 w 85"/>
                  <a:gd name="T75" fmla="*/ 76 h 80"/>
                  <a:gd name="T76" fmla="*/ 28 w 85"/>
                  <a:gd name="T77" fmla="*/ 76 h 80"/>
                  <a:gd name="T78" fmla="*/ 32 w 85"/>
                  <a:gd name="T79" fmla="*/ 80 h 80"/>
                  <a:gd name="T80" fmla="*/ 36 w 85"/>
                  <a:gd name="T81" fmla="*/ 80 h 80"/>
                  <a:gd name="T82" fmla="*/ 36 w 85"/>
                  <a:gd name="T83" fmla="*/ 80 h 80"/>
                  <a:gd name="T84" fmla="*/ 0 w 85"/>
                  <a:gd name="T85" fmla="*/ 80 h 80"/>
                  <a:gd name="T86" fmla="*/ 0 w 85"/>
                  <a:gd name="T87" fmla="*/ 80 h 80"/>
                  <a:gd name="T88" fmla="*/ 0 w 85"/>
                  <a:gd name="T89" fmla="*/ 80 h 80"/>
                  <a:gd name="T90" fmla="*/ 4 w 85"/>
                  <a:gd name="T91" fmla="*/ 76 h 80"/>
                  <a:gd name="T92" fmla="*/ 8 w 85"/>
                  <a:gd name="T93" fmla="*/ 76 h 80"/>
                  <a:gd name="T94" fmla="*/ 8 w 85"/>
                  <a:gd name="T95" fmla="*/ 68 h 80"/>
                  <a:gd name="T96" fmla="*/ 8 w 85"/>
                  <a:gd name="T97" fmla="*/ 60 h 80"/>
                  <a:gd name="T98" fmla="*/ 8 w 85"/>
                  <a:gd name="T99" fmla="*/ 32 h 80"/>
                  <a:gd name="T100" fmla="*/ 8 w 85"/>
                  <a:gd name="T101" fmla="*/ 20 h 80"/>
                  <a:gd name="T102" fmla="*/ 8 w 85"/>
                  <a:gd name="T103" fmla="*/ 16 h 80"/>
                  <a:gd name="T104" fmla="*/ 8 w 85"/>
                  <a:gd name="T105" fmla="*/ 12 h 80"/>
                  <a:gd name="T106" fmla="*/ 8 w 85"/>
                  <a:gd name="T107" fmla="*/ 12 h 80"/>
                  <a:gd name="T108" fmla="*/ 8 w 85"/>
                  <a:gd name="T109" fmla="*/ 8 h 80"/>
                  <a:gd name="T110" fmla="*/ 4 w 85"/>
                  <a:gd name="T111" fmla="*/ 8 h 80"/>
                  <a:gd name="T112" fmla="*/ 4 w 85"/>
                  <a:gd name="T113" fmla="*/ 8 h 80"/>
                  <a:gd name="T114" fmla="*/ 0 w 85"/>
                  <a:gd name="T115" fmla="*/ 12 h 80"/>
                  <a:gd name="T116" fmla="*/ 0 w 85"/>
                  <a:gd name="T117" fmla="*/ 8 h 80"/>
                  <a:gd name="T118" fmla="*/ 20 w 85"/>
                  <a:gd name="T119" fmla="*/ 0 h 80"/>
                  <a:gd name="T120" fmla="*/ 24 w 85"/>
                  <a:gd name="T121" fmla="*/ 0 h 80"/>
                  <a:gd name="T122" fmla="*/ 24 w 85"/>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
                  <a:gd name="T187" fmla="*/ 0 h 80"/>
                  <a:gd name="T188" fmla="*/ 85 w 85"/>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 h="80">
                    <a:moveTo>
                      <a:pt x="24" y="16"/>
                    </a:moveTo>
                    <a:lnTo>
                      <a:pt x="32" y="8"/>
                    </a:lnTo>
                    <a:lnTo>
                      <a:pt x="44" y="0"/>
                    </a:lnTo>
                    <a:lnTo>
                      <a:pt x="52" y="0"/>
                    </a:lnTo>
                    <a:lnTo>
                      <a:pt x="56" y="0"/>
                    </a:lnTo>
                    <a:lnTo>
                      <a:pt x="65" y="4"/>
                    </a:lnTo>
                    <a:lnTo>
                      <a:pt x="69" y="8"/>
                    </a:lnTo>
                    <a:lnTo>
                      <a:pt x="69" y="12"/>
                    </a:lnTo>
                    <a:lnTo>
                      <a:pt x="73" y="20"/>
                    </a:lnTo>
                    <a:lnTo>
                      <a:pt x="73" y="28"/>
                    </a:lnTo>
                    <a:lnTo>
                      <a:pt x="73" y="60"/>
                    </a:lnTo>
                    <a:lnTo>
                      <a:pt x="73" y="68"/>
                    </a:lnTo>
                    <a:lnTo>
                      <a:pt x="73" y="72"/>
                    </a:lnTo>
                    <a:lnTo>
                      <a:pt x="73" y="76"/>
                    </a:lnTo>
                    <a:lnTo>
                      <a:pt x="77" y="76"/>
                    </a:lnTo>
                    <a:lnTo>
                      <a:pt x="81" y="76"/>
                    </a:lnTo>
                    <a:lnTo>
                      <a:pt x="85" y="80"/>
                    </a:lnTo>
                    <a:lnTo>
                      <a:pt x="48" y="80"/>
                    </a:lnTo>
                    <a:lnTo>
                      <a:pt x="52" y="76"/>
                    </a:lnTo>
                    <a:lnTo>
                      <a:pt x="56" y="76"/>
                    </a:lnTo>
                    <a:lnTo>
                      <a:pt x="56" y="72"/>
                    </a:lnTo>
                    <a:lnTo>
                      <a:pt x="56" y="68"/>
                    </a:lnTo>
                    <a:lnTo>
                      <a:pt x="56" y="60"/>
                    </a:lnTo>
                    <a:lnTo>
                      <a:pt x="56" y="32"/>
                    </a:lnTo>
                    <a:lnTo>
                      <a:pt x="56" y="20"/>
                    </a:lnTo>
                    <a:lnTo>
                      <a:pt x="56" y="16"/>
                    </a:lnTo>
                    <a:lnTo>
                      <a:pt x="52" y="12"/>
                    </a:lnTo>
                    <a:lnTo>
                      <a:pt x="44" y="12"/>
                    </a:lnTo>
                    <a:lnTo>
                      <a:pt x="36" y="12"/>
                    </a:lnTo>
                    <a:lnTo>
                      <a:pt x="24" y="20"/>
                    </a:lnTo>
                    <a:lnTo>
                      <a:pt x="24" y="60"/>
                    </a:lnTo>
                    <a:lnTo>
                      <a:pt x="24" y="68"/>
                    </a:lnTo>
                    <a:lnTo>
                      <a:pt x="24" y="72"/>
                    </a:lnTo>
                    <a:lnTo>
                      <a:pt x="28" y="76"/>
                    </a:lnTo>
                    <a:lnTo>
                      <a:pt x="32" y="80"/>
                    </a:lnTo>
                    <a:lnTo>
                      <a:pt x="36" y="80"/>
                    </a:lnTo>
                    <a:lnTo>
                      <a:pt x="0" y="80"/>
                    </a:lnTo>
                    <a:lnTo>
                      <a:pt x="4" y="76"/>
                    </a:lnTo>
                    <a:lnTo>
                      <a:pt x="8" y="76"/>
                    </a:lnTo>
                    <a:lnTo>
                      <a:pt x="8" y="68"/>
                    </a:lnTo>
                    <a:lnTo>
                      <a:pt x="8" y="60"/>
                    </a:lnTo>
                    <a:lnTo>
                      <a:pt x="8" y="32"/>
                    </a:lnTo>
                    <a:lnTo>
                      <a:pt x="8" y="20"/>
                    </a:lnTo>
                    <a:lnTo>
                      <a:pt x="8" y="16"/>
                    </a:lnTo>
                    <a:lnTo>
                      <a:pt x="8" y="12"/>
                    </a:lnTo>
                    <a:lnTo>
                      <a:pt x="8" y="8"/>
                    </a:lnTo>
                    <a:lnTo>
                      <a:pt x="4" y="8"/>
                    </a:lnTo>
                    <a:lnTo>
                      <a:pt x="0" y="12"/>
                    </a:lnTo>
                    <a:lnTo>
                      <a:pt x="0" y="8"/>
                    </a:lnTo>
                    <a:lnTo>
                      <a:pt x="20" y="0"/>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9436" name="Freeform 53"/>
              <p:cNvSpPr>
                <a:spLocks/>
              </p:cNvSpPr>
              <p:nvPr/>
            </p:nvSpPr>
            <p:spPr bwMode="auto">
              <a:xfrm>
                <a:off x="2185" y="2475"/>
                <a:ext cx="68" cy="80"/>
              </a:xfrm>
              <a:custGeom>
                <a:avLst/>
                <a:gdLst>
                  <a:gd name="T0" fmla="*/ 68 w 68"/>
                  <a:gd name="T1" fmla="*/ 48 h 80"/>
                  <a:gd name="T2" fmla="*/ 64 w 68"/>
                  <a:gd name="T3" fmla="*/ 64 h 80"/>
                  <a:gd name="T4" fmla="*/ 56 w 68"/>
                  <a:gd name="T5" fmla="*/ 72 h 80"/>
                  <a:gd name="T6" fmla="*/ 44 w 68"/>
                  <a:gd name="T7" fmla="*/ 80 h 80"/>
                  <a:gd name="T8" fmla="*/ 36 w 68"/>
                  <a:gd name="T9" fmla="*/ 80 h 80"/>
                  <a:gd name="T10" fmla="*/ 24 w 68"/>
                  <a:gd name="T11" fmla="*/ 80 h 80"/>
                  <a:gd name="T12" fmla="*/ 12 w 68"/>
                  <a:gd name="T13" fmla="*/ 72 h 80"/>
                  <a:gd name="T14" fmla="*/ 8 w 68"/>
                  <a:gd name="T15" fmla="*/ 64 h 80"/>
                  <a:gd name="T16" fmla="*/ 4 w 68"/>
                  <a:gd name="T17" fmla="*/ 52 h 80"/>
                  <a:gd name="T18" fmla="*/ 0 w 68"/>
                  <a:gd name="T19" fmla="*/ 40 h 80"/>
                  <a:gd name="T20" fmla="*/ 4 w 68"/>
                  <a:gd name="T21" fmla="*/ 28 h 80"/>
                  <a:gd name="T22" fmla="*/ 8 w 68"/>
                  <a:gd name="T23" fmla="*/ 20 h 80"/>
                  <a:gd name="T24" fmla="*/ 12 w 68"/>
                  <a:gd name="T25" fmla="*/ 12 h 80"/>
                  <a:gd name="T26" fmla="*/ 24 w 68"/>
                  <a:gd name="T27" fmla="*/ 4 h 80"/>
                  <a:gd name="T28" fmla="*/ 40 w 68"/>
                  <a:gd name="T29" fmla="*/ 0 h 80"/>
                  <a:gd name="T30" fmla="*/ 48 w 68"/>
                  <a:gd name="T31" fmla="*/ 0 h 80"/>
                  <a:gd name="T32" fmla="*/ 56 w 68"/>
                  <a:gd name="T33" fmla="*/ 4 h 80"/>
                  <a:gd name="T34" fmla="*/ 64 w 68"/>
                  <a:gd name="T35" fmla="*/ 12 h 80"/>
                  <a:gd name="T36" fmla="*/ 64 w 68"/>
                  <a:gd name="T37" fmla="*/ 20 h 80"/>
                  <a:gd name="T38" fmla="*/ 64 w 68"/>
                  <a:gd name="T39" fmla="*/ 20 h 80"/>
                  <a:gd name="T40" fmla="*/ 60 w 68"/>
                  <a:gd name="T41" fmla="*/ 24 h 80"/>
                  <a:gd name="T42" fmla="*/ 60 w 68"/>
                  <a:gd name="T43" fmla="*/ 24 h 80"/>
                  <a:gd name="T44" fmla="*/ 56 w 68"/>
                  <a:gd name="T45" fmla="*/ 24 h 80"/>
                  <a:gd name="T46" fmla="*/ 52 w 68"/>
                  <a:gd name="T47" fmla="*/ 24 h 80"/>
                  <a:gd name="T48" fmla="*/ 52 w 68"/>
                  <a:gd name="T49" fmla="*/ 24 h 80"/>
                  <a:gd name="T50" fmla="*/ 48 w 68"/>
                  <a:gd name="T51" fmla="*/ 20 h 80"/>
                  <a:gd name="T52" fmla="*/ 48 w 68"/>
                  <a:gd name="T53" fmla="*/ 16 h 80"/>
                  <a:gd name="T54" fmla="*/ 48 w 68"/>
                  <a:gd name="T55" fmla="*/ 12 h 80"/>
                  <a:gd name="T56" fmla="*/ 44 w 68"/>
                  <a:gd name="T57" fmla="*/ 8 h 80"/>
                  <a:gd name="T58" fmla="*/ 40 w 68"/>
                  <a:gd name="T59" fmla="*/ 4 h 80"/>
                  <a:gd name="T60" fmla="*/ 36 w 68"/>
                  <a:gd name="T61" fmla="*/ 4 h 80"/>
                  <a:gd name="T62" fmla="*/ 28 w 68"/>
                  <a:gd name="T63" fmla="*/ 8 h 80"/>
                  <a:gd name="T64" fmla="*/ 24 w 68"/>
                  <a:gd name="T65" fmla="*/ 12 h 80"/>
                  <a:gd name="T66" fmla="*/ 20 w 68"/>
                  <a:gd name="T67" fmla="*/ 20 h 80"/>
                  <a:gd name="T68" fmla="*/ 16 w 68"/>
                  <a:gd name="T69" fmla="*/ 32 h 80"/>
                  <a:gd name="T70" fmla="*/ 20 w 68"/>
                  <a:gd name="T71" fmla="*/ 44 h 80"/>
                  <a:gd name="T72" fmla="*/ 24 w 68"/>
                  <a:gd name="T73" fmla="*/ 56 h 80"/>
                  <a:gd name="T74" fmla="*/ 32 w 68"/>
                  <a:gd name="T75" fmla="*/ 64 h 80"/>
                  <a:gd name="T76" fmla="*/ 40 w 68"/>
                  <a:gd name="T77" fmla="*/ 68 h 80"/>
                  <a:gd name="T78" fmla="*/ 48 w 68"/>
                  <a:gd name="T79" fmla="*/ 68 h 80"/>
                  <a:gd name="T80" fmla="*/ 56 w 68"/>
                  <a:gd name="T81" fmla="*/ 64 h 80"/>
                  <a:gd name="T82" fmla="*/ 60 w 68"/>
                  <a:gd name="T83" fmla="*/ 56 h 80"/>
                  <a:gd name="T84" fmla="*/ 64 w 68"/>
                  <a:gd name="T85" fmla="*/ 48 h 80"/>
                  <a:gd name="T86" fmla="*/ 68 w 68"/>
                  <a:gd name="T87" fmla="*/ 48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
                  <a:gd name="T133" fmla="*/ 0 h 80"/>
                  <a:gd name="T134" fmla="*/ 68 w 68"/>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 h="80">
                    <a:moveTo>
                      <a:pt x="68" y="48"/>
                    </a:moveTo>
                    <a:lnTo>
                      <a:pt x="64" y="64"/>
                    </a:lnTo>
                    <a:lnTo>
                      <a:pt x="56" y="72"/>
                    </a:lnTo>
                    <a:lnTo>
                      <a:pt x="44" y="80"/>
                    </a:lnTo>
                    <a:lnTo>
                      <a:pt x="36" y="80"/>
                    </a:lnTo>
                    <a:lnTo>
                      <a:pt x="24" y="80"/>
                    </a:lnTo>
                    <a:lnTo>
                      <a:pt x="12" y="72"/>
                    </a:lnTo>
                    <a:lnTo>
                      <a:pt x="8" y="64"/>
                    </a:lnTo>
                    <a:lnTo>
                      <a:pt x="4" y="52"/>
                    </a:lnTo>
                    <a:lnTo>
                      <a:pt x="0" y="40"/>
                    </a:lnTo>
                    <a:lnTo>
                      <a:pt x="4" y="28"/>
                    </a:lnTo>
                    <a:lnTo>
                      <a:pt x="8" y="20"/>
                    </a:lnTo>
                    <a:lnTo>
                      <a:pt x="12" y="12"/>
                    </a:lnTo>
                    <a:lnTo>
                      <a:pt x="24" y="4"/>
                    </a:lnTo>
                    <a:lnTo>
                      <a:pt x="40" y="0"/>
                    </a:lnTo>
                    <a:lnTo>
                      <a:pt x="48" y="0"/>
                    </a:lnTo>
                    <a:lnTo>
                      <a:pt x="56" y="4"/>
                    </a:lnTo>
                    <a:lnTo>
                      <a:pt x="64" y="12"/>
                    </a:lnTo>
                    <a:lnTo>
                      <a:pt x="64" y="20"/>
                    </a:lnTo>
                    <a:lnTo>
                      <a:pt x="60" y="24"/>
                    </a:lnTo>
                    <a:lnTo>
                      <a:pt x="56" y="24"/>
                    </a:lnTo>
                    <a:lnTo>
                      <a:pt x="52" y="24"/>
                    </a:lnTo>
                    <a:lnTo>
                      <a:pt x="48" y="20"/>
                    </a:lnTo>
                    <a:lnTo>
                      <a:pt x="48" y="16"/>
                    </a:lnTo>
                    <a:lnTo>
                      <a:pt x="48" y="12"/>
                    </a:lnTo>
                    <a:lnTo>
                      <a:pt x="44" y="8"/>
                    </a:lnTo>
                    <a:lnTo>
                      <a:pt x="40" y="4"/>
                    </a:lnTo>
                    <a:lnTo>
                      <a:pt x="36" y="4"/>
                    </a:lnTo>
                    <a:lnTo>
                      <a:pt x="28" y="8"/>
                    </a:lnTo>
                    <a:lnTo>
                      <a:pt x="24" y="12"/>
                    </a:lnTo>
                    <a:lnTo>
                      <a:pt x="20" y="20"/>
                    </a:lnTo>
                    <a:lnTo>
                      <a:pt x="16" y="32"/>
                    </a:lnTo>
                    <a:lnTo>
                      <a:pt x="20" y="44"/>
                    </a:lnTo>
                    <a:lnTo>
                      <a:pt x="24" y="56"/>
                    </a:lnTo>
                    <a:lnTo>
                      <a:pt x="32" y="64"/>
                    </a:lnTo>
                    <a:lnTo>
                      <a:pt x="40" y="68"/>
                    </a:lnTo>
                    <a:lnTo>
                      <a:pt x="48" y="68"/>
                    </a:lnTo>
                    <a:lnTo>
                      <a:pt x="56" y="64"/>
                    </a:lnTo>
                    <a:lnTo>
                      <a:pt x="60" y="56"/>
                    </a:lnTo>
                    <a:lnTo>
                      <a:pt x="64" y="48"/>
                    </a:lnTo>
                    <a:lnTo>
                      <a:pt x="68" y="48"/>
                    </a:lnTo>
                    <a:close/>
                  </a:path>
                </a:pathLst>
              </a:custGeom>
              <a:solidFill>
                <a:srgbClr val="000000"/>
              </a:solidFill>
              <a:ln w="0">
                <a:solidFill>
                  <a:srgbClr val="000000"/>
                </a:solidFill>
                <a:round/>
                <a:headEnd/>
                <a:tailEnd/>
              </a:ln>
            </p:spPr>
            <p:txBody>
              <a:bodyPr/>
              <a:lstStyle/>
              <a:p>
                <a:endParaRPr lang="en-US"/>
              </a:p>
            </p:txBody>
          </p:sp>
          <p:sp>
            <p:nvSpPr>
              <p:cNvPr id="9437" name="Freeform 54"/>
              <p:cNvSpPr>
                <a:spLocks noEditPoints="1"/>
              </p:cNvSpPr>
              <p:nvPr/>
            </p:nvSpPr>
            <p:spPr bwMode="auto">
              <a:xfrm>
                <a:off x="2265" y="2475"/>
                <a:ext cx="68" cy="80"/>
              </a:xfrm>
              <a:custGeom>
                <a:avLst/>
                <a:gdLst>
                  <a:gd name="T0" fmla="*/ 12 w 68"/>
                  <a:gd name="T1" fmla="*/ 32 h 80"/>
                  <a:gd name="T2" fmla="*/ 16 w 68"/>
                  <a:gd name="T3" fmla="*/ 48 h 80"/>
                  <a:gd name="T4" fmla="*/ 20 w 68"/>
                  <a:gd name="T5" fmla="*/ 56 h 80"/>
                  <a:gd name="T6" fmla="*/ 32 w 68"/>
                  <a:gd name="T7" fmla="*/ 64 h 80"/>
                  <a:gd name="T8" fmla="*/ 40 w 68"/>
                  <a:gd name="T9" fmla="*/ 68 h 80"/>
                  <a:gd name="T10" fmla="*/ 48 w 68"/>
                  <a:gd name="T11" fmla="*/ 68 h 80"/>
                  <a:gd name="T12" fmla="*/ 56 w 68"/>
                  <a:gd name="T13" fmla="*/ 64 h 80"/>
                  <a:gd name="T14" fmla="*/ 60 w 68"/>
                  <a:gd name="T15" fmla="*/ 60 h 80"/>
                  <a:gd name="T16" fmla="*/ 64 w 68"/>
                  <a:gd name="T17" fmla="*/ 48 h 80"/>
                  <a:gd name="T18" fmla="*/ 68 w 68"/>
                  <a:gd name="T19" fmla="*/ 52 h 80"/>
                  <a:gd name="T20" fmla="*/ 64 w 68"/>
                  <a:gd name="T21" fmla="*/ 64 h 80"/>
                  <a:gd name="T22" fmla="*/ 56 w 68"/>
                  <a:gd name="T23" fmla="*/ 72 h 80"/>
                  <a:gd name="T24" fmla="*/ 48 w 68"/>
                  <a:gd name="T25" fmla="*/ 80 h 80"/>
                  <a:gd name="T26" fmla="*/ 36 w 68"/>
                  <a:gd name="T27" fmla="*/ 80 h 80"/>
                  <a:gd name="T28" fmla="*/ 20 w 68"/>
                  <a:gd name="T29" fmla="*/ 80 h 80"/>
                  <a:gd name="T30" fmla="*/ 12 w 68"/>
                  <a:gd name="T31" fmla="*/ 72 h 80"/>
                  <a:gd name="T32" fmla="*/ 4 w 68"/>
                  <a:gd name="T33" fmla="*/ 64 h 80"/>
                  <a:gd name="T34" fmla="*/ 0 w 68"/>
                  <a:gd name="T35" fmla="*/ 52 h 80"/>
                  <a:gd name="T36" fmla="*/ 0 w 68"/>
                  <a:gd name="T37" fmla="*/ 40 h 80"/>
                  <a:gd name="T38" fmla="*/ 0 w 68"/>
                  <a:gd name="T39" fmla="*/ 28 h 80"/>
                  <a:gd name="T40" fmla="*/ 4 w 68"/>
                  <a:gd name="T41" fmla="*/ 20 h 80"/>
                  <a:gd name="T42" fmla="*/ 12 w 68"/>
                  <a:gd name="T43" fmla="*/ 12 h 80"/>
                  <a:gd name="T44" fmla="*/ 20 w 68"/>
                  <a:gd name="T45" fmla="*/ 4 h 80"/>
                  <a:gd name="T46" fmla="*/ 28 w 68"/>
                  <a:gd name="T47" fmla="*/ 0 h 80"/>
                  <a:gd name="T48" fmla="*/ 36 w 68"/>
                  <a:gd name="T49" fmla="*/ 0 h 80"/>
                  <a:gd name="T50" fmla="*/ 48 w 68"/>
                  <a:gd name="T51" fmla="*/ 0 h 80"/>
                  <a:gd name="T52" fmla="*/ 56 w 68"/>
                  <a:gd name="T53" fmla="*/ 8 h 80"/>
                  <a:gd name="T54" fmla="*/ 64 w 68"/>
                  <a:gd name="T55" fmla="*/ 20 h 80"/>
                  <a:gd name="T56" fmla="*/ 68 w 68"/>
                  <a:gd name="T57" fmla="*/ 32 h 80"/>
                  <a:gd name="T58" fmla="*/ 12 w 68"/>
                  <a:gd name="T59" fmla="*/ 32 h 80"/>
                  <a:gd name="T60" fmla="*/ 12 w 68"/>
                  <a:gd name="T61" fmla="*/ 24 h 80"/>
                  <a:gd name="T62" fmla="*/ 48 w 68"/>
                  <a:gd name="T63" fmla="*/ 24 h 80"/>
                  <a:gd name="T64" fmla="*/ 48 w 68"/>
                  <a:gd name="T65" fmla="*/ 20 h 80"/>
                  <a:gd name="T66" fmla="*/ 48 w 68"/>
                  <a:gd name="T67" fmla="*/ 16 h 80"/>
                  <a:gd name="T68" fmla="*/ 44 w 68"/>
                  <a:gd name="T69" fmla="*/ 12 h 80"/>
                  <a:gd name="T70" fmla="*/ 40 w 68"/>
                  <a:gd name="T71" fmla="*/ 8 h 80"/>
                  <a:gd name="T72" fmla="*/ 36 w 68"/>
                  <a:gd name="T73" fmla="*/ 4 h 80"/>
                  <a:gd name="T74" fmla="*/ 32 w 68"/>
                  <a:gd name="T75" fmla="*/ 4 h 80"/>
                  <a:gd name="T76" fmla="*/ 24 w 68"/>
                  <a:gd name="T77" fmla="*/ 8 h 80"/>
                  <a:gd name="T78" fmla="*/ 20 w 68"/>
                  <a:gd name="T79" fmla="*/ 12 h 80"/>
                  <a:gd name="T80" fmla="*/ 16 w 68"/>
                  <a:gd name="T81" fmla="*/ 16 h 80"/>
                  <a:gd name="T82" fmla="*/ 12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2" y="32"/>
                    </a:moveTo>
                    <a:lnTo>
                      <a:pt x="16" y="48"/>
                    </a:lnTo>
                    <a:lnTo>
                      <a:pt x="20" y="56"/>
                    </a:lnTo>
                    <a:lnTo>
                      <a:pt x="32" y="64"/>
                    </a:lnTo>
                    <a:lnTo>
                      <a:pt x="40" y="68"/>
                    </a:lnTo>
                    <a:lnTo>
                      <a:pt x="48" y="68"/>
                    </a:lnTo>
                    <a:lnTo>
                      <a:pt x="56" y="64"/>
                    </a:lnTo>
                    <a:lnTo>
                      <a:pt x="60" y="60"/>
                    </a:lnTo>
                    <a:lnTo>
                      <a:pt x="64" y="48"/>
                    </a:lnTo>
                    <a:lnTo>
                      <a:pt x="68" y="52"/>
                    </a:lnTo>
                    <a:lnTo>
                      <a:pt x="64" y="64"/>
                    </a:lnTo>
                    <a:lnTo>
                      <a:pt x="56" y="72"/>
                    </a:lnTo>
                    <a:lnTo>
                      <a:pt x="48" y="80"/>
                    </a:lnTo>
                    <a:lnTo>
                      <a:pt x="36" y="80"/>
                    </a:lnTo>
                    <a:lnTo>
                      <a:pt x="20" y="80"/>
                    </a:lnTo>
                    <a:lnTo>
                      <a:pt x="12" y="72"/>
                    </a:lnTo>
                    <a:lnTo>
                      <a:pt x="4" y="64"/>
                    </a:lnTo>
                    <a:lnTo>
                      <a:pt x="0" y="52"/>
                    </a:lnTo>
                    <a:lnTo>
                      <a:pt x="0" y="40"/>
                    </a:lnTo>
                    <a:lnTo>
                      <a:pt x="0" y="28"/>
                    </a:lnTo>
                    <a:lnTo>
                      <a:pt x="4" y="20"/>
                    </a:lnTo>
                    <a:lnTo>
                      <a:pt x="12" y="12"/>
                    </a:lnTo>
                    <a:lnTo>
                      <a:pt x="20" y="4"/>
                    </a:lnTo>
                    <a:lnTo>
                      <a:pt x="28" y="0"/>
                    </a:lnTo>
                    <a:lnTo>
                      <a:pt x="36" y="0"/>
                    </a:lnTo>
                    <a:lnTo>
                      <a:pt x="48" y="0"/>
                    </a:lnTo>
                    <a:lnTo>
                      <a:pt x="56" y="8"/>
                    </a:lnTo>
                    <a:lnTo>
                      <a:pt x="64" y="20"/>
                    </a:lnTo>
                    <a:lnTo>
                      <a:pt x="68" y="32"/>
                    </a:lnTo>
                    <a:lnTo>
                      <a:pt x="12" y="32"/>
                    </a:lnTo>
                    <a:close/>
                    <a:moveTo>
                      <a:pt x="12" y="24"/>
                    </a:moveTo>
                    <a:lnTo>
                      <a:pt x="48" y="24"/>
                    </a:lnTo>
                    <a:lnTo>
                      <a:pt x="48" y="20"/>
                    </a:lnTo>
                    <a:lnTo>
                      <a:pt x="48" y="16"/>
                    </a:lnTo>
                    <a:lnTo>
                      <a:pt x="44" y="12"/>
                    </a:lnTo>
                    <a:lnTo>
                      <a:pt x="40" y="8"/>
                    </a:lnTo>
                    <a:lnTo>
                      <a:pt x="36" y="4"/>
                    </a:lnTo>
                    <a:lnTo>
                      <a:pt x="32" y="4"/>
                    </a:lnTo>
                    <a:lnTo>
                      <a:pt x="24" y="8"/>
                    </a:lnTo>
                    <a:lnTo>
                      <a:pt x="20" y="12"/>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438" name="Freeform 55"/>
              <p:cNvSpPr>
                <a:spLocks noEditPoints="1"/>
              </p:cNvSpPr>
              <p:nvPr/>
            </p:nvSpPr>
            <p:spPr bwMode="auto">
              <a:xfrm>
                <a:off x="2337" y="2475"/>
                <a:ext cx="85" cy="120"/>
              </a:xfrm>
              <a:custGeom>
                <a:avLst/>
                <a:gdLst>
                  <a:gd name="T0" fmla="*/ 24 w 85"/>
                  <a:gd name="T1" fmla="*/ 0 h 120"/>
                  <a:gd name="T2" fmla="*/ 29 w 85"/>
                  <a:gd name="T3" fmla="*/ 20 h 120"/>
                  <a:gd name="T4" fmla="*/ 41 w 85"/>
                  <a:gd name="T5" fmla="*/ 4 h 120"/>
                  <a:gd name="T6" fmla="*/ 57 w 85"/>
                  <a:gd name="T7" fmla="*/ 0 h 120"/>
                  <a:gd name="T8" fmla="*/ 73 w 85"/>
                  <a:gd name="T9" fmla="*/ 8 h 120"/>
                  <a:gd name="T10" fmla="*/ 85 w 85"/>
                  <a:gd name="T11" fmla="*/ 28 h 120"/>
                  <a:gd name="T12" fmla="*/ 85 w 85"/>
                  <a:gd name="T13" fmla="*/ 52 h 120"/>
                  <a:gd name="T14" fmla="*/ 73 w 85"/>
                  <a:gd name="T15" fmla="*/ 72 h 120"/>
                  <a:gd name="T16" fmla="*/ 49 w 85"/>
                  <a:gd name="T17" fmla="*/ 80 h 120"/>
                  <a:gd name="T18" fmla="*/ 37 w 85"/>
                  <a:gd name="T19" fmla="*/ 80 h 120"/>
                  <a:gd name="T20" fmla="*/ 29 w 85"/>
                  <a:gd name="T21" fmla="*/ 76 h 120"/>
                  <a:gd name="T22" fmla="*/ 29 w 85"/>
                  <a:gd name="T23" fmla="*/ 108 h 120"/>
                  <a:gd name="T24" fmla="*/ 33 w 85"/>
                  <a:gd name="T25" fmla="*/ 112 h 120"/>
                  <a:gd name="T26" fmla="*/ 37 w 85"/>
                  <a:gd name="T27" fmla="*/ 116 h 120"/>
                  <a:gd name="T28" fmla="*/ 41 w 85"/>
                  <a:gd name="T29" fmla="*/ 120 h 120"/>
                  <a:gd name="T30" fmla="*/ 0 w 85"/>
                  <a:gd name="T31" fmla="*/ 116 h 120"/>
                  <a:gd name="T32" fmla="*/ 8 w 85"/>
                  <a:gd name="T33" fmla="*/ 116 h 120"/>
                  <a:gd name="T34" fmla="*/ 12 w 85"/>
                  <a:gd name="T35" fmla="*/ 112 h 120"/>
                  <a:gd name="T36" fmla="*/ 12 w 85"/>
                  <a:gd name="T37" fmla="*/ 108 h 120"/>
                  <a:gd name="T38" fmla="*/ 16 w 85"/>
                  <a:gd name="T39" fmla="*/ 24 h 120"/>
                  <a:gd name="T40" fmla="*/ 12 w 85"/>
                  <a:gd name="T41" fmla="*/ 12 h 120"/>
                  <a:gd name="T42" fmla="*/ 12 w 85"/>
                  <a:gd name="T43" fmla="*/ 12 h 120"/>
                  <a:gd name="T44" fmla="*/ 8 w 85"/>
                  <a:gd name="T45" fmla="*/ 8 h 120"/>
                  <a:gd name="T46" fmla="*/ 4 w 85"/>
                  <a:gd name="T47" fmla="*/ 12 h 120"/>
                  <a:gd name="T48" fmla="*/ 29 w 85"/>
                  <a:gd name="T49" fmla="*/ 24 h 120"/>
                  <a:gd name="T50" fmla="*/ 29 w 85"/>
                  <a:gd name="T51" fmla="*/ 60 h 120"/>
                  <a:gd name="T52" fmla="*/ 33 w 85"/>
                  <a:gd name="T53" fmla="*/ 68 h 120"/>
                  <a:gd name="T54" fmla="*/ 41 w 85"/>
                  <a:gd name="T55" fmla="*/ 76 h 120"/>
                  <a:gd name="T56" fmla="*/ 57 w 85"/>
                  <a:gd name="T57" fmla="*/ 76 h 120"/>
                  <a:gd name="T58" fmla="*/ 69 w 85"/>
                  <a:gd name="T59" fmla="*/ 60 h 120"/>
                  <a:gd name="T60" fmla="*/ 69 w 85"/>
                  <a:gd name="T61" fmla="*/ 36 h 120"/>
                  <a:gd name="T62" fmla="*/ 61 w 85"/>
                  <a:gd name="T63" fmla="*/ 20 h 120"/>
                  <a:gd name="T64" fmla="*/ 49 w 85"/>
                  <a:gd name="T65" fmla="*/ 12 h 120"/>
                  <a:gd name="T66" fmla="*/ 41 w 85"/>
                  <a:gd name="T67" fmla="*/ 16 h 120"/>
                  <a:gd name="T68" fmla="*/ 29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4" y="8"/>
                    </a:moveTo>
                    <a:lnTo>
                      <a:pt x="24" y="0"/>
                    </a:lnTo>
                    <a:lnTo>
                      <a:pt x="29" y="0"/>
                    </a:lnTo>
                    <a:lnTo>
                      <a:pt x="29" y="20"/>
                    </a:lnTo>
                    <a:lnTo>
                      <a:pt x="37" y="8"/>
                    </a:lnTo>
                    <a:lnTo>
                      <a:pt x="41" y="4"/>
                    </a:lnTo>
                    <a:lnTo>
                      <a:pt x="49" y="0"/>
                    </a:lnTo>
                    <a:lnTo>
                      <a:pt x="57" y="0"/>
                    </a:lnTo>
                    <a:lnTo>
                      <a:pt x="65" y="4"/>
                    </a:lnTo>
                    <a:lnTo>
                      <a:pt x="73" y="8"/>
                    </a:lnTo>
                    <a:lnTo>
                      <a:pt x="81" y="16"/>
                    </a:lnTo>
                    <a:lnTo>
                      <a:pt x="85" y="28"/>
                    </a:lnTo>
                    <a:lnTo>
                      <a:pt x="85" y="40"/>
                    </a:lnTo>
                    <a:lnTo>
                      <a:pt x="85" y="52"/>
                    </a:lnTo>
                    <a:lnTo>
                      <a:pt x="81" y="60"/>
                    </a:lnTo>
                    <a:lnTo>
                      <a:pt x="73" y="72"/>
                    </a:lnTo>
                    <a:lnTo>
                      <a:pt x="61" y="80"/>
                    </a:lnTo>
                    <a:lnTo>
                      <a:pt x="49" y="80"/>
                    </a:lnTo>
                    <a:lnTo>
                      <a:pt x="41" y="80"/>
                    </a:lnTo>
                    <a:lnTo>
                      <a:pt x="37" y="80"/>
                    </a:lnTo>
                    <a:lnTo>
                      <a:pt x="33" y="80"/>
                    </a:lnTo>
                    <a:lnTo>
                      <a:pt x="29" y="76"/>
                    </a:lnTo>
                    <a:lnTo>
                      <a:pt x="29" y="100"/>
                    </a:lnTo>
                    <a:lnTo>
                      <a:pt x="29" y="108"/>
                    </a:lnTo>
                    <a:lnTo>
                      <a:pt x="29" y="112"/>
                    </a:lnTo>
                    <a:lnTo>
                      <a:pt x="33" y="112"/>
                    </a:lnTo>
                    <a:lnTo>
                      <a:pt x="33" y="116"/>
                    </a:lnTo>
                    <a:lnTo>
                      <a:pt x="37" y="116"/>
                    </a:lnTo>
                    <a:lnTo>
                      <a:pt x="41" y="116"/>
                    </a:lnTo>
                    <a:lnTo>
                      <a:pt x="41" y="120"/>
                    </a:lnTo>
                    <a:lnTo>
                      <a:pt x="0" y="120"/>
                    </a:lnTo>
                    <a:lnTo>
                      <a:pt x="0" y="116"/>
                    </a:lnTo>
                    <a:lnTo>
                      <a:pt x="8" y="116"/>
                    </a:lnTo>
                    <a:lnTo>
                      <a:pt x="12" y="116"/>
                    </a:lnTo>
                    <a:lnTo>
                      <a:pt x="12" y="112"/>
                    </a:lnTo>
                    <a:lnTo>
                      <a:pt x="12" y="108"/>
                    </a:lnTo>
                    <a:lnTo>
                      <a:pt x="16" y="100"/>
                    </a:lnTo>
                    <a:lnTo>
                      <a:pt x="16" y="24"/>
                    </a:lnTo>
                    <a:lnTo>
                      <a:pt x="16" y="16"/>
                    </a:lnTo>
                    <a:lnTo>
                      <a:pt x="12" y="12"/>
                    </a:lnTo>
                    <a:lnTo>
                      <a:pt x="12" y="8"/>
                    </a:lnTo>
                    <a:lnTo>
                      <a:pt x="8" y="8"/>
                    </a:lnTo>
                    <a:lnTo>
                      <a:pt x="4" y="12"/>
                    </a:lnTo>
                    <a:lnTo>
                      <a:pt x="4" y="8"/>
                    </a:lnTo>
                    <a:close/>
                    <a:moveTo>
                      <a:pt x="29" y="24"/>
                    </a:moveTo>
                    <a:lnTo>
                      <a:pt x="29" y="52"/>
                    </a:lnTo>
                    <a:lnTo>
                      <a:pt x="29" y="60"/>
                    </a:lnTo>
                    <a:lnTo>
                      <a:pt x="29" y="64"/>
                    </a:lnTo>
                    <a:lnTo>
                      <a:pt x="33" y="68"/>
                    </a:lnTo>
                    <a:lnTo>
                      <a:pt x="37" y="72"/>
                    </a:lnTo>
                    <a:lnTo>
                      <a:pt x="41" y="76"/>
                    </a:lnTo>
                    <a:lnTo>
                      <a:pt x="49" y="76"/>
                    </a:lnTo>
                    <a:lnTo>
                      <a:pt x="57" y="76"/>
                    </a:lnTo>
                    <a:lnTo>
                      <a:pt x="61" y="72"/>
                    </a:lnTo>
                    <a:lnTo>
                      <a:pt x="69" y="60"/>
                    </a:lnTo>
                    <a:lnTo>
                      <a:pt x="69" y="48"/>
                    </a:lnTo>
                    <a:lnTo>
                      <a:pt x="69" y="36"/>
                    </a:lnTo>
                    <a:lnTo>
                      <a:pt x="65" y="28"/>
                    </a:lnTo>
                    <a:lnTo>
                      <a:pt x="61" y="20"/>
                    </a:lnTo>
                    <a:lnTo>
                      <a:pt x="57" y="16"/>
                    </a:lnTo>
                    <a:lnTo>
                      <a:pt x="49" y="12"/>
                    </a:lnTo>
                    <a:lnTo>
                      <a:pt x="45" y="12"/>
                    </a:lnTo>
                    <a:lnTo>
                      <a:pt x="41" y="16"/>
                    </a:lnTo>
                    <a:lnTo>
                      <a:pt x="37" y="16"/>
                    </a:lnTo>
                    <a:lnTo>
                      <a:pt x="29" y="24"/>
                    </a:lnTo>
                    <a:close/>
                  </a:path>
                </a:pathLst>
              </a:custGeom>
              <a:solidFill>
                <a:srgbClr val="000000"/>
              </a:solidFill>
              <a:ln w="0">
                <a:solidFill>
                  <a:srgbClr val="000000"/>
                </a:solidFill>
                <a:round/>
                <a:headEnd/>
                <a:tailEnd/>
              </a:ln>
            </p:spPr>
            <p:txBody>
              <a:bodyPr/>
              <a:lstStyle/>
              <a:p>
                <a:endParaRPr lang="en-US"/>
              </a:p>
            </p:txBody>
          </p:sp>
          <p:sp>
            <p:nvSpPr>
              <p:cNvPr id="9439" name="Freeform 56"/>
              <p:cNvSpPr>
                <a:spLocks/>
              </p:cNvSpPr>
              <p:nvPr/>
            </p:nvSpPr>
            <p:spPr bwMode="auto">
              <a:xfrm>
                <a:off x="2426" y="2450"/>
                <a:ext cx="52" cy="105"/>
              </a:xfrm>
              <a:custGeom>
                <a:avLst/>
                <a:gdLst>
                  <a:gd name="T0" fmla="*/ 28 w 52"/>
                  <a:gd name="T1" fmla="*/ 0 h 105"/>
                  <a:gd name="T2" fmla="*/ 28 w 52"/>
                  <a:gd name="T3" fmla="*/ 25 h 105"/>
                  <a:gd name="T4" fmla="*/ 48 w 52"/>
                  <a:gd name="T5" fmla="*/ 25 h 105"/>
                  <a:gd name="T6" fmla="*/ 48 w 52"/>
                  <a:gd name="T7" fmla="*/ 33 h 105"/>
                  <a:gd name="T8" fmla="*/ 28 w 52"/>
                  <a:gd name="T9" fmla="*/ 33 h 105"/>
                  <a:gd name="T10" fmla="*/ 28 w 52"/>
                  <a:gd name="T11" fmla="*/ 85 h 105"/>
                  <a:gd name="T12" fmla="*/ 28 w 52"/>
                  <a:gd name="T13" fmla="*/ 89 h 105"/>
                  <a:gd name="T14" fmla="*/ 32 w 52"/>
                  <a:gd name="T15" fmla="*/ 93 h 105"/>
                  <a:gd name="T16" fmla="*/ 32 w 52"/>
                  <a:gd name="T17" fmla="*/ 97 h 105"/>
                  <a:gd name="T18" fmla="*/ 36 w 52"/>
                  <a:gd name="T19" fmla="*/ 97 h 105"/>
                  <a:gd name="T20" fmla="*/ 40 w 52"/>
                  <a:gd name="T21" fmla="*/ 97 h 105"/>
                  <a:gd name="T22" fmla="*/ 44 w 52"/>
                  <a:gd name="T23" fmla="*/ 93 h 105"/>
                  <a:gd name="T24" fmla="*/ 44 w 52"/>
                  <a:gd name="T25" fmla="*/ 93 h 105"/>
                  <a:gd name="T26" fmla="*/ 48 w 52"/>
                  <a:gd name="T27" fmla="*/ 89 h 105"/>
                  <a:gd name="T28" fmla="*/ 52 w 52"/>
                  <a:gd name="T29" fmla="*/ 89 h 105"/>
                  <a:gd name="T30" fmla="*/ 48 w 52"/>
                  <a:gd name="T31" fmla="*/ 97 h 105"/>
                  <a:gd name="T32" fmla="*/ 40 w 52"/>
                  <a:gd name="T33" fmla="*/ 101 h 105"/>
                  <a:gd name="T34" fmla="*/ 36 w 52"/>
                  <a:gd name="T35" fmla="*/ 105 h 105"/>
                  <a:gd name="T36" fmla="*/ 28 w 52"/>
                  <a:gd name="T37" fmla="*/ 105 h 105"/>
                  <a:gd name="T38" fmla="*/ 24 w 52"/>
                  <a:gd name="T39" fmla="*/ 105 h 105"/>
                  <a:gd name="T40" fmla="*/ 20 w 52"/>
                  <a:gd name="T41" fmla="*/ 105 h 105"/>
                  <a:gd name="T42" fmla="*/ 20 w 52"/>
                  <a:gd name="T43" fmla="*/ 101 h 105"/>
                  <a:gd name="T44" fmla="*/ 16 w 52"/>
                  <a:gd name="T45" fmla="*/ 97 h 105"/>
                  <a:gd name="T46" fmla="*/ 16 w 52"/>
                  <a:gd name="T47" fmla="*/ 93 h 105"/>
                  <a:gd name="T48" fmla="*/ 12 w 52"/>
                  <a:gd name="T49" fmla="*/ 85 h 105"/>
                  <a:gd name="T50" fmla="*/ 12 w 52"/>
                  <a:gd name="T51" fmla="*/ 33 h 105"/>
                  <a:gd name="T52" fmla="*/ 0 w 52"/>
                  <a:gd name="T53" fmla="*/ 33 h 105"/>
                  <a:gd name="T54" fmla="*/ 0 w 52"/>
                  <a:gd name="T55" fmla="*/ 29 h 105"/>
                  <a:gd name="T56" fmla="*/ 4 w 52"/>
                  <a:gd name="T57" fmla="*/ 29 h 105"/>
                  <a:gd name="T58" fmla="*/ 12 w 52"/>
                  <a:gd name="T59" fmla="*/ 25 h 105"/>
                  <a:gd name="T60" fmla="*/ 16 w 52"/>
                  <a:gd name="T61" fmla="*/ 17 h 105"/>
                  <a:gd name="T62" fmla="*/ 20 w 52"/>
                  <a:gd name="T63" fmla="*/ 13 h 105"/>
                  <a:gd name="T64" fmla="*/ 24 w 52"/>
                  <a:gd name="T65" fmla="*/ 9 h 105"/>
                  <a:gd name="T66" fmla="*/ 28 w 52"/>
                  <a:gd name="T67" fmla="*/ 0 h 105"/>
                  <a:gd name="T68" fmla="*/ 28 w 52"/>
                  <a:gd name="T69" fmla="*/ 0 h 1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5"/>
                  <a:gd name="T107" fmla="*/ 52 w 52"/>
                  <a:gd name="T108" fmla="*/ 105 h 1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5">
                    <a:moveTo>
                      <a:pt x="28" y="0"/>
                    </a:moveTo>
                    <a:lnTo>
                      <a:pt x="28" y="25"/>
                    </a:lnTo>
                    <a:lnTo>
                      <a:pt x="48" y="25"/>
                    </a:lnTo>
                    <a:lnTo>
                      <a:pt x="48" y="33"/>
                    </a:lnTo>
                    <a:lnTo>
                      <a:pt x="28" y="33"/>
                    </a:lnTo>
                    <a:lnTo>
                      <a:pt x="28" y="85"/>
                    </a:lnTo>
                    <a:lnTo>
                      <a:pt x="28" y="89"/>
                    </a:lnTo>
                    <a:lnTo>
                      <a:pt x="32" y="93"/>
                    </a:lnTo>
                    <a:lnTo>
                      <a:pt x="32" y="97"/>
                    </a:lnTo>
                    <a:lnTo>
                      <a:pt x="36" y="97"/>
                    </a:lnTo>
                    <a:lnTo>
                      <a:pt x="40" y="97"/>
                    </a:lnTo>
                    <a:lnTo>
                      <a:pt x="44" y="93"/>
                    </a:lnTo>
                    <a:lnTo>
                      <a:pt x="48" y="89"/>
                    </a:lnTo>
                    <a:lnTo>
                      <a:pt x="52" y="89"/>
                    </a:lnTo>
                    <a:lnTo>
                      <a:pt x="48" y="97"/>
                    </a:lnTo>
                    <a:lnTo>
                      <a:pt x="40" y="101"/>
                    </a:lnTo>
                    <a:lnTo>
                      <a:pt x="36" y="105"/>
                    </a:lnTo>
                    <a:lnTo>
                      <a:pt x="28" y="105"/>
                    </a:lnTo>
                    <a:lnTo>
                      <a:pt x="24" y="105"/>
                    </a:lnTo>
                    <a:lnTo>
                      <a:pt x="20" y="105"/>
                    </a:lnTo>
                    <a:lnTo>
                      <a:pt x="20" y="101"/>
                    </a:lnTo>
                    <a:lnTo>
                      <a:pt x="16" y="97"/>
                    </a:lnTo>
                    <a:lnTo>
                      <a:pt x="16" y="93"/>
                    </a:lnTo>
                    <a:lnTo>
                      <a:pt x="12" y="85"/>
                    </a:lnTo>
                    <a:lnTo>
                      <a:pt x="12" y="33"/>
                    </a:lnTo>
                    <a:lnTo>
                      <a:pt x="0" y="33"/>
                    </a:lnTo>
                    <a:lnTo>
                      <a:pt x="0" y="29"/>
                    </a:lnTo>
                    <a:lnTo>
                      <a:pt x="4" y="29"/>
                    </a:lnTo>
                    <a:lnTo>
                      <a:pt x="12" y="25"/>
                    </a:lnTo>
                    <a:lnTo>
                      <a:pt x="16" y="17"/>
                    </a:lnTo>
                    <a:lnTo>
                      <a:pt x="20" y="13"/>
                    </a:lnTo>
                    <a:lnTo>
                      <a:pt x="24" y="9"/>
                    </a:lnTo>
                    <a:lnTo>
                      <a:pt x="28" y="0"/>
                    </a:lnTo>
                    <a:close/>
                  </a:path>
                </a:pathLst>
              </a:custGeom>
              <a:solidFill>
                <a:srgbClr val="000000"/>
              </a:solidFill>
              <a:ln w="0">
                <a:solidFill>
                  <a:srgbClr val="000000"/>
                </a:solidFill>
                <a:round/>
                <a:headEnd/>
                <a:tailEnd/>
              </a:ln>
            </p:spPr>
            <p:txBody>
              <a:bodyPr/>
              <a:lstStyle/>
              <a:p>
                <a:endParaRPr lang="en-US"/>
              </a:p>
            </p:txBody>
          </p:sp>
          <p:sp>
            <p:nvSpPr>
              <p:cNvPr id="9440" name="Freeform 57"/>
              <p:cNvSpPr>
                <a:spLocks/>
              </p:cNvSpPr>
              <p:nvPr/>
            </p:nvSpPr>
            <p:spPr bwMode="auto">
              <a:xfrm>
                <a:off x="2486" y="2475"/>
                <a:ext cx="52" cy="80"/>
              </a:xfrm>
              <a:custGeom>
                <a:avLst/>
                <a:gdLst>
                  <a:gd name="T0" fmla="*/ 48 w 52"/>
                  <a:gd name="T1" fmla="*/ 0 h 80"/>
                  <a:gd name="T2" fmla="*/ 48 w 52"/>
                  <a:gd name="T3" fmla="*/ 28 h 80"/>
                  <a:gd name="T4" fmla="*/ 44 w 52"/>
                  <a:gd name="T5" fmla="*/ 28 h 80"/>
                  <a:gd name="T6" fmla="*/ 40 w 52"/>
                  <a:gd name="T7" fmla="*/ 16 h 80"/>
                  <a:gd name="T8" fmla="*/ 36 w 52"/>
                  <a:gd name="T9" fmla="*/ 8 h 80"/>
                  <a:gd name="T10" fmla="*/ 32 w 52"/>
                  <a:gd name="T11" fmla="*/ 8 h 80"/>
                  <a:gd name="T12" fmla="*/ 24 w 52"/>
                  <a:gd name="T13" fmla="*/ 4 h 80"/>
                  <a:gd name="T14" fmla="*/ 20 w 52"/>
                  <a:gd name="T15" fmla="*/ 8 h 80"/>
                  <a:gd name="T16" fmla="*/ 16 w 52"/>
                  <a:gd name="T17" fmla="*/ 8 h 80"/>
                  <a:gd name="T18" fmla="*/ 12 w 52"/>
                  <a:gd name="T19" fmla="*/ 12 h 80"/>
                  <a:gd name="T20" fmla="*/ 12 w 52"/>
                  <a:gd name="T21" fmla="*/ 16 h 80"/>
                  <a:gd name="T22" fmla="*/ 12 w 52"/>
                  <a:gd name="T23" fmla="*/ 20 h 80"/>
                  <a:gd name="T24" fmla="*/ 12 w 52"/>
                  <a:gd name="T25" fmla="*/ 24 h 80"/>
                  <a:gd name="T26" fmla="*/ 16 w 52"/>
                  <a:gd name="T27" fmla="*/ 28 h 80"/>
                  <a:gd name="T28" fmla="*/ 24 w 52"/>
                  <a:gd name="T29" fmla="*/ 32 h 80"/>
                  <a:gd name="T30" fmla="*/ 36 w 52"/>
                  <a:gd name="T31" fmla="*/ 36 h 80"/>
                  <a:gd name="T32" fmla="*/ 44 w 52"/>
                  <a:gd name="T33" fmla="*/ 44 h 80"/>
                  <a:gd name="T34" fmla="*/ 52 w 52"/>
                  <a:gd name="T35" fmla="*/ 48 h 80"/>
                  <a:gd name="T36" fmla="*/ 52 w 52"/>
                  <a:gd name="T37" fmla="*/ 60 h 80"/>
                  <a:gd name="T38" fmla="*/ 52 w 52"/>
                  <a:gd name="T39" fmla="*/ 68 h 80"/>
                  <a:gd name="T40" fmla="*/ 44 w 52"/>
                  <a:gd name="T41" fmla="*/ 76 h 80"/>
                  <a:gd name="T42" fmla="*/ 36 w 52"/>
                  <a:gd name="T43" fmla="*/ 80 h 80"/>
                  <a:gd name="T44" fmla="*/ 24 w 52"/>
                  <a:gd name="T45" fmla="*/ 80 h 80"/>
                  <a:gd name="T46" fmla="*/ 16 w 52"/>
                  <a:gd name="T47" fmla="*/ 80 h 80"/>
                  <a:gd name="T48" fmla="*/ 8 w 52"/>
                  <a:gd name="T49" fmla="*/ 80 h 80"/>
                  <a:gd name="T50" fmla="*/ 8 w 52"/>
                  <a:gd name="T51" fmla="*/ 80 h 80"/>
                  <a:gd name="T52" fmla="*/ 4 w 52"/>
                  <a:gd name="T53" fmla="*/ 80 h 80"/>
                  <a:gd name="T54" fmla="*/ 4 w 52"/>
                  <a:gd name="T55" fmla="*/ 80 h 80"/>
                  <a:gd name="T56" fmla="*/ 0 w 52"/>
                  <a:gd name="T57" fmla="*/ 80 h 80"/>
                  <a:gd name="T58" fmla="*/ 0 w 52"/>
                  <a:gd name="T59" fmla="*/ 80 h 80"/>
                  <a:gd name="T60" fmla="*/ 0 w 52"/>
                  <a:gd name="T61" fmla="*/ 56 h 80"/>
                  <a:gd name="T62" fmla="*/ 0 w 52"/>
                  <a:gd name="T63" fmla="*/ 56 h 80"/>
                  <a:gd name="T64" fmla="*/ 4 w 52"/>
                  <a:gd name="T65" fmla="*/ 64 h 80"/>
                  <a:gd name="T66" fmla="*/ 12 w 52"/>
                  <a:gd name="T67" fmla="*/ 72 h 80"/>
                  <a:gd name="T68" fmla="*/ 16 w 52"/>
                  <a:gd name="T69" fmla="*/ 76 h 80"/>
                  <a:gd name="T70" fmla="*/ 24 w 52"/>
                  <a:gd name="T71" fmla="*/ 76 h 80"/>
                  <a:gd name="T72" fmla="*/ 32 w 52"/>
                  <a:gd name="T73" fmla="*/ 76 h 80"/>
                  <a:gd name="T74" fmla="*/ 36 w 52"/>
                  <a:gd name="T75" fmla="*/ 72 h 80"/>
                  <a:gd name="T76" fmla="*/ 40 w 52"/>
                  <a:gd name="T77" fmla="*/ 68 h 80"/>
                  <a:gd name="T78" fmla="*/ 40 w 52"/>
                  <a:gd name="T79" fmla="*/ 64 h 80"/>
                  <a:gd name="T80" fmla="*/ 40 w 52"/>
                  <a:gd name="T81" fmla="*/ 60 h 80"/>
                  <a:gd name="T82" fmla="*/ 36 w 52"/>
                  <a:gd name="T83" fmla="*/ 56 h 80"/>
                  <a:gd name="T84" fmla="*/ 28 w 52"/>
                  <a:gd name="T85" fmla="*/ 52 h 80"/>
                  <a:gd name="T86" fmla="*/ 20 w 52"/>
                  <a:gd name="T87" fmla="*/ 44 h 80"/>
                  <a:gd name="T88" fmla="*/ 8 w 52"/>
                  <a:gd name="T89" fmla="*/ 40 h 80"/>
                  <a:gd name="T90" fmla="*/ 4 w 52"/>
                  <a:gd name="T91" fmla="*/ 36 h 80"/>
                  <a:gd name="T92" fmla="*/ 0 w 52"/>
                  <a:gd name="T93" fmla="*/ 28 h 80"/>
                  <a:gd name="T94" fmla="*/ 0 w 52"/>
                  <a:gd name="T95" fmla="*/ 24 h 80"/>
                  <a:gd name="T96" fmla="*/ 0 w 52"/>
                  <a:gd name="T97" fmla="*/ 12 h 80"/>
                  <a:gd name="T98" fmla="*/ 8 w 52"/>
                  <a:gd name="T99" fmla="*/ 8 h 80"/>
                  <a:gd name="T100" fmla="*/ 12 w 52"/>
                  <a:gd name="T101" fmla="*/ 0 h 80"/>
                  <a:gd name="T102" fmla="*/ 24 w 52"/>
                  <a:gd name="T103" fmla="*/ 0 h 80"/>
                  <a:gd name="T104" fmla="*/ 28 w 52"/>
                  <a:gd name="T105" fmla="*/ 0 h 80"/>
                  <a:gd name="T106" fmla="*/ 36 w 52"/>
                  <a:gd name="T107" fmla="*/ 4 h 80"/>
                  <a:gd name="T108" fmla="*/ 40 w 52"/>
                  <a:gd name="T109" fmla="*/ 4 h 80"/>
                  <a:gd name="T110" fmla="*/ 40 w 52"/>
                  <a:gd name="T111" fmla="*/ 4 h 80"/>
                  <a:gd name="T112" fmla="*/ 44 w 52"/>
                  <a:gd name="T113" fmla="*/ 4 h 80"/>
                  <a:gd name="T114" fmla="*/ 44 w 52"/>
                  <a:gd name="T115" fmla="*/ 4 h 80"/>
                  <a:gd name="T116" fmla="*/ 44 w 52"/>
                  <a:gd name="T117" fmla="*/ 0 h 80"/>
                  <a:gd name="T118" fmla="*/ 44 w 52"/>
                  <a:gd name="T119" fmla="*/ 0 h 80"/>
                  <a:gd name="T120" fmla="*/ 48 w 52"/>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0"/>
                  <a:gd name="T185" fmla="*/ 52 w 52"/>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0">
                    <a:moveTo>
                      <a:pt x="48" y="0"/>
                    </a:moveTo>
                    <a:lnTo>
                      <a:pt x="48" y="28"/>
                    </a:lnTo>
                    <a:lnTo>
                      <a:pt x="44" y="28"/>
                    </a:lnTo>
                    <a:lnTo>
                      <a:pt x="40" y="16"/>
                    </a:lnTo>
                    <a:lnTo>
                      <a:pt x="36" y="8"/>
                    </a:lnTo>
                    <a:lnTo>
                      <a:pt x="32" y="8"/>
                    </a:lnTo>
                    <a:lnTo>
                      <a:pt x="24" y="4"/>
                    </a:lnTo>
                    <a:lnTo>
                      <a:pt x="20" y="8"/>
                    </a:lnTo>
                    <a:lnTo>
                      <a:pt x="16" y="8"/>
                    </a:lnTo>
                    <a:lnTo>
                      <a:pt x="12" y="12"/>
                    </a:lnTo>
                    <a:lnTo>
                      <a:pt x="12" y="16"/>
                    </a:lnTo>
                    <a:lnTo>
                      <a:pt x="12" y="20"/>
                    </a:lnTo>
                    <a:lnTo>
                      <a:pt x="12" y="24"/>
                    </a:lnTo>
                    <a:lnTo>
                      <a:pt x="16" y="28"/>
                    </a:lnTo>
                    <a:lnTo>
                      <a:pt x="24" y="32"/>
                    </a:lnTo>
                    <a:lnTo>
                      <a:pt x="36" y="36"/>
                    </a:lnTo>
                    <a:lnTo>
                      <a:pt x="44" y="44"/>
                    </a:lnTo>
                    <a:lnTo>
                      <a:pt x="52" y="48"/>
                    </a:lnTo>
                    <a:lnTo>
                      <a:pt x="52" y="60"/>
                    </a:lnTo>
                    <a:lnTo>
                      <a:pt x="52" y="68"/>
                    </a:lnTo>
                    <a:lnTo>
                      <a:pt x="44" y="76"/>
                    </a:lnTo>
                    <a:lnTo>
                      <a:pt x="36" y="80"/>
                    </a:lnTo>
                    <a:lnTo>
                      <a:pt x="24" y="80"/>
                    </a:lnTo>
                    <a:lnTo>
                      <a:pt x="16" y="80"/>
                    </a:lnTo>
                    <a:lnTo>
                      <a:pt x="8" y="80"/>
                    </a:lnTo>
                    <a:lnTo>
                      <a:pt x="4" y="80"/>
                    </a:lnTo>
                    <a:lnTo>
                      <a:pt x="0" y="80"/>
                    </a:lnTo>
                    <a:lnTo>
                      <a:pt x="0" y="56"/>
                    </a:lnTo>
                    <a:lnTo>
                      <a:pt x="4" y="64"/>
                    </a:lnTo>
                    <a:lnTo>
                      <a:pt x="12" y="72"/>
                    </a:lnTo>
                    <a:lnTo>
                      <a:pt x="16" y="76"/>
                    </a:lnTo>
                    <a:lnTo>
                      <a:pt x="24" y="76"/>
                    </a:lnTo>
                    <a:lnTo>
                      <a:pt x="32" y="76"/>
                    </a:lnTo>
                    <a:lnTo>
                      <a:pt x="36" y="72"/>
                    </a:lnTo>
                    <a:lnTo>
                      <a:pt x="40" y="68"/>
                    </a:lnTo>
                    <a:lnTo>
                      <a:pt x="40" y="64"/>
                    </a:lnTo>
                    <a:lnTo>
                      <a:pt x="40" y="60"/>
                    </a:lnTo>
                    <a:lnTo>
                      <a:pt x="36" y="56"/>
                    </a:lnTo>
                    <a:lnTo>
                      <a:pt x="28" y="52"/>
                    </a:lnTo>
                    <a:lnTo>
                      <a:pt x="20" y="44"/>
                    </a:lnTo>
                    <a:lnTo>
                      <a:pt x="8" y="40"/>
                    </a:lnTo>
                    <a:lnTo>
                      <a:pt x="4" y="36"/>
                    </a:lnTo>
                    <a:lnTo>
                      <a:pt x="0" y="28"/>
                    </a:lnTo>
                    <a:lnTo>
                      <a:pt x="0" y="24"/>
                    </a:lnTo>
                    <a:lnTo>
                      <a:pt x="0" y="12"/>
                    </a:lnTo>
                    <a:lnTo>
                      <a:pt x="8" y="8"/>
                    </a:lnTo>
                    <a:lnTo>
                      <a:pt x="12" y="0"/>
                    </a:lnTo>
                    <a:lnTo>
                      <a:pt x="24" y="0"/>
                    </a:lnTo>
                    <a:lnTo>
                      <a:pt x="28" y="0"/>
                    </a:lnTo>
                    <a:lnTo>
                      <a:pt x="36" y="4"/>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441" name="Freeform 58"/>
              <p:cNvSpPr>
                <a:spLocks/>
              </p:cNvSpPr>
              <p:nvPr/>
            </p:nvSpPr>
            <p:spPr bwMode="auto">
              <a:xfrm>
                <a:off x="2595" y="2450"/>
                <a:ext cx="48" cy="105"/>
              </a:xfrm>
              <a:custGeom>
                <a:avLst/>
                <a:gdLst>
                  <a:gd name="T0" fmla="*/ 28 w 48"/>
                  <a:gd name="T1" fmla="*/ 0 h 105"/>
                  <a:gd name="T2" fmla="*/ 28 w 48"/>
                  <a:gd name="T3" fmla="*/ 25 h 105"/>
                  <a:gd name="T4" fmla="*/ 44 w 48"/>
                  <a:gd name="T5" fmla="*/ 25 h 105"/>
                  <a:gd name="T6" fmla="*/ 44 w 48"/>
                  <a:gd name="T7" fmla="*/ 33 h 105"/>
                  <a:gd name="T8" fmla="*/ 28 w 48"/>
                  <a:gd name="T9" fmla="*/ 33 h 105"/>
                  <a:gd name="T10" fmla="*/ 28 w 48"/>
                  <a:gd name="T11" fmla="*/ 85 h 105"/>
                  <a:gd name="T12" fmla="*/ 28 w 48"/>
                  <a:gd name="T13" fmla="*/ 89 h 105"/>
                  <a:gd name="T14" fmla="*/ 28 w 48"/>
                  <a:gd name="T15" fmla="*/ 93 h 105"/>
                  <a:gd name="T16" fmla="*/ 32 w 48"/>
                  <a:gd name="T17" fmla="*/ 97 h 105"/>
                  <a:gd name="T18" fmla="*/ 36 w 48"/>
                  <a:gd name="T19" fmla="*/ 97 h 105"/>
                  <a:gd name="T20" fmla="*/ 40 w 48"/>
                  <a:gd name="T21" fmla="*/ 97 h 105"/>
                  <a:gd name="T22" fmla="*/ 40 w 48"/>
                  <a:gd name="T23" fmla="*/ 93 h 105"/>
                  <a:gd name="T24" fmla="*/ 44 w 48"/>
                  <a:gd name="T25" fmla="*/ 93 h 105"/>
                  <a:gd name="T26" fmla="*/ 44 w 48"/>
                  <a:gd name="T27" fmla="*/ 89 h 105"/>
                  <a:gd name="T28" fmla="*/ 48 w 48"/>
                  <a:gd name="T29" fmla="*/ 89 h 105"/>
                  <a:gd name="T30" fmla="*/ 44 w 48"/>
                  <a:gd name="T31" fmla="*/ 97 h 105"/>
                  <a:gd name="T32" fmla="*/ 40 w 48"/>
                  <a:gd name="T33" fmla="*/ 101 h 105"/>
                  <a:gd name="T34" fmla="*/ 36 w 48"/>
                  <a:gd name="T35" fmla="*/ 105 h 105"/>
                  <a:gd name="T36" fmla="*/ 28 w 48"/>
                  <a:gd name="T37" fmla="*/ 105 h 105"/>
                  <a:gd name="T38" fmla="*/ 24 w 48"/>
                  <a:gd name="T39" fmla="*/ 105 h 105"/>
                  <a:gd name="T40" fmla="*/ 20 w 48"/>
                  <a:gd name="T41" fmla="*/ 105 h 105"/>
                  <a:gd name="T42" fmla="*/ 16 w 48"/>
                  <a:gd name="T43" fmla="*/ 101 h 105"/>
                  <a:gd name="T44" fmla="*/ 16 w 48"/>
                  <a:gd name="T45" fmla="*/ 97 h 105"/>
                  <a:gd name="T46" fmla="*/ 12 w 48"/>
                  <a:gd name="T47" fmla="*/ 93 h 105"/>
                  <a:gd name="T48" fmla="*/ 12 w 48"/>
                  <a:gd name="T49" fmla="*/ 85 h 105"/>
                  <a:gd name="T50" fmla="*/ 12 w 48"/>
                  <a:gd name="T51" fmla="*/ 33 h 105"/>
                  <a:gd name="T52" fmla="*/ 0 w 48"/>
                  <a:gd name="T53" fmla="*/ 33 h 105"/>
                  <a:gd name="T54" fmla="*/ 0 w 48"/>
                  <a:gd name="T55" fmla="*/ 29 h 105"/>
                  <a:gd name="T56" fmla="*/ 4 w 48"/>
                  <a:gd name="T57" fmla="*/ 29 h 105"/>
                  <a:gd name="T58" fmla="*/ 8 w 48"/>
                  <a:gd name="T59" fmla="*/ 25 h 105"/>
                  <a:gd name="T60" fmla="*/ 16 w 48"/>
                  <a:gd name="T61" fmla="*/ 17 h 105"/>
                  <a:gd name="T62" fmla="*/ 20 w 48"/>
                  <a:gd name="T63" fmla="*/ 13 h 105"/>
                  <a:gd name="T64" fmla="*/ 20 w 48"/>
                  <a:gd name="T65" fmla="*/ 9 h 105"/>
                  <a:gd name="T66" fmla="*/ 24 w 48"/>
                  <a:gd name="T67" fmla="*/ 0 h 105"/>
                  <a:gd name="T68" fmla="*/ 28 w 48"/>
                  <a:gd name="T69" fmla="*/ 0 h 1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5"/>
                  <a:gd name="T107" fmla="*/ 48 w 48"/>
                  <a:gd name="T108" fmla="*/ 105 h 1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5">
                    <a:moveTo>
                      <a:pt x="28" y="0"/>
                    </a:moveTo>
                    <a:lnTo>
                      <a:pt x="28" y="25"/>
                    </a:lnTo>
                    <a:lnTo>
                      <a:pt x="44" y="25"/>
                    </a:lnTo>
                    <a:lnTo>
                      <a:pt x="44" y="33"/>
                    </a:lnTo>
                    <a:lnTo>
                      <a:pt x="28" y="33"/>
                    </a:lnTo>
                    <a:lnTo>
                      <a:pt x="28" y="85"/>
                    </a:lnTo>
                    <a:lnTo>
                      <a:pt x="28" y="89"/>
                    </a:lnTo>
                    <a:lnTo>
                      <a:pt x="28" y="93"/>
                    </a:lnTo>
                    <a:lnTo>
                      <a:pt x="32" y="97"/>
                    </a:lnTo>
                    <a:lnTo>
                      <a:pt x="36" y="97"/>
                    </a:lnTo>
                    <a:lnTo>
                      <a:pt x="40" y="97"/>
                    </a:lnTo>
                    <a:lnTo>
                      <a:pt x="40" y="93"/>
                    </a:lnTo>
                    <a:lnTo>
                      <a:pt x="44" y="93"/>
                    </a:lnTo>
                    <a:lnTo>
                      <a:pt x="44" y="89"/>
                    </a:lnTo>
                    <a:lnTo>
                      <a:pt x="48" y="89"/>
                    </a:lnTo>
                    <a:lnTo>
                      <a:pt x="44" y="97"/>
                    </a:lnTo>
                    <a:lnTo>
                      <a:pt x="40" y="101"/>
                    </a:lnTo>
                    <a:lnTo>
                      <a:pt x="36" y="105"/>
                    </a:lnTo>
                    <a:lnTo>
                      <a:pt x="28" y="105"/>
                    </a:lnTo>
                    <a:lnTo>
                      <a:pt x="24" y="105"/>
                    </a:lnTo>
                    <a:lnTo>
                      <a:pt x="20" y="105"/>
                    </a:lnTo>
                    <a:lnTo>
                      <a:pt x="16" y="101"/>
                    </a:lnTo>
                    <a:lnTo>
                      <a:pt x="16" y="97"/>
                    </a:lnTo>
                    <a:lnTo>
                      <a:pt x="12" y="93"/>
                    </a:lnTo>
                    <a:lnTo>
                      <a:pt x="12" y="85"/>
                    </a:lnTo>
                    <a:lnTo>
                      <a:pt x="12" y="33"/>
                    </a:lnTo>
                    <a:lnTo>
                      <a:pt x="0" y="33"/>
                    </a:lnTo>
                    <a:lnTo>
                      <a:pt x="0" y="29"/>
                    </a:lnTo>
                    <a:lnTo>
                      <a:pt x="4" y="29"/>
                    </a:lnTo>
                    <a:lnTo>
                      <a:pt x="8" y="25"/>
                    </a:lnTo>
                    <a:lnTo>
                      <a:pt x="16" y="17"/>
                    </a:lnTo>
                    <a:lnTo>
                      <a:pt x="20" y="13"/>
                    </a:lnTo>
                    <a:lnTo>
                      <a:pt x="20" y="9"/>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442" name="Freeform 59"/>
              <p:cNvSpPr>
                <a:spLocks noEditPoints="1"/>
              </p:cNvSpPr>
              <p:nvPr/>
            </p:nvSpPr>
            <p:spPr bwMode="auto">
              <a:xfrm>
                <a:off x="2651" y="2475"/>
                <a:ext cx="72" cy="80"/>
              </a:xfrm>
              <a:custGeom>
                <a:avLst/>
                <a:gdLst>
                  <a:gd name="T0" fmla="*/ 36 w 72"/>
                  <a:gd name="T1" fmla="*/ 0 h 80"/>
                  <a:gd name="T2" fmla="*/ 48 w 72"/>
                  <a:gd name="T3" fmla="*/ 0 h 80"/>
                  <a:gd name="T4" fmla="*/ 56 w 72"/>
                  <a:gd name="T5" fmla="*/ 4 h 80"/>
                  <a:gd name="T6" fmla="*/ 64 w 72"/>
                  <a:gd name="T7" fmla="*/ 12 h 80"/>
                  <a:gd name="T8" fmla="*/ 72 w 72"/>
                  <a:gd name="T9" fmla="*/ 24 h 80"/>
                  <a:gd name="T10" fmla="*/ 72 w 72"/>
                  <a:gd name="T11" fmla="*/ 40 h 80"/>
                  <a:gd name="T12" fmla="*/ 72 w 72"/>
                  <a:gd name="T13" fmla="*/ 48 h 80"/>
                  <a:gd name="T14" fmla="*/ 68 w 72"/>
                  <a:gd name="T15" fmla="*/ 60 h 80"/>
                  <a:gd name="T16" fmla="*/ 64 w 72"/>
                  <a:gd name="T17" fmla="*/ 68 h 80"/>
                  <a:gd name="T18" fmla="*/ 56 w 72"/>
                  <a:gd name="T19" fmla="*/ 76 h 80"/>
                  <a:gd name="T20" fmla="*/ 44 w 72"/>
                  <a:gd name="T21" fmla="*/ 80 h 80"/>
                  <a:gd name="T22" fmla="*/ 36 w 72"/>
                  <a:gd name="T23" fmla="*/ 80 h 80"/>
                  <a:gd name="T24" fmla="*/ 24 w 72"/>
                  <a:gd name="T25" fmla="*/ 80 h 80"/>
                  <a:gd name="T26" fmla="*/ 16 w 72"/>
                  <a:gd name="T27" fmla="*/ 76 h 80"/>
                  <a:gd name="T28" fmla="*/ 8 w 72"/>
                  <a:gd name="T29" fmla="*/ 68 h 80"/>
                  <a:gd name="T30" fmla="*/ 0 w 72"/>
                  <a:gd name="T31" fmla="*/ 56 h 80"/>
                  <a:gd name="T32" fmla="*/ 0 w 72"/>
                  <a:gd name="T33" fmla="*/ 40 h 80"/>
                  <a:gd name="T34" fmla="*/ 0 w 72"/>
                  <a:gd name="T35" fmla="*/ 32 h 80"/>
                  <a:gd name="T36" fmla="*/ 4 w 72"/>
                  <a:gd name="T37" fmla="*/ 20 h 80"/>
                  <a:gd name="T38" fmla="*/ 8 w 72"/>
                  <a:gd name="T39" fmla="*/ 12 h 80"/>
                  <a:gd name="T40" fmla="*/ 16 w 72"/>
                  <a:gd name="T41" fmla="*/ 4 h 80"/>
                  <a:gd name="T42" fmla="*/ 28 w 72"/>
                  <a:gd name="T43" fmla="*/ 0 h 80"/>
                  <a:gd name="T44" fmla="*/ 36 w 72"/>
                  <a:gd name="T45" fmla="*/ 0 h 80"/>
                  <a:gd name="T46" fmla="*/ 32 w 72"/>
                  <a:gd name="T47" fmla="*/ 4 h 80"/>
                  <a:gd name="T48" fmla="*/ 28 w 72"/>
                  <a:gd name="T49" fmla="*/ 8 h 80"/>
                  <a:gd name="T50" fmla="*/ 24 w 72"/>
                  <a:gd name="T51" fmla="*/ 8 h 80"/>
                  <a:gd name="T52" fmla="*/ 20 w 72"/>
                  <a:gd name="T53" fmla="*/ 12 h 80"/>
                  <a:gd name="T54" fmla="*/ 16 w 72"/>
                  <a:gd name="T55" fmla="*/ 16 h 80"/>
                  <a:gd name="T56" fmla="*/ 12 w 72"/>
                  <a:gd name="T57" fmla="*/ 24 h 80"/>
                  <a:gd name="T58" fmla="*/ 12 w 72"/>
                  <a:gd name="T59" fmla="*/ 36 h 80"/>
                  <a:gd name="T60" fmla="*/ 16 w 72"/>
                  <a:gd name="T61" fmla="*/ 52 h 80"/>
                  <a:gd name="T62" fmla="*/ 20 w 72"/>
                  <a:gd name="T63" fmla="*/ 64 h 80"/>
                  <a:gd name="T64" fmla="*/ 24 w 72"/>
                  <a:gd name="T65" fmla="*/ 72 h 80"/>
                  <a:gd name="T66" fmla="*/ 32 w 72"/>
                  <a:gd name="T67" fmla="*/ 76 h 80"/>
                  <a:gd name="T68" fmla="*/ 40 w 72"/>
                  <a:gd name="T69" fmla="*/ 76 h 80"/>
                  <a:gd name="T70" fmla="*/ 48 w 72"/>
                  <a:gd name="T71" fmla="*/ 76 h 80"/>
                  <a:gd name="T72" fmla="*/ 52 w 72"/>
                  <a:gd name="T73" fmla="*/ 68 h 80"/>
                  <a:gd name="T74" fmla="*/ 56 w 72"/>
                  <a:gd name="T75" fmla="*/ 60 h 80"/>
                  <a:gd name="T76" fmla="*/ 60 w 72"/>
                  <a:gd name="T77" fmla="*/ 48 h 80"/>
                  <a:gd name="T78" fmla="*/ 56 w 72"/>
                  <a:gd name="T79" fmla="*/ 32 h 80"/>
                  <a:gd name="T80" fmla="*/ 56 w 72"/>
                  <a:gd name="T81" fmla="*/ 24 h 80"/>
                  <a:gd name="T82" fmla="*/ 48 w 72"/>
                  <a:gd name="T83" fmla="*/ 12 h 80"/>
                  <a:gd name="T84" fmla="*/ 44 w 72"/>
                  <a:gd name="T85" fmla="*/ 8 h 80"/>
                  <a:gd name="T86" fmla="*/ 32 w 72"/>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0"/>
                  <a:gd name="T134" fmla="*/ 72 w 72"/>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0">
                    <a:moveTo>
                      <a:pt x="36" y="0"/>
                    </a:moveTo>
                    <a:lnTo>
                      <a:pt x="48" y="0"/>
                    </a:lnTo>
                    <a:lnTo>
                      <a:pt x="56" y="4"/>
                    </a:lnTo>
                    <a:lnTo>
                      <a:pt x="64" y="12"/>
                    </a:lnTo>
                    <a:lnTo>
                      <a:pt x="72" y="24"/>
                    </a:lnTo>
                    <a:lnTo>
                      <a:pt x="72" y="40"/>
                    </a:lnTo>
                    <a:lnTo>
                      <a:pt x="72" y="48"/>
                    </a:lnTo>
                    <a:lnTo>
                      <a:pt x="68" y="60"/>
                    </a:lnTo>
                    <a:lnTo>
                      <a:pt x="64" y="68"/>
                    </a:lnTo>
                    <a:lnTo>
                      <a:pt x="56" y="76"/>
                    </a:lnTo>
                    <a:lnTo>
                      <a:pt x="44" y="80"/>
                    </a:lnTo>
                    <a:lnTo>
                      <a:pt x="36" y="80"/>
                    </a:lnTo>
                    <a:lnTo>
                      <a:pt x="24" y="80"/>
                    </a:lnTo>
                    <a:lnTo>
                      <a:pt x="16" y="76"/>
                    </a:lnTo>
                    <a:lnTo>
                      <a:pt x="8" y="68"/>
                    </a:lnTo>
                    <a:lnTo>
                      <a:pt x="0" y="56"/>
                    </a:lnTo>
                    <a:lnTo>
                      <a:pt x="0" y="40"/>
                    </a:lnTo>
                    <a:lnTo>
                      <a:pt x="0" y="32"/>
                    </a:lnTo>
                    <a:lnTo>
                      <a:pt x="4" y="20"/>
                    </a:lnTo>
                    <a:lnTo>
                      <a:pt x="8" y="12"/>
                    </a:lnTo>
                    <a:lnTo>
                      <a:pt x="16" y="4"/>
                    </a:lnTo>
                    <a:lnTo>
                      <a:pt x="28" y="0"/>
                    </a:lnTo>
                    <a:lnTo>
                      <a:pt x="36" y="0"/>
                    </a:lnTo>
                    <a:close/>
                    <a:moveTo>
                      <a:pt x="32" y="4"/>
                    </a:moveTo>
                    <a:lnTo>
                      <a:pt x="28" y="8"/>
                    </a:lnTo>
                    <a:lnTo>
                      <a:pt x="24" y="8"/>
                    </a:lnTo>
                    <a:lnTo>
                      <a:pt x="20" y="12"/>
                    </a:lnTo>
                    <a:lnTo>
                      <a:pt x="16" y="16"/>
                    </a:lnTo>
                    <a:lnTo>
                      <a:pt x="12" y="24"/>
                    </a:lnTo>
                    <a:lnTo>
                      <a:pt x="12" y="36"/>
                    </a:lnTo>
                    <a:lnTo>
                      <a:pt x="16" y="52"/>
                    </a:lnTo>
                    <a:lnTo>
                      <a:pt x="20" y="64"/>
                    </a:lnTo>
                    <a:lnTo>
                      <a:pt x="24" y="72"/>
                    </a:lnTo>
                    <a:lnTo>
                      <a:pt x="32" y="76"/>
                    </a:lnTo>
                    <a:lnTo>
                      <a:pt x="40" y="76"/>
                    </a:lnTo>
                    <a:lnTo>
                      <a:pt x="48" y="76"/>
                    </a:lnTo>
                    <a:lnTo>
                      <a:pt x="52" y="68"/>
                    </a:lnTo>
                    <a:lnTo>
                      <a:pt x="56" y="60"/>
                    </a:lnTo>
                    <a:lnTo>
                      <a:pt x="60" y="48"/>
                    </a:lnTo>
                    <a:lnTo>
                      <a:pt x="56" y="32"/>
                    </a:lnTo>
                    <a:lnTo>
                      <a:pt x="56" y="24"/>
                    </a:lnTo>
                    <a:lnTo>
                      <a:pt x="48" y="12"/>
                    </a:lnTo>
                    <a:lnTo>
                      <a:pt x="44" y="8"/>
                    </a:lnTo>
                    <a:lnTo>
                      <a:pt x="32" y="4"/>
                    </a:lnTo>
                    <a:close/>
                  </a:path>
                </a:pathLst>
              </a:custGeom>
              <a:solidFill>
                <a:srgbClr val="000000"/>
              </a:solidFill>
              <a:ln w="0">
                <a:solidFill>
                  <a:srgbClr val="000000"/>
                </a:solidFill>
                <a:round/>
                <a:headEnd/>
                <a:tailEnd/>
              </a:ln>
            </p:spPr>
            <p:txBody>
              <a:bodyPr/>
              <a:lstStyle/>
              <a:p>
                <a:endParaRPr lang="en-US"/>
              </a:p>
            </p:txBody>
          </p:sp>
          <p:sp>
            <p:nvSpPr>
              <p:cNvPr id="9443" name="Freeform 60"/>
              <p:cNvSpPr>
                <a:spLocks/>
              </p:cNvSpPr>
              <p:nvPr/>
            </p:nvSpPr>
            <p:spPr bwMode="auto">
              <a:xfrm>
                <a:off x="2784" y="2475"/>
                <a:ext cx="56" cy="80"/>
              </a:xfrm>
              <a:custGeom>
                <a:avLst/>
                <a:gdLst>
                  <a:gd name="T0" fmla="*/ 48 w 56"/>
                  <a:gd name="T1" fmla="*/ 0 h 80"/>
                  <a:gd name="T2" fmla="*/ 48 w 56"/>
                  <a:gd name="T3" fmla="*/ 28 h 80"/>
                  <a:gd name="T4" fmla="*/ 48 w 56"/>
                  <a:gd name="T5" fmla="*/ 28 h 80"/>
                  <a:gd name="T6" fmla="*/ 44 w 56"/>
                  <a:gd name="T7" fmla="*/ 16 h 80"/>
                  <a:gd name="T8" fmla="*/ 40 w 56"/>
                  <a:gd name="T9" fmla="*/ 8 h 80"/>
                  <a:gd name="T10" fmla="*/ 32 w 56"/>
                  <a:gd name="T11" fmla="*/ 8 h 80"/>
                  <a:gd name="T12" fmla="*/ 28 w 56"/>
                  <a:gd name="T13" fmla="*/ 4 h 80"/>
                  <a:gd name="T14" fmla="*/ 20 w 56"/>
                  <a:gd name="T15" fmla="*/ 8 h 80"/>
                  <a:gd name="T16" fmla="*/ 16 w 56"/>
                  <a:gd name="T17" fmla="*/ 8 h 80"/>
                  <a:gd name="T18" fmla="*/ 12 w 56"/>
                  <a:gd name="T19" fmla="*/ 12 h 80"/>
                  <a:gd name="T20" fmla="*/ 12 w 56"/>
                  <a:gd name="T21" fmla="*/ 16 h 80"/>
                  <a:gd name="T22" fmla="*/ 12 w 56"/>
                  <a:gd name="T23" fmla="*/ 20 h 80"/>
                  <a:gd name="T24" fmla="*/ 16 w 56"/>
                  <a:gd name="T25" fmla="*/ 24 h 80"/>
                  <a:gd name="T26" fmla="*/ 20 w 56"/>
                  <a:gd name="T27" fmla="*/ 28 h 80"/>
                  <a:gd name="T28" fmla="*/ 24 w 56"/>
                  <a:gd name="T29" fmla="*/ 32 h 80"/>
                  <a:gd name="T30" fmla="*/ 36 w 56"/>
                  <a:gd name="T31" fmla="*/ 36 h 80"/>
                  <a:gd name="T32" fmla="*/ 48 w 56"/>
                  <a:gd name="T33" fmla="*/ 44 h 80"/>
                  <a:gd name="T34" fmla="*/ 52 w 56"/>
                  <a:gd name="T35" fmla="*/ 48 h 80"/>
                  <a:gd name="T36" fmla="*/ 56 w 56"/>
                  <a:gd name="T37" fmla="*/ 60 h 80"/>
                  <a:gd name="T38" fmla="*/ 52 w 56"/>
                  <a:gd name="T39" fmla="*/ 68 h 80"/>
                  <a:gd name="T40" fmla="*/ 48 w 56"/>
                  <a:gd name="T41" fmla="*/ 76 h 80"/>
                  <a:gd name="T42" fmla="*/ 36 w 56"/>
                  <a:gd name="T43" fmla="*/ 80 h 80"/>
                  <a:gd name="T44" fmla="*/ 28 w 56"/>
                  <a:gd name="T45" fmla="*/ 80 h 80"/>
                  <a:gd name="T46" fmla="*/ 20 w 56"/>
                  <a:gd name="T47" fmla="*/ 80 h 80"/>
                  <a:gd name="T48" fmla="*/ 12 w 56"/>
                  <a:gd name="T49" fmla="*/ 80 h 80"/>
                  <a:gd name="T50" fmla="*/ 8 w 56"/>
                  <a:gd name="T51" fmla="*/ 80 h 80"/>
                  <a:gd name="T52" fmla="*/ 8 w 56"/>
                  <a:gd name="T53" fmla="*/ 80 h 80"/>
                  <a:gd name="T54" fmla="*/ 4 w 56"/>
                  <a:gd name="T55" fmla="*/ 80 h 80"/>
                  <a:gd name="T56" fmla="*/ 4 w 56"/>
                  <a:gd name="T57" fmla="*/ 80 h 80"/>
                  <a:gd name="T58" fmla="*/ 0 w 56"/>
                  <a:gd name="T59" fmla="*/ 80 h 80"/>
                  <a:gd name="T60" fmla="*/ 0 w 56"/>
                  <a:gd name="T61" fmla="*/ 56 h 80"/>
                  <a:gd name="T62" fmla="*/ 4 w 56"/>
                  <a:gd name="T63" fmla="*/ 56 h 80"/>
                  <a:gd name="T64" fmla="*/ 8 w 56"/>
                  <a:gd name="T65" fmla="*/ 64 h 80"/>
                  <a:gd name="T66" fmla="*/ 12 w 56"/>
                  <a:gd name="T67" fmla="*/ 72 h 80"/>
                  <a:gd name="T68" fmla="*/ 20 w 56"/>
                  <a:gd name="T69" fmla="*/ 76 h 80"/>
                  <a:gd name="T70" fmla="*/ 28 w 56"/>
                  <a:gd name="T71" fmla="*/ 76 h 80"/>
                  <a:gd name="T72" fmla="*/ 32 w 56"/>
                  <a:gd name="T73" fmla="*/ 76 h 80"/>
                  <a:gd name="T74" fmla="*/ 40 w 56"/>
                  <a:gd name="T75" fmla="*/ 72 h 80"/>
                  <a:gd name="T76" fmla="*/ 40 w 56"/>
                  <a:gd name="T77" fmla="*/ 68 h 80"/>
                  <a:gd name="T78" fmla="*/ 44 w 56"/>
                  <a:gd name="T79" fmla="*/ 64 h 80"/>
                  <a:gd name="T80" fmla="*/ 40 w 56"/>
                  <a:gd name="T81" fmla="*/ 60 h 80"/>
                  <a:gd name="T82" fmla="*/ 40 w 56"/>
                  <a:gd name="T83" fmla="*/ 56 h 80"/>
                  <a:gd name="T84" fmla="*/ 32 w 56"/>
                  <a:gd name="T85" fmla="*/ 52 h 80"/>
                  <a:gd name="T86" fmla="*/ 20 w 56"/>
                  <a:gd name="T87" fmla="*/ 44 h 80"/>
                  <a:gd name="T88" fmla="*/ 12 w 56"/>
                  <a:gd name="T89" fmla="*/ 40 h 80"/>
                  <a:gd name="T90" fmla="*/ 4 w 56"/>
                  <a:gd name="T91" fmla="*/ 36 h 80"/>
                  <a:gd name="T92" fmla="*/ 4 w 56"/>
                  <a:gd name="T93" fmla="*/ 28 h 80"/>
                  <a:gd name="T94" fmla="*/ 0 w 56"/>
                  <a:gd name="T95" fmla="*/ 24 h 80"/>
                  <a:gd name="T96" fmla="*/ 4 w 56"/>
                  <a:gd name="T97" fmla="*/ 12 h 80"/>
                  <a:gd name="T98" fmla="*/ 8 w 56"/>
                  <a:gd name="T99" fmla="*/ 8 h 80"/>
                  <a:gd name="T100" fmla="*/ 16 w 56"/>
                  <a:gd name="T101" fmla="*/ 0 h 80"/>
                  <a:gd name="T102" fmla="*/ 28 w 56"/>
                  <a:gd name="T103" fmla="*/ 0 h 80"/>
                  <a:gd name="T104" fmla="*/ 32 w 56"/>
                  <a:gd name="T105" fmla="*/ 0 h 80"/>
                  <a:gd name="T106" fmla="*/ 36 w 56"/>
                  <a:gd name="T107" fmla="*/ 4 h 80"/>
                  <a:gd name="T108" fmla="*/ 40 w 56"/>
                  <a:gd name="T109" fmla="*/ 4 h 80"/>
                  <a:gd name="T110" fmla="*/ 44 w 56"/>
                  <a:gd name="T111" fmla="*/ 4 h 80"/>
                  <a:gd name="T112" fmla="*/ 44 w 56"/>
                  <a:gd name="T113" fmla="*/ 4 h 80"/>
                  <a:gd name="T114" fmla="*/ 44 w 56"/>
                  <a:gd name="T115" fmla="*/ 4 h 80"/>
                  <a:gd name="T116" fmla="*/ 48 w 56"/>
                  <a:gd name="T117" fmla="*/ 0 h 80"/>
                  <a:gd name="T118" fmla="*/ 48 w 56"/>
                  <a:gd name="T119" fmla="*/ 0 h 80"/>
                  <a:gd name="T120" fmla="*/ 48 w 56"/>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6"/>
                  <a:gd name="T184" fmla="*/ 0 h 80"/>
                  <a:gd name="T185" fmla="*/ 56 w 56"/>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6" h="80">
                    <a:moveTo>
                      <a:pt x="48" y="0"/>
                    </a:moveTo>
                    <a:lnTo>
                      <a:pt x="48" y="28"/>
                    </a:lnTo>
                    <a:lnTo>
                      <a:pt x="44" y="16"/>
                    </a:lnTo>
                    <a:lnTo>
                      <a:pt x="40" y="8"/>
                    </a:lnTo>
                    <a:lnTo>
                      <a:pt x="32" y="8"/>
                    </a:lnTo>
                    <a:lnTo>
                      <a:pt x="28" y="4"/>
                    </a:lnTo>
                    <a:lnTo>
                      <a:pt x="20" y="8"/>
                    </a:lnTo>
                    <a:lnTo>
                      <a:pt x="16" y="8"/>
                    </a:lnTo>
                    <a:lnTo>
                      <a:pt x="12" y="12"/>
                    </a:lnTo>
                    <a:lnTo>
                      <a:pt x="12" y="16"/>
                    </a:lnTo>
                    <a:lnTo>
                      <a:pt x="12" y="20"/>
                    </a:lnTo>
                    <a:lnTo>
                      <a:pt x="16" y="24"/>
                    </a:lnTo>
                    <a:lnTo>
                      <a:pt x="20" y="28"/>
                    </a:lnTo>
                    <a:lnTo>
                      <a:pt x="24" y="32"/>
                    </a:lnTo>
                    <a:lnTo>
                      <a:pt x="36" y="36"/>
                    </a:lnTo>
                    <a:lnTo>
                      <a:pt x="48" y="44"/>
                    </a:lnTo>
                    <a:lnTo>
                      <a:pt x="52" y="48"/>
                    </a:lnTo>
                    <a:lnTo>
                      <a:pt x="56" y="60"/>
                    </a:lnTo>
                    <a:lnTo>
                      <a:pt x="52" y="68"/>
                    </a:lnTo>
                    <a:lnTo>
                      <a:pt x="48" y="76"/>
                    </a:lnTo>
                    <a:lnTo>
                      <a:pt x="36" y="80"/>
                    </a:lnTo>
                    <a:lnTo>
                      <a:pt x="28" y="80"/>
                    </a:lnTo>
                    <a:lnTo>
                      <a:pt x="20" y="80"/>
                    </a:lnTo>
                    <a:lnTo>
                      <a:pt x="12" y="80"/>
                    </a:lnTo>
                    <a:lnTo>
                      <a:pt x="8" y="80"/>
                    </a:lnTo>
                    <a:lnTo>
                      <a:pt x="4" y="80"/>
                    </a:lnTo>
                    <a:lnTo>
                      <a:pt x="0" y="80"/>
                    </a:lnTo>
                    <a:lnTo>
                      <a:pt x="0" y="56"/>
                    </a:lnTo>
                    <a:lnTo>
                      <a:pt x="4" y="56"/>
                    </a:lnTo>
                    <a:lnTo>
                      <a:pt x="8" y="64"/>
                    </a:lnTo>
                    <a:lnTo>
                      <a:pt x="12" y="72"/>
                    </a:lnTo>
                    <a:lnTo>
                      <a:pt x="20" y="76"/>
                    </a:lnTo>
                    <a:lnTo>
                      <a:pt x="28" y="76"/>
                    </a:lnTo>
                    <a:lnTo>
                      <a:pt x="32" y="76"/>
                    </a:lnTo>
                    <a:lnTo>
                      <a:pt x="40" y="72"/>
                    </a:lnTo>
                    <a:lnTo>
                      <a:pt x="40" y="68"/>
                    </a:lnTo>
                    <a:lnTo>
                      <a:pt x="44" y="64"/>
                    </a:lnTo>
                    <a:lnTo>
                      <a:pt x="40" y="60"/>
                    </a:lnTo>
                    <a:lnTo>
                      <a:pt x="40" y="56"/>
                    </a:lnTo>
                    <a:lnTo>
                      <a:pt x="32" y="52"/>
                    </a:lnTo>
                    <a:lnTo>
                      <a:pt x="20" y="44"/>
                    </a:lnTo>
                    <a:lnTo>
                      <a:pt x="12" y="40"/>
                    </a:lnTo>
                    <a:lnTo>
                      <a:pt x="4" y="36"/>
                    </a:lnTo>
                    <a:lnTo>
                      <a:pt x="4" y="28"/>
                    </a:lnTo>
                    <a:lnTo>
                      <a:pt x="0" y="24"/>
                    </a:lnTo>
                    <a:lnTo>
                      <a:pt x="4" y="12"/>
                    </a:lnTo>
                    <a:lnTo>
                      <a:pt x="8" y="8"/>
                    </a:lnTo>
                    <a:lnTo>
                      <a:pt x="16" y="0"/>
                    </a:lnTo>
                    <a:lnTo>
                      <a:pt x="28" y="0"/>
                    </a:lnTo>
                    <a:lnTo>
                      <a:pt x="32" y="0"/>
                    </a:lnTo>
                    <a:lnTo>
                      <a:pt x="36" y="4"/>
                    </a:lnTo>
                    <a:lnTo>
                      <a:pt x="40" y="4"/>
                    </a:lnTo>
                    <a:lnTo>
                      <a:pt x="44" y="4"/>
                    </a:lnTo>
                    <a:lnTo>
                      <a:pt x="48" y="0"/>
                    </a:lnTo>
                    <a:close/>
                  </a:path>
                </a:pathLst>
              </a:custGeom>
              <a:solidFill>
                <a:srgbClr val="000000"/>
              </a:solidFill>
              <a:ln w="0">
                <a:solidFill>
                  <a:srgbClr val="000000"/>
                </a:solidFill>
                <a:round/>
                <a:headEnd/>
                <a:tailEnd/>
              </a:ln>
            </p:spPr>
            <p:txBody>
              <a:bodyPr/>
              <a:lstStyle/>
              <a:p>
                <a:endParaRPr lang="en-US"/>
              </a:p>
            </p:txBody>
          </p:sp>
          <p:sp>
            <p:nvSpPr>
              <p:cNvPr id="9444" name="Freeform 61"/>
              <p:cNvSpPr>
                <a:spLocks/>
              </p:cNvSpPr>
              <p:nvPr/>
            </p:nvSpPr>
            <p:spPr bwMode="auto">
              <a:xfrm>
                <a:off x="2848" y="2475"/>
                <a:ext cx="84" cy="80"/>
              </a:xfrm>
              <a:custGeom>
                <a:avLst/>
                <a:gdLst>
                  <a:gd name="T0" fmla="*/ 72 w 84"/>
                  <a:gd name="T1" fmla="*/ 0 h 80"/>
                  <a:gd name="T2" fmla="*/ 72 w 84"/>
                  <a:gd name="T3" fmla="*/ 48 h 80"/>
                  <a:gd name="T4" fmla="*/ 72 w 84"/>
                  <a:gd name="T5" fmla="*/ 60 h 80"/>
                  <a:gd name="T6" fmla="*/ 72 w 84"/>
                  <a:gd name="T7" fmla="*/ 68 h 80"/>
                  <a:gd name="T8" fmla="*/ 72 w 84"/>
                  <a:gd name="T9" fmla="*/ 68 h 80"/>
                  <a:gd name="T10" fmla="*/ 72 w 84"/>
                  <a:gd name="T11" fmla="*/ 72 h 80"/>
                  <a:gd name="T12" fmla="*/ 76 w 84"/>
                  <a:gd name="T13" fmla="*/ 72 h 80"/>
                  <a:gd name="T14" fmla="*/ 76 w 84"/>
                  <a:gd name="T15" fmla="*/ 72 h 80"/>
                  <a:gd name="T16" fmla="*/ 80 w 84"/>
                  <a:gd name="T17" fmla="*/ 72 h 80"/>
                  <a:gd name="T18" fmla="*/ 80 w 84"/>
                  <a:gd name="T19" fmla="*/ 72 h 80"/>
                  <a:gd name="T20" fmla="*/ 84 w 84"/>
                  <a:gd name="T21" fmla="*/ 72 h 80"/>
                  <a:gd name="T22" fmla="*/ 60 w 84"/>
                  <a:gd name="T23" fmla="*/ 80 h 80"/>
                  <a:gd name="T24" fmla="*/ 56 w 84"/>
                  <a:gd name="T25" fmla="*/ 80 h 80"/>
                  <a:gd name="T26" fmla="*/ 56 w 84"/>
                  <a:gd name="T27" fmla="*/ 64 h 80"/>
                  <a:gd name="T28" fmla="*/ 48 w 84"/>
                  <a:gd name="T29" fmla="*/ 76 h 80"/>
                  <a:gd name="T30" fmla="*/ 40 w 84"/>
                  <a:gd name="T31" fmla="*/ 80 h 80"/>
                  <a:gd name="T32" fmla="*/ 36 w 84"/>
                  <a:gd name="T33" fmla="*/ 80 h 80"/>
                  <a:gd name="T34" fmla="*/ 28 w 84"/>
                  <a:gd name="T35" fmla="*/ 80 h 80"/>
                  <a:gd name="T36" fmla="*/ 24 w 84"/>
                  <a:gd name="T37" fmla="*/ 80 h 80"/>
                  <a:gd name="T38" fmla="*/ 16 w 84"/>
                  <a:gd name="T39" fmla="*/ 80 h 80"/>
                  <a:gd name="T40" fmla="*/ 12 w 84"/>
                  <a:gd name="T41" fmla="*/ 72 h 80"/>
                  <a:gd name="T42" fmla="*/ 12 w 84"/>
                  <a:gd name="T43" fmla="*/ 68 h 80"/>
                  <a:gd name="T44" fmla="*/ 8 w 84"/>
                  <a:gd name="T45" fmla="*/ 60 h 80"/>
                  <a:gd name="T46" fmla="*/ 8 w 84"/>
                  <a:gd name="T47" fmla="*/ 52 h 80"/>
                  <a:gd name="T48" fmla="*/ 8 w 84"/>
                  <a:gd name="T49" fmla="*/ 16 h 80"/>
                  <a:gd name="T50" fmla="*/ 8 w 84"/>
                  <a:gd name="T51" fmla="*/ 12 h 80"/>
                  <a:gd name="T52" fmla="*/ 8 w 84"/>
                  <a:gd name="T53" fmla="*/ 8 h 80"/>
                  <a:gd name="T54" fmla="*/ 8 w 84"/>
                  <a:gd name="T55" fmla="*/ 8 h 80"/>
                  <a:gd name="T56" fmla="*/ 4 w 84"/>
                  <a:gd name="T57" fmla="*/ 4 h 80"/>
                  <a:gd name="T58" fmla="*/ 4 w 84"/>
                  <a:gd name="T59" fmla="*/ 4 h 80"/>
                  <a:gd name="T60" fmla="*/ 0 w 84"/>
                  <a:gd name="T61" fmla="*/ 4 h 80"/>
                  <a:gd name="T62" fmla="*/ 0 w 84"/>
                  <a:gd name="T63" fmla="*/ 0 h 80"/>
                  <a:gd name="T64" fmla="*/ 24 w 84"/>
                  <a:gd name="T65" fmla="*/ 0 h 80"/>
                  <a:gd name="T66" fmla="*/ 24 w 84"/>
                  <a:gd name="T67" fmla="*/ 52 h 80"/>
                  <a:gd name="T68" fmla="*/ 24 w 84"/>
                  <a:gd name="T69" fmla="*/ 64 h 80"/>
                  <a:gd name="T70" fmla="*/ 28 w 84"/>
                  <a:gd name="T71" fmla="*/ 68 h 80"/>
                  <a:gd name="T72" fmla="*/ 32 w 84"/>
                  <a:gd name="T73" fmla="*/ 72 h 80"/>
                  <a:gd name="T74" fmla="*/ 36 w 84"/>
                  <a:gd name="T75" fmla="*/ 72 h 80"/>
                  <a:gd name="T76" fmla="*/ 40 w 84"/>
                  <a:gd name="T77" fmla="*/ 72 h 80"/>
                  <a:gd name="T78" fmla="*/ 44 w 84"/>
                  <a:gd name="T79" fmla="*/ 68 h 80"/>
                  <a:gd name="T80" fmla="*/ 52 w 84"/>
                  <a:gd name="T81" fmla="*/ 64 h 80"/>
                  <a:gd name="T82" fmla="*/ 56 w 84"/>
                  <a:gd name="T83" fmla="*/ 60 h 80"/>
                  <a:gd name="T84" fmla="*/ 56 w 84"/>
                  <a:gd name="T85" fmla="*/ 16 h 80"/>
                  <a:gd name="T86" fmla="*/ 56 w 84"/>
                  <a:gd name="T87" fmla="*/ 12 h 80"/>
                  <a:gd name="T88" fmla="*/ 56 w 84"/>
                  <a:gd name="T89" fmla="*/ 8 h 80"/>
                  <a:gd name="T90" fmla="*/ 52 w 84"/>
                  <a:gd name="T91" fmla="*/ 4 h 80"/>
                  <a:gd name="T92" fmla="*/ 44 w 84"/>
                  <a:gd name="T93" fmla="*/ 4 h 80"/>
                  <a:gd name="T94" fmla="*/ 44 w 84"/>
                  <a:gd name="T95" fmla="*/ 0 h 80"/>
                  <a:gd name="T96" fmla="*/ 72 w 84"/>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
                  <a:gd name="T148" fmla="*/ 0 h 80"/>
                  <a:gd name="T149" fmla="*/ 84 w 84"/>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 h="80">
                    <a:moveTo>
                      <a:pt x="72" y="0"/>
                    </a:moveTo>
                    <a:lnTo>
                      <a:pt x="72" y="48"/>
                    </a:lnTo>
                    <a:lnTo>
                      <a:pt x="72" y="60"/>
                    </a:lnTo>
                    <a:lnTo>
                      <a:pt x="72" y="68"/>
                    </a:lnTo>
                    <a:lnTo>
                      <a:pt x="72" y="72"/>
                    </a:lnTo>
                    <a:lnTo>
                      <a:pt x="76" y="72"/>
                    </a:lnTo>
                    <a:lnTo>
                      <a:pt x="80" y="72"/>
                    </a:lnTo>
                    <a:lnTo>
                      <a:pt x="84" y="72"/>
                    </a:lnTo>
                    <a:lnTo>
                      <a:pt x="60" y="80"/>
                    </a:lnTo>
                    <a:lnTo>
                      <a:pt x="56" y="80"/>
                    </a:lnTo>
                    <a:lnTo>
                      <a:pt x="56" y="64"/>
                    </a:lnTo>
                    <a:lnTo>
                      <a:pt x="48" y="76"/>
                    </a:lnTo>
                    <a:lnTo>
                      <a:pt x="40" y="80"/>
                    </a:lnTo>
                    <a:lnTo>
                      <a:pt x="36" y="80"/>
                    </a:lnTo>
                    <a:lnTo>
                      <a:pt x="28" y="80"/>
                    </a:lnTo>
                    <a:lnTo>
                      <a:pt x="24" y="80"/>
                    </a:lnTo>
                    <a:lnTo>
                      <a:pt x="16" y="80"/>
                    </a:lnTo>
                    <a:lnTo>
                      <a:pt x="12" y="72"/>
                    </a:lnTo>
                    <a:lnTo>
                      <a:pt x="12" y="68"/>
                    </a:lnTo>
                    <a:lnTo>
                      <a:pt x="8" y="60"/>
                    </a:lnTo>
                    <a:lnTo>
                      <a:pt x="8" y="52"/>
                    </a:lnTo>
                    <a:lnTo>
                      <a:pt x="8" y="16"/>
                    </a:lnTo>
                    <a:lnTo>
                      <a:pt x="8" y="12"/>
                    </a:lnTo>
                    <a:lnTo>
                      <a:pt x="8" y="8"/>
                    </a:lnTo>
                    <a:lnTo>
                      <a:pt x="4" y="4"/>
                    </a:lnTo>
                    <a:lnTo>
                      <a:pt x="0" y="4"/>
                    </a:lnTo>
                    <a:lnTo>
                      <a:pt x="0" y="0"/>
                    </a:lnTo>
                    <a:lnTo>
                      <a:pt x="24" y="0"/>
                    </a:lnTo>
                    <a:lnTo>
                      <a:pt x="24" y="52"/>
                    </a:lnTo>
                    <a:lnTo>
                      <a:pt x="24" y="64"/>
                    </a:lnTo>
                    <a:lnTo>
                      <a:pt x="28" y="68"/>
                    </a:lnTo>
                    <a:lnTo>
                      <a:pt x="32" y="72"/>
                    </a:lnTo>
                    <a:lnTo>
                      <a:pt x="36" y="72"/>
                    </a:lnTo>
                    <a:lnTo>
                      <a:pt x="40" y="72"/>
                    </a:lnTo>
                    <a:lnTo>
                      <a:pt x="44" y="68"/>
                    </a:lnTo>
                    <a:lnTo>
                      <a:pt x="52" y="64"/>
                    </a:lnTo>
                    <a:lnTo>
                      <a:pt x="56" y="60"/>
                    </a:lnTo>
                    <a:lnTo>
                      <a:pt x="56" y="16"/>
                    </a:lnTo>
                    <a:lnTo>
                      <a:pt x="56" y="12"/>
                    </a:lnTo>
                    <a:lnTo>
                      <a:pt x="56" y="8"/>
                    </a:lnTo>
                    <a:lnTo>
                      <a:pt x="52" y="4"/>
                    </a:lnTo>
                    <a:lnTo>
                      <a:pt x="44" y="4"/>
                    </a:lnTo>
                    <a:lnTo>
                      <a:pt x="44" y="0"/>
                    </a:lnTo>
                    <a:lnTo>
                      <a:pt x="72" y="0"/>
                    </a:lnTo>
                    <a:close/>
                  </a:path>
                </a:pathLst>
              </a:custGeom>
              <a:solidFill>
                <a:srgbClr val="000000"/>
              </a:solidFill>
              <a:ln w="0">
                <a:solidFill>
                  <a:srgbClr val="000000"/>
                </a:solidFill>
                <a:round/>
                <a:headEnd/>
                <a:tailEnd/>
              </a:ln>
            </p:spPr>
            <p:txBody>
              <a:bodyPr/>
              <a:lstStyle/>
              <a:p>
                <a:endParaRPr lang="en-US"/>
              </a:p>
            </p:txBody>
          </p:sp>
          <p:sp>
            <p:nvSpPr>
              <p:cNvPr id="9445" name="Freeform 62"/>
              <p:cNvSpPr>
                <a:spLocks noEditPoints="1"/>
              </p:cNvSpPr>
              <p:nvPr/>
            </p:nvSpPr>
            <p:spPr bwMode="auto">
              <a:xfrm>
                <a:off x="2932" y="2475"/>
                <a:ext cx="85" cy="120"/>
              </a:xfrm>
              <a:custGeom>
                <a:avLst/>
                <a:gdLst>
                  <a:gd name="T0" fmla="*/ 24 w 85"/>
                  <a:gd name="T1" fmla="*/ 0 h 120"/>
                  <a:gd name="T2" fmla="*/ 28 w 85"/>
                  <a:gd name="T3" fmla="*/ 20 h 120"/>
                  <a:gd name="T4" fmla="*/ 40 w 85"/>
                  <a:gd name="T5" fmla="*/ 4 h 120"/>
                  <a:gd name="T6" fmla="*/ 53 w 85"/>
                  <a:gd name="T7" fmla="*/ 0 h 120"/>
                  <a:gd name="T8" fmla="*/ 73 w 85"/>
                  <a:gd name="T9" fmla="*/ 8 h 120"/>
                  <a:gd name="T10" fmla="*/ 81 w 85"/>
                  <a:gd name="T11" fmla="*/ 28 h 120"/>
                  <a:gd name="T12" fmla="*/ 81 w 85"/>
                  <a:gd name="T13" fmla="*/ 52 h 120"/>
                  <a:gd name="T14" fmla="*/ 73 w 85"/>
                  <a:gd name="T15" fmla="*/ 72 h 120"/>
                  <a:gd name="T16" fmla="*/ 48 w 85"/>
                  <a:gd name="T17" fmla="*/ 80 h 120"/>
                  <a:gd name="T18" fmla="*/ 36 w 85"/>
                  <a:gd name="T19" fmla="*/ 80 h 120"/>
                  <a:gd name="T20" fmla="*/ 28 w 85"/>
                  <a:gd name="T21" fmla="*/ 76 h 120"/>
                  <a:gd name="T22" fmla="*/ 28 w 85"/>
                  <a:gd name="T23" fmla="*/ 108 h 120"/>
                  <a:gd name="T24" fmla="*/ 28 w 85"/>
                  <a:gd name="T25" fmla="*/ 112 h 120"/>
                  <a:gd name="T26" fmla="*/ 32 w 85"/>
                  <a:gd name="T27" fmla="*/ 116 h 120"/>
                  <a:gd name="T28" fmla="*/ 40 w 85"/>
                  <a:gd name="T29" fmla="*/ 120 h 120"/>
                  <a:gd name="T30" fmla="*/ 0 w 85"/>
                  <a:gd name="T31" fmla="*/ 116 h 120"/>
                  <a:gd name="T32" fmla="*/ 4 w 85"/>
                  <a:gd name="T33" fmla="*/ 116 h 120"/>
                  <a:gd name="T34" fmla="*/ 12 w 85"/>
                  <a:gd name="T35" fmla="*/ 112 h 120"/>
                  <a:gd name="T36" fmla="*/ 12 w 85"/>
                  <a:gd name="T37" fmla="*/ 108 h 120"/>
                  <a:gd name="T38" fmla="*/ 12 w 85"/>
                  <a:gd name="T39" fmla="*/ 24 h 120"/>
                  <a:gd name="T40" fmla="*/ 12 w 85"/>
                  <a:gd name="T41" fmla="*/ 12 h 120"/>
                  <a:gd name="T42" fmla="*/ 12 w 85"/>
                  <a:gd name="T43" fmla="*/ 12 h 120"/>
                  <a:gd name="T44" fmla="*/ 8 w 85"/>
                  <a:gd name="T45" fmla="*/ 8 h 120"/>
                  <a:gd name="T46" fmla="*/ 4 w 85"/>
                  <a:gd name="T47" fmla="*/ 12 h 120"/>
                  <a:gd name="T48" fmla="*/ 28 w 85"/>
                  <a:gd name="T49" fmla="*/ 24 h 120"/>
                  <a:gd name="T50" fmla="*/ 28 w 85"/>
                  <a:gd name="T51" fmla="*/ 60 h 120"/>
                  <a:gd name="T52" fmla="*/ 32 w 85"/>
                  <a:gd name="T53" fmla="*/ 68 h 120"/>
                  <a:gd name="T54" fmla="*/ 40 w 85"/>
                  <a:gd name="T55" fmla="*/ 76 h 120"/>
                  <a:gd name="T56" fmla="*/ 57 w 85"/>
                  <a:gd name="T57" fmla="*/ 76 h 120"/>
                  <a:gd name="T58" fmla="*/ 65 w 85"/>
                  <a:gd name="T59" fmla="*/ 60 h 120"/>
                  <a:gd name="T60" fmla="*/ 69 w 85"/>
                  <a:gd name="T61" fmla="*/ 36 h 120"/>
                  <a:gd name="T62" fmla="*/ 61 w 85"/>
                  <a:gd name="T63" fmla="*/ 20 h 120"/>
                  <a:gd name="T64" fmla="*/ 48 w 85"/>
                  <a:gd name="T65" fmla="*/ 12 h 120"/>
                  <a:gd name="T66" fmla="*/ 36 w 85"/>
                  <a:gd name="T67" fmla="*/ 16 h 120"/>
                  <a:gd name="T68" fmla="*/ 28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0" y="8"/>
                    </a:moveTo>
                    <a:lnTo>
                      <a:pt x="24" y="0"/>
                    </a:lnTo>
                    <a:lnTo>
                      <a:pt x="28" y="0"/>
                    </a:lnTo>
                    <a:lnTo>
                      <a:pt x="28" y="20"/>
                    </a:lnTo>
                    <a:lnTo>
                      <a:pt x="32" y="8"/>
                    </a:lnTo>
                    <a:lnTo>
                      <a:pt x="40" y="4"/>
                    </a:lnTo>
                    <a:lnTo>
                      <a:pt x="44" y="0"/>
                    </a:lnTo>
                    <a:lnTo>
                      <a:pt x="53" y="0"/>
                    </a:lnTo>
                    <a:lnTo>
                      <a:pt x="65" y="4"/>
                    </a:lnTo>
                    <a:lnTo>
                      <a:pt x="73" y="8"/>
                    </a:lnTo>
                    <a:lnTo>
                      <a:pt x="77" y="16"/>
                    </a:lnTo>
                    <a:lnTo>
                      <a:pt x="81" y="28"/>
                    </a:lnTo>
                    <a:lnTo>
                      <a:pt x="85" y="40"/>
                    </a:lnTo>
                    <a:lnTo>
                      <a:pt x="81" y="52"/>
                    </a:lnTo>
                    <a:lnTo>
                      <a:pt x="77" y="60"/>
                    </a:lnTo>
                    <a:lnTo>
                      <a:pt x="73" y="72"/>
                    </a:lnTo>
                    <a:lnTo>
                      <a:pt x="61" y="80"/>
                    </a:lnTo>
                    <a:lnTo>
                      <a:pt x="48" y="80"/>
                    </a:lnTo>
                    <a:lnTo>
                      <a:pt x="40" y="80"/>
                    </a:lnTo>
                    <a:lnTo>
                      <a:pt x="36" y="80"/>
                    </a:lnTo>
                    <a:lnTo>
                      <a:pt x="32" y="80"/>
                    </a:lnTo>
                    <a:lnTo>
                      <a:pt x="28" y="76"/>
                    </a:lnTo>
                    <a:lnTo>
                      <a:pt x="28" y="100"/>
                    </a:lnTo>
                    <a:lnTo>
                      <a:pt x="28" y="108"/>
                    </a:lnTo>
                    <a:lnTo>
                      <a:pt x="28" y="112"/>
                    </a:lnTo>
                    <a:lnTo>
                      <a:pt x="32" y="116"/>
                    </a:lnTo>
                    <a:lnTo>
                      <a:pt x="40" y="116"/>
                    </a:lnTo>
                    <a:lnTo>
                      <a:pt x="40" y="120"/>
                    </a:lnTo>
                    <a:lnTo>
                      <a:pt x="0" y="120"/>
                    </a:lnTo>
                    <a:lnTo>
                      <a:pt x="0" y="116"/>
                    </a:lnTo>
                    <a:lnTo>
                      <a:pt x="4" y="116"/>
                    </a:lnTo>
                    <a:lnTo>
                      <a:pt x="8" y="116"/>
                    </a:lnTo>
                    <a:lnTo>
                      <a:pt x="12" y="112"/>
                    </a:lnTo>
                    <a:lnTo>
                      <a:pt x="12" y="108"/>
                    </a:lnTo>
                    <a:lnTo>
                      <a:pt x="12" y="100"/>
                    </a:lnTo>
                    <a:lnTo>
                      <a:pt x="12" y="24"/>
                    </a:lnTo>
                    <a:lnTo>
                      <a:pt x="12" y="16"/>
                    </a:lnTo>
                    <a:lnTo>
                      <a:pt x="12" y="12"/>
                    </a:lnTo>
                    <a:lnTo>
                      <a:pt x="8" y="8"/>
                    </a:lnTo>
                    <a:lnTo>
                      <a:pt x="4" y="8"/>
                    </a:lnTo>
                    <a:lnTo>
                      <a:pt x="4" y="12"/>
                    </a:lnTo>
                    <a:lnTo>
                      <a:pt x="0" y="8"/>
                    </a:lnTo>
                    <a:close/>
                    <a:moveTo>
                      <a:pt x="28" y="24"/>
                    </a:moveTo>
                    <a:lnTo>
                      <a:pt x="28" y="52"/>
                    </a:lnTo>
                    <a:lnTo>
                      <a:pt x="28" y="60"/>
                    </a:lnTo>
                    <a:lnTo>
                      <a:pt x="28" y="64"/>
                    </a:lnTo>
                    <a:lnTo>
                      <a:pt x="32" y="68"/>
                    </a:lnTo>
                    <a:lnTo>
                      <a:pt x="36" y="72"/>
                    </a:lnTo>
                    <a:lnTo>
                      <a:pt x="40" y="76"/>
                    </a:lnTo>
                    <a:lnTo>
                      <a:pt x="48" y="76"/>
                    </a:lnTo>
                    <a:lnTo>
                      <a:pt x="57" y="76"/>
                    </a:lnTo>
                    <a:lnTo>
                      <a:pt x="61" y="72"/>
                    </a:lnTo>
                    <a:lnTo>
                      <a:pt x="65" y="60"/>
                    </a:lnTo>
                    <a:lnTo>
                      <a:pt x="69" y="48"/>
                    </a:lnTo>
                    <a:lnTo>
                      <a:pt x="69" y="36"/>
                    </a:lnTo>
                    <a:lnTo>
                      <a:pt x="65" y="28"/>
                    </a:lnTo>
                    <a:lnTo>
                      <a:pt x="61" y="20"/>
                    </a:lnTo>
                    <a:lnTo>
                      <a:pt x="53" y="16"/>
                    </a:lnTo>
                    <a:lnTo>
                      <a:pt x="48" y="12"/>
                    </a:lnTo>
                    <a:lnTo>
                      <a:pt x="40" y="12"/>
                    </a:lnTo>
                    <a:lnTo>
                      <a:pt x="36" y="16"/>
                    </a:lnTo>
                    <a:lnTo>
                      <a:pt x="32" y="16"/>
                    </a:lnTo>
                    <a:lnTo>
                      <a:pt x="28" y="24"/>
                    </a:lnTo>
                    <a:close/>
                  </a:path>
                </a:pathLst>
              </a:custGeom>
              <a:solidFill>
                <a:srgbClr val="000000"/>
              </a:solidFill>
              <a:ln w="0">
                <a:solidFill>
                  <a:srgbClr val="000000"/>
                </a:solidFill>
                <a:round/>
                <a:headEnd/>
                <a:tailEnd/>
              </a:ln>
            </p:spPr>
            <p:txBody>
              <a:bodyPr/>
              <a:lstStyle/>
              <a:p>
                <a:endParaRPr lang="en-US"/>
              </a:p>
            </p:txBody>
          </p:sp>
          <p:sp>
            <p:nvSpPr>
              <p:cNvPr id="9446" name="Freeform 63"/>
              <p:cNvSpPr>
                <a:spLocks noEditPoints="1"/>
              </p:cNvSpPr>
              <p:nvPr/>
            </p:nvSpPr>
            <p:spPr bwMode="auto">
              <a:xfrm>
                <a:off x="3025" y="2475"/>
                <a:ext cx="68" cy="80"/>
              </a:xfrm>
              <a:custGeom>
                <a:avLst/>
                <a:gdLst>
                  <a:gd name="T0" fmla="*/ 12 w 68"/>
                  <a:gd name="T1" fmla="*/ 32 h 80"/>
                  <a:gd name="T2" fmla="*/ 16 w 68"/>
                  <a:gd name="T3" fmla="*/ 48 h 80"/>
                  <a:gd name="T4" fmla="*/ 24 w 68"/>
                  <a:gd name="T5" fmla="*/ 56 h 80"/>
                  <a:gd name="T6" fmla="*/ 32 w 68"/>
                  <a:gd name="T7" fmla="*/ 64 h 80"/>
                  <a:gd name="T8" fmla="*/ 44 w 68"/>
                  <a:gd name="T9" fmla="*/ 68 h 80"/>
                  <a:gd name="T10" fmla="*/ 48 w 68"/>
                  <a:gd name="T11" fmla="*/ 68 h 80"/>
                  <a:gd name="T12" fmla="*/ 56 w 68"/>
                  <a:gd name="T13" fmla="*/ 64 h 80"/>
                  <a:gd name="T14" fmla="*/ 60 w 68"/>
                  <a:gd name="T15" fmla="*/ 60 h 80"/>
                  <a:gd name="T16" fmla="*/ 64 w 68"/>
                  <a:gd name="T17" fmla="*/ 48 h 80"/>
                  <a:gd name="T18" fmla="*/ 68 w 68"/>
                  <a:gd name="T19" fmla="*/ 52 h 80"/>
                  <a:gd name="T20" fmla="*/ 64 w 68"/>
                  <a:gd name="T21" fmla="*/ 64 h 80"/>
                  <a:gd name="T22" fmla="*/ 56 w 68"/>
                  <a:gd name="T23" fmla="*/ 72 h 80"/>
                  <a:gd name="T24" fmla="*/ 48 w 68"/>
                  <a:gd name="T25" fmla="*/ 80 h 80"/>
                  <a:gd name="T26" fmla="*/ 36 w 68"/>
                  <a:gd name="T27" fmla="*/ 80 h 80"/>
                  <a:gd name="T28" fmla="*/ 20 w 68"/>
                  <a:gd name="T29" fmla="*/ 80 h 80"/>
                  <a:gd name="T30" fmla="*/ 12 w 68"/>
                  <a:gd name="T31" fmla="*/ 72 h 80"/>
                  <a:gd name="T32" fmla="*/ 4 w 68"/>
                  <a:gd name="T33" fmla="*/ 64 h 80"/>
                  <a:gd name="T34" fmla="*/ 4 w 68"/>
                  <a:gd name="T35" fmla="*/ 52 h 80"/>
                  <a:gd name="T36" fmla="*/ 0 w 68"/>
                  <a:gd name="T37" fmla="*/ 40 h 80"/>
                  <a:gd name="T38" fmla="*/ 4 w 68"/>
                  <a:gd name="T39" fmla="*/ 28 h 80"/>
                  <a:gd name="T40" fmla="*/ 4 w 68"/>
                  <a:gd name="T41" fmla="*/ 20 h 80"/>
                  <a:gd name="T42" fmla="*/ 12 w 68"/>
                  <a:gd name="T43" fmla="*/ 12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20 h 80"/>
                  <a:gd name="T56" fmla="*/ 68 w 68"/>
                  <a:gd name="T57" fmla="*/ 32 h 80"/>
                  <a:gd name="T58" fmla="*/ 12 w 68"/>
                  <a:gd name="T59" fmla="*/ 32 h 80"/>
                  <a:gd name="T60" fmla="*/ 12 w 68"/>
                  <a:gd name="T61" fmla="*/ 24 h 80"/>
                  <a:gd name="T62" fmla="*/ 48 w 68"/>
                  <a:gd name="T63" fmla="*/ 24 h 80"/>
                  <a:gd name="T64" fmla="*/ 48 w 68"/>
                  <a:gd name="T65" fmla="*/ 20 h 80"/>
                  <a:gd name="T66" fmla="*/ 48 w 68"/>
                  <a:gd name="T67" fmla="*/ 16 h 80"/>
                  <a:gd name="T68" fmla="*/ 44 w 68"/>
                  <a:gd name="T69" fmla="*/ 12 h 80"/>
                  <a:gd name="T70" fmla="*/ 40 w 68"/>
                  <a:gd name="T71" fmla="*/ 8 h 80"/>
                  <a:gd name="T72" fmla="*/ 36 w 68"/>
                  <a:gd name="T73" fmla="*/ 4 h 80"/>
                  <a:gd name="T74" fmla="*/ 32 w 68"/>
                  <a:gd name="T75" fmla="*/ 4 h 80"/>
                  <a:gd name="T76" fmla="*/ 24 w 68"/>
                  <a:gd name="T77" fmla="*/ 8 h 80"/>
                  <a:gd name="T78" fmla="*/ 20 w 68"/>
                  <a:gd name="T79" fmla="*/ 12 h 80"/>
                  <a:gd name="T80" fmla="*/ 16 w 68"/>
                  <a:gd name="T81" fmla="*/ 16 h 80"/>
                  <a:gd name="T82" fmla="*/ 12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2" y="32"/>
                    </a:moveTo>
                    <a:lnTo>
                      <a:pt x="16" y="48"/>
                    </a:lnTo>
                    <a:lnTo>
                      <a:pt x="24" y="56"/>
                    </a:lnTo>
                    <a:lnTo>
                      <a:pt x="32" y="64"/>
                    </a:lnTo>
                    <a:lnTo>
                      <a:pt x="44" y="68"/>
                    </a:lnTo>
                    <a:lnTo>
                      <a:pt x="48" y="68"/>
                    </a:lnTo>
                    <a:lnTo>
                      <a:pt x="56" y="64"/>
                    </a:lnTo>
                    <a:lnTo>
                      <a:pt x="60" y="60"/>
                    </a:lnTo>
                    <a:lnTo>
                      <a:pt x="64" y="48"/>
                    </a:lnTo>
                    <a:lnTo>
                      <a:pt x="68" y="52"/>
                    </a:lnTo>
                    <a:lnTo>
                      <a:pt x="64" y="64"/>
                    </a:lnTo>
                    <a:lnTo>
                      <a:pt x="56" y="72"/>
                    </a:lnTo>
                    <a:lnTo>
                      <a:pt x="48" y="80"/>
                    </a:lnTo>
                    <a:lnTo>
                      <a:pt x="36" y="80"/>
                    </a:lnTo>
                    <a:lnTo>
                      <a:pt x="20" y="80"/>
                    </a:lnTo>
                    <a:lnTo>
                      <a:pt x="12" y="72"/>
                    </a:lnTo>
                    <a:lnTo>
                      <a:pt x="4" y="64"/>
                    </a:lnTo>
                    <a:lnTo>
                      <a:pt x="4" y="52"/>
                    </a:lnTo>
                    <a:lnTo>
                      <a:pt x="0" y="40"/>
                    </a:lnTo>
                    <a:lnTo>
                      <a:pt x="4" y="28"/>
                    </a:lnTo>
                    <a:lnTo>
                      <a:pt x="4" y="20"/>
                    </a:lnTo>
                    <a:lnTo>
                      <a:pt x="12" y="12"/>
                    </a:lnTo>
                    <a:lnTo>
                      <a:pt x="20" y="4"/>
                    </a:lnTo>
                    <a:lnTo>
                      <a:pt x="28" y="0"/>
                    </a:lnTo>
                    <a:lnTo>
                      <a:pt x="36" y="0"/>
                    </a:lnTo>
                    <a:lnTo>
                      <a:pt x="48" y="0"/>
                    </a:lnTo>
                    <a:lnTo>
                      <a:pt x="60" y="8"/>
                    </a:lnTo>
                    <a:lnTo>
                      <a:pt x="64" y="20"/>
                    </a:lnTo>
                    <a:lnTo>
                      <a:pt x="68" y="32"/>
                    </a:lnTo>
                    <a:lnTo>
                      <a:pt x="12" y="32"/>
                    </a:lnTo>
                    <a:close/>
                    <a:moveTo>
                      <a:pt x="12" y="24"/>
                    </a:moveTo>
                    <a:lnTo>
                      <a:pt x="48" y="24"/>
                    </a:lnTo>
                    <a:lnTo>
                      <a:pt x="48" y="20"/>
                    </a:lnTo>
                    <a:lnTo>
                      <a:pt x="48" y="16"/>
                    </a:lnTo>
                    <a:lnTo>
                      <a:pt x="44" y="12"/>
                    </a:lnTo>
                    <a:lnTo>
                      <a:pt x="40" y="8"/>
                    </a:lnTo>
                    <a:lnTo>
                      <a:pt x="36" y="4"/>
                    </a:lnTo>
                    <a:lnTo>
                      <a:pt x="32" y="4"/>
                    </a:lnTo>
                    <a:lnTo>
                      <a:pt x="24" y="8"/>
                    </a:lnTo>
                    <a:lnTo>
                      <a:pt x="20" y="12"/>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447" name="Freeform 64"/>
              <p:cNvSpPr>
                <a:spLocks/>
              </p:cNvSpPr>
              <p:nvPr/>
            </p:nvSpPr>
            <p:spPr bwMode="auto">
              <a:xfrm>
                <a:off x="3101" y="2475"/>
                <a:ext cx="56" cy="80"/>
              </a:xfrm>
              <a:custGeom>
                <a:avLst/>
                <a:gdLst>
                  <a:gd name="T0" fmla="*/ 24 w 56"/>
                  <a:gd name="T1" fmla="*/ 0 h 80"/>
                  <a:gd name="T2" fmla="*/ 24 w 56"/>
                  <a:gd name="T3" fmla="*/ 20 h 80"/>
                  <a:gd name="T4" fmla="*/ 32 w 56"/>
                  <a:gd name="T5" fmla="*/ 8 h 80"/>
                  <a:gd name="T6" fmla="*/ 40 w 56"/>
                  <a:gd name="T7" fmla="*/ 4 h 80"/>
                  <a:gd name="T8" fmla="*/ 44 w 56"/>
                  <a:gd name="T9" fmla="*/ 0 h 80"/>
                  <a:gd name="T10" fmla="*/ 48 w 56"/>
                  <a:gd name="T11" fmla="*/ 0 h 80"/>
                  <a:gd name="T12" fmla="*/ 52 w 56"/>
                  <a:gd name="T13" fmla="*/ 4 h 80"/>
                  <a:gd name="T14" fmla="*/ 56 w 56"/>
                  <a:gd name="T15" fmla="*/ 8 h 80"/>
                  <a:gd name="T16" fmla="*/ 56 w 56"/>
                  <a:gd name="T17" fmla="*/ 12 h 80"/>
                  <a:gd name="T18" fmla="*/ 56 w 56"/>
                  <a:gd name="T19" fmla="*/ 16 h 80"/>
                  <a:gd name="T20" fmla="*/ 56 w 56"/>
                  <a:gd name="T21" fmla="*/ 16 h 80"/>
                  <a:gd name="T22" fmla="*/ 52 w 56"/>
                  <a:gd name="T23" fmla="*/ 20 h 80"/>
                  <a:gd name="T24" fmla="*/ 48 w 56"/>
                  <a:gd name="T25" fmla="*/ 20 h 80"/>
                  <a:gd name="T26" fmla="*/ 48 w 56"/>
                  <a:gd name="T27" fmla="*/ 20 h 80"/>
                  <a:gd name="T28" fmla="*/ 44 w 56"/>
                  <a:gd name="T29" fmla="*/ 16 h 80"/>
                  <a:gd name="T30" fmla="*/ 40 w 56"/>
                  <a:gd name="T31" fmla="*/ 12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0 h 80"/>
                  <a:gd name="T44" fmla="*/ 24 w 56"/>
                  <a:gd name="T45" fmla="*/ 68 h 80"/>
                  <a:gd name="T46" fmla="*/ 28 w 56"/>
                  <a:gd name="T47" fmla="*/ 72 h 80"/>
                  <a:gd name="T48" fmla="*/ 28 w 56"/>
                  <a:gd name="T49" fmla="*/ 76 h 80"/>
                  <a:gd name="T50" fmla="*/ 32 w 56"/>
                  <a:gd name="T51" fmla="*/ 76 h 80"/>
                  <a:gd name="T52" fmla="*/ 36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8 w 56"/>
                  <a:gd name="T67" fmla="*/ 76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6 h 80"/>
                  <a:gd name="T80" fmla="*/ 8 w 56"/>
                  <a:gd name="T81" fmla="*/ 12 h 80"/>
                  <a:gd name="T82" fmla="*/ 8 w 56"/>
                  <a:gd name="T83" fmla="*/ 12 h 80"/>
                  <a:gd name="T84" fmla="*/ 8 w 56"/>
                  <a:gd name="T85" fmla="*/ 8 h 80"/>
                  <a:gd name="T86" fmla="*/ 4 w 56"/>
                  <a:gd name="T87" fmla="*/ 8 h 80"/>
                  <a:gd name="T88" fmla="*/ 4 w 56"/>
                  <a:gd name="T89" fmla="*/ 8 h 80"/>
                  <a:gd name="T90" fmla="*/ 0 w 56"/>
                  <a:gd name="T91" fmla="*/ 12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4"/>
                    </a:lnTo>
                    <a:lnTo>
                      <a:pt x="44" y="0"/>
                    </a:lnTo>
                    <a:lnTo>
                      <a:pt x="48" y="0"/>
                    </a:lnTo>
                    <a:lnTo>
                      <a:pt x="52" y="4"/>
                    </a:lnTo>
                    <a:lnTo>
                      <a:pt x="56" y="8"/>
                    </a:lnTo>
                    <a:lnTo>
                      <a:pt x="56" y="12"/>
                    </a:lnTo>
                    <a:lnTo>
                      <a:pt x="56" y="16"/>
                    </a:lnTo>
                    <a:lnTo>
                      <a:pt x="52" y="20"/>
                    </a:lnTo>
                    <a:lnTo>
                      <a:pt x="48" y="20"/>
                    </a:lnTo>
                    <a:lnTo>
                      <a:pt x="44" y="16"/>
                    </a:lnTo>
                    <a:lnTo>
                      <a:pt x="40" y="12"/>
                    </a:lnTo>
                    <a:lnTo>
                      <a:pt x="36" y="12"/>
                    </a:lnTo>
                    <a:lnTo>
                      <a:pt x="32" y="16"/>
                    </a:lnTo>
                    <a:lnTo>
                      <a:pt x="28" y="20"/>
                    </a:lnTo>
                    <a:lnTo>
                      <a:pt x="24" y="28"/>
                    </a:lnTo>
                    <a:lnTo>
                      <a:pt x="24" y="60"/>
                    </a:lnTo>
                    <a:lnTo>
                      <a:pt x="24" y="68"/>
                    </a:lnTo>
                    <a:lnTo>
                      <a:pt x="28" y="72"/>
                    </a:lnTo>
                    <a:lnTo>
                      <a:pt x="28" y="76"/>
                    </a:lnTo>
                    <a:lnTo>
                      <a:pt x="32" y="76"/>
                    </a:lnTo>
                    <a:lnTo>
                      <a:pt x="36" y="76"/>
                    </a:lnTo>
                    <a:lnTo>
                      <a:pt x="40" y="80"/>
                    </a:lnTo>
                    <a:lnTo>
                      <a:pt x="0" y="80"/>
                    </a:lnTo>
                    <a:lnTo>
                      <a:pt x="4" y="76"/>
                    </a:lnTo>
                    <a:lnTo>
                      <a:pt x="8" y="76"/>
                    </a:lnTo>
                    <a:lnTo>
                      <a:pt x="12" y="72"/>
                    </a:lnTo>
                    <a:lnTo>
                      <a:pt x="12" y="68"/>
                    </a:lnTo>
                    <a:lnTo>
                      <a:pt x="12" y="60"/>
                    </a:lnTo>
                    <a:lnTo>
                      <a:pt x="12" y="32"/>
                    </a:lnTo>
                    <a:lnTo>
                      <a:pt x="12" y="20"/>
                    </a:lnTo>
                    <a:lnTo>
                      <a:pt x="12" y="16"/>
                    </a:lnTo>
                    <a:lnTo>
                      <a:pt x="8" y="12"/>
                    </a:lnTo>
                    <a:lnTo>
                      <a:pt x="8" y="8"/>
                    </a:lnTo>
                    <a:lnTo>
                      <a:pt x="4" y="8"/>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448" name="Freeform 65"/>
              <p:cNvSpPr>
                <a:spLocks noEditPoints="1"/>
              </p:cNvSpPr>
              <p:nvPr/>
            </p:nvSpPr>
            <p:spPr bwMode="auto">
              <a:xfrm>
                <a:off x="3161" y="2475"/>
                <a:ext cx="77" cy="80"/>
              </a:xfrm>
              <a:custGeom>
                <a:avLst/>
                <a:gdLst>
                  <a:gd name="T0" fmla="*/ 41 w 77"/>
                  <a:gd name="T1" fmla="*/ 0 h 80"/>
                  <a:gd name="T2" fmla="*/ 53 w 77"/>
                  <a:gd name="T3" fmla="*/ 0 h 80"/>
                  <a:gd name="T4" fmla="*/ 61 w 77"/>
                  <a:gd name="T5" fmla="*/ 4 h 80"/>
                  <a:gd name="T6" fmla="*/ 69 w 77"/>
                  <a:gd name="T7" fmla="*/ 12 h 80"/>
                  <a:gd name="T8" fmla="*/ 77 w 77"/>
                  <a:gd name="T9" fmla="*/ 24 h 80"/>
                  <a:gd name="T10" fmla="*/ 77 w 77"/>
                  <a:gd name="T11" fmla="*/ 40 h 80"/>
                  <a:gd name="T12" fmla="*/ 77 w 77"/>
                  <a:gd name="T13" fmla="*/ 48 h 80"/>
                  <a:gd name="T14" fmla="*/ 73 w 77"/>
                  <a:gd name="T15" fmla="*/ 60 h 80"/>
                  <a:gd name="T16" fmla="*/ 65 w 77"/>
                  <a:gd name="T17" fmla="*/ 68 h 80"/>
                  <a:gd name="T18" fmla="*/ 57 w 77"/>
                  <a:gd name="T19" fmla="*/ 76 h 80"/>
                  <a:gd name="T20" fmla="*/ 49 w 77"/>
                  <a:gd name="T21" fmla="*/ 80 h 80"/>
                  <a:gd name="T22" fmla="*/ 41 w 77"/>
                  <a:gd name="T23" fmla="*/ 80 h 80"/>
                  <a:gd name="T24" fmla="*/ 28 w 77"/>
                  <a:gd name="T25" fmla="*/ 80 h 80"/>
                  <a:gd name="T26" fmla="*/ 20 w 77"/>
                  <a:gd name="T27" fmla="*/ 76 h 80"/>
                  <a:gd name="T28" fmla="*/ 12 w 77"/>
                  <a:gd name="T29" fmla="*/ 68 h 80"/>
                  <a:gd name="T30" fmla="*/ 4 w 77"/>
                  <a:gd name="T31" fmla="*/ 56 h 80"/>
                  <a:gd name="T32" fmla="*/ 0 w 77"/>
                  <a:gd name="T33" fmla="*/ 40 h 80"/>
                  <a:gd name="T34" fmla="*/ 4 w 77"/>
                  <a:gd name="T35" fmla="*/ 32 h 80"/>
                  <a:gd name="T36" fmla="*/ 8 w 77"/>
                  <a:gd name="T37" fmla="*/ 20 h 80"/>
                  <a:gd name="T38" fmla="*/ 12 w 77"/>
                  <a:gd name="T39" fmla="*/ 12 h 80"/>
                  <a:gd name="T40" fmla="*/ 20 w 77"/>
                  <a:gd name="T41" fmla="*/ 4 h 80"/>
                  <a:gd name="T42" fmla="*/ 28 w 77"/>
                  <a:gd name="T43" fmla="*/ 0 h 80"/>
                  <a:gd name="T44" fmla="*/ 41 w 77"/>
                  <a:gd name="T45" fmla="*/ 0 h 80"/>
                  <a:gd name="T46" fmla="*/ 37 w 77"/>
                  <a:gd name="T47" fmla="*/ 4 h 80"/>
                  <a:gd name="T48" fmla="*/ 33 w 77"/>
                  <a:gd name="T49" fmla="*/ 8 h 80"/>
                  <a:gd name="T50" fmla="*/ 28 w 77"/>
                  <a:gd name="T51" fmla="*/ 8 h 80"/>
                  <a:gd name="T52" fmla="*/ 24 w 77"/>
                  <a:gd name="T53" fmla="*/ 12 h 80"/>
                  <a:gd name="T54" fmla="*/ 20 w 77"/>
                  <a:gd name="T55" fmla="*/ 16 h 80"/>
                  <a:gd name="T56" fmla="*/ 16 w 77"/>
                  <a:gd name="T57" fmla="*/ 24 h 80"/>
                  <a:gd name="T58" fmla="*/ 16 w 77"/>
                  <a:gd name="T59" fmla="*/ 36 h 80"/>
                  <a:gd name="T60" fmla="*/ 20 w 77"/>
                  <a:gd name="T61" fmla="*/ 52 h 80"/>
                  <a:gd name="T62" fmla="*/ 24 w 77"/>
                  <a:gd name="T63" fmla="*/ 64 h 80"/>
                  <a:gd name="T64" fmla="*/ 28 w 77"/>
                  <a:gd name="T65" fmla="*/ 72 h 80"/>
                  <a:gd name="T66" fmla="*/ 37 w 77"/>
                  <a:gd name="T67" fmla="*/ 76 h 80"/>
                  <a:gd name="T68" fmla="*/ 45 w 77"/>
                  <a:gd name="T69" fmla="*/ 76 h 80"/>
                  <a:gd name="T70" fmla="*/ 53 w 77"/>
                  <a:gd name="T71" fmla="*/ 76 h 80"/>
                  <a:gd name="T72" fmla="*/ 57 w 77"/>
                  <a:gd name="T73" fmla="*/ 68 h 80"/>
                  <a:gd name="T74" fmla="*/ 61 w 77"/>
                  <a:gd name="T75" fmla="*/ 60 h 80"/>
                  <a:gd name="T76" fmla="*/ 65 w 77"/>
                  <a:gd name="T77" fmla="*/ 48 h 80"/>
                  <a:gd name="T78" fmla="*/ 61 w 77"/>
                  <a:gd name="T79" fmla="*/ 32 h 80"/>
                  <a:gd name="T80" fmla="*/ 57 w 77"/>
                  <a:gd name="T81" fmla="*/ 24 h 80"/>
                  <a:gd name="T82" fmla="*/ 53 w 77"/>
                  <a:gd name="T83" fmla="*/ 12 h 80"/>
                  <a:gd name="T84" fmla="*/ 45 w 77"/>
                  <a:gd name="T85" fmla="*/ 8 h 80"/>
                  <a:gd name="T86" fmla="*/ 37 w 77"/>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0"/>
                  <a:gd name="T134" fmla="*/ 77 w 77"/>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0">
                    <a:moveTo>
                      <a:pt x="41" y="0"/>
                    </a:moveTo>
                    <a:lnTo>
                      <a:pt x="53" y="0"/>
                    </a:lnTo>
                    <a:lnTo>
                      <a:pt x="61" y="4"/>
                    </a:lnTo>
                    <a:lnTo>
                      <a:pt x="69" y="12"/>
                    </a:lnTo>
                    <a:lnTo>
                      <a:pt x="77" y="24"/>
                    </a:lnTo>
                    <a:lnTo>
                      <a:pt x="77" y="40"/>
                    </a:lnTo>
                    <a:lnTo>
                      <a:pt x="77" y="48"/>
                    </a:lnTo>
                    <a:lnTo>
                      <a:pt x="73" y="60"/>
                    </a:lnTo>
                    <a:lnTo>
                      <a:pt x="65" y="68"/>
                    </a:lnTo>
                    <a:lnTo>
                      <a:pt x="57" y="76"/>
                    </a:lnTo>
                    <a:lnTo>
                      <a:pt x="49" y="80"/>
                    </a:lnTo>
                    <a:lnTo>
                      <a:pt x="41" y="80"/>
                    </a:lnTo>
                    <a:lnTo>
                      <a:pt x="28" y="80"/>
                    </a:lnTo>
                    <a:lnTo>
                      <a:pt x="20" y="76"/>
                    </a:lnTo>
                    <a:lnTo>
                      <a:pt x="12" y="68"/>
                    </a:lnTo>
                    <a:lnTo>
                      <a:pt x="4" y="56"/>
                    </a:lnTo>
                    <a:lnTo>
                      <a:pt x="0" y="40"/>
                    </a:lnTo>
                    <a:lnTo>
                      <a:pt x="4" y="32"/>
                    </a:lnTo>
                    <a:lnTo>
                      <a:pt x="8" y="20"/>
                    </a:lnTo>
                    <a:lnTo>
                      <a:pt x="12" y="12"/>
                    </a:lnTo>
                    <a:lnTo>
                      <a:pt x="20" y="4"/>
                    </a:lnTo>
                    <a:lnTo>
                      <a:pt x="28" y="0"/>
                    </a:lnTo>
                    <a:lnTo>
                      <a:pt x="41" y="0"/>
                    </a:lnTo>
                    <a:close/>
                    <a:moveTo>
                      <a:pt x="37" y="4"/>
                    </a:moveTo>
                    <a:lnTo>
                      <a:pt x="33" y="8"/>
                    </a:lnTo>
                    <a:lnTo>
                      <a:pt x="28" y="8"/>
                    </a:lnTo>
                    <a:lnTo>
                      <a:pt x="24" y="12"/>
                    </a:lnTo>
                    <a:lnTo>
                      <a:pt x="20" y="16"/>
                    </a:lnTo>
                    <a:lnTo>
                      <a:pt x="16" y="24"/>
                    </a:lnTo>
                    <a:lnTo>
                      <a:pt x="16" y="36"/>
                    </a:lnTo>
                    <a:lnTo>
                      <a:pt x="20" y="52"/>
                    </a:lnTo>
                    <a:lnTo>
                      <a:pt x="24" y="64"/>
                    </a:lnTo>
                    <a:lnTo>
                      <a:pt x="28" y="72"/>
                    </a:lnTo>
                    <a:lnTo>
                      <a:pt x="37" y="76"/>
                    </a:lnTo>
                    <a:lnTo>
                      <a:pt x="45" y="76"/>
                    </a:lnTo>
                    <a:lnTo>
                      <a:pt x="53" y="76"/>
                    </a:lnTo>
                    <a:lnTo>
                      <a:pt x="57" y="68"/>
                    </a:lnTo>
                    <a:lnTo>
                      <a:pt x="61" y="60"/>
                    </a:lnTo>
                    <a:lnTo>
                      <a:pt x="65" y="48"/>
                    </a:lnTo>
                    <a:lnTo>
                      <a:pt x="61" y="32"/>
                    </a:lnTo>
                    <a:lnTo>
                      <a:pt x="57" y="24"/>
                    </a:lnTo>
                    <a:lnTo>
                      <a:pt x="53" y="12"/>
                    </a:lnTo>
                    <a:lnTo>
                      <a:pt x="45" y="8"/>
                    </a:lnTo>
                    <a:lnTo>
                      <a:pt x="37" y="4"/>
                    </a:lnTo>
                    <a:close/>
                  </a:path>
                </a:pathLst>
              </a:custGeom>
              <a:solidFill>
                <a:srgbClr val="000000"/>
              </a:solidFill>
              <a:ln w="0">
                <a:solidFill>
                  <a:srgbClr val="000000"/>
                </a:solidFill>
                <a:round/>
                <a:headEnd/>
                <a:tailEnd/>
              </a:ln>
            </p:spPr>
            <p:txBody>
              <a:bodyPr/>
              <a:lstStyle/>
              <a:p>
                <a:endParaRPr lang="en-US"/>
              </a:p>
            </p:txBody>
          </p:sp>
          <p:sp>
            <p:nvSpPr>
              <p:cNvPr id="9449" name="Freeform 66"/>
              <p:cNvSpPr>
                <a:spLocks/>
              </p:cNvSpPr>
              <p:nvPr/>
            </p:nvSpPr>
            <p:spPr bwMode="auto">
              <a:xfrm>
                <a:off x="3246" y="2475"/>
                <a:ext cx="60" cy="80"/>
              </a:xfrm>
              <a:custGeom>
                <a:avLst/>
                <a:gdLst>
                  <a:gd name="T0" fmla="*/ 28 w 60"/>
                  <a:gd name="T1" fmla="*/ 0 h 80"/>
                  <a:gd name="T2" fmla="*/ 28 w 60"/>
                  <a:gd name="T3" fmla="*/ 20 h 80"/>
                  <a:gd name="T4" fmla="*/ 32 w 60"/>
                  <a:gd name="T5" fmla="*/ 8 h 80"/>
                  <a:gd name="T6" fmla="*/ 40 w 60"/>
                  <a:gd name="T7" fmla="*/ 4 h 80"/>
                  <a:gd name="T8" fmla="*/ 48 w 60"/>
                  <a:gd name="T9" fmla="*/ 0 h 80"/>
                  <a:gd name="T10" fmla="*/ 52 w 60"/>
                  <a:gd name="T11" fmla="*/ 0 h 80"/>
                  <a:gd name="T12" fmla="*/ 56 w 60"/>
                  <a:gd name="T13" fmla="*/ 4 h 80"/>
                  <a:gd name="T14" fmla="*/ 56 w 60"/>
                  <a:gd name="T15" fmla="*/ 8 h 80"/>
                  <a:gd name="T16" fmla="*/ 60 w 60"/>
                  <a:gd name="T17" fmla="*/ 12 h 80"/>
                  <a:gd name="T18" fmla="*/ 56 w 60"/>
                  <a:gd name="T19" fmla="*/ 16 h 80"/>
                  <a:gd name="T20" fmla="*/ 56 w 60"/>
                  <a:gd name="T21" fmla="*/ 16 h 80"/>
                  <a:gd name="T22" fmla="*/ 56 w 60"/>
                  <a:gd name="T23" fmla="*/ 20 h 80"/>
                  <a:gd name="T24" fmla="*/ 52 w 60"/>
                  <a:gd name="T25" fmla="*/ 20 h 80"/>
                  <a:gd name="T26" fmla="*/ 48 w 60"/>
                  <a:gd name="T27" fmla="*/ 20 h 80"/>
                  <a:gd name="T28" fmla="*/ 44 w 60"/>
                  <a:gd name="T29" fmla="*/ 16 h 80"/>
                  <a:gd name="T30" fmla="*/ 40 w 60"/>
                  <a:gd name="T31" fmla="*/ 12 h 80"/>
                  <a:gd name="T32" fmla="*/ 40 w 60"/>
                  <a:gd name="T33" fmla="*/ 12 h 80"/>
                  <a:gd name="T34" fmla="*/ 36 w 60"/>
                  <a:gd name="T35" fmla="*/ 12 h 80"/>
                  <a:gd name="T36" fmla="*/ 36 w 60"/>
                  <a:gd name="T37" fmla="*/ 16 h 80"/>
                  <a:gd name="T38" fmla="*/ 32 w 60"/>
                  <a:gd name="T39" fmla="*/ 20 h 80"/>
                  <a:gd name="T40" fmla="*/ 28 w 60"/>
                  <a:gd name="T41" fmla="*/ 28 h 80"/>
                  <a:gd name="T42" fmla="*/ 28 w 60"/>
                  <a:gd name="T43" fmla="*/ 60 h 80"/>
                  <a:gd name="T44" fmla="*/ 28 w 60"/>
                  <a:gd name="T45" fmla="*/ 68 h 80"/>
                  <a:gd name="T46" fmla="*/ 28 w 60"/>
                  <a:gd name="T47" fmla="*/ 72 h 80"/>
                  <a:gd name="T48" fmla="*/ 32 w 60"/>
                  <a:gd name="T49" fmla="*/ 76 h 80"/>
                  <a:gd name="T50" fmla="*/ 32 w 60"/>
                  <a:gd name="T51" fmla="*/ 76 h 80"/>
                  <a:gd name="T52" fmla="*/ 36 w 60"/>
                  <a:gd name="T53" fmla="*/ 76 h 80"/>
                  <a:gd name="T54" fmla="*/ 40 w 60"/>
                  <a:gd name="T55" fmla="*/ 80 h 80"/>
                  <a:gd name="T56" fmla="*/ 40 w 60"/>
                  <a:gd name="T57" fmla="*/ 80 h 80"/>
                  <a:gd name="T58" fmla="*/ 0 w 60"/>
                  <a:gd name="T59" fmla="*/ 80 h 80"/>
                  <a:gd name="T60" fmla="*/ 0 w 60"/>
                  <a:gd name="T61" fmla="*/ 80 h 80"/>
                  <a:gd name="T62" fmla="*/ 8 w 60"/>
                  <a:gd name="T63" fmla="*/ 76 h 80"/>
                  <a:gd name="T64" fmla="*/ 8 w 60"/>
                  <a:gd name="T65" fmla="*/ 76 h 80"/>
                  <a:gd name="T66" fmla="*/ 12 w 60"/>
                  <a:gd name="T67" fmla="*/ 76 h 80"/>
                  <a:gd name="T68" fmla="*/ 12 w 60"/>
                  <a:gd name="T69" fmla="*/ 72 h 80"/>
                  <a:gd name="T70" fmla="*/ 12 w 60"/>
                  <a:gd name="T71" fmla="*/ 68 h 80"/>
                  <a:gd name="T72" fmla="*/ 12 w 60"/>
                  <a:gd name="T73" fmla="*/ 60 h 80"/>
                  <a:gd name="T74" fmla="*/ 12 w 60"/>
                  <a:gd name="T75" fmla="*/ 32 h 80"/>
                  <a:gd name="T76" fmla="*/ 12 w 60"/>
                  <a:gd name="T77" fmla="*/ 20 h 80"/>
                  <a:gd name="T78" fmla="*/ 12 w 60"/>
                  <a:gd name="T79" fmla="*/ 16 h 80"/>
                  <a:gd name="T80" fmla="*/ 12 w 60"/>
                  <a:gd name="T81" fmla="*/ 12 h 80"/>
                  <a:gd name="T82" fmla="*/ 12 w 60"/>
                  <a:gd name="T83" fmla="*/ 12 h 80"/>
                  <a:gd name="T84" fmla="*/ 8 w 60"/>
                  <a:gd name="T85" fmla="*/ 8 h 80"/>
                  <a:gd name="T86" fmla="*/ 8 w 60"/>
                  <a:gd name="T87" fmla="*/ 8 h 80"/>
                  <a:gd name="T88" fmla="*/ 4 w 60"/>
                  <a:gd name="T89" fmla="*/ 8 h 80"/>
                  <a:gd name="T90" fmla="*/ 4 w 60"/>
                  <a:gd name="T91" fmla="*/ 12 h 80"/>
                  <a:gd name="T92" fmla="*/ 0 w 60"/>
                  <a:gd name="T93" fmla="*/ 8 h 80"/>
                  <a:gd name="T94" fmla="*/ 24 w 60"/>
                  <a:gd name="T95" fmla="*/ 0 h 80"/>
                  <a:gd name="T96" fmla="*/ 28 w 60"/>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80"/>
                  <a:gd name="T149" fmla="*/ 60 w 60"/>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80">
                    <a:moveTo>
                      <a:pt x="28" y="0"/>
                    </a:moveTo>
                    <a:lnTo>
                      <a:pt x="28" y="20"/>
                    </a:lnTo>
                    <a:lnTo>
                      <a:pt x="32" y="8"/>
                    </a:lnTo>
                    <a:lnTo>
                      <a:pt x="40" y="4"/>
                    </a:lnTo>
                    <a:lnTo>
                      <a:pt x="48" y="0"/>
                    </a:lnTo>
                    <a:lnTo>
                      <a:pt x="52" y="0"/>
                    </a:lnTo>
                    <a:lnTo>
                      <a:pt x="56" y="4"/>
                    </a:lnTo>
                    <a:lnTo>
                      <a:pt x="56" y="8"/>
                    </a:lnTo>
                    <a:lnTo>
                      <a:pt x="60" y="12"/>
                    </a:lnTo>
                    <a:lnTo>
                      <a:pt x="56" y="16"/>
                    </a:lnTo>
                    <a:lnTo>
                      <a:pt x="56" y="20"/>
                    </a:lnTo>
                    <a:lnTo>
                      <a:pt x="52" y="20"/>
                    </a:lnTo>
                    <a:lnTo>
                      <a:pt x="48" y="20"/>
                    </a:lnTo>
                    <a:lnTo>
                      <a:pt x="44" y="16"/>
                    </a:lnTo>
                    <a:lnTo>
                      <a:pt x="40" y="12"/>
                    </a:lnTo>
                    <a:lnTo>
                      <a:pt x="36" y="12"/>
                    </a:lnTo>
                    <a:lnTo>
                      <a:pt x="36" y="16"/>
                    </a:lnTo>
                    <a:lnTo>
                      <a:pt x="32" y="20"/>
                    </a:lnTo>
                    <a:lnTo>
                      <a:pt x="28" y="28"/>
                    </a:lnTo>
                    <a:lnTo>
                      <a:pt x="28" y="60"/>
                    </a:lnTo>
                    <a:lnTo>
                      <a:pt x="28" y="68"/>
                    </a:lnTo>
                    <a:lnTo>
                      <a:pt x="28" y="72"/>
                    </a:lnTo>
                    <a:lnTo>
                      <a:pt x="32" y="76"/>
                    </a:lnTo>
                    <a:lnTo>
                      <a:pt x="36" y="76"/>
                    </a:lnTo>
                    <a:lnTo>
                      <a:pt x="40" y="80"/>
                    </a:lnTo>
                    <a:lnTo>
                      <a:pt x="0" y="80"/>
                    </a:lnTo>
                    <a:lnTo>
                      <a:pt x="8" y="76"/>
                    </a:lnTo>
                    <a:lnTo>
                      <a:pt x="12" y="76"/>
                    </a:lnTo>
                    <a:lnTo>
                      <a:pt x="12" y="72"/>
                    </a:lnTo>
                    <a:lnTo>
                      <a:pt x="12" y="68"/>
                    </a:lnTo>
                    <a:lnTo>
                      <a:pt x="12" y="60"/>
                    </a:lnTo>
                    <a:lnTo>
                      <a:pt x="12" y="32"/>
                    </a:lnTo>
                    <a:lnTo>
                      <a:pt x="12" y="20"/>
                    </a:lnTo>
                    <a:lnTo>
                      <a:pt x="12" y="16"/>
                    </a:lnTo>
                    <a:lnTo>
                      <a:pt x="12" y="12"/>
                    </a:lnTo>
                    <a:lnTo>
                      <a:pt x="8" y="8"/>
                    </a:lnTo>
                    <a:lnTo>
                      <a:pt x="4" y="8"/>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450" name="Freeform 67"/>
              <p:cNvSpPr>
                <a:spLocks noEditPoints="1"/>
              </p:cNvSpPr>
              <p:nvPr/>
            </p:nvSpPr>
            <p:spPr bwMode="auto">
              <a:xfrm>
                <a:off x="3310" y="2430"/>
                <a:ext cx="80" cy="125"/>
              </a:xfrm>
              <a:custGeom>
                <a:avLst/>
                <a:gdLst>
                  <a:gd name="T0" fmla="*/ 56 w 80"/>
                  <a:gd name="T1" fmla="*/ 113 h 125"/>
                  <a:gd name="T2" fmla="*/ 48 w 80"/>
                  <a:gd name="T3" fmla="*/ 121 h 125"/>
                  <a:gd name="T4" fmla="*/ 44 w 80"/>
                  <a:gd name="T5" fmla="*/ 125 h 125"/>
                  <a:gd name="T6" fmla="*/ 36 w 80"/>
                  <a:gd name="T7" fmla="*/ 125 h 125"/>
                  <a:gd name="T8" fmla="*/ 32 w 80"/>
                  <a:gd name="T9" fmla="*/ 125 h 125"/>
                  <a:gd name="T10" fmla="*/ 20 w 80"/>
                  <a:gd name="T11" fmla="*/ 125 h 125"/>
                  <a:gd name="T12" fmla="*/ 8 w 80"/>
                  <a:gd name="T13" fmla="*/ 117 h 125"/>
                  <a:gd name="T14" fmla="*/ 4 w 80"/>
                  <a:gd name="T15" fmla="*/ 105 h 125"/>
                  <a:gd name="T16" fmla="*/ 0 w 80"/>
                  <a:gd name="T17" fmla="*/ 89 h 125"/>
                  <a:gd name="T18" fmla="*/ 4 w 80"/>
                  <a:gd name="T19" fmla="*/ 73 h 125"/>
                  <a:gd name="T20" fmla="*/ 12 w 80"/>
                  <a:gd name="T21" fmla="*/ 57 h 125"/>
                  <a:gd name="T22" fmla="*/ 20 w 80"/>
                  <a:gd name="T23" fmla="*/ 49 h 125"/>
                  <a:gd name="T24" fmla="*/ 28 w 80"/>
                  <a:gd name="T25" fmla="*/ 45 h 125"/>
                  <a:gd name="T26" fmla="*/ 36 w 80"/>
                  <a:gd name="T27" fmla="*/ 45 h 125"/>
                  <a:gd name="T28" fmla="*/ 48 w 80"/>
                  <a:gd name="T29" fmla="*/ 45 h 125"/>
                  <a:gd name="T30" fmla="*/ 56 w 80"/>
                  <a:gd name="T31" fmla="*/ 53 h 125"/>
                  <a:gd name="T32" fmla="*/ 56 w 80"/>
                  <a:gd name="T33" fmla="*/ 37 h 125"/>
                  <a:gd name="T34" fmla="*/ 56 w 80"/>
                  <a:gd name="T35" fmla="*/ 24 h 125"/>
                  <a:gd name="T36" fmla="*/ 56 w 80"/>
                  <a:gd name="T37" fmla="*/ 16 h 125"/>
                  <a:gd name="T38" fmla="*/ 52 w 80"/>
                  <a:gd name="T39" fmla="*/ 16 h 125"/>
                  <a:gd name="T40" fmla="*/ 52 w 80"/>
                  <a:gd name="T41" fmla="*/ 12 h 125"/>
                  <a:gd name="T42" fmla="*/ 52 w 80"/>
                  <a:gd name="T43" fmla="*/ 12 h 125"/>
                  <a:gd name="T44" fmla="*/ 48 w 80"/>
                  <a:gd name="T45" fmla="*/ 12 h 125"/>
                  <a:gd name="T46" fmla="*/ 48 w 80"/>
                  <a:gd name="T47" fmla="*/ 12 h 125"/>
                  <a:gd name="T48" fmla="*/ 44 w 80"/>
                  <a:gd name="T49" fmla="*/ 12 h 125"/>
                  <a:gd name="T50" fmla="*/ 44 w 80"/>
                  <a:gd name="T51" fmla="*/ 12 h 125"/>
                  <a:gd name="T52" fmla="*/ 64 w 80"/>
                  <a:gd name="T53" fmla="*/ 0 h 125"/>
                  <a:gd name="T54" fmla="*/ 68 w 80"/>
                  <a:gd name="T55" fmla="*/ 0 h 125"/>
                  <a:gd name="T56" fmla="*/ 68 w 80"/>
                  <a:gd name="T57" fmla="*/ 93 h 125"/>
                  <a:gd name="T58" fmla="*/ 68 w 80"/>
                  <a:gd name="T59" fmla="*/ 105 h 125"/>
                  <a:gd name="T60" fmla="*/ 68 w 80"/>
                  <a:gd name="T61" fmla="*/ 113 h 125"/>
                  <a:gd name="T62" fmla="*/ 72 w 80"/>
                  <a:gd name="T63" fmla="*/ 113 h 125"/>
                  <a:gd name="T64" fmla="*/ 72 w 80"/>
                  <a:gd name="T65" fmla="*/ 117 h 125"/>
                  <a:gd name="T66" fmla="*/ 72 w 80"/>
                  <a:gd name="T67" fmla="*/ 117 h 125"/>
                  <a:gd name="T68" fmla="*/ 76 w 80"/>
                  <a:gd name="T69" fmla="*/ 117 h 125"/>
                  <a:gd name="T70" fmla="*/ 76 w 80"/>
                  <a:gd name="T71" fmla="*/ 117 h 125"/>
                  <a:gd name="T72" fmla="*/ 80 w 80"/>
                  <a:gd name="T73" fmla="*/ 117 h 125"/>
                  <a:gd name="T74" fmla="*/ 80 w 80"/>
                  <a:gd name="T75" fmla="*/ 117 h 125"/>
                  <a:gd name="T76" fmla="*/ 60 w 80"/>
                  <a:gd name="T77" fmla="*/ 125 h 125"/>
                  <a:gd name="T78" fmla="*/ 56 w 80"/>
                  <a:gd name="T79" fmla="*/ 125 h 125"/>
                  <a:gd name="T80" fmla="*/ 56 w 80"/>
                  <a:gd name="T81" fmla="*/ 113 h 125"/>
                  <a:gd name="T82" fmla="*/ 56 w 80"/>
                  <a:gd name="T83" fmla="*/ 109 h 125"/>
                  <a:gd name="T84" fmla="*/ 56 w 80"/>
                  <a:gd name="T85" fmla="*/ 69 h 125"/>
                  <a:gd name="T86" fmla="*/ 52 w 80"/>
                  <a:gd name="T87" fmla="*/ 65 h 125"/>
                  <a:gd name="T88" fmla="*/ 52 w 80"/>
                  <a:gd name="T89" fmla="*/ 61 h 125"/>
                  <a:gd name="T90" fmla="*/ 48 w 80"/>
                  <a:gd name="T91" fmla="*/ 57 h 125"/>
                  <a:gd name="T92" fmla="*/ 44 w 80"/>
                  <a:gd name="T93" fmla="*/ 53 h 125"/>
                  <a:gd name="T94" fmla="*/ 40 w 80"/>
                  <a:gd name="T95" fmla="*/ 49 h 125"/>
                  <a:gd name="T96" fmla="*/ 36 w 80"/>
                  <a:gd name="T97" fmla="*/ 49 h 125"/>
                  <a:gd name="T98" fmla="*/ 28 w 80"/>
                  <a:gd name="T99" fmla="*/ 53 h 125"/>
                  <a:gd name="T100" fmla="*/ 24 w 80"/>
                  <a:gd name="T101" fmla="*/ 57 h 125"/>
                  <a:gd name="T102" fmla="*/ 16 w 80"/>
                  <a:gd name="T103" fmla="*/ 69 h 125"/>
                  <a:gd name="T104" fmla="*/ 16 w 80"/>
                  <a:gd name="T105" fmla="*/ 81 h 125"/>
                  <a:gd name="T106" fmla="*/ 16 w 80"/>
                  <a:gd name="T107" fmla="*/ 97 h 125"/>
                  <a:gd name="T108" fmla="*/ 24 w 80"/>
                  <a:gd name="T109" fmla="*/ 109 h 125"/>
                  <a:gd name="T110" fmla="*/ 32 w 80"/>
                  <a:gd name="T111" fmla="*/ 113 h 125"/>
                  <a:gd name="T112" fmla="*/ 40 w 80"/>
                  <a:gd name="T113" fmla="*/ 117 h 125"/>
                  <a:gd name="T114" fmla="*/ 48 w 80"/>
                  <a:gd name="T115" fmla="*/ 113 h 125"/>
                  <a:gd name="T116" fmla="*/ 56 w 80"/>
                  <a:gd name="T117" fmla="*/ 109 h 1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0"/>
                  <a:gd name="T178" fmla="*/ 0 h 125"/>
                  <a:gd name="T179" fmla="*/ 80 w 80"/>
                  <a:gd name="T180" fmla="*/ 125 h 1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0" h="125">
                    <a:moveTo>
                      <a:pt x="56" y="113"/>
                    </a:moveTo>
                    <a:lnTo>
                      <a:pt x="48" y="121"/>
                    </a:lnTo>
                    <a:lnTo>
                      <a:pt x="44" y="125"/>
                    </a:lnTo>
                    <a:lnTo>
                      <a:pt x="36" y="125"/>
                    </a:lnTo>
                    <a:lnTo>
                      <a:pt x="32" y="125"/>
                    </a:lnTo>
                    <a:lnTo>
                      <a:pt x="20" y="125"/>
                    </a:lnTo>
                    <a:lnTo>
                      <a:pt x="8" y="117"/>
                    </a:lnTo>
                    <a:lnTo>
                      <a:pt x="4" y="105"/>
                    </a:lnTo>
                    <a:lnTo>
                      <a:pt x="0" y="89"/>
                    </a:lnTo>
                    <a:lnTo>
                      <a:pt x="4" y="73"/>
                    </a:lnTo>
                    <a:lnTo>
                      <a:pt x="12" y="57"/>
                    </a:lnTo>
                    <a:lnTo>
                      <a:pt x="20" y="49"/>
                    </a:lnTo>
                    <a:lnTo>
                      <a:pt x="28" y="45"/>
                    </a:lnTo>
                    <a:lnTo>
                      <a:pt x="36" y="45"/>
                    </a:lnTo>
                    <a:lnTo>
                      <a:pt x="48" y="45"/>
                    </a:lnTo>
                    <a:lnTo>
                      <a:pt x="56" y="53"/>
                    </a:lnTo>
                    <a:lnTo>
                      <a:pt x="56" y="37"/>
                    </a:lnTo>
                    <a:lnTo>
                      <a:pt x="56" y="24"/>
                    </a:lnTo>
                    <a:lnTo>
                      <a:pt x="56" y="16"/>
                    </a:lnTo>
                    <a:lnTo>
                      <a:pt x="52" y="16"/>
                    </a:lnTo>
                    <a:lnTo>
                      <a:pt x="52" y="12"/>
                    </a:lnTo>
                    <a:lnTo>
                      <a:pt x="48" y="12"/>
                    </a:lnTo>
                    <a:lnTo>
                      <a:pt x="44" y="12"/>
                    </a:lnTo>
                    <a:lnTo>
                      <a:pt x="64" y="0"/>
                    </a:lnTo>
                    <a:lnTo>
                      <a:pt x="68" y="0"/>
                    </a:lnTo>
                    <a:lnTo>
                      <a:pt x="68" y="93"/>
                    </a:lnTo>
                    <a:lnTo>
                      <a:pt x="68" y="105"/>
                    </a:lnTo>
                    <a:lnTo>
                      <a:pt x="68" y="113"/>
                    </a:lnTo>
                    <a:lnTo>
                      <a:pt x="72" y="113"/>
                    </a:lnTo>
                    <a:lnTo>
                      <a:pt x="72" y="117"/>
                    </a:lnTo>
                    <a:lnTo>
                      <a:pt x="76" y="117"/>
                    </a:lnTo>
                    <a:lnTo>
                      <a:pt x="80" y="117"/>
                    </a:lnTo>
                    <a:lnTo>
                      <a:pt x="60" y="125"/>
                    </a:lnTo>
                    <a:lnTo>
                      <a:pt x="56" y="125"/>
                    </a:lnTo>
                    <a:lnTo>
                      <a:pt x="56" y="113"/>
                    </a:lnTo>
                    <a:close/>
                    <a:moveTo>
                      <a:pt x="56" y="109"/>
                    </a:moveTo>
                    <a:lnTo>
                      <a:pt x="56" y="69"/>
                    </a:lnTo>
                    <a:lnTo>
                      <a:pt x="52" y="65"/>
                    </a:lnTo>
                    <a:lnTo>
                      <a:pt x="52" y="61"/>
                    </a:lnTo>
                    <a:lnTo>
                      <a:pt x="48" y="57"/>
                    </a:lnTo>
                    <a:lnTo>
                      <a:pt x="44" y="53"/>
                    </a:lnTo>
                    <a:lnTo>
                      <a:pt x="40" y="49"/>
                    </a:lnTo>
                    <a:lnTo>
                      <a:pt x="36" y="49"/>
                    </a:lnTo>
                    <a:lnTo>
                      <a:pt x="28" y="53"/>
                    </a:lnTo>
                    <a:lnTo>
                      <a:pt x="24" y="57"/>
                    </a:lnTo>
                    <a:lnTo>
                      <a:pt x="16" y="69"/>
                    </a:lnTo>
                    <a:lnTo>
                      <a:pt x="16" y="81"/>
                    </a:lnTo>
                    <a:lnTo>
                      <a:pt x="16" y="97"/>
                    </a:lnTo>
                    <a:lnTo>
                      <a:pt x="24" y="109"/>
                    </a:lnTo>
                    <a:lnTo>
                      <a:pt x="32" y="113"/>
                    </a:lnTo>
                    <a:lnTo>
                      <a:pt x="40" y="117"/>
                    </a:lnTo>
                    <a:lnTo>
                      <a:pt x="48" y="113"/>
                    </a:lnTo>
                    <a:lnTo>
                      <a:pt x="56" y="109"/>
                    </a:lnTo>
                    <a:close/>
                  </a:path>
                </a:pathLst>
              </a:custGeom>
              <a:solidFill>
                <a:srgbClr val="000000"/>
              </a:solidFill>
              <a:ln w="0">
                <a:solidFill>
                  <a:srgbClr val="000000"/>
                </a:solidFill>
                <a:round/>
                <a:headEnd/>
                <a:tailEnd/>
              </a:ln>
            </p:spPr>
            <p:txBody>
              <a:bodyPr/>
              <a:lstStyle/>
              <a:p>
                <a:endParaRPr lang="en-US"/>
              </a:p>
            </p:txBody>
          </p:sp>
          <p:sp>
            <p:nvSpPr>
              <p:cNvPr id="9451" name="Freeform 68"/>
              <p:cNvSpPr>
                <a:spLocks noEditPoints="1"/>
              </p:cNvSpPr>
              <p:nvPr/>
            </p:nvSpPr>
            <p:spPr bwMode="auto">
              <a:xfrm>
                <a:off x="3399" y="2430"/>
                <a:ext cx="36" cy="125"/>
              </a:xfrm>
              <a:custGeom>
                <a:avLst/>
                <a:gdLst>
                  <a:gd name="T0" fmla="*/ 20 w 36"/>
                  <a:gd name="T1" fmla="*/ 0 h 125"/>
                  <a:gd name="T2" fmla="*/ 24 w 36"/>
                  <a:gd name="T3" fmla="*/ 4 h 125"/>
                  <a:gd name="T4" fmla="*/ 24 w 36"/>
                  <a:gd name="T5" fmla="*/ 4 h 125"/>
                  <a:gd name="T6" fmla="*/ 28 w 36"/>
                  <a:gd name="T7" fmla="*/ 8 h 125"/>
                  <a:gd name="T8" fmla="*/ 28 w 36"/>
                  <a:gd name="T9" fmla="*/ 12 h 125"/>
                  <a:gd name="T10" fmla="*/ 28 w 36"/>
                  <a:gd name="T11" fmla="*/ 16 h 125"/>
                  <a:gd name="T12" fmla="*/ 24 w 36"/>
                  <a:gd name="T13" fmla="*/ 20 h 125"/>
                  <a:gd name="T14" fmla="*/ 24 w 36"/>
                  <a:gd name="T15" fmla="*/ 20 h 125"/>
                  <a:gd name="T16" fmla="*/ 20 w 36"/>
                  <a:gd name="T17" fmla="*/ 20 h 125"/>
                  <a:gd name="T18" fmla="*/ 16 w 36"/>
                  <a:gd name="T19" fmla="*/ 20 h 125"/>
                  <a:gd name="T20" fmla="*/ 12 w 36"/>
                  <a:gd name="T21" fmla="*/ 20 h 125"/>
                  <a:gd name="T22" fmla="*/ 8 w 36"/>
                  <a:gd name="T23" fmla="*/ 16 h 125"/>
                  <a:gd name="T24" fmla="*/ 8 w 36"/>
                  <a:gd name="T25" fmla="*/ 12 h 125"/>
                  <a:gd name="T26" fmla="*/ 8 w 36"/>
                  <a:gd name="T27" fmla="*/ 8 h 125"/>
                  <a:gd name="T28" fmla="*/ 12 w 36"/>
                  <a:gd name="T29" fmla="*/ 4 h 125"/>
                  <a:gd name="T30" fmla="*/ 16 w 36"/>
                  <a:gd name="T31" fmla="*/ 4 h 125"/>
                  <a:gd name="T32" fmla="*/ 20 w 36"/>
                  <a:gd name="T33" fmla="*/ 0 h 125"/>
                  <a:gd name="T34" fmla="*/ 28 w 36"/>
                  <a:gd name="T35" fmla="*/ 45 h 125"/>
                  <a:gd name="T36" fmla="*/ 28 w 36"/>
                  <a:gd name="T37" fmla="*/ 105 h 125"/>
                  <a:gd name="T38" fmla="*/ 28 w 36"/>
                  <a:gd name="T39" fmla="*/ 113 h 125"/>
                  <a:gd name="T40" fmla="*/ 28 w 36"/>
                  <a:gd name="T41" fmla="*/ 117 h 125"/>
                  <a:gd name="T42" fmla="*/ 28 w 36"/>
                  <a:gd name="T43" fmla="*/ 121 h 125"/>
                  <a:gd name="T44" fmla="*/ 32 w 36"/>
                  <a:gd name="T45" fmla="*/ 121 h 125"/>
                  <a:gd name="T46" fmla="*/ 32 w 36"/>
                  <a:gd name="T47" fmla="*/ 121 h 125"/>
                  <a:gd name="T48" fmla="*/ 36 w 36"/>
                  <a:gd name="T49" fmla="*/ 125 h 125"/>
                  <a:gd name="T50" fmla="*/ 36 w 36"/>
                  <a:gd name="T51" fmla="*/ 125 h 125"/>
                  <a:gd name="T52" fmla="*/ 0 w 36"/>
                  <a:gd name="T53" fmla="*/ 125 h 125"/>
                  <a:gd name="T54" fmla="*/ 0 w 36"/>
                  <a:gd name="T55" fmla="*/ 125 h 125"/>
                  <a:gd name="T56" fmla="*/ 4 w 36"/>
                  <a:gd name="T57" fmla="*/ 125 h 125"/>
                  <a:gd name="T58" fmla="*/ 8 w 36"/>
                  <a:gd name="T59" fmla="*/ 121 h 125"/>
                  <a:gd name="T60" fmla="*/ 8 w 36"/>
                  <a:gd name="T61" fmla="*/ 121 h 125"/>
                  <a:gd name="T62" fmla="*/ 12 w 36"/>
                  <a:gd name="T63" fmla="*/ 117 h 125"/>
                  <a:gd name="T64" fmla="*/ 12 w 36"/>
                  <a:gd name="T65" fmla="*/ 113 h 125"/>
                  <a:gd name="T66" fmla="*/ 12 w 36"/>
                  <a:gd name="T67" fmla="*/ 105 h 125"/>
                  <a:gd name="T68" fmla="*/ 12 w 36"/>
                  <a:gd name="T69" fmla="*/ 77 h 125"/>
                  <a:gd name="T70" fmla="*/ 12 w 36"/>
                  <a:gd name="T71" fmla="*/ 65 h 125"/>
                  <a:gd name="T72" fmla="*/ 12 w 36"/>
                  <a:gd name="T73" fmla="*/ 61 h 125"/>
                  <a:gd name="T74" fmla="*/ 12 w 36"/>
                  <a:gd name="T75" fmla="*/ 57 h 125"/>
                  <a:gd name="T76" fmla="*/ 12 w 36"/>
                  <a:gd name="T77" fmla="*/ 57 h 125"/>
                  <a:gd name="T78" fmla="*/ 8 w 36"/>
                  <a:gd name="T79" fmla="*/ 53 h 125"/>
                  <a:gd name="T80" fmla="*/ 8 w 36"/>
                  <a:gd name="T81" fmla="*/ 53 h 125"/>
                  <a:gd name="T82" fmla="*/ 4 w 36"/>
                  <a:gd name="T83" fmla="*/ 53 h 125"/>
                  <a:gd name="T84" fmla="*/ 4 w 36"/>
                  <a:gd name="T85" fmla="*/ 57 h 125"/>
                  <a:gd name="T86" fmla="*/ 0 w 36"/>
                  <a:gd name="T87" fmla="*/ 53 h 125"/>
                  <a:gd name="T88" fmla="*/ 24 w 36"/>
                  <a:gd name="T89" fmla="*/ 45 h 125"/>
                  <a:gd name="T90" fmla="*/ 28 w 36"/>
                  <a:gd name="T91" fmla="*/ 45 h 12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5"/>
                  <a:gd name="T140" fmla="*/ 36 w 36"/>
                  <a:gd name="T141" fmla="*/ 125 h 12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5">
                    <a:moveTo>
                      <a:pt x="20" y="0"/>
                    </a:moveTo>
                    <a:lnTo>
                      <a:pt x="24" y="4"/>
                    </a:lnTo>
                    <a:lnTo>
                      <a:pt x="28" y="8"/>
                    </a:lnTo>
                    <a:lnTo>
                      <a:pt x="28" y="12"/>
                    </a:lnTo>
                    <a:lnTo>
                      <a:pt x="28" y="16"/>
                    </a:lnTo>
                    <a:lnTo>
                      <a:pt x="24" y="20"/>
                    </a:lnTo>
                    <a:lnTo>
                      <a:pt x="20" y="20"/>
                    </a:lnTo>
                    <a:lnTo>
                      <a:pt x="16" y="20"/>
                    </a:lnTo>
                    <a:lnTo>
                      <a:pt x="12" y="20"/>
                    </a:lnTo>
                    <a:lnTo>
                      <a:pt x="8" y="16"/>
                    </a:lnTo>
                    <a:lnTo>
                      <a:pt x="8" y="12"/>
                    </a:lnTo>
                    <a:lnTo>
                      <a:pt x="8" y="8"/>
                    </a:lnTo>
                    <a:lnTo>
                      <a:pt x="12" y="4"/>
                    </a:lnTo>
                    <a:lnTo>
                      <a:pt x="16" y="4"/>
                    </a:lnTo>
                    <a:lnTo>
                      <a:pt x="20" y="0"/>
                    </a:lnTo>
                    <a:close/>
                    <a:moveTo>
                      <a:pt x="28" y="45"/>
                    </a:moveTo>
                    <a:lnTo>
                      <a:pt x="28" y="105"/>
                    </a:lnTo>
                    <a:lnTo>
                      <a:pt x="28" y="113"/>
                    </a:lnTo>
                    <a:lnTo>
                      <a:pt x="28" y="117"/>
                    </a:lnTo>
                    <a:lnTo>
                      <a:pt x="28" y="121"/>
                    </a:lnTo>
                    <a:lnTo>
                      <a:pt x="32" y="121"/>
                    </a:lnTo>
                    <a:lnTo>
                      <a:pt x="36" y="125"/>
                    </a:lnTo>
                    <a:lnTo>
                      <a:pt x="0" y="125"/>
                    </a:lnTo>
                    <a:lnTo>
                      <a:pt x="4" y="125"/>
                    </a:lnTo>
                    <a:lnTo>
                      <a:pt x="8" y="121"/>
                    </a:lnTo>
                    <a:lnTo>
                      <a:pt x="12" y="117"/>
                    </a:lnTo>
                    <a:lnTo>
                      <a:pt x="12" y="113"/>
                    </a:lnTo>
                    <a:lnTo>
                      <a:pt x="12" y="105"/>
                    </a:lnTo>
                    <a:lnTo>
                      <a:pt x="12" y="77"/>
                    </a:lnTo>
                    <a:lnTo>
                      <a:pt x="12" y="65"/>
                    </a:lnTo>
                    <a:lnTo>
                      <a:pt x="12" y="61"/>
                    </a:lnTo>
                    <a:lnTo>
                      <a:pt x="12" y="57"/>
                    </a:lnTo>
                    <a:lnTo>
                      <a:pt x="8" y="53"/>
                    </a:lnTo>
                    <a:lnTo>
                      <a:pt x="4" y="53"/>
                    </a:lnTo>
                    <a:lnTo>
                      <a:pt x="4" y="57"/>
                    </a:lnTo>
                    <a:lnTo>
                      <a:pt x="0" y="53"/>
                    </a:lnTo>
                    <a:lnTo>
                      <a:pt x="24" y="45"/>
                    </a:lnTo>
                    <a:lnTo>
                      <a:pt x="28" y="45"/>
                    </a:lnTo>
                    <a:close/>
                  </a:path>
                </a:pathLst>
              </a:custGeom>
              <a:solidFill>
                <a:srgbClr val="000000"/>
              </a:solidFill>
              <a:ln w="0">
                <a:solidFill>
                  <a:srgbClr val="000000"/>
                </a:solidFill>
                <a:round/>
                <a:headEnd/>
                <a:tailEnd/>
              </a:ln>
            </p:spPr>
            <p:txBody>
              <a:bodyPr/>
              <a:lstStyle/>
              <a:p>
                <a:endParaRPr lang="en-US"/>
              </a:p>
            </p:txBody>
          </p:sp>
          <p:sp>
            <p:nvSpPr>
              <p:cNvPr id="9452" name="Freeform 69"/>
              <p:cNvSpPr>
                <a:spLocks/>
              </p:cNvSpPr>
              <p:nvPr/>
            </p:nvSpPr>
            <p:spPr bwMode="auto">
              <a:xfrm>
                <a:off x="3443" y="2475"/>
                <a:ext cx="84" cy="80"/>
              </a:xfrm>
              <a:custGeom>
                <a:avLst/>
                <a:gdLst>
                  <a:gd name="T0" fmla="*/ 28 w 84"/>
                  <a:gd name="T1" fmla="*/ 16 h 80"/>
                  <a:gd name="T2" fmla="*/ 36 w 84"/>
                  <a:gd name="T3" fmla="*/ 8 h 80"/>
                  <a:gd name="T4" fmla="*/ 44 w 84"/>
                  <a:gd name="T5" fmla="*/ 0 h 80"/>
                  <a:gd name="T6" fmla="*/ 52 w 84"/>
                  <a:gd name="T7" fmla="*/ 0 h 80"/>
                  <a:gd name="T8" fmla="*/ 60 w 84"/>
                  <a:gd name="T9" fmla="*/ 0 h 80"/>
                  <a:gd name="T10" fmla="*/ 64 w 84"/>
                  <a:gd name="T11" fmla="*/ 4 h 80"/>
                  <a:gd name="T12" fmla="*/ 68 w 84"/>
                  <a:gd name="T13" fmla="*/ 8 h 80"/>
                  <a:gd name="T14" fmla="*/ 72 w 84"/>
                  <a:gd name="T15" fmla="*/ 12 h 80"/>
                  <a:gd name="T16" fmla="*/ 72 w 84"/>
                  <a:gd name="T17" fmla="*/ 20 h 80"/>
                  <a:gd name="T18" fmla="*/ 76 w 84"/>
                  <a:gd name="T19" fmla="*/ 28 h 80"/>
                  <a:gd name="T20" fmla="*/ 76 w 84"/>
                  <a:gd name="T21" fmla="*/ 60 h 80"/>
                  <a:gd name="T22" fmla="*/ 76 w 84"/>
                  <a:gd name="T23" fmla="*/ 68 h 80"/>
                  <a:gd name="T24" fmla="*/ 76 w 84"/>
                  <a:gd name="T25" fmla="*/ 72 h 80"/>
                  <a:gd name="T26" fmla="*/ 76 w 84"/>
                  <a:gd name="T27" fmla="*/ 76 h 80"/>
                  <a:gd name="T28" fmla="*/ 76 w 84"/>
                  <a:gd name="T29" fmla="*/ 76 h 80"/>
                  <a:gd name="T30" fmla="*/ 80 w 84"/>
                  <a:gd name="T31" fmla="*/ 76 h 80"/>
                  <a:gd name="T32" fmla="*/ 84 w 84"/>
                  <a:gd name="T33" fmla="*/ 80 h 80"/>
                  <a:gd name="T34" fmla="*/ 84 w 84"/>
                  <a:gd name="T35" fmla="*/ 80 h 80"/>
                  <a:gd name="T36" fmla="*/ 48 w 84"/>
                  <a:gd name="T37" fmla="*/ 80 h 80"/>
                  <a:gd name="T38" fmla="*/ 48 w 84"/>
                  <a:gd name="T39" fmla="*/ 80 h 80"/>
                  <a:gd name="T40" fmla="*/ 48 w 84"/>
                  <a:gd name="T41" fmla="*/ 80 h 80"/>
                  <a:gd name="T42" fmla="*/ 52 w 84"/>
                  <a:gd name="T43" fmla="*/ 76 h 80"/>
                  <a:gd name="T44" fmla="*/ 56 w 84"/>
                  <a:gd name="T45" fmla="*/ 76 h 80"/>
                  <a:gd name="T46" fmla="*/ 60 w 84"/>
                  <a:gd name="T47" fmla="*/ 76 h 80"/>
                  <a:gd name="T48" fmla="*/ 60 w 84"/>
                  <a:gd name="T49" fmla="*/ 72 h 80"/>
                  <a:gd name="T50" fmla="*/ 60 w 84"/>
                  <a:gd name="T51" fmla="*/ 68 h 80"/>
                  <a:gd name="T52" fmla="*/ 60 w 84"/>
                  <a:gd name="T53" fmla="*/ 60 h 80"/>
                  <a:gd name="T54" fmla="*/ 60 w 84"/>
                  <a:gd name="T55" fmla="*/ 32 h 80"/>
                  <a:gd name="T56" fmla="*/ 60 w 84"/>
                  <a:gd name="T57" fmla="*/ 20 h 80"/>
                  <a:gd name="T58" fmla="*/ 56 w 84"/>
                  <a:gd name="T59" fmla="*/ 16 h 80"/>
                  <a:gd name="T60" fmla="*/ 52 w 84"/>
                  <a:gd name="T61" fmla="*/ 12 h 80"/>
                  <a:gd name="T62" fmla="*/ 48 w 84"/>
                  <a:gd name="T63" fmla="*/ 12 h 80"/>
                  <a:gd name="T64" fmla="*/ 36 w 84"/>
                  <a:gd name="T65" fmla="*/ 12 h 80"/>
                  <a:gd name="T66" fmla="*/ 28 w 84"/>
                  <a:gd name="T67" fmla="*/ 20 h 80"/>
                  <a:gd name="T68" fmla="*/ 28 w 84"/>
                  <a:gd name="T69" fmla="*/ 60 h 80"/>
                  <a:gd name="T70" fmla="*/ 28 w 84"/>
                  <a:gd name="T71" fmla="*/ 68 h 80"/>
                  <a:gd name="T72" fmla="*/ 28 w 84"/>
                  <a:gd name="T73" fmla="*/ 72 h 80"/>
                  <a:gd name="T74" fmla="*/ 28 w 84"/>
                  <a:gd name="T75" fmla="*/ 76 h 80"/>
                  <a:gd name="T76" fmla="*/ 32 w 84"/>
                  <a:gd name="T77" fmla="*/ 76 h 80"/>
                  <a:gd name="T78" fmla="*/ 32 w 84"/>
                  <a:gd name="T79" fmla="*/ 80 h 80"/>
                  <a:gd name="T80" fmla="*/ 36 w 84"/>
                  <a:gd name="T81" fmla="*/ 80 h 80"/>
                  <a:gd name="T82" fmla="*/ 36 w 84"/>
                  <a:gd name="T83" fmla="*/ 80 h 80"/>
                  <a:gd name="T84" fmla="*/ 0 w 84"/>
                  <a:gd name="T85" fmla="*/ 80 h 80"/>
                  <a:gd name="T86" fmla="*/ 0 w 84"/>
                  <a:gd name="T87" fmla="*/ 80 h 80"/>
                  <a:gd name="T88" fmla="*/ 4 w 84"/>
                  <a:gd name="T89" fmla="*/ 80 h 80"/>
                  <a:gd name="T90" fmla="*/ 8 w 84"/>
                  <a:gd name="T91" fmla="*/ 76 h 80"/>
                  <a:gd name="T92" fmla="*/ 12 w 84"/>
                  <a:gd name="T93" fmla="*/ 76 h 80"/>
                  <a:gd name="T94" fmla="*/ 12 w 84"/>
                  <a:gd name="T95" fmla="*/ 68 h 80"/>
                  <a:gd name="T96" fmla="*/ 12 w 84"/>
                  <a:gd name="T97" fmla="*/ 60 h 80"/>
                  <a:gd name="T98" fmla="*/ 12 w 84"/>
                  <a:gd name="T99" fmla="*/ 32 h 80"/>
                  <a:gd name="T100" fmla="*/ 12 w 84"/>
                  <a:gd name="T101" fmla="*/ 20 h 80"/>
                  <a:gd name="T102" fmla="*/ 12 w 84"/>
                  <a:gd name="T103" fmla="*/ 16 h 80"/>
                  <a:gd name="T104" fmla="*/ 12 w 84"/>
                  <a:gd name="T105" fmla="*/ 12 h 80"/>
                  <a:gd name="T106" fmla="*/ 8 w 84"/>
                  <a:gd name="T107" fmla="*/ 12 h 80"/>
                  <a:gd name="T108" fmla="*/ 8 w 84"/>
                  <a:gd name="T109" fmla="*/ 8 h 80"/>
                  <a:gd name="T110" fmla="*/ 8 w 84"/>
                  <a:gd name="T111" fmla="*/ 8 h 80"/>
                  <a:gd name="T112" fmla="*/ 4 w 84"/>
                  <a:gd name="T113" fmla="*/ 8 h 80"/>
                  <a:gd name="T114" fmla="*/ 4 w 84"/>
                  <a:gd name="T115" fmla="*/ 12 h 80"/>
                  <a:gd name="T116" fmla="*/ 0 w 84"/>
                  <a:gd name="T117" fmla="*/ 8 h 80"/>
                  <a:gd name="T118" fmla="*/ 24 w 84"/>
                  <a:gd name="T119" fmla="*/ 0 h 80"/>
                  <a:gd name="T120" fmla="*/ 28 w 84"/>
                  <a:gd name="T121" fmla="*/ 0 h 80"/>
                  <a:gd name="T122" fmla="*/ 28 w 84"/>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0"/>
                  <a:gd name="T188" fmla="*/ 84 w 84"/>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0">
                    <a:moveTo>
                      <a:pt x="28" y="16"/>
                    </a:moveTo>
                    <a:lnTo>
                      <a:pt x="36" y="8"/>
                    </a:lnTo>
                    <a:lnTo>
                      <a:pt x="44" y="0"/>
                    </a:lnTo>
                    <a:lnTo>
                      <a:pt x="52" y="0"/>
                    </a:lnTo>
                    <a:lnTo>
                      <a:pt x="60" y="0"/>
                    </a:lnTo>
                    <a:lnTo>
                      <a:pt x="64" y="4"/>
                    </a:lnTo>
                    <a:lnTo>
                      <a:pt x="68" y="8"/>
                    </a:lnTo>
                    <a:lnTo>
                      <a:pt x="72" y="12"/>
                    </a:lnTo>
                    <a:lnTo>
                      <a:pt x="72" y="20"/>
                    </a:lnTo>
                    <a:lnTo>
                      <a:pt x="76" y="28"/>
                    </a:lnTo>
                    <a:lnTo>
                      <a:pt x="76" y="60"/>
                    </a:lnTo>
                    <a:lnTo>
                      <a:pt x="76" y="68"/>
                    </a:lnTo>
                    <a:lnTo>
                      <a:pt x="76" y="72"/>
                    </a:lnTo>
                    <a:lnTo>
                      <a:pt x="76" y="76"/>
                    </a:lnTo>
                    <a:lnTo>
                      <a:pt x="80" y="76"/>
                    </a:lnTo>
                    <a:lnTo>
                      <a:pt x="84" y="80"/>
                    </a:lnTo>
                    <a:lnTo>
                      <a:pt x="48" y="80"/>
                    </a:lnTo>
                    <a:lnTo>
                      <a:pt x="52" y="76"/>
                    </a:lnTo>
                    <a:lnTo>
                      <a:pt x="56" y="76"/>
                    </a:lnTo>
                    <a:lnTo>
                      <a:pt x="60" y="76"/>
                    </a:lnTo>
                    <a:lnTo>
                      <a:pt x="60" y="72"/>
                    </a:lnTo>
                    <a:lnTo>
                      <a:pt x="60" y="68"/>
                    </a:lnTo>
                    <a:lnTo>
                      <a:pt x="60" y="60"/>
                    </a:lnTo>
                    <a:lnTo>
                      <a:pt x="60" y="32"/>
                    </a:lnTo>
                    <a:lnTo>
                      <a:pt x="60" y="20"/>
                    </a:lnTo>
                    <a:lnTo>
                      <a:pt x="56" y="16"/>
                    </a:lnTo>
                    <a:lnTo>
                      <a:pt x="52" y="12"/>
                    </a:lnTo>
                    <a:lnTo>
                      <a:pt x="48" y="12"/>
                    </a:lnTo>
                    <a:lnTo>
                      <a:pt x="36" y="12"/>
                    </a:lnTo>
                    <a:lnTo>
                      <a:pt x="28" y="20"/>
                    </a:lnTo>
                    <a:lnTo>
                      <a:pt x="28" y="60"/>
                    </a:lnTo>
                    <a:lnTo>
                      <a:pt x="28" y="68"/>
                    </a:lnTo>
                    <a:lnTo>
                      <a:pt x="28" y="72"/>
                    </a:lnTo>
                    <a:lnTo>
                      <a:pt x="28" y="76"/>
                    </a:lnTo>
                    <a:lnTo>
                      <a:pt x="32" y="76"/>
                    </a:lnTo>
                    <a:lnTo>
                      <a:pt x="32" y="80"/>
                    </a:lnTo>
                    <a:lnTo>
                      <a:pt x="36" y="80"/>
                    </a:lnTo>
                    <a:lnTo>
                      <a:pt x="0" y="80"/>
                    </a:lnTo>
                    <a:lnTo>
                      <a:pt x="4" y="80"/>
                    </a:lnTo>
                    <a:lnTo>
                      <a:pt x="8" y="76"/>
                    </a:lnTo>
                    <a:lnTo>
                      <a:pt x="12" y="76"/>
                    </a:lnTo>
                    <a:lnTo>
                      <a:pt x="12" y="68"/>
                    </a:lnTo>
                    <a:lnTo>
                      <a:pt x="12" y="60"/>
                    </a:lnTo>
                    <a:lnTo>
                      <a:pt x="12" y="32"/>
                    </a:lnTo>
                    <a:lnTo>
                      <a:pt x="12" y="20"/>
                    </a:lnTo>
                    <a:lnTo>
                      <a:pt x="12" y="16"/>
                    </a:lnTo>
                    <a:lnTo>
                      <a:pt x="12" y="12"/>
                    </a:lnTo>
                    <a:lnTo>
                      <a:pt x="8" y="12"/>
                    </a:lnTo>
                    <a:lnTo>
                      <a:pt x="8" y="8"/>
                    </a:lnTo>
                    <a:lnTo>
                      <a:pt x="4" y="8"/>
                    </a:lnTo>
                    <a:lnTo>
                      <a:pt x="4" y="12"/>
                    </a:lnTo>
                    <a:lnTo>
                      <a:pt x="0" y="8"/>
                    </a:lnTo>
                    <a:lnTo>
                      <a:pt x="24" y="0"/>
                    </a:lnTo>
                    <a:lnTo>
                      <a:pt x="28" y="0"/>
                    </a:lnTo>
                    <a:lnTo>
                      <a:pt x="28" y="16"/>
                    </a:lnTo>
                    <a:close/>
                  </a:path>
                </a:pathLst>
              </a:custGeom>
              <a:solidFill>
                <a:srgbClr val="000000"/>
              </a:solidFill>
              <a:ln w="0">
                <a:solidFill>
                  <a:srgbClr val="000000"/>
                </a:solidFill>
                <a:round/>
                <a:headEnd/>
                <a:tailEnd/>
              </a:ln>
            </p:spPr>
            <p:txBody>
              <a:bodyPr/>
              <a:lstStyle/>
              <a:p>
                <a:endParaRPr lang="en-US"/>
              </a:p>
            </p:txBody>
          </p:sp>
          <p:sp>
            <p:nvSpPr>
              <p:cNvPr id="9453" name="Freeform 70"/>
              <p:cNvSpPr>
                <a:spLocks noEditPoints="1"/>
              </p:cNvSpPr>
              <p:nvPr/>
            </p:nvSpPr>
            <p:spPr bwMode="auto">
              <a:xfrm>
                <a:off x="3535" y="2475"/>
                <a:ext cx="73" cy="80"/>
              </a:xfrm>
              <a:custGeom>
                <a:avLst/>
                <a:gdLst>
                  <a:gd name="T0" fmla="*/ 36 w 73"/>
                  <a:gd name="T1" fmla="*/ 72 h 80"/>
                  <a:gd name="T2" fmla="*/ 28 w 73"/>
                  <a:gd name="T3" fmla="*/ 80 h 80"/>
                  <a:gd name="T4" fmla="*/ 20 w 73"/>
                  <a:gd name="T5" fmla="*/ 80 h 80"/>
                  <a:gd name="T6" fmla="*/ 4 w 73"/>
                  <a:gd name="T7" fmla="*/ 76 h 80"/>
                  <a:gd name="T8" fmla="*/ 0 w 73"/>
                  <a:gd name="T9" fmla="*/ 64 h 80"/>
                  <a:gd name="T10" fmla="*/ 4 w 73"/>
                  <a:gd name="T11" fmla="*/ 52 h 80"/>
                  <a:gd name="T12" fmla="*/ 16 w 73"/>
                  <a:gd name="T13" fmla="*/ 40 h 80"/>
                  <a:gd name="T14" fmla="*/ 44 w 73"/>
                  <a:gd name="T15" fmla="*/ 28 h 80"/>
                  <a:gd name="T16" fmla="*/ 44 w 73"/>
                  <a:gd name="T17" fmla="*/ 16 h 80"/>
                  <a:gd name="T18" fmla="*/ 36 w 73"/>
                  <a:gd name="T19" fmla="*/ 8 h 80"/>
                  <a:gd name="T20" fmla="*/ 24 w 73"/>
                  <a:gd name="T21" fmla="*/ 8 h 80"/>
                  <a:gd name="T22" fmla="*/ 20 w 73"/>
                  <a:gd name="T23" fmla="*/ 12 h 80"/>
                  <a:gd name="T24" fmla="*/ 20 w 73"/>
                  <a:gd name="T25" fmla="*/ 20 h 80"/>
                  <a:gd name="T26" fmla="*/ 16 w 73"/>
                  <a:gd name="T27" fmla="*/ 28 h 80"/>
                  <a:gd name="T28" fmla="*/ 12 w 73"/>
                  <a:gd name="T29" fmla="*/ 28 h 80"/>
                  <a:gd name="T30" fmla="*/ 4 w 73"/>
                  <a:gd name="T31" fmla="*/ 28 h 80"/>
                  <a:gd name="T32" fmla="*/ 4 w 73"/>
                  <a:gd name="T33" fmla="*/ 20 h 80"/>
                  <a:gd name="T34" fmla="*/ 12 w 73"/>
                  <a:gd name="T35" fmla="*/ 8 h 80"/>
                  <a:gd name="T36" fmla="*/ 32 w 73"/>
                  <a:gd name="T37" fmla="*/ 0 h 80"/>
                  <a:gd name="T38" fmla="*/ 48 w 73"/>
                  <a:gd name="T39" fmla="*/ 4 h 80"/>
                  <a:gd name="T40" fmla="*/ 56 w 73"/>
                  <a:gd name="T41" fmla="*/ 12 h 80"/>
                  <a:gd name="T42" fmla="*/ 60 w 73"/>
                  <a:gd name="T43" fmla="*/ 28 h 80"/>
                  <a:gd name="T44" fmla="*/ 60 w 73"/>
                  <a:gd name="T45" fmla="*/ 64 h 80"/>
                  <a:gd name="T46" fmla="*/ 60 w 73"/>
                  <a:gd name="T47" fmla="*/ 68 h 80"/>
                  <a:gd name="T48" fmla="*/ 60 w 73"/>
                  <a:gd name="T49" fmla="*/ 72 h 80"/>
                  <a:gd name="T50" fmla="*/ 64 w 73"/>
                  <a:gd name="T51" fmla="*/ 72 h 80"/>
                  <a:gd name="T52" fmla="*/ 69 w 73"/>
                  <a:gd name="T53" fmla="*/ 68 h 80"/>
                  <a:gd name="T54" fmla="*/ 73 w 73"/>
                  <a:gd name="T55" fmla="*/ 68 h 80"/>
                  <a:gd name="T56" fmla="*/ 52 w 73"/>
                  <a:gd name="T57" fmla="*/ 80 h 80"/>
                  <a:gd name="T58" fmla="*/ 48 w 73"/>
                  <a:gd name="T59" fmla="*/ 80 h 80"/>
                  <a:gd name="T60" fmla="*/ 44 w 73"/>
                  <a:gd name="T61" fmla="*/ 68 h 80"/>
                  <a:gd name="T62" fmla="*/ 44 w 73"/>
                  <a:gd name="T63" fmla="*/ 36 h 80"/>
                  <a:gd name="T64" fmla="*/ 28 w 73"/>
                  <a:gd name="T65" fmla="*/ 40 h 80"/>
                  <a:gd name="T66" fmla="*/ 16 w 73"/>
                  <a:gd name="T67" fmla="*/ 48 h 80"/>
                  <a:gd name="T68" fmla="*/ 16 w 73"/>
                  <a:gd name="T69" fmla="*/ 56 h 80"/>
                  <a:gd name="T70" fmla="*/ 20 w 73"/>
                  <a:gd name="T71" fmla="*/ 68 h 80"/>
                  <a:gd name="T72" fmla="*/ 28 w 73"/>
                  <a:gd name="T73" fmla="*/ 72 h 80"/>
                  <a:gd name="T74" fmla="*/ 44 w 73"/>
                  <a:gd name="T75" fmla="*/ 64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3"/>
                  <a:gd name="T115" fmla="*/ 0 h 80"/>
                  <a:gd name="T116" fmla="*/ 73 w 73"/>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3" h="80">
                    <a:moveTo>
                      <a:pt x="44" y="68"/>
                    </a:moveTo>
                    <a:lnTo>
                      <a:pt x="36" y="72"/>
                    </a:lnTo>
                    <a:lnTo>
                      <a:pt x="32" y="76"/>
                    </a:lnTo>
                    <a:lnTo>
                      <a:pt x="28" y="80"/>
                    </a:lnTo>
                    <a:lnTo>
                      <a:pt x="24" y="80"/>
                    </a:lnTo>
                    <a:lnTo>
                      <a:pt x="20" y="80"/>
                    </a:lnTo>
                    <a:lnTo>
                      <a:pt x="12" y="80"/>
                    </a:lnTo>
                    <a:lnTo>
                      <a:pt x="4" y="76"/>
                    </a:lnTo>
                    <a:lnTo>
                      <a:pt x="0" y="72"/>
                    </a:lnTo>
                    <a:lnTo>
                      <a:pt x="0" y="64"/>
                    </a:lnTo>
                    <a:lnTo>
                      <a:pt x="0" y="56"/>
                    </a:lnTo>
                    <a:lnTo>
                      <a:pt x="4" y="52"/>
                    </a:lnTo>
                    <a:lnTo>
                      <a:pt x="8" y="48"/>
                    </a:lnTo>
                    <a:lnTo>
                      <a:pt x="16" y="40"/>
                    </a:lnTo>
                    <a:lnTo>
                      <a:pt x="28" y="36"/>
                    </a:lnTo>
                    <a:lnTo>
                      <a:pt x="44" y="28"/>
                    </a:lnTo>
                    <a:lnTo>
                      <a:pt x="44" y="24"/>
                    </a:lnTo>
                    <a:lnTo>
                      <a:pt x="44" y="16"/>
                    </a:lnTo>
                    <a:lnTo>
                      <a:pt x="40" y="8"/>
                    </a:lnTo>
                    <a:lnTo>
                      <a:pt x="36" y="8"/>
                    </a:lnTo>
                    <a:lnTo>
                      <a:pt x="28" y="4"/>
                    </a:lnTo>
                    <a:lnTo>
                      <a:pt x="24" y="8"/>
                    </a:lnTo>
                    <a:lnTo>
                      <a:pt x="20" y="8"/>
                    </a:lnTo>
                    <a:lnTo>
                      <a:pt x="20" y="12"/>
                    </a:lnTo>
                    <a:lnTo>
                      <a:pt x="20" y="16"/>
                    </a:lnTo>
                    <a:lnTo>
                      <a:pt x="20" y="20"/>
                    </a:lnTo>
                    <a:lnTo>
                      <a:pt x="20" y="24"/>
                    </a:lnTo>
                    <a:lnTo>
                      <a:pt x="16" y="28"/>
                    </a:lnTo>
                    <a:lnTo>
                      <a:pt x="12" y="28"/>
                    </a:lnTo>
                    <a:lnTo>
                      <a:pt x="8" y="28"/>
                    </a:lnTo>
                    <a:lnTo>
                      <a:pt x="4" y="28"/>
                    </a:lnTo>
                    <a:lnTo>
                      <a:pt x="4" y="24"/>
                    </a:lnTo>
                    <a:lnTo>
                      <a:pt x="4" y="20"/>
                    </a:lnTo>
                    <a:lnTo>
                      <a:pt x="4" y="12"/>
                    </a:lnTo>
                    <a:lnTo>
                      <a:pt x="12" y="8"/>
                    </a:lnTo>
                    <a:lnTo>
                      <a:pt x="20" y="0"/>
                    </a:lnTo>
                    <a:lnTo>
                      <a:pt x="32" y="0"/>
                    </a:lnTo>
                    <a:lnTo>
                      <a:pt x="44" y="0"/>
                    </a:lnTo>
                    <a:lnTo>
                      <a:pt x="48" y="4"/>
                    </a:lnTo>
                    <a:lnTo>
                      <a:pt x="56" y="8"/>
                    </a:lnTo>
                    <a:lnTo>
                      <a:pt x="56" y="12"/>
                    </a:lnTo>
                    <a:lnTo>
                      <a:pt x="60" y="16"/>
                    </a:lnTo>
                    <a:lnTo>
                      <a:pt x="60" y="28"/>
                    </a:lnTo>
                    <a:lnTo>
                      <a:pt x="60" y="52"/>
                    </a:lnTo>
                    <a:lnTo>
                      <a:pt x="60" y="64"/>
                    </a:lnTo>
                    <a:lnTo>
                      <a:pt x="60" y="68"/>
                    </a:lnTo>
                    <a:lnTo>
                      <a:pt x="60" y="72"/>
                    </a:lnTo>
                    <a:lnTo>
                      <a:pt x="64" y="72"/>
                    </a:lnTo>
                    <a:lnTo>
                      <a:pt x="69" y="68"/>
                    </a:lnTo>
                    <a:lnTo>
                      <a:pt x="73" y="64"/>
                    </a:lnTo>
                    <a:lnTo>
                      <a:pt x="73" y="68"/>
                    </a:lnTo>
                    <a:lnTo>
                      <a:pt x="64" y="80"/>
                    </a:lnTo>
                    <a:lnTo>
                      <a:pt x="52" y="80"/>
                    </a:lnTo>
                    <a:lnTo>
                      <a:pt x="48" y="80"/>
                    </a:lnTo>
                    <a:lnTo>
                      <a:pt x="44" y="76"/>
                    </a:lnTo>
                    <a:lnTo>
                      <a:pt x="44" y="68"/>
                    </a:lnTo>
                    <a:close/>
                    <a:moveTo>
                      <a:pt x="44" y="64"/>
                    </a:moveTo>
                    <a:lnTo>
                      <a:pt x="44" y="36"/>
                    </a:lnTo>
                    <a:lnTo>
                      <a:pt x="32" y="40"/>
                    </a:lnTo>
                    <a:lnTo>
                      <a:pt x="28" y="40"/>
                    </a:lnTo>
                    <a:lnTo>
                      <a:pt x="20" y="44"/>
                    </a:lnTo>
                    <a:lnTo>
                      <a:pt x="16" y="48"/>
                    </a:lnTo>
                    <a:lnTo>
                      <a:pt x="16" y="52"/>
                    </a:lnTo>
                    <a:lnTo>
                      <a:pt x="16" y="56"/>
                    </a:lnTo>
                    <a:lnTo>
                      <a:pt x="16" y="64"/>
                    </a:lnTo>
                    <a:lnTo>
                      <a:pt x="20" y="68"/>
                    </a:lnTo>
                    <a:lnTo>
                      <a:pt x="24" y="72"/>
                    </a:lnTo>
                    <a:lnTo>
                      <a:pt x="28" y="72"/>
                    </a:lnTo>
                    <a:lnTo>
                      <a:pt x="36" y="68"/>
                    </a:lnTo>
                    <a:lnTo>
                      <a:pt x="44" y="64"/>
                    </a:lnTo>
                    <a:close/>
                  </a:path>
                </a:pathLst>
              </a:custGeom>
              <a:solidFill>
                <a:srgbClr val="000000"/>
              </a:solidFill>
              <a:ln w="0">
                <a:solidFill>
                  <a:srgbClr val="000000"/>
                </a:solidFill>
                <a:round/>
                <a:headEnd/>
                <a:tailEnd/>
              </a:ln>
            </p:spPr>
            <p:txBody>
              <a:bodyPr/>
              <a:lstStyle/>
              <a:p>
                <a:endParaRPr lang="en-US"/>
              </a:p>
            </p:txBody>
          </p:sp>
          <p:sp>
            <p:nvSpPr>
              <p:cNvPr id="9454" name="Freeform 71"/>
              <p:cNvSpPr>
                <a:spLocks/>
              </p:cNvSpPr>
              <p:nvPr/>
            </p:nvSpPr>
            <p:spPr bwMode="auto">
              <a:xfrm>
                <a:off x="3608" y="2450"/>
                <a:ext cx="52" cy="105"/>
              </a:xfrm>
              <a:custGeom>
                <a:avLst/>
                <a:gdLst>
                  <a:gd name="T0" fmla="*/ 28 w 52"/>
                  <a:gd name="T1" fmla="*/ 0 h 105"/>
                  <a:gd name="T2" fmla="*/ 28 w 52"/>
                  <a:gd name="T3" fmla="*/ 25 h 105"/>
                  <a:gd name="T4" fmla="*/ 48 w 52"/>
                  <a:gd name="T5" fmla="*/ 25 h 105"/>
                  <a:gd name="T6" fmla="*/ 48 w 52"/>
                  <a:gd name="T7" fmla="*/ 33 h 105"/>
                  <a:gd name="T8" fmla="*/ 28 w 52"/>
                  <a:gd name="T9" fmla="*/ 33 h 105"/>
                  <a:gd name="T10" fmla="*/ 28 w 52"/>
                  <a:gd name="T11" fmla="*/ 85 h 105"/>
                  <a:gd name="T12" fmla="*/ 28 w 52"/>
                  <a:gd name="T13" fmla="*/ 89 h 105"/>
                  <a:gd name="T14" fmla="*/ 32 w 52"/>
                  <a:gd name="T15" fmla="*/ 93 h 105"/>
                  <a:gd name="T16" fmla="*/ 32 w 52"/>
                  <a:gd name="T17" fmla="*/ 97 h 105"/>
                  <a:gd name="T18" fmla="*/ 36 w 52"/>
                  <a:gd name="T19" fmla="*/ 97 h 105"/>
                  <a:gd name="T20" fmla="*/ 40 w 52"/>
                  <a:gd name="T21" fmla="*/ 97 h 105"/>
                  <a:gd name="T22" fmla="*/ 44 w 52"/>
                  <a:gd name="T23" fmla="*/ 93 h 105"/>
                  <a:gd name="T24" fmla="*/ 44 w 52"/>
                  <a:gd name="T25" fmla="*/ 93 h 105"/>
                  <a:gd name="T26" fmla="*/ 48 w 52"/>
                  <a:gd name="T27" fmla="*/ 89 h 105"/>
                  <a:gd name="T28" fmla="*/ 52 w 52"/>
                  <a:gd name="T29" fmla="*/ 89 h 105"/>
                  <a:gd name="T30" fmla="*/ 48 w 52"/>
                  <a:gd name="T31" fmla="*/ 97 h 105"/>
                  <a:gd name="T32" fmla="*/ 40 w 52"/>
                  <a:gd name="T33" fmla="*/ 101 h 105"/>
                  <a:gd name="T34" fmla="*/ 36 w 52"/>
                  <a:gd name="T35" fmla="*/ 105 h 105"/>
                  <a:gd name="T36" fmla="*/ 28 w 52"/>
                  <a:gd name="T37" fmla="*/ 105 h 105"/>
                  <a:gd name="T38" fmla="*/ 24 w 52"/>
                  <a:gd name="T39" fmla="*/ 105 h 105"/>
                  <a:gd name="T40" fmla="*/ 20 w 52"/>
                  <a:gd name="T41" fmla="*/ 105 h 105"/>
                  <a:gd name="T42" fmla="*/ 20 w 52"/>
                  <a:gd name="T43" fmla="*/ 101 h 105"/>
                  <a:gd name="T44" fmla="*/ 16 w 52"/>
                  <a:gd name="T45" fmla="*/ 97 h 105"/>
                  <a:gd name="T46" fmla="*/ 16 w 52"/>
                  <a:gd name="T47" fmla="*/ 93 h 105"/>
                  <a:gd name="T48" fmla="*/ 16 w 52"/>
                  <a:gd name="T49" fmla="*/ 85 h 105"/>
                  <a:gd name="T50" fmla="*/ 16 w 52"/>
                  <a:gd name="T51" fmla="*/ 33 h 105"/>
                  <a:gd name="T52" fmla="*/ 0 w 52"/>
                  <a:gd name="T53" fmla="*/ 33 h 105"/>
                  <a:gd name="T54" fmla="*/ 0 w 52"/>
                  <a:gd name="T55" fmla="*/ 29 h 105"/>
                  <a:gd name="T56" fmla="*/ 8 w 52"/>
                  <a:gd name="T57" fmla="*/ 29 h 105"/>
                  <a:gd name="T58" fmla="*/ 12 w 52"/>
                  <a:gd name="T59" fmla="*/ 25 h 105"/>
                  <a:gd name="T60" fmla="*/ 16 w 52"/>
                  <a:gd name="T61" fmla="*/ 17 h 105"/>
                  <a:gd name="T62" fmla="*/ 20 w 52"/>
                  <a:gd name="T63" fmla="*/ 13 h 105"/>
                  <a:gd name="T64" fmla="*/ 24 w 52"/>
                  <a:gd name="T65" fmla="*/ 9 h 105"/>
                  <a:gd name="T66" fmla="*/ 28 w 52"/>
                  <a:gd name="T67" fmla="*/ 0 h 105"/>
                  <a:gd name="T68" fmla="*/ 28 w 52"/>
                  <a:gd name="T69" fmla="*/ 0 h 1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5"/>
                  <a:gd name="T107" fmla="*/ 52 w 52"/>
                  <a:gd name="T108" fmla="*/ 105 h 1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5">
                    <a:moveTo>
                      <a:pt x="28" y="0"/>
                    </a:moveTo>
                    <a:lnTo>
                      <a:pt x="28" y="25"/>
                    </a:lnTo>
                    <a:lnTo>
                      <a:pt x="48" y="25"/>
                    </a:lnTo>
                    <a:lnTo>
                      <a:pt x="48" y="33"/>
                    </a:lnTo>
                    <a:lnTo>
                      <a:pt x="28" y="33"/>
                    </a:lnTo>
                    <a:lnTo>
                      <a:pt x="28" y="85"/>
                    </a:lnTo>
                    <a:lnTo>
                      <a:pt x="28" y="89"/>
                    </a:lnTo>
                    <a:lnTo>
                      <a:pt x="32" y="93"/>
                    </a:lnTo>
                    <a:lnTo>
                      <a:pt x="32" y="97"/>
                    </a:lnTo>
                    <a:lnTo>
                      <a:pt x="36" y="97"/>
                    </a:lnTo>
                    <a:lnTo>
                      <a:pt x="40" y="97"/>
                    </a:lnTo>
                    <a:lnTo>
                      <a:pt x="44" y="93"/>
                    </a:lnTo>
                    <a:lnTo>
                      <a:pt x="48" y="89"/>
                    </a:lnTo>
                    <a:lnTo>
                      <a:pt x="52" y="89"/>
                    </a:lnTo>
                    <a:lnTo>
                      <a:pt x="48" y="97"/>
                    </a:lnTo>
                    <a:lnTo>
                      <a:pt x="40" y="101"/>
                    </a:lnTo>
                    <a:lnTo>
                      <a:pt x="36" y="105"/>
                    </a:lnTo>
                    <a:lnTo>
                      <a:pt x="28" y="105"/>
                    </a:lnTo>
                    <a:lnTo>
                      <a:pt x="24" y="105"/>
                    </a:lnTo>
                    <a:lnTo>
                      <a:pt x="20" y="105"/>
                    </a:lnTo>
                    <a:lnTo>
                      <a:pt x="20" y="101"/>
                    </a:lnTo>
                    <a:lnTo>
                      <a:pt x="16" y="97"/>
                    </a:lnTo>
                    <a:lnTo>
                      <a:pt x="16" y="93"/>
                    </a:lnTo>
                    <a:lnTo>
                      <a:pt x="16" y="85"/>
                    </a:lnTo>
                    <a:lnTo>
                      <a:pt x="16" y="33"/>
                    </a:lnTo>
                    <a:lnTo>
                      <a:pt x="0" y="33"/>
                    </a:lnTo>
                    <a:lnTo>
                      <a:pt x="0" y="29"/>
                    </a:lnTo>
                    <a:lnTo>
                      <a:pt x="8" y="29"/>
                    </a:lnTo>
                    <a:lnTo>
                      <a:pt x="12" y="25"/>
                    </a:lnTo>
                    <a:lnTo>
                      <a:pt x="16" y="17"/>
                    </a:lnTo>
                    <a:lnTo>
                      <a:pt x="20" y="13"/>
                    </a:lnTo>
                    <a:lnTo>
                      <a:pt x="24" y="9"/>
                    </a:lnTo>
                    <a:lnTo>
                      <a:pt x="28" y="0"/>
                    </a:lnTo>
                    <a:close/>
                  </a:path>
                </a:pathLst>
              </a:custGeom>
              <a:solidFill>
                <a:srgbClr val="000000"/>
              </a:solidFill>
              <a:ln w="0">
                <a:solidFill>
                  <a:srgbClr val="000000"/>
                </a:solidFill>
                <a:round/>
                <a:headEnd/>
                <a:tailEnd/>
              </a:ln>
            </p:spPr>
            <p:txBody>
              <a:bodyPr/>
              <a:lstStyle/>
              <a:p>
                <a:endParaRPr lang="en-US"/>
              </a:p>
            </p:txBody>
          </p:sp>
          <p:sp>
            <p:nvSpPr>
              <p:cNvPr id="9455" name="Freeform 72"/>
              <p:cNvSpPr>
                <a:spLocks noEditPoints="1"/>
              </p:cNvSpPr>
              <p:nvPr/>
            </p:nvSpPr>
            <p:spPr bwMode="auto">
              <a:xfrm>
                <a:off x="3664" y="2475"/>
                <a:ext cx="64" cy="80"/>
              </a:xfrm>
              <a:custGeom>
                <a:avLst/>
                <a:gdLst>
                  <a:gd name="T0" fmla="*/ 12 w 64"/>
                  <a:gd name="T1" fmla="*/ 32 h 80"/>
                  <a:gd name="T2" fmla="*/ 16 w 64"/>
                  <a:gd name="T3" fmla="*/ 48 h 80"/>
                  <a:gd name="T4" fmla="*/ 20 w 64"/>
                  <a:gd name="T5" fmla="*/ 56 h 80"/>
                  <a:gd name="T6" fmla="*/ 32 w 64"/>
                  <a:gd name="T7" fmla="*/ 64 h 80"/>
                  <a:gd name="T8" fmla="*/ 40 w 64"/>
                  <a:gd name="T9" fmla="*/ 68 h 80"/>
                  <a:gd name="T10" fmla="*/ 48 w 64"/>
                  <a:gd name="T11" fmla="*/ 68 h 80"/>
                  <a:gd name="T12" fmla="*/ 56 w 64"/>
                  <a:gd name="T13" fmla="*/ 64 h 80"/>
                  <a:gd name="T14" fmla="*/ 60 w 64"/>
                  <a:gd name="T15" fmla="*/ 60 h 80"/>
                  <a:gd name="T16" fmla="*/ 64 w 64"/>
                  <a:gd name="T17" fmla="*/ 48 h 80"/>
                  <a:gd name="T18" fmla="*/ 64 w 64"/>
                  <a:gd name="T19" fmla="*/ 52 h 80"/>
                  <a:gd name="T20" fmla="*/ 64 w 64"/>
                  <a:gd name="T21" fmla="*/ 64 h 80"/>
                  <a:gd name="T22" fmla="*/ 56 w 64"/>
                  <a:gd name="T23" fmla="*/ 72 h 80"/>
                  <a:gd name="T24" fmla="*/ 44 w 64"/>
                  <a:gd name="T25" fmla="*/ 80 h 80"/>
                  <a:gd name="T26" fmla="*/ 32 w 64"/>
                  <a:gd name="T27" fmla="*/ 80 h 80"/>
                  <a:gd name="T28" fmla="*/ 20 w 64"/>
                  <a:gd name="T29" fmla="*/ 80 h 80"/>
                  <a:gd name="T30" fmla="*/ 12 w 64"/>
                  <a:gd name="T31" fmla="*/ 72 h 80"/>
                  <a:gd name="T32" fmla="*/ 4 w 64"/>
                  <a:gd name="T33" fmla="*/ 64 h 80"/>
                  <a:gd name="T34" fmla="*/ 0 w 64"/>
                  <a:gd name="T35" fmla="*/ 52 h 80"/>
                  <a:gd name="T36" fmla="*/ 0 w 64"/>
                  <a:gd name="T37" fmla="*/ 40 h 80"/>
                  <a:gd name="T38" fmla="*/ 0 w 64"/>
                  <a:gd name="T39" fmla="*/ 28 h 80"/>
                  <a:gd name="T40" fmla="*/ 4 w 64"/>
                  <a:gd name="T41" fmla="*/ 20 h 80"/>
                  <a:gd name="T42" fmla="*/ 12 w 64"/>
                  <a:gd name="T43" fmla="*/ 12 h 80"/>
                  <a:gd name="T44" fmla="*/ 16 w 64"/>
                  <a:gd name="T45" fmla="*/ 4 h 80"/>
                  <a:gd name="T46" fmla="*/ 28 w 64"/>
                  <a:gd name="T47" fmla="*/ 0 h 80"/>
                  <a:gd name="T48" fmla="*/ 36 w 64"/>
                  <a:gd name="T49" fmla="*/ 0 h 80"/>
                  <a:gd name="T50" fmla="*/ 48 w 64"/>
                  <a:gd name="T51" fmla="*/ 0 h 80"/>
                  <a:gd name="T52" fmla="*/ 56 w 64"/>
                  <a:gd name="T53" fmla="*/ 8 h 80"/>
                  <a:gd name="T54" fmla="*/ 64 w 64"/>
                  <a:gd name="T55" fmla="*/ 20 h 80"/>
                  <a:gd name="T56" fmla="*/ 64 w 64"/>
                  <a:gd name="T57" fmla="*/ 32 h 80"/>
                  <a:gd name="T58" fmla="*/ 12 w 64"/>
                  <a:gd name="T59" fmla="*/ 32 h 80"/>
                  <a:gd name="T60" fmla="*/ 12 w 64"/>
                  <a:gd name="T61" fmla="*/ 24 h 80"/>
                  <a:gd name="T62" fmla="*/ 48 w 64"/>
                  <a:gd name="T63" fmla="*/ 24 h 80"/>
                  <a:gd name="T64" fmla="*/ 48 w 64"/>
                  <a:gd name="T65" fmla="*/ 20 h 80"/>
                  <a:gd name="T66" fmla="*/ 44 w 64"/>
                  <a:gd name="T67" fmla="*/ 16 h 80"/>
                  <a:gd name="T68" fmla="*/ 44 w 64"/>
                  <a:gd name="T69" fmla="*/ 12 h 80"/>
                  <a:gd name="T70" fmla="*/ 40 w 64"/>
                  <a:gd name="T71" fmla="*/ 8 h 80"/>
                  <a:gd name="T72" fmla="*/ 36 w 64"/>
                  <a:gd name="T73" fmla="*/ 4 h 80"/>
                  <a:gd name="T74" fmla="*/ 32 w 64"/>
                  <a:gd name="T75" fmla="*/ 4 h 80"/>
                  <a:gd name="T76" fmla="*/ 24 w 64"/>
                  <a:gd name="T77" fmla="*/ 8 h 80"/>
                  <a:gd name="T78" fmla="*/ 20 w 64"/>
                  <a:gd name="T79" fmla="*/ 12 h 80"/>
                  <a:gd name="T80" fmla="*/ 16 w 64"/>
                  <a:gd name="T81" fmla="*/ 16 h 80"/>
                  <a:gd name="T82" fmla="*/ 12 w 64"/>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0"/>
                  <a:gd name="T128" fmla="*/ 64 w 64"/>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0">
                    <a:moveTo>
                      <a:pt x="12" y="32"/>
                    </a:moveTo>
                    <a:lnTo>
                      <a:pt x="16" y="48"/>
                    </a:lnTo>
                    <a:lnTo>
                      <a:pt x="20" y="56"/>
                    </a:lnTo>
                    <a:lnTo>
                      <a:pt x="32" y="64"/>
                    </a:lnTo>
                    <a:lnTo>
                      <a:pt x="40" y="68"/>
                    </a:lnTo>
                    <a:lnTo>
                      <a:pt x="48" y="68"/>
                    </a:lnTo>
                    <a:lnTo>
                      <a:pt x="56" y="64"/>
                    </a:lnTo>
                    <a:lnTo>
                      <a:pt x="60" y="60"/>
                    </a:lnTo>
                    <a:lnTo>
                      <a:pt x="64" y="48"/>
                    </a:lnTo>
                    <a:lnTo>
                      <a:pt x="64" y="52"/>
                    </a:lnTo>
                    <a:lnTo>
                      <a:pt x="64" y="64"/>
                    </a:lnTo>
                    <a:lnTo>
                      <a:pt x="56" y="72"/>
                    </a:lnTo>
                    <a:lnTo>
                      <a:pt x="44" y="80"/>
                    </a:lnTo>
                    <a:lnTo>
                      <a:pt x="32" y="80"/>
                    </a:lnTo>
                    <a:lnTo>
                      <a:pt x="20" y="80"/>
                    </a:lnTo>
                    <a:lnTo>
                      <a:pt x="12" y="72"/>
                    </a:lnTo>
                    <a:lnTo>
                      <a:pt x="4" y="64"/>
                    </a:lnTo>
                    <a:lnTo>
                      <a:pt x="0" y="52"/>
                    </a:lnTo>
                    <a:lnTo>
                      <a:pt x="0" y="40"/>
                    </a:lnTo>
                    <a:lnTo>
                      <a:pt x="0" y="28"/>
                    </a:lnTo>
                    <a:lnTo>
                      <a:pt x="4" y="20"/>
                    </a:lnTo>
                    <a:lnTo>
                      <a:pt x="12" y="12"/>
                    </a:lnTo>
                    <a:lnTo>
                      <a:pt x="16" y="4"/>
                    </a:lnTo>
                    <a:lnTo>
                      <a:pt x="28" y="0"/>
                    </a:lnTo>
                    <a:lnTo>
                      <a:pt x="36" y="0"/>
                    </a:lnTo>
                    <a:lnTo>
                      <a:pt x="48" y="0"/>
                    </a:lnTo>
                    <a:lnTo>
                      <a:pt x="56" y="8"/>
                    </a:lnTo>
                    <a:lnTo>
                      <a:pt x="64" y="20"/>
                    </a:lnTo>
                    <a:lnTo>
                      <a:pt x="64" y="32"/>
                    </a:lnTo>
                    <a:lnTo>
                      <a:pt x="12" y="32"/>
                    </a:lnTo>
                    <a:close/>
                    <a:moveTo>
                      <a:pt x="12" y="24"/>
                    </a:moveTo>
                    <a:lnTo>
                      <a:pt x="48" y="24"/>
                    </a:lnTo>
                    <a:lnTo>
                      <a:pt x="48" y="20"/>
                    </a:lnTo>
                    <a:lnTo>
                      <a:pt x="44" y="16"/>
                    </a:lnTo>
                    <a:lnTo>
                      <a:pt x="44" y="12"/>
                    </a:lnTo>
                    <a:lnTo>
                      <a:pt x="40" y="8"/>
                    </a:lnTo>
                    <a:lnTo>
                      <a:pt x="36" y="4"/>
                    </a:lnTo>
                    <a:lnTo>
                      <a:pt x="32" y="4"/>
                    </a:lnTo>
                    <a:lnTo>
                      <a:pt x="24" y="8"/>
                    </a:lnTo>
                    <a:lnTo>
                      <a:pt x="20" y="12"/>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456" name="Freeform 73"/>
              <p:cNvSpPr>
                <a:spLocks/>
              </p:cNvSpPr>
              <p:nvPr/>
            </p:nvSpPr>
            <p:spPr bwMode="auto">
              <a:xfrm>
                <a:off x="3748" y="2475"/>
                <a:ext cx="52" cy="80"/>
              </a:xfrm>
              <a:custGeom>
                <a:avLst/>
                <a:gdLst>
                  <a:gd name="T0" fmla="*/ 44 w 52"/>
                  <a:gd name="T1" fmla="*/ 0 h 80"/>
                  <a:gd name="T2" fmla="*/ 44 w 52"/>
                  <a:gd name="T3" fmla="*/ 28 h 80"/>
                  <a:gd name="T4" fmla="*/ 44 w 52"/>
                  <a:gd name="T5" fmla="*/ 28 h 80"/>
                  <a:gd name="T6" fmla="*/ 40 w 52"/>
                  <a:gd name="T7" fmla="*/ 16 h 80"/>
                  <a:gd name="T8" fmla="*/ 36 w 52"/>
                  <a:gd name="T9" fmla="*/ 8 h 80"/>
                  <a:gd name="T10" fmla="*/ 28 w 52"/>
                  <a:gd name="T11" fmla="*/ 8 h 80"/>
                  <a:gd name="T12" fmla="*/ 24 w 52"/>
                  <a:gd name="T13" fmla="*/ 4 h 80"/>
                  <a:gd name="T14" fmla="*/ 16 w 52"/>
                  <a:gd name="T15" fmla="*/ 8 h 80"/>
                  <a:gd name="T16" fmla="*/ 12 w 52"/>
                  <a:gd name="T17" fmla="*/ 8 h 80"/>
                  <a:gd name="T18" fmla="*/ 12 w 52"/>
                  <a:gd name="T19" fmla="*/ 12 h 80"/>
                  <a:gd name="T20" fmla="*/ 8 w 52"/>
                  <a:gd name="T21" fmla="*/ 16 h 80"/>
                  <a:gd name="T22" fmla="*/ 8 w 52"/>
                  <a:gd name="T23" fmla="*/ 20 h 80"/>
                  <a:gd name="T24" fmla="*/ 12 w 52"/>
                  <a:gd name="T25" fmla="*/ 24 h 80"/>
                  <a:gd name="T26" fmla="*/ 16 w 52"/>
                  <a:gd name="T27" fmla="*/ 28 h 80"/>
                  <a:gd name="T28" fmla="*/ 20 w 52"/>
                  <a:gd name="T29" fmla="*/ 32 h 80"/>
                  <a:gd name="T30" fmla="*/ 32 w 52"/>
                  <a:gd name="T31" fmla="*/ 36 h 80"/>
                  <a:gd name="T32" fmla="*/ 44 w 52"/>
                  <a:gd name="T33" fmla="*/ 44 h 80"/>
                  <a:gd name="T34" fmla="*/ 48 w 52"/>
                  <a:gd name="T35" fmla="*/ 48 h 80"/>
                  <a:gd name="T36" fmla="*/ 52 w 52"/>
                  <a:gd name="T37" fmla="*/ 60 h 80"/>
                  <a:gd name="T38" fmla="*/ 48 w 52"/>
                  <a:gd name="T39" fmla="*/ 68 h 80"/>
                  <a:gd name="T40" fmla="*/ 44 w 52"/>
                  <a:gd name="T41" fmla="*/ 76 h 80"/>
                  <a:gd name="T42" fmla="*/ 36 w 52"/>
                  <a:gd name="T43" fmla="*/ 80 h 80"/>
                  <a:gd name="T44" fmla="*/ 24 w 52"/>
                  <a:gd name="T45" fmla="*/ 80 h 80"/>
                  <a:gd name="T46" fmla="*/ 16 w 52"/>
                  <a:gd name="T47" fmla="*/ 80 h 80"/>
                  <a:gd name="T48" fmla="*/ 8 w 52"/>
                  <a:gd name="T49" fmla="*/ 80 h 80"/>
                  <a:gd name="T50" fmla="*/ 4 w 52"/>
                  <a:gd name="T51" fmla="*/ 80 h 80"/>
                  <a:gd name="T52" fmla="*/ 4 w 52"/>
                  <a:gd name="T53" fmla="*/ 80 h 80"/>
                  <a:gd name="T54" fmla="*/ 0 w 52"/>
                  <a:gd name="T55" fmla="*/ 80 h 80"/>
                  <a:gd name="T56" fmla="*/ 0 w 52"/>
                  <a:gd name="T57" fmla="*/ 80 h 80"/>
                  <a:gd name="T58" fmla="*/ 0 w 52"/>
                  <a:gd name="T59" fmla="*/ 80 h 80"/>
                  <a:gd name="T60" fmla="*/ 0 w 52"/>
                  <a:gd name="T61" fmla="*/ 56 h 80"/>
                  <a:gd name="T62" fmla="*/ 0 w 52"/>
                  <a:gd name="T63" fmla="*/ 56 h 80"/>
                  <a:gd name="T64" fmla="*/ 4 w 52"/>
                  <a:gd name="T65" fmla="*/ 64 h 80"/>
                  <a:gd name="T66" fmla="*/ 8 w 52"/>
                  <a:gd name="T67" fmla="*/ 72 h 80"/>
                  <a:gd name="T68" fmla="*/ 16 w 52"/>
                  <a:gd name="T69" fmla="*/ 76 h 80"/>
                  <a:gd name="T70" fmla="*/ 24 w 52"/>
                  <a:gd name="T71" fmla="*/ 76 h 80"/>
                  <a:gd name="T72" fmla="*/ 32 w 52"/>
                  <a:gd name="T73" fmla="*/ 76 h 80"/>
                  <a:gd name="T74" fmla="*/ 36 w 52"/>
                  <a:gd name="T75" fmla="*/ 72 h 80"/>
                  <a:gd name="T76" fmla="*/ 36 w 52"/>
                  <a:gd name="T77" fmla="*/ 68 h 80"/>
                  <a:gd name="T78" fmla="*/ 40 w 52"/>
                  <a:gd name="T79" fmla="*/ 64 h 80"/>
                  <a:gd name="T80" fmla="*/ 36 w 52"/>
                  <a:gd name="T81" fmla="*/ 60 h 80"/>
                  <a:gd name="T82" fmla="*/ 36 w 52"/>
                  <a:gd name="T83" fmla="*/ 56 h 80"/>
                  <a:gd name="T84" fmla="*/ 28 w 52"/>
                  <a:gd name="T85" fmla="*/ 52 h 80"/>
                  <a:gd name="T86" fmla="*/ 20 w 52"/>
                  <a:gd name="T87" fmla="*/ 44 h 80"/>
                  <a:gd name="T88" fmla="*/ 8 w 52"/>
                  <a:gd name="T89" fmla="*/ 40 h 80"/>
                  <a:gd name="T90" fmla="*/ 4 w 52"/>
                  <a:gd name="T91" fmla="*/ 36 h 80"/>
                  <a:gd name="T92" fmla="*/ 0 w 52"/>
                  <a:gd name="T93" fmla="*/ 28 h 80"/>
                  <a:gd name="T94" fmla="*/ 0 w 52"/>
                  <a:gd name="T95" fmla="*/ 24 h 80"/>
                  <a:gd name="T96" fmla="*/ 0 w 52"/>
                  <a:gd name="T97" fmla="*/ 12 h 80"/>
                  <a:gd name="T98" fmla="*/ 4 w 52"/>
                  <a:gd name="T99" fmla="*/ 8 h 80"/>
                  <a:gd name="T100" fmla="*/ 12 w 52"/>
                  <a:gd name="T101" fmla="*/ 0 h 80"/>
                  <a:gd name="T102" fmla="*/ 24 w 52"/>
                  <a:gd name="T103" fmla="*/ 0 h 80"/>
                  <a:gd name="T104" fmla="*/ 28 w 52"/>
                  <a:gd name="T105" fmla="*/ 0 h 80"/>
                  <a:gd name="T106" fmla="*/ 32 w 52"/>
                  <a:gd name="T107" fmla="*/ 4 h 80"/>
                  <a:gd name="T108" fmla="*/ 36 w 52"/>
                  <a:gd name="T109" fmla="*/ 4 h 80"/>
                  <a:gd name="T110" fmla="*/ 40 w 52"/>
                  <a:gd name="T111" fmla="*/ 4 h 80"/>
                  <a:gd name="T112" fmla="*/ 40 w 52"/>
                  <a:gd name="T113" fmla="*/ 4 h 80"/>
                  <a:gd name="T114" fmla="*/ 40 w 52"/>
                  <a:gd name="T115" fmla="*/ 4 h 80"/>
                  <a:gd name="T116" fmla="*/ 44 w 52"/>
                  <a:gd name="T117" fmla="*/ 0 h 80"/>
                  <a:gd name="T118" fmla="*/ 44 w 52"/>
                  <a:gd name="T119" fmla="*/ 0 h 80"/>
                  <a:gd name="T120" fmla="*/ 44 w 52"/>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0"/>
                  <a:gd name="T185" fmla="*/ 52 w 52"/>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0">
                    <a:moveTo>
                      <a:pt x="44" y="0"/>
                    </a:moveTo>
                    <a:lnTo>
                      <a:pt x="44" y="28"/>
                    </a:lnTo>
                    <a:lnTo>
                      <a:pt x="40" y="16"/>
                    </a:lnTo>
                    <a:lnTo>
                      <a:pt x="36" y="8"/>
                    </a:lnTo>
                    <a:lnTo>
                      <a:pt x="28" y="8"/>
                    </a:lnTo>
                    <a:lnTo>
                      <a:pt x="24" y="4"/>
                    </a:lnTo>
                    <a:lnTo>
                      <a:pt x="16" y="8"/>
                    </a:lnTo>
                    <a:lnTo>
                      <a:pt x="12" y="8"/>
                    </a:lnTo>
                    <a:lnTo>
                      <a:pt x="12" y="12"/>
                    </a:lnTo>
                    <a:lnTo>
                      <a:pt x="8" y="16"/>
                    </a:lnTo>
                    <a:lnTo>
                      <a:pt x="8" y="20"/>
                    </a:lnTo>
                    <a:lnTo>
                      <a:pt x="12" y="24"/>
                    </a:lnTo>
                    <a:lnTo>
                      <a:pt x="16" y="28"/>
                    </a:lnTo>
                    <a:lnTo>
                      <a:pt x="20" y="32"/>
                    </a:lnTo>
                    <a:lnTo>
                      <a:pt x="32" y="36"/>
                    </a:lnTo>
                    <a:lnTo>
                      <a:pt x="44" y="44"/>
                    </a:lnTo>
                    <a:lnTo>
                      <a:pt x="48" y="48"/>
                    </a:lnTo>
                    <a:lnTo>
                      <a:pt x="52" y="60"/>
                    </a:lnTo>
                    <a:lnTo>
                      <a:pt x="48" y="68"/>
                    </a:lnTo>
                    <a:lnTo>
                      <a:pt x="44" y="76"/>
                    </a:lnTo>
                    <a:lnTo>
                      <a:pt x="36" y="80"/>
                    </a:lnTo>
                    <a:lnTo>
                      <a:pt x="24" y="80"/>
                    </a:lnTo>
                    <a:lnTo>
                      <a:pt x="16" y="80"/>
                    </a:lnTo>
                    <a:lnTo>
                      <a:pt x="8" y="80"/>
                    </a:lnTo>
                    <a:lnTo>
                      <a:pt x="4" y="80"/>
                    </a:lnTo>
                    <a:lnTo>
                      <a:pt x="0" y="80"/>
                    </a:lnTo>
                    <a:lnTo>
                      <a:pt x="0" y="56"/>
                    </a:lnTo>
                    <a:lnTo>
                      <a:pt x="4" y="64"/>
                    </a:lnTo>
                    <a:lnTo>
                      <a:pt x="8" y="72"/>
                    </a:lnTo>
                    <a:lnTo>
                      <a:pt x="16" y="76"/>
                    </a:lnTo>
                    <a:lnTo>
                      <a:pt x="24" y="76"/>
                    </a:lnTo>
                    <a:lnTo>
                      <a:pt x="32" y="76"/>
                    </a:lnTo>
                    <a:lnTo>
                      <a:pt x="36" y="72"/>
                    </a:lnTo>
                    <a:lnTo>
                      <a:pt x="36" y="68"/>
                    </a:lnTo>
                    <a:lnTo>
                      <a:pt x="40" y="64"/>
                    </a:lnTo>
                    <a:lnTo>
                      <a:pt x="36" y="60"/>
                    </a:lnTo>
                    <a:lnTo>
                      <a:pt x="36" y="56"/>
                    </a:lnTo>
                    <a:lnTo>
                      <a:pt x="28" y="52"/>
                    </a:lnTo>
                    <a:lnTo>
                      <a:pt x="20" y="44"/>
                    </a:lnTo>
                    <a:lnTo>
                      <a:pt x="8" y="40"/>
                    </a:lnTo>
                    <a:lnTo>
                      <a:pt x="4" y="36"/>
                    </a:lnTo>
                    <a:lnTo>
                      <a:pt x="0" y="28"/>
                    </a:lnTo>
                    <a:lnTo>
                      <a:pt x="0" y="24"/>
                    </a:lnTo>
                    <a:lnTo>
                      <a:pt x="0" y="12"/>
                    </a:lnTo>
                    <a:lnTo>
                      <a:pt x="4" y="8"/>
                    </a:lnTo>
                    <a:lnTo>
                      <a:pt x="12" y="0"/>
                    </a:lnTo>
                    <a:lnTo>
                      <a:pt x="24" y="0"/>
                    </a:lnTo>
                    <a:lnTo>
                      <a:pt x="28" y="0"/>
                    </a:lnTo>
                    <a:lnTo>
                      <a:pt x="32" y="4"/>
                    </a:lnTo>
                    <a:lnTo>
                      <a:pt x="36" y="4"/>
                    </a:lnTo>
                    <a:lnTo>
                      <a:pt x="40" y="4"/>
                    </a:lnTo>
                    <a:lnTo>
                      <a:pt x="44" y="0"/>
                    </a:lnTo>
                    <a:close/>
                  </a:path>
                </a:pathLst>
              </a:custGeom>
              <a:solidFill>
                <a:srgbClr val="000000"/>
              </a:solidFill>
              <a:ln w="0">
                <a:solidFill>
                  <a:srgbClr val="000000"/>
                </a:solidFill>
                <a:round/>
                <a:headEnd/>
                <a:tailEnd/>
              </a:ln>
            </p:spPr>
            <p:txBody>
              <a:bodyPr/>
              <a:lstStyle/>
              <a:p>
                <a:endParaRPr lang="en-US"/>
              </a:p>
            </p:txBody>
          </p:sp>
          <p:sp>
            <p:nvSpPr>
              <p:cNvPr id="9457" name="Rectangle 74"/>
              <p:cNvSpPr>
                <a:spLocks noChangeArrowheads="1"/>
              </p:cNvSpPr>
              <p:nvPr/>
            </p:nvSpPr>
            <p:spPr bwMode="auto">
              <a:xfrm>
                <a:off x="3829" y="240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58" name="Freeform 75"/>
              <p:cNvSpPr>
                <a:spLocks noEditPoints="1"/>
              </p:cNvSpPr>
              <p:nvPr/>
            </p:nvSpPr>
            <p:spPr bwMode="auto">
              <a:xfrm>
                <a:off x="4134" y="2430"/>
                <a:ext cx="72" cy="125"/>
              </a:xfrm>
              <a:custGeom>
                <a:avLst/>
                <a:gdLst>
                  <a:gd name="T0" fmla="*/ 44 w 72"/>
                  <a:gd name="T1" fmla="*/ 0 h 125"/>
                  <a:gd name="T2" fmla="*/ 28 w 72"/>
                  <a:gd name="T3" fmla="*/ 65 h 125"/>
                  <a:gd name="T4" fmla="*/ 36 w 72"/>
                  <a:gd name="T5" fmla="*/ 57 h 125"/>
                  <a:gd name="T6" fmla="*/ 40 w 72"/>
                  <a:gd name="T7" fmla="*/ 49 h 125"/>
                  <a:gd name="T8" fmla="*/ 48 w 72"/>
                  <a:gd name="T9" fmla="*/ 49 h 125"/>
                  <a:gd name="T10" fmla="*/ 52 w 72"/>
                  <a:gd name="T11" fmla="*/ 45 h 125"/>
                  <a:gd name="T12" fmla="*/ 60 w 72"/>
                  <a:gd name="T13" fmla="*/ 49 h 125"/>
                  <a:gd name="T14" fmla="*/ 68 w 72"/>
                  <a:gd name="T15" fmla="*/ 53 h 125"/>
                  <a:gd name="T16" fmla="*/ 72 w 72"/>
                  <a:gd name="T17" fmla="*/ 61 h 125"/>
                  <a:gd name="T18" fmla="*/ 72 w 72"/>
                  <a:gd name="T19" fmla="*/ 69 h 125"/>
                  <a:gd name="T20" fmla="*/ 72 w 72"/>
                  <a:gd name="T21" fmla="*/ 85 h 125"/>
                  <a:gd name="T22" fmla="*/ 64 w 72"/>
                  <a:gd name="T23" fmla="*/ 97 h 125"/>
                  <a:gd name="T24" fmla="*/ 56 w 72"/>
                  <a:gd name="T25" fmla="*/ 109 h 125"/>
                  <a:gd name="T26" fmla="*/ 48 w 72"/>
                  <a:gd name="T27" fmla="*/ 121 h 125"/>
                  <a:gd name="T28" fmla="*/ 36 w 72"/>
                  <a:gd name="T29" fmla="*/ 125 h 125"/>
                  <a:gd name="T30" fmla="*/ 24 w 72"/>
                  <a:gd name="T31" fmla="*/ 125 h 125"/>
                  <a:gd name="T32" fmla="*/ 12 w 72"/>
                  <a:gd name="T33" fmla="*/ 125 h 125"/>
                  <a:gd name="T34" fmla="*/ 0 w 72"/>
                  <a:gd name="T35" fmla="*/ 117 h 125"/>
                  <a:gd name="T36" fmla="*/ 24 w 72"/>
                  <a:gd name="T37" fmla="*/ 24 h 125"/>
                  <a:gd name="T38" fmla="*/ 28 w 72"/>
                  <a:gd name="T39" fmla="*/ 16 h 125"/>
                  <a:gd name="T40" fmla="*/ 28 w 72"/>
                  <a:gd name="T41" fmla="*/ 12 h 125"/>
                  <a:gd name="T42" fmla="*/ 28 w 72"/>
                  <a:gd name="T43" fmla="*/ 12 h 125"/>
                  <a:gd name="T44" fmla="*/ 28 w 72"/>
                  <a:gd name="T45" fmla="*/ 12 h 125"/>
                  <a:gd name="T46" fmla="*/ 24 w 72"/>
                  <a:gd name="T47" fmla="*/ 8 h 125"/>
                  <a:gd name="T48" fmla="*/ 20 w 72"/>
                  <a:gd name="T49" fmla="*/ 8 h 125"/>
                  <a:gd name="T50" fmla="*/ 20 w 72"/>
                  <a:gd name="T51" fmla="*/ 8 h 125"/>
                  <a:gd name="T52" fmla="*/ 16 w 72"/>
                  <a:gd name="T53" fmla="*/ 8 h 125"/>
                  <a:gd name="T54" fmla="*/ 16 w 72"/>
                  <a:gd name="T55" fmla="*/ 4 h 125"/>
                  <a:gd name="T56" fmla="*/ 44 w 72"/>
                  <a:gd name="T57" fmla="*/ 0 h 125"/>
                  <a:gd name="T58" fmla="*/ 12 w 72"/>
                  <a:gd name="T59" fmla="*/ 117 h 125"/>
                  <a:gd name="T60" fmla="*/ 20 w 72"/>
                  <a:gd name="T61" fmla="*/ 121 h 125"/>
                  <a:gd name="T62" fmla="*/ 24 w 72"/>
                  <a:gd name="T63" fmla="*/ 125 h 125"/>
                  <a:gd name="T64" fmla="*/ 32 w 72"/>
                  <a:gd name="T65" fmla="*/ 121 h 125"/>
                  <a:gd name="T66" fmla="*/ 40 w 72"/>
                  <a:gd name="T67" fmla="*/ 117 h 125"/>
                  <a:gd name="T68" fmla="*/ 48 w 72"/>
                  <a:gd name="T69" fmla="*/ 109 h 125"/>
                  <a:gd name="T70" fmla="*/ 52 w 72"/>
                  <a:gd name="T71" fmla="*/ 101 h 125"/>
                  <a:gd name="T72" fmla="*/ 56 w 72"/>
                  <a:gd name="T73" fmla="*/ 85 h 125"/>
                  <a:gd name="T74" fmla="*/ 60 w 72"/>
                  <a:gd name="T75" fmla="*/ 73 h 125"/>
                  <a:gd name="T76" fmla="*/ 56 w 72"/>
                  <a:gd name="T77" fmla="*/ 69 h 125"/>
                  <a:gd name="T78" fmla="*/ 56 w 72"/>
                  <a:gd name="T79" fmla="*/ 61 h 125"/>
                  <a:gd name="T80" fmla="*/ 52 w 72"/>
                  <a:gd name="T81" fmla="*/ 57 h 125"/>
                  <a:gd name="T82" fmla="*/ 48 w 72"/>
                  <a:gd name="T83" fmla="*/ 57 h 125"/>
                  <a:gd name="T84" fmla="*/ 40 w 72"/>
                  <a:gd name="T85" fmla="*/ 61 h 125"/>
                  <a:gd name="T86" fmla="*/ 32 w 72"/>
                  <a:gd name="T87" fmla="*/ 65 h 125"/>
                  <a:gd name="T88" fmla="*/ 28 w 72"/>
                  <a:gd name="T89" fmla="*/ 69 h 125"/>
                  <a:gd name="T90" fmla="*/ 24 w 72"/>
                  <a:gd name="T91" fmla="*/ 81 h 125"/>
                  <a:gd name="T92" fmla="*/ 12 w 72"/>
                  <a:gd name="T93" fmla="*/ 117 h 1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2"/>
                  <a:gd name="T142" fmla="*/ 0 h 125"/>
                  <a:gd name="T143" fmla="*/ 72 w 72"/>
                  <a:gd name="T144" fmla="*/ 125 h 12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2" h="125">
                    <a:moveTo>
                      <a:pt x="44" y="0"/>
                    </a:moveTo>
                    <a:lnTo>
                      <a:pt x="28" y="65"/>
                    </a:lnTo>
                    <a:lnTo>
                      <a:pt x="36" y="57"/>
                    </a:lnTo>
                    <a:lnTo>
                      <a:pt x="40" y="49"/>
                    </a:lnTo>
                    <a:lnTo>
                      <a:pt x="48" y="49"/>
                    </a:lnTo>
                    <a:lnTo>
                      <a:pt x="52" y="45"/>
                    </a:lnTo>
                    <a:lnTo>
                      <a:pt x="60" y="49"/>
                    </a:lnTo>
                    <a:lnTo>
                      <a:pt x="68" y="53"/>
                    </a:lnTo>
                    <a:lnTo>
                      <a:pt x="72" y="61"/>
                    </a:lnTo>
                    <a:lnTo>
                      <a:pt x="72" y="69"/>
                    </a:lnTo>
                    <a:lnTo>
                      <a:pt x="72" y="85"/>
                    </a:lnTo>
                    <a:lnTo>
                      <a:pt x="64" y="97"/>
                    </a:lnTo>
                    <a:lnTo>
                      <a:pt x="56" y="109"/>
                    </a:lnTo>
                    <a:lnTo>
                      <a:pt x="48" y="121"/>
                    </a:lnTo>
                    <a:lnTo>
                      <a:pt x="36" y="125"/>
                    </a:lnTo>
                    <a:lnTo>
                      <a:pt x="24" y="125"/>
                    </a:lnTo>
                    <a:lnTo>
                      <a:pt x="12" y="125"/>
                    </a:lnTo>
                    <a:lnTo>
                      <a:pt x="0" y="117"/>
                    </a:lnTo>
                    <a:lnTo>
                      <a:pt x="24" y="24"/>
                    </a:lnTo>
                    <a:lnTo>
                      <a:pt x="28" y="16"/>
                    </a:lnTo>
                    <a:lnTo>
                      <a:pt x="28" y="12"/>
                    </a:lnTo>
                    <a:lnTo>
                      <a:pt x="24" y="8"/>
                    </a:lnTo>
                    <a:lnTo>
                      <a:pt x="20" y="8"/>
                    </a:lnTo>
                    <a:lnTo>
                      <a:pt x="16" y="8"/>
                    </a:lnTo>
                    <a:lnTo>
                      <a:pt x="16" y="4"/>
                    </a:lnTo>
                    <a:lnTo>
                      <a:pt x="44" y="0"/>
                    </a:lnTo>
                    <a:close/>
                    <a:moveTo>
                      <a:pt x="12" y="117"/>
                    </a:moveTo>
                    <a:lnTo>
                      <a:pt x="20" y="121"/>
                    </a:lnTo>
                    <a:lnTo>
                      <a:pt x="24" y="125"/>
                    </a:lnTo>
                    <a:lnTo>
                      <a:pt x="32" y="121"/>
                    </a:lnTo>
                    <a:lnTo>
                      <a:pt x="40" y="117"/>
                    </a:lnTo>
                    <a:lnTo>
                      <a:pt x="48" y="109"/>
                    </a:lnTo>
                    <a:lnTo>
                      <a:pt x="52" y="101"/>
                    </a:lnTo>
                    <a:lnTo>
                      <a:pt x="56" y="85"/>
                    </a:lnTo>
                    <a:lnTo>
                      <a:pt x="60" y="73"/>
                    </a:lnTo>
                    <a:lnTo>
                      <a:pt x="56" y="69"/>
                    </a:lnTo>
                    <a:lnTo>
                      <a:pt x="56" y="61"/>
                    </a:lnTo>
                    <a:lnTo>
                      <a:pt x="52" y="57"/>
                    </a:lnTo>
                    <a:lnTo>
                      <a:pt x="48" y="57"/>
                    </a:lnTo>
                    <a:lnTo>
                      <a:pt x="40" y="61"/>
                    </a:lnTo>
                    <a:lnTo>
                      <a:pt x="32" y="65"/>
                    </a:lnTo>
                    <a:lnTo>
                      <a:pt x="28" y="69"/>
                    </a:lnTo>
                    <a:lnTo>
                      <a:pt x="24" y="81"/>
                    </a:lnTo>
                    <a:lnTo>
                      <a:pt x="12" y="117"/>
                    </a:lnTo>
                    <a:close/>
                  </a:path>
                </a:pathLst>
              </a:custGeom>
              <a:solidFill>
                <a:srgbClr val="000000"/>
              </a:solidFill>
              <a:ln w="0">
                <a:solidFill>
                  <a:srgbClr val="000000"/>
                </a:solidFill>
                <a:round/>
                <a:headEnd/>
                <a:tailEnd/>
              </a:ln>
            </p:spPr>
            <p:txBody>
              <a:bodyPr/>
              <a:lstStyle/>
              <a:p>
                <a:endParaRPr lang="en-US"/>
              </a:p>
            </p:txBody>
          </p:sp>
          <p:sp>
            <p:nvSpPr>
              <p:cNvPr id="9459" name="Freeform 76"/>
              <p:cNvSpPr>
                <a:spLocks/>
              </p:cNvSpPr>
              <p:nvPr/>
            </p:nvSpPr>
            <p:spPr bwMode="auto">
              <a:xfrm>
                <a:off x="4218" y="2475"/>
                <a:ext cx="65" cy="80"/>
              </a:xfrm>
              <a:custGeom>
                <a:avLst/>
                <a:gdLst>
                  <a:gd name="T0" fmla="*/ 5 w 65"/>
                  <a:gd name="T1" fmla="*/ 4 h 80"/>
                  <a:gd name="T2" fmla="*/ 33 w 65"/>
                  <a:gd name="T3" fmla="*/ 0 h 80"/>
                  <a:gd name="T4" fmla="*/ 21 w 65"/>
                  <a:gd name="T5" fmla="*/ 44 h 80"/>
                  <a:gd name="T6" fmla="*/ 33 w 65"/>
                  <a:gd name="T7" fmla="*/ 28 h 80"/>
                  <a:gd name="T8" fmla="*/ 41 w 65"/>
                  <a:gd name="T9" fmla="*/ 16 h 80"/>
                  <a:gd name="T10" fmla="*/ 49 w 65"/>
                  <a:gd name="T11" fmla="*/ 8 h 80"/>
                  <a:gd name="T12" fmla="*/ 53 w 65"/>
                  <a:gd name="T13" fmla="*/ 4 h 80"/>
                  <a:gd name="T14" fmla="*/ 61 w 65"/>
                  <a:gd name="T15" fmla="*/ 0 h 80"/>
                  <a:gd name="T16" fmla="*/ 61 w 65"/>
                  <a:gd name="T17" fmla="*/ 4 h 80"/>
                  <a:gd name="T18" fmla="*/ 65 w 65"/>
                  <a:gd name="T19" fmla="*/ 4 h 80"/>
                  <a:gd name="T20" fmla="*/ 65 w 65"/>
                  <a:gd name="T21" fmla="*/ 4 h 80"/>
                  <a:gd name="T22" fmla="*/ 65 w 65"/>
                  <a:gd name="T23" fmla="*/ 8 h 80"/>
                  <a:gd name="T24" fmla="*/ 65 w 65"/>
                  <a:gd name="T25" fmla="*/ 16 h 80"/>
                  <a:gd name="T26" fmla="*/ 61 w 65"/>
                  <a:gd name="T27" fmla="*/ 20 h 80"/>
                  <a:gd name="T28" fmla="*/ 61 w 65"/>
                  <a:gd name="T29" fmla="*/ 24 h 80"/>
                  <a:gd name="T30" fmla="*/ 57 w 65"/>
                  <a:gd name="T31" fmla="*/ 24 h 80"/>
                  <a:gd name="T32" fmla="*/ 57 w 65"/>
                  <a:gd name="T33" fmla="*/ 24 h 80"/>
                  <a:gd name="T34" fmla="*/ 53 w 65"/>
                  <a:gd name="T35" fmla="*/ 24 h 80"/>
                  <a:gd name="T36" fmla="*/ 53 w 65"/>
                  <a:gd name="T37" fmla="*/ 24 h 80"/>
                  <a:gd name="T38" fmla="*/ 53 w 65"/>
                  <a:gd name="T39" fmla="*/ 20 h 80"/>
                  <a:gd name="T40" fmla="*/ 53 w 65"/>
                  <a:gd name="T41" fmla="*/ 16 h 80"/>
                  <a:gd name="T42" fmla="*/ 53 w 65"/>
                  <a:gd name="T43" fmla="*/ 16 h 80"/>
                  <a:gd name="T44" fmla="*/ 49 w 65"/>
                  <a:gd name="T45" fmla="*/ 16 h 80"/>
                  <a:gd name="T46" fmla="*/ 49 w 65"/>
                  <a:gd name="T47" fmla="*/ 16 h 80"/>
                  <a:gd name="T48" fmla="*/ 49 w 65"/>
                  <a:gd name="T49" fmla="*/ 16 h 80"/>
                  <a:gd name="T50" fmla="*/ 49 w 65"/>
                  <a:gd name="T51" fmla="*/ 16 h 80"/>
                  <a:gd name="T52" fmla="*/ 45 w 65"/>
                  <a:gd name="T53" fmla="*/ 20 h 80"/>
                  <a:gd name="T54" fmla="*/ 41 w 65"/>
                  <a:gd name="T55" fmla="*/ 24 h 80"/>
                  <a:gd name="T56" fmla="*/ 33 w 65"/>
                  <a:gd name="T57" fmla="*/ 32 h 80"/>
                  <a:gd name="T58" fmla="*/ 25 w 65"/>
                  <a:gd name="T59" fmla="*/ 44 h 80"/>
                  <a:gd name="T60" fmla="*/ 21 w 65"/>
                  <a:gd name="T61" fmla="*/ 52 h 80"/>
                  <a:gd name="T62" fmla="*/ 21 w 65"/>
                  <a:gd name="T63" fmla="*/ 56 h 80"/>
                  <a:gd name="T64" fmla="*/ 17 w 65"/>
                  <a:gd name="T65" fmla="*/ 64 h 80"/>
                  <a:gd name="T66" fmla="*/ 17 w 65"/>
                  <a:gd name="T67" fmla="*/ 68 h 80"/>
                  <a:gd name="T68" fmla="*/ 13 w 65"/>
                  <a:gd name="T69" fmla="*/ 80 h 80"/>
                  <a:gd name="T70" fmla="*/ 0 w 65"/>
                  <a:gd name="T71" fmla="*/ 80 h 80"/>
                  <a:gd name="T72" fmla="*/ 17 w 65"/>
                  <a:gd name="T73" fmla="*/ 24 h 80"/>
                  <a:gd name="T74" fmla="*/ 17 w 65"/>
                  <a:gd name="T75" fmla="*/ 16 h 80"/>
                  <a:gd name="T76" fmla="*/ 17 w 65"/>
                  <a:gd name="T77" fmla="*/ 12 h 80"/>
                  <a:gd name="T78" fmla="*/ 17 w 65"/>
                  <a:gd name="T79" fmla="*/ 12 h 80"/>
                  <a:gd name="T80" fmla="*/ 17 w 65"/>
                  <a:gd name="T81" fmla="*/ 8 h 80"/>
                  <a:gd name="T82" fmla="*/ 13 w 65"/>
                  <a:gd name="T83" fmla="*/ 8 h 80"/>
                  <a:gd name="T84" fmla="*/ 13 w 65"/>
                  <a:gd name="T85" fmla="*/ 8 h 80"/>
                  <a:gd name="T86" fmla="*/ 9 w 65"/>
                  <a:gd name="T87" fmla="*/ 8 h 80"/>
                  <a:gd name="T88" fmla="*/ 5 w 65"/>
                  <a:gd name="T89" fmla="*/ 8 h 80"/>
                  <a:gd name="T90" fmla="*/ 5 w 65"/>
                  <a:gd name="T91" fmla="*/ 4 h 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5"/>
                  <a:gd name="T139" fmla="*/ 0 h 80"/>
                  <a:gd name="T140" fmla="*/ 65 w 65"/>
                  <a:gd name="T141" fmla="*/ 80 h 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5" h="80">
                    <a:moveTo>
                      <a:pt x="5" y="4"/>
                    </a:moveTo>
                    <a:lnTo>
                      <a:pt x="33" y="0"/>
                    </a:lnTo>
                    <a:lnTo>
                      <a:pt x="21" y="44"/>
                    </a:lnTo>
                    <a:lnTo>
                      <a:pt x="33" y="28"/>
                    </a:lnTo>
                    <a:lnTo>
                      <a:pt x="41" y="16"/>
                    </a:lnTo>
                    <a:lnTo>
                      <a:pt x="49" y="8"/>
                    </a:lnTo>
                    <a:lnTo>
                      <a:pt x="53" y="4"/>
                    </a:lnTo>
                    <a:lnTo>
                      <a:pt x="61" y="0"/>
                    </a:lnTo>
                    <a:lnTo>
                      <a:pt x="61" y="4"/>
                    </a:lnTo>
                    <a:lnTo>
                      <a:pt x="65" y="4"/>
                    </a:lnTo>
                    <a:lnTo>
                      <a:pt x="65" y="8"/>
                    </a:lnTo>
                    <a:lnTo>
                      <a:pt x="65" y="16"/>
                    </a:lnTo>
                    <a:lnTo>
                      <a:pt x="61" y="20"/>
                    </a:lnTo>
                    <a:lnTo>
                      <a:pt x="61" y="24"/>
                    </a:lnTo>
                    <a:lnTo>
                      <a:pt x="57" y="24"/>
                    </a:lnTo>
                    <a:lnTo>
                      <a:pt x="53" y="24"/>
                    </a:lnTo>
                    <a:lnTo>
                      <a:pt x="53" y="20"/>
                    </a:lnTo>
                    <a:lnTo>
                      <a:pt x="53" y="16"/>
                    </a:lnTo>
                    <a:lnTo>
                      <a:pt x="49" y="16"/>
                    </a:lnTo>
                    <a:lnTo>
                      <a:pt x="45" y="20"/>
                    </a:lnTo>
                    <a:lnTo>
                      <a:pt x="41" y="24"/>
                    </a:lnTo>
                    <a:lnTo>
                      <a:pt x="33" y="32"/>
                    </a:lnTo>
                    <a:lnTo>
                      <a:pt x="25" y="44"/>
                    </a:lnTo>
                    <a:lnTo>
                      <a:pt x="21" y="52"/>
                    </a:lnTo>
                    <a:lnTo>
                      <a:pt x="21" y="56"/>
                    </a:lnTo>
                    <a:lnTo>
                      <a:pt x="17" y="64"/>
                    </a:lnTo>
                    <a:lnTo>
                      <a:pt x="17" y="68"/>
                    </a:lnTo>
                    <a:lnTo>
                      <a:pt x="13" y="80"/>
                    </a:lnTo>
                    <a:lnTo>
                      <a:pt x="0" y="80"/>
                    </a:lnTo>
                    <a:lnTo>
                      <a:pt x="17" y="24"/>
                    </a:lnTo>
                    <a:lnTo>
                      <a:pt x="17" y="16"/>
                    </a:lnTo>
                    <a:lnTo>
                      <a:pt x="17" y="12"/>
                    </a:lnTo>
                    <a:lnTo>
                      <a:pt x="17" y="8"/>
                    </a:lnTo>
                    <a:lnTo>
                      <a:pt x="13" y="8"/>
                    </a:lnTo>
                    <a:lnTo>
                      <a:pt x="9" y="8"/>
                    </a:lnTo>
                    <a:lnTo>
                      <a:pt x="5" y="8"/>
                    </a:lnTo>
                    <a:lnTo>
                      <a:pt x="5" y="4"/>
                    </a:lnTo>
                    <a:close/>
                  </a:path>
                </a:pathLst>
              </a:custGeom>
              <a:solidFill>
                <a:srgbClr val="000000"/>
              </a:solidFill>
              <a:ln w="0">
                <a:solidFill>
                  <a:srgbClr val="000000"/>
                </a:solidFill>
                <a:round/>
                <a:headEnd/>
                <a:tailEnd/>
              </a:ln>
            </p:spPr>
            <p:txBody>
              <a:bodyPr/>
              <a:lstStyle/>
              <a:p>
                <a:endParaRPr lang="en-US"/>
              </a:p>
            </p:txBody>
          </p:sp>
          <p:sp>
            <p:nvSpPr>
              <p:cNvPr id="9460" name="Freeform 77"/>
              <p:cNvSpPr>
                <a:spLocks noEditPoints="1"/>
              </p:cNvSpPr>
              <p:nvPr/>
            </p:nvSpPr>
            <p:spPr bwMode="auto">
              <a:xfrm>
                <a:off x="4283" y="2475"/>
                <a:ext cx="64" cy="80"/>
              </a:xfrm>
              <a:custGeom>
                <a:avLst/>
                <a:gdLst>
                  <a:gd name="T0" fmla="*/ 12 w 64"/>
                  <a:gd name="T1" fmla="*/ 48 h 80"/>
                  <a:gd name="T2" fmla="*/ 12 w 64"/>
                  <a:gd name="T3" fmla="*/ 52 h 80"/>
                  <a:gd name="T4" fmla="*/ 12 w 64"/>
                  <a:gd name="T5" fmla="*/ 52 h 80"/>
                  <a:gd name="T6" fmla="*/ 16 w 64"/>
                  <a:gd name="T7" fmla="*/ 60 h 80"/>
                  <a:gd name="T8" fmla="*/ 20 w 64"/>
                  <a:gd name="T9" fmla="*/ 68 h 80"/>
                  <a:gd name="T10" fmla="*/ 24 w 64"/>
                  <a:gd name="T11" fmla="*/ 68 h 80"/>
                  <a:gd name="T12" fmla="*/ 32 w 64"/>
                  <a:gd name="T13" fmla="*/ 72 h 80"/>
                  <a:gd name="T14" fmla="*/ 36 w 64"/>
                  <a:gd name="T15" fmla="*/ 72 h 80"/>
                  <a:gd name="T16" fmla="*/ 40 w 64"/>
                  <a:gd name="T17" fmla="*/ 68 h 80"/>
                  <a:gd name="T18" fmla="*/ 48 w 64"/>
                  <a:gd name="T19" fmla="*/ 64 h 80"/>
                  <a:gd name="T20" fmla="*/ 56 w 64"/>
                  <a:gd name="T21" fmla="*/ 60 h 80"/>
                  <a:gd name="T22" fmla="*/ 60 w 64"/>
                  <a:gd name="T23" fmla="*/ 60 h 80"/>
                  <a:gd name="T24" fmla="*/ 48 w 64"/>
                  <a:gd name="T25" fmla="*/ 72 h 80"/>
                  <a:gd name="T26" fmla="*/ 36 w 64"/>
                  <a:gd name="T27" fmla="*/ 80 h 80"/>
                  <a:gd name="T28" fmla="*/ 24 w 64"/>
                  <a:gd name="T29" fmla="*/ 80 h 80"/>
                  <a:gd name="T30" fmla="*/ 12 w 64"/>
                  <a:gd name="T31" fmla="*/ 80 h 80"/>
                  <a:gd name="T32" fmla="*/ 4 w 64"/>
                  <a:gd name="T33" fmla="*/ 76 h 80"/>
                  <a:gd name="T34" fmla="*/ 0 w 64"/>
                  <a:gd name="T35" fmla="*/ 64 h 80"/>
                  <a:gd name="T36" fmla="*/ 0 w 64"/>
                  <a:gd name="T37" fmla="*/ 56 h 80"/>
                  <a:gd name="T38" fmla="*/ 0 w 64"/>
                  <a:gd name="T39" fmla="*/ 44 h 80"/>
                  <a:gd name="T40" fmla="*/ 4 w 64"/>
                  <a:gd name="T41" fmla="*/ 32 h 80"/>
                  <a:gd name="T42" fmla="*/ 16 w 64"/>
                  <a:gd name="T43" fmla="*/ 20 h 80"/>
                  <a:gd name="T44" fmla="*/ 24 w 64"/>
                  <a:gd name="T45" fmla="*/ 8 h 80"/>
                  <a:gd name="T46" fmla="*/ 36 w 64"/>
                  <a:gd name="T47" fmla="*/ 4 h 80"/>
                  <a:gd name="T48" fmla="*/ 48 w 64"/>
                  <a:gd name="T49" fmla="*/ 0 h 80"/>
                  <a:gd name="T50" fmla="*/ 56 w 64"/>
                  <a:gd name="T51" fmla="*/ 4 h 80"/>
                  <a:gd name="T52" fmla="*/ 60 w 64"/>
                  <a:gd name="T53" fmla="*/ 4 h 80"/>
                  <a:gd name="T54" fmla="*/ 64 w 64"/>
                  <a:gd name="T55" fmla="*/ 8 h 80"/>
                  <a:gd name="T56" fmla="*/ 64 w 64"/>
                  <a:gd name="T57" fmla="*/ 16 h 80"/>
                  <a:gd name="T58" fmla="*/ 64 w 64"/>
                  <a:gd name="T59" fmla="*/ 20 h 80"/>
                  <a:gd name="T60" fmla="*/ 60 w 64"/>
                  <a:gd name="T61" fmla="*/ 28 h 80"/>
                  <a:gd name="T62" fmla="*/ 52 w 64"/>
                  <a:gd name="T63" fmla="*/ 36 h 80"/>
                  <a:gd name="T64" fmla="*/ 40 w 64"/>
                  <a:gd name="T65" fmla="*/ 40 h 80"/>
                  <a:gd name="T66" fmla="*/ 28 w 64"/>
                  <a:gd name="T67" fmla="*/ 44 h 80"/>
                  <a:gd name="T68" fmla="*/ 12 w 64"/>
                  <a:gd name="T69" fmla="*/ 48 h 80"/>
                  <a:gd name="T70" fmla="*/ 16 w 64"/>
                  <a:gd name="T71" fmla="*/ 44 h 80"/>
                  <a:gd name="T72" fmla="*/ 24 w 64"/>
                  <a:gd name="T73" fmla="*/ 40 h 80"/>
                  <a:gd name="T74" fmla="*/ 32 w 64"/>
                  <a:gd name="T75" fmla="*/ 40 h 80"/>
                  <a:gd name="T76" fmla="*/ 40 w 64"/>
                  <a:gd name="T77" fmla="*/ 32 h 80"/>
                  <a:gd name="T78" fmla="*/ 48 w 64"/>
                  <a:gd name="T79" fmla="*/ 28 h 80"/>
                  <a:gd name="T80" fmla="*/ 52 w 64"/>
                  <a:gd name="T81" fmla="*/ 20 h 80"/>
                  <a:gd name="T82" fmla="*/ 52 w 64"/>
                  <a:gd name="T83" fmla="*/ 12 h 80"/>
                  <a:gd name="T84" fmla="*/ 52 w 64"/>
                  <a:gd name="T85" fmla="*/ 12 h 80"/>
                  <a:gd name="T86" fmla="*/ 52 w 64"/>
                  <a:gd name="T87" fmla="*/ 8 h 80"/>
                  <a:gd name="T88" fmla="*/ 48 w 64"/>
                  <a:gd name="T89" fmla="*/ 4 h 80"/>
                  <a:gd name="T90" fmla="*/ 44 w 64"/>
                  <a:gd name="T91" fmla="*/ 4 h 80"/>
                  <a:gd name="T92" fmla="*/ 36 w 64"/>
                  <a:gd name="T93" fmla="*/ 8 h 80"/>
                  <a:gd name="T94" fmla="*/ 28 w 64"/>
                  <a:gd name="T95" fmla="*/ 16 h 80"/>
                  <a:gd name="T96" fmla="*/ 20 w 64"/>
                  <a:gd name="T97" fmla="*/ 28 h 80"/>
                  <a:gd name="T98" fmla="*/ 16 w 64"/>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80"/>
                  <a:gd name="T152" fmla="*/ 64 w 64"/>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80">
                    <a:moveTo>
                      <a:pt x="12" y="48"/>
                    </a:moveTo>
                    <a:lnTo>
                      <a:pt x="12" y="52"/>
                    </a:lnTo>
                    <a:lnTo>
                      <a:pt x="16" y="60"/>
                    </a:lnTo>
                    <a:lnTo>
                      <a:pt x="20" y="68"/>
                    </a:lnTo>
                    <a:lnTo>
                      <a:pt x="24" y="68"/>
                    </a:lnTo>
                    <a:lnTo>
                      <a:pt x="32" y="72"/>
                    </a:lnTo>
                    <a:lnTo>
                      <a:pt x="36" y="72"/>
                    </a:lnTo>
                    <a:lnTo>
                      <a:pt x="40" y="68"/>
                    </a:lnTo>
                    <a:lnTo>
                      <a:pt x="48" y="64"/>
                    </a:lnTo>
                    <a:lnTo>
                      <a:pt x="56" y="60"/>
                    </a:lnTo>
                    <a:lnTo>
                      <a:pt x="60" y="60"/>
                    </a:lnTo>
                    <a:lnTo>
                      <a:pt x="48" y="72"/>
                    </a:lnTo>
                    <a:lnTo>
                      <a:pt x="36" y="80"/>
                    </a:lnTo>
                    <a:lnTo>
                      <a:pt x="24" y="80"/>
                    </a:lnTo>
                    <a:lnTo>
                      <a:pt x="12" y="80"/>
                    </a:lnTo>
                    <a:lnTo>
                      <a:pt x="4" y="76"/>
                    </a:lnTo>
                    <a:lnTo>
                      <a:pt x="0" y="64"/>
                    </a:lnTo>
                    <a:lnTo>
                      <a:pt x="0" y="56"/>
                    </a:lnTo>
                    <a:lnTo>
                      <a:pt x="0" y="44"/>
                    </a:lnTo>
                    <a:lnTo>
                      <a:pt x="4" y="32"/>
                    </a:lnTo>
                    <a:lnTo>
                      <a:pt x="16" y="20"/>
                    </a:lnTo>
                    <a:lnTo>
                      <a:pt x="24" y="8"/>
                    </a:lnTo>
                    <a:lnTo>
                      <a:pt x="36" y="4"/>
                    </a:lnTo>
                    <a:lnTo>
                      <a:pt x="48" y="0"/>
                    </a:lnTo>
                    <a:lnTo>
                      <a:pt x="56" y="4"/>
                    </a:lnTo>
                    <a:lnTo>
                      <a:pt x="60" y="4"/>
                    </a:lnTo>
                    <a:lnTo>
                      <a:pt x="64" y="8"/>
                    </a:lnTo>
                    <a:lnTo>
                      <a:pt x="64" y="16"/>
                    </a:lnTo>
                    <a:lnTo>
                      <a:pt x="64" y="20"/>
                    </a:lnTo>
                    <a:lnTo>
                      <a:pt x="60" y="28"/>
                    </a:lnTo>
                    <a:lnTo>
                      <a:pt x="52" y="36"/>
                    </a:lnTo>
                    <a:lnTo>
                      <a:pt x="40" y="40"/>
                    </a:lnTo>
                    <a:lnTo>
                      <a:pt x="28" y="44"/>
                    </a:lnTo>
                    <a:lnTo>
                      <a:pt x="12" y="48"/>
                    </a:lnTo>
                    <a:close/>
                    <a:moveTo>
                      <a:pt x="16" y="44"/>
                    </a:moveTo>
                    <a:lnTo>
                      <a:pt x="24" y="40"/>
                    </a:lnTo>
                    <a:lnTo>
                      <a:pt x="32" y="40"/>
                    </a:lnTo>
                    <a:lnTo>
                      <a:pt x="40" y="32"/>
                    </a:lnTo>
                    <a:lnTo>
                      <a:pt x="48" y="28"/>
                    </a:lnTo>
                    <a:lnTo>
                      <a:pt x="52" y="20"/>
                    </a:lnTo>
                    <a:lnTo>
                      <a:pt x="52" y="12"/>
                    </a:lnTo>
                    <a:lnTo>
                      <a:pt x="52" y="8"/>
                    </a:lnTo>
                    <a:lnTo>
                      <a:pt x="48" y="4"/>
                    </a:lnTo>
                    <a:lnTo>
                      <a:pt x="44" y="4"/>
                    </a:lnTo>
                    <a:lnTo>
                      <a:pt x="36" y="8"/>
                    </a:lnTo>
                    <a:lnTo>
                      <a:pt x="28" y="16"/>
                    </a:lnTo>
                    <a:lnTo>
                      <a:pt x="20" y="28"/>
                    </a:lnTo>
                    <a:lnTo>
                      <a:pt x="16" y="44"/>
                    </a:lnTo>
                    <a:close/>
                  </a:path>
                </a:pathLst>
              </a:custGeom>
              <a:solidFill>
                <a:srgbClr val="000000"/>
              </a:solidFill>
              <a:ln w="0">
                <a:solidFill>
                  <a:srgbClr val="000000"/>
                </a:solidFill>
                <a:round/>
                <a:headEnd/>
                <a:tailEnd/>
              </a:ln>
            </p:spPr>
            <p:txBody>
              <a:bodyPr/>
              <a:lstStyle/>
              <a:p>
                <a:endParaRPr lang="en-US"/>
              </a:p>
            </p:txBody>
          </p:sp>
          <p:sp>
            <p:nvSpPr>
              <p:cNvPr id="9461" name="Freeform 78"/>
              <p:cNvSpPr>
                <a:spLocks noEditPoints="1"/>
              </p:cNvSpPr>
              <p:nvPr/>
            </p:nvSpPr>
            <p:spPr bwMode="auto">
              <a:xfrm>
                <a:off x="4359" y="2475"/>
                <a:ext cx="85" cy="80"/>
              </a:xfrm>
              <a:custGeom>
                <a:avLst/>
                <a:gdLst>
                  <a:gd name="T0" fmla="*/ 68 w 85"/>
                  <a:gd name="T1" fmla="*/ 60 h 80"/>
                  <a:gd name="T2" fmla="*/ 64 w 85"/>
                  <a:gd name="T3" fmla="*/ 72 h 80"/>
                  <a:gd name="T4" fmla="*/ 64 w 85"/>
                  <a:gd name="T5" fmla="*/ 72 h 80"/>
                  <a:gd name="T6" fmla="*/ 64 w 85"/>
                  <a:gd name="T7" fmla="*/ 72 h 80"/>
                  <a:gd name="T8" fmla="*/ 68 w 85"/>
                  <a:gd name="T9" fmla="*/ 72 h 80"/>
                  <a:gd name="T10" fmla="*/ 73 w 85"/>
                  <a:gd name="T11" fmla="*/ 68 h 80"/>
                  <a:gd name="T12" fmla="*/ 77 w 85"/>
                  <a:gd name="T13" fmla="*/ 64 h 80"/>
                  <a:gd name="T14" fmla="*/ 68 w 85"/>
                  <a:gd name="T15" fmla="*/ 76 h 80"/>
                  <a:gd name="T16" fmla="*/ 56 w 85"/>
                  <a:gd name="T17" fmla="*/ 80 h 80"/>
                  <a:gd name="T18" fmla="*/ 52 w 85"/>
                  <a:gd name="T19" fmla="*/ 80 h 80"/>
                  <a:gd name="T20" fmla="*/ 52 w 85"/>
                  <a:gd name="T21" fmla="*/ 76 h 80"/>
                  <a:gd name="T22" fmla="*/ 52 w 85"/>
                  <a:gd name="T23" fmla="*/ 64 h 80"/>
                  <a:gd name="T24" fmla="*/ 44 w 85"/>
                  <a:gd name="T25" fmla="*/ 68 h 80"/>
                  <a:gd name="T26" fmla="*/ 24 w 85"/>
                  <a:gd name="T27" fmla="*/ 80 h 80"/>
                  <a:gd name="T28" fmla="*/ 12 w 85"/>
                  <a:gd name="T29" fmla="*/ 80 h 80"/>
                  <a:gd name="T30" fmla="*/ 0 w 85"/>
                  <a:gd name="T31" fmla="*/ 72 h 80"/>
                  <a:gd name="T32" fmla="*/ 4 w 85"/>
                  <a:gd name="T33" fmla="*/ 48 h 80"/>
                  <a:gd name="T34" fmla="*/ 20 w 85"/>
                  <a:gd name="T35" fmla="*/ 20 h 80"/>
                  <a:gd name="T36" fmla="*/ 44 w 85"/>
                  <a:gd name="T37" fmla="*/ 4 h 80"/>
                  <a:gd name="T38" fmla="*/ 56 w 85"/>
                  <a:gd name="T39" fmla="*/ 4 h 80"/>
                  <a:gd name="T40" fmla="*/ 64 w 85"/>
                  <a:gd name="T41" fmla="*/ 8 h 80"/>
                  <a:gd name="T42" fmla="*/ 68 w 85"/>
                  <a:gd name="T43" fmla="*/ 4 h 80"/>
                  <a:gd name="T44" fmla="*/ 52 w 85"/>
                  <a:gd name="T45" fmla="*/ 4 h 80"/>
                  <a:gd name="T46" fmla="*/ 40 w 85"/>
                  <a:gd name="T47" fmla="*/ 12 h 80"/>
                  <a:gd name="T48" fmla="*/ 24 w 85"/>
                  <a:gd name="T49" fmla="*/ 32 h 80"/>
                  <a:gd name="T50" fmla="*/ 16 w 85"/>
                  <a:gd name="T51" fmla="*/ 60 h 80"/>
                  <a:gd name="T52" fmla="*/ 20 w 85"/>
                  <a:gd name="T53" fmla="*/ 68 h 80"/>
                  <a:gd name="T54" fmla="*/ 28 w 85"/>
                  <a:gd name="T55" fmla="*/ 72 h 80"/>
                  <a:gd name="T56" fmla="*/ 40 w 85"/>
                  <a:gd name="T57" fmla="*/ 68 h 80"/>
                  <a:gd name="T58" fmla="*/ 56 w 85"/>
                  <a:gd name="T59" fmla="*/ 44 h 80"/>
                  <a:gd name="T60" fmla="*/ 64 w 85"/>
                  <a:gd name="T61" fmla="*/ 20 h 80"/>
                  <a:gd name="T62" fmla="*/ 60 w 85"/>
                  <a:gd name="T63" fmla="*/ 8 h 80"/>
                  <a:gd name="T64" fmla="*/ 52 w 85"/>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80"/>
                  <a:gd name="T101" fmla="*/ 85 w 85"/>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80">
                    <a:moveTo>
                      <a:pt x="85" y="0"/>
                    </a:moveTo>
                    <a:lnTo>
                      <a:pt x="68" y="60"/>
                    </a:lnTo>
                    <a:lnTo>
                      <a:pt x="64" y="68"/>
                    </a:lnTo>
                    <a:lnTo>
                      <a:pt x="64" y="72"/>
                    </a:lnTo>
                    <a:lnTo>
                      <a:pt x="64" y="76"/>
                    </a:lnTo>
                    <a:lnTo>
                      <a:pt x="68" y="72"/>
                    </a:lnTo>
                    <a:lnTo>
                      <a:pt x="73" y="68"/>
                    </a:lnTo>
                    <a:lnTo>
                      <a:pt x="77" y="64"/>
                    </a:lnTo>
                    <a:lnTo>
                      <a:pt x="73" y="72"/>
                    </a:lnTo>
                    <a:lnTo>
                      <a:pt x="68" y="76"/>
                    </a:lnTo>
                    <a:lnTo>
                      <a:pt x="64" y="80"/>
                    </a:lnTo>
                    <a:lnTo>
                      <a:pt x="56" y="80"/>
                    </a:lnTo>
                    <a:lnTo>
                      <a:pt x="52" y="80"/>
                    </a:lnTo>
                    <a:lnTo>
                      <a:pt x="52" y="76"/>
                    </a:lnTo>
                    <a:lnTo>
                      <a:pt x="52" y="72"/>
                    </a:lnTo>
                    <a:lnTo>
                      <a:pt x="52" y="64"/>
                    </a:lnTo>
                    <a:lnTo>
                      <a:pt x="56" y="56"/>
                    </a:lnTo>
                    <a:lnTo>
                      <a:pt x="44" y="68"/>
                    </a:lnTo>
                    <a:lnTo>
                      <a:pt x="32" y="76"/>
                    </a:lnTo>
                    <a:lnTo>
                      <a:pt x="24" y="80"/>
                    </a:lnTo>
                    <a:lnTo>
                      <a:pt x="16" y="80"/>
                    </a:lnTo>
                    <a:lnTo>
                      <a:pt x="12" y="80"/>
                    </a:lnTo>
                    <a:lnTo>
                      <a:pt x="4" y="76"/>
                    </a:lnTo>
                    <a:lnTo>
                      <a:pt x="0" y="72"/>
                    </a:lnTo>
                    <a:lnTo>
                      <a:pt x="0" y="64"/>
                    </a:lnTo>
                    <a:lnTo>
                      <a:pt x="4" y="48"/>
                    </a:lnTo>
                    <a:lnTo>
                      <a:pt x="8" y="32"/>
                    </a:lnTo>
                    <a:lnTo>
                      <a:pt x="20" y="20"/>
                    </a:lnTo>
                    <a:lnTo>
                      <a:pt x="32" y="8"/>
                    </a:lnTo>
                    <a:lnTo>
                      <a:pt x="44" y="4"/>
                    </a:lnTo>
                    <a:lnTo>
                      <a:pt x="52" y="0"/>
                    </a:lnTo>
                    <a:lnTo>
                      <a:pt x="56" y="4"/>
                    </a:lnTo>
                    <a:lnTo>
                      <a:pt x="60" y="4"/>
                    </a:lnTo>
                    <a:lnTo>
                      <a:pt x="64" y="8"/>
                    </a:lnTo>
                    <a:lnTo>
                      <a:pt x="68" y="16"/>
                    </a:lnTo>
                    <a:lnTo>
                      <a:pt x="68" y="4"/>
                    </a:lnTo>
                    <a:lnTo>
                      <a:pt x="85" y="0"/>
                    </a:lnTo>
                    <a:close/>
                    <a:moveTo>
                      <a:pt x="52" y="4"/>
                    </a:moveTo>
                    <a:lnTo>
                      <a:pt x="44" y="8"/>
                    </a:lnTo>
                    <a:lnTo>
                      <a:pt x="40" y="12"/>
                    </a:lnTo>
                    <a:lnTo>
                      <a:pt x="32" y="20"/>
                    </a:lnTo>
                    <a:lnTo>
                      <a:pt x="24" y="32"/>
                    </a:lnTo>
                    <a:lnTo>
                      <a:pt x="16" y="48"/>
                    </a:lnTo>
                    <a:lnTo>
                      <a:pt x="16" y="60"/>
                    </a:lnTo>
                    <a:lnTo>
                      <a:pt x="16" y="64"/>
                    </a:lnTo>
                    <a:lnTo>
                      <a:pt x="20" y="68"/>
                    </a:lnTo>
                    <a:lnTo>
                      <a:pt x="24" y="72"/>
                    </a:lnTo>
                    <a:lnTo>
                      <a:pt x="28" y="72"/>
                    </a:lnTo>
                    <a:lnTo>
                      <a:pt x="32" y="72"/>
                    </a:lnTo>
                    <a:lnTo>
                      <a:pt x="40" y="68"/>
                    </a:lnTo>
                    <a:lnTo>
                      <a:pt x="48" y="60"/>
                    </a:lnTo>
                    <a:lnTo>
                      <a:pt x="56" y="44"/>
                    </a:lnTo>
                    <a:lnTo>
                      <a:pt x="60" y="32"/>
                    </a:lnTo>
                    <a:lnTo>
                      <a:pt x="64" y="20"/>
                    </a:lnTo>
                    <a:lnTo>
                      <a:pt x="60" y="12"/>
                    </a:lnTo>
                    <a:lnTo>
                      <a:pt x="60" y="8"/>
                    </a:lnTo>
                    <a:lnTo>
                      <a:pt x="56" y="8"/>
                    </a:lnTo>
                    <a:lnTo>
                      <a:pt x="52" y="4"/>
                    </a:lnTo>
                    <a:close/>
                  </a:path>
                </a:pathLst>
              </a:custGeom>
              <a:solidFill>
                <a:srgbClr val="000000"/>
              </a:solidFill>
              <a:ln w="0">
                <a:solidFill>
                  <a:srgbClr val="000000"/>
                </a:solidFill>
                <a:round/>
                <a:headEnd/>
                <a:tailEnd/>
              </a:ln>
            </p:spPr>
            <p:txBody>
              <a:bodyPr/>
              <a:lstStyle/>
              <a:p>
                <a:endParaRPr lang="en-US"/>
              </a:p>
            </p:txBody>
          </p:sp>
          <p:sp>
            <p:nvSpPr>
              <p:cNvPr id="9462" name="Freeform 79"/>
              <p:cNvSpPr>
                <a:spLocks/>
              </p:cNvSpPr>
              <p:nvPr/>
            </p:nvSpPr>
            <p:spPr bwMode="auto">
              <a:xfrm>
                <a:off x="4448" y="2430"/>
                <a:ext cx="84" cy="125"/>
              </a:xfrm>
              <a:custGeom>
                <a:avLst/>
                <a:gdLst>
                  <a:gd name="T0" fmla="*/ 48 w 84"/>
                  <a:gd name="T1" fmla="*/ 0 h 125"/>
                  <a:gd name="T2" fmla="*/ 24 w 84"/>
                  <a:gd name="T3" fmla="*/ 81 h 125"/>
                  <a:gd name="T4" fmla="*/ 32 w 84"/>
                  <a:gd name="T5" fmla="*/ 77 h 125"/>
                  <a:gd name="T6" fmla="*/ 40 w 84"/>
                  <a:gd name="T7" fmla="*/ 69 h 125"/>
                  <a:gd name="T8" fmla="*/ 48 w 84"/>
                  <a:gd name="T9" fmla="*/ 61 h 125"/>
                  <a:gd name="T10" fmla="*/ 52 w 84"/>
                  <a:gd name="T11" fmla="*/ 57 h 125"/>
                  <a:gd name="T12" fmla="*/ 52 w 84"/>
                  <a:gd name="T13" fmla="*/ 57 h 125"/>
                  <a:gd name="T14" fmla="*/ 52 w 84"/>
                  <a:gd name="T15" fmla="*/ 57 h 125"/>
                  <a:gd name="T16" fmla="*/ 52 w 84"/>
                  <a:gd name="T17" fmla="*/ 53 h 125"/>
                  <a:gd name="T18" fmla="*/ 52 w 84"/>
                  <a:gd name="T19" fmla="*/ 53 h 125"/>
                  <a:gd name="T20" fmla="*/ 52 w 84"/>
                  <a:gd name="T21" fmla="*/ 53 h 125"/>
                  <a:gd name="T22" fmla="*/ 52 w 84"/>
                  <a:gd name="T23" fmla="*/ 53 h 125"/>
                  <a:gd name="T24" fmla="*/ 48 w 84"/>
                  <a:gd name="T25" fmla="*/ 53 h 125"/>
                  <a:gd name="T26" fmla="*/ 48 w 84"/>
                  <a:gd name="T27" fmla="*/ 53 h 125"/>
                  <a:gd name="T28" fmla="*/ 44 w 84"/>
                  <a:gd name="T29" fmla="*/ 53 h 125"/>
                  <a:gd name="T30" fmla="*/ 44 w 84"/>
                  <a:gd name="T31" fmla="*/ 49 h 125"/>
                  <a:gd name="T32" fmla="*/ 84 w 84"/>
                  <a:gd name="T33" fmla="*/ 49 h 125"/>
                  <a:gd name="T34" fmla="*/ 80 w 84"/>
                  <a:gd name="T35" fmla="*/ 53 h 125"/>
                  <a:gd name="T36" fmla="*/ 76 w 84"/>
                  <a:gd name="T37" fmla="*/ 53 h 125"/>
                  <a:gd name="T38" fmla="*/ 72 w 84"/>
                  <a:gd name="T39" fmla="*/ 53 h 125"/>
                  <a:gd name="T40" fmla="*/ 64 w 84"/>
                  <a:gd name="T41" fmla="*/ 57 h 125"/>
                  <a:gd name="T42" fmla="*/ 60 w 84"/>
                  <a:gd name="T43" fmla="*/ 61 h 125"/>
                  <a:gd name="T44" fmla="*/ 56 w 84"/>
                  <a:gd name="T45" fmla="*/ 65 h 125"/>
                  <a:gd name="T46" fmla="*/ 52 w 84"/>
                  <a:gd name="T47" fmla="*/ 69 h 125"/>
                  <a:gd name="T48" fmla="*/ 44 w 84"/>
                  <a:gd name="T49" fmla="*/ 77 h 125"/>
                  <a:gd name="T50" fmla="*/ 44 w 84"/>
                  <a:gd name="T51" fmla="*/ 81 h 125"/>
                  <a:gd name="T52" fmla="*/ 48 w 84"/>
                  <a:gd name="T53" fmla="*/ 93 h 125"/>
                  <a:gd name="T54" fmla="*/ 52 w 84"/>
                  <a:gd name="T55" fmla="*/ 105 h 125"/>
                  <a:gd name="T56" fmla="*/ 52 w 84"/>
                  <a:gd name="T57" fmla="*/ 109 h 125"/>
                  <a:gd name="T58" fmla="*/ 56 w 84"/>
                  <a:gd name="T59" fmla="*/ 113 h 125"/>
                  <a:gd name="T60" fmla="*/ 56 w 84"/>
                  <a:gd name="T61" fmla="*/ 117 h 125"/>
                  <a:gd name="T62" fmla="*/ 56 w 84"/>
                  <a:gd name="T63" fmla="*/ 117 h 125"/>
                  <a:gd name="T64" fmla="*/ 60 w 84"/>
                  <a:gd name="T65" fmla="*/ 117 h 125"/>
                  <a:gd name="T66" fmla="*/ 60 w 84"/>
                  <a:gd name="T67" fmla="*/ 113 h 125"/>
                  <a:gd name="T68" fmla="*/ 64 w 84"/>
                  <a:gd name="T69" fmla="*/ 109 h 125"/>
                  <a:gd name="T70" fmla="*/ 72 w 84"/>
                  <a:gd name="T71" fmla="*/ 105 h 125"/>
                  <a:gd name="T72" fmla="*/ 72 w 84"/>
                  <a:gd name="T73" fmla="*/ 105 h 125"/>
                  <a:gd name="T74" fmla="*/ 64 w 84"/>
                  <a:gd name="T75" fmla="*/ 117 h 125"/>
                  <a:gd name="T76" fmla="*/ 60 w 84"/>
                  <a:gd name="T77" fmla="*/ 121 h 125"/>
                  <a:gd name="T78" fmla="*/ 56 w 84"/>
                  <a:gd name="T79" fmla="*/ 125 h 125"/>
                  <a:gd name="T80" fmla="*/ 48 w 84"/>
                  <a:gd name="T81" fmla="*/ 125 h 125"/>
                  <a:gd name="T82" fmla="*/ 48 w 84"/>
                  <a:gd name="T83" fmla="*/ 125 h 125"/>
                  <a:gd name="T84" fmla="*/ 44 w 84"/>
                  <a:gd name="T85" fmla="*/ 125 h 125"/>
                  <a:gd name="T86" fmla="*/ 40 w 84"/>
                  <a:gd name="T87" fmla="*/ 117 h 125"/>
                  <a:gd name="T88" fmla="*/ 36 w 84"/>
                  <a:gd name="T89" fmla="*/ 105 h 125"/>
                  <a:gd name="T90" fmla="*/ 32 w 84"/>
                  <a:gd name="T91" fmla="*/ 85 h 125"/>
                  <a:gd name="T92" fmla="*/ 24 w 84"/>
                  <a:gd name="T93" fmla="*/ 93 h 125"/>
                  <a:gd name="T94" fmla="*/ 12 w 84"/>
                  <a:gd name="T95" fmla="*/ 125 h 125"/>
                  <a:gd name="T96" fmla="*/ 0 w 84"/>
                  <a:gd name="T97" fmla="*/ 125 h 125"/>
                  <a:gd name="T98" fmla="*/ 28 w 84"/>
                  <a:gd name="T99" fmla="*/ 24 h 125"/>
                  <a:gd name="T100" fmla="*/ 32 w 84"/>
                  <a:gd name="T101" fmla="*/ 16 h 125"/>
                  <a:gd name="T102" fmla="*/ 32 w 84"/>
                  <a:gd name="T103" fmla="*/ 16 h 125"/>
                  <a:gd name="T104" fmla="*/ 32 w 84"/>
                  <a:gd name="T105" fmla="*/ 12 h 125"/>
                  <a:gd name="T106" fmla="*/ 32 w 84"/>
                  <a:gd name="T107" fmla="*/ 12 h 125"/>
                  <a:gd name="T108" fmla="*/ 28 w 84"/>
                  <a:gd name="T109" fmla="*/ 8 h 125"/>
                  <a:gd name="T110" fmla="*/ 28 w 84"/>
                  <a:gd name="T111" fmla="*/ 8 h 125"/>
                  <a:gd name="T112" fmla="*/ 24 w 84"/>
                  <a:gd name="T113" fmla="*/ 8 h 125"/>
                  <a:gd name="T114" fmla="*/ 24 w 84"/>
                  <a:gd name="T115" fmla="*/ 8 h 125"/>
                  <a:gd name="T116" fmla="*/ 20 w 84"/>
                  <a:gd name="T117" fmla="*/ 8 h 125"/>
                  <a:gd name="T118" fmla="*/ 20 w 84"/>
                  <a:gd name="T119" fmla="*/ 4 h 125"/>
                  <a:gd name="T120" fmla="*/ 48 w 84"/>
                  <a:gd name="T121" fmla="*/ 0 h 1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4"/>
                  <a:gd name="T184" fmla="*/ 0 h 125"/>
                  <a:gd name="T185" fmla="*/ 84 w 84"/>
                  <a:gd name="T186" fmla="*/ 125 h 12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4" h="125">
                    <a:moveTo>
                      <a:pt x="48" y="0"/>
                    </a:moveTo>
                    <a:lnTo>
                      <a:pt x="24" y="81"/>
                    </a:lnTo>
                    <a:lnTo>
                      <a:pt x="32" y="77"/>
                    </a:lnTo>
                    <a:lnTo>
                      <a:pt x="40" y="69"/>
                    </a:lnTo>
                    <a:lnTo>
                      <a:pt x="48" y="61"/>
                    </a:lnTo>
                    <a:lnTo>
                      <a:pt x="52" y="57"/>
                    </a:lnTo>
                    <a:lnTo>
                      <a:pt x="52" y="53"/>
                    </a:lnTo>
                    <a:lnTo>
                      <a:pt x="48" y="53"/>
                    </a:lnTo>
                    <a:lnTo>
                      <a:pt x="44" y="53"/>
                    </a:lnTo>
                    <a:lnTo>
                      <a:pt x="44" y="49"/>
                    </a:lnTo>
                    <a:lnTo>
                      <a:pt x="84" y="49"/>
                    </a:lnTo>
                    <a:lnTo>
                      <a:pt x="80" y="53"/>
                    </a:lnTo>
                    <a:lnTo>
                      <a:pt x="76" y="53"/>
                    </a:lnTo>
                    <a:lnTo>
                      <a:pt x="72" y="53"/>
                    </a:lnTo>
                    <a:lnTo>
                      <a:pt x="64" y="57"/>
                    </a:lnTo>
                    <a:lnTo>
                      <a:pt x="60" y="61"/>
                    </a:lnTo>
                    <a:lnTo>
                      <a:pt x="56" y="65"/>
                    </a:lnTo>
                    <a:lnTo>
                      <a:pt x="52" y="69"/>
                    </a:lnTo>
                    <a:lnTo>
                      <a:pt x="44" y="77"/>
                    </a:lnTo>
                    <a:lnTo>
                      <a:pt x="44" y="81"/>
                    </a:lnTo>
                    <a:lnTo>
                      <a:pt x="48" y="93"/>
                    </a:lnTo>
                    <a:lnTo>
                      <a:pt x="52" y="105"/>
                    </a:lnTo>
                    <a:lnTo>
                      <a:pt x="52" y="109"/>
                    </a:lnTo>
                    <a:lnTo>
                      <a:pt x="56" y="113"/>
                    </a:lnTo>
                    <a:lnTo>
                      <a:pt x="56" y="117"/>
                    </a:lnTo>
                    <a:lnTo>
                      <a:pt x="60" y="117"/>
                    </a:lnTo>
                    <a:lnTo>
                      <a:pt x="60" y="113"/>
                    </a:lnTo>
                    <a:lnTo>
                      <a:pt x="64" y="109"/>
                    </a:lnTo>
                    <a:lnTo>
                      <a:pt x="72" y="105"/>
                    </a:lnTo>
                    <a:lnTo>
                      <a:pt x="64" y="117"/>
                    </a:lnTo>
                    <a:lnTo>
                      <a:pt x="60" y="121"/>
                    </a:lnTo>
                    <a:lnTo>
                      <a:pt x="56" y="125"/>
                    </a:lnTo>
                    <a:lnTo>
                      <a:pt x="48" y="125"/>
                    </a:lnTo>
                    <a:lnTo>
                      <a:pt x="44" y="125"/>
                    </a:lnTo>
                    <a:lnTo>
                      <a:pt x="40" y="117"/>
                    </a:lnTo>
                    <a:lnTo>
                      <a:pt x="36" y="105"/>
                    </a:lnTo>
                    <a:lnTo>
                      <a:pt x="32" y="85"/>
                    </a:lnTo>
                    <a:lnTo>
                      <a:pt x="24" y="93"/>
                    </a:lnTo>
                    <a:lnTo>
                      <a:pt x="12" y="125"/>
                    </a:lnTo>
                    <a:lnTo>
                      <a:pt x="0" y="125"/>
                    </a:lnTo>
                    <a:lnTo>
                      <a:pt x="28" y="24"/>
                    </a:lnTo>
                    <a:lnTo>
                      <a:pt x="32" y="16"/>
                    </a:lnTo>
                    <a:lnTo>
                      <a:pt x="32"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463" name="Freeform 80"/>
              <p:cNvSpPr>
                <a:spLocks/>
              </p:cNvSpPr>
              <p:nvPr/>
            </p:nvSpPr>
            <p:spPr bwMode="auto">
              <a:xfrm>
                <a:off x="4492" y="2430"/>
                <a:ext cx="112" cy="165"/>
              </a:xfrm>
              <a:custGeom>
                <a:avLst/>
                <a:gdLst>
                  <a:gd name="T0" fmla="*/ 84 w 112"/>
                  <a:gd name="T1" fmla="*/ 57 h 165"/>
                  <a:gd name="T2" fmla="*/ 60 w 112"/>
                  <a:gd name="T3" fmla="*/ 93 h 165"/>
                  <a:gd name="T4" fmla="*/ 48 w 112"/>
                  <a:gd name="T5" fmla="*/ 133 h 165"/>
                  <a:gd name="T6" fmla="*/ 28 w 112"/>
                  <a:gd name="T7" fmla="*/ 157 h 165"/>
                  <a:gd name="T8" fmla="*/ 12 w 112"/>
                  <a:gd name="T9" fmla="*/ 165 h 165"/>
                  <a:gd name="T10" fmla="*/ 4 w 112"/>
                  <a:gd name="T11" fmla="*/ 161 h 165"/>
                  <a:gd name="T12" fmla="*/ 0 w 112"/>
                  <a:gd name="T13" fmla="*/ 153 h 165"/>
                  <a:gd name="T14" fmla="*/ 4 w 112"/>
                  <a:gd name="T15" fmla="*/ 149 h 165"/>
                  <a:gd name="T16" fmla="*/ 8 w 112"/>
                  <a:gd name="T17" fmla="*/ 149 h 165"/>
                  <a:gd name="T18" fmla="*/ 12 w 112"/>
                  <a:gd name="T19" fmla="*/ 149 h 165"/>
                  <a:gd name="T20" fmla="*/ 12 w 112"/>
                  <a:gd name="T21" fmla="*/ 153 h 165"/>
                  <a:gd name="T22" fmla="*/ 12 w 112"/>
                  <a:gd name="T23" fmla="*/ 157 h 165"/>
                  <a:gd name="T24" fmla="*/ 12 w 112"/>
                  <a:gd name="T25" fmla="*/ 157 h 165"/>
                  <a:gd name="T26" fmla="*/ 12 w 112"/>
                  <a:gd name="T27" fmla="*/ 161 h 165"/>
                  <a:gd name="T28" fmla="*/ 16 w 112"/>
                  <a:gd name="T29" fmla="*/ 161 h 165"/>
                  <a:gd name="T30" fmla="*/ 20 w 112"/>
                  <a:gd name="T31" fmla="*/ 157 h 165"/>
                  <a:gd name="T32" fmla="*/ 28 w 112"/>
                  <a:gd name="T33" fmla="*/ 149 h 165"/>
                  <a:gd name="T34" fmla="*/ 36 w 112"/>
                  <a:gd name="T35" fmla="*/ 137 h 165"/>
                  <a:gd name="T36" fmla="*/ 40 w 112"/>
                  <a:gd name="T37" fmla="*/ 125 h 165"/>
                  <a:gd name="T38" fmla="*/ 60 w 112"/>
                  <a:gd name="T39" fmla="*/ 57 h 165"/>
                  <a:gd name="T40" fmla="*/ 44 w 112"/>
                  <a:gd name="T41" fmla="*/ 49 h 165"/>
                  <a:gd name="T42" fmla="*/ 52 w 112"/>
                  <a:gd name="T43" fmla="*/ 49 h 165"/>
                  <a:gd name="T44" fmla="*/ 60 w 112"/>
                  <a:gd name="T45" fmla="*/ 45 h 165"/>
                  <a:gd name="T46" fmla="*/ 64 w 112"/>
                  <a:gd name="T47" fmla="*/ 33 h 165"/>
                  <a:gd name="T48" fmla="*/ 76 w 112"/>
                  <a:gd name="T49" fmla="*/ 16 h 165"/>
                  <a:gd name="T50" fmla="*/ 88 w 112"/>
                  <a:gd name="T51" fmla="*/ 4 h 165"/>
                  <a:gd name="T52" fmla="*/ 100 w 112"/>
                  <a:gd name="T53" fmla="*/ 0 h 165"/>
                  <a:gd name="T54" fmla="*/ 108 w 112"/>
                  <a:gd name="T55" fmla="*/ 4 h 165"/>
                  <a:gd name="T56" fmla="*/ 112 w 112"/>
                  <a:gd name="T57" fmla="*/ 12 h 165"/>
                  <a:gd name="T58" fmla="*/ 112 w 112"/>
                  <a:gd name="T59" fmla="*/ 16 h 165"/>
                  <a:gd name="T60" fmla="*/ 108 w 112"/>
                  <a:gd name="T61" fmla="*/ 20 h 165"/>
                  <a:gd name="T62" fmla="*/ 104 w 112"/>
                  <a:gd name="T63" fmla="*/ 16 h 165"/>
                  <a:gd name="T64" fmla="*/ 100 w 112"/>
                  <a:gd name="T65" fmla="*/ 12 h 165"/>
                  <a:gd name="T66" fmla="*/ 100 w 112"/>
                  <a:gd name="T67" fmla="*/ 12 h 165"/>
                  <a:gd name="T68" fmla="*/ 104 w 112"/>
                  <a:gd name="T69" fmla="*/ 8 h 165"/>
                  <a:gd name="T70" fmla="*/ 100 w 112"/>
                  <a:gd name="T71" fmla="*/ 8 h 165"/>
                  <a:gd name="T72" fmla="*/ 100 w 112"/>
                  <a:gd name="T73" fmla="*/ 4 h 165"/>
                  <a:gd name="T74" fmla="*/ 88 w 112"/>
                  <a:gd name="T75" fmla="*/ 8 h 165"/>
                  <a:gd name="T76" fmla="*/ 80 w 112"/>
                  <a:gd name="T77" fmla="*/ 24 h 165"/>
                  <a:gd name="T78" fmla="*/ 76 w 112"/>
                  <a:gd name="T79" fmla="*/ 37 h 165"/>
                  <a:gd name="T80" fmla="*/ 84 w 112"/>
                  <a:gd name="T81" fmla="*/ 49 h 16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2"/>
                  <a:gd name="T124" fmla="*/ 0 h 165"/>
                  <a:gd name="T125" fmla="*/ 112 w 112"/>
                  <a:gd name="T126" fmla="*/ 165 h 16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2" h="165">
                    <a:moveTo>
                      <a:pt x="84" y="49"/>
                    </a:moveTo>
                    <a:lnTo>
                      <a:pt x="84" y="57"/>
                    </a:lnTo>
                    <a:lnTo>
                      <a:pt x="72" y="57"/>
                    </a:lnTo>
                    <a:lnTo>
                      <a:pt x="60" y="93"/>
                    </a:lnTo>
                    <a:lnTo>
                      <a:pt x="52" y="113"/>
                    </a:lnTo>
                    <a:lnTo>
                      <a:pt x="48" y="133"/>
                    </a:lnTo>
                    <a:lnTo>
                      <a:pt x="36" y="149"/>
                    </a:lnTo>
                    <a:lnTo>
                      <a:pt x="28" y="157"/>
                    </a:lnTo>
                    <a:lnTo>
                      <a:pt x="20" y="161"/>
                    </a:lnTo>
                    <a:lnTo>
                      <a:pt x="12" y="165"/>
                    </a:lnTo>
                    <a:lnTo>
                      <a:pt x="8" y="161"/>
                    </a:lnTo>
                    <a:lnTo>
                      <a:pt x="4" y="161"/>
                    </a:lnTo>
                    <a:lnTo>
                      <a:pt x="0" y="157"/>
                    </a:lnTo>
                    <a:lnTo>
                      <a:pt x="0" y="153"/>
                    </a:lnTo>
                    <a:lnTo>
                      <a:pt x="4" y="149"/>
                    </a:lnTo>
                    <a:lnTo>
                      <a:pt x="8" y="149"/>
                    </a:lnTo>
                    <a:lnTo>
                      <a:pt x="12" y="149"/>
                    </a:lnTo>
                    <a:lnTo>
                      <a:pt x="12" y="153"/>
                    </a:lnTo>
                    <a:lnTo>
                      <a:pt x="12" y="157"/>
                    </a:lnTo>
                    <a:lnTo>
                      <a:pt x="12" y="161"/>
                    </a:lnTo>
                    <a:lnTo>
                      <a:pt x="16" y="161"/>
                    </a:lnTo>
                    <a:lnTo>
                      <a:pt x="20" y="157"/>
                    </a:lnTo>
                    <a:lnTo>
                      <a:pt x="24" y="153"/>
                    </a:lnTo>
                    <a:lnTo>
                      <a:pt x="28" y="149"/>
                    </a:lnTo>
                    <a:lnTo>
                      <a:pt x="32" y="145"/>
                    </a:lnTo>
                    <a:lnTo>
                      <a:pt x="36" y="137"/>
                    </a:lnTo>
                    <a:lnTo>
                      <a:pt x="36" y="133"/>
                    </a:lnTo>
                    <a:lnTo>
                      <a:pt x="40" y="125"/>
                    </a:lnTo>
                    <a:lnTo>
                      <a:pt x="40" y="113"/>
                    </a:lnTo>
                    <a:lnTo>
                      <a:pt x="60" y="57"/>
                    </a:lnTo>
                    <a:lnTo>
                      <a:pt x="40" y="57"/>
                    </a:lnTo>
                    <a:lnTo>
                      <a:pt x="44" y="49"/>
                    </a:lnTo>
                    <a:lnTo>
                      <a:pt x="48" y="49"/>
                    </a:lnTo>
                    <a:lnTo>
                      <a:pt x="52" y="49"/>
                    </a:lnTo>
                    <a:lnTo>
                      <a:pt x="56" y="45"/>
                    </a:lnTo>
                    <a:lnTo>
                      <a:pt x="60" y="45"/>
                    </a:lnTo>
                    <a:lnTo>
                      <a:pt x="64" y="41"/>
                    </a:lnTo>
                    <a:lnTo>
                      <a:pt x="64" y="33"/>
                    </a:lnTo>
                    <a:lnTo>
                      <a:pt x="72" y="24"/>
                    </a:lnTo>
                    <a:lnTo>
                      <a:pt x="76" y="16"/>
                    </a:lnTo>
                    <a:lnTo>
                      <a:pt x="80" y="12"/>
                    </a:lnTo>
                    <a:lnTo>
                      <a:pt x="88" y="4"/>
                    </a:lnTo>
                    <a:lnTo>
                      <a:pt x="92" y="4"/>
                    </a:lnTo>
                    <a:lnTo>
                      <a:pt x="100" y="0"/>
                    </a:lnTo>
                    <a:lnTo>
                      <a:pt x="104" y="4"/>
                    </a:lnTo>
                    <a:lnTo>
                      <a:pt x="108" y="4"/>
                    </a:lnTo>
                    <a:lnTo>
                      <a:pt x="112" y="8"/>
                    </a:lnTo>
                    <a:lnTo>
                      <a:pt x="112" y="12"/>
                    </a:lnTo>
                    <a:lnTo>
                      <a:pt x="112" y="16"/>
                    </a:lnTo>
                    <a:lnTo>
                      <a:pt x="108" y="16"/>
                    </a:lnTo>
                    <a:lnTo>
                      <a:pt x="108" y="20"/>
                    </a:lnTo>
                    <a:lnTo>
                      <a:pt x="104" y="16"/>
                    </a:lnTo>
                    <a:lnTo>
                      <a:pt x="100" y="16"/>
                    </a:lnTo>
                    <a:lnTo>
                      <a:pt x="100" y="12"/>
                    </a:lnTo>
                    <a:lnTo>
                      <a:pt x="104" y="8"/>
                    </a:lnTo>
                    <a:lnTo>
                      <a:pt x="100" y="8"/>
                    </a:lnTo>
                    <a:lnTo>
                      <a:pt x="100" y="4"/>
                    </a:lnTo>
                    <a:lnTo>
                      <a:pt x="92" y="8"/>
                    </a:lnTo>
                    <a:lnTo>
                      <a:pt x="88" y="8"/>
                    </a:lnTo>
                    <a:lnTo>
                      <a:pt x="84" y="16"/>
                    </a:lnTo>
                    <a:lnTo>
                      <a:pt x="80" y="24"/>
                    </a:lnTo>
                    <a:lnTo>
                      <a:pt x="80" y="29"/>
                    </a:lnTo>
                    <a:lnTo>
                      <a:pt x="76" y="37"/>
                    </a:lnTo>
                    <a:lnTo>
                      <a:pt x="72" y="49"/>
                    </a:lnTo>
                    <a:lnTo>
                      <a:pt x="84" y="49"/>
                    </a:lnTo>
                    <a:close/>
                  </a:path>
                </a:pathLst>
              </a:custGeom>
              <a:solidFill>
                <a:srgbClr val="000000"/>
              </a:solidFill>
              <a:ln w="0">
                <a:solidFill>
                  <a:srgbClr val="000000"/>
                </a:solidFill>
                <a:round/>
                <a:headEnd/>
                <a:tailEnd/>
              </a:ln>
            </p:spPr>
            <p:txBody>
              <a:bodyPr/>
              <a:lstStyle/>
              <a:p>
                <a:endParaRPr lang="en-US"/>
              </a:p>
            </p:txBody>
          </p:sp>
          <p:sp>
            <p:nvSpPr>
              <p:cNvPr id="9464" name="Freeform 81"/>
              <p:cNvSpPr>
                <a:spLocks noEditPoints="1"/>
              </p:cNvSpPr>
              <p:nvPr/>
            </p:nvSpPr>
            <p:spPr bwMode="auto">
              <a:xfrm>
                <a:off x="4576" y="2475"/>
                <a:ext cx="85" cy="80"/>
              </a:xfrm>
              <a:custGeom>
                <a:avLst/>
                <a:gdLst>
                  <a:gd name="T0" fmla="*/ 65 w 85"/>
                  <a:gd name="T1" fmla="*/ 60 h 80"/>
                  <a:gd name="T2" fmla="*/ 65 w 85"/>
                  <a:gd name="T3" fmla="*/ 72 h 80"/>
                  <a:gd name="T4" fmla="*/ 65 w 85"/>
                  <a:gd name="T5" fmla="*/ 72 h 80"/>
                  <a:gd name="T6" fmla="*/ 65 w 85"/>
                  <a:gd name="T7" fmla="*/ 72 h 80"/>
                  <a:gd name="T8" fmla="*/ 69 w 85"/>
                  <a:gd name="T9" fmla="*/ 72 h 80"/>
                  <a:gd name="T10" fmla="*/ 73 w 85"/>
                  <a:gd name="T11" fmla="*/ 68 h 80"/>
                  <a:gd name="T12" fmla="*/ 77 w 85"/>
                  <a:gd name="T13" fmla="*/ 64 h 80"/>
                  <a:gd name="T14" fmla="*/ 69 w 85"/>
                  <a:gd name="T15" fmla="*/ 76 h 80"/>
                  <a:gd name="T16" fmla="*/ 56 w 85"/>
                  <a:gd name="T17" fmla="*/ 80 h 80"/>
                  <a:gd name="T18" fmla="*/ 52 w 85"/>
                  <a:gd name="T19" fmla="*/ 80 h 80"/>
                  <a:gd name="T20" fmla="*/ 52 w 85"/>
                  <a:gd name="T21" fmla="*/ 76 h 80"/>
                  <a:gd name="T22" fmla="*/ 52 w 85"/>
                  <a:gd name="T23" fmla="*/ 64 h 80"/>
                  <a:gd name="T24" fmla="*/ 44 w 85"/>
                  <a:gd name="T25" fmla="*/ 68 h 80"/>
                  <a:gd name="T26" fmla="*/ 24 w 85"/>
                  <a:gd name="T27" fmla="*/ 80 h 80"/>
                  <a:gd name="T28" fmla="*/ 12 w 85"/>
                  <a:gd name="T29" fmla="*/ 80 h 80"/>
                  <a:gd name="T30" fmla="*/ 0 w 85"/>
                  <a:gd name="T31" fmla="*/ 72 h 80"/>
                  <a:gd name="T32" fmla="*/ 4 w 85"/>
                  <a:gd name="T33" fmla="*/ 48 h 80"/>
                  <a:gd name="T34" fmla="*/ 20 w 85"/>
                  <a:gd name="T35" fmla="*/ 20 h 80"/>
                  <a:gd name="T36" fmla="*/ 40 w 85"/>
                  <a:gd name="T37" fmla="*/ 4 h 80"/>
                  <a:gd name="T38" fmla="*/ 56 w 85"/>
                  <a:gd name="T39" fmla="*/ 4 h 80"/>
                  <a:gd name="T40" fmla="*/ 65 w 85"/>
                  <a:gd name="T41" fmla="*/ 8 h 80"/>
                  <a:gd name="T42" fmla="*/ 69 w 85"/>
                  <a:gd name="T43" fmla="*/ 4 h 80"/>
                  <a:gd name="T44" fmla="*/ 52 w 85"/>
                  <a:gd name="T45" fmla="*/ 4 h 80"/>
                  <a:gd name="T46" fmla="*/ 40 w 85"/>
                  <a:gd name="T47" fmla="*/ 12 h 80"/>
                  <a:gd name="T48" fmla="*/ 24 w 85"/>
                  <a:gd name="T49" fmla="*/ 32 h 80"/>
                  <a:gd name="T50" fmla="*/ 16 w 85"/>
                  <a:gd name="T51" fmla="*/ 60 h 80"/>
                  <a:gd name="T52" fmla="*/ 20 w 85"/>
                  <a:gd name="T53" fmla="*/ 68 h 80"/>
                  <a:gd name="T54" fmla="*/ 24 w 85"/>
                  <a:gd name="T55" fmla="*/ 72 h 80"/>
                  <a:gd name="T56" fmla="*/ 40 w 85"/>
                  <a:gd name="T57" fmla="*/ 68 h 80"/>
                  <a:gd name="T58" fmla="*/ 56 w 85"/>
                  <a:gd name="T59" fmla="*/ 44 h 80"/>
                  <a:gd name="T60" fmla="*/ 65 w 85"/>
                  <a:gd name="T61" fmla="*/ 20 h 80"/>
                  <a:gd name="T62" fmla="*/ 61 w 85"/>
                  <a:gd name="T63" fmla="*/ 8 h 80"/>
                  <a:gd name="T64" fmla="*/ 52 w 85"/>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80"/>
                  <a:gd name="T101" fmla="*/ 85 w 85"/>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80">
                    <a:moveTo>
                      <a:pt x="85" y="0"/>
                    </a:moveTo>
                    <a:lnTo>
                      <a:pt x="65" y="60"/>
                    </a:lnTo>
                    <a:lnTo>
                      <a:pt x="65" y="68"/>
                    </a:lnTo>
                    <a:lnTo>
                      <a:pt x="65" y="72"/>
                    </a:lnTo>
                    <a:lnTo>
                      <a:pt x="65" y="76"/>
                    </a:lnTo>
                    <a:lnTo>
                      <a:pt x="69" y="72"/>
                    </a:lnTo>
                    <a:lnTo>
                      <a:pt x="73" y="68"/>
                    </a:lnTo>
                    <a:lnTo>
                      <a:pt x="73" y="64"/>
                    </a:lnTo>
                    <a:lnTo>
                      <a:pt x="77" y="64"/>
                    </a:lnTo>
                    <a:lnTo>
                      <a:pt x="73" y="72"/>
                    </a:lnTo>
                    <a:lnTo>
                      <a:pt x="69" y="76"/>
                    </a:lnTo>
                    <a:lnTo>
                      <a:pt x="61" y="80"/>
                    </a:lnTo>
                    <a:lnTo>
                      <a:pt x="56" y="80"/>
                    </a:lnTo>
                    <a:lnTo>
                      <a:pt x="52" y="80"/>
                    </a:lnTo>
                    <a:lnTo>
                      <a:pt x="52" y="76"/>
                    </a:lnTo>
                    <a:lnTo>
                      <a:pt x="52" y="72"/>
                    </a:lnTo>
                    <a:lnTo>
                      <a:pt x="52" y="64"/>
                    </a:lnTo>
                    <a:lnTo>
                      <a:pt x="52" y="56"/>
                    </a:lnTo>
                    <a:lnTo>
                      <a:pt x="44" y="68"/>
                    </a:lnTo>
                    <a:lnTo>
                      <a:pt x="32" y="76"/>
                    </a:lnTo>
                    <a:lnTo>
                      <a:pt x="24" y="80"/>
                    </a:lnTo>
                    <a:lnTo>
                      <a:pt x="16" y="80"/>
                    </a:lnTo>
                    <a:lnTo>
                      <a:pt x="12" y="80"/>
                    </a:lnTo>
                    <a:lnTo>
                      <a:pt x="4" y="76"/>
                    </a:lnTo>
                    <a:lnTo>
                      <a:pt x="0" y="72"/>
                    </a:lnTo>
                    <a:lnTo>
                      <a:pt x="0" y="64"/>
                    </a:lnTo>
                    <a:lnTo>
                      <a:pt x="4" y="48"/>
                    </a:lnTo>
                    <a:lnTo>
                      <a:pt x="8" y="32"/>
                    </a:lnTo>
                    <a:lnTo>
                      <a:pt x="20" y="20"/>
                    </a:lnTo>
                    <a:lnTo>
                      <a:pt x="32" y="8"/>
                    </a:lnTo>
                    <a:lnTo>
                      <a:pt x="40" y="4"/>
                    </a:lnTo>
                    <a:lnTo>
                      <a:pt x="52" y="0"/>
                    </a:lnTo>
                    <a:lnTo>
                      <a:pt x="56" y="4"/>
                    </a:lnTo>
                    <a:lnTo>
                      <a:pt x="61" y="4"/>
                    </a:lnTo>
                    <a:lnTo>
                      <a:pt x="65" y="8"/>
                    </a:lnTo>
                    <a:lnTo>
                      <a:pt x="69" y="16"/>
                    </a:lnTo>
                    <a:lnTo>
                      <a:pt x="69" y="4"/>
                    </a:lnTo>
                    <a:lnTo>
                      <a:pt x="85" y="0"/>
                    </a:lnTo>
                    <a:close/>
                    <a:moveTo>
                      <a:pt x="52" y="4"/>
                    </a:moveTo>
                    <a:lnTo>
                      <a:pt x="44" y="8"/>
                    </a:lnTo>
                    <a:lnTo>
                      <a:pt x="40" y="12"/>
                    </a:lnTo>
                    <a:lnTo>
                      <a:pt x="32" y="20"/>
                    </a:lnTo>
                    <a:lnTo>
                      <a:pt x="24" y="32"/>
                    </a:lnTo>
                    <a:lnTo>
                      <a:pt x="16" y="48"/>
                    </a:lnTo>
                    <a:lnTo>
                      <a:pt x="16" y="60"/>
                    </a:lnTo>
                    <a:lnTo>
                      <a:pt x="16" y="64"/>
                    </a:lnTo>
                    <a:lnTo>
                      <a:pt x="20" y="68"/>
                    </a:lnTo>
                    <a:lnTo>
                      <a:pt x="24" y="72"/>
                    </a:lnTo>
                    <a:lnTo>
                      <a:pt x="32" y="72"/>
                    </a:lnTo>
                    <a:lnTo>
                      <a:pt x="40" y="68"/>
                    </a:lnTo>
                    <a:lnTo>
                      <a:pt x="48" y="60"/>
                    </a:lnTo>
                    <a:lnTo>
                      <a:pt x="56" y="44"/>
                    </a:lnTo>
                    <a:lnTo>
                      <a:pt x="61" y="32"/>
                    </a:lnTo>
                    <a:lnTo>
                      <a:pt x="65" y="20"/>
                    </a:lnTo>
                    <a:lnTo>
                      <a:pt x="61" y="12"/>
                    </a:lnTo>
                    <a:lnTo>
                      <a:pt x="61" y="8"/>
                    </a:lnTo>
                    <a:lnTo>
                      <a:pt x="56" y="8"/>
                    </a:lnTo>
                    <a:lnTo>
                      <a:pt x="52" y="4"/>
                    </a:lnTo>
                    <a:close/>
                  </a:path>
                </a:pathLst>
              </a:custGeom>
              <a:solidFill>
                <a:srgbClr val="000000"/>
              </a:solidFill>
              <a:ln w="0">
                <a:solidFill>
                  <a:srgbClr val="000000"/>
                </a:solidFill>
                <a:round/>
                <a:headEnd/>
                <a:tailEnd/>
              </a:ln>
            </p:spPr>
            <p:txBody>
              <a:bodyPr/>
              <a:lstStyle/>
              <a:p>
                <a:endParaRPr lang="en-US"/>
              </a:p>
            </p:txBody>
          </p:sp>
          <p:sp>
            <p:nvSpPr>
              <p:cNvPr id="9465" name="Freeform 82"/>
              <p:cNvSpPr>
                <a:spLocks/>
              </p:cNvSpPr>
              <p:nvPr/>
            </p:nvSpPr>
            <p:spPr bwMode="auto">
              <a:xfrm>
                <a:off x="4661" y="2475"/>
                <a:ext cx="64" cy="80"/>
              </a:xfrm>
              <a:custGeom>
                <a:avLst/>
                <a:gdLst>
                  <a:gd name="T0" fmla="*/ 64 w 64"/>
                  <a:gd name="T1" fmla="*/ 0 h 80"/>
                  <a:gd name="T2" fmla="*/ 60 w 64"/>
                  <a:gd name="T3" fmla="*/ 28 h 80"/>
                  <a:gd name="T4" fmla="*/ 56 w 64"/>
                  <a:gd name="T5" fmla="*/ 28 h 80"/>
                  <a:gd name="T6" fmla="*/ 56 w 64"/>
                  <a:gd name="T7" fmla="*/ 16 h 80"/>
                  <a:gd name="T8" fmla="*/ 52 w 64"/>
                  <a:gd name="T9" fmla="*/ 12 h 80"/>
                  <a:gd name="T10" fmla="*/ 48 w 64"/>
                  <a:gd name="T11" fmla="*/ 8 h 80"/>
                  <a:gd name="T12" fmla="*/ 40 w 64"/>
                  <a:gd name="T13" fmla="*/ 4 h 80"/>
                  <a:gd name="T14" fmla="*/ 36 w 64"/>
                  <a:gd name="T15" fmla="*/ 8 h 80"/>
                  <a:gd name="T16" fmla="*/ 32 w 64"/>
                  <a:gd name="T17" fmla="*/ 8 h 80"/>
                  <a:gd name="T18" fmla="*/ 32 w 64"/>
                  <a:gd name="T19" fmla="*/ 12 h 80"/>
                  <a:gd name="T20" fmla="*/ 32 w 64"/>
                  <a:gd name="T21" fmla="*/ 16 h 80"/>
                  <a:gd name="T22" fmla="*/ 32 w 64"/>
                  <a:gd name="T23" fmla="*/ 20 h 80"/>
                  <a:gd name="T24" fmla="*/ 32 w 64"/>
                  <a:gd name="T25" fmla="*/ 20 h 80"/>
                  <a:gd name="T26" fmla="*/ 36 w 64"/>
                  <a:gd name="T27" fmla="*/ 24 h 80"/>
                  <a:gd name="T28" fmla="*/ 36 w 64"/>
                  <a:gd name="T29" fmla="*/ 28 h 80"/>
                  <a:gd name="T30" fmla="*/ 48 w 64"/>
                  <a:gd name="T31" fmla="*/ 40 h 80"/>
                  <a:gd name="T32" fmla="*/ 52 w 64"/>
                  <a:gd name="T33" fmla="*/ 48 h 80"/>
                  <a:gd name="T34" fmla="*/ 52 w 64"/>
                  <a:gd name="T35" fmla="*/ 52 h 80"/>
                  <a:gd name="T36" fmla="*/ 56 w 64"/>
                  <a:gd name="T37" fmla="*/ 60 h 80"/>
                  <a:gd name="T38" fmla="*/ 52 w 64"/>
                  <a:gd name="T39" fmla="*/ 68 h 80"/>
                  <a:gd name="T40" fmla="*/ 48 w 64"/>
                  <a:gd name="T41" fmla="*/ 76 h 80"/>
                  <a:gd name="T42" fmla="*/ 40 w 64"/>
                  <a:gd name="T43" fmla="*/ 80 h 80"/>
                  <a:gd name="T44" fmla="*/ 28 w 64"/>
                  <a:gd name="T45" fmla="*/ 80 h 80"/>
                  <a:gd name="T46" fmla="*/ 20 w 64"/>
                  <a:gd name="T47" fmla="*/ 80 h 80"/>
                  <a:gd name="T48" fmla="*/ 12 w 64"/>
                  <a:gd name="T49" fmla="*/ 76 h 80"/>
                  <a:gd name="T50" fmla="*/ 12 w 64"/>
                  <a:gd name="T51" fmla="*/ 76 h 80"/>
                  <a:gd name="T52" fmla="*/ 8 w 64"/>
                  <a:gd name="T53" fmla="*/ 76 h 80"/>
                  <a:gd name="T54" fmla="*/ 4 w 64"/>
                  <a:gd name="T55" fmla="*/ 76 h 80"/>
                  <a:gd name="T56" fmla="*/ 4 w 64"/>
                  <a:gd name="T57" fmla="*/ 80 h 80"/>
                  <a:gd name="T58" fmla="*/ 0 w 64"/>
                  <a:gd name="T59" fmla="*/ 80 h 80"/>
                  <a:gd name="T60" fmla="*/ 4 w 64"/>
                  <a:gd name="T61" fmla="*/ 56 h 80"/>
                  <a:gd name="T62" fmla="*/ 8 w 64"/>
                  <a:gd name="T63" fmla="*/ 56 h 80"/>
                  <a:gd name="T64" fmla="*/ 12 w 64"/>
                  <a:gd name="T65" fmla="*/ 64 h 80"/>
                  <a:gd name="T66" fmla="*/ 16 w 64"/>
                  <a:gd name="T67" fmla="*/ 72 h 80"/>
                  <a:gd name="T68" fmla="*/ 20 w 64"/>
                  <a:gd name="T69" fmla="*/ 76 h 80"/>
                  <a:gd name="T70" fmla="*/ 28 w 64"/>
                  <a:gd name="T71" fmla="*/ 80 h 80"/>
                  <a:gd name="T72" fmla="*/ 32 w 64"/>
                  <a:gd name="T73" fmla="*/ 76 h 80"/>
                  <a:gd name="T74" fmla="*/ 40 w 64"/>
                  <a:gd name="T75" fmla="*/ 76 h 80"/>
                  <a:gd name="T76" fmla="*/ 40 w 64"/>
                  <a:gd name="T77" fmla="*/ 72 h 80"/>
                  <a:gd name="T78" fmla="*/ 44 w 64"/>
                  <a:gd name="T79" fmla="*/ 64 h 80"/>
                  <a:gd name="T80" fmla="*/ 40 w 64"/>
                  <a:gd name="T81" fmla="*/ 64 h 80"/>
                  <a:gd name="T82" fmla="*/ 40 w 64"/>
                  <a:gd name="T83" fmla="*/ 60 h 80"/>
                  <a:gd name="T84" fmla="*/ 36 w 64"/>
                  <a:gd name="T85" fmla="*/ 52 h 80"/>
                  <a:gd name="T86" fmla="*/ 32 w 64"/>
                  <a:gd name="T87" fmla="*/ 44 h 80"/>
                  <a:gd name="T88" fmla="*/ 24 w 64"/>
                  <a:gd name="T89" fmla="*/ 36 h 80"/>
                  <a:gd name="T90" fmla="*/ 20 w 64"/>
                  <a:gd name="T91" fmla="*/ 32 h 80"/>
                  <a:gd name="T92" fmla="*/ 20 w 64"/>
                  <a:gd name="T93" fmla="*/ 28 h 80"/>
                  <a:gd name="T94" fmla="*/ 20 w 64"/>
                  <a:gd name="T95" fmla="*/ 20 h 80"/>
                  <a:gd name="T96" fmla="*/ 20 w 64"/>
                  <a:gd name="T97" fmla="*/ 12 h 80"/>
                  <a:gd name="T98" fmla="*/ 24 w 64"/>
                  <a:gd name="T99" fmla="*/ 8 h 80"/>
                  <a:gd name="T100" fmla="*/ 32 w 64"/>
                  <a:gd name="T101" fmla="*/ 4 h 80"/>
                  <a:gd name="T102" fmla="*/ 40 w 64"/>
                  <a:gd name="T103" fmla="*/ 0 h 80"/>
                  <a:gd name="T104" fmla="*/ 44 w 64"/>
                  <a:gd name="T105" fmla="*/ 0 h 80"/>
                  <a:gd name="T106" fmla="*/ 44 w 64"/>
                  <a:gd name="T107" fmla="*/ 4 h 80"/>
                  <a:gd name="T108" fmla="*/ 48 w 64"/>
                  <a:gd name="T109" fmla="*/ 4 h 80"/>
                  <a:gd name="T110" fmla="*/ 52 w 64"/>
                  <a:gd name="T111" fmla="*/ 4 h 80"/>
                  <a:gd name="T112" fmla="*/ 56 w 64"/>
                  <a:gd name="T113" fmla="*/ 8 h 80"/>
                  <a:gd name="T114" fmla="*/ 56 w 64"/>
                  <a:gd name="T115" fmla="*/ 8 h 80"/>
                  <a:gd name="T116" fmla="*/ 60 w 64"/>
                  <a:gd name="T117" fmla="*/ 4 h 80"/>
                  <a:gd name="T118" fmla="*/ 64 w 64"/>
                  <a:gd name="T119" fmla="*/ 0 h 80"/>
                  <a:gd name="T120" fmla="*/ 64 w 64"/>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
                  <a:gd name="T184" fmla="*/ 0 h 80"/>
                  <a:gd name="T185" fmla="*/ 64 w 64"/>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 h="80">
                    <a:moveTo>
                      <a:pt x="64" y="0"/>
                    </a:moveTo>
                    <a:lnTo>
                      <a:pt x="60" y="28"/>
                    </a:lnTo>
                    <a:lnTo>
                      <a:pt x="56" y="28"/>
                    </a:lnTo>
                    <a:lnTo>
                      <a:pt x="56" y="16"/>
                    </a:lnTo>
                    <a:lnTo>
                      <a:pt x="52" y="12"/>
                    </a:lnTo>
                    <a:lnTo>
                      <a:pt x="48" y="8"/>
                    </a:lnTo>
                    <a:lnTo>
                      <a:pt x="40" y="4"/>
                    </a:lnTo>
                    <a:lnTo>
                      <a:pt x="36" y="8"/>
                    </a:lnTo>
                    <a:lnTo>
                      <a:pt x="32" y="8"/>
                    </a:lnTo>
                    <a:lnTo>
                      <a:pt x="32" y="12"/>
                    </a:lnTo>
                    <a:lnTo>
                      <a:pt x="32" y="16"/>
                    </a:lnTo>
                    <a:lnTo>
                      <a:pt x="32" y="20"/>
                    </a:lnTo>
                    <a:lnTo>
                      <a:pt x="36" y="24"/>
                    </a:lnTo>
                    <a:lnTo>
                      <a:pt x="36" y="28"/>
                    </a:lnTo>
                    <a:lnTo>
                      <a:pt x="48" y="40"/>
                    </a:lnTo>
                    <a:lnTo>
                      <a:pt x="52" y="48"/>
                    </a:lnTo>
                    <a:lnTo>
                      <a:pt x="52" y="52"/>
                    </a:lnTo>
                    <a:lnTo>
                      <a:pt x="56" y="60"/>
                    </a:lnTo>
                    <a:lnTo>
                      <a:pt x="52" y="68"/>
                    </a:lnTo>
                    <a:lnTo>
                      <a:pt x="48" y="76"/>
                    </a:lnTo>
                    <a:lnTo>
                      <a:pt x="40" y="80"/>
                    </a:lnTo>
                    <a:lnTo>
                      <a:pt x="28" y="80"/>
                    </a:lnTo>
                    <a:lnTo>
                      <a:pt x="20" y="80"/>
                    </a:lnTo>
                    <a:lnTo>
                      <a:pt x="12" y="76"/>
                    </a:lnTo>
                    <a:lnTo>
                      <a:pt x="8" y="76"/>
                    </a:lnTo>
                    <a:lnTo>
                      <a:pt x="4" y="76"/>
                    </a:lnTo>
                    <a:lnTo>
                      <a:pt x="4" y="80"/>
                    </a:lnTo>
                    <a:lnTo>
                      <a:pt x="0" y="80"/>
                    </a:lnTo>
                    <a:lnTo>
                      <a:pt x="4" y="56"/>
                    </a:lnTo>
                    <a:lnTo>
                      <a:pt x="8" y="56"/>
                    </a:lnTo>
                    <a:lnTo>
                      <a:pt x="12" y="64"/>
                    </a:lnTo>
                    <a:lnTo>
                      <a:pt x="16" y="72"/>
                    </a:lnTo>
                    <a:lnTo>
                      <a:pt x="20" y="76"/>
                    </a:lnTo>
                    <a:lnTo>
                      <a:pt x="28" y="80"/>
                    </a:lnTo>
                    <a:lnTo>
                      <a:pt x="32" y="76"/>
                    </a:lnTo>
                    <a:lnTo>
                      <a:pt x="40" y="76"/>
                    </a:lnTo>
                    <a:lnTo>
                      <a:pt x="40" y="72"/>
                    </a:lnTo>
                    <a:lnTo>
                      <a:pt x="44" y="64"/>
                    </a:lnTo>
                    <a:lnTo>
                      <a:pt x="40" y="64"/>
                    </a:lnTo>
                    <a:lnTo>
                      <a:pt x="40" y="60"/>
                    </a:lnTo>
                    <a:lnTo>
                      <a:pt x="36" y="52"/>
                    </a:lnTo>
                    <a:lnTo>
                      <a:pt x="32" y="44"/>
                    </a:lnTo>
                    <a:lnTo>
                      <a:pt x="24" y="36"/>
                    </a:lnTo>
                    <a:lnTo>
                      <a:pt x="20" y="32"/>
                    </a:lnTo>
                    <a:lnTo>
                      <a:pt x="20" y="28"/>
                    </a:lnTo>
                    <a:lnTo>
                      <a:pt x="20" y="20"/>
                    </a:lnTo>
                    <a:lnTo>
                      <a:pt x="20" y="12"/>
                    </a:lnTo>
                    <a:lnTo>
                      <a:pt x="24" y="8"/>
                    </a:lnTo>
                    <a:lnTo>
                      <a:pt x="32" y="4"/>
                    </a:lnTo>
                    <a:lnTo>
                      <a:pt x="40" y="0"/>
                    </a:lnTo>
                    <a:lnTo>
                      <a:pt x="44" y="0"/>
                    </a:lnTo>
                    <a:lnTo>
                      <a:pt x="44" y="4"/>
                    </a:lnTo>
                    <a:lnTo>
                      <a:pt x="48" y="4"/>
                    </a:lnTo>
                    <a:lnTo>
                      <a:pt x="52" y="4"/>
                    </a:lnTo>
                    <a:lnTo>
                      <a:pt x="56" y="8"/>
                    </a:lnTo>
                    <a:lnTo>
                      <a:pt x="60" y="4"/>
                    </a:lnTo>
                    <a:lnTo>
                      <a:pt x="64" y="0"/>
                    </a:lnTo>
                    <a:close/>
                  </a:path>
                </a:pathLst>
              </a:custGeom>
              <a:solidFill>
                <a:srgbClr val="000000"/>
              </a:solidFill>
              <a:ln w="0">
                <a:solidFill>
                  <a:srgbClr val="000000"/>
                </a:solidFill>
                <a:round/>
                <a:headEnd/>
                <a:tailEnd/>
              </a:ln>
            </p:spPr>
            <p:txBody>
              <a:bodyPr/>
              <a:lstStyle/>
              <a:p>
                <a:endParaRPr lang="en-US"/>
              </a:p>
            </p:txBody>
          </p:sp>
          <p:sp>
            <p:nvSpPr>
              <p:cNvPr id="9466" name="Freeform 83"/>
              <p:cNvSpPr>
                <a:spLocks/>
              </p:cNvSpPr>
              <p:nvPr/>
            </p:nvSpPr>
            <p:spPr bwMode="auto">
              <a:xfrm>
                <a:off x="4733" y="2454"/>
                <a:ext cx="48" cy="101"/>
              </a:xfrm>
              <a:custGeom>
                <a:avLst/>
                <a:gdLst>
                  <a:gd name="T0" fmla="*/ 40 w 48"/>
                  <a:gd name="T1" fmla="*/ 0 h 101"/>
                  <a:gd name="T2" fmla="*/ 32 w 48"/>
                  <a:gd name="T3" fmla="*/ 25 h 101"/>
                  <a:gd name="T4" fmla="*/ 48 w 48"/>
                  <a:gd name="T5" fmla="*/ 25 h 101"/>
                  <a:gd name="T6" fmla="*/ 48 w 48"/>
                  <a:gd name="T7" fmla="*/ 29 h 101"/>
                  <a:gd name="T8" fmla="*/ 32 w 48"/>
                  <a:gd name="T9" fmla="*/ 29 h 101"/>
                  <a:gd name="T10" fmla="*/ 16 w 48"/>
                  <a:gd name="T11" fmla="*/ 81 h 101"/>
                  <a:gd name="T12" fmla="*/ 16 w 48"/>
                  <a:gd name="T13" fmla="*/ 89 h 101"/>
                  <a:gd name="T14" fmla="*/ 16 w 48"/>
                  <a:gd name="T15" fmla="*/ 93 h 101"/>
                  <a:gd name="T16" fmla="*/ 16 w 48"/>
                  <a:gd name="T17" fmla="*/ 93 h 101"/>
                  <a:gd name="T18" fmla="*/ 16 w 48"/>
                  <a:gd name="T19" fmla="*/ 93 h 101"/>
                  <a:gd name="T20" fmla="*/ 16 w 48"/>
                  <a:gd name="T21" fmla="*/ 97 h 101"/>
                  <a:gd name="T22" fmla="*/ 16 w 48"/>
                  <a:gd name="T23" fmla="*/ 97 h 101"/>
                  <a:gd name="T24" fmla="*/ 20 w 48"/>
                  <a:gd name="T25" fmla="*/ 93 h 101"/>
                  <a:gd name="T26" fmla="*/ 20 w 48"/>
                  <a:gd name="T27" fmla="*/ 93 h 101"/>
                  <a:gd name="T28" fmla="*/ 24 w 48"/>
                  <a:gd name="T29" fmla="*/ 89 h 101"/>
                  <a:gd name="T30" fmla="*/ 28 w 48"/>
                  <a:gd name="T31" fmla="*/ 81 h 101"/>
                  <a:gd name="T32" fmla="*/ 32 w 48"/>
                  <a:gd name="T33" fmla="*/ 85 h 101"/>
                  <a:gd name="T34" fmla="*/ 24 w 48"/>
                  <a:gd name="T35" fmla="*/ 93 h 101"/>
                  <a:gd name="T36" fmla="*/ 20 w 48"/>
                  <a:gd name="T37" fmla="*/ 101 h 101"/>
                  <a:gd name="T38" fmla="*/ 12 w 48"/>
                  <a:gd name="T39" fmla="*/ 101 h 101"/>
                  <a:gd name="T40" fmla="*/ 8 w 48"/>
                  <a:gd name="T41" fmla="*/ 101 h 101"/>
                  <a:gd name="T42" fmla="*/ 4 w 48"/>
                  <a:gd name="T43" fmla="*/ 101 h 101"/>
                  <a:gd name="T44" fmla="*/ 4 w 48"/>
                  <a:gd name="T45" fmla="*/ 101 h 101"/>
                  <a:gd name="T46" fmla="*/ 0 w 48"/>
                  <a:gd name="T47" fmla="*/ 97 h 101"/>
                  <a:gd name="T48" fmla="*/ 0 w 48"/>
                  <a:gd name="T49" fmla="*/ 93 h 101"/>
                  <a:gd name="T50" fmla="*/ 0 w 48"/>
                  <a:gd name="T51" fmla="*/ 89 h 101"/>
                  <a:gd name="T52" fmla="*/ 4 w 48"/>
                  <a:gd name="T53" fmla="*/ 81 h 101"/>
                  <a:gd name="T54" fmla="*/ 20 w 48"/>
                  <a:gd name="T55" fmla="*/ 29 h 101"/>
                  <a:gd name="T56" fmla="*/ 4 w 48"/>
                  <a:gd name="T57" fmla="*/ 29 h 101"/>
                  <a:gd name="T58" fmla="*/ 8 w 48"/>
                  <a:gd name="T59" fmla="*/ 25 h 101"/>
                  <a:gd name="T60" fmla="*/ 16 w 48"/>
                  <a:gd name="T61" fmla="*/ 25 h 101"/>
                  <a:gd name="T62" fmla="*/ 24 w 48"/>
                  <a:gd name="T63" fmla="*/ 21 h 101"/>
                  <a:gd name="T64" fmla="*/ 28 w 48"/>
                  <a:gd name="T65" fmla="*/ 13 h 101"/>
                  <a:gd name="T66" fmla="*/ 36 w 48"/>
                  <a:gd name="T67" fmla="*/ 0 h 101"/>
                  <a:gd name="T68" fmla="*/ 40 w 48"/>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1"/>
                  <a:gd name="T107" fmla="*/ 48 w 48"/>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1">
                    <a:moveTo>
                      <a:pt x="40" y="0"/>
                    </a:moveTo>
                    <a:lnTo>
                      <a:pt x="32" y="25"/>
                    </a:lnTo>
                    <a:lnTo>
                      <a:pt x="48" y="25"/>
                    </a:lnTo>
                    <a:lnTo>
                      <a:pt x="48" y="29"/>
                    </a:lnTo>
                    <a:lnTo>
                      <a:pt x="32" y="29"/>
                    </a:lnTo>
                    <a:lnTo>
                      <a:pt x="16" y="81"/>
                    </a:lnTo>
                    <a:lnTo>
                      <a:pt x="16" y="89"/>
                    </a:lnTo>
                    <a:lnTo>
                      <a:pt x="16" y="93"/>
                    </a:lnTo>
                    <a:lnTo>
                      <a:pt x="16" y="97"/>
                    </a:lnTo>
                    <a:lnTo>
                      <a:pt x="20" y="93"/>
                    </a:lnTo>
                    <a:lnTo>
                      <a:pt x="24" y="89"/>
                    </a:lnTo>
                    <a:lnTo>
                      <a:pt x="28" y="81"/>
                    </a:lnTo>
                    <a:lnTo>
                      <a:pt x="32" y="85"/>
                    </a:lnTo>
                    <a:lnTo>
                      <a:pt x="24" y="93"/>
                    </a:lnTo>
                    <a:lnTo>
                      <a:pt x="20" y="101"/>
                    </a:lnTo>
                    <a:lnTo>
                      <a:pt x="12" y="101"/>
                    </a:lnTo>
                    <a:lnTo>
                      <a:pt x="8" y="101"/>
                    </a:lnTo>
                    <a:lnTo>
                      <a:pt x="4" y="101"/>
                    </a:lnTo>
                    <a:lnTo>
                      <a:pt x="0" y="97"/>
                    </a:lnTo>
                    <a:lnTo>
                      <a:pt x="0" y="93"/>
                    </a:lnTo>
                    <a:lnTo>
                      <a:pt x="0" y="89"/>
                    </a:lnTo>
                    <a:lnTo>
                      <a:pt x="4" y="81"/>
                    </a:lnTo>
                    <a:lnTo>
                      <a:pt x="20" y="29"/>
                    </a:lnTo>
                    <a:lnTo>
                      <a:pt x="4" y="29"/>
                    </a:lnTo>
                    <a:lnTo>
                      <a:pt x="8" y="25"/>
                    </a:lnTo>
                    <a:lnTo>
                      <a:pt x="16" y="25"/>
                    </a:lnTo>
                    <a:lnTo>
                      <a:pt x="24" y="21"/>
                    </a:lnTo>
                    <a:lnTo>
                      <a:pt x="28" y="13"/>
                    </a:lnTo>
                    <a:lnTo>
                      <a:pt x="36" y="0"/>
                    </a:lnTo>
                    <a:lnTo>
                      <a:pt x="40" y="0"/>
                    </a:lnTo>
                    <a:close/>
                  </a:path>
                </a:pathLst>
              </a:custGeom>
              <a:solidFill>
                <a:srgbClr val="000000"/>
              </a:solidFill>
              <a:ln w="0">
                <a:solidFill>
                  <a:srgbClr val="000000"/>
                </a:solidFill>
                <a:round/>
                <a:headEnd/>
                <a:tailEnd/>
              </a:ln>
            </p:spPr>
            <p:txBody>
              <a:bodyPr/>
              <a:lstStyle/>
              <a:p>
                <a:endParaRPr lang="en-US"/>
              </a:p>
            </p:txBody>
          </p:sp>
          <p:pic>
            <p:nvPicPr>
              <p:cNvPr id="9467" name="Picture 84"/>
              <p:cNvPicPr>
                <a:picLocks noChangeAspect="1" noChangeArrowheads="1"/>
              </p:cNvPicPr>
              <p:nvPr/>
            </p:nvPicPr>
            <p:blipFill>
              <a:blip r:embed="rId3" cstate="print"/>
              <a:srcRect/>
              <a:stretch>
                <a:fillRect/>
              </a:stretch>
            </p:blipFill>
            <p:spPr bwMode="auto">
              <a:xfrm>
                <a:off x="4837" y="2471"/>
                <a:ext cx="153" cy="92"/>
              </a:xfrm>
              <a:prstGeom prst="rect">
                <a:avLst/>
              </a:prstGeom>
              <a:noFill/>
              <a:ln w="9525">
                <a:noFill/>
                <a:miter lim="800000"/>
                <a:headEnd/>
                <a:tailEnd/>
              </a:ln>
            </p:spPr>
          </p:pic>
          <p:pic>
            <p:nvPicPr>
              <p:cNvPr id="9468" name="Picture 85"/>
              <p:cNvPicPr>
                <a:picLocks noChangeAspect="1" noChangeArrowheads="1"/>
              </p:cNvPicPr>
              <p:nvPr/>
            </p:nvPicPr>
            <p:blipFill>
              <a:blip r:embed="rId4" cstate="print"/>
              <a:srcRect/>
              <a:stretch>
                <a:fillRect/>
              </a:stretch>
            </p:blipFill>
            <p:spPr bwMode="auto">
              <a:xfrm>
                <a:off x="4837" y="2471"/>
                <a:ext cx="153" cy="92"/>
              </a:xfrm>
              <a:prstGeom prst="rect">
                <a:avLst/>
              </a:prstGeom>
              <a:noFill/>
              <a:ln w="9525">
                <a:noFill/>
                <a:miter lim="800000"/>
                <a:headEnd/>
                <a:tailEnd/>
              </a:ln>
            </p:spPr>
          </p:pic>
          <p:sp>
            <p:nvSpPr>
              <p:cNvPr id="9469" name="Freeform 86"/>
              <p:cNvSpPr>
                <a:spLocks/>
              </p:cNvSpPr>
              <p:nvPr/>
            </p:nvSpPr>
            <p:spPr bwMode="auto">
              <a:xfrm>
                <a:off x="5051" y="2475"/>
                <a:ext cx="116" cy="80"/>
              </a:xfrm>
              <a:custGeom>
                <a:avLst/>
                <a:gdLst>
                  <a:gd name="T0" fmla="*/ 24 w 116"/>
                  <a:gd name="T1" fmla="*/ 40 h 80"/>
                  <a:gd name="T2" fmla="*/ 36 w 116"/>
                  <a:gd name="T3" fmla="*/ 20 h 80"/>
                  <a:gd name="T4" fmla="*/ 52 w 116"/>
                  <a:gd name="T5" fmla="*/ 4 h 80"/>
                  <a:gd name="T6" fmla="*/ 60 w 116"/>
                  <a:gd name="T7" fmla="*/ 0 h 80"/>
                  <a:gd name="T8" fmla="*/ 68 w 116"/>
                  <a:gd name="T9" fmla="*/ 4 h 80"/>
                  <a:gd name="T10" fmla="*/ 72 w 116"/>
                  <a:gd name="T11" fmla="*/ 12 h 80"/>
                  <a:gd name="T12" fmla="*/ 68 w 116"/>
                  <a:gd name="T13" fmla="*/ 24 h 80"/>
                  <a:gd name="T14" fmla="*/ 72 w 116"/>
                  <a:gd name="T15" fmla="*/ 28 h 80"/>
                  <a:gd name="T16" fmla="*/ 92 w 116"/>
                  <a:gd name="T17" fmla="*/ 8 h 80"/>
                  <a:gd name="T18" fmla="*/ 104 w 116"/>
                  <a:gd name="T19" fmla="*/ 0 h 80"/>
                  <a:gd name="T20" fmla="*/ 112 w 116"/>
                  <a:gd name="T21" fmla="*/ 4 h 80"/>
                  <a:gd name="T22" fmla="*/ 116 w 116"/>
                  <a:gd name="T23" fmla="*/ 12 h 80"/>
                  <a:gd name="T24" fmla="*/ 112 w 116"/>
                  <a:gd name="T25" fmla="*/ 24 h 80"/>
                  <a:gd name="T26" fmla="*/ 100 w 116"/>
                  <a:gd name="T27" fmla="*/ 68 h 80"/>
                  <a:gd name="T28" fmla="*/ 100 w 116"/>
                  <a:gd name="T29" fmla="*/ 72 h 80"/>
                  <a:gd name="T30" fmla="*/ 100 w 116"/>
                  <a:gd name="T31" fmla="*/ 72 h 80"/>
                  <a:gd name="T32" fmla="*/ 104 w 116"/>
                  <a:gd name="T33" fmla="*/ 72 h 80"/>
                  <a:gd name="T34" fmla="*/ 108 w 116"/>
                  <a:gd name="T35" fmla="*/ 68 h 80"/>
                  <a:gd name="T36" fmla="*/ 116 w 116"/>
                  <a:gd name="T37" fmla="*/ 64 h 80"/>
                  <a:gd name="T38" fmla="*/ 108 w 116"/>
                  <a:gd name="T39" fmla="*/ 72 h 80"/>
                  <a:gd name="T40" fmla="*/ 100 w 116"/>
                  <a:gd name="T41" fmla="*/ 80 h 80"/>
                  <a:gd name="T42" fmla="*/ 92 w 116"/>
                  <a:gd name="T43" fmla="*/ 80 h 80"/>
                  <a:gd name="T44" fmla="*/ 88 w 116"/>
                  <a:gd name="T45" fmla="*/ 80 h 80"/>
                  <a:gd name="T46" fmla="*/ 84 w 116"/>
                  <a:gd name="T47" fmla="*/ 76 h 80"/>
                  <a:gd name="T48" fmla="*/ 88 w 116"/>
                  <a:gd name="T49" fmla="*/ 60 h 80"/>
                  <a:gd name="T50" fmla="*/ 100 w 116"/>
                  <a:gd name="T51" fmla="*/ 24 h 80"/>
                  <a:gd name="T52" fmla="*/ 100 w 116"/>
                  <a:gd name="T53" fmla="*/ 20 h 80"/>
                  <a:gd name="T54" fmla="*/ 100 w 116"/>
                  <a:gd name="T55" fmla="*/ 16 h 80"/>
                  <a:gd name="T56" fmla="*/ 100 w 116"/>
                  <a:gd name="T57" fmla="*/ 12 h 80"/>
                  <a:gd name="T58" fmla="*/ 92 w 116"/>
                  <a:gd name="T59" fmla="*/ 12 h 80"/>
                  <a:gd name="T60" fmla="*/ 76 w 116"/>
                  <a:gd name="T61" fmla="*/ 28 h 80"/>
                  <a:gd name="T62" fmla="*/ 60 w 116"/>
                  <a:gd name="T63" fmla="*/ 60 h 80"/>
                  <a:gd name="T64" fmla="*/ 40 w 116"/>
                  <a:gd name="T65" fmla="*/ 80 h 80"/>
                  <a:gd name="T66" fmla="*/ 56 w 116"/>
                  <a:gd name="T67" fmla="*/ 20 h 80"/>
                  <a:gd name="T68" fmla="*/ 56 w 116"/>
                  <a:gd name="T69" fmla="*/ 16 h 80"/>
                  <a:gd name="T70" fmla="*/ 56 w 116"/>
                  <a:gd name="T71" fmla="*/ 12 h 80"/>
                  <a:gd name="T72" fmla="*/ 52 w 116"/>
                  <a:gd name="T73" fmla="*/ 12 h 80"/>
                  <a:gd name="T74" fmla="*/ 44 w 116"/>
                  <a:gd name="T75" fmla="*/ 20 h 80"/>
                  <a:gd name="T76" fmla="*/ 28 w 116"/>
                  <a:gd name="T77" fmla="*/ 40 h 80"/>
                  <a:gd name="T78" fmla="*/ 20 w 116"/>
                  <a:gd name="T79" fmla="*/ 56 h 80"/>
                  <a:gd name="T80" fmla="*/ 12 w 116"/>
                  <a:gd name="T81" fmla="*/ 80 h 80"/>
                  <a:gd name="T82" fmla="*/ 16 w 116"/>
                  <a:gd name="T83" fmla="*/ 24 h 80"/>
                  <a:gd name="T84" fmla="*/ 16 w 116"/>
                  <a:gd name="T85" fmla="*/ 16 h 80"/>
                  <a:gd name="T86" fmla="*/ 16 w 116"/>
                  <a:gd name="T87" fmla="*/ 12 h 80"/>
                  <a:gd name="T88" fmla="*/ 16 w 116"/>
                  <a:gd name="T89" fmla="*/ 8 h 80"/>
                  <a:gd name="T90" fmla="*/ 8 w 116"/>
                  <a:gd name="T91" fmla="*/ 8 h 80"/>
                  <a:gd name="T92" fmla="*/ 8 w 116"/>
                  <a:gd name="T93" fmla="*/ 4 h 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80"/>
                  <a:gd name="T143" fmla="*/ 116 w 116"/>
                  <a:gd name="T144" fmla="*/ 80 h 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80">
                    <a:moveTo>
                      <a:pt x="36" y="0"/>
                    </a:moveTo>
                    <a:lnTo>
                      <a:pt x="24" y="40"/>
                    </a:lnTo>
                    <a:lnTo>
                      <a:pt x="32" y="28"/>
                    </a:lnTo>
                    <a:lnTo>
                      <a:pt x="36" y="20"/>
                    </a:lnTo>
                    <a:lnTo>
                      <a:pt x="44" y="12"/>
                    </a:lnTo>
                    <a:lnTo>
                      <a:pt x="52" y="4"/>
                    </a:lnTo>
                    <a:lnTo>
                      <a:pt x="56" y="4"/>
                    </a:lnTo>
                    <a:lnTo>
                      <a:pt x="60" y="0"/>
                    </a:lnTo>
                    <a:lnTo>
                      <a:pt x="64" y="4"/>
                    </a:lnTo>
                    <a:lnTo>
                      <a:pt x="68" y="4"/>
                    </a:lnTo>
                    <a:lnTo>
                      <a:pt x="72" y="8"/>
                    </a:lnTo>
                    <a:lnTo>
                      <a:pt x="72" y="12"/>
                    </a:lnTo>
                    <a:lnTo>
                      <a:pt x="72" y="16"/>
                    </a:lnTo>
                    <a:lnTo>
                      <a:pt x="68" y="24"/>
                    </a:lnTo>
                    <a:lnTo>
                      <a:pt x="64" y="44"/>
                    </a:lnTo>
                    <a:lnTo>
                      <a:pt x="72" y="28"/>
                    </a:lnTo>
                    <a:lnTo>
                      <a:pt x="84" y="16"/>
                    </a:lnTo>
                    <a:lnTo>
                      <a:pt x="92" y="8"/>
                    </a:lnTo>
                    <a:lnTo>
                      <a:pt x="100" y="4"/>
                    </a:lnTo>
                    <a:lnTo>
                      <a:pt x="104" y="0"/>
                    </a:lnTo>
                    <a:lnTo>
                      <a:pt x="108" y="4"/>
                    </a:lnTo>
                    <a:lnTo>
                      <a:pt x="112" y="4"/>
                    </a:lnTo>
                    <a:lnTo>
                      <a:pt x="116" y="8"/>
                    </a:lnTo>
                    <a:lnTo>
                      <a:pt x="116" y="12"/>
                    </a:lnTo>
                    <a:lnTo>
                      <a:pt x="116" y="20"/>
                    </a:lnTo>
                    <a:lnTo>
                      <a:pt x="112" y="24"/>
                    </a:lnTo>
                    <a:lnTo>
                      <a:pt x="104" y="56"/>
                    </a:lnTo>
                    <a:lnTo>
                      <a:pt x="100" y="68"/>
                    </a:lnTo>
                    <a:lnTo>
                      <a:pt x="100" y="72"/>
                    </a:lnTo>
                    <a:lnTo>
                      <a:pt x="104" y="72"/>
                    </a:lnTo>
                    <a:lnTo>
                      <a:pt x="108" y="68"/>
                    </a:lnTo>
                    <a:lnTo>
                      <a:pt x="112" y="60"/>
                    </a:lnTo>
                    <a:lnTo>
                      <a:pt x="116" y="64"/>
                    </a:lnTo>
                    <a:lnTo>
                      <a:pt x="112" y="68"/>
                    </a:lnTo>
                    <a:lnTo>
                      <a:pt x="108" y="72"/>
                    </a:lnTo>
                    <a:lnTo>
                      <a:pt x="104" y="76"/>
                    </a:lnTo>
                    <a:lnTo>
                      <a:pt x="100" y="80"/>
                    </a:lnTo>
                    <a:lnTo>
                      <a:pt x="96" y="80"/>
                    </a:lnTo>
                    <a:lnTo>
                      <a:pt x="92" y="80"/>
                    </a:lnTo>
                    <a:lnTo>
                      <a:pt x="88" y="80"/>
                    </a:lnTo>
                    <a:lnTo>
                      <a:pt x="84" y="76"/>
                    </a:lnTo>
                    <a:lnTo>
                      <a:pt x="84" y="68"/>
                    </a:lnTo>
                    <a:lnTo>
                      <a:pt x="88" y="60"/>
                    </a:lnTo>
                    <a:lnTo>
                      <a:pt x="96" y="32"/>
                    </a:lnTo>
                    <a:lnTo>
                      <a:pt x="100" y="24"/>
                    </a:lnTo>
                    <a:lnTo>
                      <a:pt x="100" y="20"/>
                    </a:lnTo>
                    <a:lnTo>
                      <a:pt x="100" y="16"/>
                    </a:lnTo>
                    <a:lnTo>
                      <a:pt x="100" y="12"/>
                    </a:lnTo>
                    <a:lnTo>
                      <a:pt x="96" y="12"/>
                    </a:lnTo>
                    <a:lnTo>
                      <a:pt x="92" y="12"/>
                    </a:lnTo>
                    <a:lnTo>
                      <a:pt x="88" y="16"/>
                    </a:lnTo>
                    <a:lnTo>
                      <a:pt x="76" y="28"/>
                    </a:lnTo>
                    <a:lnTo>
                      <a:pt x="68" y="48"/>
                    </a:lnTo>
                    <a:lnTo>
                      <a:pt x="60" y="60"/>
                    </a:lnTo>
                    <a:lnTo>
                      <a:pt x="52" y="80"/>
                    </a:lnTo>
                    <a:lnTo>
                      <a:pt x="40" y="80"/>
                    </a:lnTo>
                    <a:lnTo>
                      <a:pt x="56" y="28"/>
                    </a:lnTo>
                    <a:lnTo>
                      <a:pt x="56" y="20"/>
                    </a:lnTo>
                    <a:lnTo>
                      <a:pt x="56" y="16"/>
                    </a:lnTo>
                    <a:lnTo>
                      <a:pt x="56" y="12"/>
                    </a:lnTo>
                    <a:lnTo>
                      <a:pt x="52" y="12"/>
                    </a:lnTo>
                    <a:lnTo>
                      <a:pt x="48" y="16"/>
                    </a:lnTo>
                    <a:lnTo>
                      <a:pt x="44" y="20"/>
                    </a:lnTo>
                    <a:lnTo>
                      <a:pt x="36" y="28"/>
                    </a:lnTo>
                    <a:lnTo>
                      <a:pt x="28" y="40"/>
                    </a:lnTo>
                    <a:lnTo>
                      <a:pt x="24" y="48"/>
                    </a:lnTo>
                    <a:lnTo>
                      <a:pt x="20" y="56"/>
                    </a:lnTo>
                    <a:lnTo>
                      <a:pt x="16" y="64"/>
                    </a:lnTo>
                    <a:lnTo>
                      <a:pt x="12" y="80"/>
                    </a:lnTo>
                    <a:lnTo>
                      <a:pt x="0" y="80"/>
                    </a:lnTo>
                    <a:lnTo>
                      <a:pt x="16" y="24"/>
                    </a:lnTo>
                    <a:lnTo>
                      <a:pt x="16" y="16"/>
                    </a:lnTo>
                    <a:lnTo>
                      <a:pt x="16" y="12"/>
                    </a:lnTo>
                    <a:lnTo>
                      <a:pt x="16" y="8"/>
                    </a:lnTo>
                    <a:lnTo>
                      <a:pt x="12" y="8"/>
                    </a:lnTo>
                    <a:lnTo>
                      <a:pt x="8" y="8"/>
                    </a:lnTo>
                    <a:lnTo>
                      <a:pt x="4" y="8"/>
                    </a:lnTo>
                    <a:lnTo>
                      <a:pt x="8" y="4"/>
                    </a:lnTo>
                    <a:lnTo>
                      <a:pt x="36" y="0"/>
                    </a:lnTo>
                    <a:close/>
                  </a:path>
                </a:pathLst>
              </a:custGeom>
              <a:solidFill>
                <a:srgbClr val="000000"/>
              </a:solidFill>
              <a:ln w="0">
                <a:solidFill>
                  <a:srgbClr val="000000"/>
                </a:solidFill>
                <a:round/>
                <a:headEnd/>
                <a:tailEnd/>
              </a:ln>
            </p:spPr>
            <p:txBody>
              <a:bodyPr/>
              <a:lstStyle/>
              <a:p>
                <a:endParaRPr lang="en-US"/>
              </a:p>
            </p:txBody>
          </p:sp>
          <p:sp>
            <p:nvSpPr>
              <p:cNvPr id="9470" name="Freeform 87"/>
              <p:cNvSpPr>
                <a:spLocks noEditPoints="1"/>
              </p:cNvSpPr>
              <p:nvPr/>
            </p:nvSpPr>
            <p:spPr bwMode="auto">
              <a:xfrm>
                <a:off x="5175" y="2475"/>
                <a:ext cx="68" cy="80"/>
              </a:xfrm>
              <a:custGeom>
                <a:avLst/>
                <a:gdLst>
                  <a:gd name="T0" fmla="*/ 16 w 68"/>
                  <a:gd name="T1" fmla="*/ 48 h 80"/>
                  <a:gd name="T2" fmla="*/ 16 w 68"/>
                  <a:gd name="T3" fmla="*/ 52 h 80"/>
                  <a:gd name="T4" fmla="*/ 16 w 68"/>
                  <a:gd name="T5" fmla="*/ 52 h 80"/>
                  <a:gd name="T6" fmla="*/ 16 w 68"/>
                  <a:gd name="T7" fmla="*/ 60 h 80"/>
                  <a:gd name="T8" fmla="*/ 20 w 68"/>
                  <a:gd name="T9" fmla="*/ 68 h 80"/>
                  <a:gd name="T10" fmla="*/ 28 w 68"/>
                  <a:gd name="T11" fmla="*/ 68 h 80"/>
                  <a:gd name="T12" fmla="*/ 32 w 68"/>
                  <a:gd name="T13" fmla="*/ 72 h 80"/>
                  <a:gd name="T14" fmla="*/ 40 w 68"/>
                  <a:gd name="T15" fmla="*/ 72 h 80"/>
                  <a:gd name="T16" fmla="*/ 44 w 68"/>
                  <a:gd name="T17" fmla="*/ 68 h 80"/>
                  <a:gd name="T18" fmla="*/ 52 w 68"/>
                  <a:gd name="T19" fmla="*/ 64 h 80"/>
                  <a:gd name="T20" fmla="*/ 60 w 68"/>
                  <a:gd name="T21" fmla="*/ 60 h 80"/>
                  <a:gd name="T22" fmla="*/ 64 w 68"/>
                  <a:gd name="T23" fmla="*/ 60 h 80"/>
                  <a:gd name="T24" fmla="*/ 48 w 68"/>
                  <a:gd name="T25" fmla="*/ 72 h 80"/>
                  <a:gd name="T26" fmla="*/ 36 w 68"/>
                  <a:gd name="T27" fmla="*/ 80 h 80"/>
                  <a:gd name="T28" fmla="*/ 24 w 68"/>
                  <a:gd name="T29" fmla="*/ 80 h 80"/>
                  <a:gd name="T30" fmla="*/ 16 w 68"/>
                  <a:gd name="T31" fmla="*/ 80 h 80"/>
                  <a:gd name="T32" fmla="*/ 8 w 68"/>
                  <a:gd name="T33" fmla="*/ 76 h 80"/>
                  <a:gd name="T34" fmla="*/ 4 w 68"/>
                  <a:gd name="T35" fmla="*/ 64 h 80"/>
                  <a:gd name="T36" fmla="*/ 0 w 68"/>
                  <a:gd name="T37" fmla="*/ 56 h 80"/>
                  <a:gd name="T38" fmla="*/ 4 w 68"/>
                  <a:gd name="T39" fmla="*/ 44 h 80"/>
                  <a:gd name="T40" fmla="*/ 8 w 68"/>
                  <a:gd name="T41" fmla="*/ 32 h 80"/>
                  <a:gd name="T42" fmla="*/ 16 w 68"/>
                  <a:gd name="T43" fmla="*/ 20 h 80"/>
                  <a:gd name="T44" fmla="*/ 28 w 68"/>
                  <a:gd name="T45" fmla="*/ 8 h 80"/>
                  <a:gd name="T46" fmla="*/ 40 w 68"/>
                  <a:gd name="T47" fmla="*/ 4 h 80"/>
                  <a:gd name="T48" fmla="*/ 52 w 68"/>
                  <a:gd name="T49" fmla="*/ 0 h 80"/>
                  <a:gd name="T50" fmla="*/ 60 w 68"/>
                  <a:gd name="T51" fmla="*/ 4 h 80"/>
                  <a:gd name="T52" fmla="*/ 64 w 68"/>
                  <a:gd name="T53" fmla="*/ 4 h 80"/>
                  <a:gd name="T54" fmla="*/ 68 w 68"/>
                  <a:gd name="T55" fmla="*/ 8 h 80"/>
                  <a:gd name="T56" fmla="*/ 68 w 68"/>
                  <a:gd name="T57" fmla="*/ 16 h 80"/>
                  <a:gd name="T58" fmla="*/ 68 w 68"/>
                  <a:gd name="T59" fmla="*/ 20 h 80"/>
                  <a:gd name="T60" fmla="*/ 64 w 68"/>
                  <a:gd name="T61" fmla="*/ 28 h 80"/>
                  <a:gd name="T62" fmla="*/ 56 w 68"/>
                  <a:gd name="T63" fmla="*/ 36 h 80"/>
                  <a:gd name="T64" fmla="*/ 44 w 68"/>
                  <a:gd name="T65" fmla="*/ 40 h 80"/>
                  <a:gd name="T66" fmla="*/ 32 w 68"/>
                  <a:gd name="T67" fmla="*/ 44 h 80"/>
                  <a:gd name="T68" fmla="*/ 16 w 68"/>
                  <a:gd name="T69" fmla="*/ 48 h 80"/>
                  <a:gd name="T70" fmla="*/ 16 w 68"/>
                  <a:gd name="T71" fmla="*/ 44 h 80"/>
                  <a:gd name="T72" fmla="*/ 28 w 68"/>
                  <a:gd name="T73" fmla="*/ 40 h 80"/>
                  <a:gd name="T74" fmla="*/ 36 w 68"/>
                  <a:gd name="T75" fmla="*/ 40 h 80"/>
                  <a:gd name="T76" fmla="*/ 44 w 68"/>
                  <a:gd name="T77" fmla="*/ 32 h 80"/>
                  <a:gd name="T78" fmla="*/ 52 w 68"/>
                  <a:gd name="T79" fmla="*/ 28 h 80"/>
                  <a:gd name="T80" fmla="*/ 56 w 68"/>
                  <a:gd name="T81" fmla="*/ 20 h 80"/>
                  <a:gd name="T82" fmla="*/ 56 w 68"/>
                  <a:gd name="T83" fmla="*/ 12 h 80"/>
                  <a:gd name="T84" fmla="*/ 56 w 68"/>
                  <a:gd name="T85" fmla="*/ 12 h 80"/>
                  <a:gd name="T86" fmla="*/ 52 w 68"/>
                  <a:gd name="T87" fmla="*/ 8 h 80"/>
                  <a:gd name="T88" fmla="*/ 52 w 68"/>
                  <a:gd name="T89" fmla="*/ 4 h 80"/>
                  <a:gd name="T90" fmla="*/ 48 w 68"/>
                  <a:gd name="T91" fmla="*/ 4 h 80"/>
                  <a:gd name="T92" fmla="*/ 40 w 68"/>
                  <a:gd name="T93" fmla="*/ 8 h 80"/>
                  <a:gd name="T94" fmla="*/ 32 w 68"/>
                  <a:gd name="T95" fmla="*/ 16 h 80"/>
                  <a:gd name="T96" fmla="*/ 24 w 68"/>
                  <a:gd name="T97" fmla="*/ 28 h 80"/>
                  <a:gd name="T98" fmla="*/ 16 w 68"/>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0"/>
                  <a:gd name="T152" fmla="*/ 68 w 68"/>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0">
                    <a:moveTo>
                      <a:pt x="16" y="48"/>
                    </a:moveTo>
                    <a:lnTo>
                      <a:pt x="16" y="52"/>
                    </a:lnTo>
                    <a:lnTo>
                      <a:pt x="16" y="60"/>
                    </a:lnTo>
                    <a:lnTo>
                      <a:pt x="20" y="68"/>
                    </a:lnTo>
                    <a:lnTo>
                      <a:pt x="28" y="68"/>
                    </a:lnTo>
                    <a:lnTo>
                      <a:pt x="32" y="72"/>
                    </a:lnTo>
                    <a:lnTo>
                      <a:pt x="40" y="72"/>
                    </a:lnTo>
                    <a:lnTo>
                      <a:pt x="44" y="68"/>
                    </a:lnTo>
                    <a:lnTo>
                      <a:pt x="52" y="64"/>
                    </a:lnTo>
                    <a:lnTo>
                      <a:pt x="60" y="60"/>
                    </a:lnTo>
                    <a:lnTo>
                      <a:pt x="64" y="60"/>
                    </a:lnTo>
                    <a:lnTo>
                      <a:pt x="48" y="72"/>
                    </a:lnTo>
                    <a:lnTo>
                      <a:pt x="36" y="80"/>
                    </a:lnTo>
                    <a:lnTo>
                      <a:pt x="24" y="80"/>
                    </a:lnTo>
                    <a:lnTo>
                      <a:pt x="16" y="80"/>
                    </a:lnTo>
                    <a:lnTo>
                      <a:pt x="8" y="76"/>
                    </a:lnTo>
                    <a:lnTo>
                      <a:pt x="4" y="64"/>
                    </a:lnTo>
                    <a:lnTo>
                      <a:pt x="0" y="56"/>
                    </a:lnTo>
                    <a:lnTo>
                      <a:pt x="4" y="44"/>
                    </a:lnTo>
                    <a:lnTo>
                      <a:pt x="8" y="32"/>
                    </a:lnTo>
                    <a:lnTo>
                      <a:pt x="16" y="20"/>
                    </a:lnTo>
                    <a:lnTo>
                      <a:pt x="28" y="8"/>
                    </a:lnTo>
                    <a:lnTo>
                      <a:pt x="40" y="4"/>
                    </a:lnTo>
                    <a:lnTo>
                      <a:pt x="52" y="0"/>
                    </a:lnTo>
                    <a:lnTo>
                      <a:pt x="60" y="4"/>
                    </a:lnTo>
                    <a:lnTo>
                      <a:pt x="64" y="4"/>
                    </a:lnTo>
                    <a:lnTo>
                      <a:pt x="68" y="8"/>
                    </a:lnTo>
                    <a:lnTo>
                      <a:pt x="68" y="16"/>
                    </a:lnTo>
                    <a:lnTo>
                      <a:pt x="68" y="20"/>
                    </a:lnTo>
                    <a:lnTo>
                      <a:pt x="64" y="28"/>
                    </a:lnTo>
                    <a:lnTo>
                      <a:pt x="56" y="36"/>
                    </a:lnTo>
                    <a:lnTo>
                      <a:pt x="44" y="40"/>
                    </a:lnTo>
                    <a:lnTo>
                      <a:pt x="32" y="44"/>
                    </a:lnTo>
                    <a:lnTo>
                      <a:pt x="16" y="48"/>
                    </a:lnTo>
                    <a:close/>
                    <a:moveTo>
                      <a:pt x="16" y="44"/>
                    </a:moveTo>
                    <a:lnTo>
                      <a:pt x="28" y="40"/>
                    </a:lnTo>
                    <a:lnTo>
                      <a:pt x="36" y="40"/>
                    </a:lnTo>
                    <a:lnTo>
                      <a:pt x="44" y="32"/>
                    </a:lnTo>
                    <a:lnTo>
                      <a:pt x="52" y="28"/>
                    </a:lnTo>
                    <a:lnTo>
                      <a:pt x="56" y="20"/>
                    </a:lnTo>
                    <a:lnTo>
                      <a:pt x="56" y="12"/>
                    </a:lnTo>
                    <a:lnTo>
                      <a:pt x="52" y="8"/>
                    </a:lnTo>
                    <a:lnTo>
                      <a:pt x="52" y="4"/>
                    </a:lnTo>
                    <a:lnTo>
                      <a:pt x="48" y="4"/>
                    </a:lnTo>
                    <a:lnTo>
                      <a:pt x="40" y="8"/>
                    </a:lnTo>
                    <a:lnTo>
                      <a:pt x="32" y="16"/>
                    </a:lnTo>
                    <a:lnTo>
                      <a:pt x="24" y="28"/>
                    </a:lnTo>
                    <a:lnTo>
                      <a:pt x="16" y="44"/>
                    </a:lnTo>
                    <a:close/>
                  </a:path>
                </a:pathLst>
              </a:custGeom>
              <a:solidFill>
                <a:srgbClr val="000000"/>
              </a:solidFill>
              <a:ln w="0">
                <a:solidFill>
                  <a:srgbClr val="000000"/>
                </a:solidFill>
                <a:round/>
                <a:headEnd/>
                <a:tailEnd/>
              </a:ln>
            </p:spPr>
            <p:txBody>
              <a:bodyPr/>
              <a:lstStyle/>
              <a:p>
                <a:endParaRPr lang="en-US"/>
              </a:p>
            </p:txBody>
          </p:sp>
          <p:sp>
            <p:nvSpPr>
              <p:cNvPr id="9471" name="Freeform 88"/>
              <p:cNvSpPr>
                <a:spLocks noEditPoints="1"/>
              </p:cNvSpPr>
              <p:nvPr/>
            </p:nvSpPr>
            <p:spPr bwMode="auto">
              <a:xfrm>
                <a:off x="5256" y="2475"/>
                <a:ext cx="84" cy="80"/>
              </a:xfrm>
              <a:custGeom>
                <a:avLst/>
                <a:gdLst>
                  <a:gd name="T0" fmla="*/ 64 w 84"/>
                  <a:gd name="T1" fmla="*/ 60 h 80"/>
                  <a:gd name="T2" fmla="*/ 64 w 84"/>
                  <a:gd name="T3" fmla="*/ 72 h 80"/>
                  <a:gd name="T4" fmla="*/ 64 w 84"/>
                  <a:gd name="T5" fmla="*/ 72 h 80"/>
                  <a:gd name="T6" fmla="*/ 64 w 84"/>
                  <a:gd name="T7" fmla="*/ 72 h 80"/>
                  <a:gd name="T8" fmla="*/ 64 w 84"/>
                  <a:gd name="T9" fmla="*/ 72 h 80"/>
                  <a:gd name="T10" fmla="*/ 68 w 84"/>
                  <a:gd name="T11" fmla="*/ 68 h 80"/>
                  <a:gd name="T12" fmla="*/ 76 w 84"/>
                  <a:gd name="T13" fmla="*/ 64 h 80"/>
                  <a:gd name="T14" fmla="*/ 68 w 84"/>
                  <a:gd name="T15" fmla="*/ 76 h 80"/>
                  <a:gd name="T16" fmla="*/ 56 w 84"/>
                  <a:gd name="T17" fmla="*/ 80 h 80"/>
                  <a:gd name="T18" fmla="*/ 52 w 84"/>
                  <a:gd name="T19" fmla="*/ 80 h 80"/>
                  <a:gd name="T20" fmla="*/ 48 w 84"/>
                  <a:gd name="T21" fmla="*/ 76 h 80"/>
                  <a:gd name="T22" fmla="*/ 52 w 84"/>
                  <a:gd name="T23" fmla="*/ 64 h 80"/>
                  <a:gd name="T24" fmla="*/ 40 w 84"/>
                  <a:gd name="T25" fmla="*/ 68 h 80"/>
                  <a:gd name="T26" fmla="*/ 24 w 84"/>
                  <a:gd name="T27" fmla="*/ 80 h 80"/>
                  <a:gd name="T28" fmla="*/ 12 w 84"/>
                  <a:gd name="T29" fmla="*/ 80 h 80"/>
                  <a:gd name="T30" fmla="*/ 0 w 84"/>
                  <a:gd name="T31" fmla="*/ 72 h 80"/>
                  <a:gd name="T32" fmla="*/ 0 w 84"/>
                  <a:gd name="T33" fmla="*/ 48 h 80"/>
                  <a:gd name="T34" fmla="*/ 20 w 84"/>
                  <a:gd name="T35" fmla="*/ 20 h 80"/>
                  <a:gd name="T36" fmla="*/ 40 w 84"/>
                  <a:gd name="T37" fmla="*/ 4 h 80"/>
                  <a:gd name="T38" fmla="*/ 56 w 84"/>
                  <a:gd name="T39" fmla="*/ 4 h 80"/>
                  <a:gd name="T40" fmla="*/ 64 w 84"/>
                  <a:gd name="T41" fmla="*/ 8 h 80"/>
                  <a:gd name="T42" fmla="*/ 68 w 84"/>
                  <a:gd name="T43" fmla="*/ 4 h 80"/>
                  <a:gd name="T44" fmla="*/ 52 w 84"/>
                  <a:gd name="T45" fmla="*/ 4 h 80"/>
                  <a:gd name="T46" fmla="*/ 40 w 84"/>
                  <a:gd name="T47" fmla="*/ 12 h 80"/>
                  <a:gd name="T48" fmla="*/ 24 w 84"/>
                  <a:gd name="T49" fmla="*/ 32 h 80"/>
                  <a:gd name="T50" fmla="*/ 16 w 84"/>
                  <a:gd name="T51" fmla="*/ 60 h 80"/>
                  <a:gd name="T52" fmla="*/ 20 w 84"/>
                  <a:gd name="T53" fmla="*/ 68 h 80"/>
                  <a:gd name="T54" fmla="*/ 24 w 84"/>
                  <a:gd name="T55" fmla="*/ 72 h 80"/>
                  <a:gd name="T56" fmla="*/ 40 w 84"/>
                  <a:gd name="T57" fmla="*/ 68 h 80"/>
                  <a:gd name="T58" fmla="*/ 56 w 84"/>
                  <a:gd name="T59" fmla="*/ 44 h 80"/>
                  <a:gd name="T60" fmla="*/ 60 w 84"/>
                  <a:gd name="T61" fmla="*/ 20 h 80"/>
                  <a:gd name="T62" fmla="*/ 60 w 84"/>
                  <a:gd name="T63" fmla="*/ 8 h 80"/>
                  <a:gd name="T64" fmla="*/ 52 w 84"/>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80"/>
                  <a:gd name="T101" fmla="*/ 84 w 84"/>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80">
                    <a:moveTo>
                      <a:pt x="84" y="0"/>
                    </a:moveTo>
                    <a:lnTo>
                      <a:pt x="64" y="60"/>
                    </a:lnTo>
                    <a:lnTo>
                      <a:pt x="64" y="68"/>
                    </a:lnTo>
                    <a:lnTo>
                      <a:pt x="64" y="72"/>
                    </a:lnTo>
                    <a:lnTo>
                      <a:pt x="64" y="76"/>
                    </a:lnTo>
                    <a:lnTo>
                      <a:pt x="64" y="72"/>
                    </a:lnTo>
                    <a:lnTo>
                      <a:pt x="68" y="72"/>
                    </a:lnTo>
                    <a:lnTo>
                      <a:pt x="68" y="68"/>
                    </a:lnTo>
                    <a:lnTo>
                      <a:pt x="72" y="64"/>
                    </a:lnTo>
                    <a:lnTo>
                      <a:pt x="76" y="64"/>
                    </a:lnTo>
                    <a:lnTo>
                      <a:pt x="72" y="72"/>
                    </a:lnTo>
                    <a:lnTo>
                      <a:pt x="68" y="76"/>
                    </a:lnTo>
                    <a:lnTo>
                      <a:pt x="60" y="80"/>
                    </a:lnTo>
                    <a:lnTo>
                      <a:pt x="56" y="80"/>
                    </a:lnTo>
                    <a:lnTo>
                      <a:pt x="52" y="80"/>
                    </a:lnTo>
                    <a:lnTo>
                      <a:pt x="52" y="76"/>
                    </a:lnTo>
                    <a:lnTo>
                      <a:pt x="48" y="76"/>
                    </a:lnTo>
                    <a:lnTo>
                      <a:pt x="52" y="72"/>
                    </a:lnTo>
                    <a:lnTo>
                      <a:pt x="52" y="64"/>
                    </a:lnTo>
                    <a:lnTo>
                      <a:pt x="52" y="56"/>
                    </a:lnTo>
                    <a:lnTo>
                      <a:pt x="40" y="68"/>
                    </a:lnTo>
                    <a:lnTo>
                      <a:pt x="32" y="76"/>
                    </a:lnTo>
                    <a:lnTo>
                      <a:pt x="24" y="80"/>
                    </a:lnTo>
                    <a:lnTo>
                      <a:pt x="16" y="80"/>
                    </a:lnTo>
                    <a:lnTo>
                      <a:pt x="12" y="80"/>
                    </a:lnTo>
                    <a:lnTo>
                      <a:pt x="4" y="76"/>
                    </a:lnTo>
                    <a:lnTo>
                      <a:pt x="0" y="72"/>
                    </a:lnTo>
                    <a:lnTo>
                      <a:pt x="0" y="64"/>
                    </a:lnTo>
                    <a:lnTo>
                      <a:pt x="0" y="48"/>
                    </a:lnTo>
                    <a:lnTo>
                      <a:pt x="8" y="32"/>
                    </a:lnTo>
                    <a:lnTo>
                      <a:pt x="20" y="20"/>
                    </a:lnTo>
                    <a:lnTo>
                      <a:pt x="32" y="8"/>
                    </a:lnTo>
                    <a:lnTo>
                      <a:pt x="40" y="4"/>
                    </a:lnTo>
                    <a:lnTo>
                      <a:pt x="52" y="0"/>
                    </a:lnTo>
                    <a:lnTo>
                      <a:pt x="56" y="4"/>
                    </a:lnTo>
                    <a:lnTo>
                      <a:pt x="60" y="4"/>
                    </a:lnTo>
                    <a:lnTo>
                      <a:pt x="64" y="8"/>
                    </a:lnTo>
                    <a:lnTo>
                      <a:pt x="64" y="16"/>
                    </a:lnTo>
                    <a:lnTo>
                      <a:pt x="68" y="4"/>
                    </a:lnTo>
                    <a:lnTo>
                      <a:pt x="84" y="0"/>
                    </a:lnTo>
                    <a:close/>
                    <a:moveTo>
                      <a:pt x="52" y="4"/>
                    </a:moveTo>
                    <a:lnTo>
                      <a:pt x="44" y="8"/>
                    </a:lnTo>
                    <a:lnTo>
                      <a:pt x="40" y="12"/>
                    </a:lnTo>
                    <a:lnTo>
                      <a:pt x="28" y="20"/>
                    </a:lnTo>
                    <a:lnTo>
                      <a:pt x="24" y="32"/>
                    </a:lnTo>
                    <a:lnTo>
                      <a:pt x="16" y="48"/>
                    </a:lnTo>
                    <a:lnTo>
                      <a:pt x="16" y="60"/>
                    </a:lnTo>
                    <a:lnTo>
                      <a:pt x="16" y="64"/>
                    </a:lnTo>
                    <a:lnTo>
                      <a:pt x="20" y="68"/>
                    </a:lnTo>
                    <a:lnTo>
                      <a:pt x="20" y="72"/>
                    </a:lnTo>
                    <a:lnTo>
                      <a:pt x="24" y="72"/>
                    </a:lnTo>
                    <a:lnTo>
                      <a:pt x="32" y="72"/>
                    </a:lnTo>
                    <a:lnTo>
                      <a:pt x="40" y="68"/>
                    </a:lnTo>
                    <a:lnTo>
                      <a:pt x="48" y="60"/>
                    </a:lnTo>
                    <a:lnTo>
                      <a:pt x="56" y="44"/>
                    </a:lnTo>
                    <a:lnTo>
                      <a:pt x="60" y="32"/>
                    </a:lnTo>
                    <a:lnTo>
                      <a:pt x="60" y="20"/>
                    </a:lnTo>
                    <a:lnTo>
                      <a:pt x="60" y="12"/>
                    </a:lnTo>
                    <a:lnTo>
                      <a:pt x="60" y="8"/>
                    </a:lnTo>
                    <a:lnTo>
                      <a:pt x="56" y="8"/>
                    </a:lnTo>
                    <a:lnTo>
                      <a:pt x="52" y="4"/>
                    </a:lnTo>
                    <a:close/>
                  </a:path>
                </a:pathLst>
              </a:custGeom>
              <a:solidFill>
                <a:srgbClr val="000000"/>
              </a:solidFill>
              <a:ln w="0">
                <a:solidFill>
                  <a:srgbClr val="000000"/>
                </a:solidFill>
                <a:round/>
                <a:headEnd/>
                <a:tailEnd/>
              </a:ln>
            </p:spPr>
            <p:txBody>
              <a:bodyPr/>
              <a:lstStyle/>
              <a:p>
                <a:endParaRPr lang="en-US"/>
              </a:p>
            </p:txBody>
          </p:sp>
          <p:sp>
            <p:nvSpPr>
              <p:cNvPr id="9472" name="Freeform 89"/>
              <p:cNvSpPr>
                <a:spLocks/>
              </p:cNvSpPr>
              <p:nvPr/>
            </p:nvSpPr>
            <p:spPr bwMode="auto">
              <a:xfrm>
                <a:off x="5344" y="2430"/>
                <a:ext cx="48" cy="125"/>
              </a:xfrm>
              <a:custGeom>
                <a:avLst/>
                <a:gdLst>
                  <a:gd name="T0" fmla="*/ 48 w 48"/>
                  <a:gd name="T1" fmla="*/ 0 h 125"/>
                  <a:gd name="T2" fmla="*/ 16 w 48"/>
                  <a:gd name="T3" fmla="*/ 105 h 125"/>
                  <a:gd name="T4" fmla="*/ 16 w 48"/>
                  <a:gd name="T5" fmla="*/ 113 h 125"/>
                  <a:gd name="T6" fmla="*/ 16 w 48"/>
                  <a:gd name="T7" fmla="*/ 117 h 125"/>
                  <a:gd name="T8" fmla="*/ 16 w 48"/>
                  <a:gd name="T9" fmla="*/ 117 h 125"/>
                  <a:gd name="T10" fmla="*/ 16 w 48"/>
                  <a:gd name="T11" fmla="*/ 117 h 125"/>
                  <a:gd name="T12" fmla="*/ 16 w 48"/>
                  <a:gd name="T13" fmla="*/ 117 h 125"/>
                  <a:gd name="T14" fmla="*/ 20 w 48"/>
                  <a:gd name="T15" fmla="*/ 117 h 125"/>
                  <a:gd name="T16" fmla="*/ 20 w 48"/>
                  <a:gd name="T17" fmla="*/ 117 h 125"/>
                  <a:gd name="T18" fmla="*/ 20 w 48"/>
                  <a:gd name="T19" fmla="*/ 117 h 125"/>
                  <a:gd name="T20" fmla="*/ 24 w 48"/>
                  <a:gd name="T21" fmla="*/ 113 h 125"/>
                  <a:gd name="T22" fmla="*/ 32 w 48"/>
                  <a:gd name="T23" fmla="*/ 105 h 125"/>
                  <a:gd name="T24" fmla="*/ 36 w 48"/>
                  <a:gd name="T25" fmla="*/ 109 h 125"/>
                  <a:gd name="T26" fmla="*/ 28 w 48"/>
                  <a:gd name="T27" fmla="*/ 117 h 125"/>
                  <a:gd name="T28" fmla="*/ 20 w 48"/>
                  <a:gd name="T29" fmla="*/ 125 h 125"/>
                  <a:gd name="T30" fmla="*/ 12 w 48"/>
                  <a:gd name="T31" fmla="*/ 125 h 125"/>
                  <a:gd name="T32" fmla="*/ 8 w 48"/>
                  <a:gd name="T33" fmla="*/ 125 h 125"/>
                  <a:gd name="T34" fmla="*/ 4 w 48"/>
                  <a:gd name="T35" fmla="*/ 125 h 125"/>
                  <a:gd name="T36" fmla="*/ 4 w 48"/>
                  <a:gd name="T37" fmla="*/ 125 h 125"/>
                  <a:gd name="T38" fmla="*/ 0 w 48"/>
                  <a:gd name="T39" fmla="*/ 121 h 125"/>
                  <a:gd name="T40" fmla="*/ 0 w 48"/>
                  <a:gd name="T41" fmla="*/ 121 h 125"/>
                  <a:gd name="T42" fmla="*/ 0 w 48"/>
                  <a:gd name="T43" fmla="*/ 117 h 125"/>
                  <a:gd name="T44" fmla="*/ 4 w 48"/>
                  <a:gd name="T45" fmla="*/ 105 h 125"/>
                  <a:gd name="T46" fmla="*/ 28 w 48"/>
                  <a:gd name="T47" fmla="*/ 24 h 125"/>
                  <a:gd name="T48" fmla="*/ 28 w 48"/>
                  <a:gd name="T49" fmla="*/ 16 h 125"/>
                  <a:gd name="T50" fmla="*/ 32 w 48"/>
                  <a:gd name="T51" fmla="*/ 12 h 125"/>
                  <a:gd name="T52" fmla="*/ 32 w 48"/>
                  <a:gd name="T53" fmla="*/ 12 h 125"/>
                  <a:gd name="T54" fmla="*/ 28 w 48"/>
                  <a:gd name="T55" fmla="*/ 8 h 125"/>
                  <a:gd name="T56" fmla="*/ 28 w 48"/>
                  <a:gd name="T57" fmla="*/ 8 h 125"/>
                  <a:gd name="T58" fmla="*/ 24 w 48"/>
                  <a:gd name="T59" fmla="*/ 8 h 125"/>
                  <a:gd name="T60" fmla="*/ 20 w 48"/>
                  <a:gd name="T61" fmla="*/ 8 h 125"/>
                  <a:gd name="T62" fmla="*/ 20 w 48"/>
                  <a:gd name="T63" fmla="*/ 8 h 125"/>
                  <a:gd name="T64" fmla="*/ 20 w 48"/>
                  <a:gd name="T65" fmla="*/ 4 h 125"/>
                  <a:gd name="T66" fmla="*/ 48 w 48"/>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5"/>
                  <a:gd name="T104" fmla="*/ 48 w 48"/>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5">
                    <a:moveTo>
                      <a:pt x="48" y="0"/>
                    </a:moveTo>
                    <a:lnTo>
                      <a:pt x="16" y="105"/>
                    </a:lnTo>
                    <a:lnTo>
                      <a:pt x="16" y="113"/>
                    </a:lnTo>
                    <a:lnTo>
                      <a:pt x="16" y="117"/>
                    </a:lnTo>
                    <a:lnTo>
                      <a:pt x="20" y="117"/>
                    </a:lnTo>
                    <a:lnTo>
                      <a:pt x="24" y="113"/>
                    </a:lnTo>
                    <a:lnTo>
                      <a:pt x="32" y="105"/>
                    </a:lnTo>
                    <a:lnTo>
                      <a:pt x="36" y="109"/>
                    </a:lnTo>
                    <a:lnTo>
                      <a:pt x="28" y="117"/>
                    </a:lnTo>
                    <a:lnTo>
                      <a:pt x="20" y="125"/>
                    </a:lnTo>
                    <a:lnTo>
                      <a:pt x="12" y="125"/>
                    </a:lnTo>
                    <a:lnTo>
                      <a:pt x="8" y="125"/>
                    </a:lnTo>
                    <a:lnTo>
                      <a:pt x="4" y="125"/>
                    </a:lnTo>
                    <a:lnTo>
                      <a:pt x="0" y="121"/>
                    </a:lnTo>
                    <a:lnTo>
                      <a:pt x="0" y="117"/>
                    </a:lnTo>
                    <a:lnTo>
                      <a:pt x="4" y="105"/>
                    </a:lnTo>
                    <a:lnTo>
                      <a:pt x="28" y="24"/>
                    </a:lnTo>
                    <a:lnTo>
                      <a:pt x="28" y="16"/>
                    </a:lnTo>
                    <a:lnTo>
                      <a:pt x="32"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473" name="Rectangle 90"/>
              <p:cNvSpPr>
                <a:spLocks noChangeArrowheads="1"/>
              </p:cNvSpPr>
              <p:nvPr/>
            </p:nvSpPr>
            <p:spPr bwMode="auto">
              <a:xfrm>
                <a:off x="5533" y="240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74" name="Rectangle 91"/>
              <p:cNvSpPr>
                <a:spLocks noChangeArrowheads="1"/>
              </p:cNvSpPr>
              <p:nvPr/>
            </p:nvSpPr>
            <p:spPr bwMode="auto">
              <a:xfrm>
                <a:off x="211" y="261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75" name="Freeform 92"/>
              <p:cNvSpPr>
                <a:spLocks/>
              </p:cNvSpPr>
              <p:nvPr/>
            </p:nvSpPr>
            <p:spPr bwMode="auto">
              <a:xfrm>
                <a:off x="267" y="2655"/>
                <a:ext cx="125" cy="117"/>
              </a:xfrm>
              <a:custGeom>
                <a:avLst/>
                <a:gdLst>
                  <a:gd name="T0" fmla="*/ 89 w 125"/>
                  <a:gd name="T1" fmla="*/ 57 h 117"/>
                  <a:gd name="T2" fmla="*/ 89 w 125"/>
                  <a:gd name="T3" fmla="*/ 13 h 117"/>
                  <a:gd name="T4" fmla="*/ 89 w 125"/>
                  <a:gd name="T5" fmla="*/ 9 h 117"/>
                  <a:gd name="T6" fmla="*/ 81 w 125"/>
                  <a:gd name="T7" fmla="*/ 5 h 117"/>
                  <a:gd name="T8" fmla="*/ 73 w 125"/>
                  <a:gd name="T9" fmla="*/ 5 h 117"/>
                  <a:gd name="T10" fmla="*/ 125 w 125"/>
                  <a:gd name="T11" fmla="*/ 0 h 117"/>
                  <a:gd name="T12" fmla="*/ 121 w 125"/>
                  <a:gd name="T13" fmla="*/ 5 h 117"/>
                  <a:gd name="T14" fmla="*/ 113 w 125"/>
                  <a:gd name="T15" fmla="*/ 5 h 117"/>
                  <a:gd name="T16" fmla="*/ 109 w 125"/>
                  <a:gd name="T17" fmla="*/ 9 h 117"/>
                  <a:gd name="T18" fmla="*/ 109 w 125"/>
                  <a:gd name="T19" fmla="*/ 21 h 117"/>
                  <a:gd name="T20" fmla="*/ 109 w 125"/>
                  <a:gd name="T21" fmla="*/ 105 h 117"/>
                  <a:gd name="T22" fmla="*/ 109 w 125"/>
                  <a:gd name="T23" fmla="*/ 113 h 117"/>
                  <a:gd name="T24" fmla="*/ 117 w 125"/>
                  <a:gd name="T25" fmla="*/ 117 h 117"/>
                  <a:gd name="T26" fmla="*/ 125 w 125"/>
                  <a:gd name="T27" fmla="*/ 117 h 117"/>
                  <a:gd name="T28" fmla="*/ 73 w 125"/>
                  <a:gd name="T29" fmla="*/ 117 h 117"/>
                  <a:gd name="T30" fmla="*/ 77 w 125"/>
                  <a:gd name="T31" fmla="*/ 117 h 117"/>
                  <a:gd name="T32" fmla="*/ 89 w 125"/>
                  <a:gd name="T33" fmla="*/ 113 h 117"/>
                  <a:gd name="T34" fmla="*/ 89 w 125"/>
                  <a:gd name="T35" fmla="*/ 97 h 117"/>
                  <a:gd name="T36" fmla="*/ 33 w 125"/>
                  <a:gd name="T37" fmla="*/ 61 h 117"/>
                  <a:gd name="T38" fmla="*/ 33 w 125"/>
                  <a:gd name="T39" fmla="*/ 105 h 117"/>
                  <a:gd name="T40" fmla="*/ 37 w 125"/>
                  <a:gd name="T41" fmla="*/ 113 h 117"/>
                  <a:gd name="T42" fmla="*/ 41 w 125"/>
                  <a:gd name="T43" fmla="*/ 117 h 117"/>
                  <a:gd name="T44" fmla="*/ 49 w 125"/>
                  <a:gd name="T45" fmla="*/ 117 h 117"/>
                  <a:gd name="T46" fmla="*/ 0 w 125"/>
                  <a:gd name="T47" fmla="*/ 117 h 117"/>
                  <a:gd name="T48" fmla="*/ 4 w 125"/>
                  <a:gd name="T49" fmla="*/ 117 h 117"/>
                  <a:gd name="T50" fmla="*/ 16 w 125"/>
                  <a:gd name="T51" fmla="*/ 113 h 117"/>
                  <a:gd name="T52" fmla="*/ 16 w 125"/>
                  <a:gd name="T53" fmla="*/ 97 h 117"/>
                  <a:gd name="T54" fmla="*/ 16 w 125"/>
                  <a:gd name="T55" fmla="*/ 13 h 117"/>
                  <a:gd name="T56" fmla="*/ 16 w 125"/>
                  <a:gd name="T57" fmla="*/ 9 h 117"/>
                  <a:gd name="T58" fmla="*/ 8 w 125"/>
                  <a:gd name="T59" fmla="*/ 5 h 117"/>
                  <a:gd name="T60" fmla="*/ 0 w 125"/>
                  <a:gd name="T61" fmla="*/ 5 h 117"/>
                  <a:gd name="T62" fmla="*/ 49 w 125"/>
                  <a:gd name="T63" fmla="*/ 0 h 117"/>
                  <a:gd name="T64" fmla="*/ 45 w 125"/>
                  <a:gd name="T65" fmla="*/ 5 h 117"/>
                  <a:gd name="T66" fmla="*/ 37 w 125"/>
                  <a:gd name="T67" fmla="*/ 5 h 117"/>
                  <a:gd name="T68" fmla="*/ 37 w 125"/>
                  <a:gd name="T69" fmla="*/ 9 h 117"/>
                  <a:gd name="T70" fmla="*/ 33 w 125"/>
                  <a:gd name="T71" fmla="*/ 21 h 1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5"/>
                  <a:gd name="T109" fmla="*/ 0 h 117"/>
                  <a:gd name="T110" fmla="*/ 125 w 125"/>
                  <a:gd name="T111" fmla="*/ 117 h 1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5" h="117">
                    <a:moveTo>
                      <a:pt x="33" y="57"/>
                    </a:moveTo>
                    <a:lnTo>
                      <a:pt x="89" y="57"/>
                    </a:lnTo>
                    <a:lnTo>
                      <a:pt x="89" y="21"/>
                    </a:lnTo>
                    <a:lnTo>
                      <a:pt x="89" y="13"/>
                    </a:lnTo>
                    <a:lnTo>
                      <a:pt x="89" y="9"/>
                    </a:lnTo>
                    <a:lnTo>
                      <a:pt x="85" y="5"/>
                    </a:lnTo>
                    <a:lnTo>
                      <a:pt x="81" y="5"/>
                    </a:lnTo>
                    <a:lnTo>
                      <a:pt x="77" y="5"/>
                    </a:lnTo>
                    <a:lnTo>
                      <a:pt x="73" y="5"/>
                    </a:lnTo>
                    <a:lnTo>
                      <a:pt x="73" y="0"/>
                    </a:lnTo>
                    <a:lnTo>
                      <a:pt x="125" y="0"/>
                    </a:lnTo>
                    <a:lnTo>
                      <a:pt x="125" y="5"/>
                    </a:lnTo>
                    <a:lnTo>
                      <a:pt x="121" y="5"/>
                    </a:lnTo>
                    <a:lnTo>
                      <a:pt x="117" y="5"/>
                    </a:lnTo>
                    <a:lnTo>
                      <a:pt x="113" y="5"/>
                    </a:lnTo>
                    <a:lnTo>
                      <a:pt x="109" y="5"/>
                    </a:lnTo>
                    <a:lnTo>
                      <a:pt x="109" y="9"/>
                    </a:lnTo>
                    <a:lnTo>
                      <a:pt x="109" y="13"/>
                    </a:lnTo>
                    <a:lnTo>
                      <a:pt x="109" y="21"/>
                    </a:lnTo>
                    <a:lnTo>
                      <a:pt x="109" y="97"/>
                    </a:lnTo>
                    <a:lnTo>
                      <a:pt x="109" y="105"/>
                    </a:lnTo>
                    <a:lnTo>
                      <a:pt x="109" y="109"/>
                    </a:lnTo>
                    <a:lnTo>
                      <a:pt x="109" y="113"/>
                    </a:lnTo>
                    <a:lnTo>
                      <a:pt x="113" y="113"/>
                    </a:lnTo>
                    <a:lnTo>
                      <a:pt x="117" y="117"/>
                    </a:lnTo>
                    <a:lnTo>
                      <a:pt x="121" y="117"/>
                    </a:lnTo>
                    <a:lnTo>
                      <a:pt x="125" y="117"/>
                    </a:lnTo>
                    <a:lnTo>
                      <a:pt x="73" y="117"/>
                    </a:lnTo>
                    <a:lnTo>
                      <a:pt x="77" y="117"/>
                    </a:lnTo>
                    <a:lnTo>
                      <a:pt x="85" y="117"/>
                    </a:lnTo>
                    <a:lnTo>
                      <a:pt x="89" y="113"/>
                    </a:lnTo>
                    <a:lnTo>
                      <a:pt x="89" y="105"/>
                    </a:lnTo>
                    <a:lnTo>
                      <a:pt x="89" y="97"/>
                    </a:lnTo>
                    <a:lnTo>
                      <a:pt x="89" y="61"/>
                    </a:lnTo>
                    <a:lnTo>
                      <a:pt x="33" y="61"/>
                    </a:lnTo>
                    <a:lnTo>
                      <a:pt x="33" y="97"/>
                    </a:lnTo>
                    <a:lnTo>
                      <a:pt x="33" y="105"/>
                    </a:lnTo>
                    <a:lnTo>
                      <a:pt x="37" y="109"/>
                    </a:lnTo>
                    <a:lnTo>
                      <a:pt x="37" y="113"/>
                    </a:lnTo>
                    <a:lnTo>
                      <a:pt x="41" y="117"/>
                    </a:lnTo>
                    <a:lnTo>
                      <a:pt x="45" y="117"/>
                    </a:lnTo>
                    <a:lnTo>
                      <a:pt x="49" y="117"/>
                    </a:lnTo>
                    <a:lnTo>
                      <a:pt x="0" y="117"/>
                    </a:lnTo>
                    <a:lnTo>
                      <a:pt x="4" y="117"/>
                    </a:lnTo>
                    <a:lnTo>
                      <a:pt x="12" y="117"/>
                    </a:lnTo>
                    <a:lnTo>
                      <a:pt x="16" y="113"/>
                    </a:lnTo>
                    <a:lnTo>
                      <a:pt x="16" y="105"/>
                    </a:lnTo>
                    <a:lnTo>
                      <a:pt x="16" y="97"/>
                    </a:lnTo>
                    <a:lnTo>
                      <a:pt x="16" y="21"/>
                    </a:lnTo>
                    <a:lnTo>
                      <a:pt x="16" y="13"/>
                    </a:lnTo>
                    <a:lnTo>
                      <a:pt x="16" y="9"/>
                    </a:lnTo>
                    <a:lnTo>
                      <a:pt x="12" y="5"/>
                    </a:lnTo>
                    <a:lnTo>
                      <a:pt x="8" y="5"/>
                    </a:lnTo>
                    <a:lnTo>
                      <a:pt x="4" y="5"/>
                    </a:lnTo>
                    <a:lnTo>
                      <a:pt x="0" y="5"/>
                    </a:lnTo>
                    <a:lnTo>
                      <a:pt x="0" y="0"/>
                    </a:lnTo>
                    <a:lnTo>
                      <a:pt x="49" y="0"/>
                    </a:lnTo>
                    <a:lnTo>
                      <a:pt x="49" y="5"/>
                    </a:lnTo>
                    <a:lnTo>
                      <a:pt x="45" y="5"/>
                    </a:lnTo>
                    <a:lnTo>
                      <a:pt x="41" y="5"/>
                    </a:lnTo>
                    <a:lnTo>
                      <a:pt x="37" y="5"/>
                    </a:lnTo>
                    <a:lnTo>
                      <a:pt x="37" y="9"/>
                    </a:lnTo>
                    <a:lnTo>
                      <a:pt x="33" y="13"/>
                    </a:lnTo>
                    <a:lnTo>
                      <a:pt x="33" y="21"/>
                    </a:lnTo>
                    <a:lnTo>
                      <a:pt x="33" y="57"/>
                    </a:lnTo>
                    <a:close/>
                  </a:path>
                </a:pathLst>
              </a:custGeom>
              <a:solidFill>
                <a:srgbClr val="000000"/>
              </a:solidFill>
              <a:ln w="0">
                <a:solidFill>
                  <a:srgbClr val="000000"/>
                </a:solidFill>
                <a:round/>
                <a:headEnd/>
                <a:tailEnd/>
              </a:ln>
            </p:spPr>
            <p:txBody>
              <a:bodyPr/>
              <a:lstStyle/>
              <a:p>
                <a:endParaRPr lang="en-US"/>
              </a:p>
            </p:txBody>
          </p:sp>
          <p:sp>
            <p:nvSpPr>
              <p:cNvPr id="9476" name="Freeform 93"/>
              <p:cNvSpPr>
                <a:spLocks/>
              </p:cNvSpPr>
              <p:nvPr/>
            </p:nvSpPr>
            <p:spPr bwMode="auto">
              <a:xfrm>
                <a:off x="392" y="2696"/>
                <a:ext cx="84" cy="116"/>
              </a:xfrm>
              <a:custGeom>
                <a:avLst/>
                <a:gdLst>
                  <a:gd name="T0" fmla="*/ 0 w 84"/>
                  <a:gd name="T1" fmla="*/ 0 h 116"/>
                  <a:gd name="T2" fmla="*/ 40 w 84"/>
                  <a:gd name="T3" fmla="*/ 0 h 116"/>
                  <a:gd name="T4" fmla="*/ 40 w 84"/>
                  <a:gd name="T5" fmla="*/ 0 h 116"/>
                  <a:gd name="T6" fmla="*/ 36 w 84"/>
                  <a:gd name="T7" fmla="*/ 0 h 116"/>
                  <a:gd name="T8" fmla="*/ 32 w 84"/>
                  <a:gd name="T9" fmla="*/ 0 h 116"/>
                  <a:gd name="T10" fmla="*/ 32 w 84"/>
                  <a:gd name="T11" fmla="*/ 4 h 116"/>
                  <a:gd name="T12" fmla="*/ 28 w 84"/>
                  <a:gd name="T13" fmla="*/ 4 h 116"/>
                  <a:gd name="T14" fmla="*/ 28 w 84"/>
                  <a:gd name="T15" fmla="*/ 8 h 116"/>
                  <a:gd name="T16" fmla="*/ 28 w 84"/>
                  <a:gd name="T17" fmla="*/ 12 h 116"/>
                  <a:gd name="T18" fmla="*/ 32 w 84"/>
                  <a:gd name="T19" fmla="*/ 16 h 116"/>
                  <a:gd name="T20" fmla="*/ 52 w 84"/>
                  <a:gd name="T21" fmla="*/ 56 h 116"/>
                  <a:gd name="T22" fmla="*/ 68 w 84"/>
                  <a:gd name="T23" fmla="*/ 12 h 116"/>
                  <a:gd name="T24" fmla="*/ 68 w 84"/>
                  <a:gd name="T25" fmla="*/ 8 h 116"/>
                  <a:gd name="T26" fmla="*/ 68 w 84"/>
                  <a:gd name="T27" fmla="*/ 4 h 116"/>
                  <a:gd name="T28" fmla="*/ 68 w 84"/>
                  <a:gd name="T29" fmla="*/ 4 h 116"/>
                  <a:gd name="T30" fmla="*/ 68 w 84"/>
                  <a:gd name="T31" fmla="*/ 4 h 116"/>
                  <a:gd name="T32" fmla="*/ 68 w 84"/>
                  <a:gd name="T33" fmla="*/ 0 h 116"/>
                  <a:gd name="T34" fmla="*/ 68 w 84"/>
                  <a:gd name="T35" fmla="*/ 0 h 116"/>
                  <a:gd name="T36" fmla="*/ 64 w 84"/>
                  <a:gd name="T37" fmla="*/ 0 h 116"/>
                  <a:gd name="T38" fmla="*/ 60 w 84"/>
                  <a:gd name="T39" fmla="*/ 0 h 116"/>
                  <a:gd name="T40" fmla="*/ 60 w 84"/>
                  <a:gd name="T41" fmla="*/ 0 h 116"/>
                  <a:gd name="T42" fmla="*/ 84 w 84"/>
                  <a:gd name="T43" fmla="*/ 0 h 116"/>
                  <a:gd name="T44" fmla="*/ 84 w 84"/>
                  <a:gd name="T45" fmla="*/ 0 h 116"/>
                  <a:gd name="T46" fmla="*/ 84 w 84"/>
                  <a:gd name="T47" fmla="*/ 0 h 116"/>
                  <a:gd name="T48" fmla="*/ 80 w 84"/>
                  <a:gd name="T49" fmla="*/ 0 h 116"/>
                  <a:gd name="T50" fmla="*/ 80 w 84"/>
                  <a:gd name="T51" fmla="*/ 4 h 116"/>
                  <a:gd name="T52" fmla="*/ 76 w 84"/>
                  <a:gd name="T53" fmla="*/ 8 h 116"/>
                  <a:gd name="T54" fmla="*/ 76 w 84"/>
                  <a:gd name="T55" fmla="*/ 8 h 116"/>
                  <a:gd name="T56" fmla="*/ 72 w 84"/>
                  <a:gd name="T57" fmla="*/ 12 h 116"/>
                  <a:gd name="T58" fmla="*/ 44 w 84"/>
                  <a:gd name="T59" fmla="*/ 88 h 116"/>
                  <a:gd name="T60" fmla="*/ 36 w 84"/>
                  <a:gd name="T61" fmla="*/ 100 h 116"/>
                  <a:gd name="T62" fmla="*/ 32 w 84"/>
                  <a:gd name="T63" fmla="*/ 108 h 116"/>
                  <a:gd name="T64" fmla="*/ 24 w 84"/>
                  <a:gd name="T65" fmla="*/ 112 h 116"/>
                  <a:gd name="T66" fmla="*/ 16 w 84"/>
                  <a:gd name="T67" fmla="*/ 116 h 116"/>
                  <a:gd name="T68" fmla="*/ 12 w 84"/>
                  <a:gd name="T69" fmla="*/ 116 h 116"/>
                  <a:gd name="T70" fmla="*/ 8 w 84"/>
                  <a:gd name="T71" fmla="*/ 112 h 116"/>
                  <a:gd name="T72" fmla="*/ 4 w 84"/>
                  <a:gd name="T73" fmla="*/ 108 h 116"/>
                  <a:gd name="T74" fmla="*/ 4 w 84"/>
                  <a:gd name="T75" fmla="*/ 104 h 116"/>
                  <a:gd name="T76" fmla="*/ 4 w 84"/>
                  <a:gd name="T77" fmla="*/ 100 h 116"/>
                  <a:gd name="T78" fmla="*/ 8 w 84"/>
                  <a:gd name="T79" fmla="*/ 96 h 116"/>
                  <a:gd name="T80" fmla="*/ 8 w 84"/>
                  <a:gd name="T81" fmla="*/ 96 h 116"/>
                  <a:gd name="T82" fmla="*/ 12 w 84"/>
                  <a:gd name="T83" fmla="*/ 96 h 116"/>
                  <a:gd name="T84" fmla="*/ 16 w 84"/>
                  <a:gd name="T85" fmla="*/ 96 h 116"/>
                  <a:gd name="T86" fmla="*/ 20 w 84"/>
                  <a:gd name="T87" fmla="*/ 96 h 116"/>
                  <a:gd name="T88" fmla="*/ 24 w 84"/>
                  <a:gd name="T89" fmla="*/ 100 h 116"/>
                  <a:gd name="T90" fmla="*/ 24 w 84"/>
                  <a:gd name="T91" fmla="*/ 100 h 116"/>
                  <a:gd name="T92" fmla="*/ 28 w 84"/>
                  <a:gd name="T93" fmla="*/ 100 h 116"/>
                  <a:gd name="T94" fmla="*/ 32 w 84"/>
                  <a:gd name="T95" fmla="*/ 96 h 116"/>
                  <a:gd name="T96" fmla="*/ 36 w 84"/>
                  <a:gd name="T97" fmla="*/ 92 h 116"/>
                  <a:gd name="T98" fmla="*/ 36 w 84"/>
                  <a:gd name="T99" fmla="*/ 84 h 116"/>
                  <a:gd name="T100" fmla="*/ 44 w 84"/>
                  <a:gd name="T101" fmla="*/ 72 h 116"/>
                  <a:gd name="T102" fmla="*/ 16 w 84"/>
                  <a:gd name="T103" fmla="*/ 16 h 116"/>
                  <a:gd name="T104" fmla="*/ 12 w 84"/>
                  <a:gd name="T105" fmla="*/ 12 h 116"/>
                  <a:gd name="T106" fmla="*/ 12 w 84"/>
                  <a:gd name="T107" fmla="*/ 8 h 116"/>
                  <a:gd name="T108" fmla="*/ 8 w 84"/>
                  <a:gd name="T109" fmla="*/ 4 h 116"/>
                  <a:gd name="T110" fmla="*/ 8 w 84"/>
                  <a:gd name="T111" fmla="*/ 4 h 116"/>
                  <a:gd name="T112" fmla="*/ 4 w 84"/>
                  <a:gd name="T113" fmla="*/ 0 h 116"/>
                  <a:gd name="T114" fmla="*/ 0 w 84"/>
                  <a:gd name="T115" fmla="*/ 0 h 116"/>
                  <a:gd name="T116" fmla="*/ 0 w 84"/>
                  <a:gd name="T117" fmla="*/ 0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16"/>
                  <a:gd name="T179" fmla="*/ 84 w 8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16">
                    <a:moveTo>
                      <a:pt x="0" y="0"/>
                    </a:moveTo>
                    <a:lnTo>
                      <a:pt x="40" y="0"/>
                    </a:lnTo>
                    <a:lnTo>
                      <a:pt x="36" y="0"/>
                    </a:lnTo>
                    <a:lnTo>
                      <a:pt x="32" y="0"/>
                    </a:lnTo>
                    <a:lnTo>
                      <a:pt x="32" y="4"/>
                    </a:lnTo>
                    <a:lnTo>
                      <a:pt x="28" y="4"/>
                    </a:lnTo>
                    <a:lnTo>
                      <a:pt x="28" y="8"/>
                    </a:lnTo>
                    <a:lnTo>
                      <a:pt x="28" y="12"/>
                    </a:lnTo>
                    <a:lnTo>
                      <a:pt x="32" y="16"/>
                    </a:lnTo>
                    <a:lnTo>
                      <a:pt x="52" y="56"/>
                    </a:lnTo>
                    <a:lnTo>
                      <a:pt x="68" y="12"/>
                    </a:lnTo>
                    <a:lnTo>
                      <a:pt x="68" y="8"/>
                    </a:lnTo>
                    <a:lnTo>
                      <a:pt x="68" y="4"/>
                    </a:lnTo>
                    <a:lnTo>
                      <a:pt x="68" y="0"/>
                    </a:lnTo>
                    <a:lnTo>
                      <a:pt x="64" y="0"/>
                    </a:lnTo>
                    <a:lnTo>
                      <a:pt x="60" y="0"/>
                    </a:lnTo>
                    <a:lnTo>
                      <a:pt x="84" y="0"/>
                    </a:lnTo>
                    <a:lnTo>
                      <a:pt x="80" y="0"/>
                    </a:lnTo>
                    <a:lnTo>
                      <a:pt x="80" y="4"/>
                    </a:lnTo>
                    <a:lnTo>
                      <a:pt x="76" y="8"/>
                    </a:lnTo>
                    <a:lnTo>
                      <a:pt x="72" y="12"/>
                    </a:lnTo>
                    <a:lnTo>
                      <a:pt x="44" y="88"/>
                    </a:lnTo>
                    <a:lnTo>
                      <a:pt x="36" y="100"/>
                    </a:lnTo>
                    <a:lnTo>
                      <a:pt x="32" y="108"/>
                    </a:lnTo>
                    <a:lnTo>
                      <a:pt x="24" y="112"/>
                    </a:lnTo>
                    <a:lnTo>
                      <a:pt x="16" y="116"/>
                    </a:lnTo>
                    <a:lnTo>
                      <a:pt x="12" y="116"/>
                    </a:lnTo>
                    <a:lnTo>
                      <a:pt x="8" y="112"/>
                    </a:lnTo>
                    <a:lnTo>
                      <a:pt x="4" y="108"/>
                    </a:lnTo>
                    <a:lnTo>
                      <a:pt x="4" y="104"/>
                    </a:lnTo>
                    <a:lnTo>
                      <a:pt x="4" y="100"/>
                    </a:lnTo>
                    <a:lnTo>
                      <a:pt x="8" y="96"/>
                    </a:lnTo>
                    <a:lnTo>
                      <a:pt x="12" y="96"/>
                    </a:lnTo>
                    <a:lnTo>
                      <a:pt x="16" y="96"/>
                    </a:lnTo>
                    <a:lnTo>
                      <a:pt x="20" y="96"/>
                    </a:lnTo>
                    <a:lnTo>
                      <a:pt x="24" y="100"/>
                    </a:lnTo>
                    <a:lnTo>
                      <a:pt x="28" y="100"/>
                    </a:lnTo>
                    <a:lnTo>
                      <a:pt x="32" y="96"/>
                    </a:lnTo>
                    <a:lnTo>
                      <a:pt x="36" y="92"/>
                    </a:lnTo>
                    <a:lnTo>
                      <a:pt x="36" y="84"/>
                    </a:lnTo>
                    <a:lnTo>
                      <a:pt x="44" y="72"/>
                    </a:lnTo>
                    <a:lnTo>
                      <a:pt x="16" y="16"/>
                    </a:lnTo>
                    <a:lnTo>
                      <a:pt x="12" y="12"/>
                    </a:lnTo>
                    <a:lnTo>
                      <a:pt x="12" y="8"/>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9477" name="Freeform 94"/>
              <p:cNvSpPr>
                <a:spLocks noEditPoints="1"/>
              </p:cNvSpPr>
              <p:nvPr/>
            </p:nvSpPr>
            <p:spPr bwMode="auto">
              <a:xfrm>
                <a:off x="476" y="2692"/>
                <a:ext cx="85" cy="120"/>
              </a:xfrm>
              <a:custGeom>
                <a:avLst/>
                <a:gdLst>
                  <a:gd name="T0" fmla="*/ 24 w 85"/>
                  <a:gd name="T1" fmla="*/ 0 h 120"/>
                  <a:gd name="T2" fmla="*/ 28 w 85"/>
                  <a:gd name="T3" fmla="*/ 20 h 120"/>
                  <a:gd name="T4" fmla="*/ 41 w 85"/>
                  <a:gd name="T5" fmla="*/ 4 h 120"/>
                  <a:gd name="T6" fmla="*/ 53 w 85"/>
                  <a:gd name="T7" fmla="*/ 0 h 120"/>
                  <a:gd name="T8" fmla="*/ 73 w 85"/>
                  <a:gd name="T9" fmla="*/ 8 h 120"/>
                  <a:gd name="T10" fmla="*/ 81 w 85"/>
                  <a:gd name="T11" fmla="*/ 28 h 120"/>
                  <a:gd name="T12" fmla="*/ 81 w 85"/>
                  <a:gd name="T13" fmla="*/ 52 h 120"/>
                  <a:gd name="T14" fmla="*/ 73 w 85"/>
                  <a:gd name="T15" fmla="*/ 72 h 120"/>
                  <a:gd name="T16" fmla="*/ 49 w 85"/>
                  <a:gd name="T17" fmla="*/ 84 h 120"/>
                  <a:gd name="T18" fmla="*/ 37 w 85"/>
                  <a:gd name="T19" fmla="*/ 80 h 120"/>
                  <a:gd name="T20" fmla="*/ 28 w 85"/>
                  <a:gd name="T21" fmla="*/ 76 h 120"/>
                  <a:gd name="T22" fmla="*/ 28 w 85"/>
                  <a:gd name="T23" fmla="*/ 108 h 120"/>
                  <a:gd name="T24" fmla="*/ 28 w 85"/>
                  <a:gd name="T25" fmla="*/ 116 h 120"/>
                  <a:gd name="T26" fmla="*/ 37 w 85"/>
                  <a:gd name="T27" fmla="*/ 116 h 120"/>
                  <a:gd name="T28" fmla="*/ 41 w 85"/>
                  <a:gd name="T29" fmla="*/ 120 h 120"/>
                  <a:gd name="T30" fmla="*/ 0 w 85"/>
                  <a:gd name="T31" fmla="*/ 116 h 120"/>
                  <a:gd name="T32" fmla="*/ 4 w 85"/>
                  <a:gd name="T33" fmla="*/ 116 h 120"/>
                  <a:gd name="T34" fmla="*/ 12 w 85"/>
                  <a:gd name="T35" fmla="*/ 116 h 120"/>
                  <a:gd name="T36" fmla="*/ 12 w 85"/>
                  <a:gd name="T37" fmla="*/ 108 h 120"/>
                  <a:gd name="T38" fmla="*/ 12 w 85"/>
                  <a:gd name="T39" fmla="*/ 24 h 120"/>
                  <a:gd name="T40" fmla="*/ 12 w 85"/>
                  <a:gd name="T41" fmla="*/ 16 h 120"/>
                  <a:gd name="T42" fmla="*/ 12 w 85"/>
                  <a:gd name="T43" fmla="*/ 12 h 120"/>
                  <a:gd name="T44" fmla="*/ 8 w 85"/>
                  <a:gd name="T45" fmla="*/ 12 h 120"/>
                  <a:gd name="T46" fmla="*/ 4 w 85"/>
                  <a:gd name="T47" fmla="*/ 12 h 120"/>
                  <a:gd name="T48" fmla="*/ 28 w 85"/>
                  <a:gd name="T49" fmla="*/ 24 h 120"/>
                  <a:gd name="T50" fmla="*/ 28 w 85"/>
                  <a:gd name="T51" fmla="*/ 60 h 120"/>
                  <a:gd name="T52" fmla="*/ 33 w 85"/>
                  <a:gd name="T53" fmla="*/ 68 h 120"/>
                  <a:gd name="T54" fmla="*/ 41 w 85"/>
                  <a:gd name="T55" fmla="*/ 76 h 120"/>
                  <a:gd name="T56" fmla="*/ 57 w 85"/>
                  <a:gd name="T57" fmla="*/ 76 h 120"/>
                  <a:gd name="T58" fmla="*/ 69 w 85"/>
                  <a:gd name="T59" fmla="*/ 60 h 120"/>
                  <a:gd name="T60" fmla="*/ 69 w 85"/>
                  <a:gd name="T61" fmla="*/ 36 h 120"/>
                  <a:gd name="T62" fmla="*/ 61 w 85"/>
                  <a:gd name="T63" fmla="*/ 20 h 120"/>
                  <a:gd name="T64" fmla="*/ 49 w 85"/>
                  <a:gd name="T65" fmla="*/ 12 h 120"/>
                  <a:gd name="T66" fmla="*/ 41 w 85"/>
                  <a:gd name="T67" fmla="*/ 16 h 120"/>
                  <a:gd name="T68" fmla="*/ 28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4" y="8"/>
                    </a:moveTo>
                    <a:lnTo>
                      <a:pt x="24" y="0"/>
                    </a:lnTo>
                    <a:lnTo>
                      <a:pt x="28" y="0"/>
                    </a:lnTo>
                    <a:lnTo>
                      <a:pt x="28" y="20"/>
                    </a:lnTo>
                    <a:lnTo>
                      <a:pt x="33" y="12"/>
                    </a:lnTo>
                    <a:lnTo>
                      <a:pt x="41" y="4"/>
                    </a:lnTo>
                    <a:lnTo>
                      <a:pt x="49" y="0"/>
                    </a:lnTo>
                    <a:lnTo>
                      <a:pt x="53" y="0"/>
                    </a:lnTo>
                    <a:lnTo>
                      <a:pt x="65" y="4"/>
                    </a:lnTo>
                    <a:lnTo>
                      <a:pt x="73" y="8"/>
                    </a:lnTo>
                    <a:lnTo>
                      <a:pt x="81" y="20"/>
                    </a:lnTo>
                    <a:lnTo>
                      <a:pt x="81" y="28"/>
                    </a:lnTo>
                    <a:lnTo>
                      <a:pt x="85" y="40"/>
                    </a:lnTo>
                    <a:lnTo>
                      <a:pt x="81" y="52"/>
                    </a:lnTo>
                    <a:lnTo>
                      <a:pt x="77" y="64"/>
                    </a:lnTo>
                    <a:lnTo>
                      <a:pt x="73" y="72"/>
                    </a:lnTo>
                    <a:lnTo>
                      <a:pt x="61" y="80"/>
                    </a:lnTo>
                    <a:lnTo>
                      <a:pt x="49" y="84"/>
                    </a:lnTo>
                    <a:lnTo>
                      <a:pt x="41" y="84"/>
                    </a:lnTo>
                    <a:lnTo>
                      <a:pt x="37" y="80"/>
                    </a:lnTo>
                    <a:lnTo>
                      <a:pt x="33" y="80"/>
                    </a:lnTo>
                    <a:lnTo>
                      <a:pt x="28" y="76"/>
                    </a:lnTo>
                    <a:lnTo>
                      <a:pt x="28" y="100"/>
                    </a:lnTo>
                    <a:lnTo>
                      <a:pt x="28" y="108"/>
                    </a:lnTo>
                    <a:lnTo>
                      <a:pt x="28" y="112"/>
                    </a:lnTo>
                    <a:lnTo>
                      <a:pt x="28" y="116"/>
                    </a:lnTo>
                    <a:lnTo>
                      <a:pt x="33" y="116"/>
                    </a:lnTo>
                    <a:lnTo>
                      <a:pt x="37" y="116"/>
                    </a:lnTo>
                    <a:lnTo>
                      <a:pt x="41" y="116"/>
                    </a:lnTo>
                    <a:lnTo>
                      <a:pt x="41" y="120"/>
                    </a:lnTo>
                    <a:lnTo>
                      <a:pt x="0" y="120"/>
                    </a:lnTo>
                    <a:lnTo>
                      <a:pt x="0" y="116"/>
                    </a:lnTo>
                    <a:lnTo>
                      <a:pt x="4" y="116"/>
                    </a:lnTo>
                    <a:lnTo>
                      <a:pt x="8" y="116"/>
                    </a:lnTo>
                    <a:lnTo>
                      <a:pt x="12" y="116"/>
                    </a:lnTo>
                    <a:lnTo>
                      <a:pt x="12" y="112"/>
                    </a:lnTo>
                    <a:lnTo>
                      <a:pt x="12" y="108"/>
                    </a:lnTo>
                    <a:lnTo>
                      <a:pt x="12" y="100"/>
                    </a:lnTo>
                    <a:lnTo>
                      <a:pt x="12" y="24"/>
                    </a:lnTo>
                    <a:lnTo>
                      <a:pt x="12" y="20"/>
                    </a:lnTo>
                    <a:lnTo>
                      <a:pt x="12" y="16"/>
                    </a:lnTo>
                    <a:lnTo>
                      <a:pt x="12" y="12"/>
                    </a:lnTo>
                    <a:lnTo>
                      <a:pt x="8" y="12"/>
                    </a:lnTo>
                    <a:lnTo>
                      <a:pt x="4" y="12"/>
                    </a:lnTo>
                    <a:lnTo>
                      <a:pt x="4" y="8"/>
                    </a:lnTo>
                    <a:close/>
                    <a:moveTo>
                      <a:pt x="28" y="24"/>
                    </a:moveTo>
                    <a:lnTo>
                      <a:pt x="28" y="52"/>
                    </a:lnTo>
                    <a:lnTo>
                      <a:pt x="28" y="60"/>
                    </a:lnTo>
                    <a:lnTo>
                      <a:pt x="28" y="64"/>
                    </a:lnTo>
                    <a:lnTo>
                      <a:pt x="33" y="68"/>
                    </a:lnTo>
                    <a:lnTo>
                      <a:pt x="37" y="72"/>
                    </a:lnTo>
                    <a:lnTo>
                      <a:pt x="41" y="76"/>
                    </a:lnTo>
                    <a:lnTo>
                      <a:pt x="49" y="76"/>
                    </a:lnTo>
                    <a:lnTo>
                      <a:pt x="57" y="76"/>
                    </a:lnTo>
                    <a:lnTo>
                      <a:pt x="61" y="72"/>
                    </a:lnTo>
                    <a:lnTo>
                      <a:pt x="69" y="60"/>
                    </a:lnTo>
                    <a:lnTo>
                      <a:pt x="69" y="48"/>
                    </a:lnTo>
                    <a:lnTo>
                      <a:pt x="69" y="36"/>
                    </a:lnTo>
                    <a:lnTo>
                      <a:pt x="65" y="28"/>
                    </a:lnTo>
                    <a:lnTo>
                      <a:pt x="61" y="20"/>
                    </a:lnTo>
                    <a:lnTo>
                      <a:pt x="53" y="16"/>
                    </a:lnTo>
                    <a:lnTo>
                      <a:pt x="49" y="12"/>
                    </a:lnTo>
                    <a:lnTo>
                      <a:pt x="45" y="16"/>
                    </a:lnTo>
                    <a:lnTo>
                      <a:pt x="41" y="16"/>
                    </a:lnTo>
                    <a:lnTo>
                      <a:pt x="33" y="20"/>
                    </a:lnTo>
                    <a:lnTo>
                      <a:pt x="28" y="24"/>
                    </a:lnTo>
                    <a:close/>
                  </a:path>
                </a:pathLst>
              </a:custGeom>
              <a:solidFill>
                <a:srgbClr val="000000"/>
              </a:solidFill>
              <a:ln w="0">
                <a:solidFill>
                  <a:srgbClr val="000000"/>
                </a:solidFill>
                <a:round/>
                <a:headEnd/>
                <a:tailEnd/>
              </a:ln>
            </p:spPr>
            <p:txBody>
              <a:bodyPr/>
              <a:lstStyle/>
              <a:p>
                <a:endParaRPr lang="en-US"/>
              </a:p>
            </p:txBody>
          </p:sp>
          <p:sp>
            <p:nvSpPr>
              <p:cNvPr id="9478" name="Freeform 95"/>
              <p:cNvSpPr>
                <a:spLocks noEditPoints="1"/>
              </p:cNvSpPr>
              <p:nvPr/>
            </p:nvSpPr>
            <p:spPr bwMode="auto">
              <a:xfrm>
                <a:off x="569" y="2692"/>
                <a:ext cx="76" cy="84"/>
              </a:xfrm>
              <a:custGeom>
                <a:avLst/>
                <a:gdLst>
                  <a:gd name="T0" fmla="*/ 40 w 76"/>
                  <a:gd name="T1" fmla="*/ 0 h 84"/>
                  <a:gd name="T2" fmla="*/ 48 w 76"/>
                  <a:gd name="T3" fmla="*/ 4 h 84"/>
                  <a:gd name="T4" fmla="*/ 60 w 76"/>
                  <a:gd name="T5" fmla="*/ 8 h 84"/>
                  <a:gd name="T6" fmla="*/ 68 w 76"/>
                  <a:gd name="T7" fmla="*/ 16 h 84"/>
                  <a:gd name="T8" fmla="*/ 72 w 76"/>
                  <a:gd name="T9" fmla="*/ 28 h 84"/>
                  <a:gd name="T10" fmla="*/ 76 w 76"/>
                  <a:gd name="T11" fmla="*/ 40 h 84"/>
                  <a:gd name="T12" fmla="*/ 76 w 76"/>
                  <a:gd name="T13" fmla="*/ 52 h 84"/>
                  <a:gd name="T14" fmla="*/ 72 w 76"/>
                  <a:gd name="T15" fmla="*/ 60 h 84"/>
                  <a:gd name="T16" fmla="*/ 64 w 76"/>
                  <a:gd name="T17" fmla="*/ 72 h 84"/>
                  <a:gd name="T18" fmla="*/ 56 w 76"/>
                  <a:gd name="T19" fmla="*/ 76 h 84"/>
                  <a:gd name="T20" fmla="*/ 48 w 76"/>
                  <a:gd name="T21" fmla="*/ 80 h 84"/>
                  <a:gd name="T22" fmla="*/ 36 w 76"/>
                  <a:gd name="T23" fmla="*/ 84 h 84"/>
                  <a:gd name="T24" fmla="*/ 28 w 76"/>
                  <a:gd name="T25" fmla="*/ 80 h 84"/>
                  <a:gd name="T26" fmla="*/ 16 w 76"/>
                  <a:gd name="T27" fmla="*/ 76 h 84"/>
                  <a:gd name="T28" fmla="*/ 12 w 76"/>
                  <a:gd name="T29" fmla="*/ 68 h 84"/>
                  <a:gd name="T30" fmla="*/ 4 w 76"/>
                  <a:gd name="T31" fmla="*/ 56 h 84"/>
                  <a:gd name="T32" fmla="*/ 0 w 76"/>
                  <a:gd name="T33" fmla="*/ 44 h 84"/>
                  <a:gd name="T34" fmla="*/ 4 w 76"/>
                  <a:gd name="T35" fmla="*/ 32 h 84"/>
                  <a:gd name="T36" fmla="*/ 8 w 76"/>
                  <a:gd name="T37" fmla="*/ 20 h 84"/>
                  <a:gd name="T38" fmla="*/ 12 w 76"/>
                  <a:gd name="T39" fmla="*/ 12 h 84"/>
                  <a:gd name="T40" fmla="*/ 20 w 76"/>
                  <a:gd name="T41" fmla="*/ 4 h 84"/>
                  <a:gd name="T42" fmla="*/ 28 w 76"/>
                  <a:gd name="T43" fmla="*/ 4 h 84"/>
                  <a:gd name="T44" fmla="*/ 40 w 76"/>
                  <a:gd name="T45" fmla="*/ 0 h 84"/>
                  <a:gd name="T46" fmla="*/ 36 w 76"/>
                  <a:gd name="T47" fmla="*/ 8 h 84"/>
                  <a:gd name="T48" fmla="*/ 32 w 76"/>
                  <a:gd name="T49" fmla="*/ 8 h 84"/>
                  <a:gd name="T50" fmla="*/ 28 w 76"/>
                  <a:gd name="T51" fmla="*/ 8 h 84"/>
                  <a:gd name="T52" fmla="*/ 24 w 76"/>
                  <a:gd name="T53" fmla="*/ 12 h 84"/>
                  <a:gd name="T54" fmla="*/ 20 w 76"/>
                  <a:gd name="T55" fmla="*/ 20 h 84"/>
                  <a:gd name="T56" fmla="*/ 16 w 76"/>
                  <a:gd name="T57" fmla="*/ 28 h 84"/>
                  <a:gd name="T58" fmla="*/ 16 w 76"/>
                  <a:gd name="T59" fmla="*/ 36 h 84"/>
                  <a:gd name="T60" fmla="*/ 16 w 76"/>
                  <a:gd name="T61" fmla="*/ 52 h 84"/>
                  <a:gd name="T62" fmla="*/ 24 w 76"/>
                  <a:gd name="T63" fmla="*/ 64 h 84"/>
                  <a:gd name="T64" fmla="*/ 28 w 76"/>
                  <a:gd name="T65" fmla="*/ 72 h 84"/>
                  <a:gd name="T66" fmla="*/ 36 w 76"/>
                  <a:gd name="T67" fmla="*/ 76 h 84"/>
                  <a:gd name="T68" fmla="*/ 40 w 76"/>
                  <a:gd name="T69" fmla="*/ 76 h 84"/>
                  <a:gd name="T70" fmla="*/ 48 w 76"/>
                  <a:gd name="T71" fmla="*/ 76 h 84"/>
                  <a:gd name="T72" fmla="*/ 56 w 76"/>
                  <a:gd name="T73" fmla="*/ 72 h 84"/>
                  <a:gd name="T74" fmla="*/ 60 w 76"/>
                  <a:gd name="T75" fmla="*/ 60 h 84"/>
                  <a:gd name="T76" fmla="*/ 60 w 76"/>
                  <a:gd name="T77" fmla="*/ 48 h 84"/>
                  <a:gd name="T78" fmla="*/ 60 w 76"/>
                  <a:gd name="T79" fmla="*/ 36 h 84"/>
                  <a:gd name="T80" fmla="*/ 56 w 76"/>
                  <a:gd name="T81" fmla="*/ 24 h 84"/>
                  <a:gd name="T82" fmla="*/ 52 w 76"/>
                  <a:gd name="T83" fmla="*/ 16 h 84"/>
                  <a:gd name="T84" fmla="*/ 44 w 76"/>
                  <a:gd name="T85" fmla="*/ 8 h 84"/>
                  <a:gd name="T86" fmla="*/ 36 w 7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4"/>
                  <a:gd name="T134" fmla="*/ 76 w 7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4">
                    <a:moveTo>
                      <a:pt x="40" y="0"/>
                    </a:moveTo>
                    <a:lnTo>
                      <a:pt x="48" y="4"/>
                    </a:lnTo>
                    <a:lnTo>
                      <a:pt x="60" y="8"/>
                    </a:lnTo>
                    <a:lnTo>
                      <a:pt x="68" y="16"/>
                    </a:lnTo>
                    <a:lnTo>
                      <a:pt x="72" y="28"/>
                    </a:lnTo>
                    <a:lnTo>
                      <a:pt x="76" y="40"/>
                    </a:lnTo>
                    <a:lnTo>
                      <a:pt x="76" y="52"/>
                    </a:lnTo>
                    <a:lnTo>
                      <a:pt x="72" y="60"/>
                    </a:lnTo>
                    <a:lnTo>
                      <a:pt x="64" y="72"/>
                    </a:lnTo>
                    <a:lnTo>
                      <a:pt x="56" y="76"/>
                    </a:lnTo>
                    <a:lnTo>
                      <a:pt x="48" y="80"/>
                    </a:lnTo>
                    <a:lnTo>
                      <a:pt x="36" y="84"/>
                    </a:lnTo>
                    <a:lnTo>
                      <a:pt x="28" y="80"/>
                    </a:lnTo>
                    <a:lnTo>
                      <a:pt x="16" y="76"/>
                    </a:lnTo>
                    <a:lnTo>
                      <a:pt x="12" y="68"/>
                    </a:lnTo>
                    <a:lnTo>
                      <a:pt x="4" y="56"/>
                    </a:lnTo>
                    <a:lnTo>
                      <a:pt x="0" y="44"/>
                    </a:lnTo>
                    <a:lnTo>
                      <a:pt x="4" y="32"/>
                    </a:lnTo>
                    <a:lnTo>
                      <a:pt x="8" y="20"/>
                    </a:lnTo>
                    <a:lnTo>
                      <a:pt x="12" y="12"/>
                    </a:lnTo>
                    <a:lnTo>
                      <a:pt x="20" y="4"/>
                    </a:lnTo>
                    <a:lnTo>
                      <a:pt x="28" y="4"/>
                    </a:lnTo>
                    <a:lnTo>
                      <a:pt x="40" y="0"/>
                    </a:lnTo>
                    <a:close/>
                    <a:moveTo>
                      <a:pt x="36" y="8"/>
                    </a:moveTo>
                    <a:lnTo>
                      <a:pt x="32" y="8"/>
                    </a:lnTo>
                    <a:lnTo>
                      <a:pt x="28" y="8"/>
                    </a:lnTo>
                    <a:lnTo>
                      <a:pt x="24" y="12"/>
                    </a:lnTo>
                    <a:lnTo>
                      <a:pt x="20" y="20"/>
                    </a:lnTo>
                    <a:lnTo>
                      <a:pt x="16" y="28"/>
                    </a:lnTo>
                    <a:lnTo>
                      <a:pt x="16" y="36"/>
                    </a:lnTo>
                    <a:lnTo>
                      <a:pt x="16" y="52"/>
                    </a:lnTo>
                    <a:lnTo>
                      <a:pt x="24" y="64"/>
                    </a:lnTo>
                    <a:lnTo>
                      <a:pt x="28" y="72"/>
                    </a:lnTo>
                    <a:lnTo>
                      <a:pt x="36" y="76"/>
                    </a:lnTo>
                    <a:lnTo>
                      <a:pt x="40" y="76"/>
                    </a:lnTo>
                    <a:lnTo>
                      <a:pt x="48" y="76"/>
                    </a:lnTo>
                    <a:lnTo>
                      <a:pt x="56" y="72"/>
                    </a:lnTo>
                    <a:lnTo>
                      <a:pt x="60" y="60"/>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479" name="Freeform 96"/>
              <p:cNvSpPr>
                <a:spLocks/>
              </p:cNvSpPr>
              <p:nvPr/>
            </p:nvSpPr>
            <p:spPr bwMode="auto">
              <a:xfrm>
                <a:off x="653" y="2692"/>
                <a:ext cx="85" cy="80"/>
              </a:xfrm>
              <a:custGeom>
                <a:avLst/>
                <a:gdLst>
                  <a:gd name="T0" fmla="*/ 28 w 85"/>
                  <a:gd name="T1" fmla="*/ 16 h 80"/>
                  <a:gd name="T2" fmla="*/ 36 w 85"/>
                  <a:gd name="T3" fmla="*/ 8 h 80"/>
                  <a:gd name="T4" fmla="*/ 44 w 85"/>
                  <a:gd name="T5" fmla="*/ 4 h 80"/>
                  <a:gd name="T6" fmla="*/ 52 w 85"/>
                  <a:gd name="T7" fmla="*/ 0 h 80"/>
                  <a:gd name="T8" fmla="*/ 61 w 85"/>
                  <a:gd name="T9" fmla="*/ 0 h 80"/>
                  <a:gd name="T10" fmla="*/ 65 w 85"/>
                  <a:gd name="T11" fmla="*/ 4 h 80"/>
                  <a:gd name="T12" fmla="*/ 69 w 85"/>
                  <a:gd name="T13" fmla="*/ 8 h 80"/>
                  <a:gd name="T14" fmla="*/ 73 w 85"/>
                  <a:gd name="T15" fmla="*/ 16 h 80"/>
                  <a:gd name="T16" fmla="*/ 73 w 85"/>
                  <a:gd name="T17" fmla="*/ 20 h 80"/>
                  <a:gd name="T18" fmla="*/ 77 w 85"/>
                  <a:gd name="T19" fmla="*/ 28 h 80"/>
                  <a:gd name="T20" fmla="*/ 77 w 85"/>
                  <a:gd name="T21" fmla="*/ 64 h 80"/>
                  <a:gd name="T22" fmla="*/ 77 w 85"/>
                  <a:gd name="T23" fmla="*/ 68 h 80"/>
                  <a:gd name="T24" fmla="*/ 77 w 85"/>
                  <a:gd name="T25" fmla="*/ 76 h 80"/>
                  <a:gd name="T26" fmla="*/ 77 w 85"/>
                  <a:gd name="T27" fmla="*/ 76 h 80"/>
                  <a:gd name="T28" fmla="*/ 81 w 85"/>
                  <a:gd name="T29" fmla="*/ 76 h 80"/>
                  <a:gd name="T30" fmla="*/ 81 w 85"/>
                  <a:gd name="T31" fmla="*/ 80 h 80"/>
                  <a:gd name="T32" fmla="*/ 85 w 85"/>
                  <a:gd name="T33" fmla="*/ 80 h 80"/>
                  <a:gd name="T34" fmla="*/ 85 w 85"/>
                  <a:gd name="T35" fmla="*/ 80 h 80"/>
                  <a:gd name="T36" fmla="*/ 48 w 85"/>
                  <a:gd name="T37" fmla="*/ 80 h 80"/>
                  <a:gd name="T38" fmla="*/ 48 w 85"/>
                  <a:gd name="T39" fmla="*/ 80 h 80"/>
                  <a:gd name="T40" fmla="*/ 52 w 85"/>
                  <a:gd name="T41" fmla="*/ 80 h 80"/>
                  <a:gd name="T42" fmla="*/ 56 w 85"/>
                  <a:gd name="T43" fmla="*/ 80 h 80"/>
                  <a:gd name="T44" fmla="*/ 56 w 85"/>
                  <a:gd name="T45" fmla="*/ 76 h 80"/>
                  <a:gd name="T46" fmla="*/ 61 w 85"/>
                  <a:gd name="T47" fmla="*/ 76 h 80"/>
                  <a:gd name="T48" fmla="*/ 61 w 85"/>
                  <a:gd name="T49" fmla="*/ 72 h 80"/>
                  <a:gd name="T50" fmla="*/ 61 w 85"/>
                  <a:gd name="T51" fmla="*/ 68 h 80"/>
                  <a:gd name="T52" fmla="*/ 61 w 85"/>
                  <a:gd name="T53" fmla="*/ 64 h 80"/>
                  <a:gd name="T54" fmla="*/ 61 w 85"/>
                  <a:gd name="T55" fmla="*/ 32 h 80"/>
                  <a:gd name="T56" fmla="*/ 61 w 85"/>
                  <a:gd name="T57" fmla="*/ 24 h 80"/>
                  <a:gd name="T58" fmla="*/ 56 w 85"/>
                  <a:gd name="T59" fmla="*/ 16 h 80"/>
                  <a:gd name="T60" fmla="*/ 52 w 85"/>
                  <a:gd name="T61" fmla="*/ 12 h 80"/>
                  <a:gd name="T62" fmla="*/ 48 w 85"/>
                  <a:gd name="T63" fmla="*/ 12 h 80"/>
                  <a:gd name="T64" fmla="*/ 36 w 85"/>
                  <a:gd name="T65" fmla="*/ 16 h 80"/>
                  <a:gd name="T66" fmla="*/ 28 w 85"/>
                  <a:gd name="T67" fmla="*/ 24 h 80"/>
                  <a:gd name="T68" fmla="*/ 28 w 85"/>
                  <a:gd name="T69" fmla="*/ 64 h 80"/>
                  <a:gd name="T70" fmla="*/ 28 w 85"/>
                  <a:gd name="T71" fmla="*/ 72 h 80"/>
                  <a:gd name="T72" fmla="*/ 28 w 85"/>
                  <a:gd name="T73" fmla="*/ 72 h 80"/>
                  <a:gd name="T74" fmla="*/ 28 w 85"/>
                  <a:gd name="T75" fmla="*/ 76 h 80"/>
                  <a:gd name="T76" fmla="*/ 32 w 85"/>
                  <a:gd name="T77" fmla="*/ 76 h 80"/>
                  <a:gd name="T78" fmla="*/ 32 w 85"/>
                  <a:gd name="T79" fmla="*/ 80 h 80"/>
                  <a:gd name="T80" fmla="*/ 36 w 85"/>
                  <a:gd name="T81" fmla="*/ 80 h 80"/>
                  <a:gd name="T82" fmla="*/ 36 w 85"/>
                  <a:gd name="T83" fmla="*/ 80 h 80"/>
                  <a:gd name="T84" fmla="*/ 0 w 85"/>
                  <a:gd name="T85" fmla="*/ 80 h 80"/>
                  <a:gd name="T86" fmla="*/ 0 w 85"/>
                  <a:gd name="T87" fmla="*/ 80 h 80"/>
                  <a:gd name="T88" fmla="*/ 4 w 85"/>
                  <a:gd name="T89" fmla="*/ 80 h 80"/>
                  <a:gd name="T90" fmla="*/ 8 w 85"/>
                  <a:gd name="T91" fmla="*/ 80 h 80"/>
                  <a:gd name="T92" fmla="*/ 12 w 85"/>
                  <a:gd name="T93" fmla="*/ 76 h 80"/>
                  <a:gd name="T94" fmla="*/ 12 w 85"/>
                  <a:gd name="T95" fmla="*/ 72 h 80"/>
                  <a:gd name="T96" fmla="*/ 12 w 85"/>
                  <a:gd name="T97" fmla="*/ 64 h 80"/>
                  <a:gd name="T98" fmla="*/ 12 w 85"/>
                  <a:gd name="T99" fmla="*/ 32 h 80"/>
                  <a:gd name="T100" fmla="*/ 12 w 85"/>
                  <a:gd name="T101" fmla="*/ 20 h 80"/>
                  <a:gd name="T102" fmla="*/ 12 w 85"/>
                  <a:gd name="T103" fmla="*/ 16 h 80"/>
                  <a:gd name="T104" fmla="*/ 12 w 85"/>
                  <a:gd name="T105" fmla="*/ 12 h 80"/>
                  <a:gd name="T106" fmla="*/ 12 w 85"/>
                  <a:gd name="T107" fmla="*/ 12 h 80"/>
                  <a:gd name="T108" fmla="*/ 8 w 85"/>
                  <a:gd name="T109" fmla="*/ 12 h 80"/>
                  <a:gd name="T110" fmla="*/ 8 w 85"/>
                  <a:gd name="T111" fmla="*/ 12 h 80"/>
                  <a:gd name="T112" fmla="*/ 4 w 85"/>
                  <a:gd name="T113" fmla="*/ 12 h 80"/>
                  <a:gd name="T114" fmla="*/ 4 w 85"/>
                  <a:gd name="T115" fmla="*/ 12 h 80"/>
                  <a:gd name="T116" fmla="*/ 0 w 85"/>
                  <a:gd name="T117" fmla="*/ 8 h 80"/>
                  <a:gd name="T118" fmla="*/ 24 w 85"/>
                  <a:gd name="T119" fmla="*/ 0 h 80"/>
                  <a:gd name="T120" fmla="*/ 28 w 85"/>
                  <a:gd name="T121" fmla="*/ 0 h 80"/>
                  <a:gd name="T122" fmla="*/ 28 w 85"/>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
                  <a:gd name="T187" fmla="*/ 0 h 80"/>
                  <a:gd name="T188" fmla="*/ 85 w 85"/>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 h="80">
                    <a:moveTo>
                      <a:pt x="28" y="16"/>
                    </a:moveTo>
                    <a:lnTo>
                      <a:pt x="36" y="8"/>
                    </a:lnTo>
                    <a:lnTo>
                      <a:pt x="44" y="4"/>
                    </a:lnTo>
                    <a:lnTo>
                      <a:pt x="52" y="0"/>
                    </a:lnTo>
                    <a:lnTo>
                      <a:pt x="61" y="0"/>
                    </a:lnTo>
                    <a:lnTo>
                      <a:pt x="65" y="4"/>
                    </a:lnTo>
                    <a:lnTo>
                      <a:pt x="69" y="8"/>
                    </a:lnTo>
                    <a:lnTo>
                      <a:pt x="73" y="16"/>
                    </a:lnTo>
                    <a:lnTo>
                      <a:pt x="73" y="20"/>
                    </a:lnTo>
                    <a:lnTo>
                      <a:pt x="77" y="28"/>
                    </a:lnTo>
                    <a:lnTo>
                      <a:pt x="77" y="64"/>
                    </a:lnTo>
                    <a:lnTo>
                      <a:pt x="77" y="68"/>
                    </a:lnTo>
                    <a:lnTo>
                      <a:pt x="77" y="76"/>
                    </a:lnTo>
                    <a:lnTo>
                      <a:pt x="81" y="76"/>
                    </a:lnTo>
                    <a:lnTo>
                      <a:pt x="81" y="80"/>
                    </a:lnTo>
                    <a:lnTo>
                      <a:pt x="85" y="80"/>
                    </a:lnTo>
                    <a:lnTo>
                      <a:pt x="48" y="80"/>
                    </a:lnTo>
                    <a:lnTo>
                      <a:pt x="52" y="80"/>
                    </a:lnTo>
                    <a:lnTo>
                      <a:pt x="56" y="80"/>
                    </a:lnTo>
                    <a:lnTo>
                      <a:pt x="56" y="76"/>
                    </a:lnTo>
                    <a:lnTo>
                      <a:pt x="61" y="76"/>
                    </a:lnTo>
                    <a:lnTo>
                      <a:pt x="61" y="72"/>
                    </a:lnTo>
                    <a:lnTo>
                      <a:pt x="61" y="68"/>
                    </a:lnTo>
                    <a:lnTo>
                      <a:pt x="61" y="64"/>
                    </a:lnTo>
                    <a:lnTo>
                      <a:pt x="61" y="32"/>
                    </a:lnTo>
                    <a:lnTo>
                      <a:pt x="61" y="24"/>
                    </a:lnTo>
                    <a:lnTo>
                      <a:pt x="56" y="16"/>
                    </a:lnTo>
                    <a:lnTo>
                      <a:pt x="52" y="12"/>
                    </a:lnTo>
                    <a:lnTo>
                      <a:pt x="48" y="12"/>
                    </a:lnTo>
                    <a:lnTo>
                      <a:pt x="36" y="16"/>
                    </a:lnTo>
                    <a:lnTo>
                      <a:pt x="28" y="24"/>
                    </a:lnTo>
                    <a:lnTo>
                      <a:pt x="28" y="64"/>
                    </a:lnTo>
                    <a:lnTo>
                      <a:pt x="28" y="72"/>
                    </a:lnTo>
                    <a:lnTo>
                      <a:pt x="28" y="76"/>
                    </a:lnTo>
                    <a:lnTo>
                      <a:pt x="32" y="76"/>
                    </a:lnTo>
                    <a:lnTo>
                      <a:pt x="32" y="80"/>
                    </a:lnTo>
                    <a:lnTo>
                      <a:pt x="36" y="80"/>
                    </a:lnTo>
                    <a:lnTo>
                      <a:pt x="0" y="80"/>
                    </a:lnTo>
                    <a:lnTo>
                      <a:pt x="4" y="80"/>
                    </a:lnTo>
                    <a:lnTo>
                      <a:pt x="8" y="80"/>
                    </a:lnTo>
                    <a:lnTo>
                      <a:pt x="12" y="76"/>
                    </a:lnTo>
                    <a:lnTo>
                      <a:pt x="12" y="72"/>
                    </a:lnTo>
                    <a:lnTo>
                      <a:pt x="12" y="64"/>
                    </a:lnTo>
                    <a:lnTo>
                      <a:pt x="12" y="32"/>
                    </a:lnTo>
                    <a:lnTo>
                      <a:pt x="12" y="20"/>
                    </a:lnTo>
                    <a:lnTo>
                      <a:pt x="12" y="16"/>
                    </a:lnTo>
                    <a:lnTo>
                      <a:pt x="12" y="12"/>
                    </a:lnTo>
                    <a:lnTo>
                      <a:pt x="8" y="12"/>
                    </a:lnTo>
                    <a:lnTo>
                      <a:pt x="4" y="12"/>
                    </a:lnTo>
                    <a:lnTo>
                      <a:pt x="0" y="8"/>
                    </a:lnTo>
                    <a:lnTo>
                      <a:pt x="24" y="0"/>
                    </a:lnTo>
                    <a:lnTo>
                      <a:pt x="28" y="0"/>
                    </a:lnTo>
                    <a:lnTo>
                      <a:pt x="28" y="16"/>
                    </a:lnTo>
                    <a:close/>
                  </a:path>
                </a:pathLst>
              </a:custGeom>
              <a:solidFill>
                <a:srgbClr val="000000"/>
              </a:solidFill>
              <a:ln w="0">
                <a:solidFill>
                  <a:srgbClr val="000000"/>
                </a:solidFill>
                <a:round/>
                <a:headEnd/>
                <a:tailEnd/>
              </a:ln>
            </p:spPr>
            <p:txBody>
              <a:bodyPr/>
              <a:lstStyle/>
              <a:p>
                <a:endParaRPr lang="en-US"/>
              </a:p>
            </p:txBody>
          </p:sp>
          <p:sp>
            <p:nvSpPr>
              <p:cNvPr id="9480" name="Freeform 97"/>
              <p:cNvSpPr>
                <a:spLocks/>
              </p:cNvSpPr>
              <p:nvPr/>
            </p:nvSpPr>
            <p:spPr bwMode="auto">
              <a:xfrm>
                <a:off x="738" y="2696"/>
                <a:ext cx="84" cy="116"/>
              </a:xfrm>
              <a:custGeom>
                <a:avLst/>
                <a:gdLst>
                  <a:gd name="T0" fmla="*/ 0 w 84"/>
                  <a:gd name="T1" fmla="*/ 0 h 116"/>
                  <a:gd name="T2" fmla="*/ 40 w 84"/>
                  <a:gd name="T3" fmla="*/ 0 h 116"/>
                  <a:gd name="T4" fmla="*/ 40 w 84"/>
                  <a:gd name="T5" fmla="*/ 0 h 116"/>
                  <a:gd name="T6" fmla="*/ 36 w 84"/>
                  <a:gd name="T7" fmla="*/ 0 h 116"/>
                  <a:gd name="T8" fmla="*/ 32 w 84"/>
                  <a:gd name="T9" fmla="*/ 0 h 116"/>
                  <a:gd name="T10" fmla="*/ 32 w 84"/>
                  <a:gd name="T11" fmla="*/ 4 h 116"/>
                  <a:gd name="T12" fmla="*/ 28 w 84"/>
                  <a:gd name="T13" fmla="*/ 4 h 116"/>
                  <a:gd name="T14" fmla="*/ 28 w 84"/>
                  <a:gd name="T15" fmla="*/ 8 h 116"/>
                  <a:gd name="T16" fmla="*/ 32 w 84"/>
                  <a:gd name="T17" fmla="*/ 12 h 116"/>
                  <a:gd name="T18" fmla="*/ 32 w 84"/>
                  <a:gd name="T19" fmla="*/ 16 h 116"/>
                  <a:gd name="T20" fmla="*/ 52 w 84"/>
                  <a:gd name="T21" fmla="*/ 56 h 116"/>
                  <a:gd name="T22" fmla="*/ 68 w 84"/>
                  <a:gd name="T23" fmla="*/ 12 h 116"/>
                  <a:gd name="T24" fmla="*/ 68 w 84"/>
                  <a:gd name="T25" fmla="*/ 8 h 116"/>
                  <a:gd name="T26" fmla="*/ 72 w 84"/>
                  <a:gd name="T27" fmla="*/ 4 h 116"/>
                  <a:gd name="T28" fmla="*/ 68 w 84"/>
                  <a:gd name="T29" fmla="*/ 4 h 116"/>
                  <a:gd name="T30" fmla="*/ 68 w 84"/>
                  <a:gd name="T31" fmla="*/ 4 h 116"/>
                  <a:gd name="T32" fmla="*/ 68 w 84"/>
                  <a:gd name="T33" fmla="*/ 0 h 116"/>
                  <a:gd name="T34" fmla="*/ 68 w 84"/>
                  <a:gd name="T35" fmla="*/ 0 h 116"/>
                  <a:gd name="T36" fmla="*/ 64 w 84"/>
                  <a:gd name="T37" fmla="*/ 0 h 116"/>
                  <a:gd name="T38" fmla="*/ 64 w 84"/>
                  <a:gd name="T39" fmla="*/ 0 h 116"/>
                  <a:gd name="T40" fmla="*/ 64 w 84"/>
                  <a:gd name="T41" fmla="*/ 0 h 116"/>
                  <a:gd name="T42" fmla="*/ 84 w 84"/>
                  <a:gd name="T43" fmla="*/ 0 h 116"/>
                  <a:gd name="T44" fmla="*/ 84 w 84"/>
                  <a:gd name="T45" fmla="*/ 0 h 116"/>
                  <a:gd name="T46" fmla="*/ 84 w 84"/>
                  <a:gd name="T47" fmla="*/ 0 h 116"/>
                  <a:gd name="T48" fmla="*/ 80 w 84"/>
                  <a:gd name="T49" fmla="*/ 0 h 116"/>
                  <a:gd name="T50" fmla="*/ 80 w 84"/>
                  <a:gd name="T51" fmla="*/ 4 h 116"/>
                  <a:gd name="T52" fmla="*/ 76 w 84"/>
                  <a:gd name="T53" fmla="*/ 8 h 116"/>
                  <a:gd name="T54" fmla="*/ 76 w 84"/>
                  <a:gd name="T55" fmla="*/ 8 h 116"/>
                  <a:gd name="T56" fmla="*/ 76 w 84"/>
                  <a:gd name="T57" fmla="*/ 12 h 116"/>
                  <a:gd name="T58" fmla="*/ 44 w 84"/>
                  <a:gd name="T59" fmla="*/ 88 h 116"/>
                  <a:gd name="T60" fmla="*/ 36 w 84"/>
                  <a:gd name="T61" fmla="*/ 100 h 116"/>
                  <a:gd name="T62" fmla="*/ 32 w 84"/>
                  <a:gd name="T63" fmla="*/ 108 h 116"/>
                  <a:gd name="T64" fmla="*/ 24 w 84"/>
                  <a:gd name="T65" fmla="*/ 112 h 116"/>
                  <a:gd name="T66" fmla="*/ 16 w 84"/>
                  <a:gd name="T67" fmla="*/ 116 h 116"/>
                  <a:gd name="T68" fmla="*/ 12 w 84"/>
                  <a:gd name="T69" fmla="*/ 116 h 116"/>
                  <a:gd name="T70" fmla="*/ 8 w 84"/>
                  <a:gd name="T71" fmla="*/ 112 h 116"/>
                  <a:gd name="T72" fmla="*/ 4 w 84"/>
                  <a:gd name="T73" fmla="*/ 108 h 116"/>
                  <a:gd name="T74" fmla="*/ 4 w 84"/>
                  <a:gd name="T75" fmla="*/ 104 h 116"/>
                  <a:gd name="T76" fmla="*/ 4 w 84"/>
                  <a:gd name="T77" fmla="*/ 100 h 116"/>
                  <a:gd name="T78" fmla="*/ 8 w 84"/>
                  <a:gd name="T79" fmla="*/ 96 h 116"/>
                  <a:gd name="T80" fmla="*/ 12 w 84"/>
                  <a:gd name="T81" fmla="*/ 96 h 116"/>
                  <a:gd name="T82" fmla="*/ 16 w 84"/>
                  <a:gd name="T83" fmla="*/ 96 h 116"/>
                  <a:gd name="T84" fmla="*/ 16 w 84"/>
                  <a:gd name="T85" fmla="*/ 96 h 116"/>
                  <a:gd name="T86" fmla="*/ 24 w 84"/>
                  <a:gd name="T87" fmla="*/ 96 h 116"/>
                  <a:gd name="T88" fmla="*/ 24 w 84"/>
                  <a:gd name="T89" fmla="*/ 100 h 116"/>
                  <a:gd name="T90" fmla="*/ 28 w 84"/>
                  <a:gd name="T91" fmla="*/ 100 h 116"/>
                  <a:gd name="T92" fmla="*/ 28 w 84"/>
                  <a:gd name="T93" fmla="*/ 100 h 116"/>
                  <a:gd name="T94" fmla="*/ 32 w 84"/>
                  <a:gd name="T95" fmla="*/ 96 h 116"/>
                  <a:gd name="T96" fmla="*/ 36 w 84"/>
                  <a:gd name="T97" fmla="*/ 92 h 116"/>
                  <a:gd name="T98" fmla="*/ 40 w 84"/>
                  <a:gd name="T99" fmla="*/ 84 h 116"/>
                  <a:gd name="T100" fmla="*/ 44 w 84"/>
                  <a:gd name="T101" fmla="*/ 72 h 116"/>
                  <a:gd name="T102" fmla="*/ 16 w 84"/>
                  <a:gd name="T103" fmla="*/ 16 h 116"/>
                  <a:gd name="T104" fmla="*/ 12 w 84"/>
                  <a:gd name="T105" fmla="*/ 12 h 116"/>
                  <a:gd name="T106" fmla="*/ 12 w 84"/>
                  <a:gd name="T107" fmla="*/ 8 h 116"/>
                  <a:gd name="T108" fmla="*/ 8 w 84"/>
                  <a:gd name="T109" fmla="*/ 4 h 116"/>
                  <a:gd name="T110" fmla="*/ 8 w 84"/>
                  <a:gd name="T111" fmla="*/ 4 h 116"/>
                  <a:gd name="T112" fmla="*/ 4 w 84"/>
                  <a:gd name="T113" fmla="*/ 0 h 116"/>
                  <a:gd name="T114" fmla="*/ 0 w 84"/>
                  <a:gd name="T115" fmla="*/ 0 h 116"/>
                  <a:gd name="T116" fmla="*/ 0 w 84"/>
                  <a:gd name="T117" fmla="*/ 0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16"/>
                  <a:gd name="T179" fmla="*/ 84 w 8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16">
                    <a:moveTo>
                      <a:pt x="0" y="0"/>
                    </a:moveTo>
                    <a:lnTo>
                      <a:pt x="40" y="0"/>
                    </a:lnTo>
                    <a:lnTo>
                      <a:pt x="36" y="0"/>
                    </a:lnTo>
                    <a:lnTo>
                      <a:pt x="32" y="0"/>
                    </a:lnTo>
                    <a:lnTo>
                      <a:pt x="32" y="4"/>
                    </a:lnTo>
                    <a:lnTo>
                      <a:pt x="28" y="4"/>
                    </a:lnTo>
                    <a:lnTo>
                      <a:pt x="28" y="8"/>
                    </a:lnTo>
                    <a:lnTo>
                      <a:pt x="32" y="12"/>
                    </a:lnTo>
                    <a:lnTo>
                      <a:pt x="32" y="16"/>
                    </a:lnTo>
                    <a:lnTo>
                      <a:pt x="52" y="56"/>
                    </a:lnTo>
                    <a:lnTo>
                      <a:pt x="68" y="12"/>
                    </a:lnTo>
                    <a:lnTo>
                      <a:pt x="68" y="8"/>
                    </a:lnTo>
                    <a:lnTo>
                      <a:pt x="72" y="4"/>
                    </a:lnTo>
                    <a:lnTo>
                      <a:pt x="68" y="4"/>
                    </a:lnTo>
                    <a:lnTo>
                      <a:pt x="68" y="0"/>
                    </a:lnTo>
                    <a:lnTo>
                      <a:pt x="64" y="0"/>
                    </a:lnTo>
                    <a:lnTo>
                      <a:pt x="84" y="0"/>
                    </a:lnTo>
                    <a:lnTo>
                      <a:pt x="80" y="0"/>
                    </a:lnTo>
                    <a:lnTo>
                      <a:pt x="80" y="4"/>
                    </a:lnTo>
                    <a:lnTo>
                      <a:pt x="76" y="8"/>
                    </a:lnTo>
                    <a:lnTo>
                      <a:pt x="76" y="12"/>
                    </a:lnTo>
                    <a:lnTo>
                      <a:pt x="44" y="88"/>
                    </a:lnTo>
                    <a:lnTo>
                      <a:pt x="36" y="100"/>
                    </a:lnTo>
                    <a:lnTo>
                      <a:pt x="32" y="108"/>
                    </a:lnTo>
                    <a:lnTo>
                      <a:pt x="24" y="112"/>
                    </a:lnTo>
                    <a:lnTo>
                      <a:pt x="16" y="116"/>
                    </a:lnTo>
                    <a:lnTo>
                      <a:pt x="12" y="116"/>
                    </a:lnTo>
                    <a:lnTo>
                      <a:pt x="8" y="112"/>
                    </a:lnTo>
                    <a:lnTo>
                      <a:pt x="4" y="108"/>
                    </a:lnTo>
                    <a:lnTo>
                      <a:pt x="4" y="104"/>
                    </a:lnTo>
                    <a:lnTo>
                      <a:pt x="4" y="100"/>
                    </a:lnTo>
                    <a:lnTo>
                      <a:pt x="8" y="96"/>
                    </a:lnTo>
                    <a:lnTo>
                      <a:pt x="12" y="96"/>
                    </a:lnTo>
                    <a:lnTo>
                      <a:pt x="16" y="96"/>
                    </a:lnTo>
                    <a:lnTo>
                      <a:pt x="24" y="96"/>
                    </a:lnTo>
                    <a:lnTo>
                      <a:pt x="24" y="100"/>
                    </a:lnTo>
                    <a:lnTo>
                      <a:pt x="28" y="100"/>
                    </a:lnTo>
                    <a:lnTo>
                      <a:pt x="32" y="96"/>
                    </a:lnTo>
                    <a:lnTo>
                      <a:pt x="36" y="92"/>
                    </a:lnTo>
                    <a:lnTo>
                      <a:pt x="40" y="84"/>
                    </a:lnTo>
                    <a:lnTo>
                      <a:pt x="44" y="72"/>
                    </a:lnTo>
                    <a:lnTo>
                      <a:pt x="16" y="16"/>
                    </a:lnTo>
                    <a:lnTo>
                      <a:pt x="12" y="12"/>
                    </a:lnTo>
                    <a:lnTo>
                      <a:pt x="12" y="8"/>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9481" name="Freeform 98"/>
              <p:cNvSpPr>
                <a:spLocks/>
              </p:cNvSpPr>
              <p:nvPr/>
            </p:nvSpPr>
            <p:spPr bwMode="auto">
              <a:xfrm>
                <a:off x="826" y="2692"/>
                <a:ext cx="133" cy="80"/>
              </a:xfrm>
              <a:custGeom>
                <a:avLst/>
                <a:gdLst>
                  <a:gd name="T0" fmla="*/ 32 w 133"/>
                  <a:gd name="T1" fmla="*/ 12 h 80"/>
                  <a:gd name="T2" fmla="*/ 40 w 133"/>
                  <a:gd name="T3" fmla="*/ 4 h 80"/>
                  <a:gd name="T4" fmla="*/ 48 w 133"/>
                  <a:gd name="T5" fmla="*/ 0 h 80"/>
                  <a:gd name="T6" fmla="*/ 60 w 133"/>
                  <a:gd name="T7" fmla="*/ 0 h 80"/>
                  <a:gd name="T8" fmla="*/ 68 w 133"/>
                  <a:gd name="T9" fmla="*/ 12 h 80"/>
                  <a:gd name="T10" fmla="*/ 80 w 133"/>
                  <a:gd name="T11" fmla="*/ 8 h 80"/>
                  <a:gd name="T12" fmla="*/ 93 w 133"/>
                  <a:gd name="T13" fmla="*/ 0 h 80"/>
                  <a:gd name="T14" fmla="*/ 105 w 133"/>
                  <a:gd name="T15" fmla="*/ 0 h 80"/>
                  <a:gd name="T16" fmla="*/ 117 w 133"/>
                  <a:gd name="T17" fmla="*/ 8 h 80"/>
                  <a:gd name="T18" fmla="*/ 121 w 133"/>
                  <a:gd name="T19" fmla="*/ 20 h 80"/>
                  <a:gd name="T20" fmla="*/ 121 w 133"/>
                  <a:gd name="T21" fmla="*/ 64 h 80"/>
                  <a:gd name="T22" fmla="*/ 121 w 133"/>
                  <a:gd name="T23" fmla="*/ 76 h 80"/>
                  <a:gd name="T24" fmla="*/ 125 w 133"/>
                  <a:gd name="T25" fmla="*/ 76 h 80"/>
                  <a:gd name="T26" fmla="*/ 133 w 133"/>
                  <a:gd name="T27" fmla="*/ 80 h 80"/>
                  <a:gd name="T28" fmla="*/ 93 w 133"/>
                  <a:gd name="T29" fmla="*/ 80 h 80"/>
                  <a:gd name="T30" fmla="*/ 97 w 133"/>
                  <a:gd name="T31" fmla="*/ 80 h 80"/>
                  <a:gd name="T32" fmla="*/ 105 w 133"/>
                  <a:gd name="T33" fmla="*/ 76 h 80"/>
                  <a:gd name="T34" fmla="*/ 105 w 133"/>
                  <a:gd name="T35" fmla="*/ 72 h 80"/>
                  <a:gd name="T36" fmla="*/ 105 w 133"/>
                  <a:gd name="T37" fmla="*/ 64 h 80"/>
                  <a:gd name="T38" fmla="*/ 105 w 133"/>
                  <a:gd name="T39" fmla="*/ 24 h 80"/>
                  <a:gd name="T40" fmla="*/ 101 w 133"/>
                  <a:gd name="T41" fmla="*/ 12 h 80"/>
                  <a:gd name="T42" fmla="*/ 88 w 133"/>
                  <a:gd name="T43" fmla="*/ 12 h 80"/>
                  <a:gd name="T44" fmla="*/ 80 w 133"/>
                  <a:gd name="T45" fmla="*/ 16 h 80"/>
                  <a:gd name="T46" fmla="*/ 72 w 133"/>
                  <a:gd name="T47" fmla="*/ 24 h 80"/>
                  <a:gd name="T48" fmla="*/ 72 w 133"/>
                  <a:gd name="T49" fmla="*/ 64 h 80"/>
                  <a:gd name="T50" fmla="*/ 72 w 133"/>
                  <a:gd name="T51" fmla="*/ 76 h 80"/>
                  <a:gd name="T52" fmla="*/ 76 w 133"/>
                  <a:gd name="T53" fmla="*/ 76 h 80"/>
                  <a:gd name="T54" fmla="*/ 84 w 133"/>
                  <a:gd name="T55" fmla="*/ 80 h 80"/>
                  <a:gd name="T56" fmla="*/ 48 w 133"/>
                  <a:gd name="T57" fmla="*/ 80 h 80"/>
                  <a:gd name="T58" fmla="*/ 52 w 133"/>
                  <a:gd name="T59" fmla="*/ 80 h 80"/>
                  <a:gd name="T60" fmla="*/ 56 w 133"/>
                  <a:gd name="T61" fmla="*/ 76 h 80"/>
                  <a:gd name="T62" fmla="*/ 56 w 133"/>
                  <a:gd name="T63" fmla="*/ 68 h 80"/>
                  <a:gd name="T64" fmla="*/ 56 w 133"/>
                  <a:gd name="T65" fmla="*/ 32 h 80"/>
                  <a:gd name="T66" fmla="*/ 56 w 133"/>
                  <a:gd name="T67" fmla="*/ 16 h 80"/>
                  <a:gd name="T68" fmla="*/ 44 w 133"/>
                  <a:gd name="T69" fmla="*/ 12 h 80"/>
                  <a:gd name="T70" fmla="*/ 36 w 133"/>
                  <a:gd name="T71" fmla="*/ 16 h 80"/>
                  <a:gd name="T72" fmla="*/ 24 w 133"/>
                  <a:gd name="T73" fmla="*/ 24 h 80"/>
                  <a:gd name="T74" fmla="*/ 24 w 133"/>
                  <a:gd name="T75" fmla="*/ 68 h 80"/>
                  <a:gd name="T76" fmla="*/ 28 w 133"/>
                  <a:gd name="T77" fmla="*/ 76 h 80"/>
                  <a:gd name="T78" fmla="*/ 32 w 133"/>
                  <a:gd name="T79" fmla="*/ 80 h 80"/>
                  <a:gd name="T80" fmla="*/ 36 w 133"/>
                  <a:gd name="T81" fmla="*/ 80 h 80"/>
                  <a:gd name="T82" fmla="*/ 0 w 133"/>
                  <a:gd name="T83" fmla="*/ 80 h 80"/>
                  <a:gd name="T84" fmla="*/ 4 w 133"/>
                  <a:gd name="T85" fmla="*/ 76 h 80"/>
                  <a:gd name="T86" fmla="*/ 8 w 133"/>
                  <a:gd name="T87" fmla="*/ 72 h 80"/>
                  <a:gd name="T88" fmla="*/ 8 w 133"/>
                  <a:gd name="T89" fmla="*/ 64 h 80"/>
                  <a:gd name="T90" fmla="*/ 8 w 133"/>
                  <a:gd name="T91" fmla="*/ 24 h 80"/>
                  <a:gd name="T92" fmla="*/ 8 w 133"/>
                  <a:gd name="T93" fmla="*/ 12 h 80"/>
                  <a:gd name="T94" fmla="*/ 8 w 133"/>
                  <a:gd name="T95" fmla="*/ 12 h 80"/>
                  <a:gd name="T96" fmla="*/ 4 w 133"/>
                  <a:gd name="T97" fmla="*/ 12 h 80"/>
                  <a:gd name="T98" fmla="*/ 0 w 133"/>
                  <a:gd name="T99" fmla="*/ 8 h 80"/>
                  <a:gd name="T100" fmla="*/ 24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4" y="20"/>
                    </a:moveTo>
                    <a:lnTo>
                      <a:pt x="32" y="12"/>
                    </a:lnTo>
                    <a:lnTo>
                      <a:pt x="36" y="8"/>
                    </a:lnTo>
                    <a:lnTo>
                      <a:pt x="40" y="4"/>
                    </a:lnTo>
                    <a:lnTo>
                      <a:pt x="44" y="4"/>
                    </a:lnTo>
                    <a:lnTo>
                      <a:pt x="48" y="0"/>
                    </a:lnTo>
                    <a:lnTo>
                      <a:pt x="52" y="0"/>
                    </a:lnTo>
                    <a:lnTo>
                      <a:pt x="60" y="0"/>
                    </a:lnTo>
                    <a:lnTo>
                      <a:pt x="64" y="4"/>
                    </a:lnTo>
                    <a:lnTo>
                      <a:pt x="68" y="12"/>
                    </a:lnTo>
                    <a:lnTo>
                      <a:pt x="72" y="20"/>
                    </a:lnTo>
                    <a:lnTo>
                      <a:pt x="80" y="8"/>
                    </a:lnTo>
                    <a:lnTo>
                      <a:pt x="88" y="4"/>
                    </a:lnTo>
                    <a:lnTo>
                      <a:pt x="93" y="0"/>
                    </a:lnTo>
                    <a:lnTo>
                      <a:pt x="101" y="0"/>
                    </a:lnTo>
                    <a:lnTo>
                      <a:pt x="105" y="0"/>
                    </a:lnTo>
                    <a:lnTo>
                      <a:pt x="109" y="4"/>
                    </a:lnTo>
                    <a:lnTo>
                      <a:pt x="117" y="8"/>
                    </a:lnTo>
                    <a:lnTo>
                      <a:pt x="117" y="16"/>
                    </a:lnTo>
                    <a:lnTo>
                      <a:pt x="121" y="20"/>
                    </a:lnTo>
                    <a:lnTo>
                      <a:pt x="121" y="28"/>
                    </a:lnTo>
                    <a:lnTo>
                      <a:pt x="121" y="64"/>
                    </a:lnTo>
                    <a:lnTo>
                      <a:pt x="121" y="68"/>
                    </a:lnTo>
                    <a:lnTo>
                      <a:pt x="121" y="76"/>
                    </a:lnTo>
                    <a:lnTo>
                      <a:pt x="125" y="76"/>
                    </a:lnTo>
                    <a:lnTo>
                      <a:pt x="129" y="80"/>
                    </a:lnTo>
                    <a:lnTo>
                      <a:pt x="133" y="80"/>
                    </a:lnTo>
                    <a:lnTo>
                      <a:pt x="93" y="80"/>
                    </a:lnTo>
                    <a:lnTo>
                      <a:pt x="97" y="80"/>
                    </a:lnTo>
                    <a:lnTo>
                      <a:pt x="101" y="80"/>
                    </a:lnTo>
                    <a:lnTo>
                      <a:pt x="105" y="76"/>
                    </a:lnTo>
                    <a:lnTo>
                      <a:pt x="105" y="72"/>
                    </a:lnTo>
                    <a:lnTo>
                      <a:pt x="105" y="68"/>
                    </a:lnTo>
                    <a:lnTo>
                      <a:pt x="105" y="64"/>
                    </a:lnTo>
                    <a:lnTo>
                      <a:pt x="105" y="32"/>
                    </a:lnTo>
                    <a:lnTo>
                      <a:pt x="105" y="24"/>
                    </a:lnTo>
                    <a:lnTo>
                      <a:pt x="105" y="16"/>
                    </a:lnTo>
                    <a:lnTo>
                      <a:pt x="101" y="12"/>
                    </a:lnTo>
                    <a:lnTo>
                      <a:pt x="93" y="12"/>
                    </a:lnTo>
                    <a:lnTo>
                      <a:pt x="88" y="12"/>
                    </a:lnTo>
                    <a:lnTo>
                      <a:pt x="84" y="12"/>
                    </a:lnTo>
                    <a:lnTo>
                      <a:pt x="80" y="16"/>
                    </a:lnTo>
                    <a:lnTo>
                      <a:pt x="72" y="24"/>
                    </a:lnTo>
                    <a:lnTo>
                      <a:pt x="72" y="28"/>
                    </a:lnTo>
                    <a:lnTo>
                      <a:pt x="72" y="64"/>
                    </a:lnTo>
                    <a:lnTo>
                      <a:pt x="72" y="72"/>
                    </a:lnTo>
                    <a:lnTo>
                      <a:pt x="72" y="76"/>
                    </a:lnTo>
                    <a:lnTo>
                      <a:pt x="76" y="76"/>
                    </a:lnTo>
                    <a:lnTo>
                      <a:pt x="80" y="80"/>
                    </a:lnTo>
                    <a:lnTo>
                      <a:pt x="84" y="80"/>
                    </a:lnTo>
                    <a:lnTo>
                      <a:pt x="48" y="80"/>
                    </a:lnTo>
                    <a:lnTo>
                      <a:pt x="52" y="80"/>
                    </a:lnTo>
                    <a:lnTo>
                      <a:pt x="56" y="76"/>
                    </a:lnTo>
                    <a:lnTo>
                      <a:pt x="56" y="72"/>
                    </a:lnTo>
                    <a:lnTo>
                      <a:pt x="56" y="68"/>
                    </a:lnTo>
                    <a:lnTo>
                      <a:pt x="56" y="64"/>
                    </a:lnTo>
                    <a:lnTo>
                      <a:pt x="56" y="32"/>
                    </a:lnTo>
                    <a:lnTo>
                      <a:pt x="56" y="24"/>
                    </a:lnTo>
                    <a:lnTo>
                      <a:pt x="56" y="16"/>
                    </a:lnTo>
                    <a:lnTo>
                      <a:pt x="52" y="12"/>
                    </a:lnTo>
                    <a:lnTo>
                      <a:pt x="44" y="12"/>
                    </a:lnTo>
                    <a:lnTo>
                      <a:pt x="40" y="12"/>
                    </a:lnTo>
                    <a:lnTo>
                      <a:pt x="36" y="16"/>
                    </a:lnTo>
                    <a:lnTo>
                      <a:pt x="28" y="16"/>
                    </a:lnTo>
                    <a:lnTo>
                      <a:pt x="24" y="24"/>
                    </a:lnTo>
                    <a:lnTo>
                      <a:pt x="24" y="64"/>
                    </a:lnTo>
                    <a:lnTo>
                      <a:pt x="24" y="68"/>
                    </a:lnTo>
                    <a:lnTo>
                      <a:pt x="24" y="76"/>
                    </a:lnTo>
                    <a:lnTo>
                      <a:pt x="28" y="76"/>
                    </a:lnTo>
                    <a:lnTo>
                      <a:pt x="32" y="80"/>
                    </a:lnTo>
                    <a:lnTo>
                      <a:pt x="36" y="80"/>
                    </a:lnTo>
                    <a:lnTo>
                      <a:pt x="0" y="80"/>
                    </a:lnTo>
                    <a:lnTo>
                      <a:pt x="4" y="80"/>
                    </a:lnTo>
                    <a:lnTo>
                      <a:pt x="4" y="76"/>
                    </a:lnTo>
                    <a:lnTo>
                      <a:pt x="8" y="76"/>
                    </a:lnTo>
                    <a:lnTo>
                      <a:pt x="8" y="72"/>
                    </a:lnTo>
                    <a:lnTo>
                      <a:pt x="8" y="68"/>
                    </a:lnTo>
                    <a:lnTo>
                      <a:pt x="8" y="64"/>
                    </a:lnTo>
                    <a:lnTo>
                      <a:pt x="8" y="32"/>
                    </a:lnTo>
                    <a:lnTo>
                      <a:pt x="8" y="24"/>
                    </a:lnTo>
                    <a:lnTo>
                      <a:pt x="8" y="16"/>
                    </a:lnTo>
                    <a:lnTo>
                      <a:pt x="8" y="12"/>
                    </a:lnTo>
                    <a:lnTo>
                      <a:pt x="4" y="12"/>
                    </a:lnTo>
                    <a:lnTo>
                      <a:pt x="0" y="12"/>
                    </a:lnTo>
                    <a:lnTo>
                      <a:pt x="0" y="8"/>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482" name="Rectangle 99"/>
              <p:cNvSpPr>
                <a:spLocks noChangeArrowheads="1"/>
              </p:cNvSpPr>
              <p:nvPr/>
            </p:nvSpPr>
            <p:spPr bwMode="auto">
              <a:xfrm>
                <a:off x="1240" y="261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83" name="Freeform 100"/>
              <p:cNvSpPr>
                <a:spLocks/>
              </p:cNvSpPr>
              <p:nvPr/>
            </p:nvSpPr>
            <p:spPr bwMode="auto">
              <a:xfrm>
                <a:off x="1501" y="2655"/>
                <a:ext cx="89" cy="117"/>
              </a:xfrm>
              <a:custGeom>
                <a:avLst/>
                <a:gdLst>
                  <a:gd name="T0" fmla="*/ 37 w 89"/>
                  <a:gd name="T1" fmla="*/ 5 h 117"/>
                  <a:gd name="T2" fmla="*/ 37 w 89"/>
                  <a:gd name="T3" fmla="*/ 57 h 117"/>
                  <a:gd name="T4" fmla="*/ 53 w 89"/>
                  <a:gd name="T5" fmla="*/ 57 h 117"/>
                  <a:gd name="T6" fmla="*/ 61 w 89"/>
                  <a:gd name="T7" fmla="*/ 57 h 117"/>
                  <a:gd name="T8" fmla="*/ 65 w 89"/>
                  <a:gd name="T9" fmla="*/ 53 h 117"/>
                  <a:gd name="T10" fmla="*/ 69 w 89"/>
                  <a:gd name="T11" fmla="*/ 49 h 117"/>
                  <a:gd name="T12" fmla="*/ 73 w 89"/>
                  <a:gd name="T13" fmla="*/ 41 h 117"/>
                  <a:gd name="T14" fmla="*/ 73 w 89"/>
                  <a:gd name="T15" fmla="*/ 41 h 117"/>
                  <a:gd name="T16" fmla="*/ 73 w 89"/>
                  <a:gd name="T17" fmla="*/ 77 h 117"/>
                  <a:gd name="T18" fmla="*/ 73 w 89"/>
                  <a:gd name="T19" fmla="*/ 77 h 117"/>
                  <a:gd name="T20" fmla="*/ 73 w 89"/>
                  <a:gd name="T21" fmla="*/ 73 h 117"/>
                  <a:gd name="T22" fmla="*/ 69 w 89"/>
                  <a:gd name="T23" fmla="*/ 69 h 117"/>
                  <a:gd name="T24" fmla="*/ 69 w 89"/>
                  <a:gd name="T25" fmla="*/ 65 h 117"/>
                  <a:gd name="T26" fmla="*/ 65 w 89"/>
                  <a:gd name="T27" fmla="*/ 65 h 117"/>
                  <a:gd name="T28" fmla="*/ 61 w 89"/>
                  <a:gd name="T29" fmla="*/ 61 h 117"/>
                  <a:gd name="T30" fmla="*/ 53 w 89"/>
                  <a:gd name="T31" fmla="*/ 61 h 117"/>
                  <a:gd name="T32" fmla="*/ 37 w 89"/>
                  <a:gd name="T33" fmla="*/ 61 h 117"/>
                  <a:gd name="T34" fmla="*/ 37 w 89"/>
                  <a:gd name="T35" fmla="*/ 97 h 117"/>
                  <a:gd name="T36" fmla="*/ 37 w 89"/>
                  <a:gd name="T37" fmla="*/ 105 h 117"/>
                  <a:gd name="T38" fmla="*/ 37 w 89"/>
                  <a:gd name="T39" fmla="*/ 109 h 117"/>
                  <a:gd name="T40" fmla="*/ 37 w 89"/>
                  <a:gd name="T41" fmla="*/ 113 h 117"/>
                  <a:gd name="T42" fmla="*/ 41 w 89"/>
                  <a:gd name="T43" fmla="*/ 113 h 117"/>
                  <a:gd name="T44" fmla="*/ 45 w 89"/>
                  <a:gd name="T45" fmla="*/ 117 h 117"/>
                  <a:gd name="T46" fmla="*/ 49 w 89"/>
                  <a:gd name="T47" fmla="*/ 117 h 117"/>
                  <a:gd name="T48" fmla="*/ 53 w 89"/>
                  <a:gd name="T49" fmla="*/ 117 h 117"/>
                  <a:gd name="T50" fmla="*/ 53 w 89"/>
                  <a:gd name="T51" fmla="*/ 117 h 117"/>
                  <a:gd name="T52" fmla="*/ 0 w 89"/>
                  <a:gd name="T53" fmla="*/ 117 h 117"/>
                  <a:gd name="T54" fmla="*/ 0 w 89"/>
                  <a:gd name="T55" fmla="*/ 117 h 117"/>
                  <a:gd name="T56" fmla="*/ 4 w 89"/>
                  <a:gd name="T57" fmla="*/ 117 h 117"/>
                  <a:gd name="T58" fmla="*/ 12 w 89"/>
                  <a:gd name="T59" fmla="*/ 117 h 117"/>
                  <a:gd name="T60" fmla="*/ 16 w 89"/>
                  <a:gd name="T61" fmla="*/ 113 h 117"/>
                  <a:gd name="T62" fmla="*/ 16 w 89"/>
                  <a:gd name="T63" fmla="*/ 105 h 117"/>
                  <a:gd name="T64" fmla="*/ 16 w 89"/>
                  <a:gd name="T65" fmla="*/ 97 h 117"/>
                  <a:gd name="T66" fmla="*/ 16 w 89"/>
                  <a:gd name="T67" fmla="*/ 21 h 117"/>
                  <a:gd name="T68" fmla="*/ 16 w 89"/>
                  <a:gd name="T69" fmla="*/ 13 h 117"/>
                  <a:gd name="T70" fmla="*/ 16 w 89"/>
                  <a:gd name="T71" fmla="*/ 9 h 117"/>
                  <a:gd name="T72" fmla="*/ 16 w 89"/>
                  <a:gd name="T73" fmla="*/ 9 h 117"/>
                  <a:gd name="T74" fmla="*/ 12 w 89"/>
                  <a:gd name="T75" fmla="*/ 5 h 117"/>
                  <a:gd name="T76" fmla="*/ 8 w 89"/>
                  <a:gd name="T77" fmla="*/ 5 h 117"/>
                  <a:gd name="T78" fmla="*/ 4 w 89"/>
                  <a:gd name="T79" fmla="*/ 5 h 117"/>
                  <a:gd name="T80" fmla="*/ 0 w 89"/>
                  <a:gd name="T81" fmla="*/ 5 h 117"/>
                  <a:gd name="T82" fmla="*/ 0 w 89"/>
                  <a:gd name="T83" fmla="*/ 0 h 117"/>
                  <a:gd name="T84" fmla="*/ 85 w 89"/>
                  <a:gd name="T85" fmla="*/ 0 h 117"/>
                  <a:gd name="T86" fmla="*/ 89 w 89"/>
                  <a:gd name="T87" fmla="*/ 25 h 117"/>
                  <a:gd name="T88" fmla="*/ 85 w 89"/>
                  <a:gd name="T89" fmla="*/ 25 h 117"/>
                  <a:gd name="T90" fmla="*/ 81 w 89"/>
                  <a:gd name="T91" fmla="*/ 21 h 117"/>
                  <a:gd name="T92" fmla="*/ 81 w 89"/>
                  <a:gd name="T93" fmla="*/ 13 h 117"/>
                  <a:gd name="T94" fmla="*/ 77 w 89"/>
                  <a:gd name="T95" fmla="*/ 9 h 117"/>
                  <a:gd name="T96" fmla="*/ 73 w 89"/>
                  <a:gd name="T97" fmla="*/ 9 h 117"/>
                  <a:gd name="T98" fmla="*/ 69 w 89"/>
                  <a:gd name="T99" fmla="*/ 9 h 117"/>
                  <a:gd name="T100" fmla="*/ 61 w 89"/>
                  <a:gd name="T101" fmla="*/ 5 h 117"/>
                  <a:gd name="T102" fmla="*/ 37 w 89"/>
                  <a:gd name="T103" fmla="*/ 5 h 11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9"/>
                  <a:gd name="T157" fmla="*/ 0 h 117"/>
                  <a:gd name="T158" fmla="*/ 89 w 89"/>
                  <a:gd name="T159" fmla="*/ 117 h 11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9" h="117">
                    <a:moveTo>
                      <a:pt x="37" y="5"/>
                    </a:moveTo>
                    <a:lnTo>
                      <a:pt x="37" y="57"/>
                    </a:lnTo>
                    <a:lnTo>
                      <a:pt x="53" y="57"/>
                    </a:lnTo>
                    <a:lnTo>
                      <a:pt x="61" y="57"/>
                    </a:lnTo>
                    <a:lnTo>
                      <a:pt x="65" y="53"/>
                    </a:lnTo>
                    <a:lnTo>
                      <a:pt x="69" y="49"/>
                    </a:lnTo>
                    <a:lnTo>
                      <a:pt x="73" y="41"/>
                    </a:lnTo>
                    <a:lnTo>
                      <a:pt x="73" y="77"/>
                    </a:lnTo>
                    <a:lnTo>
                      <a:pt x="73" y="73"/>
                    </a:lnTo>
                    <a:lnTo>
                      <a:pt x="69" y="69"/>
                    </a:lnTo>
                    <a:lnTo>
                      <a:pt x="69" y="65"/>
                    </a:lnTo>
                    <a:lnTo>
                      <a:pt x="65" y="65"/>
                    </a:lnTo>
                    <a:lnTo>
                      <a:pt x="61" y="61"/>
                    </a:lnTo>
                    <a:lnTo>
                      <a:pt x="53" y="61"/>
                    </a:lnTo>
                    <a:lnTo>
                      <a:pt x="37" y="61"/>
                    </a:lnTo>
                    <a:lnTo>
                      <a:pt x="37" y="97"/>
                    </a:lnTo>
                    <a:lnTo>
                      <a:pt x="37" y="105"/>
                    </a:lnTo>
                    <a:lnTo>
                      <a:pt x="37" y="109"/>
                    </a:lnTo>
                    <a:lnTo>
                      <a:pt x="37" y="113"/>
                    </a:lnTo>
                    <a:lnTo>
                      <a:pt x="41" y="113"/>
                    </a:lnTo>
                    <a:lnTo>
                      <a:pt x="45" y="117"/>
                    </a:lnTo>
                    <a:lnTo>
                      <a:pt x="49" y="117"/>
                    </a:lnTo>
                    <a:lnTo>
                      <a:pt x="53" y="117"/>
                    </a:lnTo>
                    <a:lnTo>
                      <a:pt x="0" y="117"/>
                    </a:lnTo>
                    <a:lnTo>
                      <a:pt x="4" y="117"/>
                    </a:lnTo>
                    <a:lnTo>
                      <a:pt x="12" y="117"/>
                    </a:lnTo>
                    <a:lnTo>
                      <a:pt x="16" y="113"/>
                    </a:lnTo>
                    <a:lnTo>
                      <a:pt x="16" y="105"/>
                    </a:lnTo>
                    <a:lnTo>
                      <a:pt x="16" y="97"/>
                    </a:lnTo>
                    <a:lnTo>
                      <a:pt x="16" y="21"/>
                    </a:lnTo>
                    <a:lnTo>
                      <a:pt x="16" y="13"/>
                    </a:lnTo>
                    <a:lnTo>
                      <a:pt x="16" y="9"/>
                    </a:lnTo>
                    <a:lnTo>
                      <a:pt x="12" y="5"/>
                    </a:lnTo>
                    <a:lnTo>
                      <a:pt x="8" y="5"/>
                    </a:lnTo>
                    <a:lnTo>
                      <a:pt x="4" y="5"/>
                    </a:lnTo>
                    <a:lnTo>
                      <a:pt x="0" y="5"/>
                    </a:lnTo>
                    <a:lnTo>
                      <a:pt x="0" y="0"/>
                    </a:lnTo>
                    <a:lnTo>
                      <a:pt x="85" y="0"/>
                    </a:lnTo>
                    <a:lnTo>
                      <a:pt x="89" y="25"/>
                    </a:lnTo>
                    <a:lnTo>
                      <a:pt x="85" y="25"/>
                    </a:lnTo>
                    <a:lnTo>
                      <a:pt x="81" y="21"/>
                    </a:lnTo>
                    <a:lnTo>
                      <a:pt x="81" y="13"/>
                    </a:lnTo>
                    <a:lnTo>
                      <a:pt x="77" y="9"/>
                    </a:lnTo>
                    <a:lnTo>
                      <a:pt x="73" y="9"/>
                    </a:lnTo>
                    <a:lnTo>
                      <a:pt x="69" y="9"/>
                    </a:lnTo>
                    <a:lnTo>
                      <a:pt x="61" y="5"/>
                    </a:lnTo>
                    <a:lnTo>
                      <a:pt x="37" y="5"/>
                    </a:lnTo>
                    <a:close/>
                  </a:path>
                </a:pathLst>
              </a:custGeom>
              <a:solidFill>
                <a:srgbClr val="000000"/>
              </a:solidFill>
              <a:ln w="0">
                <a:solidFill>
                  <a:srgbClr val="000000"/>
                </a:solidFill>
                <a:round/>
                <a:headEnd/>
                <a:tailEnd/>
              </a:ln>
            </p:spPr>
            <p:txBody>
              <a:bodyPr/>
              <a:lstStyle/>
              <a:p>
                <a:endParaRPr lang="en-US"/>
              </a:p>
            </p:txBody>
          </p:sp>
          <p:sp>
            <p:nvSpPr>
              <p:cNvPr id="9484" name="Freeform 101"/>
              <p:cNvSpPr>
                <a:spLocks/>
              </p:cNvSpPr>
              <p:nvPr/>
            </p:nvSpPr>
            <p:spPr bwMode="auto">
              <a:xfrm>
                <a:off x="1598" y="2692"/>
                <a:ext cx="56" cy="80"/>
              </a:xfrm>
              <a:custGeom>
                <a:avLst/>
                <a:gdLst>
                  <a:gd name="T0" fmla="*/ 24 w 56"/>
                  <a:gd name="T1" fmla="*/ 0 h 80"/>
                  <a:gd name="T2" fmla="*/ 24 w 56"/>
                  <a:gd name="T3" fmla="*/ 20 h 80"/>
                  <a:gd name="T4" fmla="*/ 32 w 56"/>
                  <a:gd name="T5" fmla="*/ 8 h 80"/>
                  <a:gd name="T6" fmla="*/ 40 w 56"/>
                  <a:gd name="T7" fmla="*/ 4 h 80"/>
                  <a:gd name="T8" fmla="*/ 48 w 56"/>
                  <a:gd name="T9" fmla="*/ 0 h 80"/>
                  <a:gd name="T10" fmla="*/ 52 w 56"/>
                  <a:gd name="T11" fmla="*/ 0 h 80"/>
                  <a:gd name="T12" fmla="*/ 52 w 56"/>
                  <a:gd name="T13" fmla="*/ 4 h 80"/>
                  <a:gd name="T14" fmla="*/ 56 w 56"/>
                  <a:gd name="T15" fmla="*/ 8 h 80"/>
                  <a:gd name="T16" fmla="*/ 56 w 56"/>
                  <a:gd name="T17" fmla="*/ 12 h 80"/>
                  <a:gd name="T18" fmla="*/ 56 w 56"/>
                  <a:gd name="T19" fmla="*/ 16 h 80"/>
                  <a:gd name="T20" fmla="*/ 56 w 56"/>
                  <a:gd name="T21" fmla="*/ 20 h 80"/>
                  <a:gd name="T22" fmla="*/ 52 w 56"/>
                  <a:gd name="T23" fmla="*/ 20 h 80"/>
                  <a:gd name="T24" fmla="*/ 48 w 56"/>
                  <a:gd name="T25" fmla="*/ 20 h 80"/>
                  <a:gd name="T26" fmla="*/ 48 w 56"/>
                  <a:gd name="T27" fmla="*/ 20 h 80"/>
                  <a:gd name="T28" fmla="*/ 44 w 56"/>
                  <a:gd name="T29" fmla="*/ 16 h 80"/>
                  <a:gd name="T30" fmla="*/ 40 w 56"/>
                  <a:gd name="T31" fmla="*/ 16 h 80"/>
                  <a:gd name="T32" fmla="*/ 36 w 56"/>
                  <a:gd name="T33" fmla="*/ 12 h 80"/>
                  <a:gd name="T34" fmla="*/ 36 w 56"/>
                  <a:gd name="T35" fmla="*/ 16 h 80"/>
                  <a:gd name="T36" fmla="*/ 36 w 56"/>
                  <a:gd name="T37" fmla="*/ 16 h 80"/>
                  <a:gd name="T38" fmla="*/ 32 w 56"/>
                  <a:gd name="T39" fmla="*/ 20 h 80"/>
                  <a:gd name="T40" fmla="*/ 24 w 56"/>
                  <a:gd name="T41" fmla="*/ 28 h 80"/>
                  <a:gd name="T42" fmla="*/ 24 w 56"/>
                  <a:gd name="T43" fmla="*/ 64 h 80"/>
                  <a:gd name="T44" fmla="*/ 28 w 56"/>
                  <a:gd name="T45" fmla="*/ 68 h 80"/>
                  <a:gd name="T46" fmla="*/ 28 w 56"/>
                  <a:gd name="T47" fmla="*/ 72 h 80"/>
                  <a:gd name="T48" fmla="*/ 28 w 56"/>
                  <a:gd name="T49" fmla="*/ 76 h 80"/>
                  <a:gd name="T50" fmla="*/ 32 w 56"/>
                  <a:gd name="T51" fmla="*/ 76 h 80"/>
                  <a:gd name="T52" fmla="*/ 36 w 56"/>
                  <a:gd name="T53" fmla="*/ 80 h 80"/>
                  <a:gd name="T54" fmla="*/ 40 w 56"/>
                  <a:gd name="T55" fmla="*/ 80 h 80"/>
                  <a:gd name="T56" fmla="*/ 40 w 56"/>
                  <a:gd name="T57" fmla="*/ 80 h 80"/>
                  <a:gd name="T58" fmla="*/ 0 w 56"/>
                  <a:gd name="T59" fmla="*/ 80 h 80"/>
                  <a:gd name="T60" fmla="*/ 0 w 56"/>
                  <a:gd name="T61" fmla="*/ 80 h 80"/>
                  <a:gd name="T62" fmla="*/ 4 w 56"/>
                  <a:gd name="T63" fmla="*/ 80 h 80"/>
                  <a:gd name="T64" fmla="*/ 8 w 56"/>
                  <a:gd name="T65" fmla="*/ 76 h 80"/>
                  <a:gd name="T66" fmla="*/ 8 w 56"/>
                  <a:gd name="T67" fmla="*/ 76 h 80"/>
                  <a:gd name="T68" fmla="*/ 12 w 56"/>
                  <a:gd name="T69" fmla="*/ 72 h 80"/>
                  <a:gd name="T70" fmla="*/ 12 w 56"/>
                  <a:gd name="T71" fmla="*/ 68 h 80"/>
                  <a:gd name="T72" fmla="*/ 12 w 56"/>
                  <a:gd name="T73" fmla="*/ 64 h 80"/>
                  <a:gd name="T74" fmla="*/ 12 w 56"/>
                  <a:gd name="T75" fmla="*/ 32 h 80"/>
                  <a:gd name="T76" fmla="*/ 12 w 56"/>
                  <a:gd name="T77" fmla="*/ 20 h 80"/>
                  <a:gd name="T78" fmla="*/ 12 w 56"/>
                  <a:gd name="T79" fmla="*/ 16 h 80"/>
                  <a:gd name="T80" fmla="*/ 12 w 56"/>
                  <a:gd name="T81" fmla="*/ 12 h 80"/>
                  <a:gd name="T82" fmla="*/ 8 w 56"/>
                  <a:gd name="T83" fmla="*/ 12 h 80"/>
                  <a:gd name="T84" fmla="*/ 8 w 56"/>
                  <a:gd name="T85" fmla="*/ 12 h 80"/>
                  <a:gd name="T86" fmla="*/ 4 w 56"/>
                  <a:gd name="T87" fmla="*/ 12 h 80"/>
                  <a:gd name="T88" fmla="*/ 4 w 56"/>
                  <a:gd name="T89" fmla="*/ 12 h 80"/>
                  <a:gd name="T90" fmla="*/ 0 w 56"/>
                  <a:gd name="T91" fmla="*/ 12 h 80"/>
                  <a:gd name="T92" fmla="*/ 0 w 56"/>
                  <a:gd name="T93" fmla="*/ 8 h 80"/>
                  <a:gd name="T94" fmla="*/ 24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4"/>
                    </a:lnTo>
                    <a:lnTo>
                      <a:pt x="48" y="0"/>
                    </a:lnTo>
                    <a:lnTo>
                      <a:pt x="52" y="0"/>
                    </a:lnTo>
                    <a:lnTo>
                      <a:pt x="52" y="4"/>
                    </a:lnTo>
                    <a:lnTo>
                      <a:pt x="56" y="8"/>
                    </a:lnTo>
                    <a:lnTo>
                      <a:pt x="56" y="12"/>
                    </a:lnTo>
                    <a:lnTo>
                      <a:pt x="56" y="16"/>
                    </a:lnTo>
                    <a:lnTo>
                      <a:pt x="56" y="20"/>
                    </a:lnTo>
                    <a:lnTo>
                      <a:pt x="52" y="20"/>
                    </a:lnTo>
                    <a:lnTo>
                      <a:pt x="48" y="20"/>
                    </a:lnTo>
                    <a:lnTo>
                      <a:pt x="44" y="16"/>
                    </a:lnTo>
                    <a:lnTo>
                      <a:pt x="40" y="16"/>
                    </a:lnTo>
                    <a:lnTo>
                      <a:pt x="36" y="12"/>
                    </a:lnTo>
                    <a:lnTo>
                      <a:pt x="36" y="16"/>
                    </a:lnTo>
                    <a:lnTo>
                      <a:pt x="32" y="20"/>
                    </a:lnTo>
                    <a:lnTo>
                      <a:pt x="24" y="28"/>
                    </a:lnTo>
                    <a:lnTo>
                      <a:pt x="24" y="64"/>
                    </a:lnTo>
                    <a:lnTo>
                      <a:pt x="28" y="68"/>
                    </a:lnTo>
                    <a:lnTo>
                      <a:pt x="28" y="72"/>
                    </a:lnTo>
                    <a:lnTo>
                      <a:pt x="28" y="76"/>
                    </a:lnTo>
                    <a:lnTo>
                      <a:pt x="32" y="76"/>
                    </a:lnTo>
                    <a:lnTo>
                      <a:pt x="36" y="80"/>
                    </a:lnTo>
                    <a:lnTo>
                      <a:pt x="40" y="80"/>
                    </a:lnTo>
                    <a:lnTo>
                      <a:pt x="0" y="80"/>
                    </a:lnTo>
                    <a:lnTo>
                      <a:pt x="4" y="80"/>
                    </a:lnTo>
                    <a:lnTo>
                      <a:pt x="8" y="76"/>
                    </a:lnTo>
                    <a:lnTo>
                      <a:pt x="12" y="72"/>
                    </a:lnTo>
                    <a:lnTo>
                      <a:pt x="12" y="68"/>
                    </a:lnTo>
                    <a:lnTo>
                      <a:pt x="12" y="64"/>
                    </a:lnTo>
                    <a:lnTo>
                      <a:pt x="12" y="32"/>
                    </a:lnTo>
                    <a:lnTo>
                      <a:pt x="12" y="20"/>
                    </a:lnTo>
                    <a:lnTo>
                      <a:pt x="12" y="16"/>
                    </a:lnTo>
                    <a:lnTo>
                      <a:pt x="12" y="12"/>
                    </a:lnTo>
                    <a:lnTo>
                      <a:pt x="8" y="12"/>
                    </a:lnTo>
                    <a:lnTo>
                      <a:pt x="4" y="12"/>
                    </a:lnTo>
                    <a:lnTo>
                      <a:pt x="0" y="12"/>
                    </a:lnTo>
                    <a:lnTo>
                      <a:pt x="0" y="8"/>
                    </a:lnTo>
                    <a:lnTo>
                      <a:pt x="24" y="0"/>
                    </a:lnTo>
                    <a:close/>
                  </a:path>
                </a:pathLst>
              </a:custGeom>
              <a:solidFill>
                <a:srgbClr val="000000"/>
              </a:solidFill>
              <a:ln w="0">
                <a:solidFill>
                  <a:srgbClr val="000000"/>
                </a:solidFill>
                <a:round/>
                <a:headEnd/>
                <a:tailEnd/>
              </a:ln>
            </p:spPr>
            <p:txBody>
              <a:bodyPr/>
              <a:lstStyle/>
              <a:p>
                <a:endParaRPr lang="en-US"/>
              </a:p>
            </p:txBody>
          </p:sp>
          <p:sp>
            <p:nvSpPr>
              <p:cNvPr id="9485" name="Freeform 102"/>
              <p:cNvSpPr>
                <a:spLocks noEditPoints="1"/>
              </p:cNvSpPr>
              <p:nvPr/>
            </p:nvSpPr>
            <p:spPr bwMode="auto">
              <a:xfrm>
                <a:off x="1662" y="2692"/>
                <a:ext cx="72" cy="84"/>
              </a:xfrm>
              <a:custGeom>
                <a:avLst/>
                <a:gdLst>
                  <a:gd name="T0" fmla="*/ 36 w 72"/>
                  <a:gd name="T1" fmla="*/ 0 h 84"/>
                  <a:gd name="T2" fmla="*/ 48 w 72"/>
                  <a:gd name="T3" fmla="*/ 4 h 84"/>
                  <a:gd name="T4" fmla="*/ 56 w 72"/>
                  <a:gd name="T5" fmla="*/ 8 h 84"/>
                  <a:gd name="T6" fmla="*/ 64 w 72"/>
                  <a:gd name="T7" fmla="*/ 16 h 84"/>
                  <a:gd name="T8" fmla="*/ 72 w 72"/>
                  <a:gd name="T9" fmla="*/ 28 h 84"/>
                  <a:gd name="T10" fmla="*/ 72 w 72"/>
                  <a:gd name="T11" fmla="*/ 40 h 84"/>
                  <a:gd name="T12" fmla="*/ 72 w 72"/>
                  <a:gd name="T13" fmla="*/ 52 h 84"/>
                  <a:gd name="T14" fmla="*/ 68 w 72"/>
                  <a:gd name="T15" fmla="*/ 60 h 84"/>
                  <a:gd name="T16" fmla="*/ 64 w 72"/>
                  <a:gd name="T17" fmla="*/ 72 h 84"/>
                  <a:gd name="T18" fmla="*/ 56 w 72"/>
                  <a:gd name="T19" fmla="*/ 76 h 84"/>
                  <a:gd name="T20" fmla="*/ 44 w 72"/>
                  <a:gd name="T21" fmla="*/ 80 h 84"/>
                  <a:gd name="T22" fmla="*/ 36 w 72"/>
                  <a:gd name="T23" fmla="*/ 84 h 84"/>
                  <a:gd name="T24" fmla="*/ 24 w 72"/>
                  <a:gd name="T25" fmla="*/ 80 h 84"/>
                  <a:gd name="T26" fmla="*/ 16 w 72"/>
                  <a:gd name="T27" fmla="*/ 76 h 84"/>
                  <a:gd name="T28" fmla="*/ 8 w 72"/>
                  <a:gd name="T29" fmla="*/ 68 h 84"/>
                  <a:gd name="T30" fmla="*/ 0 w 72"/>
                  <a:gd name="T31" fmla="*/ 56 h 84"/>
                  <a:gd name="T32" fmla="*/ 0 w 72"/>
                  <a:gd name="T33" fmla="*/ 44 h 84"/>
                  <a:gd name="T34" fmla="*/ 0 w 72"/>
                  <a:gd name="T35" fmla="*/ 32 h 84"/>
                  <a:gd name="T36" fmla="*/ 4 w 72"/>
                  <a:gd name="T37" fmla="*/ 20 h 84"/>
                  <a:gd name="T38" fmla="*/ 8 w 72"/>
                  <a:gd name="T39" fmla="*/ 12 h 84"/>
                  <a:gd name="T40" fmla="*/ 16 w 72"/>
                  <a:gd name="T41" fmla="*/ 4 h 84"/>
                  <a:gd name="T42" fmla="*/ 28 w 72"/>
                  <a:gd name="T43" fmla="*/ 4 h 84"/>
                  <a:gd name="T44" fmla="*/ 36 w 72"/>
                  <a:gd name="T45" fmla="*/ 0 h 84"/>
                  <a:gd name="T46" fmla="*/ 32 w 72"/>
                  <a:gd name="T47" fmla="*/ 8 h 84"/>
                  <a:gd name="T48" fmla="*/ 28 w 72"/>
                  <a:gd name="T49" fmla="*/ 8 h 84"/>
                  <a:gd name="T50" fmla="*/ 24 w 72"/>
                  <a:gd name="T51" fmla="*/ 8 h 84"/>
                  <a:gd name="T52" fmla="*/ 20 w 72"/>
                  <a:gd name="T53" fmla="*/ 12 h 84"/>
                  <a:gd name="T54" fmla="*/ 16 w 72"/>
                  <a:gd name="T55" fmla="*/ 20 h 84"/>
                  <a:gd name="T56" fmla="*/ 12 w 72"/>
                  <a:gd name="T57" fmla="*/ 28 h 84"/>
                  <a:gd name="T58" fmla="*/ 12 w 72"/>
                  <a:gd name="T59" fmla="*/ 36 h 84"/>
                  <a:gd name="T60" fmla="*/ 16 w 72"/>
                  <a:gd name="T61" fmla="*/ 52 h 84"/>
                  <a:gd name="T62" fmla="*/ 20 w 72"/>
                  <a:gd name="T63" fmla="*/ 64 h 84"/>
                  <a:gd name="T64" fmla="*/ 24 w 72"/>
                  <a:gd name="T65" fmla="*/ 72 h 84"/>
                  <a:gd name="T66" fmla="*/ 32 w 72"/>
                  <a:gd name="T67" fmla="*/ 76 h 84"/>
                  <a:gd name="T68" fmla="*/ 40 w 72"/>
                  <a:gd name="T69" fmla="*/ 76 h 84"/>
                  <a:gd name="T70" fmla="*/ 48 w 72"/>
                  <a:gd name="T71" fmla="*/ 76 h 84"/>
                  <a:gd name="T72" fmla="*/ 52 w 72"/>
                  <a:gd name="T73" fmla="*/ 72 h 84"/>
                  <a:gd name="T74" fmla="*/ 56 w 72"/>
                  <a:gd name="T75" fmla="*/ 60 h 84"/>
                  <a:gd name="T76" fmla="*/ 60 w 72"/>
                  <a:gd name="T77" fmla="*/ 48 h 84"/>
                  <a:gd name="T78" fmla="*/ 56 w 72"/>
                  <a:gd name="T79" fmla="*/ 36 h 84"/>
                  <a:gd name="T80" fmla="*/ 56 w 72"/>
                  <a:gd name="T81" fmla="*/ 24 h 84"/>
                  <a:gd name="T82" fmla="*/ 48 w 72"/>
                  <a:gd name="T83" fmla="*/ 16 h 84"/>
                  <a:gd name="T84" fmla="*/ 44 w 72"/>
                  <a:gd name="T85" fmla="*/ 8 h 84"/>
                  <a:gd name="T86" fmla="*/ 32 w 72"/>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4"/>
                  <a:gd name="T134" fmla="*/ 72 w 72"/>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4">
                    <a:moveTo>
                      <a:pt x="36" y="0"/>
                    </a:moveTo>
                    <a:lnTo>
                      <a:pt x="48" y="4"/>
                    </a:lnTo>
                    <a:lnTo>
                      <a:pt x="56" y="8"/>
                    </a:lnTo>
                    <a:lnTo>
                      <a:pt x="64" y="16"/>
                    </a:lnTo>
                    <a:lnTo>
                      <a:pt x="72" y="28"/>
                    </a:lnTo>
                    <a:lnTo>
                      <a:pt x="72" y="40"/>
                    </a:lnTo>
                    <a:lnTo>
                      <a:pt x="72" y="52"/>
                    </a:lnTo>
                    <a:lnTo>
                      <a:pt x="68" y="60"/>
                    </a:lnTo>
                    <a:lnTo>
                      <a:pt x="64" y="72"/>
                    </a:lnTo>
                    <a:lnTo>
                      <a:pt x="56" y="76"/>
                    </a:lnTo>
                    <a:lnTo>
                      <a:pt x="44" y="80"/>
                    </a:lnTo>
                    <a:lnTo>
                      <a:pt x="36" y="84"/>
                    </a:lnTo>
                    <a:lnTo>
                      <a:pt x="24" y="80"/>
                    </a:lnTo>
                    <a:lnTo>
                      <a:pt x="16" y="76"/>
                    </a:lnTo>
                    <a:lnTo>
                      <a:pt x="8" y="68"/>
                    </a:lnTo>
                    <a:lnTo>
                      <a:pt x="0" y="56"/>
                    </a:lnTo>
                    <a:lnTo>
                      <a:pt x="0" y="44"/>
                    </a:lnTo>
                    <a:lnTo>
                      <a:pt x="0" y="32"/>
                    </a:lnTo>
                    <a:lnTo>
                      <a:pt x="4" y="20"/>
                    </a:lnTo>
                    <a:lnTo>
                      <a:pt x="8" y="12"/>
                    </a:lnTo>
                    <a:lnTo>
                      <a:pt x="16" y="4"/>
                    </a:lnTo>
                    <a:lnTo>
                      <a:pt x="28" y="4"/>
                    </a:lnTo>
                    <a:lnTo>
                      <a:pt x="36" y="0"/>
                    </a:lnTo>
                    <a:close/>
                    <a:moveTo>
                      <a:pt x="32" y="8"/>
                    </a:moveTo>
                    <a:lnTo>
                      <a:pt x="28" y="8"/>
                    </a:lnTo>
                    <a:lnTo>
                      <a:pt x="24" y="8"/>
                    </a:lnTo>
                    <a:lnTo>
                      <a:pt x="20" y="12"/>
                    </a:lnTo>
                    <a:lnTo>
                      <a:pt x="16" y="20"/>
                    </a:lnTo>
                    <a:lnTo>
                      <a:pt x="12" y="28"/>
                    </a:lnTo>
                    <a:lnTo>
                      <a:pt x="12" y="36"/>
                    </a:lnTo>
                    <a:lnTo>
                      <a:pt x="16" y="52"/>
                    </a:lnTo>
                    <a:lnTo>
                      <a:pt x="20" y="64"/>
                    </a:lnTo>
                    <a:lnTo>
                      <a:pt x="24" y="72"/>
                    </a:lnTo>
                    <a:lnTo>
                      <a:pt x="32" y="76"/>
                    </a:lnTo>
                    <a:lnTo>
                      <a:pt x="40" y="76"/>
                    </a:lnTo>
                    <a:lnTo>
                      <a:pt x="48" y="76"/>
                    </a:lnTo>
                    <a:lnTo>
                      <a:pt x="52" y="72"/>
                    </a:lnTo>
                    <a:lnTo>
                      <a:pt x="56" y="60"/>
                    </a:lnTo>
                    <a:lnTo>
                      <a:pt x="60" y="48"/>
                    </a:lnTo>
                    <a:lnTo>
                      <a:pt x="56" y="36"/>
                    </a:lnTo>
                    <a:lnTo>
                      <a:pt x="56" y="24"/>
                    </a:lnTo>
                    <a:lnTo>
                      <a:pt x="48" y="16"/>
                    </a:lnTo>
                    <a:lnTo>
                      <a:pt x="44" y="8"/>
                    </a:lnTo>
                    <a:lnTo>
                      <a:pt x="32" y="8"/>
                    </a:lnTo>
                    <a:close/>
                  </a:path>
                </a:pathLst>
              </a:custGeom>
              <a:solidFill>
                <a:srgbClr val="000000"/>
              </a:solidFill>
              <a:ln w="0">
                <a:solidFill>
                  <a:srgbClr val="000000"/>
                </a:solidFill>
                <a:round/>
                <a:headEnd/>
                <a:tailEnd/>
              </a:ln>
            </p:spPr>
            <p:txBody>
              <a:bodyPr/>
              <a:lstStyle/>
              <a:p>
                <a:endParaRPr lang="en-US"/>
              </a:p>
            </p:txBody>
          </p:sp>
          <p:sp>
            <p:nvSpPr>
              <p:cNvPr id="9486" name="Freeform 103"/>
              <p:cNvSpPr>
                <a:spLocks/>
              </p:cNvSpPr>
              <p:nvPr/>
            </p:nvSpPr>
            <p:spPr bwMode="auto">
              <a:xfrm>
                <a:off x="1747" y="2692"/>
                <a:ext cx="128" cy="80"/>
              </a:xfrm>
              <a:custGeom>
                <a:avLst/>
                <a:gdLst>
                  <a:gd name="T0" fmla="*/ 32 w 128"/>
                  <a:gd name="T1" fmla="*/ 12 h 80"/>
                  <a:gd name="T2" fmla="*/ 36 w 128"/>
                  <a:gd name="T3" fmla="*/ 4 h 80"/>
                  <a:gd name="T4" fmla="*/ 48 w 128"/>
                  <a:gd name="T5" fmla="*/ 0 h 80"/>
                  <a:gd name="T6" fmla="*/ 56 w 128"/>
                  <a:gd name="T7" fmla="*/ 0 h 80"/>
                  <a:gd name="T8" fmla="*/ 68 w 128"/>
                  <a:gd name="T9" fmla="*/ 12 h 80"/>
                  <a:gd name="T10" fmla="*/ 80 w 128"/>
                  <a:gd name="T11" fmla="*/ 8 h 80"/>
                  <a:gd name="T12" fmla="*/ 92 w 128"/>
                  <a:gd name="T13" fmla="*/ 0 h 80"/>
                  <a:gd name="T14" fmla="*/ 104 w 128"/>
                  <a:gd name="T15" fmla="*/ 0 h 80"/>
                  <a:gd name="T16" fmla="*/ 112 w 128"/>
                  <a:gd name="T17" fmla="*/ 8 h 80"/>
                  <a:gd name="T18" fmla="*/ 120 w 128"/>
                  <a:gd name="T19" fmla="*/ 20 h 80"/>
                  <a:gd name="T20" fmla="*/ 120 w 128"/>
                  <a:gd name="T21" fmla="*/ 64 h 80"/>
                  <a:gd name="T22" fmla="*/ 120 w 128"/>
                  <a:gd name="T23" fmla="*/ 76 h 80"/>
                  <a:gd name="T24" fmla="*/ 124 w 128"/>
                  <a:gd name="T25" fmla="*/ 76 h 80"/>
                  <a:gd name="T26" fmla="*/ 128 w 128"/>
                  <a:gd name="T27" fmla="*/ 80 h 80"/>
                  <a:gd name="T28" fmla="*/ 92 w 128"/>
                  <a:gd name="T29" fmla="*/ 80 h 80"/>
                  <a:gd name="T30" fmla="*/ 96 w 128"/>
                  <a:gd name="T31" fmla="*/ 80 h 80"/>
                  <a:gd name="T32" fmla="*/ 100 w 128"/>
                  <a:gd name="T33" fmla="*/ 76 h 80"/>
                  <a:gd name="T34" fmla="*/ 104 w 128"/>
                  <a:gd name="T35" fmla="*/ 72 h 80"/>
                  <a:gd name="T36" fmla="*/ 104 w 128"/>
                  <a:gd name="T37" fmla="*/ 64 h 80"/>
                  <a:gd name="T38" fmla="*/ 104 w 128"/>
                  <a:gd name="T39" fmla="*/ 24 h 80"/>
                  <a:gd name="T40" fmla="*/ 96 w 128"/>
                  <a:gd name="T41" fmla="*/ 12 h 80"/>
                  <a:gd name="T42" fmla="*/ 88 w 128"/>
                  <a:gd name="T43" fmla="*/ 12 h 80"/>
                  <a:gd name="T44" fmla="*/ 76 w 128"/>
                  <a:gd name="T45" fmla="*/ 16 h 80"/>
                  <a:gd name="T46" fmla="*/ 72 w 128"/>
                  <a:gd name="T47" fmla="*/ 24 h 80"/>
                  <a:gd name="T48" fmla="*/ 72 w 128"/>
                  <a:gd name="T49" fmla="*/ 64 h 80"/>
                  <a:gd name="T50" fmla="*/ 72 w 128"/>
                  <a:gd name="T51" fmla="*/ 76 h 80"/>
                  <a:gd name="T52" fmla="*/ 76 w 128"/>
                  <a:gd name="T53" fmla="*/ 76 h 80"/>
                  <a:gd name="T54" fmla="*/ 84 w 128"/>
                  <a:gd name="T55" fmla="*/ 80 h 80"/>
                  <a:gd name="T56" fmla="*/ 44 w 128"/>
                  <a:gd name="T57" fmla="*/ 80 h 80"/>
                  <a:gd name="T58" fmla="*/ 52 w 128"/>
                  <a:gd name="T59" fmla="*/ 80 h 80"/>
                  <a:gd name="T60" fmla="*/ 56 w 128"/>
                  <a:gd name="T61" fmla="*/ 76 h 80"/>
                  <a:gd name="T62" fmla="*/ 56 w 128"/>
                  <a:gd name="T63" fmla="*/ 68 h 80"/>
                  <a:gd name="T64" fmla="*/ 56 w 128"/>
                  <a:gd name="T65" fmla="*/ 32 h 80"/>
                  <a:gd name="T66" fmla="*/ 52 w 128"/>
                  <a:gd name="T67" fmla="*/ 16 h 80"/>
                  <a:gd name="T68" fmla="*/ 44 w 128"/>
                  <a:gd name="T69" fmla="*/ 12 h 80"/>
                  <a:gd name="T70" fmla="*/ 36 w 128"/>
                  <a:gd name="T71" fmla="*/ 16 h 80"/>
                  <a:gd name="T72" fmla="*/ 24 w 128"/>
                  <a:gd name="T73" fmla="*/ 24 h 80"/>
                  <a:gd name="T74" fmla="*/ 24 w 128"/>
                  <a:gd name="T75" fmla="*/ 68 h 80"/>
                  <a:gd name="T76" fmla="*/ 24 w 128"/>
                  <a:gd name="T77" fmla="*/ 76 h 80"/>
                  <a:gd name="T78" fmla="*/ 32 w 128"/>
                  <a:gd name="T79" fmla="*/ 80 h 80"/>
                  <a:gd name="T80" fmla="*/ 36 w 128"/>
                  <a:gd name="T81" fmla="*/ 80 h 80"/>
                  <a:gd name="T82" fmla="*/ 0 w 128"/>
                  <a:gd name="T83" fmla="*/ 80 h 80"/>
                  <a:gd name="T84" fmla="*/ 4 w 128"/>
                  <a:gd name="T85" fmla="*/ 76 h 80"/>
                  <a:gd name="T86" fmla="*/ 8 w 128"/>
                  <a:gd name="T87" fmla="*/ 72 h 80"/>
                  <a:gd name="T88" fmla="*/ 8 w 128"/>
                  <a:gd name="T89" fmla="*/ 64 h 80"/>
                  <a:gd name="T90" fmla="*/ 8 w 128"/>
                  <a:gd name="T91" fmla="*/ 24 h 80"/>
                  <a:gd name="T92" fmla="*/ 8 w 128"/>
                  <a:gd name="T93" fmla="*/ 12 h 80"/>
                  <a:gd name="T94" fmla="*/ 4 w 128"/>
                  <a:gd name="T95" fmla="*/ 12 h 80"/>
                  <a:gd name="T96" fmla="*/ 0 w 128"/>
                  <a:gd name="T97" fmla="*/ 12 h 80"/>
                  <a:gd name="T98" fmla="*/ 0 w 128"/>
                  <a:gd name="T99" fmla="*/ 8 h 80"/>
                  <a:gd name="T100" fmla="*/ 24 w 128"/>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8"/>
                  <a:gd name="T154" fmla="*/ 0 h 80"/>
                  <a:gd name="T155" fmla="*/ 128 w 128"/>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8" h="80">
                    <a:moveTo>
                      <a:pt x="24" y="20"/>
                    </a:moveTo>
                    <a:lnTo>
                      <a:pt x="32" y="12"/>
                    </a:lnTo>
                    <a:lnTo>
                      <a:pt x="32" y="8"/>
                    </a:lnTo>
                    <a:lnTo>
                      <a:pt x="36" y="4"/>
                    </a:lnTo>
                    <a:lnTo>
                      <a:pt x="44" y="4"/>
                    </a:lnTo>
                    <a:lnTo>
                      <a:pt x="48" y="0"/>
                    </a:lnTo>
                    <a:lnTo>
                      <a:pt x="52" y="0"/>
                    </a:lnTo>
                    <a:lnTo>
                      <a:pt x="56" y="0"/>
                    </a:lnTo>
                    <a:lnTo>
                      <a:pt x="64" y="4"/>
                    </a:lnTo>
                    <a:lnTo>
                      <a:pt x="68" y="12"/>
                    </a:lnTo>
                    <a:lnTo>
                      <a:pt x="72" y="20"/>
                    </a:lnTo>
                    <a:lnTo>
                      <a:pt x="80" y="8"/>
                    </a:lnTo>
                    <a:lnTo>
                      <a:pt x="84" y="4"/>
                    </a:lnTo>
                    <a:lnTo>
                      <a:pt x="92" y="0"/>
                    </a:lnTo>
                    <a:lnTo>
                      <a:pt x="100" y="0"/>
                    </a:lnTo>
                    <a:lnTo>
                      <a:pt x="104" y="0"/>
                    </a:lnTo>
                    <a:lnTo>
                      <a:pt x="108" y="4"/>
                    </a:lnTo>
                    <a:lnTo>
                      <a:pt x="112" y="8"/>
                    </a:lnTo>
                    <a:lnTo>
                      <a:pt x="116" y="16"/>
                    </a:lnTo>
                    <a:lnTo>
                      <a:pt x="120" y="20"/>
                    </a:lnTo>
                    <a:lnTo>
                      <a:pt x="120" y="28"/>
                    </a:lnTo>
                    <a:lnTo>
                      <a:pt x="120" y="64"/>
                    </a:lnTo>
                    <a:lnTo>
                      <a:pt x="120" y="68"/>
                    </a:lnTo>
                    <a:lnTo>
                      <a:pt x="120" y="76"/>
                    </a:lnTo>
                    <a:lnTo>
                      <a:pt x="124" y="76"/>
                    </a:lnTo>
                    <a:lnTo>
                      <a:pt x="124" y="80"/>
                    </a:lnTo>
                    <a:lnTo>
                      <a:pt x="128" y="80"/>
                    </a:lnTo>
                    <a:lnTo>
                      <a:pt x="92" y="80"/>
                    </a:lnTo>
                    <a:lnTo>
                      <a:pt x="96" y="80"/>
                    </a:lnTo>
                    <a:lnTo>
                      <a:pt x="100" y="80"/>
                    </a:lnTo>
                    <a:lnTo>
                      <a:pt x="100" y="76"/>
                    </a:lnTo>
                    <a:lnTo>
                      <a:pt x="104" y="76"/>
                    </a:lnTo>
                    <a:lnTo>
                      <a:pt x="104" y="72"/>
                    </a:lnTo>
                    <a:lnTo>
                      <a:pt x="104" y="68"/>
                    </a:lnTo>
                    <a:lnTo>
                      <a:pt x="104" y="64"/>
                    </a:lnTo>
                    <a:lnTo>
                      <a:pt x="104" y="32"/>
                    </a:lnTo>
                    <a:lnTo>
                      <a:pt x="104" y="24"/>
                    </a:lnTo>
                    <a:lnTo>
                      <a:pt x="100" y="16"/>
                    </a:lnTo>
                    <a:lnTo>
                      <a:pt x="96" y="12"/>
                    </a:lnTo>
                    <a:lnTo>
                      <a:pt x="92" y="12"/>
                    </a:lnTo>
                    <a:lnTo>
                      <a:pt x="88" y="12"/>
                    </a:lnTo>
                    <a:lnTo>
                      <a:pt x="84" y="12"/>
                    </a:lnTo>
                    <a:lnTo>
                      <a:pt x="76" y="16"/>
                    </a:lnTo>
                    <a:lnTo>
                      <a:pt x="72" y="24"/>
                    </a:lnTo>
                    <a:lnTo>
                      <a:pt x="72" y="28"/>
                    </a:lnTo>
                    <a:lnTo>
                      <a:pt x="72" y="64"/>
                    </a:lnTo>
                    <a:lnTo>
                      <a:pt x="72" y="72"/>
                    </a:lnTo>
                    <a:lnTo>
                      <a:pt x="72" y="76"/>
                    </a:lnTo>
                    <a:lnTo>
                      <a:pt x="76" y="76"/>
                    </a:lnTo>
                    <a:lnTo>
                      <a:pt x="76" y="80"/>
                    </a:lnTo>
                    <a:lnTo>
                      <a:pt x="84" y="80"/>
                    </a:lnTo>
                    <a:lnTo>
                      <a:pt x="44" y="80"/>
                    </a:lnTo>
                    <a:lnTo>
                      <a:pt x="52" y="80"/>
                    </a:lnTo>
                    <a:lnTo>
                      <a:pt x="52" y="76"/>
                    </a:lnTo>
                    <a:lnTo>
                      <a:pt x="56" y="76"/>
                    </a:lnTo>
                    <a:lnTo>
                      <a:pt x="56" y="72"/>
                    </a:lnTo>
                    <a:lnTo>
                      <a:pt x="56" y="68"/>
                    </a:lnTo>
                    <a:lnTo>
                      <a:pt x="56" y="64"/>
                    </a:lnTo>
                    <a:lnTo>
                      <a:pt x="56" y="32"/>
                    </a:lnTo>
                    <a:lnTo>
                      <a:pt x="56" y="24"/>
                    </a:lnTo>
                    <a:lnTo>
                      <a:pt x="52" y="16"/>
                    </a:lnTo>
                    <a:lnTo>
                      <a:pt x="48" y="12"/>
                    </a:lnTo>
                    <a:lnTo>
                      <a:pt x="44" y="12"/>
                    </a:lnTo>
                    <a:lnTo>
                      <a:pt x="40" y="12"/>
                    </a:lnTo>
                    <a:lnTo>
                      <a:pt x="36" y="16"/>
                    </a:lnTo>
                    <a:lnTo>
                      <a:pt x="28" y="16"/>
                    </a:lnTo>
                    <a:lnTo>
                      <a:pt x="24" y="24"/>
                    </a:lnTo>
                    <a:lnTo>
                      <a:pt x="24" y="64"/>
                    </a:lnTo>
                    <a:lnTo>
                      <a:pt x="24" y="68"/>
                    </a:lnTo>
                    <a:lnTo>
                      <a:pt x="24" y="76"/>
                    </a:lnTo>
                    <a:lnTo>
                      <a:pt x="28" y="76"/>
                    </a:lnTo>
                    <a:lnTo>
                      <a:pt x="32" y="80"/>
                    </a:lnTo>
                    <a:lnTo>
                      <a:pt x="36" y="80"/>
                    </a:lnTo>
                    <a:lnTo>
                      <a:pt x="0" y="80"/>
                    </a:lnTo>
                    <a:lnTo>
                      <a:pt x="4" y="80"/>
                    </a:lnTo>
                    <a:lnTo>
                      <a:pt x="4" y="76"/>
                    </a:lnTo>
                    <a:lnTo>
                      <a:pt x="8" y="76"/>
                    </a:lnTo>
                    <a:lnTo>
                      <a:pt x="8" y="72"/>
                    </a:lnTo>
                    <a:lnTo>
                      <a:pt x="8" y="68"/>
                    </a:lnTo>
                    <a:lnTo>
                      <a:pt x="8" y="64"/>
                    </a:lnTo>
                    <a:lnTo>
                      <a:pt x="8" y="32"/>
                    </a:lnTo>
                    <a:lnTo>
                      <a:pt x="8" y="24"/>
                    </a:lnTo>
                    <a:lnTo>
                      <a:pt x="8" y="16"/>
                    </a:lnTo>
                    <a:lnTo>
                      <a:pt x="8" y="12"/>
                    </a:lnTo>
                    <a:lnTo>
                      <a:pt x="4" y="12"/>
                    </a:lnTo>
                    <a:lnTo>
                      <a:pt x="0" y="12"/>
                    </a:lnTo>
                    <a:lnTo>
                      <a:pt x="0" y="8"/>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487" name="Freeform 104"/>
              <p:cNvSpPr>
                <a:spLocks/>
              </p:cNvSpPr>
              <p:nvPr/>
            </p:nvSpPr>
            <p:spPr bwMode="auto">
              <a:xfrm>
                <a:off x="1931" y="2692"/>
                <a:ext cx="65" cy="84"/>
              </a:xfrm>
              <a:custGeom>
                <a:avLst/>
                <a:gdLst>
                  <a:gd name="T0" fmla="*/ 65 w 65"/>
                  <a:gd name="T1" fmla="*/ 48 h 84"/>
                  <a:gd name="T2" fmla="*/ 61 w 65"/>
                  <a:gd name="T3" fmla="*/ 64 h 84"/>
                  <a:gd name="T4" fmla="*/ 53 w 65"/>
                  <a:gd name="T5" fmla="*/ 76 h 84"/>
                  <a:gd name="T6" fmla="*/ 45 w 65"/>
                  <a:gd name="T7" fmla="*/ 80 h 84"/>
                  <a:gd name="T8" fmla="*/ 33 w 65"/>
                  <a:gd name="T9" fmla="*/ 84 h 84"/>
                  <a:gd name="T10" fmla="*/ 21 w 65"/>
                  <a:gd name="T11" fmla="*/ 80 h 84"/>
                  <a:gd name="T12" fmla="*/ 8 w 65"/>
                  <a:gd name="T13" fmla="*/ 72 h 84"/>
                  <a:gd name="T14" fmla="*/ 4 w 65"/>
                  <a:gd name="T15" fmla="*/ 64 h 84"/>
                  <a:gd name="T16" fmla="*/ 0 w 65"/>
                  <a:gd name="T17" fmla="*/ 52 h 84"/>
                  <a:gd name="T18" fmla="*/ 0 w 65"/>
                  <a:gd name="T19" fmla="*/ 40 h 84"/>
                  <a:gd name="T20" fmla="*/ 0 w 65"/>
                  <a:gd name="T21" fmla="*/ 32 h 84"/>
                  <a:gd name="T22" fmla="*/ 4 w 65"/>
                  <a:gd name="T23" fmla="*/ 20 h 84"/>
                  <a:gd name="T24" fmla="*/ 8 w 65"/>
                  <a:gd name="T25" fmla="*/ 12 h 84"/>
                  <a:gd name="T26" fmla="*/ 21 w 65"/>
                  <a:gd name="T27" fmla="*/ 4 h 84"/>
                  <a:gd name="T28" fmla="*/ 37 w 65"/>
                  <a:gd name="T29" fmla="*/ 0 h 84"/>
                  <a:gd name="T30" fmla="*/ 45 w 65"/>
                  <a:gd name="T31" fmla="*/ 4 h 84"/>
                  <a:gd name="T32" fmla="*/ 53 w 65"/>
                  <a:gd name="T33" fmla="*/ 8 h 84"/>
                  <a:gd name="T34" fmla="*/ 61 w 65"/>
                  <a:gd name="T35" fmla="*/ 12 h 84"/>
                  <a:gd name="T36" fmla="*/ 61 w 65"/>
                  <a:gd name="T37" fmla="*/ 20 h 84"/>
                  <a:gd name="T38" fmla="*/ 61 w 65"/>
                  <a:gd name="T39" fmla="*/ 24 h 84"/>
                  <a:gd name="T40" fmla="*/ 61 w 65"/>
                  <a:gd name="T41" fmla="*/ 24 h 84"/>
                  <a:gd name="T42" fmla="*/ 57 w 65"/>
                  <a:gd name="T43" fmla="*/ 24 h 84"/>
                  <a:gd name="T44" fmla="*/ 53 w 65"/>
                  <a:gd name="T45" fmla="*/ 28 h 84"/>
                  <a:gd name="T46" fmla="*/ 49 w 65"/>
                  <a:gd name="T47" fmla="*/ 24 h 84"/>
                  <a:gd name="T48" fmla="*/ 49 w 65"/>
                  <a:gd name="T49" fmla="*/ 24 h 84"/>
                  <a:gd name="T50" fmla="*/ 45 w 65"/>
                  <a:gd name="T51" fmla="*/ 20 h 84"/>
                  <a:gd name="T52" fmla="*/ 45 w 65"/>
                  <a:gd name="T53" fmla="*/ 16 h 84"/>
                  <a:gd name="T54" fmla="*/ 45 w 65"/>
                  <a:gd name="T55" fmla="*/ 12 h 84"/>
                  <a:gd name="T56" fmla="*/ 41 w 65"/>
                  <a:gd name="T57" fmla="*/ 8 h 84"/>
                  <a:gd name="T58" fmla="*/ 37 w 65"/>
                  <a:gd name="T59" fmla="*/ 8 h 84"/>
                  <a:gd name="T60" fmla="*/ 33 w 65"/>
                  <a:gd name="T61" fmla="*/ 8 h 84"/>
                  <a:gd name="T62" fmla="*/ 25 w 65"/>
                  <a:gd name="T63" fmla="*/ 8 h 84"/>
                  <a:gd name="T64" fmla="*/ 21 w 65"/>
                  <a:gd name="T65" fmla="*/ 12 h 84"/>
                  <a:gd name="T66" fmla="*/ 16 w 65"/>
                  <a:gd name="T67" fmla="*/ 20 h 84"/>
                  <a:gd name="T68" fmla="*/ 12 w 65"/>
                  <a:gd name="T69" fmla="*/ 32 h 84"/>
                  <a:gd name="T70" fmla="*/ 16 w 65"/>
                  <a:gd name="T71" fmla="*/ 48 h 84"/>
                  <a:gd name="T72" fmla="*/ 21 w 65"/>
                  <a:gd name="T73" fmla="*/ 56 h 84"/>
                  <a:gd name="T74" fmla="*/ 29 w 65"/>
                  <a:gd name="T75" fmla="*/ 64 h 84"/>
                  <a:gd name="T76" fmla="*/ 41 w 65"/>
                  <a:gd name="T77" fmla="*/ 68 h 84"/>
                  <a:gd name="T78" fmla="*/ 49 w 65"/>
                  <a:gd name="T79" fmla="*/ 68 h 84"/>
                  <a:gd name="T80" fmla="*/ 53 w 65"/>
                  <a:gd name="T81" fmla="*/ 64 h 84"/>
                  <a:gd name="T82" fmla="*/ 61 w 65"/>
                  <a:gd name="T83" fmla="*/ 56 h 84"/>
                  <a:gd name="T84" fmla="*/ 65 w 65"/>
                  <a:gd name="T85" fmla="*/ 48 h 84"/>
                  <a:gd name="T86" fmla="*/ 65 w 65"/>
                  <a:gd name="T87" fmla="*/ 4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5"/>
                  <a:gd name="T133" fmla="*/ 0 h 84"/>
                  <a:gd name="T134" fmla="*/ 65 w 65"/>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5" h="84">
                    <a:moveTo>
                      <a:pt x="65" y="48"/>
                    </a:moveTo>
                    <a:lnTo>
                      <a:pt x="61" y="64"/>
                    </a:lnTo>
                    <a:lnTo>
                      <a:pt x="53" y="76"/>
                    </a:lnTo>
                    <a:lnTo>
                      <a:pt x="45" y="80"/>
                    </a:lnTo>
                    <a:lnTo>
                      <a:pt x="33" y="84"/>
                    </a:lnTo>
                    <a:lnTo>
                      <a:pt x="21" y="80"/>
                    </a:lnTo>
                    <a:lnTo>
                      <a:pt x="8" y="72"/>
                    </a:lnTo>
                    <a:lnTo>
                      <a:pt x="4" y="64"/>
                    </a:lnTo>
                    <a:lnTo>
                      <a:pt x="0" y="52"/>
                    </a:lnTo>
                    <a:lnTo>
                      <a:pt x="0" y="40"/>
                    </a:lnTo>
                    <a:lnTo>
                      <a:pt x="0" y="32"/>
                    </a:lnTo>
                    <a:lnTo>
                      <a:pt x="4" y="20"/>
                    </a:lnTo>
                    <a:lnTo>
                      <a:pt x="8" y="12"/>
                    </a:lnTo>
                    <a:lnTo>
                      <a:pt x="21" y="4"/>
                    </a:lnTo>
                    <a:lnTo>
                      <a:pt x="37" y="0"/>
                    </a:lnTo>
                    <a:lnTo>
                      <a:pt x="45" y="4"/>
                    </a:lnTo>
                    <a:lnTo>
                      <a:pt x="53" y="8"/>
                    </a:lnTo>
                    <a:lnTo>
                      <a:pt x="61" y="12"/>
                    </a:lnTo>
                    <a:lnTo>
                      <a:pt x="61" y="20"/>
                    </a:lnTo>
                    <a:lnTo>
                      <a:pt x="61" y="24"/>
                    </a:lnTo>
                    <a:lnTo>
                      <a:pt x="57" y="24"/>
                    </a:lnTo>
                    <a:lnTo>
                      <a:pt x="53" y="28"/>
                    </a:lnTo>
                    <a:lnTo>
                      <a:pt x="49" y="24"/>
                    </a:lnTo>
                    <a:lnTo>
                      <a:pt x="45" y="20"/>
                    </a:lnTo>
                    <a:lnTo>
                      <a:pt x="45" y="16"/>
                    </a:lnTo>
                    <a:lnTo>
                      <a:pt x="45" y="12"/>
                    </a:lnTo>
                    <a:lnTo>
                      <a:pt x="41" y="8"/>
                    </a:lnTo>
                    <a:lnTo>
                      <a:pt x="37" y="8"/>
                    </a:lnTo>
                    <a:lnTo>
                      <a:pt x="33" y="8"/>
                    </a:lnTo>
                    <a:lnTo>
                      <a:pt x="25" y="8"/>
                    </a:lnTo>
                    <a:lnTo>
                      <a:pt x="21" y="12"/>
                    </a:lnTo>
                    <a:lnTo>
                      <a:pt x="16" y="20"/>
                    </a:lnTo>
                    <a:lnTo>
                      <a:pt x="12" y="32"/>
                    </a:lnTo>
                    <a:lnTo>
                      <a:pt x="16" y="48"/>
                    </a:lnTo>
                    <a:lnTo>
                      <a:pt x="21" y="56"/>
                    </a:lnTo>
                    <a:lnTo>
                      <a:pt x="29" y="64"/>
                    </a:lnTo>
                    <a:lnTo>
                      <a:pt x="41" y="68"/>
                    </a:lnTo>
                    <a:lnTo>
                      <a:pt x="49" y="68"/>
                    </a:lnTo>
                    <a:lnTo>
                      <a:pt x="53" y="64"/>
                    </a:lnTo>
                    <a:lnTo>
                      <a:pt x="61" y="56"/>
                    </a:lnTo>
                    <a:lnTo>
                      <a:pt x="65" y="48"/>
                    </a:lnTo>
                    <a:close/>
                  </a:path>
                </a:pathLst>
              </a:custGeom>
              <a:solidFill>
                <a:srgbClr val="000000"/>
              </a:solidFill>
              <a:ln w="0">
                <a:solidFill>
                  <a:srgbClr val="000000"/>
                </a:solidFill>
                <a:round/>
                <a:headEnd/>
                <a:tailEnd/>
              </a:ln>
            </p:spPr>
            <p:txBody>
              <a:bodyPr/>
              <a:lstStyle/>
              <a:p>
                <a:endParaRPr lang="en-US"/>
              </a:p>
            </p:txBody>
          </p:sp>
          <p:sp>
            <p:nvSpPr>
              <p:cNvPr id="9488" name="Freeform 105"/>
              <p:cNvSpPr>
                <a:spLocks noEditPoints="1"/>
              </p:cNvSpPr>
              <p:nvPr/>
            </p:nvSpPr>
            <p:spPr bwMode="auto">
              <a:xfrm>
                <a:off x="2008" y="2692"/>
                <a:ext cx="76" cy="84"/>
              </a:xfrm>
              <a:custGeom>
                <a:avLst/>
                <a:gdLst>
                  <a:gd name="T0" fmla="*/ 40 w 76"/>
                  <a:gd name="T1" fmla="*/ 0 h 84"/>
                  <a:gd name="T2" fmla="*/ 48 w 76"/>
                  <a:gd name="T3" fmla="*/ 4 h 84"/>
                  <a:gd name="T4" fmla="*/ 60 w 76"/>
                  <a:gd name="T5" fmla="*/ 8 h 84"/>
                  <a:gd name="T6" fmla="*/ 68 w 76"/>
                  <a:gd name="T7" fmla="*/ 16 h 84"/>
                  <a:gd name="T8" fmla="*/ 76 w 76"/>
                  <a:gd name="T9" fmla="*/ 28 h 84"/>
                  <a:gd name="T10" fmla="*/ 76 w 76"/>
                  <a:gd name="T11" fmla="*/ 40 h 84"/>
                  <a:gd name="T12" fmla="*/ 76 w 76"/>
                  <a:gd name="T13" fmla="*/ 52 h 84"/>
                  <a:gd name="T14" fmla="*/ 72 w 76"/>
                  <a:gd name="T15" fmla="*/ 60 h 84"/>
                  <a:gd name="T16" fmla="*/ 64 w 76"/>
                  <a:gd name="T17" fmla="*/ 72 h 84"/>
                  <a:gd name="T18" fmla="*/ 56 w 76"/>
                  <a:gd name="T19" fmla="*/ 76 h 84"/>
                  <a:gd name="T20" fmla="*/ 48 w 76"/>
                  <a:gd name="T21" fmla="*/ 80 h 84"/>
                  <a:gd name="T22" fmla="*/ 40 w 76"/>
                  <a:gd name="T23" fmla="*/ 84 h 84"/>
                  <a:gd name="T24" fmla="*/ 28 w 76"/>
                  <a:gd name="T25" fmla="*/ 80 h 84"/>
                  <a:gd name="T26" fmla="*/ 16 w 76"/>
                  <a:gd name="T27" fmla="*/ 76 h 84"/>
                  <a:gd name="T28" fmla="*/ 12 w 76"/>
                  <a:gd name="T29" fmla="*/ 68 h 84"/>
                  <a:gd name="T30" fmla="*/ 4 w 76"/>
                  <a:gd name="T31" fmla="*/ 56 h 84"/>
                  <a:gd name="T32" fmla="*/ 0 w 76"/>
                  <a:gd name="T33" fmla="*/ 44 h 84"/>
                  <a:gd name="T34" fmla="*/ 4 w 76"/>
                  <a:gd name="T35" fmla="*/ 32 h 84"/>
                  <a:gd name="T36" fmla="*/ 8 w 76"/>
                  <a:gd name="T37" fmla="*/ 20 h 84"/>
                  <a:gd name="T38" fmla="*/ 12 w 76"/>
                  <a:gd name="T39" fmla="*/ 12 h 84"/>
                  <a:gd name="T40" fmla="*/ 20 w 76"/>
                  <a:gd name="T41" fmla="*/ 4 h 84"/>
                  <a:gd name="T42" fmla="*/ 28 w 76"/>
                  <a:gd name="T43" fmla="*/ 4 h 84"/>
                  <a:gd name="T44" fmla="*/ 40 w 76"/>
                  <a:gd name="T45" fmla="*/ 0 h 84"/>
                  <a:gd name="T46" fmla="*/ 36 w 76"/>
                  <a:gd name="T47" fmla="*/ 8 h 84"/>
                  <a:gd name="T48" fmla="*/ 32 w 76"/>
                  <a:gd name="T49" fmla="*/ 8 h 84"/>
                  <a:gd name="T50" fmla="*/ 28 w 76"/>
                  <a:gd name="T51" fmla="*/ 8 h 84"/>
                  <a:gd name="T52" fmla="*/ 24 w 76"/>
                  <a:gd name="T53" fmla="*/ 12 h 84"/>
                  <a:gd name="T54" fmla="*/ 20 w 76"/>
                  <a:gd name="T55" fmla="*/ 20 h 84"/>
                  <a:gd name="T56" fmla="*/ 16 w 76"/>
                  <a:gd name="T57" fmla="*/ 28 h 84"/>
                  <a:gd name="T58" fmla="*/ 16 w 76"/>
                  <a:gd name="T59" fmla="*/ 36 h 84"/>
                  <a:gd name="T60" fmla="*/ 16 w 76"/>
                  <a:gd name="T61" fmla="*/ 52 h 84"/>
                  <a:gd name="T62" fmla="*/ 24 w 76"/>
                  <a:gd name="T63" fmla="*/ 64 h 84"/>
                  <a:gd name="T64" fmla="*/ 28 w 76"/>
                  <a:gd name="T65" fmla="*/ 72 h 84"/>
                  <a:gd name="T66" fmla="*/ 36 w 76"/>
                  <a:gd name="T67" fmla="*/ 76 h 84"/>
                  <a:gd name="T68" fmla="*/ 40 w 76"/>
                  <a:gd name="T69" fmla="*/ 76 h 84"/>
                  <a:gd name="T70" fmla="*/ 48 w 76"/>
                  <a:gd name="T71" fmla="*/ 76 h 84"/>
                  <a:gd name="T72" fmla="*/ 56 w 76"/>
                  <a:gd name="T73" fmla="*/ 72 h 84"/>
                  <a:gd name="T74" fmla="*/ 60 w 76"/>
                  <a:gd name="T75" fmla="*/ 60 h 84"/>
                  <a:gd name="T76" fmla="*/ 60 w 76"/>
                  <a:gd name="T77" fmla="*/ 48 h 84"/>
                  <a:gd name="T78" fmla="*/ 60 w 76"/>
                  <a:gd name="T79" fmla="*/ 36 h 84"/>
                  <a:gd name="T80" fmla="*/ 56 w 76"/>
                  <a:gd name="T81" fmla="*/ 24 h 84"/>
                  <a:gd name="T82" fmla="*/ 52 w 76"/>
                  <a:gd name="T83" fmla="*/ 16 h 84"/>
                  <a:gd name="T84" fmla="*/ 44 w 76"/>
                  <a:gd name="T85" fmla="*/ 8 h 84"/>
                  <a:gd name="T86" fmla="*/ 36 w 7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4"/>
                  <a:gd name="T134" fmla="*/ 76 w 7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4">
                    <a:moveTo>
                      <a:pt x="40" y="0"/>
                    </a:moveTo>
                    <a:lnTo>
                      <a:pt x="48" y="4"/>
                    </a:lnTo>
                    <a:lnTo>
                      <a:pt x="60" y="8"/>
                    </a:lnTo>
                    <a:lnTo>
                      <a:pt x="68" y="16"/>
                    </a:lnTo>
                    <a:lnTo>
                      <a:pt x="76" y="28"/>
                    </a:lnTo>
                    <a:lnTo>
                      <a:pt x="76" y="40"/>
                    </a:lnTo>
                    <a:lnTo>
                      <a:pt x="76" y="52"/>
                    </a:lnTo>
                    <a:lnTo>
                      <a:pt x="72" y="60"/>
                    </a:lnTo>
                    <a:lnTo>
                      <a:pt x="64" y="72"/>
                    </a:lnTo>
                    <a:lnTo>
                      <a:pt x="56" y="76"/>
                    </a:lnTo>
                    <a:lnTo>
                      <a:pt x="48" y="80"/>
                    </a:lnTo>
                    <a:lnTo>
                      <a:pt x="40" y="84"/>
                    </a:lnTo>
                    <a:lnTo>
                      <a:pt x="28" y="80"/>
                    </a:lnTo>
                    <a:lnTo>
                      <a:pt x="16" y="76"/>
                    </a:lnTo>
                    <a:lnTo>
                      <a:pt x="12" y="68"/>
                    </a:lnTo>
                    <a:lnTo>
                      <a:pt x="4" y="56"/>
                    </a:lnTo>
                    <a:lnTo>
                      <a:pt x="0" y="44"/>
                    </a:lnTo>
                    <a:lnTo>
                      <a:pt x="4" y="32"/>
                    </a:lnTo>
                    <a:lnTo>
                      <a:pt x="8" y="20"/>
                    </a:lnTo>
                    <a:lnTo>
                      <a:pt x="12" y="12"/>
                    </a:lnTo>
                    <a:lnTo>
                      <a:pt x="20" y="4"/>
                    </a:lnTo>
                    <a:lnTo>
                      <a:pt x="28" y="4"/>
                    </a:lnTo>
                    <a:lnTo>
                      <a:pt x="40" y="0"/>
                    </a:lnTo>
                    <a:close/>
                    <a:moveTo>
                      <a:pt x="36" y="8"/>
                    </a:moveTo>
                    <a:lnTo>
                      <a:pt x="32" y="8"/>
                    </a:lnTo>
                    <a:lnTo>
                      <a:pt x="28" y="8"/>
                    </a:lnTo>
                    <a:lnTo>
                      <a:pt x="24" y="12"/>
                    </a:lnTo>
                    <a:lnTo>
                      <a:pt x="20" y="20"/>
                    </a:lnTo>
                    <a:lnTo>
                      <a:pt x="16" y="28"/>
                    </a:lnTo>
                    <a:lnTo>
                      <a:pt x="16" y="36"/>
                    </a:lnTo>
                    <a:lnTo>
                      <a:pt x="16" y="52"/>
                    </a:lnTo>
                    <a:lnTo>
                      <a:pt x="24" y="64"/>
                    </a:lnTo>
                    <a:lnTo>
                      <a:pt x="28" y="72"/>
                    </a:lnTo>
                    <a:lnTo>
                      <a:pt x="36" y="76"/>
                    </a:lnTo>
                    <a:lnTo>
                      <a:pt x="40" y="76"/>
                    </a:lnTo>
                    <a:lnTo>
                      <a:pt x="48" y="76"/>
                    </a:lnTo>
                    <a:lnTo>
                      <a:pt x="56" y="72"/>
                    </a:lnTo>
                    <a:lnTo>
                      <a:pt x="60" y="60"/>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489" name="Freeform 106"/>
              <p:cNvSpPr>
                <a:spLocks/>
              </p:cNvSpPr>
              <p:nvPr/>
            </p:nvSpPr>
            <p:spPr bwMode="auto">
              <a:xfrm>
                <a:off x="2092" y="2692"/>
                <a:ext cx="85" cy="80"/>
              </a:xfrm>
              <a:custGeom>
                <a:avLst/>
                <a:gdLst>
                  <a:gd name="T0" fmla="*/ 28 w 85"/>
                  <a:gd name="T1" fmla="*/ 16 h 80"/>
                  <a:gd name="T2" fmla="*/ 36 w 85"/>
                  <a:gd name="T3" fmla="*/ 8 h 80"/>
                  <a:gd name="T4" fmla="*/ 44 w 85"/>
                  <a:gd name="T5" fmla="*/ 4 h 80"/>
                  <a:gd name="T6" fmla="*/ 52 w 85"/>
                  <a:gd name="T7" fmla="*/ 0 h 80"/>
                  <a:gd name="T8" fmla="*/ 60 w 85"/>
                  <a:gd name="T9" fmla="*/ 0 h 80"/>
                  <a:gd name="T10" fmla="*/ 64 w 85"/>
                  <a:gd name="T11" fmla="*/ 4 h 80"/>
                  <a:gd name="T12" fmla="*/ 69 w 85"/>
                  <a:gd name="T13" fmla="*/ 8 h 80"/>
                  <a:gd name="T14" fmla="*/ 73 w 85"/>
                  <a:gd name="T15" fmla="*/ 16 h 80"/>
                  <a:gd name="T16" fmla="*/ 73 w 85"/>
                  <a:gd name="T17" fmla="*/ 20 h 80"/>
                  <a:gd name="T18" fmla="*/ 77 w 85"/>
                  <a:gd name="T19" fmla="*/ 28 h 80"/>
                  <a:gd name="T20" fmla="*/ 77 w 85"/>
                  <a:gd name="T21" fmla="*/ 64 h 80"/>
                  <a:gd name="T22" fmla="*/ 77 w 85"/>
                  <a:gd name="T23" fmla="*/ 68 h 80"/>
                  <a:gd name="T24" fmla="*/ 77 w 85"/>
                  <a:gd name="T25" fmla="*/ 76 h 80"/>
                  <a:gd name="T26" fmla="*/ 77 w 85"/>
                  <a:gd name="T27" fmla="*/ 76 h 80"/>
                  <a:gd name="T28" fmla="*/ 81 w 85"/>
                  <a:gd name="T29" fmla="*/ 76 h 80"/>
                  <a:gd name="T30" fmla="*/ 81 w 85"/>
                  <a:gd name="T31" fmla="*/ 80 h 80"/>
                  <a:gd name="T32" fmla="*/ 85 w 85"/>
                  <a:gd name="T33" fmla="*/ 80 h 80"/>
                  <a:gd name="T34" fmla="*/ 85 w 85"/>
                  <a:gd name="T35" fmla="*/ 80 h 80"/>
                  <a:gd name="T36" fmla="*/ 48 w 85"/>
                  <a:gd name="T37" fmla="*/ 80 h 80"/>
                  <a:gd name="T38" fmla="*/ 48 w 85"/>
                  <a:gd name="T39" fmla="*/ 80 h 80"/>
                  <a:gd name="T40" fmla="*/ 52 w 85"/>
                  <a:gd name="T41" fmla="*/ 80 h 80"/>
                  <a:gd name="T42" fmla="*/ 56 w 85"/>
                  <a:gd name="T43" fmla="*/ 80 h 80"/>
                  <a:gd name="T44" fmla="*/ 56 w 85"/>
                  <a:gd name="T45" fmla="*/ 76 h 80"/>
                  <a:gd name="T46" fmla="*/ 60 w 85"/>
                  <a:gd name="T47" fmla="*/ 76 h 80"/>
                  <a:gd name="T48" fmla="*/ 60 w 85"/>
                  <a:gd name="T49" fmla="*/ 72 h 80"/>
                  <a:gd name="T50" fmla="*/ 60 w 85"/>
                  <a:gd name="T51" fmla="*/ 68 h 80"/>
                  <a:gd name="T52" fmla="*/ 60 w 85"/>
                  <a:gd name="T53" fmla="*/ 64 h 80"/>
                  <a:gd name="T54" fmla="*/ 60 w 85"/>
                  <a:gd name="T55" fmla="*/ 32 h 80"/>
                  <a:gd name="T56" fmla="*/ 60 w 85"/>
                  <a:gd name="T57" fmla="*/ 24 h 80"/>
                  <a:gd name="T58" fmla="*/ 56 w 85"/>
                  <a:gd name="T59" fmla="*/ 16 h 80"/>
                  <a:gd name="T60" fmla="*/ 52 w 85"/>
                  <a:gd name="T61" fmla="*/ 12 h 80"/>
                  <a:gd name="T62" fmla="*/ 48 w 85"/>
                  <a:gd name="T63" fmla="*/ 12 h 80"/>
                  <a:gd name="T64" fmla="*/ 36 w 85"/>
                  <a:gd name="T65" fmla="*/ 16 h 80"/>
                  <a:gd name="T66" fmla="*/ 28 w 85"/>
                  <a:gd name="T67" fmla="*/ 24 h 80"/>
                  <a:gd name="T68" fmla="*/ 28 w 85"/>
                  <a:gd name="T69" fmla="*/ 64 h 80"/>
                  <a:gd name="T70" fmla="*/ 28 w 85"/>
                  <a:gd name="T71" fmla="*/ 72 h 80"/>
                  <a:gd name="T72" fmla="*/ 28 w 85"/>
                  <a:gd name="T73" fmla="*/ 72 h 80"/>
                  <a:gd name="T74" fmla="*/ 28 w 85"/>
                  <a:gd name="T75" fmla="*/ 76 h 80"/>
                  <a:gd name="T76" fmla="*/ 32 w 85"/>
                  <a:gd name="T77" fmla="*/ 76 h 80"/>
                  <a:gd name="T78" fmla="*/ 32 w 85"/>
                  <a:gd name="T79" fmla="*/ 80 h 80"/>
                  <a:gd name="T80" fmla="*/ 36 w 85"/>
                  <a:gd name="T81" fmla="*/ 80 h 80"/>
                  <a:gd name="T82" fmla="*/ 36 w 85"/>
                  <a:gd name="T83" fmla="*/ 80 h 80"/>
                  <a:gd name="T84" fmla="*/ 0 w 85"/>
                  <a:gd name="T85" fmla="*/ 80 h 80"/>
                  <a:gd name="T86" fmla="*/ 0 w 85"/>
                  <a:gd name="T87" fmla="*/ 80 h 80"/>
                  <a:gd name="T88" fmla="*/ 4 w 85"/>
                  <a:gd name="T89" fmla="*/ 80 h 80"/>
                  <a:gd name="T90" fmla="*/ 8 w 85"/>
                  <a:gd name="T91" fmla="*/ 80 h 80"/>
                  <a:gd name="T92" fmla="*/ 12 w 85"/>
                  <a:gd name="T93" fmla="*/ 76 h 80"/>
                  <a:gd name="T94" fmla="*/ 12 w 85"/>
                  <a:gd name="T95" fmla="*/ 72 h 80"/>
                  <a:gd name="T96" fmla="*/ 12 w 85"/>
                  <a:gd name="T97" fmla="*/ 64 h 80"/>
                  <a:gd name="T98" fmla="*/ 12 w 85"/>
                  <a:gd name="T99" fmla="*/ 32 h 80"/>
                  <a:gd name="T100" fmla="*/ 12 w 85"/>
                  <a:gd name="T101" fmla="*/ 20 h 80"/>
                  <a:gd name="T102" fmla="*/ 12 w 85"/>
                  <a:gd name="T103" fmla="*/ 16 h 80"/>
                  <a:gd name="T104" fmla="*/ 12 w 85"/>
                  <a:gd name="T105" fmla="*/ 12 h 80"/>
                  <a:gd name="T106" fmla="*/ 12 w 85"/>
                  <a:gd name="T107" fmla="*/ 12 h 80"/>
                  <a:gd name="T108" fmla="*/ 8 w 85"/>
                  <a:gd name="T109" fmla="*/ 12 h 80"/>
                  <a:gd name="T110" fmla="*/ 8 w 85"/>
                  <a:gd name="T111" fmla="*/ 12 h 80"/>
                  <a:gd name="T112" fmla="*/ 4 w 85"/>
                  <a:gd name="T113" fmla="*/ 12 h 80"/>
                  <a:gd name="T114" fmla="*/ 4 w 85"/>
                  <a:gd name="T115" fmla="*/ 12 h 80"/>
                  <a:gd name="T116" fmla="*/ 0 w 85"/>
                  <a:gd name="T117" fmla="*/ 8 h 80"/>
                  <a:gd name="T118" fmla="*/ 24 w 85"/>
                  <a:gd name="T119" fmla="*/ 0 h 80"/>
                  <a:gd name="T120" fmla="*/ 28 w 85"/>
                  <a:gd name="T121" fmla="*/ 0 h 80"/>
                  <a:gd name="T122" fmla="*/ 28 w 85"/>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
                  <a:gd name="T187" fmla="*/ 0 h 80"/>
                  <a:gd name="T188" fmla="*/ 85 w 85"/>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 h="80">
                    <a:moveTo>
                      <a:pt x="28" y="16"/>
                    </a:moveTo>
                    <a:lnTo>
                      <a:pt x="36" y="8"/>
                    </a:lnTo>
                    <a:lnTo>
                      <a:pt x="44" y="4"/>
                    </a:lnTo>
                    <a:lnTo>
                      <a:pt x="52" y="0"/>
                    </a:lnTo>
                    <a:lnTo>
                      <a:pt x="60" y="0"/>
                    </a:lnTo>
                    <a:lnTo>
                      <a:pt x="64" y="4"/>
                    </a:lnTo>
                    <a:lnTo>
                      <a:pt x="69" y="8"/>
                    </a:lnTo>
                    <a:lnTo>
                      <a:pt x="73" y="16"/>
                    </a:lnTo>
                    <a:lnTo>
                      <a:pt x="73" y="20"/>
                    </a:lnTo>
                    <a:lnTo>
                      <a:pt x="77" y="28"/>
                    </a:lnTo>
                    <a:lnTo>
                      <a:pt x="77" y="64"/>
                    </a:lnTo>
                    <a:lnTo>
                      <a:pt x="77" y="68"/>
                    </a:lnTo>
                    <a:lnTo>
                      <a:pt x="77" y="76"/>
                    </a:lnTo>
                    <a:lnTo>
                      <a:pt x="81" y="76"/>
                    </a:lnTo>
                    <a:lnTo>
                      <a:pt x="81" y="80"/>
                    </a:lnTo>
                    <a:lnTo>
                      <a:pt x="85" y="80"/>
                    </a:lnTo>
                    <a:lnTo>
                      <a:pt x="48" y="80"/>
                    </a:lnTo>
                    <a:lnTo>
                      <a:pt x="52" y="80"/>
                    </a:lnTo>
                    <a:lnTo>
                      <a:pt x="56" y="80"/>
                    </a:lnTo>
                    <a:lnTo>
                      <a:pt x="56" y="76"/>
                    </a:lnTo>
                    <a:lnTo>
                      <a:pt x="60" y="76"/>
                    </a:lnTo>
                    <a:lnTo>
                      <a:pt x="60" y="72"/>
                    </a:lnTo>
                    <a:lnTo>
                      <a:pt x="60" y="68"/>
                    </a:lnTo>
                    <a:lnTo>
                      <a:pt x="60" y="64"/>
                    </a:lnTo>
                    <a:lnTo>
                      <a:pt x="60" y="32"/>
                    </a:lnTo>
                    <a:lnTo>
                      <a:pt x="60" y="24"/>
                    </a:lnTo>
                    <a:lnTo>
                      <a:pt x="56" y="16"/>
                    </a:lnTo>
                    <a:lnTo>
                      <a:pt x="52" y="12"/>
                    </a:lnTo>
                    <a:lnTo>
                      <a:pt x="48" y="12"/>
                    </a:lnTo>
                    <a:lnTo>
                      <a:pt x="36" y="16"/>
                    </a:lnTo>
                    <a:lnTo>
                      <a:pt x="28" y="24"/>
                    </a:lnTo>
                    <a:lnTo>
                      <a:pt x="28" y="64"/>
                    </a:lnTo>
                    <a:lnTo>
                      <a:pt x="28" y="72"/>
                    </a:lnTo>
                    <a:lnTo>
                      <a:pt x="28" y="76"/>
                    </a:lnTo>
                    <a:lnTo>
                      <a:pt x="32" y="76"/>
                    </a:lnTo>
                    <a:lnTo>
                      <a:pt x="32" y="80"/>
                    </a:lnTo>
                    <a:lnTo>
                      <a:pt x="36" y="80"/>
                    </a:lnTo>
                    <a:lnTo>
                      <a:pt x="0" y="80"/>
                    </a:lnTo>
                    <a:lnTo>
                      <a:pt x="4" y="80"/>
                    </a:lnTo>
                    <a:lnTo>
                      <a:pt x="8" y="80"/>
                    </a:lnTo>
                    <a:lnTo>
                      <a:pt x="12" y="76"/>
                    </a:lnTo>
                    <a:lnTo>
                      <a:pt x="12" y="72"/>
                    </a:lnTo>
                    <a:lnTo>
                      <a:pt x="12" y="64"/>
                    </a:lnTo>
                    <a:lnTo>
                      <a:pt x="12" y="32"/>
                    </a:lnTo>
                    <a:lnTo>
                      <a:pt x="12" y="20"/>
                    </a:lnTo>
                    <a:lnTo>
                      <a:pt x="12" y="16"/>
                    </a:lnTo>
                    <a:lnTo>
                      <a:pt x="12" y="12"/>
                    </a:lnTo>
                    <a:lnTo>
                      <a:pt x="8" y="12"/>
                    </a:lnTo>
                    <a:lnTo>
                      <a:pt x="4" y="12"/>
                    </a:lnTo>
                    <a:lnTo>
                      <a:pt x="0" y="8"/>
                    </a:lnTo>
                    <a:lnTo>
                      <a:pt x="24" y="0"/>
                    </a:lnTo>
                    <a:lnTo>
                      <a:pt x="28" y="0"/>
                    </a:lnTo>
                    <a:lnTo>
                      <a:pt x="28" y="16"/>
                    </a:lnTo>
                    <a:close/>
                  </a:path>
                </a:pathLst>
              </a:custGeom>
              <a:solidFill>
                <a:srgbClr val="000000"/>
              </a:solidFill>
              <a:ln w="0">
                <a:solidFill>
                  <a:srgbClr val="000000"/>
                </a:solidFill>
                <a:round/>
                <a:headEnd/>
                <a:tailEnd/>
              </a:ln>
            </p:spPr>
            <p:txBody>
              <a:bodyPr/>
              <a:lstStyle/>
              <a:p>
                <a:endParaRPr lang="en-US"/>
              </a:p>
            </p:txBody>
          </p:sp>
          <p:sp>
            <p:nvSpPr>
              <p:cNvPr id="9490" name="Freeform 107"/>
              <p:cNvSpPr>
                <a:spLocks/>
              </p:cNvSpPr>
              <p:nvPr/>
            </p:nvSpPr>
            <p:spPr bwMode="auto">
              <a:xfrm>
                <a:off x="2185" y="2692"/>
                <a:ext cx="68" cy="84"/>
              </a:xfrm>
              <a:custGeom>
                <a:avLst/>
                <a:gdLst>
                  <a:gd name="T0" fmla="*/ 68 w 68"/>
                  <a:gd name="T1" fmla="*/ 48 h 84"/>
                  <a:gd name="T2" fmla="*/ 60 w 68"/>
                  <a:gd name="T3" fmla="*/ 64 h 84"/>
                  <a:gd name="T4" fmla="*/ 56 w 68"/>
                  <a:gd name="T5" fmla="*/ 76 h 84"/>
                  <a:gd name="T6" fmla="*/ 44 w 68"/>
                  <a:gd name="T7" fmla="*/ 80 h 84"/>
                  <a:gd name="T8" fmla="*/ 32 w 68"/>
                  <a:gd name="T9" fmla="*/ 84 h 84"/>
                  <a:gd name="T10" fmla="*/ 20 w 68"/>
                  <a:gd name="T11" fmla="*/ 80 h 84"/>
                  <a:gd name="T12" fmla="*/ 12 w 68"/>
                  <a:gd name="T13" fmla="*/ 72 h 84"/>
                  <a:gd name="T14" fmla="*/ 4 w 68"/>
                  <a:gd name="T15" fmla="*/ 64 h 84"/>
                  <a:gd name="T16" fmla="*/ 0 w 68"/>
                  <a:gd name="T17" fmla="*/ 52 h 84"/>
                  <a:gd name="T18" fmla="*/ 0 w 68"/>
                  <a:gd name="T19" fmla="*/ 40 h 84"/>
                  <a:gd name="T20" fmla="*/ 0 w 68"/>
                  <a:gd name="T21" fmla="*/ 32 h 84"/>
                  <a:gd name="T22" fmla="*/ 4 w 68"/>
                  <a:gd name="T23" fmla="*/ 20 h 84"/>
                  <a:gd name="T24" fmla="*/ 12 w 68"/>
                  <a:gd name="T25" fmla="*/ 12 h 84"/>
                  <a:gd name="T26" fmla="*/ 24 w 68"/>
                  <a:gd name="T27" fmla="*/ 4 h 84"/>
                  <a:gd name="T28" fmla="*/ 36 w 68"/>
                  <a:gd name="T29" fmla="*/ 0 h 84"/>
                  <a:gd name="T30" fmla="*/ 48 w 68"/>
                  <a:gd name="T31" fmla="*/ 4 h 84"/>
                  <a:gd name="T32" fmla="*/ 56 w 68"/>
                  <a:gd name="T33" fmla="*/ 8 h 84"/>
                  <a:gd name="T34" fmla="*/ 60 w 68"/>
                  <a:gd name="T35" fmla="*/ 12 h 84"/>
                  <a:gd name="T36" fmla="*/ 64 w 68"/>
                  <a:gd name="T37" fmla="*/ 20 h 84"/>
                  <a:gd name="T38" fmla="*/ 64 w 68"/>
                  <a:gd name="T39" fmla="*/ 24 h 84"/>
                  <a:gd name="T40" fmla="*/ 60 w 68"/>
                  <a:gd name="T41" fmla="*/ 24 h 84"/>
                  <a:gd name="T42" fmla="*/ 60 w 68"/>
                  <a:gd name="T43" fmla="*/ 24 h 84"/>
                  <a:gd name="T44" fmla="*/ 56 w 68"/>
                  <a:gd name="T45" fmla="*/ 28 h 84"/>
                  <a:gd name="T46" fmla="*/ 52 w 68"/>
                  <a:gd name="T47" fmla="*/ 24 h 84"/>
                  <a:gd name="T48" fmla="*/ 48 w 68"/>
                  <a:gd name="T49" fmla="*/ 24 h 84"/>
                  <a:gd name="T50" fmla="*/ 48 w 68"/>
                  <a:gd name="T51" fmla="*/ 20 h 84"/>
                  <a:gd name="T52" fmla="*/ 48 w 68"/>
                  <a:gd name="T53" fmla="*/ 16 h 84"/>
                  <a:gd name="T54" fmla="*/ 44 w 68"/>
                  <a:gd name="T55" fmla="*/ 12 h 84"/>
                  <a:gd name="T56" fmla="*/ 44 w 68"/>
                  <a:gd name="T57" fmla="*/ 8 h 84"/>
                  <a:gd name="T58" fmla="*/ 40 w 68"/>
                  <a:gd name="T59" fmla="*/ 8 h 84"/>
                  <a:gd name="T60" fmla="*/ 36 w 68"/>
                  <a:gd name="T61" fmla="*/ 8 h 84"/>
                  <a:gd name="T62" fmla="*/ 28 w 68"/>
                  <a:gd name="T63" fmla="*/ 8 h 84"/>
                  <a:gd name="T64" fmla="*/ 20 w 68"/>
                  <a:gd name="T65" fmla="*/ 12 h 84"/>
                  <a:gd name="T66" fmla="*/ 16 w 68"/>
                  <a:gd name="T67" fmla="*/ 20 h 84"/>
                  <a:gd name="T68" fmla="*/ 16 w 68"/>
                  <a:gd name="T69" fmla="*/ 32 h 84"/>
                  <a:gd name="T70" fmla="*/ 16 w 68"/>
                  <a:gd name="T71" fmla="*/ 48 h 84"/>
                  <a:gd name="T72" fmla="*/ 24 w 68"/>
                  <a:gd name="T73" fmla="*/ 56 h 84"/>
                  <a:gd name="T74" fmla="*/ 32 w 68"/>
                  <a:gd name="T75" fmla="*/ 64 h 84"/>
                  <a:gd name="T76" fmla="*/ 40 w 68"/>
                  <a:gd name="T77" fmla="*/ 68 h 84"/>
                  <a:gd name="T78" fmla="*/ 48 w 68"/>
                  <a:gd name="T79" fmla="*/ 68 h 84"/>
                  <a:gd name="T80" fmla="*/ 56 w 68"/>
                  <a:gd name="T81" fmla="*/ 64 h 84"/>
                  <a:gd name="T82" fmla="*/ 60 w 68"/>
                  <a:gd name="T83" fmla="*/ 56 h 84"/>
                  <a:gd name="T84" fmla="*/ 64 w 68"/>
                  <a:gd name="T85" fmla="*/ 48 h 84"/>
                  <a:gd name="T86" fmla="*/ 68 w 68"/>
                  <a:gd name="T87" fmla="*/ 4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
                  <a:gd name="T133" fmla="*/ 0 h 84"/>
                  <a:gd name="T134" fmla="*/ 68 w 68"/>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 h="84">
                    <a:moveTo>
                      <a:pt x="68" y="48"/>
                    </a:moveTo>
                    <a:lnTo>
                      <a:pt x="60" y="64"/>
                    </a:lnTo>
                    <a:lnTo>
                      <a:pt x="56" y="76"/>
                    </a:lnTo>
                    <a:lnTo>
                      <a:pt x="44" y="80"/>
                    </a:lnTo>
                    <a:lnTo>
                      <a:pt x="32" y="84"/>
                    </a:lnTo>
                    <a:lnTo>
                      <a:pt x="20" y="80"/>
                    </a:lnTo>
                    <a:lnTo>
                      <a:pt x="12" y="72"/>
                    </a:lnTo>
                    <a:lnTo>
                      <a:pt x="4" y="64"/>
                    </a:lnTo>
                    <a:lnTo>
                      <a:pt x="0" y="52"/>
                    </a:lnTo>
                    <a:lnTo>
                      <a:pt x="0" y="40"/>
                    </a:lnTo>
                    <a:lnTo>
                      <a:pt x="0" y="32"/>
                    </a:lnTo>
                    <a:lnTo>
                      <a:pt x="4" y="20"/>
                    </a:lnTo>
                    <a:lnTo>
                      <a:pt x="12" y="12"/>
                    </a:lnTo>
                    <a:lnTo>
                      <a:pt x="24" y="4"/>
                    </a:lnTo>
                    <a:lnTo>
                      <a:pt x="36" y="0"/>
                    </a:lnTo>
                    <a:lnTo>
                      <a:pt x="48" y="4"/>
                    </a:lnTo>
                    <a:lnTo>
                      <a:pt x="56" y="8"/>
                    </a:lnTo>
                    <a:lnTo>
                      <a:pt x="60" y="12"/>
                    </a:lnTo>
                    <a:lnTo>
                      <a:pt x="64" y="20"/>
                    </a:lnTo>
                    <a:lnTo>
                      <a:pt x="64" y="24"/>
                    </a:lnTo>
                    <a:lnTo>
                      <a:pt x="60" y="24"/>
                    </a:lnTo>
                    <a:lnTo>
                      <a:pt x="56" y="28"/>
                    </a:lnTo>
                    <a:lnTo>
                      <a:pt x="52" y="24"/>
                    </a:lnTo>
                    <a:lnTo>
                      <a:pt x="48" y="24"/>
                    </a:lnTo>
                    <a:lnTo>
                      <a:pt x="48" y="20"/>
                    </a:lnTo>
                    <a:lnTo>
                      <a:pt x="48" y="16"/>
                    </a:lnTo>
                    <a:lnTo>
                      <a:pt x="44" y="12"/>
                    </a:lnTo>
                    <a:lnTo>
                      <a:pt x="44" y="8"/>
                    </a:lnTo>
                    <a:lnTo>
                      <a:pt x="40" y="8"/>
                    </a:lnTo>
                    <a:lnTo>
                      <a:pt x="36" y="8"/>
                    </a:lnTo>
                    <a:lnTo>
                      <a:pt x="28" y="8"/>
                    </a:lnTo>
                    <a:lnTo>
                      <a:pt x="20" y="12"/>
                    </a:lnTo>
                    <a:lnTo>
                      <a:pt x="16" y="20"/>
                    </a:lnTo>
                    <a:lnTo>
                      <a:pt x="16" y="32"/>
                    </a:lnTo>
                    <a:lnTo>
                      <a:pt x="16" y="48"/>
                    </a:lnTo>
                    <a:lnTo>
                      <a:pt x="24" y="56"/>
                    </a:lnTo>
                    <a:lnTo>
                      <a:pt x="32" y="64"/>
                    </a:lnTo>
                    <a:lnTo>
                      <a:pt x="40" y="68"/>
                    </a:lnTo>
                    <a:lnTo>
                      <a:pt x="48" y="68"/>
                    </a:lnTo>
                    <a:lnTo>
                      <a:pt x="56" y="64"/>
                    </a:lnTo>
                    <a:lnTo>
                      <a:pt x="60" y="56"/>
                    </a:lnTo>
                    <a:lnTo>
                      <a:pt x="64" y="48"/>
                    </a:lnTo>
                    <a:lnTo>
                      <a:pt x="68" y="48"/>
                    </a:lnTo>
                    <a:close/>
                  </a:path>
                </a:pathLst>
              </a:custGeom>
              <a:solidFill>
                <a:srgbClr val="000000"/>
              </a:solidFill>
              <a:ln w="0">
                <a:solidFill>
                  <a:srgbClr val="000000"/>
                </a:solidFill>
                <a:round/>
                <a:headEnd/>
                <a:tailEnd/>
              </a:ln>
            </p:spPr>
            <p:txBody>
              <a:bodyPr/>
              <a:lstStyle/>
              <a:p>
                <a:endParaRPr lang="en-US"/>
              </a:p>
            </p:txBody>
          </p:sp>
          <p:sp>
            <p:nvSpPr>
              <p:cNvPr id="9491" name="Freeform 108"/>
              <p:cNvSpPr>
                <a:spLocks noEditPoints="1"/>
              </p:cNvSpPr>
              <p:nvPr/>
            </p:nvSpPr>
            <p:spPr bwMode="auto">
              <a:xfrm>
                <a:off x="2265" y="2692"/>
                <a:ext cx="64" cy="84"/>
              </a:xfrm>
              <a:custGeom>
                <a:avLst/>
                <a:gdLst>
                  <a:gd name="T0" fmla="*/ 12 w 64"/>
                  <a:gd name="T1" fmla="*/ 32 h 84"/>
                  <a:gd name="T2" fmla="*/ 12 w 64"/>
                  <a:gd name="T3" fmla="*/ 48 h 84"/>
                  <a:gd name="T4" fmla="*/ 20 w 64"/>
                  <a:gd name="T5" fmla="*/ 60 h 84"/>
                  <a:gd name="T6" fmla="*/ 28 w 64"/>
                  <a:gd name="T7" fmla="*/ 64 h 84"/>
                  <a:gd name="T8" fmla="*/ 40 w 64"/>
                  <a:gd name="T9" fmla="*/ 68 h 84"/>
                  <a:gd name="T10" fmla="*/ 48 w 64"/>
                  <a:gd name="T11" fmla="*/ 68 h 84"/>
                  <a:gd name="T12" fmla="*/ 52 w 64"/>
                  <a:gd name="T13" fmla="*/ 64 h 84"/>
                  <a:gd name="T14" fmla="*/ 60 w 64"/>
                  <a:gd name="T15" fmla="*/ 60 h 84"/>
                  <a:gd name="T16" fmla="*/ 64 w 64"/>
                  <a:gd name="T17" fmla="*/ 52 h 84"/>
                  <a:gd name="T18" fmla="*/ 64 w 64"/>
                  <a:gd name="T19" fmla="*/ 52 h 84"/>
                  <a:gd name="T20" fmla="*/ 60 w 64"/>
                  <a:gd name="T21" fmla="*/ 64 h 84"/>
                  <a:gd name="T22" fmla="*/ 56 w 64"/>
                  <a:gd name="T23" fmla="*/ 72 h 84"/>
                  <a:gd name="T24" fmla="*/ 44 w 64"/>
                  <a:gd name="T25" fmla="*/ 80 h 84"/>
                  <a:gd name="T26" fmla="*/ 32 w 64"/>
                  <a:gd name="T27" fmla="*/ 84 h 84"/>
                  <a:gd name="T28" fmla="*/ 20 w 64"/>
                  <a:gd name="T29" fmla="*/ 80 h 84"/>
                  <a:gd name="T30" fmla="*/ 8 w 64"/>
                  <a:gd name="T31" fmla="*/ 72 h 84"/>
                  <a:gd name="T32" fmla="*/ 4 w 64"/>
                  <a:gd name="T33" fmla="*/ 64 h 84"/>
                  <a:gd name="T34" fmla="*/ 0 w 64"/>
                  <a:gd name="T35" fmla="*/ 56 h 84"/>
                  <a:gd name="T36" fmla="*/ 0 w 64"/>
                  <a:gd name="T37" fmla="*/ 44 h 84"/>
                  <a:gd name="T38" fmla="*/ 0 w 64"/>
                  <a:gd name="T39" fmla="*/ 32 h 84"/>
                  <a:gd name="T40" fmla="*/ 4 w 64"/>
                  <a:gd name="T41" fmla="*/ 20 h 84"/>
                  <a:gd name="T42" fmla="*/ 8 w 64"/>
                  <a:gd name="T43" fmla="*/ 12 h 84"/>
                  <a:gd name="T44" fmla="*/ 16 w 64"/>
                  <a:gd name="T45" fmla="*/ 4 h 84"/>
                  <a:gd name="T46" fmla="*/ 24 w 64"/>
                  <a:gd name="T47" fmla="*/ 4 h 84"/>
                  <a:gd name="T48" fmla="*/ 36 w 64"/>
                  <a:gd name="T49" fmla="*/ 0 h 84"/>
                  <a:gd name="T50" fmla="*/ 48 w 64"/>
                  <a:gd name="T51" fmla="*/ 4 h 84"/>
                  <a:gd name="T52" fmla="*/ 56 w 64"/>
                  <a:gd name="T53" fmla="*/ 8 h 84"/>
                  <a:gd name="T54" fmla="*/ 64 w 64"/>
                  <a:gd name="T55" fmla="*/ 20 h 84"/>
                  <a:gd name="T56" fmla="*/ 64 w 64"/>
                  <a:gd name="T57" fmla="*/ 32 h 84"/>
                  <a:gd name="T58" fmla="*/ 12 w 64"/>
                  <a:gd name="T59" fmla="*/ 32 h 84"/>
                  <a:gd name="T60" fmla="*/ 12 w 64"/>
                  <a:gd name="T61" fmla="*/ 28 h 84"/>
                  <a:gd name="T62" fmla="*/ 48 w 64"/>
                  <a:gd name="T63" fmla="*/ 28 h 84"/>
                  <a:gd name="T64" fmla="*/ 44 w 64"/>
                  <a:gd name="T65" fmla="*/ 20 h 84"/>
                  <a:gd name="T66" fmla="*/ 44 w 64"/>
                  <a:gd name="T67" fmla="*/ 16 h 84"/>
                  <a:gd name="T68" fmla="*/ 44 w 64"/>
                  <a:gd name="T69" fmla="*/ 12 h 84"/>
                  <a:gd name="T70" fmla="*/ 40 w 64"/>
                  <a:gd name="T71" fmla="*/ 8 h 84"/>
                  <a:gd name="T72" fmla="*/ 36 w 64"/>
                  <a:gd name="T73" fmla="*/ 8 h 84"/>
                  <a:gd name="T74" fmla="*/ 32 w 64"/>
                  <a:gd name="T75" fmla="*/ 8 h 84"/>
                  <a:gd name="T76" fmla="*/ 24 w 64"/>
                  <a:gd name="T77" fmla="*/ 8 h 84"/>
                  <a:gd name="T78" fmla="*/ 20 w 64"/>
                  <a:gd name="T79" fmla="*/ 12 h 84"/>
                  <a:gd name="T80" fmla="*/ 12 w 64"/>
                  <a:gd name="T81" fmla="*/ 16 h 84"/>
                  <a:gd name="T82" fmla="*/ 12 w 64"/>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4"/>
                  <a:gd name="T128" fmla="*/ 64 w 64"/>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4">
                    <a:moveTo>
                      <a:pt x="12" y="32"/>
                    </a:moveTo>
                    <a:lnTo>
                      <a:pt x="12" y="48"/>
                    </a:lnTo>
                    <a:lnTo>
                      <a:pt x="20" y="60"/>
                    </a:lnTo>
                    <a:lnTo>
                      <a:pt x="28" y="64"/>
                    </a:lnTo>
                    <a:lnTo>
                      <a:pt x="40" y="68"/>
                    </a:lnTo>
                    <a:lnTo>
                      <a:pt x="48" y="68"/>
                    </a:lnTo>
                    <a:lnTo>
                      <a:pt x="52" y="64"/>
                    </a:lnTo>
                    <a:lnTo>
                      <a:pt x="60" y="60"/>
                    </a:lnTo>
                    <a:lnTo>
                      <a:pt x="64" y="52"/>
                    </a:lnTo>
                    <a:lnTo>
                      <a:pt x="60" y="64"/>
                    </a:lnTo>
                    <a:lnTo>
                      <a:pt x="56" y="72"/>
                    </a:lnTo>
                    <a:lnTo>
                      <a:pt x="44" y="80"/>
                    </a:lnTo>
                    <a:lnTo>
                      <a:pt x="32" y="84"/>
                    </a:lnTo>
                    <a:lnTo>
                      <a:pt x="20" y="80"/>
                    </a:lnTo>
                    <a:lnTo>
                      <a:pt x="8" y="72"/>
                    </a:lnTo>
                    <a:lnTo>
                      <a:pt x="4" y="64"/>
                    </a:lnTo>
                    <a:lnTo>
                      <a:pt x="0" y="56"/>
                    </a:lnTo>
                    <a:lnTo>
                      <a:pt x="0" y="44"/>
                    </a:lnTo>
                    <a:lnTo>
                      <a:pt x="0" y="32"/>
                    </a:lnTo>
                    <a:lnTo>
                      <a:pt x="4" y="20"/>
                    </a:lnTo>
                    <a:lnTo>
                      <a:pt x="8" y="12"/>
                    </a:lnTo>
                    <a:lnTo>
                      <a:pt x="16" y="4"/>
                    </a:lnTo>
                    <a:lnTo>
                      <a:pt x="24" y="4"/>
                    </a:lnTo>
                    <a:lnTo>
                      <a:pt x="36" y="0"/>
                    </a:lnTo>
                    <a:lnTo>
                      <a:pt x="48" y="4"/>
                    </a:lnTo>
                    <a:lnTo>
                      <a:pt x="56" y="8"/>
                    </a:lnTo>
                    <a:lnTo>
                      <a:pt x="64" y="20"/>
                    </a:lnTo>
                    <a:lnTo>
                      <a:pt x="64" y="32"/>
                    </a:lnTo>
                    <a:lnTo>
                      <a:pt x="12" y="32"/>
                    </a:lnTo>
                    <a:close/>
                    <a:moveTo>
                      <a:pt x="12" y="28"/>
                    </a:moveTo>
                    <a:lnTo>
                      <a:pt x="48" y="28"/>
                    </a:lnTo>
                    <a:lnTo>
                      <a:pt x="44" y="20"/>
                    </a:lnTo>
                    <a:lnTo>
                      <a:pt x="44" y="16"/>
                    </a:lnTo>
                    <a:lnTo>
                      <a:pt x="44" y="12"/>
                    </a:lnTo>
                    <a:lnTo>
                      <a:pt x="40" y="8"/>
                    </a:lnTo>
                    <a:lnTo>
                      <a:pt x="36" y="8"/>
                    </a:lnTo>
                    <a:lnTo>
                      <a:pt x="32" y="8"/>
                    </a:lnTo>
                    <a:lnTo>
                      <a:pt x="24" y="8"/>
                    </a:lnTo>
                    <a:lnTo>
                      <a:pt x="20" y="12"/>
                    </a:lnTo>
                    <a:lnTo>
                      <a:pt x="12" y="16"/>
                    </a:lnTo>
                    <a:lnTo>
                      <a:pt x="12" y="28"/>
                    </a:lnTo>
                    <a:close/>
                  </a:path>
                </a:pathLst>
              </a:custGeom>
              <a:solidFill>
                <a:srgbClr val="000000"/>
              </a:solidFill>
              <a:ln w="0">
                <a:solidFill>
                  <a:srgbClr val="000000"/>
                </a:solidFill>
                <a:round/>
                <a:headEnd/>
                <a:tailEnd/>
              </a:ln>
            </p:spPr>
            <p:txBody>
              <a:bodyPr/>
              <a:lstStyle/>
              <a:p>
                <a:endParaRPr lang="en-US"/>
              </a:p>
            </p:txBody>
          </p:sp>
          <p:sp>
            <p:nvSpPr>
              <p:cNvPr id="9492" name="Freeform 109"/>
              <p:cNvSpPr>
                <a:spLocks noEditPoints="1"/>
              </p:cNvSpPr>
              <p:nvPr/>
            </p:nvSpPr>
            <p:spPr bwMode="auto">
              <a:xfrm>
                <a:off x="2337" y="2692"/>
                <a:ext cx="85" cy="120"/>
              </a:xfrm>
              <a:custGeom>
                <a:avLst/>
                <a:gdLst>
                  <a:gd name="T0" fmla="*/ 24 w 85"/>
                  <a:gd name="T1" fmla="*/ 0 h 120"/>
                  <a:gd name="T2" fmla="*/ 29 w 85"/>
                  <a:gd name="T3" fmla="*/ 20 h 120"/>
                  <a:gd name="T4" fmla="*/ 41 w 85"/>
                  <a:gd name="T5" fmla="*/ 4 h 120"/>
                  <a:gd name="T6" fmla="*/ 53 w 85"/>
                  <a:gd name="T7" fmla="*/ 0 h 120"/>
                  <a:gd name="T8" fmla="*/ 73 w 85"/>
                  <a:gd name="T9" fmla="*/ 8 h 120"/>
                  <a:gd name="T10" fmla="*/ 81 w 85"/>
                  <a:gd name="T11" fmla="*/ 28 h 120"/>
                  <a:gd name="T12" fmla="*/ 81 w 85"/>
                  <a:gd name="T13" fmla="*/ 52 h 120"/>
                  <a:gd name="T14" fmla="*/ 73 w 85"/>
                  <a:gd name="T15" fmla="*/ 72 h 120"/>
                  <a:gd name="T16" fmla="*/ 49 w 85"/>
                  <a:gd name="T17" fmla="*/ 84 h 120"/>
                  <a:gd name="T18" fmla="*/ 37 w 85"/>
                  <a:gd name="T19" fmla="*/ 80 h 120"/>
                  <a:gd name="T20" fmla="*/ 29 w 85"/>
                  <a:gd name="T21" fmla="*/ 76 h 120"/>
                  <a:gd name="T22" fmla="*/ 29 w 85"/>
                  <a:gd name="T23" fmla="*/ 108 h 120"/>
                  <a:gd name="T24" fmla="*/ 29 w 85"/>
                  <a:gd name="T25" fmla="*/ 116 h 120"/>
                  <a:gd name="T26" fmla="*/ 33 w 85"/>
                  <a:gd name="T27" fmla="*/ 116 h 120"/>
                  <a:gd name="T28" fmla="*/ 41 w 85"/>
                  <a:gd name="T29" fmla="*/ 120 h 120"/>
                  <a:gd name="T30" fmla="*/ 0 w 85"/>
                  <a:gd name="T31" fmla="*/ 116 h 120"/>
                  <a:gd name="T32" fmla="*/ 4 w 85"/>
                  <a:gd name="T33" fmla="*/ 116 h 120"/>
                  <a:gd name="T34" fmla="*/ 12 w 85"/>
                  <a:gd name="T35" fmla="*/ 116 h 120"/>
                  <a:gd name="T36" fmla="*/ 12 w 85"/>
                  <a:gd name="T37" fmla="*/ 108 h 120"/>
                  <a:gd name="T38" fmla="*/ 12 w 85"/>
                  <a:gd name="T39" fmla="*/ 24 h 120"/>
                  <a:gd name="T40" fmla="*/ 12 w 85"/>
                  <a:gd name="T41" fmla="*/ 16 h 120"/>
                  <a:gd name="T42" fmla="*/ 12 w 85"/>
                  <a:gd name="T43" fmla="*/ 12 h 120"/>
                  <a:gd name="T44" fmla="*/ 8 w 85"/>
                  <a:gd name="T45" fmla="*/ 12 h 120"/>
                  <a:gd name="T46" fmla="*/ 4 w 85"/>
                  <a:gd name="T47" fmla="*/ 12 h 120"/>
                  <a:gd name="T48" fmla="*/ 29 w 85"/>
                  <a:gd name="T49" fmla="*/ 24 h 120"/>
                  <a:gd name="T50" fmla="*/ 29 w 85"/>
                  <a:gd name="T51" fmla="*/ 60 h 120"/>
                  <a:gd name="T52" fmla="*/ 33 w 85"/>
                  <a:gd name="T53" fmla="*/ 68 h 120"/>
                  <a:gd name="T54" fmla="*/ 41 w 85"/>
                  <a:gd name="T55" fmla="*/ 76 h 120"/>
                  <a:gd name="T56" fmla="*/ 57 w 85"/>
                  <a:gd name="T57" fmla="*/ 76 h 120"/>
                  <a:gd name="T58" fmla="*/ 65 w 85"/>
                  <a:gd name="T59" fmla="*/ 60 h 120"/>
                  <a:gd name="T60" fmla="*/ 69 w 85"/>
                  <a:gd name="T61" fmla="*/ 36 h 120"/>
                  <a:gd name="T62" fmla="*/ 61 w 85"/>
                  <a:gd name="T63" fmla="*/ 20 h 120"/>
                  <a:gd name="T64" fmla="*/ 49 w 85"/>
                  <a:gd name="T65" fmla="*/ 12 h 120"/>
                  <a:gd name="T66" fmla="*/ 37 w 85"/>
                  <a:gd name="T67" fmla="*/ 16 h 120"/>
                  <a:gd name="T68" fmla="*/ 29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0" y="8"/>
                    </a:moveTo>
                    <a:lnTo>
                      <a:pt x="24" y="0"/>
                    </a:lnTo>
                    <a:lnTo>
                      <a:pt x="29" y="0"/>
                    </a:lnTo>
                    <a:lnTo>
                      <a:pt x="29" y="20"/>
                    </a:lnTo>
                    <a:lnTo>
                      <a:pt x="33" y="12"/>
                    </a:lnTo>
                    <a:lnTo>
                      <a:pt x="41" y="4"/>
                    </a:lnTo>
                    <a:lnTo>
                      <a:pt x="49" y="0"/>
                    </a:lnTo>
                    <a:lnTo>
                      <a:pt x="53" y="0"/>
                    </a:lnTo>
                    <a:lnTo>
                      <a:pt x="65" y="4"/>
                    </a:lnTo>
                    <a:lnTo>
                      <a:pt x="73" y="8"/>
                    </a:lnTo>
                    <a:lnTo>
                      <a:pt x="77" y="20"/>
                    </a:lnTo>
                    <a:lnTo>
                      <a:pt x="81" y="28"/>
                    </a:lnTo>
                    <a:lnTo>
                      <a:pt x="85" y="40"/>
                    </a:lnTo>
                    <a:lnTo>
                      <a:pt x="81" y="52"/>
                    </a:lnTo>
                    <a:lnTo>
                      <a:pt x="77" y="64"/>
                    </a:lnTo>
                    <a:lnTo>
                      <a:pt x="73" y="72"/>
                    </a:lnTo>
                    <a:lnTo>
                      <a:pt x="61" y="80"/>
                    </a:lnTo>
                    <a:lnTo>
                      <a:pt x="49" y="84"/>
                    </a:lnTo>
                    <a:lnTo>
                      <a:pt x="41" y="84"/>
                    </a:lnTo>
                    <a:lnTo>
                      <a:pt x="37" y="80"/>
                    </a:lnTo>
                    <a:lnTo>
                      <a:pt x="33" y="80"/>
                    </a:lnTo>
                    <a:lnTo>
                      <a:pt x="29" y="76"/>
                    </a:lnTo>
                    <a:lnTo>
                      <a:pt x="29" y="100"/>
                    </a:lnTo>
                    <a:lnTo>
                      <a:pt x="29" y="108"/>
                    </a:lnTo>
                    <a:lnTo>
                      <a:pt x="29" y="112"/>
                    </a:lnTo>
                    <a:lnTo>
                      <a:pt x="29" y="116"/>
                    </a:lnTo>
                    <a:lnTo>
                      <a:pt x="33" y="116"/>
                    </a:lnTo>
                    <a:lnTo>
                      <a:pt x="41" y="116"/>
                    </a:lnTo>
                    <a:lnTo>
                      <a:pt x="41" y="120"/>
                    </a:lnTo>
                    <a:lnTo>
                      <a:pt x="0" y="120"/>
                    </a:lnTo>
                    <a:lnTo>
                      <a:pt x="0" y="116"/>
                    </a:lnTo>
                    <a:lnTo>
                      <a:pt x="4" y="116"/>
                    </a:lnTo>
                    <a:lnTo>
                      <a:pt x="8" y="116"/>
                    </a:lnTo>
                    <a:lnTo>
                      <a:pt x="12" y="116"/>
                    </a:lnTo>
                    <a:lnTo>
                      <a:pt x="12" y="112"/>
                    </a:lnTo>
                    <a:lnTo>
                      <a:pt x="12" y="108"/>
                    </a:lnTo>
                    <a:lnTo>
                      <a:pt x="12" y="100"/>
                    </a:lnTo>
                    <a:lnTo>
                      <a:pt x="12" y="24"/>
                    </a:lnTo>
                    <a:lnTo>
                      <a:pt x="12" y="20"/>
                    </a:lnTo>
                    <a:lnTo>
                      <a:pt x="12" y="16"/>
                    </a:lnTo>
                    <a:lnTo>
                      <a:pt x="12" y="12"/>
                    </a:lnTo>
                    <a:lnTo>
                      <a:pt x="8" y="12"/>
                    </a:lnTo>
                    <a:lnTo>
                      <a:pt x="4" y="12"/>
                    </a:lnTo>
                    <a:lnTo>
                      <a:pt x="0" y="8"/>
                    </a:lnTo>
                    <a:close/>
                    <a:moveTo>
                      <a:pt x="29" y="24"/>
                    </a:moveTo>
                    <a:lnTo>
                      <a:pt x="29" y="52"/>
                    </a:lnTo>
                    <a:lnTo>
                      <a:pt x="29" y="60"/>
                    </a:lnTo>
                    <a:lnTo>
                      <a:pt x="29" y="64"/>
                    </a:lnTo>
                    <a:lnTo>
                      <a:pt x="33" y="68"/>
                    </a:lnTo>
                    <a:lnTo>
                      <a:pt x="37" y="72"/>
                    </a:lnTo>
                    <a:lnTo>
                      <a:pt x="41" y="76"/>
                    </a:lnTo>
                    <a:lnTo>
                      <a:pt x="49" y="76"/>
                    </a:lnTo>
                    <a:lnTo>
                      <a:pt x="57" y="76"/>
                    </a:lnTo>
                    <a:lnTo>
                      <a:pt x="61" y="72"/>
                    </a:lnTo>
                    <a:lnTo>
                      <a:pt x="65" y="60"/>
                    </a:lnTo>
                    <a:lnTo>
                      <a:pt x="69" y="48"/>
                    </a:lnTo>
                    <a:lnTo>
                      <a:pt x="69" y="36"/>
                    </a:lnTo>
                    <a:lnTo>
                      <a:pt x="65" y="28"/>
                    </a:lnTo>
                    <a:lnTo>
                      <a:pt x="61" y="20"/>
                    </a:lnTo>
                    <a:lnTo>
                      <a:pt x="53" y="16"/>
                    </a:lnTo>
                    <a:lnTo>
                      <a:pt x="49" y="12"/>
                    </a:lnTo>
                    <a:lnTo>
                      <a:pt x="45" y="16"/>
                    </a:lnTo>
                    <a:lnTo>
                      <a:pt x="37" y="16"/>
                    </a:lnTo>
                    <a:lnTo>
                      <a:pt x="33" y="20"/>
                    </a:lnTo>
                    <a:lnTo>
                      <a:pt x="29" y="24"/>
                    </a:lnTo>
                    <a:close/>
                  </a:path>
                </a:pathLst>
              </a:custGeom>
              <a:solidFill>
                <a:srgbClr val="000000"/>
              </a:solidFill>
              <a:ln w="0">
                <a:solidFill>
                  <a:srgbClr val="000000"/>
                </a:solidFill>
                <a:round/>
                <a:headEnd/>
                <a:tailEnd/>
              </a:ln>
            </p:spPr>
            <p:txBody>
              <a:bodyPr/>
              <a:lstStyle/>
              <a:p>
                <a:endParaRPr lang="en-US"/>
              </a:p>
            </p:txBody>
          </p:sp>
          <p:sp>
            <p:nvSpPr>
              <p:cNvPr id="9493" name="Freeform 110"/>
              <p:cNvSpPr>
                <a:spLocks/>
              </p:cNvSpPr>
              <p:nvPr/>
            </p:nvSpPr>
            <p:spPr bwMode="auto">
              <a:xfrm>
                <a:off x="2426" y="2668"/>
                <a:ext cx="48" cy="108"/>
              </a:xfrm>
              <a:custGeom>
                <a:avLst/>
                <a:gdLst>
                  <a:gd name="T0" fmla="*/ 28 w 48"/>
                  <a:gd name="T1" fmla="*/ 0 h 108"/>
                  <a:gd name="T2" fmla="*/ 28 w 48"/>
                  <a:gd name="T3" fmla="*/ 28 h 108"/>
                  <a:gd name="T4" fmla="*/ 44 w 48"/>
                  <a:gd name="T5" fmla="*/ 28 h 108"/>
                  <a:gd name="T6" fmla="*/ 44 w 48"/>
                  <a:gd name="T7" fmla="*/ 32 h 108"/>
                  <a:gd name="T8" fmla="*/ 28 w 48"/>
                  <a:gd name="T9" fmla="*/ 32 h 108"/>
                  <a:gd name="T10" fmla="*/ 28 w 48"/>
                  <a:gd name="T11" fmla="*/ 84 h 108"/>
                  <a:gd name="T12" fmla="*/ 28 w 48"/>
                  <a:gd name="T13" fmla="*/ 88 h 108"/>
                  <a:gd name="T14" fmla="*/ 28 w 48"/>
                  <a:gd name="T15" fmla="*/ 92 h 108"/>
                  <a:gd name="T16" fmla="*/ 32 w 48"/>
                  <a:gd name="T17" fmla="*/ 96 h 108"/>
                  <a:gd name="T18" fmla="*/ 36 w 48"/>
                  <a:gd name="T19" fmla="*/ 96 h 108"/>
                  <a:gd name="T20" fmla="*/ 40 w 48"/>
                  <a:gd name="T21" fmla="*/ 96 h 108"/>
                  <a:gd name="T22" fmla="*/ 40 w 48"/>
                  <a:gd name="T23" fmla="*/ 96 h 108"/>
                  <a:gd name="T24" fmla="*/ 44 w 48"/>
                  <a:gd name="T25" fmla="*/ 92 h 108"/>
                  <a:gd name="T26" fmla="*/ 44 w 48"/>
                  <a:gd name="T27" fmla="*/ 92 h 108"/>
                  <a:gd name="T28" fmla="*/ 48 w 48"/>
                  <a:gd name="T29" fmla="*/ 92 h 108"/>
                  <a:gd name="T30" fmla="*/ 44 w 48"/>
                  <a:gd name="T31" fmla="*/ 96 h 108"/>
                  <a:gd name="T32" fmla="*/ 40 w 48"/>
                  <a:gd name="T33" fmla="*/ 104 h 108"/>
                  <a:gd name="T34" fmla="*/ 36 w 48"/>
                  <a:gd name="T35" fmla="*/ 104 h 108"/>
                  <a:gd name="T36" fmla="*/ 28 w 48"/>
                  <a:gd name="T37" fmla="*/ 108 h 108"/>
                  <a:gd name="T38" fmla="*/ 24 w 48"/>
                  <a:gd name="T39" fmla="*/ 108 h 108"/>
                  <a:gd name="T40" fmla="*/ 20 w 48"/>
                  <a:gd name="T41" fmla="*/ 104 h 108"/>
                  <a:gd name="T42" fmla="*/ 16 w 48"/>
                  <a:gd name="T43" fmla="*/ 104 h 108"/>
                  <a:gd name="T44" fmla="*/ 16 w 48"/>
                  <a:gd name="T45" fmla="*/ 100 h 108"/>
                  <a:gd name="T46" fmla="*/ 12 w 48"/>
                  <a:gd name="T47" fmla="*/ 92 h 108"/>
                  <a:gd name="T48" fmla="*/ 12 w 48"/>
                  <a:gd name="T49" fmla="*/ 84 h 108"/>
                  <a:gd name="T50" fmla="*/ 12 w 48"/>
                  <a:gd name="T51" fmla="*/ 32 h 108"/>
                  <a:gd name="T52" fmla="*/ 0 w 48"/>
                  <a:gd name="T53" fmla="*/ 32 h 108"/>
                  <a:gd name="T54" fmla="*/ 0 w 48"/>
                  <a:gd name="T55" fmla="*/ 28 h 108"/>
                  <a:gd name="T56" fmla="*/ 4 w 48"/>
                  <a:gd name="T57" fmla="*/ 28 h 108"/>
                  <a:gd name="T58" fmla="*/ 8 w 48"/>
                  <a:gd name="T59" fmla="*/ 24 h 108"/>
                  <a:gd name="T60" fmla="*/ 16 w 48"/>
                  <a:gd name="T61" fmla="*/ 20 h 108"/>
                  <a:gd name="T62" fmla="*/ 20 w 48"/>
                  <a:gd name="T63" fmla="*/ 12 h 108"/>
                  <a:gd name="T64" fmla="*/ 20 w 48"/>
                  <a:gd name="T65" fmla="*/ 8 h 108"/>
                  <a:gd name="T66" fmla="*/ 24 w 48"/>
                  <a:gd name="T67" fmla="*/ 0 h 108"/>
                  <a:gd name="T68" fmla="*/ 28 w 48"/>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8"/>
                  <a:gd name="T107" fmla="*/ 48 w 48"/>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8">
                    <a:moveTo>
                      <a:pt x="28" y="0"/>
                    </a:moveTo>
                    <a:lnTo>
                      <a:pt x="28" y="28"/>
                    </a:lnTo>
                    <a:lnTo>
                      <a:pt x="44" y="28"/>
                    </a:lnTo>
                    <a:lnTo>
                      <a:pt x="44" y="32"/>
                    </a:lnTo>
                    <a:lnTo>
                      <a:pt x="28" y="32"/>
                    </a:lnTo>
                    <a:lnTo>
                      <a:pt x="28" y="84"/>
                    </a:lnTo>
                    <a:lnTo>
                      <a:pt x="28" y="88"/>
                    </a:lnTo>
                    <a:lnTo>
                      <a:pt x="28" y="92"/>
                    </a:lnTo>
                    <a:lnTo>
                      <a:pt x="32" y="96"/>
                    </a:lnTo>
                    <a:lnTo>
                      <a:pt x="36" y="96"/>
                    </a:lnTo>
                    <a:lnTo>
                      <a:pt x="40" y="96"/>
                    </a:lnTo>
                    <a:lnTo>
                      <a:pt x="44" y="92"/>
                    </a:lnTo>
                    <a:lnTo>
                      <a:pt x="48" y="92"/>
                    </a:lnTo>
                    <a:lnTo>
                      <a:pt x="44" y="96"/>
                    </a:lnTo>
                    <a:lnTo>
                      <a:pt x="40" y="104"/>
                    </a:lnTo>
                    <a:lnTo>
                      <a:pt x="36" y="104"/>
                    </a:lnTo>
                    <a:lnTo>
                      <a:pt x="28" y="108"/>
                    </a:lnTo>
                    <a:lnTo>
                      <a:pt x="24" y="108"/>
                    </a:lnTo>
                    <a:lnTo>
                      <a:pt x="20" y="104"/>
                    </a:lnTo>
                    <a:lnTo>
                      <a:pt x="16" y="104"/>
                    </a:lnTo>
                    <a:lnTo>
                      <a:pt x="16" y="100"/>
                    </a:lnTo>
                    <a:lnTo>
                      <a:pt x="12" y="92"/>
                    </a:lnTo>
                    <a:lnTo>
                      <a:pt x="12" y="84"/>
                    </a:lnTo>
                    <a:lnTo>
                      <a:pt x="12" y="32"/>
                    </a:lnTo>
                    <a:lnTo>
                      <a:pt x="0" y="32"/>
                    </a:lnTo>
                    <a:lnTo>
                      <a:pt x="0" y="28"/>
                    </a:lnTo>
                    <a:lnTo>
                      <a:pt x="4" y="28"/>
                    </a:lnTo>
                    <a:lnTo>
                      <a:pt x="8" y="24"/>
                    </a:lnTo>
                    <a:lnTo>
                      <a:pt x="16" y="20"/>
                    </a:lnTo>
                    <a:lnTo>
                      <a:pt x="20" y="12"/>
                    </a:lnTo>
                    <a:lnTo>
                      <a:pt x="2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494" name="Freeform 111"/>
              <p:cNvSpPr>
                <a:spLocks/>
              </p:cNvSpPr>
              <p:nvPr/>
            </p:nvSpPr>
            <p:spPr bwMode="auto">
              <a:xfrm>
                <a:off x="2486" y="2692"/>
                <a:ext cx="52" cy="84"/>
              </a:xfrm>
              <a:custGeom>
                <a:avLst/>
                <a:gdLst>
                  <a:gd name="T0" fmla="*/ 44 w 52"/>
                  <a:gd name="T1" fmla="*/ 0 h 84"/>
                  <a:gd name="T2" fmla="*/ 44 w 52"/>
                  <a:gd name="T3" fmla="*/ 28 h 84"/>
                  <a:gd name="T4" fmla="*/ 44 w 52"/>
                  <a:gd name="T5" fmla="*/ 28 h 84"/>
                  <a:gd name="T6" fmla="*/ 40 w 52"/>
                  <a:gd name="T7" fmla="*/ 16 h 84"/>
                  <a:gd name="T8" fmla="*/ 36 w 52"/>
                  <a:gd name="T9" fmla="*/ 12 h 84"/>
                  <a:gd name="T10" fmla="*/ 28 w 52"/>
                  <a:gd name="T11" fmla="*/ 8 h 84"/>
                  <a:gd name="T12" fmla="*/ 24 w 52"/>
                  <a:gd name="T13" fmla="*/ 8 h 84"/>
                  <a:gd name="T14" fmla="*/ 16 w 52"/>
                  <a:gd name="T15" fmla="*/ 8 h 84"/>
                  <a:gd name="T16" fmla="*/ 12 w 52"/>
                  <a:gd name="T17" fmla="*/ 8 h 84"/>
                  <a:gd name="T18" fmla="*/ 12 w 52"/>
                  <a:gd name="T19" fmla="*/ 12 h 84"/>
                  <a:gd name="T20" fmla="*/ 8 w 52"/>
                  <a:gd name="T21" fmla="*/ 16 h 84"/>
                  <a:gd name="T22" fmla="*/ 8 w 52"/>
                  <a:gd name="T23" fmla="*/ 20 h 84"/>
                  <a:gd name="T24" fmla="*/ 12 w 52"/>
                  <a:gd name="T25" fmla="*/ 24 h 84"/>
                  <a:gd name="T26" fmla="*/ 16 w 52"/>
                  <a:gd name="T27" fmla="*/ 28 h 84"/>
                  <a:gd name="T28" fmla="*/ 20 w 52"/>
                  <a:gd name="T29" fmla="*/ 32 h 84"/>
                  <a:gd name="T30" fmla="*/ 32 w 52"/>
                  <a:gd name="T31" fmla="*/ 36 h 84"/>
                  <a:gd name="T32" fmla="*/ 44 w 52"/>
                  <a:gd name="T33" fmla="*/ 44 h 84"/>
                  <a:gd name="T34" fmla="*/ 48 w 52"/>
                  <a:gd name="T35" fmla="*/ 52 h 84"/>
                  <a:gd name="T36" fmla="*/ 52 w 52"/>
                  <a:gd name="T37" fmla="*/ 60 h 84"/>
                  <a:gd name="T38" fmla="*/ 48 w 52"/>
                  <a:gd name="T39" fmla="*/ 68 h 84"/>
                  <a:gd name="T40" fmla="*/ 44 w 52"/>
                  <a:gd name="T41" fmla="*/ 76 h 84"/>
                  <a:gd name="T42" fmla="*/ 36 w 52"/>
                  <a:gd name="T43" fmla="*/ 80 h 84"/>
                  <a:gd name="T44" fmla="*/ 24 w 52"/>
                  <a:gd name="T45" fmla="*/ 84 h 84"/>
                  <a:gd name="T46" fmla="*/ 16 w 52"/>
                  <a:gd name="T47" fmla="*/ 84 h 84"/>
                  <a:gd name="T48" fmla="*/ 8 w 52"/>
                  <a:gd name="T49" fmla="*/ 80 h 84"/>
                  <a:gd name="T50" fmla="*/ 4 w 52"/>
                  <a:gd name="T51" fmla="*/ 80 h 84"/>
                  <a:gd name="T52" fmla="*/ 4 w 52"/>
                  <a:gd name="T53" fmla="*/ 80 h 84"/>
                  <a:gd name="T54" fmla="*/ 0 w 52"/>
                  <a:gd name="T55" fmla="*/ 80 h 84"/>
                  <a:gd name="T56" fmla="*/ 0 w 52"/>
                  <a:gd name="T57" fmla="*/ 84 h 84"/>
                  <a:gd name="T58" fmla="*/ 0 w 52"/>
                  <a:gd name="T59" fmla="*/ 84 h 84"/>
                  <a:gd name="T60" fmla="*/ 0 w 52"/>
                  <a:gd name="T61" fmla="*/ 56 h 84"/>
                  <a:gd name="T62" fmla="*/ 0 w 52"/>
                  <a:gd name="T63" fmla="*/ 56 h 84"/>
                  <a:gd name="T64" fmla="*/ 4 w 52"/>
                  <a:gd name="T65" fmla="*/ 64 h 84"/>
                  <a:gd name="T66" fmla="*/ 8 w 52"/>
                  <a:gd name="T67" fmla="*/ 72 h 84"/>
                  <a:gd name="T68" fmla="*/ 16 w 52"/>
                  <a:gd name="T69" fmla="*/ 76 h 84"/>
                  <a:gd name="T70" fmla="*/ 24 w 52"/>
                  <a:gd name="T71" fmla="*/ 76 h 84"/>
                  <a:gd name="T72" fmla="*/ 32 w 52"/>
                  <a:gd name="T73" fmla="*/ 76 h 84"/>
                  <a:gd name="T74" fmla="*/ 36 w 52"/>
                  <a:gd name="T75" fmla="*/ 76 h 84"/>
                  <a:gd name="T76" fmla="*/ 36 w 52"/>
                  <a:gd name="T77" fmla="*/ 72 h 84"/>
                  <a:gd name="T78" fmla="*/ 40 w 52"/>
                  <a:gd name="T79" fmla="*/ 64 h 84"/>
                  <a:gd name="T80" fmla="*/ 36 w 52"/>
                  <a:gd name="T81" fmla="*/ 60 h 84"/>
                  <a:gd name="T82" fmla="*/ 36 w 52"/>
                  <a:gd name="T83" fmla="*/ 56 h 84"/>
                  <a:gd name="T84" fmla="*/ 28 w 52"/>
                  <a:gd name="T85" fmla="*/ 52 h 84"/>
                  <a:gd name="T86" fmla="*/ 20 w 52"/>
                  <a:gd name="T87" fmla="*/ 44 h 84"/>
                  <a:gd name="T88" fmla="*/ 8 w 52"/>
                  <a:gd name="T89" fmla="*/ 40 h 84"/>
                  <a:gd name="T90" fmla="*/ 4 w 52"/>
                  <a:gd name="T91" fmla="*/ 36 h 84"/>
                  <a:gd name="T92" fmla="*/ 0 w 52"/>
                  <a:gd name="T93" fmla="*/ 28 h 84"/>
                  <a:gd name="T94" fmla="*/ 0 w 52"/>
                  <a:gd name="T95" fmla="*/ 24 h 84"/>
                  <a:gd name="T96" fmla="*/ 0 w 52"/>
                  <a:gd name="T97" fmla="*/ 16 h 84"/>
                  <a:gd name="T98" fmla="*/ 4 w 52"/>
                  <a:gd name="T99" fmla="*/ 8 h 84"/>
                  <a:gd name="T100" fmla="*/ 12 w 52"/>
                  <a:gd name="T101" fmla="*/ 4 h 84"/>
                  <a:gd name="T102" fmla="*/ 24 w 52"/>
                  <a:gd name="T103" fmla="*/ 0 h 84"/>
                  <a:gd name="T104" fmla="*/ 28 w 52"/>
                  <a:gd name="T105" fmla="*/ 0 h 84"/>
                  <a:gd name="T106" fmla="*/ 32 w 52"/>
                  <a:gd name="T107" fmla="*/ 4 h 84"/>
                  <a:gd name="T108" fmla="*/ 36 w 52"/>
                  <a:gd name="T109" fmla="*/ 4 h 84"/>
                  <a:gd name="T110" fmla="*/ 40 w 52"/>
                  <a:gd name="T111" fmla="*/ 4 h 84"/>
                  <a:gd name="T112" fmla="*/ 40 w 52"/>
                  <a:gd name="T113" fmla="*/ 4 h 84"/>
                  <a:gd name="T114" fmla="*/ 40 w 52"/>
                  <a:gd name="T115" fmla="*/ 4 h 84"/>
                  <a:gd name="T116" fmla="*/ 44 w 52"/>
                  <a:gd name="T117" fmla="*/ 4 h 84"/>
                  <a:gd name="T118" fmla="*/ 44 w 52"/>
                  <a:gd name="T119" fmla="*/ 0 h 84"/>
                  <a:gd name="T120" fmla="*/ 44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4" y="0"/>
                    </a:moveTo>
                    <a:lnTo>
                      <a:pt x="44" y="28"/>
                    </a:lnTo>
                    <a:lnTo>
                      <a:pt x="40" y="16"/>
                    </a:lnTo>
                    <a:lnTo>
                      <a:pt x="36" y="12"/>
                    </a:lnTo>
                    <a:lnTo>
                      <a:pt x="28" y="8"/>
                    </a:lnTo>
                    <a:lnTo>
                      <a:pt x="24" y="8"/>
                    </a:lnTo>
                    <a:lnTo>
                      <a:pt x="16" y="8"/>
                    </a:lnTo>
                    <a:lnTo>
                      <a:pt x="12" y="8"/>
                    </a:lnTo>
                    <a:lnTo>
                      <a:pt x="12" y="12"/>
                    </a:lnTo>
                    <a:lnTo>
                      <a:pt x="8" y="16"/>
                    </a:lnTo>
                    <a:lnTo>
                      <a:pt x="8" y="20"/>
                    </a:lnTo>
                    <a:lnTo>
                      <a:pt x="12" y="24"/>
                    </a:lnTo>
                    <a:lnTo>
                      <a:pt x="16" y="28"/>
                    </a:lnTo>
                    <a:lnTo>
                      <a:pt x="20" y="32"/>
                    </a:lnTo>
                    <a:lnTo>
                      <a:pt x="32" y="36"/>
                    </a:lnTo>
                    <a:lnTo>
                      <a:pt x="44" y="44"/>
                    </a:lnTo>
                    <a:lnTo>
                      <a:pt x="48" y="52"/>
                    </a:lnTo>
                    <a:lnTo>
                      <a:pt x="52" y="60"/>
                    </a:lnTo>
                    <a:lnTo>
                      <a:pt x="48" y="68"/>
                    </a:lnTo>
                    <a:lnTo>
                      <a:pt x="44" y="76"/>
                    </a:lnTo>
                    <a:lnTo>
                      <a:pt x="36" y="80"/>
                    </a:lnTo>
                    <a:lnTo>
                      <a:pt x="24" y="84"/>
                    </a:lnTo>
                    <a:lnTo>
                      <a:pt x="16" y="84"/>
                    </a:lnTo>
                    <a:lnTo>
                      <a:pt x="8" y="80"/>
                    </a:lnTo>
                    <a:lnTo>
                      <a:pt x="4" y="80"/>
                    </a:lnTo>
                    <a:lnTo>
                      <a:pt x="0" y="80"/>
                    </a:lnTo>
                    <a:lnTo>
                      <a:pt x="0" y="84"/>
                    </a:lnTo>
                    <a:lnTo>
                      <a:pt x="0" y="56"/>
                    </a:lnTo>
                    <a:lnTo>
                      <a:pt x="4" y="64"/>
                    </a:lnTo>
                    <a:lnTo>
                      <a:pt x="8" y="72"/>
                    </a:lnTo>
                    <a:lnTo>
                      <a:pt x="16" y="76"/>
                    </a:lnTo>
                    <a:lnTo>
                      <a:pt x="24" y="76"/>
                    </a:lnTo>
                    <a:lnTo>
                      <a:pt x="32" y="76"/>
                    </a:lnTo>
                    <a:lnTo>
                      <a:pt x="36" y="76"/>
                    </a:lnTo>
                    <a:lnTo>
                      <a:pt x="36" y="72"/>
                    </a:lnTo>
                    <a:lnTo>
                      <a:pt x="40" y="64"/>
                    </a:lnTo>
                    <a:lnTo>
                      <a:pt x="36" y="60"/>
                    </a:lnTo>
                    <a:lnTo>
                      <a:pt x="36" y="56"/>
                    </a:lnTo>
                    <a:lnTo>
                      <a:pt x="28" y="52"/>
                    </a:lnTo>
                    <a:lnTo>
                      <a:pt x="20" y="44"/>
                    </a:lnTo>
                    <a:lnTo>
                      <a:pt x="8" y="40"/>
                    </a:lnTo>
                    <a:lnTo>
                      <a:pt x="4" y="36"/>
                    </a:lnTo>
                    <a:lnTo>
                      <a:pt x="0" y="28"/>
                    </a:lnTo>
                    <a:lnTo>
                      <a:pt x="0" y="24"/>
                    </a:lnTo>
                    <a:lnTo>
                      <a:pt x="0" y="16"/>
                    </a:lnTo>
                    <a:lnTo>
                      <a:pt x="4" y="8"/>
                    </a:lnTo>
                    <a:lnTo>
                      <a:pt x="12" y="4"/>
                    </a:lnTo>
                    <a:lnTo>
                      <a:pt x="24" y="0"/>
                    </a:lnTo>
                    <a:lnTo>
                      <a:pt x="28" y="0"/>
                    </a:lnTo>
                    <a:lnTo>
                      <a:pt x="32" y="4"/>
                    </a:lnTo>
                    <a:lnTo>
                      <a:pt x="36" y="4"/>
                    </a:lnTo>
                    <a:lnTo>
                      <a:pt x="40" y="4"/>
                    </a:lnTo>
                    <a:lnTo>
                      <a:pt x="44" y="4"/>
                    </a:lnTo>
                    <a:lnTo>
                      <a:pt x="44" y="0"/>
                    </a:lnTo>
                    <a:close/>
                  </a:path>
                </a:pathLst>
              </a:custGeom>
              <a:solidFill>
                <a:srgbClr val="000000"/>
              </a:solidFill>
              <a:ln w="0">
                <a:solidFill>
                  <a:srgbClr val="000000"/>
                </a:solidFill>
                <a:round/>
                <a:headEnd/>
                <a:tailEnd/>
              </a:ln>
            </p:spPr>
            <p:txBody>
              <a:bodyPr/>
              <a:lstStyle/>
              <a:p>
                <a:endParaRPr lang="en-US"/>
              </a:p>
            </p:txBody>
          </p:sp>
          <p:sp>
            <p:nvSpPr>
              <p:cNvPr id="9495" name="Freeform 112"/>
              <p:cNvSpPr>
                <a:spLocks/>
              </p:cNvSpPr>
              <p:nvPr/>
            </p:nvSpPr>
            <p:spPr bwMode="auto">
              <a:xfrm>
                <a:off x="2595" y="2668"/>
                <a:ext cx="48" cy="108"/>
              </a:xfrm>
              <a:custGeom>
                <a:avLst/>
                <a:gdLst>
                  <a:gd name="T0" fmla="*/ 24 w 48"/>
                  <a:gd name="T1" fmla="*/ 0 h 108"/>
                  <a:gd name="T2" fmla="*/ 24 w 48"/>
                  <a:gd name="T3" fmla="*/ 28 h 108"/>
                  <a:gd name="T4" fmla="*/ 44 w 48"/>
                  <a:gd name="T5" fmla="*/ 28 h 108"/>
                  <a:gd name="T6" fmla="*/ 44 w 48"/>
                  <a:gd name="T7" fmla="*/ 32 h 108"/>
                  <a:gd name="T8" fmla="*/ 24 w 48"/>
                  <a:gd name="T9" fmla="*/ 32 h 108"/>
                  <a:gd name="T10" fmla="*/ 24 w 48"/>
                  <a:gd name="T11" fmla="*/ 84 h 108"/>
                  <a:gd name="T12" fmla="*/ 28 w 48"/>
                  <a:gd name="T13" fmla="*/ 88 h 108"/>
                  <a:gd name="T14" fmla="*/ 28 w 48"/>
                  <a:gd name="T15" fmla="*/ 92 h 108"/>
                  <a:gd name="T16" fmla="*/ 32 w 48"/>
                  <a:gd name="T17" fmla="*/ 96 h 108"/>
                  <a:gd name="T18" fmla="*/ 36 w 48"/>
                  <a:gd name="T19" fmla="*/ 96 h 108"/>
                  <a:gd name="T20" fmla="*/ 36 w 48"/>
                  <a:gd name="T21" fmla="*/ 96 h 108"/>
                  <a:gd name="T22" fmla="*/ 40 w 48"/>
                  <a:gd name="T23" fmla="*/ 96 h 108"/>
                  <a:gd name="T24" fmla="*/ 44 w 48"/>
                  <a:gd name="T25" fmla="*/ 92 h 108"/>
                  <a:gd name="T26" fmla="*/ 44 w 48"/>
                  <a:gd name="T27" fmla="*/ 92 h 108"/>
                  <a:gd name="T28" fmla="*/ 48 w 48"/>
                  <a:gd name="T29" fmla="*/ 92 h 108"/>
                  <a:gd name="T30" fmla="*/ 44 w 48"/>
                  <a:gd name="T31" fmla="*/ 96 h 108"/>
                  <a:gd name="T32" fmla="*/ 40 w 48"/>
                  <a:gd name="T33" fmla="*/ 104 h 108"/>
                  <a:gd name="T34" fmla="*/ 32 w 48"/>
                  <a:gd name="T35" fmla="*/ 104 h 108"/>
                  <a:gd name="T36" fmla="*/ 28 w 48"/>
                  <a:gd name="T37" fmla="*/ 108 h 108"/>
                  <a:gd name="T38" fmla="*/ 24 w 48"/>
                  <a:gd name="T39" fmla="*/ 108 h 108"/>
                  <a:gd name="T40" fmla="*/ 20 w 48"/>
                  <a:gd name="T41" fmla="*/ 104 h 108"/>
                  <a:gd name="T42" fmla="*/ 16 w 48"/>
                  <a:gd name="T43" fmla="*/ 104 h 108"/>
                  <a:gd name="T44" fmla="*/ 12 w 48"/>
                  <a:gd name="T45" fmla="*/ 100 h 108"/>
                  <a:gd name="T46" fmla="*/ 12 w 48"/>
                  <a:gd name="T47" fmla="*/ 92 h 108"/>
                  <a:gd name="T48" fmla="*/ 12 w 48"/>
                  <a:gd name="T49" fmla="*/ 84 h 108"/>
                  <a:gd name="T50" fmla="*/ 12 w 48"/>
                  <a:gd name="T51" fmla="*/ 32 h 108"/>
                  <a:gd name="T52" fmla="*/ 0 w 48"/>
                  <a:gd name="T53" fmla="*/ 32 h 108"/>
                  <a:gd name="T54" fmla="*/ 0 w 48"/>
                  <a:gd name="T55" fmla="*/ 28 h 108"/>
                  <a:gd name="T56" fmla="*/ 4 w 48"/>
                  <a:gd name="T57" fmla="*/ 28 h 108"/>
                  <a:gd name="T58" fmla="*/ 8 w 48"/>
                  <a:gd name="T59" fmla="*/ 24 h 108"/>
                  <a:gd name="T60" fmla="*/ 12 w 48"/>
                  <a:gd name="T61" fmla="*/ 20 h 108"/>
                  <a:gd name="T62" fmla="*/ 16 w 48"/>
                  <a:gd name="T63" fmla="*/ 12 h 108"/>
                  <a:gd name="T64" fmla="*/ 20 w 48"/>
                  <a:gd name="T65" fmla="*/ 8 h 108"/>
                  <a:gd name="T66" fmla="*/ 24 w 48"/>
                  <a:gd name="T67" fmla="*/ 0 h 108"/>
                  <a:gd name="T68" fmla="*/ 24 w 48"/>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8"/>
                  <a:gd name="T107" fmla="*/ 48 w 48"/>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8">
                    <a:moveTo>
                      <a:pt x="24" y="0"/>
                    </a:moveTo>
                    <a:lnTo>
                      <a:pt x="24" y="28"/>
                    </a:lnTo>
                    <a:lnTo>
                      <a:pt x="44" y="28"/>
                    </a:lnTo>
                    <a:lnTo>
                      <a:pt x="44" y="32"/>
                    </a:lnTo>
                    <a:lnTo>
                      <a:pt x="24" y="32"/>
                    </a:lnTo>
                    <a:lnTo>
                      <a:pt x="24" y="84"/>
                    </a:lnTo>
                    <a:lnTo>
                      <a:pt x="28" y="88"/>
                    </a:lnTo>
                    <a:lnTo>
                      <a:pt x="28" y="92"/>
                    </a:lnTo>
                    <a:lnTo>
                      <a:pt x="32" y="96"/>
                    </a:lnTo>
                    <a:lnTo>
                      <a:pt x="36" y="96"/>
                    </a:lnTo>
                    <a:lnTo>
                      <a:pt x="40" y="96"/>
                    </a:lnTo>
                    <a:lnTo>
                      <a:pt x="44" y="92"/>
                    </a:lnTo>
                    <a:lnTo>
                      <a:pt x="48" y="92"/>
                    </a:lnTo>
                    <a:lnTo>
                      <a:pt x="44" y="96"/>
                    </a:lnTo>
                    <a:lnTo>
                      <a:pt x="40" y="104"/>
                    </a:lnTo>
                    <a:lnTo>
                      <a:pt x="32" y="104"/>
                    </a:lnTo>
                    <a:lnTo>
                      <a:pt x="28" y="108"/>
                    </a:lnTo>
                    <a:lnTo>
                      <a:pt x="24" y="108"/>
                    </a:lnTo>
                    <a:lnTo>
                      <a:pt x="20" y="104"/>
                    </a:lnTo>
                    <a:lnTo>
                      <a:pt x="16" y="104"/>
                    </a:lnTo>
                    <a:lnTo>
                      <a:pt x="12" y="100"/>
                    </a:lnTo>
                    <a:lnTo>
                      <a:pt x="12" y="92"/>
                    </a:lnTo>
                    <a:lnTo>
                      <a:pt x="12" y="84"/>
                    </a:lnTo>
                    <a:lnTo>
                      <a:pt x="12" y="32"/>
                    </a:lnTo>
                    <a:lnTo>
                      <a:pt x="0" y="32"/>
                    </a:lnTo>
                    <a:lnTo>
                      <a:pt x="0" y="28"/>
                    </a:lnTo>
                    <a:lnTo>
                      <a:pt x="4" y="28"/>
                    </a:lnTo>
                    <a:lnTo>
                      <a:pt x="8" y="24"/>
                    </a:lnTo>
                    <a:lnTo>
                      <a:pt x="12" y="20"/>
                    </a:lnTo>
                    <a:lnTo>
                      <a:pt x="16" y="12"/>
                    </a:lnTo>
                    <a:lnTo>
                      <a:pt x="20" y="8"/>
                    </a:lnTo>
                    <a:lnTo>
                      <a:pt x="24" y="0"/>
                    </a:lnTo>
                    <a:close/>
                  </a:path>
                </a:pathLst>
              </a:custGeom>
              <a:solidFill>
                <a:srgbClr val="000000"/>
              </a:solidFill>
              <a:ln w="0">
                <a:solidFill>
                  <a:srgbClr val="000000"/>
                </a:solidFill>
                <a:round/>
                <a:headEnd/>
                <a:tailEnd/>
              </a:ln>
            </p:spPr>
            <p:txBody>
              <a:bodyPr/>
              <a:lstStyle/>
              <a:p>
                <a:endParaRPr lang="en-US"/>
              </a:p>
            </p:txBody>
          </p:sp>
          <p:sp>
            <p:nvSpPr>
              <p:cNvPr id="9496" name="Freeform 113"/>
              <p:cNvSpPr>
                <a:spLocks noEditPoints="1"/>
              </p:cNvSpPr>
              <p:nvPr/>
            </p:nvSpPr>
            <p:spPr bwMode="auto">
              <a:xfrm>
                <a:off x="2647" y="2692"/>
                <a:ext cx="76" cy="84"/>
              </a:xfrm>
              <a:custGeom>
                <a:avLst/>
                <a:gdLst>
                  <a:gd name="T0" fmla="*/ 40 w 76"/>
                  <a:gd name="T1" fmla="*/ 0 h 84"/>
                  <a:gd name="T2" fmla="*/ 48 w 76"/>
                  <a:gd name="T3" fmla="*/ 4 h 84"/>
                  <a:gd name="T4" fmla="*/ 60 w 76"/>
                  <a:gd name="T5" fmla="*/ 8 h 84"/>
                  <a:gd name="T6" fmla="*/ 68 w 76"/>
                  <a:gd name="T7" fmla="*/ 16 h 84"/>
                  <a:gd name="T8" fmla="*/ 72 w 76"/>
                  <a:gd name="T9" fmla="*/ 28 h 84"/>
                  <a:gd name="T10" fmla="*/ 76 w 76"/>
                  <a:gd name="T11" fmla="*/ 40 h 84"/>
                  <a:gd name="T12" fmla="*/ 76 w 76"/>
                  <a:gd name="T13" fmla="*/ 52 h 84"/>
                  <a:gd name="T14" fmla="*/ 72 w 76"/>
                  <a:gd name="T15" fmla="*/ 60 h 84"/>
                  <a:gd name="T16" fmla="*/ 64 w 76"/>
                  <a:gd name="T17" fmla="*/ 72 h 84"/>
                  <a:gd name="T18" fmla="*/ 56 w 76"/>
                  <a:gd name="T19" fmla="*/ 76 h 84"/>
                  <a:gd name="T20" fmla="*/ 48 w 76"/>
                  <a:gd name="T21" fmla="*/ 80 h 84"/>
                  <a:gd name="T22" fmla="*/ 36 w 76"/>
                  <a:gd name="T23" fmla="*/ 84 h 84"/>
                  <a:gd name="T24" fmla="*/ 28 w 76"/>
                  <a:gd name="T25" fmla="*/ 80 h 84"/>
                  <a:gd name="T26" fmla="*/ 16 w 76"/>
                  <a:gd name="T27" fmla="*/ 76 h 84"/>
                  <a:gd name="T28" fmla="*/ 8 w 76"/>
                  <a:gd name="T29" fmla="*/ 68 h 84"/>
                  <a:gd name="T30" fmla="*/ 4 w 76"/>
                  <a:gd name="T31" fmla="*/ 56 h 84"/>
                  <a:gd name="T32" fmla="*/ 0 w 76"/>
                  <a:gd name="T33" fmla="*/ 44 h 84"/>
                  <a:gd name="T34" fmla="*/ 4 w 76"/>
                  <a:gd name="T35" fmla="*/ 32 h 84"/>
                  <a:gd name="T36" fmla="*/ 8 w 76"/>
                  <a:gd name="T37" fmla="*/ 20 h 84"/>
                  <a:gd name="T38" fmla="*/ 12 w 76"/>
                  <a:gd name="T39" fmla="*/ 12 h 84"/>
                  <a:gd name="T40" fmla="*/ 20 w 76"/>
                  <a:gd name="T41" fmla="*/ 4 h 84"/>
                  <a:gd name="T42" fmla="*/ 28 w 76"/>
                  <a:gd name="T43" fmla="*/ 4 h 84"/>
                  <a:gd name="T44" fmla="*/ 40 w 76"/>
                  <a:gd name="T45" fmla="*/ 0 h 84"/>
                  <a:gd name="T46" fmla="*/ 36 w 76"/>
                  <a:gd name="T47" fmla="*/ 8 h 84"/>
                  <a:gd name="T48" fmla="*/ 32 w 76"/>
                  <a:gd name="T49" fmla="*/ 8 h 84"/>
                  <a:gd name="T50" fmla="*/ 28 w 76"/>
                  <a:gd name="T51" fmla="*/ 8 h 84"/>
                  <a:gd name="T52" fmla="*/ 24 w 76"/>
                  <a:gd name="T53" fmla="*/ 12 h 84"/>
                  <a:gd name="T54" fmla="*/ 20 w 76"/>
                  <a:gd name="T55" fmla="*/ 20 h 84"/>
                  <a:gd name="T56" fmla="*/ 16 w 76"/>
                  <a:gd name="T57" fmla="*/ 28 h 84"/>
                  <a:gd name="T58" fmla="*/ 16 w 76"/>
                  <a:gd name="T59" fmla="*/ 36 h 84"/>
                  <a:gd name="T60" fmla="*/ 16 w 76"/>
                  <a:gd name="T61" fmla="*/ 52 h 84"/>
                  <a:gd name="T62" fmla="*/ 24 w 76"/>
                  <a:gd name="T63" fmla="*/ 64 h 84"/>
                  <a:gd name="T64" fmla="*/ 28 w 76"/>
                  <a:gd name="T65" fmla="*/ 72 h 84"/>
                  <a:gd name="T66" fmla="*/ 36 w 76"/>
                  <a:gd name="T67" fmla="*/ 76 h 84"/>
                  <a:gd name="T68" fmla="*/ 40 w 76"/>
                  <a:gd name="T69" fmla="*/ 76 h 84"/>
                  <a:gd name="T70" fmla="*/ 48 w 76"/>
                  <a:gd name="T71" fmla="*/ 76 h 84"/>
                  <a:gd name="T72" fmla="*/ 56 w 76"/>
                  <a:gd name="T73" fmla="*/ 72 h 84"/>
                  <a:gd name="T74" fmla="*/ 60 w 76"/>
                  <a:gd name="T75" fmla="*/ 60 h 84"/>
                  <a:gd name="T76" fmla="*/ 60 w 76"/>
                  <a:gd name="T77" fmla="*/ 48 h 84"/>
                  <a:gd name="T78" fmla="*/ 60 w 76"/>
                  <a:gd name="T79" fmla="*/ 36 h 84"/>
                  <a:gd name="T80" fmla="*/ 56 w 76"/>
                  <a:gd name="T81" fmla="*/ 24 h 84"/>
                  <a:gd name="T82" fmla="*/ 52 w 76"/>
                  <a:gd name="T83" fmla="*/ 16 h 84"/>
                  <a:gd name="T84" fmla="*/ 44 w 76"/>
                  <a:gd name="T85" fmla="*/ 8 h 84"/>
                  <a:gd name="T86" fmla="*/ 36 w 7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4"/>
                  <a:gd name="T134" fmla="*/ 76 w 7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4">
                    <a:moveTo>
                      <a:pt x="40" y="0"/>
                    </a:moveTo>
                    <a:lnTo>
                      <a:pt x="48" y="4"/>
                    </a:lnTo>
                    <a:lnTo>
                      <a:pt x="60" y="8"/>
                    </a:lnTo>
                    <a:lnTo>
                      <a:pt x="68" y="16"/>
                    </a:lnTo>
                    <a:lnTo>
                      <a:pt x="72" y="28"/>
                    </a:lnTo>
                    <a:lnTo>
                      <a:pt x="76" y="40"/>
                    </a:lnTo>
                    <a:lnTo>
                      <a:pt x="76" y="52"/>
                    </a:lnTo>
                    <a:lnTo>
                      <a:pt x="72" y="60"/>
                    </a:lnTo>
                    <a:lnTo>
                      <a:pt x="64" y="72"/>
                    </a:lnTo>
                    <a:lnTo>
                      <a:pt x="56" y="76"/>
                    </a:lnTo>
                    <a:lnTo>
                      <a:pt x="48" y="80"/>
                    </a:lnTo>
                    <a:lnTo>
                      <a:pt x="36" y="84"/>
                    </a:lnTo>
                    <a:lnTo>
                      <a:pt x="28" y="80"/>
                    </a:lnTo>
                    <a:lnTo>
                      <a:pt x="16" y="76"/>
                    </a:lnTo>
                    <a:lnTo>
                      <a:pt x="8" y="68"/>
                    </a:lnTo>
                    <a:lnTo>
                      <a:pt x="4" y="56"/>
                    </a:lnTo>
                    <a:lnTo>
                      <a:pt x="0" y="44"/>
                    </a:lnTo>
                    <a:lnTo>
                      <a:pt x="4" y="32"/>
                    </a:lnTo>
                    <a:lnTo>
                      <a:pt x="8" y="20"/>
                    </a:lnTo>
                    <a:lnTo>
                      <a:pt x="12" y="12"/>
                    </a:lnTo>
                    <a:lnTo>
                      <a:pt x="20" y="4"/>
                    </a:lnTo>
                    <a:lnTo>
                      <a:pt x="28" y="4"/>
                    </a:lnTo>
                    <a:lnTo>
                      <a:pt x="40" y="0"/>
                    </a:lnTo>
                    <a:close/>
                    <a:moveTo>
                      <a:pt x="36" y="8"/>
                    </a:moveTo>
                    <a:lnTo>
                      <a:pt x="32" y="8"/>
                    </a:lnTo>
                    <a:lnTo>
                      <a:pt x="28" y="8"/>
                    </a:lnTo>
                    <a:lnTo>
                      <a:pt x="24" y="12"/>
                    </a:lnTo>
                    <a:lnTo>
                      <a:pt x="20" y="20"/>
                    </a:lnTo>
                    <a:lnTo>
                      <a:pt x="16" y="28"/>
                    </a:lnTo>
                    <a:lnTo>
                      <a:pt x="16" y="36"/>
                    </a:lnTo>
                    <a:lnTo>
                      <a:pt x="16" y="52"/>
                    </a:lnTo>
                    <a:lnTo>
                      <a:pt x="24" y="64"/>
                    </a:lnTo>
                    <a:lnTo>
                      <a:pt x="28" y="72"/>
                    </a:lnTo>
                    <a:lnTo>
                      <a:pt x="36" y="76"/>
                    </a:lnTo>
                    <a:lnTo>
                      <a:pt x="40" y="76"/>
                    </a:lnTo>
                    <a:lnTo>
                      <a:pt x="48" y="76"/>
                    </a:lnTo>
                    <a:lnTo>
                      <a:pt x="56" y="72"/>
                    </a:lnTo>
                    <a:lnTo>
                      <a:pt x="60" y="60"/>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497" name="Freeform 114"/>
              <p:cNvSpPr>
                <a:spLocks/>
              </p:cNvSpPr>
              <p:nvPr/>
            </p:nvSpPr>
            <p:spPr bwMode="auto">
              <a:xfrm>
                <a:off x="2784" y="2692"/>
                <a:ext cx="52" cy="84"/>
              </a:xfrm>
              <a:custGeom>
                <a:avLst/>
                <a:gdLst>
                  <a:gd name="T0" fmla="*/ 48 w 52"/>
                  <a:gd name="T1" fmla="*/ 0 h 84"/>
                  <a:gd name="T2" fmla="*/ 48 w 52"/>
                  <a:gd name="T3" fmla="*/ 28 h 84"/>
                  <a:gd name="T4" fmla="*/ 48 w 52"/>
                  <a:gd name="T5" fmla="*/ 28 h 84"/>
                  <a:gd name="T6" fmla="*/ 44 w 52"/>
                  <a:gd name="T7" fmla="*/ 16 h 84"/>
                  <a:gd name="T8" fmla="*/ 36 w 52"/>
                  <a:gd name="T9" fmla="*/ 12 h 84"/>
                  <a:gd name="T10" fmla="*/ 32 w 52"/>
                  <a:gd name="T11" fmla="*/ 8 h 84"/>
                  <a:gd name="T12" fmla="*/ 24 w 52"/>
                  <a:gd name="T13" fmla="*/ 8 h 84"/>
                  <a:gd name="T14" fmla="*/ 20 w 52"/>
                  <a:gd name="T15" fmla="*/ 8 h 84"/>
                  <a:gd name="T16" fmla="*/ 16 w 52"/>
                  <a:gd name="T17" fmla="*/ 8 h 84"/>
                  <a:gd name="T18" fmla="*/ 12 w 52"/>
                  <a:gd name="T19" fmla="*/ 12 h 84"/>
                  <a:gd name="T20" fmla="*/ 12 w 52"/>
                  <a:gd name="T21" fmla="*/ 16 h 84"/>
                  <a:gd name="T22" fmla="*/ 12 w 52"/>
                  <a:gd name="T23" fmla="*/ 20 h 84"/>
                  <a:gd name="T24" fmla="*/ 12 w 52"/>
                  <a:gd name="T25" fmla="*/ 24 h 84"/>
                  <a:gd name="T26" fmla="*/ 16 w 52"/>
                  <a:gd name="T27" fmla="*/ 28 h 84"/>
                  <a:gd name="T28" fmla="*/ 24 w 52"/>
                  <a:gd name="T29" fmla="*/ 32 h 84"/>
                  <a:gd name="T30" fmla="*/ 36 w 52"/>
                  <a:gd name="T31" fmla="*/ 36 h 84"/>
                  <a:gd name="T32" fmla="*/ 44 w 52"/>
                  <a:gd name="T33" fmla="*/ 44 h 84"/>
                  <a:gd name="T34" fmla="*/ 52 w 52"/>
                  <a:gd name="T35" fmla="*/ 52 h 84"/>
                  <a:gd name="T36" fmla="*/ 52 w 52"/>
                  <a:gd name="T37" fmla="*/ 60 h 84"/>
                  <a:gd name="T38" fmla="*/ 52 w 52"/>
                  <a:gd name="T39" fmla="*/ 68 h 84"/>
                  <a:gd name="T40" fmla="*/ 44 w 52"/>
                  <a:gd name="T41" fmla="*/ 76 h 84"/>
                  <a:gd name="T42" fmla="*/ 36 w 52"/>
                  <a:gd name="T43" fmla="*/ 80 h 84"/>
                  <a:gd name="T44" fmla="*/ 28 w 52"/>
                  <a:gd name="T45" fmla="*/ 84 h 84"/>
                  <a:gd name="T46" fmla="*/ 20 w 52"/>
                  <a:gd name="T47" fmla="*/ 84 h 84"/>
                  <a:gd name="T48" fmla="*/ 12 w 52"/>
                  <a:gd name="T49" fmla="*/ 80 h 84"/>
                  <a:gd name="T50" fmla="*/ 8 w 52"/>
                  <a:gd name="T51" fmla="*/ 80 h 84"/>
                  <a:gd name="T52" fmla="*/ 4 w 52"/>
                  <a:gd name="T53" fmla="*/ 80 h 84"/>
                  <a:gd name="T54" fmla="*/ 4 w 52"/>
                  <a:gd name="T55" fmla="*/ 80 h 84"/>
                  <a:gd name="T56" fmla="*/ 4 w 52"/>
                  <a:gd name="T57" fmla="*/ 84 h 84"/>
                  <a:gd name="T58" fmla="*/ 0 w 52"/>
                  <a:gd name="T59" fmla="*/ 84 h 84"/>
                  <a:gd name="T60" fmla="*/ 0 w 52"/>
                  <a:gd name="T61" fmla="*/ 56 h 84"/>
                  <a:gd name="T62" fmla="*/ 4 w 52"/>
                  <a:gd name="T63" fmla="*/ 56 h 84"/>
                  <a:gd name="T64" fmla="*/ 8 w 52"/>
                  <a:gd name="T65" fmla="*/ 64 h 84"/>
                  <a:gd name="T66" fmla="*/ 12 w 52"/>
                  <a:gd name="T67" fmla="*/ 72 h 84"/>
                  <a:gd name="T68" fmla="*/ 20 w 52"/>
                  <a:gd name="T69" fmla="*/ 76 h 84"/>
                  <a:gd name="T70" fmla="*/ 28 w 52"/>
                  <a:gd name="T71" fmla="*/ 76 h 84"/>
                  <a:gd name="T72" fmla="*/ 32 w 52"/>
                  <a:gd name="T73" fmla="*/ 76 h 84"/>
                  <a:gd name="T74" fmla="*/ 36 w 52"/>
                  <a:gd name="T75" fmla="*/ 76 h 84"/>
                  <a:gd name="T76" fmla="*/ 40 w 52"/>
                  <a:gd name="T77" fmla="*/ 72 h 84"/>
                  <a:gd name="T78" fmla="*/ 40 w 52"/>
                  <a:gd name="T79" fmla="*/ 64 h 84"/>
                  <a:gd name="T80" fmla="*/ 40 w 52"/>
                  <a:gd name="T81" fmla="*/ 60 h 84"/>
                  <a:gd name="T82" fmla="*/ 36 w 52"/>
                  <a:gd name="T83" fmla="*/ 56 h 84"/>
                  <a:gd name="T84" fmla="*/ 32 w 52"/>
                  <a:gd name="T85" fmla="*/ 52 h 84"/>
                  <a:gd name="T86" fmla="*/ 20 w 52"/>
                  <a:gd name="T87" fmla="*/ 44 h 84"/>
                  <a:gd name="T88" fmla="*/ 12 w 52"/>
                  <a:gd name="T89" fmla="*/ 40 h 84"/>
                  <a:gd name="T90" fmla="*/ 4 w 52"/>
                  <a:gd name="T91" fmla="*/ 36 h 84"/>
                  <a:gd name="T92" fmla="*/ 0 w 52"/>
                  <a:gd name="T93" fmla="*/ 28 h 84"/>
                  <a:gd name="T94" fmla="*/ 0 w 52"/>
                  <a:gd name="T95" fmla="*/ 24 h 84"/>
                  <a:gd name="T96" fmla="*/ 4 w 52"/>
                  <a:gd name="T97" fmla="*/ 16 h 84"/>
                  <a:gd name="T98" fmla="*/ 8 w 52"/>
                  <a:gd name="T99" fmla="*/ 8 h 84"/>
                  <a:gd name="T100" fmla="*/ 16 w 52"/>
                  <a:gd name="T101" fmla="*/ 4 h 84"/>
                  <a:gd name="T102" fmla="*/ 24 w 52"/>
                  <a:gd name="T103" fmla="*/ 0 h 84"/>
                  <a:gd name="T104" fmla="*/ 32 w 52"/>
                  <a:gd name="T105" fmla="*/ 0 h 84"/>
                  <a:gd name="T106" fmla="*/ 36 w 52"/>
                  <a:gd name="T107" fmla="*/ 4 h 84"/>
                  <a:gd name="T108" fmla="*/ 40 w 52"/>
                  <a:gd name="T109" fmla="*/ 4 h 84"/>
                  <a:gd name="T110" fmla="*/ 44 w 52"/>
                  <a:gd name="T111" fmla="*/ 4 h 84"/>
                  <a:gd name="T112" fmla="*/ 44 w 52"/>
                  <a:gd name="T113" fmla="*/ 4 h 84"/>
                  <a:gd name="T114" fmla="*/ 44 w 52"/>
                  <a:gd name="T115" fmla="*/ 4 h 84"/>
                  <a:gd name="T116" fmla="*/ 44 w 52"/>
                  <a:gd name="T117" fmla="*/ 4 h 84"/>
                  <a:gd name="T118" fmla="*/ 48 w 52"/>
                  <a:gd name="T119" fmla="*/ 0 h 84"/>
                  <a:gd name="T120" fmla="*/ 48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8" y="0"/>
                    </a:moveTo>
                    <a:lnTo>
                      <a:pt x="48" y="28"/>
                    </a:lnTo>
                    <a:lnTo>
                      <a:pt x="44" y="16"/>
                    </a:lnTo>
                    <a:lnTo>
                      <a:pt x="36" y="12"/>
                    </a:lnTo>
                    <a:lnTo>
                      <a:pt x="32" y="8"/>
                    </a:lnTo>
                    <a:lnTo>
                      <a:pt x="24" y="8"/>
                    </a:lnTo>
                    <a:lnTo>
                      <a:pt x="20" y="8"/>
                    </a:lnTo>
                    <a:lnTo>
                      <a:pt x="16" y="8"/>
                    </a:lnTo>
                    <a:lnTo>
                      <a:pt x="12" y="12"/>
                    </a:lnTo>
                    <a:lnTo>
                      <a:pt x="12" y="16"/>
                    </a:lnTo>
                    <a:lnTo>
                      <a:pt x="12" y="20"/>
                    </a:lnTo>
                    <a:lnTo>
                      <a:pt x="12" y="24"/>
                    </a:lnTo>
                    <a:lnTo>
                      <a:pt x="16" y="28"/>
                    </a:lnTo>
                    <a:lnTo>
                      <a:pt x="24" y="32"/>
                    </a:lnTo>
                    <a:lnTo>
                      <a:pt x="36" y="36"/>
                    </a:lnTo>
                    <a:lnTo>
                      <a:pt x="44" y="44"/>
                    </a:lnTo>
                    <a:lnTo>
                      <a:pt x="52" y="52"/>
                    </a:lnTo>
                    <a:lnTo>
                      <a:pt x="52" y="60"/>
                    </a:lnTo>
                    <a:lnTo>
                      <a:pt x="52" y="68"/>
                    </a:lnTo>
                    <a:lnTo>
                      <a:pt x="44" y="76"/>
                    </a:lnTo>
                    <a:lnTo>
                      <a:pt x="36" y="80"/>
                    </a:lnTo>
                    <a:lnTo>
                      <a:pt x="28" y="84"/>
                    </a:lnTo>
                    <a:lnTo>
                      <a:pt x="20" y="84"/>
                    </a:lnTo>
                    <a:lnTo>
                      <a:pt x="12" y="80"/>
                    </a:lnTo>
                    <a:lnTo>
                      <a:pt x="8" y="80"/>
                    </a:lnTo>
                    <a:lnTo>
                      <a:pt x="4" y="80"/>
                    </a:lnTo>
                    <a:lnTo>
                      <a:pt x="4" y="84"/>
                    </a:lnTo>
                    <a:lnTo>
                      <a:pt x="0" y="84"/>
                    </a:lnTo>
                    <a:lnTo>
                      <a:pt x="0" y="56"/>
                    </a:lnTo>
                    <a:lnTo>
                      <a:pt x="4" y="56"/>
                    </a:lnTo>
                    <a:lnTo>
                      <a:pt x="8" y="64"/>
                    </a:lnTo>
                    <a:lnTo>
                      <a:pt x="12" y="72"/>
                    </a:lnTo>
                    <a:lnTo>
                      <a:pt x="20" y="76"/>
                    </a:lnTo>
                    <a:lnTo>
                      <a:pt x="28" y="76"/>
                    </a:lnTo>
                    <a:lnTo>
                      <a:pt x="32" y="76"/>
                    </a:lnTo>
                    <a:lnTo>
                      <a:pt x="36" y="76"/>
                    </a:lnTo>
                    <a:lnTo>
                      <a:pt x="40" y="72"/>
                    </a:lnTo>
                    <a:lnTo>
                      <a:pt x="40" y="64"/>
                    </a:lnTo>
                    <a:lnTo>
                      <a:pt x="40" y="60"/>
                    </a:lnTo>
                    <a:lnTo>
                      <a:pt x="36" y="56"/>
                    </a:lnTo>
                    <a:lnTo>
                      <a:pt x="32" y="52"/>
                    </a:lnTo>
                    <a:lnTo>
                      <a:pt x="20" y="44"/>
                    </a:lnTo>
                    <a:lnTo>
                      <a:pt x="12" y="40"/>
                    </a:lnTo>
                    <a:lnTo>
                      <a:pt x="4" y="36"/>
                    </a:lnTo>
                    <a:lnTo>
                      <a:pt x="0" y="28"/>
                    </a:lnTo>
                    <a:lnTo>
                      <a:pt x="0" y="24"/>
                    </a:lnTo>
                    <a:lnTo>
                      <a:pt x="4" y="16"/>
                    </a:lnTo>
                    <a:lnTo>
                      <a:pt x="8" y="8"/>
                    </a:lnTo>
                    <a:lnTo>
                      <a:pt x="16" y="4"/>
                    </a:lnTo>
                    <a:lnTo>
                      <a:pt x="24" y="0"/>
                    </a:lnTo>
                    <a:lnTo>
                      <a:pt x="32" y="0"/>
                    </a:lnTo>
                    <a:lnTo>
                      <a:pt x="36" y="4"/>
                    </a:lnTo>
                    <a:lnTo>
                      <a:pt x="40" y="4"/>
                    </a:lnTo>
                    <a:lnTo>
                      <a:pt x="44" y="4"/>
                    </a:lnTo>
                    <a:lnTo>
                      <a:pt x="48" y="0"/>
                    </a:lnTo>
                    <a:close/>
                  </a:path>
                </a:pathLst>
              </a:custGeom>
              <a:solidFill>
                <a:srgbClr val="000000"/>
              </a:solidFill>
              <a:ln w="0">
                <a:solidFill>
                  <a:srgbClr val="000000"/>
                </a:solidFill>
                <a:round/>
                <a:headEnd/>
                <a:tailEnd/>
              </a:ln>
            </p:spPr>
            <p:txBody>
              <a:bodyPr/>
              <a:lstStyle/>
              <a:p>
                <a:endParaRPr lang="en-US"/>
              </a:p>
            </p:txBody>
          </p:sp>
          <p:sp>
            <p:nvSpPr>
              <p:cNvPr id="9498" name="Freeform 115"/>
              <p:cNvSpPr>
                <a:spLocks/>
              </p:cNvSpPr>
              <p:nvPr/>
            </p:nvSpPr>
            <p:spPr bwMode="auto">
              <a:xfrm>
                <a:off x="2844" y="2696"/>
                <a:ext cx="84" cy="80"/>
              </a:xfrm>
              <a:custGeom>
                <a:avLst/>
                <a:gdLst>
                  <a:gd name="T0" fmla="*/ 72 w 84"/>
                  <a:gd name="T1" fmla="*/ 0 h 80"/>
                  <a:gd name="T2" fmla="*/ 72 w 84"/>
                  <a:gd name="T3" fmla="*/ 48 h 80"/>
                  <a:gd name="T4" fmla="*/ 72 w 84"/>
                  <a:gd name="T5" fmla="*/ 56 h 80"/>
                  <a:gd name="T6" fmla="*/ 76 w 84"/>
                  <a:gd name="T7" fmla="*/ 64 h 80"/>
                  <a:gd name="T8" fmla="*/ 76 w 84"/>
                  <a:gd name="T9" fmla="*/ 68 h 80"/>
                  <a:gd name="T10" fmla="*/ 76 w 84"/>
                  <a:gd name="T11" fmla="*/ 68 h 80"/>
                  <a:gd name="T12" fmla="*/ 76 w 84"/>
                  <a:gd name="T13" fmla="*/ 68 h 80"/>
                  <a:gd name="T14" fmla="*/ 80 w 84"/>
                  <a:gd name="T15" fmla="*/ 68 h 80"/>
                  <a:gd name="T16" fmla="*/ 80 w 84"/>
                  <a:gd name="T17" fmla="*/ 68 h 80"/>
                  <a:gd name="T18" fmla="*/ 84 w 84"/>
                  <a:gd name="T19" fmla="*/ 68 h 80"/>
                  <a:gd name="T20" fmla="*/ 84 w 84"/>
                  <a:gd name="T21" fmla="*/ 68 h 80"/>
                  <a:gd name="T22" fmla="*/ 64 w 84"/>
                  <a:gd name="T23" fmla="*/ 80 h 80"/>
                  <a:gd name="T24" fmla="*/ 60 w 84"/>
                  <a:gd name="T25" fmla="*/ 80 h 80"/>
                  <a:gd name="T26" fmla="*/ 60 w 84"/>
                  <a:gd name="T27" fmla="*/ 64 h 80"/>
                  <a:gd name="T28" fmla="*/ 52 w 84"/>
                  <a:gd name="T29" fmla="*/ 72 h 80"/>
                  <a:gd name="T30" fmla="*/ 44 w 84"/>
                  <a:gd name="T31" fmla="*/ 76 h 80"/>
                  <a:gd name="T32" fmla="*/ 40 w 84"/>
                  <a:gd name="T33" fmla="*/ 80 h 80"/>
                  <a:gd name="T34" fmla="*/ 32 w 84"/>
                  <a:gd name="T35" fmla="*/ 80 h 80"/>
                  <a:gd name="T36" fmla="*/ 24 w 84"/>
                  <a:gd name="T37" fmla="*/ 76 h 80"/>
                  <a:gd name="T38" fmla="*/ 20 w 84"/>
                  <a:gd name="T39" fmla="*/ 76 h 80"/>
                  <a:gd name="T40" fmla="*/ 16 w 84"/>
                  <a:gd name="T41" fmla="*/ 72 h 80"/>
                  <a:gd name="T42" fmla="*/ 12 w 84"/>
                  <a:gd name="T43" fmla="*/ 64 h 80"/>
                  <a:gd name="T44" fmla="*/ 12 w 84"/>
                  <a:gd name="T45" fmla="*/ 60 h 80"/>
                  <a:gd name="T46" fmla="*/ 12 w 84"/>
                  <a:gd name="T47" fmla="*/ 48 h 80"/>
                  <a:gd name="T48" fmla="*/ 12 w 84"/>
                  <a:gd name="T49" fmla="*/ 12 h 80"/>
                  <a:gd name="T50" fmla="*/ 12 w 84"/>
                  <a:gd name="T51" fmla="*/ 8 h 80"/>
                  <a:gd name="T52" fmla="*/ 12 w 84"/>
                  <a:gd name="T53" fmla="*/ 4 h 80"/>
                  <a:gd name="T54" fmla="*/ 8 w 84"/>
                  <a:gd name="T55" fmla="*/ 4 h 80"/>
                  <a:gd name="T56" fmla="*/ 8 w 84"/>
                  <a:gd name="T57" fmla="*/ 0 h 80"/>
                  <a:gd name="T58" fmla="*/ 4 w 84"/>
                  <a:gd name="T59" fmla="*/ 0 h 80"/>
                  <a:gd name="T60" fmla="*/ 0 w 84"/>
                  <a:gd name="T61" fmla="*/ 0 h 80"/>
                  <a:gd name="T62" fmla="*/ 0 w 84"/>
                  <a:gd name="T63" fmla="*/ 0 h 80"/>
                  <a:gd name="T64" fmla="*/ 28 w 84"/>
                  <a:gd name="T65" fmla="*/ 0 h 80"/>
                  <a:gd name="T66" fmla="*/ 28 w 84"/>
                  <a:gd name="T67" fmla="*/ 52 h 80"/>
                  <a:gd name="T68" fmla="*/ 28 w 84"/>
                  <a:gd name="T69" fmla="*/ 60 h 80"/>
                  <a:gd name="T70" fmla="*/ 32 w 84"/>
                  <a:gd name="T71" fmla="*/ 64 h 80"/>
                  <a:gd name="T72" fmla="*/ 36 w 84"/>
                  <a:gd name="T73" fmla="*/ 68 h 80"/>
                  <a:gd name="T74" fmla="*/ 40 w 84"/>
                  <a:gd name="T75" fmla="*/ 68 h 80"/>
                  <a:gd name="T76" fmla="*/ 44 w 84"/>
                  <a:gd name="T77" fmla="*/ 68 h 80"/>
                  <a:gd name="T78" fmla="*/ 48 w 84"/>
                  <a:gd name="T79" fmla="*/ 64 h 80"/>
                  <a:gd name="T80" fmla="*/ 52 w 84"/>
                  <a:gd name="T81" fmla="*/ 64 h 80"/>
                  <a:gd name="T82" fmla="*/ 60 w 84"/>
                  <a:gd name="T83" fmla="*/ 56 h 80"/>
                  <a:gd name="T84" fmla="*/ 60 w 84"/>
                  <a:gd name="T85" fmla="*/ 12 h 80"/>
                  <a:gd name="T86" fmla="*/ 60 w 84"/>
                  <a:gd name="T87" fmla="*/ 8 h 80"/>
                  <a:gd name="T88" fmla="*/ 56 w 84"/>
                  <a:gd name="T89" fmla="*/ 4 h 80"/>
                  <a:gd name="T90" fmla="*/ 52 w 84"/>
                  <a:gd name="T91" fmla="*/ 0 h 80"/>
                  <a:gd name="T92" fmla="*/ 48 w 84"/>
                  <a:gd name="T93" fmla="*/ 0 h 80"/>
                  <a:gd name="T94" fmla="*/ 48 w 84"/>
                  <a:gd name="T95" fmla="*/ 0 h 80"/>
                  <a:gd name="T96" fmla="*/ 72 w 84"/>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
                  <a:gd name="T148" fmla="*/ 0 h 80"/>
                  <a:gd name="T149" fmla="*/ 84 w 84"/>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 h="80">
                    <a:moveTo>
                      <a:pt x="72" y="0"/>
                    </a:moveTo>
                    <a:lnTo>
                      <a:pt x="72" y="48"/>
                    </a:lnTo>
                    <a:lnTo>
                      <a:pt x="72" y="56"/>
                    </a:lnTo>
                    <a:lnTo>
                      <a:pt x="76" y="64"/>
                    </a:lnTo>
                    <a:lnTo>
                      <a:pt x="76" y="68"/>
                    </a:lnTo>
                    <a:lnTo>
                      <a:pt x="80" y="68"/>
                    </a:lnTo>
                    <a:lnTo>
                      <a:pt x="84" y="68"/>
                    </a:lnTo>
                    <a:lnTo>
                      <a:pt x="64" y="80"/>
                    </a:lnTo>
                    <a:lnTo>
                      <a:pt x="60" y="80"/>
                    </a:lnTo>
                    <a:lnTo>
                      <a:pt x="60" y="64"/>
                    </a:lnTo>
                    <a:lnTo>
                      <a:pt x="52" y="72"/>
                    </a:lnTo>
                    <a:lnTo>
                      <a:pt x="44" y="76"/>
                    </a:lnTo>
                    <a:lnTo>
                      <a:pt x="40" y="80"/>
                    </a:lnTo>
                    <a:lnTo>
                      <a:pt x="32" y="80"/>
                    </a:lnTo>
                    <a:lnTo>
                      <a:pt x="24" y="76"/>
                    </a:lnTo>
                    <a:lnTo>
                      <a:pt x="20" y="76"/>
                    </a:lnTo>
                    <a:lnTo>
                      <a:pt x="16" y="72"/>
                    </a:lnTo>
                    <a:lnTo>
                      <a:pt x="12" y="64"/>
                    </a:lnTo>
                    <a:lnTo>
                      <a:pt x="12" y="60"/>
                    </a:lnTo>
                    <a:lnTo>
                      <a:pt x="12" y="48"/>
                    </a:lnTo>
                    <a:lnTo>
                      <a:pt x="12" y="12"/>
                    </a:lnTo>
                    <a:lnTo>
                      <a:pt x="12" y="8"/>
                    </a:lnTo>
                    <a:lnTo>
                      <a:pt x="12" y="4"/>
                    </a:lnTo>
                    <a:lnTo>
                      <a:pt x="8" y="4"/>
                    </a:lnTo>
                    <a:lnTo>
                      <a:pt x="8" y="0"/>
                    </a:lnTo>
                    <a:lnTo>
                      <a:pt x="4" y="0"/>
                    </a:lnTo>
                    <a:lnTo>
                      <a:pt x="0" y="0"/>
                    </a:lnTo>
                    <a:lnTo>
                      <a:pt x="28" y="0"/>
                    </a:lnTo>
                    <a:lnTo>
                      <a:pt x="28" y="52"/>
                    </a:lnTo>
                    <a:lnTo>
                      <a:pt x="28" y="60"/>
                    </a:lnTo>
                    <a:lnTo>
                      <a:pt x="32" y="64"/>
                    </a:lnTo>
                    <a:lnTo>
                      <a:pt x="36" y="68"/>
                    </a:lnTo>
                    <a:lnTo>
                      <a:pt x="40" y="68"/>
                    </a:lnTo>
                    <a:lnTo>
                      <a:pt x="44" y="68"/>
                    </a:lnTo>
                    <a:lnTo>
                      <a:pt x="48" y="64"/>
                    </a:lnTo>
                    <a:lnTo>
                      <a:pt x="52" y="64"/>
                    </a:lnTo>
                    <a:lnTo>
                      <a:pt x="60" y="56"/>
                    </a:lnTo>
                    <a:lnTo>
                      <a:pt x="60" y="12"/>
                    </a:lnTo>
                    <a:lnTo>
                      <a:pt x="60" y="8"/>
                    </a:lnTo>
                    <a:lnTo>
                      <a:pt x="56" y="4"/>
                    </a:lnTo>
                    <a:lnTo>
                      <a:pt x="52" y="0"/>
                    </a:lnTo>
                    <a:lnTo>
                      <a:pt x="48" y="0"/>
                    </a:lnTo>
                    <a:lnTo>
                      <a:pt x="72" y="0"/>
                    </a:lnTo>
                    <a:close/>
                  </a:path>
                </a:pathLst>
              </a:custGeom>
              <a:solidFill>
                <a:srgbClr val="000000"/>
              </a:solidFill>
              <a:ln w="0">
                <a:solidFill>
                  <a:srgbClr val="000000"/>
                </a:solidFill>
                <a:round/>
                <a:headEnd/>
                <a:tailEnd/>
              </a:ln>
            </p:spPr>
            <p:txBody>
              <a:bodyPr/>
              <a:lstStyle/>
              <a:p>
                <a:endParaRPr lang="en-US"/>
              </a:p>
            </p:txBody>
          </p:sp>
          <p:sp>
            <p:nvSpPr>
              <p:cNvPr id="9499" name="Freeform 116"/>
              <p:cNvSpPr>
                <a:spLocks noEditPoints="1"/>
              </p:cNvSpPr>
              <p:nvPr/>
            </p:nvSpPr>
            <p:spPr bwMode="auto">
              <a:xfrm>
                <a:off x="2932" y="2651"/>
                <a:ext cx="81" cy="125"/>
              </a:xfrm>
              <a:custGeom>
                <a:avLst/>
                <a:gdLst>
                  <a:gd name="T0" fmla="*/ 24 w 81"/>
                  <a:gd name="T1" fmla="*/ 57 h 125"/>
                  <a:gd name="T2" fmla="*/ 32 w 81"/>
                  <a:gd name="T3" fmla="*/ 49 h 125"/>
                  <a:gd name="T4" fmla="*/ 44 w 81"/>
                  <a:gd name="T5" fmla="*/ 45 h 125"/>
                  <a:gd name="T6" fmla="*/ 53 w 81"/>
                  <a:gd name="T7" fmla="*/ 41 h 125"/>
                  <a:gd name="T8" fmla="*/ 61 w 81"/>
                  <a:gd name="T9" fmla="*/ 45 h 125"/>
                  <a:gd name="T10" fmla="*/ 73 w 81"/>
                  <a:gd name="T11" fmla="*/ 53 h 125"/>
                  <a:gd name="T12" fmla="*/ 77 w 81"/>
                  <a:gd name="T13" fmla="*/ 61 h 125"/>
                  <a:gd name="T14" fmla="*/ 81 w 81"/>
                  <a:gd name="T15" fmla="*/ 69 h 125"/>
                  <a:gd name="T16" fmla="*/ 81 w 81"/>
                  <a:gd name="T17" fmla="*/ 81 h 125"/>
                  <a:gd name="T18" fmla="*/ 81 w 81"/>
                  <a:gd name="T19" fmla="*/ 93 h 125"/>
                  <a:gd name="T20" fmla="*/ 77 w 81"/>
                  <a:gd name="T21" fmla="*/ 105 h 125"/>
                  <a:gd name="T22" fmla="*/ 69 w 81"/>
                  <a:gd name="T23" fmla="*/ 113 h 125"/>
                  <a:gd name="T24" fmla="*/ 57 w 81"/>
                  <a:gd name="T25" fmla="*/ 121 h 125"/>
                  <a:gd name="T26" fmla="*/ 40 w 81"/>
                  <a:gd name="T27" fmla="*/ 125 h 125"/>
                  <a:gd name="T28" fmla="*/ 32 w 81"/>
                  <a:gd name="T29" fmla="*/ 125 h 125"/>
                  <a:gd name="T30" fmla="*/ 24 w 81"/>
                  <a:gd name="T31" fmla="*/ 121 h 125"/>
                  <a:gd name="T32" fmla="*/ 20 w 81"/>
                  <a:gd name="T33" fmla="*/ 117 h 125"/>
                  <a:gd name="T34" fmla="*/ 12 w 81"/>
                  <a:gd name="T35" fmla="*/ 113 h 125"/>
                  <a:gd name="T36" fmla="*/ 12 w 81"/>
                  <a:gd name="T37" fmla="*/ 33 h 125"/>
                  <a:gd name="T38" fmla="*/ 12 w 81"/>
                  <a:gd name="T39" fmla="*/ 21 h 125"/>
                  <a:gd name="T40" fmla="*/ 12 w 81"/>
                  <a:gd name="T41" fmla="*/ 17 h 125"/>
                  <a:gd name="T42" fmla="*/ 12 w 81"/>
                  <a:gd name="T43" fmla="*/ 13 h 125"/>
                  <a:gd name="T44" fmla="*/ 8 w 81"/>
                  <a:gd name="T45" fmla="*/ 9 h 125"/>
                  <a:gd name="T46" fmla="*/ 8 w 81"/>
                  <a:gd name="T47" fmla="*/ 9 h 125"/>
                  <a:gd name="T48" fmla="*/ 8 w 81"/>
                  <a:gd name="T49" fmla="*/ 9 h 125"/>
                  <a:gd name="T50" fmla="*/ 4 w 81"/>
                  <a:gd name="T51" fmla="*/ 9 h 125"/>
                  <a:gd name="T52" fmla="*/ 0 w 81"/>
                  <a:gd name="T53" fmla="*/ 9 h 125"/>
                  <a:gd name="T54" fmla="*/ 0 w 81"/>
                  <a:gd name="T55" fmla="*/ 9 h 125"/>
                  <a:gd name="T56" fmla="*/ 24 w 81"/>
                  <a:gd name="T57" fmla="*/ 0 h 125"/>
                  <a:gd name="T58" fmla="*/ 24 w 81"/>
                  <a:gd name="T59" fmla="*/ 0 h 125"/>
                  <a:gd name="T60" fmla="*/ 24 w 81"/>
                  <a:gd name="T61" fmla="*/ 57 h 125"/>
                  <a:gd name="T62" fmla="*/ 24 w 81"/>
                  <a:gd name="T63" fmla="*/ 65 h 125"/>
                  <a:gd name="T64" fmla="*/ 24 w 81"/>
                  <a:gd name="T65" fmla="*/ 109 h 125"/>
                  <a:gd name="T66" fmla="*/ 32 w 81"/>
                  <a:gd name="T67" fmla="*/ 113 h 125"/>
                  <a:gd name="T68" fmla="*/ 36 w 81"/>
                  <a:gd name="T69" fmla="*/ 117 h 125"/>
                  <a:gd name="T70" fmla="*/ 40 w 81"/>
                  <a:gd name="T71" fmla="*/ 117 h 125"/>
                  <a:gd name="T72" fmla="*/ 44 w 81"/>
                  <a:gd name="T73" fmla="*/ 117 h 125"/>
                  <a:gd name="T74" fmla="*/ 53 w 81"/>
                  <a:gd name="T75" fmla="*/ 117 h 125"/>
                  <a:gd name="T76" fmla="*/ 61 w 81"/>
                  <a:gd name="T77" fmla="*/ 109 h 125"/>
                  <a:gd name="T78" fmla="*/ 65 w 81"/>
                  <a:gd name="T79" fmla="*/ 101 h 125"/>
                  <a:gd name="T80" fmla="*/ 69 w 81"/>
                  <a:gd name="T81" fmla="*/ 85 h 125"/>
                  <a:gd name="T82" fmla="*/ 65 w 81"/>
                  <a:gd name="T83" fmla="*/ 73 h 125"/>
                  <a:gd name="T84" fmla="*/ 61 w 81"/>
                  <a:gd name="T85" fmla="*/ 61 h 125"/>
                  <a:gd name="T86" fmla="*/ 53 w 81"/>
                  <a:gd name="T87" fmla="*/ 57 h 125"/>
                  <a:gd name="T88" fmla="*/ 44 w 81"/>
                  <a:gd name="T89" fmla="*/ 53 h 125"/>
                  <a:gd name="T90" fmla="*/ 40 w 81"/>
                  <a:gd name="T91" fmla="*/ 57 h 125"/>
                  <a:gd name="T92" fmla="*/ 36 w 81"/>
                  <a:gd name="T93" fmla="*/ 57 h 125"/>
                  <a:gd name="T94" fmla="*/ 32 w 81"/>
                  <a:gd name="T95" fmla="*/ 61 h 125"/>
                  <a:gd name="T96" fmla="*/ 24 w 81"/>
                  <a:gd name="T97" fmla="*/ 65 h 12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25"/>
                  <a:gd name="T149" fmla="*/ 81 w 81"/>
                  <a:gd name="T150" fmla="*/ 125 h 12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25">
                    <a:moveTo>
                      <a:pt x="24" y="57"/>
                    </a:moveTo>
                    <a:lnTo>
                      <a:pt x="32" y="49"/>
                    </a:lnTo>
                    <a:lnTo>
                      <a:pt x="44" y="45"/>
                    </a:lnTo>
                    <a:lnTo>
                      <a:pt x="53" y="41"/>
                    </a:lnTo>
                    <a:lnTo>
                      <a:pt x="61" y="45"/>
                    </a:lnTo>
                    <a:lnTo>
                      <a:pt x="73" y="53"/>
                    </a:lnTo>
                    <a:lnTo>
                      <a:pt x="77" y="61"/>
                    </a:lnTo>
                    <a:lnTo>
                      <a:pt x="81" y="69"/>
                    </a:lnTo>
                    <a:lnTo>
                      <a:pt x="81" y="81"/>
                    </a:lnTo>
                    <a:lnTo>
                      <a:pt x="81" y="93"/>
                    </a:lnTo>
                    <a:lnTo>
                      <a:pt x="77" y="105"/>
                    </a:lnTo>
                    <a:lnTo>
                      <a:pt x="69" y="113"/>
                    </a:lnTo>
                    <a:lnTo>
                      <a:pt x="57" y="121"/>
                    </a:lnTo>
                    <a:lnTo>
                      <a:pt x="40" y="125"/>
                    </a:lnTo>
                    <a:lnTo>
                      <a:pt x="32" y="125"/>
                    </a:lnTo>
                    <a:lnTo>
                      <a:pt x="24" y="121"/>
                    </a:lnTo>
                    <a:lnTo>
                      <a:pt x="20" y="117"/>
                    </a:lnTo>
                    <a:lnTo>
                      <a:pt x="12" y="113"/>
                    </a:lnTo>
                    <a:lnTo>
                      <a:pt x="12" y="33"/>
                    </a:lnTo>
                    <a:lnTo>
                      <a:pt x="12" y="21"/>
                    </a:lnTo>
                    <a:lnTo>
                      <a:pt x="12" y="17"/>
                    </a:lnTo>
                    <a:lnTo>
                      <a:pt x="12" y="13"/>
                    </a:lnTo>
                    <a:lnTo>
                      <a:pt x="8" y="9"/>
                    </a:lnTo>
                    <a:lnTo>
                      <a:pt x="4" y="9"/>
                    </a:lnTo>
                    <a:lnTo>
                      <a:pt x="0" y="9"/>
                    </a:lnTo>
                    <a:lnTo>
                      <a:pt x="24" y="0"/>
                    </a:lnTo>
                    <a:lnTo>
                      <a:pt x="24" y="57"/>
                    </a:lnTo>
                    <a:close/>
                    <a:moveTo>
                      <a:pt x="24" y="65"/>
                    </a:moveTo>
                    <a:lnTo>
                      <a:pt x="24" y="109"/>
                    </a:lnTo>
                    <a:lnTo>
                      <a:pt x="32" y="113"/>
                    </a:lnTo>
                    <a:lnTo>
                      <a:pt x="36" y="117"/>
                    </a:lnTo>
                    <a:lnTo>
                      <a:pt x="40" y="117"/>
                    </a:lnTo>
                    <a:lnTo>
                      <a:pt x="44" y="117"/>
                    </a:lnTo>
                    <a:lnTo>
                      <a:pt x="53" y="117"/>
                    </a:lnTo>
                    <a:lnTo>
                      <a:pt x="61" y="109"/>
                    </a:lnTo>
                    <a:lnTo>
                      <a:pt x="65" y="101"/>
                    </a:lnTo>
                    <a:lnTo>
                      <a:pt x="69" y="85"/>
                    </a:lnTo>
                    <a:lnTo>
                      <a:pt x="65" y="73"/>
                    </a:lnTo>
                    <a:lnTo>
                      <a:pt x="61" y="61"/>
                    </a:lnTo>
                    <a:lnTo>
                      <a:pt x="53" y="57"/>
                    </a:lnTo>
                    <a:lnTo>
                      <a:pt x="44" y="53"/>
                    </a:lnTo>
                    <a:lnTo>
                      <a:pt x="40" y="57"/>
                    </a:lnTo>
                    <a:lnTo>
                      <a:pt x="36" y="57"/>
                    </a:lnTo>
                    <a:lnTo>
                      <a:pt x="32" y="61"/>
                    </a:lnTo>
                    <a:lnTo>
                      <a:pt x="24" y="65"/>
                    </a:lnTo>
                    <a:close/>
                  </a:path>
                </a:pathLst>
              </a:custGeom>
              <a:solidFill>
                <a:srgbClr val="000000"/>
              </a:solidFill>
              <a:ln w="0">
                <a:solidFill>
                  <a:srgbClr val="000000"/>
                </a:solidFill>
                <a:round/>
                <a:headEnd/>
                <a:tailEnd/>
              </a:ln>
            </p:spPr>
            <p:txBody>
              <a:bodyPr/>
              <a:lstStyle/>
              <a:p>
                <a:endParaRPr lang="en-US"/>
              </a:p>
            </p:txBody>
          </p:sp>
          <p:sp>
            <p:nvSpPr>
              <p:cNvPr id="9500" name="Freeform 117"/>
              <p:cNvSpPr>
                <a:spLocks/>
              </p:cNvSpPr>
              <p:nvPr/>
            </p:nvSpPr>
            <p:spPr bwMode="auto">
              <a:xfrm>
                <a:off x="3021" y="2668"/>
                <a:ext cx="48" cy="108"/>
              </a:xfrm>
              <a:custGeom>
                <a:avLst/>
                <a:gdLst>
                  <a:gd name="T0" fmla="*/ 24 w 48"/>
                  <a:gd name="T1" fmla="*/ 0 h 108"/>
                  <a:gd name="T2" fmla="*/ 24 w 48"/>
                  <a:gd name="T3" fmla="*/ 28 h 108"/>
                  <a:gd name="T4" fmla="*/ 44 w 48"/>
                  <a:gd name="T5" fmla="*/ 28 h 108"/>
                  <a:gd name="T6" fmla="*/ 44 w 48"/>
                  <a:gd name="T7" fmla="*/ 32 h 108"/>
                  <a:gd name="T8" fmla="*/ 24 w 48"/>
                  <a:gd name="T9" fmla="*/ 32 h 108"/>
                  <a:gd name="T10" fmla="*/ 24 w 48"/>
                  <a:gd name="T11" fmla="*/ 84 h 108"/>
                  <a:gd name="T12" fmla="*/ 28 w 48"/>
                  <a:gd name="T13" fmla="*/ 88 h 108"/>
                  <a:gd name="T14" fmla="*/ 28 w 48"/>
                  <a:gd name="T15" fmla="*/ 92 h 108"/>
                  <a:gd name="T16" fmla="*/ 32 w 48"/>
                  <a:gd name="T17" fmla="*/ 96 h 108"/>
                  <a:gd name="T18" fmla="*/ 32 w 48"/>
                  <a:gd name="T19" fmla="*/ 96 h 108"/>
                  <a:gd name="T20" fmla="*/ 36 w 48"/>
                  <a:gd name="T21" fmla="*/ 96 h 108"/>
                  <a:gd name="T22" fmla="*/ 40 w 48"/>
                  <a:gd name="T23" fmla="*/ 96 h 108"/>
                  <a:gd name="T24" fmla="*/ 40 w 48"/>
                  <a:gd name="T25" fmla="*/ 92 h 108"/>
                  <a:gd name="T26" fmla="*/ 44 w 48"/>
                  <a:gd name="T27" fmla="*/ 92 h 108"/>
                  <a:gd name="T28" fmla="*/ 48 w 48"/>
                  <a:gd name="T29" fmla="*/ 92 h 108"/>
                  <a:gd name="T30" fmla="*/ 44 w 48"/>
                  <a:gd name="T31" fmla="*/ 96 h 108"/>
                  <a:gd name="T32" fmla="*/ 40 w 48"/>
                  <a:gd name="T33" fmla="*/ 104 h 108"/>
                  <a:gd name="T34" fmla="*/ 32 w 48"/>
                  <a:gd name="T35" fmla="*/ 104 h 108"/>
                  <a:gd name="T36" fmla="*/ 28 w 48"/>
                  <a:gd name="T37" fmla="*/ 108 h 108"/>
                  <a:gd name="T38" fmla="*/ 24 w 48"/>
                  <a:gd name="T39" fmla="*/ 108 h 108"/>
                  <a:gd name="T40" fmla="*/ 20 w 48"/>
                  <a:gd name="T41" fmla="*/ 104 h 108"/>
                  <a:gd name="T42" fmla="*/ 16 w 48"/>
                  <a:gd name="T43" fmla="*/ 104 h 108"/>
                  <a:gd name="T44" fmla="*/ 12 w 48"/>
                  <a:gd name="T45" fmla="*/ 100 h 108"/>
                  <a:gd name="T46" fmla="*/ 12 w 48"/>
                  <a:gd name="T47" fmla="*/ 92 h 108"/>
                  <a:gd name="T48" fmla="*/ 12 w 48"/>
                  <a:gd name="T49" fmla="*/ 84 h 108"/>
                  <a:gd name="T50" fmla="*/ 12 w 48"/>
                  <a:gd name="T51" fmla="*/ 32 h 108"/>
                  <a:gd name="T52" fmla="*/ 0 w 48"/>
                  <a:gd name="T53" fmla="*/ 32 h 108"/>
                  <a:gd name="T54" fmla="*/ 0 w 48"/>
                  <a:gd name="T55" fmla="*/ 28 h 108"/>
                  <a:gd name="T56" fmla="*/ 4 w 48"/>
                  <a:gd name="T57" fmla="*/ 28 h 108"/>
                  <a:gd name="T58" fmla="*/ 8 w 48"/>
                  <a:gd name="T59" fmla="*/ 24 h 108"/>
                  <a:gd name="T60" fmla="*/ 12 w 48"/>
                  <a:gd name="T61" fmla="*/ 20 h 108"/>
                  <a:gd name="T62" fmla="*/ 16 w 48"/>
                  <a:gd name="T63" fmla="*/ 12 h 108"/>
                  <a:gd name="T64" fmla="*/ 20 w 48"/>
                  <a:gd name="T65" fmla="*/ 8 h 108"/>
                  <a:gd name="T66" fmla="*/ 24 w 48"/>
                  <a:gd name="T67" fmla="*/ 0 h 108"/>
                  <a:gd name="T68" fmla="*/ 24 w 48"/>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8"/>
                  <a:gd name="T107" fmla="*/ 48 w 48"/>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8">
                    <a:moveTo>
                      <a:pt x="24" y="0"/>
                    </a:moveTo>
                    <a:lnTo>
                      <a:pt x="24" y="28"/>
                    </a:lnTo>
                    <a:lnTo>
                      <a:pt x="44" y="28"/>
                    </a:lnTo>
                    <a:lnTo>
                      <a:pt x="44" y="32"/>
                    </a:lnTo>
                    <a:lnTo>
                      <a:pt x="24" y="32"/>
                    </a:lnTo>
                    <a:lnTo>
                      <a:pt x="24" y="84"/>
                    </a:lnTo>
                    <a:lnTo>
                      <a:pt x="28" y="88"/>
                    </a:lnTo>
                    <a:lnTo>
                      <a:pt x="28" y="92"/>
                    </a:lnTo>
                    <a:lnTo>
                      <a:pt x="32" y="96"/>
                    </a:lnTo>
                    <a:lnTo>
                      <a:pt x="36" y="96"/>
                    </a:lnTo>
                    <a:lnTo>
                      <a:pt x="40" y="96"/>
                    </a:lnTo>
                    <a:lnTo>
                      <a:pt x="40" y="92"/>
                    </a:lnTo>
                    <a:lnTo>
                      <a:pt x="44" y="92"/>
                    </a:lnTo>
                    <a:lnTo>
                      <a:pt x="48" y="92"/>
                    </a:lnTo>
                    <a:lnTo>
                      <a:pt x="44" y="96"/>
                    </a:lnTo>
                    <a:lnTo>
                      <a:pt x="40" y="104"/>
                    </a:lnTo>
                    <a:lnTo>
                      <a:pt x="32" y="104"/>
                    </a:lnTo>
                    <a:lnTo>
                      <a:pt x="28" y="108"/>
                    </a:lnTo>
                    <a:lnTo>
                      <a:pt x="24" y="108"/>
                    </a:lnTo>
                    <a:lnTo>
                      <a:pt x="20" y="104"/>
                    </a:lnTo>
                    <a:lnTo>
                      <a:pt x="16" y="104"/>
                    </a:lnTo>
                    <a:lnTo>
                      <a:pt x="12" y="100"/>
                    </a:lnTo>
                    <a:lnTo>
                      <a:pt x="12" y="92"/>
                    </a:lnTo>
                    <a:lnTo>
                      <a:pt x="12" y="84"/>
                    </a:lnTo>
                    <a:lnTo>
                      <a:pt x="12" y="32"/>
                    </a:lnTo>
                    <a:lnTo>
                      <a:pt x="0" y="32"/>
                    </a:lnTo>
                    <a:lnTo>
                      <a:pt x="0" y="28"/>
                    </a:lnTo>
                    <a:lnTo>
                      <a:pt x="4" y="28"/>
                    </a:lnTo>
                    <a:lnTo>
                      <a:pt x="8" y="24"/>
                    </a:lnTo>
                    <a:lnTo>
                      <a:pt x="12" y="20"/>
                    </a:lnTo>
                    <a:lnTo>
                      <a:pt x="16" y="12"/>
                    </a:lnTo>
                    <a:lnTo>
                      <a:pt x="20" y="8"/>
                    </a:lnTo>
                    <a:lnTo>
                      <a:pt x="24" y="0"/>
                    </a:lnTo>
                    <a:close/>
                  </a:path>
                </a:pathLst>
              </a:custGeom>
              <a:solidFill>
                <a:srgbClr val="000000"/>
              </a:solidFill>
              <a:ln w="0">
                <a:solidFill>
                  <a:srgbClr val="000000"/>
                </a:solidFill>
                <a:round/>
                <a:headEnd/>
                <a:tailEnd/>
              </a:ln>
            </p:spPr>
            <p:txBody>
              <a:bodyPr/>
              <a:lstStyle/>
              <a:p>
                <a:endParaRPr lang="en-US"/>
              </a:p>
            </p:txBody>
          </p:sp>
          <p:sp>
            <p:nvSpPr>
              <p:cNvPr id="9501" name="Freeform 118"/>
              <p:cNvSpPr>
                <a:spLocks/>
              </p:cNvSpPr>
              <p:nvPr/>
            </p:nvSpPr>
            <p:spPr bwMode="auto">
              <a:xfrm>
                <a:off x="3069" y="2696"/>
                <a:ext cx="84" cy="116"/>
              </a:xfrm>
              <a:custGeom>
                <a:avLst/>
                <a:gdLst>
                  <a:gd name="T0" fmla="*/ 0 w 84"/>
                  <a:gd name="T1" fmla="*/ 0 h 116"/>
                  <a:gd name="T2" fmla="*/ 36 w 84"/>
                  <a:gd name="T3" fmla="*/ 0 h 116"/>
                  <a:gd name="T4" fmla="*/ 36 w 84"/>
                  <a:gd name="T5" fmla="*/ 0 h 116"/>
                  <a:gd name="T6" fmla="*/ 36 w 84"/>
                  <a:gd name="T7" fmla="*/ 0 h 116"/>
                  <a:gd name="T8" fmla="*/ 32 w 84"/>
                  <a:gd name="T9" fmla="*/ 0 h 116"/>
                  <a:gd name="T10" fmla="*/ 28 w 84"/>
                  <a:gd name="T11" fmla="*/ 4 h 116"/>
                  <a:gd name="T12" fmla="*/ 28 w 84"/>
                  <a:gd name="T13" fmla="*/ 4 h 116"/>
                  <a:gd name="T14" fmla="*/ 28 w 84"/>
                  <a:gd name="T15" fmla="*/ 8 h 116"/>
                  <a:gd name="T16" fmla="*/ 28 w 84"/>
                  <a:gd name="T17" fmla="*/ 12 h 116"/>
                  <a:gd name="T18" fmla="*/ 32 w 84"/>
                  <a:gd name="T19" fmla="*/ 16 h 116"/>
                  <a:gd name="T20" fmla="*/ 48 w 84"/>
                  <a:gd name="T21" fmla="*/ 56 h 116"/>
                  <a:gd name="T22" fmla="*/ 68 w 84"/>
                  <a:gd name="T23" fmla="*/ 12 h 116"/>
                  <a:gd name="T24" fmla="*/ 68 w 84"/>
                  <a:gd name="T25" fmla="*/ 8 h 116"/>
                  <a:gd name="T26" fmla="*/ 68 w 84"/>
                  <a:gd name="T27" fmla="*/ 4 h 116"/>
                  <a:gd name="T28" fmla="*/ 68 w 84"/>
                  <a:gd name="T29" fmla="*/ 4 h 116"/>
                  <a:gd name="T30" fmla="*/ 68 w 84"/>
                  <a:gd name="T31" fmla="*/ 4 h 116"/>
                  <a:gd name="T32" fmla="*/ 68 w 84"/>
                  <a:gd name="T33" fmla="*/ 0 h 116"/>
                  <a:gd name="T34" fmla="*/ 64 w 84"/>
                  <a:gd name="T35" fmla="*/ 0 h 116"/>
                  <a:gd name="T36" fmla="*/ 64 w 84"/>
                  <a:gd name="T37" fmla="*/ 0 h 116"/>
                  <a:gd name="T38" fmla="*/ 60 w 84"/>
                  <a:gd name="T39" fmla="*/ 0 h 116"/>
                  <a:gd name="T40" fmla="*/ 60 w 84"/>
                  <a:gd name="T41" fmla="*/ 0 h 116"/>
                  <a:gd name="T42" fmla="*/ 84 w 84"/>
                  <a:gd name="T43" fmla="*/ 0 h 116"/>
                  <a:gd name="T44" fmla="*/ 84 w 84"/>
                  <a:gd name="T45" fmla="*/ 0 h 116"/>
                  <a:gd name="T46" fmla="*/ 80 w 84"/>
                  <a:gd name="T47" fmla="*/ 0 h 116"/>
                  <a:gd name="T48" fmla="*/ 80 w 84"/>
                  <a:gd name="T49" fmla="*/ 0 h 116"/>
                  <a:gd name="T50" fmla="*/ 76 w 84"/>
                  <a:gd name="T51" fmla="*/ 4 h 116"/>
                  <a:gd name="T52" fmla="*/ 76 w 84"/>
                  <a:gd name="T53" fmla="*/ 8 h 116"/>
                  <a:gd name="T54" fmla="*/ 76 w 84"/>
                  <a:gd name="T55" fmla="*/ 8 h 116"/>
                  <a:gd name="T56" fmla="*/ 72 w 84"/>
                  <a:gd name="T57" fmla="*/ 12 h 116"/>
                  <a:gd name="T58" fmla="*/ 40 w 84"/>
                  <a:gd name="T59" fmla="*/ 88 h 116"/>
                  <a:gd name="T60" fmla="*/ 36 w 84"/>
                  <a:gd name="T61" fmla="*/ 100 h 116"/>
                  <a:gd name="T62" fmla="*/ 28 w 84"/>
                  <a:gd name="T63" fmla="*/ 108 h 116"/>
                  <a:gd name="T64" fmla="*/ 20 w 84"/>
                  <a:gd name="T65" fmla="*/ 112 h 116"/>
                  <a:gd name="T66" fmla="*/ 16 w 84"/>
                  <a:gd name="T67" fmla="*/ 116 h 116"/>
                  <a:gd name="T68" fmla="*/ 12 w 84"/>
                  <a:gd name="T69" fmla="*/ 116 h 116"/>
                  <a:gd name="T70" fmla="*/ 8 w 84"/>
                  <a:gd name="T71" fmla="*/ 112 h 116"/>
                  <a:gd name="T72" fmla="*/ 4 w 84"/>
                  <a:gd name="T73" fmla="*/ 108 h 116"/>
                  <a:gd name="T74" fmla="*/ 4 w 84"/>
                  <a:gd name="T75" fmla="*/ 104 h 116"/>
                  <a:gd name="T76" fmla="*/ 4 w 84"/>
                  <a:gd name="T77" fmla="*/ 100 h 116"/>
                  <a:gd name="T78" fmla="*/ 4 w 84"/>
                  <a:gd name="T79" fmla="*/ 96 h 116"/>
                  <a:gd name="T80" fmla="*/ 8 w 84"/>
                  <a:gd name="T81" fmla="*/ 96 h 116"/>
                  <a:gd name="T82" fmla="*/ 12 w 84"/>
                  <a:gd name="T83" fmla="*/ 96 h 116"/>
                  <a:gd name="T84" fmla="*/ 16 w 84"/>
                  <a:gd name="T85" fmla="*/ 96 h 116"/>
                  <a:gd name="T86" fmla="*/ 20 w 84"/>
                  <a:gd name="T87" fmla="*/ 96 h 116"/>
                  <a:gd name="T88" fmla="*/ 24 w 84"/>
                  <a:gd name="T89" fmla="*/ 100 h 116"/>
                  <a:gd name="T90" fmla="*/ 24 w 84"/>
                  <a:gd name="T91" fmla="*/ 100 h 116"/>
                  <a:gd name="T92" fmla="*/ 28 w 84"/>
                  <a:gd name="T93" fmla="*/ 100 h 116"/>
                  <a:gd name="T94" fmla="*/ 32 w 84"/>
                  <a:gd name="T95" fmla="*/ 96 h 116"/>
                  <a:gd name="T96" fmla="*/ 36 w 84"/>
                  <a:gd name="T97" fmla="*/ 92 h 116"/>
                  <a:gd name="T98" fmla="*/ 36 w 84"/>
                  <a:gd name="T99" fmla="*/ 84 h 116"/>
                  <a:gd name="T100" fmla="*/ 44 w 84"/>
                  <a:gd name="T101" fmla="*/ 72 h 116"/>
                  <a:gd name="T102" fmla="*/ 12 w 84"/>
                  <a:gd name="T103" fmla="*/ 16 h 116"/>
                  <a:gd name="T104" fmla="*/ 12 w 84"/>
                  <a:gd name="T105" fmla="*/ 12 h 116"/>
                  <a:gd name="T106" fmla="*/ 8 w 84"/>
                  <a:gd name="T107" fmla="*/ 8 h 116"/>
                  <a:gd name="T108" fmla="*/ 8 w 84"/>
                  <a:gd name="T109" fmla="*/ 4 h 116"/>
                  <a:gd name="T110" fmla="*/ 8 w 84"/>
                  <a:gd name="T111" fmla="*/ 4 h 116"/>
                  <a:gd name="T112" fmla="*/ 4 w 84"/>
                  <a:gd name="T113" fmla="*/ 0 h 116"/>
                  <a:gd name="T114" fmla="*/ 0 w 84"/>
                  <a:gd name="T115" fmla="*/ 0 h 116"/>
                  <a:gd name="T116" fmla="*/ 0 w 84"/>
                  <a:gd name="T117" fmla="*/ 0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16"/>
                  <a:gd name="T179" fmla="*/ 84 w 8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16">
                    <a:moveTo>
                      <a:pt x="0" y="0"/>
                    </a:moveTo>
                    <a:lnTo>
                      <a:pt x="36" y="0"/>
                    </a:lnTo>
                    <a:lnTo>
                      <a:pt x="32" y="0"/>
                    </a:lnTo>
                    <a:lnTo>
                      <a:pt x="28" y="4"/>
                    </a:lnTo>
                    <a:lnTo>
                      <a:pt x="28" y="8"/>
                    </a:lnTo>
                    <a:lnTo>
                      <a:pt x="28" y="12"/>
                    </a:lnTo>
                    <a:lnTo>
                      <a:pt x="32" y="16"/>
                    </a:lnTo>
                    <a:lnTo>
                      <a:pt x="48" y="56"/>
                    </a:lnTo>
                    <a:lnTo>
                      <a:pt x="68" y="12"/>
                    </a:lnTo>
                    <a:lnTo>
                      <a:pt x="68" y="8"/>
                    </a:lnTo>
                    <a:lnTo>
                      <a:pt x="68" y="4"/>
                    </a:lnTo>
                    <a:lnTo>
                      <a:pt x="68" y="0"/>
                    </a:lnTo>
                    <a:lnTo>
                      <a:pt x="64" y="0"/>
                    </a:lnTo>
                    <a:lnTo>
                      <a:pt x="60" y="0"/>
                    </a:lnTo>
                    <a:lnTo>
                      <a:pt x="84" y="0"/>
                    </a:lnTo>
                    <a:lnTo>
                      <a:pt x="80" y="0"/>
                    </a:lnTo>
                    <a:lnTo>
                      <a:pt x="76" y="4"/>
                    </a:lnTo>
                    <a:lnTo>
                      <a:pt x="76" y="8"/>
                    </a:lnTo>
                    <a:lnTo>
                      <a:pt x="72" y="12"/>
                    </a:lnTo>
                    <a:lnTo>
                      <a:pt x="40" y="88"/>
                    </a:lnTo>
                    <a:lnTo>
                      <a:pt x="36" y="100"/>
                    </a:lnTo>
                    <a:lnTo>
                      <a:pt x="28" y="108"/>
                    </a:lnTo>
                    <a:lnTo>
                      <a:pt x="20" y="112"/>
                    </a:lnTo>
                    <a:lnTo>
                      <a:pt x="16" y="116"/>
                    </a:lnTo>
                    <a:lnTo>
                      <a:pt x="12" y="116"/>
                    </a:lnTo>
                    <a:lnTo>
                      <a:pt x="8" y="112"/>
                    </a:lnTo>
                    <a:lnTo>
                      <a:pt x="4" y="108"/>
                    </a:lnTo>
                    <a:lnTo>
                      <a:pt x="4" y="104"/>
                    </a:lnTo>
                    <a:lnTo>
                      <a:pt x="4" y="100"/>
                    </a:lnTo>
                    <a:lnTo>
                      <a:pt x="4" y="96"/>
                    </a:lnTo>
                    <a:lnTo>
                      <a:pt x="8" y="96"/>
                    </a:lnTo>
                    <a:lnTo>
                      <a:pt x="12" y="96"/>
                    </a:lnTo>
                    <a:lnTo>
                      <a:pt x="16" y="96"/>
                    </a:lnTo>
                    <a:lnTo>
                      <a:pt x="20" y="96"/>
                    </a:lnTo>
                    <a:lnTo>
                      <a:pt x="24" y="100"/>
                    </a:lnTo>
                    <a:lnTo>
                      <a:pt x="28" y="100"/>
                    </a:lnTo>
                    <a:lnTo>
                      <a:pt x="32" y="96"/>
                    </a:lnTo>
                    <a:lnTo>
                      <a:pt x="36" y="92"/>
                    </a:lnTo>
                    <a:lnTo>
                      <a:pt x="36" y="84"/>
                    </a:lnTo>
                    <a:lnTo>
                      <a:pt x="44" y="72"/>
                    </a:lnTo>
                    <a:lnTo>
                      <a:pt x="12" y="16"/>
                    </a:lnTo>
                    <a:lnTo>
                      <a:pt x="12" y="12"/>
                    </a:lnTo>
                    <a:lnTo>
                      <a:pt x="8" y="8"/>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9502" name="Freeform 119"/>
              <p:cNvSpPr>
                <a:spLocks noEditPoints="1"/>
              </p:cNvSpPr>
              <p:nvPr/>
            </p:nvSpPr>
            <p:spPr bwMode="auto">
              <a:xfrm>
                <a:off x="3149" y="2692"/>
                <a:ext cx="85" cy="120"/>
              </a:xfrm>
              <a:custGeom>
                <a:avLst/>
                <a:gdLst>
                  <a:gd name="T0" fmla="*/ 28 w 85"/>
                  <a:gd name="T1" fmla="*/ 0 h 120"/>
                  <a:gd name="T2" fmla="*/ 32 w 85"/>
                  <a:gd name="T3" fmla="*/ 20 h 120"/>
                  <a:gd name="T4" fmla="*/ 45 w 85"/>
                  <a:gd name="T5" fmla="*/ 4 h 120"/>
                  <a:gd name="T6" fmla="*/ 57 w 85"/>
                  <a:gd name="T7" fmla="*/ 0 h 120"/>
                  <a:gd name="T8" fmla="*/ 77 w 85"/>
                  <a:gd name="T9" fmla="*/ 8 h 120"/>
                  <a:gd name="T10" fmla="*/ 85 w 85"/>
                  <a:gd name="T11" fmla="*/ 28 h 120"/>
                  <a:gd name="T12" fmla="*/ 85 w 85"/>
                  <a:gd name="T13" fmla="*/ 52 h 120"/>
                  <a:gd name="T14" fmla="*/ 73 w 85"/>
                  <a:gd name="T15" fmla="*/ 72 h 120"/>
                  <a:gd name="T16" fmla="*/ 49 w 85"/>
                  <a:gd name="T17" fmla="*/ 84 h 120"/>
                  <a:gd name="T18" fmla="*/ 40 w 85"/>
                  <a:gd name="T19" fmla="*/ 80 h 120"/>
                  <a:gd name="T20" fmla="*/ 32 w 85"/>
                  <a:gd name="T21" fmla="*/ 76 h 120"/>
                  <a:gd name="T22" fmla="*/ 32 w 85"/>
                  <a:gd name="T23" fmla="*/ 108 h 120"/>
                  <a:gd name="T24" fmla="*/ 32 w 85"/>
                  <a:gd name="T25" fmla="*/ 116 h 120"/>
                  <a:gd name="T26" fmla="*/ 36 w 85"/>
                  <a:gd name="T27" fmla="*/ 116 h 120"/>
                  <a:gd name="T28" fmla="*/ 40 w 85"/>
                  <a:gd name="T29" fmla="*/ 120 h 120"/>
                  <a:gd name="T30" fmla="*/ 0 w 85"/>
                  <a:gd name="T31" fmla="*/ 116 h 120"/>
                  <a:gd name="T32" fmla="*/ 8 w 85"/>
                  <a:gd name="T33" fmla="*/ 116 h 120"/>
                  <a:gd name="T34" fmla="*/ 16 w 85"/>
                  <a:gd name="T35" fmla="*/ 116 h 120"/>
                  <a:gd name="T36" fmla="*/ 16 w 85"/>
                  <a:gd name="T37" fmla="*/ 108 h 120"/>
                  <a:gd name="T38" fmla="*/ 16 w 85"/>
                  <a:gd name="T39" fmla="*/ 24 h 120"/>
                  <a:gd name="T40" fmla="*/ 16 w 85"/>
                  <a:gd name="T41" fmla="*/ 16 h 120"/>
                  <a:gd name="T42" fmla="*/ 12 w 85"/>
                  <a:gd name="T43" fmla="*/ 12 h 120"/>
                  <a:gd name="T44" fmla="*/ 12 w 85"/>
                  <a:gd name="T45" fmla="*/ 12 h 120"/>
                  <a:gd name="T46" fmla="*/ 8 w 85"/>
                  <a:gd name="T47" fmla="*/ 12 h 120"/>
                  <a:gd name="T48" fmla="*/ 32 w 85"/>
                  <a:gd name="T49" fmla="*/ 24 h 120"/>
                  <a:gd name="T50" fmla="*/ 32 w 85"/>
                  <a:gd name="T51" fmla="*/ 60 h 120"/>
                  <a:gd name="T52" fmla="*/ 32 w 85"/>
                  <a:gd name="T53" fmla="*/ 68 h 120"/>
                  <a:gd name="T54" fmla="*/ 45 w 85"/>
                  <a:gd name="T55" fmla="*/ 76 h 120"/>
                  <a:gd name="T56" fmla="*/ 57 w 85"/>
                  <a:gd name="T57" fmla="*/ 76 h 120"/>
                  <a:gd name="T58" fmla="*/ 69 w 85"/>
                  <a:gd name="T59" fmla="*/ 60 h 120"/>
                  <a:gd name="T60" fmla="*/ 73 w 85"/>
                  <a:gd name="T61" fmla="*/ 36 h 120"/>
                  <a:gd name="T62" fmla="*/ 65 w 85"/>
                  <a:gd name="T63" fmla="*/ 20 h 120"/>
                  <a:gd name="T64" fmla="*/ 49 w 85"/>
                  <a:gd name="T65" fmla="*/ 12 h 120"/>
                  <a:gd name="T66" fmla="*/ 40 w 85"/>
                  <a:gd name="T67" fmla="*/ 16 h 120"/>
                  <a:gd name="T68" fmla="*/ 32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4" y="8"/>
                    </a:moveTo>
                    <a:lnTo>
                      <a:pt x="28" y="0"/>
                    </a:lnTo>
                    <a:lnTo>
                      <a:pt x="32" y="0"/>
                    </a:lnTo>
                    <a:lnTo>
                      <a:pt x="32" y="20"/>
                    </a:lnTo>
                    <a:lnTo>
                      <a:pt x="36" y="12"/>
                    </a:lnTo>
                    <a:lnTo>
                      <a:pt x="45" y="4"/>
                    </a:lnTo>
                    <a:lnTo>
                      <a:pt x="49" y="0"/>
                    </a:lnTo>
                    <a:lnTo>
                      <a:pt x="57" y="0"/>
                    </a:lnTo>
                    <a:lnTo>
                      <a:pt x="69" y="4"/>
                    </a:lnTo>
                    <a:lnTo>
                      <a:pt x="77" y="8"/>
                    </a:lnTo>
                    <a:lnTo>
                      <a:pt x="81" y="20"/>
                    </a:lnTo>
                    <a:lnTo>
                      <a:pt x="85" y="28"/>
                    </a:lnTo>
                    <a:lnTo>
                      <a:pt x="85" y="40"/>
                    </a:lnTo>
                    <a:lnTo>
                      <a:pt x="85" y="52"/>
                    </a:lnTo>
                    <a:lnTo>
                      <a:pt x="81" y="64"/>
                    </a:lnTo>
                    <a:lnTo>
                      <a:pt x="73" y="72"/>
                    </a:lnTo>
                    <a:lnTo>
                      <a:pt x="65" y="80"/>
                    </a:lnTo>
                    <a:lnTo>
                      <a:pt x="49" y="84"/>
                    </a:lnTo>
                    <a:lnTo>
                      <a:pt x="45" y="84"/>
                    </a:lnTo>
                    <a:lnTo>
                      <a:pt x="40" y="80"/>
                    </a:lnTo>
                    <a:lnTo>
                      <a:pt x="36" y="80"/>
                    </a:lnTo>
                    <a:lnTo>
                      <a:pt x="32" y="76"/>
                    </a:lnTo>
                    <a:lnTo>
                      <a:pt x="32" y="100"/>
                    </a:lnTo>
                    <a:lnTo>
                      <a:pt x="32" y="108"/>
                    </a:lnTo>
                    <a:lnTo>
                      <a:pt x="32" y="112"/>
                    </a:lnTo>
                    <a:lnTo>
                      <a:pt x="32" y="116"/>
                    </a:lnTo>
                    <a:lnTo>
                      <a:pt x="36" y="116"/>
                    </a:lnTo>
                    <a:lnTo>
                      <a:pt x="40" y="116"/>
                    </a:lnTo>
                    <a:lnTo>
                      <a:pt x="40" y="120"/>
                    </a:lnTo>
                    <a:lnTo>
                      <a:pt x="0" y="120"/>
                    </a:lnTo>
                    <a:lnTo>
                      <a:pt x="0" y="116"/>
                    </a:lnTo>
                    <a:lnTo>
                      <a:pt x="4" y="116"/>
                    </a:lnTo>
                    <a:lnTo>
                      <a:pt x="8" y="116"/>
                    </a:lnTo>
                    <a:lnTo>
                      <a:pt x="12" y="116"/>
                    </a:lnTo>
                    <a:lnTo>
                      <a:pt x="16" y="116"/>
                    </a:lnTo>
                    <a:lnTo>
                      <a:pt x="16" y="112"/>
                    </a:lnTo>
                    <a:lnTo>
                      <a:pt x="16" y="108"/>
                    </a:lnTo>
                    <a:lnTo>
                      <a:pt x="16" y="100"/>
                    </a:lnTo>
                    <a:lnTo>
                      <a:pt x="16" y="24"/>
                    </a:lnTo>
                    <a:lnTo>
                      <a:pt x="16" y="20"/>
                    </a:lnTo>
                    <a:lnTo>
                      <a:pt x="16" y="16"/>
                    </a:lnTo>
                    <a:lnTo>
                      <a:pt x="16" y="12"/>
                    </a:lnTo>
                    <a:lnTo>
                      <a:pt x="12" y="12"/>
                    </a:lnTo>
                    <a:lnTo>
                      <a:pt x="8" y="12"/>
                    </a:lnTo>
                    <a:lnTo>
                      <a:pt x="4" y="8"/>
                    </a:lnTo>
                    <a:close/>
                    <a:moveTo>
                      <a:pt x="32" y="24"/>
                    </a:moveTo>
                    <a:lnTo>
                      <a:pt x="32" y="52"/>
                    </a:lnTo>
                    <a:lnTo>
                      <a:pt x="32" y="60"/>
                    </a:lnTo>
                    <a:lnTo>
                      <a:pt x="32" y="64"/>
                    </a:lnTo>
                    <a:lnTo>
                      <a:pt x="32" y="68"/>
                    </a:lnTo>
                    <a:lnTo>
                      <a:pt x="36" y="72"/>
                    </a:lnTo>
                    <a:lnTo>
                      <a:pt x="45" y="76"/>
                    </a:lnTo>
                    <a:lnTo>
                      <a:pt x="49" y="76"/>
                    </a:lnTo>
                    <a:lnTo>
                      <a:pt x="57" y="76"/>
                    </a:lnTo>
                    <a:lnTo>
                      <a:pt x="65" y="72"/>
                    </a:lnTo>
                    <a:lnTo>
                      <a:pt x="69" y="60"/>
                    </a:lnTo>
                    <a:lnTo>
                      <a:pt x="73" y="48"/>
                    </a:lnTo>
                    <a:lnTo>
                      <a:pt x="73" y="36"/>
                    </a:lnTo>
                    <a:lnTo>
                      <a:pt x="69" y="28"/>
                    </a:lnTo>
                    <a:lnTo>
                      <a:pt x="65" y="20"/>
                    </a:lnTo>
                    <a:lnTo>
                      <a:pt x="57" y="16"/>
                    </a:lnTo>
                    <a:lnTo>
                      <a:pt x="49" y="12"/>
                    </a:lnTo>
                    <a:lnTo>
                      <a:pt x="45" y="16"/>
                    </a:lnTo>
                    <a:lnTo>
                      <a:pt x="40" y="16"/>
                    </a:lnTo>
                    <a:lnTo>
                      <a:pt x="36" y="20"/>
                    </a:lnTo>
                    <a:lnTo>
                      <a:pt x="32" y="24"/>
                    </a:lnTo>
                    <a:close/>
                  </a:path>
                </a:pathLst>
              </a:custGeom>
              <a:solidFill>
                <a:srgbClr val="000000"/>
              </a:solidFill>
              <a:ln w="0">
                <a:solidFill>
                  <a:srgbClr val="000000"/>
                </a:solidFill>
                <a:round/>
                <a:headEnd/>
                <a:tailEnd/>
              </a:ln>
            </p:spPr>
            <p:txBody>
              <a:bodyPr/>
              <a:lstStyle/>
              <a:p>
                <a:endParaRPr lang="en-US"/>
              </a:p>
            </p:txBody>
          </p:sp>
          <p:sp>
            <p:nvSpPr>
              <p:cNvPr id="9503" name="Freeform 120"/>
              <p:cNvSpPr>
                <a:spLocks noEditPoints="1"/>
              </p:cNvSpPr>
              <p:nvPr/>
            </p:nvSpPr>
            <p:spPr bwMode="auto">
              <a:xfrm>
                <a:off x="3246" y="2692"/>
                <a:ext cx="68" cy="84"/>
              </a:xfrm>
              <a:custGeom>
                <a:avLst/>
                <a:gdLst>
                  <a:gd name="T0" fmla="*/ 12 w 68"/>
                  <a:gd name="T1" fmla="*/ 32 h 84"/>
                  <a:gd name="T2" fmla="*/ 16 w 68"/>
                  <a:gd name="T3" fmla="*/ 48 h 84"/>
                  <a:gd name="T4" fmla="*/ 20 w 68"/>
                  <a:gd name="T5" fmla="*/ 60 h 84"/>
                  <a:gd name="T6" fmla="*/ 32 w 68"/>
                  <a:gd name="T7" fmla="*/ 64 h 84"/>
                  <a:gd name="T8" fmla="*/ 40 w 68"/>
                  <a:gd name="T9" fmla="*/ 68 h 84"/>
                  <a:gd name="T10" fmla="*/ 48 w 68"/>
                  <a:gd name="T11" fmla="*/ 68 h 84"/>
                  <a:gd name="T12" fmla="*/ 56 w 68"/>
                  <a:gd name="T13" fmla="*/ 64 h 84"/>
                  <a:gd name="T14" fmla="*/ 60 w 68"/>
                  <a:gd name="T15" fmla="*/ 60 h 84"/>
                  <a:gd name="T16" fmla="*/ 64 w 68"/>
                  <a:gd name="T17" fmla="*/ 52 h 84"/>
                  <a:gd name="T18" fmla="*/ 68 w 68"/>
                  <a:gd name="T19" fmla="*/ 52 h 84"/>
                  <a:gd name="T20" fmla="*/ 64 w 68"/>
                  <a:gd name="T21" fmla="*/ 64 h 84"/>
                  <a:gd name="T22" fmla="*/ 56 w 68"/>
                  <a:gd name="T23" fmla="*/ 72 h 84"/>
                  <a:gd name="T24" fmla="*/ 48 w 68"/>
                  <a:gd name="T25" fmla="*/ 80 h 84"/>
                  <a:gd name="T26" fmla="*/ 36 w 68"/>
                  <a:gd name="T27" fmla="*/ 84 h 84"/>
                  <a:gd name="T28" fmla="*/ 20 w 68"/>
                  <a:gd name="T29" fmla="*/ 80 h 84"/>
                  <a:gd name="T30" fmla="*/ 12 w 68"/>
                  <a:gd name="T31" fmla="*/ 72 h 84"/>
                  <a:gd name="T32" fmla="*/ 4 w 68"/>
                  <a:gd name="T33" fmla="*/ 64 h 84"/>
                  <a:gd name="T34" fmla="*/ 0 w 68"/>
                  <a:gd name="T35" fmla="*/ 56 h 84"/>
                  <a:gd name="T36" fmla="*/ 0 w 68"/>
                  <a:gd name="T37" fmla="*/ 44 h 84"/>
                  <a:gd name="T38" fmla="*/ 0 w 68"/>
                  <a:gd name="T39" fmla="*/ 32 h 84"/>
                  <a:gd name="T40" fmla="*/ 4 w 68"/>
                  <a:gd name="T41" fmla="*/ 20 h 84"/>
                  <a:gd name="T42" fmla="*/ 12 w 68"/>
                  <a:gd name="T43" fmla="*/ 12 h 84"/>
                  <a:gd name="T44" fmla="*/ 20 w 68"/>
                  <a:gd name="T45" fmla="*/ 4 h 84"/>
                  <a:gd name="T46" fmla="*/ 28 w 68"/>
                  <a:gd name="T47" fmla="*/ 4 h 84"/>
                  <a:gd name="T48" fmla="*/ 36 w 68"/>
                  <a:gd name="T49" fmla="*/ 0 h 84"/>
                  <a:gd name="T50" fmla="*/ 48 w 68"/>
                  <a:gd name="T51" fmla="*/ 4 h 84"/>
                  <a:gd name="T52" fmla="*/ 56 w 68"/>
                  <a:gd name="T53" fmla="*/ 8 h 84"/>
                  <a:gd name="T54" fmla="*/ 64 w 68"/>
                  <a:gd name="T55" fmla="*/ 20 h 84"/>
                  <a:gd name="T56" fmla="*/ 68 w 68"/>
                  <a:gd name="T57" fmla="*/ 32 h 84"/>
                  <a:gd name="T58" fmla="*/ 12 w 68"/>
                  <a:gd name="T59" fmla="*/ 32 h 84"/>
                  <a:gd name="T60" fmla="*/ 12 w 68"/>
                  <a:gd name="T61" fmla="*/ 28 h 84"/>
                  <a:gd name="T62" fmla="*/ 48 w 68"/>
                  <a:gd name="T63" fmla="*/ 28 h 84"/>
                  <a:gd name="T64" fmla="*/ 48 w 68"/>
                  <a:gd name="T65" fmla="*/ 20 h 84"/>
                  <a:gd name="T66" fmla="*/ 48 w 68"/>
                  <a:gd name="T67" fmla="*/ 16 h 84"/>
                  <a:gd name="T68" fmla="*/ 44 w 68"/>
                  <a:gd name="T69" fmla="*/ 12 h 84"/>
                  <a:gd name="T70" fmla="*/ 40 w 68"/>
                  <a:gd name="T71" fmla="*/ 8 h 84"/>
                  <a:gd name="T72" fmla="*/ 36 w 68"/>
                  <a:gd name="T73" fmla="*/ 8 h 84"/>
                  <a:gd name="T74" fmla="*/ 32 w 68"/>
                  <a:gd name="T75" fmla="*/ 8 h 84"/>
                  <a:gd name="T76" fmla="*/ 24 w 68"/>
                  <a:gd name="T77" fmla="*/ 8 h 84"/>
                  <a:gd name="T78" fmla="*/ 20 w 68"/>
                  <a:gd name="T79" fmla="*/ 12 h 84"/>
                  <a:gd name="T80" fmla="*/ 16 w 68"/>
                  <a:gd name="T81" fmla="*/ 16 h 84"/>
                  <a:gd name="T82" fmla="*/ 12 w 68"/>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4"/>
                  <a:gd name="T128" fmla="*/ 68 w 68"/>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4">
                    <a:moveTo>
                      <a:pt x="12" y="32"/>
                    </a:moveTo>
                    <a:lnTo>
                      <a:pt x="16" y="48"/>
                    </a:lnTo>
                    <a:lnTo>
                      <a:pt x="20" y="60"/>
                    </a:lnTo>
                    <a:lnTo>
                      <a:pt x="32" y="64"/>
                    </a:lnTo>
                    <a:lnTo>
                      <a:pt x="40" y="68"/>
                    </a:lnTo>
                    <a:lnTo>
                      <a:pt x="48" y="68"/>
                    </a:lnTo>
                    <a:lnTo>
                      <a:pt x="56" y="64"/>
                    </a:lnTo>
                    <a:lnTo>
                      <a:pt x="60" y="60"/>
                    </a:lnTo>
                    <a:lnTo>
                      <a:pt x="64" y="52"/>
                    </a:lnTo>
                    <a:lnTo>
                      <a:pt x="68" y="52"/>
                    </a:lnTo>
                    <a:lnTo>
                      <a:pt x="64" y="64"/>
                    </a:lnTo>
                    <a:lnTo>
                      <a:pt x="56" y="72"/>
                    </a:lnTo>
                    <a:lnTo>
                      <a:pt x="48" y="80"/>
                    </a:lnTo>
                    <a:lnTo>
                      <a:pt x="36" y="84"/>
                    </a:lnTo>
                    <a:lnTo>
                      <a:pt x="20" y="80"/>
                    </a:lnTo>
                    <a:lnTo>
                      <a:pt x="12" y="72"/>
                    </a:lnTo>
                    <a:lnTo>
                      <a:pt x="4" y="64"/>
                    </a:lnTo>
                    <a:lnTo>
                      <a:pt x="0" y="56"/>
                    </a:lnTo>
                    <a:lnTo>
                      <a:pt x="0" y="44"/>
                    </a:lnTo>
                    <a:lnTo>
                      <a:pt x="0" y="32"/>
                    </a:lnTo>
                    <a:lnTo>
                      <a:pt x="4" y="20"/>
                    </a:lnTo>
                    <a:lnTo>
                      <a:pt x="12" y="12"/>
                    </a:lnTo>
                    <a:lnTo>
                      <a:pt x="20" y="4"/>
                    </a:lnTo>
                    <a:lnTo>
                      <a:pt x="28" y="4"/>
                    </a:lnTo>
                    <a:lnTo>
                      <a:pt x="36" y="0"/>
                    </a:lnTo>
                    <a:lnTo>
                      <a:pt x="48" y="4"/>
                    </a:lnTo>
                    <a:lnTo>
                      <a:pt x="56" y="8"/>
                    </a:lnTo>
                    <a:lnTo>
                      <a:pt x="64" y="20"/>
                    </a:lnTo>
                    <a:lnTo>
                      <a:pt x="68" y="32"/>
                    </a:lnTo>
                    <a:lnTo>
                      <a:pt x="12" y="32"/>
                    </a:lnTo>
                    <a:close/>
                    <a:moveTo>
                      <a:pt x="12" y="28"/>
                    </a:moveTo>
                    <a:lnTo>
                      <a:pt x="48" y="28"/>
                    </a:lnTo>
                    <a:lnTo>
                      <a:pt x="48" y="20"/>
                    </a:lnTo>
                    <a:lnTo>
                      <a:pt x="48" y="16"/>
                    </a:lnTo>
                    <a:lnTo>
                      <a:pt x="44" y="12"/>
                    </a:lnTo>
                    <a:lnTo>
                      <a:pt x="40" y="8"/>
                    </a:lnTo>
                    <a:lnTo>
                      <a:pt x="36" y="8"/>
                    </a:lnTo>
                    <a:lnTo>
                      <a:pt x="32" y="8"/>
                    </a:lnTo>
                    <a:lnTo>
                      <a:pt x="24" y="8"/>
                    </a:lnTo>
                    <a:lnTo>
                      <a:pt x="20" y="12"/>
                    </a:lnTo>
                    <a:lnTo>
                      <a:pt x="16" y="16"/>
                    </a:lnTo>
                    <a:lnTo>
                      <a:pt x="12" y="28"/>
                    </a:lnTo>
                    <a:close/>
                  </a:path>
                </a:pathLst>
              </a:custGeom>
              <a:solidFill>
                <a:srgbClr val="000000"/>
              </a:solidFill>
              <a:ln w="0">
                <a:solidFill>
                  <a:srgbClr val="000000"/>
                </a:solidFill>
                <a:round/>
                <a:headEnd/>
                <a:tailEnd/>
              </a:ln>
            </p:spPr>
            <p:txBody>
              <a:bodyPr/>
              <a:lstStyle/>
              <a:p>
                <a:endParaRPr lang="en-US"/>
              </a:p>
            </p:txBody>
          </p:sp>
          <p:sp>
            <p:nvSpPr>
              <p:cNvPr id="9504" name="Freeform 121"/>
              <p:cNvSpPr>
                <a:spLocks/>
              </p:cNvSpPr>
              <p:nvPr/>
            </p:nvSpPr>
            <p:spPr bwMode="auto">
              <a:xfrm>
                <a:off x="3330" y="2692"/>
                <a:ext cx="52" cy="84"/>
              </a:xfrm>
              <a:custGeom>
                <a:avLst/>
                <a:gdLst>
                  <a:gd name="T0" fmla="*/ 48 w 52"/>
                  <a:gd name="T1" fmla="*/ 0 h 84"/>
                  <a:gd name="T2" fmla="*/ 48 w 52"/>
                  <a:gd name="T3" fmla="*/ 28 h 84"/>
                  <a:gd name="T4" fmla="*/ 44 w 52"/>
                  <a:gd name="T5" fmla="*/ 28 h 84"/>
                  <a:gd name="T6" fmla="*/ 40 w 52"/>
                  <a:gd name="T7" fmla="*/ 16 h 84"/>
                  <a:gd name="T8" fmla="*/ 36 w 52"/>
                  <a:gd name="T9" fmla="*/ 12 h 84"/>
                  <a:gd name="T10" fmla="*/ 32 w 52"/>
                  <a:gd name="T11" fmla="*/ 8 h 84"/>
                  <a:gd name="T12" fmla="*/ 24 w 52"/>
                  <a:gd name="T13" fmla="*/ 8 h 84"/>
                  <a:gd name="T14" fmla="*/ 16 w 52"/>
                  <a:gd name="T15" fmla="*/ 8 h 84"/>
                  <a:gd name="T16" fmla="*/ 12 w 52"/>
                  <a:gd name="T17" fmla="*/ 8 h 84"/>
                  <a:gd name="T18" fmla="*/ 12 w 52"/>
                  <a:gd name="T19" fmla="*/ 12 h 84"/>
                  <a:gd name="T20" fmla="*/ 8 w 52"/>
                  <a:gd name="T21" fmla="*/ 16 h 84"/>
                  <a:gd name="T22" fmla="*/ 12 w 52"/>
                  <a:gd name="T23" fmla="*/ 20 h 84"/>
                  <a:gd name="T24" fmla="*/ 12 w 52"/>
                  <a:gd name="T25" fmla="*/ 24 h 84"/>
                  <a:gd name="T26" fmla="*/ 16 w 52"/>
                  <a:gd name="T27" fmla="*/ 28 h 84"/>
                  <a:gd name="T28" fmla="*/ 24 w 52"/>
                  <a:gd name="T29" fmla="*/ 32 h 84"/>
                  <a:gd name="T30" fmla="*/ 36 w 52"/>
                  <a:gd name="T31" fmla="*/ 36 h 84"/>
                  <a:gd name="T32" fmla="*/ 44 w 52"/>
                  <a:gd name="T33" fmla="*/ 44 h 84"/>
                  <a:gd name="T34" fmla="*/ 48 w 52"/>
                  <a:gd name="T35" fmla="*/ 52 h 84"/>
                  <a:gd name="T36" fmla="*/ 52 w 52"/>
                  <a:gd name="T37" fmla="*/ 60 h 84"/>
                  <a:gd name="T38" fmla="*/ 48 w 52"/>
                  <a:gd name="T39" fmla="*/ 68 h 84"/>
                  <a:gd name="T40" fmla="*/ 44 w 52"/>
                  <a:gd name="T41" fmla="*/ 76 h 84"/>
                  <a:gd name="T42" fmla="*/ 36 w 52"/>
                  <a:gd name="T43" fmla="*/ 80 h 84"/>
                  <a:gd name="T44" fmla="*/ 24 w 52"/>
                  <a:gd name="T45" fmla="*/ 84 h 84"/>
                  <a:gd name="T46" fmla="*/ 16 w 52"/>
                  <a:gd name="T47" fmla="*/ 84 h 84"/>
                  <a:gd name="T48" fmla="*/ 8 w 52"/>
                  <a:gd name="T49" fmla="*/ 80 h 84"/>
                  <a:gd name="T50" fmla="*/ 4 w 52"/>
                  <a:gd name="T51" fmla="*/ 80 h 84"/>
                  <a:gd name="T52" fmla="*/ 4 w 52"/>
                  <a:gd name="T53" fmla="*/ 80 h 84"/>
                  <a:gd name="T54" fmla="*/ 0 w 52"/>
                  <a:gd name="T55" fmla="*/ 80 h 84"/>
                  <a:gd name="T56" fmla="*/ 0 w 52"/>
                  <a:gd name="T57" fmla="*/ 84 h 84"/>
                  <a:gd name="T58" fmla="*/ 0 w 52"/>
                  <a:gd name="T59" fmla="*/ 84 h 84"/>
                  <a:gd name="T60" fmla="*/ 0 w 52"/>
                  <a:gd name="T61" fmla="*/ 56 h 84"/>
                  <a:gd name="T62" fmla="*/ 0 w 52"/>
                  <a:gd name="T63" fmla="*/ 56 h 84"/>
                  <a:gd name="T64" fmla="*/ 4 w 52"/>
                  <a:gd name="T65" fmla="*/ 64 h 84"/>
                  <a:gd name="T66" fmla="*/ 8 w 52"/>
                  <a:gd name="T67" fmla="*/ 72 h 84"/>
                  <a:gd name="T68" fmla="*/ 16 w 52"/>
                  <a:gd name="T69" fmla="*/ 76 h 84"/>
                  <a:gd name="T70" fmla="*/ 24 w 52"/>
                  <a:gd name="T71" fmla="*/ 76 h 84"/>
                  <a:gd name="T72" fmla="*/ 32 w 52"/>
                  <a:gd name="T73" fmla="*/ 76 h 84"/>
                  <a:gd name="T74" fmla="*/ 36 w 52"/>
                  <a:gd name="T75" fmla="*/ 76 h 84"/>
                  <a:gd name="T76" fmla="*/ 36 w 52"/>
                  <a:gd name="T77" fmla="*/ 72 h 84"/>
                  <a:gd name="T78" fmla="*/ 40 w 52"/>
                  <a:gd name="T79" fmla="*/ 64 h 84"/>
                  <a:gd name="T80" fmla="*/ 36 w 52"/>
                  <a:gd name="T81" fmla="*/ 60 h 84"/>
                  <a:gd name="T82" fmla="*/ 36 w 52"/>
                  <a:gd name="T83" fmla="*/ 56 h 84"/>
                  <a:gd name="T84" fmla="*/ 28 w 52"/>
                  <a:gd name="T85" fmla="*/ 52 h 84"/>
                  <a:gd name="T86" fmla="*/ 20 w 52"/>
                  <a:gd name="T87" fmla="*/ 44 h 84"/>
                  <a:gd name="T88" fmla="*/ 8 w 52"/>
                  <a:gd name="T89" fmla="*/ 40 h 84"/>
                  <a:gd name="T90" fmla="*/ 4 w 52"/>
                  <a:gd name="T91" fmla="*/ 36 h 84"/>
                  <a:gd name="T92" fmla="*/ 0 w 52"/>
                  <a:gd name="T93" fmla="*/ 28 h 84"/>
                  <a:gd name="T94" fmla="*/ 0 w 52"/>
                  <a:gd name="T95" fmla="*/ 24 h 84"/>
                  <a:gd name="T96" fmla="*/ 0 w 52"/>
                  <a:gd name="T97" fmla="*/ 16 h 84"/>
                  <a:gd name="T98" fmla="*/ 4 w 52"/>
                  <a:gd name="T99" fmla="*/ 8 h 84"/>
                  <a:gd name="T100" fmla="*/ 12 w 52"/>
                  <a:gd name="T101" fmla="*/ 4 h 84"/>
                  <a:gd name="T102" fmla="*/ 24 w 52"/>
                  <a:gd name="T103" fmla="*/ 0 h 84"/>
                  <a:gd name="T104" fmla="*/ 28 w 52"/>
                  <a:gd name="T105" fmla="*/ 0 h 84"/>
                  <a:gd name="T106" fmla="*/ 36 w 52"/>
                  <a:gd name="T107" fmla="*/ 4 h 84"/>
                  <a:gd name="T108" fmla="*/ 40 w 52"/>
                  <a:gd name="T109" fmla="*/ 4 h 84"/>
                  <a:gd name="T110" fmla="*/ 40 w 52"/>
                  <a:gd name="T111" fmla="*/ 4 h 84"/>
                  <a:gd name="T112" fmla="*/ 40 w 52"/>
                  <a:gd name="T113" fmla="*/ 4 h 84"/>
                  <a:gd name="T114" fmla="*/ 44 w 52"/>
                  <a:gd name="T115" fmla="*/ 4 h 84"/>
                  <a:gd name="T116" fmla="*/ 44 w 52"/>
                  <a:gd name="T117" fmla="*/ 4 h 84"/>
                  <a:gd name="T118" fmla="*/ 44 w 52"/>
                  <a:gd name="T119" fmla="*/ 0 h 84"/>
                  <a:gd name="T120" fmla="*/ 48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8" y="0"/>
                    </a:moveTo>
                    <a:lnTo>
                      <a:pt x="48" y="28"/>
                    </a:lnTo>
                    <a:lnTo>
                      <a:pt x="44" y="28"/>
                    </a:lnTo>
                    <a:lnTo>
                      <a:pt x="40" y="16"/>
                    </a:lnTo>
                    <a:lnTo>
                      <a:pt x="36" y="12"/>
                    </a:lnTo>
                    <a:lnTo>
                      <a:pt x="32" y="8"/>
                    </a:lnTo>
                    <a:lnTo>
                      <a:pt x="24" y="8"/>
                    </a:lnTo>
                    <a:lnTo>
                      <a:pt x="16" y="8"/>
                    </a:lnTo>
                    <a:lnTo>
                      <a:pt x="12" y="8"/>
                    </a:lnTo>
                    <a:lnTo>
                      <a:pt x="12" y="12"/>
                    </a:lnTo>
                    <a:lnTo>
                      <a:pt x="8" y="16"/>
                    </a:lnTo>
                    <a:lnTo>
                      <a:pt x="12" y="20"/>
                    </a:lnTo>
                    <a:lnTo>
                      <a:pt x="12" y="24"/>
                    </a:lnTo>
                    <a:lnTo>
                      <a:pt x="16" y="28"/>
                    </a:lnTo>
                    <a:lnTo>
                      <a:pt x="24" y="32"/>
                    </a:lnTo>
                    <a:lnTo>
                      <a:pt x="36" y="36"/>
                    </a:lnTo>
                    <a:lnTo>
                      <a:pt x="44" y="44"/>
                    </a:lnTo>
                    <a:lnTo>
                      <a:pt x="48" y="52"/>
                    </a:lnTo>
                    <a:lnTo>
                      <a:pt x="52" y="60"/>
                    </a:lnTo>
                    <a:lnTo>
                      <a:pt x="48" y="68"/>
                    </a:lnTo>
                    <a:lnTo>
                      <a:pt x="44" y="76"/>
                    </a:lnTo>
                    <a:lnTo>
                      <a:pt x="36" y="80"/>
                    </a:lnTo>
                    <a:lnTo>
                      <a:pt x="24" y="84"/>
                    </a:lnTo>
                    <a:lnTo>
                      <a:pt x="16" y="84"/>
                    </a:lnTo>
                    <a:lnTo>
                      <a:pt x="8" y="80"/>
                    </a:lnTo>
                    <a:lnTo>
                      <a:pt x="4" y="80"/>
                    </a:lnTo>
                    <a:lnTo>
                      <a:pt x="0" y="80"/>
                    </a:lnTo>
                    <a:lnTo>
                      <a:pt x="0" y="84"/>
                    </a:lnTo>
                    <a:lnTo>
                      <a:pt x="0" y="56"/>
                    </a:lnTo>
                    <a:lnTo>
                      <a:pt x="4" y="64"/>
                    </a:lnTo>
                    <a:lnTo>
                      <a:pt x="8" y="72"/>
                    </a:lnTo>
                    <a:lnTo>
                      <a:pt x="16" y="76"/>
                    </a:lnTo>
                    <a:lnTo>
                      <a:pt x="24" y="76"/>
                    </a:lnTo>
                    <a:lnTo>
                      <a:pt x="32" y="76"/>
                    </a:lnTo>
                    <a:lnTo>
                      <a:pt x="36" y="76"/>
                    </a:lnTo>
                    <a:lnTo>
                      <a:pt x="36" y="72"/>
                    </a:lnTo>
                    <a:lnTo>
                      <a:pt x="40" y="64"/>
                    </a:lnTo>
                    <a:lnTo>
                      <a:pt x="36" y="60"/>
                    </a:lnTo>
                    <a:lnTo>
                      <a:pt x="36" y="56"/>
                    </a:lnTo>
                    <a:lnTo>
                      <a:pt x="28" y="52"/>
                    </a:lnTo>
                    <a:lnTo>
                      <a:pt x="20" y="44"/>
                    </a:lnTo>
                    <a:lnTo>
                      <a:pt x="8" y="40"/>
                    </a:lnTo>
                    <a:lnTo>
                      <a:pt x="4" y="36"/>
                    </a:lnTo>
                    <a:lnTo>
                      <a:pt x="0" y="28"/>
                    </a:lnTo>
                    <a:lnTo>
                      <a:pt x="0" y="24"/>
                    </a:lnTo>
                    <a:lnTo>
                      <a:pt x="0" y="16"/>
                    </a:lnTo>
                    <a:lnTo>
                      <a:pt x="4" y="8"/>
                    </a:lnTo>
                    <a:lnTo>
                      <a:pt x="12" y="4"/>
                    </a:lnTo>
                    <a:lnTo>
                      <a:pt x="24" y="0"/>
                    </a:lnTo>
                    <a:lnTo>
                      <a:pt x="28" y="0"/>
                    </a:lnTo>
                    <a:lnTo>
                      <a:pt x="36" y="4"/>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505" name="Rectangle 122"/>
              <p:cNvSpPr>
                <a:spLocks noChangeArrowheads="1"/>
              </p:cNvSpPr>
              <p:nvPr/>
            </p:nvSpPr>
            <p:spPr bwMode="auto">
              <a:xfrm>
                <a:off x="3829" y="261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506" name="Freeform 123"/>
              <p:cNvSpPr>
                <a:spLocks/>
              </p:cNvSpPr>
              <p:nvPr/>
            </p:nvSpPr>
            <p:spPr bwMode="auto">
              <a:xfrm>
                <a:off x="4118" y="2696"/>
                <a:ext cx="117" cy="80"/>
              </a:xfrm>
              <a:custGeom>
                <a:avLst/>
                <a:gdLst>
                  <a:gd name="T0" fmla="*/ 24 w 117"/>
                  <a:gd name="T1" fmla="*/ 40 h 80"/>
                  <a:gd name="T2" fmla="*/ 36 w 117"/>
                  <a:gd name="T3" fmla="*/ 16 h 80"/>
                  <a:gd name="T4" fmla="*/ 52 w 117"/>
                  <a:gd name="T5" fmla="*/ 0 h 80"/>
                  <a:gd name="T6" fmla="*/ 64 w 117"/>
                  <a:gd name="T7" fmla="*/ 0 h 80"/>
                  <a:gd name="T8" fmla="*/ 72 w 117"/>
                  <a:gd name="T9" fmla="*/ 0 h 80"/>
                  <a:gd name="T10" fmla="*/ 72 w 117"/>
                  <a:gd name="T11" fmla="*/ 8 h 80"/>
                  <a:gd name="T12" fmla="*/ 72 w 117"/>
                  <a:gd name="T13" fmla="*/ 20 h 80"/>
                  <a:gd name="T14" fmla="*/ 76 w 117"/>
                  <a:gd name="T15" fmla="*/ 24 h 80"/>
                  <a:gd name="T16" fmla="*/ 92 w 117"/>
                  <a:gd name="T17" fmla="*/ 4 h 80"/>
                  <a:gd name="T18" fmla="*/ 109 w 117"/>
                  <a:gd name="T19" fmla="*/ 0 h 80"/>
                  <a:gd name="T20" fmla="*/ 113 w 117"/>
                  <a:gd name="T21" fmla="*/ 0 h 80"/>
                  <a:gd name="T22" fmla="*/ 117 w 117"/>
                  <a:gd name="T23" fmla="*/ 12 h 80"/>
                  <a:gd name="T24" fmla="*/ 117 w 117"/>
                  <a:gd name="T25" fmla="*/ 20 h 80"/>
                  <a:gd name="T26" fmla="*/ 100 w 117"/>
                  <a:gd name="T27" fmla="*/ 64 h 80"/>
                  <a:gd name="T28" fmla="*/ 100 w 117"/>
                  <a:gd name="T29" fmla="*/ 68 h 80"/>
                  <a:gd name="T30" fmla="*/ 100 w 117"/>
                  <a:gd name="T31" fmla="*/ 68 h 80"/>
                  <a:gd name="T32" fmla="*/ 105 w 117"/>
                  <a:gd name="T33" fmla="*/ 68 h 80"/>
                  <a:gd name="T34" fmla="*/ 109 w 117"/>
                  <a:gd name="T35" fmla="*/ 64 h 80"/>
                  <a:gd name="T36" fmla="*/ 117 w 117"/>
                  <a:gd name="T37" fmla="*/ 60 h 80"/>
                  <a:gd name="T38" fmla="*/ 109 w 117"/>
                  <a:gd name="T39" fmla="*/ 68 h 80"/>
                  <a:gd name="T40" fmla="*/ 100 w 117"/>
                  <a:gd name="T41" fmla="*/ 76 h 80"/>
                  <a:gd name="T42" fmla="*/ 92 w 117"/>
                  <a:gd name="T43" fmla="*/ 80 h 80"/>
                  <a:gd name="T44" fmla="*/ 88 w 117"/>
                  <a:gd name="T45" fmla="*/ 76 h 80"/>
                  <a:gd name="T46" fmla="*/ 84 w 117"/>
                  <a:gd name="T47" fmla="*/ 72 h 80"/>
                  <a:gd name="T48" fmla="*/ 88 w 117"/>
                  <a:gd name="T49" fmla="*/ 56 h 80"/>
                  <a:gd name="T50" fmla="*/ 100 w 117"/>
                  <a:gd name="T51" fmla="*/ 20 h 80"/>
                  <a:gd name="T52" fmla="*/ 105 w 117"/>
                  <a:gd name="T53" fmla="*/ 16 h 80"/>
                  <a:gd name="T54" fmla="*/ 100 w 117"/>
                  <a:gd name="T55" fmla="*/ 12 h 80"/>
                  <a:gd name="T56" fmla="*/ 100 w 117"/>
                  <a:gd name="T57" fmla="*/ 8 h 80"/>
                  <a:gd name="T58" fmla="*/ 96 w 117"/>
                  <a:gd name="T59" fmla="*/ 12 h 80"/>
                  <a:gd name="T60" fmla="*/ 80 w 117"/>
                  <a:gd name="T61" fmla="*/ 28 h 80"/>
                  <a:gd name="T62" fmla="*/ 60 w 117"/>
                  <a:gd name="T63" fmla="*/ 60 h 80"/>
                  <a:gd name="T64" fmla="*/ 40 w 117"/>
                  <a:gd name="T65" fmla="*/ 76 h 80"/>
                  <a:gd name="T66" fmla="*/ 56 w 117"/>
                  <a:gd name="T67" fmla="*/ 20 h 80"/>
                  <a:gd name="T68" fmla="*/ 60 w 117"/>
                  <a:gd name="T69" fmla="*/ 12 h 80"/>
                  <a:gd name="T70" fmla="*/ 56 w 117"/>
                  <a:gd name="T71" fmla="*/ 8 h 80"/>
                  <a:gd name="T72" fmla="*/ 52 w 117"/>
                  <a:gd name="T73" fmla="*/ 12 h 80"/>
                  <a:gd name="T74" fmla="*/ 44 w 117"/>
                  <a:gd name="T75" fmla="*/ 16 h 80"/>
                  <a:gd name="T76" fmla="*/ 28 w 117"/>
                  <a:gd name="T77" fmla="*/ 36 h 80"/>
                  <a:gd name="T78" fmla="*/ 20 w 117"/>
                  <a:gd name="T79" fmla="*/ 52 h 80"/>
                  <a:gd name="T80" fmla="*/ 12 w 117"/>
                  <a:gd name="T81" fmla="*/ 76 h 80"/>
                  <a:gd name="T82" fmla="*/ 16 w 117"/>
                  <a:gd name="T83" fmla="*/ 20 h 80"/>
                  <a:gd name="T84" fmla="*/ 20 w 117"/>
                  <a:gd name="T85" fmla="*/ 12 h 80"/>
                  <a:gd name="T86" fmla="*/ 20 w 117"/>
                  <a:gd name="T87" fmla="*/ 8 h 80"/>
                  <a:gd name="T88" fmla="*/ 16 w 117"/>
                  <a:gd name="T89" fmla="*/ 4 h 80"/>
                  <a:gd name="T90" fmla="*/ 12 w 117"/>
                  <a:gd name="T91" fmla="*/ 4 h 80"/>
                  <a:gd name="T92" fmla="*/ 8 w 117"/>
                  <a:gd name="T93" fmla="*/ 4 h 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7"/>
                  <a:gd name="T142" fmla="*/ 0 h 80"/>
                  <a:gd name="T143" fmla="*/ 117 w 117"/>
                  <a:gd name="T144" fmla="*/ 80 h 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7" h="80">
                    <a:moveTo>
                      <a:pt x="36" y="0"/>
                    </a:moveTo>
                    <a:lnTo>
                      <a:pt x="24" y="40"/>
                    </a:lnTo>
                    <a:lnTo>
                      <a:pt x="32" y="28"/>
                    </a:lnTo>
                    <a:lnTo>
                      <a:pt x="36" y="16"/>
                    </a:lnTo>
                    <a:lnTo>
                      <a:pt x="44" y="8"/>
                    </a:lnTo>
                    <a:lnTo>
                      <a:pt x="52" y="0"/>
                    </a:lnTo>
                    <a:lnTo>
                      <a:pt x="56" y="0"/>
                    </a:lnTo>
                    <a:lnTo>
                      <a:pt x="64" y="0"/>
                    </a:lnTo>
                    <a:lnTo>
                      <a:pt x="68" y="0"/>
                    </a:lnTo>
                    <a:lnTo>
                      <a:pt x="72" y="0"/>
                    </a:lnTo>
                    <a:lnTo>
                      <a:pt x="72" y="4"/>
                    </a:lnTo>
                    <a:lnTo>
                      <a:pt x="72" y="8"/>
                    </a:lnTo>
                    <a:lnTo>
                      <a:pt x="72" y="16"/>
                    </a:lnTo>
                    <a:lnTo>
                      <a:pt x="72" y="20"/>
                    </a:lnTo>
                    <a:lnTo>
                      <a:pt x="64" y="40"/>
                    </a:lnTo>
                    <a:lnTo>
                      <a:pt x="76" y="24"/>
                    </a:lnTo>
                    <a:lnTo>
                      <a:pt x="84" y="12"/>
                    </a:lnTo>
                    <a:lnTo>
                      <a:pt x="92" y="4"/>
                    </a:lnTo>
                    <a:lnTo>
                      <a:pt x="100" y="0"/>
                    </a:lnTo>
                    <a:lnTo>
                      <a:pt x="109" y="0"/>
                    </a:lnTo>
                    <a:lnTo>
                      <a:pt x="113" y="0"/>
                    </a:lnTo>
                    <a:lnTo>
                      <a:pt x="117" y="4"/>
                    </a:lnTo>
                    <a:lnTo>
                      <a:pt x="117" y="12"/>
                    </a:lnTo>
                    <a:lnTo>
                      <a:pt x="117" y="16"/>
                    </a:lnTo>
                    <a:lnTo>
                      <a:pt x="117" y="20"/>
                    </a:lnTo>
                    <a:lnTo>
                      <a:pt x="105" y="56"/>
                    </a:lnTo>
                    <a:lnTo>
                      <a:pt x="100" y="64"/>
                    </a:lnTo>
                    <a:lnTo>
                      <a:pt x="100" y="68"/>
                    </a:lnTo>
                    <a:lnTo>
                      <a:pt x="105" y="68"/>
                    </a:lnTo>
                    <a:lnTo>
                      <a:pt x="109" y="64"/>
                    </a:lnTo>
                    <a:lnTo>
                      <a:pt x="113" y="60"/>
                    </a:lnTo>
                    <a:lnTo>
                      <a:pt x="117" y="60"/>
                    </a:lnTo>
                    <a:lnTo>
                      <a:pt x="113" y="64"/>
                    </a:lnTo>
                    <a:lnTo>
                      <a:pt x="109" y="68"/>
                    </a:lnTo>
                    <a:lnTo>
                      <a:pt x="105" y="72"/>
                    </a:lnTo>
                    <a:lnTo>
                      <a:pt x="100" y="76"/>
                    </a:lnTo>
                    <a:lnTo>
                      <a:pt x="96" y="80"/>
                    </a:lnTo>
                    <a:lnTo>
                      <a:pt x="92" y="80"/>
                    </a:lnTo>
                    <a:lnTo>
                      <a:pt x="88" y="80"/>
                    </a:lnTo>
                    <a:lnTo>
                      <a:pt x="88" y="76"/>
                    </a:lnTo>
                    <a:lnTo>
                      <a:pt x="84" y="72"/>
                    </a:lnTo>
                    <a:lnTo>
                      <a:pt x="88" y="64"/>
                    </a:lnTo>
                    <a:lnTo>
                      <a:pt x="88" y="56"/>
                    </a:lnTo>
                    <a:lnTo>
                      <a:pt x="100" y="28"/>
                    </a:lnTo>
                    <a:lnTo>
                      <a:pt x="100" y="20"/>
                    </a:lnTo>
                    <a:lnTo>
                      <a:pt x="100" y="16"/>
                    </a:lnTo>
                    <a:lnTo>
                      <a:pt x="105" y="16"/>
                    </a:lnTo>
                    <a:lnTo>
                      <a:pt x="100" y="12"/>
                    </a:lnTo>
                    <a:lnTo>
                      <a:pt x="100" y="8"/>
                    </a:lnTo>
                    <a:lnTo>
                      <a:pt x="96" y="12"/>
                    </a:lnTo>
                    <a:lnTo>
                      <a:pt x="92" y="12"/>
                    </a:lnTo>
                    <a:lnTo>
                      <a:pt x="80" y="28"/>
                    </a:lnTo>
                    <a:lnTo>
                      <a:pt x="68" y="44"/>
                    </a:lnTo>
                    <a:lnTo>
                      <a:pt x="60" y="60"/>
                    </a:lnTo>
                    <a:lnTo>
                      <a:pt x="52" y="76"/>
                    </a:lnTo>
                    <a:lnTo>
                      <a:pt x="40" y="76"/>
                    </a:lnTo>
                    <a:lnTo>
                      <a:pt x="56" y="24"/>
                    </a:lnTo>
                    <a:lnTo>
                      <a:pt x="56" y="20"/>
                    </a:lnTo>
                    <a:lnTo>
                      <a:pt x="60" y="16"/>
                    </a:lnTo>
                    <a:lnTo>
                      <a:pt x="60" y="12"/>
                    </a:lnTo>
                    <a:lnTo>
                      <a:pt x="56" y="12"/>
                    </a:lnTo>
                    <a:lnTo>
                      <a:pt x="56" y="8"/>
                    </a:lnTo>
                    <a:lnTo>
                      <a:pt x="52" y="12"/>
                    </a:lnTo>
                    <a:lnTo>
                      <a:pt x="48" y="12"/>
                    </a:lnTo>
                    <a:lnTo>
                      <a:pt x="44" y="16"/>
                    </a:lnTo>
                    <a:lnTo>
                      <a:pt x="36" y="24"/>
                    </a:lnTo>
                    <a:lnTo>
                      <a:pt x="28" y="36"/>
                    </a:lnTo>
                    <a:lnTo>
                      <a:pt x="24" y="48"/>
                    </a:lnTo>
                    <a:lnTo>
                      <a:pt x="20" y="52"/>
                    </a:lnTo>
                    <a:lnTo>
                      <a:pt x="20" y="64"/>
                    </a:lnTo>
                    <a:lnTo>
                      <a:pt x="12" y="76"/>
                    </a:lnTo>
                    <a:lnTo>
                      <a:pt x="0" y="76"/>
                    </a:lnTo>
                    <a:lnTo>
                      <a:pt x="16" y="20"/>
                    </a:lnTo>
                    <a:lnTo>
                      <a:pt x="20" y="12"/>
                    </a:lnTo>
                    <a:lnTo>
                      <a:pt x="20" y="8"/>
                    </a:lnTo>
                    <a:lnTo>
                      <a:pt x="16" y="8"/>
                    </a:lnTo>
                    <a:lnTo>
                      <a:pt x="16" y="4"/>
                    </a:lnTo>
                    <a:lnTo>
                      <a:pt x="12" y="4"/>
                    </a:lnTo>
                    <a:lnTo>
                      <a:pt x="8" y="4"/>
                    </a:lnTo>
                    <a:lnTo>
                      <a:pt x="36" y="0"/>
                    </a:lnTo>
                    <a:close/>
                  </a:path>
                </a:pathLst>
              </a:custGeom>
              <a:solidFill>
                <a:srgbClr val="000000"/>
              </a:solidFill>
              <a:ln w="0">
                <a:solidFill>
                  <a:srgbClr val="000000"/>
                </a:solidFill>
                <a:round/>
                <a:headEnd/>
                <a:tailEnd/>
              </a:ln>
            </p:spPr>
            <p:txBody>
              <a:bodyPr/>
              <a:lstStyle/>
              <a:p>
                <a:endParaRPr lang="en-US"/>
              </a:p>
            </p:txBody>
          </p:sp>
          <p:sp>
            <p:nvSpPr>
              <p:cNvPr id="9507" name="Freeform 124"/>
              <p:cNvSpPr>
                <a:spLocks noEditPoints="1"/>
              </p:cNvSpPr>
              <p:nvPr/>
            </p:nvSpPr>
            <p:spPr bwMode="auto">
              <a:xfrm>
                <a:off x="4247" y="2696"/>
                <a:ext cx="64" cy="80"/>
              </a:xfrm>
              <a:custGeom>
                <a:avLst/>
                <a:gdLst>
                  <a:gd name="T0" fmla="*/ 12 w 64"/>
                  <a:gd name="T1" fmla="*/ 44 h 80"/>
                  <a:gd name="T2" fmla="*/ 12 w 64"/>
                  <a:gd name="T3" fmla="*/ 48 h 80"/>
                  <a:gd name="T4" fmla="*/ 12 w 64"/>
                  <a:gd name="T5" fmla="*/ 52 h 80"/>
                  <a:gd name="T6" fmla="*/ 16 w 64"/>
                  <a:gd name="T7" fmla="*/ 56 h 80"/>
                  <a:gd name="T8" fmla="*/ 20 w 64"/>
                  <a:gd name="T9" fmla="*/ 64 h 80"/>
                  <a:gd name="T10" fmla="*/ 24 w 64"/>
                  <a:gd name="T11" fmla="*/ 68 h 80"/>
                  <a:gd name="T12" fmla="*/ 32 w 64"/>
                  <a:gd name="T13" fmla="*/ 68 h 80"/>
                  <a:gd name="T14" fmla="*/ 36 w 64"/>
                  <a:gd name="T15" fmla="*/ 68 h 80"/>
                  <a:gd name="T16" fmla="*/ 44 w 64"/>
                  <a:gd name="T17" fmla="*/ 64 h 80"/>
                  <a:gd name="T18" fmla="*/ 48 w 64"/>
                  <a:gd name="T19" fmla="*/ 60 h 80"/>
                  <a:gd name="T20" fmla="*/ 56 w 64"/>
                  <a:gd name="T21" fmla="*/ 56 h 80"/>
                  <a:gd name="T22" fmla="*/ 60 w 64"/>
                  <a:gd name="T23" fmla="*/ 56 h 80"/>
                  <a:gd name="T24" fmla="*/ 48 w 64"/>
                  <a:gd name="T25" fmla="*/ 68 h 80"/>
                  <a:gd name="T26" fmla="*/ 36 w 64"/>
                  <a:gd name="T27" fmla="*/ 76 h 80"/>
                  <a:gd name="T28" fmla="*/ 24 w 64"/>
                  <a:gd name="T29" fmla="*/ 80 h 80"/>
                  <a:gd name="T30" fmla="*/ 12 w 64"/>
                  <a:gd name="T31" fmla="*/ 76 h 80"/>
                  <a:gd name="T32" fmla="*/ 4 w 64"/>
                  <a:gd name="T33" fmla="*/ 72 h 80"/>
                  <a:gd name="T34" fmla="*/ 0 w 64"/>
                  <a:gd name="T35" fmla="*/ 64 h 80"/>
                  <a:gd name="T36" fmla="*/ 0 w 64"/>
                  <a:gd name="T37" fmla="*/ 52 h 80"/>
                  <a:gd name="T38" fmla="*/ 0 w 64"/>
                  <a:gd name="T39" fmla="*/ 40 h 80"/>
                  <a:gd name="T40" fmla="*/ 8 w 64"/>
                  <a:gd name="T41" fmla="*/ 28 h 80"/>
                  <a:gd name="T42" fmla="*/ 16 w 64"/>
                  <a:gd name="T43" fmla="*/ 16 h 80"/>
                  <a:gd name="T44" fmla="*/ 24 w 64"/>
                  <a:gd name="T45" fmla="*/ 8 h 80"/>
                  <a:gd name="T46" fmla="*/ 36 w 64"/>
                  <a:gd name="T47" fmla="*/ 0 h 80"/>
                  <a:gd name="T48" fmla="*/ 48 w 64"/>
                  <a:gd name="T49" fmla="*/ 0 h 80"/>
                  <a:gd name="T50" fmla="*/ 56 w 64"/>
                  <a:gd name="T51" fmla="*/ 0 h 80"/>
                  <a:gd name="T52" fmla="*/ 60 w 64"/>
                  <a:gd name="T53" fmla="*/ 4 h 80"/>
                  <a:gd name="T54" fmla="*/ 64 w 64"/>
                  <a:gd name="T55" fmla="*/ 8 h 80"/>
                  <a:gd name="T56" fmla="*/ 64 w 64"/>
                  <a:gd name="T57" fmla="*/ 12 h 80"/>
                  <a:gd name="T58" fmla="*/ 64 w 64"/>
                  <a:gd name="T59" fmla="*/ 20 h 80"/>
                  <a:gd name="T60" fmla="*/ 60 w 64"/>
                  <a:gd name="T61" fmla="*/ 24 h 80"/>
                  <a:gd name="T62" fmla="*/ 52 w 64"/>
                  <a:gd name="T63" fmla="*/ 32 h 80"/>
                  <a:gd name="T64" fmla="*/ 40 w 64"/>
                  <a:gd name="T65" fmla="*/ 40 h 80"/>
                  <a:gd name="T66" fmla="*/ 28 w 64"/>
                  <a:gd name="T67" fmla="*/ 40 h 80"/>
                  <a:gd name="T68" fmla="*/ 12 w 64"/>
                  <a:gd name="T69" fmla="*/ 44 h 80"/>
                  <a:gd name="T70" fmla="*/ 16 w 64"/>
                  <a:gd name="T71" fmla="*/ 40 h 80"/>
                  <a:gd name="T72" fmla="*/ 24 w 64"/>
                  <a:gd name="T73" fmla="*/ 40 h 80"/>
                  <a:gd name="T74" fmla="*/ 32 w 64"/>
                  <a:gd name="T75" fmla="*/ 36 h 80"/>
                  <a:gd name="T76" fmla="*/ 44 w 64"/>
                  <a:gd name="T77" fmla="*/ 32 h 80"/>
                  <a:gd name="T78" fmla="*/ 48 w 64"/>
                  <a:gd name="T79" fmla="*/ 24 h 80"/>
                  <a:gd name="T80" fmla="*/ 52 w 64"/>
                  <a:gd name="T81" fmla="*/ 16 h 80"/>
                  <a:gd name="T82" fmla="*/ 52 w 64"/>
                  <a:gd name="T83" fmla="*/ 12 h 80"/>
                  <a:gd name="T84" fmla="*/ 52 w 64"/>
                  <a:gd name="T85" fmla="*/ 8 h 80"/>
                  <a:gd name="T86" fmla="*/ 52 w 64"/>
                  <a:gd name="T87" fmla="*/ 4 h 80"/>
                  <a:gd name="T88" fmla="*/ 48 w 64"/>
                  <a:gd name="T89" fmla="*/ 4 h 80"/>
                  <a:gd name="T90" fmla="*/ 44 w 64"/>
                  <a:gd name="T91" fmla="*/ 4 h 80"/>
                  <a:gd name="T92" fmla="*/ 36 w 64"/>
                  <a:gd name="T93" fmla="*/ 4 h 80"/>
                  <a:gd name="T94" fmla="*/ 28 w 64"/>
                  <a:gd name="T95" fmla="*/ 12 h 80"/>
                  <a:gd name="T96" fmla="*/ 20 w 64"/>
                  <a:gd name="T97" fmla="*/ 24 h 80"/>
                  <a:gd name="T98" fmla="*/ 16 w 64"/>
                  <a:gd name="T99" fmla="*/ 40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80"/>
                  <a:gd name="T152" fmla="*/ 64 w 64"/>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80">
                    <a:moveTo>
                      <a:pt x="12" y="44"/>
                    </a:moveTo>
                    <a:lnTo>
                      <a:pt x="12" y="48"/>
                    </a:lnTo>
                    <a:lnTo>
                      <a:pt x="12" y="52"/>
                    </a:lnTo>
                    <a:lnTo>
                      <a:pt x="16" y="56"/>
                    </a:lnTo>
                    <a:lnTo>
                      <a:pt x="20" y="64"/>
                    </a:lnTo>
                    <a:lnTo>
                      <a:pt x="24" y="68"/>
                    </a:lnTo>
                    <a:lnTo>
                      <a:pt x="32" y="68"/>
                    </a:lnTo>
                    <a:lnTo>
                      <a:pt x="36" y="68"/>
                    </a:lnTo>
                    <a:lnTo>
                      <a:pt x="44" y="64"/>
                    </a:lnTo>
                    <a:lnTo>
                      <a:pt x="48" y="60"/>
                    </a:lnTo>
                    <a:lnTo>
                      <a:pt x="56" y="56"/>
                    </a:lnTo>
                    <a:lnTo>
                      <a:pt x="60" y="56"/>
                    </a:lnTo>
                    <a:lnTo>
                      <a:pt x="48" y="68"/>
                    </a:lnTo>
                    <a:lnTo>
                      <a:pt x="36" y="76"/>
                    </a:lnTo>
                    <a:lnTo>
                      <a:pt x="24" y="80"/>
                    </a:lnTo>
                    <a:lnTo>
                      <a:pt x="12" y="76"/>
                    </a:lnTo>
                    <a:lnTo>
                      <a:pt x="4" y="72"/>
                    </a:lnTo>
                    <a:lnTo>
                      <a:pt x="0" y="64"/>
                    </a:lnTo>
                    <a:lnTo>
                      <a:pt x="0" y="52"/>
                    </a:lnTo>
                    <a:lnTo>
                      <a:pt x="0" y="40"/>
                    </a:lnTo>
                    <a:lnTo>
                      <a:pt x="8" y="28"/>
                    </a:lnTo>
                    <a:lnTo>
                      <a:pt x="16" y="16"/>
                    </a:lnTo>
                    <a:lnTo>
                      <a:pt x="24" y="8"/>
                    </a:lnTo>
                    <a:lnTo>
                      <a:pt x="36" y="0"/>
                    </a:lnTo>
                    <a:lnTo>
                      <a:pt x="48" y="0"/>
                    </a:lnTo>
                    <a:lnTo>
                      <a:pt x="56" y="0"/>
                    </a:lnTo>
                    <a:lnTo>
                      <a:pt x="60" y="4"/>
                    </a:lnTo>
                    <a:lnTo>
                      <a:pt x="64" y="8"/>
                    </a:lnTo>
                    <a:lnTo>
                      <a:pt x="64" y="12"/>
                    </a:lnTo>
                    <a:lnTo>
                      <a:pt x="64" y="20"/>
                    </a:lnTo>
                    <a:lnTo>
                      <a:pt x="60" y="24"/>
                    </a:lnTo>
                    <a:lnTo>
                      <a:pt x="52" y="32"/>
                    </a:lnTo>
                    <a:lnTo>
                      <a:pt x="40" y="40"/>
                    </a:lnTo>
                    <a:lnTo>
                      <a:pt x="28" y="40"/>
                    </a:lnTo>
                    <a:lnTo>
                      <a:pt x="12" y="44"/>
                    </a:lnTo>
                    <a:close/>
                    <a:moveTo>
                      <a:pt x="16" y="40"/>
                    </a:moveTo>
                    <a:lnTo>
                      <a:pt x="24" y="40"/>
                    </a:lnTo>
                    <a:lnTo>
                      <a:pt x="32" y="36"/>
                    </a:lnTo>
                    <a:lnTo>
                      <a:pt x="44" y="32"/>
                    </a:lnTo>
                    <a:lnTo>
                      <a:pt x="48" y="24"/>
                    </a:lnTo>
                    <a:lnTo>
                      <a:pt x="52" y="16"/>
                    </a:lnTo>
                    <a:lnTo>
                      <a:pt x="52" y="12"/>
                    </a:lnTo>
                    <a:lnTo>
                      <a:pt x="52" y="8"/>
                    </a:lnTo>
                    <a:lnTo>
                      <a:pt x="52" y="4"/>
                    </a:lnTo>
                    <a:lnTo>
                      <a:pt x="48" y="4"/>
                    </a:lnTo>
                    <a:lnTo>
                      <a:pt x="44" y="4"/>
                    </a:lnTo>
                    <a:lnTo>
                      <a:pt x="36" y="4"/>
                    </a:lnTo>
                    <a:lnTo>
                      <a:pt x="28" y="12"/>
                    </a:lnTo>
                    <a:lnTo>
                      <a:pt x="20" y="24"/>
                    </a:lnTo>
                    <a:lnTo>
                      <a:pt x="16" y="40"/>
                    </a:lnTo>
                    <a:close/>
                  </a:path>
                </a:pathLst>
              </a:custGeom>
              <a:solidFill>
                <a:srgbClr val="000000"/>
              </a:solidFill>
              <a:ln w="0">
                <a:solidFill>
                  <a:srgbClr val="000000"/>
                </a:solidFill>
                <a:round/>
                <a:headEnd/>
                <a:tailEnd/>
              </a:ln>
            </p:spPr>
            <p:txBody>
              <a:bodyPr/>
              <a:lstStyle/>
              <a:p>
                <a:endParaRPr lang="en-US"/>
              </a:p>
            </p:txBody>
          </p:sp>
          <p:sp>
            <p:nvSpPr>
              <p:cNvPr id="9508" name="Freeform 125"/>
              <p:cNvSpPr>
                <a:spLocks noEditPoints="1"/>
              </p:cNvSpPr>
              <p:nvPr/>
            </p:nvSpPr>
            <p:spPr bwMode="auto">
              <a:xfrm>
                <a:off x="4323" y="2696"/>
                <a:ext cx="84" cy="80"/>
              </a:xfrm>
              <a:custGeom>
                <a:avLst/>
                <a:gdLst>
                  <a:gd name="T0" fmla="*/ 68 w 84"/>
                  <a:gd name="T1" fmla="*/ 60 h 80"/>
                  <a:gd name="T2" fmla="*/ 64 w 84"/>
                  <a:gd name="T3" fmla="*/ 68 h 80"/>
                  <a:gd name="T4" fmla="*/ 64 w 84"/>
                  <a:gd name="T5" fmla="*/ 68 h 80"/>
                  <a:gd name="T6" fmla="*/ 64 w 84"/>
                  <a:gd name="T7" fmla="*/ 72 h 80"/>
                  <a:gd name="T8" fmla="*/ 68 w 84"/>
                  <a:gd name="T9" fmla="*/ 72 h 80"/>
                  <a:gd name="T10" fmla="*/ 72 w 84"/>
                  <a:gd name="T11" fmla="*/ 68 h 80"/>
                  <a:gd name="T12" fmla="*/ 76 w 84"/>
                  <a:gd name="T13" fmla="*/ 60 h 80"/>
                  <a:gd name="T14" fmla="*/ 68 w 84"/>
                  <a:gd name="T15" fmla="*/ 76 h 80"/>
                  <a:gd name="T16" fmla="*/ 56 w 84"/>
                  <a:gd name="T17" fmla="*/ 80 h 80"/>
                  <a:gd name="T18" fmla="*/ 52 w 84"/>
                  <a:gd name="T19" fmla="*/ 76 h 80"/>
                  <a:gd name="T20" fmla="*/ 52 w 84"/>
                  <a:gd name="T21" fmla="*/ 72 h 80"/>
                  <a:gd name="T22" fmla="*/ 52 w 84"/>
                  <a:gd name="T23" fmla="*/ 60 h 80"/>
                  <a:gd name="T24" fmla="*/ 44 w 84"/>
                  <a:gd name="T25" fmla="*/ 68 h 80"/>
                  <a:gd name="T26" fmla="*/ 24 w 84"/>
                  <a:gd name="T27" fmla="*/ 76 h 80"/>
                  <a:gd name="T28" fmla="*/ 12 w 84"/>
                  <a:gd name="T29" fmla="*/ 76 h 80"/>
                  <a:gd name="T30" fmla="*/ 4 w 84"/>
                  <a:gd name="T31" fmla="*/ 68 h 80"/>
                  <a:gd name="T32" fmla="*/ 4 w 84"/>
                  <a:gd name="T33" fmla="*/ 44 h 80"/>
                  <a:gd name="T34" fmla="*/ 20 w 84"/>
                  <a:gd name="T35" fmla="*/ 16 h 80"/>
                  <a:gd name="T36" fmla="*/ 44 w 84"/>
                  <a:gd name="T37" fmla="*/ 0 h 80"/>
                  <a:gd name="T38" fmla="*/ 56 w 84"/>
                  <a:gd name="T39" fmla="*/ 0 h 80"/>
                  <a:gd name="T40" fmla="*/ 64 w 84"/>
                  <a:gd name="T41" fmla="*/ 4 h 80"/>
                  <a:gd name="T42" fmla="*/ 68 w 84"/>
                  <a:gd name="T43" fmla="*/ 4 h 80"/>
                  <a:gd name="T44" fmla="*/ 52 w 84"/>
                  <a:gd name="T45" fmla="*/ 4 h 80"/>
                  <a:gd name="T46" fmla="*/ 40 w 84"/>
                  <a:gd name="T47" fmla="*/ 8 h 80"/>
                  <a:gd name="T48" fmla="*/ 24 w 84"/>
                  <a:gd name="T49" fmla="*/ 28 h 80"/>
                  <a:gd name="T50" fmla="*/ 16 w 84"/>
                  <a:gd name="T51" fmla="*/ 56 h 80"/>
                  <a:gd name="T52" fmla="*/ 20 w 84"/>
                  <a:gd name="T53" fmla="*/ 68 h 80"/>
                  <a:gd name="T54" fmla="*/ 28 w 84"/>
                  <a:gd name="T55" fmla="*/ 68 h 80"/>
                  <a:gd name="T56" fmla="*/ 40 w 84"/>
                  <a:gd name="T57" fmla="*/ 64 h 80"/>
                  <a:gd name="T58" fmla="*/ 56 w 84"/>
                  <a:gd name="T59" fmla="*/ 44 h 80"/>
                  <a:gd name="T60" fmla="*/ 64 w 84"/>
                  <a:gd name="T61" fmla="*/ 16 h 80"/>
                  <a:gd name="T62" fmla="*/ 60 w 84"/>
                  <a:gd name="T63" fmla="*/ 4 h 80"/>
                  <a:gd name="T64" fmla="*/ 52 w 84"/>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80"/>
                  <a:gd name="T101" fmla="*/ 84 w 84"/>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80">
                    <a:moveTo>
                      <a:pt x="84" y="0"/>
                    </a:moveTo>
                    <a:lnTo>
                      <a:pt x="68" y="60"/>
                    </a:lnTo>
                    <a:lnTo>
                      <a:pt x="64" y="68"/>
                    </a:lnTo>
                    <a:lnTo>
                      <a:pt x="64" y="72"/>
                    </a:lnTo>
                    <a:lnTo>
                      <a:pt x="68" y="72"/>
                    </a:lnTo>
                    <a:lnTo>
                      <a:pt x="68" y="68"/>
                    </a:lnTo>
                    <a:lnTo>
                      <a:pt x="72" y="68"/>
                    </a:lnTo>
                    <a:lnTo>
                      <a:pt x="76" y="60"/>
                    </a:lnTo>
                    <a:lnTo>
                      <a:pt x="72" y="68"/>
                    </a:lnTo>
                    <a:lnTo>
                      <a:pt x="68" y="76"/>
                    </a:lnTo>
                    <a:lnTo>
                      <a:pt x="64" y="76"/>
                    </a:lnTo>
                    <a:lnTo>
                      <a:pt x="56" y="80"/>
                    </a:lnTo>
                    <a:lnTo>
                      <a:pt x="52" y="76"/>
                    </a:lnTo>
                    <a:lnTo>
                      <a:pt x="52" y="72"/>
                    </a:lnTo>
                    <a:lnTo>
                      <a:pt x="52" y="68"/>
                    </a:lnTo>
                    <a:lnTo>
                      <a:pt x="52" y="60"/>
                    </a:lnTo>
                    <a:lnTo>
                      <a:pt x="56" y="56"/>
                    </a:lnTo>
                    <a:lnTo>
                      <a:pt x="44" y="68"/>
                    </a:lnTo>
                    <a:lnTo>
                      <a:pt x="32" y="76"/>
                    </a:lnTo>
                    <a:lnTo>
                      <a:pt x="24" y="76"/>
                    </a:lnTo>
                    <a:lnTo>
                      <a:pt x="16" y="80"/>
                    </a:lnTo>
                    <a:lnTo>
                      <a:pt x="12" y="76"/>
                    </a:lnTo>
                    <a:lnTo>
                      <a:pt x="4" y="72"/>
                    </a:lnTo>
                    <a:lnTo>
                      <a:pt x="4" y="68"/>
                    </a:lnTo>
                    <a:lnTo>
                      <a:pt x="0" y="60"/>
                    </a:lnTo>
                    <a:lnTo>
                      <a:pt x="4" y="44"/>
                    </a:lnTo>
                    <a:lnTo>
                      <a:pt x="8" y="32"/>
                    </a:lnTo>
                    <a:lnTo>
                      <a:pt x="20" y="16"/>
                    </a:lnTo>
                    <a:lnTo>
                      <a:pt x="32" y="4"/>
                    </a:lnTo>
                    <a:lnTo>
                      <a:pt x="44" y="0"/>
                    </a:lnTo>
                    <a:lnTo>
                      <a:pt x="52" y="0"/>
                    </a:lnTo>
                    <a:lnTo>
                      <a:pt x="56" y="0"/>
                    </a:lnTo>
                    <a:lnTo>
                      <a:pt x="60" y="0"/>
                    </a:lnTo>
                    <a:lnTo>
                      <a:pt x="64" y="4"/>
                    </a:lnTo>
                    <a:lnTo>
                      <a:pt x="68" y="12"/>
                    </a:lnTo>
                    <a:lnTo>
                      <a:pt x="68" y="4"/>
                    </a:lnTo>
                    <a:lnTo>
                      <a:pt x="84" y="0"/>
                    </a:lnTo>
                    <a:close/>
                    <a:moveTo>
                      <a:pt x="52" y="4"/>
                    </a:moveTo>
                    <a:lnTo>
                      <a:pt x="44" y="4"/>
                    </a:lnTo>
                    <a:lnTo>
                      <a:pt x="40" y="8"/>
                    </a:lnTo>
                    <a:lnTo>
                      <a:pt x="32" y="16"/>
                    </a:lnTo>
                    <a:lnTo>
                      <a:pt x="24" y="28"/>
                    </a:lnTo>
                    <a:lnTo>
                      <a:pt x="20" y="44"/>
                    </a:lnTo>
                    <a:lnTo>
                      <a:pt x="16" y="56"/>
                    </a:lnTo>
                    <a:lnTo>
                      <a:pt x="16" y="64"/>
                    </a:lnTo>
                    <a:lnTo>
                      <a:pt x="20" y="68"/>
                    </a:lnTo>
                    <a:lnTo>
                      <a:pt x="24" y="68"/>
                    </a:lnTo>
                    <a:lnTo>
                      <a:pt x="28" y="68"/>
                    </a:lnTo>
                    <a:lnTo>
                      <a:pt x="32" y="68"/>
                    </a:lnTo>
                    <a:lnTo>
                      <a:pt x="40" y="64"/>
                    </a:lnTo>
                    <a:lnTo>
                      <a:pt x="48" y="56"/>
                    </a:lnTo>
                    <a:lnTo>
                      <a:pt x="56" y="44"/>
                    </a:lnTo>
                    <a:lnTo>
                      <a:pt x="60" y="28"/>
                    </a:lnTo>
                    <a:lnTo>
                      <a:pt x="64" y="16"/>
                    </a:lnTo>
                    <a:lnTo>
                      <a:pt x="64" y="12"/>
                    </a:lnTo>
                    <a:lnTo>
                      <a:pt x="60" y="4"/>
                    </a:lnTo>
                    <a:lnTo>
                      <a:pt x="56" y="4"/>
                    </a:lnTo>
                    <a:lnTo>
                      <a:pt x="52" y="4"/>
                    </a:lnTo>
                    <a:close/>
                  </a:path>
                </a:pathLst>
              </a:custGeom>
              <a:solidFill>
                <a:srgbClr val="000000"/>
              </a:solidFill>
              <a:ln w="0">
                <a:solidFill>
                  <a:srgbClr val="000000"/>
                </a:solidFill>
                <a:round/>
                <a:headEnd/>
                <a:tailEnd/>
              </a:ln>
            </p:spPr>
            <p:txBody>
              <a:bodyPr/>
              <a:lstStyle/>
              <a:p>
                <a:endParaRPr lang="en-US"/>
              </a:p>
            </p:txBody>
          </p:sp>
          <p:sp>
            <p:nvSpPr>
              <p:cNvPr id="9509" name="Freeform 126"/>
              <p:cNvSpPr>
                <a:spLocks/>
              </p:cNvSpPr>
              <p:nvPr/>
            </p:nvSpPr>
            <p:spPr bwMode="auto">
              <a:xfrm>
                <a:off x="4415" y="2651"/>
                <a:ext cx="45" cy="125"/>
              </a:xfrm>
              <a:custGeom>
                <a:avLst/>
                <a:gdLst>
                  <a:gd name="T0" fmla="*/ 45 w 45"/>
                  <a:gd name="T1" fmla="*/ 0 h 125"/>
                  <a:gd name="T2" fmla="*/ 17 w 45"/>
                  <a:gd name="T3" fmla="*/ 101 h 125"/>
                  <a:gd name="T4" fmla="*/ 12 w 45"/>
                  <a:gd name="T5" fmla="*/ 109 h 125"/>
                  <a:gd name="T6" fmla="*/ 12 w 45"/>
                  <a:gd name="T7" fmla="*/ 113 h 125"/>
                  <a:gd name="T8" fmla="*/ 12 w 45"/>
                  <a:gd name="T9" fmla="*/ 113 h 125"/>
                  <a:gd name="T10" fmla="*/ 12 w 45"/>
                  <a:gd name="T11" fmla="*/ 113 h 125"/>
                  <a:gd name="T12" fmla="*/ 17 w 45"/>
                  <a:gd name="T13" fmla="*/ 113 h 125"/>
                  <a:gd name="T14" fmla="*/ 17 w 45"/>
                  <a:gd name="T15" fmla="*/ 113 h 125"/>
                  <a:gd name="T16" fmla="*/ 17 w 45"/>
                  <a:gd name="T17" fmla="*/ 113 h 125"/>
                  <a:gd name="T18" fmla="*/ 21 w 45"/>
                  <a:gd name="T19" fmla="*/ 113 h 125"/>
                  <a:gd name="T20" fmla="*/ 25 w 45"/>
                  <a:gd name="T21" fmla="*/ 109 h 125"/>
                  <a:gd name="T22" fmla="*/ 29 w 45"/>
                  <a:gd name="T23" fmla="*/ 101 h 125"/>
                  <a:gd name="T24" fmla="*/ 33 w 45"/>
                  <a:gd name="T25" fmla="*/ 105 h 125"/>
                  <a:gd name="T26" fmla="*/ 25 w 45"/>
                  <a:gd name="T27" fmla="*/ 113 h 125"/>
                  <a:gd name="T28" fmla="*/ 17 w 45"/>
                  <a:gd name="T29" fmla="*/ 121 h 125"/>
                  <a:gd name="T30" fmla="*/ 12 w 45"/>
                  <a:gd name="T31" fmla="*/ 125 h 125"/>
                  <a:gd name="T32" fmla="*/ 8 w 45"/>
                  <a:gd name="T33" fmla="*/ 125 h 125"/>
                  <a:gd name="T34" fmla="*/ 4 w 45"/>
                  <a:gd name="T35" fmla="*/ 125 h 125"/>
                  <a:gd name="T36" fmla="*/ 0 w 45"/>
                  <a:gd name="T37" fmla="*/ 121 h 125"/>
                  <a:gd name="T38" fmla="*/ 0 w 45"/>
                  <a:gd name="T39" fmla="*/ 121 h 125"/>
                  <a:gd name="T40" fmla="*/ 0 w 45"/>
                  <a:gd name="T41" fmla="*/ 117 h 125"/>
                  <a:gd name="T42" fmla="*/ 0 w 45"/>
                  <a:gd name="T43" fmla="*/ 113 h 125"/>
                  <a:gd name="T44" fmla="*/ 0 w 45"/>
                  <a:gd name="T45" fmla="*/ 105 h 125"/>
                  <a:gd name="T46" fmla="*/ 25 w 45"/>
                  <a:gd name="T47" fmla="*/ 21 h 125"/>
                  <a:gd name="T48" fmla="*/ 29 w 45"/>
                  <a:gd name="T49" fmla="*/ 13 h 125"/>
                  <a:gd name="T50" fmla="*/ 29 w 45"/>
                  <a:gd name="T51" fmla="*/ 13 h 125"/>
                  <a:gd name="T52" fmla="*/ 29 w 45"/>
                  <a:gd name="T53" fmla="*/ 9 h 125"/>
                  <a:gd name="T54" fmla="*/ 29 w 45"/>
                  <a:gd name="T55" fmla="*/ 9 h 125"/>
                  <a:gd name="T56" fmla="*/ 25 w 45"/>
                  <a:gd name="T57" fmla="*/ 4 h 125"/>
                  <a:gd name="T58" fmla="*/ 21 w 45"/>
                  <a:gd name="T59" fmla="*/ 4 h 125"/>
                  <a:gd name="T60" fmla="*/ 21 w 45"/>
                  <a:gd name="T61" fmla="*/ 4 h 125"/>
                  <a:gd name="T62" fmla="*/ 17 w 45"/>
                  <a:gd name="T63" fmla="*/ 9 h 125"/>
                  <a:gd name="T64" fmla="*/ 17 w 45"/>
                  <a:gd name="T65" fmla="*/ 4 h 125"/>
                  <a:gd name="T66" fmla="*/ 45 w 45"/>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125"/>
                  <a:gd name="T104" fmla="*/ 45 w 45"/>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125">
                    <a:moveTo>
                      <a:pt x="45" y="0"/>
                    </a:moveTo>
                    <a:lnTo>
                      <a:pt x="17" y="101"/>
                    </a:lnTo>
                    <a:lnTo>
                      <a:pt x="12" y="109"/>
                    </a:lnTo>
                    <a:lnTo>
                      <a:pt x="12" y="113"/>
                    </a:lnTo>
                    <a:lnTo>
                      <a:pt x="17" y="113"/>
                    </a:lnTo>
                    <a:lnTo>
                      <a:pt x="21" y="113"/>
                    </a:lnTo>
                    <a:lnTo>
                      <a:pt x="25" y="109"/>
                    </a:lnTo>
                    <a:lnTo>
                      <a:pt x="29" y="101"/>
                    </a:lnTo>
                    <a:lnTo>
                      <a:pt x="33" y="105"/>
                    </a:lnTo>
                    <a:lnTo>
                      <a:pt x="25" y="113"/>
                    </a:lnTo>
                    <a:lnTo>
                      <a:pt x="17" y="121"/>
                    </a:lnTo>
                    <a:lnTo>
                      <a:pt x="12" y="125"/>
                    </a:lnTo>
                    <a:lnTo>
                      <a:pt x="8" y="125"/>
                    </a:lnTo>
                    <a:lnTo>
                      <a:pt x="4" y="125"/>
                    </a:lnTo>
                    <a:lnTo>
                      <a:pt x="0" y="121"/>
                    </a:lnTo>
                    <a:lnTo>
                      <a:pt x="0" y="117"/>
                    </a:lnTo>
                    <a:lnTo>
                      <a:pt x="0" y="113"/>
                    </a:lnTo>
                    <a:lnTo>
                      <a:pt x="0" y="105"/>
                    </a:lnTo>
                    <a:lnTo>
                      <a:pt x="25" y="21"/>
                    </a:lnTo>
                    <a:lnTo>
                      <a:pt x="29" y="13"/>
                    </a:lnTo>
                    <a:lnTo>
                      <a:pt x="29" y="9"/>
                    </a:lnTo>
                    <a:lnTo>
                      <a:pt x="25" y="4"/>
                    </a:lnTo>
                    <a:lnTo>
                      <a:pt x="21" y="4"/>
                    </a:lnTo>
                    <a:lnTo>
                      <a:pt x="17" y="9"/>
                    </a:lnTo>
                    <a:lnTo>
                      <a:pt x="17" y="4"/>
                    </a:lnTo>
                    <a:lnTo>
                      <a:pt x="45" y="0"/>
                    </a:lnTo>
                    <a:close/>
                  </a:path>
                </a:pathLst>
              </a:custGeom>
              <a:solidFill>
                <a:srgbClr val="000000"/>
              </a:solidFill>
              <a:ln w="0">
                <a:solidFill>
                  <a:srgbClr val="000000"/>
                </a:solidFill>
                <a:round/>
                <a:headEnd/>
                <a:tailEnd/>
              </a:ln>
            </p:spPr>
            <p:txBody>
              <a:bodyPr/>
              <a:lstStyle/>
              <a:p>
                <a:endParaRPr lang="en-US"/>
              </a:p>
            </p:txBody>
          </p:sp>
          <p:pic>
            <p:nvPicPr>
              <p:cNvPr id="9510" name="Picture 127"/>
              <p:cNvPicPr>
                <a:picLocks noChangeAspect="1" noChangeArrowheads="1"/>
              </p:cNvPicPr>
              <p:nvPr/>
            </p:nvPicPr>
            <p:blipFill>
              <a:blip r:embed="rId3" cstate="print"/>
              <a:srcRect/>
              <a:stretch>
                <a:fillRect/>
              </a:stretch>
            </p:blipFill>
            <p:spPr bwMode="auto">
              <a:xfrm>
                <a:off x="4512" y="2688"/>
                <a:ext cx="153" cy="92"/>
              </a:xfrm>
              <a:prstGeom prst="rect">
                <a:avLst/>
              </a:prstGeom>
              <a:noFill/>
              <a:ln w="9525">
                <a:noFill/>
                <a:miter lim="800000"/>
                <a:headEnd/>
                <a:tailEnd/>
              </a:ln>
            </p:spPr>
          </p:pic>
          <p:pic>
            <p:nvPicPr>
              <p:cNvPr id="9511" name="Picture 128"/>
              <p:cNvPicPr>
                <a:picLocks noChangeAspect="1" noChangeArrowheads="1"/>
              </p:cNvPicPr>
              <p:nvPr/>
            </p:nvPicPr>
            <p:blipFill>
              <a:blip r:embed="rId4" cstate="print"/>
              <a:srcRect/>
              <a:stretch>
                <a:fillRect/>
              </a:stretch>
            </p:blipFill>
            <p:spPr bwMode="auto">
              <a:xfrm>
                <a:off x="4512" y="2688"/>
                <a:ext cx="153" cy="92"/>
              </a:xfrm>
              <a:prstGeom prst="rect">
                <a:avLst/>
              </a:prstGeom>
              <a:noFill/>
              <a:ln w="9525">
                <a:noFill/>
                <a:miter lim="800000"/>
                <a:headEnd/>
                <a:tailEnd/>
              </a:ln>
            </p:spPr>
          </p:pic>
          <p:sp>
            <p:nvSpPr>
              <p:cNvPr id="9512" name="Freeform 129"/>
              <p:cNvSpPr>
                <a:spLocks/>
              </p:cNvSpPr>
              <p:nvPr/>
            </p:nvSpPr>
            <p:spPr bwMode="auto">
              <a:xfrm>
                <a:off x="4729" y="2651"/>
                <a:ext cx="44" cy="125"/>
              </a:xfrm>
              <a:custGeom>
                <a:avLst/>
                <a:gdLst>
                  <a:gd name="T0" fmla="*/ 44 w 44"/>
                  <a:gd name="T1" fmla="*/ 0 h 125"/>
                  <a:gd name="T2" fmla="*/ 16 w 44"/>
                  <a:gd name="T3" fmla="*/ 101 h 125"/>
                  <a:gd name="T4" fmla="*/ 12 w 44"/>
                  <a:gd name="T5" fmla="*/ 109 h 125"/>
                  <a:gd name="T6" fmla="*/ 12 w 44"/>
                  <a:gd name="T7" fmla="*/ 113 h 125"/>
                  <a:gd name="T8" fmla="*/ 12 w 44"/>
                  <a:gd name="T9" fmla="*/ 113 h 125"/>
                  <a:gd name="T10" fmla="*/ 12 w 44"/>
                  <a:gd name="T11" fmla="*/ 113 h 125"/>
                  <a:gd name="T12" fmla="*/ 16 w 44"/>
                  <a:gd name="T13" fmla="*/ 113 h 125"/>
                  <a:gd name="T14" fmla="*/ 16 w 44"/>
                  <a:gd name="T15" fmla="*/ 113 h 125"/>
                  <a:gd name="T16" fmla="*/ 16 w 44"/>
                  <a:gd name="T17" fmla="*/ 113 h 125"/>
                  <a:gd name="T18" fmla="*/ 20 w 44"/>
                  <a:gd name="T19" fmla="*/ 113 h 125"/>
                  <a:gd name="T20" fmla="*/ 24 w 44"/>
                  <a:gd name="T21" fmla="*/ 109 h 125"/>
                  <a:gd name="T22" fmla="*/ 28 w 44"/>
                  <a:gd name="T23" fmla="*/ 101 h 125"/>
                  <a:gd name="T24" fmla="*/ 32 w 44"/>
                  <a:gd name="T25" fmla="*/ 105 h 125"/>
                  <a:gd name="T26" fmla="*/ 24 w 44"/>
                  <a:gd name="T27" fmla="*/ 113 h 125"/>
                  <a:gd name="T28" fmla="*/ 16 w 44"/>
                  <a:gd name="T29" fmla="*/ 121 h 125"/>
                  <a:gd name="T30" fmla="*/ 12 w 44"/>
                  <a:gd name="T31" fmla="*/ 125 h 125"/>
                  <a:gd name="T32" fmla="*/ 8 w 44"/>
                  <a:gd name="T33" fmla="*/ 125 h 125"/>
                  <a:gd name="T34" fmla="*/ 4 w 44"/>
                  <a:gd name="T35" fmla="*/ 125 h 125"/>
                  <a:gd name="T36" fmla="*/ 0 w 44"/>
                  <a:gd name="T37" fmla="*/ 121 h 125"/>
                  <a:gd name="T38" fmla="*/ 0 w 44"/>
                  <a:gd name="T39" fmla="*/ 121 h 125"/>
                  <a:gd name="T40" fmla="*/ 0 w 44"/>
                  <a:gd name="T41" fmla="*/ 117 h 125"/>
                  <a:gd name="T42" fmla="*/ 0 w 44"/>
                  <a:gd name="T43" fmla="*/ 113 h 125"/>
                  <a:gd name="T44" fmla="*/ 0 w 44"/>
                  <a:gd name="T45" fmla="*/ 105 h 125"/>
                  <a:gd name="T46" fmla="*/ 24 w 44"/>
                  <a:gd name="T47" fmla="*/ 21 h 125"/>
                  <a:gd name="T48" fmla="*/ 28 w 44"/>
                  <a:gd name="T49" fmla="*/ 13 h 125"/>
                  <a:gd name="T50" fmla="*/ 28 w 44"/>
                  <a:gd name="T51" fmla="*/ 13 h 125"/>
                  <a:gd name="T52" fmla="*/ 28 w 44"/>
                  <a:gd name="T53" fmla="*/ 9 h 125"/>
                  <a:gd name="T54" fmla="*/ 28 w 44"/>
                  <a:gd name="T55" fmla="*/ 9 h 125"/>
                  <a:gd name="T56" fmla="*/ 24 w 44"/>
                  <a:gd name="T57" fmla="*/ 4 h 125"/>
                  <a:gd name="T58" fmla="*/ 20 w 44"/>
                  <a:gd name="T59" fmla="*/ 4 h 125"/>
                  <a:gd name="T60" fmla="*/ 20 w 44"/>
                  <a:gd name="T61" fmla="*/ 4 h 125"/>
                  <a:gd name="T62" fmla="*/ 16 w 44"/>
                  <a:gd name="T63" fmla="*/ 9 h 125"/>
                  <a:gd name="T64" fmla="*/ 16 w 44"/>
                  <a:gd name="T65" fmla="*/ 4 h 125"/>
                  <a:gd name="T66" fmla="*/ 44 w 44"/>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
                  <a:gd name="T103" fmla="*/ 0 h 125"/>
                  <a:gd name="T104" fmla="*/ 44 w 44"/>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 h="125">
                    <a:moveTo>
                      <a:pt x="44" y="0"/>
                    </a:moveTo>
                    <a:lnTo>
                      <a:pt x="16" y="101"/>
                    </a:lnTo>
                    <a:lnTo>
                      <a:pt x="12" y="109"/>
                    </a:lnTo>
                    <a:lnTo>
                      <a:pt x="12" y="113"/>
                    </a:lnTo>
                    <a:lnTo>
                      <a:pt x="16" y="113"/>
                    </a:lnTo>
                    <a:lnTo>
                      <a:pt x="20" y="113"/>
                    </a:lnTo>
                    <a:lnTo>
                      <a:pt x="24" y="109"/>
                    </a:lnTo>
                    <a:lnTo>
                      <a:pt x="28" y="101"/>
                    </a:lnTo>
                    <a:lnTo>
                      <a:pt x="32" y="105"/>
                    </a:lnTo>
                    <a:lnTo>
                      <a:pt x="24" y="113"/>
                    </a:lnTo>
                    <a:lnTo>
                      <a:pt x="16" y="121"/>
                    </a:lnTo>
                    <a:lnTo>
                      <a:pt x="12" y="125"/>
                    </a:lnTo>
                    <a:lnTo>
                      <a:pt x="8" y="125"/>
                    </a:lnTo>
                    <a:lnTo>
                      <a:pt x="4" y="125"/>
                    </a:lnTo>
                    <a:lnTo>
                      <a:pt x="0" y="121"/>
                    </a:lnTo>
                    <a:lnTo>
                      <a:pt x="0" y="117"/>
                    </a:lnTo>
                    <a:lnTo>
                      <a:pt x="0" y="113"/>
                    </a:lnTo>
                    <a:lnTo>
                      <a:pt x="0" y="105"/>
                    </a:lnTo>
                    <a:lnTo>
                      <a:pt x="24" y="21"/>
                    </a:lnTo>
                    <a:lnTo>
                      <a:pt x="28" y="13"/>
                    </a:lnTo>
                    <a:lnTo>
                      <a:pt x="28" y="9"/>
                    </a:lnTo>
                    <a:lnTo>
                      <a:pt x="24" y="4"/>
                    </a:lnTo>
                    <a:lnTo>
                      <a:pt x="20" y="4"/>
                    </a:lnTo>
                    <a:lnTo>
                      <a:pt x="16" y="9"/>
                    </a:lnTo>
                    <a:lnTo>
                      <a:pt x="16" y="4"/>
                    </a:lnTo>
                    <a:lnTo>
                      <a:pt x="44" y="0"/>
                    </a:lnTo>
                    <a:close/>
                  </a:path>
                </a:pathLst>
              </a:custGeom>
              <a:solidFill>
                <a:srgbClr val="000000"/>
              </a:solidFill>
              <a:ln w="0">
                <a:solidFill>
                  <a:srgbClr val="000000"/>
                </a:solidFill>
                <a:round/>
                <a:headEnd/>
                <a:tailEnd/>
              </a:ln>
            </p:spPr>
            <p:txBody>
              <a:bodyPr/>
              <a:lstStyle/>
              <a:p>
                <a:endParaRPr lang="en-US"/>
              </a:p>
            </p:txBody>
          </p:sp>
          <p:sp>
            <p:nvSpPr>
              <p:cNvPr id="9513" name="Freeform 130"/>
              <p:cNvSpPr>
                <a:spLocks/>
              </p:cNvSpPr>
              <p:nvPr/>
            </p:nvSpPr>
            <p:spPr bwMode="auto">
              <a:xfrm>
                <a:off x="4777" y="2696"/>
                <a:ext cx="81" cy="80"/>
              </a:xfrm>
              <a:custGeom>
                <a:avLst/>
                <a:gdLst>
                  <a:gd name="T0" fmla="*/ 64 w 81"/>
                  <a:gd name="T1" fmla="*/ 52 h 80"/>
                  <a:gd name="T2" fmla="*/ 60 w 81"/>
                  <a:gd name="T3" fmla="*/ 68 h 80"/>
                  <a:gd name="T4" fmla="*/ 64 w 81"/>
                  <a:gd name="T5" fmla="*/ 72 h 80"/>
                  <a:gd name="T6" fmla="*/ 64 w 81"/>
                  <a:gd name="T7" fmla="*/ 72 h 80"/>
                  <a:gd name="T8" fmla="*/ 69 w 81"/>
                  <a:gd name="T9" fmla="*/ 68 h 80"/>
                  <a:gd name="T10" fmla="*/ 77 w 81"/>
                  <a:gd name="T11" fmla="*/ 60 h 80"/>
                  <a:gd name="T12" fmla="*/ 73 w 81"/>
                  <a:gd name="T13" fmla="*/ 68 h 80"/>
                  <a:gd name="T14" fmla="*/ 60 w 81"/>
                  <a:gd name="T15" fmla="*/ 80 h 80"/>
                  <a:gd name="T16" fmla="*/ 52 w 81"/>
                  <a:gd name="T17" fmla="*/ 80 h 80"/>
                  <a:gd name="T18" fmla="*/ 48 w 81"/>
                  <a:gd name="T19" fmla="*/ 76 h 80"/>
                  <a:gd name="T20" fmla="*/ 48 w 81"/>
                  <a:gd name="T21" fmla="*/ 68 h 80"/>
                  <a:gd name="T22" fmla="*/ 52 w 81"/>
                  <a:gd name="T23" fmla="*/ 60 h 80"/>
                  <a:gd name="T24" fmla="*/ 56 w 81"/>
                  <a:gd name="T25" fmla="*/ 36 h 80"/>
                  <a:gd name="T26" fmla="*/ 40 w 81"/>
                  <a:gd name="T27" fmla="*/ 64 h 80"/>
                  <a:gd name="T28" fmla="*/ 24 w 81"/>
                  <a:gd name="T29" fmla="*/ 76 h 80"/>
                  <a:gd name="T30" fmla="*/ 12 w 81"/>
                  <a:gd name="T31" fmla="*/ 80 h 80"/>
                  <a:gd name="T32" fmla="*/ 4 w 81"/>
                  <a:gd name="T33" fmla="*/ 72 h 80"/>
                  <a:gd name="T34" fmla="*/ 4 w 81"/>
                  <a:gd name="T35" fmla="*/ 60 h 80"/>
                  <a:gd name="T36" fmla="*/ 16 w 81"/>
                  <a:gd name="T37" fmla="*/ 24 h 80"/>
                  <a:gd name="T38" fmla="*/ 20 w 81"/>
                  <a:gd name="T39" fmla="*/ 12 h 80"/>
                  <a:gd name="T40" fmla="*/ 20 w 81"/>
                  <a:gd name="T41" fmla="*/ 8 h 80"/>
                  <a:gd name="T42" fmla="*/ 16 w 81"/>
                  <a:gd name="T43" fmla="*/ 8 h 80"/>
                  <a:gd name="T44" fmla="*/ 12 w 81"/>
                  <a:gd name="T45" fmla="*/ 8 h 80"/>
                  <a:gd name="T46" fmla="*/ 4 w 81"/>
                  <a:gd name="T47" fmla="*/ 20 h 80"/>
                  <a:gd name="T48" fmla="*/ 8 w 81"/>
                  <a:gd name="T49" fmla="*/ 8 h 80"/>
                  <a:gd name="T50" fmla="*/ 20 w 81"/>
                  <a:gd name="T51" fmla="*/ 0 h 80"/>
                  <a:gd name="T52" fmla="*/ 28 w 81"/>
                  <a:gd name="T53" fmla="*/ 0 h 80"/>
                  <a:gd name="T54" fmla="*/ 36 w 81"/>
                  <a:gd name="T55" fmla="*/ 4 h 80"/>
                  <a:gd name="T56" fmla="*/ 32 w 81"/>
                  <a:gd name="T57" fmla="*/ 16 h 80"/>
                  <a:gd name="T58" fmla="*/ 24 w 81"/>
                  <a:gd name="T59" fmla="*/ 52 h 80"/>
                  <a:gd name="T60" fmla="*/ 20 w 81"/>
                  <a:gd name="T61" fmla="*/ 64 h 80"/>
                  <a:gd name="T62" fmla="*/ 20 w 81"/>
                  <a:gd name="T63" fmla="*/ 68 h 80"/>
                  <a:gd name="T64" fmla="*/ 24 w 81"/>
                  <a:gd name="T65" fmla="*/ 68 h 80"/>
                  <a:gd name="T66" fmla="*/ 28 w 81"/>
                  <a:gd name="T67" fmla="*/ 68 h 80"/>
                  <a:gd name="T68" fmla="*/ 40 w 81"/>
                  <a:gd name="T69" fmla="*/ 56 h 80"/>
                  <a:gd name="T70" fmla="*/ 56 w 81"/>
                  <a:gd name="T71" fmla="*/ 36 h 80"/>
                  <a:gd name="T72" fmla="*/ 64 w 81"/>
                  <a:gd name="T73" fmla="*/ 8 h 80"/>
                  <a:gd name="T74" fmla="*/ 81 w 81"/>
                  <a:gd name="T75" fmla="*/ 0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1"/>
                  <a:gd name="T115" fmla="*/ 0 h 80"/>
                  <a:gd name="T116" fmla="*/ 81 w 81"/>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1" h="80">
                    <a:moveTo>
                      <a:pt x="81" y="0"/>
                    </a:moveTo>
                    <a:lnTo>
                      <a:pt x="64" y="52"/>
                    </a:lnTo>
                    <a:lnTo>
                      <a:pt x="64" y="64"/>
                    </a:lnTo>
                    <a:lnTo>
                      <a:pt x="60" y="68"/>
                    </a:lnTo>
                    <a:lnTo>
                      <a:pt x="64" y="72"/>
                    </a:lnTo>
                    <a:lnTo>
                      <a:pt x="69" y="68"/>
                    </a:lnTo>
                    <a:lnTo>
                      <a:pt x="77" y="60"/>
                    </a:lnTo>
                    <a:lnTo>
                      <a:pt x="73" y="68"/>
                    </a:lnTo>
                    <a:lnTo>
                      <a:pt x="64" y="76"/>
                    </a:lnTo>
                    <a:lnTo>
                      <a:pt x="60" y="80"/>
                    </a:lnTo>
                    <a:lnTo>
                      <a:pt x="56" y="80"/>
                    </a:lnTo>
                    <a:lnTo>
                      <a:pt x="52" y="80"/>
                    </a:lnTo>
                    <a:lnTo>
                      <a:pt x="52" y="76"/>
                    </a:lnTo>
                    <a:lnTo>
                      <a:pt x="48" y="76"/>
                    </a:lnTo>
                    <a:lnTo>
                      <a:pt x="48" y="72"/>
                    </a:lnTo>
                    <a:lnTo>
                      <a:pt x="48" y="68"/>
                    </a:lnTo>
                    <a:lnTo>
                      <a:pt x="48" y="64"/>
                    </a:lnTo>
                    <a:lnTo>
                      <a:pt x="52" y="60"/>
                    </a:lnTo>
                    <a:lnTo>
                      <a:pt x="52" y="52"/>
                    </a:lnTo>
                    <a:lnTo>
                      <a:pt x="56" y="36"/>
                    </a:lnTo>
                    <a:lnTo>
                      <a:pt x="48" y="52"/>
                    </a:lnTo>
                    <a:lnTo>
                      <a:pt x="40" y="64"/>
                    </a:lnTo>
                    <a:lnTo>
                      <a:pt x="32" y="72"/>
                    </a:lnTo>
                    <a:lnTo>
                      <a:pt x="24" y="76"/>
                    </a:lnTo>
                    <a:lnTo>
                      <a:pt x="16" y="80"/>
                    </a:lnTo>
                    <a:lnTo>
                      <a:pt x="12" y="80"/>
                    </a:lnTo>
                    <a:lnTo>
                      <a:pt x="8" y="76"/>
                    </a:lnTo>
                    <a:lnTo>
                      <a:pt x="4" y="72"/>
                    </a:lnTo>
                    <a:lnTo>
                      <a:pt x="4" y="68"/>
                    </a:lnTo>
                    <a:lnTo>
                      <a:pt x="4" y="60"/>
                    </a:lnTo>
                    <a:lnTo>
                      <a:pt x="8" y="48"/>
                    </a:lnTo>
                    <a:lnTo>
                      <a:pt x="16" y="24"/>
                    </a:lnTo>
                    <a:lnTo>
                      <a:pt x="20" y="16"/>
                    </a:lnTo>
                    <a:lnTo>
                      <a:pt x="20" y="12"/>
                    </a:lnTo>
                    <a:lnTo>
                      <a:pt x="20" y="8"/>
                    </a:lnTo>
                    <a:lnTo>
                      <a:pt x="16" y="8"/>
                    </a:lnTo>
                    <a:lnTo>
                      <a:pt x="12" y="8"/>
                    </a:lnTo>
                    <a:lnTo>
                      <a:pt x="8" y="12"/>
                    </a:lnTo>
                    <a:lnTo>
                      <a:pt x="4" y="20"/>
                    </a:lnTo>
                    <a:lnTo>
                      <a:pt x="0" y="16"/>
                    </a:lnTo>
                    <a:lnTo>
                      <a:pt x="8" y="8"/>
                    </a:lnTo>
                    <a:lnTo>
                      <a:pt x="16" y="4"/>
                    </a:lnTo>
                    <a:lnTo>
                      <a:pt x="20" y="0"/>
                    </a:lnTo>
                    <a:lnTo>
                      <a:pt x="28" y="0"/>
                    </a:lnTo>
                    <a:lnTo>
                      <a:pt x="32" y="0"/>
                    </a:lnTo>
                    <a:lnTo>
                      <a:pt x="36" y="4"/>
                    </a:lnTo>
                    <a:lnTo>
                      <a:pt x="36" y="8"/>
                    </a:lnTo>
                    <a:lnTo>
                      <a:pt x="32" y="16"/>
                    </a:lnTo>
                    <a:lnTo>
                      <a:pt x="32" y="24"/>
                    </a:lnTo>
                    <a:lnTo>
                      <a:pt x="24" y="52"/>
                    </a:lnTo>
                    <a:lnTo>
                      <a:pt x="20" y="60"/>
                    </a:lnTo>
                    <a:lnTo>
                      <a:pt x="20" y="64"/>
                    </a:lnTo>
                    <a:lnTo>
                      <a:pt x="20" y="68"/>
                    </a:lnTo>
                    <a:lnTo>
                      <a:pt x="24" y="68"/>
                    </a:lnTo>
                    <a:lnTo>
                      <a:pt x="28" y="68"/>
                    </a:lnTo>
                    <a:lnTo>
                      <a:pt x="36" y="64"/>
                    </a:lnTo>
                    <a:lnTo>
                      <a:pt x="40" y="56"/>
                    </a:lnTo>
                    <a:lnTo>
                      <a:pt x="48" y="44"/>
                    </a:lnTo>
                    <a:lnTo>
                      <a:pt x="56" y="36"/>
                    </a:lnTo>
                    <a:lnTo>
                      <a:pt x="60" y="24"/>
                    </a:lnTo>
                    <a:lnTo>
                      <a:pt x="64" y="8"/>
                    </a:lnTo>
                    <a:lnTo>
                      <a:pt x="69" y="0"/>
                    </a:lnTo>
                    <a:lnTo>
                      <a:pt x="81" y="0"/>
                    </a:lnTo>
                    <a:close/>
                  </a:path>
                </a:pathLst>
              </a:custGeom>
              <a:solidFill>
                <a:srgbClr val="000000"/>
              </a:solidFill>
              <a:ln w="0">
                <a:solidFill>
                  <a:srgbClr val="000000"/>
                </a:solidFill>
                <a:round/>
                <a:headEnd/>
                <a:tailEnd/>
              </a:ln>
            </p:spPr>
            <p:txBody>
              <a:bodyPr/>
              <a:lstStyle/>
              <a:p>
                <a:endParaRPr lang="en-US"/>
              </a:p>
            </p:txBody>
          </p:sp>
          <p:sp>
            <p:nvSpPr>
              <p:cNvPr id="9514" name="Freeform 131"/>
              <p:cNvSpPr>
                <a:spLocks/>
              </p:cNvSpPr>
              <p:nvPr/>
            </p:nvSpPr>
            <p:spPr bwMode="auto">
              <a:xfrm>
                <a:off x="4862" y="2696"/>
                <a:ext cx="80" cy="80"/>
              </a:xfrm>
              <a:custGeom>
                <a:avLst/>
                <a:gdLst>
                  <a:gd name="T0" fmla="*/ 24 w 80"/>
                  <a:gd name="T1" fmla="*/ 36 h 80"/>
                  <a:gd name="T2" fmla="*/ 44 w 80"/>
                  <a:gd name="T3" fmla="*/ 12 h 80"/>
                  <a:gd name="T4" fmla="*/ 60 w 80"/>
                  <a:gd name="T5" fmla="*/ 0 h 80"/>
                  <a:gd name="T6" fmla="*/ 76 w 80"/>
                  <a:gd name="T7" fmla="*/ 0 h 80"/>
                  <a:gd name="T8" fmla="*/ 80 w 80"/>
                  <a:gd name="T9" fmla="*/ 4 h 80"/>
                  <a:gd name="T10" fmla="*/ 80 w 80"/>
                  <a:gd name="T11" fmla="*/ 16 h 80"/>
                  <a:gd name="T12" fmla="*/ 68 w 80"/>
                  <a:gd name="T13" fmla="*/ 60 h 80"/>
                  <a:gd name="T14" fmla="*/ 64 w 80"/>
                  <a:gd name="T15" fmla="*/ 68 h 80"/>
                  <a:gd name="T16" fmla="*/ 64 w 80"/>
                  <a:gd name="T17" fmla="*/ 68 h 80"/>
                  <a:gd name="T18" fmla="*/ 68 w 80"/>
                  <a:gd name="T19" fmla="*/ 72 h 80"/>
                  <a:gd name="T20" fmla="*/ 68 w 80"/>
                  <a:gd name="T21" fmla="*/ 68 h 80"/>
                  <a:gd name="T22" fmla="*/ 76 w 80"/>
                  <a:gd name="T23" fmla="*/ 60 h 80"/>
                  <a:gd name="T24" fmla="*/ 72 w 80"/>
                  <a:gd name="T25" fmla="*/ 68 h 80"/>
                  <a:gd name="T26" fmla="*/ 60 w 80"/>
                  <a:gd name="T27" fmla="*/ 80 h 80"/>
                  <a:gd name="T28" fmla="*/ 56 w 80"/>
                  <a:gd name="T29" fmla="*/ 80 h 80"/>
                  <a:gd name="T30" fmla="*/ 52 w 80"/>
                  <a:gd name="T31" fmla="*/ 76 h 80"/>
                  <a:gd name="T32" fmla="*/ 52 w 80"/>
                  <a:gd name="T33" fmla="*/ 68 h 80"/>
                  <a:gd name="T34" fmla="*/ 64 w 80"/>
                  <a:gd name="T35" fmla="*/ 24 h 80"/>
                  <a:gd name="T36" fmla="*/ 68 w 80"/>
                  <a:gd name="T37" fmla="*/ 12 h 80"/>
                  <a:gd name="T38" fmla="*/ 64 w 80"/>
                  <a:gd name="T39" fmla="*/ 12 h 80"/>
                  <a:gd name="T40" fmla="*/ 64 w 80"/>
                  <a:gd name="T41" fmla="*/ 8 h 80"/>
                  <a:gd name="T42" fmla="*/ 56 w 80"/>
                  <a:gd name="T43" fmla="*/ 12 h 80"/>
                  <a:gd name="T44" fmla="*/ 44 w 80"/>
                  <a:gd name="T45" fmla="*/ 24 h 80"/>
                  <a:gd name="T46" fmla="*/ 28 w 80"/>
                  <a:gd name="T47" fmla="*/ 48 h 80"/>
                  <a:gd name="T48" fmla="*/ 20 w 80"/>
                  <a:gd name="T49" fmla="*/ 64 h 80"/>
                  <a:gd name="T50" fmla="*/ 0 w 80"/>
                  <a:gd name="T51" fmla="*/ 76 h 80"/>
                  <a:gd name="T52" fmla="*/ 20 w 80"/>
                  <a:gd name="T53" fmla="*/ 12 h 80"/>
                  <a:gd name="T54" fmla="*/ 20 w 80"/>
                  <a:gd name="T55" fmla="*/ 8 h 80"/>
                  <a:gd name="T56" fmla="*/ 16 w 80"/>
                  <a:gd name="T57" fmla="*/ 4 h 80"/>
                  <a:gd name="T58" fmla="*/ 12 w 80"/>
                  <a:gd name="T59" fmla="*/ 4 h 80"/>
                  <a:gd name="T60" fmla="*/ 8 w 80"/>
                  <a:gd name="T61" fmla="*/ 4 h 80"/>
                  <a:gd name="T62" fmla="*/ 36 w 80"/>
                  <a:gd name="T63" fmla="*/ 0 h 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
                  <a:gd name="T97" fmla="*/ 0 h 80"/>
                  <a:gd name="T98" fmla="*/ 80 w 80"/>
                  <a:gd name="T99" fmla="*/ 80 h 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 h="80">
                    <a:moveTo>
                      <a:pt x="36" y="0"/>
                    </a:moveTo>
                    <a:lnTo>
                      <a:pt x="24" y="36"/>
                    </a:lnTo>
                    <a:lnTo>
                      <a:pt x="36" y="24"/>
                    </a:lnTo>
                    <a:lnTo>
                      <a:pt x="44" y="12"/>
                    </a:lnTo>
                    <a:lnTo>
                      <a:pt x="52" y="8"/>
                    </a:lnTo>
                    <a:lnTo>
                      <a:pt x="60" y="0"/>
                    </a:lnTo>
                    <a:lnTo>
                      <a:pt x="72" y="0"/>
                    </a:lnTo>
                    <a:lnTo>
                      <a:pt x="76" y="0"/>
                    </a:lnTo>
                    <a:lnTo>
                      <a:pt x="80" y="0"/>
                    </a:lnTo>
                    <a:lnTo>
                      <a:pt x="80" y="4"/>
                    </a:lnTo>
                    <a:lnTo>
                      <a:pt x="80" y="12"/>
                    </a:lnTo>
                    <a:lnTo>
                      <a:pt x="80" y="16"/>
                    </a:lnTo>
                    <a:lnTo>
                      <a:pt x="80" y="24"/>
                    </a:lnTo>
                    <a:lnTo>
                      <a:pt x="68" y="60"/>
                    </a:lnTo>
                    <a:lnTo>
                      <a:pt x="64" y="64"/>
                    </a:lnTo>
                    <a:lnTo>
                      <a:pt x="64" y="68"/>
                    </a:lnTo>
                    <a:lnTo>
                      <a:pt x="68" y="72"/>
                    </a:lnTo>
                    <a:lnTo>
                      <a:pt x="68" y="68"/>
                    </a:lnTo>
                    <a:lnTo>
                      <a:pt x="72" y="64"/>
                    </a:lnTo>
                    <a:lnTo>
                      <a:pt x="76" y="60"/>
                    </a:lnTo>
                    <a:lnTo>
                      <a:pt x="80" y="60"/>
                    </a:lnTo>
                    <a:lnTo>
                      <a:pt x="72" y="68"/>
                    </a:lnTo>
                    <a:lnTo>
                      <a:pt x="64" y="76"/>
                    </a:lnTo>
                    <a:lnTo>
                      <a:pt x="60" y="80"/>
                    </a:lnTo>
                    <a:lnTo>
                      <a:pt x="56" y="80"/>
                    </a:lnTo>
                    <a:lnTo>
                      <a:pt x="52" y="76"/>
                    </a:lnTo>
                    <a:lnTo>
                      <a:pt x="52" y="72"/>
                    </a:lnTo>
                    <a:lnTo>
                      <a:pt x="52" y="68"/>
                    </a:lnTo>
                    <a:lnTo>
                      <a:pt x="52" y="56"/>
                    </a:lnTo>
                    <a:lnTo>
                      <a:pt x="64" y="24"/>
                    </a:lnTo>
                    <a:lnTo>
                      <a:pt x="68" y="16"/>
                    </a:lnTo>
                    <a:lnTo>
                      <a:pt x="68" y="12"/>
                    </a:lnTo>
                    <a:lnTo>
                      <a:pt x="64" y="12"/>
                    </a:lnTo>
                    <a:lnTo>
                      <a:pt x="64" y="8"/>
                    </a:lnTo>
                    <a:lnTo>
                      <a:pt x="60" y="12"/>
                    </a:lnTo>
                    <a:lnTo>
                      <a:pt x="56" y="12"/>
                    </a:lnTo>
                    <a:lnTo>
                      <a:pt x="48" y="16"/>
                    </a:lnTo>
                    <a:lnTo>
                      <a:pt x="44" y="24"/>
                    </a:lnTo>
                    <a:lnTo>
                      <a:pt x="36" y="36"/>
                    </a:lnTo>
                    <a:lnTo>
                      <a:pt x="28" y="48"/>
                    </a:lnTo>
                    <a:lnTo>
                      <a:pt x="24" y="56"/>
                    </a:lnTo>
                    <a:lnTo>
                      <a:pt x="20" y="64"/>
                    </a:lnTo>
                    <a:lnTo>
                      <a:pt x="16" y="76"/>
                    </a:lnTo>
                    <a:lnTo>
                      <a:pt x="0" y="76"/>
                    </a:lnTo>
                    <a:lnTo>
                      <a:pt x="16" y="20"/>
                    </a:lnTo>
                    <a:lnTo>
                      <a:pt x="20" y="12"/>
                    </a:lnTo>
                    <a:lnTo>
                      <a:pt x="20" y="8"/>
                    </a:lnTo>
                    <a:lnTo>
                      <a:pt x="16" y="4"/>
                    </a:lnTo>
                    <a:lnTo>
                      <a:pt x="12" y="4"/>
                    </a:lnTo>
                    <a:lnTo>
                      <a:pt x="8" y="4"/>
                    </a:lnTo>
                    <a:lnTo>
                      <a:pt x="36" y="0"/>
                    </a:lnTo>
                    <a:close/>
                  </a:path>
                </a:pathLst>
              </a:custGeom>
              <a:solidFill>
                <a:srgbClr val="000000"/>
              </a:solidFill>
              <a:ln w="0">
                <a:solidFill>
                  <a:srgbClr val="000000"/>
                </a:solidFill>
                <a:round/>
                <a:headEnd/>
                <a:tailEnd/>
              </a:ln>
            </p:spPr>
            <p:txBody>
              <a:bodyPr/>
              <a:lstStyle/>
              <a:p>
                <a:endParaRPr lang="en-US"/>
              </a:p>
            </p:txBody>
          </p:sp>
          <p:sp>
            <p:nvSpPr>
              <p:cNvPr id="9515" name="Freeform 132"/>
              <p:cNvSpPr>
                <a:spLocks/>
              </p:cNvSpPr>
              <p:nvPr/>
            </p:nvSpPr>
            <p:spPr bwMode="auto">
              <a:xfrm>
                <a:off x="4954" y="2696"/>
                <a:ext cx="68" cy="80"/>
              </a:xfrm>
              <a:custGeom>
                <a:avLst/>
                <a:gdLst>
                  <a:gd name="T0" fmla="*/ 60 w 68"/>
                  <a:gd name="T1" fmla="*/ 56 h 80"/>
                  <a:gd name="T2" fmla="*/ 52 w 68"/>
                  <a:gd name="T3" fmla="*/ 64 h 80"/>
                  <a:gd name="T4" fmla="*/ 44 w 68"/>
                  <a:gd name="T5" fmla="*/ 72 h 80"/>
                  <a:gd name="T6" fmla="*/ 32 w 68"/>
                  <a:gd name="T7" fmla="*/ 76 h 80"/>
                  <a:gd name="T8" fmla="*/ 24 w 68"/>
                  <a:gd name="T9" fmla="*/ 80 h 80"/>
                  <a:gd name="T10" fmla="*/ 12 w 68"/>
                  <a:gd name="T11" fmla="*/ 76 h 80"/>
                  <a:gd name="T12" fmla="*/ 4 w 68"/>
                  <a:gd name="T13" fmla="*/ 72 h 80"/>
                  <a:gd name="T14" fmla="*/ 0 w 68"/>
                  <a:gd name="T15" fmla="*/ 64 h 80"/>
                  <a:gd name="T16" fmla="*/ 0 w 68"/>
                  <a:gd name="T17" fmla="*/ 52 h 80"/>
                  <a:gd name="T18" fmla="*/ 0 w 68"/>
                  <a:gd name="T19" fmla="*/ 40 h 80"/>
                  <a:gd name="T20" fmla="*/ 8 w 68"/>
                  <a:gd name="T21" fmla="*/ 28 h 80"/>
                  <a:gd name="T22" fmla="*/ 16 w 68"/>
                  <a:gd name="T23" fmla="*/ 16 h 80"/>
                  <a:gd name="T24" fmla="*/ 24 w 68"/>
                  <a:gd name="T25" fmla="*/ 8 h 80"/>
                  <a:gd name="T26" fmla="*/ 40 w 68"/>
                  <a:gd name="T27" fmla="*/ 0 h 80"/>
                  <a:gd name="T28" fmla="*/ 52 w 68"/>
                  <a:gd name="T29" fmla="*/ 0 h 80"/>
                  <a:gd name="T30" fmla="*/ 60 w 68"/>
                  <a:gd name="T31" fmla="*/ 0 h 80"/>
                  <a:gd name="T32" fmla="*/ 64 w 68"/>
                  <a:gd name="T33" fmla="*/ 4 h 80"/>
                  <a:gd name="T34" fmla="*/ 68 w 68"/>
                  <a:gd name="T35" fmla="*/ 8 h 80"/>
                  <a:gd name="T36" fmla="*/ 68 w 68"/>
                  <a:gd name="T37" fmla="*/ 12 h 80"/>
                  <a:gd name="T38" fmla="*/ 68 w 68"/>
                  <a:gd name="T39" fmla="*/ 16 h 80"/>
                  <a:gd name="T40" fmla="*/ 64 w 68"/>
                  <a:gd name="T41" fmla="*/ 20 h 80"/>
                  <a:gd name="T42" fmla="*/ 64 w 68"/>
                  <a:gd name="T43" fmla="*/ 24 h 80"/>
                  <a:gd name="T44" fmla="*/ 60 w 68"/>
                  <a:gd name="T45" fmla="*/ 24 h 80"/>
                  <a:gd name="T46" fmla="*/ 56 w 68"/>
                  <a:gd name="T47" fmla="*/ 24 h 80"/>
                  <a:gd name="T48" fmla="*/ 52 w 68"/>
                  <a:gd name="T49" fmla="*/ 24 h 80"/>
                  <a:gd name="T50" fmla="*/ 52 w 68"/>
                  <a:gd name="T51" fmla="*/ 20 h 80"/>
                  <a:gd name="T52" fmla="*/ 52 w 68"/>
                  <a:gd name="T53" fmla="*/ 20 h 80"/>
                  <a:gd name="T54" fmla="*/ 52 w 68"/>
                  <a:gd name="T55" fmla="*/ 16 h 80"/>
                  <a:gd name="T56" fmla="*/ 52 w 68"/>
                  <a:gd name="T57" fmla="*/ 16 h 80"/>
                  <a:gd name="T58" fmla="*/ 52 w 68"/>
                  <a:gd name="T59" fmla="*/ 12 h 80"/>
                  <a:gd name="T60" fmla="*/ 56 w 68"/>
                  <a:gd name="T61" fmla="*/ 12 h 80"/>
                  <a:gd name="T62" fmla="*/ 56 w 68"/>
                  <a:gd name="T63" fmla="*/ 12 h 80"/>
                  <a:gd name="T64" fmla="*/ 56 w 68"/>
                  <a:gd name="T65" fmla="*/ 8 h 80"/>
                  <a:gd name="T66" fmla="*/ 56 w 68"/>
                  <a:gd name="T67" fmla="*/ 8 h 80"/>
                  <a:gd name="T68" fmla="*/ 56 w 68"/>
                  <a:gd name="T69" fmla="*/ 8 h 80"/>
                  <a:gd name="T70" fmla="*/ 56 w 68"/>
                  <a:gd name="T71" fmla="*/ 4 h 80"/>
                  <a:gd name="T72" fmla="*/ 56 w 68"/>
                  <a:gd name="T73" fmla="*/ 4 h 80"/>
                  <a:gd name="T74" fmla="*/ 52 w 68"/>
                  <a:gd name="T75" fmla="*/ 4 h 80"/>
                  <a:gd name="T76" fmla="*/ 48 w 68"/>
                  <a:gd name="T77" fmla="*/ 4 h 80"/>
                  <a:gd name="T78" fmla="*/ 40 w 68"/>
                  <a:gd name="T79" fmla="*/ 4 h 80"/>
                  <a:gd name="T80" fmla="*/ 36 w 68"/>
                  <a:gd name="T81" fmla="*/ 8 h 80"/>
                  <a:gd name="T82" fmla="*/ 28 w 68"/>
                  <a:gd name="T83" fmla="*/ 16 h 80"/>
                  <a:gd name="T84" fmla="*/ 20 w 68"/>
                  <a:gd name="T85" fmla="*/ 24 h 80"/>
                  <a:gd name="T86" fmla="*/ 16 w 68"/>
                  <a:gd name="T87" fmla="*/ 36 h 80"/>
                  <a:gd name="T88" fmla="*/ 16 w 68"/>
                  <a:gd name="T89" fmla="*/ 48 h 80"/>
                  <a:gd name="T90" fmla="*/ 16 w 68"/>
                  <a:gd name="T91" fmla="*/ 56 h 80"/>
                  <a:gd name="T92" fmla="*/ 20 w 68"/>
                  <a:gd name="T93" fmla="*/ 64 h 80"/>
                  <a:gd name="T94" fmla="*/ 24 w 68"/>
                  <a:gd name="T95" fmla="*/ 68 h 80"/>
                  <a:gd name="T96" fmla="*/ 32 w 68"/>
                  <a:gd name="T97" fmla="*/ 68 h 80"/>
                  <a:gd name="T98" fmla="*/ 40 w 68"/>
                  <a:gd name="T99" fmla="*/ 68 h 80"/>
                  <a:gd name="T100" fmla="*/ 44 w 68"/>
                  <a:gd name="T101" fmla="*/ 64 h 80"/>
                  <a:gd name="T102" fmla="*/ 52 w 68"/>
                  <a:gd name="T103" fmla="*/ 60 h 80"/>
                  <a:gd name="T104" fmla="*/ 56 w 68"/>
                  <a:gd name="T105" fmla="*/ 52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4"/>
                    </a:lnTo>
                    <a:lnTo>
                      <a:pt x="44" y="72"/>
                    </a:lnTo>
                    <a:lnTo>
                      <a:pt x="32" y="76"/>
                    </a:lnTo>
                    <a:lnTo>
                      <a:pt x="24" y="80"/>
                    </a:lnTo>
                    <a:lnTo>
                      <a:pt x="12" y="76"/>
                    </a:lnTo>
                    <a:lnTo>
                      <a:pt x="4" y="72"/>
                    </a:lnTo>
                    <a:lnTo>
                      <a:pt x="0" y="64"/>
                    </a:lnTo>
                    <a:lnTo>
                      <a:pt x="0" y="52"/>
                    </a:lnTo>
                    <a:lnTo>
                      <a:pt x="0" y="40"/>
                    </a:lnTo>
                    <a:lnTo>
                      <a:pt x="8" y="28"/>
                    </a:lnTo>
                    <a:lnTo>
                      <a:pt x="16" y="16"/>
                    </a:lnTo>
                    <a:lnTo>
                      <a:pt x="24" y="8"/>
                    </a:lnTo>
                    <a:lnTo>
                      <a:pt x="40" y="0"/>
                    </a:lnTo>
                    <a:lnTo>
                      <a:pt x="52" y="0"/>
                    </a:lnTo>
                    <a:lnTo>
                      <a:pt x="60" y="0"/>
                    </a:lnTo>
                    <a:lnTo>
                      <a:pt x="64" y="4"/>
                    </a:lnTo>
                    <a:lnTo>
                      <a:pt x="68" y="8"/>
                    </a:lnTo>
                    <a:lnTo>
                      <a:pt x="68" y="12"/>
                    </a:lnTo>
                    <a:lnTo>
                      <a:pt x="68" y="16"/>
                    </a:lnTo>
                    <a:lnTo>
                      <a:pt x="64" y="20"/>
                    </a:lnTo>
                    <a:lnTo>
                      <a:pt x="64" y="24"/>
                    </a:lnTo>
                    <a:lnTo>
                      <a:pt x="60" y="24"/>
                    </a:lnTo>
                    <a:lnTo>
                      <a:pt x="56" y="24"/>
                    </a:lnTo>
                    <a:lnTo>
                      <a:pt x="52" y="24"/>
                    </a:lnTo>
                    <a:lnTo>
                      <a:pt x="52" y="20"/>
                    </a:lnTo>
                    <a:lnTo>
                      <a:pt x="52" y="16"/>
                    </a:lnTo>
                    <a:lnTo>
                      <a:pt x="52" y="12"/>
                    </a:lnTo>
                    <a:lnTo>
                      <a:pt x="56" y="12"/>
                    </a:lnTo>
                    <a:lnTo>
                      <a:pt x="56" y="8"/>
                    </a:lnTo>
                    <a:lnTo>
                      <a:pt x="56" y="4"/>
                    </a:lnTo>
                    <a:lnTo>
                      <a:pt x="52" y="4"/>
                    </a:lnTo>
                    <a:lnTo>
                      <a:pt x="48" y="4"/>
                    </a:lnTo>
                    <a:lnTo>
                      <a:pt x="40" y="4"/>
                    </a:lnTo>
                    <a:lnTo>
                      <a:pt x="36" y="8"/>
                    </a:lnTo>
                    <a:lnTo>
                      <a:pt x="28" y="16"/>
                    </a:lnTo>
                    <a:lnTo>
                      <a:pt x="20" y="24"/>
                    </a:lnTo>
                    <a:lnTo>
                      <a:pt x="16" y="36"/>
                    </a:lnTo>
                    <a:lnTo>
                      <a:pt x="16" y="48"/>
                    </a:lnTo>
                    <a:lnTo>
                      <a:pt x="16" y="56"/>
                    </a:lnTo>
                    <a:lnTo>
                      <a:pt x="20" y="64"/>
                    </a:lnTo>
                    <a:lnTo>
                      <a:pt x="24" y="68"/>
                    </a:lnTo>
                    <a:lnTo>
                      <a:pt x="32" y="68"/>
                    </a:lnTo>
                    <a:lnTo>
                      <a:pt x="40" y="68"/>
                    </a:lnTo>
                    <a:lnTo>
                      <a:pt x="44" y="64"/>
                    </a:lnTo>
                    <a:lnTo>
                      <a:pt x="52" y="60"/>
                    </a:lnTo>
                    <a:lnTo>
                      <a:pt x="56" y="52"/>
                    </a:lnTo>
                    <a:lnTo>
                      <a:pt x="60" y="56"/>
                    </a:lnTo>
                    <a:close/>
                  </a:path>
                </a:pathLst>
              </a:custGeom>
              <a:solidFill>
                <a:srgbClr val="000000"/>
              </a:solidFill>
              <a:ln w="0">
                <a:solidFill>
                  <a:srgbClr val="000000"/>
                </a:solidFill>
                <a:round/>
                <a:headEnd/>
                <a:tailEnd/>
              </a:ln>
            </p:spPr>
            <p:txBody>
              <a:bodyPr/>
              <a:lstStyle/>
              <a:p>
                <a:endParaRPr lang="en-US"/>
              </a:p>
            </p:txBody>
          </p:sp>
          <p:sp>
            <p:nvSpPr>
              <p:cNvPr id="9516" name="Freeform 133"/>
              <p:cNvSpPr>
                <a:spLocks/>
              </p:cNvSpPr>
              <p:nvPr/>
            </p:nvSpPr>
            <p:spPr bwMode="auto">
              <a:xfrm>
                <a:off x="5026" y="2651"/>
                <a:ext cx="81" cy="125"/>
              </a:xfrm>
              <a:custGeom>
                <a:avLst/>
                <a:gdLst>
                  <a:gd name="T0" fmla="*/ 29 w 81"/>
                  <a:gd name="T1" fmla="*/ 81 h 125"/>
                  <a:gd name="T2" fmla="*/ 45 w 81"/>
                  <a:gd name="T3" fmla="*/ 57 h 125"/>
                  <a:gd name="T4" fmla="*/ 65 w 81"/>
                  <a:gd name="T5" fmla="*/ 45 h 125"/>
                  <a:gd name="T6" fmla="*/ 77 w 81"/>
                  <a:gd name="T7" fmla="*/ 45 h 125"/>
                  <a:gd name="T8" fmla="*/ 81 w 81"/>
                  <a:gd name="T9" fmla="*/ 49 h 125"/>
                  <a:gd name="T10" fmla="*/ 81 w 81"/>
                  <a:gd name="T11" fmla="*/ 61 h 125"/>
                  <a:gd name="T12" fmla="*/ 69 w 81"/>
                  <a:gd name="T13" fmla="*/ 105 h 125"/>
                  <a:gd name="T14" fmla="*/ 65 w 81"/>
                  <a:gd name="T15" fmla="*/ 113 h 125"/>
                  <a:gd name="T16" fmla="*/ 65 w 81"/>
                  <a:gd name="T17" fmla="*/ 113 h 125"/>
                  <a:gd name="T18" fmla="*/ 69 w 81"/>
                  <a:gd name="T19" fmla="*/ 113 h 125"/>
                  <a:gd name="T20" fmla="*/ 69 w 81"/>
                  <a:gd name="T21" fmla="*/ 113 h 125"/>
                  <a:gd name="T22" fmla="*/ 77 w 81"/>
                  <a:gd name="T23" fmla="*/ 105 h 125"/>
                  <a:gd name="T24" fmla="*/ 77 w 81"/>
                  <a:gd name="T25" fmla="*/ 109 h 125"/>
                  <a:gd name="T26" fmla="*/ 69 w 81"/>
                  <a:gd name="T27" fmla="*/ 121 h 125"/>
                  <a:gd name="T28" fmla="*/ 61 w 81"/>
                  <a:gd name="T29" fmla="*/ 125 h 125"/>
                  <a:gd name="T30" fmla="*/ 57 w 81"/>
                  <a:gd name="T31" fmla="*/ 125 h 125"/>
                  <a:gd name="T32" fmla="*/ 53 w 81"/>
                  <a:gd name="T33" fmla="*/ 121 h 125"/>
                  <a:gd name="T34" fmla="*/ 53 w 81"/>
                  <a:gd name="T35" fmla="*/ 113 h 125"/>
                  <a:gd name="T36" fmla="*/ 65 w 81"/>
                  <a:gd name="T37" fmla="*/ 69 h 125"/>
                  <a:gd name="T38" fmla="*/ 69 w 81"/>
                  <a:gd name="T39" fmla="*/ 57 h 125"/>
                  <a:gd name="T40" fmla="*/ 69 w 81"/>
                  <a:gd name="T41" fmla="*/ 57 h 125"/>
                  <a:gd name="T42" fmla="*/ 65 w 81"/>
                  <a:gd name="T43" fmla="*/ 53 h 125"/>
                  <a:gd name="T44" fmla="*/ 57 w 81"/>
                  <a:gd name="T45" fmla="*/ 57 h 125"/>
                  <a:gd name="T46" fmla="*/ 41 w 81"/>
                  <a:gd name="T47" fmla="*/ 69 h 125"/>
                  <a:gd name="T48" fmla="*/ 33 w 81"/>
                  <a:gd name="T49" fmla="*/ 81 h 125"/>
                  <a:gd name="T50" fmla="*/ 25 w 81"/>
                  <a:gd name="T51" fmla="*/ 97 h 125"/>
                  <a:gd name="T52" fmla="*/ 16 w 81"/>
                  <a:gd name="T53" fmla="*/ 121 h 125"/>
                  <a:gd name="T54" fmla="*/ 33 w 81"/>
                  <a:gd name="T55" fmla="*/ 21 h 125"/>
                  <a:gd name="T56" fmla="*/ 33 w 81"/>
                  <a:gd name="T57" fmla="*/ 9 h 125"/>
                  <a:gd name="T58" fmla="*/ 29 w 81"/>
                  <a:gd name="T59" fmla="*/ 4 h 125"/>
                  <a:gd name="T60" fmla="*/ 25 w 81"/>
                  <a:gd name="T61" fmla="*/ 4 h 125"/>
                  <a:gd name="T62" fmla="*/ 20 w 81"/>
                  <a:gd name="T63" fmla="*/ 9 h 125"/>
                  <a:gd name="T64" fmla="*/ 49 w 81"/>
                  <a:gd name="T65" fmla="*/ 0 h 1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125"/>
                  <a:gd name="T101" fmla="*/ 81 w 81"/>
                  <a:gd name="T102" fmla="*/ 125 h 1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125">
                    <a:moveTo>
                      <a:pt x="49" y="0"/>
                    </a:moveTo>
                    <a:lnTo>
                      <a:pt x="29" y="81"/>
                    </a:lnTo>
                    <a:lnTo>
                      <a:pt x="37" y="69"/>
                    </a:lnTo>
                    <a:lnTo>
                      <a:pt x="45" y="57"/>
                    </a:lnTo>
                    <a:lnTo>
                      <a:pt x="53" y="53"/>
                    </a:lnTo>
                    <a:lnTo>
                      <a:pt x="65" y="45"/>
                    </a:lnTo>
                    <a:lnTo>
                      <a:pt x="73" y="45"/>
                    </a:lnTo>
                    <a:lnTo>
                      <a:pt x="77" y="45"/>
                    </a:lnTo>
                    <a:lnTo>
                      <a:pt x="81" y="45"/>
                    </a:lnTo>
                    <a:lnTo>
                      <a:pt x="81" y="49"/>
                    </a:lnTo>
                    <a:lnTo>
                      <a:pt x="81" y="57"/>
                    </a:lnTo>
                    <a:lnTo>
                      <a:pt x="81" y="61"/>
                    </a:lnTo>
                    <a:lnTo>
                      <a:pt x="81" y="69"/>
                    </a:lnTo>
                    <a:lnTo>
                      <a:pt x="69" y="105"/>
                    </a:lnTo>
                    <a:lnTo>
                      <a:pt x="65" y="109"/>
                    </a:lnTo>
                    <a:lnTo>
                      <a:pt x="65" y="113"/>
                    </a:lnTo>
                    <a:lnTo>
                      <a:pt x="69" y="113"/>
                    </a:lnTo>
                    <a:lnTo>
                      <a:pt x="73" y="109"/>
                    </a:lnTo>
                    <a:lnTo>
                      <a:pt x="77" y="105"/>
                    </a:lnTo>
                    <a:lnTo>
                      <a:pt x="81" y="105"/>
                    </a:lnTo>
                    <a:lnTo>
                      <a:pt x="77" y="109"/>
                    </a:lnTo>
                    <a:lnTo>
                      <a:pt x="73" y="113"/>
                    </a:lnTo>
                    <a:lnTo>
                      <a:pt x="69" y="121"/>
                    </a:lnTo>
                    <a:lnTo>
                      <a:pt x="65" y="121"/>
                    </a:lnTo>
                    <a:lnTo>
                      <a:pt x="61" y="125"/>
                    </a:lnTo>
                    <a:lnTo>
                      <a:pt x="57" y="125"/>
                    </a:lnTo>
                    <a:lnTo>
                      <a:pt x="53" y="121"/>
                    </a:lnTo>
                    <a:lnTo>
                      <a:pt x="53" y="117"/>
                    </a:lnTo>
                    <a:lnTo>
                      <a:pt x="53" y="113"/>
                    </a:lnTo>
                    <a:lnTo>
                      <a:pt x="57" y="101"/>
                    </a:lnTo>
                    <a:lnTo>
                      <a:pt x="65" y="69"/>
                    </a:lnTo>
                    <a:lnTo>
                      <a:pt x="69" y="61"/>
                    </a:lnTo>
                    <a:lnTo>
                      <a:pt x="69" y="57"/>
                    </a:lnTo>
                    <a:lnTo>
                      <a:pt x="65" y="53"/>
                    </a:lnTo>
                    <a:lnTo>
                      <a:pt x="61" y="57"/>
                    </a:lnTo>
                    <a:lnTo>
                      <a:pt x="57" y="57"/>
                    </a:lnTo>
                    <a:lnTo>
                      <a:pt x="49" y="61"/>
                    </a:lnTo>
                    <a:lnTo>
                      <a:pt x="41" y="69"/>
                    </a:lnTo>
                    <a:lnTo>
                      <a:pt x="41" y="73"/>
                    </a:lnTo>
                    <a:lnTo>
                      <a:pt x="33" y="81"/>
                    </a:lnTo>
                    <a:lnTo>
                      <a:pt x="29" y="93"/>
                    </a:lnTo>
                    <a:lnTo>
                      <a:pt x="25" y="97"/>
                    </a:lnTo>
                    <a:lnTo>
                      <a:pt x="20" y="105"/>
                    </a:lnTo>
                    <a:lnTo>
                      <a:pt x="16" y="121"/>
                    </a:lnTo>
                    <a:lnTo>
                      <a:pt x="0" y="121"/>
                    </a:lnTo>
                    <a:lnTo>
                      <a:pt x="33" y="21"/>
                    </a:lnTo>
                    <a:lnTo>
                      <a:pt x="33" y="13"/>
                    </a:lnTo>
                    <a:lnTo>
                      <a:pt x="33" y="9"/>
                    </a:lnTo>
                    <a:lnTo>
                      <a:pt x="29" y="4"/>
                    </a:lnTo>
                    <a:lnTo>
                      <a:pt x="25" y="4"/>
                    </a:lnTo>
                    <a:lnTo>
                      <a:pt x="20" y="9"/>
                    </a:lnTo>
                    <a:lnTo>
                      <a:pt x="20" y="4"/>
                    </a:lnTo>
                    <a:lnTo>
                      <a:pt x="49" y="0"/>
                    </a:lnTo>
                    <a:close/>
                  </a:path>
                </a:pathLst>
              </a:custGeom>
              <a:solidFill>
                <a:srgbClr val="000000"/>
              </a:solidFill>
              <a:ln w="0">
                <a:solidFill>
                  <a:srgbClr val="000000"/>
                </a:solidFill>
                <a:round/>
                <a:headEnd/>
                <a:tailEnd/>
              </a:ln>
            </p:spPr>
            <p:txBody>
              <a:bodyPr/>
              <a:lstStyle/>
              <a:p>
                <a:endParaRPr lang="en-US"/>
              </a:p>
            </p:txBody>
          </p:sp>
          <p:sp>
            <p:nvSpPr>
              <p:cNvPr id="9517" name="Rectangle 134"/>
              <p:cNvSpPr>
                <a:spLocks noChangeArrowheads="1"/>
              </p:cNvSpPr>
              <p:nvPr/>
            </p:nvSpPr>
            <p:spPr bwMode="auto">
              <a:xfrm>
                <a:off x="5533" y="261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518" name="Rectangle 135"/>
              <p:cNvSpPr>
                <a:spLocks noChangeArrowheads="1"/>
              </p:cNvSpPr>
              <p:nvPr/>
            </p:nvSpPr>
            <p:spPr bwMode="auto">
              <a:xfrm>
                <a:off x="211" y="2840"/>
                <a:ext cx="8" cy="218"/>
              </a:xfrm>
              <a:prstGeom prst="rect">
                <a:avLst/>
              </a:prstGeom>
              <a:solidFill>
                <a:srgbClr val="000000"/>
              </a:solidFill>
              <a:ln w="0">
                <a:solidFill>
                  <a:srgbClr val="000000"/>
                </a:solidFill>
                <a:miter lim="800000"/>
                <a:headEnd/>
                <a:tailEnd/>
              </a:ln>
            </p:spPr>
            <p:txBody>
              <a:bodyPr/>
              <a:lstStyle/>
              <a:p>
                <a:endParaRPr lang="en-US"/>
              </a:p>
            </p:txBody>
          </p:sp>
          <p:sp>
            <p:nvSpPr>
              <p:cNvPr id="9519" name="Freeform 136"/>
              <p:cNvSpPr>
                <a:spLocks/>
              </p:cNvSpPr>
              <p:nvPr/>
            </p:nvSpPr>
            <p:spPr bwMode="auto">
              <a:xfrm>
                <a:off x="267" y="2873"/>
                <a:ext cx="125" cy="120"/>
              </a:xfrm>
              <a:custGeom>
                <a:avLst/>
                <a:gdLst>
                  <a:gd name="T0" fmla="*/ 89 w 125"/>
                  <a:gd name="T1" fmla="*/ 56 h 120"/>
                  <a:gd name="T2" fmla="*/ 89 w 125"/>
                  <a:gd name="T3" fmla="*/ 12 h 120"/>
                  <a:gd name="T4" fmla="*/ 89 w 125"/>
                  <a:gd name="T5" fmla="*/ 8 h 120"/>
                  <a:gd name="T6" fmla="*/ 81 w 125"/>
                  <a:gd name="T7" fmla="*/ 4 h 120"/>
                  <a:gd name="T8" fmla="*/ 73 w 125"/>
                  <a:gd name="T9" fmla="*/ 4 h 120"/>
                  <a:gd name="T10" fmla="*/ 125 w 125"/>
                  <a:gd name="T11" fmla="*/ 0 h 120"/>
                  <a:gd name="T12" fmla="*/ 121 w 125"/>
                  <a:gd name="T13" fmla="*/ 4 h 120"/>
                  <a:gd name="T14" fmla="*/ 113 w 125"/>
                  <a:gd name="T15" fmla="*/ 4 h 120"/>
                  <a:gd name="T16" fmla="*/ 109 w 125"/>
                  <a:gd name="T17" fmla="*/ 8 h 120"/>
                  <a:gd name="T18" fmla="*/ 109 w 125"/>
                  <a:gd name="T19" fmla="*/ 20 h 120"/>
                  <a:gd name="T20" fmla="*/ 109 w 125"/>
                  <a:gd name="T21" fmla="*/ 104 h 120"/>
                  <a:gd name="T22" fmla="*/ 109 w 125"/>
                  <a:gd name="T23" fmla="*/ 112 h 120"/>
                  <a:gd name="T24" fmla="*/ 117 w 125"/>
                  <a:gd name="T25" fmla="*/ 116 h 120"/>
                  <a:gd name="T26" fmla="*/ 125 w 125"/>
                  <a:gd name="T27" fmla="*/ 116 h 120"/>
                  <a:gd name="T28" fmla="*/ 73 w 125"/>
                  <a:gd name="T29" fmla="*/ 120 h 120"/>
                  <a:gd name="T30" fmla="*/ 77 w 125"/>
                  <a:gd name="T31" fmla="*/ 116 h 120"/>
                  <a:gd name="T32" fmla="*/ 89 w 125"/>
                  <a:gd name="T33" fmla="*/ 112 h 120"/>
                  <a:gd name="T34" fmla="*/ 89 w 125"/>
                  <a:gd name="T35" fmla="*/ 100 h 120"/>
                  <a:gd name="T36" fmla="*/ 33 w 125"/>
                  <a:gd name="T37" fmla="*/ 60 h 120"/>
                  <a:gd name="T38" fmla="*/ 33 w 125"/>
                  <a:gd name="T39" fmla="*/ 104 h 120"/>
                  <a:gd name="T40" fmla="*/ 37 w 125"/>
                  <a:gd name="T41" fmla="*/ 112 h 120"/>
                  <a:gd name="T42" fmla="*/ 41 w 125"/>
                  <a:gd name="T43" fmla="*/ 116 h 120"/>
                  <a:gd name="T44" fmla="*/ 49 w 125"/>
                  <a:gd name="T45" fmla="*/ 116 h 120"/>
                  <a:gd name="T46" fmla="*/ 0 w 125"/>
                  <a:gd name="T47" fmla="*/ 120 h 120"/>
                  <a:gd name="T48" fmla="*/ 4 w 125"/>
                  <a:gd name="T49" fmla="*/ 116 h 120"/>
                  <a:gd name="T50" fmla="*/ 16 w 125"/>
                  <a:gd name="T51" fmla="*/ 112 h 120"/>
                  <a:gd name="T52" fmla="*/ 16 w 125"/>
                  <a:gd name="T53" fmla="*/ 100 h 120"/>
                  <a:gd name="T54" fmla="*/ 16 w 125"/>
                  <a:gd name="T55" fmla="*/ 12 h 120"/>
                  <a:gd name="T56" fmla="*/ 16 w 125"/>
                  <a:gd name="T57" fmla="*/ 8 h 120"/>
                  <a:gd name="T58" fmla="*/ 8 w 125"/>
                  <a:gd name="T59" fmla="*/ 4 h 120"/>
                  <a:gd name="T60" fmla="*/ 0 w 125"/>
                  <a:gd name="T61" fmla="*/ 4 h 120"/>
                  <a:gd name="T62" fmla="*/ 49 w 125"/>
                  <a:gd name="T63" fmla="*/ 0 h 120"/>
                  <a:gd name="T64" fmla="*/ 45 w 125"/>
                  <a:gd name="T65" fmla="*/ 4 h 120"/>
                  <a:gd name="T66" fmla="*/ 37 w 125"/>
                  <a:gd name="T67" fmla="*/ 4 h 120"/>
                  <a:gd name="T68" fmla="*/ 37 w 125"/>
                  <a:gd name="T69" fmla="*/ 8 h 120"/>
                  <a:gd name="T70" fmla="*/ 33 w 125"/>
                  <a:gd name="T71" fmla="*/ 20 h 1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5"/>
                  <a:gd name="T109" fmla="*/ 0 h 120"/>
                  <a:gd name="T110" fmla="*/ 125 w 125"/>
                  <a:gd name="T111" fmla="*/ 120 h 1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5" h="120">
                    <a:moveTo>
                      <a:pt x="33" y="56"/>
                    </a:moveTo>
                    <a:lnTo>
                      <a:pt x="89" y="56"/>
                    </a:lnTo>
                    <a:lnTo>
                      <a:pt x="89" y="20"/>
                    </a:lnTo>
                    <a:lnTo>
                      <a:pt x="89" y="12"/>
                    </a:lnTo>
                    <a:lnTo>
                      <a:pt x="89" y="8"/>
                    </a:lnTo>
                    <a:lnTo>
                      <a:pt x="85" y="4"/>
                    </a:lnTo>
                    <a:lnTo>
                      <a:pt x="81" y="4"/>
                    </a:lnTo>
                    <a:lnTo>
                      <a:pt x="77" y="4"/>
                    </a:lnTo>
                    <a:lnTo>
                      <a:pt x="73" y="4"/>
                    </a:lnTo>
                    <a:lnTo>
                      <a:pt x="73" y="0"/>
                    </a:lnTo>
                    <a:lnTo>
                      <a:pt x="125" y="0"/>
                    </a:lnTo>
                    <a:lnTo>
                      <a:pt x="125" y="4"/>
                    </a:lnTo>
                    <a:lnTo>
                      <a:pt x="121" y="4"/>
                    </a:lnTo>
                    <a:lnTo>
                      <a:pt x="117" y="4"/>
                    </a:lnTo>
                    <a:lnTo>
                      <a:pt x="113" y="4"/>
                    </a:lnTo>
                    <a:lnTo>
                      <a:pt x="109" y="8"/>
                    </a:lnTo>
                    <a:lnTo>
                      <a:pt x="109" y="12"/>
                    </a:lnTo>
                    <a:lnTo>
                      <a:pt x="109" y="20"/>
                    </a:lnTo>
                    <a:lnTo>
                      <a:pt x="109" y="100"/>
                    </a:lnTo>
                    <a:lnTo>
                      <a:pt x="109" y="104"/>
                    </a:lnTo>
                    <a:lnTo>
                      <a:pt x="109" y="112"/>
                    </a:lnTo>
                    <a:lnTo>
                      <a:pt x="113" y="116"/>
                    </a:lnTo>
                    <a:lnTo>
                      <a:pt x="117" y="116"/>
                    </a:lnTo>
                    <a:lnTo>
                      <a:pt x="121" y="116"/>
                    </a:lnTo>
                    <a:lnTo>
                      <a:pt x="125" y="116"/>
                    </a:lnTo>
                    <a:lnTo>
                      <a:pt x="125" y="120"/>
                    </a:lnTo>
                    <a:lnTo>
                      <a:pt x="73" y="120"/>
                    </a:lnTo>
                    <a:lnTo>
                      <a:pt x="73" y="116"/>
                    </a:lnTo>
                    <a:lnTo>
                      <a:pt x="77" y="116"/>
                    </a:lnTo>
                    <a:lnTo>
                      <a:pt x="85" y="116"/>
                    </a:lnTo>
                    <a:lnTo>
                      <a:pt x="89" y="112"/>
                    </a:lnTo>
                    <a:lnTo>
                      <a:pt x="89" y="108"/>
                    </a:lnTo>
                    <a:lnTo>
                      <a:pt x="89" y="100"/>
                    </a:lnTo>
                    <a:lnTo>
                      <a:pt x="89" y="60"/>
                    </a:lnTo>
                    <a:lnTo>
                      <a:pt x="33" y="60"/>
                    </a:lnTo>
                    <a:lnTo>
                      <a:pt x="33" y="100"/>
                    </a:lnTo>
                    <a:lnTo>
                      <a:pt x="33" y="104"/>
                    </a:lnTo>
                    <a:lnTo>
                      <a:pt x="37" y="112"/>
                    </a:lnTo>
                    <a:lnTo>
                      <a:pt x="37" y="116"/>
                    </a:lnTo>
                    <a:lnTo>
                      <a:pt x="41" y="116"/>
                    </a:lnTo>
                    <a:lnTo>
                      <a:pt x="45" y="116"/>
                    </a:lnTo>
                    <a:lnTo>
                      <a:pt x="49" y="116"/>
                    </a:lnTo>
                    <a:lnTo>
                      <a:pt x="49" y="120"/>
                    </a:lnTo>
                    <a:lnTo>
                      <a:pt x="0" y="120"/>
                    </a:lnTo>
                    <a:lnTo>
                      <a:pt x="0" y="116"/>
                    </a:lnTo>
                    <a:lnTo>
                      <a:pt x="4" y="116"/>
                    </a:lnTo>
                    <a:lnTo>
                      <a:pt x="12" y="116"/>
                    </a:lnTo>
                    <a:lnTo>
                      <a:pt x="16" y="112"/>
                    </a:lnTo>
                    <a:lnTo>
                      <a:pt x="16" y="108"/>
                    </a:lnTo>
                    <a:lnTo>
                      <a:pt x="16" y="100"/>
                    </a:lnTo>
                    <a:lnTo>
                      <a:pt x="16" y="20"/>
                    </a:lnTo>
                    <a:lnTo>
                      <a:pt x="16" y="12"/>
                    </a:lnTo>
                    <a:lnTo>
                      <a:pt x="16" y="8"/>
                    </a:lnTo>
                    <a:lnTo>
                      <a:pt x="12" y="4"/>
                    </a:lnTo>
                    <a:lnTo>
                      <a:pt x="8" y="4"/>
                    </a:lnTo>
                    <a:lnTo>
                      <a:pt x="4" y="4"/>
                    </a:lnTo>
                    <a:lnTo>
                      <a:pt x="0" y="4"/>
                    </a:lnTo>
                    <a:lnTo>
                      <a:pt x="0" y="0"/>
                    </a:lnTo>
                    <a:lnTo>
                      <a:pt x="49" y="0"/>
                    </a:lnTo>
                    <a:lnTo>
                      <a:pt x="49" y="4"/>
                    </a:lnTo>
                    <a:lnTo>
                      <a:pt x="45" y="4"/>
                    </a:lnTo>
                    <a:lnTo>
                      <a:pt x="41" y="4"/>
                    </a:lnTo>
                    <a:lnTo>
                      <a:pt x="37" y="4"/>
                    </a:lnTo>
                    <a:lnTo>
                      <a:pt x="37" y="8"/>
                    </a:lnTo>
                    <a:lnTo>
                      <a:pt x="33" y="12"/>
                    </a:lnTo>
                    <a:lnTo>
                      <a:pt x="33" y="20"/>
                    </a:lnTo>
                    <a:lnTo>
                      <a:pt x="33" y="56"/>
                    </a:lnTo>
                    <a:close/>
                  </a:path>
                </a:pathLst>
              </a:custGeom>
              <a:solidFill>
                <a:srgbClr val="000000"/>
              </a:solidFill>
              <a:ln w="0">
                <a:solidFill>
                  <a:srgbClr val="000000"/>
                </a:solidFill>
                <a:round/>
                <a:headEnd/>
                <a:tailEnd/>
              </a:ln>
            </p:spPr>
            <p:txBody>
              <a:bodyPr/>
              <a:lstStyle/>
              <a:p>
                <a:endParaRPr lang="en-US"/>
              </a:p>
            </p:txBody>
          </p:sp>
          <p:sp>
            <p:nvSpPr>
              <p:cNvPr id="9520" name="Freeform 137"/>
              <p:cNvSpPr>
                <a:spLocks noEditPoints="1"/>
              </p:cNvSpPr>
              <p:nvPr/>
            </p:nvSpPr>
            <p:spPr bwMode="auto">
              <a:xfrm>
                <a:off x="396" y="2909"/>
                <a:ext cx="72" cy="84"/>
              </a:xfrm>
              <a:custGeom>
                <a:avLst/>
                <a:gdLst>
                  <a:gd name="T0" fmla="*/ 40 w 72"/>
                  <a:gd name="T1" fmla="*/ 76 h 84"/>
                  <a:gd name="T2" fmla="*/ 32 w 72"/>
                  <a:gd name="T3" fmla="*/ 80 h 84"/>
                  <a:gd name="T4" fmla="*/ 20 w 72"/>
                  <a:gd name="T5" fmla="*/ 84 h 84"/>
                  <a:gd name="T6" fmla="*/ 8 w 72"/>
                  <a:gd name="T7" fmla="*/ 80 h 84"/>
                  <a:gd name="T8" fmla="*/ 0 w 72"/>
                  <a:gd name="T9" fmla="*/ 64 h 84"/>
                  <a:gd name="T10" fmla="*/ 4 w 72"/>
                  <a:gd name="T11" fmla="*/ 56 h 84"/>
                  <a:gd name="T12" fmla="*/ 16 w 72"/>
                  <a:gd name="T13" fmla="*/ 44 h 84"/>
                  <a:gd name="T14" fmla="*/ 44 w 72"/>
                  <a:gd name="T15" fmla="*/ 32 h 84"/>
                  <a:gd name="T16" fmla="*/ 44 w 72"/>
                  <a:gd name="T17" fmla="*/ 16 h 84"/>
                  <a:gd name="T18" fmla="*/ 36 w 72"/>
                  <a:gd name="T19" fmla="*/ 8 h 84"/>
                  <a:gd name="T20" fmla="*/ 28 w 72"/>
                  <a:gd name="T21" fmla="*/ 8 h 84"/>
                  <a:gd name="T22" fmla="*/ 20 w 72"/>
                  <a:gd name="T23" fmla="*/ 12 h 84"/>
                  <a:gd name="T24" fmla="*/ 20 w 72"/>
                  <a:gd name="T25" fmla="*/ 24 h 84"/>
                  <a:gd name="T26" fmla="*/ 20 w 72"/>
                  <a:gd name="T27" fmla="*/ 28 h 84"/>
                  <a:gd name="T28" fmla="*/ 12 w 72"/>
                  <a:gd name="T29" fmla="*/ 32 h 84"/>
                  <a:gd name="T30" fmla="*/ 8 w 72"/>
                  <a:gd name="T31" fmla="*/ 28 h 84"/>
                  <a:gd name="T32" fmla="*/ 4 w 72"/>
                  <a:gd name="T33" fmla="*/ 24 h 84"/>
                  <a:gd name="T34" fmla="*/ 12 w 72"/>
                  <a:gd name="T35" fmla="*/ 8 h 84"/>
                  <a:gd name="T36" fmla="*/ 36 w 72"/>
                  <a:gd name="T37" fmla="*/ 0 h 84"/>
                  <a:gd name="T38" fmla="*/ 52 w 72"/>
                  <a:gd name="T39" fmla="*/ 4 h 84"/>
                  <a:gd name="T40" fmla="*/ 60 w 72"/>
                  <a:gd name="T41" fmla="*/ 12 h 84"/>
                  <a:gd name="T42" fmla="*/ 60 w 72"/>
                  <a:gd name="T43" fmla="*/ 28 h 84"/>
                  <a:gd name="T44" fmla="*/ 60 w 72"/>
                  <a:gd name="T45" fmla="*/ 64 h 84"/>
                  <a:gd name="T46" fmla="*/ 60 w 72"/>
                  <a:gd name="T47" fmla="*/ 72 h 84"/>
                  <a:gd name="T48" fmla="*/ 64 w 72"/>
                  <a:gd name="T49" fmla="*/ 72 h 84"/>
                  <a:gd name="T50" fmla="*/ 64 w 72"/>
                  <a:gd name="T51" fmla="*/ 72 h 84"/>
                  <a:gd name="T52" fmla="*/ 68 w 72"/>
                  <a:gd name="T53" fmla="*/ 72 h 84"/>
                  <a:gd name="T54" fmla="*/ 72 w 72"/>
                  <a:gd name="T55" fmla="*/ 72 h 84"/>
                  <a:gd name="T56" fmla="*/ 56 w 72"/>
                  <a:gd name="T57" fmla="*/ 84 h 84"/>
                  <a:gd name="T58" fmla="*/ 48 w 72"/>
                  <a:gd name="T59" fmla="*/ 80 h 84"/>
                  <a:gd name="T60" fmla="*/ 44 w 72"/>
                  <a:gd name="T61" fmla="*/ 72 h 84"/>
                  <a:gd name="T62" fmla="*/ 44 w 72"/>
                  <a:gd name="T63" fmla="*/ 36 h 84"/>
                  <a:gd name="T64" fmla="*/ 28 w 72"/>
                  <a:gd name="T65" fmla="*/ 44 h 84"/>
                  <a:gd name="T66" fmla="*/ 20 w 72"/>
                  <a:gd name="T67" fmla="*/ 52 h 84"/>
                  <a:gd name="T68" fmla="*/ 16 w 72"/>
                  <a:gd name="T69" fmla="*/ 60 h 84"/>
                  <a:gd name="T70" fmla="*/ 20 w 72"/>
                  <a:gd name="T71" fmla="*/ 68 h 84"/>
                  <a:gd name="T72" fmla="*/ 28 w 72"/>
                  <a:gd name="T73" fmla="*/ 72 h 84"/>
                  <a:gd name="T74" fmla="*/ 44 w 72"/>
                  <a:gd name="T75" fmla="*/ 64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84"/>
                  <a:gd name="T116" fmla="*/ 72 w 72"/>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84">
                    <a:moveTo>
                      <a:pt x="44" y="72"/>
                    </a:moveTo>
                    <a:lnTo>
                      <a:pt x="40" y="76"/>
                    </a:lnTo>
                    <a:lnTo>
                      <a:pt x="32" y="80"/>
                    </a:lnTo>
                    <a:lnTo>
                      <a:pt x="24" y="84"/>
                    </a:lnTo>
                    <a:lnTo>
                      <a:pt x="20" y="84"/>
                    </a:lnTo>
                    <a:lnTo>
                      <a:pt x="12" y="84"/>
                    </a:lnTo>
                    <a:lnTo>
                      <a:pt x="8" y="80"/>
                    </a:lnTo>
                    <a:lnTo>
                      <a:pt x="4" y="72"/>
                    </a:lnTo>
                    <a:lnTo>
                      <a:pt x="0" y="64"/>
                    </a:lnTo>
                    <a:lnTo>
                      <a:pt x="4" y="60"/>
                    </a:lnTo>
                    <a:lnTo>
                      <a:pt x="4" y="56"/>
                    </a:lnTo>
                    <a:lnTo>
                      <a:pt x="8" y="48"/>
                    </a:lnTo>
                    <a:lnTo>
                      <a:pt x="16" y="44"/>
                    </a:lnTo>
                    <a:lnTo>
                      <a:pt x="28" y="36"/>
                    </a:lnTo>
                    <a:lnTo>
                      <a:pt x="44" y="32"/>
                    </a:lnTo>
                    <a:lnTo>
                      <a:pt x="44" y="28"/>
                    </a:lnTo>
                    <a:lnTo>
                      <a:pt x="44" y="16"/>
                    </a:lnTo>
                    <a:lnTo>
                      <a:pt x="40" y="12"/>
                    </a:lnTo>
                    <a:lnTo>
                      <a:pt x="36" y="8"/>
                    </a:lnTo>
                    <a:lnTo>
                      <a:pt x="32" y="8"/>
                    </a:lnTo>
                    <a:lnTo>
                      <a:pt x="28" y="8"/>
                    </a:lnTo>
                    <a:lnTo>
                      <a:pt x="24" y="12"/>
                    </a:lnTo>
                    <a:lnTo>
                      <a:pt x="20" y="12"/>
                    </a:lnTo>
                    <a:lnTo>
                      <a:pt x="20" y="16"/>
                    </a:lnTo>
                    <a:lnTo>
                      <a:pt x="20" y="24"/>
                    </a:lnTo>
                    <a:lnTo>
                      <a:pt x="20" y="28"/>
                    </a:lnTo>
                    <a:lnTo>
                      <a:pt x="16" y="32"/>
                    </a:lnTo>
                    <a:lnTo>
                      <a:pt x="12" y="32"/>
                    </a:lnTo>
                    <a:lnTo>
                      <a:pt x="8" y="32"/>
                    </a:lnTo>
                    <a:lnTo>
                      <a:pt x="8" y="28"/>
                    </a:lnTo>
                    <a:lnTo>
                      <a:pt x="4" y="24"/>
                    </a:lnTo>
                    <a:lnTo>
                      <a:pt x="8" y="16"/>
                    </a:lnTo>
                    <a:lnTo>
                      <a:pt x="12" y="8"/>
                    </a:lnTo>
                    <a:lnTo>
                      <a:pt x="24" y="4"/>
                    </a:lnTo>
                    <a:lnTo>
                      <a:pt x="36" y="0"/>
                    </a:lnTo>
                    <a:lnTo>
                      <a:pt x="44" y="4"/>
                    </a:lnTo>
                    <a:lnTo>
                      <a:pt x="52" y="4"/>
                    </a:lnTo>
                    <a:lnTo>
                      <a:pt x="56" y="8"/>
                    </a:lnTo>
                    <a:lnTo>
                      <a:pt x="60" y="12"/>
                    </a:lnTo>
                    <a:lnTo>
                      <a:pt x="60" y="20"/>
                    </a:lnTo>
                    <a:lnTo>
                      <a:pt x="60" y="28"/>
                    </a:lnTo>
                    <a:lnTo>
                      <a:pt x="60" y="56"/>
                    </a:lnTo>
                    <a:lnTo>
                      <a:pt x="60" y="64"/>
                    </a:lnTo>
                    <a:lnTo>
                      <a:pt x="60" y="68"/>
                    </a:lnTo>
                    <a:lnTo>
                      <a:pt x="60" y="72"/>
                    </a:lnTo>
                    <a:lnTo>
                      <a:pt x="64" y="72"/>
                    </a:lnTo>
                    <a:lnTo>
                      <a:pt x="68" y="72"/>
                    </a:lnTo>
                    <a:lnTo>
                      <a:pt x="72" y="68"/>
                    </a:lnTo>
                    <a:lnTo>
                      <a:pt x="72" y="72"/>
                    </a:lnTo>
                    <a:lnTo>
                      <a:pt x="64" y="80"/>
                    </a:lnTo>
                    <a:lnTo>
                      <a:pt x="56" y="84"/>
                    </a:lnTo>
                    <a:lnTo>
                      <a:pt x="52" y="84"/>
                    </a:lnTo>
                    <a:lnTo>
                      <a:pt x="48" y="80"/>
                    </a:lnTo>
                    <a:lnTo>
                      <a:pt x="48" y="76"/>
                    </a:lnTo>
                    <a:lnTo>
                      <a:pt x="44" y="72"/>
                    </a:lnTo>
                    <a:close/>
                    <a:moveTo>
                      <a:pt x="44" y="64"/>
                    </a:moveTo>
                    <a:lnTo>
                      <a:pt x="44" y="36"/>
                    </a:lnTo>
                    <a:lnTo>
                      <a:pt x="36" y="40"/>
                    </a:lnTo>
                    <a:lnTo>
                      <a:pt x="28" y="44"/>
                    </a:lnTo>
                    <a:lnTo>
                      <a:pt x="24" y="48"/>
                    </a:lnTo>
                    <a:lnTo>
                      <a:pt x="20" y="52"/>
                    </a:lnTo>
                    <a:lnTo>
                      <a:pt x="16" y="56"/>
                    </a:lnTo>
                    <a:lnTo>
                      <a:pt x="16" y="60"/>
                    </a:lnTo>
                    <a:lnTo>
                      <a:pt x="16" y="64"/>
                    </a:lnTo>
                    <a:lnTo>
                      <a:pt x="20" y="68"/>
                    </a:lnTo>
                    <a:lnTo>
                      <a:pt x="24" y="72"/>
                    </a:lnTo>
                    <a:lnTo>
                      <a:pt x="28" y="72"/>
                    </a:lnTo>
                    <a:lnTo>
                      <a:pt x="36" y="72"/>
                    </a:lnTo>
                    <a:lnTo>
                      <a:pt x="44" y="64"/>
                    </a:lnTo>
                    <a:close/>
                  </a:path>
                </a:pathLst>
              </a:custGeom>
              <a:solidFill>
                <a:srgbClr val="000000"/>
              </a:solidFill>
              <a:ln w="0">
                <a:solidFill>
                  <a:srgbClr val="000000"/>
                </a:solidFill>
                <a:round/>
                <a:headEnd/>
                <a:tailEnd/>
              </a:ln>
            </p:spPr>
            <p:txBody>
              <a:bodyPr/>
              <a:lstStyle/>
              <a:p>
                <a:endParaRPr lang="en-US"/>
              </a:p>
            </p:txBody>
          </p:sp>
          <p:sp>
            <p:nvSpPr>
              <p:cNvPr id="9521" name="Freeform 138"/>
              <p:cNvSpPr>
                <a:spLocks/>
              </p:cNvSpPr>
              <p:nvPr/>
            </p:nvSpPr>
            <p:spPr bwMode="auto">
              <a:xfrm>
                <a:off x="480" y="2909"/>
                <a:ext cx="53" cy="84"/>
              </a:xfrm>
              <a:custGeom>
                <a:avLst/>
                <a:gdLst>
                  <a:gd name="T0" fmla="*/ 49 w 53"/>
                  <a:gd name="T1" fmla="*/ 0 h 84"/>
                  <a:gd name="T2" fmla="*/ 49 w 53"/>
                  <a:gd name="T3" fmla="*/ 28 h 84"/>
                  <a:gd name="T4" fmla="*/ 45 w 53"/>
                  <a:gd name="T5" fmla="*/ 28 h 84"/>
                  <a:gd name="T6" fmla="*/ 41 w 53"/>
                  <a:gd name="T7" fmla="*/ 20 h 84"/>
                  <a:gd name="T8" fmla="*/ 37 w 53"/>
                  <a:gd name="T9" fmla="*/ 12 h 84"/>
                  <a:gd name="T10" fmla="*/ 33 w 53"/>
                  <a:gd name="T11" fmla="*/ 8 h 84"/>
                  <a:gd name="T12" fmla="*/ 24 w 53"/>
                  <a:gd name="T13" fmla="*/ 8 h 84"/>
                  <a:gd name="T14" fmla="*/ 20 w 53"/>
                  <a:gd name="T15" fmla="*/ 8 h 84"/>
                  <a:gd name="T16" fmla="*/ 16 w 53"/>
                  <a:gd name="T17" fmla="*/ 12 h 84"/>
                  <a:gd name="T18" fmla="*/ 12 w 53"/>
                  <a:gd name="T19" fmla="*/ 12 h 84"/>
                  <a:gd name="T20" fmla="*/ 12 w 53"/>
                  <a:gd name="T21" fmla="*/ 16 h 84"/>
                  <a:gd name="T22" fmla="*/ 12 w 53"/>
                  <a:gd name="T23" fmla="*/ 20 h 84"/>
                  <a:gd name="T24" fmla="*/ 12 w 53"/>
                  <a:gd name="T25" fmla="*/ 24 h 84"/>
                  <a:gd name="T26" fmla="*/ 16 w 53"/>
                  <a:gd name="T27" fmla="*/ 28 h 84"/>
                  <a:gd name="T28" fmla="*/ 24 w 53"/>
                  <a:gd name="T29" fmla="*/ 32 h 84"/>
                  <a:gd name="T30" fmla="*/ 37 w 53"/>
                  <a:gd name="T31" fmla="*/ 40 h 84"/>
                  <a:gd name="T32" fmla="*/ 45 w 53"/>
                  <a:gd name="T33" fmla="*/ 44 h 84"/>
                  <a:gd name="T34" fmla="*/ 53 w 53"/>
                  <a:gd name="T35" fmla="*/ 52 h 84"/>
                  <a:gd name="T36" fmla="*/ 53 w 53"/>
                  <a:gd name="T37" fmla="*/ 60 h 84"/>
                  <a:gd name="T38" fmla="*/ 53 w 53"/>
                  <a:gd name="T39" fmla="*/ 68 h 84"/>
                  <a:gd name="T40" fmla="*/ 45 w 53"/>
                  <a:gd name="T41" fmla="*/ 76 h 84"/>
                  <a:gd name="T42" fmla="*/ 37 w 53"/>
                  <a:gd name="T43" fmla="*/ 84 h 84"/>
                  <a:gd name="T44" fmla="*/ 29 w 53"/>
                  <a:gd name="T45" fmla="*/ 84 h 84"/>
                  <a:gd name="T46" fmla="*/ 20 w 53"/>
                  <a:gd name="T47" fmla="*/ 84 h 84"/>
                  <a:gd name="T48" fmla="*/ 8 w 53"/>
                  <a:gd name="T49" fmla="*/ 80 h 84"/>
                  <a:gd name="T50" fmla="*/ 8 w 53"/>
                  <a:gd name="T51" fmla="*/ 80 h 84"/>
                  <a:gd name="T52" fmla="*/ 4 w 53"/>
                  <a:gd name="T53" fmla="*/ 80 h 84"/>
                  <a:gd name="T54" fmla="*/ 4 w 53"/>
                  <a:gd name="T55" fmla="*/ 80 h 84"/>
                  <a:gd name="T56" fmla="*/ 0 w 53"/>
                  <a:gd name="T57" fmla="*/ 84 h 84"/>
                  <a:gd name="T58" fmla="*/ 0 w 53"/>
                  <a:gd name="T59" fmla="*/ 84 h 84"/>
                  <a:gd name="T60" fmla="*/ 0 w 53"/>
                  <a:gd name="T61" fmla="*/ 56 h 84"/>
                  <a:gd name="T62" fmla="*/ 0 w 53"/>
                  <a:gd name="T63" fmla="*/ 56 h 84"/>
                  <a:gd name="T64" fmla="*/ 4 w 53"/>
                  <a:gd name="T65" fmla="*/ 68 h 84"/>
                  <a:gd name="T66" fmla="*/ 12 w 53"/>
                  <a:gd name="T67" fmla="*/ 72 h 84"/>
                  <a:gd name="T68" fmla="*/ 20 w 53"/>
                  <a:gd name="T69" fmla="*/ 76 h 84"/>
                  <a:gd name="T70" fmla="*/ 29 w 53"/>
                  <a:gd name="T71" fmla="*/ 80 h 84"/>
                  <a:gd name="T72" fmla="*/ 33 w 53"/>
                  <a:gd name="T73" fmla="*/ 76 h 84"/>
                  <a:gd name="T74" fmla="*/ 37 w 53"/>
                  <a:gd name="T75" fmla="*/ 76 h 84"/>
                  <a:gd name="T76" fmla="*/ 41 w 53"/>
                  <a:gd name="T77" fmla="*/ 72 h 84"/>
                  <a:gd name="T78" fmla="*/ 41 w 53"/>
                  <a:gd name="T79" fmla="*/ 68 h 84"/>
                  <a:gd name="T80" fmla="*/ 41 w 53"/>
                  <a:gd name="T81" fmla="*/ 60 h 84"/>
                  <a:gd name="T82" fmla="*/ 37 w 53"/>
                  <a:gd name="T83" fmla="*/ 56 h 84"/>
                  <a:gd name="T84" fmla="*/ 33 w 53"/>
                  <a:gd name="T85" fmla="*/ 52 h 84"/>
                  <a:gd name="T86" fmla="*/ 20 w 53"/>
                  <a:gd name="T87" fmla="*/ 48 h 84"/>
                  <a:gd name="T88" fmla="*/ 8 w 53"/>
                  <a:gd name="T89" fmla="*/ 40 h 84"/>
                  <a:gd name="T90" fmla="*/ 4 w 53"/>
                  <a:gd name="T91" fmla="*/ 36 h 84"/>
                  <a:gd name="T92" fmla="*/ 0 w 53"/>
                  <a:gd name="T93" fmla="*/ 32 h 84"/>
                  <a:gd name="T94" fmla="*/ 0 w 53"/>
                  <a:gd name="T95" fmla="*/ 24 h 84"/>
                  <a:gd name="T96" fmla="*/ 0 w 53"/>
                  <a:gd name="T97" fmla="*/ 16 h 84"/>
                  <a:gd name="T98" fmla="*/ 8 w 53"/>
                  <a:gd name="T99" fmla="*/ 8 h 84"/>
                  <a:gd name="T100" fmla="*/ 16 w 53"/>
                  <a:gd name="T101" fmla="*/ 4 h 84"/>
                  <a:gd name="T102" fmla="*/ 24 w 53"/>
                  <a:gd name="T103" fmla="*/ 0 h 84"/>
                  <a:gd name="T104" fmla="*/ 29 w 53"/>
                  <a:gd name="T105" fmla="*/ 4 h 84"/>
                  <a:gd name="T106" fmla="*/ 37 w 53"/>
                  <a:gd name="T107" fmla="*/ 4 h 84"/>
                  <a:gd name="T108" fmla="*/ 41 w 53"/>
                  <a:gd name="T109" fmla="*/ 4 h 84"/>
                  <a:gd name="T110" fmla="*/ 41 w 53"/>
                  <a:gd name="T111" fmla="*/ 4 h 84"/>
                  <a:gd name="T112" fmla="*/ 45 w 53"/>
                  <a:gd name="T113" fmla="*/ 4 h 84"/>
                  <a:gd name="T114" fmla="*/ 45 w 53"/>
                  <a:gd name="T115" fmla="*/ 4 h 84"/>
                  <a:gd name="T116" fmla="*/ 45 w 53"/>
                  <a:gd name="T117" fmla="*/ 4 h 84"/>
                  <a:gd name="T118" fmla="*/ 45 w 53"/>
                  <a:gd name="T119" fmla="*/ 0 h 84"/>
                  <a:gd name="T120" fmla="*/ 49 w 53"/>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4"/>
                  <a:gd name="T185" fmla="*/ 53 w 53"/>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4">
                    <a:moveTo>
                      <a:pt x="49" y="0"/>
                    </a:moveTo>
                    <a:lnTo>
                      <a:pt x="49" y="28"/>
                    </a:lnTo>
                    <a:lnTo>
                      <a:pt x="45" y="28"/>
                    </a:lnTo>
                    <a:lnTo>
                      <a:pt x="41" y="20"/>
                    </a:lnTo>
                    <a:lnTo>
                      <a:pt x="37" y="12"/>
                    </a:lnTo>
                    <a:lnTo>
                      <a:pt x="33" y="8"/>
                    </a:lnTo>
                    <a:lnTo>
                      <a:pt x="24" y="8"/>
                    </a:lnTo>
                    <a:lnTo>
                      <a:pt x="20" y="8"/>
                    </a:lnTo>
                    <a:lnTo>
                      <a:pt x="16" y="12"/>
                    </a:lnTo>
                    <a:lnTo>
                      <a:pt x="12" y="12"/>
                    </a:lnTo>
                    <a:lnTo>
                      <a:pt x="12" y="16"/>
                    </a:lnTo>
                    <a:lnTo>
                      <a:pt x="12" y="20"/>
                    </a:lnTo>
                    <a:lnTo>
                      <a:pt x="12" y="24"/>
                    </a:lnTo>
                    <a:lnTo>
                      <a:pt x="16" y="28"/>
                    </a:lnTo>
                    <a:lnTo>
                      <a:pt x="24" y="32"/>
                    </a:lnTo>
                    <a:lnTo>
                      <a:pt x="37" y="40"/>
                    </a:lnTo>
                    <a:lnTo>
                      <a:pt x="45" y="44"/>
                    </a:lnTo>
                    <a:lnTo>
                      <a:pt x="53" y="52"/>
                    </a:lnTo>
                    <a:lnTo>
                      <a:pt x="53" y="60"/>
                    </a:lnTo>
                    <a:lnTo>
                      <a:pt x="53" y="68"/>
                    </a:lnTo>
                    <a:lnTo>
                      <a:pt x="45" y="76"/>
                    </a:lnTo>
                    <a:lnTo>
                      <a:pt x="37" y="84"/>
                    </a:lnTo>
                    <a:lnTo>
                      <a:pt x="29" y="84"/>
                    </a:lnTo>
                    <a:lnTo>
                      <a:pt x="20" y="84"/>
                    </a:lnTo>
                    <a:lnTo>
                      <a:pt x="8" y="80"/>
                    </a:lnTo>
                    <a:lnTo>
                      <a:pt x="4" y="80"/>
                    </a:lnTo>
                    <a:lnTo>
                      <a:pt x="0" y="84"/>
                    </a:lnTo>
                    <a:lnTo>
                      <a:pt x="0" y="56"/>
                    </a:lnTo>
                    <a:lnTo>
                      <a:pt x="4" y="68"/>
                    </a:lnTo>
                    <a:lnTo>
                      <a:pt x="12" y="72"/>
                    </a:lnTo>
                    <a:lnTo>
                      <a:pt x="20" y="76"/>
                    </a:lnTo>
                    <a:lnTo>
                      <a:pt x="29" y="80"/>
                    </a:lnTo>
                    <a:lnTo>
                      <a:pt x="33" y="76"/>
                    </a:lnTo>
                    <a:lnTo>
                      <a:pt x="37" y="76"/>
                    </a:lnTo>
                    <a:lnTo>
                      <a:pt x="41" y="72"/>
                    </a:lnTo>
                    <a:lnTo>
                      <a:pt x="41" y="68"/>
                    </a:lnTo>
                    <a:lnTo>
                      <a:pt x="41" y="60"/>
                    </a:lnTo>
                    <a:lnTo>
                      <a:pt x="37" y="56"/>
                    </a:lnTo>
                    <a:lnTo>
                      <a:pt x="33" y="52"/>
                    </a:lnTo>
                    <a:lnTo>
                      <a:pt x="20" y="48"/>
                    </a:lnTo>
                    <a:lnTo>
                      <a:pt x="8" y="40"/>
                    </a:lnTo>
                    <a:lnTo>
                      <a:pt x="4" y="36"/>
                    </a:lnTo>
                    <a:lnTo>
                      <a:pt x="0" y="32"/>
                    </a:lnTo>
                    <a:lnTo>
                      <a:pt x="0" y="24"/>
                    </a:lnTo>
                    <a:lnTo>
                      <a:pt x="0" y="16"/>
                    </a:lnTo>
                    <a:lnTo>
                      <a:pt x="8" y="8"/>
                    </a:lnTo>
                    <a:lnTo>
                      <a:pt x="16" y="4"/>
                    </a:lnTo>
                    <a:lnTo>
                      <a:pt x="24" y="0"/>
                    </a:lnTo>
                    <a:lnTo>
                      <a:pt x="29" y="4"/>
                    </a:lnTo>
                    <a:lnTo>
                      <a:pt x="37" y="4"/>
                    </a:lnTo>
                    <a:lnTo>
                      <a:pt x="41" y="4"/>
                    </a:lnTo>
                    <a:lnTo>
                      <a:pt x="45" y="4"/>
                    </a:lnTo>
                    <a:lnTo>
                      <a:pt x="45" y="0"/>
                    </a:lnTo>
                    <a:lnTo>
                      <a:pt x="49" y="0"/>
                    </a:lnTo>
                    <a:close/>
                  </a:path>
                </a:pathLst>
              </a:custGeom>
              <a:solidFill>
                <a:srgbClr val="000000"/>
              </a:solidFill>
              <a:ln w="0">
                <a:solidFill>
                  <a:srgbClr val="000000"/>
                </a:solidFill>
                <a:round/>
                <a:headEnd/>
                <a:tailEnd/>
              </a:ln>
            </p:spPr>
            <p:txBody>
              <a:bodyPr/>
              <a:lstStyle/>
              <a:p>
                <a:endParaRPr lang="en-US"/>
              </a:p>
            </p:txBody>
          </p:sp>
          <p:sp>
            <p:nvSpPr>
              <p:cNvPr id="9522" name="Rectangle 139"/>
              <p:cNvSpPr>
                <a:spLocks noChangeArrowheads="1"/>
              </p:cNvSpPr>
              <p:nvPr/>
            </p:nvSpPr>
            <p:spPr bwMode="auto">
              <a:xfrm>
                <a:off x="545" y="2945"/>
                <a:ext cx="44" cy="12"/>
              </a:xfrm>
              <a:prstGeom prst="rect">
                <a:avLst/>
              </a:prstGeom>
              <a:solidFill>
                <a:srgbClr val="000000"/>
              </a:solidFill>
              <a:ln w="0">
                <a:solidFill>
                  <a:srgbClr val="000000"/>
                </a:solidFill>
                <a:miter lim="800000"/>
                <a:headEnd/>
                <a:tailEnd/>
              </a:ln>
            </p:spPr>
            <p:txBody>
              <a:bodyPr/>
              <a:lstStyle/>
              <a:p>
                <a:endParaRPr lang="en-US"/>
              </a:p>
            </p:txBody>
          </p:sp>
          <p:sp>
            <p:nvSpPr>
              <p:cNvPr id="9523" name="Freeform 140"/>
              <p:cNvSpPr>
                <a:spLocks/>
              </p:cNvSpPr>
              <p:nvPr/>
            </p:nvSpPr>
            <p:spPr bwMode="auto">
              <a:xfrm>
                <a:off x="601" y="2873"/>
                <a:ext cx="153" cy="120"/>
              </a:xfrm>
              <a:custGeom>
                <a:avLst/>
                <a:gdLst>
                  <a:gd name="T0" fmla="*/ 68 w 153"/>
                  <a:gd name="T1" fmla="*/ 120 h 120"/>
                  <a:gd name="T2" fmla="*/ 24 w 153"/>
                  <a:gd name="T3" fmla="*/ 20 h 120"/>
                  <a:gd name="T4" fmla="*/ 24 w 153"/>
                  <a:gd name="T5" fmla="*/ 100 h 120"/>
                  <a:gd name="T6" fmla="*/ 24 w 153"/>
                  <a:gd name="T7" fmla="*/ 108 h 120"/>
                  <a:gd name="T8" fmla="*/ 24 w 153"/>
                  <a:gd name="T9" fmla="*/ 112 h 120"/>
                  <a:gd name="T10" fmla="*/ 28 w 153"/>
                  <a:gd name="T11" fmla="*/ 116 h 120"/>
                  <a:gd name="T12" fmla="*/ 36 w 153"/>
                  <a:gd name="T13" fmla="*/ 116 h 120"/>
                  <a:gd name="T14" fmla="*/ 40 w 153"/>
                  <a:gd name="T15" fmla="*/ 116 h 120"/>
                  <a:gd name="T16" fmla="*/ 40 w 153"/>
                  <a:gd name="T17" fmla="*/ 120 h 120"/>
                  <a:gd name="T18" fmla="*/ 0 w 153"/>
                  <a:gd name="T19" fmla="*/ 120 h 120"/>
                  <a:gd name="T20" fmla="*/ 0 w 153"/>
                  <a:gd name="T21" fmla="*/ 116 h 120"/>
                  <a:gd name="T22" fmla="*/ 4 w 153"/>
                  <a:gd name="T23" fmla="*/ 116 h 120"/>
                  <a:gd name="T24" fmla="*/ 8 w 153"/>
                  <a:gd name="T25" fmla="*/ 116 h 120"/>
                  <a:gd name="T26" fmla="*/ 12 w 153"/>
                  <a:gd name="T27" fmla="*/ 112 h 120"/>
                  <a:gd name="T28" fmla="*/ 16 w 153"/>
                  <a:gd name="T29" fmla="*/ 108 h 120"/>
                  <a:gd name="T30" fmla="*/ 16 w 153"/>
                  <a:gd name="T31" fmla="*/ 100 h 120"/>
                  <a:gd name="T32" fmla="*/ 16 w 153"/>
                  <a:gd name="T33" fmla="*/ 20 h 120"/>
                  <a:gd name="T34" fmla="*/ 16 w 153"/>
                  <a:gd name="T35" fmla="*/ 16 h 120"/>
                  <a:gd name="T36" fmla="*/ 12 w 153"/>
                  <a:gd name="T37" fmla="*/ 8 h 120"/>
                  <a:gd name="T38" fmla="*/ 12 w 153"/>
                  <a:gd name="T39" fmla="*/ 8 h 120"/>
                  <a:gd name="T40" fmla="*/ 8 w 153"/>
                  <a:gd name="T41" fmla="*/ 4 h 120"/>
                  <a:gd name="T42" fmla="*/ 4 w 153"/>
                  <a:gd name="T43" fmla="*/ 4 h 120"/>
                  <a:gd name="T44" fmla="*/ 0 w 153"/>
                  <a:gd name="T45" fmla="*/ 4 h 120"/>
                  <a:gd name="T46" fmla="*/ 0 w 153"/>
                  <a:gd name="T47" fmla="*/ 0 h 120"/>
                  <a:gd name="T48" fmla="*/ 32 w 153"/>
                  <a:gd name="T49" fmla="*/ 0 h 120"/>
                  <a:gd name="T50" fmla="*/ 76 w 153"/>
                  <a:gd name="T51" fmla="*/ 92 h 120"/>
                  <a:gd name="T52" fmla="*/ 121 w 153"/>
                  <a:gd name="T53" fmla="*/ 0 h 120"/>
                  <a:gd name="T54" fmla="*/ 153 w 153"/>
                  <a:gd name="T55" fmla="*/ 0 h 120"/>
                  <a:gd name="T56" fmla="*/ 153 w 153"/>
                  <a:gd name="T57" fmla="*/ 4 h 120"/>
                  <a:gd name="T58" fmla="*/ 149 w 153"/>
                  <a:gd name="T59" fmla="*/ 4 h 120"/>
                  <a:gd name="T60" fmla="*/ 141 w 153"/>
                  <a:gd name="T61" fmla="*/ 4 h 120"/>
                  <a:gd name="T62" fmla="*/ 137 w 153"/>
                  <a:gd name="T63" fmla="*/ 8 h 120"/>
                  <a:gd name="T64" fmla="*/ 137 w 153"/>
                  <a:gd name="T65" fmla="*/ 12 h 120"/>
                  <a:gd name="T66" fmla="*/ 133 w 153"/>
                  <a:gd name="T67" fmla="*/ 20 h 120"/>
                  <a:gd name="T68" fmla="*/ 133 w 153"/>
                  <a:gd name="T69" fmla="*/ 100 h 120"/>
                  <a:gd name="T70" fmla="*/ 137 w 153"/>
                  <a:gd name="T71" fmla="*/ 108 h 120"/>
                  <a:gd name="T72" fmla="*/ 137 w 153"/>
                  <a:gd name="T73" fmla="*/ 112 h 120"/>
                  <a:gd name="T74" fmla="*/ 141 w 153"/>
                  <a:gd name="T75" fmla="*/ 116 h 120"/>
                  <a:gd name="T76" fmla="*/ 149 w 153"/>
                  <a:gd name="T77" fmla="*/ 116 h 120"/>
                  <a:gd name="T78" fmla="*/ 153 w 153"/>
                  <a:gd name="T79" fmla="*/ 116 h 120"/>
                  <a:gd name="T80" fmla="*/ 153 w 153"/>
                  <a:gd name="T81" fmla="*/ 120 h 120"/>
                  <a:gd name="T82" fmla="*/ 100 w 153"/>
                  <a:gd name="T83" fmla="*/ 120 h 120"/>
                  <a:gd name="T84" fmla="*/ 100 w 153"/>
                  <a:gd name="T85" fmla="*/ 116 h 120"/>
                  <a:gd name="T86" fmla="*/ 104 w 153"/>
                  <a:gd name="T87" fmla="*/ 116 h 120"/>
                  <a:gd name="T88" fmla="*/ 113 w 153"/>
                  <a:gd name="T89" fmla="*/ 116 h 120"/>
                  <a:gd name="T90" fmla="*/ 117 w 153"/>
                  <a:gd name="T91" fmla="*/ 112 h 120"/>
                  <a:gd name="T92" fmla="*/ 117 w 153"/>
                  <a:gd name="T93" fmla="*/ 108 h 120"/>
                  <a:gd name="T94" fmla="*/ 117 w 153"/>
                  <a:gd name="T95" fmla="*/ 100 h 120"/>
                  <a:gd name="T96" fmla="*/ 117 w 153"/>
                  <a:gd name="T97" fmla="*/ 20 h 120"/>
                  <a:gd name="T98" fmla="*/ 68 w 153"/>
                  <a:gd name="T99" fmla="*/ 120 h 120"/>
                  <a:gd name="T100" fmla="*/ 68 w 153"/>
                  <a:gd name="T101" fmla="*/ 120 h 1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3"/>
                  <a:gd name="T154" fmla="*/ 0 h 120"/>
                  <a:gd name="T155" fmla="*/ 153 w 153"/>
                  <a:gd name="T156" fmla="*/ 120 h 1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3" h="120">
                    <a:moveTo>
                      <a:pt x="68" y="120"/>
                    </a:moveTo>
                    <a:lnTo>
                      <a:pt x="24" y="20"/>
                    </a:lnTo>
                    <a:lnTo>
                      <a:pt x="24" y="100"/>
                    </a:lnTo>
                    <a:lnTo>
                      <a:pt x="24" y="108"/>
                    </a:lnTo>
                    <a:lnTo>
                      <a:pt x="24" y="112"/>
                    </a:lnTo>
                    <a:lnTo>
                      <a:pt x="28" y="116"/>
                    </a:lnTo>
                    <a:lnTo>
                      <a:pt x="36" y="116"/>
                    </a:lnTo>
                    <a:lnTo>
                      <a:pt x="40" y="116"/>
                    </a:lnTo>
                    <a:lnTo>
                      <a:pt x="40" y="120"/>
                    </a:lnTo>
                    <a:lnTo>
                      <a:pt x="0" y="120"/>
                    </a:lnTo>
                    <a:lnTo>
                      <a:pt x="0" y="116"/>
                    </a:lnTo>
                    <a:lnTo>
                      <a:pt x="4" y="116"/>
                    </a:lnTo>
                    <a:lnTo>
                      <a:pt x="8" y="116"/>
                    </a:lnTo>
                    <a:lnTo>
                      <a:pt x="12" y="112"/>
                    </a:lnTo>
                    <a:lnTo>
                      <a:pt x="16" y="108"/>
                    </a:lnTo>
                    <a:lnTo>
                      <a:pt x="16" y="100"/>
                    </a:lnTo>
                    <a:lnTo>
                      <a:pt x="16" y="20"/>
                    </a:lnTo>
                    <a:lnTo>
                      <a:pt x="16" y="16"/>
                    </a:lnTo>
                    <a:lnTo>
                      <a:pt x="12" y="8"/>
                    </a:lnTo>
                    <a:lnTo>
                      <a:pt x="8" y="4"/>
                    </a:lnTo>
                    <a:lnTo>
                      <a:pt x="4" y="4"/>
                    </a:lnTo>
                    <a:lnTo>
                      <a:pt x="0" y="4"/>
                    </a:lnTo>
                    <a:lnTo>
                      <a:pt x="0" y="0"/>
                    </a:lnTo>
                    <a:lnTo>
                      <a:pt x="32" y="0"/>
                    </a:lnTo>
                    <a:lnTo>
                      <a:pt x="76" y="92"/>
                    </a:lnTo>
                    <a:lnTo>
                      <a:pt x="121" y="0"/>
                    </a:lnTo>
                    <a:lnTo>
                      <a:pt x="153" y="0"/>
                    </a:lnTo>
                    <a:lnTo>
                      <a:pt x="153" y="4"/>
                    </a:lnTo>
                    <a:lnTo>
                      <a:pt x="149" y="4"/>
                    </a:lnTo>
                    <a:lnTo>
                      <a:pt x="141" y="4"/>
                    </a:lnTo>
                    <a:lnTo>
                      <a:pt x="137" y="8"/>
                    </a:lnTo>
                    <a:lnTo>
                      <a:pt x="137" y="12"/>
                    </a:lnTo>
                    <a:lnTo>
                      <a:pt x="133" y="20"/>
                    </a:lnTo>
                    <a:lnTo>
                      <a:pt x="133" y="100"/>
                    </a:lnTo>
                    <a:lnTo>
                      <a:pt x="137" y="108"/>
                    </a:lnTo>
                    <a:lnTo>
                      <a:pt x="137" y="112"/>
                    </a:lnTo>
                    <a:lnTo>
                      <a:pt x="141" y="116"/>
                    </a:lnTo>
                    <a:lnTo>
                      <a:pt x="149" y="116"/>
                    </a:lnTo>
                    <a:lnTo>
                      <a:pt x="153" y="116"/>
                    </a:lnTo>
                    <a:lnTo>
                      <a:pt x="153" y="120"/>
                    </a:lnTo>
                    <a:lnTo>
                      <a:pt x="100" y="120"/>
                    </a:lnTo>
                    <a:lnTo>
                      <a:pt x="100" y="116"/>
                    </a:lnTo>
                    <a:lnTo>
                      <a:pt x="104" y="116"/>
                    </a:lnTo>
                    <a:lnTo>
                      <a:pt x="113" y="116"/>
                    </a:lnTo>
                    <a:lnTo>
                      <a:pt x="117" y="112"/>
                    </a:lnTo>
                    <a:lnTo>
                      <a:pt x="117" y="108"/>
                    </a:lnTo>
                    <a:lnTo>
                      <a:pt x="117" y="100"/>
                    </a:lnTo>
                    <a:lnTo>
                      <a:pt x="117" y="20"/>
                    </a:lnTo>
                    <a:lnTo>
                      <a:pt x="68" y="120"/>
                    </a:lnTo>
                    <a:close/>
                  </a:path>
                </a:pathLst>
              </a:custGeom>
              <a:solidFill>
                <a:srgbClr val="000000"/>
              </a:solidFill>
              <a:ln w="0">
                <a:solidFill>
                  <a:srgbClr val="000000"/>
                </a:solidFill>
                <a:round/>
                <a:headEnd/>
                <a:tailEnd/>
              </a:ln>
            </p:spPr>
            <p:txBody>
              <a:bodyPr/>
              <a:lstStyle/>
              <a:p>
                <a:endParaRPr lang="en-US"/>
              </a:p>
            </p:txBody>
          </p:sp>
          <p:sp>
            <p:nvSpPr>
              <p:cNvPr id="9524" name="Freeform 141"/>
              <p:cNvSpPr>
                <a:spLocks noEditPoints="1"/>
              </p:cNvSpPr>
              <p:nvPr/>
            </p:nvSpPr>
            <p:spPr bwMode="auto">
              <a:xfrm>
                <a:off x="758" y="2909"/>
                <a:ext cx="68" cy="84"/>
              </a:xfrm>
              <a:custGeom>
                <a:avLst/>
                <a:gdLst>
                  <a:gd name="T0" fmla="*/ 16 w 68"/>
                  <a:gd name="T1" fmla="*/ 32 h 84"/>
                  <a:gd name="T2" fmla="*/ 16 w 68"/>
                  <a:gd name="T3" fmla="*/ 48 h 84"/>
                  <a:gd name="T4" fmla="*/ 24 w 68"/>
                  <a:gd name="T5" fmla="*/ 60 h 84"/>
                  <a:gd name="T6" fmla="*/ 32 w 68"/>
                  <a:gd name="T7" fmla="*/ 68 h 84"/>
                  <a:gd name="T8" fmla="*/ 44 w 68"/>
                  <a:gd name="T9" fmla="*/ 68 h 84"/>
                  <a:gd name="T10" fmla="*/ 48 w 68"/>
                  <a:gd name="T11" fmla="*/ 68 h 84"/>
                  <a:gd name="T12" fmla="*/ 56 w 68"/>
                  <a:gd name="T13" fmla="*/ 64 h 84"/>
                  <a:gd name="T14" fmla="*/ 60 w 68"/>
                  <a:gd name="T15" fmla="*/ 60 h 84"/>
                  <a:gd name="T16" fmla="*/ 64 w 68"/>
                  <a:gd name="T17" fmla="*/ 52 h 84"/>
                  <a:gd name="T18" fmla="*/ 68 w 68"/>
                  <a:gd name="T19" fmla="*/ 52 h 84"/>
                  <a:gd name="T20" fmla="*/ 64 w 68"/>
                  <a:gd name="T21" fmla="*/ 64 h 84"/>
                  <a:gd name="T22" fmla="*/ 56 w 68"/>
                  <a:gd name="T23" fmla="*/ 76 h 84"/>
                  <a:gd name="T24" fmla="*/ 48 w 68"/>
                  <a:gd name="T25" fmla="*/ 80 h 84"/>
                  <a:gd name="T26" fmla="*/ 36 w 68"/>
                  <a:gd name="T27" fmla="*/ 84 h 84"/>
                  <a:gd name="T28" fmla="*/ 24 w 68"/>
                  <a:gd name="T29" fmla="*/ 80 h 84"/>
                  <a:gd name="T30" fmla="*/ 12 w 68"/>
                  <a:gd name="T31" fmla="*/ 72 h 84"/>
                  <a:gd name="T32" fmla="*/ 4 w 68"/>
                  <a:gd name="T33" fmla="*/ 64 h 84"/>
                  <a:gd name="T34" fmla="*/ 4 w 68"/>
                  <a:gd name="T35" fmla="*/ 56 h 84"/>
                  <a:gd name="T36" fmla="*/ 0 w 68"/>
                  <a:gd name="T37" fmla="*/ 44 h 84"/>
                  <a:gd name="T38" fmla="*/ 4 w 68"/>
                  <a:gd name="T39" fmla="*/ 32 h 84"/>
                  <a:gd name="T40" fmla="*/ 4 w 68"/>
                  <a:gd name="T41" fmla="*/ 20 h 84"/>
                  <a:gd name="T42" fmla="*/ 12 w 68"/>
                  <a:gd name="T43" fmla="*/ 12 h 84"/>
                  <a:gd name="T44" fmla="*/ 20 w 68"/>
                  <a:gd name="T45" fmla="*/ 8 h 84"/>
                  <a:gd name="T46" fmla="*/ 28 w 68"/>
                  <a:gd name="T47" fmla="*/ 4 h 84"/>
                  <a:gd name="T48" fmla="*/ 36 w 68"/>
                  <a:gd name="T49" fmla="*/ 0 h 84"/>
                  <a:gd name="T50" fmla="*/ 48 w 68"/>
                  <a:gd name="T51" fmla="*/ 4 h 84"/>
                  <a:gd name="T52" fmla="*/ 60 w 68"/>
                  <a:gd name="T53" fmla="*/ 12 h 84"/>
                  <a:gd name="T54" fmla="*/ 64 w 68"/>
                  <a:gd name="T55" fmla="*/ 20 h 84"/>
                  <a:gd name="T56" fmla="*/ 68 w 68"/>
                  <a:gd name="T57" fmla="*/ 32 h 84"/>
                  <a:gd name="T58" fmla="*/ 16 w 68"/>
                  <a:gd name="T59" fmla="*/ 32 h 84"/>
                  <a:gd name="T60" fmla="*/ 16 w 68"/>
                  <a:gd name="T61" fmla="*/ 28 h 84"/>
                  <a:gd name="T62" fmla="*/ 48 w 68"/>
                  <a:gd name="T63" fmla="*/ 28 h 84"/>
                  <a:gd name="T64" fmla="*/ 48 w 68"/>
                  <a:gd name="T65" fmla="*/ 20 h 84"/>
                  <a:gd name="T66" fmla="*/ 48 w 68"/>
                  <a:gd name="T67" fmla="*/ 16 h 84"/>
                  <a:gd name="T68" fmla="*/ 44 w 68"/>
                  <a:gd name="T69" fmla="*/ 12 h 84"/>
                  <a:gd name="T70" fmla="*/ 40 w 68"/>
                  <a:gd name="T71" fmla="*/ 8 h 84"/>
                  <a:gd name="T72" fmla="*/ 36 w 68"/>
                  <a:gd name="T73" fmla="*/ 8 h 84"/>
                  <a:gd name="T74" fmla="*/ 32 w 68"/>
                  <a:gd name="T75" fmla="*/ 8 h 84"/>
                  <a:gd name="T76" fmla="*/ 28 w 68"/>
                  <a:gd name="T77" fmla="*/ 8 h 84"/>
                  <a:gd name="T78" fmla="*/ 20 w 68"/>
                  <a:gd name="T79" fmla="*/ 12 h 84"/>
                  <a:gd name="T80" fmla="*/ 16 w 68"/>
                  <a:gd name="T81" fmla="*/ 20 h 84"/>
                  <a:gd name="T82" fmla="*/ 16 w 68"/>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4"/>
                  <a:gd name="T128" fmla="*/ 68 w 68"/>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4">
                    <a:moveTo>
                      <a:pt x="16" y="32"/>
                    </a:moveTo>
                    <a:lnTo>
                      <a:pt x="16" y="48"/>
                    </a:lnTo>
                    <a:lnTo>
                      <a:pt x="24" y="60"/>
                    </a:lnTo>
                    <a:lnTo>
                      <a:pt x="32" y="68"/>
                    </a:lnTo>
                    <a:lnTo>
                      <a:pt x="44" y="68"/>
                    </a:lnTo>
                    <a:lnTo>
                      <a:pt x="48" y="68"/>
                    </a:lnTo>
                    <a:lnTo>
                      <a:pt x="56" y="64"/>
                    </a:lnTo>
                    <a:lnTo>
                      <a:pt x="60" y="60"/>
                    </a:lnTo>
                    <a:lnTo>
                      <a:pt x="64" y="52"/>
                    </a:lnTo>
                    <a:lnTo>
                      <a:pt x="68" y="52"/>
                    </a:lnTo>
                    <a:lnTo>
                      <a:pt x="64" y="64"/>
                    </a:lnTo>
                    <a:lnTo>
                      <a:pt x="56" y="76"/>
                    </a:lnTo>
                    <a:lnTo>
                      <a:pt x="48" y="80"/>
                    </a:lnTo>
                    <a:lnTo>
                      <a:pt x="36" y="84"/>
                    </a:lnTo>
                    <a:lnTo>
                      <a:pt x="24" y="80"/>
                    </a:lnTo>
                    <a:lnTo>
                      <a:pt x="12" y="72"/>
                    </a:lnTo>
                    <a:lnTo>
                      <a:pt x="4" y="64"/>
                    </a:lnTo>
                    <a:lnTo>
                      <a:pt x="4" y="56"/>
                    </a:lnTo>
                    <a:lnTo>
                      <a:pt x="0" y="44"/>
                    </a:lnTo>
                    <a:lnTo>
                      <a:pt x="4" y="32"/>
                    </a:lnTo>
                    <a:lnTo>
                      <a:pt x="4" y="20"/>
                    </a:lnTo>
                    <a:lnTo>
                      <a:pt x="12" y="12"/>
                    </a:lnTo>
                    <a:lnTo>
                      <a:pt x="20" y="8"/>
                    </a:lnTo>
                    <a:lnTo>
                      <a:pt x="28" y="4"/>
                    </a:lnTo>
                    <a:lnTo>
                      <a:pt x="36" y="0"/>
                    </a:lnTo>
                    <a:lnTo>
                      <a:pt x="48" y="4"/>
                    </a:lnTo>
                    <a:lnTo>
                      <a:pt x="60" y="12"/>
                    </a:lnTo>
                    <a:lnTo>
                      <a:pt x="64" y="20"/>
                    </a:lnTo>
                    <a:lnTo>
                      <a:pt x="68" y="32"/>
                    </a:lnTo>
                    <a:lnTo>
                      <a:pt x="16" y="32"/>
                    </a:lnTo>
                    <a:close/>
                    <a:moveTo>
                      <a:pt x="16" y="28"/>
                    </a:moveTo>
                    <a:lnTo>
                      <a:pt x="48" y="28"/>
                    </a:lnTo>
                    <a:lnTo>
                      <a:pt x="48" y="20"/>
                    </a:lnTo>
                    <a:lnTo>
                      <a:pt x="48" y="16"/>
                    </a:lnTo>
                    <a:lnTo>
                      <a:pt x="44" y="12"/>
                    </a:lnTo>
                    <a:lnTo>
                      <a:pt x="40" y="8"/>
                    </a:lnTo>
                    <a:lnTo>
                      <a:pt x="36" y="8"/>
                    </a:lnTo>
                    <a:lnTo>
                      <a:pt x="32" y="8"/>
                    </a:lnTo>
                    <a:lnTo>
                      <a:pt x="28" y="8"/>
                    </a:lnTo>
                    <a:lnTo>
                      <a:pt x="20" y="12"/>
                    </a:lnTo>
                    <a:lnTo>
                      <a:pt x="16" y="20"/>
                    </a:lnTo>
                    <a:lnTo>
                      <a:pt x="16" y="28"/>
                    </a:lnTo>
                    <a:close/>
                  </a:path>
                </a:pathLst>
              </a:custGeom>
              <a:solidFill>
                <a:srgbClr val="000000"/>
              </a:solidFill>
              <a:ln w="0">
                <a:solidFill>
                  <a:srgbClr val="000000"/>
                </a:solidFill>
                <a:round/>
                <a:headEnd/>
                <a:tailEnd/>
              </a:ln>
            </p:spPr>
            <p:txBody>
              <a:bodyPr/>
              <a:lstStyle/>
              <a:p>
                <a:endParaRPr lang="en-US"/>
              </a:p>
            </p:txBody>
          </p:sp>
          <p:sp>
            <p:nvSpPr>
              <p:cNvPr id="9525" name="Freeform 142"/>
              <p:cNvSpPr>
                <a:spLocks/>
              </p:cNvSpPr>
              <p:nvPr/>
            </p:nvSpPr>
            <p:spPr bwMode="auto">
              <a:xfrm>
                <a:off x="834" y="2909"/>
                <a:ext cx="133" cy="84"/>
              </a:xfrm>
              <a:custGeom>
                <a:avLst/>
                <a:gdLst>
                  <a:gd name="T0" fmla="*/ 32 w 133"/>
                  <a:gd name="T1" fmla="*/ 12 h 84"/>
                  <a:gd name="T2" fmla="*/ 40 w 133"/>
                  <a:gd name="T3" fmla="*/ 4 h 84"/>
                  <a:gd name="T4" fmla="*/ 48 w 133"/>
                  <a:gd name="T5" fmla="*/ 4 h 84"/>
                  <a:gd name="T6" fmla="*/ 60 w 133"/>
                  <a:gd name="T7" fmla="*/ 4 h 84"/>
                  <a:gd name="T8" fmla="*/ 72 w 133"/>
                  <a:gd name="T9" fmla="*/ 12 h 84"/>
                  <a:gd name="T10" fmla="*/ 80 w 133"/>
                  <a:gd name="T11" fmla="*/ 12 h 84"/>
                  <a:gd name="T12" fmla="*/ 93 w 133"/>
                  <a:gd name="T13" fmla="*/ 4 h 84"/>
                  <a:gd name="T14" fmla="*/ 105 w 133"/>
                  <a:gd name="T15" fmla="*/ 4 h 84"/>
                  <a:gd name="T16" fmla="*/ 117 w 133"/>
                  <a:gd name="T17" fmla="*/ 8 h 84"/>
                  <a:gd name="T18" fmla="*/ 121 w 133"/>
                  <a:gd name="T19" fmla="*/ 20 h 84"/>
                  <a:gd name="T20" fmla="*/ 121 w 133"/>
                  <a:gd name="T21" fmla="*/ 64 h 84"/>
                  <a:gd name="T22" fmla="*/ 121 w 133"/>
                  <a:gd name="T23" fmla="*/ 76 h 84"/>
                  <a:gd name="T24" fmla="*/ 125 w 133"/>
                  <a:gd name="T25" fmla="*/ 80 h 84"/>
                  <a:gd name="T26" fmla="*/ 133 w 133"/>
                  <a:gd name="T27" fmla="*/ 80 h 84"/>
                  <a:gd name="T28" fmla="*/ 97 w 133"/>
                  <a:gd name="T29" fmla="*/ 84 h 84"/>
                  <a:gd name="T30" fmla="*/ 97 w 133"/>
                  <a:gd name="T31" fmla="*/ 80 h 84"/>
                  <a:gd name="T32" fmla="*/ 105 w 133"/>
                  <a:gd name="T33" fmla="*/ 80 h 84"/>
                  <a:gd name="T34" fmla="*/ 105 w 133"/>
                  <a:gd name="T35" fmla="*/ 72 h 84"/>
                  <a:gd name="T36" fmla="*/ 109 w 133"/>
                  <a:gd name="T37" fmla="*/ 64 h 84"/>
                  <a:gd name="T38" fmla="*/ 105 w 133"/>
                  <a:gd name="T39" fmla="*/ 24 h 84"/>
                  <a:gd name="T40" fmla="*/ 101 w 133"/>
                  <a:gd name="T41" fmla="*/ 16 h 84"/>
                  <a:gd name="T42" fmla="*/ 89 w 133"/>
                  <a:gd name="T43" fmla="*/ 12 h 84"/>
                  <a:gd name="T44" fmla="*/ 80 w 133"/>
                  <a:gd name="T45" fmla="*/ 20 h 84"/>
                  <a:gd name="T46" fmla="*/ 72 w 133"/>
                  <a:gd name="T47" fmla="*/ 24 h 84"/>
                  <a:gd name="T48" fmla="*/ 72 w 133"/>
                  <a:gd name="T49" fmla="*/ 64 h 84"/>
                  <a:gd name="T50" fmla="*/ 72 w 133"/>
                  <a:gd name="T51" fmla="*/ 76 h 84"/>
                  <a:gd name="T52" fmla="*/ 76 w 133"/>
                  <a:gd name="T53" fmla="*/ 80 h 84"/>
                  <a:gd name="T54" fmla="*/ 85 w 133"/>
                  <a:gd name="T55" fmla="*/ 80 h 84"/>
                  <a:gd name="T56" fmla="*/ 48 w 133"/>
                  <a:gd name="T57" fmla="*/ 84 h 84"/>
                  <a:gd name="T58" fmla="*/ 52 w 133"/>
                  <a:gd name="T59" fmla="*/ 80 h 84"/>
                  <a:gd name="T60" fmla="*/ 56 w 133"/>
                  <a:gd name="T61" fmla="*/ 76 h 84"/>
                  <a:gd name="T62" fmla="*/ 60 w 133"/>
                  <a:gd name="T63" fmla="*/ 72 h 84"/>
                  <a:gd name="T64" fmla="*/ 60 w 133"/>
                  <a:gd name="T65" fmla="*/ 32 h 84"/>
                  <a:gd name="T66" fmla="*/ 56 w 133"/>
                  <a:gd name="T67" fmla="*/ 16 h 84"/>
                  <a:gd name="T68" fmla="*/ 44 w 133"/>
                  <a:gd name="T69" fmla="*/ 12 h 84"/>
                  <a:gd name="T70" fmla="*/ 36 w 133"/>
                  <a:gd name="T71" fmla="*/ 16 h 84"/>
                  <a:gd name="T72" fmla="*/ 24 w 133"/>
                  <a:gd name="T73" fmla="*/ 24 h 84"/>
                  <a:gd name="T74" fmla="*/ 24 w 133"/>
                  <a:gd name="T75" fmla="*/ 72 h 84"/>
                  <a:gd name="T76" fmla="*/ 28 w 133"/>
                  <a:gd name="T77" fmla="*/ 76 h 84"/>
                  <a:gd name="T78" fmla="*/ 32 w 133"/>
                  <a:gd name="T79" fmla="*/ 80 h 84"/>
                  <a:gd name="T80" fmla="*/ 36 w 133"/>
                  <a:gd name="T81" fmla="*/ 84 h 84"/>
                  <a:gd name="T82" fmla="*/ 0 w 133"/>
                  <a:gd name="T83" fmla="*/ 80 h 84"/>
                  <a:gd name="T84" fmla="*/ 8 w 133"/>
                  <a:gd name="T85" fmla="*/ 80 h 84"/>
                  <a:gd name="T86" fmla="*/ 12 w 133"/>
                  <a:gd name="T87" fmla="*/ 76 h 84"/>
                  <a:gd name="T88" fmla="*/ 12 w 133"/>
                  <a:gd name="T89" fmla="*/ 64 h 84"/>
                  <a:gd name="T90" fmla="*/ 12 w 133"/>
                  <a:gd name="T91" fmla="*/ 24 h 84"/>
                  <a:gd name="T92" fmla="*/ 8 w 133"/>
                  <a:gd name="T93" fmla="*/ 16 h 84"/>
                  <a:gd name="T94" fmla="*/ 8 w 133"/>
                  <a:gd name="T95" fmla="*/ 12 h 84"/>
                  <a:gd name="T96" fmla="*/ 4 w 133"/>
                  <a:gd name="T97" fmla="*/ 12 h 84"/>
                  <a:gd name="T98" fmla="*/ 0 w 133"/>
                  <a:gd name="T99" fmla="*/ 12 h 84"/>
                  <a:gd name="T100" fmla="*/ 24 w 133"/>
                  <a:gd name="T101" fmla="*/ 0 h 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4"/>
                  <a:gd name="T155" fmla="*/ 133 w 133"/>
                  <a:gd name="T156" fmla="*/ 84 h 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4">
                    <a:moveTo>
                      <a:pt x="24" y="20"/>
                    </a:moveTo>
                    <a:lnTo>
                      <a:pt x="32" y="12"/>
                    </a:lnTo>
                    <a:lnTo>
                      <a:pt x="36" y="8"/>
                    </a:lnTo>
                    <a:lnTo>
                      <a:pt x="40" y="4"/>
                    </a:lnTo>
                    <a:lnTo>
                      <a:pt x="44" y="4"/>
                    </a:lnTo>
                    <a:lnTo>
                      <a:pt x="48" y="4"/>
                    </a:lnTo>
                    <a:lnTo>
                      <a:pt x="52" y="0"/>
                    </a:lnTo>
                    <a:lnTo>
                      <a:pt x="60" y="4"/>
                    </a:lnTo>
                    <a:lnTo>
                      <a:pt x="64" y="8"/>
                    </a:lnTo>
                    <a:lnTo>
                      <a:pt x="72" y="12"/>
                    </a:lnTo>
                    <a:lnTo>
                      <a:pt x="72" y="20"/>
                    </a:lnTo>
                    <a:lnTo>
                      <a:pt x="80" y="12"/>
                    </a:lnTo>
                    <a:lnTo>
                      <a:pt x="89" y="4"/>
                    </a:lnTo>
                    <a:lnTo>
                      <a:pt x="93" y="4"/>
                    </a:lnTo>
                    <a:lnTo>
                      <a:pt x="101" y="0"/>
                    </a:lnTo>
                    <a:lnTo>
                      <a:pt x="105" y="4"/>
                    </a:lnTo>
                    <a:lnTo>
                      <a:pt x="113" y="4"/>
                    </a:lnTo>
                    <a:lnTo>
                      <a:pt x="117" y="8"/>
                    </a:lnTo>
                    <a:lnTo>
                      <a:pt x="121" y="16"/>
                    </a:lnTo>
                    <a:lnTo>
                      <a:pt x="121" y="20"/>
                    </a:lnTo>
                    <a:lnTo>
                      <a:pt x="121" y="32"/>
                    </a:lnTo>
                    <a:lnTo>
                      <a:pt x="121" y="64"/>
                    </a:lnTo>
                    <a:lnTo>
                      <a:pt x="121" y="72"/>
                    </a:lnTo>
                    <a:lnTo>
                      <a:pt x="121" y="76"/>
                    </a:lnTo>
                    <a:lnTo>
                      <a:pt x="125" y="76"/>
                    </a:lnTo>
                    <a:lnTo>
                      <a:pt x="125" y="80"/>
                    </a:lnTo>
                    <a:lnTo>
                      <a:pt x="129" y="80"/>
                    </a:lnTo>
                    <a:lnTo>
                      <a:pt x="133" y="80"/>
                    </a:lnTo>
                    <a:lnTo>
                      <a:pt x="133" y="84"/>
                    </a:lnTo>
                    <a:lnTo>
                      <a:pt x="97" y="84"/>
                    </a:lnTo>
                    <a:lnTo>
                      <a:pt x="97" y="80"/>
                    </a:lnTo>
                    <a:lnTo>
                      <a:pt x="101" y="80"/>
                    </a:lnTo>
                    <a:lnTo>
                      <a:pt x="105" y="80"/>
                    </a:lnTo>
                    <a:lnTo>
                      <a:pt x="105" y="76"/>
                    </a:lnTo>
                    <a:lnTo>
                      <a:pt x="105" y="72"/>
                    </a:lnTo>
                    <a:lnTo>
                      <a:pt x="105" y="68"/>
                    </a:lnTo>
                    <a:lnTo>
                      <a:pt x="109" y="64"/>
                    </a:lnTo>
                    <a:lnTo>
                      <a:pt x="109" y="32"/>
                    </a:lnTo>
                    <a:lnTo>
                      <a:pt x="105" y="24"/>
                    </a:lnTo>
                    <a:lnTo>
                      <a:pt x="105" y="20"/>
                    </a:lnTo>
                    <a:lnTo>
                      <a:pt x="101" y="16"/>
                    </a:lnTo>
                    <a:lnTo>
                      <a:pt x="93" y="12"/>
                    </a:lnTo>
                    <a:lnTo>
                      <a:pt x="89" y="12"/>
                    </a:lnTo>
                    <a:lnTo>
                      <a:pt x="85" y="16"/>
                    </a:lnTo>
                    <a:lnTo>
                      <a:pt x="80" y="20"/>
                    </a:lnTo>
                    <a:lnTo>
                      <a:pt x="72" y="24"/>
                    </a:lnTo>
                    <a:lnTo>
                      <a:pt x="72" y="28"/>
                    </a:lnTo>
                    <a:lnTo>
                      <a:pt x="72" y="64"/>
                    </a:lnTo>
                    <a:lnTo>
                      <a:pt x="72" y="72"/>
                    </a:lnTo>
                    <a:lnTo>
                      <a:pt x="72" y="76"/>
                    </a:lnTo>
                    <a:lnTo>
                      <a:pt x="76" y="76"/>
                    </a:lnTo>
                    <a:lnTo>
                      <a:pt x="76" y="80"/>
                    </a:lnTo>
                    <a:lnTo>
                      <a:pt x="80" y="80"/>
                    </a:lnTo>
                    <a:lnTo>
                      <a:pt x="85" y="80"/>
                    </a:lnTo>
                    <a:lnTo>
                      <a:pt x="85" y="84"/>
                    </a:lnTo>
                    <a:lnTo>
                      <a:pt x="48" y="84"/>
                    </a:lnTo>
                    <a:lnTo>
                      <a:pt x="48" y="80"/>
                    </a:lnTo>
                    <a:lnTo>
                      <a:pt x="52" y="80"/>
                    </a:lnTo>
                    <a:lnTo>
                      <a:pt x="56" y="80"/>
                    </a:lnTo>
                    <a:lnTo>
                      <a:pt x="56" y="76"/>
                    </a:lnTo>
                    <a:lnTo>
                      <a:pt x="60" y="72"/>
                    </a:lnTo>
                    <a:lnTo>
                      <a:pt x="60" y="64"/>
                    </a:lnTo>
                    <a:lnTo>
                      <a:pt x="60" y="32"/>
                    </a:lnTo>
                    <a:lnTo>
                      <a:pt x="56" y="24"/>
                    </a:lnTo>
                    <a:lnTo>
                      <a:pt x="56" y="16"/>
                    </a:lnTo>
                    <a:lnTo>
                      <a:pt x="52" y="16"/>
                    </a:lnTo>
                    <a:lnTo>
                      <a:pt x="44" y="12"/>
                    </a:lnTo>
                    <a:lnTo>
                      <a:pt x="40" y="12"/>
                    </a:lnTo>
                    <a:lnTo>
                      <a:pt x="36" y="16"/>
                    </a:lnTo>
                    <a:lnTo>
                      <a:pt x="32" y="20"/>
                    </a:lnTo>
                    <a:lnTo>
                      <a:pt x="24" y="24"/>
                    </a:lnTo>
                    <a:lnTo>
                      <a:pt x="24" y="64"/>
                    </a:lnTo>
                    <a:lnTo>
                      <a:pt x="24" y="72"/>
                    </a:lnTo>
                    <a:lnTo>
                      <a:pt x="28" y="76"/>
                    </a:lnTo>
                    <a:lnTo>
                      <a:pt x="28" y="80"/>
                    </a:lnTo>
                    <a:lnTo>
                      <a:pt x="32" y="80"/>
                    </a:lnTo>
                    <a:lnTo>
                      <a:pt x="36" y="80"/>
                    </a:lnTo>
                    <a:lnTo>
                      <a:pt x="36" y="84"/>
                    </a:lnTo>
                    <a:lnTo>
                      <a:pt x="0" y="84"/>
                    </a:lnTo>
                    <a:lnTo>
                      <a:pt x="0" y="80"/>
                    </a:lnTo>
                    <a:lnTo>
                      <a:pt x="4" y="80"/>
                    </a:lnTo>
                    <a:lnTo>
                      <a:pt x="8" y="80"/>
                    </a:lnTo>
                    <a:lnTo>
                      <a:pt x="8" y="76"/>
                    </a:lnTo>
                    <a:lnTo>
                      <a:pt x="12" y="76"/>
                    </a:lnTo>
                    <a:lnTo>
                      <a:pt x="12" y="72"/>
                    </a:lnTo>
                    <a:lnTo>
                      <a:pt x="12" y="64"/>
                    </a:lnTo>
                    <a:lnTo>
                      <a:pt x="12" y="36"/>
                    </a:lnTo>
                    <a:lnTo>
                      <a:pt x="12" y="24"/>
                    </a:lnTo>
                    <a:lnTo>
                      <a:pt x="12" y="16"/>
                    </a:lnTo>
                    <a:lnTo>
                      <a:pt x="8" y="16"/>
                    </a:lnTo>
                    <a:lnTo>
                      <a:pt x="8" y="12"/>
                    </a:lnTo>
                    <a:lnTo>
                      <a:pt x="4" y="12"/>
                    </a:lnTo>
                    <a:lnTo>
                      <a:pt x="0" y="12"/>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526" name="Freeform 143"/>
              <p:cNvSpPr>
                <a:spLocks noEditPoints="1"/>
              </p:cNvSpPr>
              <p:nvPr/>
            </p:nvSpPr>
            <p:spPr bwMode="auto">
              <a:xfrm>
                <a:off x="971" y="2869"/>
                <a:ext cx="80" cy="124"/>
              </a:xfrm>
              <a:custGeom>
                <a:avLst/>
                <a:gdLst>
                  <a:gd name="T0" fmla="*/ 28 w 80"/>
                  <a:gd name="T1" fmla="*/ 60 h 124"/>
                  <a:gd name="T2" fmla="*/ 36 w 80"/>
                  <a:gd name="T3" fmla="*/ 48 h 124"/>
                  <a:gd name="T4" fmla="*/ 44 w 80"/>
                  <a:gd name="T5" fmla="*/ 44 h 124"/>
                  <a:gd name="T6" fmla="*/ 52 w 80"/>
                  <a:gd name="T7" fmla="*/ 40 h 124"/>
                  <a:gd name="T8" fmla="*/ 64 w 80"/>
                  <a:gd name="T9" fmla="*/ 44 h 124"/>
                  <a:gd name="T10" fmla="*/ 72 w 80"/>
                  <a:gd name="T11" fmla="*/ 52 h 124"/>
                  <a:gd name="T12" fmla="*/ 76 w 80"/>
                  <a:gd name="T13" fmla="*/ 60 h 124"/>
                  <a:gd name="T14" fmla="*/ 80 w 80"/>
                  <a:gd name="T15" fmla="*/ 68 h 124"/>
                  <a:gd name="T16" fmla="*/ 80 w 80"/>
                  <a:gd name="T17" fmla="*/ 80 h 124"/>
                  <a:gd name="T18" fmla="*/ 80 w 80"/>
                  <a:gd name="T19" fmla="*/ 92 h 124"/>
                  <a:gd name="T20" fmla="*/ 76 w 80"/>
                  <a:gd name="T21" fmla="*/ 104 h 124"/>
                  <a:gd name="T22" fmla="*/ 68 w 80"/>
                  <a:gd name="T23" fmla="*/ 112 h 124"/>
                  <a:gd name="T24" fmla="*/ 56 w 80"/>
                  <a:gd name="T25" fmla="*/ 120 h 124"/>
                  <a:gd name="T26" fmla="*/ 40 w 80"/>
                  <a:gd name="T27" fmla="*/ 124 h 124"/>
                  <a:gd name="T28" fmla="*/ 32 w 80"/>
                  <a:gd name="T29" fmla="*/ 124 h 124"/>
                  <a:gd name="T30" fmla="*/ 28 w 80"/>
                  <a:gd name="T31" fmla="*/ 120 h 124"/>
                  <a:gd name="T32" fmla="*/ 20 w 80"/>
                  <a:gd name="T33" fmla="*/ 120 h 124"/>
                  <a:gd name="T34" fmla="*/ 12 w 80"/>
                  <a:gd name="T35" fmla="*/ 116 h 124"/>
                  <a:gd name="T36" fmla="*/ 12 w 80"/>
                  <a:gd name="T37" fmla="*/ 32 h 124"/>
                  <a:gd name="T38" fmla="*/ 12 w 80"/>
                  <a:gd name="T39" fmla="*/ 20 h 124"/>
                  <a:gd name="T40" fmla="*/ 12 w 80"/>
                  <a:gd name="T41" fmla="*/ 16 h 124"/>
                  <a:gd name="T42" fmla="*/ 12 w 80"/>
                  <a:gd name="T43" fmla="*/ 12 h 124"/>
                  <a:gd name="T44" fmla="*/ 8 w 80"/>
                  <a:gd name="T45" fmla="*/ 12 h 124"/>
                  <a:gd name="T46" fmla="*/ 8 w 80"/>
                  <a:gd name="T47" fmla="*/ 8 h 124"/>
                  <a:gd name="T48" fmla="*/ 8 w 80"/>
                  <a:gd name="T49" fmla="*/ 8 h 124"/>
                  <a:gd name="T50" fmla="*/ 4 w 80"/>
                  <a:gd name="T51" fmla="*/ 8 h 124"/>
                  <a:gd name="T52" fmla="*/ 4 w 80"/>
                  <a:gd name="T53" fmla="*/ 12 h 124"/>
                  <a:gd name="T54" fmla="*/ 0 w 80"/>
                  <a:gd name="T55" fmla="*/ 8 h 124"/>
                  <a:gd name="T56" fmla="*/ 24 w 80"/>
                  <a:gd name="T57" fmla="*/ 0 h 124"/>
                  <a:gd name="T58" fmla="*/ 28 w 80"/>
                  <a:gd name="T59" fmla="*/ 0 h 124"/>
                  <a:gd name="T60" fmla="*/ 28 w 80"/>
                  <a:gd name="T61" fmla="*/ 60 h 124"/>
                  <a:gd name="T62" fmla="*/ 28 w 80"/>
                  <a:gd name="T63" fmla="*/ 64 h 124"/>
                  <a:gd name="T64" fmla="*/ 28 w 80"/>
                  <a:gd name="T65" fmla="*/ 108 h 124"/>
                  <a:gd name="T66" fmla="*/ 32 w 80"/>
                  <a:gd name="T67" fmla="*/ 112 h 124"/>
                  <a:gd name="T68" fmla="*/ 36 w 80"/>
                  <a:gd name="T69" fmla="*/ 116 h 124"/>
                  <a:gd name="T70" fmla="*/ 40 w 80"/>
                  <a:gd name="T71" fmla="*/ 116 h 124"/>
                  <a:gd name="T72" fmla="*/ 44 w 80"/>
                  <a:gd name="T73" fmla="*/ 120 h 124"/>
                  <a:gd name="T74" fmla="*/ 52 w 80"/>
                  <a:gd name="T75" fmla="*/ 116 h 124"/>
                  <a:gd name="T76" fmla="*/ 60 w 80"/>
                  <a:gd name="T77" fmla="*/ 108 h 124"/>
                  <a:gd name="T78" fmla="*/ 64 w 80"/>
                  <a:gd name="T79" fmla="*/ 100 h 124"/>
                  <a:gd name="T80" fmla="*/ 68 w 80"/>
                  <a:gd name="T81" fmla="*/ 84 h 124"/>
                  <a:gd name="T82" fmla="*/ 64 w 80"/>
                  <a:gd name="T83" fmla="*/ 72 h 124"/>
                  <a:gd name="T84" fmla="*/ 60 w 80"/>
                  <a:gd name="T85" fmla="*/ 64 h 124"/>
                  <a:gd name="T86" fmla="*/ 52 w 80"/>
                  <a:gd name="T87" fmla="*/ 56 h 124"/>
                  <a:gd name="T88" fmla="*/ 44 w 80"/>
                  <a:gd name="T89" fmla="*/ 56 h 124"/>
                  <a:gd name="T90" fmla="*/ 40 w 80"/>
                  <a:gd name="T91" fmla="*/ 56 h 124"/>
                  <a:gd name="T92" fmla="*/ 36 w 80"/>
                  <a:gd name="T93" fmla="*/ 56 h 124"/>
                  <a:gd name="T94" fmla="*/ 32 w 80"/>
                  <a:gd name="T95" fmla="*/ 60 h 124"/>
                  <a:gd name="T96" fmla="*/ 28 w 80"/>
                  <a:gd name="T97" fmla="*/ 64 h 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0"/>
                  <a:gd name="T148" fmla="*/ 0 h 124"/>
                  <a:gd name="T149" fmla="*/ 80 w 80"/>
                  <a:gd name="T150" fmla="*/ 124 h 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0" h="124">
                    <a:moveTo>
                      <a:pt x="28" y="60"/>
                    </a:moveTo>
                    <a:lnTo>
                      <a:pt x="36" y="48"/>
                    </a:lnTo>
                    <a:lnTo>
                      <a:pt x="44" y="44"/>
                    </a:lnTo>
                    <a:lnTo>
                      <a:pt x="52" y="40"/>
                    </a:lnTo>
                    <a:lnTo>
                      <a:pt x="64" y="44"/>
                    </a:lnTo>
                    <a:lnTo>
                      <a:pt x="72" y="52"/>
                    </a:lnTo>
                    <a:lnTo>
                      <a:pt x="76" y="60"/>
                    </a:lnTo>
                    <a:lnTo>
                      <a:pt x="80" y="68"/>
                    </a:lnTo>
                    <a:lnTo>
                      <a:pt x="80" y="80"/>
                    </a:lnTo>
                    <a:lnTo>
                      <a:pt x="80" y="92"/>
                    </a:lnTo>
                    <a:lnTo>
                      <a:pt x="76" y="104"/>
                    </a:lnTo>
                    <a:lnTo>
                      <a:pt x="68" y="112"/>
                    </a:lnTo>
                    <a:lnTo>
                      <a:pt x="56" y="120"/>
                    </a:lnTo>
                    <a:lnTo>
                      <a:pt x="40" y="124"/>
                    </a:lnTo>
                    <a:lnTo>
                      <a:pt x="32" y="124"/>
                    </a:lnTo>
                    <a:lnTo>
                      <a:pt x="28" y="120"/>
                    </a:lnTo>
                    <a:lnTo>
                      <a:pt x="20" y="120"/>
                    </a:lnTo>
                    <a:lnTo>
                      <a:pt x="12" y="116"/>
                    </a:lnTo>
                    <a:lnTo>
                      <a:pt x="12" y="32"/>
                    </a:lnTo>
                    <a:lnTo>
                      <a:pt x="12" y="20"/>
                    </a:lnTo>
                    <a:lnTo>
                      <a:pt x="12" y="16"/>
                    </a:lnTo>
                    <a:lnTo>
                      <a:pt x="12" y="12"/>
                    </a:lnTo>
                    <a:lnTo>
                      <a:pt x="8" y="12"/>
                    </a:lnTo>
                    <a:lnTo>
                      <a:pt x="8" y="8"/>
                    </a:lnTo>
                    <a:lnTo>
                      <a:pt x="4" y="8"/>
                    </a:lnTo>
                    <a:lnTo>
                      <a:pt x="4" y="12"/>
                    </a:lnTo>
                    <a:lnTo>
                      <a:pt x="0" y="8"/>
                    </a:lnTo>
                    <a:lnTo>
                      <a:pt x="24" y="0"/>
                    </a:lnTo>
                    <a:lnTo>
                      <a:pt x="28" y="0"/>
                    </a:lnTo>
                    <a:lnTo>
                      <a:pt x="28" y="60"/>
                    </a:lnTo>
                    <a:close/>
                    <a:moveTo>
                      <a:pt x="28" y="64"/>
                    </a:moveTo>
                    <a:lnTo>
                      <a:pt x="28" y="108"/>
                    </a:lnTo>
                    <a:lnTo>
                      <a:pt x="32" y="112"/>
                    </a:lnTo>
                    <a:lnTo>
                      <a:pt x="36" y="116"/>
                    </a:lnTo>
                    <a:lnTo>
                      <a:pt x="40" y="116"/>
                    </a:lnTo>
                    <a:lnTo>
                      <a:pt x="44" y="120"/>
                    </a:lnTo>
                    <a:lnTo>
                      <a:pt x="52" y="116"/>
                    </a:lnTo>
                    <a:lnTo>
                      <a:pt x="60" y="108"/>
                    </a:lnTo>
                    <a:lnTo>
                      <a:pt x="64" y="100"/>
                    </a:lnTo>
                    <a:lnTo>
                      <a:pt x="68" y="84"/>
                    </a:lnTo>
                    <a:lnTo>
                      <a:pt x="64" y="72"/>
                    </a:lnTo>
                    <a:lnTo>
                      <a:pt x="60" y="64"/>
                    </a:lnTo>
                    <a:lnTo>
                      <a:pt x="52" y="56"/>
                    </a:lnTo>
                    <a:lnTo>
                      <a:pt x="44" y="56"/>
                    </a:lnTo>
                    <a:lnTo>
                      <a:pt x="40" y="56"/>
                    </a:lnTo>
                    <a:lnTo>
                      <a:pt x="36" y="56"/>
                    </a:lnTo>
                    <a:lnTo>
                      <a:pt x="32" y="60"/>
                    </a:lnTo>
                    <a:lnTo>
                      <a:pt x="28" y="64"/>
                    </a:lnTo>
                    <a:close/>
                  </a:path>
                </a:pathLst>
              </a:custGeom>
              <a:solidFill>
                <a:srgbClr val="000000"/>
              </a:solidFill>
              <a:ln w="0">
                <a:solidFill>
                  <a:srgbClr val="000000"/>
                </a:solidFill>
                <a:round/>
                <a:headEnd/>
                <a:tailEnd/>
              </a:ln>
            </p:spPr>
            <p:txBody>
              <a:bodyPr/>
              <a:lstStyle/>
              <a:p>
                <a:endParaRPr lang="en-US"/>
              </a:p>
            </p:txBody>
          </p:sp>
          <p:sp>
            <p:nvSpPr>
              <p:cNvPr id="9527" name="Freeform 144"/>
              <p:cNvSpPr>
                <a:spLocks noEditPoints="1"/>
              </p:cNvSpPr>
              <p:nvPr/>
            </p:nvSpPr>
            <p:spPr bwMode="auto">
              <a:xfrm>
                <a:off x="1063" y="2909"/>
                <a:ext cx="65" cy="84"/>
              </a:xfrm>
              <a:custGeom>
                <a:avLst/>
                <a:gdLst>
                  <a:gd name="T0" fmla="*/ 12 w 65"/>
                  <a:gd name="T1" fmla="*/ 32 h 84"/>
                  <a:gd name="T2" fmla="*/ 16 w 65"/>
                  <a:gd name="T3" fmla="*/ 48 h 84"/>
                  <a:gd name="T4" fmla="*/ 20 w 65"/>
                  <a:gd name="T5" fmla="*/ 60 h 84"/>
                  <a:gd name="T6" fmla="*/ 32 w 65"/>
                  <a:gd name="T7" fmla="*/ 68 h 84"/>
                  <a:gd name="T8" fmla="*/ 40 w 65"/>
                  <a:gd name="T9" fmla="*/ 68 h 84"/>
                  <a:gd name="T10" fmla="*/ 48 w 65"/>
                  <a:gd name="T11" fmla="*/ 68 h 84"/>
                  <a:gd name="T12" fmla="*/ 56 w 65"/>
                  <a:gd name="T13" fmla="*/ 64 h 84"/>
                  <a:gd name="T14" fmla="*/ 60 w 65"/>
                  <a:gd name="T15" fmla="*/ 60 h 84"/>
                  <a:gd name="T16" fmla="*/ 65 w 65"/>
                  <a:gd name="T17" fmla="*/ 52 h 84"/>
                  <a:gd name="T18" fmla="*/ 65 w 65"/>
                  <a:gd name="T19" fmla="*/ 52 h 84"/>
                  <a:gd name="T20" fmla="*/ 65 w 65"/>
                  <a:gd name="T21" fmla="*/ 64 h 84"/>
                  <a:gd name="T22" fmla="*/ 56 w 65"/>
                  <a:gd name="T23" fmla="*/ 76 h 84"/>
                  <a:gd name="T24" fmla="*/ 44 w 65"/>
                  <a:gd name="T25" fmla="*/ 80 h 84"/>
                  <a:gd name="T26" fmla="*/ 36 w 65"/>
                  <a:gd name="T27" fmla="*/ 84 h 84"/>
                  <a:gd name="T28" fmla="*/ 20 w 65"/>
                  <a:gd name="T29" fmla="*/ 80 h 84"/>
                  <a:gd name="T30" fmla="*/ 12 w 65"/>
                  <a:gd name="T31" fmla="*/ 72 h 84"/>
                  <a:gd name="T32" fmla="*/ 4 w 65"/>
                  <a:gd name="T33" fmla="*/ 64 h 84"/>
                  <a:gd name="T34" fmla="*/ 0 w 65"/>
                  <a:gd name="T35" fmla="*/ 56 h 84"/>
                  <a:gd name="T36" fmla="*/ 0 w 65"/>
                  <a:gd name="T37" fmla="*/ 44 h 84"/>
                  <a:gd name="T38" fmla="*/ 0 w 65"/>
                  <a:gd name="T39" fmla="*/ 32 h 84"/>
                  <a:gd name="T40" fmla="*/ 4 w 65"/>
                  <a:gd name="T41" fmla="*/ 20 h 84"/>
                  <a:gd name="T42" fmla="*/ 12 w 65"/>
                  <a:gd name="T43" fmla="*/ 12 h 84"/>
                  <a:gd name="T44" fmla="*/ 16 w 65"/>
                  <a:gd name="T45" fmla="*/ 8 h 84"/>
                  <a:gd name="T46" fmla="*/ 28 w 65"/>
                  <a:gd name="T47" fmla="*/ 4 h 84"/>
                  <a:gd name="T48" fmla="*/ 36 w 65"/>
                  <a:gd name="T49" fmla="*/ 0 h 84"/>
                  <a:gd name="T50" fmla="*/ 48 w 65"/>
                  <a:gd name="T51" fmla="*/ 4 h 84"/>
                  <a:gd name="T52" fmla="*/ 56 w 65"/>
                  <a:gd name="T53" fmla="*/ 12 h 84"/>
                  <a:gd name="T54" fmla="*/ 65 w 65"/>
                  <a:gd name="T55" fmla="*/ 20 h 84"/>
                  <a:gd name="T56" fmla="*/ 65 w 65"/>
                  <a:gd name="T57" fmla="*/ 32 h 84"/>
                  <a:gd name="T58" fmla="*/ 12 w 65"/>
                  <a:gd name="T59" fmla="*/ 32 h 84"/>
                  <a:gd name="T60" fmla="*/ 12 w 65"/>
                  <a:gd name="T61" fmla="*/ 28 h 84"/>
                  <a:gd name="T62" fmla="*/ 48 w 65"/>
                  <a:gd name="T63" fmla="*/ 28 h 84"/>
                  <a:gd name="T64" fmla="*/ 48 w 65"/>
                  <a:gd name="T65" fmla="*/ 20 h 84"/>
                  <a:gd name="T66" fmla="*/ 48 w 65"/>
                  <a:gd name="T67" fmla="*/ 16 h 84"/>
                  <a:gd name="T68" fmla="*/ 44 w 65"/>
                  <a:gd name="T69" fmla="*/ 12 h 84"/>
                  <a:gd name="T70" fmla="*/ 40 w 65"/>
                  <a:gd name="T71" fmla="*/ 8 h 84"/>
                  <a:gd name="T72" fmla="*/ 36 w 65"/>
                  <a:gd name="T73" fmla="*/ 8 h 84"/>
                  <a:gd name="T74" fmla="*/ 32 w 65"/>
                  <a:gd name="T75" fmla="*/ 8 h 84"/>
                  <a:gd name="T76" fmla="*/ 24 w 65"/>
                  <a:gd name="T77" fmla="*/ 8 h 84"/>
                  <a:gd name="T78" fmla="*/ 20 w 65"/>
                  <a:gd name="T79" fmla="*/ 12 h 84"/>
                  <a:gd name="T80" fmla="*/ 16 w 65"/>
                  <a:gd name="T81" fmla="*/ 20 h 84"/>
                  <a:gd name="T82" fmla="*/ 12 w 65"/>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84"/>
                  <a:gd name="T128" fmla="*/ 65 w 65"/>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84">
                    <a:moveTo>
                      <a:pt x="12" y="32"/>
                    </a:moveTo>
                    <a:lnTo>
                      <a:pt x="16" y="48"/>
                    </a:lnTo>
                    <a:lnTo>
                      <a:pt x="20" y="60"/>
                    </a:lnTo>
                    <a:lnTo>
                      <a:pt x="32" y="68"/>
                    </a:lnTo>
                    <a:lnTo>
                      <a:pt x="40" y="68"/>
                    </a:lnTo>
                    <a:lnTo>
                      <a:pt x="48" y="68"/>
                    </a:lnTo>
                    <a:lnTo>
                      <a:pt x="56" y="64"/>
                    </a:lnTo>
                    <a:lnTo>
                      <a:pt x="60" y="60"/>
                    </a:lnTo>
                    <a:lnTo>
                      <a:pt x="65" y="52"/>
                    </a:lnTo>
                    <a:lnTo>
                      <a:pt x="65" y="64"/>
                    </a:lnTo>
                    <a:lnTo>
                      <a:pt x="56" y="76"/>
                    </a:lnTo>
                    <a:lnTo>
                      <a:pt x="44" y="80"/>
                    </a:lnTo>
                    <a:lnTo>
                      <a:pt x="36" y="84"/>
                    </a:lnTo>
                    <a:lnTo>
                      <a:pt x="20" y="80"/>
                    </a:lnTo>
                    <a:lnTo>
                      <a:pt x="12" y="72"/>
                    </a:lnTo>
                    <a:lnTo>
                      <a:pt x="4" y="64"/>
                    </a:lnTo>
                    <a:lnTo>
                      <a:pt x="0" y="56"/>
                    </a:lnTo>
                    <a:lnTo>
                      <a:pt x="0" y="44"/>
                    </a:lnTo>
                    <a:lnTo>
                      <a:pt x="0" y="32"/>
                    </a:lnTo>
                    <a:lnTo>
                      <a:pt x="4" y="20"/>
                    </a:lnTo>
                    <a:lnTo>
                      <a:pt x="12" y="12"/>
                    </a:lnTo>
                    <a:lnTo>
                      <a:pt x="16" y="8"/>
                    </a:lnTo>
                    <a:lnTo>
                      <a:pt x="28" y="4"/>
                    </a:lnTo>
                    <a:lnTo>
                      <a:pt x="36" y="0"/>
                    </a:lnTo>
                    <a:lnTo>
                      <a:pt x="48" y="4"/>
                    </a:lnTo>
                    <a:lnTo>
                      <a:pt x="56" y="12"/>
                    </a:lnTo>
                    <a:lnTo>
                      <a:pt x="65" y="20"/>
                    </a:lnTo>
                    <a:lnTo>
                      <a:pt x="65" y="32"/>
                    </a:lnTo>
                    <a:lnTo>
                      <a:pt x="12" y="32"/>
                    </a:lnTo>
                    <a:close/>
                    <a:moveTo>
                      <a:pt x="12" y="28"/>
                    </a:moveTo>
                    <a:lnTo>
                      <a:pt x="48" y="28"/>
                    </a:lnTo>
                    <a:lnTo>
                      <a:pt x="48" y="20"/>
                    </a:lnTo>
                    <a:lnTo>
                      <a:pt x="48" y="16"/>
                    </a:lnTo>
                    <a:lnTo>
                      <a:pt x="44" y="12"/>
                    </a:lnTo>
                    <a:lnTo>
                      <a:pt x="40" y="8"/>
                    </a:lnTo>
                    <a:lnTo>
                      <a:pt x="36" y="8"/>
                    </a:lnTo>
                    <a:lnTo>
                      <a:pt x="32" y="8"/>
                    </a:lnTo>
                    <a:lnTo>
                      <a:pt x="24" y="8"/>
                    </a:lnTo>
                    <a:lnTo>
                      <a:pt x="20" y="12"/>
                    </a:lnTo>
                    <a:lnTo>
                      <a:pt x="16" y="20"/>
                    </a:lnTo>
                    <a:lnTo>
                      <a:pt x="12" y="28"/>
                    </a:lnTo>
                    <a:close/>
                  </a:path>
                </a:pathLst>
              </a:custGeom>
              <a:solidFill>
                <a:srgbClr val="000000"/>
              </a:solidFill>
              <a:ln w="0">
                <a:solidFill>
                  <a:srgbClr val="000000"/>
                </a:solidFill>
                <a:round/>
                <a:headEnd/>
                <a:tailEnd/>
              </a:ln>
            </p:spPr>
            <p:txBody>
              <a:bodyPr/>
              <a:lstStyle/>
              <a:p>
                <a:endParaRPr lang="en-US"/>
              </a:p>
            </p:txBody>
          </p:sp>
          <p:sp>
            <p:nvSpPr>
              <p:cNvPr id="9528" name="Freeform 145"/>
              <p:cNvSpPr>
                <a:spLocks/>
              </p:cNvSpPr>
              <p:nvPr/>
            </p:nvSpPr>
            <p:spPr bwMode="auto">
              <a:xfrm>
                <a:off x="1140" y="2909"/>
                <a:ext cx="56" cy="84"/>
              </a:xfrm>
              <a:custGeom>
                <a:avLst/>
                <a:gdLst>
                  <a:gd name="T0" fmla="*/ 24 w 56"/>
                  <a:gd name="T1" fmla="*/ 0 h 84"/>
                  <a:gd name="T2" fmla="*/ 24 w 56"/>
                  <a:gd name="T3" fmla="*/ 24 h 84"/>
                  <a:gd name="T4" fmla="*/ 32 w 56"/>
                  <a:gd name="T5" fmla="*/ 12 h 84"/>
                  <a:gd name="T6" fmla="*/ 36 w 56"/>
                  <a:gd name="T7" fmla="*/ 4 h 84"/>
                  <a:gd name="T8" fmla="*/ 44 w 56"/>
                  <a:gd name="T9" fmla="*/ 0 h 84"/>
                  <a:gd name="T10" fmla="*/ 48 w 56"/>
                  <a:gd name="T11" fmla="*/ 4 h 84"/>
                  <a:gd name="T12" fmla="*/ 52 w 56"/>
                  <a:gd name="T13" fmla="*/ 4 h 84"/>
                  <a:gd name="T14" fmla="*/ 56 w 56"/>
                  <a:gd name="T15" fmla="*/ 8 h 84"/>
                  <a:gd name="T16" fmla="*/ 56 w 56"/>
                  <a:gd name="T17" fmla="*/ 12 h 84"/>
                  <a:gd name="T18" fmla="*/ 56 w 56"/>
                  <a:gd name="T19" fmla="*/ 16 h 84"/>
                  <a:gd name="T20" fmla="*/ 52 w 56"/>
                  <a:gd name="T21" fmla="*/ 20 h 84"/>
                  <a:gd name="T22" fmla="*/ 52 w 56"/>
                  <a:gd name="T23" fmla="*/ 20 h 84"/>
                  <a:gd name="T24" fmla="*/ 48 w 56"/>
                  <a:gd name="T25" fmla="*/ 20 h 84"/>
                  <a:gd name="T26" fmla="*/ 44 w 56"/>
                  <a:gd name="T27" fmla="*/ 20 h 84"/>
                  <a:gd name="T28" fmla="*/ 44 w 56"/>
                  <a:gd name="T29" fmla="*/ 20 h 84"/>
                  <a:gd name="T30" fmla="*/ 40 w 56"/>
                  <a:gd name="T31" fmla="*/ 16 h 84"/>
                  <a:gd name="T32" fmla="*/ 36 w 56"/>
                  <a:gd name="T33" fmla="*/ 16 h 84"/>
                  <a:gd name="T34" fmla="*/ 36 w 56"/>
                  <a:gd name="T35" fmla="*/ 16 h 84"/>
                  <a:gd name="T36" fmla="*/ 32 w 56"/>
                  <a:gd name="T37" fmla="*/ 16 h 84"/>
                  <a:gd name="T38" fmla="*/ 28 w 56"/>
                  <a:gd name="T39" fmla="*/ 20 h 84"/>
                  <a:gd name="T40" fmla="*/ 24 w 56"/>
                  <a:gd name="T41" fmla="*/ 28 h 84"/>
                  <a:gd name="T42" fmla="*/ 24 w 56"/>
                  <a:gd name="T43" fmla="*/ 64 h 84"/>
                  <a:gd name="T44" fmla="*/ 24 w 56"/>
                  <a:gd name="T45" fmla="*/ 68 h 84"/>
                  <a:gd name="T46" fmla="*/ 28 w 56"/>
                  <a:gd name="T47" fmla="*/ 72 h 84"/>
                  <a:gd name="T48" fmla="*/ 28 w 56"/>
                  <a:gd name="T49" fmla="*/ 76 h 84"/>
                  <a:gd name="T50" fmla="*/ 32 w 56"/>
                  <a:gd name="T51" fmla="*/ 80 h 84"/>
                  <a:gd name="T52" fmla="*/ 36 w 56"/>
                  <a:gd name="T53" fmla="*/ 80 h 84"/>
                  <a:gd name="T54" fmla="*/ 40 w 56"/>
                  <a:gd name="T55" fmla="*/ 80 h 84"/>
                  <a:gd name="T56" fmla="*/ 40 w 56"/>
                  <a:gd name="T57" fmla="*/ 84 h 84"/>
                  <a:gd name="T58" fmla="*/ 0 w 56"/>
                  <a:gd name="T59" fmla="*/ 84 h 84"/>
                  <a:gd name="T60" fmla="*/ 0 w 56"/>
                  <a:gd name="T61" fmla="*/ 80 h 84"/>
                  <a:gd name="T62" fmla="*/ 4 w 56"/>
                  <a:gd name="T63" fmla="*/ 80 h 84"/>
                  <a:gd name="T64" fmla="*/ 8 w 56"/>
                  <a:gd name="T65" fmla="*/ 80 h 84"/>
                  <a:gd name="T66" fmla="*/ 8 w 56"/>
                  <a:gd name="T67" fmla="*/ 76 h 84"/>
                  <a:gd name="T68" fmla="*/ 8 w 56"/>
                  <a:gd name="T69" fmla="*/ 72 h 84"/>
                  <a:gd name="T70" fmla="*/ 8 w 56"/>
                  <a:gd name="T71" fmla="*/ 72 h 84"/>
                  <a:gd name="T72" fmla="*/ 12 w 56"/>
                  <a:gd name="T73" fmla="*/ 64 h 84"/>
                  <a:gd name="T74" fmla="*/ 12 w 56"/>
                  <a:gd name="T75" fmla="*/ 36 h 84"/>
                  <a:gd name="T76" fmla="*/ 8 w 56"/>
                  <a:gd name="T77" fmla="*/ 24 h 84"/>
                  <a:gd name="T78" fmla="*/ 8 w 56"/>
                  <a:gd name="T79" fmla="*/ 16 h 84"/>
                  <a:gd name="T80" fmla="*/ 8 w 56"/>
                  <a:gd name="T81" fmla="*/ 16 h 84"/>
                  <a:gd name="T82" fmla="*/ 8 w 56"/>
                  <a:gd name="T83" fmla="*/ 12 h 84"/>
                  <a:gd name="T84" fmla="*/ 8 w 56"/>
                  <a:gd name="T85" fmla="*/ 12 h 84"/>
                  <a:gd name="T86" fmla="*/ 4 w 56"/>
                  <a:gd name="T87" fmla="*/ 12 h 84"/>
                  <a:gd name="T88" fmla="*/ 4 w 56"/>
                  <a:gd name="T89" fmla="*/ 12 h 84"/>
                  <a:gd name="T90" fmla="*/ 0 w 56"/>
                  <a:gd name="T91" fmla="*/ 12 h 84"/>
                  <a:gd name="T92" fmla="*/ 0 w 56"/>
                  <a:gd name="T93" fmla="*/ 12 h 84"/>
                  <a:gd name="T94" fmla="*/ 20 w 56"/>
                  <a:gd name="T95" fmla="*/ 0 h 84"/>
                  <a:gd name="T96" fmla="*/ 24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4" y="0"/>
                    </a:moveTo>
                    <a:lnTo>
                      <a:pt x="24" y="24"/>
                    </a:lnTo>
                    <a:lnTo>
                      <a:pt x="32" y="12"/>
                    </a:lnTo>
                    <a:lnTo>
                      <a:pt x="36" y="4"/>
                    </a:lnTo>
                    <a:lnTo>
                      <a:pt x="44" y="0"/>
                    </a:lnTo>
                    <a:lnTo>
                      <a:pt x="48" y="4"/>
                    </a:lnTo>
                    <a:lnTo>
                      <a:pt x="52" y="4"/>
                    </a:lnTo>
                    <a:lnTo>
                      <a:pt x="56" y="8"/>
                    </a:lnTo>
                    <a:lnTo>
                      <a:pt x="56" y="12"/>
                    </a:lnTo>
                    <a:lnTo>
                      <a:pt x="56" y="16"/>
                    </a:lnTo>
                    <a:lnTo>
                      <a:pt x="52" y="20"/>
                    </a:lnTo>
                    <a:lnTo>
                      <a:pt x="48" y="20"/>
                    </a:lnTo>
                    <a:lnTo>
                      <a:pt x="44" y="20"/>
                    </a:lnTo>
                    <a:lnTo>
                      <a:pt x="40" y="16"/>
                    </a:lnTo>
                    <a:lnTo>
                      <a:pt x="36" y="16"/>
                    </a:lnTo>
                    <a:lnTo>
                      <a:pt x="32" y="16"/>
                    </a:lnTo>
                    <a:lnTo>
                      <a:pt x="28" y="20"/>
                    </a:lnTo>
                    <a:lnTo>
                      <a:pt x="24" y="28"/>
                    </a:lnTo>
                    <a:lnTo>
                      <a:pt x="24" y="64"/>
                    </a:lnTo>
                    <a:lnTo>
                      <a:pt x="24" y="68"/>
                    </a:lnTo>
                    <a:lnTo>
                      <a:pt x="28" y="72"/>
                    </a:lnTo>
                    <a:lnTo>
                      <a:pt x="28" y="76"/>
                    </a:lnTo>
                    <a:lnTo>
                      <a:pt x="32" y="80"/>
                    </a:lnTo>
                    <a:lnTo>
                      <a:pt x="36" y="80"/>
                    </a:lnTo>
                    <a:lnTo>
                      <a:pt x="40" y="80"/>
                    </a:lnTo>
                    <a:lnTo>
                      <a:pt x="40" y="84"/>
                    </a:lnTo>
                    <a:lnTo>
                      <a:pt x="0" y="84"/>
                    </a:lnTo>
                    <a:lnTo>
                      <a:pt x="0" y="80"/>
                    </a:lnTo>
                    <a:lnTo>
                      <a:pt x="4" y="80"/>
                    </a:lnTo>
                    <a:lnTo>
                      <a:pt x="8" y="80"/>
                    </a:lnTo>
                    <a:lnTo>
                      <a:pt x="8" y="76"/>
                    </a:lnTo>
                    <a:lnTo>
                      <a:pt x="8" y="72"/>
                    </a:lnTo>
                    <a:lnTo>
                      <a:pt x="12" y="64"/>
                    </a:lnTo>
                    <a:lnTo>
                      <a:pt x="12" y="36"/>
                    </a:lnTo>
                    <a:lnTo>
                      <a:pt x="8" y="24"/>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29" name="Rectangle 146"/>
              <p:cNvSpPr>
                <a:spLocks noChangeArrowheads="1"/>
              </p:cNvSpPr>
              <p:nvPr/>
            </p:nvSpPr>
            <p:spPr bwMode="auto">
              <a:xfrm>
                <a:off x="1240" y="2840"/>
                <a:ext cx="8" cy="218"/>
              </a:xfrm>
              <a:prstGeom prst="rect">
                <a:avLst/>
              </a:prstGeom>
              <a:solidFill>
                <a:srgbClr val="000000"/>
              </a:solidFill>
              <a:ln w="0">
                <a:solidFill>
                  <a:srgbClr val="000000"/>
                </a:solidFill>
                <a:miter lim="800000"/>
                <a:headEnd/>
                <a:tailEnd/>
              </a:ln>
            </p:spPr>
            <p:txBody>
              <a:bodyPr/>
              <a:lstStyle/>
              <a:p>
                <a:endParaRPr lang="en-US"/>
              </a:p>
            </p:txBody>
          </p:sp>
          <p:sp>
            <p:nvSpPr>
              <p:cNvPr id="9530" name="Freeform 147"/>
              <p:cNvSpPr>
                <a:spLocks/>
              </p:cNvSpPr>
              <p:nvPr/>
            </p:nvSpPr>
            <p:spPr bwMode="auto">
              <a:xfrm>
                <a:off x="1513" y="2873"/>
                <a:ext cx="85" cy="120"/>
              </a:xfrm>
              <a:custGeom>
                <a:avLst/>
                <a:gdLst>
                  <a:gd name="T0" fmla="*/ 33 w 85"/>
                  <a:gd name="T1" fmla="*/ 8 h 120"/>
                  <a:gd name="T2" fmla="*/ 33 w 85"/>
                  <a:gd name="T3" fmla="*/ 56 h 120"/>
                  <a:gd name="T4" fmla="*/ 49 w 85"/>
                  <a:gd name="T5" fmla="*/ 56 h 120"/>
                  <a:gd name="T6" fmla="*/ 57 w 85"/>
                  <a:gd name="T7" fmla="*/ 56 h 120"/>
                  <a:gd name="T8" fmla="*/ 65 w 85"/>
                  <a:gd name="T9" fmla="*/ 52 h 120"/>
                  <a:gd name="T10" fmla="*/ 65 w 85"/>
                  <a:gd name="T11" fmla="*/ 48 h 120"/>
                  <a:gd name="T12" fmla="*/ 69 w 85"/>
                  <a:gd name="T13" fmla="*/ 40 h 120"/>
                  <a:gd name="T14" fmla="*/ 69 w 85"/>
                  <a:gd name="T15" fmla="*/ 40 h 120"/>
                  <a:gd name="T16" fmla="*/ 69 w 85"/>
                  <a:gd name="T17" fmla="*/ 76 h 120"/>
                  <a:gd name="T18" fmla="*/ 69 w 85"/>
                  <a:gd name="T19" fmla="*/ 76 h 120"/>
                  <a:gd name="T20" fmla="*/ 69 w 85"/>
                  <a:gd name="T21" fmla="*/ 72 h 120"/>
                  <a:gd name="T22" fmla="*/ 65 w 85"/>
                  <a:gd name="T23" fmla="*/ 68 h 120"/>
                  <a:gd name="T24" fmla="*/ 65 w 85"/>
                  <a:gd name="T25" fmla="*/ 64 h 120"/>
                  <a:gd name="T26" fmla="*/ 61 w 85"/>
                  <a:gd name="T27" fmla="*/ 64 h 120"/>
                  <a:gd name="T28" fmla="*/ 57 w 85"/>
                  <a:gd name="T29" fmla="*/ 60 h 120"/>
                  <a:gd name="T30" fmla="*/ 49 w 85"/>
                  <a:gd name="T31" fmla="*/ 60 h 120"/>
                  <a:gd name="T32" fmla="*/ 33 w 85"/>
                  <a:gd name="T33" fmla="*/ 60 h 120"/>
                  <a:gd name="T34" fmla="*/ 33 w 85"/>
                  <a:gd name="T35" fmla="*/ 100 h 120"/>
                  <a:gd name="T36" fmla="*/ 33 w 85"/>
                  <a:gd name="T37" fmla="*/ 104 h 120"/>
                  <a:gd name="T38" fmla="*/ 33 w 85"/>
                  <a:gd name="T39" fmla="*/ 112 h 120"/>
                  <a:gd name="T40" fmla="*/ 33 w 85"/>
                  <a:gd name="T41" fmla="*/ 112 h 120"/>
                  <a:gd name="T42" fmla="*/ 37 w 85"/>
                  <a:gd name="T43" fmla="*/ 116 h 120"/>
                  <a:gd name="T44" fmla="*/ 41 w 85"/>
                  <a:gd name="T45" fmla="*/ 116 h 120"/>
                  <a:gd name="T46" fmla="*/ 45 w 85"/>
                  <a:gd name="T47" fmla="*/ 116 h 120"/>
                  <a:gd name="T48" fmla="*/ 49 w 85"/>
                  <a:gd name="T49" fmla="*/ 116 h 120"/>
                  <a:gd name="T50" fmla="*/ 49 w 85"/>
                  <a:gd name="T51" fmla="*/ 120 h 120"/>
                  <a:gd name="T52" fmla="*/ 0 w 85"/>
                  <a:gd name="T53" fmla="*/ 120 h 120"/>
                  <a:gd name="T54" fmla="*/ 0 w 85"/>
                  <a:gd name="T55" fmla="*/ 116 h 120"/>
                  <a:gd name="T56" fmla="*/ 4 w 85"/>
                  <a:gd name="T57" fmla="*/ 116 h 120"/>
                  <a:gd name="T58" fmla="*/ 8 w 85"/>
                  <a:gd name="T59" fmla="*/ 116 h 120"/>
                  <a:gd name="T60" fmla="*/ 12 w 85"/>
                  <a:gd name="T61" fmla="*/ 112 h 120"/>
                  <a:gd name="T62" fmla="*/ 16 w 85"/>
                  <a:gd name="T63" fmla="*/ 108 h 120"/>
                  <a:gd name="T64" fmla="*/ 16 w 85"/>
                  <a:gd name="T65" fmla="*/ 100 h 120"/>
                  <a:gd name="T66" fmla="*/ 16 w 85"/>
                  <a:gd name="T67" fmla="*/ 20 h 120"/>
                  <a:gd name="T68" fmla="*/ 16 w 85"/>
                  <a:gd name="T69" fmla="*/ 12 h 120"/>
                  <a:gd name="T70" fmla="*/ 12 w 85"/>
                  <a:gd name="T71" fmla="*/ 8 h 120"/>
                  <a:gd name="T72" fmla="*/ 12 w 85"/>
                  <a:gd name="T73" fmla="*/ 8 h 120"/>
                  <a:gd name="T74" fmla="*/ 12 w 85"/>
                  <a:gd name="T75" fmla="*/ 4 h 120"/>
                  <a:gd name="T76" fmla="*/ 8 w 85"/>
                  <a:gd name="T77" fmla="*/ 4 h 120"/>
                  <a:gd name="T78" fmla="*/ 4 w 85"/>
                  <a:gd name="T79" fmla="*/ 4 h 120"/>
                  <a:gd name="T80" fmla="*/ 0 w 85"/>
                  <a:gd name="T81" fmla="*/ 4 h 120"/>
                  <a:gd name="T82" fmla="*/ 0 w 85"/>
                  <a:gd name="T83" fmla="*/ 0 h 120"/>
                  <a:gd name="T84" fmla="*/ 85 w 85"/>
                  <a:gd name="T85" fmla="*/ 0 h 120"/>
                  <a:gd name="T86" fmla="*/ 85 w 85"/>
                  <a:gd name="T87" fmla="*/ 28 h 120"/>
                  <a:gd name="T88" fmla="*/ 81 w 85"/>
                  <a:gd name="T89" fmla="*/ 28 h 120"/>
                  <a:gd name="T90" fmla="*/ 81 w 85"/>
                  <a:gd name="T91" fmla="*/ 20 h 120"/>
                  <a:gd name="T92" fmla="*/ 77 w 85"/>
                  <a:gd name="T93" fmla="*/ 16 h 120"/>
                  <a:gd name="T94" fmla="*/ 77 w 85"/>
                  <a:gd name="T95" fmla="*/ 12 h 120"/>
                  <a:gd name="T96" fmla="*/ 73 w 85"/>
                  <a:gd name="T97" fmla="*/ 8 h 120"/>
                  <a:gd name="T98" fmla="*/ 65 w 85"/>
                  <a:gd name="T99" fmla="*/ 8 h 120"/>
                  <a:gd name="T100" fmla="*/ 57 w 85"/>
                  <a:gd name="T101" fmla="*/ 8 h 120"/>
                  <a:gd name="T102" fmla="*/ 33 w 85"/>
                  <a:gd name="T103" fmla="*/ 8 h 1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
                  <a:gd name="T157" fmla="*/ 0 h 120"/>
                  <a:gd name="T158" fmla="*/ 85 w 85"/>
                  <a:gd name="T159" fmla="*/ 120 h 1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 h="120">
                    <a:moveTo>
                      <a:pt x="33" y="8"/>
                    </a:moveTo>
                    <a:lnTo>
                      <a:pt x="33" y="56"/>
                    </a:lnTo>
                    <a:lnTo>
                      <a:pt x="49" y="56"/>
                    </a:lnTo>
                    <a:lnTo>
                      <a:pt x="57" y="56"/>
                    </a:lnTo>
                    <a:lnTo>
                      <a:pt x="65" y="52"/>
                    </a:lnTo>
                    <a:lnTo>
                      <a:pt x="65" y="48"/>
                    </a:lnTo>
                    <a:lnTo>
                      <a:pt x="69" y="40"/>
                    </a:lnTo>
                    <a:lnTo>
                      <a:pt x="69" y="76"/>
                    </a:lnTo>
                    <a:lnTo>
                      <a:pt x="69" y="72"/>
                    </a:lnTo>
                    <a:lnTo>
                      <a:pt x="65" y="68"/>
                    </a:lnTo>
                    <a:lnTo>
                      <a:pt x="65" y="64"/>
                    </a:lnTo>
                    <a:lnTo>
                      <a:pt x="61" y="64"/>
                    </a:lnTo>
                    <a:lnTo>
                      <a:pt x="57" y="60"/>
                    </a:lnTo>
                    <a:lnTo>
                      <a:pt x="49" y="60"/>
                    </a:lnTo>
                    <a:lnTo>
                      <a:pt x="33" y="60"/>
                    </a:lnTo>
                    <a:lnTo>
                      <a:pt x="33" y="100"/>
                    </a:lnTo>
                    <a:lnTo>
                      <a:pt x="33" y="104"/>
                    </a:lnTo>
                    <a:lnTo>
                      <a:pt x="33" y="112"/>
                    </a:lnTo>
                    <a:lnTo>
                      <a:pt x="37" y="116"/>
                    </a:lnTo>
                    <a:lnTo>
                      <a:pt x="41" y="116"/>
                    </a:lnTo>
                    <a:lnTo>
                      <a:pt x="45" y="116"/>
                    </a:lnTo>
                    <a:lnTo>
                      <a:pt x="49" y="116"/>
                    </a:lnTo>
                    <a:lnTo>
                      <a:pt x="49" y="120"/>
                    </a:lnTo>
                    <a:lnTo>
                      <a:pt x="0" y="120"/>
                    </a:lnTo>
                    <a:lnTo>
                      <a:pt x="0" y="116"/>
                    </a:lnTo>
                    <a:lnTo>
                      <a:pt x="4" y="116"/>
                    </a:lnTo>
                    <a:lnTo>
                      <a:pt x="8" y="116"/>
                    </a:lnTo>
                    <a:lnTo>
                      <a:pt x="12" y="112"/>
                    </a:lnTo>
                    <a:lnTo>
                      <a:pt x="16" y="108"/>
                    </a:lnTo>
                    <a:lnTo>
                      <a:pt x="16" y="100"/>
                    </a:lnTo>
                    <a:lnTo>
                      <a:pt x="16" y="20"/>
                    </a:lnTo>
                    <a:lnTo>
                      <a:pt x="16" y="12"/>
                    </a:lnTo>
                    <a:lnTo>
                      <a:pt x="12" y="8"/>
                    </a:lnTo>
                    <a:lnTo>
                      <a:pt x="12" y="4"/>
                    </a:lnTo>
                    <a:lnTo>
                      <a:pt x="8" y="4"/>
                    </a:lnTo>
                    <a:lnTo>
                      <a:pt x="4" y="4"/>
                    </a:lnTo>
                    <a:lnTo>
                      <a:pt x="0" y="4"/>
                    </a:lnTo>
                    <a:lnTo>
                      <a:pt x="0" y="0"/>
                    </a:lnTo>
                    <a:lnTo>
                      <a:pt x="85" y="0"/>
                    </a:lnTo>
                    <a:lnTo>
                      <a:pt x="85" y="28"/>
                    </a:lnTo>
                    <a:lnTo>
                      <a:pt x="81" y="28"/>
                    </a:lnTo>
                    <a:lnTo>
                      <a:pt x="81" y="20"/>
                    </a:lnTo>
                    <a:lnTo>
                      <a:pt x="77" y="16"/>
                    </a:lnTo>
                    <a:lnTo>
                      <a:pt x="77" y="12"/>
                    </a:lnTo>
                    <a:lnTo>
                      <a:pt x="73" y="8"/>
                    </a:lnTo>
                    <a:lnTo>
                      <a:pt x="65" y="8"/>
                    </a:lnTo>
                    <a:lnTo>
                      <a:pt x="57" y="8"/>
                    </a:lnTo>
                    <a:lnTo>
                      <a:pt x="33" y="8"/>
                    </a:lnTo>
                    <a:close/>
                  </a:path>
                </a:pathLst>
              </a:custGeom>
              <a:solidFill>
                <a:srgbClr val="000000"/>
              </a:solidFill>
              <a:ln w="0">
                <a:solidFill>
                  <a:srgbClr val="000000"/>
                </a:solidFill>
                <a:round/>
                <a:headEnd/>
                <a:tailEnd/>
              </a:ln>
            </p:spPr>
            <p:txBody>
              <a:bodyPr/>
              <a:lstStyle/>
              <a:p>
                <a:endParaRPr lang="en-US"/>
              </a:p>
            </p:txBody>
          </p:sp>
          <p:sp>
            <p:nvSpPr>
              <p:cNvPr id="9531" name="Freeform 148"/>
              <p:cNvSpPr>
                <a:spLocks/>
              </p:cNvSpPr>
              <p:nvPr/>
            </p:nvSpPr>
            <p:spPr bwMode="auto">
              <a:xfrm>
                <a:off x="1606" y="2909"/>
                <a:ext cx="56" cy="84"/>
              </a:xfrm>
              <a:custGeom>
                <a:avLst/>
                <a:gdLst>
                  <a:gd name="T0" fmla="*/ 28 w 56"/>
                  <a:gd name="T1" fmla="*/ 0 h 84"/>
                  <a:gd name="T2" fmla="*/ 28 w 56"/>
                  <a:gd name="T3" fmla="*/ 24 h 84"/>
                  <a:gd name="T4" fmla="*/ 32 w 56"/>
                  <a:gd name="T5" fmla="*/ 12 h 84"/>
                  <a:gd name="T6" fmla="*/ 40 w 56"/>
                  <a:gd name="T7" fmla="*/ 4 h 84"/>
                  <a:gd name="T8" fmla="*/ 48 w 56"/>
                  <a:gd name="T9" fmla="*/ 0 h 84"/>
                  <a:gd name="T10" fmla="*/ 52 w 56"/>
                  <a:gd name="T11" fmla="*/ 4 h 84"/>
                  <a:gd name="T12" fmla="*/ 56 w 56"/>
                  <a:gd name="T13" fmla="*/ 4 h 84"/>
                  <a:gd name="T14" fmla="*/ 56 w 56"/>
                  <a:gd name="T15" fmla="*/ 8 h 84"/>
                  <a:gd name="T16" fmla="*/ 56 w 56"/>
                  <a:gd name="T17" fmla="*/ 12 h 84"/>
                  <a:gd name="T18" fmla="*/ 56 w 56"/>
                  <a:gd name="T19" fmla="*/ 16 h 84"/>
                  <a:gd name="T20" fmla="*/ 56 w 56"/>
                  <a:gd name="T21" fmla="*/ 20 h 84"/>
                  <a:gd name="T22" fmla="*/ 52 w 56"/>
                  <a:gd name="T23" fmla="*/ 20 h 84"/>
                  <a:gd name="T24" fmla="*/ 52 w 56"/>
                  <a:gd name="T25" fmla="*/ 20 h 84"/>
                  <a:gd name="T26" fmla="*/ 48 w 56"/>
                  <a:gd name="T27" fmla="*/ 20 h 84"/>
                  <a:gd name="T28" fmla="*/ 44 w 56"/>
                  <a:gd name="T29" fmla="*/ 20 h 84"/>
                  <a:gd name="T30" fmla="*/ 40 w 56"/>
                  <a:gd name="T31" fmla="*/ 16 h 84"/>
                  <a:gd name="T32" fmla="*/ 40 w 56"/>
                  <a:gd name="T33" fmla="*/ 16 h 84"/>
                  <a:gd name="T34" fmla="*/ 36 w 56"/>
                  <a:gd name="T35" fmla="*/ 16 h 84"/>
                  <a:gd name="T36" fmla="*/ 36 w 56"/>
                  <a:gd name="T37" fmla="*/ 16 h 84"/>
                  <a:gd name="T38" fmla="*/ 32 w 56"/>
                  <a:gd name="T39" fmla="*/ 20 h 84"/>
                  <a:gd name="T40" fmla="*/ 28 w 56"/>
                  <a:gd name="T41" fmla="*/ 28 h 84"/>
                  <a:gd name="T42" fmla="*/ 28 w 56"/>
                  <a:gd name="T43" fmla="*/ 64 h 84"/>
                  <a:gd name="T44" fmla="*/ 28 w 56"/>
                  <a:gd name="T45" fmla="*/ 68 h 84"/>
                  <a:gd name="T46" fmla="*/ 28 w 56"/>
                  <a:gd name="T47" fmla="*/ 72 h 84"/>
                  <a:gd name="T48" fmla="*/ 32 w 56"/>
                  <a:gd name="T49" fmla="*/ 76 h 84"/>
                  <a:gd name="T50" fmla="*/ 32 w 56"/>
                  <a:gd name="T51" fmla="*/ 80 h 84"/>
                  <a:gd name="T52" fmla="*/ 36 w 56"/>
                  <a:gd name="T53" fmla="*/ 80 h 84"/>
                  <a:gd name="T54" fmla="*/ 40 w 56"/>
                  <a:gd name="T55" fmla="*/ 80 h 84"/>
                  <a:gd name="T56" fmla="*/ 40 w 56"/>
                  <a:gd name="T57" fmla="*/ 84 h 84"/>
                  <a:gd name="T58" fmla="*/ 0 w 56"/>
                  <a:gd name="T59" fmla="*/ 84 h 84"/>
                  <a:gd name="T60" fmla="*/ 0 w 56"/>
                  <a:gd name="T61" fmla="*/ 80 h 84"/>
                  <a:gd name="T62" fmla="*/ 8 w 56"/>
                  <a:gd name="T63" fmla="*/ 80 h 84"/>
                  <a:gd name="T64" fmla="*/ 8 w 56"/>
                  <a:gd name="T65" fmla="*/ 80 h 84"/>
                  <a:gd name="T66" fmla="*/ 12 w 56"/>
                  <a:gd name="T67" fmla="*/ 76 h 84"/>
                  <a:gd name="T68" fmla="*/ 12 w 56"/>
                  <a:gd name="T69" fmla="*/ 72 h 84"/>
                  <a:gd name="T70" fmla="*/ 12 w 56"/>
                  <a:gd name="T71" fmla="*/ 72 h 84"/>
                  <a:gd name="T72" fmla="*/ 12 w 56"/>
                  <a:gd name="T73" fmla="*/ 64 h 84"/>
                  <a:gd name="T74" fmla="*/ 12 w 56"/>
                  <a:gd name="T75" fmla="*/ 36 h 84"/>
                  <a:gd name="T76" fmla="*/ 12 w 56"/>
                  <a:gd name="T77" fmla="*/ 24 h 84"/>
                  <a:gd name="T78" fmla="*/ 12 w 56"/>
                  <a:gd name="T79" fmla="*/ 16 h 84"/>
                  <a:gd name="T80" fmla="*/ 12 w 56"/>
                  <a:gd name="T81" fmla="*/ 16 h 84"/>
                  <a:gd name="T82" fmla="*/ 12 w 56"/>
                  <a:gd name="T83" fmla="*/ 12 h 84"/>
                  <a:gd name="T84" fmla="*/ 8 w 56"/>
                  <a:gd name="T85" fmla="*/ 12 h 84"/>
                  <a:gd name="T86" fmla="*/ 8 w 56"/>
                  <a:gd name="T87" fmla="*/ 12 h 84"/>
                  <a:gd name="T88" fmla="*/ 4 w 56"/>
                  <a:gd name="T89" fmla="*/ 12 h 84"/>
                  <a:gd name="T90" fmla="*/ 4 w 56"/>
                  <a:gd name="T91" fmla="*/ 12 h 84"/>
                  <a:gd name="T92" fmla="*/ 0 w 56"/>
                  <a:gd name="T93" fmla="*/ 12 h 84"/>
                  <a:gd name="T94" fmla="*/ 24 w 56"/>
                  <a:gd name="T95" fmla="*/ 0 h 84"/>
                  <a:gd name="T96" fmla="*/ 28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8" y="0"/>
                    </a:moveTo>
                    <a:lnTo>
                      <a:pt x="28" y="24"/>
                    </a:lnTo>
                    <a:lnTo>
                      <a:pt x="32" y="12"/>
                    </a:lnTo>
                    <a:lnTo>
                      <a:pt x="40" y="4"/>
                    </a:lnTo>
                    <a:lnTo>
                      <a:pt x="48" y="0"/>
                    </a:lnTo>
                    <a:lnTo>
                      <a:pt x="52" y="4"/>
                    </a:lnTo>
                    <a:lnTo>
                      <a:pt x="56" y="4"/>
                    </a:lnTo>
                    <a:lnTo>
                      <a:pt x="56" y="8"/>
                    </a:lnTo>
                    <a:lnTo>
                      <a:pt x="56" y="12"/>
                    </a:lnTo>
                    <a:lnTo>
                      <a:pt x="56" y="16"/>
                    </a:lnTo>
                    <a:lnTo>
                      <a:pt x="56" y="20"/>
                    </a:lnTo>
                    <a:lnTo>
                      <a:pt x="52" y="20"/>
                    </a:lnTo>
                    <a:lnTo>
                      <a:pt x="48" y="20"/>
                    </a:lnTo>
                    <a:lnTo>
                      <a:pt x="44" y="20"/>
                    </a:lnTo>
                    <a:lnTo>
                      <a:pt x="40" y="16"/>
                    </a:lnTo>
                    <a:lnTo>
                      <a:pt x="36" y="16"/>
                    </a:lnTo>
                    <a:lnTo>
                      <a:pt x="32" y="20"/>
                    </a:lnTo>
                    <a:lnTo>
                      <a:pt x="28" y="28"/>
                    </a:lnTo>
                    <a:lnTo>
                      <a:pt x="28" y="64"/>
                    </a:lnTo>
                    <a:lnTo>
                      <a:pt x="28" y="68"/>
                    </a:lnTo>
                    <a:lnTo>
                      <a:pt x="28" y="72"/>
                    </a:lnTo>
                    <a:lnTo>
                      <a:pt x="32" y="76"/>
                    </a:lnTo>
                    <a:lnTo>
                      <a:pt x="32" y="80"/>
                    </a:lnTo>
                    <a:lnTo>
                      <a:pt x="36" y="80"/>
                    </a:lnTo>
                    <a:lnTo>
                      <a:pt x="40" y="80"/>
                    </a:lnTo>
                    <a:lnTo>
                      <a:pt x="40" y="84"/>
                    </a:lnTo>
                    <a:lnTo>
                      <a:pt x="0" y="84"/>
                    </a:lnTo>
                    <a:lnTo>
                      <a:pt x="0" y="80"/>
                    </a:lnTo>
                    <a:lnTo>
                      <a:pt x="8" y="80"/>
                    </a:lnTo>
                    <a:lnTo>
                      <a:pt x="12" y="76"/>
                    </a:lnTo>
                    <a:lnTo>
                      <a:pt x="12" y="72"/>
                    </a:lnTo>
                    <a:lnTo>
                      <a:pt x="12" y="64"/>
                    </a:lnTo>
                    <a:lnTo>
                      <a:pt x="12" y="36"/>
                    </a:lnTo>
                    <a:lnTo>
                      <a:pt x="12" y="24"/>
                    </a:lnTo>
                    <a:lnTo>
                      <a:pt x="12" y="16"/>
                    </a:lnTo>
                    <a:lnTo>
                      <a:pt x="12" y="12"/>
                    </a:lnTo>
                    <a:lnTo>
                      <a:pt x="8" y="12"/>
                    </a:lnTo>
                    <a:lnTo>
                      <a:pt x="4" y="12"/>
                    </a:lnTo>
                    <a:lnTo>
                      <a:pt x="0" y="12"/>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532" name="Freeform 149"/>
              <p:cNvSpPr>
                <a:spLocks noEditPoints="1"/>
              </p:cNvSpPr>
              <p:nvPr/>
            </p:nvSpPr>
            <p:spPr bwMode="auto">
              <a:xfrm>
                <a:off x="1670" y="2909"/>
                <a:ext cx="77" cy="84"/>
              </a:xfrm>
              <a:custGeom>
                <a:avLst/>
                <a:gdLst>
                  <a:gd name="T0" fmla="*/ 36 w 77"/>
                  <a:gd name="T1" fmla="*/ 0 h 84"/>
                  <a:gd name="T2" fmla="*/ 48 w 77"/>
                  <a:gd name="T3" fmla="*/ 4 h 84"/>
                  <a:gd name="T4" fmla="*/ 56 w 77"/>
                  <a:gd name="T5" fmla="*/ 8 h 84"/>
                  <a:gd name="T6" fmla="*/ 64 w 77"/>
                  <a:gd name="T7" fmla="*/ 16 h 84"/>
                  <a:gd name="T8" fmla="*/ 72 w 77"/>
                  <a:gd name="T9" fmla="*/ 28 h 84"/>
                  <a:gd name="T10" fmla="*/ 77 w 77"/>
                  <a:gd name="T11" fmla="*/ 40 h 84"/>
                  <a:gd name="T12" fmla="*/ 72 w 77"/>
                  <a:gd name="T13" fmla="*/ 52 h 84"/>
                  <a:gd name="T14" fmla="*/ 68 w 77"/>
                  <a:gd name="T15" fmla="*/ 64 h 84"/>
                  <a:gd name="T16" fmla="*/ 64 w 77"/>
                  <a:gd name="T17" fmla="*/ 72 h 84"/>
                  <a:gd name="T18" fmla="*/ 56 w 77"/>
                  <a:gd name="T19" fmla="*/ 80 h 84"/>
                  <a:gd name="T20" fmla="*/ 48 w 77"/>
                  <a:gd name="T21" fmla="*/ 84 h 84"/>
                  <a:gd name="T22" fmla="*/ 36 w 77"/>
                  <a:gd name="T23" fmla="*/ 84 h 84"/>
                  <a:gd name="T24" fmla="*/ 24 w 77"/>
                  <a:gd name="T25" fmla="*/ 84 h 84"/>
                  <a:gd name="T26" fmla="*/ 16 w 77"/>
                  <a:gd name="T27" fmla="*/ 76 h 84"/>
                  <a:gd name="T28" fmla="*/ 8 w 77"/>
                  <a:gd name="T29" fmla="*/ 68 h 84"/>
                  <a:gd name="T30" fmla="*/ 0 w 77"/>
                  <a:gd name="T31" fmla="*/ 56 h 84"/>
                  <a:gd name="T32" fmla="*/ 0 w 77"/>
                  <a:gd name="T33" fmla="*/ 44 h 84"/>
                  <a:gd name="T34" fmla="*/ 0 w 77"/>
                  <a:gd name="T35" fmla="*/ 32 h 84"/>
                  <a:gd name="T36" fmla="*/ 4 w 77"/>
                  <a:gd name="T37" fmla="*/ 24 h 84"/>
                  <a:gd name="T38" fmla="*/ 12 w 77"/>
                  <a:gd name="T39" fmla="*/ 12 h 84"/>
                  <a:gd name="T40" fmla="*/ 20 w 77"/>
                  <a:gd name="T41" fmla="*/ 8 h 84"/>
                  <a:gd name="T42" fmla="*/ 28 w 77"/>
                  <a:gd name="T43" fmla="*/ 4 h 84"/>
                  <a:gd name="T44" fmla="*/ 36 w 77"/>
                  <a:gd name="T45" fmla="*/ 0 h 84"/>
                  <a:gd name="T46" fmla="*/ 36 w 77"/>
                  <a:gd name="T47" fmla="*/ 8 h 84"/>
                  <a:gd name="T48" fmla="*/ 28 w 77"/>
                  <a:gd name="T49" fmla="*/ 8 h 84"/>
                  <a:gd name="T50" fmla="*/ 24 w 77"/>
                  <a:gd name="T51" fmla="*/ 8 h 84"/>
                  <a:gd name="T52" fmla="*/ 20 w 77"/>
                  <a:gd name="T53" fmla="*/ 12 h 84"/>
                  <a:gd name="T54" fmla="*/ 16 w 77"/>
                  <a:gd name="T55" fmla="*/ 20 h 84"/>
                  <a:gd name="T56" fmla="*/ 16 w 77"/>
                  <a:gd name="T57" fmla="*/ 28 h 84"/>
                  <a:gd name="T58" fmla="*/ 16 w 77"/>
                  <a:gd name="T59" fmla="*/ 36 h 84"/>
                  <a:gd name="T60" fmla="*/ 16 w 77"/>
                  <a:gd name="T61" fmla="*/ 52 h 84"/>
                  <a:gd name="T62" fmla="*/ 20 w 77"/>
                  <a:gd name="T63" fmla="*/ 68 h 84"/>
                  <a:gd name="T64" fmla="*/ 28 w 77"/>
                  <a:gd name="T65" fmla="*/ 72 h 84"/>
                  <a:gd name="T66" fmla="*/ 32 w 77"/>
                  <a:gd name="T67" fmla="*/ 76 h 84"/>
                  <a:gd name="T68" fmla="*/ 40 w 77"/>
                  <a:gd name="T69" fmla="*/ 80 h 84"/>
                  <a:gd name="T70" fmla="*/ 48 w 77"/>
                  <a:gd name="T71" fmla="*/ 76 h 84"/>
                  <a:gd name="T72" fmla="*/ 56 w 77"/>
                  <a:gd name="T73" fmla="*/ 72 h 84"/>
                  <a:gd name="T74" fmla="*/ 60 w 77"/>
                  <a:gd name="T75" fmla="*/ 64 h 84"/>
                  <a:gd name="T76" fmla="*/ 60 w 77"/>
                  <a:gd name="T77" fmla="*/ 48 h 84"/>
                  <a:gd name="T78" fmla="*/ 60 w 77"/>
                  <a:gd name="T79" fmla="*/ 36 h 84"/>
                  <a:gd name="T80" fmla="*/ 56 w 77"/>
                  <a:gd name="T81" fmla="*/ 24 h 84"/>
                  <a:gd name="T82" fmla="*/ 52 w 77"/>
                  <a:gd name="T83" fmla="*/ 16 h 84"/>
                  <a:gd name="T84" fmla="*/ 44 w 77"/>
                  <a:gd name="T85" fmla="*/ 8 h 84"/>
                  <a:gd name="T86" fmla="*/ 36 w 77"/>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4"/>
                  <a:gd name="T134" fmla="*/ 77 w 77"/>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4">
                    <a:moveTo>
                      <a:pt x="36" y="0"/>
                    </a:moveTo>
                    <a:lnTo>
                      <a:pt x="48" y="4"/>
                    </a:lnTo>
                    <a:lnTo>
                      <a:pt x="56" y="8"/>
                    </a:lnTo>
                    <a:lnTo>
                      <a:pt x="64" y="16"/>
                    </a:lnTo>
                    <a:lnTo>
                      <a:pt x="72" y="28"/>
                    </a:lnTo>
                    <a:lnTo>
                      <a:pt x="77" y="40"/>
                    </a:lnTo>
                    <a:lnTo>
                      <a:pt x="72" y="52"/>
                    </a:lnTo>
                    <a:lnTo>
                      <a:pt x="68" y="64"/>
                    </a:lnTo>
                    <a:lnTo>
                      <a:pt x="64" y="72"/>
                    </a:lnTo>
                    <a:lnTo>
                      <a:pt x="56" y="80"/>
                    </a:lnTo>
                    <a:lnTo>
                      <a:pt x="48" y="84"/>
                    </a:lnTo>
                    <a:lnTo>
                      <a:pt x="36" y="84"/>
                    </a:lnTo>
                    <a:lnTo>
                      <a:pt x="24" y="84"/>
                    </a:lnTo>
                    <a:lnTo>
                      <a:pt x="16" y="76"/>
                    </a:lnTo>
                    <a:lnTo>
                      <a:pt x="8" y="68"/>
                    </a:lnTo>
                    <a:lnTo>
                      <a:pt x="0" y="56"/>
                    </a:lnTo>
                    <a:lnTo>
                      <a:pt x="0" y="44"/>
                    </a:lnTo>
                    <a:lnTo>
                      <a:pt x="0" y="32"/>
                    </a:lnTo>
                    <a:lnTo>
                      <a:pt x="4" y="24"/>
                    </a:lnTo>
                    <a:lnTo>
                      <a:pt x="12" y="12"/>
                    </a:lnTo>
                    <a:lnTo>
                      <a:pt x="20" y="8"/>
                    </a:lnTo>
                    <a:lnTo>
                      <a:pt x="28" y="4"/>
                    </a:lnTo>
                    <a:lnTo>
                      <a:pt x="36" y="0"/>
                    </a:lnTo>
                    <a:close/>
                    <a:moveTo>
                      <a:pt x="36" y="8"/>
                    </a:moveTo>
                    <a:lnTo>
                      <a:pt x="28" y="8"/>
                    </a:lnTo>
                    <a:lnTo>
                      <a:pt x="24" y="8"/>
                    </a:lnTo>
                    <a:lnTo>
                      <a:pt x="20" y="12"/>
                    </a:lnTo>
                    <a:lnTo>
                      <a:pt x="16" y="20"/>
                    </a:lnTo>
                    <a:lnTo>
                      <a:pt x="16" y="28"/>
                    </a:lnTo>
                    <a:lnTo>
                      <a:pt x="16" y="36"/>
                    </a:lnTo>
                    <a:lnTo>
                      <a:pt x="16" y="52"/>
                    </a:lnTo>
                    <a:lnTo>
                      <a:pt x="20" y="68"/>
                    </a:lnTo>
                    <a:lnTo>
                      <a:pt x="28" y="72"/>
                    </a:lnTo>
                    <a:lnTo>
                      <a:pt x="32" y="76"/>
                    </a:lnTo>
                    <a:lnTo>
                      <a:pt x="40" y="80"/>
                    </a:lnTo>
                    <a:lnTo>
                      <a:pt x="48" y="76"/>
                    </a:lnTo>
                    <a:lnTo>
                      <a:pt x="56" y="72"/>
                    </a:lnTo>
                    <a:lnTo>
                      <a:pt x="60" y="64"/>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533" name="Freeform 150"/>
              <p:cNvSpPr>
                <a:spLocks/>
              </p:cNvSpPr>
              <p:nvPr/>
            </p:nvSpPr>
            <p:spPr bwMode="auto">
              <a:xfrm>
                <a:off x="1755" y="2909"/>
                <a:ext cx="132" cy="84"/>
              </a:xfrm>
              <a:custGeom>
                <a:avLst/>
                <a:gdLst>
                  <a:gd name="T0" fmla="*/ 32 w 132"/>
                  <a:gd name="T1" fmla="*/ 12 h 84"/>
                  <a:gd name="T2" fmla="*/ 40 w 132"/>
                  <a:gd name="T3" fmla="*/ 4 h 84"/>
                  <a:gd name="T4" fmla="*/ 48 w 132"/>
                  <a:gd name="T5" fmla="*/ 4 h 84"/>
                  <a:gd name="T6" fmla="*/ 60 w 132"/>
                  <a:gd name="T7" fmla="*/ 4 h 84"/>
                  <a:gd name="T8" fmla="*/ 68 w 132"/>
                  <a:gd name="T9" fmla="*/ 12 h 84"/>
                  <a:gd name="T10" fmla="*/ 80 w 132"/>
                  <a:gd name="T11" fmla="*/ 12 h 84"/>
                  <a:gd name="T12" fmla="*/ 92 w 132"/>
                  <a:gd name="T13" fmla="*/ 4 h 84"/>
                  <a:gd name="T14" fmla="*/ 104 w 132"/>
                  <a:gd name="T15" fmla="*/ 4 h 84"/>
                  <a:gd name="T16" fmla="*/ 116 w 132"/>
                  <a:gd name="T17" fmla="*/ 8 h 84"/>
                  <a:gd name="T18" fmla="*/ 120 w 132"/>
                  <a:gd name="T19" fmla="*/ 20 h 84"/>
                  <a:gd name="T20" fmla="*/ 120 w 132"/>
                  <a:gd name="T21" fmla="*/ 64 h 84"/>
                  <a:gd name="T22" fmla="*/ 120 w 132"/>
                  <a:gd name="T23" fmla="*/ 76 h 84"/>
                  <a:gd name="T24" fmla="*/ 124 w 132"/>
                  <a:gd name="T25" fmla="*/ 80 h 84"/>
                  <a:gd name="T26" fmla="*/ 132 w 132"/>
                  <a:gd name="T27" fmla="*/ 80 h 84"/>
                  <a:gd name="T28" fmla="*/ 96 w 132"/>
                  <a:gd name="T29" fmla="*/ 84 h 84"/>
                  <a:gd name="T30" fmla="*/ 96 w 132"/>
                  <a:gd name="T31" fmla="*/ 80 h 84"/>
                  <a:gd name="T32" fmla="*/ 104 w 132"/>
                  <a:gd name="T33" fmla="*/ 80 h 84"/>
                  <a:gd name="T34" fmla="*/ 104 w 132"/>
                  <a:gd name="T35" fmla="*/ 72 h 84"/>
                  <a:gd name="T36" fmla="*/ 104 w 132"/>
                  <a:gd name="T37" fmla="*/ 64 h 84"/>
                  <a:gd name="T38" fmla="*/ 104 w 132"/>
                  <a:gd name="T39" fmla="*/ 24 h 84"/>
                  <a:gd name="T40" fmla="*/ 100 w 132"/>
                  <a:gd name="T41" fmla="*/ 16 h 84"/>
                  <a:gd name="T42" fmla="*/ 88 w 132"/>
                  <a:gd name="T43" fmla="*/ 12 h 84"/>
                  <a:gd name="T44" fmla="*/ 80 w 132"/>
                  <a:gd name="T45" fmla="*/ 20 h 84"/>
                  <a:gd name="T46" fmla="*/ 72 w 132"/>
                  <a:gd name="T47" fmla="*/ 24 h 84"/>
                  <a:gd name="T48" fmla="*/ 72 w 132"/>
                  <a:gd name="T49" fmla="*/ 64 h 84"/>
                  <a:gd name="T50" fmla="*/ 72 w 132"/>
                  <a:gd name="T51" fmla="*/ 76 h 84"/>
                  <a:gd name="T52" fmla="*/ 76 w 132"/>
                  <a:gd name="T53" fmla="*/ 80 h 84"/>
                  <a:gd name="T54" fmla="*/ 84 w 132"/>
                  <a:gd name="T55" fmla="*/ 80 h 84"/>
                  <a:gd name="T56" fmla="*/ 48 w 132"/>
                  <a:gd name="T57" fmla="*/ 84 h 84"/>
                  <a:gd name="T58" fmla="*/ 52 w 132"/>
                  <a:gd name="T59" fmla="*/ 80 h 84"/>
                  <a:gd name="T60" fmla="*/ 56 w 132"/>
                  <a:gd name="T61" fmla="*/ 76 h 84"/>
                  <a:gd name="T62" fmla="*/ 56 w 132"/>
                  <a:gd name="T63" fmla="*/ 72 h 84"/>
                  <a:gd name="T64" fmla="*/ 56 w 132"/>
                  <a:gd name="T65" fmla="*/ 32 h 84"/>
                  <a:gd name="T66" fmla="*/ 56 w 132"/>
                  <a:gd name="T67" fmla="*/ 16 h 84"/>
                  <a:gd name="T68" fmla="*/ 44 w 132"/>
                  <a:gd name="T69" fmla="*/ 12 h 84"/>
                  <a:gd name="T70" fmla="*/ 36 w 132"/>
                  <a:gd name="T71" fmla="*/ 16 h 84"/>
                  <a:gd name="T72" fmla="*/ 24 w 132"/>
                  <a:gd name="T73" fmla="*/ 24 h 84"/>
                  <a:gd name="T74" fmla="*/ 24 w 132"/>
                  <a:gd name="T75" fmla="*/ 72 h 84"/>
                  <a:gd name="T76" fmla="*/ 28 w 132"/>
                  <a:gd name="T77" fmla="*/ 76 h 84"/>
                  <a:gd name="T78" fmla="*/ 32 w 132"/>
                  <a:gd name="T79" fmla="*/ 80 h 84"/>
                  <a:gd name="T80" fmla="*/ 36 w 132"/>
                  <a:gd name="T81" fmla="*/ 84 h 84"/>
                  <a:gd name="T82" fmla="*/ 0 w 132"/>
                  <a:gd name="T83" fmla="*/ 80 h 84"/>
                  <a:gd name="T84" fmla="*/ 8 w 132"/>
                  <a:gd name="T85" fmla="*/ 80 h 84"/>
                  <a:gd name="T86" fmla="*/ 8 w 132"/>
                  <a:gd name="T87" fmla="*/ 76 h 84"/>
                  <a:gd name="T88" fmla="*/ 12 w 132"/>
                  <a:gd name="T89" fmla="*/ 64 h 84"/>
                  <a:gd name="T90" fmla="*/ 12 w 132"/>
                  <a:gd name="T91" fmla="*/ 24 h 84"/>
                  <a:gd name="T92" fmla="*/ 8 w 132"/>
                  <a:gd name="T93" fmla="*/ 16 h 84"/>
                  <a:gd name="T94" fmla="*/ 8 w 132"/>
                  <a:gd name="T95" fmla="*/ 12 h 84"/>
                  <a:gd name="T96" fmla="*/ 4 w 132"/>
                  <a:gd name="T97" fmla="*/ 12 h 84"/>
                  <a:gd name="T98" fmla="*/ 0 w 132"/>
                  <a:gd name="T99" fmla="*/ 12 h 84"/>
                  <a:gd name="T100" fmla="*/ 24 w 132"/>
                  <a:gd name="T101" fmla="*/ 0 h 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4"/>
                  <a:gd name="T155" fmla="*/ 132 w 132"/>
                  <a:gd name="T156" fmla="*/ 84 h 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4">
                    <a:moveTo>
                      <a:pt x="24" y="20"/>
                    </a:moveTo>
                    <a:lnTo>
                      <a:pt x="32" y="12"/>
                    </a:lnTo>
                    <a:lnTo>
                      <a:pt x="36" y="8"/>
                    </a:lnTo>
                    <a:lnTo>
                      <a:pt x="40" y="4"/>
                    </a:lnTo>
                    <a:lnTo>
                      <a:pt x="44" y="4"/>
                    </a:lnTo>
                    <a:lnTo>
                      <a:pt x="48" y="4"/>
                    </a:lnTo>
                    <a:lnTo>
                      <a:pt x="52" y="0"/>
                    </a:lnTo>
                    <a:lnTo>
                      <a:pt x="60" y="4"/>
                    </a:lnTo>
                    <a:lnTo>
                      <a:pt x="64" y="8"/>
                    </a:lnTo>
                    <a:lnTo>
                      <a:pt x="68" y="12"/>
                    </a:lnTo>
                    <a:lnTo>
                      <a:pt x="72" y="20"/>
                    </a:lnTo>
                    <a:lnTo>
                      <a:pt x="80" y="12"/>
                    </a:lnTo>
                    <a:lnTo>
                      <a:pt x="88" y="4"/>
                    </a:lnTo>
                    <a:lnTo>
                      <a:pt x="92" y="4"/>
                    </a:lnTo>
                    <a:lnTo>
                      <a:pt x="100" y="0"/>
                    </a:lnTo>
                    <a:lnTo>
                      <a:pt x="104" y="4"/>
                    </a:lnTo>
                    <a:lnTo>
                      <a:pt x="112" y="4"/>
                    </a:lnTo>
                    <a:lnTo>
                      <a:pt x="116" y="8"/>
                    </a:lnTo>
                    <a:lnTo>
                      <a:pt x="116" y="16"/>
                    </a:lnTo>
                    <a:lnTo>
                      <a:pt x="120" y="20"/>
                    </a:lnTo>
                    <a:lnTo>
                      <a:pt x="120" y="32"/>
                    </a:lnTo>
                    <a:lnTo>
                      <a:pt x="120" y="64"/>
                    </a:lnTo>
                    <a:lnTo>
                      <a:pt x="120" y="72"/>
                    </a:lnTo>
                    <a:lnTo>
                      <a:pt x="120" y="76"/>
                    </a:lnTo>
                    <a:lnTo>
                      <a:pt x="124" y="80"/>
                    </a:lnTo>
                    <a:lnTo>
                      <a:pt x="128" y="80"/>
                    </a:lnTo>
                    <a:lnTo>
                      <a:pt x="132" y="80"/>
                    </a:lnTo>
                    <a:lnTo>
                      <a:pt x="132" y="84"/>
                    </a:lnTo>
                    <a:lnTo>
                      <a:pt x="96" y="84"/>
                    </a:lnTo>
                    <a:lnTo>
                      <a:pt x="96" y="80"/>
                    </a:lnTo>
                    <a:lnTo>
                      <a:pt x="100" y="80"/>
                    </a:lnTo>
                    <a:lnTo>
                      <a:pt x="104" y="80"/>
                    </a:lnTo>
                    <a:lnTo>
                      <a:pt x="104" y="76"/>
                    </a:lnTo>
                    <a:lnTo>
                      <a:pt x="104" y="72"/>
                    </a:lnTo>
                    <a:lnTo>
                      <a:pt x="104" y="68"/>
                    </a:lnTo>
                    <a:lnTo>
                      <a:pt x="104" y="64"/>
                    </a:lnTo>
                    <a:lnTo>
                      <a:pt x="104" y="32"/>
                    </a:lnTo>
                    <a:lnTo>
                      <a:pt x="104" y="24"/>
                    </a:lnTo>
                    <a:lnTo>
                      <a:pt x="104" y="20"/>
                    </a:lnTo>
                    <a:lnTo>
                      <a:pt x="100" y="16"/>
                    </a:lnTo>
                    <a:lnTo>
                      <a:pt x="92" y="12"/>
                    </a:lnTo>
                    <a:lnTo>
                      <a:pt x="88" y="12"/>
                    </a:lnTo>
                    <a:lnTo>
                      <a:pt x="84" y="16"/>
                    </a:lnTo>
                    <a:lnTo>
                      <a:pt x="80" y="20"/>
                    </a:lnTo>
                    <a:lnTo>
                      <a:pt x="72" y="24"/>
                    </a:lnTo>
                    <a:lnTo>
                      <a:pt x="72" y="28"/>
                    </a:lnTo>
                    <a:lnTo>
                      <a:pt x="72" y="64"/>
                    </a:lnTo>
                    <a:lnTo>
                      <a:pt x="72" y="72"/>
                    </a:lnTo>
                    <a:lnTo>
                      <a:pt x="72" y="76"/>
                    </a:lnTo>
                    <a:lnTo>
                      <a:pt x="76" y="76"/>
                    </a:lnTo>
                    <a:lnTo>
                      <a:pt x="76" y="80"/>
                    </a:lnTo>
                    <a:lnTo>
                      <a:pt x="80" y="80"/>
                    </a:lnTo>
                    <a:lnTo>
                      <a:pt x="84" y="80"/>
                    </a:lnTo>
                    <a:lnTo>
                      <a:pt x="84" y="84"/>
                    </a:lnTo>
                    <a:lnTo>
                      <a:pt x="48" y="84"/>
                    </a:lnTo>
                    <a:lnTo>
                      <a:pt x="48" y="80"/>
                    </a:lnTo>
                    <a:lnTo>
                      <a:pt x="52" y="80"/>
                    </a:lnTo>
                    <a:lnTo>
                      <a:pt x="56" y="80"/>
                    </a:lnTo>
                    <a:lnTo>
                      <a:pt x="56" y="76"/>
                    </a:lnTo>
                    <a:lnTo>
                      <a:pt x="56" y="72"/>
                    </a:lnTo>
                    <a:lnTo>
                      <a:pt x="56" y="64"/>
                    </a:lnTo>
                    <a:lnTo>
                      <a:pt x="56" y="32"/>
                    </a:lnTo>
                    <a:lnTo>
                      <a:pt x="56" y="24"/>
                    </a:lnTo>
                    <a:lnTo>
                      <a:pt x="56" y="16"/>
                    </a:lnTo>
                    <a:lnTo>
                      <a:pt x="52" y="16"/>
                    </a:lnTo>
                    <a:lnTo>
                      <a:pt x="44" y="12"/>
                    </a:lnTo>
                    <a:lnTo>
                      <a:pt x="40" y="12"/>
                    </a:lnTo>
                    <a:lnTo>
                      <a:pt x="36" y="16"/>
                    </a:lnTo>
                    <a:lnTo>
                      <a:pt x="28" y="20"/>
                    </a:lnTo>
                    <a:lnTo>
                      <a:pt x="24" y="24"/>
                    </a:lnTo>
                    <a:lnTo>
                      <a:pt x="24" y="64"/>
                    </a:lnTo>
                    <a:lnTo>
                      <a:pt x="24" y="72"/>
                    </a:lnTo>
                    <a:lnTo>
                      <a:pt x="24" y="76"/>
                    </a:lnTo>
                    <a:lnTo>
                      <a:pt x="28" y="76"/>
                    </a:lnTo>
                    <a:lnTo>
                      <a:pt x="28" y="80"/>
                    </a:lnTo>
                    <a:lnTo>
                      <a:pt x="32" y="80"/>
                    </a:lnTo>
                    <a:lnTo>
                      <a:pt x="36" y="80"/>
                    </a:lnTo>
                    <a:lnTo>
                      <a:pt x="36" y="84"/>
                    </a:lnTo>
                    <a:lnTo>
                      <a:pt x="0" y="84"/>
                    </a:lnTo>
                    <a:lnTo>
                      <a:pt x="0" y="80"/>
                    </a:lnTo>
                    <a:lnTo>
                      <a:pt x="4" y="80"/>
                    </a:lnTo>
                    <a:lnTo>
                      <a:pt x="8" y="80"/>
                    </a:lnTo>
                    <a:lnTo>
                      <a:pt x="8" y="76"/>
                    </a:lnTo>
                    <a:lnTo>
                      <a:pt x="12" y="72"/>
                    </a:lnTo>
                    <a:lnTo>
                      <a:pt x="12" y="64"/>
                    </a:lnTo>
                    <a:lnTo>
                      <a:pt x="12" y="36"/>
                    </a:lnTo>
                    <a:lnTo>
                      <a:pt x="12"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534" name="Freeform 151"/>
              <p:cNvSpPr>
                <a:spLocks noEditPoints="1"/>
              </p:cNvSpPr>
              <p:nvPr/>
            </p:nvSpPr>
            <p:spPr bwMode="auto">
              <a:xfrm>
                <a:off x="1939" y="2909"/>
                <a:ext cx="81" cy="120"/>
              </a:xfrm>
              <a:custGeom>
                <a:avLst/>
                <a:gdLst>
                  <a:gd name="T0" fmla="*/ 17 w 81"/>
                  <a:gd name="T1" fmla="*/ 48 h 120"/>
                  <a:gd name="T2" fmla="*/ 8 w 81"/>
                  <a:gd name="T3" fmla="*/ 36 h 120"/>
                  <a:gd name="T4" fmla="*/ 8 w 81"/>
                  <a:gd name="T5" fmla="*/ 20 h 120"/>
                  <a:gd name="T6" fmla="*/ 25 w 81"/>
                  <a:gd name="T7" fmla="*/ 4 h 120"/>
                  <a:gd name="T8" fmla="*/ 49 w 81"/>
                  <a:gd name="T9" fmla="*/ 4 h 120"/>
                  <a:gd name="T10" fmla="*/ 73 w 81"/>
                  <a:gd name="T11" fmla="*/ 8 h 120"/>
                  <a:gd name="T12" fmla="*/ 77 w 81"/>
                  <a:gd name="T13" fmla="*/ 8 h 120"/>
                  <a:gd name="T14" fmla="*/ 81 w 81"/>
                  <a:gd name="T15" fmla="*/ 8 h 120"/>
                  <a:gd name="T16" fmla="*/ 81 w 81"/>
                  <a:gd name="T17" fmla="*/ 8 h 120"/>
                  <a:gd name="T18" fmla="*/ 81 w 81"/>
                  <a:gd name="T19" fmla="*/ 12 h 120"/>
                  <a:gd name="T20" fmla="*/ 77 w 81"/>
                  <a:gd name="T21" fmla="*/ 12 h 120"/>
                  <a:gd name="T22" fmla="*/ 73 w 81"/>
                  <a:gd name="T23" fmla="*/ 12 h 120"/>
                  <a:gd name="T24" fmla="*/ 69 w 81"/>
                  <a:gd name="T25" fmla="*/ 20 h 120"/>
                  <a:gd name="T26" fmla="*/ 65 w 81"/>
                  <a:gd name="T27" fmla="*/ 40 h 120"/>
                  <a:gd name="T28" fmla="*/ 49 w 81"/>
                  <a:gd name="T29" fmla="*/ 56 h 120"/>
                  <a:gd name="T30" fmla="*/ 33 w 81"/>
                  <a:gd name="T31" fmla="*/ 56 h 120"/>
                  <a:gd name="T32" fmla="*/ 21 w 81"/>
                  <a:gd name="T33" fmla="*/ 60 h 120"/>
                  <a:gd name="T34" fmla="*/ 17 w 81"/>
                  <a:gd name="T35" fmla="*/ 64 h 120"/>
                  <a:gd name="T36" fmla="*/ 17 w 81"/>
                  <a:gd name="T37" fmla="*/ 68 h 120"/>
                  <a:gd name="T38" fmla="*/ 21 w 81"/>
                  <a:gd name="T39" fmla="*/ 68 h 120"/>
                  <a:gd name="T40" fmla="*/ 29 w 81"/>
                  <a:gd name="T41" fmla="*/ 68 h 120"/>
                  <a:gd name="T42" fmla="*/ 53 w 81"/>
                  <a:gd name="T43" fmla="*/ 72 h 120"/>
                  <a:gd name="T44" fmla="*/ 69 w 81"/>
                  <a:gd name="T45" fmla="*/ 72 h 120"/>
                  <a:gd name="T46" fmla="*/ 77 w 81"/>
                  <a:gd name="T47" fmla="*/ 84 h 120"/>
                  <a:gd name="T48" fmla="*/ 77 w 81"/>
                  <a:gd name="T49" fmla="*/ 100 h 120"/>
                  <a:gd name="T50" fmla="*/ 61 w 81"/>
                  <a:gd name="T51" fmla="*/ 116 h 120"/>
                  <a:gd name="T52" fmla="*/ 33 w 81"/>
                  <a:gd name="T53" fmla="*/ 120 h 120"/>
                  <a:gd name="T54" fmla="*/ 8 w 81"/>
                  <a:gd name="T55" fmla="*/ 112 h 120"/>
                  <a:gd name="T56" fmla="*/ 0 w 81"/>
                  <a:gd name="T57" fmla="*/ 104 h 120"/>
                  <a:gd name="T58" fmla="*/ 0 w 81"/>
                  <a:gd name="T59" fmla="*/ 100 h 120"/>
                  <a:gd name="T60" fmla="*/ 8 w 81"/>
                  <a:gd name="T61" fmla="*/ 92 h 120"/>
                  <a:gd name="T62" fmla="*/ 17 w 81"/>
                  <a:gd name="T63" fmla="*/ 80 h 120"/>
                  <a:gd name="T64" fmla="*/ 8 w 81"/>
                  <a:gd name="T65" fmla="*/ 76 h 120"/>
                  <a:gd name="T66" fmla="*/ 4 w 81"/>
                  <a:gd name="T67" fmla="*/ 72 h 120"/>
                  <a:gd name="T68" fmla="*/ 8 w 81"/>
                  <a:gd name="T69" fmla="*/ 64 h 120"/>
                  <a:gd name="T70" fmla="*/ 21 w 81"/>
                  <a:gd name="T71" fmla="*/ 52 h 120"/>
                  <a:gd name="T72" fmla="*/ 29 w 81"/>
                  <a:gd name="T73" fmla="*/ 8 h 120"/>
                  <a:gd name="T74" fmla="*/ 21 w 81"/>
                  <a:gd name="T75" fmla="*/ 16 h 120"/>
                  <a:gd name="T76" fmla="*/ 21 w 81"/>
                  <a:gd name="T77" fmla="*/ 40 h 120"/>
                  <a:gd name="T78" fmla="*/ 33 w 81"/>
                  <a:gd name="T79" fmla="*/ 52 h 120"/>
                  <a:gd name="T80" fmla="*/ 45 w 81"/>
                  <a:gd name="T81" fmla="*/ 52 h 120"/>
                  <a:gd name="T82" fmla="*/ 53 w 81"/>
                  <a:gd name="T83" fmla="*/ 40 h 120"/>
                  <a:gd name="T84" fmla="*/ 53 w 81"/>
                  <a:gd name="T85" fmla="*/ 20 h 120"/>
                  <a:gd name="T86" fmla="*/ 41 w 81"/>
                  <a:gd name="T87" fmla="*/ 8 h 120"/>
                  <a:gd name="T88" fmla="*/ 21 w 81"/>
                  <a:gd name="T89" fmla="*/ 84 h 120"/>
                  <a:gd name="T90" fmla="*/ 13 w 81"/>
                  <a:gd name="T91" fmla="*/ 92 h 120"/>
                  <a:gd name="T92" fmla="*/ 13 w 81"/>
                  <a:gd name="T93" fmla="*/ 96 h 120"/>
                  <a:gd name="T94" fmla="*/ 17 w 81"/>
                  <a:gd name="T95" fmla="*/ 104 h 120"/>
                  <a:gd name="T96" fmla="*/ 41 w 81"/>
                  <a:gd name="T97" fmla="*/ 108 h 120"/>
                  <a:gd name="T98" fmla="*/ 65 w 81"/>
                  <a:gd name="T99" fmla="*/ 104 h 120"/>
                  <a:gd name="T100" fmla="*/ 73 w 81"/>
                  <a:gd name="T101" fmla="*/ 92 h 120"/>
                  <a:gd name="T102" fmla="*/ 69 w 81"/>
                  <a:gd name="T103" fmla="*/ 88 h 120"/>
                  <a:gd name="T104" fmla="*/ 49 w 81"/>
                  <a:gd name="T105" fmla="*/ 84 h 120"/>
                  <a:gd name="T106" fmla="*/ 21 w 81"/>
                  <a:gd name="T107" fmla="*/ 84 h 1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1"/>
                  <a:gd name="T163" fmla="*/ 0 h 120"/>
                  <a:gd name="T164" fmla="*/ 81 w 81"/>
                  <a:gd name="T165" fmla="*/ 120 h 1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1" h="120">
                    <a:moveTo>
                      <a:pt x="21" y="52"/>
                    </a:moveTo>
                    <a:lnTo>
                      <a:pt x="17" y="48"/>
                    </a:lnTo>
                    <a:lnTo>
                      <a:pt x="8" y="44"/>
                    </a:lnTo>
                    <a:lnTo>
                      <a:pt x="8" y="36"/>
                    </a:lnTo>
                    <a:lnTo>
                      <a:pt x="4" y="32"/>
                    </a:lnTo>
                    <a:lnTo>
                      <a:pt x="8" y="20"/>
                    </a:lnTo>
                    <a:lnTo>
                      <a:pt x="17" y="12"/>
                    </a:lnTo>
                    <a:lnTo>
                      <a:pt x="25" y="4"/>
                    </a:lnTo>
                    <a:lnTo>
                      <a:pt x="37" y="0"/>
                    </a:lnTo>
                    <a:lnTo>
                      <a:pt x="49" y="4"/>
                    </a:lnTo>
                    <a:lnTo>
                      <a:pt x="57" y="8"/>
                    </a:lnTo>
                    <a:lnTo>
                      <a:pt x="73" y="8"/>
                    </a:lnTo>
                    <a:lnTo>
                      <a:pt x="77" y="8"/>
                    </a:lnTo>
                    <a:lnTo>
                      <a:pt x="81" y="8"/>
                    </a:lnTo>
                    <a:lnTo>
                      <a:pt x="81" y="12"/>
                    </a:lnTo>
                    <a:lnTo>
                      <a:pt x="77" y="12"/>
                    </a:lnTo>
                    <a:lnTo>
                      <a:pt x="73" y="12"/>
                    </a:lnTo>
                    <a:lnTo>
                      <a:pt x="65" y="12"/>
                    </a:lnTo>
                    <a:lnTo>
                      <a:pt x="69" y="20"/>
                    </a:lnTo>
                    <a:lnTo>
                      <a:pt x="69" y="28"/>
                    </a:lnTo>
                    <a:lnTo>
                      <a:pt x="65" y="40"/>
                    </a:lnTo>
                    <a:lnTo>
                      <a:pt x="61" y="48"/>
                    </a:lnTo>
                    <a:lnTo>
                      <a:pt x="49" y="56"/>
                    </a:lnTo>
                    <a:lnTo>
                      <a:pt x="37" y="56"/>
                    </a:lnTo>
                    <a:lnTo>
                      <a:pt x="33" y="56"/>
                    </a:lnTo>
                    <a:lnTo>
                      <a:pt x="25" y="56"/>
                    </a:lnTo>
                    <a:lnTo>
                      <a:pt x="21" y="60"/>
                    </a:lnTo>
                    <a:lnTo>
                      <a:pt x="17" y="64"/>
                    </a:lnTo>
                    <a:lnTo>
                      <a:pt x="17" y="68"/>
                    </a:lnTo>
                    <a:lnTo>
                      <a:pt x="21" y="68"/>
                    </a:lnTo>
                    <a:lnTo>
                      <a:pt x="25" y="68"/>
                    </a:lnTo>
                    <a:lnTo>
                      <a:pt x="29" y="68"/>
                    </a:lnTo>
                    <a:lnTo>
                      <a:pt x="37" y="68"/>
                    </a:lnTo>
                    <a:lnTo>
                      <a:pt x="53" y="72"/>
                    </a:lnTo>
                    <a:lnTo>
                      <a:pt x="61" y="72"/>
                    </a:lnTo>
                    <a:lnTo>
                      <a:pt x="69" y="72"/>
                    </a:lnTo>
                    <a:lnTo>
                      <a:pt x="73" y="76"/>
                    </a:lnTo>
                    <a:lnTo>
                      <a:pt x="77" y="84"/>
                    </a:lnTo>
                    <a:lnTo>
                      <a:pt x="77" y="88"/>
                    </a:lnTo>
                    <a:lnTo>
                      <a:pt x="77" y="100"/>
                    </a:lnTo>
                    <a:lnTo>
                      <a:pt x="69" y="108"/>
                    </a:lnTo>
                    <a:lnTo>
                      <a:pt x="61" y="116"/>
                    </a:lnTo>
                    <a:lnTo>
                      <a:pt x="49" y="120"/>
                    </a:lnTo>
                    <a:lnTo>
                      <a:pt x="33" y="120"/>
                    </a:lnTo>
                    <a:lnTo>
                      <a:pt x="21" y="120"/>
                    </a:lnTo>
                    <a:lnTo>
                      <a:pt x="8" y="112"/>
                    </a:lnTo>
                    <a:lnTo>
                      <a:pt x="0" y="108"/>
                    </a:lnTo>
                    <a:lnTo>
                      <a:pt x="0" y="104"/>
                    </a:lnTo>
                    <a:lnTo>
                      <a:pt x="0" y="100"/>
                    </a:lnTo>
                    <a:lnTo>
                      <a:pt x="4" y="96"/>
                    </a:lnTo>
                    <a:lnTo>
                      <a:pt x="8" y="92"/>
                    </a:lnTo>
                    <a:lnTo>
                      <a:pt x="8" y="88"/>
                    </a:lnTo>
                    <a:lnTo>
                      <a:pt x="17" y="80"/>
                    </a:lnTo>
                    <a:lnTo>
                      <a:pt x="13" y="80"/>
                    </a:lnTo>
                    <a:lnTo>
                      <a:pt x="8" y="76"/>
                    </a:lnTo>
                    <a:lnTo>
                      <a:pt x="4" y="72"/>
                    </a:lnTo>
                    <a:lnTo>
                      <a:pt x="8" y="68"/>
                    </a:lnTo>
                    <a:lnTo>
                      <a:pt x="8" y="64"/>
                    </a:lnTo>
                    <a:lnTo>
                      <a:pt x="13" y="60"/>
                    </a:lnTo>
                    <a:lnTo>
                      <a:pt x="21" y="52"/>
                    </a:lnTo>
                    <a:close/>
                    <a:moveTo>
                      <a:pt x="37" y="4"/>
                    </a:moveTo>
                    <a:lnTo>
                      <a:pt x="29" y="8"/>
                    </a:lnTo>
                    <a:lnTo>
                      <a:pt x="25" y="12"/>
                    </a:lnTo>
                    <a:lnTo>
                      <a:pt x="21" y="16"/>
                    </a:lnTo>
                    <a:lnTo>
                      <a:pt x="21" y="28"/>
                    </a:lnTo>
                    <a:lnTo>
                      <a:pt x="21" y="40"/>
                    </a:lnTo>
                    <a:lnTo>
                      <a:pt x="29" y="48"/>
                    </a:lnTo>
                    <a:lnTo>
                      <a:pt x="33" y="52"/>
                    </a:lnTo>
                    <a:lnTo>
                      <a:pt x="37" y="52"/>
                    </a:lnTo>
                    <a:lnTo>
                      <a:pt x="45" y="52"/>
                    </a:lnTo>
                    <a:lnTo>
                      <a:pt x="49" y="48"/>
                    </a:lnTo>
                    <a:lnTo>
                      <a:pt x="53" y="40"/>
                    </a:lnTo>
                    <a:lnTo>
                      <a:pt x="53" y="32"/>
                    </a:lnTo>
                    <a:lnTo>
                      <a:pt x="53" y="20"/>
                    </a:lnTo>
                    <a:lnTo>
                      <a:pt x="49" y="12"/>
                    </a:lnTo>
                    <a:lnTo>
                      <a:pt x="41" y="8"/>
                    </a:lnTo>
                    <a:lnTo>
                      <a:pt x="37" y="4"/>
                    </a:lnTo>
                    <a:close/>
                    <a:moveTo>
                      <a:pt x="21" y="84"/>
                    </a:moveTo>
                    <a:lnTo>
                      <a:pt x="17" y="88"/>
                    </a:lnTo>
                    <a:lnTo>
                      <a:pt x="13" y="92"/>
                    </a:lnTo>
                    <a:lnTo>
                      <a:pt x="13" y="96"/>
                    </a:lnTo>
                    <a:lnTo>
                      <a:pt x="13" y="100"/>
                    </a:lnTo>
                    <a:lnTo>
                      <a:pt x="17" y="104"/>
                    </a:lnTo>
                    <a:lnTo>
                      <a:pt x="29" y="108"/>
                    </a:lnTo>
                    <a:lnTo>
                      <a:pt x="41" y="108"/>
                    </a:lnTo>
                    <a:lnTo>
                      <a:pt x="57" y="108"/>
                    </a:lnTo>
                    <a:lnTo>
                      <a:pt x="65" y="104"/>
                    </a:lnTo>
                    <a:lnTo>
                      <a:pt x="69" y="100"/>
                    </a:lnTo>
                    <a:lnTo>
                      <a:pt x="73" y="92"/>
                    </a:lnTo>
                    <a:lnTo>
                      <a:pt x="73" y="88"/>
                    </a:lnTo>
                    <a:lnTo>
                      <a:pt x="69" y="88"/>
                    </a:lnTo>
                    <a:lnTo>
                      <a:pt x="61" y="84"/>
                    </a:lnTo>
                    <a:lnTo>
                      <a:pt x="49" y="84"/>
                    </a:lnTo>
                    <a:lnTo>
                      <a:pt x="33" y="84"/>
                    </a:lnTo>
                    <a:lnTo>
                      <a:pt x="21" y="84"/>
                    </a:lnTo>
                    <a:close/>
                  </a:path>
                </a:pathLst>
              </a:custGeom>
              <a:solidFill>
                <a:srgbClr val="000000"/>
              </a:solidFill>
              <a:ln w="0">
                <a:solidFill>
                  <a:srgbClr val="000000"/>
                </a:solidFill>
                <a:round/>
                <a:headEnd/>
                <a:tailEnd/>
              </a:ln>
            </p:spPr>
            <p:txBody>
              <a:bodyPr/>
              <a:lstStyle/>
              <a:p>
                <a:endParaRPr lang="en-US"/>
              </a:p>
            </p:txBody>
          </p:sp>
          <p:sp>
            <p:nvSpPr>
              <p:cNvPr id="9535" name="Freeform 152"/>
              <p:cNvSpPr>
                <a:spLocks/>
              </p:cNvSpPr>
              <p:nvPr/>
            </p:nvSpPr>
            <p:spPr bwMode="auto">
              <a:xfrm>
                <a:off x="2024" y="2909"/>
                <a:ext cx="56" cy="84"/>
              </a:xfrm>
              <a:custGeom>
                <a:avLst/>
                <a:gdLst>
                  <a:gd name="T0" fmla="*/ 24 w 56"/>
                  <a:gd name="T1" fmla="*/ 0 h 84"/>
                  <a:gd name="T2" fmla="*/ 24 w 56"/>
                  <a:gd name="T3" fmla="*/ 24 h 84"/>
                  <a:gd name="T4" fmla="*/ 32 w 56"/>
                  <a:gd name="T5" fmla="*/ 12 h 84"/>
                  <a:gd name="T6" fmla="*/ 36 w 56"/>
                  <a:gd name="T7" fmla="*/ 4 h 84"/>
                  <a:gd name="T8" fmla="*/ 44 w 56"/>
                  <a:gd name="T9" fmla="*/ 0 h 84"/>
                  <a:gd name="T10" fmla="*/ 48 w 56"/>
                  <a:gd name="T11" fmla="*/ 4 h 84"/>
                  <a:gd name="T12" fmla="*/ 52 w 56"/>
                  <a:gd name="T13" fmla="*/ 4 h 84"/>
                  <a:gd name="T14" fmla="*/ 52 w 56"/>
                  <a:gd name="T15" fmla="*/ 8 h 84"/>
                  <a:gd name="T16" fmla="*/ 56 w 56"/>
                  <a:gd name="T17" fmla="*/ 12 h 84"/>
                  <a:gd name="T18" fmla="*/ 56 w 56"/>
                  <a:gd name="T19" fmla="*/ 16 h 84"/>
                  <a:gd name="T20" fmla="*/ 52 w 56"/>
                  <a:gd name="T21" fmla="*/ 20 h 84"/>
                  <a:gd name="T22" fmla="*/ 52 w 56"/>
                  <a:gd name="T23" fmla="*/ 20 h 84"/>
                  <a:gd name="T24" fmla="*/ 48 w 56"/>
                  <a:gd name="T25" fmla="*/ 20 h 84"/>
                  <a:gd name="T26" fmla="*/ 44 w 56"/>
                  <a:gd name="T27" fmla="*/ 20 h 84"/>
                  <a:gd name="T28" fmla="*/ 40 w 56"/>
                  <a:gd name="T29" fmla="*/ 20 h 84"/>
                  <a:gd name="T30" fmla="*/ 36 w 56"/>
                  <a:gd name="T31" fmla="*/ 16 h 84"/>
                  <a:gd name="T32" fmla="*/ 36 w 56"/>
                  <a:gd name="T33" fmla="*/ 16 h 84"/>
                  <a:gd name="T34" fmla="*/ 32 w 56"/>
                  <a:gd name="T35" fmla="*/ 16 h 84"/>
                  <a:gd name="T36" fmla="*/ 32 w 56"/>
                  <a:gd name="T37" fmla="*/ 16 h 84"/>
                  <a:gd name="T38" fmla="*/ 28 w 56"/>
                  <a:gd name="T39" fmla="*/ 20 h 84"/>
                  <a:gd name="T40" fmla="*/ 24 w 56"/>
                  <a:gd name="T41" fmla="*/ 28 h 84"/>
                  <a:gd name="T42" fmla="*/ 24 w 56"/>
                  <a:gd name="T43" fmla="*/ 64 h 84"/>
                  <a:gd name="T44" fmla="*/ 24 w 56"/>
                  <a:gd name="T45" fmla="*/ 68 h 84"/>
                  <a:gd name="T46" fmla="*/ 24 w 56"/>
                  <a:gd name="T47" fmla="*/ 72 h 84"/>
                  <a:gd name="T48" fmla="*/ 28 w 56"/>
                  <a:gd name="T49" fmla="*/ 76 h 84"/>
                  <a:gd name="T50" fmla="*/ 28 w 56"/>
                  <a:gd name="T51" fmla="*/ 80 h 84"/>
                  <a:gd name="T52" fmla="*/ 32 w 56"/>
                  <a:gd name="T53" fmla="*/ 80 h 84"/>
                  <a:gd name="T54" fmla="*/ 40 w 56"/>
                  <a:gd name="T55" fmla="*/ 80 h 84"/>
                  <a:gd name="T56" fmla="*/ 40 w 56"/>
                  <a:gd name="T57" fmla="*/ 84 h 84"/>
                  <a:gd name="T58" fmla="*/ 0 w 56"/>
                  <a:gd name="T59" fmla="*/ 84 h 84"/>
                  <a:gd name="T60" fmla="*/ 0 w 56"/>
                  <a:gd name="T61" fmla="*/ 80 h 84"/>
                  <a:gd name="T62" fmla="*/ 4 w 56"/>
                  <a:gd name="T63" fmla="*/ 80 h 84"/>
                  <a:gd name="T64" fmla="*/ 8 w 56"/>
                  <a:gd name="T65" fmla="*/ 80 h 84"/>
                  <a:gd name="T66" fmla="*/ 8 w 56"/>
                  <a:gd name="T67" fmla="*/ 76 h 84"/>
                  <a:gd name="T68" fmla="*/ 8 w 56"/>
                  <a:gd name="T69" fmla="*/ 72 h 84"/>
                  <a:gd name="T70" fmla="*/ 8 w 56"/>
                  <a:gd name="T71" fmla="*/ 72 h 84"/>
                  <a:gd name="T72" fmla="*/ 8 w 56"/>
                  <a:gd name="T73" fmla="*/ 64 h 84"/>
                  <a:gd name="T74" fmla="*/ 8 w 56"/>
                  <a:gd name="T75" fmla="*/ 36 h 84"/>
                  <a:gd name="T76" fmla="*/ 8 w 56"/>
                  <a:gd name="T77" fmla="*/ 24 h 84"/>
                  <a:gd name="T78" fmla="*/ 8 w 56"/>
                  <a:gd name="T79" fmla="*/ 16 h 84"/>
                  <a:gd name="T80" fmla="*/ 8 w 56"/>
                  <a:gd name="T81" fmla="*/ 16 h 84"/>
                  <a:gd name="T82" fmla="*/ 8 w 56"/>
                  <a:gd name="T83" fmla="*/ 12 h 84"/>
                  <a:gd name="T84" fmla="*/ 4 w 56"/>
                  <a:gd name="T85" fmla="*/ 12 h 84"/>
                  <a:gd name="T86" fmla="*/ 4 w 56"/>
                  <a:gd name="T87" fmla="*/ 12 h 84"/>
                  <a:gd name="T88" fmla="*/ 0 w 56"/>
                  <a:gd name="T89" fmla="*/ 12 h 84"/>
                  <a:gd name="T90" fmla="*/ 0 w 56"/>
                  <a:gd name="T91" fmla="*/ 12 h 84"/>
                  <a:gd name="T92" fmla="*/ 0 w 56"/>
                  <a:gd name="T93" fmla="*/ 12 h 84"/>
                  <a:gd name="T94" fmla="*/ 20 w 56"/>
                  <a:gd name="T95" fmla="*/ 0 h 84"/>
                  <a:gd name="T96" fmla="*/ 24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4" y="0"/>
                    </a:moveTo>
                    <a:lnTo>
                      <a:pt x="24" y="24"/>
                    </a:lnTo>
                    <a:lnTo>
                      <a:pt x="32" y="12"/>
                    </a:lnTo>
                    <a:lnTo>
                      <a:pt x="36" y="4"/>
                    </a:lnTo>
                    <a:lnTo>
                      <a:pt x="44" y="0"/>
                    </a:lnTo>
                    <a:lnTo>
                      <a:pt x="48" y="4"/>
                    </a:lnTo>
                    <a:lnTo>
                      <a:pt x="52" y="4"/>
                    </a:lnTo>
                    <a:lnTo>
                      <a:pt x="52" y="8"/>
                    </a:lnTo>
                    <a:lnTo>
                      <a:pt x="56" y="12"/>
                    </a:lnTo>
                    <a:lnTo>
                      <a:pt x="56" y="16"/>
                    </a:lnTo>
                    <a:lnTo>
                      <a:pt x="52" y="20"/>
                    </a:lnTo>
                    <a:lnTo>
                      <a:pt x="48" y="20"/>
                    </a:lnTo>
                    <a:lnTo>
                      <a:pt x="44" y="20"/>
                    </a:lnTo>
                    <a:lnTo>
                      <a:pt x="40" y="20"/>
                    </a:lnTo>
                    <a:lnTo>
                      <a:pt x="36" y="16"/>
                    </a:lnTo>
                    <a:lnTo>
                      <a:pt x="32" y="16"/>
                    </a:lnTo>
                    <a:lnTo>
                      <a:pt x="28" y="20"/>
                    </a:lnTo>
                    <a:lnTo>
                      <a:pt x="24" y="28"/>
                    </a:lnTo>
                    <a:lnTo>
                      <a:pt x="24" y="64"/>
                    </a:lnTo>
                    <a:lnTo>
                      <a:pt x="24" y="68"/>
                    </a:lnTo>
                    <a:lnTo>
                      <a:pt x="24" y="72"/>
                    </a:lnTo>
                    <a:lnTo>
                      <a:pt x="28" y="76"/>
                    </a:lnTo>
                    <a:lnTo>
                      <a:pt x="28" y="80"/>
                    </a:lnTo>
                    <a:lnTo>
                      <a:pt x="32" y="80"/>
                    </a:lnTo>
                    <a:lnTo>
                      <a:pt x="40" y="80"/>
                    </a:lnTo>
                    <a:lnTo>
                      <a:pt x="40" y="84"/>
                    </a:lnTo>
                    <a:lnTo>
                      <a:pt x="0" y="84"/>
                    </a:lnTo>
                    <a:lnTo>
                      <a:pt x="0" y="80"/>
                    </a:lnTo>
                    <a:lnTo>
                      <a:pt x="4" y="80"/>
                    </a:lnTo>
                    <a:lnTo>
                      <a:pt x="8" y="80"/>
                    </a:lnTo>
                    <a:lnTo>
                      <a:pt x="8" y="76"/>
                    </a:lnTo>
                    <a:lnTo>
                      <a:pt x="8" y="72"/>
                    </a:lnTo>
                    <a:lnTo>
                      <a:pt x="8" y="64"/>
                    </a:lnTo>
                    <a:lnTo>
                      <a:pt x="8" y="36"/>
                    </a:lnTo>
                    <a:lnTo>
                      <a:pt x="8" y="24"/>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36" name="Freeform 153"/>
              <p:cNvSpPr>
                <a:spLocks noEditPoints="1"/>
              </p:cNvSpPr>
              <p:nvPr/>
            </p:nvSpPr>
            <p:spPr bwMode="auto">
              <a:xfrm>
                <a:off x="2084" y="2909"/>
                <a:ext cx="77" cy="84"/>
              </a:xfrm>
              <a:custGeom>
                <a:avLst/>
                <a:gdLst>
                  <a:gd name="T0" fmla="*/ 36 w 77"/>
                  <a:gd name="T1" fmla="*/ 0 h 84"/>
                  <a:gd name="T2" fmla="*/ 48 w 77"/>
                  <a:gd name="T3" fmla="*/ 4 h 84"/>
                  <a:gd name="T4" fmla="*/ 60 w 77"/>
                  <a:gd name="T5" fmla="*/ 8 h 84"/>
                  <a:gd name="T6" fmla="*/ 64 w 77"/>
                  <a:gd name="T7" fmla="*/ 16 h 84"/>
                  <a:gd name="T8" fmla="*/ 72 w 77"/>
                  <a:gd name="T9" fmla="*/ 28 h 84"/>
                  <a:gd name="T10" fmla="*/ 77 w 77"/>
                  <a:gd name="T11" fmla="*/ 40 h 84"/>
                  <a:gd name="T12" fmla="*/ 72 w 77"/>
                  <a:gd name="T13" fmla="*/ 52 h 84"/>
                  <a:gd name="T14" fmla="*/ 72 w 77"/>
                  <a:gd name="T15" fmla="*/ 64 h 84"/>
                  <a:gd name="T16" fmla="*/ 64 w 77"/>
                  <a:gd name="T17" fmla="*/ 72 h 84"/>
                  <a:gd name="T18" fmla="*/ 56 w 77"/>
                  <a:gd name="T19" fmla="*/ 80 h 84"/>
                  <a:gd name="T20" fmla="*/ 48 w 77"/>
                  <a:gd name="T21" fmla="*/ 84 h 84"/>
                  <a:gd name="T22" fmla="*/ 36 w 77"/>
                  <a:gd name="T23" fmla="*/ 84 h 84"/>
                  <a:gd name="T24" fmla="*/ 24 w 77"/>
                  <a:gd name="T25" fmla="*/ 84 h 84"/>
                  <a:gd name="T26" fmla="*/ 16 w 77"/>
                  <a:gd name="T27" fmla="*/ 76 h 84"/>
                  <a:gd name="T28" fmla="*/ 8 w 77"/>
                  <a:gd name="T29" fmla="*/ 68 h 84"/>
                  <a:gd name="T30" fmla="*/ 4 w 77"/>
                  <a:gd name="T31" fmla="*/ 56 h 84"/>
                  <a:gd name="T32" fmla="*/ 0 w 77"/>
                  <a:gd name="T33" fmla="*/ 44 h 84"/>
                  <a:gd name="T34" fmla="*/ 0 w 77"/>
                  <a:gd name="T35" fmla="*/ 32 h 84"/>
                  <a:gd name="T36" fmla="*/ 4 w 77"/>
                  <a:gd name="T37" fmla="*/ 24 h 84"/>
                  <a:gd name="T38" fmla="*/ 12 w 77"/>
                  <a:gd name="T39" fmla="*/ 12 h 84"/>
                  <a:gd name="T40" fmla="*/ 20 w 77"/>
                  <a:gd name="T41" fmla="*/ 8 h 84"/>
                  <a:gd name="T42" fmla="*/ 28 w 77"/>
                  <a:gd name="T43" fmla="*/ 4 h 84"/>
                  <a:gd name="T44" fmla="*/ 36 w 77"/>
                  <a:gd name="T45" fmla="*/ 0 h 84"/>
                  <a:gd name="T46" fmla="*/ 36 w 77"/>
                  <a:gd name="T47" fmla="*/ 8 h 84"/>
                  <a:gd name="T48" fmla="*/ 32 w 77"/>
                  <a:gd name="T49" fmla="*/ 8 h 84"/>
                  <a:gd name="T50" fmla="*/ 24 w 77"/>
                  <a:gd name="T51" fmla="*/ 8 h 84"/>
                  <a:gd name="T52" fmla="*/ 20 w 77"/>
                  <a:gd name="T53" fmla="*/ 12 h 84"/>
                  <a:gd name="T54" fmla="*/ 16 w 77"/>
                  <a:gd name="T55" fmla="*/ 20 h 84"/>
                  <a:gd name="T56" fmla="*/ 16 w 77"/>
                  <a:gd name="T57" fmla="*/ 28 h 84"/>
                  <a:gd name="T58" fmla="*/ 16 w 77"/>
                  <a:gd name="T59" fmla="*/ 36 h 84"/>
                  <a:gd name="T60" fmla="*/ 16 w 77"/>
                  <a:gd name="T61" fmla="*/ 52 h 84"/>
                  <a:gd name="T62" fmla="*/ 20 w 77"/>
                  <a:gd name="T63" fmla="*/ 68 h 84"/>
                  <a:gd name="T64" fmla="*/ 28 w 77"/>
                  <a:gd name="T65" fmla="*/ 72 h 84"/>
                  <a:gd name="T66" fmla="*/ 32 w 77"/>
                  <a:gd name="T67" fmla="*/ 76 h 84"/>
                  <a:gd name="T68" fmla="*/ 40 w 77"/>
                  <a:gd name="T69" fmla="*/ 80 h 84"/>
                  <a:gd name="T70" fmla="*/ 48 w 77"/>
                  <a:gd name="T71" fmla="*/ 76 h 84"/>
                  <a:gd name="T72" fmla="*/ 56 w 77"/>
                  <a:gd name="T73" fmla="*/ 72 h 84"/>
                  <a:gd name="T74" fmla="*/ 60 w 77"/>
                  <a:gd name="T75" fmla="*/ 64 h 84"/>
                  <a:gd name="T76" fmla="*/ 60 w 77"/>
                  <a:gd name="T77" fmla="*/ 48 h 84"/>
                  <a:gd name="T78" fmla="*/ 60 w 77"/>
                  <a:gd name="T79" fmla="*/ 36 h 84"/>
                  <a:gd name="T80" fmla="*/ 56 w 77"/>
                  <a:gd name="T81" fmla="*/ 24 h 84"/>
                  <a:gd name="T82" fmla="*/ 52 w 77"/>
                  <a:gd name="T83" fmla="*/ 16 h 84"/>
                  <a:gd name="T84" fmla="*/ 44 w 77"/>
                  <a:gd name="T85" fmla="*/ 8 h 84"/>
                  <a:gd name="T86" fmla="*/ 36 w 77"/>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4"/>
                  <a:gd name="T134" fmla="*/ 77 w 77"/>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4">
                    <a:moveTo>
                      <a:pt x="36" y="0"/>
                    </a:moveTo>
                    <a:lnTo>
                      <a:pt x="48" y="4"/>
                    </a:lnTo>
                    <a:lnTo>
                      <a:pt x="60" y="8"/>
                    </a:lnTo>
                    <a:lnTo>
                      <a:pt x="64" y="16"/>
                    </a:lnTo>
                    <a:lnTo>
                      <a:pt x="72" y="28"/>
                    </a:lnTo>
                    <a:lnTo>
                      <a:pt x="77" y="40"/>
                    </a:lnTo>
                    <a:lnTo>
                      <a:pt x="72" y="52"/>
                    </a:lnTo>
                    <a:lnTo>
                      <a:pt x="72" y="64"/>
                    </a:lnTo>
                    <a:lnTo>
                      <a:pt x="64" y="72"/>
                    </a:lnTo>
                    <a:lnTo>
                      <a:pt x="56" y="80"/>
                    </a:lnTo>
                    <a:lnTo>
                      <a:pt x="48" y="84"/>
                    </a:lnTo>
                    <a:lnTo>
                      <a:pt x="36" y="84"/>
                    </a:lnTo>
                    <a:lnTo>
                      <a:pt x="24" y="84"/>
                    </a:lnTo>
                    <a:lnTo>
                      <a:pt x="16" y="76"/>
                    </a:lnTo>
                    <a:lnTo>
                      <a:pt x="8" y="68"/>
                    </a:lnTo>
                    <a:lnTo>
                      <a:pt x="4" y="56"/>
                    </a:lnTo>
                    <a:lnTo>
                      <a:pt x="0" y="44"/>
                    </a:lnTo>
                    <a:lnTo>
                      <a:pt x="0" y="32"/>
                    </a:lnTo>
                    <a:lnTo>
                      <a:pt x="4" y="24"/>
                    </a:lnTo>
                    <a:lnTo>
                      <a:pt x="12" y="12"/>
                    </a:lnTo>
                    <a:lnTo>
                      <a:pt x="20" y="8"/>
                    </a:lnTo>
                    <a:lnTo>
                      <a:pt x="28" y="4"/>
                    </a:lnTo>
                    <a:lnTo>
                      <a:pt x="36" y="0"/>
                    </a:lnTo>
                    <a:close/>
                    <a:moveTo>
                      <a:pt x="36" y="8"/>
                    </a:moveTo>
                    <a:lnTo>
                      <a:pt x="32" y="8"/>
                    </a:lnTo>
                    <a:lnTo>
                      <a:pt x="24" y="8"/>
                    </a:lnTo>
                    <a:lnTo>
                      <a:pt x="20" y="12"/>
                    </a:lnTo>
                    <a:lnTo>
                      <a:pt x="16" y="20"/>
                    </a:lnTo>
                    <a:lnTo>
                      <a:pt x="16" y="28"/>
                    </a:lnTo>
                    <a:lnTo>
                      <a:pt x="16" y="36"/>
                    </a:lnTo>
                    <a:lnTo>
                      <a:pt x="16" y="52"/>
                    </a:lnTo>
                    <a:lnTo>
                      <a:pt x="20" y="68"/>
                    </a:lnTo>
                    <a:lnTo>
                      <a:pt x="28" y="72"/>
                    </a:lnTo>
                    <a:lnTo>
                      <a:pt x="32" y="76"/>
                    </a:lnTo>
                    <a:lnTo>
                      <a:pt x="40" y="80"/>
                    </a:lnTo>
                    <a:lnTo>
                      <a:pt x="48" y="76"/>
                    </a:lnTo>
                    <a:lnTo>
                      <a:pt x="56" y="72"/>
                    </a:lnTo>
                    <a:lnTo>
                      <a:pt x="60" y="64"/>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537" name="Freeform 154"/>
              <p:cNvSpPr>
                <a:spLocks/>
              </p:cNvSpPr>
              <p:nvPr/>
            </p:nvSpPr>
            <p:spPr bwMode="auto">
              <a:xfrm>
                <a:off x="2169" y="2913"/>
                <a:ext cx="84" cy="80"/>
              </a:xfrm>
              <a:custGeom>
                <a:avLst/>
                <a:gdLst>
                  <a:gd name="T0" fmla="*/ 72 w 84"/>
                  <a:gd name="T1" fmla="*/ 0 h 80"/>
                  <a:gd name="T2" fmla="*/ 72 w 84"/>
                  <a:gd name="T3" fmla="*/ 48 h 80"/>
                  <a:gd name="T4" fmla="*/ 72 w 84"/>
                  <a:gd name="T5" fmla="*/ 60 h 80"/>
                  <a:gd name="T6" fmla="*/ 72 w 84"/>
                  <a:gd name="T7" fmla="*/ 64 h 80"/>
                  <a:gd name="T8" fmla="*/ 76 w 84"/>
                  <a:gd name="T9" fmla="*/ 68 h 80"/>
                  <a:gd name="T10" fmla="*/ 76 w 84"/>
                  <a:gd name="T11" fmla="*/ 68 h 80"/>
                  <a:gd name="T12" fmla="*/ 76 w 84"/>
                  <a:gd name="T13" fmla="*/ 72 h 80"/>
                  <a:gd name="T14" fmla="*/ 80 w 84"/>
                  <a:gd name="T15" fmla="*/ 72 h 80"/>
                  <a:gd name="T16" fmla="*/ 80 w 84"/>
                  <a:gd name="T17" fmla="*/ 72 h 80"/>
                  <a:gd name="T18" fmla="*/ 84 w 84"/>
                  <a:gd name="T19" fmla="*/ 68 h 80"/>
                  <a:gd name="T20" fmla="*/ 84 w 84"/>
                  <a:gd name="T21" fmla="*/ 72 h 80"/>
                  <a:gd name="T22" fmla="*/ 64 w 84"/>
                  <a:gd name="T23" fmla="*/ 80 h 80"/>
                  <a:gd name="T24" fmla="*/ 60 w 84"/>
                  <a:gd name="T25" fmla="*/ 80 h 80"/>
                  <a:gd name="T26" fmla="*/ 60 w 84"/>
                  <a:gd name="T27" fmla="*/ 64 h 80"/>
                  <a:gd name="T28" fmla="*/ 48 w 84"/>
                  <a:gd name="T29" fmla="*/ 72 h 80"/>
                  <a:gd name="T30" fmla="*/ 44 w 84"/>
                  <a:gd name="T31" fmla="*/ 76 h 80"/>
                  <a:gd name="T32" fmla="*/ 36 w 84"/>
                  <a:gd name="T33" fmla="*/ 80 h 80"/>
                  <a:gd name="T34" fmla="*/ 32 w 84"/>
                  <a:gd name="T35" fmla="*/ 80 h 80"/>
                  <a:gd name="T36" fmla="*/ 24 w 84"/>
                  <a:gd name="T37" fmla="*/ 80 h 80"/>
                  <a:gd name="T38" fmla="*/ 20 w 84"/>
                  <a:gd name="T39" fmla="*/ 76 h 80"/>
                  <a:gd name="T40" fmla="*/ 16 w 84"/>
                  <a:gd name="T41" fmla="*/ 72 h 80"/>
                  <a:gd name="T42" fmla="*/ 12 w 84"/>
                  <a:gd name="T43" fmla="*/ 68 h 80"/>
                  <a:gd name="T44" fmla="*/ 12 w 84"/>
                  <a:gd name="T45" fmla="*/ 60 h 80"/>
                  <a:gd name="T46" fmla="*/ 12 w 84"/>
                  <a:gd name="T47" fmla="*/ 48 h 80"/>
                  <a:gd name="T48" fmla="*/ 12 w 84"/>
                  <a:gd name="T49" fmla="*/ 16 h 80"/>
                  <a:gd name="T50" fmla="*/ 12 w 84"/>
                  <a:gd name="T51" fmla="*/ 8 h 80"/>
                  <a:gd name="T52" fmla="*/ 12 w 84"/>
                  <a:gd name="T53" fmla="*/ 8 h 80"/>
                  <a:gd name="T54" fmla="*/ 8 w 84"/>
                  <a:gd name="T55" fmla="*/ 4 h 80"/>
                  <a:gd name="T56" fmla="*/ 8 w 84"/>
                  <a:gd name="T57" fmla="*/ 4 h 80"/>
                  <a:gd name="T58" fmla="*/ 4 w 84"/>
                  <a:gd name="T59" fmla="*/ 0 h 80"/>
                  <a:gd name="T60" fmla="*/ 0 w 84"/>
                  <a:gd name="T61" fmla="*/ 0 h 80"/>
                  <a:gd name="T62" fmla="*/ 0 w 84"/>
                  <a:gd name="T63" fmla="*/ 0 h 80"/>
                  <a:gd name="T64" fmla="*/ 24 w 84"/>
                  <a:gd name="T65" fmla="*/ 0 h 80"/>
                  <a:gd name="T66" fmla="*/ 24 w 84"/>
                  <a:gd name="T67" fmla="*/ 52 h 80"/>
                  <a:gd name="T68" fmla="*/ 28 w 84"/>
                  <a:gd name="T69" fmla="*/ 60 h 80"/>
                  <a:gd name="T70" fmla="*/ 28 w 84"/>
                  <a:gd name="T71" fmla="*/ 64 h 80"/>
                  <a:gd name="T72" fmla="*/ 32 w 84"/>
                  <a:gd name="T73" fmla="*/ 68 h 80"/>
                  <a:gd name="T74" fmla="*/ 40 w 84"/>
                  <a:gd name="T75" fmla="*/ 68 h 80"/>
                  <a:gd name="T76" fmla="*/ 44 w 84"/>
                  <a:gd name="T77" fmla="*/ 68 h 80"/>
                  <a:gd name="T78" fmla="*/ 48 w 84"/>
                  <a:gd name="T79" fmla="*/ 68 h 80"/>
                  <a:gd name="T80" fmla="*/ 52 w 84"/>
                  <a:gd name="T81" fmla="*/ 64 h 80"/>
                  <a:gd name="T82" fmla="*/ 60 w 84"/>
                  <a:gd name="T83" fmla="*/ 56 h 80"/>
                  <a:gd name="T84" fmla="*/ 60 w 84"/>
                  <a:gd name="T85" fmla="*/ 16 h 80"/>
                  <a:gd name="T86" fmla="*/ 60 w 84"/>
                  <a:gd name="T87" fmla="*/ 8 h 80"/>
                  <a:gd name="T88" fmla="*/ 56 w 84"/>
                  <a:gd name="T89" fmla="*/ 4 h 80"/>
                  <a:gd name="T90" fmla="*/ 52 w 84"/>
                  <a:gd name="T91" fmla="*/ 4 h 80"/>
                  <a:gd name="T92" fmla="*/ 48 w 84"/>
                  <a:gd name="T93" fmla="*/ 0 h 80"/>
                  <a:gd name="T94" fmla="*/ 48 w 84"/>
                  <a:gd name="T95" fmla="*/ 0 h 80"/>
                  <a:gd name="T96" fmla="*/ 72 w 84"/>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
                  <a:gd name="T148" fmla="*/ 0 h 80"/>
                  <a:gd name="T149" fmla="*/ 84 w 84"/>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 h="80">
                    <a:moveTo>
                      <a:pt x="72" y="0"/>
                    </a:moveTo>
                    <a:lnTo>
                      <a:pt x="72" y="48"/>
                    </a:lnTo>
                    <a:lnTo>
                      <a:pt x="72" y="60"/>
                    </a:lnTo>
                    <a:lnTo>
                      <a:pt x="72" y="64"/>
                    </a:lnTo>
                    <a:lnTo>
                      <a:pt x="76" y="68"/>
                    </a:lnTo>
                    <a:lnTo>
                      <a:pt x="76" y="72"/>
                    </a:lnTo>
                    <a:lnTo>
                      <a:pt x="80" y="72"/>
                    </a:lnTo>
                    <a:lnTo>
                      <a:pt x="84" y="68"/>
                    </a:lnTo>
                    <a:lnTo>
                      <a:pt x="84" y="72"/>
                    </a:lnTo>
                    <a:lnTo>
                      <a:pt x="64" y="80"/>
                    </a:lnTo>
                    <a:lnTo>
                      <a:pt x="60" y="80"/>
                    </a:lnTo>
                    <a:lnTo>
                      <a:pt x="60" y="64"/>
                    </a:lnTo>
                    <a:lnTo>
                      <a:pt x="48" y="72"/>
                    </a:lnTo>
                    <a:lnTo>
                      <a:pt x="44" y="76"/>
                    </a:lnTo>
                    <a:lnTo>
                      <a:pt x="36" y="80"/>
                    </a:lnTo>
                    <a:lnTo>
                      <a:pt x="32" y="80"/>
                    </a:lnTo>
                    <a:lnTo>
                      <a:pt x="24" y="80"/>
                    </a:lnTo>
                    <a:lnTo>
                      <a:pt x="20" y="76"/>
                    </a:lnTo>
                    <a:lnTo>
                      <a:pt x="16" y="72"/>
                    </a:lnTo>
                    <a:lnTo>
                      <a:pt x="12" y="68"/>
                    </a:lnTo>
                    <a:lnTo>
                      <a:pt x="12" y="60"/>
                    </a:lnTo>
                    <a:lnTo>
                      <a:pt x="12" y="48"/>
                    </a:lnTo>
                    <a:lnTo>
                      <a:pt x="12" y="16"/>
                    </a:lnTo>
                    <a:lnTo>
                      <a:pt x="12" y="8"/>
                    </a:lnTo>
                    <a:lnTo>
                      <a:pt x="8" y="4"/>
                    </a:lnTo>
                    <a:lnTo>
                      <a:pt x="4" y="0"/>
                    </a:lnTo>
                    <a:lnTo>
                      <a:pt x="0" y="0"/>
                    </a:lnTo>
                    <a:lnTo>
                      <a:pt x="24" y="0"/>
                    </a:lnTo>
                    <a:lnTo>
                      <a:pt x="24" y="52"/>
                    </a:lnTo>
                    <a:lnTo>
                      <a:pt x="28" y="60"/>
                    </a:lnTo>
                    <a:lnTo>
                      <a:pt x="28" y="64"/>
                    </a:lnTo>
                    <a:lnTo>
                      <a:pt x="32" y="68"/>
                    </a:lnTo>
                    <a:lnTo>
                      <a:pt x="40" y="68"/>
                    </a:lnTo>
                    <a:lnTo>
                      <a:pt x="44" y="68"/>
                    </a:lnTo>
                    <a:lnTo>
                      <a:pt x="48" y="68"/>
                    </a:lnTo>
                    <a:lnTo>
                      <a:pt x="52" y="64"/>
                    </a:lnTo>
                    <a:lnTo>
                      <a:pt x="60" y="56"/>
                    </a:lnTo>
                    <a:lnTo>
                      <a:pt x="60" y="16"/>
                    </a:lnTo>
                    <a:lnTo>
                      <a:pt x="60" y="8"/>
                    </a:lnTo>
                    <a:lnTo>
                      <a:pt x="56" y="4"/>
                    </a:lnTo>
                    <a:lnTo>
                      <a:pt x="52" y="4"/>
                    </a:lnTo>
                    <a:lnTo>
                      <a:pt x="48" y="0"/>
                    </a:lnTo>
                    <a:lnTo>
                      <a:pt x="72" y="0"/>
                    </a:lnTo>
                    <a:close/>
                  </a:path>
                </a:pathLst>
              </a:custGeom>
              <a:solidFill>
                <a:srgbClr val="000000"/>
              </a:solidFill>
              <a:ln w="0">
                <a:solidFill>
                  <a:srgbClr val="000000"/>
                </a:solidFill>
                <a:round/>
                <a:headEnd/>
                <a:tailEnd/>
              </a:ln>
            </p:spPr>
            <p:txBody>
              <a:bodyPr/>
              <a:lstStyle/>
              <a:p>
                <a:endParaRPr lang="en-US"/>
              </a:p>
            </p:txBody>
          </p:sp>
          <p:sp>
            <p:nvSpPr>
              <p:cNvPr id="9538" name="Freeform 155"/>
              <p:cNvSpPr>
                <a:spLocks noEditPoints="1"/>
              </p:cNvSpPr>
              <p:nvPr/>
            </p:nvSpPr>
            <p:spPr bwMode="auto">
              <a:xfrm>
                <a:off x="2253" y="2909"/>
                <a:ext cx="84" cy="120"/>
              </a:xfrm>
              <a:custGeom>
                <a:avLst/>
                <a:gdLst>
                  <a:gd name="T0" fmla="*/ 28 w 84"/>
                  <a:gd name="T1" fmla="*/ 0 h 120"/>
                  <a:gd name="T2" fmla="*/ 28 w 84"/>
                  <a:gd name="T3" fmla="*/ 20 h 120"/>
                  <a:gd name="T4" fmla="*/ 40 w 84"/>
                  <a:gd name="T5" fmla="*/ 4 h 120"/>
                  <a:gd name="T6" fmla="*/ 56 w 84"/>
                  <a:gd name="T7" fmla="*/ 0 h 120"/>
                  <a:gd name="T8" fmla="*/ 76 w 84"/>
                  <a:gd name="T9" fmla="*/ 12 h 120"/>
                  <a:gd name="T10" fmla="*/ 84 w 84"/>
                  <a:gd name="T11" fmla="*/ 28 h 120"/>
                  <a:gd name="T12" fmla="*/ 84 w 84"/>
                  <a:gd name="T13" fmla="*/ 52 h 120"/>
                  <a:gd name="T14" fmla="*/ 72 w 84"/>
                  <a:gd name="T15" fmla="*/ 72 h 120"/>
                  <a:gd name="T16" fmla="*/ 48 w 84"/>
                  <a:gd name="T17" fmla="*/ 84 h 120"/>
                  <a:gd name="T18" fmla="*/ 36 w 84"/>
                  <a:gd name="T19" fmla="*/ 84 h 120"/>
                  <a:gd name="T20" fmla="*/ 28 w 84"/>
                  <a:gd name="T21" fmla="*/ 76 h 120"/>
                  <a:gd name="T22" fmla="*/ 28 w 84"/>
                  <a:gd name="T23" fmla="*/ 108 h 120"/>
                  <a:gd name="T24" fmla="*/ 32 w 84"/>
                  <a:gd name="T25" fmla="*/ 116 h 120"/>
                  <a:gd name="T26" fmla="*/ 36 w 84"/>
                  <a:gd name="T27" fmla="*/ 120 h 120"/>
                  <a:gd name="T28" fmla="*/ 40 w 84"/>
                  <a:gd name="T29" fmla="*/ 120 h 120"/>
                  <a:gd name="T30" fmla="*/ 0 w 84"/>
                  <a:gd name="T31" fmla="*/ 120 h 120"/>
                  <a:gd name="T32" fmla="*/ 8 w 84"/>
                  <a:gd name="T33" fmla="*/ 120 h 120"/>
                  <a:gd name="T34" fmla="*/ 12 w 84"/>
                  <a:gd name="T35" fmla="*/ 116 h 120"/>
                  <a:gd name="T36" fmla="*/ 16 w 84"/>
                  <a:gd name="T37" fmla="*/ 108 h 120"/>
                  <a:gd name="T38" fmla="*/ 16 w 84"/>
                  <a:gd name="T39" fmla="*/ 24 h 120"/>
                  <a:gd name="T40" fmla="*/ 16 w 84"/>
                  <a:gd name="T41" fmla="*/ 16 h 120"/>
                  <a:gd name="T42" fmla="*/ 12 w 84"/>
                  <a:gd name="T43" fmla="*/ 12 h 120"/>
                  <a:gd name="T44" fmla="*/ 8 w 84"/>
                  <a:gd name="T45" fmla="*/ 12 h 120"/>
                  <a:gd name="T46" fmla="*/ 4 w 84"/>
                  <a:gd name="T47" fmla="*/ 12 h 120"/>
                  <a:gd name="T48" fmla="*/ 28 w 84"/>
                  <a:gd name="T49" fmla="*/ 24 h 120"/>
                  <a:gd name="T50" fmla="*/ 28 w 84"/>
                  <a:gd name="T51" fmla="*/ 60 h 120"/>
                  <a:gd name="T52" fmla="*/ 32 w 84"/>
                  <a:gd name="T53" fmla="*/ 72 h 120"/>
                  <a:gd name="T54" fmla="*/ 40 w 84"/>
                  <a:gd name="T55" fmla="*/ 76 h 120"/>
                  <a:gd name="T56" fmla="*/ 56 w 84"/>
                  <a:gd name="T57" fmla="*/ 76 h 120"/>
                  <a:gd name="T58" fmla="*/ 68 w 84"/>
                  <a:gd name="T59" fmla="*/ 60 h 120"/>
                  <a:gd name="T60" fmla="*/ 68 w 84"/>
                  <a:gd name="T61" fmla="*/ 36 h 120"/>
                  <a:gd name="T62" fmla="*/ 60 w 84"/>
                  <a:gd name="T63" fmla="*/ 20 h 120"/>
                  <a:gd name="T64" fmla="*/ 48 w 84"/>
                  <a:gd name="T65" fmla="*/ 16 h 120"/>
                  <a:gd name="T66" fmla="*/ 40 w 84"/>
                  <a:gd name="T67" fmla="*/ 16 h 120"/>
                  <a:gd name="T68" fmla="*/ 28 w 84"/>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120"/>
                  <a:gd name="T107" fmla="*/ 84 w 84"/>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120">
                    <a:moveTo>
                      <a:pt x="4" y="12"/>
                    </a:moveTo>
                    <a:lnTo>
                      <a:pt x="28" y="0"/>
                    </a:lnTo>
                    <a:lnTo>
                      <a:pt x="28" y="20"/>
                    </a:lnTo>
                    <a:lnTo>
                      <a:pt x="36" y="12"/>
                    </a:lnTo>
                    <a:lnTo>
                      <a:pt x="40" y="4"/>
                    </a:lnTo>
                    <a:lnTo>
                      <a:pt x="48" y="4"/>
                    </a:lnTo>
                    <a:lnTo>
                      <a:pt x="56" y="0"/>
                    </a:lnTo>
                    <a:lnTo>
                      <a:pt x="64" y="4"/>
                    </a:lnTo>
                    <a:lnTo>
                      <a:pt x="76" y="12"/>
                    </a:lnTo>
                    <a:lnTo>
                      <a:pt x="80" y="20"/>
                    </a:lnTo>
                    <a:lnTo>
                      <a:pt x="84" y="28"/>
                    </a:lnTo>
                    <a:lnTo>
                      <a:pt x="84" y="40"/>
                    </a:lnTo>
                    <a:lnTo>
                      <a:pt x="84" y="52"/>
                    </a:lnTo>
                    <a:lnTo>
                      <a:pt x="80" y="64"/>
                    </a:lnTo>
                    <a:lnTo>
                      <a:pt x="72" y="72"/>
                    </a:lnTo>
                    <a:lnTo>
                      <a:pt x="60" y="80"/>
                    </a:lnTo>
                    <a:lnTo>
                      <a:pt x="48" y="84"/>
                    </a:lnTo>
                    <a:lnTo>
                      <a:pt x="44" y="84"/>
                    </a:lnTo>
                    <a:lnTo>
                      <a:pt x="36" y="84"/>
                    </a:lnTo>
                    <a:lnTo>
                      <a:pt x="32" y="80"/>
                    </a:lnTo>
                    <a:lnTo>
                      <a:pt x="28" y="76"/>
                    </a:lnTo>
                    <a:lnTo>
                      <a:pt x="28" y="104"/>
                    </a:lnTo>
                    <a:lnTo>
                      <a:pt x="28" y="108"/>
                    </a:lnTo>
                    <a:lnTo>
                      <a:pt x="32" y="112"/>
                    </a:lnTo>
                    <a:lnTo>
                      <a:pt x="32" y="116"/>
                    </a:lnTo>
                    <a:lnTo>
                      <a:pt x="36" y="120"/>
                    </a:lnTo>
                    <a:lnTo>
                      <a:pt x="40" y="120"/>
                    </a:lnTo>
                    <a:lnTo>
                      <a:pt x="0" y="120"/>
                    </a:lnTo>
                    <a:lnTo>
                      <a:pt x="4" y="120"/>
                    </a:lnTo>
                    <a:lnTo>
                      <a:pt x="8" y="120"/>
                    </a:lnTo>
                    <a:lnTo>
                      <a:pt x="12" y="116"/>
                    </a:lnTo>
                    <a:lnTo>
                      <a:pt x="12" y="112"/>
                    </a:lnTo>
                    <a:lnTo>
                      <a:pt x="16" y="108"/>
                    </a:lnTo>
                    <a:lnTo>
                      <a:pt x="16" y="104"/>
                    </a:lnTo>
                    <a:lnTo>
                      <a:pt x="16" y="24"/>
                    </a:lnTo>
                    <a:lnTo>
                      <a:pt x="16" y="20"/>
                    </a:lnTo>
                    <a:lnTo>
                      <a:pt x="16" y="16"/>
                    </a:lnTo>
                    <a:lnTo>
                      <a:pt x="12" y="12"/>
                    </a:lnTo>
                    <a:lnTo>
                      <a:pt x="8" y="12"/>
                    </a:lnTo>
                    <a:lnTo>
                      <a:pt x="4" y="12"/>
                    </a:lnTo>
                    <a:close/>
                    <a:moveTo>
                      <a:pt x="28" y="24"/>
                    </a:moveTo>
                    <a:lnTo>
                      <a:pt x="28" y="56"/>
                    </a:lnTo>
                    <a:lnTo>
                      <a:pt x="28" y="60"/>
                    </a:lnTo>
                    <a:lnTo>
                      <a:pt x="32" y="68"/>
                    </a:lnTo>
                    <a:lnTo>
                      <a:pt x="32" y="72"/>
                    </a:lnTo>
                    <a:lnTo>
                      <a:pt x="36" y="76"/>
                    </a:lnTo>
                    <a:lnTo>
                      <a:pt x="40" y="76"/>
                    </a:lnTo>
                    <a:lnTo>
                      <a:pt x="48" y="80"/>
                    </a:lnTo>
                    <a:lnTo>
                      <a:pt x="56" y="76"/>
                    </a:lnTo>
                    <a:lnTo>
                      <a:pt x="64" y="72"/>
                    </a:lnTo>
                    <a:lnTo>
                      <a:pt x="68" y="60"/>
                    </a:lnTo>
                    <a:lnTo>
                      <a:pt x="68" y="48"/>
                    </a:lnTo>
                    <a:lnTo>
                      <a:pt x="68" y="36"/>
                    </a:lnTo>
                    <a:lnTo>
                      <a:pt x="64" y="28"/>
                    </a:lnTo>
                    <a:lnTo>
                      <a:pt x="60" y="20"/>
                    </a:lnTo>
                    <a:lnTo>
                      <a:pt x="56" y="16"/>
                    </a:lnTo>
                    <a:lnTo>
                      <a:pt x="48" y="16"/>
                    </a:lnTo>
                    <a:lnTo>
                      <a:pt x="44" y="16"/>
                    </a:lnTo>
                    <a:lnTo>
                      <a:pt x="40" y="16"/>
                    </a:lnTo>
                    <a:lnTo>
                      <a:pt x="36" y="20"/>
                    </a:lnTo>
                    <a:lnTo>
                      <a:pt x="28" y="24"/>
                    </a:lnTo>
                    <a:close/>
                  </a:path>
                </a:pathLst>
              </a:custGeom>
              <a:solidFill>
                <a:srgbClr val="000000"/>
              </a:solidFill>
              <a:ln w="0">
                <a:solidFill>
                  <a:srgbClr val="000000"/>
                </a:solidFill>
                <a:round/>
                <a:headEnd/>
                <a:tailEnd/>
              </a:ln>
            </p:spPr>
            <p:txBody>
              <a:bodyPr/>
              <a:lstStyle/>
              <a:p>
                <a:endParaRPr lang="en-US"/>
              </a:p>
            </p:txBody>
          </p:sp>
          <p:sp>
            <p:nvSpPr>
              <p:cNvPr id="9539" name="Freeform 156"/>
              <p:cNvSpPr>
                <a:spLocks/>
              </p:cNvSpPr>
              <p:nvPr/>
            </p:nvSpPr>
            <p:spPr bwMode="auto">
              <a:xfrm>
                <a:off x="2353" y="2909"/>
                <a:ext cx="53" cy="84"/>
              </a:xfrm>
              <a:custGeom>
                <a:avLst/>
                <a:gdLst>
                  <a:gd name="T0" fmla="*/ 49 w 53"/>
                  <a:gd name="T1" fmla="*/ 0 h 84"/>
                  <a:gd name="T2" fmla="*/ 49 w 53"/>
                  <a:gd name="T3" fmla="*/ 28 h 84"/>
                  <a:gd name="T4" fmla="*/ 45 w 53"/>
                  <a:gd name="T5" fmla="*/ 28 h 84"/>
                  <a:gd name="T6" fmla="*/ 41 w 53"/>
                  <a:gd name="T7" fmla="*/ 20 h 84"/>
                  <a:gd name="T8" fmla="*/ 37 w 53"/>
                  <a:gd name="T9" fmla="*/ 12 h 84"/>
                  <a:gd name="T10" fmla="*/ 33 w 53"/>
                  <a:gd name="T11" fmla="*/ 8 h 84"/>
                  <a:gd name="T12" fmla="*/ 25 w 53"/>
                  <a:gd name="T13" fmla="*/ 8 h 84"/>
                  <a:gd name="T14" fmla="*/ 17 w 53"/>
                  <a:gd name="T15" fmla="*/ 8 h 84"/>
                  <a:gd name="T16" fmla="*/ 13 w 53"/>
                  <a:gd name="T17" fmla="*/ 12 h 84"/>
                  <a:gd name="T18" fmla="*/ 13 w 53"/>
                  <a:gd name="T19" fmla="*/ 12 h 84"/>
                  <a:gd name="T20" fmla="*/ 8 w 53"/>
                  <a:gd name="T21" fmla="*/ 16 h 84"/>
                  <a:gd name="T22" fmla="*/ 13 w 53"/>
                  <a:gd name="T23" fmla="*/ 20 h 84"/>
                  <a:gd name="T24" fmla="*/ 13 w 53"/>
                  <a:gd name="T25" fmla="*/ 24 h 84"/>
                  <a:gd name="T26" fmla="*/ 17 w 53"/>
                  <a:gd name="T27" fmla="*/ 28 h 84"/>
                  <a:gd name="T28" fmla="*/ 25 w 53"/>
                  <a:gd name="T29" fmla="*/ 32 h 84"/>
                  <a:gd name="T30" fmla="*/ 37 w 53"/>
                  <a:gd name="T31" fmla="*/ 40 h 84"/>
                  <a:gd name="T32" fmla="*/ 45 w 53"/>
                  <a:gd name="T33" fmla="*/ 44 h 84"/>
                  <a:gd name="T34" fmla="*/ 49 w 53"/>
                  <a:gd name="T35" fmla="*/ 52 h 84"/>
                  <a:gd name="T36" fmla="*/ 53 w 53"/>
                  <a:gd name="T37" fmla="*/ 60 h 84"/>
                  <a:gd name="T38" fmla="*/ 49 w 53"/>
                  <a:gd name="T39" fmla="*/ 68 h 84"/>
                  <a:gd name="T40" fmla="*/ 45 w 53"/>
                  <a:gd name="T41" fmla="*/ 76 h 84"/>
                  <a:gd name="T42" fmla="*/ 37 w 53"/>
                  <a:gd name="T43" fmla="*/ 84 h 84"/>
                  <a:gd name="T44" fmla="*/ 25 w 53"/>
                  <a:gd name="T45" fmla="*/ 84 h 84"/>
                  <a:gd name="T46" fmla="*/ 17 w 53"/>
                  <a:gd name="T47" fmla="*/ 84 h 84"/>
                  <a:gd name="T48" fmla="*/ 8 w 53"/>
                  <a:gd name="T49" fmla="*/ 80 h 84"/>
                  <a:gd name="T50" fmla="*/ 4 w 53"/>
                  <a:gd name="T51" fmla="*/ 80 h 84"/>
                  <a:gd name="T52" fmla="*/ 4 w 53"/>
                  <a:gd name="T53" fmla="*/ 80 h 84"/>
                  <a:gd name="T54" fmla="*/ 0 w 53"/>
                  <a:gd name="T55" fmla="*/ 80 h 84"/>
                  <a:gd name="T56" fmla="*/ 0 w 53"/>
                  <a:gd name="T57" fmla="*/ 84 h 84"/>
                  <a:gd name="T58" fmla="*/ 0 w 53"/>
                  <a:gd name="T59" fmla="*/ 84 h 84"/>
                  <a:gd name="T60" fmla="*/ 0 w 53"/>
                  <a:gd name="T61" fmla="*/ 56 h 84"/>
                  <a:gd name="T62" fmla="*/ 0 w 53"/>
                  <a:gd name="T63" fmla="*/ 56 h 84"/>
                  <a:gd name="T64" fmla="*/ 4 w 53"/>
                  <a:gd name="T65" fmla="*/ 68 h 84"/>
                  <a:gd name="T66" fmla="*/ 8 w 53"/>
                  <a:gd name="T67" fmla="*/ 72 h 84"/>
                  <a:gd name="T68" fmla="*/ 17 w 53"/>
                  <a:gd name="T69" fmla="*/ 76 h 84"/>
                  <a:gd name="T70" fmla="*/ 25 w 53"/>
                  <a:gd name="T71" fmla="*/ 80 h 84"/>
                  <a:gd name="T72" fmla="*/ 33 w 53"/>
                  <a:gd name="T73" fmla="*/ 76 h 84"/>
                  <a:gd name="T74" fmla="*/ 37 w 53"/>
                  <a:gd name="T75" fmla="*/ 76 h 84"/>
                  <a:gd name="T76" fmla="*/ 37 w 53"/>
                  <a:gd name="T77" fmla="*/ 72 h 84"/>
                  <a:gd name="T78" fmla="*/ 41 w 53"/>
                  <a:gd name="T79" fmla="*/ 68 h 84"/>
                  <a:gd name="T80" fmla="*/ 37 w 53"/>
                  <a:gd name="T81" fmla="*/ 60 h 84"/>
                  <a:gd name="T82" fmla="*/ 37 w 53"/>
                  <a:gd name="T83" fmla="*/ 56 h 84"/>
                  <a:gd name="T84" fmla="*/ 29 w 53"/>
                  <a:gd name="T85" fmla="*/ 52 h 84"/>
                  <a:gd name="T86" fmla="*/ 21 w 53"/>
                  <a:gd name="T87" fmla="*/ 48 h 84"/>
                  <a:gd name="T88" fmla="*/ 8 w 53"/>
                  <a:gd name="T89" fmla="*/ 40 h 84"/>
                  <a:gd name="T90" fmla="*/ 4 w 53"/>
                  <a:gd name="T91" fmla="*/ 36 h 84"/>
                  <a:gd name="T92" fmla="*/ 0 w 53"/>
                  <a:gd name="T93" fmla="*/ 32 h 84"/>
                  <a:gd name="T94" fmla="*/ 0 w 53"/>
                  <a:gd name="T95" fmla="*/ 24 h 84"/>
                  <a:gd name="T96" fmla="*/ 0 w 53"/>
                  <a:gd name="T97" fmla="*/ 16 h 84"/>
                  <a:gd name="T98" fmla="*/ 4 w 53"/>
                  <a:gd name="T99" fmla="*/ 8 h 84"/>
                  <a:gd name="T100" fmla="*/ 13 w 53"/>
                  <a:gd name="T101" fmla="*/ 4 h 84"/>
                  <a:gd name="T102" fmla="*/ 25 w 53"/>
                  <a:gd name="T103" fmla="*/ 0 h 84"/>
                  <a:gd name="T104" fmla="*/ 29 w 53"/>
                  <a:gd name="T105" fmla="*/ 4 h 84"/>
                  <a:gd name="T106" fmla="*/ 37 w 53"/>
                  <a:gd name="T107" fmla="*/ 4 h 84"/>
                  <a:gd name="T108" fmla="*/ 41 w 53"/>
                  <a:gd name="T109" fmla="*/ 4 h 84"/>
                  <a:gd name="T110" fmla="*/ 41 w 53"/>
                  <a:gd name="T111" fmla="*/ 4 h 84"/>
                  <a:gd name="T112" fmla="*/ 41 w 53"/>
                  <a:gd name="T113" fmla="*/ 4 h 84"/>
                  <a:gd name="T114" fmla="*/ 45 w 53"/>
                  <a:gd name="T115" fmla="*/ 4 h 84"/>
                  <a:gd name="T116" fmla="*/ 45 w 53"/>
                  <a:gd name="T117" fmla="*/ 4 h 84"/>
                  <a:gd name="T118" fmla="*/ 45 w 53"/>
                  <a:gd name="T119" fmla="*/ 0 h 84"/>
                  <a:gd name="T120" fmla="*/ 49 w 53"/>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4"/>
                  <a:gd name="T185" fmla="*/ 53 w 53"/>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4">
                    <a:moveTo>
                      <a:pt x="49" y="0"/>
                    </a:moveTo>
                    <a:lnTo>
                      <a:pt x="49" y="28"/>
                    </a:lnTo>
                    <a:lnTo>
                      <a:pt x="45" y="28"/>
                    </a:lnTo>
                    <a:lnTo>
                      <a:pt x="41" y="20"/>
                    </a:lnTo>
                    <a:lnTo>
                      <a:pt x="37" y="12"/>
                    </a:lnTo>
                    <a:lnTo>
                      <a:pt x="33" y="8"/>
                    </a:lnTo>
                    <a:lnTo>
                      <a:pt x="25" y="8"/>
                    </a:lnTo>
                    <a:lnTo>
                      <a:pt x="17" y="8"/>
                    </a:lnTo>
                    <a:lnTo>
                      <a:pt x="13" y="12"/>
                    </a:lnTo>
                    <a:lnTo>
                      <a:pt x="8" y="16"/>
                    </a:lnTo>
                    <a:lnTo>
                      <a:pt x="13" y="20"/>
                    </a:lnTo>
                    <a:lnTo>
                      <a:pt x="13" y="24"/>
                    </a:lnTo>
                    <a:lnTo>
                      <a:pt x="17" y="28"/>
                    </a:lnTo>
                    <a:lnTo>
                      <a:pt x="25" y="32"/>
                    </a:lnTo>
                    <a:lnTo>
                      <a:pt x="37" y="40"/>
                    </a:lnTo>
                    <a:lnTo>
                      <a:pt x="45" y="44"/>
                    </a:lnTo>
                    <a:lnTo>
                      <a:pt x="49" y="52"/>
                    </a:lnTo>
                    <a:lnTo>
                      <a:pt x="53" y="60"/>
                    </a:lnTo>
                    <a:lnTo>
                      <a:pt x="49" y="68"/>
                    </a:lnTo>
                    <a:lnTo>
                      <a:pt x="45" y="76"/>
                    </a:lnTo>
                    <a:lnTo>
                      <a:pt x="37" y="84"/>
                    </a:lnTo>
                    <a:lnTo>
                      <a:pt x="25" y="84"/>
                    </a:lnTo>
                    <a:lnTo>
                      <a:pt x="17" y="84"/>
                    </a:lnTo>
                    <a:lnTo>
                      <a:pt x="8" y="80"/>
                    </a:lnTo>
                    <a:lnTo>
                      <a:pt x="4" y="80"/>
                    </a:lnTo>
                    <a:lnTo>
                      <a:pt x="0" y="80"/>
                    </a:lnTo>
                    <a:lnTo>
                      <a:pt x="0" y="84"/>
                    </a:lnTo>
                    <a:lnTo>
                      <a:pt x="0" y="56"/>
                    </a:lnTo>
                    <a:lnTo>
                      <a:pt x="4" y="68"/>
                    </a:lnTo>
                    <a:lnTo>
                      <a:pt x="8" y="72"/>
                    </a:lnTo>
                    <a:lnTo>
                      <a:pt x="17" y="76"/>
                    </a:lnTo>
                    <a:lnTo>
                      <a:pt x="25" y="80"/>
                    </a:lnTo>
                    <a:lnTo>
                      <a:pt x="33" y="76"/>
                    </a:lnTo>
                    <a:lnTo>
                      <a:pt x="37" y="76"/>
                    </a:lnTo>
                    <a:lnTo>
                      <a:pt x="37" y="72"/>
                    </a:lnTo>
                    <a:lnTo>
                      <a:pt x="41" y="68"/>
                    </a:lnTo>
                    <a:lnTo>
                      <a:pt x="37" y="60"/>
                    </a:lnTo>
                    <a:lnTo>
                      <a:pt x="37" y="56"/>
                    </a:lnTo>
                    <a:lnTo>
                      <a:pt x="29" y="52"/>
                    </a:lnTo>
                    <a:lnTo>
                      <a:pt x="21" y="48"/>
                    </a:lnTo>
                    <a:lnTo>
                      <a:pt x="8" y="40"/>
                    </a:lnTo>
                    <a:lnTo>
                      <a:pt x="4" y="36"/>
                    </a:lnTo>
                    <a:lnTo>
                      <a:pt x="0" y="32"/>
                    </a:lnTo>
                    <a:lnTo>
                      <a:pt x="0" y="24"/>
                    </a:lnTo>
                    <a:lnTo>
                      <a:pt x="0" y="16"/>
                    </a:lnTo>
                    <a:lnTo>
                      <a:pt x="4" y="8"/>
                    </a:lnTo>
                    <a:lnTo>
                      <a:pt x="13" y="4"/>
                    </a:lnTo>
                    <a:lnTo>
                      <a:pt x="25" y="0"/>
                    </a:lnTo>
                    <a:lnTo>
                      <a:pt x="29" y="4"/>
                    </a:lnTo>
                    <a:lnTo>
                      <a:pt x="37" y="4"/>
                    </a:lnTo>
                    <a:lnTo>
                      <a:pt x="41" y="4"/>
                    </a:lnTo>
                    <a:lnTo>
                      <a:pt x="45" y="4"/>
                    </a:lnTo>
                    <a:lnTo>
                      <a:pt x="45" y="0"/>
                    </a:lnTo>
                    <a:lnTo>
                      <a:pt x="49" y="0"/>
                    </a:lnTo>
                    <a:close/>
                  </a:path>
                </a:pathLst>
              </a:custGeom>
              <a:solidFill>
                <a:srgbClr val="000000"/>
              </a:solidFill>
              <a:ln w="0">
                <a:solidFill>
                  <a:srgbClr val="000000"/>
                </a:solidFill>
                <a:round/>
                <a:headEnd/>
                <a:tailEnd/>
              </a:ln>
            </p:spPr>
            <p:txBody>
              <a:bodyPr/>
              <a:lstStyle/>
              <a:p>
                <a:endParaRPr lang="en-US"/>
              </a:p>
            </p:txBody>
          </p:sp>
          <p:sp>
            <p:nvSpPr>
              <p:cNvPr id="9540" name="Freeform 157"/>
              <p:cNvSpPr>
                <a:spLocks/>
              </p:cNvSpPr>
              <p:nvPr/>
            </p:nvSpPr>
            <p:spPr bwMode="auto">
              <a:xfrm>
                <a:off x="2458" y="2889"/>
                <a:ext cx="52" cy="104"/>
              </a:xfrm>
              <a:custGeom>
                <a:avLst/>
                <a:gdLst>
                  <a:gd name="T0" fmla="*/ 28 w 52"/>
                  <a:gd name="T1" fmla="*/ 0 h 104"/>
                  <a:gd name="T2" fmla="*/ 28 w 52"/>
                  <a:gd name="T3" fmla="*/ 24 h 104"/>
                  <a:gd name="T4" fmla="*/ 48 w 52"/>
                  <a:gd name="T5" fmla="*/ 24 h 104"/>
                  <a:gd name="T6" fmla="*/ 48 w 52"/>
                  <a:gd name="T7" fmla="*/ 28 h 104"/>
                  <a:gd name="T8" fmla="*/ 28 w 52"/>
                  <a:gd name="T9" fmla="*/ 28 h 104"/>
                  <a:gd name="T10" fmla="*/ 28 w 52"/>
                  <a:gd name="T11" fmla="*/ 80 h 104"/>
                  <a:gd name="T12" fmla="*/ 28 w 52"/>
                  <a:gd name="T13" fmla="*/ 88 h 104"/>
                  <a:gd name="T14" fmla="*/ 32 w 52"/>
                  <a:gd name="T15" fmla="*/ 92 h 104"/>
                  <a:gd name="T16" fmla="*/ 32 w 52"/>
                  <a:gd name="T17" fmla="*/ 92 h 104"/>
                  <a:gd name="T18" fmla="*/ 36 w 52"/>
                  <a:gd name="T19" fmla="*/ 92 h 104"/>
                  <a:gd name="T20" fmla="*/ 40 w 52"/>
                  <a:gd name="T21" fmla="*/ 92 h 104"/>
                  <a:gd name="T22" fmla="*/ 44 w 52"/>
                  <a:gd name="T23" fmla="*/ 92 h 104"/>
                  <a:gd name="T24" fmla="*/ 44 w 52"/>
                  <a:gd name="T25" fmla="*/ 88 h 104"/>
                  <a:gd name="T26" fmla="*/ 48 w 52"/>
                  <a:gd name="T27" fmla="*/ 88 h 104"/>
                  <a:gd name="T28" fmla="*/ 52 w 52"/>
                  <a:gd name="T29" fmla="*/ 88 h 104"/>
                  <a:gd name="T30" fmla="*/ 48 w 52"/>
                  <a:gd name="T31" fmla="*/ 96 h 104"/>
                  <a:gd name="T32" fmla="*/ 40 w 52"/>
                  <a:gd name="T33" fmla="*/ 100 h 104"/>
                  <a:gd name="T34" fmla="*/ 36 w 52"/>
                  <a:gd name="T35" fmla="*/ 104 h 104"/>
                  <a:gd name="T36" fmla="*/ 28 w 52"/>
                  <a:gd name="T37" fmla="*/ 104 h 104"/>
                  <a:gd name="T38" fmla="*/ 24 w 52"/>
                  <a:gd name="T39" fmla="*/ 104 h 104"/>
                  <a:gd name="T40" fmla="*/ 20 w 52"/>
                  <a:gd name="T41" fmla="*/ 100 h 104"/>
                  <a:gd name="T42" fmla="*/ 20 w 52"/>
                  <a:gd name="T43" fmla="*/ 100 h 104"/>
                  <a:gd name="T44" fmla="*/ 16 w 52"/>
                  <a:gd name="T45" fmla="*/ 96 h 104"/>
                  <a:gd name="T46" fmla="*/ 16 w 52"/>
                  <a:gd name="T47" fmla="*/ 92 h 104"/>
                  <a:gd name="T48" fmla="*/ 12 w 52"/>
                  <a:gd name="T49" fmla="*/ 84 h 104"/>
                  <a:gd name="T50" fmla="*/ 12 w 52"/>
                  <a:gd name="T51" fmla="*/ 28 h 104"/>
                  <a:gd name="T52" fmla="*/ 0 w 52"/>
                  <a:gd name="T53" fmla="*/ 28 h 104"/>
                  <a:gd name="T54" fmla="*/ 0 w 52"/>
                  <a:gd name="T55" fmla="*/ 28 h 104"/>
                  <a:gd name="T56" fmla="*/ 8 w 52"/>
                  <a:gd name="T57" fmla="*/ 24 h 104"/>
                  <a:gd name="T58" fmla="*/ 12 w 52"/>
                  <a:gd name="T59" fmla="*/ 20 h 104"/>
                  <a:gd name="T60" fmla="*/ 16 w 52"/>
                  <a:gd name="T61" fmla="*/ 16 h 104"/>
                  <a:gd name="T62" fmla="*/ 20 w 52"/>
                  <a:gd name="T63" fmla="*/ 8 h 104"/>
                  <a:gd name="T64" fmla="*/ 24 w 52"/>
                  <a:gd name="T65" fmla="*/ 4 h 104"/>
                  <a:gd name="T66" fmla="*/ 28 w 52"/>
                  <a:gd name="T67" fmla="*/ 0 h 104"/>
                  <a:gd name="T68" fmla="*/ 28 w 52"/>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4"/>
                  <a:gd name="T107" fmla="*/ 52 w 52"/>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4">
                    <a:moveTo>
                      <a:pt x="28" y="0"/>
                    </a:moveTo>
                    <a:lnTo>
                      <a:pt x="28" y="24"/>
                    </a:lnTo>
                    <a:lnTo>
                      <a:pt x="48" y="24"/>
                    </a:lnTo>
                    <a:lnTo>
                      <a:pt x="48" y="28"/>
                    </a:lnTo>
                    <a:lnTo>
                      <a:pt x="28" y="28"/>
                    </a:lnTo>
                    <a:lnTo>
                      <a:pt x="28" y="80"/>
                    </a:lnTo>
                    <a:lnTo>
                      <a:pt x="28" y="88"/>
                    </a:lnTo>
                    <a:lnTo>
                      <a:pt x="32" y="92"/>
                    </a:lnTo>
                    <a:lnTo>
                      <a:pt x="36" y="92"/>
                    </a:lnTo>
                    <a:lnTo>
                      <a:pt x="40" y="92"/>
                    </a:lnTo>
                    <a:lnTo>
                      <a:pt x="44" y="92"/>
                    </a:lnTo>
                    <a:lnTo>
                      <a:pt x="44" y="88"/>
                    </a:lnTo>
                    <a:lnTo>
                      <a:pt x="48" y="88"/>
                    </a:lnTo>
                    <a:lnTo>
                      <a:pt x="52" y="88"/>
                    </a:lnTo>
                    <a:lnTo>
                      <a:pt x="48" y="96"/>
                    </a:lnTo>
                    <a:lnTo>
                      <a:pt x="40" y="100"/>
                    </a:lnTo>
                    <a:lnTo>
                      <a:pt x="36" y="104"/>
                    </a:lnTo>
                    <a:lnTo>
                      <a:pt x="28" y="104"/>
                    </a:lnTo>
                    <a:lnTo>
                      <a:pt x="24" y="104"/>
                    </a:lnTo>
                    <a:lnTo>
                      <a:pt x="20" y="100"/>
                    </a:lnTo>
                    <a:lnTo>
                      <a:pt x="16" y="96"/>
                    </a:lnTo>
                    <a:lnTo>
                      <a:pt x="16" y="92"/>
                    </a:lnTo>
                    <a:lnTo>
                      <a:pt x="12" y="84"/>
                    </a:lnTo>
                    <a:lnTo>
                      <a:pt x="12" y="28"/>
                    </a:lnTo>
                    <a:lnTo>
                      <a:pt x="0" y="28"/>
                    </a:lnTo>
                    <a:lnTo>
                      <a:pt x="8" y="24"/>
                    </a:lnTo>
                    <a:lnTo>
                      <a:pt x="12" y="20"/>
                    </a:lnTo>
                    <a:lnTo>
                      <a:pt x="16" y="16"/>
                    </a:lnTo>
                    <a:lnTo>
                      <a:pt x="20" y="8"/>
                    </a:lnTo>
                    <a:lnTo>
                      <a:pt x="24" y="4"/>
                    </a:lnTo>
                    <a:lnTo>
                      <a:pt x="28" y="0"/>
                    </a:lnTo>
                    <a:close/>
                  </a:path>
                </a:pathLst>
              </a:custGeom>
              <a:solidFill>
                <a:srgbClr val="000000"/>
              </a:solidFill>
              <a:ln w="0">
                <a:solidFill>
                  <a:srgbClr val="000000"/>
                </a:solidFill>
                <a:round/>
                <a:headEnd/>
                <a:tailEnd/>
              </a:ln>
            </p:spPr>
            <p:txBody>
              <a:bodyPr/>
              <a:lstStyle/>
              <a:p>
                <a:endParaRPr lang="en-US"/>
              </a:p>
            </p:txBody>
          </p:sp>
          <p:sp>
            <p:nvSpPr>
              <p:cNvPr id="9541" name="Freeform 158"/>
              <p:cNvSpPr>
                <a:spLocks noEditPoints="1"/>
              </p:cNvSpPr>
              <p:nvPr/>
            </p:nvSpPr>
            <p:spPr bwMode="auto">
              <a:xfrm>
                <a:off x="2514" y="2909"/>
                <a:ext cx="77" cy="84"/>
              </a:xfrm>
              <a:custGeom>
                <a:avLst/>
                <a:gdLst>
                  <a:gd name="T0" fmla="*/ 36 w 77"/>
                  <a:gd name="T1" fmla="*/ 0 h 84"/>
                  <a:gd name="T2" fmla="*/ 48 w 77"/>
                  <a:gd name="T3" fmla="*/ 4 h 84"/>
                  <a:gd name="T4" fmla="*/ 57 w 77"/>
                  <a:gd name="T5" fmla="*/ 8 h 84"/>
                  <a:gd name="T6" fmla="*/ 65 w 77"/>
                  <a:gd name="T7" fmla="*/ 16 h 84"/>
                  <a:gd name="T8" fmla="*/ 73 w 77"/>
                  <a:gd name="T9" fmla="*/ 28 h 84"/>
                  <a:gd name="T10" fmla="*/ 77 w 77"/>
                  <a:gd name="T11" fmla="*/ 40 h 84"/>
                  <a:gd name="T12" fmla="*/ 73 w 77"/>
                  <a:gd name="T13" fmla="*/ 52 h 84"/>
                  <a:gd name="T14" fmla="*/ 69 w 77"/>
                  <a:gd name="T15" fmla="*/ 64 h 84"/>
                  <a:gd name="T16" fmla="*/ 65 w 77"/>
                  <a:gd name="T17" fmla="*/ 72 h 84"/>
                  <a:gd name="T18" fmla="*/ 57 w 77"/>
                  <a:gd name="T19" fmla="*/ 80 h 84"/>
                  <a:gd name="T20" fmla="*/ 48 w 77"/>
                  <a:gd name="T21" fmla="*/ 84 h 84"/>
                  <a:gd name="T22" fmla="*/ 36 w 77"/>
                  <a:gd name="T23" fmla="*/ 84 h 84"/>
                  <a:gd name="T24" fmla="*/ 24 w 77"/>
                  <a:gd name="T25" fmla="*/ 84 h 84"/>
                  <a:gd name="T26" fmla="*/ 16 w 77"/>
                  <a:gd name="T27" fmla="*/ 76 h 84"/>
                  <a:gd name="T28" fmla="*/ 8 w 77"/>
                  <a:gd name="T29" fmla="*/ 68 h 84"/>
                  <a:gd name="T30" fmla="*/ 4 w 77"/>
                  <a:gd name="T31" fmla="*/ 56 h 84"/>
                  <a:gd name="T32" fmla="*/ 0 w 77"/>
                  <a:gd name="T33" fmla="*/ 44 h 84"/>
                  <a:gd name="T34" fmla="*/ 0 w 77"/>
                  <a:gd name="T35" fmla="*/ 32 h 84"/>
                  <a:gd name="T36" fmla="*/ 4 w 77"/>
                  <a:gd name="T37" fmla="*/ 24 h 84"/>
                  <a:gd name="T38" fmla="*/ 12 w 77"/>
                  <a:gd name="T39" fmla="*/ 12 h 84"/>
                  <a:gd name="T40" fmla="*/ 20 w 77"/>
                  <a:gd name="T41" fmla="*/ 8 h 84"/>
                  <a:gd name="T42" fmla="*/ 28 w 77"/>
                  <a:gd name="T43" fmla="*/ 4 h 84"/>
                  <a:gd name="T44" fmla="*/ 36 w 77"/>
                  <a:gd name="T45" fmla="*/ 0 h 84"/>
                  <a:gd name="T46" fmla="*/ 36 w 77"/>
                  <a:gd name="T47" fmla="*/ 8 h 84"/>
                  <a:gd name="T48" fmla="*/ 28 w 77"/>
                  <a:gd name="T49" fmla="*/ 8 h 84"/>
                  <a:gd name="T50" fmla="*/ 24 w 77"/>
                  <a:gd name="T51" fmla="*/ 8 h 84"/>
                  <a:gd name="T52" fmla="*/ 20 w 77"/>
                  <a:gd name="T53" fmla="*/ 12 h 84"/>
                  <a:gd name="T54" fmla="*/ 16 w 77"/>
                  <a:gd name="T55" fmla="*/ 20 h 84"/>
                  <a:gd name="T56" fmla="*/ 16 w 77"/>
                  <a:gd name="T57" fmla="*/ 28 h 84"/>
                  <a:gd name="T58" fmla="*/ 16 w 77"/>
                  <a:gd name="T59" fmla="*/ 36 h 84"/>
                  <a:gd name="T60" fmla="*/ 16 w 77"/>
                  <a:gd name="T61" fmla="*/ 52 h 84"/>
                  <a:gd name="T62" fmla="*/ 20 w 77"/>
                  <a:gd name="T63" fmla="*/ 68 h 84"/>
                  <a:gd name="T64" fmla="*/ 28 w 77"/>
                  <a:gd name="T65" fmla="*/ 72 h 84"/>
                  <a:gd name="T66" fmla="*/ 32 w 77"/>
                  <a:gd name="T67" fmla="*/ 76 h 84"/>
                  <a:gd name="T68" fmla="*/ 40 w 77"/>
                  <a:gd name="T69" fmla="*/ 80 h 84"/>
                  <a:gd name="T70" fmla="*/ 48 w 77"/>
                  <a:gd name="T71" fmla="*/ 76 h 84"/>
                  <a:gd name="T72" fmla="*/ 57 w 77"/>
                  <a:gd name="T73" fmla="*/ 72 h 84"/>
                  <a:gd name="T74" fmla="*/ 61 w 77"/>
                  <a:gd name="T75" fmla="*/ 64 h 84"/>
                  <a:gd name="T76" fmla="*/ 61 w 77"/>
                  <a:gd name="T77" fmla="*/ 48 h 84"/>
                  <a:gd name="T78" fmla="*/ 61 w 77"/>
                  <a:gd name="T79" fmla="*/ 36 h 84"/>
                  <a:gd name="T80" fmla="*/ 57 w 77"/>
                  <a:gd name="T81" fmla="*/ 24 h 84"/>
                  <a:gd name="T82" fmla="*/ 52 w 77"/>
                  <a:gd name="T83" fmla="*/ 16 h 84"/>
                  <a:gd name="T84" fmla="*/ 44 w 77"/>
                  <a:gd name="T85" fmla="*/ 8 h 84"/>
                  <a:gd name="T86" fmla="*/ 36 w 77"/>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4"/>
                  <a:gd name="T134" fmla="*/ 77 w 77"/>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4">
                    <a:moveTo>
                      <a:pt x="36" y="0"/>
                    </a:moveTo>
                    <a:lnTo>
                      <a:pt x="48" y="4"/>
                    </a:lnTo>
                    <a:lnTo>
                      <a:pt x="57" y="8"/>
                    </a:lnTo>
                    <a:lnTo>
                      <a:pt x="65" y="16"/>
                    </a:lnTo>
                    <a:lnTo>
                      <a:pt x="73" y="28"/>
                    </a:lnTo>
                    <a:lnTo>
                      <a:pt x="77" y="40"/>
                    </a:lnTo>
                    <a:lnTo>
                      <a:pt x="73" y="52"/>
                    </a:lnTo>
                    <a:lnTo>
                      <a:pt x="69" y="64"/>
                    </a:lnTo>
                    <a:lnTo>
                      <a:pt x="65" y="72"/>
                    </a:lnTo>
                    <a:lnTo>
                      <a:pt x="57" y="80"/>
                    </a:lnTo>
                    <a:lnTo>
                      <a:pt x="48" y="84"/>
                    </a:lnTo>
                    <a:lnTo>
                      <a:pt x="36" y="84"/>
                    </a:lnTo>
                    <a:lnTo>
                      <a:pt x="24" y="84"/>
                    </a:lnTo>
                    <a:lnTo>
                      <a:pt x="16" y="76"/>
                    </a:lnTo>
                    <a:lnTo>
                      <a:pt x="8" y="68"/>
                    </a:lnTo>
                    <a:lnTo>
                      <a:pt x="4" y="56"/>
                    </a:lnTo>
                    <a:lnTo>
                      <a:pt x="0" y="44"/>
                    </a:lnTo>
                    <a:lnTo>
                      <a:pt x="0" y="32"/>
                    </a:lnTo>
                    <a:lnTo>
                      <a:pt x="4" y="24"/>
                    </a:lnTo>
                    <a:lnTo>
                      <a:pt x="12" y="12"/>
                    </a:lnTo>
                    <a:lnTo>
                      <a:pt x="20" y="8"/>
                    </a:lnTo>
                    <a:lnTo>
                      <a:pt x="28" y="4"/>
                    </a:lnTo>
                    <a:lnTo>
                      <a:pt x="36" y="0"/>
                    </a:lnTo>
                    <a:close/>
                    <a:moveTo>
                      <a:pt x="36" y="8"/>
                    </a:moveTo>
                    <a:lnTo>
                      <a:pt x="28" y="8"/>
                    </a:lnTo>
                    <a:lnTo>
                      <a:pt x="24" y="8"/>
                    </a:lnTo>
                    <a:lnTo>
                      <a:pt x="20" y="12"/>
                    </a:lnTo>
                    <a:lnTo>
                      <a:pt x="16" y="20"/>
                    </a:lnTo>
                    <a:lnTo>
                      <a:pt x="16" y="28"/>
                    </a:lnTo>
                    <a:lnTo>
                      <a:pt x="16" y="36"/>
                    </a:lnTo>
                    <a:lnTo>
                      <a:pt x="16" y="52"/>
                    </a:lnTo>
                    <a:lnTo>
                      <a:pt x="20" y="68"/>
                    </a:lnTo>
                    <a:lnTo>
                      <a:pt x="28" y="72"/>
                    </a:lnTo>
                    <a:lnTo>
                      <a:pt x="32" y="76"/>
                    </a:lnTo>
                    <a:lnTo>
                      <a:pt x="40" y="80"/>
                    </a:lnTo>
                    <a:lnTo>
                      <a:pt x="48" y="76"/>
                    </a:lnTo>
                    <a:lnTo>
                      <a:pt x="57" y="72"/>
                    </a:lnTo>
                    <a:lnTo>
                      <a:pt x="61" y="64"/>
                    </a:lnTo>
                    <a:lnTo>
                      <a:pt x="61" y="48"/>
                    </a:lnTo>
                    <a:lnTo>
                      <a:pt x="61" y="36"/>
                    </a:lnTo>
                    <a:lnTo>
                      <a:pt x="57"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542" name="Freeform 159"/>
              <p:cNvSpPr>
                <a:spLocks/>
              </p:cNvSpPr>
              <p:nvPr/>
            </p:nvSpPr>
            <p:spPr bwMode="auto">
              <a:xfrm>
                <a:off x="2643" y="2889"/>
                <a:ext cx="48" cy="104"/>
              </a:xfrm>
              <a:custGeom>
                <a:avLst/>
                <a:gdLst>
                  <a:gd name="T0" fmla="*/ 28 w 48"/>
                  <a:gd name="T1" fmla="*/ 0 h 104"/>
                  <a:gd name="T2" fmla="*/ 28 w 48"/>
                  <a:gd name="T3" fmla="*/ 24 h 104"/>
                  <a:gd name="T4" fmla="*/ 44 w 48"/>
                  <a:gd name="T5" fmla="*/ 24 h 104"/>
                  <a:gd name="T6" fmla="*/ 44 w 48"/>
                  <a:gd name="T7" fmla="*/ 28 h 104"/>
                  <a:gd name="T8" fmla="*/ 28 w 48"/>
                  <a:gd name="T9" fmla="*/ 28 h 104"/>
                  <a:gd name="T10" fmla="*/ 28 w 48"/>
                  <a:gd name="T11" fmla="*/ 80 h 104"/>
                  <a:gd name="T12" fmla="*/ 28 w 48"/>
                  <a:gd name="T13" fmla="*/ 88 h 104"/>
                  <a:gd name="T14" fmla="*/ 28 w 48"/>
                  <a:gd name="T15" fmla="*/ 92 h 104"/>
                  <a:gd name="T16" fmla="*/ 32 w 48"/>
                  <a:gd name="T17" fmla="*/ 92 h 104"/>
                  <a:gd name="T18" fmla="*/ 36 w 48"/>
                  <a:gd name="T19" fmla="*/ 92 h 104"/>
                  <a:gd name="T20" fmla="*/ 40 w 48"/>
                  <a:gd name="T21" fmla="*/ 92 h 104"/>
                  <a:gd name="T22" fmla="*/ 40 w 48"/>
                  <a:gd name="T23" fmla="*/ 92 h 104"/>
                  <a:gd name="T24" fmla="*/ 44 w 48"/>
                  <a:gd name="T25" fmla="*/ 88 h 104"/>
                  <a:gd name="T26" fmla="*/ 44 w 48"/>
                  <a:gd name="T27" fmla="*/ 88 h 104"/>
                  <a:gd name="T28" fmla="*/ 48 w 48"/>
                  <a:gd name="T29" fmla="*/ 88 h 104"/>
                  <a:gd name="T30" fmla="*/ 44 w 48"/>
                  <a:gd name="T31" fmla="*/ 96 h 104"/>
                  <a:gd name="T32" fmla="*/ 40 w 48"/>
                  <a:gd name="T33" fmla="*/ 100 h 104"/>
                  <a:gd name="T34" fmla="*/ 36 w 48"/>
                  <a:gd name="T35" fmla="*/ 104 h 104"/>
                  <a:gd name="T36" fmla="*/ 28 w 48"/>
                  <a:gd name="T37" fmla="*/ 104 h 104"/>
                  <a:gd name="T38" fmla="*/ 24 w 48"/>
                  <a:gd name="T39" fmla="*/ 104 h 104"/>
                  <a:gd name="T40" fmla="*/ 20 w 48"/>
                  <a:gd name="T41" fmla="*/ 100 h 104"/>
                  <a:gd name="T42" fmla="*/ 16 w 48"/>
                  <a:gd name="T43" fmla="*/ 100 h 104"/>
                  <a:gd name="T44" fmla="*/ 16 w 48"/>
                  <a:gd name="T45" fmla="*/ 96 h 104"/>
                  <a:gd name="T46" fmla="*/ 12 w 48"/>
                  <a:gd name="T47" fmla="*/ 92 h 104"/>
                  <a:gd name="T48" fmla="*/ 12 w 48"/>
                  <a:gd name="T49" fmla="*/ 84 h 104"/>
                  <a:gd name="T50" fmla="*/ 12 w 48"/>
                  <a:gd name="T51" fmla="*/ 28 h 104"/>
                  <a:gd name="T52" fmla="*/ 0 w 48"/>
                  <a:gd name="T53" fmla="*/ 28 h 104"/>
                  <a:gd name="T54" fmla="*/ 0 w 48"/>
                  <a:gd name="T55" fmla="*/ 28 h 104"/>
                  <a:gd name="T56" fmla="*/ 4 w 48"/>
                  <a:gd name="T57" fmla="*/ 24 h 104"/>
                  <a:gd name="T58" fmla="*/ 12 w 48"/>
                  <a:gd name="T59" fmla="*/ 20 h 104"/>
                  <a:gd name="T60" fmla="*/ 16 w 48"/>
                  <a:gd name="T61" fmla="*/ 16 h 104"/>
                  <a:gd name="T62" fmla="*/ 20 w 48"/>
                  <a:gd name="T63" fmla="*/ 8 h 104"/>
                  <a:gd name="T64" fmla="*/ 24 w 48"/>
                  <a:gd name="T65" fmla="*/ 4 h 104"/>
                  <a:gd name="T66" fmla="*/ 24 w 48"/>
                  <a:gd name="T67" fmla="*/ 0 h 104"/>
                  <a:gd name="T68" fmla="*/ 28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28" y="0"/>
                    </a:moveTo>
                    <a:lnTo>
                      <a:pt x="28" y="24"/>
                    </a:lnTo>
                    <a:lnTo>
                      <a:pt x="44" y="24"/>
                    </a:lnTo>
                    <a:lnTo>
                      <a:pt x="44" y="28"/>
                    </a:lnTo>
                    <a:lnTo>
                      <a:pt x="28" y="28"/>
                    </a:lnTo>
                    <a:lnTo>
                      <a:pt x="28" y="80"/>
                    </a:lnTo>
                    <a:lnTo>
                      <a:pt x="28" y="88"/>
                    </a:lnTo>
                    <a:lnTo>
                      <a:pt x="28" y="92"/>
                    </a:lnTo>
                    <a:lnTo>
                      <a:pt x="32" y="92"/>
                    </a:lnTo>
                    <a:lnTo>
                      <a:pt x="36" y="92"/>
                    </a:lnTo>
                    <a:lnTo>
                      <a:pt x="40" y="92"/>
                    </a:lnTo>
                    <a:lnTo>
                      <a:pt x="44" y="88"/>
                    </a:lnTo>
                    <a:lnTo>
                      <a:pt x="48" y="88"/>
                    </a:lnTo>
                    <a:lnTo>
                      <a:pt x="44" y="96"/>
                    </a:lnTo>
                    <a:lnTo>
                      <a:pt x="40" y="100"/>
                    </a:lnTo>
                    <a:lnTo>
                      <a:pt x="36" y="104"/>
                    </a:lnTo>
                    <a:lnTo>
                      <a:pt x="28" y="104"/>
                    </a:lnTo>
                    <a:lnTo>
                      <a:pt x="24" y="104"/>
                    </a:lnTo>
                    <a:lnTo>
                      <a:pt x="20" y="100"/>
                    </a:lnTo>
                    <a:lnTo>
                      <a:pt x="16" y="100"/>
                    </a:lnTo>
                    <a:lnTo>
                      <a:pt x="16" y="96"/>
                    </a:lnTo>
                    <a:lnTo>
                      <a:pt x="12" y="92"/>
                    </a:lnTo>
                    <a:lnTo>
                      <a:pt x="12" y="84"/>
                    </a:lnTo>
                    <a:lnTo>
                      <a:pt x="12" y="28"/>
                    </a:lnTo>
                    <a:lnTo>
                      <a:pt x="0" y="28"/>
                    </a:lnTo>
                    <a:lnTo>
                      <a:pt x="4" y="24"/>
                    </a:lnTo>
                    <a:lnTo>
                      <a:pt x="12" y="20"/>
                    </a:lnTo>
                    <a:lnTo>
                      <a:pt x="16" y="16"/>
                    </a:lnTo>
                    <a:lnTo>
                      <a:pt x="20" y="8"/>
                    </a:lnTo>
                    <a:lnTo>
                      <a:pt x="24" y="4"/>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543" name="Freeform 160"/>
              <p:cNvSpPr>
                <a:spLocks/>
              </p:cNvSpPr>
              <p:nvPr/>
            </p:nvSpPr>
            <p:spPr bwMode="auto">
              <a:xfrm>
                <a:off x="2695" y="2869"/>
                <a:ext cx="85" cy="124"/>
              </a:xfrm>
              <a:custGeom>
                <a:avLst/>
                <a:gdLst>
                  <a:gd name="T0" fmla="*/ 24 w 85"/>
                  <a:gd name="T1" fmla="*/ 60 h 124"/>
                  <a:gd name="T2" fmla="*/ 40 w 85"/>
                  <a:gd name="T3" fmla="*/ 44 h 124"/>
                  <a:gd name="T4" fmla="*/ 52 w 85"/>
                  <a:gd name="T5" fmla="*/ 40 h 124"/>
                  <a:gd name="T6" fmla="*/ 64 w 85"/>
                  <a:gd name="T7" fmla="*/ 44 h 124"/>
                  <a:gd name="T8" fmla="*/ 72 w 85"/>
                  <a:gd name="T9" fmla="*/ 56 h 124"/>
                  <a:gd name="T10" fmla="*/ 72 w 85"/>
                  <a:gd name="T11" fmla="*/ 76 h 124"/>
                  <a:gd name="T12" fmla="*/ 72 w 85"/>
                  <a:gd name="T13" fmla="*/ 112 h 124"/>
                  <a:gd name="T14" fmla="*/ 76 w 85"/>
                  <a:gd name="T15" fmla="*/ 116 h 124"/>
                  <a:gd name="T16" fmla="*/ 80 w 85"/>
                  <a:gd name="T17" fmla="*/ 120 h 124"/>
                  <a:gd name="T18" fmla="*/ 85 w 85"/>
                  <a:gd name="T19" fmla="*/ 124 h 124"/>
                  <a:gd name="T20" fmla="*/ 48 w 85"/>
                  <a:gd name="T21" fmla="*/ 120 h 124"/>
                  <a:gd name="T22" fmla="*/ 52 w 85"/>
                  <a:gd name="T23" fmla="*/ 120 h 124"/>
                  <a:gd name="T24" fmla="*/ 56 w 85"/>
                  <a:gd name="T25" fmla="*/ 116 h 124"/>
                  <a:gd name="T26" fmla="*/ 56 w 85"/>
                  <a:gd name="T27" fmla="*/ 108 h 124"/>
                  <a:gd name="T28" fmla="*/ 56 w 85"/>
                  <a:gd name="T29" fmla="*/ 76 h 124"/>
                  <a:gd name="T30" fmla="*/ 56 w 85"/>
                  <a:gd name="T31" fmla="*/ 60 h 124"/>
                  <a:gd name="T32" fmla="*/ 52 w 85"/>
                  <a:gd name="T33" fmla="*/ 56 h 124"/>
                  <a:gd name="T34" fmla="*/ 44 w 85"/>
                  <a:gd name="T35" fmla="*/ 52 h 124"/>
                  <a:gd name="T36" fmla="*/ 36 w 85"/>
                  <a:gd name="T37" fmla="*/ 56 h 124"/>
                  <a:gd name="T38" fmla="*/ 24 w 85"/>
                  <a:gd name="T39" fmla="*/ 64 h 124"/>
                  <a:gd name="T40" fmla="*/ 24 w 85"/>
                  <a:gd name="T41" fmla="*/ 112 h 124"/>
                  <a:gd name="T42" fmla="*/ 28 w 85"/>
                  <a:gd name="T43" fmla="*/ 116 h 124"/>
                  <a:gd name="T44" fmla="*/ 32 w 85"/>
                  <a:gd name="T45" fmla="*/ 120 h 124"/>
                  <a:gd name="T46" fmla="*/ 36 w 85"/>
                  <a:gd name="T47" fmla="*/ 124 h 124"/>
                  <a:gd name="T48" fmla="*/ 0 w 85"/>
                  <a:gd name="T49" fmla="*/ 120 h 124"/>
                  <a:gd name="T50" fmla="*/ 8 w 85"/>
                  <a:gd name="T51" fmla="*/ 120 h 124"/>
                  <a:gd name="T52" fmla="*/ 8 w 85"/>
                  <a:gd name="T53" fmla="*/ 116 h 124"/>
                  <a:gd name="T54" fmla="*/ 12 w 85"/>
                  <a:gd name="T55" fmla="*/ 104 h 124"/>
                  <a:gd name="T56" fmla="*/ 8 w 85"/>
                  <a:gd name="T57" fmla="*/ 20 h 124"/>
                  <a:gd name="T58" fmla="*/ 8 w 85"/>
                  <a:gd name="T59" fmla="*/ 12 h 124"/>
                  <a:gd name="T60" fmla="*/ 8 w 85"/>
                  <a:gd name="T61" fmla="*/ 8 h 124"/>
                  <a:gd name="T62" fmla="*/ 4 w 85"/>
                  <a:gd name="T63" fmla="*/ 8 h 124"/>
                  <a:gd name="T64" fmla="*/ 0 w 85"/>
                  <a:gd name="T65" fmla="*/ 8 h 124"/>
                  <a:gd name="T66" fmla="*/ 24 w 85"/>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5"/>
                  <a:gd name="T103" fmla="*/ 0 h 124"/>
                  <a:gd name="T104" fmla="*/ 85 w 85"/>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5" h="124">
                    <a:moveTo>
                      <a:pt x="24" y="0"/>
                    </a:moveTo>
                    <a:lnTo>
                      <a:pt x="24" y="60"/>
                    </a:lnTo>
                    <a:lnTo>
                      <a:pt x="32" y="48"/>
                    </a:lnTo>
                    <a:lnTo>
                      <a:pt x="40" y="44"/>
                    </a:lnTo>
                    <a:lnTo>
                      <a:pt x="44" y="44"/>
                    </a:lnTo>
                    <a:lnTo>
                      <a:pt x="52" y="40"/>
                    </a:lnTo>
                    <a:lnTo>
                      <a:pt x="56" y="44"/>
                    </a:lnTo>
                    <a:lnTo>
                      <a:pt x="64" y="44"/>
                    </a:lnTo>
                    <a:lnTo>
                      <a:pt x="68" y="52"/>
                    </a:lnTo>
                    <a:lnTo>
                      <a:pt x="72" y="56"/>
                    </a:lnTo>
                    <a:lnTo>
                      <a:pt x="72" y="64"/>
                    </a:lnTo>
                    <a:lnTo>
                      <a:pt x="72" y="76"/>
                    </a:lnTo>
                    <a:lnTo>
                      <a:pt x="72" y="104"/>
                    </a:lnTo>
                    <a:lnTo>
                      <a:pt x="72" y="112"/>
                    </a:lnTo>
                    <a:lnTo>
                      <a:pt x="72" y="116"/>
                    </a:lnTo>
                    <a:lnTo>
                      <a:pt x="76" y="116"/>
                    </a:lnTo>
                    <a:lnTo>
                      <a:pt x="76" y="120"/>
                    </a:lnTo>
                    <a:lnTo>
                      <a:pt x="80" y="120"/>
                    </a:lnTo>
                    <a:lnTo>
                      <a:pt x="85" y="120"/>
                    </a:lnTo>
                    <a:lnTo>
                      <a:pt x="85" y="124"/>
                    </a:lnTo>
                    <a:lnTo>
                      <a:pt x="48" y="124"/>
                    </a:lnTo>
                    <a:lnTo>
                      <a:pt x="48" y="120"/>
                    </a:lnTo>
                    <a:lnTo>
                      <a:pt x="52" y="120"/>
                    </a:lnTo>
                    <a:lnTo>
                      <a:pt x="56" y="120"/>
                    </a:lnTo>
                    <a:lnTo>
                      <a:pt x="56" y="116"/>
                    </a:lnTo>
                    <a:lnTo>
                      <a:pt x="56" y="112"/>
                    </a:lnTo>
                    <a:lnTo>
                      <a:pt x="56" y="108"/>
                    </a:lnTo>
                    <a:lnTo>
                      <a:pt x="56" y="104"/>
                    </a:lnTo>
                    <a:lnTo>
                      <a:pt x="56" y="76"/>
                    </a:lnTo>
                    <a:lnTo>
                      <a:pt x="56" y="68"/>
                    </a:lnTo>
                    <a:lnTo>
                      <a:pt x="56" y="60"/>
                    </a:lnTo>
                    <a:lnTo>
                      <a:pt x="56" y="56"/>
                    </a:lnTo>
                    <a:lnTo>
                      <a:pt x="52" y="56"/>
                    </a:lnTo>
                    <a:lnTo>
                      <a:pt x="48" y="52"/>
                    </a:lnTo>
                    <a:lnTo>
                      <a:pt x="44" y="52"/>
                    </a:lnTo>
                    <a:lnTo>
                      <a:pt x="40" y="52"/>
                    </a:lnTo>
                    <a:lnTo>
                      <a:pt x="36" y="56"/>
                    </a:lnTo>
                    <a:lnTo>
                      <a:pt x="32" y="60"/>
                    </a:lnTo>
                    <a:lnTo>
                      <a:pt x="24" y="64"/>
                    </a:lnTo>
                    <a:lnTo>
                      <a:pt x="24" y="104"/>
                    </a:lnTo>
                    <a:lnTo>
                      <a:pt x="24" y="112"/>
                    </a:lnTo>
                    <a:lnTo>
                      <a:pt x="24" y="116"/>
                    </a:lnTo>
                    <a:lnTo>
                      <a:pt x="28" y="116"/>
                    </a:lnTo>
                    <a:lnTo>
                      <a:pt x="28" y="120"/>
                    </a:lnTo>
                    <a:lnTo>
                      <a:pt x="32" y="120"/>
                    </a:lnTo>
                    <a:lnTo>
                      <a:pt x="36" y="120"/>
                    </a:lnTo>
                    <a:lnTo>
                      <a:pt x="36" y="124"/>
                    </a:lnTo>
                    <a:lnTo>
                      <a:pt x="0" y="124"/>
                    </a:lnTo>
                    <a:lnTo>
                      <a:pt x="0" y="120"/>
                    </a:lnTo>
                    <a:lnTo>
                      <a:pt x="4" y="120"/>
                    </a:lnTo>
                    <a:lnTo>
                      <a:pt x="8" y="120"/>
                    </a:lnTo>
                    <a:lnTo>
                      <a:pt x="8" y="116"/>
                    </a:lnTo>
                    <a:lnTo>
                      <a:pt x="8" y="112"/>
                    </a:lnTo>
                    <a:lnTo>
                      <a:pt x="12" y="104"/>
                    </a:lnTo>
                    <a:lnTo>
                      <a:pt x="12" y="32"/>
                    </a:lnTo>
                    <a:lnTo>
                      <a:pt x="8" y="20"/>
                    </a:lnTo>
                    <a:lnTo>
                      <a:pt x="8" y="16"/>
                    </a:lnTo>
                    <a:lnTo>
                      <a:pt x="8" y="12"/>
                    </a:lnTo>
                    <a:lnTo>
                      <a:pt x="8" y="8"/>
                    </a:lnTo>
                    <a:lnTo>
                      <a:pt x="4" y="8"/>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44" name="Freeform 161"/>
              <p:cNvSpPr>
                <a:spLocks noEditPoints="1"/>
              </p:cNvSpPr>
              <p:nvPr/>
            </p:nvSpPr>
            <p:spPr bwMode="auto">
              <a:xfrm>
                <a:off x="2788" y="2909"/>
                <a:ext cx="64" cy="84"/>
              </a:xfrm>
              <a:custGeom>
                <a:avLst/>
                <a:gdLst>
                  <a:gd name="T0" fmla="*/ 12 w 64"/>
                  <a:gd name="T1" fmla="*/ 32 h 84"/>
                  <a:gd name="T2" fmla="*/ 12 w 64"/>
                  <a:gd name="T3" fmla="*/ 48 h 84"/>
                  <a:gd name="T4" fmla="*/ 20 w 64"/>
                  <a:gd name="T5" fmla="*/ 60 h 84"/>
                  <a:gd name="T6" fmla="*/ 28 w 64"/>
                  <a:gd name="T7" fmla="*/ 68 h 84"/>
                  <a:gd name="T8" fmla="*/ 40 w 64"/>
                  <a:gd name="T9" fmla="*/ 68 h 84"/>
                  <a:gd name="T10" fmla="*/ 48 w 64"/>
                  <a:gd name="T11" fmla="*/ 68 h 84"/>
                  <a:gd name="T12" fmla="*/ 52 w 64"/>
                  <a:gd name="T13" fmla="*/ 64 h 84"/>
                  <a:gd name="T14" fmla="*/ 56 w 64"/>
                  <a:gd name="T15" fmla="*/ 60 h 84"/>
                  <a:gd name="T16" fmla="*/ 64 w 64"/>
                  <a:gd name="T17" fmla="*/ 52 h 84"/>
                  <a:gd name="T18" fmla="*/ 64 w 64"/>
                  <a:gd name="T19" fmla="*/ 52 h 84"/>
                  <a:gd name="T20" fmla="*/ 60 w 64"/>
                  <a:gd name="T21" fmla="*/ 64 h 84"/>
                  <a:gd name="T22" fmla="*/ 52 w 64"/>
                  <a:gd name="T23" fmla="*/ 76 h 84"/>
                  <a:gd name="T24" fmla="*/ 44 w 64"/>
                  <a:gd name="T25" fmla="*/ 80 h 84"/>
                  <a:gd name="T26" fmla="*/ 32 w 64"/>
                  <a:gd name="T27" fmla="*/ 84 h 84"/>
                  <a:gd name="T28" fmla="*/ 20 w 64"/>
                  <a:gd name="T29" fmla="*/ 80 h 84"/>
                  <a:gd name="T30" fmla="*/ 8 w 64"/>
                  <a:gd name="T31" fmla="*/ 72 h 84"/>
                  <a:gd name="T32" fmla="*/ 4 w 64"/>
                  <a:gd name="T33" fmla="*/ 64 h 84"/>
                  <a:gd name="T34" fmla="*/ 0 w 64"/>
                  <a:gd name="T35" fmla="*/ 56 h 84"/>
                  <a:gd name="T36" fmla="*/ 0 w 64"/>
                  <a:gd name="T37" fmla="*/ 44 h 84"/>
                  <a:gd name="T38" fmla="*/ 0 w 64"/>
                  <a:gd name="T39" fmla="*/ 32 h 84"/>
                  <a:gd name="T40" fmla="*/ 4 w 64"/>
                  <a:gd name="T41" fmla="*/ 20 h 84"/>
                  <a:gd name="T42" fmla="*/ 8 w 64"/>
                  <a:gd name="T43" fmla="*/ 12 h 84"/>
                  <a:gd name="T44" fmla="*/ 16 w 64"/>
                  <a:gd name="T45" fmla="*/ 8 h 84"/>
                  <a:gd name="T46" fmla="*/ 24 w 64"/>
                  <a:gd name="T47" fmla="*/ 4 h 84"/>
                  <a:gd name="T48" fmla="*/ 36 w 64"/>
                  <a:gd name="T49" fmla="*/ 0 h 84"/>
                  <a:gd name="T50" fmla="*/ 48 w 64"/>
                  <a:gd name="T51" fmla="*/ 4 h 84"/>
                  <a:gd name="T52" fmla="*/ 56 w 64"/>
                  <a:gd name="T53" fmla="*/ 12 h 84"/>
                  <a:gd name="T54" fmla="*/ 60 w 64"/>
                  <a:gd name="T55" fmla="*/ 20 h 84"/>
                  <a:gd name="T56" fmla="*/ 64 w 64"/>
                  <a:gd name="T57" fmla="*/ 32 h 84"/>
                  <a:gd name="T58" fmla="*/ 12 w 64"/>
                  <a:gd name="T59" fmla="*/ 32 h 84"/>
                  <a:gd name="T60" fmla="*/ 12 w 64"/>
                  <a:gd name="T61" fmla="*/ 28 h 84"/>
                  <a:gd name="T62" fmla="*/ 44 w 64"/>
                  <a:gd name="T63" fmla="*/ 28 h 84"/>
                  <a:gd name="T64" fmla="*/ 44 w 64"/>
                  <a:gd name="T65" fmla="*/ 20 h 84"/>
                  <a:gd name="T66" fmla="*/ 44 w 64"/>
                  <a:gd name="T67" fmla="*/ 16 h 84"/>
                  <a:gd name="T68" fmla="*/ 40 w 64"/>
                  <a:gd name="T69" fmla="*/ 12 h 84"/>
                  <a:gd name="T70" fmla="*/ 40 w 64"/>
                  <a:gd name="T71" fmla="*/ 8 h 84"/>
                  <a:gd name="T72" fmla="*/ 32 w 64"/>
                  <a:gd name="T73" fmla="*/ 8 h 84"/>
                  <a:gd name="T74" fmla="*/ 28 w 64"/>
                  <a:gd name="T75" fmla="*/ 8 h 84"/>
                  <a:gd name="T76" fmla="*/ 24 w 64"/>
                  <a:gd name="T77" fmla="*/ 8 h 84"/>
                  <a:gd name="T78" fmla="*/ 16 w 64"/>
                  <a:gd name="T79" fmla="*/ 12 h 84"/>
                  <a:gd name="T80" fmla="*/ 12 w 64"/>
                  <a:gd name="T81" fmla="*/ 20 h 84"/>
                  <a:gd name="T82" fmla="*/ 12 w 64"/>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4"/>
                  <a:gd name="T128" fmla="*/ 64 w 64"/>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4">
                    <a:moveTo>
                      <a:pt x="12" y="32"/>
                    </a:moveTo>
                    <a:lnTo>
                      <a:pt x="12" y="48"/>
                    </a:lnTo>
                    <a:lnTo>
                      <a:pt x="20" y="60"/>
                    </a:lnTo>
                    <a:lnTo>
                      <a:pt x="28" y="68"/>
                    </a:lnTo>
                    <a:lnTo>
                      <a:pt x="40" y="68"/>
                    </a:lnTo>
                    <a:lnTo>
                      <a:pt x="48" y="68"/>
                    </a:lnTo>
                    <a:lnTo>
                      <a:pt x="52" y="64"/>
                    </a:lnTo>
                    <a:lnTo>
                      <a:pt x="56" y="60"/>
                    </a:lnTo>
                    <a:lnTo>
                      <a:pt x="64" y="52"/>
                    </a:lnTo>
                    <a:lnTo>
                      <a:pt x="60" y="64"/>
                    </a:lnTo>
                    <a:lnTo>
                      <a:pt x="52" y="76"/>
                    </a:lnTo>
                    <a:lnTo>
                      <a:pt x="44" y="80"/>
                    </a:lnTo>
                    <a:lnTo>
                      <a:pt x="32" y="84"/>
                    </a:lnTo>
                    <a:lnTo>
                      <a:pt x="20" y="80"/>
                    </a:lnTo>
                    <a:lnTo>
                      <a:pt x="8" y="72"/>
                    </a:lnTo>
                    <a:lnTo>
                      <a:pt x="4" y="64"/>
                    </a:lnTo>
                    <a:lnTo>
                      <a:pt x="0" y="56"/>
                    </a:lnTo>
                    <a:lnTo>
                      <a:pt x="0" y="44"/>
                    </a:lnTo>
                    <a:lnTo>
                      <a:pt x="0" y="32"/>
                    </a:lnTo>
                    <a:lnTo>
                      <a:pt x="4" y="20"/>
                    </a:lnTo>
                    <a:lnTo>
                      <a:pt x="8" y="12"/>
                    </a:lnTo>
                    <a:lnTo>
                      <a:pt x="16" y="8"/>
                    </a:lnTo>
                    <a:lnTo>
                      <a:pt x="24" y="4"/>
                    </a:lnTo>
                    <a:lnTo>
                      <a:pt x="36" y="0"/>
                    </a:lnTo>
                    <a:lnTo>
                      <a:pt x="48" y="4"/>
                    </a:lnTo>
                    <a:lnTo>
                      <a:pt x="56" y="12"/>
                    </a:lnTo>
                    <a:lnTo>
                      <a:pt x="60" y="20"/>
                    </a:lnTo>
                    <a:lnTo>
                      <a:pt x="64" y="32"/>
                    </a:lnTo>
                    <a:lnTo>
                      <a:pt x="12" y="32"/>
                    </a:lnTo>
                    <a:close/>
                    <a:moveTo>
                      <a:pt x="12" y="28"/>
                    </a:moveTo>
                    <a:lnTo>
                      <a:pt x="44" y="28"/>
                    </a:lnTo>
                    <a:lnTo>
                      <a:pt x="44" y="20"/>
                    </a:lnTo>
                    <a:lnTo>
                      <a:pt x="44" y="16"/>
                    </a:lnTo>
                    <a:lnTo>
                      <a:pt x="40" y="12"/>
                    </a:lnTo>
                    <a:lnTo>
                      <a:pt x="40" y="8"/>
                    </a:lnTo>
                    <a:lnTo>
                      <a:pt x="32" y="8"/>
                    </a:lnTo>
                    <a:lnTo>
                      <a:pt x="28" y="8"/>
                    </a:lnTo>
                    <a:lnTo>
                      <a:pt x="24" y="8"/>
                    </a:lnTo>
                    <a:lnTo>
                      <a:pt x="16" y="12"/>
                    </a:lnTo>
                    <a:lnTo>
                      <a:pt x="12" y="20"/>
                    </a:lnTo>
                    <a:lnTo>
                      <a:pt x="12" y="28"/>
                    </a:lnTo>
                    <a:close/>
                  </a:path>
                </a:pathLst>
              </a:custGeom>
              <a:solidFill>
                <a:srgbClr val="000000"/>
              </a:solidFill>
              <a:ln w="0">
                <a:solidFill>
                  <a:srgbClr val="000000"/>
                </a:solidFill>
                <a:round/>
                <a:headEnd/>
                <a:tailEnd/>
              </a:ln>
            </p:spPr>
            <p:txBody>
              <a:bodyPr/>
              <a:lstStyle/>
              <a:p>
                <a:endParaRPr lang="en-US"/>
              </a:p>
            </p:txBody>
          </p:sp>
          <p:sp>
            <p:nvSpPr>
              <p:cNvPr id="9545" name="Freeform 162"/>
              <p:cNvSpPr>
                <a:spLocks noEditPoints="1"/>
              </p:cNvSpPr>
              <p:nvPr/>
            </p:nvSpPr>
            <p:spPr bwMode="auto">
              <a:xfrm>
                <a:off x="2868" y="2869"/>
                <a:ext cx="36" cy="124"/>
              </a:xfrm>
              <a:custGeom>
                <a:avLst/>
                <a:gdLst>
                  <a:gd name="T0" fmla="*/ 16 w 36"/>
                  <a:gd name="T1" fmla="*/ 0 h 124"/>
                  <a:gd name="T2" fmla="*/ 20 w 36"/>
                  <a:gd name="T3" fmla="*/ 0 h 124"/>
                  <a:gd name="T4" fmla="*/ 24 w 36"/>
                  <a:gd name="T5" fmla="*/ 4 h 124"/>
                  <a:gd name="T6" fmla="*/ 24 w 36"/>
                  <a:gd name="T7" fmla="*/ 4 h 124"/>
                  <a:gd name="T8" fmla="*/ 28 w 36"/>
                  <a:gd name="T9" fmla="*/ 8 h 124"/>
                  <a:gd name="T10" fmla="*/ 24 w 36"/>
                  <a:gd name="T11" fmla="*/ 12 h 124"/>
                  <a:gd name="T12" fmla="*/ 24 w 36"/>
                  <a:gd name="T13" fmla="*/ 16 h 124"/>
                  <a:gd name="T14" fmla="*/ 20 w 36"/>
                  <a:gd name="T15" fmla="*/ 20 h 124"/>
                  <a:gd name="T16" fmla="*/ 16 w 36"/>
                  <a:gd name="T17" fmla="*/ 20 h 124"/>
                  <a:gd name="T18" fmla="*/ 12 w 36"/>
                  <a:gd name="T19" fmla="*/ 20 h 124"/>
                  <a:gd name="T20" fmla="*/ 8 w 36"/>
                  <a:gd name="T21" fmla="*/ 16 h 124"/>
                  <a:gd name="T22" fmla="*/ 8 w 36"/>
                  <a:gd name="T23" fmla="*/ 12 h 124"/>
                  <a:gd name="T24" fmla="*/ 4 w 36"/>
                  <a:gd name="T25" fmla="*/ 8 h 124"/>
                  <a:gd name="T26" fmla="*/ 8 w 36"/>
                  <a:gd name="T27" fmla="*/ 4 h 124"/>
                  <a:gd name="T28" fmla="*/ 8 w 36"/>
                  <a:gd name="T29" fmla="*/ 4 h 124"/>
                  <a:gd name="T30" fmla="*/ 12 w 36"/>
                  <a:gd name="T31" fmla="*/ 0 h 124"/>
                  <a:gd name="T32" fmla="*/ 16 w 36"/>
                  <a:gd name="T33" fmla="*/ 0 h 124"/>
                  <a:gd name="T34" fmla="*/ 24 w 36"/>
                  <a:gd name="T35" fmla="*/ 40 h 124"/>
                  <a:gd name="T36" fmla="*/ 24 w 36"/>
                  <a:gd name="T37" fmla="*/ 104 h 124"/>
                  <a:gd name="T38" fmla="*/ 24 w 36"/>
                  <a:gd name="T39" fmla="*/ 112 h 124"/>
                  <a:gd name="T40" fmla="*/ 24 w 36"/>
                  <a:gd name="T41" fmla="*/ 116 h 124"/>
                  <a:gd name="T42" fmla="*/ 28 w 36"/>
                  <a:gd name="T43" fmla="*/ 116 h 124"/>
                  <a:gd name="T44" fmla="*/ 28 w 36"/>
                  <a:gd name="T45" fmla="*/ 120 h 124"/>
                  <a:gd name="T46" fmla="*/ 32 w 36"/>
                  <a:gd name="T47" fmla="*/ 120 h 124"/>
                  <a:gd name="T48" fmla="*/ 36 w 36"/>
                  <a:gd name="T49" fmla="*/ 120 h 124"/>
                  <a:gd name="T50" fmla="*/ 36 w 36"/>
                  <a:gd name="T51" fmla="*/ 124 h 124"/>
                  <a:gd name="T52" fmla="*/ 0 w 36"/>
                  <a:gd name="T53" fmla="*/ 124 h 124"/>
                  <a:gd name="T54" fmla="*/ 0 w 36"/>
                  <a:gd name="T55" fmla="*/ 120 h 124"/>
                  <a:gd name="T56" fmla="*/ 4 w 36"/>
                  <a:gd name="T57" fmla="*/ 120 h 124"/>
                  <a:gd name="T58" fmla="*/ 4 w 36"/>
                  <a:gd name="T59" fmla="*/ 120 h 124"/>
                  <a:gd name="T60" fmla="*/ 8 w 36"/>
                  <a:gd name="T61" fmla="*/ 116 h 124"/>
                  <a:gd name="T62" fmla="*/ 8 w 36"/>
                  <a:gd name="T63" fmla="*/ 116 h 124"/>
                  <a:gd name="T64" fmla="*/ 8 w 36"/>
                  <a:gd name="T65" fmla="*/ 112 h 124"/>
                  <a:gd name="T66" fmla="*/ 8 w 36"/>
                  <a:gd name="T67" fmla="*/ 104 h 124"/>
                  <a:gd name="T68" fmla="*/ 8 w 36"/>
                  <a:gd name="T69" fmla="*/ 76 h 124"/>
                  <a:gd name="T70" fmla="*/ 8 w 36"/>
                  <a:gd name="T71" fmla="*/ 64 h 124"/>
                  <a:gd name="T72" fmla="*/ 8 w 36"/>
                  <a:gd name="T73" fmla="*/ 56 h 124"/>
                  <a:gd name="T74" fmla="*/ 8 w 36"/>
                  <a:gd name="T75" fmla="*/ 56 h 124"/>
                  <a:gd name="T76" fmla="*/ 8 w 36"/>
                  <a:gd name="T77" fmla="*/ 52 h 124"/>
                  <a:gd name="T78" fmla="*/ 8 w 36"/>
                  <a:gd name="T79" fmla="*/ 52 h 124"/>
                  <a:gd name="T80" fmla="*/ 4 w 36"/>
                  <a:gd name="T81" fmla="*/ 52 h 124"/>
                  <a:gd name="T82" fmla="*/ 4 w 36"/>
                  <a:gd name="T83" fmla="*/ 52 h 124"/>
                  <a:gd name="T84" fmla="*/ 0 w 36"/>
                  <a:gd name="T85" fmla="*/ 52 h 124"/>
                  <a:gd name="T86" fmla="*/ 0 w 36"/>
                  <a:gd name="T87" fmla="*/ 52 h 124"/>
                  <a:gd name="T88" fmla="*/ 20 w 36"/>
                  <a:gd name="T89" fmla="*/ 40 h 124"/>
                  <a:gd name="T90" fmla="*/ 24 w 36"/>
                  <a:gd name="T91" fmla="*/ 40 h 1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4"/>
                  <a:gd name="T140" fmla="*/ 36 w 36"/>
                  <a:gd name="T141" fmla="*/ 124 h 1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4">
                    <a:moveTo>
                      <a:pt x="16" y="0"/>
                    </a:moveTo>
                    <a:lnTo>
                      <a:pt x="20" y="0"/>
                    </a:lnTo>
                    <a:lnTo>
                      <a:pt x="24" y="4"/>
                    </a:lnTo>
                    <a:lnTo>
                      <a:pt x="28" y="8"/>
                    </a:lnTo>
                    <a:lnTo>
                      <a:pt x="24" y="12"/>
                    </a:lnTo>
                    <a:lnTo>
                      <a:pt x="24" y="16"/>
                    </a:lnTo>
                    <a:lnTo>
                      <a:pt x="20" y="20"/>
                    </a:lnTo>
                    <a:lnTo>
                      <a:pt x="16" y="20"/>
                    </a:lnTo>
                    <a:lnTo>
                      <a:pt x="12" y="20"/>
                    </a:lnTo>
                    <a:lnTo>
                      <a:pt x="8" y="16"/>
                    </a:lnTo>
                    <a:lnTo>
                      <a:pt x="8" y="12"/>
                    </a:lnTo>
                    <a:lnTo>
                      <a:pt x="4" y="8"/>
                    </a:lnTo>
                    <a:lnTo>
                      <a:pt x="8" y="4"/>
                    </a:lnTo>
                    <a:lnTo>
                      <a:pt x="12" y="0"/>
                    </a:lnTo>
                    <a:lnTo>
                      <a:pt x="16" y="0"/>
                    </a:lnTo>
                    <a:close/>
                    <a:moveTo>
                      <a:pt x="24" y="40"/>
                    </a:moveTo>
                    <a:lnTo>
                      <a:pt x="24" y="104"/>
                    </a:lnTo>
                    <a:lnTo>
                      <a:pt x="24" y="112"/>
                    </a:lnTo>
                    <a:lnTo>
                      <a:pt x="24" y="116"/>
                    </a:lnTo>
                    <a:lnTo>
                      <a:pt x="28" y="116"/>
                    </a:lnTo>
                    <a:lnTo>
                      <a:pt x="28" y="120"/>
                    </a:lnTo>
                    <a:lnTo>
                      <a:pt x="32" y="120"/>
                    </a:lnTo>
                    <a:lnTo>
                      <a:pt x="36" y="120"/>
                    </a:lnTo>
                    <a:lnTo>
                      <a:pt x="36" y="124"/>
                    </a:lnTo>
                    <a:lnTo>
                      <a:pt x="0" y="124"/>
                    </a:lnTo>
                    <a:lnTo>
                      <a:pt x="0" y="120"/>
                    </a:lnTo>
                    <a:lnTo>
                      <a:pt x="4" y="120"/>
                    </a:lnTo>
                    <a:lnTo>
                      <a:pt x="8" y="116"/>
                    </a:lnTo>
                    <a:lnTo>
                      <a:pt x="8" y="112"/>
                    </a:lnTo>
                    <a:lnTo>
                      <a:pt x="8" y="104"/>
                    </a:lnTo>
                    <a:lnTo>
                      <a:pt x="8" y="76"/>
                    </a:lnTo>
                    <a:lnTo>
                      <a:pt x="8" y="64"/>
                    </a:lnTo>
                    <a:lnTo>
                      <a:pt x="8" y="56"/>
                    </a:lnTo>
                    <a:lnTo>
                      <a:pt x="8" y="52"/>
                    </a:lnTo>
                    <a:lnTo>
                      <a:pt x="4" y="52"/>
                    </a:lnTo>
                    <a:lnTo>
                      <a:pt x="0" y="52"/>
                    </a:lnTo>
                    <a:lnTo>
                      <a:pt x="20" y="40"/>
                    </a:lnTo>
                    <a:lnTo>
                      <a:pt x="24" y="40"/>
                    </a:lnTo>
                    <a:close/>
                  </a:path>
                </a:pathLst>
              </a:custGeom>
              <a:solidFill>
                <a:srgbClr val="000000"/>
              </a:solidFill>
              <a:ln w="0">
                <a:solidFill>
                  <a:srgbClr val="000000"/>
                </a:solidFill>
                <a:round/>
                <a:headEnd/>
                <a:tailEnd/>
              </a:ln>
            </p:spPr>
            <p:txBody>
              <a:bodyPr/>
              <a:lstStyle/>
              <a:p>
                <a:endParaRPr lang="en-US"/>
              </a:p>
            </p:txBody>
          </p:sp>
          <p:sp>
            <p:nvSpPr>
              <p:cNvPr id="9546" name="Freeform 163"/>
              <p:cNvSpPr>
                <a:spLocks/>
              </p:cNvSpPr>
              <p:nvPr/>
            </p:nvSpPr>
            <p:spPr bwMode="auto">
              <a:xfrm>
                <a:off x="2912" y="2909"/>
                <a:ext cx="56" cy="84"/>
              </a:xfrm>
              <a:custGeom>
                <a:avLst/>
                <a:gdLst>
                  <a:gd name="T0" fmla="*/ 24 w 56"/>
                  <a:gd name="T1" fmla="*/ 0 h 84"/>
                  <a:gd name="T2" fmla="*/ 24 w 56"/>
                  <a:gd name="T3" fmla="*/ 24 h 84"/>
                  <a:gd name="T4" fmla="*/ 32 w 56"/>
                  <a:gd name="T5" fmla="*/ 12 h 84"/>
                  <a:gd name="T6" fmla="*/ 36 w 56"/>
                  <a:gd name="T7" fmla="*/ 4 h 84"/>
                  <a:gd name="T8" fmla="*/ 44 w 56"/>
                  <a:gd name="T9" fmla="*/ 0 h 84"/>
                  <a:gd name="T10" fmla="*/ 48 w 56"/>
                  <a:gd name="T11" fmla="*/ 4 h 84"/>
                  <a:gd name="T12" fmla="*/ 52 w 56"/>
                  <a:gd name="T13" fmla="*/ 4 h 84"/>
                  <a:gd name="T14" fmla="*/ 56 w 56"/>
                  <a:gd name="T15" fmla="*/ 8 h 84"/>
                  <a:gd name="T16" fmla="*/ 56 w 56"/>
                  <a:gd name="T17" fmla="*/ 12 h 84"/>
                  <a:gd name="T18" fmla="*/ 56 w 56"/>
                  <a:gd name="T19" fmla="*/ 16 h 84"/>
                  <a:gd name="T20" fmla="*/ 52 w 56"/>
                  <a:gd name="T21" fmla="*/ 20 h 84"/>
                  <a:gd name="T22" fmla="*/ 52 w 56"/>
                  <a:gd name="T23" fmla="*/ 20 h 84"/>
                  <a:gd name="T24" fmla="*/ 48 w 56"/>
                  <a:gd name="T25" fmla="*/ 20 h 84"/>
                  <a:gd name="T26" fmla="*/ 44 w 56"/>
                  <a:gd name="T27" fmla="*/ 20 h 84"/>
                  <a:gd name="T28" fmla="*/ 40 w 56"/>
                  <a:gd name="T29" fmla="*/ 20 h 84"/>
                  <a:gd name="T30" fmla="*/ 40 w 56"/>
                  <a:gd name="T31" fmla="*/ 16 h 84"/>
                  <a:gd name="T32" fmla="*/ 36 w 56"/>
                  <a:gd name="T33" fmla="*/ 16 h 84"/>
                  <a:gd name="T34" fmla="*/ 36 w 56"/>
                  <a:gd name="T35" fmla="*/ 16 h 84"/>
                  <a:gd name="T36" fmla="*/ 32 w 56"/>
                  <a:gd name="T37" fmla="*/ 16 h 84"/>
                  <a:gd name="T38" fmla="*/ 28 w 56"/>
                  <a:gd name="T39" fmla="*/ 20 h 84"/>
                  <a:gd name="T40" fmla="*/ 24 w 56"/>
                  <a:gd name="T41" fmla="*/ 28 h 84"/>
                  <a:gd name="T42" fmla="*/ 24 w 56"/>
                  <a:gd name="T43" fmla="*/ 64 h 84"/>
                  <a:gd name="T44" fmla="*/ 24 w 56"/>
                  <a:gd name="T45" fmla="*/ 68 h 84"/>
                  <a:gd name="T46" fmla="*/ 24 w 56"/>
                  <a:gd name="T47" fmla="*/ 72 h 84"/>
                  <a:gd name="T48" fmla="*/ 28 w 56"/>
                  <a:gd name="T49" fmla="*/ 76 h 84"/>
                  <a:gd name="T50" fmla="*/ 28 w 56"/>
                  <a:gd name="T51" fmla="*/ 80 h 84"/>
                  <a:gd name="T52" fmla="*/ 32 w 56"/>
                  <a:gd name="T53" fmla="*/ 80 h 84"/>
                  <a:gd name="T54" fmla="*/ 40 w 56"/>
                  <a:gd name="T55" fmla="*/ 80 h 84"/>
                  <a:gd name="T56" fmla="*/ 40 w 56"/>
                  <a:gd name="T57" fmla="*/ 84 h 84"/>
                  <a:gd name="T58" fmla="*/ 0 w 56"/>
                  <a:gd name="T59" fmla="*/ 84 h 84"/>
                  <a:gd name="T60" fmla="*/ 0 w 56"/>
                  <a:gd name="T61" fmla="*/ 80 h 84"/>
                  <a:gd name="T62" fmla="*/ 4 w 56"/>
                  <a:gd name="T63" fmla="*/ 80 h 84"/>
                  <a:gd name="T64" fmla="*/ 8 w 56"/>
                  <a:gd name="T65" fmla="*/ 80 h 84"/>
                  <a:gd name="T66" fmla="*/ 8 w 56"/>
                  <a:gd name="T67" fmla="*/ 76 h 84"/>
                  <a:gd name="T68" fmla="*/ 8 w 56"/>
                  <a:gd name="T69" fmla="*/ 72 h 84"/>
                  <a:gd name="T70" fmla="*/ 8 w 56"/>
                  <a:gd name="T71" fmla="*/ 72 h 84"/>
                  <a:gd name="T72" fmla="*/ 8 w 56"/>
                  <a:gd name="T73" fmla="*/ 64 h 84"/>
                  <a:gd name="T74" fmla="*/ 8 w 56"/>
                  <a:gd name="T75" fmla="*/ 36 h 84"/>
                  <a:gd name="T76" fmla="*/ 8 w 56"/>
                  <a:gd name="T77" fmla="*/ 24 h 84"/>
                  <a:gd name="T78" fmla="*/ 8 w 56"/>
                  <a:gd name="T79" fmla="*/ 16 h 84"/>
                  <a:gd name="T80" fmla="*/ 8 w 56"/>
                  <a:gd name="T81" fmla="*/ 16 h 84"/>
                  <a:gd name="T82" fmla="*/ 8 w 56"/>
                  <a:gd name="T83" fmla="*/ 12 h 84"/>
                  <a:gd name="T84" fmla="*/ 4 w 56"/>
                  <a:gd name="T85" fmla="*/ 12 h 84"/>
                  <a:gd name="T86" fmla="*/ 4 w 56"/>
                  <a:gd name="T87" fmla="*/ 12 h 84"/>
                  <a:gd name="T88" fmla="*/ 0 w 56"/>
                  <a:gd name="T89" fmla="*/ 12 h 84"/>
                  <a:gd name="T90" fmla="*/ 0 w 56"/>
                  <a:gd name="T91" fmla="*/ 12 h 84"/>
                  <a:gd name="T92" fmla="*/ 0 w 56"/>
                  <a:gd name="T93" fmla="*/ 12 h 84"/>
                  <a:gd name="T94" fmla="*/ 20 w 56"/>
                  <a:gd name="T95" fmla="*/ 0 h 84"/>
                  <a:gd name="T96" fmla="*/ 24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4" y="0"/>
                    </a:moveTo>
                    <a:lnTo>
                      <a:pt x="24" y="24"/>
                    </a:lnTo>
                    <a:lnTo>
                      <a:pt x="32" y="12"/>
                    </a:lnTo>
                    <a:lnTo>
                      <a:pt x="36" y="4"/>
                    </a:lnTo>
                    <a:lnTo>
                      <a:pt x="44" y="0"/>
                    </a:lnTo>
                    <a:lnTo>
                      <a:pt x="48" y="4"/>
                    </a:lnTo>
                    <a:lnTo>
                      <a:pt x="52" y="4"/>
                    </a:lnTo>
                    <a:lnTo>
                      <a:pt x="56" y="8"/>
                    </a:lnTo>
                    <a:lnTo>
                      <a:pt x="56" y="12"/>
                    </a:lnTo>
                    <a:lnTo>
                      <a:pt x="56" y="16"/>
                    </a:lnTo>
                    <a:lnTo>
                      <a:pt x="52" y="20"/>
                    </a:lnTo>
                    <a:lnTo>
                      <a:pt x="48" y="20"/>
                    </a:lnTo>
                    <a:lnTo>
                      <a:pt x="44" y="20"/>
                    </a:lnTo>
                    <a:lnTo>
                      <a:pt x="40" y="20"/>
                    </a:lnTo>
                    <a:lnTo>
                      <a:pt x="40" y="16"/>
                    </a:lnTo>
                    <a:lnTo>
                      <a:pt x="36" y="16"/>
                    </a:lnTo>
                    <a:lnTo>
                      <a:pt x="32" y="16"/>
                    </a:lnTo>
                    <a:lnTo>
                      <a:pt x="28" y="20"/>
                    </a:lnTo>
                    <a:lnTo>
                      <a:pt x="24" y="28"/>
                    </a:lnTo>
                    <a:lnTo>
                      <a:pt x="24" y="64"/>
                    </a:lnTo>
                    <a:lnTo>
                      <a:pt x="24" y="68"/>
                    </a:lnTo>
                    <a:lnTo>
                      <a:pt x="24" y="72"/>
                    </a:lnTo>
                    <a:lnTo>
                      <a:pt x="28" y="76"/>
                    </a:lnTo>
                    <a:lnTo>
                      <a:pt x="28" y="80"/>
                    </a:lnTo>
                    <a:lnTo>
                      <a:pt x="32" y="80"/>
                    </a:lnTo>
                    <a:lnTo>
                      <a:pt x="40" y="80"/>
                    </a:lnTo>
                    <a:lnTo>
                      <a:pt x="40" y="84"/>
                    </a:lnTo>
                    <a:lnTo>
                      <a:pt x="0" y="84"/>
                    </a:lnTo>
                    <a:lnTo>
                      <a:pt x="0" y="80"/>
                    </a:lnTo>
                    <a:lnTo>
                      <a:pt x="4" y="80"/>
                    </a:lnTo>
                    <a:lnTo>
                      <a:pt x="8" y="80"/>
                    </a:lnTo>
                    <a:lnTo>
                      <a:pt x="8" y="76"/>
                    </a:lnTo>
                    <a:lnTo>
                      <a:pt x="8" y="72"/>
                    </a:lnTo>
                    <a:lnTo>
                      <a:pt x="8" y="64"/>
                    </a:lnTo>
                    <a:lnTo>
                      <a:pt x="8" y="36"/>
                    </a:lnTo>
                    <a:lnTo>
                      <a:pt x="8" y="24"/>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47" name="Freeform 164"/>
              <p:cNvSpPr>
                <a:spLocks/>
              </p:cNvSpPr>
              <p:nvPr/>
            </p:nvSpPr>
            <p:spPr bwMode="auto">
              <a:xfrm>
                <a:off x="3017" y="2909"/>
                <a:ext cx="132" cy="84"/>
              </a:xfrm>
              <a:custGeom>
                <a:avLst/>
                <a:gdLst>
                  <a:gd name="T0" fmla="*/ 32 w 132"/>
                  <a:gd name="T1" fmla="*/ 12 h 84"/>
                  <a:gd name="T2" fmla="*/ 40 w 132"/>
                  <a:gd name="T3" fmla="*/ 4 h 84"/>
                  <a:gd name="T4" fmla="*/ 48 w 132"/>
                  <a:gd name="T5" fmla="*/ 4 h 84"/>
                  <a:gd name="T6" fmla="*/ 60 w 132"/>
                  <a:gd name="T7" fmla="*/ 4 h 84"/>
                  <a:gd name="T8" fmla="*/ 68 w 132"/>
                  <a:gd name="T9" fmla="*/ 12 h 84"/>
                  <a:gd name="T10" fmla="*/ 80 w 132"/>
                  <a:gd name="T11" fmla="*/ 12 h 84"/>
                  <a:gd name="T12" fmla="*/ 92 w 132"/>
                  <a:gd name="T13" fmla="*/ 4 h 84"/>
                  <a:gd name="T14" fmla="*/ 104 w 132"/>
                  <a:gd name="T15" fmla="*/ 4 h 84"/>
                  <a:gd name="T16" fmla="*/ 116 w 132"/>
                  <a:gd name="T17" fmla="*/ 8 h 84"/>
                  <a:gd name="T18" fmla="*/ 120 w 132"/>
                  <a:gd name="T19" fmla="*/ 20 h 84"/>
                  <a:gd name="T20" fmla="*/ 120 w 132"/>
                  <a:gd name="T21" fmla="*/ 64 h 84"/>
                  <a:gd name="T22" fmla="*/ 120 w 132"/>
                  <a:gd name="T23" fmla="*/ 76 h 84"/>
                  <a:gd name="T24" fmla="*/ 124 w 132"/>
                  <a:gd name="T25" fmla="*/ 80 h 84"/>
                  <a:gd name="T26" fmla="*/ 132 w 132"/>
                  <a:gd name="T27" fmla="*/ 80 h 84"/>
                  <a:gd name="T28" fmla="*/ 92 w 132"/>
                  <a:gd name="T29" fmla="*/ 84 h 84"/>
                  <a:gd name="T30" fmla="*/ 96 w 132"/>
                  <a:gd name="T31" fmla="*/ 80 h 84"/>
                  <a:gd name="T32" fmla="*/ 104 w 132"/>
                  <a:gd name="T33" fmla="*/ 80 h 84"/>
                  <a:gd name="T34" fmla="*/ 104 w 132"/>
                  <a:gd name="T35" fmla="*/ 72 h 84"/>
                  <a:gd name="T36" fmla="*/ 104 w 132"/>
                  <a:gd name="T37" fmla="*/ 64 h 84"/>
                  <a:gd name="T38" fmla="*/ 104 w 132"/>
                  <a:gd name="T39" fmla="*/ 24 h 84"/>
                  <a:gd name="T40" fmla="*/ 100 w 132"/>
                  <a:gd name="T41" fmla="*/ 16 h 84"/>
                  <a:gd name="T42" fmla="*/ 88 w 132"/>
                  <a:gd name="T43" fmla="*/ 12 h 84"/>
                  <a:gd name="T44" fmla="*/ 80 w 132"/>
                  <a:gd name="T45" fmla="*/ 20 h 84"/>
                  <a:gd name="T46" fmla="*/ 72 w 132"/>
                  <a:gd name="T47" fmla="*/ 24 h 84"/>
                  <a:gd name="T48" fmla="*/ 72 w 132"/>
                  <a:gd name="T49" fmla="*/ 64 h 84"/>
                  <a:gd name="T50" fmla="*/ 72 w 132"/>
                  <a:gd name="T51" fmla="*/ 76 h 84"/>
                  <a:gd name="T52" fmla="*/ 76 w 132"/>
                  <a:gd name="T53" fmla="*/ 80 h 84"/>
                  <a:gd name="T54" fmla="*/ 84 w 132"/>
                  <a:gd name="T55" fmla="*/ 80 h 84"/>
                  <a:gd name="T56" fmla="*/ 48 w 132"/>
                  <a:gd name="T57" fmla="*/ 84 h 84"/>
                  <a:gd name="T58" fmla="*/ 52 w 132"/>
                  <a:gd name="T59" fmla="*/ 80 h 84"/>
                  <a:gd name="T60" fmla="*/ 56 w 132"/>
                  <a:gd name="T61" fmla="*/ 76 h 84"/>
                  <a:gd name="T62" fmla="*/ 56 w 132"/>
                  <a:gd name="T63" fmla="*/ 72 h 84"/>
                  <a:gd name="T64" fmla="*/ 56 w 132"/>
                  <a:gd name="T65" fmla="*/ 32 h 84"/>
                  <a:gd name="T66" fmla="*/ 56 w 132"/>
                  <a:gd name="T67" fmla="*/ 16 h 84"/>
                  <a:gd name="T68" fmla="*/ 44 w 132"/>
                  <a:gd name="T69" fmla="*/ 12 h 84"/>
                  <a:gd name="T70" fmla="*/ 36 w 132"/>
                  <a:gd name="T71" fmla="*/ 16 h 84"/>
                  <a:gd name="T72" fmla="*/ 24 w 132"/>
                  <a:gd name="T73" fmla="*/ 24 h 84"/>
                  <a:gd name="T74" fmla="*/ 24 w 132"/>
                  <a:gd name="T75" fmla="*/ 72 h 84"/>
                  <a:gd name="T76" fmla="*/ 28 w 132"/>
                  <a:gd name="T77" fmla="*/ 76 h 84"/>
                  <a:gd name="T78" fmla="*/ 32 w 132"/>
                  <a:gd name="T79" fmla="*/ 80 h 84"/>
                  <a:gd name="T80" fmla="*/ 36 w 132"/>
                  <a:gd name="T81" fmla="*/ 84 h 84"/>
                  <a:gd name="T82" fmla="*/ 0 w 132"/>
                  <a:gd name="T83" fmla="*/ 80 h 84"/>
                  <a:gd name="T84" fmla="*/ 4 w 132"/>
                  <a:gd name="T85" fmla="*/ 80 h 84"/>
                  <a:gd name="T86" fmla="*/ 8 w 132"/>
                  <a:gd name="T87" fmla="*/ 76 h 84"/>
                  <a:gd name="T88" fmla="*/ 8 w 132"/>
                  <a:gd name="T89" fmla="*/ 64 h 84"/>
                  <a:gd name="T90" fmla="*/ 8 w 132"/>
                  <a:gd name="T91" fmla="*/ 24 h 84"/>
                  <a:gd name="T92" fmla="*/ 8 w 132"/>
                  <a:gd name="T93" fmla="*/ 16 h 84"/>
                  <a:gd name="T94" fmla="*/ 8 w 132"/>
                  <a:gd name="T95" fmla="*/ 12 h 84"/>
                  <a:gd name="T96" fmla="*/ 4 w 132"/>
                  <a:gd name="T97" fmla="*/ 12 h 84"/>
                  <a:gd name="T98" fmla="*/ 0 w 132"/>
                  <a:gd name="T99" fmla="*/ 12 h 84"/>
                  <a:gd name="T100" fmla="*/ 24 w 132"/>
                  <a:gd name="T101" fmla="*/ 0 h 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4"/>
                  <a:gd name="T155" fmla="*/ 132 w 132"/>
                  <a:gd name="T156" fmla="*/ 84 h 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4">
                    <a:moveTo>
                      <a:pt x="24" y="20"/>
                    </a:moveTo>
                    <a:lnTo>
                      <a:pt x="32" y="12"/>
                    </a:lnTo>
                    <a:lnTo>
                      <a:pt x="36" y="8"/>
                    </a:lnTo>
                    <a:lnTo>
                      <a:pt x="40" y="4"/>
                    </a:lnTo>
                    <a:lnTo>
                      <a:pt x="44" y="4"/>
                    </a:lnTo>
                    <a:lnTo>
                      <a:pt x="48" y="4"/>
                    </a:lnTo>
                    <a:lnTo>
                      <a:pt x="52" y="0"/>
                    </a:lnTo>
                    <a:lnTo>
                      <a:pt x="60" y="4"/>
                    </a:lnTo>
                    <a:lnTo>
                      <a:pt x="64" y="8"/>
                    </a:lnTo>
                    <a:lnTo>
                      <a:pt x="68" y="12"/>
                    </a:lnTo>
                    <a:lnTo>
                      <a:pt x="72" y="20"/>
                    </a:lnTo>
                    <a:lnTo>
                      <a:pt x="80" y="12"/>
                    </a:lnTo>
                    <a:lnTo>
                      <a:pt x="88" y="4"/>
                    </a:lnTo>
                    <a:lnTo>
                      <a:pt x="92" y="4"/>
                    </a:lnTo>
                    <a:lnTo>
                      <a:pt x="100" y="0"/>
                    </a:lnTo>
                    <a:lnTo>
                      <a:pt x="104" y="4"/>
                    </a:lnTo>
                    <a:lnTo>
                      <a:pt x="108" y="4"/>
                    </a:lnTo>
                    <a:lnTo>
                      <a:pt x="116" y="8"/>
                    </a:lnTo>
                    <a:lnTo>
                      <a:pt x="116" y="16"/>
                    </a:lnTo>
                    <a:lnTo>
                      <a:pt x="120" y="20"/>
                    </a:lnTo>
                    <a:lnTo>
                      <a:pt x="120" y="32"/>
                    </a:lnTo>
                    <a:lnTo>
                      <a:pt x="120" y="64"/>
                    </a:lnTo>
                    <a:lnTo>
                      <a:pt x="120" y="72"/>
                    </a:lnTo>
                    <a:lnTo>
                      <a:pt x="120" y="76"/>
                    </a:lnTo>
                    <a:lnTo>
                      <a:pt x="124" y="80"/>
                    </a:lnTo>
                    <a:lnTo>
                      <a:pt x="128" y="80"/>
                    </a:lnTo>
                    <a:lnTo>
                      <a:pt x="132" y="80"/>
                    </a:lnTo>
                    <a:lnTo>
                      <a:pt x="132" y="84"/>
                    </a:lnTo>
                    <a:lnTo>
                      <a:pt x="92" y="84"/>
                    </a:lnTo>
                    <a:lnTo>
                      <a:pt x="92" y="80"/>
                    </a:lnTo>
                    <a:lnTo>
                      <a:pt x="96" y="80"/>
                    </a:lnTo>
                    <a:lnTo>
                      <a:pt x="100" y="80"/>
                    </a:lnTo>
                    <a:lnTo>
                      <a:pt x="104" y="80"/>
                    </a:lnTo>
                    <a:lnTo>
                      <a:pt x="104" y="76"/>
                    </a:lnTo>
                    <a:lnTo>
                      <a:pt x="104" y="72"/>
                    </a:lnTo>
                    <a:lnTo>
                      <a:pt x="104" y="68"/>
                    </a:lnTo>
                    <a:lnTo>
                      <a:pt x="104" y="64"/>
                    </a:lnTo>
                    <a:lnTo>
                      <a:pt x="104" y="32"/>
                    </a:lnTo>
                    <a:lnTo>
                      <a:pt x="104" y="24"/>
                    </a:lnTo>
                    <a:lnTo>
                      <a:pt x="104" y="20"/>
                    </a:lnTo>
                    <a:lnTo>
                      <a:pt x="100" y="16"/>
                    </a:lnTo>
                    <a:lnTo>
                      <a:pt x="92" y="12"/>
                    </a:lnTo>
                    <a:lnTo>
                      <a:pt x="88" y="12"/>
                    </a:lnTo>
                    <a:lnTo>
                      <a:pt x="84" y="16"/>
                    </a:lnTo>
                    <a:lnTo>
                      <a:pt x="80" y="20"/>
                    </a:lnTo>
                    <a:lnTo>
                      <a:pt x="72" y="24"/>
                    </a:lnTo>
                    <a:lnTo>
                      <a:pt x="72" y="28"/>
                    </a:lnTo>
                    <a:lnTo>
                      <a:pt x="72" y="64"/>
                    </a:lnTo>
                    <a:lnTo>
                      <a:pt x="72" y="72"/>
                    </a:lnTo>
                    <a:lnTo>
                      <a:pt x="72" y="76"/>
                    </a:lnTo>
                    <a:lnTo>
                      <a:pt x="76" y="80"/>
                    </a:lnTo>
                    <a:lnTo>
                      <a:pt x="80" y="80"/>
                    </a:lnTo>
                    <a:lnTo>
                      <a:pt x="84" y="80"/>
                    </a:lnTo>
                    <a:lnTo>
                      <a:pt x="84" y="84"/>
                    </a:lnTo>
                    <a:lnTo>
                      <a:pt x="48" y="84"/>
                    </a:lnTo>
                    <a:lnTo>
                      <a:pt x="48" y="80"/>
                    </a:lnTo>
                    <a:lnTo>
                      <a:pt x="52" y="80"/>
                    </a:lnTo>
                    <a:lnTo>
                      <a:pt x="56" y="80"/>
                    </a:lnTo>
                    <a:lnTo>
                      <a:pt x="56" y="76"/>
                    </a:lnTo>
                    <a:lnTo>
                      <a:pt x="56" y="72"/>
                    </a:lnTo>
                    <a:lnTo>
                      <a:pt x="56" y="64"/>
                    </a:lnTo>
                    <a:lnTo>
                      <a:pt x="56" y="32"/>
                    </a:lnTo>
                    <a:lnTo>
                      <a:pt x="56" y="24"/>
                    </a:lnTo>
                    <a:lnTo>
                      <a:pt x="56" y="16"/>
                    </a:lnTo>
                    <a:lnTo>
                      <a:pt x="52" y="16"/>
                    </a:lnTo>
                    <a:lnTo>
                      <a:pt x="44" y="12"/>
                    </a:lnTo>
                    <a:lnTo>
                      <a:pt x="40" y="12"/>
                    </a:lnTo>
                    <a:lnTo>
                      <a:pt x="36" y="16"/>
                    </a:lnTo>
                    <a:lnTo>
                      <a:pt x="28" y="20"/>
                    </a:lnTo>
                    <a:lnTo>
                      <a:pt x="24" y="24"/>
                    </a:lnTo>
                    <a:lnTo>
                      <a:pt x="24" y="64"/>
                    </a:lnTo>
                    <a:lnTo>
                      <a:pt x="24" y="72"/>
                    </a:lnTo>
                    <a:lnTo>
                      <a:pt x="24" y="76"/>
                    </a:lnTo>
                    <a:lnTo>
                      <a:pt x="28" y="76"/>
                    </a:lnTo>
                    <a:lnTo>
                      <a:pt x="28" y="80"/>
                    </a:lnTo>
                    <a:lnTo>
                      <a:pt x="32" y="80"/>
                    </a:lnTo>
                    <a:lnTo>
                      <a:pt x="36" y="80"/>
                    </a:lnTo>
                    <a:lnTo>
                      <a:pt x="36" y="84"/>
                    </a:lnTo>
                    <a:lnTo>
                      <a:pt x="0" y="84"/>
                    </a:lnTo>
                    <a:lnTo>
                      <a:pt x="0" y="80"/>
                    </a:lnTo>
                    <a:lnTo>
                      <a:pt x="4" y="80"/>
                    </a:lnTo>
                    <a:lnTo>
                      <a:pt x="8" y="76"/>
                    </a:lnTo>
                    <a:lnTo>
                      <a:pt x="8" y="72"/>
                    </a:lnTo>
                    <a:lnTo>
                      <a:pt x="8" y="64"/>
                    </a:lnTo>
                    <a:lnTo>
                      <a:pt x="8" y="36"/>
                    </a:lnTo>
                    <a:lnTo>
                      <a:pt x="8"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548" name="Freeform 165"/>
              <p:cNvSpPr>
                <a:spLocks noEditPoints="1"/>
              </p:cNvSpPr>
              <p:nvPr/>
            </p:nvSpPr>
            <p:spPr bwMode="auto">
              <a:xfrm>
                <a:off x="3157" y="2909"/>
                <a:ext cx="65" cy="84"/>
              </a:xfrm>
              <a:custGeom>
                <a:avLst/>
                <a:gdLst>
                  <a:gd name="T0" fmla="*/ 12 w 65"/>
                  <a:gd name="T1" fmla="*/ 32 h 84"/>
                  <a:gd name="T2" fmla="*/ 16 w 65"/>
                  <a:gd name="T3" fmla="*/ 48 h 84"/>
                  <a:gd name="T4" fmla="*/ 20 w 65"/>
                  <a:gd name="T5" fmla="*/ 60 h 84"/>
                  <a:gd name="T6" fmla="*/ 28 w 65"/>
                  <a:gd name="T7" fmla="*/ 68 h 84"/>
                  <a:gd name="T8" fmla="*/ 41 w 65"/>
                  <a:gd name="T9" fmla="*/ 68 h 84"/>
                  <a:gd name="T10" fmla="*/ 49 w 65"/>
                  <a:gd name="T11" fmla="*/ 68 h 84"/>
                  <a:gd name="T12" fmla="*/ 53 w 65"/>
                  <a:gd name="T13" fmla="*/ 64 h 84"/>
                  <a:gd name="T14" fmla="*/ 61 w 65"/>
                  <a:gd name="T15" fmla="*/ 60 h 84"/>
                  <a:gd name="T16" fmla="*/ 65 w 65"/>
                  <a:gd name="T17" fmla="*/ 52 h 84"/>
                  <a:gd name="T18" fmla="*/ 65 w 65"/>
                  <a:gd name="T19" fmla="*/ 52 h 84"/>
                  <a:gd name="T20" fmla="*/ 61 w 65"/>
                  <a:gd name="T21" fmla="*/ 64 h 84"/>
                  <a:gd name="T22" fmla="*/ 57 w 65"/>
                  <a:gd name="T23" fmla="*/ 76 h 84"/>
                  <a:gd name="T24" fmla="*/ 45 w 65"/>
                  <a:gd name="T25" fmla="*/ 80 h 84"/>
                  <a:gd name="T26" fmla="*/ 32 w 65"/>
                  <a:gd name="T27" fmla="*/ 84 h 84"/>
                  <a:gd name="T28" fmla="*/ 20 w 65"/>
                  <a:gd name="T29" fmla="*/ 80 h 84"/>
                  <a:gd name="T30" fmla="*/ 8 w 65"/>
                  <a:gd name="T31" fmla="*/ 72 h 84"/>
                  <a:gd name="T32" fmla="*/ 4 w 65"/>
                  <a:gd name="T33" fmla="*/ 64 h 84"/>
                  <a:gd name="T34" fmla="*/ 0 w 65"/>
                  <a:gd name="T35" fmla="*/ 56 h 84"/>
                  <a:gd name="T36" fmla="*/ 0 w 65"/>
                  <a:gd name="T37" fmla="*/ 44 h 84"/>
                  <a:gd name="T38" fmla="*/ 0 w 65"/>
                  <a:gd name="T39" fmla="*/ 32 h 84"/>
                  <a:gd name="T40" fmla="*/ 4 w 65"/>
                  <a:gd name="T41" fmla="*/ 20 h 84"/>
                  <a:gd name="T42" fmla="*/ 8 w 65"/>
                  <a:gd name="T43" fmla="*/ 12 h 84"/>
                  <a:gd name="T44" fmla="*/ 16 w 65"/>
                  <a:gd name="T45" fmla="*/ 8 h 84"/>
                  <a:gd name="T46" fmla="*/ 24 w 65"/>
                  <a:gd name="T47" fmla="*/ 4 h 84"/>
                  <a:gd name="T48" fmla="*/ 37 w 65"/>
                  <a:gd name="T49" fmla="*/ 0 h 84"/>
                  <a:gd name="T50" fmla="*/ 49 w 65"/>
                  <a:gd name="T51" fmla="*/ 4 h 84"/>
                  <a:gd name="T52" fmla="*/ 57 w 65"/>
                  <a:gd name="T53" fmla="*/ 12 h 84"/>
                  <a:gd name="T54" fmla="*/ 65 w 65"/>
                  <a:gd name="T55" fmla="*/ 20 h 84"/>
                  <a:gd name="T56" fmla="*/ 65 w 65"/>
                  <a:gd name="T57" fmla="*/ 32 h 84"/>
                  <a:gd name="T58" fmla="*/ 12 w 65"/>
                  <a:gd name="T59" fmla="*/ 32 h 84"/>
                  <a:gd name="T60" fmla="*/ 12 w 65"/>
                  <a:gd name="T61" fmla="*/ 28 h 84"/>
                  <a:gd name="T62" fmla="*/ 49 w 65"/>
                  <a:gd name="T63" fmla="*/ 28 h 84"/>
                  <a:gd name="T64" fmla="*/ 49 w 65"/>
                  <a:gd name="T65" fmla="*/ 20 h 84"/>
                  <a:gd name="T66" fmla="*/ 45 w 65"/>
                  <a:gd name="T67" fmla="*/ 16 h 84"/>
                  <a:gd name="T68" fmla="*/ 45 w 65"/>
                  <a:gd name="T69" fmla="*/ 12 h 84"/>
                  <a:gd name="T70" fmla="*/ 41 w 65"/>
                  <a:gd name="T71" fmla="*/ 8 h 84"/>
                  <a:gd name="T72" fmla="*/ 37 w 65"/>
                  <a:gd name="T73" fmla="*/ 8 h 84"/>
                  <a:gd name="T74" fmla="*/ 32 w 65"/>
                  <a:gd name="T75" fmla="*/ 8 h 84"/>
                  <a:gd name="T76" fmla="*/ 24 w 65"/>
                  <a:gd name="T77" fmla="*/ 8 h 84"/>
                  <a:gd name="T78" fmla="*/ 20 w 65"/>
                  <a:gd name="T79" fmla="*/ 12 h 84"/>
                  <a:gd name="T80" fmla="*/ 16 w 65"/>
                  <a:gd name="T81" fmla="*/ 20 h 84"/>
                  <a:gd name="T82" fmla="*/ 12 w 65"/>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84"/>
                  <a:gd name="T128" fmla="*/ 65 w 65"/>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84">
                    <a:moveTo>
                      <a:pt x="12" y="32"/>
                    </a:moveTo>
                    <a:lnTo>
                      <a:pt x="16" y="48"/>
                    </a:lnTo>
                    <a:lnTo>
                      <a:pt x="20" y="60"/>
                    </a:lnTo>
                    <a:lnTo>
                      <a:pt x="28" y="68"/>
                    </a:lnTo>
                    <a:lnTo>
                      <a:pt x="41" y="68"/>
                    </a:lnTo>
                    <a:lnTo>
                      <a:pt x="49" y="68"/>
                    </a:lnTo>
                    <a:lnTo>
                      <a:pt x="53" y="64"/>
                    </a:lnTo>
                    <a:lnTo>
                      <a:pt x="61" y="60"/>
                    </a:lnTo>
                    <a:lnTo>
                      <a:pt x="65" y="52"/>
                    </a:lnTo>
                    <a:lnTo>
                      <a:pt x="61" y="64"/>
                    </a:lnTo>
                    <a:lnTo>
                      <a:pt x="57" y="76"/>
                    </a:lnTo>
                    <a:lnTo>
                      <a:pt x="45" y="80"/>
                    </a:lnTo>
                    <a:lnTo>
                      <a:pt x="32" y="84"/>
                    </a:lnTo>
                    <a:lnTo>
                      <a:pt x="20" y="80"/>
                    </a:lnTo>
                    <a:lnTo>
                      <a:pt x="8" y="72"/>
                    </a:lnTo>
                    <a:lnTo>
                      <a:pt x="4" y="64"/>
                    </a:lnTo>
                    <a:lnTo>
                      <a:pt x="0" y="56"/>
                    </a:lnTo>
                    <a:lnTo>
                      <a:pt x="0" y="44"/>
                    </a:lnTo>
                    <a:lnTo>
                      <a:pt x="0" y="32"/>
                    </a:lnTo>
                    <a:lnTo>
                      <a:pt x="4" y="20"/>
                    </a:lnTo>
                    <a:lnTo>
                      <a:pt x="8" y="12"/>
                    </a:lnTo>
                    <a:lnTo>
                      <a:pt x="16" y="8"/>
                    </a:lnTo>
                    <a:lnTo>
                      <a:pt x="24" y="4"/>
                    </a:lnTo>
                    <a:lnTo>
                      <a:pt x="37" y="0"/>
                    </a:lnTo>
                    <a:lnTo>
                      <a:pt x="49" y="4"/>
                    </a:lnTo>
                    <a:lnTo>
                      <a:pt x="57" y="12"/>
                    </a:lnTo>
                    <a:lnTo>
                      <a:pt x="65" y="20"/>
                    </a:lnTo>
                    <a:lnTo>
                      <a:pt x="65" y="32"/>
                    </a:lnTo>
                    <a:lnTo>
                      <a:pt x="12" y="32"/>
                    </a:lnTo>
                    <a:close/>
                    <a:moveTo>
                      <a:pt x="12" y="28"/>
                    </a:moveTo>
                    <a:lnTo>
                      <a:pt x="49" y="28"/>
                    </a:lnTo>
                    <a:lnTo>
                      <a:pt x="49" y="20"/>
                    </a:lnTo>
                    <a:lnTo>
                      <a:pt x="45" y="16"/>
                    </a:lnTo>
                    <a:lnTo>
                      <a:pt x="45" y="12"/>
                    </a:lnTo>
                    <a:lnTo>
                      <a:pt x="41" y="8"/>
                    </a:lnTo>
                    <a:lnTo>
                      <a:pt x="37" y="8"/>
                    </a:lnTo>
                    <a:lnTo>
                      <a:pt x="32" y="8"/>
                    </a:lnTo>
                    <a:lnTo>
                      <a:pt x="24" y="8"/>
                    </a:lnTo>
                    <a:lnTo>
                      <a:pt x="20" y="12"/>
                    </a:lnTo>
                    <a:lnTo>
                      <a:pt x="16" y="20"/>
                    </a:lnTo>
                    <a:lnTo>
                      <a:pt x="12" y="28"/>
                    </a:lnTo>
                    <a:close/>
                  </a:path>
                </a:pathLst>
              </a:custGeom>
              <a:solidFill>
                <a:srgbClr val="000000"/>
              </a:solidFill>
              <a:ln w="0">
                <a:solidFill>
                  <a:srgbClr val="000000"/>
                </a:solidFill>
                <a:round/>
                <a:headEnd/>
                <a:tailEnd/>
              </a:ln>
            </p:spPr>
            <p:txBody>
              <a:bodyPr/>
              <a:lstStyle/>
              <a:p>
                <a:endParaRPr lang="en-US"/>
              </a:p>
            </p:txBody>
          </p:sp>
          <p:sp>
            <p:nvSpPr>
              <p:cNvPr id="9549" name="Freeform 166"/>
              <p:cNvSpPr>
                <a:spLocks/>
              </p:cNvSpPr>
              <p:nvPr/>
            </p:nvSpPr>
            <p:spPr bwMode="auto">
              <a:xfrm>
                <a:off x="3234" y="2909"/>
                <a:ext cx="128" cy="84"/>
              </a:xfrm>
              <a:custGeom>
                <a:avLst/>
                <a:gdLst>
                  <a:gd name="T0" fmla="*/ 32 w 128"/>
                  <a:gd name="T1" fmla="*/ 12 h 84"/>
                  <a:gd name="T2" fmla="*/ 36 w 128"/>
                  <a:gd name="T3" fmla="*/ 4 h 84"/>
                  <a:gd name="T4" fmla="*/ 48 w 128"/>
                  <a:gd name="T5" fmla="*/ 4 h 84"/>
                  <a:gd name="T6" fmla="*/ 56 w 128"/>
                  <a:gd name="T7" fmla="*/ 4 h 84"/>
                  <a:gd name="T8" fmla="*/ 68 w 128"/>
                  <a:gd name="T9" fmla="*/ 12 h 84"/>
                  <a:gd name="T10" fmla="*/ 80 w 128"/>
                  <a:gd name="T11" fmla="*/ 12 h 84"/>
                  <a:gd name="T12" fmla="*/ 92 w 128"/>
                  <a:gd name="T13" fmla="*/ 4 h 84"/>
                  <a:gd name="T14" fmla="*/ 104 w 128"/>
                  <a:gd name="T15" fmla="*/ 4 h 84"/>
                  <a:gd name="T16" fmla="*/ 112 w 128"/>
                  <a:gd name="T17" fmla="*/ 8 h 84"/>
                  <a:gd name="T18" fmla="*/ 120 w 128"/>
                  <a:gd name="T19" fmla="*/ 20 h 84"/>
                  <a:gd name="T20" fmla="*/ 120 w 128"/>
                  <a:gd name="T21" fmla="*/ 64 h 84"/>
                  <a:gd name="T22" fmla="*/ 120 w 128"/>
                  <a:gd name="T23" fmla="*/ 76 h 84"/>
                  <a:gd name="T24" fmla="*/ 124 w 128"/>
                  <a:gd name="T25" fmla="*/ 80 h 84"/>
                  <a:gd name="T26" fmla="*/ 128 w 128"/>
                  <a:gd name="T27" fmla="*/ 80 h 84"/>
                  <a:gd name="T28" fmla="*/ 92 w 128"/>
                  <a:gd name="T29" fmla="*/ 84 h 84"/>
                  <a:gd name="T30" fmla="*/ 96 w 128"/>
                  <a:gd name="T31" fmla="*/ 80 h 84"/>
                  <a:gd name="T32" fmla="*/ 100 w 128"/>
                  <a:gd name="T33" fmla="*/ 80 h 84"/>
                  <a:gd name="T34" fmla="*/ 104 w 128"/>
                  <a:gd name="T35" fmla="*/ 72 h 84"/>
                  <a:gd name="T36" fmla="*/ 104 w 128"/>
                  <a:gd name="T37" fmla="*/ 64 h 84"/>
                  <a:gd name="T38" fmla="*/ 104 w 128"/>
                  <a:gd name="T39" fmla="*/ 24 h 84"/>
                  <a:gd name="T40" fmla="*/ 96 w 128"/>
                  <a:gd name="T41" fmla="*/ 16 h 84"/>
                  <a:gd name="T42" fmla="*/ 88 w 128"/>
                  <a:gd name="T43" fmla="*/ 12 h 84"/>
                  <a:gd name="T44" fmla="*/ 76 w 128"/>
                  <a:gd name="T45" fmla="*/ 20 h 84"/>
                  <a:gd name="T46" fmla="*/ 72 w 128"/>
                  <a:gd name="T47" fmla="*/ 24 h 84"/>
                  <a:gd name="T48" fmla="*/ 72 w 128"/>
                  <a:gd name="T49" fmla="*/ 64 h 84"/>
                  <a:gd name="T50" fmla="*/ 72 w 128"/>
                  <a:gd name="T51" fmla="*/ 76 h 84"/>
                  <a:gd name="T52" fmla="*/ 76 w 128"/>
                  <a:gd name="T53" fmla="*/ 80 h 84"/>
                  <a:gd name="T54" fmla="*/ 84 w 128"/>
                  <a:gd name="T55" fmla="*/ 80 h 84"/>
                  <a:gd name="T56" fmla="*/ 44 w 128"/>
                  <a:gd name="T57" fmla="*/ 84 h 84"/>
                  <a:gd name="T58" fmla="*/ 52 w 128"/>
                  <a:gd name="T59" fmla="*/ 80 h 84"/>
                  <a:gd name="T60" fmla="*/ 56 w 128"/>
                  <a:gd name="T61" fmla="*/ 76 h 84"/>
                  <a:gd name="T62" fmla="*/ 56 w 128"/>
                  <a:gd name="T63" fmla="*/ 72 h 84"/>
                  <a:gd name="T64" fmla="*/ 56 w 128"/>
                  <a:gd name="T65" fmla="*/ 32 h 84"/>
                  <a:gd name="T66" fmla="*/ 52 w 128"/>
                  <a:gd name="T67" fmla="*/ 16 h 84"/>
                  <a:gd name="T68" fmla="*/ 44 w 128"/>
                  <a:gd name="T69" fmla="*/ 12 h 84"/>
                  <a:gd name="T70" fmla="*/ 36 w 128"/>
                  <a:gd name="T71" fmla="*/ 16 h 84"/>
                  <a:gd name="T72" fmla="*/ 24 w 128"/>
                  <a:gd name="T73" fmla="*/ 24 h 84"/>
                  <a:gd name="T74" fmla="*/ 24 w 128"/>
                  <a:gd name="T75" fmla="*/ 72 h 84"/>
                  <a:gd name="T76" fmla="*/ 24 w 128"/>
                  <a:gd name="T77" fmla="*/ 76 h 84"/>
                  <a:gd name="T78" fmla="*/ 32 w 128"/>
                  <a:gd name="T79" fmla="*/ 80 h 84"/>
                  <a:gd name="T80" fmla="*/ 36 w 128"/>
                  <a:gd name="T81" fmla="*/ 84 h 84"/>
                  <a:gd name="T82" fmla="*/ 0 w 128"/>
                  <a:gd name="T83" fmla="*/ 80 h 84"/>
                  <a:gd name="T84" fmla="*/ 4 w 128"/>
                  <a:gd name="T85" fmla="*/ 80 h 84"/>
                  <a:gd name="T86" fmla="*/ 8 w 128"/>
                  <a:gd name="T87" fmla="*/ 76 h 84"/>
                  <a:gd name="T88" fmla="*/ 8 w 128"/>
                  <a:gd name="T89" fmla="*/ 64 h 84"/>
                  <a:gd name="T90" fmla="*/ 8 w 128"/>
                  <a:gd name="T91" fmla="*/ 24 h 84"/>
                  <a:gd name="T92" fmla="*/ 8 w 128"/>
                  <a:gd name="T93" fmla="*/ 16 h 84"/>
                  <a:gd name="T94" fmla="*/ 4 w 128"/>
                  <a:gd name="T95" fmla="*/ 12 h 84"/>
                  <a:gd name="T96" fmla="*/ 0 w 128"/>
                  <a:gd name="T97" fmla="*/ 12 h 84"/>
                  <a:gd name="T98" fmla="*/ 0 w 128"/>
                  <a:gd name="T99" fmla="*/ 12 h 84"/>
                  <a:gd name="T100" fmla="*/ 24 w 128"/>
                  <a:gd name="T101" fmla="*/ 0 h 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8"/>
                  <a:gd name="T154" fmla="*/ 0 h 84"/>
                  <a:gd name="T155" fmla="*/ 128 w 128"/>
                  <a:gd name="T156" fmla="*/ 84 h 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8" h="84">
                    <a:moveTo>
                      <a:pt x="24" y="20"/>
                    </a:moveTo>
                    <a:lnTo>
                      <a:pt x="32" y="12"/>
                    </a:lnTo>
                    <a:lnTo>
                      <a:pt x="32" y="8"/>
                    </a:lnTo>
                    <a:lnTo>
                      <a:pt x="36" y="4"/>
                    </a:lnTo>
                    <a:lnTo>
                      <a:pt x="44" y="4"/>
                    </a:lnTo>
                    <a:lnTo>
                      <a:pt x="48" y="4"/>
                    </a:lnTo>
                    <a:lnTo>
                      <a:pt x="52" y="0"/>
                    </a:lnTo>
                    <a:lnTo>
                      <a:pt x="56" y="4"/>
                    </a:lnTo>
                    <a:lnTo>
                      <a:pt x="64" y="8"/>
                    </a:lnTo>
                    <a:lnTo>
                      <a:pt x="68" y="12"/>
                    </a:lnTo>
                    <a:lnTo>
                      <a:pt x="72" y="20"/>
                    </a:lnTo>
                    <a:lnTo>
                      <a:pt x="80" y="12"/>
                    </a:lnTo>
                    <a:lnTo>
                      <a:pt x="84" y="4"/>
                    </a:lnTo>
                    <a:lnTo>
                      <a:pt x="92" y="4"/>
                    </a:lnTo>
                    <a:lnTo>
                      <a:pt x="100" y="0"/>
                    </a:lnTo>
                    <a:lnTo>
                      <a:pt x="104" y="4"/>
                    </a:lnTo>
                    <a:lnTo>
                      <a:pt x="108" y="4"/>
                    </a:lnTo>
                    <a:lnTo>
                      <a:pt x="112" y="8"/>
                    </a:lnTo>
                    <a:lnTo>
                      <a:pt x="116" y="16"/>
                    </a:lnTo>
                    <a:lnTo>
                      <a:pt x="120" y="20"/>
                    </a:lnTo>
                    <a:lnTo>
                      <a:pt x="120" y="32"/>
                    </a:lnTo>
                    <a:lnTo>
                      <a:pt x="120" y="64"/>
                    </a:lnTo>
                    <a:lnTo>
                      <a:pt x="120" y="72"/>
                    </a:lnTo>
                    <a:lnTo>
                      <a:pt x="120" y="76"/>
                    </a:lnTo>
                    <a:lnTo>
                      <a:pt x="124" y="80"/>
                    </a:lnTo>
                    <a:lnTo>
                      <a:pt x="128" y="80"/>
                    </a:lnTo>
                    <a:lnTo>
                      <a:pt x="128" y="84"/>
                    </a:lnTo>
                    <a:lnTo>
                      <a:pt x="92" y="84"/>
                    </a:lnTo>
                    <a:lnTo>
                      <a:pt x="92" y="80"/>
                    </a:lnTo>
                    <a:lnTo>
                      <a:pt x="96" y="80"/>
                    </a:lnTo>
                    <a:lnTo>
                      <a:pt x="100" y="80"/>
                    </a:lnTo>
                    <a:lnTo>
                      <a:pt x="104" y="76"/>
                    </a:lnTo>
                    <a:lnTo>
                      <a:pt x="104" y="72"/>
                    </a:lnTo>
                    <a:lnTo>
                      <a:pt x="104" y="68"/>
                    </a:lnTo>
                    <a:lnTo>
                      <a:pt x="104" y="64"/>
                    </a:lnTo>
                    <a:lnTo>
                      <a:pt x="104" y="32"/>
                    </a:lnTo>
                    <a:lnTo>
                      <a:pt x="104" y="24"/>
                    </a:lnTo>
                    <a:lnTo>
                      <a:pt x="100" y="20"/>
                    </a:lnTo>
                    <a:lnTo>
                      <a:pt x="96" y="16"/>
                    </a:lnTo>
                    <a:lnTo>
                      <a:pt x="92" y="12"/>
                    </a:lnTo>
                    <a:lnTo>
                      <a:pt x="88" y="12"/>
                    </a:lnTo>
                    <a:lnTo>
                      <a:pt x="84" y="16"/>
                    </a:lnTo>
                    <a:lnTo>
                      <a:pt x="76" y="20"/>
                    </a:lnTo>
                    <a:lnTo>
                      <a:pt x="72" y="24"/>
                    </a:lnTo>
                    <a:lnTo>
                      <a:pt x="72" y="28"/>
                    </a:lnTo>
                    <a:lnTo>
                      <a:pt x="72" y="64"/>
                    </a:lnTo>
                    <a:lnTo>
                      <a:pt x="72" y="72"/>
                    </a:lnTo>
                    <a:lnTo>
                      <a:pt x="72" y="76"/>
                    </a:lnTo>
                    <a:lnTo>
                      <a:pt x="76" y="80"/>
                    </a:lnTo>
                    <a:lnTo>
                      <a:pt x="84" y="80"/>
                    </a:lnTo>
                    <a:lnTo>
                      <a:pt x="84" y="84"/>
                    </a:lnTo>
                    <a:lnTo>
                      <a:pt x="44" y="84"/>
                    </a:lnTo>
                    <a:lnTo>
                      <a:pt x="44" y="80"/>
                    </a:lnTo>
                    <a:lnTo>
                      <a:pt x="52" y="80"/>
                    </a:lnTo>
                    <a:lnTo>
                      <a:pt x="56" y="76"/>
                    </a:lnTo>
                    <a:lnTo>
                      <a:pt x="56" y="72"/>
                    </a:lnTo>
                    <a:lnTo>
                      <a:pt x="56" y="64"/>
                    </a:lnTo>
                    <a:lnTo>
                      <a:pt x="56" y="32"/>
                    </a:lnTo>
                    <a:lnTo>
                      <a:pt x="56" y="24"/>
                    </a:lnTo>
                    <a:lnTo>
                      <a:pt x="52" y="16"/>
                    </a:lnTo>
                    <a:lnTo>
                      <a:pt x="48" y="16"/>
                    </a:lnTo>
                    <a:lnTo>
                      <a:pt x="44" y="12"/>
                    </a:lnTo>
                    <a:lnTo>
                      <a:pt x="40" y="12"/>
                    </a:lnTo>
                    <a:lnTo>
                      <a:pt x="36" y="16"/>
                    </a:lnTo>
                    <a:lnTo>
                      <a:pt x="28" y="20"/>
                    </a:lnTo>
                    <a:lnTo>
                      <a:pt x="24" y="24"/>
                    </a:lnTo>
                    <a:lnTo>
                      <a:pt x="24" y="64"/>
                    </a:lnTo>
                    <a:lnTo>
                      <a:pt x="24" y="72"/>
                    </a:lnTo>
                    <a:lnTo>
                      <a:pt x="24" y="76"/>
                    </a:lnTo>
                    <a:lnTo>
                      <a:pt x="28" y="80"/>
                    </a:lnTo>
                    <a:lnTo>
                      <a:pt x="32" y="80"/>
                    </a:lnTo>
                    <a:lnTo>
                      <a:pt x="36" y="80"/>
                    </a:lnTo>
                    <a:lnTo>
                      <a:pt x="36" y="84"/>
                    </a:lnTo>
                    <a:lnTo>
                      <a:pt x="0" y="84"/>
                    </a:lnTo>
                    <a:lnTo>
                      <a:pt x="0" y="80"/>
                    </a:lnTo>
                    <a:lnTo>
                      <a:pt x="4" y="80"/>
                    </a:lnTo>
                    <a:lnTo>
                      <a:pt x="8" y="76"/>
                    </a:lnTo>
                    <a:lnTo>
                      <a:pt x="8" y="72"/>
                    </a:lnTo>
                    <a:lnTo>
                      <a:pt x="8" y="64"/>
                    </a:lnTo>
                    <a:lnTo>
                      <a:pt x="8" y="36"/>
                    </a:lnTo>
                    <a:lnTo>
                      <a:pt x="8"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550" name="Freeform 167"/>
              <p:cNvSpPr>
                <a:spLocks noEditPoints="1"/>
              </p:cNvSpPr>
              <p:nvPr/>
            </p:nvSpPr>
            <p:spPr bwMode="auto">
              <a:xfrm>
                <a:off x="3370" y="2869"/>
                <a:ext cx="81" cy="124"/>
              </a:xfrm>
              <a:custGeom>
                <a:avLst/>
                <a:gdLst>
                  <a:gd name="T0" fmla="*/ 24 w 81"/>
                  <a:gd name="T1" fmla="*/ 60 h 124"/>
                  <a:gd name="T2" fmla="*/ 33 w 81"/>
                  <a:gd name="T3" fmla="*/ 48 h 124"/>
                  <a:gd name="T4" fmla="*/ 41 w 81"/>
                  <a:gd name="T5" fmla="*/ 44 h 124"/>
                  <a:gd name="T6" fmla="*/ 49 w 81"/>
                  <a:gd name="T7" fmla="*/ 40 h 124"/>
                  <a:gd name="T8" fmla="*/ 61 w 81"/>
                  <a:gd name="T9" fmla="*/ 44 h 124"/>
                  <a:gd name="T10" fmla="*/ 73 w 81"/>
                  <a:gd name="T11" fmla="*/ 52 h 124"/>
                  <a:gd name="T12" fmla="*/ 77 w 81"/>
                  <a:gd name="T13" fmla="*/ 60 h 124"/>
                  <a:gd name="T14" fmla="*/ 81 w 81"/>
                  <a:gd name="T15" fmla="*/ 68 h 124"/>
                  <a:gd name="T16" fmla="*/ 81 w 81"/>
                  <a:gd name="T17" fmla="*/ 80 h 124"/>
                  <a:gd name="T18" fmla="*/ 77 w 81"/>
                  <a:gd name="T19" fmla="*/ 92 h 124"/>
                  <a:gd name="T20" fmla="*/ 73 w 81"/>
                  <a:gd name="T21" fmla="*/ 104 h 124"/>
                  <a:gd name="T22" fmla="*/ 65 w 81"/>
                  <a:gd name="T23" fmla="*/ 112 h 124"/>
                  <a:gd name="T24" fmla="*/ 53 w 81"/>
                  <a:gd name="T25" fmla="*/ 120 h 124"/>
                  <a:gd name="T26" fmla="*/ 41 w 81"/>
                  <a:gd name="T27" fmla="*/ 124 h 124"/>
                  <a:gd name="T28" fmla="*/ 33 w 81"/>
                  <a:gd name="T29" fmla="*/ 124 h 124"/>
                  <a:gd name="T30" fmla="*/ 24 w 81"/>
                  <a:gd name="T31" fmla="*/ 120 h 124"/>
                  <a:gd name="T32" fmla="*/ 16 w 81"/>
                  <a:gd name="T33" fmla="*/ 120 h 124"/>
                  <a:gd name="T34" fmla="*/ 12 w 81"/>
                  <a:gd name="T35" fmla="*/ 116 h 124"/>
                  <a:gd name="T36" fmla="*/ 12 w 81"/>
                  <a:gd name="T37" fmla="*/ 32 h 124"/>
                  <a:gd name="T38" fmla="*/ 8 w 81"/>
                  <a:gd name="T39" fmla="*/ 20 h 124"/>
                  <a:gd name="T40" fmla="*/ 8 w 81"/>
                  <a:gd name="T41" fmla="*/ 16 h 124"/>
                  <a:gd name="T42" fmla="*/ 8 w 81"/>
                  <a:gd name="T43" fmla="*/ 12 h 124"/>
                  <a:gd name="T44" fmla="*/ 8 w 81"/>
                  <a:gd name="T45" fmla="*/ 12 h 124"/>
                  <a:gd name="T46" fmla="*/ 8 w 81"/>
                  <a:gd name="T47" fmla="*/ 8 h 124"/>
                  <a:gd name="T48" fmla="*/ 4 w 81"/>
                  <a:gd name="T49" fmla="*/ 8 h 124"/>
                  <a:gd name="T50" fmla="*/ 4 w 81"/>
                  <a:gd name="T51" fmla="*/ 8 h 124"/>
                  <a:gd name="T52" fmla="*/ 0 w 81"/>
                  <a:gd name="T53" fmla="*/ 12 h 124"/>
                  <a:gd name="T54" fmla="*/ 0 w 81"/>
                  <a:gd name="T55" fmla="*/ 8 h 124"/>
                  <a:gd name="T56" fmla="*/ 20 w 81"/>
                  <a:gd name="T57" fmla="*/ 0 h 124"/>
                  <a:gd name="T58" fmla="*/ 24 w 81"/>
                  <a:gd name="T59" fmla="*/ 0 h 124"/>
                  <a:gd name="T60" fmla="*/ 24 w 81"/>
                  <a:gd name="T61" fmla="*/ 60 h 124"/>
                  <a:gd name="T62" fmla="*/ 24 w 81"/>
                  <a:gd name="T63" fmla="*/ 64 h 124"/>
                  <a:gd name="T64" fmla="*/ 24 w 81"/>
                  <a:gd name="T65" fmla="*/ 108 h 124"/>
                  <a:gd name="T66" fmla="*/ 29 w 81"/>
                  <a:gd name="T67" fmla="*/ 112 h 124"/>
                  <a:gd name="T68" fmla="*/ 33 w 81"/>
                  <a:gd name="T69" fmla="*/ 116 h 124"/>
                  <a:gd name="T70" fmla="*/ 41 w 81"/>
                  <a:gd name="T71" fmla="*/ 116 h 124"/>
                  <a:gd name="T72" fmla="*/ 45 w 81"/>
                  <a:gd name="T73" fmla="*/ 120 h 124"/>
                  <a:gd name="T74" fmla="*/ 53 w 81"/>
                  <a:gd name="T75" fmla="*/ 116 h 124"/>
                  <a:gd name="T76" fmla="*/ 61 w 81"/>
                  <a:gd name="T77" fmla="*/ 108 h 124"/>
                  <a:gd name="T78" fmla="*/ 65 w 81"/>
                  <a:gd name="T79" fmla="*/ 100 h 124"/>
                  <a:gd name="T80" fmla="*/ 65 w 81"/>
                  <a:gd name="T81" fmla="*/ 84 h 124"/>
                  <a:gd name="T82" fmla="*/ 65 w 81"/>
                  <a:gd name="T83" fmla="*/ 72 h 124"/>
                  <a:gd name="T84" fmla="*/ 61 w 81"/>
                  <a:gd name="T85" fmla="*/ 64 h 124"/>
                  <a:gd name="T86" fmla="*/ 53 w 81"/>
                  <a:gd name="T87" fmla="*/ 56 h 124"/>
                  <a:gd name="T88" fmla="*/ 45 w 81"/>
                  <a:gd name="T89" fmla="*/ 56 h 124"/>
                  <a:gd name="T90" fmla="*/ 41 w 81"/>
                  <a:gd name="T91" fmla="*/ 56 h 124"/>
                  <a:gd name="T92" fmla="*/ 33 w 81"/>
                  <a:gd name="T93" fmla="*/ 56 h 124"/>
                  <a:gd name="T94" fmla="*/ 29 w 81"/>
                  <a:gd name="T95" fmla="*/ 60 h 124"/>
                  <a:gd name="T96" fmla="*/ 24 w 81"/>
                  <a:gd name="T97" fmla="*/ 64 h 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24"/>
                  <a:gd name="T149" fmla="*/ 81 w 81"/>
                  <a:gd name="T150" fmla="*/ 124 h 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24">
                    <a:moveTo>
                      <a:pt x="24" y="60"/>
                    </a:moveTo>
                    <a:lnTo>
                      <a:pt x="33" y="48"/>
                    </a:lnTo>
                    <a:lnTo>
                      <a:pt x="41" y="44"/>
                    </a:lnTo>
                    <a:lnTo>
                      <a:pt x="49" y="40"/>
                    </a:lnTo>
                    <a:lnTo>
                      <a:pt x="61" y="44"/>
                    </a:lnTo>
                    <a:lnTo>
                      <a:pt x="73" y="52"/>
                    </a:lnTo>
                    <a:lnTo>
                      <a:pt x="77" y="60"/>
                    </a:lnTo>
                    <a:lnTo>
                      <a:pt x="81" y="68"/>
                    </a:lnTo>
                    <a:lnTo>
                      <a:pt x="81" y="80"/>
                    </a:lnTo>
                    <a:lnTo>
                      <a:pt x="77" y="92"/>
                    </a:lnTo>
                    <a:lnTo>
                      <a:pt x="73" y="104"/>
                    </a:lnTo>
                    <a:lnTo>
                      <a:pt x="65" y="112"/>
                    </a:lnTo>
                    <a:lnTo>
                      <a:pt x="53" y="120"/>
                    </a:lnTo>
                    <a:lnTo>
                      <a:pt x="41" y="124"/>
                    </a:lnTo>
                    <a:lnTo>
                      <a:pt x="33" y="124"/>
                    </a:lnTo>
                    <a:lnTo>
                      <a:pt x="24" y="120"/>
                    </a:lnTo>
                    <a:lnTo>
                      <a:pt x="16" y="120"/>
                    </a:lnTo>
                    <a:lnTo>
                      <a:pt x="12" y="116"/>
                    </a:lnTo>
                    <a:lnTo>
                      <a:pt x="12" y="32"/>
                    </a:lnTo>
                    <a:lnTo>
                      <a:pt x="8" y="20"/>
                    </a:lnTo>
                    <a:lnTo>
                      <a:pt x="8" y="16"/>
                    </a:lnTo>
                    <a:lnTo>
                      <a:pt x="8" y="12"/>
                    </a:lnTo>
                    <a:lnTo>
                      <a:pt x="8" y="8"/>
                    </a:lnTo>
                    <a:lnTo>
                      <a:pt x="4" y="8"/>
                    </a:lnTo>
                    <a:lnTo>
                      <a:pt x="0" y="12"/>
                    </a:lnTo>
                    <a:lnTo>
                      <a:pt x="0" y="8"/>
                    </a:lnTo>
                    <a:lnTo>
                      <a:pt x="20" y="0"/>
                    </a:lnTo>
                    <a:lnTo>
                      <a:pt x="24" y="0"/>
                    </a:lnTo>
                    <a:lnTo>
                      <a:pt x="24" y="60"/>
                    </a:lnTo>
                    <a:close/>
                    <a:moveTo>
                      <a:pt x="24" y="64"/>
                    </a:moveTo>
                    <a:lnTo>
                      <a:pt x="24" y="108"/>
                    </a:lnTo>
                    <a:lnTo>
                      <a:pt x="29" y="112"/>
                    </a:lnTo>
                    <a:lnTo>
                      <a:pt x="33" y="116"/>
                    </a:lnTo>
                    <a:lnTo>
                      <a:pt x="41" y="116"/>
                    </a:lnTo>
                    <a:lnTo>
                      <a:pt x="45" y="120"/>
                    </a:lnTo>
                    <a:lnTo>
                      <a:pt x="53" y="116"/>
                    </a:lnTo>
                    <a:lnTo>
                      <a:pt x="61" y="108"/>
                    </a:lnTo>
                    <a:lnTo>
                      <a:pt x="65" y="100"/>
                    </a:lnTo>
                    <a:lnTo>
                      <a:pt x="65" y="84"/>
                    </a:lnTo>
                    <a:lnTo>
                      <a:pt x="65" y="72"/>
                    </a:lnTo>
                    <a:lnTo>
                      <a:pt x="61" y="64"/>
                    </a:lnTo>
                    <a:lnTo>
                      <a:pt x="53" y="56"/>
                    </a:lnTo>
                    <a:lnTo>
                      <a:pt x="45" y="56"/>
                    </a:lnTo>
                    <a:lnTo>
                      <a:pt x="41" y="56"/>
                    </a:lnTo>
                    <a:lnTo>
                      <a:pt x="33" y="56"/>
                    </a:lnTo>
                    <a:lnTo>
                      <a:pt x="29" y="60"/>
                    </a:lnTo>
                    <a:lnTo>
                      <a:pt x="24" y="64"/>
                    </a:lnTo>
                    <a:close/>
                  </a:path>
                </a:pathLst>
              </a:custGeom>
              <a:solidFill>
                <a:srgbClr val="000000"/>
              </a:solidFill>
              <a:ln w="0">
                <a:solidFill>
                  <a:srgbClr val="000000"/>
                </a:solidFill>
                <a:round/>
                <a:headEnd/>
                <a:tailEnd/>
              </a:ln>
            </p:spPr>
            <p:txBody>
              <a:bodyPr/>
              <a:lstStyle/>
              <a:p>
                <a:endParaRPr lang="en-US"/>
              </a:p>
            </p:txBody>
          </p:sp>
          <p:sp>
            <p:nvSpPr>
              <p:cNvPr id="9551" name="Freeform 168"/>
              <p:cNvSpPr>
                <a:spLocks noEditPoints="1"/>
              </p:cNvSpPr>
              <p:nvPr/>
            </p:nvSpPr>
            <p:spPr bwMode="auto">
              <a:xfrm>
                <a:off x="3463" y="2909"/>
                <a:ext cx="64" cy="84"/>
              </a:xfrm>
              <a:custGeom>
                <a:avLst/>
                <a:gdLst>
                  <a:gd name="T0" fmla="*/ 12 w 64"/>
                  <a:gd name="T1" fmla="*/ 32 h 84"/>
                  <a:gd name="T2" fmla="*/ 12 w 64"/>
                  <a:gd name="T3" fmla="*/ 48 h 84"/>
                  <a:gd name="T4" fmla="*/ 20 w 64"/>
                  <a:gd name="T5" fmla="*/ 60 h 84"/>
                  <a:gd name="T6" fmla="*/ 28 w 64"/>
                  <a:gd name="T7" fmla="*/ 68 h 84"/>
                  <a:gd name="T8" fmla="*/ 40 w 64"/>
                  <a:gd name="T9" fmla="*/ 68 h 84"/>
                  <a:gd name="T10" fmla="*/ 48 w 64"/>
                  <a:gd name="T11" fmla="*/ 68 h 84"/>
                  <a:gd name="T12" fmla="*/ 52 w 64"/>
                  <a:gd name="T13" fmla="*/ 64 h 84"/>
                  <a:gd name="T14" fmla="*/ 60 w 64"/>
                  <a:gd name="T15" fmla="*/ 60 h 84"/>
                  <a:gd name="T16" fmla="*/ 64 w 64"/>
                  <a:gd name="T17" fmla="*/ 52 h 84"/>
                  <a:gd name="T18" fmla="*/ 64 w 64"/>
                  <a:gd name="T19" fmla="*/ 52 h 84"/>
                  <a:gd name="T20" fmla="*/ 60 w 64"/>
                  <a:gd name="T21" fmla="*/ 64 h 84"/>
                  <a:gd name="T22" fmla="*/ 52 w 64"/>
                  <a:gd name="T23" fmla="*/ 76 h 84"/>
                  <a:gd name="T24" fmla="*/ 44 w 64"/>
                  <a:gd name="T25" fmla="*/ 80 h 84"/>
                  <a:gd name="T26" fmla="*/ 32 w 64"/>
                  <a:gd name="T27" fmla="*/ 84 h 84"/>
                  <a:gd name="T28" fmla="*/ 20 w 64"/>
                  <a:gd name="T29" fmla="*/ 80 h 84"/>
                  <a:gd name="T30" fmla="*/ 8 w 64"/>
                  <a:gd name="T31" fmla="*/ 72 h 84"/>
                  <a:gd name="T32" fmla="*/ 4 w 64"/>
                  <a:gd name="T33" fmla="*/ 64 h 84"/>
                  <a:gd name="T34" fmla="*/ 0 w 64"/>
                  <a:gd name="T35" fmla="*/ 56 h 84"/>
                  <a:gd name="T36" fmla="*/ 0 w 64"/>
                  <a:gd name="T37" fmla="*/ 44 h 84"/>
                  <a:gd name="T38" fmla="*/ 0 w 64"/>
                  <a:gd name="T39" fmla="*/ 32 h 84"/>
                  <a:gd name="T40" fmla="*/ 4 w 64"/>
                  <a:gd name="T41" fmla="*/ 20 h 84"/>
                  <a:gd name="T42" fmla="*/ 8 w 64"/>
                  <a:gd name="T43" fmla="*/ 12 h 84"/>
                  <a:gd name="T44" fmla="*/ 16 w 64"/>
                  <a:gd name="T45" fmla="*/ 8 h 84"/>
                  <a:gd name="T46" fmla="*/ 24 w 64"/>
                  <a:gd name="T47" fmla="*/ 4 h 84"/>
                  <a:gd name="T48" fmla="*/ 36 w 64"/>
                  <a:gd name="T49" fmla="*/ 0 h 84"/>
                  <a:gd name="T50" fmla="*/ 48 w 64"/>
                  <a:gd name="T51" fmla="*/ 4 h 84"/>
                  <a:gd name="T52" fmla="*/ 56 w 64"/>
                  <a:gd name="T53" fmla="*/ 12 h 84"/>
                  <a:gd name="T54" fmla="*/ 64 w 64"/>
                  <a:gd name="T55" fmla="*/ 20 h 84"/>
                  <a:gd name="T56" fmla="*/ 64 w 64"/>
                  <a:gd name="T57" fmla="*/ 32 h 84"/>
                  <a:gd name="T58" fmla="*/ 12 w 64"/>
                  <a:gd name="T59" fmla="*/ 32 h 84"/>
                  <a:gd name="T60" fmla="*/ 12 w 64"/>
                  <a:gd name="T61" fmla="*/ 28 h 84"/>
                  <a:gd name="T62" fmla="*/ 44 w 64"/>
                  <a:gd name="T63" fmla="*/ 28 h 84"/>
                  <a:gd name="T64" fmla="*/ 44 w 64"/>
                  <a:gd name="T65" fmla="*/ 20 h 84"/>
                  <a:gd name="T66" fmla="*/ 44 w 64"/>
                  <a:gd name="T67" fmla="*/ 16 h 84"/>
                  <a:gd name="T68" fmla="*/ 40 w 64"/>
                  <a:gd name="T69" fmla="*/ 12 h 84"/>
                  <a:gd name="T70" fmla="*/ 40 w 64"/>
                  <a:gd name="T71" fmla="*/ 8 h 84"/>
                  <a:gd name="T72" fmla="*/ 32 w 64"/>
                  <a:gd name="T73" fmla="*/ 8 h 84"/>
                  <a:gd name="T74" fmla="*/ 28 w 64"/>
                  <a:gd name="T75" fmla="*/ 8 h 84"/>
                  <a:gd name="T76" fmla="*/ 24 w 64"/>
                  <a:gd name="T77" fmla="*/ 8 h 84"/>
                  <a:gd name="T78" fmla="*/ 16 w 64"/>
                  <a:gd name="T79" fmla="*/ 12 h 84"/>
                  <a:gd name="T80" fmla="*/ 12 w 64"/>
                  <a:gd name="T81" fmla="*/ 20 h 84"/>
                  <a:gd name="T82" fmla="*/ 12 w 64"/>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4"/>
                  <a:gd name="T128" fmla="*/ 64 w 64"/>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4">
                    <a:moveTo>
                      <a:pt x="12" y="32"/>
                    </a:moveTo>
                    <a:lnTo>
                      <a:pt x="12" y="48"/>
                    </a:lnTo>
                    <a:lnTo>
                      <a:pt x="20" y="60"/>
                    </a:lnTo>
                    <a:lnTo>
                      <a:pt x="28" y="68"/>
                    </a:lnTo>
                    <a:lnTo>
                      <a:pt x="40" y="68"/>
                    </a:lnTo>
                    <a:lnTo>
                      <a:pt x="48" y="68"/>
                    </a:lnTo>
                    <a:lnTo>
                      <a:pt x="52" y="64"/>
                    </a:lnTo>
                    <a:lnTo>
                      <a:pt x="60" y="60"/>
                    </a:lnTo>
                    <a:lnTo>
                      <a:pt x="64" y="52"/>
                    </a:lnTo>
                    <a:lnTo>
                      <a:pt x="60" y="64"/>
                    </a:lnTo>
                    <a:lnTo>
                      <a:pt x="52" y="76"/>
                    </a:lnTo>
                    <a:lnTo>
                      <a:pt x="44" y="80"/>
                    </a:lnTo>
                    <a:lnTo>
                      <a:pt x="32" y="84"/>
                    </a:lnTo>
                    <a:lnTo>
                      <a:pt x="20" y="80"/>
                    </a:lnTo>
                    <a:lnTo>
                      <a:pt x="8" y="72"/>
                    </a:lnTo>
                    <a:lnTo>
                      <a:pt x="4" y="64"/>
                    </a:lnTo>
                    <a:lnTo>
                      <a:pt x="0" y="56"/>
                    </a:lnTo>
                    <a:lnTo>
                      <a:pt x="0" y="44"/>
                    </a:lnTo>
                    <a:lnTo>
                      <a:pt x="0" y="32"/>
                    </a:lnTo>
                    <a:lnTo>
                      <a:pt x="4" y="20"/>
                    </a:lnTo>
                    <a:lnTo>
                      <a:pt x="8" y="12"/>
                    </a:lnTo>
                    <a:lnTo>
                      <a:pt x="16" y="8"/>
                    </a:lnTo>
                    <a:lnTo>
                      <a:pt x="24" y="4"/>
                    </a:lnTo>
                    <a:lnTo>
                      <a:pt x="36" y="0"/>
                    </a:lnTo>
                    <a:lnTo>
                      <a:pt x="48" y="4"/>
                    </a:lnTo>
                    <a:lnTo>
                      <a:pt x="56" y="12"/>
                    </a:lnTo>
                    <a:lnTo>
                      <a:pt x="64" y="20"/>
                    </a:lnTo>
                    <a:lnTo>
                      <a:pt x="64" y="32"/>
                    </a:lnTo>
                    <a:lnTo>
                      <a:pt x="12" y="32"/>
                    </a:lnTo>
                    <a:close/>
                    <a:moveTo>
                      <a:pt x="12" y="28"/>
                    </a:moveTo>
                    <a:lnTo>
                      <a:pt x="44" y="28"/>
                    </a:lnTo>
                    <a:lnTo>
                      <a:pt x="44" y="20"/>
                    </a:lnTo>
                    <a:lnTo>
                      <a:pt x="44" y="16"/>
                    </a:lnTo>
                    <a:lnTo>
                      <a:pt x="40" y="12"/>
                    </a:lnTo>
                    <a:lnTo>
                      <a:pt x="40" y="8"/>
                    </a:lnTo>
                    <a:lnTo>
                      <a:pt x="32" y="8"/>
                    </a:lnTo>
                    <a:lnTo>
                      <a:pt x="28" y="8"/>
                    </a:lnTo>
                    <a:lnTo>
                      <a:pt x="24" y="8"/>
                    </a:lnTo>
                    <a:lnTo>
                      <a:pt x="16" y="12"/>
                    </a:lnTo>
                    <a:lnTo>
                      <a:pt x="12" y="20"/>
                    </a:lnTo>
                    <a:lnTo>
                      <a:pt x="12" y="28"/>
                    </a:lnTo>
                    <a:close/>
                  </a:path>
                </a:pathLst>
              </a:custGeom>
              <a:solidFill>
                <a:srgbClr val="000000"/>
              </a:solidFill>
              <a:ln w="0">
                <a:solidFill>
                  <a:srgbClr val="000000"/>
                </a:solidFill>
                <a:round/>
                <a:headEnd/>
                <a:tailEnd/>
              </a:ln>
            </p:spPr>
            <p:txBody>
              <a:bodyPr/>
              <a:lstStyle/>
              <a:p>
                <a:endParaRPr lang="en-US"/>
              </a:p>
            </p:txBody>
          </p:sp>
          <p:sp>
            <p:nvSpPr>
              <p:cNvPr id="9552" name="Freeform 169"/>
              <p:cNvSpPr>
                <a:spLocks/>
              </p:cNvSpPr>
              <p:nvPr/>
            </p:nvSpPr>
            <p:spPr bwMode="auto">
              <a:xfrm>
                <a:off x="3535" y="2909"/>
                <a:ext cx="56" cy="84"/>
              </a:xfrm>
              <a:custGeom>
                <a:avLst/>
                <a:gdLst>
                  <a:gd name="T0" fmla="*/ 28 w 56"/>
                  <a:gd name="T1" fmla="*/ 0 h 84"/>
                  <a:gd name="T2" fmla="*/ 28 w 56"/>
                  <a:gd name="T3" fmla="*/ 24 h 84"/>
                  <a:gd name="T4" fmla="*/ 32 w 56"/>
                  <a:gd name="T5" fmla="*/ 12 h 84"/>
                  <a:gd name="T6" fmla="*/ 40 w 56"/>
                  <a:gd name="T7" fmla="*/ 4 h 84"/>
                  <a:gd name="T8" fmla="*/ 48 w 56"/>
                  <a:gd name="T9" fmla="*/ 0 h 84"/>
                  <a:gd name="T10" fmla="*/ 52 w 56"/>
                  <a:gd name="T11" fmla="*/ 4 h 84"/>
                  <a:gd name="T12" fmla="*/ 56 w 56"/>
                  <a:gd name="T13" fmla="*/ 4 h 84"/>
                  <a:gd name="T14" fmla="*/ 56 w 56"/>
                  <a:gd name="T15" fmla="*/ 8 h 84"/>
                  <a:gd name="T16" fmla="*/ 56 w 56"/>
                  <a:gd name="T17" fmla="*/ 12 h 84"/>
                  <a:gd name="T18" fmla="*/ 56 w 56"/>
                  <a:gd name="T19" fmla="*/ 16 h 84"/>
                  <a:gd name="T20" fmla="*/ 56 w 56"/>
                  <a:gd name="T21" fmla="*/ 20 h 84"/>
                  <a:gd name="T22" fmla="*/ 52 w 56"/>
                  <a:gd name="T23" fmla="*/ 20 h 84"/>
                  <a:gd name="T24" fmla="*/ 52 w 56"/>
                  <a:gd name="T25" fmla="*/ 20 h 84"/>
                  <a:gd name="T26" fmla="*/ 48 w 56"/>
                  <a:gd name="T27" fmla="*/ 20 h 84"/>
                  <a:gd name="T28" fmla="*/ 44 w 56"/>
                  <a:gd name="T29" fmla="*/ 20 h 84"/>
                  <a:gd name="T30" fmla="*/ 40 w 56"/>
                  <a:gd name="T31" fmla="*/ 16 h 84"/>
                  <a:gd name="T32" fmla="*/ 40 w 56"/>
                  <a:gd name="T33" fmla="*/ 16 h 84"/>
                  <a:gd name="T34" fmla="*/ 36 w 56"/>
                  <a:gd name="T35" fmla="*/ 16 h 84"/>
                  <a:gd name="T36" fmla="*/ 36 w 56"/>
                  <a:gd name="T37" fmla="*/ 16 h 84"/>
                  <a:gd name="T38" fmla="*/ 32 w 56"/>
                  <a:gd name="T39" fmla="*/ 20 h 84"/>
                  <a:gd name="T40" fmla="*/ 28 w 56"/>
                  <a:gd name="T41" fmla="*/ 28 h 84"/>
                  <a:gd name="T42" fmla="*/ 28 w 56"/>
                  <a:gd name="T43" fmla="*/ 64 h 84"/>
                  <a:gd name="T44" fmla="*/ 28 w 56"/>
                  <a:gd name="T45" fmla="*/ 68 h 84"/>
                  <a:gd name="T46" fmla="*/ 28 w 56"/>
                  <a:gd name="T47" fmla="*/ 72 h 84"/>
                  <a:gd name="T48" fmla="*/ 32 w 56"/>
                  <a:gd name="T49" fmla="*/ 76 h 84"/>
                  <a:gd name="T50" fmla="*/ 32 w 56"/>
                  <a:gd name="T51" fmla="*/ 80 h 84"/>
                  <a:gd name="T52" fmla="*/ 36 w 56"/>
                  <a:gd name="T53" fmla="*/ 80 h 84"/>
                  <a:gd name="T54" fmla="*/ 40 w 56"/>
                  <a:gd name="T55" fmla="*/ 80 h 84"/>
                  <a:gd name="T56" fmla="*/ 40 w 56"/>
                  <a:gd name="T57" fmla="*/ 84 h 84"/>
                  <a:gd name="T58" fmla="*/ 0 w 56"/>
                  <a:gd name="T59" fmla="*/ 84 h 84"/>
                  <a:gd name="T60" fmla="*/ 0 w 56"/>
                  <a:gd name="T61" fmla="*/ 80 h 84"/>
                  <a:gd name="T62" fmla="*/ 4 w 56"/>
                  <a:gd name="T63" fmla="*/ 80 h 84"/>
                  <a:gd name="T64" fmla="*/ 8 w 56"/>
                  <a:gd name="T65" fmla="*/ 80 h 84"/>
                  <a:gd name="T66" fmla="*/ 12 w 56"/>
                  <a:gd name="T67" fmla="*/ 76 h 84"/>
                  <a:gd name="T68" fmla="*/ 12 w 56"/>
                  <a:gd name="T69" fmla="*/ 72 h 84"/>
                  <a:gd name="T70" fmla="*/ 12 w 56"/>
                  <a:gd name="T71" fmla="*/ 72 h 84"/>
                  <a:gd name="T72" fmla="*/ 12 w 56"/>
                  <a:gd name="T73" fmla="*/ 64 h 84"/>
                  <a:gd name="T74" fmla="*/ 12 w 56"/>
                  <a:gd name="T75" fmla="*/ 36 h 84"/>
                  <a:gd name="T76" fmla="*/ 12 w 56"/>
                  <a:gd name="T77" fmla="*/ 24 h 84"/>
                  <a:gd name="T78" fmla="*/ 12 w 56"/>
                  <a:gd name="T79" fmla="*/ 16 h 84"/>
                  <a:gd name="T80" fmla="*/ 12 w 56"/>
                  <a:gd name="T81" fmla="*/ 16 h 84"/>
                  <a:gd name="T82" fmla="*/ 12 w 56"/>
                  <a:gd name="T83" fmla="*/ 12 h 84"/>
                  <a:gd name="T84" fmla="*/ 8 w 56"/>
                  <a:gd name="T85" fmla="*/ 12 h 84"/>
                  <a:gd name="T86" fmla="*/ 8 w 56"/>
                  <a:gd name="T87" fmla="*/ 12 h 84"/>
                  <a:gd name="T88" fmla="*/ 4 w 56"/>
                  <a:gd name="T89" fmla="*/ 12 h 84"/>
                  <a:gd name="T90" fmla="*/ 0 w 56"/>
                  <a:gd name="T91" fmla="*/ 12 h 84"/>
                  <a:gd name="T92" fmla="*/ 0 w 56"/>
                  <a:gd name="T93" fmla="*/ 12 h 84"/>
                  <a:gd name="T94" fmla="*/ 24 w 56"/>
                  <a:gd name="T95" fmla="*/ 0 h 84"/>
                  <a:gd name="T96" fmla="*/ 28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8" y="0"/>
                    </a:moveTo>
                    <a:lnTo>
                      <a:pt x="28" y="24"/>
                    </a:lnTo>
                    <a:lnTo>
                      <a:pt x="32" y="12"/>
                    </a:lnTo>
                    <a:lnTo>
                      <a:pt x="40" y="4"/>
                    </a:lnTo>
                    <a:lnTo>
                      <a:pt x="48" y="0"/>
                    </a:lnTo>
                    <a:lnTo>
                      <a:pt x="52" y="4"/>
                    </a:lnTo>
                    <a:lnTo>
                      <a:pt x="56" y="4"/>
                    </a:lnTo>
                    <a:lnTo>
                      <a:pt x="56" y="8"/>
                    </a:lnTo>
                    <a:lnTo>
                      <a:pt x="56" y="12"/>
                    </a:lnTo>
                    <a:lnTo>
                      <a:pt x="56" y="16"/>
                    </a:lnTo>
                    <a:lnTo>
                      <a:pt x="56" y="20"/>
                    </a:lnTo>
                    <a:lnTo>
                      <a:pt x="52" y="20"/>
                    </a:lnTo>
                    <a:lnTo>
                      <a:pt x="48" y="20"/>
                    </a:lnTo>
                    <a:lnTo>
                      <a:pt x="44" y="20"/>
                    </a:lnTo>
                    <a:lnTo>
                      <a:pt x="40" y="16"/>
                    </a:lnTo>
                    <a:lnTo>
                      <a:pt x="36" y="16"/>
                    </a:lnTo>
                    <a:lnTo>
                      <a:pt x="32" y="20"/>
                    </a:lnTo>
                    <a:lnTo>
                      <a:pt x="28" y="28"/>
                    </a:lnTo>
                    <a:lnTo>
                      <a:pt x="28" y="64"/>
                    </a:lnTo>
                    <a:lnTo>
                      <a:pt x="28" y="68"/>
                    </a:lnTo>
                    <a:lnTo>
                      <a:pt x="28" y="72"/>
                    </a:lnTo>
                    <a:lnTo>
                      <a:pt x="32" y="76"/>
                    </a:lnTo>
                    <a:lnTo>
                      <a:pt x="32" y="80"/>
                    </a:lnTo>
                    <a:lnTo>
                      <a:pt x="36" y="80"/>
                    </a:lnTo>
                    <a:lnTo>
                      <a:pt x="40" y="80"/>
                    </a:lnTo>
                    <a:lnTo>
                      <a:pt x="40" y="84"/>
                    </a:lnTo>
                    <a:lnTo>
                      <a:pt x="0" y="84"/>
                    </a:lnTo>
                    <a:lnTo>
                      <a:pt x="0" y="80"/>
                    </a:lnTo>
                    <a:lnTo>
                      <a:pt x="4" y="80"/>
                    </a:lnTo>
                    <a:lnTo>
                      <a:pt x="8" y="80"/>
                    </a:lnTo>
                    <a:lnTo>
                      <a:pt x="12" y="76"/>
                    </a:lnTo>
                    <a:lnTo>
                      <a:pt x="12" y="72"/>
                    </a:lnTo>
                    <a:lnTo>
                      <a:pt x="12" y="64"/>
                    </a:lnTo>
                    <a:lnTo>
                      <a:pt x="12" y="36"/>
                    </a:lnTo>
                    <a:lnTo>
                      <a:pt x="12" y="24"/>
                    </a:lnTo>
                    <a:lnTo>
                      <a:pt x="12" y="16"/>
                    </a:lnTo>
                    <a:lnTo>
                      <a:pt x="12" y="12"/>
                    </a:lnTo>
                    <a:lnTo>
                      <a:pt x="8" y="12"/>
                    </a:lnTo>
                    <a:lnTo>
                      <a:pt x="4" y="12"/>
                    </a:lnTo>
                    <a:lnTo>
                      <a:pt x="0" y="12"/>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553" name="Freeform 170"/>
              <p:cNvSpPr>
                <a:spLocks/>
              </p:cNvSpPr>
              <p:nvPr/>
            </p:nvSpPr>
            <p:spPr bwMode="auto">
              <a:xfrm>
                <a:off x="3604" y="2909"/>
                <a:ext cx="52" cy="84"/>
              </a:xfrm>
              <a:custGeom>
                <a:avLst/>
                <a:gdLst>
                  <a:gd name="T0" fmla="*/ 48 w 52"/>
                  <a:gd name="T1" fmla="*/ 0 h 84"/>
                  <a:gd name="T2" fmla="*/ 48 w 52"/>
                  <a:gd name="T3" fmla="*/ 28 h 84"/>
                  <a:gd name="T4" fmla="*/ 44 w 52"/>
                  <a:gd name="T5" fmla="*/ 28 h 84"/>
                  <a:gd name="T6" fmla="*/ 40 w 52"/>
                  <a:gd name="T7" fmla="*/ 20 h 84"/>
                  <a:gd name="T8" fmla="*/ 36 w 52"/>
                  <a:gd name="T9" fmla="*/ 12 h 84"/>
                  <a:gd name="T10" fmla="*/ 32 w 52"/>
                  <a:gd name="T11" fmla="*/ 8 h 84"/>
                  <a:gd name="T12" fmla="*/ 24 w 52"/>
                  <a:gd name="T13" fmla="*/ 8 h 84"/>
                  <a:gd name="T14" fmla="*/ 16 w 52"/>
                  <a:gd name="T15" fmla="*/ 8 h 84"/>
                  <a:gd name="T16" fmla="*/ 12 w 52"/>
                  <a:gd name="T17" fmla="*/ 12 h 84"/>
                  <a:gd name="T18" fmla="*/ 12 w 52"/>
                  <a:gd name="T19" fmla="*/ 12 h 84"/>
                  <a:gd name="T20" fmla="*/ 8 w 52"/>
                  <a:gd name="T21" fmla="*/ 16 h 84"/>
                  <a:gd name="T22" fmla="*/ 12 w 52"/>
                  <a:gd name="T23" fmla="*/ 20 h 84"/>
                  <a:gd name="T24" fmla="*/ 12 w 52"/>
                  <a:gd name="T25" fmla="*/ 24 h 84"/>
                  <a:gd name="T26" fmla="*/ 16 w 52"/>
                  <a:gd name="T27" fmla="*/ 28 h 84"/>
                  <a:gd name="T28" fmla="*/ 24 w 52"/>
                  <a:gd name="T29" fmla="*/ 32 h 84"/>
                  <a:gd name="T30" fmla="*/ 36 w 52"/>
                  <a:gd name="T31" fmla="*/ 40 h 84"/>
                  <a:gd name="T32" fmla="*/ 44 w 52"/>
                  <a:gd name="T33" fmla="*/ 44 h 84"/>
                  <a:gd name="T34" fmla="*/ 48 w 52"/>
                  <a:gd name="T35" fmla="*/ 52 h 84"/>
                  <a:gd name="T36" fmla="*/ 52 w 52"/>
                  <a:gd name="T37" fmla="*/ 60 h 84"/>
                  <a:gd name="T38" fmla="*/ 48 w 52"/>
                  <a:gd name="T39" fmla="*/ 68 h 84"/>
                  <a:gd name="T40" fmla="*/ 44 w 52"/>
                  <a:gd name="T41" fmla="*/ 76 h 84"/>
                  <a:gd name="T42" fmla="*/ 36 w 52"/>
                  <a:gd name="T43" fmla="*/ 84 h 84"/>
                  <a:gd name="T44" fmla="*/ 24 w 52"/>
                  <a:gd name="T45" fmla="*/ 84 h 84"/>
                  <a:gd name="T46" fmla="*/ 16 w 52"/>
                  <a:gd name="T47" fmla="*/ 84 h 84"/>
                  <a:gd name="T48" fmla="*/ 8 w 52"/>
                  <a:gd name="T49" fmla="*/ 80 h 84"/>
                  <a:gd name="T50" fmla="*/ 4 w 52"/>
                  <a:gd name="T51" fmla="*/ 80 h 84"/>
                  <a:gd name="T52" fmla="*/ 4 w 52"/>
                  <a:gd name="T53" fmla="*/ 80 h 84"/>
                  <a:gd name="T54" fmla="*/ 4 w 52"/>
                  <a:gd name="T55" fmla="*/ 80 h 84"/>
                  <a:gd name="T56" fmla="*/ 0 w 52"/>
                  <a:gd name="T57" fmla="*/ 84 h 84"/>
                  <a:gd name="T58" fmla="*/ 0 w 52"/>
                  <a:gd name="T59" fmla="*/ 84 h 84"/>
                  <a:gd name="T60" fmla="*/ 0 w 52"/>
                  <a:gd name="T61" fmla="*/ 56 h 84"/>
                  <a:gd name="T62" fmla="*/ 0 w 52"/>
                  <a:gd name="T63" fmla="*/ 56 h 84"/>
                  <a:gd name="T64" fmla="*/ 4 w 52"/>
                  <a:gd name="T65" fmla="*/ 68 h 84"/>
                  <a:gd name="T66" fmla="*/ 12 w 52"/>
                  <a:gd name="T67" fmla="*/ 72 h 84"/>
                  <a:gd name="T68" fmla="*/ 16 w 52"/>
                  <a:gd name="T69" fmla="*/ 76 h 84"/>
                  <a:gd name="T70" fmla="*/ 24 w 52"/>
                  <a:gd name="T71" fmla="*/ 80 h 84"/>
                  <a:gd name="T72" fmla="*/ 32 w 52"/>
                  <a:gd name="T73" fmla="*/ 76 h 84"/>
                  <a:gd name="T74" fmla="*/ 36 w 52"/>
                  <a:gd name="T75" fmla="*/ 76 h 84"/>
                  <a:gd name="T76" fmla="*/ 40 w 52"/>
                  <a:gd name="T77" fmla="*/ 72 h 84"/>
                  <a:gd name="T78" fmla="*/ 40 w 52"/>
                  <a:gd name="T79" fmla="*/ 68 h 84"/>
                  <a:gd name="T80" fmla="*/ 40 w 52"/>
                  <a:gd name="T81" fmla="*/ 60 h 84"/>
                  <a:gd name="T82" fmla="*/ 36 w 52"/>
                  <a:gd name="T83" fmla="*/ 56 h 84"/>
                  <a:gd name="T84" fmla="*/ 28 w 52"/>
                  <a:gd name="T85" fmla="*/ 52 h 84"/>
                  <a:gd name="T86" fmla="*/ 20 w 52"/>
                  <a:gd name="T87" fmla="*/ 48 h 84"/>
                  <a:gd name="T88" fmla="*/ 8 w 52"/>
                  <a:gd name="T89" fmla="*/ 40 h 84"/>
                  <a:gd name="T90" fmla="*/ 4 w 52"/>
                  <a:gd name="T91" fmla="*/ 36 h 84"/>
                  <a:gd name="T92" fmla="*/ 0 w 52"/>
                  <a:gd name="T93" fmla="*/ 32 h 84"/>
                  <a:gd name="T94" fmla="*/ 0 w 52"/>
                  <a:gd name="T95" fmla="*/ 24 h 84"/>
                  <a:gd name="T96" fmla="*/ 0 w 52"/>
                  <a:gd name="T97" fmla="*/ 16 h 84"/>
                  <a:gd name="T98" fmla="*/ 4 w 52"/>
                  <a:gd name="T99" fmla="*/ 8 h 84"/>
                  <a:gd name="T100" fmla="*/ 12 w 52"/>
                  <a:gd name="T101" fmla="*/ 4 h 84"/>
                  <a:gd name="T102" fmla="*/ 24 w 52"/>
                  <a:gd name="T103" fmla="*/ 0 h 84"/>
                  <a:gd name="T104" fmla="*/ 28 w 52"/>
                  <a:gd name="T105" fmla="*/ 4 h 84"/>
                  <a:gd name="T106" fmla="*/ 36 w 52"/>
                  <a:gd name="T107" fmla="*/ 4 h 84"/>
                  <a:gd name="T108" fmla="*/ 40 w 52"/>
                  <a:gd name="T109" fmla="*/ 4 h 84"/>
                  <a:gd name="T110" fmla="*/ 40 w 52"/>
                  <a:gd name="T111" fmla="*/ 4 h 84"/>
                  <a:gd name="T112" fmla="*/ 40 w 52"/>
                  <a:gd name="T113" fmla="*/ 4 h 84"/>
                  <a:gd name="T114" fmla="*/ 44 w 52"/>
                  <a:gd name="T115" fmla="*/ 4 h 84"/>
                  <a:gd name="T116" fmla="*/ 44 w 52"/>
                  <a:gd name="T117" fmla="*/ 4 h 84"/>
                  <a:gd name="T118" fmla="*/ 44 w 52"/>
                  <a:gd name="T119" fmla="*/ 0 h 84"/>
                  <a:gd name="T120" fmla="*/ 48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8" y="0"/>
                    </a:moveTo>
                    <a:lnTo>
                      <a:pt x="48" y="28"/>
                    </a:lnTo>
                    <a:lnTo>
                      <a:pt x="44" y="28"/>
                    </a:lnTo>
                    <a:lnTo>
                      <a:pt x="40" y="20"/>
                    </a:lnTo>
                    <a:lnTo>
                      <a:pt x="36" y="12"/>
                    </a:lnTo>
                    <a:lnTo>
                      <a:pt x="32" y="8"/>
                    </a:lnTo>
                    <a:lnTo>
                      <a:pt x="24" y="8"/>
                    </a:lnTo>
                    <a:lnTo>
                      <a:pt x="16" y="8"/>
                    </a:lnTo>
                    <a:lnTo>
                      <a:pt x="12" y="12"/>
                    </a:lnTo>
                    <a:lnTo>
                      <a:pt x="8" y="16"/>
                    </a:lnTo>
                    <a:lnTo>
                      <a:pt x="12" y="20"/>
                    </a:lnTo>
                    <a:lnTo>
                      <a:pt x="12" y="24"/>
                    </a:lnTo>
                    <a:lnTo>
                      <a:pt x="16" y="28"/>
                    </a:lnTo>
                    <a:lnTo>
                      <a:pt x="24" y="32"/>
                    </a:lnTo>
                    <a:lnTo>
                      <a:pt x="36" y="40"/>
                    </a:lnTo>
                    <a:lnTo>
                      <a:pt x="44" y="44"/>
                    </a:lnTo>
                    <a:lnTo>
                      <a:pt x="48" y="52"/>
                    </a:lnTo>
                    <a:lnTo>
                      <a:pt x="52" y="60"/>
                    </a:lnTo>
                    <a:lnTo>
                      <a:pt x="48" y="68"/>
                    </a:lnTo>
                    <a:lnTo>
                      <a:pt x="44" y="76"/>
                    </a:lnTo>
                    <a:lnTo>
                      <a:pt x="36" y="84"/>
                    </a:lnTo>
                    <a:lnTo>
                      <a:pt x="24" y="84"/>
                    </a:lnTo>
                    <a:lnTo>
                      <a:pt x="16" y="84"/>
                    </a:lnTo>
                    <a:lnTo>
                      <a:pt x="8" y="80"/>
                    </a:lnTo>
                    <a:lnTo>
                      <a:pt x="4" y="80"/>
                    </a:lnTo>
                    <a:lnTo>
                      <a:pt x="0" y="84"/>
                    </a:lnTo>
                    <a:lnTo>
                      <a:pt x="0" y="56"/>
                    </a:lnTo>
                    <a:lnTo>
                      <a:pt x="4" y="68"/>
                    </a:lnTo>
                    <a:lnTo>
                      <a:pt x="12" y="72"/>
                    </a:lnTo>
                    <a:lnTo>
                      <a:pt x="16" y="76"/>
                    </a:lnTo>
                    <a:lnTo>
                      <a:pt x="24" y="80"/>
                    </a:lnTo>
                    <a:lnTo>
                      <a:pt x="32" y="76"/>
                    </a:lnTo>
                    <a:lnTo>
                      <a:pt x="36" y="76"/>
                    </a:lnTo>
                    <a:lnTo>
                      <a:pt x="40" y="72"/>
                    </a:lnTo>
                    <a:lnTo>
                      <a:pt x="40" y="68"/>
                    </a:lnTo>
                    <a:lnTo>
                      <a:pt x="40" y="60"/>
                    </a:lnTo>
                    <a:lnTo>
                      <a:pt x="36" y="56"/>
                    </a:lnTo>
                    <a:lnTo>
                      <a:pt x="28" y="52"/>
                    </a:lnTo>
                    <a:lnTo>
                      <a:pt x="20" y="48"/>
                    </a:lnTo>
                    <a:lnTo>
                      <a:pt x="8" y="40"/>
                    </a:lnTo>
                    <a:lnTo>
                      <a:pt x="4" y="36"/>
                    </a:lnTo>
                    <a:lnTo>
                      <a:pt x="0" y="32"/>
                    </a:lnTo>
                    <a:lnTo>
                      <a:pt x="0" y="24"/>
                    </a:lnTo>
                    <a:lnTo>
                      <a:pt x="0" y="16"/>
                    </a:lnTo>
                    <a:lnTo>
                      <a:pt x="4" y="8"/>
                    </a:lnTo>
                    <a:lnTo>
                      <a:pt x="12" y="4"/>
                    </a:lnTo>
                    <a:lnTo>
                      <a:pt x="24" y="0"/>
                    </a:lnTo>
                    <a:lnTo>
                      <a:pt x="28" y="4"/>
                    </a:lnTo>
                    <a:lnTo>
                      <a:pt x="36" y="4"/>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554" name="Rectangle 171"/>
              <p:cNvSpPr>
                <a:spLocks noChangeArrowheads="1"/>
              </p:cNvSpPr>
              <p:nvPr/>
            </p:nvSpPr>
            <p:spPr bwMode="auto">
              <a:xfrm>
                <a:off x="3829" y="2840"/>
                <a:ext cx="8" cy="218"/>
              </a:xfrm>
              <a:prstGeom prst="rect">
                <a:avLst/>
              </a:prstGeom>
              <a:solidFill>
                <a:srgbClr val="000000"/>
              </a:solidFill>
              <a:ln w="0">
                <a:solidFill>
                  <a:srgbClr val="000000"/>
                </a:solidFill>
                <a:miter lim="800000"/>
                <a:headEnd/>
                <a:tailEnd/>
              </a:ln>
            </p:spPr>
            <p:txBody>
              <a:bodyPr/>
              <a:lstStyle/>
              <a:p>
                <a:endParaRPr lang="en-US"/>
              </a:p>
            </p:txBody>
          </p:sp>
          <p:sp>
            <p:nvSpPr>
              <p:cNvPr id="9555" name="Freeform 172"/>
              <p:cNvSpPr>
                <a:spLocks/>
              </p:cNvSpPr>
              <p:nvPr/>
            </p:nvSpPr>
            <p:spPr bwMode="auto">
              <a:xfrm>
                <a:off x="4094" y="2869"/>
                <a:ext cx="116" cy="160"/>
              </a:xfrm>
              <a:custGeom>
                <a:avLst/>
                <a:gdLst>
                  <a:gd name="T0" fmla="*/ 84 w 116"/>
                  <a:gd name="T1" fmla="*/ 52 h 160"/>
                  <a:gd name="T2" fmla="*/ 60 w 116"/>
                  <a:gd name="T3" fmla="*/ 92 h 160"/>
                  <a:gd name="T4" fmla="*/ 48 w 116"/>
                  <a:gd name="T5" fmla="*/ 128 h 160"/>
                  <a:gd name="T6" fmla="*/ 28 w 116"/>
                  <a:gd name="T7" fmla="*/ 156 h 160"/>
                  <a:gd name="T8" fmla="*/ 12 w 116"/>
                  <a:gd name="T9" fmla="*/ 160 h 160"/>
                  <a:gd name="T10" fmla="*/ 4 w 116"/>
                  <a:gd name="T11" fmla="*/ 156 h 160"/>
                  <a:gd name="T12" fmla="*/ 0 w 116"/>
                  <a:gd name="T13" fmla="*/ 152 h 160"/>
                  <a:gd name="T14" fmla="*/ 4 w 116"/>
                  <a:gd name="T15" fmla="*/ 148 h 160"/>
                  <a:gd name="T16" fmla="*/ 8 w 116"/>
                  <a:gd name="T17" fmla="*/ 144 h 160"/>
                  <a:gd name="T18" fmla="*/ 12 w 116"/>
                  <a:gd name="T19" fmla="*/ 144 h 160"/>
                  <a:gd name="T20" fmla="*/ 12 w 116"/>
                  <a:gd name="T21" fmla="*/ 148 h 160"/>
                  <a:gd name="T22" fmla="*/ 12 w 116"/>
                  <a:gd name="T23" fmla="*/ 152 h 160"/>
                  <a:gd name="T24" fmla="*/ 12 w 116"/>
                  <a:gd name="T25" fmla="*/ 156 h 160"/>
                  <a:gd name="T26" fmla="*/ 12 w 116"/>
                  <a:gd name="T27" fmla="*/ 156 h 160"/>
                  <a:gd name="T28" fmla="*/ 16 w 116"/>
                  <a:gd name="T29" fmla="*/ 156 h 160"/>
                  <a:gd name="T30" fmla="*/ 24 w 116"/>
                  <a:gd name="T31" fmla="*/ 156 h 160"/>
                  <a:gd name="T32" fmla="*/ 32 w 116"/>
                  <a:gd name="T33" fmla="*/ 148 h 160"/>
                  <a:gd name="T34" fmla="*/ 36 w 116"/>
                  <a:gd name="T35" fmla="*/ 132 h 160"/>
                  <a:gd name="T36" fmla="*/ 40 w 116"/>
                  <a:gd name="T37" fmla="*/ 120 h 160"/>
                  <a:gd name="T38" fmla="*/ 60 w 116"/>
                  <a:gd name="T39" fmla="*/ 52 h 160"/>
                  <a:gd name="T40" fmla="*/ 44 w 116"/>
                  <a:gd name="T41" fmla="*/ 44 h 160"/>
                  <a:gd name="T42" fmla="*/ 56 w 116"/>
                  <a:gd name="T43" fmla="*/ 44 h 160"/>
                  <a:gd name="T44" fmla="*/ 60 w 116"/>
                  <a:gd name="T45" fmla="*/ 40 h 160"/>
                  <a:gd name="T46" fmla="*/ 68 w 116"/>
                  <a:gd name="T47" fmla="*/ 32 h 160"/>
                  <a:gd name="T48" fmla="*/ 76 w 116"/>
                  <a:gd name="T49" fmla="*/ 16 h 160"/>
                  <a:gd name="T50" fmla="*/ 88 w 116"/>
                  <a:gd name="T51" fmla="*/ 4 h 160"/>
                  <a:gd name="T52" fmla="*/ 100 w 116"/>
                  <a:gd name="T53" fmla="*/ 0 h 160"/>
                  <a:gd name="T54" fmla="*/ 112 w 116"/>
                  <a:gd name="T55" fmla="*/ 4 h 160"/>
                  <a:gd name="T56" fmla="*/ 116 w 116"/>
                  <a:gd name="T57" fmla="*/ 8 h 160"/>
                  <a:gd name="T58" fmla="*/ 112 w 116"/>
                  <a:gd name="T59" fmla="*/ 16 h 160"/>
                  <a:gd name="T60" fmla="*/ 108 w 116"/>
                  <a:gd name="T61" fmla="*/ 16 h 160"/>
                  <a:gd name="T62" fmla="*/ 104 w 116"/>
                  <a:gd name="T63" fmla="*/ 16 h 160"/>
                  <a:gd name="T64" fmla="*/ 100 w 116"/>
                  <a:gd name="T65" fmla="*/ 12 h 160"/>
                  <a:gd name="T66" fmla="*/ 104 w 116"/>
                  <a:gd name="T67" fmla="*/ 8 h 160"/>
                  <a:gd name="T68" fmla="*/ 104 w 116"/>
                  <a:gd name="T69" fmla="*/ 4 h 160"/>
                  <a:gd name="T70" fmla="*/ 104 w 116"/>
                  <a:gd name="T71" fmla="*/ 4 h 160"/>
                  <a:gd name="T72" fmla="*/ 100 w 116"/>
                  <a:gd name="T73" fmla="*/ 4 h 160"/>
                  <a:gd name="T74" fmla="*/ 92 w 116"/>
                  <a:gd name="T75" fmla="*/ 8 h 160"/>
                  <a:gd name="T76" fmla="*/ 80 w 116"/>
                  <a:gd name="T77" fmla="*/ 20 h 160"/>
                  <a:gd name="T78" fmla="*/ 76 w 116"/>
                  <a:gd name="T79" fmla="*/ 36 h 160"/>
                  <a:gd name="T80" fmla="*/ 88 w 116"/>
                  <a:gd name="T81" fmla="*/ 44 h 1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6"/>
                  <a:gd name="T124" fmla="*/ 0 h 160"/>
                  <a:gd name="T125" fmla="*/ 116 w 116"/>
                  <a:gd name="T126" fmla="*/ 160 h 1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6" h="160">
                    <a:moveTo>
                      <a:pt x="88" y="44"/>
                    </a:moveTo>
                    <a:lnTo>
                      <a:pt x="84" y="52"/>
                    </a:lnTo>
                    <a:lnTo>
                      <a:pt x="72" y="52"/>
                    </a:lnTo>
                    <a:lnTo>
                      <a:pt x="60" y="92"/>
                    </a:lnTo>
                    <a:lnTo>
                      <a:pt x="56" y="112"/>
                    </a:lnTo>
                    <a:lnTo>
                      <a:pt x="48" y="128"/>
                    </a:lnTo>
                    <a:lnTo>
                      <a:pt x="40" y="144"/>
                    </a:lnTo>
                    <a:lnTo>
                      <a:pt x="28" y="156"/>
                    </a:lnTo>
                    <a:lnTo>
                      <a:pt x="20" y="160"/>
                    </a:lnTo>
                    <a:lnTo>
                      <a:pt x="12" y="160"/>
                    </a:lnTo>
                    <a:lnTo>
                      <a:pt x="8" y="160"/>
                    </a:lnTo>
                    <a:lnTo>
                      <a:pt x="4" y="156"/>
                    </a:lnTo>
                    <a:lnTo>
                      <a:pt x="0" y="156"/>
                    </a:lnTo>
                    <a:lnTo>
                      <a:pt x="0" y="152"/>
                    </a:lnTo>
                    <a:lnTo>
                      <a:pt x="0" y="148"/>
                    </a:lnTo>
                    <a:lnTo>
                      <a:pt x="4" y="148"/>
                    </a:lnTo>
                    <a:lnTo>
                      <a:pt x="4" y="144"/>
                    </a:lnTo>
                    <a:lnTo>
                      <a:pt x="8" y="144"/>
                    </a:lnTo>
                    <a:lnTo>
                      <a:pt x="12" y="144"/>
                    </a:lnTo>
                    <a:lnTo>
                      <a:pt x="12" y="148"/>
                    </a:lnTo>
                    <a:lnTo>
                      <a:pt x="12" y="152"/>
                    </a:lnTo>
                    <a:lnTo>
                      <a:pt x="12" y="156"/>
                    </a:lnTo>
                    <a:lnTo>
                      <a:pt x="16" y="156"/>
                    </a:lnTo>
                    <a:lnTo>
                      <a:pt x="20" y="156"/>
                    </a:lnTo>
                    <a:lnTo>
                      <a:pt x="24" y="156"/>
                    </a:lnTo>
                    <a:lnTo>
                      <a:pt x="28" y="152"/>
                    </a:lnTo>
                    <a:lnTo>
                      <a:pt x="32" y="148"/>
                    </a:lnTo>
                    <a:lnTo>
                      <a:pt x="32" y="140"/>
                    </a:lnTo>
                    <a:lnTo>
                      <a:pt x="36" y="132"/>
                    </a:lnTo>
                    <a:lnTo>
                      <a:pt x="36" y="128"/>
                    </a:lnTo>
                    <a:lnTo>
                      <a:pt x="40" y="120"/>
                    </a:lnTo>
                    <a:lnTo>
                      <a:pt x="44" y="112"/>
                    </a:lnTo>
                    <a:lnTo>
                      <a:pt x="60" y="52"/>
                    </a:lnTo>
                    <a:lnTo>
                      <a:pt x="44" y="52"/>
                    </a:lnTo>
                    <a:lnTo>
                      <a:pt x="44" y="44"/>
                    </a:lnTo>
                    <a:lnTo>
                      <a:pt x="52" y="44"/>
                    </a:lnTo>
                    <a:lnTo>
                      <a:pt x="56" y="44"/>
                    </a:lnTo>
                    <a:lnTo>
                      <a:pt x="60" y="40"/>
                    </a:lnTo>
                    <a:lnTo>
                      <a:pt x="64" y="36"/>
                    </a:lnTo>
                    <a:lnTo>
                      <a:pt x="68" y="32"/>
                    </a:lnTo>
                    <a:lnTo>
                      <a:pt x="72" y="20"/>
                    </a:lnTo>
                    <a:lnTo>
                      <a:pt x="76" y="16"/>
                    </a:lnTo>
                    <a:lnTo>
                      <a:pt x="80" y="8"/>
                    </a:lnTo>
                    <a:lnTo>
                      <a:pt x="88" y="4"/>
                    </a:lnTo>
                    <a:lnTo>
                      <a:pt x="96" y="0"/>
                    </a:lnTo>
                    <a:lnTo>
                      <a:pt x="100" y="0"/>
                    </a:lnTo>
                    <a:lnTo>
                      <a:pt x="108" y="0"/>
                    </a:lnTo>
                    <a:lnTo>
                      <a:pt x="112" y="4"/>
                    </a:lnTo>
                    <a:lnTo>
                      <a:pt x="112" y="8"/>
                    </a:lnTo>
                    <a:lnTo>
                      <a:pt x="116" y="8"/>
                    </a:lnTo>
                    <a:lnTo>
                      <a:pt x="112" y="12"/>
                    </a:lnTo>
                    <a:lnTo>
                      <a:pt x="112" y="16"/>
                    </a:lnTo>
                    <a:lnTo>
                      <a:pt x="108" y="16"/>
                    </a:lnTo>
                    <a:lnTo>
                      <a:pt x="104" y="16"/>
                    </a:lnTo>
                    <a:lnTo>
                      <a:pt x="100" y="12"/>
                    </a:lnTo>
                    <a:lnTo>
                      <a:pt x="104" y="8"/>
                    </a:lnTo>
                    <a:lnTo>
                      <a:pt x="104" y="4"/>
                    </a:lnTo>
                    <a:lnTo>
                      <a:pt x="100" y="4"/>
                    </a:lnTo>
                    <a:lnTo>
                      <a:pt x="96" y="4"/>
                    </a:lnTo>
                    <a:lnTo>
                      <a:pt x="92" y="8"/>
                    </a:lnTo>
                    <a:lnTo>
                      <a:pt x="84" y="12"/>
                    </a:lnTo>
                    <a:lnTo>
                      <a:pt x="80" y="20"/>
                    </a:lnTo>
                    <a:lnTo>
                      <a:pt x="80" y="28"/>
                    </a:lnTo>
                    <a:lnTo>
                      <a:pt x="76" y="36"/>
                    </a:lnTo>
                    <a:lnTo>
                      <a:pt x="72" y="44"/>
                    </a:lnTo>
                    <a:lnTo>
                      <a:pt x="88" y="44"/>
                    </a:lnTo>
                    <a:close/>
                  </a:path>
                </a:pathLst>
              </a:custGeom>
              <a:solidFill>
                <a:srgbClr val="000000"/>
              </a:solidFill>
              <a:ln w="0">
                <a:solidFill>
                  <a:srgbClr val="000000"/>
                </a:solidFill>
                <a:round/>
                <a:headEnd/>
                <a:tailEnd/>
              </a:ln>
            </p:spPr>
            <p:txBody>
              <a:bodyPr/>
              <a:lstStyle/>
              <a:p>
                <a:endParaRPr lang="en-US"/>
              </a:p>
            </p:txBody>
          </p:sp>
          <p:sp>
            <p:nvSpPr>
              <p:cNvPr id="9556" name="Freeform 173"/>
              <p:cNvSpPr>
                <a:spLocks noEditPoints="1"/>
              </p:cNvSpPr>
              <p:nvPr/>
            </p:nvSpPr>
            <p:spPr bwMode="auto">
              <a:xfrm>
                <a:off x="4178" y="2913"/>
                <a:ext cx="85" cy="80"/>
              </a:xfrm>
              <a:custGeom>
                <a:avLst/>
                <a:gdLst>
                  <a:gd name="T0" fmla="*/ 69 w 85"/>
                  <a:gd name="T1" fmla="*/ 60 h 80"/>
                  <a:gd name="T2" fmla="*/ 65 w 85"/>
                  <a:gd name="T3" fmla="*/ 68 h 80"/>
                  <a:gd name="T4" fmla="*/ 65 w 85"/>
                  <a:gd name="T5" fmla="*/ 72 h 80"/>
                  <a:gd name="T6" fmla="*/ 65 w 85"/>
                  <a:gd name="T7" fmla="*/ 72 h 80"/>
                  <a:gd name="T8" fmla="*/ 69 w 85"/>
                  <a:gd name="T9" fmla="*/ 72 h 80"/>
                  <a:gd name="T10" fmla="*/ 73 w 85"/>
                  <a:gd name="T11" fmla="*/ 68 h 80"/>
                  <a:gd name="T12" fmla="*/ 77 w 85"/>
                  <a:gd name="T13" fmla="*/ 64 h 80"/>
                  <a:gd name="T14" fmla="*/ 69 w 85"/>
                  <a:gd name="T15" fmla="*/ 76 h 80"/>
                  <a:gd name="T16" fmla="*/ 57 w 85"/>
                  <a:gd name="T17" fmla="*/ 80 h 80"/>
                  <a:gd name="T18" fmla="*/ 53 w 85"/>
                  <a:gd name="T19" fmla="*/ 80 h 80"/>
                  <a:gd name="T20" fmla="*/ 53 w 85"/>
                  <a:gd name="T21" fmla="*/ 72 h 80"/>
                  <a:gd name="T22" fmla="*/ 53 w 85"/>
                  <a:gd name="T23" fmla="*/ 60 h 80"/>
                  <a:gd name="T24" fmla="*/ 45 w 85"/>
                  <a:gd name="T25" fmla="*/ 68 h 80"/>
                  <a:gd name="T26" fmla="*/ 24 w 85"/>
                  <a:gd name="T27" fmla="*/ 80 h 80"/>
                  <a:gd name="T28" fmla="*/ 12 w 85"/>
                  <a:gd name="T29" fmla="*/ 80 h 80"/>
                  <a:gd name="T30" fmla="*/ 4 w 85"/>
                  <a:gd name="T31" fmla="*/ 68 h 80"/>
                  <a:gd name="T32" fmla="*/ 4 w 85"/>
                  <a:gd name="T33" fmla="*/ 48 h 80"/>
                  <a:gd name="T34" fmla="*/ 20 w 85"/>
                  <a:gd name="T35" fmla="*/ 16 h 80"/>
                  <a:gd name="T36" fmla="*/ 45 w 85"/>
                  <a:gd name="T37" fmla="*/ 0 h 80"/>
                  <a:gd name="T38" fmla="*/ 57 w 85"/>
                  <a:gd name="T39" fmla="*/ 0 h 80"/>
                  <a:gd name="T40" fmla="*/ 65 w 85"/>
                  <a:gd name="T41" fmla="*/ 8 h 80"/>
                  <a:gd name="T42" fmla="*/ 69 w 85"/>
                  <a:gd name="T43" fmla="*/ 4 h 80"/>
                  <a:gd name="T44" fmla="*/ 53 w 85"/>
                  <a:gd name="T45" fmla="*/ 4 h 80"/>
                  <a:gd name="T46" fmla="*/ 40 w 85"/>
                  <a:gd name="T47" fmla="*/ 8 h 80"/>
                  <a:gd name="T48" fmla="*/ 24 w 85"/>
                  <a:gd name="T49" fmla="*/ 32 h 80"/>
                  <a:gd name="T50" fmla="*/ 16 w 85"/>
                  <a:gd name="T51" fmla="*/ 56 h 80"/>
                  <a:gd name="T52" fmla="*/ 20 w 85"/>
                  <a:gd name="T53" fmla="*/ 68 h 80"/>
                  <a:gd name="T54" fmla="*/ 28 w 85"/>
                  <a:gd name="T55" fmla="*/ 72 h 80"/>
                  <a:gd name="T56" fmla="*/ 40 w 85"/>
                  <a:gd name="T57" fmla="*/ 64 h 80"/>
                  <a:gd name="T58" fmla="*/ 57 w 85"/>
                  <a:gd name="T59" fmla="*/ 44 h 80"/>
                  <a:gd name="T60" fmla="*/ 65 w 85"/>
                  <a:gd name="T61" fmla="*/ 16 h 80"/>
                  <a:gd name="T62" fmla="*/ 61 w 85"/>
                  <a:gd name="T63" fmla="*/ 8 h 80"/>
                  <a:gd name="T64" fmla="*/ 53 w 85"/>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80"/>
                  <a:gd name="T101" fmla="*/ 85 w 85"/>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80">
                    <a:moveTo>
                      <a:pt x="85" y="0"/>
                    </a:moveTo>
                    <a:lnTo>
                      <a:pt x="69" y="60"/>
                    </a:lnTo>
                    <a:lnTo>
                      <a:pt x="65" y="68"/>
                    </a:lnTo>
                    <a:lnTo>
                      <a:pt x="65" y="72"/>
                    </a:lnTo>
                    <a:lnTo>
                      <a:pt x="69" y="72"/>
                    </a:lnTo>
                    <a:lnTo>
                      <a:pt x="73" y="68"/>
                    </a:lnTo>
                    <a:lnTo>
                      <a:pt x="77" y="60"/>
                    </a:lnTo>
                    <a:lnTo>
                      <a:pt x="77" y="64"/>
                    </a:lnTo>
                    <a:lnTo>
                      <a:pt x="73" y="72"/>
                    </a:lnTo>
                    <a:lnTo>
                      <a:pt x="69" y="76"/>
                    </a:lnTo>
                    <a:lnTo>
                      <a:pt x="65" y="80"/>
                    </a:lnTo>
                    <a:lnTo>
                      <a:pt x="57" y="80"/>
                    </a:lnTo>
                    <a:lnTo>
                      <a:pt x="53" y="80"/>
                    </a:lnTo>
                    <a:lnTo>
                      <a:pt x="53" y="76"/>
                    </a:lnTo>
                    <a:lnTo>
                      <a:pt x="53" y="72"/>
                    </a:lnTo>
                    <a:lnTo>
                      <a:pt x="53" y="68"/>
                    </a:lnTo>
                    <a:lnTo>
                      <a:pt x="53" y="60"/>
                    </a:lnTo>
                    <a:lnTo>
                      <a:pt x="57" y="56"/>
                    </a:lnTo>
                    <a:lnTo>
                      <a:pt x="45" y="68"/>
                    </a:lnTo>
                    <a:lnTo>
                      <a:pt x="32" y="76"/>
                    </a:lnTo>
                    <a:lnTo>
                      <a:pt x="24" y="80"/>
                    </a:lnTo>
                    <a:lnTo>
                      <a:pt x="16" y="80"/>
                    </a:lnTo>
                    <a:lnTo>
                      <a:pt x="12" y="80"/>
                    </a:lnTo>
                    <a:lnTo>
                      <a:pt x="4" y="76"/>
                    </a:lnTo>
                    <a:lnTo>
                      <a:pt x="4" y="68"/>
                    </a:lnTo>
                    <a:lnTo>
                      <a:pt x="0" y="60"/>
                    </a:lnTo>
                    <a:lnTo>
                      <a:pt x="4" y="48"/>
                    </a:lnTo>
                    <a:lnTo>
                      <a:pt x="8" y="32"/>
                    </a:lnTo>
                    <a:lnTo>
                      <a:pt x="20" y="16"/>
                    </a:lnTo>
                    <a:lnTo>
                      <a:pt x="32" y="8"/>
                    </a:lnTo>
                    <a:lnTo>
                      <a:pt x="45" y="0"/>
                    </a:lnTo>
                    <a:lnTo>
                      <a:pt x="53" y="0"/>
                    </a:lnTo>
                    <a:lnTo>
                      <a:pt x="57" y="0"/>
                    </a:lnTo>
                    <a:lnTo>
                      <a:pt x="61" y="4"/>
                    </a:lnTo>
                    <a:lnTo>
                      <a:pt x="65" y="8"/>
                    </a:lnTo>
                    <a:lnTo>
                      <a:pt x="69" y="12"/>
                    </a:lnTo>
                    <a:lnTo>
                      <a:pt x="69" y="4"/>
                    </a:lnTo>
                    <a:lnTo>
                      <a:pt x="85" y="0"/>
                    </a:lnTo>
                    <a:close/>
                    <a:moveTo>
                      <a:pt x="53" y="4"/>
                    </a:moveTo>
                    <a:lnTo>
                      <a:pt x="49" y="4"/>
                    </a:lnTo>
                    <a:lnTo>
                      <a:pt x="40" y="8"/>
                    </a:lnTo>
                    <a:lnTo>
                      <a:pt x="32" y="16"/>
                    </a:lnTo>
                    <a:lnTo>
                      <a:pt x="24" y="32"/>
                    </a:lnTo>
                    <a:lnTo>
                      <a:pt x="20" y="44"/>
                    </a:lnTo>
                    <a:lnTo>
                      <a:pt x="16" y="56"/>
                    </a:lnTo>
                    <a:lnTo>
                      <a:pt x="16" y="64"/>
                    </a:lnTo>
                    <a:lnTo>
                      <a:pt x="20" y="68"/>
                    </a:lnTo>
                    <a:lnTo>
                      <a:pt x="24" y="68"/>
                    </a:lnTo>
                    <a:lnTo>
                      <a:pt x="28" y="72"/>
                    </a:lnTo>
                    <a:lnTo>
                      <a:pt x="32" y="68"/>
                    </a:lnTo>
                    <a:lnTo>
                      <a:pt x="40" y="64"/>
                    </a:lnTo>
                    <a:lnTo>
                      <a:pt x="49" y="56"/>
                    </a:lnTo>
                    <a:lnTo>
                      <a:pt x="57" y="44"/>
                    </a:lnTo>
                    <a:lnTo>
                      <a:pt x="61" y="32"/>
                    </a:lnTo>
                    <a:lnTo>
                      <a:pt x="65" y="16"/>
                    </a:lnTo>
                    <a:lnTo>
                      <a:pt x="65" y="12"/>
                    </a:lnTo>
                    <a:lnTo>
                      <a:pt x="61" y="8"/>
                    </a:lnTo>
                    <a:lnTo>
                      <a:pt x="57" y="4"/>
                    </a:lnTo>
                    <a:lnTo>
                      <a:pt x="53" y="4"/>
                    </a:lnTo>
                    <a:close/>
                  </a:path>
                </a:pathLst>
              </a:custGeom>
              <a:solidFill>
                <a:srgbClr val="000000"/>
              </a:solidFill>
              <a:ln w="0">
                <a:solidFill>
                  <a:srgbClr val="000000"/>
                </a:solidFill>
                <a:round/>
                <a:headEnd/>
                <a:tailEnd/>
              </a:ln>
            </p:spPr>
            <p:txBody>
              <a:bodyPr/>
              <a:lstStyle/>
              <a:p>
                <a:endParaRPr lang="en-US"/>
              </a:p>
            </p:txBody>
          </p:sp>
          <p:sp>
            <p:nvSpPr>
              <p:cNvPr id="9557" name="Freeform 174"/>
              <p:cNvSpPr>
                <a:spLocks/>
              </p:cNvSpPr>
              <p:nvPr/>
            </p:nvSpPr>
            <p:spPr bwMode="auto">
              <a:xfrm>
                <a:off x="4271" y="2913"/>
                <a:ext cx="68" cy="80"/>
              </a:xfrm>
              <a:custGeom>
                <a:avLst/>
                <a:gdLst>
                  <a:gd name="T0" fmla="*/ 60 w 68"/>
                  <a:gd name="T1" fmla="*/ 56 h 80"/>
                  <a:gd name="T2" fmla="*/ 52 w 68"/>
                  <a:gd name="T3" fmla="*/ 64 h 80"/>
                  <a:gd name="T4" fmla="*/ 44 w 68"/>
                  <a:gd name="T5" fmla="*/ 72 h 80"/>
                  <a:gd name="T6" fmla="*/ 32 w 68"/>
                  <a:gd name="T7" fmla="*/ 80 h 80"/>
                  <a:gd name="T8" fmla="*/ 24 w 68"/>
                  <a:gd name="T9" fmla="*/ 80 h 80"/>
                  <a:gd name="T10" fmla="*/ 12 w 68"/>
                  <a:gd name="T11" fmla="*/ 80 h 80"/>
                  <a:gd name="T12" fmla="*/ 4 w 68"/>
                  <a:gd name="T13" fmla="*/ 72 h 80"/>
                  <a:gd name="T14" fmla="*/ 0 w 68"/>
                  <a:gd name="T15" fmla="*/ 64 h 80"/>
                  <a:gd name="T16" fmla="*/ 0 w 68"/>
                  <a:gd name="T17" fmla="*/ 56 h 80"/>
                  <a:gd name="T18" fmla="*/ 0 w 68"/>
                  <a:gd name="T19" fmla="*/ 40 h 80"/>
                  <a:gd name="T20" fmla="*/ 4 w 68"/>
                  <a:gd name="T21" fmla="*/ 28 h 80"/>
                  <a:gd name="T22" fmla="*/ 16 w 68"/>
                  <a:gd name="T23" fmla="*/ 16 h 80"/>
                  <a:gd name="T24" fmla="*/ 24 w 68"/>
                  <a:gd name="T25" fmla="*/ 8 h 80"/>
                  <a:gd name="T26" fmla="*/ 36 w 68"/>
                  <a:gd name="T27" fmla="*/ 0 h 80"/>
                  <a:gd name="T28" fmla="*/ 48 w 68"/>
                  <a:gd name="T29" fmla="*/ 0 h 80"/>
                  <a:gd name="T30" fmla="*/ 56 w 68"/>
                  <a:gd name="T31" fmla="*/ 0 h 80"/>
                  <a:gd name="T32" fmla="*/ 64 w 68"/>
                  <a:gd name="T33" fmla="*/ 4 h 80"/>
                  <a:gd name="T34" fmla="*/ 68 w 68"/>
                  <a:gd name="T35" fmla="*/ 8 h 80"/>
                  <a:gd name="T36" fmla="*/ 68 w 68"/>
                  <a:gd name="T37" fmla="*/ 12 h 80"/>
                  <a:gd name="T38" fmla="*/ 68 w 68"/>
                  <a:gd name="T39" fmla="*/ 20 h 80"/>
                  <a:gd name="T40" fmla="*/ 64 w 68"/>
                  <a:gd name="T41" fmla="*/ 24 h 80"/>
                  <a:gd name="T42" fmla="*/ 60 w 68"/>
                  <a:gd name="T43" fmla="*/ 24 h 80"/>
                  <a:gd name="T44" fmla="*/ 56 w 68"/>
                  <a:gd name="T45" fmla="*/ 24 h 80"/>
                  <a:gd name="T46" fmla="*/ 56 w 68"/>
                  <a:gd name="T47" fmla="*/ 24 h 80"/>
                  <a:gd name="T48" fmla="*/ 52 w 68"/>
                  <a:gd name="T49" fmla="*/ 24 h 80"/>
                  <a:gd name="T50" fmla="*/ 52 w 68"/>
                  <a:gd name="T51" fmla="*/ 20 h 80"/>
                  <a:gd name="T52" fmla="*/ 52 w 68"/>
                  <a:gd name="T53" fmla="*/ 20 h 80"/>
                  <a:gd name="T54" fmla="*/ 52 w 68"/>
                  <a:gd name="T55" fmla="*/ 16 h 80"/>
                  <a:gd name="T56" fmla="*/ 52 w 68"/>
                  <a:gd name="T57" fmla="*/ 16 h 80"/>
                  <a:gd name="T58" fmla="*/ 52 w 68"/>
                  <a:gd name="T59" fmla="*/ 16 h 80"/>
                  <a:gd name="T60" fmla="*/ 56 w 68"/>
                  <a:gd name="T61" fmla="*/ 12 h 80"/>
                  <a:gd name="T62" fmla="*/ 56 w 68"/>
                  <a:gd name="T63" fmla="*/ 12 h 80"/>
                  <a:gd name="T64" fmla="*/ 56 w 68"/>
                  <a:gd name="T65" fmla="*/ 8 h 80"/>
                  <a:gd name="T66" fmla="*/ 56 w 68"/>
                  <a:gd name="T67" fmla="*/ 8 h 80"/>
                  <a:gd name="T68" fmla="*/ 56 w 68"/>
                  <a:gd name="T69" fmla="*/ 8 h 80"/>
                  <a:gd name="T70" fmla="*/ 56 w 68"/>
                  <a:gd name="T71" fmla="*/ 8 h 80"/>
                  <a:gd name="T72" fmla="*/ 56 w 68"/>
                  <a:gd name="T73" fmla="*/ 4 h 80"/>
                  <a:gd name="T74" fmla="*/ 52 w 68"/>
                  <a:gd name="T75" fmla="*/ 4 h 80"/>
                  <a:gd name="T76" fmla="*/ 48 w 68"/>
                  <a:gd name="T77" fmla="*/ 4 h 80"/>
                  <a:gd name="T78" fmla="*/ 40 w 68"/>
                  <a:gd name="T79" fmla="*/ 4 h 80"/>
                  <a:gd name="T80" fmla="*/ 32 w 68"/>
                  <a:gd name="T81" fmla="*/ 8 h 80"/>
                  <a:gd name="T82" fmla="*/ 28 w 68"/>
                  <a:gd name="T83" fmla="*/ 16 h 80"/>
                  <a:gd name="T84" fmla="*/ 20 w 68"/>
                  <a:gd name="T85" fmla="*/ 24 h 80"/>
                  <a:gd name="T86" fmla="*/ 16 w 68"/>
                  <a:gd name="T87" fmla="*/ 36 h 80"/>
                  <a:gd name="T88" fmla="*/ 12 w 68"/>
                  <a:gd name="T89" fmla="*/ 52 h 80"/>
                  <a:gd name="T90" fmla="*/ 16 w 68"/>
                  <a:gd name="T91" fmla="*/ 60 h 80"/>
                  <a:gd name="T92" fmla="*/ 20 w 68"/>
                  <a:gd name="T93" fmla="*/ 64 h 80"/>
                  <a:gd name="T94" fmla="*/ 24 w 68"/>
                  <a:gd name="T95" fmla="*/ 68 h 80"/>
                  <a:gd name="T96" fmla="*/ 32 w 68"/>
                  <a:gd name="T97" fmla="*/ 68 h 80"/>
                  <a:gd name="T98" fmla="*/ 36 w 68"/>
                  <a:gd name="T99" fmla="*/ 68 h 80"/>
                  <a:gd name="T100" fmla="*/ 44 w 68"/>
                  <a:gd name="T101" fmla="*/ 64 h 80"/>
                  <a:gd name="T102" fmla="*/ 48 w 68"/>
                  <a:gd name="T103" fmla="*/ 60 h 80"/>
                  <a:gd name="T104" fmla="*/ 56 w 68"/>
                  <a:gd name="T105" fmla="*/ 52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4"/>
                    </a:lnTo>
                    <a:lnTo>
                      <a:pt x="44" y="72"/>
                    </a:lnTo>
                    <a:lnTo>
                      <a:pt x="32" y="80"/>
                    </a:lnTo>
                    <a:lnTo>
                      <a:pt x="24" y="80"/>
                    </a:lnTo>
                    <a:lnTo>
                      <a:pt x="12" y="80"/>
                    </a:lnTo>
                    <a:lnTo>
                      <a:pt x="4" y="72"/>
                    </a:lnTo>
                    <a:lnTo>
                      <a:pt x="0" y="64"/>
                    </a:lnTo>
                    <a:lnTo>
                      <a:pt x="0" y="56"/>
                    </a:lnTo>
                    <a:lnTo>
                      <a:pt x="0" y="40"/>
                    </a:lnTo>
                    <a:lnTo>
                      <a:pt x="4" y="28"/>
                    </a:lnTo>
                    <a:lnTo>
                      <a:pt x="16" y="16"/>
                    </a:lnTo>
                    <a:lnTo>
                      <a:pt x="24" y="8"/>
                    </a:lnTo>
                    <a:lnTo>
                      <a:pt x="36" y="0"/>
                    </a:lnTo>
                    <a:lnTo>
                      <a:pt x="48" y="0"/>
                    </a:lnTo>
                    <a:lnTo>
                      <a:pt x="56" y="0"/>
                    </a:lnTo>
                    <a:lnTo>
                      <a:pt x="64" y="4"/>
                    </a:lnTo>
                    <a:lnTo>
                      <a:pt x="68" y="8"/>
                    </a:lnTo>
                    <a:lnTo>
                      <a:pt x="68" y="12"/>
                    </a:lnTo>
                    <a:lnTo>
                      <a:pt x="68" y="20"/>
                    </a:lnTo>
                    <a:lnTo>
                      <a:pt x="64" y="24"/>
                    </a:lnTo>
                    <a:lnTo>
                      <a:pt x="60" y="24"/>
                    </a:lnTo>
                    <a:lnTo>
                      <a:pt x="56" y="24"/>
                    </a:lnTo>
                    <a:lnTo>
                      <a:pt x="52" y="24"/>
                    </a:lnTo>
                    <a:lnTo>
                      <a:pt x="52" y="20"/>
                    </a:lnTo>
                    <a:lnTo>
                      <a:pt x="52" y="16"/>
                    </a:lnTo>
                    <a:lnTo>
                      <a:pt x="56" y="12"/>
                    </a:lnTo>
                    <a:lnTo>
                      <a:pt x="56" y="8"/>
                    </a:lnTo>
                    <a:lnTo>
                      <a:pt x="56" y="4"/>
                    </a:lnTo>
                    <a:lnTo>
                      <a:pt x="52" y="4"/>
                    </a:lnTo>
                    <a:lnTo>
                      <a:pt x="48" y="4"/>
                    </a:lnTo>
                    <a:lnTo>
                      <a:pt x="40" y="4"/>
                    </a:lnTo>
                    <a:lnTo>
                      <a:pt x="32" y="8"/>
                    </a:lnTo>
                    <a:lnTo>
                      <a:pt x="28" y="16"/>
                    </a:lnTo>
                    <a:lnTo>
                      <a:pt x="20" y="24"/>
                    </a:lnTo>
                    <a:lnTo>
                      <a:pt x="16" y="36"/>
                    </a:lnTo>
                    <a:lnTo>
                      <a:pt x="12" y="52"/>
                    </a:lnTo>
                    <a:lnTo>
                      <a:pt x="16" y="60"/>
                    </a:lnTo>
                    <a:lnTo>
                      <a:pt x="20" y="64"/>
                    </a:lnTo>
                    <a:lnTo>
                      <a:pt x="24" y="68"/>
                    </a:lnTo>
                    <a:lnTo>
                      <a:pt x="32" y="68"/>
                    </a:lnTo>
                    <a:lnTo>
                      <a:pt x="36" y="68"/>
                    </a:lnTo>
                    <a:lnTo>
                      <a:pt x="44" y="64"/>
                    </a:lnTo>
                    <a:lnTo>
                      <a:pt x="48" y="60"/>
                    </a:lnTo>
                    <a:lnTo>
                      <a:pt x="56" y="52"/>
                    </a:lnTo>
                    <a:lnTo>
                      <a:pt x="60" y="56"/>
                    </a:lnTo>
                    <a:close/>
                  </a:path>
                </a:pathLst>
              </a:custGeom>
              <a:solidFill>
                <a:srgbClr val="000000"/>
              </a:solidFill>
              <a:ln w="0">
                <a:solidFill>
                  <a:srgbClr val="000000"/>
                </a:solidFill>
                <a:round/>
                <a:headEnd/>
                <a:tailEnd/>
              </a:ln>
            </p:spPr>
            <p:txBody>
              <a:bodyPr/>
              <a:lstStyle/>
              <a:p>
                <a:endParaRPr lang="en-US"/>
              </a:p>
            </p:txBody>
          </p:sp>
          <p:sp>
            <p:nvSpPr>
              <p:cNvPr id="9558" name="Freeform 175"/>
              <p:cNvSpPr>
                <a:spLocks/>
              </p:cNvSpPr>
              <p:nvPr/>
            </p:nvSpPr>
            <p:spPr bwMode="auto">
              <a:xfrm>
                <a:off x="4347" y="2913"/>
                <a:ext cx="80" cy="80"/>
              </a:xfrm>
              <a:custGeom>
                <a:avLst/>
                <a:gdLst>
                  <a:gd name="T0" fmla="*/ 64 w 80"/>
                  <a:gd name="T1" fmla="*/ 56 h 80"/>
                  <a:gd name="T2" fmla="*/ 64 w 80"/>
                  <a:gd name="T3" fmla="*/ 68 h 80"/>
                  <a:gd name="T4" fmla="*/ 64 w 80"/>
                  <a:gd name="T5" fmla="*/ 72 h 80"/>
                  <a:gd name="T6" fmla="*/ 64 w 80"/>
                  <a:gd name="T7" fmla="*/ 72 h 80"/>
                  <a:gd name="T8" fmla="*/ 68 w 80"/>
                  <a:gd name="T9" fmla="*/ 72 h 80"/>
                  <a:gd name="T10" fmla="*/ 76 w 80"/>
                  <a:gd name="T11" fmla="*/ 60 h 80"/>
                  <a:gd name="T12" fmla="*/ 72 w 80"/>
                  <a:gd name="T13" fmla="*/ 72 h 80"/>
                  <a:gd name="T14" fmla="*/ 60 w 80"/>
                  <a:gd name="T15" fmla="*/ 80 h 80"/>
                  <a:gd name="T16" fmla="*/ 52 w 80"/>
                  <a:gd name="T17" fmla="*/ 80 h 80"/>
                  <a:gd name="T18" fmla="*/ 48 w 80"/>
                  <a:gd name="T19" fmla="*/ 76 h 80"/>
                  <a:gd name="T20" fmla="*/ 48 w 80"/>
                  <a:gd name="T21" fmla="*/ 68 h 80"/>
                  <a:gd name="T22" fmla="*/ 52 w 80"/>
                  <a:gd name="T23" fmla="*/ 60 h 80"/>
                  <a:gd name="T24" fmla="*/ 60 w 80"/>
                  <a:gd name="T25" fmla="*/ 40 h 80"/>
                  <a:gd name="T26" fmla="*/ 40 w 80"/>
                  <a:gd name="T27" fmla="*/ 64 h 80"/>
                  <a:gd name="T28" fmla="*/ 24 w 80"/>
                  <a:gd name="T29" fmla="*/ 76 h 80"/>
                  <a:gd name="T30" fmla="*/ 12 w 80"/>
                  <a:gd name="T31" fmla="*/ 80 h 80"/>
                  <a:gd name="T32" fmla="*/ 4 w 80"/>
                  <a:gd name="T33" fmla="*/ 76 h 80"/>
                  <a:gd name="T34" fmla="*/ 8 w 80"/>
                  <a:gd name="T35" fmla="*/ 64 h 80"/>
                  <a:gd name="T36" fmla="*/ 20 w 80"/>
                  <a:gd name="T37" fmla="*/ 24 h 80"/>
                  <a:gd name="T38" fmla="*/ 20 w 80"/>
                  <a:gd name="T39" fmla="*/ 12 h 80"/>
                  <a:gd name="T40" fmla="*/ 20 w 80"/>
                  <a:gd name="T41" fmla="*/ 8 h 80"/>
                  <a:gd name="T42" fmla="*/ 20 w 80"/>
                  <a:gd name="T43" fmla="*/ 8 h 80"/>
                  <a:gd name="T44" fmla="*/ 16 w 80"/>
                  <a:gd name="T45" fmla="*/ 12 h 80"/>
                  <a:gd name="T46" fmla="*/ 4 w 80"/>
                  <a:gd name="T47" fmla="*/ 20 h 80"/>
                  <a:gd name="T48" fmla="*/ 8 w 80"/>
                  <a:gd name="T49" fmla="*/ 8 h 80"/>
                  <a:gd name="T50" fmla="*/ 24 w 80"/>
                  <a:gd name="T51" fmla="*/ 0 h 80"/>
                  <a:gd name="T52" fmla="*/ 32 w 80"/>
                  <a:gd name="T53" fmla="*/ 0 h 80"/>
                  <a:gd name="T54" fmla="*/ 36 w 80"/>
                  <a:gd name="T55" fmla="*/ 4 h 80"/>
                  <a:gd name="T56" fmla="*/ 36 w 80"/>
                  <a:gd name="T57" fmla="*/ 16 h 80"/>
                  <a:gd name="T58" fmla="*/ 24 w 80"/>
                  <a:gd name="T59" fmla="*/ 52 h 80"/>
                  <a:gd name="T60" fmla="*/ 20 w 80"/>
                  <a:gd name="T61" fmla="*/ 68 h 80"/>
                  <a:gd name="T62" fmla="*/ 20 w 80"/>
                  <a:gd name="T63" fmla="*/ 68 h 80"/>
                  <a:gd name="T64" fmla="*/ 24 w 80"/>
                  <a:gd name="T65" fmla="*/ 72 h 80"/>
                  <a:gd name="T66" fmla="*/ 32 w 80"/>
                  <a:gd name="T67" fmla="*/ 68 h 80"/>
                  <a:gd name="T68" fmla="*/ 44 w 80"/>
                  <a:gd name="T69" fmla="*/ 56 h 80"/>
                  <a:gd name="T70" fmla="*/ 56 w 80"/>
                  <a:gd name="T71" fmla="*/ 36 h 80"/>
                  <a:gd name="T72" fmla="*/ 64 w 80"/>
                  <a:gd name="T73" fmla="*/ 8 h 80"/>
                  <a:gd name="T74" fmla="*/ 80 w 80"/>
                  <a:gd name="T75" fmla="*/ 0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0"/>
                  <a:gd name="T115" fmla="*/ 0 h 80"/>
                  <a:gd name="T116" fmla="*/ 80 w 80"/>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0" h="80">
                    <a:moveTo>
                      <a:pt x="80" y="0"/>
                    </a:moveTo>
                    <a:lnTo>
                      <a:pt x="64" y="56"/>
                    </a:lnTo>
                    <a:lnTo>
                      <a:pt x="64" y="64"/>
                    </a:lnTo>
                    <a:lnTo>
                      <a:pt x="64" y="68"/>
                    </a:lnTo>
                    <a:lnTo>
                      <a:pt x="64" y="72"/>
                    </a:lnTo>
                    <a:lnTo>
                      <a:pt x="68" y="72"/>
                    </a:lnTo>
                    <a:lnTo>
                      <a:pt x="72" y="68"/>
                    </a:lnTo>
                    <a:lnTo>
                      <a:pt x="76" y="60"/>
                    </a:lnTo>
                    <a:lnTo>
                      <a:pt x="72" y="72"/>
                    </a:lnTo>
                    <a:lnTo>
                      <a:pt x="64" y="76"/>
                    </a:lnTo>
                    <a:lnTo>
                      <a:pt x="60" y="80"/>
                    </a:lnTo>
                    <a:lnTo>
                      <a:pt x="56" y="80"/>
                    </a:lnTo>
                    <a:lnTo>
                      <a:pt x="52" y="80"/>
                    </a:lnTo>
                    <a:lnTo>
                      <a:pt x="48" y="76"/>
                    </a:lnTo>
                    <a:lnTo>
                      <a:pt x="48" y="72"/>
                    </a:lnTo>
                    <a:lnTo>
                      <a:pt x="48" y="68"/>
                    </a:lnTo>
                    <a:lnTo>
                      <a:pt x="52" y="64"/>
                    </a:lnTo>
                    <a:lnTo>
                      <a:pt x="52" y="60"/>
                    </a:lnTo>
                    <a:lnTo>
                      <a:pt x="56" y="52"/>
                    </a:lnTo>
                    <a:lnTo>
                      <a:pt x="60" y="40"/>
                    </a:lnTo>
                    <a:lnTo>
                      <a:pt x="48" y="52"/>
                    </a:lnTo>
                    <a:lnTo>
                      <a:pt x="40" y="64"/>
                    </a:lnTo>
                    <a:lnTo>
                      <a:pt x="32" y="72"/>
                    </a:lnTo>
                    <a:lnTo>
                      <a:pt x="24" y="76"/>
                    </a:lnTo>
                    <a:lnTo>
                      <a:pt x="16" y="80"/>
                    </a:lnTo>
                    <a:lnTo>
                      <a:pt x="12" y="80"/>
                    </a:lnTo>
                    <a:lnTo>
                      <a:pt x="8" y="76"/>
                    </a:lnTo>
                    <a:lnTo>
                      <a:pt x="4" y="76"/>
                    </a:lnTo>
                    <a:lnTo>
                      <a:pt x="4" y="72"/>
                    </a:lnTo>
                    <a:lnTo>
                      <a:pt x="8" y="64"/>
                    </a:lnTo>
                    <a:lnTo>
                      <a:pt x="8" y="52"/>
                    </a:lnTo>
                    <a:lnTo>
                      <a:pt x="20" y="24"/>
                    </a:lnTo>
                    <a:lnTo>
                      <a:pt x="20" y="16"/>
                    </a:lnTo>
                    <a:lnTo>
                      <a:pt x="20" y="12"/>
                    </a:lnTo>
                    <a:lnTo>
                      <a:pt x="20" y="8"/>
                    </a:lnTo>
                    <a:lnTo>
                      <a:pt x="16" y="8"/>
                    </a:lnTo>
                    <a:lnTo>
                      <a:pt x="16" y="12"/>
                    </a:lnTo>
                    <a:lnTo>
                      <a:pt x="12" y="12"/>
                    </a:lnTo>
                    <a:lnTo>
                      <a:pt x="4" y="20"/>
                    </a:lnTo>
                    <a:lnTo>
                      <a:pt x="0" y="20"/>
                    </a:lnTo>
                    <a:lnTo>
                      <a:pt x="8" y="8"/>
                    </a:lnTo>
                    <a:lnTo>
                      <a:pt x="16" y="4"/>
                    </a:lnTo>
                    <a:lnTo>
                      <a:pt x="24" y="0"/>
                    </a:lnTo>
                    <a:lnTo>
                      <a:pt x="28" y="0"/>
                    </a:lnTo>
                    <a:lnTo>
                      <a:pt x="32" y="0"/>
                    </a:lnTo>
                    <a:lnTo>
                      <a:pt x="32" y="4"/>
                    </a:lnTo>
                    <a:lnTo>
                      <a:pt x="36" y="4"/>
                    </a:lnTo>
                    <a:lnTo>
                      <a:pt x="36" y="8"/>
                    </a:lnTo>
                    <a:lnTo>
                      <a:pt x="36" y="16"/>
                    </a:lnTo>
                    <a:lnTo>
                      <a:pt x="32" y="24"/>
                    </a:lnTo>
                    <a:lnTo>
                      <a:pt x="24" y="52"/>
                    </a:lnTo>
                    <a:lnTo>
                      <a:pt x="20" y="60"/>
                    </a:lnTo>
                    <a:lnTo>
                      <a:pt x="20" y="68"/>
                    </a:lnTo>
                    <a:lnTo>
                      <a:pt x="20" y="72"/>
                    </a:lnTo>
                    <a:lnTo>
                      <a:pt x="24" y="72"/>
                    </a:lnTo>
                    <a:lnTo>
                      <a:pt x="28" y="68"/>
                    </a:lnTo>
                    <a:lnTo>
                      <a:pt x="32" y="68"/>
                    </a:lnTo>
                    <a:lnTo>
                      <a:pt x="36" y="64"/>
                    </a:lnTo>
                    <a:lnTo>
                      <a:pt x="44" y="56"/>
                    </a:lnTo>
                    <a:lnTo>
                      <a:pt x="48" y="44"/>
                    </a:lnTo>
                    <a:lnTo>
                      <a:pt x="56" y="36"/>
                    </a:lnTo>
                    <a:lnTo>
                      <a:pt x="60" y="24"/>
                    </a:lnTo>
                    <a:lnTo>
                      <a:pt x="64" y="8"/>
                    </a:lnTo>
                    <a:lnTo>
                      <a:pt x="68" y="0"/>
                    </a:lnTo>
                    <a:lnTo>
                      <a:pt x="80" y="0"/>
                    </a:lnTo>
                    <a:close/>
                  </a:path>
                </a:pathLst>
              </a:custGeom>
              <a:solidFill>
                <a:srgbClr val="000000"/>
              </a:solidFill>
              <a:ln w="0">
                <a:solidFill>
                  <a:srgbClr val="000000"/>
                </a:solidFill>
                <a:round/>
                <a:headEnd/>
                <a:tailEnd/>
              </a:ln>
            </p:spPr>
            <p:txBody>
              <a:bodyPr/>
              <a:lstStyle/>
              <a:p>
                <a:endParaRPr lang="en-US"/>
              </a:p>
            </p:txBody>
          </p:sp>
          <p:sp>
            <p:nvSpPr>
              <p:cNvPr id="9559" name="Freeform 176"/>
              <p:cNvSpPr>
                <a:spLocks/>
              </p:cNvSpPr>
              <p:nvPr/>
            </p:nvSpPr>
            <p:spPr bwMode="auto">
              <a:xfrm>
                <a:off x="4436" y="2869"/>
                <a:ext cx="48" cy="124"/>
              </a:xfrm>
              <a:custGeom>
                <a:avLst/>
                <a:gdLst>
                  <a:gd name="T0" fmla="*/ 48 w 48"/>
                  <a:gd name="T1" fmla="*/ 0 h 124"/>
                  <a:gd name="T2" fmla="*/ 16 w 48"/>
                  <a:gd name="T3" fmla="*/ 104 h 124"/>
                  <a:gd name="T4" fmla="*/ 16 w 48"/>
                  <a:gd name="T5" fmla="*/ 108 h 124"/>
                  <a:gd name="T6" fmla="*/ 16 w 48"/>
                  <a:gd name="T7" fmla="*/ 112 h 124"/>
                  <a:gd name="T8" fmla="*/ 16 w 48"/>
                  <a:gd name="T9" fmla="*/ 112 h 124"/>
                  <a:gd name="T10" fmla="*/ 16 w 48"/>
                  <a:gd name="T11" fmla="*/ 116 h 124"/>
                  <a:gd name="T12" fmla="*/ 16 w 48"/>
                  <a:gd name="T13" fmla="*/ 116 h 124"/>
                  <a:gd name="T14" fmla="*/ 16 w 48"/>
                  <a:gd name="T15" fmla="*/ 116 h 124"/>
                  <a:gd name="T16" fmla="*/ 20 w 48"/>
                  <a:gd name="T17" fmla="*/ 116 h 124"/>
                  <a:gd name="T18" fmla="*/ 20 w 48"/>
                  <a:gd name="T19" fmla="*/ 112 h 124"/>
                  <a:gd name="T20" fmla="*/ 24 w 48"/>
                  <a:gd name="T21" fmla="*/ 108 h 124"/>
                  <a:gd name="T22" fmla="*/ 28 w 48"/>
                  <a:gd name="T23" fmla="*/ 104 h 124"/>
                  <a:gd name="T24" fmla="*/ 32 w 48"/>
                  <a:gd name="T25" fmla="*/ 104 h 124"/>
                  <a:gd name="T26" fmla="*/ 24 w 48"/>
                  <a:gd name="T27" fmla="*/ 116 h 124"/>
                  <a:gd name="T28" fmla="*/ 20 w 48"/>
                  <a:gd name="T29" fmla="*/ 120 h 124"/>
                  <a:gd name="T30" fmla="*/ 12 w 48"/>
                  <a:gd name="T31" fmla="*/ 124 h 124"/>
                  <a:gd name="T32" fmla="*/ 8 w 48"/>
                  <a:gd name="T33" fmla="*/ 124 h 124"/>
                  <a:gd name="T34" fmla="*/ 4 w 48"/>
                  <a:gd name="T35" fmla="*/ 124 h 124"/>
                  <a:gd name="T36" fmla="*/ 4 w 48"/>
                  <a:gd name="T37" fmla="*/ 120 h 124"/>
                  <a:gd name="T38" fmla="*/ 0 w 48"/>
                  <a:gd name="T39" fmla="*/ 120 h 124"/>
                  <a:gd name="T40" fmla="*/ 0 w 48"/>
                  <a:gd name="T41" fmla="*/ 116 h 124"/>
                  <a:gd name="T42" fmla="*/ 0 w 48"/>
                  <a:gd name="T43" fmla="*/ 112 h 124"/>
                  <a:gd name="T44" fmla="*/ 4 w 48"/>
                  <a:gd name="T45" fmla="*/ 104 h 124"/>
                  <a:gd name="T46" fmla="*/ 28 w 48"/>
                  <a:gd name="T47" fmla="*/ 20 h 124"/>
                  <a:gd name="T48" fmla="*/ 28 w 48"/>
                  <a:gd name="T49" fmla="*/ 16 h 124"/>
                  <a:gd name="T50" fmla="*/ 28 w 48"/>
                  <a:gd name="T51" fmla="*/ 12 h 124"/>
                  <a:gd name="T52" fmla="*/ 28 w 48"/>
                  <a:gd name="T53" fmla="*/ 8 h 124"/>
                  <a:gd name="T54" fmla="*/ 28 w 48"/>
                  <a:gd name="T55" fmla="*/ 8 h 124"/>
                  <a:gd name="T56" fmla="*/ 28 w 48"/>
                  <a:gd name="T57" fmla="*/ 8 h 124"/>
                  <a:gd name="T58" fmla="*/ 24 w 48"/>
                  <a:gd name="T59" fmla="*/ 8 h 124"/>
                  <a:gd name="T60" fmla="*/ 20 w 48"/>
                  <a:gd name="T61" fmla="*/ 8 h 124"/>
                  <a:gd name="T62" fmla="*/ 16 w 48"/>
                  <a:gd name="T63" fmla="*/ 8 h 124"/>
                  <a:gd name="T64" fmla="*/ 16 w 48"/>
                  <a:gd name="T65" fmla="*/ 4 h 124"/>
                  <a:gd name="T66" fmla="*/ 48 w 48"/>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4"/>
                  <a:gd name="T104" fmla="*/ 48 w 48"/>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4">
                    <a:moveTo>
                      <a:pt x="48" y="0"/>
                    </a:moveTo>
                    <a:lnTo>
                      <a:pt x="16" y="104"/>
                    </a:lnTo>
                    <a:lnTo>
                      <a:pt x="16" y="108"/>
                    </a:lnTo>
                    <a:lnTo>
                      <a:pt x="16" y="112"/>
                    </a:lnTo>
                    <a:lnTo>
                      <a:pt x="16" y="116"/>
                    </a:lnTo>
                    <a:lnTo>
                      <a:pt x="20" y="116"/>
                    </a:lnTo>
                    <a:lnTo>
                      <a:pt x="20" y="112"/>
                    </a:lnTo>
                    <a:lnTo>
                      <a:pt x="24" y="108"/>
                    </a:lnTo>
                    <a:lnTo>
                      <a:pt x="28" y="104"/>
                    </a:lnTo>
                    <a:lnTo>
                      <a:pt x="32" y="104"/>
                    </a:lnTo>
                    <a:lnTo>
                      <a:pt x="24" y="116"/>
                    </a:lnTo>
                    <a:lnTo>
                      <a:pt x="20" y="120"/>
                    </a:lnTo>
                    <a:lnTo>
                      <a:pt x="12" y="124"/>
                    </a:lnTo>
                    <a:lnTo>
                      <a:pt x="8" y="124"/>
                    </a:lnTo>
                    <a:lnTo>
                      <a:pt x="4" y="124"/>
                    </a:lnTo>
                    <a:lnTo>
                      <a:pt x="4" y="120"/>
                    </a:lnTo>
                    <a:lnTo>
                      <a:pt x="0" y="120"/>
                    </a:lnTo>
                    <a:lnTo>
                      <a:pt x="0" y="116"/>
                    </a:lnTo>
                    <a:lnTo>
                      <a:pt x="0" y="112"/>
                    </a:lnTo>
                    <a:lnTo>
                      <a:pt x="4" y="104"/>
                    </a:lnTo>
                    <a:lnTo>
                      <a:pt x="28" y="20"/>
                    </a:lnTo>
                    <a:lnTo>
                      <a:pt x="28" y="16"/>
                    </a:lnTo>
                    <a:lnTo>
                      <a:pt x="28" y="12"/>
                    </a:lnTo>
                    <a:lnTo>
                      <a:pt x="28" y="8"/>
                    </a:lnTo>
                    <a:lnTo>
                      <a:pt x="24" y="8"/>
                    </a:lnTo>
                    <a:lnTo>
                      <a:pt x="20" y="8"/>
                    </a:lnTo>
                    <a:lnTo>
                      <a:pt x="16" y="8"/>
                    </a:lnTo>
                    <a:lnTo>
                      <a:pt x="16" y="4"/>
                    </a:lnTo>
                    <a:lnTo>
                      <a:pt x="48" y="0"/>
                    </a:lnTo>
                    <a:close/>
                  </a:path>
                </a:pathLst>
              </a:custGeom>
              <a:solidFill>
                <a:srgbClr val="000000"/>
              </a:solidFill>
              <a:ln w="0">
                <a:solidFill>
                  <a:srgbClr val="000000"/>
                </a:solidFill>
                <a:round/>
                <a:headEnd/>
                <a:tailEnd/>
              </a:ln>
            </p:spPr>
            <p:txBody>
              <a:bodyPr/>
              <a:lstStyle/>
              <a:p>
                <a:endParaRPr lang="en-US"/>
              </a:p>
            </p:txBody>
          </p:sp>
          <p:sp>
            <p:nvSpPr>
              <p:cNvPr id="9560" name="Freeform 177"/>
              <p:cNvSpPr>
                <a:spLocks/>
              </p:cNvSpPr>
              <p:nvPr/>
            </p:nvSpPr>
            <p:spPr bwMode="auto">
              <a:xfrm>
                <a:off x="4484" y="2889"/>
                <a:ext cx="48" cy="104"/>
              </a:xfrm>
              <a:custGeom>
                <a:avLst/>
                <a:gdLst>
                  <a:gd name="T0" fmla="*/ 40 w 48"/>
                  <a:gd name="T1" fmla="*/ 0 h 104"/>
                  <a:gd name="T2" fmla="*/ 36 w 48"/>
                  <a:gd name="T3" fmla="*/ 24 h 104"/>
                  <a:gd name="T4" fmla="*/ 48 w 48"/>
                  <a:gd name="T5" fmla="*/ 24 h 104"/>
                  <a:gd name="T6" fmla="*/ 48 w 48"/>
                  <a:gd name="T7" fmla="*/ 28 h 104"/>
                  <a:gd name="T8" fmla="*/ 32 w 48"/>
                  <a:gd name="T9" fmla="*/ 28 h 104"/>
                  <a:gd name="T10" fmla="*/ 20 w 48"/>
                  <a:gd name="T11" fmla="*/ 84 h 104"/>
                  <a:gd name="T12" fmla="*/ 16 w 48"/>
                  <a:gd name="T13" fmla="*/ 88 h 104"/>
                  <a:gd name="T14" fmla="*/ 16 w 48"/>
                  <a:gd name="T15" fmla="*/ 92 h 104"/>
                  <a:gd name="T16" fmla="*/ 16 w 48"/>
                  <a:gd name="T17" fmla="*/ 96 h 104"/>
                  <a:gd name="T18" fmla="*/ 16 w 48"/>
                  <a:gd name="T19" fmla="*/ 96 h 104"/>
                  <a:gd name="T20" fmla="*/ 16 w 48"/>
                  <a:gd name="T21" fmla="*/ 96 h 104"/>
                  <a:gd name="T22" fmla="*/ 16 w 48"/>
                  <a:gd name="T23" fmla="*/ 96 h 104"/>
                  <a:gd name="T24" fmla="*/ 20 w 48"/>
                  <a:gd name="T25" fmla="*/ 96 h 104"/>
                  <a:gd name="T26" fmla="*/ 24 w 48"/>
                  <a:gd name="T27" fmla="*/ 92 h 104"/>
                  <a:gd name="T28" fmla="*/ 24 w 48"/>
                  <a:gd name="T29" fmla="*/ 92 h 104"/>
                  <a:gd name="T30" fmla="*/ 32 w 48"/>
                  <a:gd name="T31" fmla="*/ 84 h 104"/>
                  <a:gd name="T32" fmla="*/ 32 w 48"/>
                  <a:gd name="T33" fmla="*/ 84 h 104"/>
                  <a:gd name="T34" fmla="*/ 24 w 48"/>
                  <a:gd name="T35" fmla="*/ 96 h 104"/>
                  <a:gd name="T36" fmla="*/ 20 w 48"/>
                  <a:gd name="T37" fmla="*/ 100 h 104"/>
                  <a:gd name="T38" fmla="*/ 16 w 48"/>
                  <a:gd name="T39" fmla="*/ 104 h 104"/>
                  <a:gd name="T40" fmla="*/ 8 w 48"/>
                  <a:gd name="T41" fmla="*/ 104 h 104"/>
                  <a:gd name="T42" fmla="*/ 8 w 48"/>
                  <a:gd name="T43" fmla="*/ 104 h 104"/>
                  <a:gd name="T44" fmla="*/ 4 w 48"/>
                  <a:gd name="T45" fmla="*/ 100 h 104"/>
                  <a:gd name="T46" fmla="*/ 4 w 48"/>
                  <a:gd name="T47" fmla="*/ 100 h 104"/>
                  <a:gd name="T48" fmla="*/ 0 w 48"/>
                  <a:gd name="T49" fmla="*/ 96 h 104"/>
                  <a:gd name="T50" fmla="*/ 4 w 48"/>
                  <a:gd name="T51" fmla="*/ 88 h 104"/>
                  <a:gd name="T52" fmla="*/ 4 w 48"/>
                  <a:gd name="T53" fmla="*/ 80 h 104"/>
                  <a:gd name="T54" fmla="*/ 20 w 48"/>
                  <a:gd name="T55" fmla="*/ 28 h 104"/>
                  <a:gd name="T56" fmla="*/ 8 w 48"/>
                  <a:gd name="T57" fmla="*/ 28 h 104"/>
                  <a:gd name="T58" fmla="*/ 8 w 48"/>
                  <a:gd name="T59" fmla="*/ 28 h 104"/>
                  <a:gd name="T60" fmla="*/ 16 w 48"/>
                  <a:gd name="T61" fmla="*/ 24 h 104"/>
                  <a:gd name="T62" fmla="*/ 24 w 48"/>
                  <a:gd name="T63" fmla="*/ 20 h 104"/>
                  <a:gd name="T64" fmla="*/ 28 w 48"/>
                  <a:gd name="T65" fmla="*/ 12 h 104"/>
                  <a:gd name="T66" fmla="*/ 36 w 48"/>
                  <a:gd name="T67" fmla="*/ 0 h 104"/>
                  <a:gd name="T68" fmla="*/ 40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40" y="0"/>
                    </a:moveTo>
                    <a:lnTo>
                      <a:pt x="36" y="24"/>
                    </a:lnTo>
                    <a:lnTo>
                      <a:pt x="48" y="24"/>
                    </a:lnTo>
                    <a:lnTo>
                      <a:pt x="48" y="28"/>
                    </a:lnTo>
                    <a:lnTo>
                      <a:pt x="32" y="28"/>
                    </a:lnTo>
                    <a:lnTo>
                      <a:pt x="20" y="84"/>
                    </a:lnTo>
                    <a:lnTo>
                      <a:pt x="16" y="88"/>
                    </a:lnTo>
                    <a:lnTo>
                      <a:pt x="16" y="92"/>
                    </a:lnTo>
                    <a:lnTo>
                      <a:pt x="16" y="96"/>
                    </a:lnTo>
                    <a:lnTo>
                      <a:pt x="20" y="96"/>
                    </a:lnTo>
                    <a:lnTo>
                      <a:pt x="24" y="92"/>
                    </a:lnTo>
                    <a:lnTo>
                      <a:pt x="32" y="84"/>
                    </a:lnTo>
                    <a:lnTo>
                      <a:pt x="24" y="96"/>
                    </a:lnTo>
                    <a:lnTo>
                      <a:pt x="20" y="100"/>
                    </a:lnTo>
                    <a:lnTo>
                      <a:pt x="16" y="104"/>
                    </a:lnTo>
                    <a:lnTo>
                      <a:pt x="8" y="104"/>
                    </a:lnTo>
                    <a:lnTo>
                      <a:pt x="4" y="100"/>
                    </a:lnTo>
                    <a:lnTo>
                      <a:pt x="0" y="96"/>
                    </a:lnTo>
                    <a:lnTo>
                      <a:pt x="4" y="88"/>
                    </a:lnTo>
                    <a:lnTo>
                      <a:pt x="4" y="80"/>
                    </a:lnTo>
                    <a:lnTo>
                      <a:pt x="20" y="28"/>
                    </a:lnTo>
                    <a:lnTo>
                      <a:pt x="8" y="28"/>
                    </a:lnTo>
                    <a:lnTo>
                      <a:pt x="16" y="24"/>
                    </a:lnTo>
                    <a:lnTo>
                      <a:pt x="24" y="20"/>
                    </a:lnTo>
                    <a:lnTo>
                      <a:pt x="28" y="12"/>
                    </a:lnTo>
                    <a:lnTo>
                      <a:pt x="36" y="0"/>
                    </a:lnTo>
                    <a:lnTo>
                      <a:pt x="40" y="0"/>
                    </a:lnTo>
                    <a:close/>
                  </a:path>
                </a:pathLst>
              </a:custGeom>
              <a:solidFill>
                <a:srgbClr val="000000"/>
              </a:solidFill>
              <a:ln w="0">
                <a:solidFill>
                  <a:srgbClr val="000000"/>
                </a:solidFill>
                <a:round/>
                <a:headEnd/>
                <a:tailEnd/>
              </a:ln>
            </p:spPr>
            <p:txBody>
              <a:bodyPr/>
              <a:lstStyle/>
              <a:p>
                <a:endParaRPr lang="en-US"/>
              </a:p>
            </p:txBody>
          </p:sp>
          <p:sp>
            <p:nvSpPr>
              <p:cNvPr id="9561" name="Freeform 178"/>
              <p:cNvSpPr>
                <a:spLocks/>
              </p:cNvSpPr>
              <p:nvPr/>
            </p:nvSpPr>
            <p:spPr bwMode="auto">
              <a:xfrm>
                <a:off x="4516" y="2913"/>
                <a:ext cx="92" cy="116"/>
              </a:xfrm>
              <a:custGeom>
                <a:avLst/>
                <a:gdLst>
                  <a:gd name="T0" fmla="*/ 44 w 92"/>
                  <a:gd name="T1" fmla="*/ 4 h 116"/>
                  <a:gd name="T2" fmla="*/ 48 w 92"/>
                  <a:gd name="T3" fmla="*/ 16 h 116"/>
                  <a:gd name="T4" fmla="*/ 52 w 92"/>
                  <a:gd name="T5" fmla="*/ 68 h 116"/>
                  <a:gd name="T6" fmla="*/ 68 w 92"/>
                  <a:gd name="T7" fmla="*/ 48 h 116"/>
                  <a:gd name="T8" fmla="*/ 80 w 92"/>
                  <a:gd name="T9" fmla="*/ 32 h 116"/>
                  <a:gd name="T10" fmla="*/ 84 w 92"/>
                  <a:gd name="T11" fmla="*/ 20 h 116"/>
                  <a:gd name="T12" fmla="*/ 84 w 92"/>
                  <a:gd name="T13" fmla="*/ 20 h 116"/>
                  <a:gd name="T14" fmla="*/ 84 w 92"/>
                  <a:gd name="T15" fmla="*/ 16 h 116"/>
                  <a:gd name="T16" fmla="*/ 84 w 92"/>
                  <a:gd name="T17" fmla="*/ 16 h 116"/>
                  <a:gd name="T18" fmla="*/ 80 w 92"/>
                  <a:gd name="T19" fmla="*/ 12 h 116"/>
                  <a:gd name="T20" fmla="*/ 76 w 92"/>
                  <a:gd name="T21" fmla="*/ 8 h 116"/>
                  <a:gd name="T22" fmla="*/ 80 w 92"/>
                  <a:gd name="T23" fmla="*/ 0 h 116"/>
                  <a:gd name="T24" fmla="*/ 84 w 92"/>
                  <a:gd name="T25" fmla="*/ 0 h 116"/>
                  <a:gd name="T26" fmla="*/ 88 w 92"/>
                  <a:gd name="T27" fmla="*/ 4 h 116"/>
                  <a:gd name="T28" fmla="*/ 92 w 92"/>
                  <a:gd name="T29" fmla="*/ 12 h 116"/>
                  <a:gd name="T30" fmla="*/ 88 w 92"/>
                  <a:gd name="T31" fmla="*/ 28 h 116"/>
                  <a:gd name="T32" fmla="*/ 76 w 92"/>
                  <a:gd name="T33" fmla="*/ 44 h 116"/>
                  <a:gd name="T34" fmla="*/ 52 w 92"/>
                  <a:gd name="T35" fmla="*/ 72 h 116"/>
                  <a:gd name="T36" fmla="*/ 28 w 92"/>
                  <a:gd name="T37" fmla="*/ 104 h 116"/>
                  <a:gd name="T38" fmla="*/ 16 w 92"/>
                  <a:gd name="T39" fmla="*/ 112 h 116"/>
                  <a:gd name="T40" fmla="*/ 4 w 92"/>
                  <a:gd name="T41" fmla="*/ 116 h 116"/>
                  <a:gd name="T42" fmla="*/ 0 w 92"/>
                  <a:gd name="T43" fmla="*/ 116 h 116"/>
                  <a:gd name="T44" fmla="*/ 0 w 92"/>
                  <a:gd name="T45" fmla="*/ 108 h 116"/>
                  <a:gd name="T46" fmla="*/ 0 w 92"/>
                  <a:gd name="T47" fmla="*/ 104 h 116"/>
                  <a:gd name="T48" fmla="*/ 8 w 92"/>
                  <a:gd name="T49" fmla="*/ 100 h 116"/>
                  <a:gd name="T50" fmla="*/ 12 w 92"/>
                  <a:gd name="T51" fmla="*/ 100 h 116"/>
                  <a:gd name="T52" fmla="*/ 12 w 92"/>
                  <a:gd name="T53" fmla="*/ 104 h 116"/>
                  <a:gd name="T54" fmla="*/ 12 w 92"/>
                  <a:gd name="T55" fmla="*/ 104 h 116"/>
                  <a:gd name="T56" fmla="*/ 16 w 92"/>
                  <a:gd name="T57" fmla="*/ 104 h 116"/>
                  <a:gd name="T58" fmla="*/ 16 w 92"/>
                  <a:gd name="T59" fmla="*/ 104 h 116"/>
                  <a:gd name="T60" fmla="*/ 28 w 92"/>
                  <a:gd name="T61" fmla="*/ 96 h 116"/>
                  <a:gd name="T62" fmla="*/ 40 w 92"/>
                  <a:gd name="T63" fmla="*/ 84 h 116"/>
                  <a:gd name="T64" fmla="*/ 32 w 92"/>
                  <a:gd name="T65" fmla="*/ 16 h 116"/>
                  <a:gd name="T66" fmla="*/ 28 w 92"/>
                  <a:gd name="T67" fmla="*/ 8 h 116"/>
                  <a:gd name="T68" fmla="*/ 20 w 92"/>
                  <a:gd name="T69" fmla="*/ 8 h 116"/>
                  <a:gd name="T70" fmla="*/ 16 w 92"/>
                  <a:gd name="T71" fmla="*/ 4 h 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2"/>
                  <a:gd name="T109" fmla="*/ 0 h 116"/>
                  <a:gd name="T110" fmla="*/ 92 w 92"/>
                  <a:gd name="T111" fmla="*/ 116 h 1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2" h="116">
                    <a:moveTo>
                      <a:pt x="44" y="0"/>
                    </a:moveTo>
                    <a:lnTo>
                      <a:pt x="44" y="4"/>
                    </a:lnTo>
                    <a:lnTo>
                      <a:pt x="44" y="8"/>
                    </a:lnTo>
                    <a:lnTo>
                      <a:pt x="48" y="16"/>
                    </a:lnTo>
                    <a:lnTo>
                      <a:pt x="48" y="28"/>
                    </a:lnTo>
                    <a:lnTo>
                      <a:pt x="52" y="68"/>
                    </a:lnTo>
                    <a:lnTo>
                      <a:pt x="60" y="60"/>
                    </a:lnTo>
                    <a:lnTo>
                      <a:pt x="68" y="48"/>
                    </a:lnTo>
                    <a:lnTo>
                      <a:pt x="72" y="40"/>
                    </a:lnTo>
                    <a:lnTo>
                      <a:pt x="80" y="32"/>
                    </a:lnTo>
                    <a:lnTo>
                      <a:pt x="84" y="24"/>
                    </a:lnTo>
                    <a:lnTo>
                      <a:pt x="84" y="20"/>
                    </a:lnTo>
                    <a:lnTo>
                      <a:pt x="84" y="16"/>
                    </a:lnTo>
                    <a:lnTo>
                      <a:pt x="80" y="16"/>
                    </a:lnTo>
                    <a:lnTo>
                      <a:pt x="80" y="12"/>
                    </a:lnTo>
                    <a:lnTo>
                      <a:pt x="76" y="12"/>
                    </a:lnTo>
                    <a:lnTo>
                      <a:pt x="76" y="8"/>
                    </a:lnTo>
                    <a:lnTo>
                      <a:pt x="76" y="4"/>
                    </a:lnTo>
                    <a:lnTo>
                      <a:pt x="80" y="0"/>
                    </a:lnTo>
                    <a:lnTo>
                      <a:pt x="84" y="0"/>
                    </a:lnTo>
                    <a:lnTo>
                      <a:pt x="88" y="0"/>
                    </a:lnTo>
                    <a:lnTo>
                      <a:pt x="88" y="4"/>
                    </a:lnTo>
                    <a:lnTo>
                      <a:pt x="92" y="8"/>
                    </a:lnTo>
                    <a:lnTo>
                      <a:pt x="92" y="12"/>
                    </a:lnTo>
                    <a:lnTo>
                      <a:pt x="92" y="20"/>
                    </a:lnTo>
                    <a:lnTo>
                      <a:pt x="88" y="28"/>
                    </a:lnTo>
                    <a:lnTo>
                      <a:pt x="84" y="36"/>
                    </a:lnTo>
                    <a:lnTo>
                      <a:pt x="76" y="44"/>
                    </a:lnTo>
                    <a:lnTo>
                      <a:pt x="68" y="56"/>
                    </a:lnTo>
                    <a:lnTo>
                      <a:pt x="52" y="72"/>
                    </a:lnTo>
                    <a:lnTo>
                      <a:pt x="36" y="92"/>
                    </a:lnTo>
                    <a:lnTo>
                      <a:pt x="28" y="104"/>
                    </a:lnTo>
                    <a:lnTo>
                      <a:pt x="20" y="108"/>
                    </a:lnTo>
                    <a:lnTo>
                      <a:pt x="16" y="112"/>
                    </a:lnTo>
                    <a:lnTo>
                      <a:pt x="12" y="116"/>
                    </a:lnTo>
                    <a:lnTo>
                      <a:pt x="4" y="116"/>
                    </a:lnTo>
                    <a:lnTo>
                      <a:pt x="0" y="116"/>
                    </a:lnTo>
                    <a:lnTo>
                      <a:pt x="0" y="112"/>
                    </a:lnTo>
                    <a:lnTo>
                      <a:pt x="0" y="108"/>
                    </a:lnTo>
                    <a:lnTo>
                      <a:pt x="0" y="104"/>
                    </a:lnTo>
                    <a:lnTo>
                      <a:pt x="4" y="100"/>
                    </a:lnTo>
                    <a:lnTo>
                      <a:pt x="8" y="100"/>
                    </a:lnTo>
                    <a:lnTo>
                      <a:pt x="12" y="100"/>
                    </a:lnTo>
                    <a:lnTo>
                      <a:pt x="12" y="104"/>
                    </a:lnTo>
                    <a:lnTo>
                      <a:pt x="16" y="104"/>
                    </a:lnTo>
                    <a:lnTo>
                      <a:pt x="20" y="100"/>
                    </a:lnTo>
                    <a:lnTo>
                      <a:pt x="28" y="96"/>
                    </a:lnTo>
                    <a:lnTo>
                      <a:pt x="32" y="88"/>
                    </a:lnTo>
                    <a:lnTo>
                      <a:pt x="40" y="84"/>
                    </a:lnTo>
                    <a:lnTo>
                      <a:pt x="36" y="28"/>
                    </a:lnTo>
                    <a:lnTo>
                      <a:pt x="32" y="16"/>
                    </a:lnTo>
                    <a:lnTo>
                      <a:pt x="32" y="12"/>
                    </a:lnTo>
                    <a:lnTo>
                      <a:pt x="28" y="8"/>
                    </a:lnTo>
                    <a:lnTo>
                      <a:pt x="24" y="8"/>
                    </a:lnTo>
                    <a:lnTo>
                      <a:pt x="20" y="8"/>
                    </a:lnTo>
                    <a:lnTo>
                      <a:pt x="16" y="8"/>
                    </a:lnTo>
                    <a:lnTo>
                      <a:pt x="16" y="4"/>
                    </a:lnTo>
                    <a:lnTo>
                      <a:pt x="44" y="0"/>
                    </a:lnTo>
                    <a:close/>
                  </a:path>
                </a:pathLst>
              </a:custGeom>
              <a:solidFill>
                <a:srgbClr val="000000"/>
              </a:solidFill>
              <a:ln w="0">
                <a:solidFill>
                  <a:srgbClr val="000000"/>
                </a:solidFill>
                <a:round/>
                <a:headEnd/>
                <a:tailEnd/>
              </a:ln>
            </p:spPr>
            <p:txBody>
              <a:bodyPr/>
              <a:lstStyle/>
              <a:p>
                <a:endParaRPr lang="en-US"/>
              </a:p>
            </p:txBody>
          </p:sp>
          <p:pic>
            <p:nvPicPr>
              <p:cNvPr id="9562" name="Picture 179"/>
              <p:cNvPicPr>
                <a:picLocks noChangeAspect="1" noChangeArrowheads="1"/>
              </p:cNvPicPr>
              <p:nvPr/>
            </p:nvPicPr>
            <p:blipFill>
              <a:blip r:embed="rId3" cstate="print"/>
              <a:srcRect/>
              <a:stretch>
                <a:fillRect/>
              </a:stretch>
            </p:blipFill>
            <p:spPr bwMode="auto">
              <a:xfrm>
                <a:off x="4665" y="2905"/>
                <a:ext cx="152" cy="92"/>
              </a:xfrm>
              <a:prstGeom prst="rect">
                <a:avLst/>
              </a:prstGeom>
              <a:noFill/>
              <a:ln w="9525">
                <a:noFill/>
                <a:miter lim="800000"/>
                <a:headEnd/>
                <a:tailEnd/>
              </a:ln>
            </p:spPr>
          </p:pic>
          <p:pic>
            <p:nvPicPr>
              <p:cNvPr id="9563" name="Picture 180"/>
              <p:cNvPicPr>
                <a:picLocks noChangeAspect="1" noChangeArrowheads="1"/>
              </p:cNvPicPr>
              <p:nvPr/>
            </p:nvPicPr>
            <p:blipFill>
              <a:blip r:embed="rId4" cstate="print"/>
              <a:srcRect/>
              <a:stretch>
                <a:fillRect/>
              </a:stretch>
            </p:blipFill>
            <p:spPr bwMode="auto">
              <a:xfrm>
                <a:off x="4665" y="2905"/>
                <a:ext cx="152" cy="92"/>
              </a:xfrm>
              <a:prstGeom prst="rect">
                <a:avLst/>
              </a:prstGeom>
              <a:noFill/>
              <a:ln w="9525">
                <a:noFill/>
                <a:miter lim="800000"/>
                <a:headEnd/>
                <a:tailEnd/>
              </a:ln>
            </p:spPr>
          </p:pic>
          <p:sp>
            <p:nvSpPr>
              <p:cNvPr id="9564" name="Freeform 181"/>
              <p:cNvSpPr>
                <a:spLocks noEditPoints="1"/>
              </p:cNvSpPr>
              <p:nvPr/>
            </p:nvSpPr>
            <p:spPr bwMode="auto">
              <a:xfrm>
                <a:off x="4858" y="2913"/>
                <a:ext cx="104" cy="116"/>
              </a:xfrm>
              <a:custGeom>
                <a:avLst/>
                <a:gdLst>
                  <a:gd name="T0" fmla="*/ 52 w 104"/>
                  <a:gd name="T1" fmla="*/ 20 h 116"/>
                  <a:gd name="T2" fmla="*/ 68 w 104"/>
                  <a:gd name="T3" fmla="*/ 4 h 116"/>
                  <a:gd name="T4" fmla="*/ 84 w 104"/>
                  <a:gd name="T5" fmla="*/ 0 h 116"/>
                  <a:gd name="T6" fmla="*/ 100 w 104"/>
                  <a:gd name="T7" fmla="*/ 4 h 116"/>
                  <a:gd name="T8" fmla="*/ 104 w 104"/>
                  <a:gd name="T9" fmla="*/ 20 h 116"/>
                  <a:gd name="T10" fmla="*/ 96 w 104"/>
                  <a:gd name="T11" fmla="*/ 48 h 116"/>
                  <a:gd name="T12" fmla="*/ 76 w 104"/>
                  <a:gd name="T13" fmla="*/ 72 h 116"/>
                  <a:gd name="T14" fmla="*/ 52 w 104"/>
                  <a:gd name="T15" fmla="*/ 80 h 116"/>
                  <a:gd name="T16" fmla="*/ 44 w 104"/>
                  <a:gd name="T17" fmla="*/ 80 h 116"/>
                  <a:gd name="T18" fmla="*/ 36 w 104"/>
                  <a:gd name="T19" fmla="*/ 76 h 116"/>
                  <a:gd name="T20" fmla="*/ 28 w 104"/>
                  <a:gd name="T21" fmla="*/ 104 h 116"/>
                  <a:gd name="T22" fmla="*/ 28 w 104"/>
                  <a:gd name="T23" fmla="*/ 108 h 116"/>
                  <a:gd name="T24" fmla="*/ 32 w 104"/>
                  <a:gd name="T25" fmla="*/ 112 h 116"/>
                  <a:gd name="T26" fmla="*/ 36 w 104"/>
                  <a:gd name="T27" fmla="*/ 112 h 116"/>
                  <a:gd name="T28" fmla="*/ 40 w 104"/>
                  <a:gd name="T29" fmla="*/ 116 h 116"/>
                  <a:gd name="T30" fmla="*/ 0 w 104"/>
                  <a:gd name="T31" fmla="*/ 112 h 116"/>
                  <a:gd name="T32" fmla="*/ 12 w 104"/>
                  <a:gd name="T33" fmla="*/ 108 h 116"/>
                  <a:gd name="T34" fmla="*/ 16 w 104"/>
                  <a:gd name="T35" fmla="*/ 96 h 116"/>
                  <a:gd name="T36" fmla="*/ 40 w 104"/>
                  <a:gd name="T37" fmla="*/ 16 h 116"/>
                  <a:gd name="T38" fmla="*/ 40 w 104"/>
                  <a:gd name="T39" fmla="*/ 8 h 116"/>
                  <a:gd name="T40" fmla="*/ 40 w 104"/>
                  <a:gd name="T41" fmla="*/ 8 h 116"/>
                  <a:gd name="T42" fmla="*/ 32 w 104"/>
                  <a:gd name="T43" fmla="*/ 8 h 116"/>
                  <a:gd name="T44" fmla="*/ 28 w 104"/>
                  <a:gd name="T45" fmla="*/ 4 h 116"/>
                  <a:gd name="T46" fmla="*/ 40 w 104"/>
                  <a:gd name="T47" fmla="*/ 68 h 116"/>
                  <a:gd name="T48" fmla="*/ 52 w 104"/>
                  <a:gd name="T49" fmla="*/ 76 h 116"/>
                  <a:gd name="T50" fmla="*/ 64 w 104"/>
                  <a:gd name="T51" fmla="*/ 72 h 116"/>
                  <a:gd name="T52" fmla="*/ 72 w 104"/>
                  <a:gd name="T53" fmla="*/ 68 h 116"/>
                  <a:gd name="T54" fmla="*/ 80 w 104"/>
                  <a:gd name="T55" fmla="*/ 56 h 116"/>
                  <a:gd name="T56" fmla="*/ 88 w 104"/>
                  <a:gd name="T57" fmla="*/ 40 h 116"/>
                  <a:gd name="T58" fmla="*/ 88 w 104"/>
                  <a:gd name="T59" fmla="*/ 20 h 116"/>
                  <a:gd name="T60" fmla="*/ 84 w 104"/>
                  <a:gd name="T61" fmla="*/ 12 h 116"/>
                  <a:gd name="T62" fmla="*/ 80 w 104"/>
                  <a:gd name="T63" fmla="*/ 8 h 116"/>
                  <a:gd name="T64" fmla="*/ 60 w 104"/>
                  <a:gd name="T65" fmla="*/ 20 h 116"/>
                  <a:gd name="T66" fmla="*/ 44 w 104"/>
                  <a:gd name="T67" fmla="*/ 44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4"/>
                  <a:gd name="T103" fmla="*/ 0 h 116"/>
                  <a:gd name="T104" fmla="*/ 104 w 104"/>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4" h="116">
                    <a:moveTo>
                      <a:pt x="56" y="0"/>
                    </a:moveTo>
                    <a:lnTo>
                      <a:pt x="52" y="20"/>
                    </a:lnTo>
                    <a:lnTo>
                      <a:pt x="60" y="12"/>
                    </a:lnTo>
                    <a:lnTo>
                      <a:pt x="68" y="4"/>
                    </a:lnTo>
                    <a:lnTo>
                      <a:pt x="76" y="0"/>
                    </a:lnTo>
                    <a:lnTo>
                      <a:pt x="84" y="0"/>
                    </a:lnTo>
                    <a:lnTo>
                      <a:pt x="92" y="0"/>
                    </a:lnTo>
                    <a:lnTo>
                      <a:pt x="100" y="4"/>
                    </a:lnTo>
                    <a:lnTo>
                      <a:pt x="104" y="12"/>
                    </a:lnTo>
                    <a:lnTo>
                      <a:pt x="104" y="20"/>
                    </a:lnTo>
                    <a:lnTo>
                      <a:pt x="104" y="36"/>
                    </a:lnTo>
                    <a:lnTo>
                      <a:pt x="96" y="48"/>
                    </a:lnTo>
                    <a:lnTo>
                      <a:pt x="88" y="60"/>
                    </a:lnTo>
                    <a:lnTo>
                      <a:pt x="76" y="72"/>
                    </a:lnTo>
                    <a:lnTo>
                      <a:pt x="64" y="76"/>
                    </a:lnTo>
                    <a:lnTo>
                      <a:pt x="52" y="80"/>
                    </a:lnTo>
                    <a:lnTo>
                      <a:pt x="48" y="80"/>
                    </a:lnTo>
                    <a:lnTo>
                      <a:pt x="44" y="80"/>
                    </a:lnTo>
                    <a:lnTo>
                      <a:pt x="40" y="76"/>
                    </a:lnTo>
                    <a:lnTo>
                      <a:pt x="36" y="76"/>
                    </a:lnTo>
                    <a:lnTo>
                      <a:pt x="32" y="100"/>
                    </a:lnTo>
                    <a:lnTo>
                      <a:pt x="28" y="104"/>
                    </a:lnTo>
                    <a:lnTo>
                      <a:pt x="28" y="108"/>
                    </a:lnTo>
                    <a:lnTo>
                      <a:pt x="32" y="112"/>
                    </a:lnTo>
                    <a:lnTo>
                      <a:pt x="36" y="112"/>
                    </a:lnTo>
                    <a:lnTo>
                      <a:pt x="40" y="112"/>
                    </a:lnTo>
                    <a:lnTo>
                      <a:pt x="40" y="116"/>
                    </a:lnTo>
                    <a:lnTo>
                      <a:pt x="0" y="116"/>
                    </a:lnTo>
                    <a:lnTo>
                      <a:pt x="0" y="112"/>
                    </a:lnTo>
                    <a:lnTo>
                      <a:pt x="8" y="112"/>
                    </a:lnTo>
                    <a:lnTo>
                      <a:pt x="12" y="108"/>
                    </a:lnTo>
                    <a:lnTo>
                      <a:pt x="16" y="104"/>
                    </a:lnTo>
                    <a:lnTo>
                      <a:pt x="16" y="96"/>
                    </a:lnTo>
                    <a:lnTo>
                      <a:pt x="40" y="20"/>
                    </a:lnTo>
                    <a:lnTo>
                      <a:pt x="40" y="16"/>
                    </a:lnTo>
                    <a:lnTo>
                      <a:pt x="40" y="12"/>
                    </a:lnTo>
                    <a:lnTo>
                      <a:pt x="40" y="8"/>
                    </a:lnTo>
                    <a:lnTo>
                      <a:pt x="36" y="8"/>
                    </a:lnTo>
                    <a:lnTo>
                      <a:pt x="32" y="8"/>
                    </a:lnTo>
                    <a:lnTo>
                      <a:pt x="28" y="8"/>
                    </a:lnTo>
                    <a:lnTo>
                      <a:pt x="28" y="4"/>
                    </a:lnTo>
                    <a:lnTo>
                      <a:pt x="56" y="0"/>
                    </a:lnTo>
                    <a:close/>
                    <a:moveTo>
                      <a:pt x="40" y="68"/>
                    </a:moveTo>
                    <a:lnTo>
                      <a:pt x="44" y="76"/>
                    </a:lnTo>
                    <a:lnTo>
                      <a:pt x="52" y="76"/>
                    </a:lnTo>
                    <a:lnTo>
                      <a:pt x="56" y="76"/>
                    </a:lnTo>
                    <a:lnTo>
                      <a:pt x="64" y="72"/>
                    </a:lnTo>
                    <a:lnTo>
                      <a:pt x="68" y="72"/>
                    </a:lnTo>
                    <a:lnTo>
                      <a:pt x="72" y="68"/>
                    </a:lnTo>
                    <a:lnTo>
                      <a:pt x="76" y="60"/>
                    </a:lnTo>
                    <a:lnTo>
                      <a:pt x="80" y="56"/>
                    </a:lnTo>
                    <a:lnTo>
                      <a:pt x="84" y="48"/>
                    </a:lnTo>
                    <a:lnTo>
                      <a:pt x="88" y="40"/>
                    </a:lnTo>
                    <a:lnTo>
                      <a:pt x="88" y="32"/>
                    </a:lnTo>
                    <a:lnTo>
                      <a:pt x="88" y="20"/>
                    </a:lnTo>
                    <a:lnTo>
                      <a:pt x="88" y="16"/>
                    </a:lnTo>
                    <a:lnTo>
                      <a:pt x="84" y="12"/>
                    </a:lnTo>
                    <a:lnTo>
                      <a:pt x="84" y="8"/>
                    </a:lnTo>
                    <a:lnTo>
                      <a:pt x="80" y="8"/>
                    </a:lnTo>
                    <a:lnTo>
                      <a:pt x="68" y="8"/>
                    </a:lnTo>
                    <a:lnTo>
                      <a:pt x="60" y="20"/>
                    </a:lnTo>
                    <a:lnTo>
                      <a:pt x="52" y="32"/>
                    </a:lnTo>
                    <a:lnTo>
                      <a:pt x="44" y="44"/>
                    </a:lnTo>
                    <a:lnTo>
                      <a:pt x="40" y="68"/>
                    </a:lnTo>
                    <a:close/>
                  </a:path>
                </a:pathLst>
              </a:custGeom>
              <a:solidFill>
                <a:srgbClr val="000000"/>
              </a:solidFill>
              <a:ln w="0">
                <a:solidFill>
                  <a:srgbClr val="000000"/>
                </a:solidFill>
                <a:round/>
                <a:headEnd/>
                <a:tailEnd/>
              </a:ln>
            </p:spPr>
            <p:txBody>
              <a:bodyPr/>
              <a:lstStyle/>
              <a:p>
                <a:endParaRPr lang="en-US"/>
              </a:p>
            </p:txBody>
          </p:sp>
          <p:sp>
            <p:nvSpPr>
              <p:cNvPr id="9565" name="Freeform 182"/>
              <p:cNvSpPr>
                <a:spLocks/>
              </p:cNvSpPr>
              <p:nvPr/>
            </p:nvSpPr>
            <p:spPr bwMode="auto">
              <a:xfrm>
                <a:off x="4966" y="2913"/>
                <a:ext cx="68" cy="80"/>
              </a:xfrm>
              <a:custGeom>
                <a:avLst/>
                <a:gdLst>
                  <a:gd name="T0" fmla="*/ 8 w 68"/>
                  <a:gd name="T1" fmla="*/ 4 h 80"/>
                  <a:gd name="T2" fmla="*/ 36 w 68"/>
                  <a:gd name="T3" fmla="*/ 0 h 80"/>
                  <a:gd name="T4" fmla="*/ 24 w 68"/>
                  <a:gd name="T5" fmla="*/ 44 h 80"/>
                  <a:gd name="T6" fmla="*/ 32 w 68"/>
                  <a:gd name="T7" fmla="*/ 28 h 80"/>
                  <a:gd name="T8" fmla="*/ 40 w 68"/>
                  <a:gd name="T9" fmla="*/ 16 h 80"/>
                  <a:gd name="T10" fmla="*/ 48 w 68"/>
                  <a:gd name="T11" fmla="*/ 4 h 80"/>
                  <a:gd name="T12" fmla="*/ 56 w 68"/>
                  <a:gd name="T13" fmla="*/ 0 h 80"/>
                  <a:gd name="T14" fmla="*/ 60 w 68"/>
                  <a:gd name="T15" fmla="*/ 0 h 80"/>
                  <a:gd name="T16" fmla="*/ 64 w 68"/>
                  <a:gd name="T17" fmla="*/ 0 h 80"/>
                  <a:gd name="T18" fmla="*/ 64 w 68"/>
                  <a:gd name="T19" fmla="*/ 0 h 80"/>
                  <a:gd name="T20" fmla="*/ 64 w 68"/>
                  <a:gd name="T21" fmla="*/ 4 h 80"/>
                  <a:gd name="T22" fmla="*/ 68 w 68"/>
                  <a:gd name="T23" fmla="*/ 8 h 80"/>
                  <a:gd name="T24" fmla="*/ 64 w 68"/>
                  <a:gd name="T25" fmla="*/ 12 h 80"/>
                  <a:gd name="T26" fmla="*/ 64 w 68"/>
                  <a:gd name="T27" fmla="*/ 20 h 80"/>
                  <a:gd name="T28" fmla="*/ 60 w 68"/>
                  <a:gd name="T29" fmla="*/ 24 h 80"/>
                  <a:gd name="T30" fmla="*/ 56 w 68"/>
                  <a:gd name="T31" fmla="*/ 24 h 80"/>
                  <a:gd name="T32" fmla="*/ 56 w 68"/>
                  <a:gd name="T33" fmla="*/ 24 h 80"/>
                  <a:gd name="T34" fmla="*/ 56 w 68"/>
                  <a:gd name="T35" fmla="*/ 20 h 80"/>
                  <a:gd name="T36" fmla="*/ 52 w 68"/>
                  <a:gd name="T37" fmla="*/ 20 h 80"/>
                  <a:gd name="T38" fmla="*/ 52 w 68"/>
                  <a:gd name="T39" fmla="*/ 16 h 80"/>
                  <a:gd name="T40" fmla="*/ 52 w 68"/>
                  <a:gd name="T41" fmla="*/ 16 h 80"/>
                  <a:gd name="T42" fmla="*/ 52 w 68"/>
                  <a:gd name="T43" fmla="*/ 16 h 80"/>
                  <a:gd name="T44" fmla="*/ 52 w 68"/>
                  <a:gd name="T45" fmla="*/ 16 h 80"/>
                  <a:gd name="T46" fmla="*/ 52 w 68"/>
                  <a:gd name="T47" fmla="*/ 16 h 80"/>
                  <a:gd name="T48" fmla="*/ 48 w 68"/>
                  <a:gd name="T49" fmla="*/ 16 h 80"/>
                  <a:gd name="T50" fmla="*/ 48 w 68"/>
                  <a:gd name="T51" fmla="*/ 16 h 80"/>
                  <a:gd name="T52" fmla="*/ 44 w 68"/>
                  <a:gd name="T53" fmla="*/ 16 h 80"/>
                  <a:gd name="T54" fmla="*/ 40 w 68"/>
                  <a:gd name="T55" fmla="*/ 20 h 80"/>
                  <a:gd name="T56" fmla="*/ 36 w 68"/>
                  <a:gd name="T57" fmla="*/ 32 h 80"/>
                  <a:gd name="T58" fmla="*/ 28 w 68"/>
                  <a:gd name="T59" fmla="*/ 44 h 80"/>
                  <a:gd name="T60" fmla="*/ 24 w 68"/>
                  <a:gd name="T61" fmla="*/ 48 h 80"/>
                  <a:gd name="T62" fmla="*/ 20 w 68"/>
                  <a:gd name="T63" fmla="*/ 56 h 80"/>
                  <a:gd name="T64" fmla="*/ 16 w 68"/>
                  <a:gd name="T65" fmla="*/ 64 h 80"/>
                  <a:gd name="T66" fmla="*/ 16 w 68"/>
                  <a:gd name="T67" fmla="*/ 68 h 80"/>
                  <a:gd name="T68" fmla="*/ 12 w 68"/>
                  <a:gd name="T69" fmla="*/ 80 h 80"/>
                  <a:gd name="T70" fmla="*/ 0 w 68"/>
                  <a:gd name="T71" fmla="*/ 80 h 80"/>
                  <a:gd name="T72" fmla="*/ 16 w 68"/>
                  <a:gd name="T73" fmla="*/ 24 h 80"/>
                  <a:gd name="T74" fmla="*/ 16 w 68"/>
                  <a:gd name="T75" fmla="*/ 16 h 80"/>
                  <a:gd name="T76" fmla="*/ 20 w 68"/>
                  <a:gd name="T77" fmla="*/ 12 h 80"/>
                  <a:gd name="T78" fmla="*/ 20 w 68"/>
                  <a:gd name="T79" fmla="*/ 8 h 80"/>
                  <a:gd name="T80" fmla="*/ 16 w 68"/>
                  <a:gd name="T81" fmla="*/ 8 h 80"/>
                  <a:gd name="T82" fmla="*/ 16 w 68"/>
                  <a:gd name="T83" fmla="*/ 8 h 80"/>
                  <a:gd name="T84" fmla="*/ 12 w 68"/>
                  <a:gd name="T85" fmla="*/ 8 h 80"/>
                  <a:gd name="T86" fmla="*/ 8 w 68"/>
                  <a:gd name="T87" fmla="*/ 8 h 80"/>
                  <a:gd name="T88" fmla="*/ 4 w 68"/>
                  <a:gd name="T89" fmla="*/ 8 h 80"/>
                  <a:gd name="T90" fmla="*/ 8 w 68"/>
                  <a:gd name="T91" fmla="*/ 4 h 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8"/>
                  <a:gd name="T139" fmla="*/ 0 h 80"/>
                  <a:gd name="T140" fmla="*/ 68 w 68"/>
                  <a:gd name="T141" fmla="*/ 80 h 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8" h="80">
                    <a:moveTo>
                      <a:pt x="8" y="4"/>
                    </a:moveTo>
                    <a:lnTo>
                      <a:pt x="36" y="0"/>
                    </a:lnTo>
                    <a:lnTo>
                      <a:pt x="24" y="44"/>
                    </a:lnTo>
                    <a:lnTo>
                      <a:pt x="32" y="28"/>
                    </a:lnTo>
                    <a:lnTo>
                      <a:pt x="40" y="16"/>
                    </a:lnTo>
                    <a:lnTo>
                      <a:pt x="48" y="4"/>
                    </a:lnTo>
                    <a:lnTo>
                      <a:pt x="56" y="0"/>
                    </a:lnTo>
                    <a:lnTo>
                      <a:pt x="60" y="0"/>
                    </a:lnTo>
                    <a:lnTo>
                      <a:pt x="64" y="0"/>
                    </a:lnTo>
                    <a:lnTo>
                      <a:pt x="64" y="4"/>
                    </a:lnTo>
                    <a:lnTo>
                      <a:pt x="68" y="8"/>
                    </a:lnTo>
                    <a:lnTo>
                      <a:pt x="64" y="12"/>
                    </a:lnTo>
                    <a:lnTo>
                      <a:pt x="64" y="20"/>
                    </a:lnTo>
                    <a:lnTo>
                      <a:pt x="60" y="24"/>
                    </a:lnTo>
                    <a:lnTo>
                      <a:pt x="56" y="24"/>
                    </a:lnTo>
                    <a:lnTo>
                      <a:pt x="56" y="20"/>
                    </a:lnTo>
                    <a:lnTo>
                      <a:pt x="52" y="20"/>
                    </a:lnTo>
                    <a:lnTo>
                      <a:pt x="52" y="16"/>
                    </a:lnTo>
                    <a:lnTo>
                      <a:pt x="48" y="16"/>
                    </a:lnTo>
                    <a:lnTo>
                      <a:pt x="44" y="16"/>
                    </a:lnTo>
                    <a:lnTo>
                      <a:pt x="40" y="20"/>
                    </a:lnTo>
                    <a:lnTo>
                      <a:pt x="36" y="32"/>
                    </a:lnTo>
                    <a:lnTo>
                      <a:pt x="28" y="44"/>
                    </a:lnTo>
                    <a:lnTo>
                      <a:pt x="24" y="48"/>
                    </a:lnTo>
                    <a:lnTo>
                      <a:pt x="20" y="56"/>
                    </a:lnTo>
                    <a:lnTo>
                      <a:pt x="16" y="64"/>
                    </a:lnTo>
                    <a:lnTo>
                      <a:pt x="16" y="68"/>
                    </a:lnTo>
                    <a:lnTo>
                      <a:pt x="12" y="80"/>
                    </a:lnTo>
                    <a:lnTo>
                      <a:pt x="0" y="80"/>
                    </a:lnTo>
                    <a:lnTo>
                      <a:pt x="16" y="24"/>
                    </a:lnTo>
                    <a:lnTo>
                      <a:pt x="16" y="16"/>
                    </a:lnTo>
                    <a:lnTo>
                      <a:pt x="20" y="12"/>
                    </a:lnTo>
                    <a:lnTo>
                      <a:pt x="20" y="8"/>
                    </a:lnTo>
                    <a:lnTo>
                      <a:pt x="16" y="8"/>
                    </a:lnTo>
                    <a:lnTo>
                      <a:pt x="12" y="8"/>
                    </a:lnTo>
                    <a:lnTo>
                      <a:pt x="8" y="8"/>
                    </a:lnTo>
                    <a:lnTo>
                      <a:pt x="4" y="8"/>
                    </a:lnTo>
                    <a:lnTo>
                      <a:pt x="8" y="4"/>
                    </a:lnTo>
                    <a:close/>
                  </a:path>
                </a:pathLst>
              </a:custGeom>
              <a:solidFill>
                <a:srgbClr val="000000"/>
              </a:solidFill>
              <a:ln w="0">
                <a:solidFill>
                  <a:srgbClr val="000000"/>
                </a:solidFill>
                <a:round/>
                <a:headEnd/>
                <a:tailEnd/>
              </a:ln>
            </p:spPr>
            <p:txBody>
              <a:bodyPr/>
              <a:lstStyle/>
              <a:p>
                <a:endParaRPr lang="en-US"/>
              </a:p>
            </p:txBody>
          </p:sp>
          <p:sp>
            <p:nvSpPr>
              <p:cNvPr id="9566" name="Freeform 183"/>
              <p:cNvSpPr>
                <a:spLocks noEditPoints="1"/>
              </p:cNvSpPr>
              <p:nvPr/>
            </p:nvSpPr>
            <p:spPr bwMode="auto">
              <a:xfrm>
                <a:off x="5030" y="2913"/>
                <a:ext cx="77" cy="80"/>
              </a:xfrm>
              <a:custGeom>
                <a:avLst/>
                <a:gdLst>
                  <a:gd name="T0" fmla="*/ 77 w 77"/>
                  <a:gd name="T1" fmla="*/ 28 h 80"/>
                  <a:gd name="T2" fmla="*/ 73 w 77"/>
                  <a:gd name="T3" fmla="*/ 40 h 80"/>
                  <a:gd name="T4" fmla="*/ 69 w 77"/>
                  <a:gd name="T5" fmla="*/ 52 h 80"/>
                  <a:gd name="T6" fmla="*/ 61 w 77"/>
                  <a:gd name="T7" fmla="*/ 64 h 80"/>
                  <a:gd name="T8" fmla="*/ 49 w 77"/>
                  <a:gd name="T9" fmla="*/ 72 h 80"/>
                  <a:gd name="T10" fmla="*/ 37 w 77"/>
                  <a:gd name="T11" fmla="*/ 80 h 80"/>
                  <a:gd name="T12" fmla="*/ 25 w 77"/>
                  <a:gd name="T13" fmla="*/ 80 h 80"/>
                  <a:gd name="T14" fmla="*/ 16 w 77"/>
                  <a:gd name="T15" fmla="*/ 80 h 80"/>
                  <a:gd name="T16" fmla="*/ 4 w 77"/>
                  <a:gd name="T17" fmla="*/ 72 h 80"/>
                  <a:gd name="T18" fmla="*/ 0 w 77"/>
                  <a:gd name="T19" fmla="*/ 64 h 80"/>
                  <a:gd name="T20" fmla="*/ 0 w 77"/>
                  <a:gd name="T21" fmla="*/ 52 h 80"/>
                  <a:gd name="T22" fmla="*/ 0 w 77"/>
                  <a:gd name="T23" fmla="*/ 40 h 80"/>
                  <a:gd name="T24" fmla="*/ 4 w 77"/>
                  <a:gd name="T25" fmla="*/ 28 h 80"/>
                  <a:gd name="T26" fmla="*/ 12 w 77"/>
                  <a:gd name="T27" fmla="*/ 16 h 80"/>
                  <a:gd name="T28" fmla="*/ 25 w 77"/>
                  <a:gd name="T29" fmla="*/ 8 h 80"/>
                  <a:gd name="T30" fmla="*/ 37 w 77"/>
                  <a:gd name="T31" fmla="*/ 0 h 80"/>
                  <a:gd name="T32" fmla="*/ 49 w 77"/>
                  <a:gd name="T33" fmla="*/ 0 h 80"/>
                  <a:gd name="T34" fmla="*/ 61 w 77"/>
                  <a:gd name="T35" fmla="*/ 0 h 80"/>
                  <a:gd name="T36" fmla="*/ 69 w 77"/>
                  <a:gd name="T37" fmla="*/ 8 h 80"/>
                  <a:gd name="T38" fmla="*/ 73 w 77"/>
                  <a:gd name="T39" fmla="*/ 16 h 80"/>
                  <a:gd name="T40" fmla="*/ 77 w 77"/>
                  <a:gd name="T41" fmla="*/ 28 h 80"/>
                  <a:gd name="T42" fmla="*/ 61 w 77"/>
                  <a:gd name="T43" fmla="*/ 20 h 80"/>
                  <a:gd name="T44" fmla="*/ 61 w 77"/>
                  <a:gd name="T45" fmla="*/ 12 h 80"/>
                  <a:gd name="T46" fmla="*/ 57 w 77"/>
                  <a:gd name="T47" fmla="*/ 8 h 80"/>
                  <a:gd name="T48" fmla="*/ 53 w 77"/>
                  <a:gd name="T49" fmla="*/ 4 h 80"/>
                  <a:gd name="T50" fmla="*/ 45 w 77"/>
                  <a:gd name="T51" fmla="*/ 4 h 80"/>
                  <a:gd name="T52" fmla="*/ 41 w 77"/>
                  <a:gd name="T53" fmla="*/ 4 h 80"/>
                  <a:gd name="T54" fmla="*/ 33 w 77"/>
                  <a:gd name="T55" fmla="*/ 12 h 80"/>
                  <a:gd name="T56" fmla="*/ 25 w 77"/>
                  <a:gd name="T57" fmla="*/ 20 h 80"/>
                  <a:gd name="T58" fmla="*/ 16 w 77"/>
                  <a:gd name="T59" fmla="*/ 40 h 80"/>
                  <a:gd name="T60" fmla="*/ 12 w 77"/>
                  <a:gd name="T61" fmla="*/ 60 h 80"/>
                  <a:gd name="T62" fmla="*/ 16 w 77"/>
                  <a:gd name="T63" fmla="*/ 68 h 80"/>
                  <a:gd name="T64" fmla="*/ 16 w 77"/>
                  <a:gd name="T65" fmla="*/ 72 h 80"/>
                  <a:gd name="T66" fmla="*/ 21 w 77"/>
                  <a:gd name="T67" fmla="*/ 76 h 80"/>
                  <a:gd name="T68" fmla="*/ 29 w 77"/>
                  <a:gd name="T69" fmla="*/ 76 h 80"/>
                  <a:gd name="T70" fmla="*/ 37 w 77"/>
                  <a:gd name="T71" fmla="*/ 76 h 80"/>
                  <a:gd name="T72" fmla="*/ 45 w 77"/>
                  <a:gd name="T73" fmla="*/ 68 h 80"/>
                  <a:gd name="T74" fmla="*/ 49 w 77"/>
                  <a:gd name="T75" fmla="*/ 56 h 80"/>
                  <a:gd name="T76" fmla="*/ 57 w 77"/>
                  <a:gd name="T77" fmla="*/ 40 h 80"/>
                  <a:gd name="T78" fmla="*/ 61 w 77"/>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7"/>
                  <a:gd name="T121" fmla="*/ 0 h 80"/>
                  <a:gd name="T122" fmla="*/ 77 w 77"/>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7" h="80">
                    <a:moveTo>
                      <a:pt x="77" y="28"/>
                    </a:moveTo>
                    <a:lnTo>
                      <a:pt x="73" y="40"/>
                    </a:lnTo>
                    <a:lnTo>
                      <a:pt x="69" y="52"/>
                    </a:lnTo>
                    <a:lnTo>
                      <a:pt x="61" y="64"/>
                    </a:lnTo>
                    <a:lnTo>
                      <a:pt x="49" y="72"/>
                    </a:lnTo>
                    <a:lnTo>
                      <a:pt x="37" y="80"/>
                    </a:lnTo>
                    <a:lnTo>
                      <a:pt x="25" y="80"/>
                    </a:lnTo>
                    <a:lnTo>
                      <a:pt x="16" y="80"/>
                    </a:lnTo>
                    <a:lnTo>
                      <a:pt x="4" y="72"/>
                    </a:lnTo>
                    <a:lnTo>
                      <a:pt x="0" y="64"/>
                    </a:lnTo>
                    <a:lnTo>
                      <a:pt x="0" y="52"/>
                    </a:lnTo>
                    <a:lnTo>
                      <a:pt x="0" y="40"/>
                    </a:lnTo>
                    <a:lnTo>
                      <a:pt x="4" y="28"/>
                    </a:lnTo>
                    <a:lnTo>
                      <a:pt x="12" y="16"/>
                    </a:lnTo>
                    <a:lnTo>
                      <a:pt x="25" y="8"/>
                    </a:lnTo>
                    <a:lnTo>
                      <a:pt x="37" y="0"/>
                    </a:lnTo>
                    <a:lnTo>
                      <a:pt x="49" y="0"/>
                    </a:lnTo>
                    <a:lnTo>
                      <a:pt x="61" y="0"/>
                    </a:lnTo>
                    <a:lnTo>
                      <a:pt x="69" y="8"/>
                    </a:lnTo>
                    <a:lnTo>
                      <a:pt x="73" y="16"/>
                    </a:lnTo>
                    <a:lnTo>
                      <a:pt x="77" y="28"/>
                    </a:lnTo>
                    <a:close/>
                    <a:moveTo>
                      <a:pt x="61" y="20"/>
                    </a:moveTo>
                    <a:lnTo>
                      <a:pt x="61" y="12"/>
                    </a:lnTo>
                    <a:lnTo>
                      <a:pt x="57" y="8"/>
                    </a:lnTo>
                    <a:lnTo>
                      <a:pt x="53" y="4"/>
                    </a:lnTo>
                    <a:lnTo>
                      <a:pt x="45" y="4"/>
                    </a:lnTo>
                    <a:lnTo>
                      <a:pt x="41" y="4"/>
                    </a:lnTo>
                    <a:lnTo>
                      <a:pt x="33" y="12"/>
                    </a:lnTo>
                    <a:lnTo>
                      <a:pt x="25" y="20"/>
                    </a:lnTo>
                    <a:lnTo>
                      <a:pt x="16" y="40"/>
                    </a:lnTo>
                    <a:lnTo>
                      <a:pt x="12" y="60"/>
                    </a:lnTo>
                    <a:lnTo>
                      <a:pt x="16" y="68"/>
                    </a:lnTo>
                    <a:lnTo>
                      <a:pt x="16" y="72"/>
                    </a:lnTo>
                    <a:lnTo>
                      <a:pt x="21" y="76"/>
                    </a:lnTo>
                    <a:lnTo>
                      <a:pt x="29" y="76"/>
                    </a:lnTo>
                    <a:lnTo>
                      <a:pt x="37" y="76"/>
                    </a:lnTo>
                    <a:lnTo>
                      <a:pt x="45" y="68"/>
                    </a:lnTo>
                    <a:lnTo>
                      <a:pt x="49" y="56"/>
                    </a:lnTo>
                    <a:lnTo>
                      <a:pt x="57" y="40"/>
                    </a:lnTo>
                    <a:lnTo>
                      <a:pt x="61" y="20"/>
                    </a:lnTo>
                    <a:close/>
                  </a:path>
                </a:pathLst>
              </a:custGeom>
              <a:solidFill>
                <a:srgbClr val="000000"/>
              </a:solidFill>
              <a:ln w="0">
                <a:solidFill>
                  <a:srgbClr val="000000"/>
                </a:solidFill>
                <a:round/>
                <a:headEnd/>
                <a:tailEnd/>
              </a:ln>
            </p:spPr>
            <p:txBody>
              <a:bodyPr/>
              <a:lstStyle/>
              <a:p>
                <a:endParaRPr lang="en-US"/>
              </a:p>
            </p:txBody>
          </p:sp>
          <p:sp>
            <p:nvSpPr>
              <p:cNvPr id="9567" name="Freeform 184"/>
              <p:cNvSpPr>
                <a:spLocks/>
              </p:cNvSpPr>
              <p:nvPr/>
            </p:nvSpPr>
            <p:spPr bwMode="auto">
              <a:xfrm>
                <a:off x="5083" y="2869"/>
                <a:ext cx="112" cy="160"/>
              </a:xfrm>
              <a:custGeom>
                <a:avLst/>
                <a:gdLst>
                  <a:gd name="T0" fmla="*/ 84 w 112"/>
                  <a:gd name="T1" fmla="*/ 52 h 160"/>
                  <a:gd name="T2" fmla="*/ 60 w 112"/>
                  <a:gd name="T3" fmla="*/ 92 h 160"/>
                  <a:gd name="T4" fmla="*/ 48 w 112"/>
                  <a:gd name="T5" fmla="*/ 128 h 160"/>
                  <a:gd name="T6" fmla="*/ 28 w 112"/>
                  <a:gd name="T7" fmla="*/ 156 h 160"/>
                  <a:gd name="T8" fmla="*/ 12 w 112"/>
                  <a:gd name="T9" fmla="*/ 160 h 160"/>
                  <a:gd name="T10" fmla="*/ 0 w 112"/>
                  <a:gd name="T11" fmla="*/ 156 h 160"/>
                  <a:gd name="T12" fmla="*/ 0 w 112"/>
                  <a:gd name="T13" fmla="*/ 152 h 160"/>
                  <a:gd name="T14" fmla="*/ 0 w 112"/>
                  <a:gd name="T15" fmla="*/ 148 h 160"/>
                  <a:gd name="T16" fmla="*/ 8 w 112"/>
                  <a:gd name="T17" fmla="*/ 144 h 160"/>
                  <a:gd name="T18" fmla="*/ 12 w 112"/>
                  <a:gd name="T19" fmla="*/ 144 h 160"/>
                  <a:gd name="T20" fmla="*/ 12 w 112"/>
                  <a:gd name="T21" fmla="*/ 148 h 160"/>
                  <a:gd name="T22" fmla="*/ 12 w 112"/>
                  <a:gd name="T23" fmla="*/ 152 h 160"/>
                  <a:gd name="T24" fmla="*/ 8 w 112"/>
                  <a:gd name="T25" fmla="*/ 156 h 160"/>
                  <a:gd name="T26" fmla="*/ 12 w 112"/>
                  <a:gd name="T27" fmla="*/ 156 h 160"/>
                  <a:gd name="T28" fmla="*/ 12 w 112"/>
                  <a:gd name="T29" fmla="*/ 156 h 160"/>
                  <a:gd name="T30" fmla="*/ 20 w 112"/>
                  <a:gd name="T31" fmla="*/ 156 h 160"/>
                  <a:gd name="T32" fmla="*/ 28 w 112"/>
                  <a:gd name="T33" fmla="*/ 148 h 160"/>
                  <a:gd name="T34" fmla="*/ 32 w 112"/>
                  <a:gd name="T35" fmla="*/ 132 h 160"/>
                  <a:gd name="T36" fmla="*/ 36 w 112"/>
                  <a:gd name="T37" fmla="*/ 120 h 160"/>
                  <a:gd name="T38" fmla="*/ 56 w 112"/>
                  <a:gd name="T39" fmla="*/ 52 h 160"/>
                  <a:gd name="T40" fmla="*/ 40 w 112"/>
                  <a:gd name="T41" fmla="*/ 44 h 160"/>
                  <a:gd name="T42" fmla="*/ 52 w 112"/>
                  <a:gd name="T43" fmla="*/ 44 h 160"/>
                  <a:gd name="T44" fmla="*/ 60 w 112"/>
                  <a:gd name="T45" fmla="*/ 40 h 160"/>
                  <a:gd name="T46" fmla="*/ 64 w 112"/>
                  <a:gd name="T47" fmla="*/ 32 h 160"/>
                  <a:gd name="T48" fmla="*/ 72 w 112"/>
                  <a:gd name="T49" fmla="*/ 16 h 160"/>
                  <a:gd name="T50" fmla="*/ 84 w 112"/>
                  <a:gd name="T51" fmla="*/ 4 h 160"/>
                  <a:gd name="T52" fmla="*/ 100 w 112"/>
                  <a:gd name="T53" fmla="*/ 0 h 160"/>
                  <a:gd name="T54" fmla="*/ 108 w 112"/>
                  <a:gd name="T55" fmla="*/ 4 h 160"/>
                  <a:gd name="T56" fmla="*/ 112 w 112"/>
                  <a:gd name="T57" fmla="*/ 8 h 160"/>
                  <a:gd name="T58" fmla="*/ 112 w 112"/>
                  <a:gd name="T59" fmla="*/ 16 h 160"/>
                  <a:gd name="T60" fmla="*/ 104 w 112"/>
                  <a:gd name="T61" fmla="*/ 16 h 160"/>
                  <a:gd name="T62" fmla="*/ 100 w 112"/>
                  <a:gd name="T63" fmla="*/ 16 h 160"/>
                  <a:gd name="T64" fmla="*/ 100 w 112"/>
                  <a:gd name="T65" fmla="*/ 12 h 160"/>
                  <a:gd name="T66" fmla="*/ 100 w 112"/>
                  <a:gd name="T67" fmla="*/ 8 h 160"/>
                  <a:gd name="T68" fmla="*/ 100 w 112"/>
                  <a:gd name="T69" fmla="*/ 4 h 160"/>
                  <a:gd name="T70" fmla="*/ 100 w 112"/>
                  <a:gd name="T71" fmla="*/ 4 h 160"/>
                  <a:gd name="T72" fmla="*/ 96 w 112"/>
                  <a:gd name="T73" fmla="*/ 4 h 160"/>
                  <a:gd name="T74" fmla="*/ 88 w 112"/>
                  <a:gd name="T75" fmla="*/ 8 h 160"/>
                  <a:gd name="T76" fmla="*/ 80 w 112"/>
                  <a:gd name="T77" fmla="*/ 20 h 160"/>
                  <a:gd name="T78" fmla="*/ 76 w 112"/>
                  <a:gd name="T79" fmla="*/ 36 h 160"/>
                  <a:gd name="T80" fmla="*/ 84 w 112"/>
                  <a:gd name="T81" fmla="*/ 44 h 1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2"/>
                  <a:gd name="T124" fmla="*/ 0 h 160"/>
                  <a:gd name="T125" fmla="*/ 112 w 112"/>
                  <a:gd name="T126" fmla="*/ 160 h 1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2" h="160">
                    <a:moveTo>
                      <a:pt x="84" y="44"/>
                    </a:moveTo>
                    <a:lnTo>
                      <a:pt x="84" y="52"/>
                    </a:lnTo>
                    <a:lnTo>
                      <a:pt x="72" y="52"/>
                    </a:lnTo>
                    <a:lnTo>
                      <a:pt x="60" y="92"/>
                    </a:lnTo>
                    <a:lnTo>
                      <a:pt x="52" y="112"/>
                    </a:lnTo>
                    <a:lnTo>
                      <a:pt x="48" y="128"/>
                    </a:lnTo>
                    <a:lnTo>
                      <a:pt x="36" y="144"/>
                    </a:lnTo>
                    <a:lnTo>
                      <a:pt x="28" y="156"/>
                    </a:lnTo>
                    <a:lnTo>
                      <a:pt x="20" y="160"/>
                    </a:lnTo>
                    <a:lnTo>
                      <a:pt x="12" y="160"/>
                    </a:lnTo>
                    <a:lnTo>
                      <a:pt x="4" y="160"/>
                    </a:lnTo>
                    <a:lnTo>
                      <a:pt x="0" y="156"/>
                    </a:lnTo>
                    <a:lnTo>
                      <a:pt x="0" y="152"/>
                    </a:lnTo>
                    <a:lnTo>
                      <a:pt x="0" y="148"/>
                    </a:lnTo>
                    <a:lnTo>
                      <a:pt x="4" y="144"/>
                    </a:lnTo>
                    <a:lnTo>
                      <a:pt x="8" y="144"/>
                    </a:lnTo>
                    <a:lnTo>
                      <a:pt x="12" y="144"/>
                    </a:lnTo>
                    <a:lnTo>
                      <a:pt x="12" y="148"/>
                    </a:lnTo>
                    <a:lnTo>
                      <a:pt x="12" y="152"/>
                    </a:lnTo>
                    <a:lnTo>
                      <a:pt x="12" y="156"/>
                    </a:lnTo>
                    <a:lnTo>
                      <a:pt x="8" y="156"/>
                    </a:lnTo>
                    <a:lnTo>
                      <a:pt x="12" y="156"/>
                    </a:lnTo>
                    <a:lnTo>
                      <a:pt x="16" y="156"/>
                    </a:lnTo>
                    <a:lnTo>
                      <a:pt x="20" y="156"/>
                    </a:lnTo>
                    <a:lnTo>
                      <a:pt x="24" y="152"/>
                    </a:lnTo>
                    <a:lnTo>
                      <a:pt x="28" y="148"/>
                    </a:lnTo>
                    <a:lnTo>
                      <a:pt x="32" y="140"/>
                    </a:lnTo>
                    <a:lnTo>
                      <a:pt x="32" y="132"/>
                    </a:lnTo>
                    <a:lnTo>
                      <a:pt x="36" y="128"/>
                    </a:lnTo>
                    <a:lnTo>
                      <a:pt x="36" y="120"/>
                    </a:lnTo>
                    <a:lnTo>
                      <a:pt x="40" y="112"/>
                    </a:lnTo>
                    <a:lnTo>
                      <a:pt x="56" y="52"/>
                    </a:lnTo>
                    <a:lnTo>
                      <a:pt x="40" y="52"/>
                    </a:lnTo>
                    <a:lnTo>
                      <a:pt x="40" y="44"/>
                    </a:lnTo>
                    <a:lnTo>
                      <a:pt x="48" y="44"/>
                    </a:lnTo>
                    <a:lnTo>
                      <a:pt x="52" y="44"/>
                    </a:lnTo>
                    <a:lnTo>
                      <a:pt x="56" y="44"/>
                    </a:lnTo>
                    <a:lnTo>
                      <a:pt x="60" y="40"/>
                    </a:lnTo>
                    <a:lnTo>
                      <a:pt x="60" y="36"/>
                    </a:lnTo>
                    <a:lnTo>
                      <a:pt x="64" y="32"/>
                    </a:lnTo>
                    <a:lnTo>
                      <a:pt x="68" y="20"/>
                    </a:lnTo>
                    <a:lnTo>
                      <a:pt x="72" y="16"/>
                    </a:lnTo>
                    <a:lnTo>
                      <a:pt x="80" y="8"/>
                    </a:lnTo>
                    <a:lnTo>
                      <a:pt x="84" y="4"/>
                    </a:lnTo>
                    <a:lnTo>
                      <a:pt x="92" y="0"/>
                    </a:lnTo>
                    <a:lnTo>
                      <a:pt x="100" y="0"/>
                    </a:lnTo>
                    <a:lnTo>
                      <a:pt x="104" y="0"/>
                    </a:lnTo>
                    <a:lnTo>
                      <a:pt x="108" y="4"/>
                    </a:lnTo>
                    <a:lnTo>
                      <a:pt x="112" y="8"/>
                    </a:lnTo>
                    <a:lnTo>
                      <a:pt x="112" y="12"/>
                    </a:lnTo>
                    <a:lnTo>
                      <a:pt x="112" y="16"/>
                    </a:lnTo>
                    <a:lnTo>
                      <a:pt x="108" y="16"/>
                    </a:lnTo>
                    <a:lnTo>
                      <a:pt x="104" y="16"/>
                    </a:lnTo>
                    <a:lnTo>
                      <a:pt x="100" y="16"/>
                    </a:lnTo>
                    <a:lnTo>
                      <a:pt x="100" y="12"/>
                    </a:lnTo>
                    <a:lnTo>
                      <a:pt x="100" y="8"/>
                    </a:lnTo>
                    <a:lnTo>
                      <a:pt x="100" y="4"/>
                    </a:lnTo>
                    <a:lnTo>
                      <a:pt x="96" y="4"/>
                    </a:lnTo>
                    <a:lnTo>
                      <a:pt x="92" y="4"/>
                    </a:lnTo>
                    <a:lnTo>
                      <a:pt x="88" y="8"/>
                    </a:lnTo>
                    <a:lnTo>
                      <a:pt x="84" y="12"/>
                    </a:lnTo>
                    <a:lnTo>
                      <a:pt x="80" y="20"/>
                    </a:lnTo>
                    <a:lnTo>
                      <a:pt x="76" y="28"/>
                    </a:lnTo>
                    <a:lnTo>
                      <a:pt x="76" y="36"/>
                    </a:lnTo>
                    <a:lnTo>
                      <a:pt x="72" y="44"/>
                    </a:lnTo>
                    <a:lnTo>
                      <a:pt x="84" y="44"/>
                    </a:lnTo>
                    <a:close/>
                  </a:path>
                </a:pathLst>
              </a:custGeom>
              <a:solidFill>
                <a:srgbClr val="000000"/>
              </a:solidFill>
              <a:ln w="0">
                <a:solidFill>
                  <a:srgbClr val="000000"/>
                </a:solidFill>
                <a:round/>
                <a:headEnd/>
                <a:tailEnd/>
              </a:ln>
            </p:spPr>
            <p:txBody>
              <a:bodyPr/>
              <a:lstStyle/>
              <a:p>
                <a:endParaRPr lang="en-US"/>
              </a:p>
            </p:txBody>
          </p:sp>
          <p:sp>
            <p:nvSpPr>
              <p:cNvPr id="9568" name="Freeform 185"/>
              <p:cNvSpPr>
                <a:spLocks noEditPoints="1"/>
              </p:cNvSpPr>
              <p:nvPr/>
            </p:nvSpPr>
            <p:spPr bwMode="auto">
              <a:xfrm>
                <a:off x="5167" y="2913"/>
                <a:ext cx="68" cy="80"/>
              </a:xfrm>
              <a:custGeom>
                <a:avLst/>
                <a:gdLst>
                  <a:gd name="T0" fmla="*/ 16 w 68"/>
                  <a:gd name="T1" fmla="*/ 44 h 80"/>
                  <a:gd name="T2" fmla="*/ 16 w 68"/>
                  <a:gd name="T3" fmla="*/ 48 h 80"/>
                  <a:gd name="T4" fmla="*/ 16 w 68"/>
                  <a:gd name="T5" fmla="*/ 52 h 80"/>
                  <a:gd name="T6" fmla="*/ 16 w 68"/>
                  <a:gd name="T7" fmla="*/ 60 h 80"/>
                  <a:gd name="T8" fmla="*/ 20 w 68"/>
                  <a:gd name="T9" fmla="*/ 64 h 80"/>
                  <a:gd name="T10" fmla="*/ 24 w 68"/>
                  <a:gd name="T11" fmla="*/ 68 h 80"/>
                  <a:gd name="T12" fmla="*/ 32 w 68"/>
                  <a:gd name="T13" fmla="*/ 68 h 80"/>
                  <a:gd name="T14" fmla="*/ 36 w 68"/>
                  <a:gd name="T15" fmla="*/ 68 h 80"/>
                  <a:gd name="T16" fmla="*/ 44 w 68"/>
                  <a:gd name="T17" fmla="*/ 68 h 80"/>
                  <a:gd name="T18" fmla="*/ 48 w 68"/>
                  <a:gd name="T19" fmla="*/ 64 h 80"/>
                  <a:gd name="T20" fmla="*/ 60 w 68"/>
                  <a:gd name="T21" fmla="*/ 56 h 80"/>
                  <a:gd name="T22" fmla="*/ 60 w 68"/>
                  <a:gd name="T23" fmla="*/ 60 h 80"/>
                  <a:gd name="T24" fmla="*/ 48 w 68"/>
                  <a:gd name="T25" fmla="*/ 72 h 80"/>
                  <a:gd name="T26" fmla="*/ 36 w 68"/>
                  <a:gd name="T27" fmla="*/ 76 h 80"/>
                  <a:gd name="T28" fmla="*/ 24 w 68"/>
                  <a:gd name="T29" fmla="*/ 80 h 80"/>
                  <a:gd name="T30" fmla="*/ 12 w 68"/>
                  <a:gd name="T31" fmla="*/ 76 h 80"/>
                  <a:gd name="T32" fmla="*/ 4 w 68"/>
                  <a:gd name="T33" fmla="*/ 72 h 80"/>
                  <a:gd name="T34" fmla="*/ 0 w 68"/>
                  <a:gd name="T35" fmla="*/ 64 h 80"/>
                  <a:gd name="T36" fmla="*/ 0 w 68"/>
                  <a:gd name="T37" fmla="*/ 56 h 80"/>
                  <a:gd name="T38" fmla="*/ 0 w 68"/>
                  <a:gd name="T39" fmla="*/ 40 h 80"/>
                  <a:gd name="T40" fmla="*/ 8 w 68"/>
                  <a:gd name="T41" fmla="*/ 28 h 80"/>
                  <a:gd name="T42" fmla="*/ 16 w 68"/>
                  <a:gd name="T43" fmla="*/ 16 h 80"/>
                  <a:gd name="T44" fmla="*/ 24 w 68"/>
                  <a:gd name="T45" fmla="*/ 8 h 80"/>
                  <a:gd name="T46" fmla="*/ 36 w 68"/>
                  <a:gd name="T47" fmla="*/ 0 h 80"/>
                  <a:gd name="T48" fmla="*/ 48 w 68"/>
                  <a:gd name="T49" fmla="*/ 0 h 80"/>
                  <a:gd name="T50" fmla="*/ 56 w 68"/>
                  <a:gd name="T51" fmla="*/ 0 h 80"/>
                  <a:gd name="T52" fmla="*/ 64 w 68"/>
                  <a:gd name="T53" fmla="*/ 4 h 80"/>
                  <a:gd name="T54" fmla="*/ 64 w 68"/>
                  <a:gd name="T55" fmla="*/ 8 h 80"/>
                  <a:gd name="T56" fmla="*/ 68 w 68"/>
                  <a:gd name="T57" fmla="*/ 12 h 80"/>
                  <a:gd name="T58" fmla="*/ 64 w 68"/>
                  <a:gd name="T59" fmla="*/ 20 h 80"/>
                  <a:gd name="T60" fmla="*/ 60 w 68"/>
                  <a:gd name="T61" fmla="*/ 24 h 80"/>
                  <a:gd name="T62" fmla="*/ 52 w 68"/>
                  <a:gd name="T63" fmla="*/ 32 h 80"/>
                  <a:gd name="T64" fmla="*/ 40 w 68"/>
                  <a:gd name="T65" fmla="*/ 40 h 80"/>
                  <a:gd name="T66" fmla="*/ 28 w 68"/>
                  <a:gd name="T67" fmla="*/ 44 h 80"/>
                  <a:gd name="T68" fmla="*/ 16 w 68"/>
                  <a:gd name="T69" fmla="*/ 44 h 80"/>
                  <a:gd name="T70" fmla="*/ 16 w 68"/>
                  <a:gd name="T71" fmla="*/ 40 h 80"/>
                  <a:gd name="T72" fmla="*/ 24 w 68"/>
                  <a:gd name="T73" fmla="*/ 40 h 80"/>
                  <a:gd name="T74" fmla="*/ 36 w 68"/>
                  <a:gd name="T75" fmla="*/ 36 h 80"/>
                  <a:gd name="T76" fmla="*/ 44 w 68"/>
                  <a:gd name="T77" fmla="*/ 32 h 80"/>
                  <a:gd name="T78" fmla="*/ 48 w 68"/>
                  <a:gd name="T79" fmla="*/ 24 h 80"/>
                  <a:gd name="T80" fmla="*/ 52 w 68"/>
                  <a:gd name="T81" fmla="*/ 16 h 80"/>
                  <a:gd name="T82" fmla="*/ 52 w 68"/>
                  <a:gd name="T83" fmla="*/ 12 h 80"/>
                  <a:gd name="T84" fmla="*/ 52 w 68"/>
                  <a:gd name="T85" fmla="*/ 8 h 80"/>
                  <a:gd name="T86" fmla="*/ 52 w 68"/>
                  <a:gd name="T87" fmla="*/ 4 h 80"/>
                  <a:gd name="T88" fmla="*/ 48 w 68"/>
                  <a:gd name="T89" fmla="*/ 4 h 80"/>
                  <a:gd name="T90" fmla="*/ 44 w 68"/>
                  <a:gd name="T91" fmla="*/ 4 h 80"/>
                  <a:gd name="T92" fmla="*/ 36 w 68"/>
                  <a:gd name="T93" fmla="*/ 4 h 80"/>
                  <a:gd name="T94" fmla="*/ 28 w 68"/>
                  <a:gd name="T95" fmla="*/ 12 h 80"/>
                  <a:gd name="T96" fmla="*/ 20 w 68"/>
                  <a:gd name="T97" fmla="*/ 24 h 80"/>
                  <a:gd name="T98" fmla="*/ 16 w 68"/>
                  <a:gd name="T99" fmla="*/ 40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0"/>
                  <a:gd name="T152" fmla="*/ 68 w 68"/>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0">
                    <a:moveTo>
                      <a:pt x="16" y="44"/>
                    </a:moveTo>
                    <a:lnTo>
                      <a:pt x="16" y="48"/>
                    </a:lnTo>
                    <a:lnTo>
                      <a:pt x="16" y="52"/>
                    </a:lnTo>
                    <a:lnTo>
                      <a:pt x="16" y="60"/>
                    </a:lnTo>
                    <a:lnTo>
                      <a:pt x="20" y="64"/>
                    </a:lnTo>
                    <a:lnTo>
                      <a:pt x="24" y="68"/>
                    </a:lnTo>
                    <a:lnTo>
                      <a:pt x="32" y="68"/>
                    </a:lnTo>
                    <a:lnTo>
                      <a:pt x="36" y="68"/>
                    </a:lnTo>
                    <a:lnTo>
                      <a:pt x="44" y="68"/>
                    </a:lnTo>
                    <a:lnTo>
                      <a:pt x="48" y="64"/>
                    </a:lnTo>
                    <a:lnTo>
                      <a:pt x="60" y="56"/>
                    </a:lnTo>
                    <a:lnTo>
                      <a:pt x="60" y="60"/>
                    </a:lnTo>
                    <a:lnTo>
                      <a:pt x="48" y="72"/>
                    </a:lnTo>
                    <a:lnTo>
                      <a:pt x="36" y="76"/>
                    </a:lnTo>
                    <a:lnTo>
                      <a:pt x="24" y="80"/>
                    </a:lnTo>
                    <a:lnTo>
                      <a:pt x="12" y="76"/>
                    </a:lnTo>
                    <a:lnTo>
                      <a:pt x="4" y="72"/>
                    </a:lnTo>
                    <a:lnTo>
                      <a:pt x="0" y="64"/>
                    </a:lnTo>
                    <a:lnTo>
                      <a:pt x="0" y="56"/>
                    </a:lnTo>
                    <a:lnTo>
                      <a:pt x="0" y="40"/>
                    </a:lnTo>
                    <a:lnTo>
                      <a:pt x="8" y="28"/>
                    </a:lnTo>
                    <a:lnTo>
                      <a:pt x="16" y="16"/>
                    </a:lnTo>
                    <a:lnTo>
                      <a:pt x="24" y="8"/>
                    </a:lnTo>
                    <a:lnTo>
                      <a:pt x="36" y="0"/>
                    </a:lnTo>
                    <a:lnTo>
                      <a:pt x="48" y="0"/>
                    </a:lnTo>
                    <a:lnTo>
                      <a:pt x="56" y="0"/>
                    </a:lnTo>
                    <a:lnTo>
                      <a:pt x="64" y="4"/>
                    </a:lnTo>
                    <a:lnTo>
                      <a:pt x="64" y="8"/>
                    </a:lnTo>
                    <a:lnTo>
                      <a:pt x="68" y="12"/>
                    </a:lnTo>
                    <a:lnTo>
                      <a:pt x="64" y="20"/>
                    </a:lnTo>
                    <a:lnTo>
                      <a:pt x="60" y="24"/>
                    </a:lnTo>
                    <a:lnTo>
                      <a:pt x="52" y="32"/>
                    </a:lnTo>
                    <a:lnTo>
                      <a:pt x="40" y="40"/>
                    </a:lnTo>
                    <a:lnTo>
                      <a:pt x="28" y="44"/>
                    </a:lnTo>
                    <a:lnTo>
                      <a:pt x="16" y="44"/>
                    </a:lnTo>
                    <a:close/>
                    <a:moveTo>
                      <a:pt x="16" y="40"/>
                    </a:moveTo>
                    <a:lnTo>
                      <a:pt x="24" y="40"/>
                    </a:lnTo>
                    <a:lnTo>
                      <a:pt x="36" y="36"/>
                    </a:lnTo>
                    <a:lnTo>
                      <a:pt x="44" y="32"/>
                    </a:lnTo>
                    <a:lnTo>
                      <a:pt x="48" y="24"/>
                    </a:lnTo>
                    <a:lnTo>
                      <a:pt x="52" y="16"/>
                    </a:lnTo>
                    <a:lnTo>
                      <a:pt x="52" y="12"/>
                    </a:lnTo>
                    <a:lnTo>
                      <a:pt x="52" y="8"/>
                    </a:lnTo>
                    <a:lnTo>
                      <a:pt x="52" y="4"/>
                    </a:lnTo>
                    <a:lnTo>
                      <a:pt x="48" y="4"/>
                    </a:lnTo>
                    <a:lnTo>
                      <a:pt x="44" y="4"/>
                    </a:lnTo>
                    <a:lnTo>
                      <a:pt x="36" y="4"/>
                    </a:lnTo>
                    <a:lnTo>
                      <a:pt x="28" y="12"/>
                    </a:lnTo>
                    <a:lnTo>
                      <a:pt x="20" y="24"/>
                    </a:lnTo>
                    <a:lnTo>
                      <a:pt x="16" y="40"/>
                    </a:lnTo>
                    <a:close/>
                  </a:path>
                </a:pathLst>
              </a:custGeom>
              <a:solidFill>
                <a:srgbClr val="000000"/>
              </a:solidFill>
              <a:ln w="0">
                <a:solidFill>
                  <a:srgbClr val="000000"/>
                </a:solidFill>
                <a:round/>
                <a:headEnd/>
                <a:tailEnd/>
              </a:ln>
            </p:spPr>
            <p:txBody>
              <a:bodyPr/>
              <a:lstStyle/>
              <a:p>
                <a:endParaRPr lang="en-US"/>
              </a:p>
            </p:txBody>
          </p:sp>
          <p:sp>
            <p:nvSpPr>
              <p:cNvPr id="9569" name="Freeform 186"/>
              <p:cNvSpPr>
                <a:spLocks/>
              </p:cNvSpPr>
              <p:nvPr/>
            </p:nvSpPr>
            <p:spPr bwMode="auto">
              <a:xfrm>
                <a:off x="5239" y="2913"/>
                <a:ext cx="69" cy="80"/>
              </a:xfrm>
              <a:custGeom>
                <a:avLst/>
                <a:gdLst>
                  <a:gd name="T0" fmla="*/ 69 w 69"/>
                  <a:gd name="T1" fmla="*/ 0 h 80"/>
                  <a:gd name="T2" fmla="*/ 61 w 69"/>
                  <a:gd name="T3" fmla="*/ 24 h 80"/>
                  <a:gd name="T4" fmla="*/ 61 w 69"/>
                  <a:gd name="T5" fmla="*/ 24 h 80"/>
                  <a:gd name="T6" fmla="*/ 57 w 69"/>
                  <a:gd name="T7" fmla="*/ 16 h 80"/>
                  <a:gd name="T8" fmla="*/ 53 w 69"/>
                  <a:gd name="T9" fmla="*/ 8 h 80"/>
                  <a:gd name="T10" fmla="*/ 49 w 69"/>
                  <a:gd name="T11" fmla="*/ 4 h 80"/>
                  <a:gd name="T12" fmla="*/ 45 w 69"/>
                  <a:gd name="T13" fmla="*/ 4 h 80"/>
                  <a:gd name="T14" fmla="*/ 41 w 69"/>
                  <a:gd name="T15" fmla="*/ 4 h 80"/>
                  <a:gd name="T16" fmla="*/ 37 w 69"/>
                  <a:gd name="T17" fmla="*/ 8 h 80"/>
                  <a:gd name="T18" fmla="*/ 33 w 69"/>
                  <a:gd name="T19" fmla="*/ 8 h 80"/>
                  <a:gd name="T20" fmla="*/ 33 w 69"/>
                  <a:gd name="T21" fmla="*/ 12 h 80"/>
                  <a:gd name="T22" fmla="*/ 33 w 69"/>
                  <a:gd name="T23" fmla="*/ 16 h 80"/>
                  <a:gd name="T24" fmla="*/ 33 w 69"/>
                  <a:gd name="T25" fmla="*/ 20 h 80"/>
                  <a:gd name="T26" fmla="*/ 37 w 69"/>
                  <a:gd name="T27" fmla="*/ 24 h 80"/>
                  <a:gd name="T28" fmla="*/ 41 w 69"/>
                  <a:gd name="T29" fmla="*/ 28 h 80"/>
                  <a:gd name="T30" fmla="*/ 49 w 69"/>
                  <a:gd name="T31" fmla="*/ 36 h 80"/>
                  <a:gd name="T32" fmla="*/ 53 w 69"/>
                  <a:gd name="T33" fmla="*/ 44 h 80"/>
                  <a:gd name="T34" fmla="*/ 57 w 69"/>
                  <a:gd name="T35" fmla="*/ 52 h 80"/>
                  <a:gd name="T36" fmla="*/ 57 w 69"/>
                  <a:gd name="T37" fmla="*/ 56 h 80"/>
                  <a:gd name="T38" fmla="*/ 57 w 69"/>
                  <a:gd name="T39" fmla="*/ 64 h 80"/>
                  <a:gd name="T40" fmla="*/ 49 w 69"/>
                  <a:gd name="T41" fmla="*/ 72 h 80"/>
                  <a:gd name="T42" fmla="*/ 41 w 69"/>
                  <a:gd name="T43" fmla="*/ 80 h 80"/>
                  <a:gd name="T44" fmla="*/ 29 w 69"/>
                  <a:gd name="T45" fmla="*/ 80 h 80"/>
                  <a:gd name="T46" fmla="*/ 25 w 69"/>
                  <a:gd name="T47" fmla="*/ 80 h 80"/>
                  <a:gd name="T48" fmla="*/ 17 w 69"/>
                  <a:gd name="T49" fmla="*/ 76 h 80"/>
                  <a:gd name="T50" fmla="*/ 12 w 69"/>
                  <a:gd name="T51" fmla="*/ 76 h 80"/>
                  <a:gd name="T52" fmla="*/ 12 w 69"/>
                  <a:gd name="T53" fmla="*/ 76 h 80"/>
                  <a:gd name="T54" fmla="*/ 8 w 69"/>
                  <a:gd name="T55" fmla="*/ 76 h 80"/>
                  <a:gd name="T56" fmla="*/ 4 w 69"/>
                  <a:gd name="T57" fmla="*/ 80 h 80"/>
                  <a:gd name="T58" fmla="*/ 0 w 69"/>
                  <a:gd name="T59" fmla="*/ 80 h 80"/>
                  <a:gd name="T60" fmla="*/ 8 w 69"/>
                  <a:gd name="T61" fmla="*/ 52 h 80"/>
                  <a:gd name="T62" fmla="*/ 12 w 69"/>
                  <a:gd name="T63" fmla="*/ 52 h 80"/>
                  <a:gd name="T64" fmla="*/ 12 w 69"/>
                  <a:gd name="T65" fmla="*/ 64 h 80"/>
                  <a:gd name="T66" fmla="*/ 17 w 69"/>
                  <a:gd name="T67" fmla="*/ 72 h 80"/>
                  <a:gd name="T68" fmla="*/ 25 w 69"/>
                  <a:gd name="T69" fmla="*/ 76 h 80"/>
                  <a:gd name="T70" fmla="*/ 29 w 69"/>
                  <a:gd name="T71" fmla="*/ 76 h 80"/>
                  <a:gd name="T72" fmla="*/ 37 w 69"/>
                  <a:gd name="T73" fmla="*/ 76 h 80"/>
                  <a:gd name="T74" fmla="*/ 41 w 69"/>
                  <a:gd name="T75" fmla="*/ 72 h 80"/>
                  <a:gd name="T76" fmla="*/ 45 w 69"/>
                  <a:gd name="T77" fmla="*/ 68 h 80"/>
                  <a:gd name="T78" fmla="*/ 45 w 69"/>
                  <a:gd name="T79" fmla="*/ 64 h 80"/>
                  <a:gd name="T80" fmla="*/ 45 w 69"/>
                  <a:gd name="T81" fmla="*/ 60 h 80"/>
                  <a:gd name="T82" fmla="*/ 45 w 69"/>
                  <a:gd name="T83" fmla="*/ 56 h 80"/>
                  <a:gd name="T84" fmla="*/ 41 w 69"/>
                  <a:gd name="T85" fmla="*/ 52 h 80"/>
                  <a:gd name="T86" fmla="*/ 33 w 69"/>
                  <a:gd name="T87" fmla="*/ 44 h 80"/>
                  <a:gd name="T88" fmla="*/ 25 w 69"/>
                  <a:gd name="T89" fmla="*/ 36 h 80"/>
                  <a:gd name="T90" fmla="*/ 25 w 69"/>
                  <a:gd name="T91" fmla="*/ 28 h 80"/>
                  <a:gd name="T92" fmla="*/ 21 w 69"/>
                  <a:gd name="T93" fmla="*/ 24 h 80"/>
                  <a:gd name="T94" fmla="*/ 21 w 69"/>
                  <a:gd name="T95" fmla="*/ 20 h 80"/>
                  <a:gd name="T96" fmla="*/ 21 w 69"/>
                  <a:gd name="T97" fmla="*/ 12 h 80"/>
                  <a:gd name="T98" fmla="*/ 29 w 69"/>
                  <a:gd name="T99" fmla="*/ 4 h 80"/>
                  <a:gd name="T100" fmla="*/ 33 w 69"/>
                  <a:gd name="T101" fmla="*/ 0 h 80"/>
                  <a:gd name="T102" fmla="*/ 41 w 69"/>
                  <a:gd name="T103" fmla="*/ 0 h 80"/>
                  <a:gd name="T104" fmla="*/ 45 w 69"/>
                  <a:gd name="T105" fmla="*/ 0 h 80"/>
                  <a:gd name="T106" fmla="*/ 49 w 69"/>
                  <a:gd name="T107" fmla="*/ 0 h 80"/>
                  <a:gd name="T108" fmla="*/ 49 w 69"/>
                  <a:gd name="T109" fmla="*/ 0 h 80"/>
                  <a:gd name="T110" fmla="*/ 53 w 69"/>
                  <a:gd name="T111" fmla="*/ 4 h 80"/>
                  <a:gd name="T112" fmla="*/ 57 w 69"/>
                  <a:gd name="T113" fmla="*/ 4 h 80"/>
                  <a:gd name="T114" fmla="*/ 61 w 69"/>
                  <a:gd name="T115" fmla="*/ 4 h 80"/>
                  <a:gd name="T116" fmla="*/ 61 w 69"/>
                  <a:gd name="T117" fmla="*/ 4 h 80"/>
                  <a:gd name="T118" fmla="*/ 65 w 69"/>
                  <a:gd name="T119" fmla="*/ 0 h 80"/>
                  <a:gd name="T120" fmla="*/ 69 w 69"/>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9"/>
                  <a:gd name="T184" fmla="*/ 0 h 80"/>
                  <a:gd name="T185" fmla="*/ 69 w 69"/>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9" h="80">
                    <a:moveTo>
                      <a:pt x="69" y="0"/>
                    </a:moveTo>
                    <a:lnTo>
                      <a:pt x="61" y="24"/>
                    </a:lnTo>
                    <a:lnTo>
                      <a:pt x="57" y="16"/>
                    </a:lnTo>
                    <a:lnTo>
                      <a:pt x="53" y="8"/>
                    </a:lnTo>
                    <a:lnTo>
                      <a:pt x="49" y="4"/>
                    </a:lnTo>
                    <a:lnTo>
                      <a:pt x="45" y="4"/>
                    </a:lnTo>
                    <a:lnTo>
                      <a:pt x="41" y="4"/>
                    </a:lnTo>
                    <a:lnTo>
                      <a:pt x="37" y="8"/>
                    </a:lnTo>
                    <a:lnTo>
                      <a:pt x="33" y="8"/>
                    </a:lnTo>
                    <a:lnTo>
                      <a:pt x="33" y="12"/>
                    </a:lnTo>
                    <a:lnTo>
                      <a:pt x="33" y="16"/>
                    </a:lnTo>
                    <a:lnTo>
                      <a:pt x="33" y="20"/>
                    </a:lnTo>
                    <a:lnTo>
                      <a:pt x="37" y="24"/>
                    </a:lnTo>
                    <a:lnTo>
                      <a:pt x="41" y="28"/>
                    </a:lnTo>
                    <a:lnTo>
                      <a:pt x="49" y="36"/>
                    </a:lnTo>
                    <a:lnTo>
                      <a:pt x="53" y="44"/>
                    </a:lnTo>
                    <a:lnTo>
                      <a:pt x="57" y="52"/>
                    </a:lnTo>
                    <a:lnTo>
                      <a:pt x="57" y="56"/>
                    </a:lnTo>
                    <a:lnTo>
                      <a:pt x="57" y="64"/>
                    </a:lnTo>
                    <a:lnTo>
                      <a:pt x="49" y="72"/>
                    </a:lnTo>
                    <a:lnTo>
                      <a:pt x="41" y="80"/>
                    </a:lnTo>
                    <a:lnTo>
                      <a:pt x="29" y="80"/>
                    </a:lnTo>
                    <a:lnTo>
                      <a:pt x="25" y="80"/>
                    </a:lnTo>
                    <a:lnTo>
                      <a:pt x="17" y="76"/>
                    </a:lnTo>
                    <a:lnTo>
                      <a:pt x="12" y="76"/>
                    </a:lnTo>
                    <a:lnTo>
                      <a:pt x="8" y="76"/>
                    </a:lnTo>
                    <a:lnTo>
                      <a:pt x="4" y="80"/>
                    </a:lnTo>
                    <a:lnTo>
                      <a:pt x="0" y="80"/>
                    </a:lnTo>
                    <a:lnTo>
                      <a:pt x="8" y="52"/>
                    </a:lnTo>
                    <a:lnTo>
                      <a:pt x="12" y="52"/>
                    </a:lnTo>
                    <a:lnTo>
                      <a:pt x="12" y="64"/>
                    </a:lnTo>
                    <a:lnTo>
                      <a:pt x="17" y="72"/>
                    </a:lnTo>
                    <a:lnTo>
                      <a:pt x="25" y="76"/>
                    </a:lnTo>
                    <a:lnTo>
                      <a:pt x="29" y="76"/>
                    </a:lnTo>
                    <a:lnTo>
                      <a:pt x="37" y="76"/>
                    </a:lnTo>
                    <a:lnTo>
                      <a:pt x="41" y="72"/>
                    </a:lnTo>
                    <a:lnTo>
                      <a:pt x="45" y="68"/>
                    </a:lnTo>
                    <a:lnTo>
                      <a:pt x="45" y="64"/>
                    </a:lnTo>
                    <a:lnTo>
                      <a:pt x="45" y="60"/>
                    </a:lnTo>
                    <a:lnTo>
                      <a:pt x="45" y="56"/>
                    </a:lnTo>
                    <a:lnTo>
                      <a:pt x="41" y="52"/>
                    </a:lnTo>
                    <a:lnTo>
                      <a:pt x="33" y="44"/>
                    </a:lnTo>
                    <a:lnTo>
                      <a:pt x="25" y="36"/>
                    </a:lnTo>
                    <a:lnTo>
                      <a:pt x="25" y="28"/>
                    </a:lnTo>
                    <a:lnTo>
                      <a:pt x="21" y="24"/>
                    </a:lnTo>
                    <a:lnTo>
                      <a:pt x="21" y="20"/>
                    </a:lnTo>
                    <a:lnTo>
                      <a:pt x="21" y="12"/>
                    </a:lnTo>
                    <a:lnTo>
                      <a:pt x="29" y="4"/>
                    </a:lnTo>
                    <a:lnTo>
                      <a:pt x="33" y="0"/>
                    </a:lnTo>
                    <a:lnTo>
                      <a:pt x="41" y="0"/>
                    </a:lnTo>
                    <a:lnTo>
                      <a:pt x="45" y="0"/>
                    </a:lnTo>
                    <a:lnTo>
                      <a:pt x="49" y="0"/>
                    </a:lnTo>
                    <a:lnTo>
                      <a:pt x="53" y="4"/>
                    </a:lnTo>
                    <a:lnTo>
                      <a:pt x="57" y="4"/>
                    </a:lnTo>
                    <a:lnTo>
                      <a:pt x="61" y="4"/>
                    </a:lnTo>
                    <a:lnTo>
                      <a:pt x="65" y="0"/>
                    </a:lnTo>
                    <a:lnTo>
                      <a:pt x="69" y="0"/>
                    </a:lnTo>
                    <a:close/>
                  </a:path>
                </a:pathLst>
              </a:custGeom>
              <a:solidFill>
                <a:srgbClr val="000000"/>
              </a:solidFill>
              <a:ln w="0">
                <a:solidFill>
                  <a:srgbClr val="000000"/>
                </a:solidFill>
                <a:round/>
                <a:headEnd/>
                <a:tailEnd/>
              </a:ln>
            </p:spPr>
            <p:txBody>
              <a:bodyPr/>
              <a:lstStyle/>
              <a:p>
                <a:endParaRPr lang="en-US"/>
              </a:p>
            </p:txBody>
          </p:sp>
          <p:sp>
            <p:nvSpPr>
              <p:cNvPr id="9570" name="Freeform 187"/>
              <p:cNvSpPr>
                <a:spLocks/>
              </p:cNvSpPr>
              <p:nvPr/>
            </p:nvSpPr>
            <p:spPr bwMode="auto">
              <a:xfrm>
                <a:off x="5308" y="2913"/>
                <a:ext cx="68" cy="80"/>
              </a:xfrm>
              <a:custGeom>
                <a:avLst/>
                <a:gdLst>
                  <a:gd name="T0" fmla="*/ 68 w 68"/>
                  <a:gd name="T1" fmla="*/ 0 h 80"/>
                  <a:gd name="T2" fmla="*/ 60 w 68"/>
                  <a:gd name="T3" fmla="*/ 24 h 80"/>
                  <a:gd name="T4" fmla="*/ 56 w 68"/>
                  <a:gd name="T5" fmla="*/ 24 h 80"/>
                  <a:gd name="T6" fmla="*/ 56 w 68"/>
                  <a:gd name="T7" fmla="*/ 16 h 80"/>
                  <a:gd name="T8" fmla="*/ 52 w 68"/>
                  <a:gd name="T9" fmla="*/ 8 h 80"/>
                  <a:gd name="T10" fmla="*/ 48 w 68"/>
                  <a:gd name="T11" fmla="*/ 4 h 80"/>
                  <a:gd name="T12" fmla="*/ 44 w 68"/>
                  <a:gd name="T13" fmla="*/ 4 h 80"/>
                  <a:gd name="T14" fmla="*/ 40 w 68"/>
                  <a:gd name="T15" fmla="*/ 4 h 80"/>
                  <a:gd name="T16" fmla="*/ 36 w 68"/>
                  <a:gd name="T17" fmla="*/ 8 h 80"/>
                  <a:gd name="T18" fmla="*/ 32 w 68"/>
                  <a:gd name="T19" fmla="*/ 8 h 80"/>
                  <a:gd name="T20" fmla="*/ 32 w 68"/>
                  <a:gd name="T21" fmla="*/ 12 h 80"/>
                  <a:gd name="T22" fmla="*/ 32 w 68"/>
                  <a:gd name="T23" fmla="*/ 16 h 80"/>
                  <a:gd name="T24" fmla="*/ 32 w 68"/>
                  <a:gd name="T25" fmla="*/ 20 h 80"/>
                  <a:gd name="T26" fmla="*/ 36 w 68"/>
                  <a:gd name="T27" fmla="*/ 24 h 80"/>
                  <a:gd name="T28" fmla="*/ 40 w 68"/>
                  <a:gd name="T29" fmla="*/ 28 h 80"/>
                  <a:gd name="T30" fmla="*/ 48 w 68"/>
                  <a:gd name="T31" fmla="*/ 36 h 80"/>
                  <a:gd name="T32" fmla="*/ 52 w 68"/>
                  <a:gd name="T33" fmla="*/ 44 h 80"/>
                  <a:gd name="T34" fmla="*/ 56 w 68"/>
                  <a:gd name="T35" fmla="*/ 52 h 80"/>
                  <a:gd name="T36" fmla="*/ 56 w 68"/>
                  <a:gd name="T37" fmla="*/ 56 h 80"/>
                  <a:gd name="T38" fmla="*/ 56 w 68"/>
                  <a:gd name="T39" fmla="*/ 64 h 80"/>
                  <a:gd name="T40" fmla="*/ 48 w 68"/>
                  <a:gd name="T41" fmla="*/ 72 h 80"/>
                  <a:gd name="T42" fmla="*/ 40 w 68"/>
                  <a:gd name="T43" fmla="*/ 80 h 80"/>
                  <a:gd name="T44" fmla="*/ 28 w 68"/>
                  <a:gd name="T45" fmla="*/ 80 h 80"/>
                  <a:gd name="T46" fmla="*/ 24 w 68"/>
                  <a:gd name="T47" fmla="*/ 80 h 80"/>
                  <a:gd name="T48" fmla="*/ 16 w 68"/>
                  <a:gd name="T49" fmla="*/ 76 h 80"/>
                  <a:gd name="T50" fmla="*/ 12 w 68"/>
                  <a:gd name="T51" fmla="*/ 76 h 80"/>
                  <a:gd name="T52" fmla="*/ 12 w 68"/>
                  <a:gd name="T53" fmla="*/ 76 h 80"/>
                  <a:gd name="T54" fmla="*/ 8 w 68"/>
                  <a:gd name="T55" fmla="*/ 76 h 80"/>
                  <a:gd name="T56" fmla="*/ 4 w 68"/>
                  <a:gd name="T57" fmla="*/ 80 h 80"/>
                  <a:gd name="T58" fmla="*/ 0 w 68"/>
                  <a:gd name="T59" fmla="*/ 80 h 80"/>
                  <a:gd name="T60" fmla="*/ 8 w 68"/>
                  <a:gd name="T61" fmla="*/ 52 h 80"/>
                  <a:gd name="T62" fmla="*/ 12 w 68"/>
                  <a:gd name="T63" fmla="*/ 52 h 80"/>
                  <a:gd name="T64" fmla="*/ 12 w 68"/>
                  <a:gd name="T65" fmla="*/ 64 h 80"/>
                  <a:gd name="T66" fmla="*/ 16 w 68"/>
                  <a:gd name="T67" fmla="*/ 72 h 80"/>
                  <a:gd name="T68" fmla="*/ 20 w 68"/>
                  <a:gd name="T69" fmla="*/ 76 h 80"/>
                  <a:gd name="T70" fmla="*/ 28 w 68"/>
                  <a:gd name="T71" fmla="*/ 76 h 80"/>
                  <a:gd name="T72" fmla="*/ 36 w 68"/>
                  <a:gd name="T73" fmla="*/ 76 h 80"/>
                  <a:gd name="T74" fmla="*/ 40 w 68"/>
                  <a:gd name="T75" fmla="*/ 72 h 80"/>
                  <a:gd name="T76" fmla="*/ 44 w 68"/>
                  <a:gd name="T77" fmla="*/ 68 h 80"/>
                  <a:gd name="T78" fmla="*/ 44 w 68"/>
                  <a:gd name="T79" fmla="*/ 64 h 80"/>
                  <a:gd name="T80" fmla="*/ 44 w 68"/>
                  <a:gd name="T81" fmla="*/ 60 h 80"/>
                  <a:gd name="T82" fmla="*/ 40 w 68"/>
                  <a:gd name="T83" fmla="*/ 56 h 80"/>
                  <a:gd name="T84" fmla="*/ 40 w 68"/>
                  <a:gd name="T85" fmla="*/ 52 h 80"/>
                  <a:gd name="T86" fmla="*/ 32 w 68"/>
                  <a:gd name="T87" fmla="*/ 44 h 80"/>
                  <a:gd name="T88" fmla="*/ 24 w 68"/>
                  <a:gd name="T89" fmla="*/ 36 h 80"/>
                  <a:gd name="T90" fmla="*/ 20 w 68"/>
                  <a:gd name="T91" fmla="*/ 28 h 80"/>
                  <a:gd name="T92" fmla="*/ 20 w 68"/>
                  <a:gd name="T93" fmla="*/ 24 h 80"/>
                  <a:gd name="T94" fmla="*/ 20 w 68"/>
                  <a:gd name="T95" fmla="*/ 20 h 80"/>
                  <a:gd name="T96" fmla="*/ 20 w 68"/>
                  <a:gd name="T97" fmla="*/ 12 h 80"/>
                  <a:gd name="T98" fmla="*/ 24 w 68"/>
                  <a:gd name="T99" fmla="*/ 4 h 80"/>
                  <a:gd name="T100" fmla="*/ 32 w 68"/>
                  <a:gd name="T101" fmla="*/ 0 h 80"/>
                  <a:gd name="T102" fmla="*/ 40 w 68"/>
                  <a:gd name="T103" fmla="*/ 0 h 80"/>
                  <a:gd name="T104" fmla="*/ 44 w 68"/>
                  <a:gd name="T105" fmla="*/ 0 h 80"/>
                  <a:gd name="T106" fmla="*/ 48 w 68"/>
                  <a:gd name="T107" fmla="*/ 0 h 80"/>
                  <a:gd name="T108" fmla="*/ 48 w 68"/>
                  <a:gd name="T109" fmla="*/ 0 h 80"/>
                  <a:gd name="T110" fmla="*/ 52 w 68"/>
                  <a:gd name="T111" fmla="*/ 4 h 80"/>
                  <a:gd name="T112" fmla="*/ 56 w 68"/>
                  <a:gd name="T113" fmla="*/ 4 h 80"/>
                  <a:gd name="T114" fmla="*/ 56 w 68"/>
                  <a:gd name="T115" fmla="*/ 4 h 80"/>
                  <a:gd name="T116" fmla="*/ 60 w 68"/>
                  <a:gd name="T117" fmla="*/ 4 h 80"/>
                  <a:gd name="T118" fmla="*/ 64 w 68"/>
                  <a:gd name="T119" fmla="*/ 0 h 80"/>
                  <a:gd name="T120" fmla="*/ 68 w 68"/>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8"/>
                  <a:gd name="T184" fmla="*/ 0 h 80"/>
                  <a:gd name="T185" fmla="*/ 68 w 68"/>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8" h="80">
                    <a:moveTo>
                      <a:pt x="68" y="0"/>
                    </a:moveTo>
                    <a:lnTo>
                      <a:pt x="60" y="24"/>
                    </a:lnTo>
                    <a:lnTo>
                      <a:pt x="56" y="24"/>
                    </a:lnTo>
                    <a:lnTo>
                      <a:pt x="56" y="16"/>
                    </a:lnTo>
                    <a:lnTo>
                      <a:pt x="52" y="8"/>
                    </a:lnTo>
                    <a:lnTo>
                      <a:pt x="48" y="4"/>
                    </a:lnTo>
                    <a:lnTo>
                      <a:pt x="44" y="4"/>
                    </a:lnTo>
                    <a:lnTo>
                      <a:pt x="40" y="4"/>
                    </a:lnTo>
                    <a:lnTo>
                      <a:pt x="36" y="8"/>
                    </a:lnTo>
                    <a:lnTo>
                      <a:pt x="32" y="8"/>
                    </a:lnTo>
                    <a:lnTo>
                      <a:pt x="32" y="12"/>
                    </a:lnTo>
                    <a:lnTo>
                      <a:pt x="32" y="16"/>
                    </a:lnTo>
                    <a:lnTo>
                      <a:pt x="32" y="20"/>
                    </a:lnTo>
                    <a:lnTo>
                      <a:pt x="36" y="24"/>
                    </a:lnTo>
                    <a:lnTo>
                      <a:pt x="40" y="28"/>
                    </a:lnTo>
                    <a:lnTo>
                      <a:pt x="48" y="36"/>
                    </a:lnTo>
                    <a:lnTo>
                      <a:pt x="52" y="44"/>
                    </a:lnTo>
                    <a:lnTo>
                      <a:pt x="56" y="52"/>
                    </a:lnTo>
                    <a:lnTo>
                      <a:pt x="56" y="56"/>
                    </a:lnTo>
                    <a:lnTo>
                      <a:pt x="56" y="64"/>
                    </a:lnTo>
                    <a:lnTo>
                      <a:pt x="48" y="72"/>
                    </a:lnTo>
                    <a:lnTo>
                      <a:pt x="40" y="80"/>
                    </a:lnTo>
                    <a:lnTo>
                      <a:pt x="28" y="80"/>
                    </a:lnTo>
                    <a:lnTo>
                      <a:pt x="24" y="80"/>
                    </a:lnTo>
                    <a:lnTo>
                      <a:pt x="16" y="76"/>
                    </a:lnTo>
                    <a:lnTo>
                      <a:pt x="12" y="76"/>
                    </a:lnTo>
                    <a:lnTo>
                      <a:pt x="8" y="76"/>
                    </a:lnTo>
                    <a:lnTo>
                      <a:pt x="4" y="80"/>
                    </a:lnTo>
                    <a:lnTo>
                      <a:pt x="0" y="80"/>
                    </a:lnTo>
                    <a:lnTo>
                      <a:pt x="8" y="52"/>
                    </a:lnTo>
                    <a:lnTo>
                      <a:pt x="12" y="52"/>
                    </a:lnTo>
                    <a:lnTo>
                      <a:pt x="12" y="64"/>
                    </a:lnTo>
                    <a:lnTo>
                      <a:pt x="16" y="72"/>
                    </a:lnTo>
                    <a:lnTo>
                      <a:pt x="20" y="76"/>
                    </a:lnTo>
                    <a:lnTo>
                      <a:pt x="28" y="76"/>
                    </a:lnTo>
                    <a:lnTo>
                      <a:pt x="36" y="76"/>
                    </a:lnTo>
                    <a:lnTo>
                      <a:pt x="40" y="72"/>
                    </a:lnTo>
                    <a:lnTo>
                      <a:pt x="44" y="68"/>
                    </a:lnTo>
                    <a:lnTo>
                      <a:pt x="44" y="64"/>
                    </a:lnTo>
                    <a:lnTo>
                      <a:pt x="44" y="60"/>
                    </a:lnTo>
                    <a:lnTo>
                      <a:pt x="40" y="56"/>
                    </a:lnTo>
                    <a:lnTo>
                      <a:pt x="40" y="52"/>
                    </a:lnTo>
                    <a:lnTo>
                      <a:pt x="32" y="44"/>
                    </a:lnTo>
                    <a:lnTo>
                      <a:pt x="24" y="36"/>
                    </a:lnTo>
                    <a:lnTo>
                      <a:pt x="20" y="28"/>
                    </a:lnTo>
                    <a:lnTo>
                      <a:pt x="20" y="24"/>
                    </a:lnTo>
                    <a:lnTo>
                      <a:pt x="20" y="20"/>
                    </a:lnTo>
                    <a:lnTo>
                      <a:pt x="20" y="12"/>
                    </a:lnTo>
                    <a:lnTo>
                      <a:pt x="24" y="4"/>
                    </a:lnTo>
                    <a:lnTo>
                      <a:pt x="32" y="0"/>
                    </a:lnTo>
                    <a:lnTo>
                      <a:pt x="40" y="0"/>
                    </a:lnTo>
                    <a:lnTo>
                      <a:pt x="44" y="0"/>
                    </a:lnTo>
                    <a:lnTo>
                      <a:pt x="48" y="0"/>
                    </a:lnTo>
                    <a:lnTo>
                      <a:pt x="52" y="4"/>
                    </a:lnTo>
                    <a:lnTo>
                      <a:pt x="56" y="4"/>
                    </a:lnTo>
                    <a:lnTo>
                      <a:pt x="60" y="4"/>
                    </a:lnTo>
                    <a:lnTo>
                      <a:pt x="64" y="0"/>
                    </a:lnTo>
                    <a:lnTo>
                      <a:pt x="68" y="0"/>
                    </a:lnTo>
                    <a:close/>
                  </a:path>
                </a:pathLst>
              </a:custGeom>
              <a:solidFill>
                <a:srgbClr val="000000"/>
              </a:solidFill>
              <a:ln w="0">
                <a:solidFill>
                  <a:srgbClr val="000000"/>
                </a:solidFill>
                <a:round/>
                <a:headEnd/>
                <a:tailEnd/>
              </a:ln>
            </p:spPr>
            <p:txBody>
              <a:bodyPr/>
              <a:lstStyle/>
              <a:p>
                <a:endParaRPr lang="en-US"/>
              </a:p>
            </p:txBody>
          </p:sp>
          <p:sp>
            <p:nvSpPr>
              <p:cNvPr id="9571" name="Freeform 188"/>
              <p:cNvSpPr>
                <a:spLocks noEditPoints="1"/>
              </p:cNvSpPr>
              <p:nvPr/>
            </p:nvSpPr>
            <p:spPr bwMode="auto">
              <a:xfrm>
                <a:off x="5380" y="2913"/>
                <a:ext cx="76" cy="80"/>
              </a:xfrm>
              <a:custGeom>
                <a:avLst/>
                <a:gdLst>
                  <a:gd name="T0" fmla="*/ 76 w 76"/>
                  <a:gd name="T1" fmla="*/ 28 h 80"/>
                  <a:gd name="T2" fmla="*/ 76 w 76"/>
                  <a:gd name="T3" fmla="*/ 40 h 80"/>
                  <a:gd name="T4" fmla="*/ 72 w 76"/>
                  <a:gd name="T5" fmla="*/ 52 h 80"/>
                  <a:gd name="T6" fmla="*/ 60 w 76"/>
                  <a:gd name="T7" fmla="*/ 64 h 80"/>
                  <a:gd name="T8" fmla="*/ 52 w 76"/>
                  <a:gd name="T9" fmla="*/ 72 h 80"/>
                  <a:gd name="T10" fmla="*/ 40 w 76"/>
                  <a:gd name="T11" fmla="*/ 80 h 80"/>
                  <a:gd name="T12" fmla="*/ 28 w 76"/>
                  <a:gd name="T13" fmla="*/ 80 h 80"/>
                  <a:gd name="T14" fmla="*/ 16 w 76"/>
                  <a:gd name="T15" fmla="*/ 80 h 80"/>
                  <a:gd name="T16" fmla="*/ 8 w 76"/>
                  <a:gd name="T17" fmla="*/ 72 h 80"/>
                  <a:gd name="T18" fmla="*/ 4 w 76"/>
                  <a:gd name="T19" fmla="*/ 64 h 80"/>
                  <a:gd name="T20" fmla="*/ 0 w 76"/>
                  <a:gd name="T21" fmla="*/ 52 h 80"/>
                  <a:gd name="T22" fmla="*/ 4 w 76"/>
                  <a:gd name="T23" fmla="*/ 40 h 80"/>
                  <a:gd name="T24" fmla="*/ 8 w 76"/>
                  <a:gd name="T25" fmla="*/ 28 h 80"/>
                  <a:gd name="T26" fmla="*/ 16 w 76"/>
                  <a:gd name="T27" fmla="*/ 16 h 80"/>
                  <a:gd name="T28" fmla="*/ 28 w 76"/>
                  <a:gd name="T29" fmla="*/ 8 h 80"/>
                  <a:gd name="T30" fmla="*/ 40 w 76"/>
                  <a:gd name="T31" fmla="*/ 0 h 80"/>
                  <a:gd name="T32" fmla="*/ 52 w 76"/>
                  <a:gd name="T33" fmla="*/ 0 h 80"/>
                  <a:gd name="T34" fmla="*/ 60 w 76"/>
                  <a:gd name="T35" fmla="*/ 0 h 80"/>
                  <a:gd name="T36" fmla="*/ 68 w 76"/>
                  <a:gd name="T37" fmla="*/ 8 h 80"/>
                  <a:gd name="T38" fmla="*/ 76 w 76"/>
                  <a:gd name="T39" fmla="*/ 16 h 80"/>
                  <a:gd name="T40" fmla="*/ 76 w 76"/>
                  <a:gd name="T41" fmla="*/ 28 h 80"/>
                  <a:gd name="T42" fmla="*/ 60 w 76"/>
                  <a:gd name="T43" fmla="*/ 20 h 80"/>
                  <a:gd name="T44" fmla="*/ 60 w 76"/>
                  <a:gd name="T45" fmla="*/ 12 h 80"/>
                  <a:gd name="T46" fmla="*/ 56 w 76"/>
                  <a:gd name="T47" fmla="*/ 8 h 80"/>
                  <a:gd name="T48" fmla="*/ 52 w 76"/>
                  <a:gd name="T49" fmla="*/ 4 h 80"/>
                  <a:gd name="T50" fmla="*/ 48 w 76"/>
                  <a:gd name="T51" fmla="*/ 4 h 80"/>
                  <a:gd name="T52" fmla="*/ 40 w 76"/>
                  <a:gd name="T53" fmla="*/ 4 h 80"/>
                  <a:gd name="T54" fmla="*/ 32 w 76"/>
                  <a:gd name="T55" fmla="*/ 12 h 80"/>
                  <a:gd name="T56" fmla="*/ 28 w 76"/>
                  <a:gd name="T57" fmla="*/ 20 h 80"/>
                  <a:gd name="T58" fmla="*/ 20 w 76"/>
                  <a:gd name="T59" fmla="*/ 40 h 80"/>
                  <a:gd name="T60" fmla="*/ 16 w 76"/>
                  <a:gd name="T61" fmla="*/ 60 h 80"/>
                  <a:gd name="T62" fmla="*/ 16 w 76"/>
                  <a:gd name="T63" fmla="*/ 68 h 80"/>
                  <a:gd name="T64" fmla="*/ 20 w 76"/>
                  <a:gd name="T65" fmla="*/ 72 h 80"/>
                  <a:gd name="T66" fmla="*/ 24 w 76"/>
                  <a:gd name="T67" fmla="*/ 76 h 80"/>
                  <a:gd name="T68" fmla="*/ 28 w 76"/>
                  <a:gd name="T69" fmla="*/ 76 h 80"/>
                  <a:gd name="T70" fmla="*/ 36 w 76"/>
                  <a:gd name="T71" fmla="*/ 76 h 80"/>
                  <a:gd name="T72" fmla="*/ 44 w 76"/>
                  <a:gd name="T73" fmla="*/ 68 h 80"/>
                  <a:gd name="T74" fmla="*/ 52 w 76"/>
                  <a:gd name="T75" fmla="*/ 56 h 80"/>
                  <a:gd name="T76" fmla="*/ 60 w 76"/>
                  <a:gd name="T77" fmla="*/ 40 h 80"/>
                  <a:gd name="T78" fmla="*/ 60 w 76"/>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
                  <a:gd name="T121" fmla="*/ 0 h 80"/>
                  <a:gd name="T122" fmla="*/ 76 w 76"/>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 h="80">
                    <a:moveTo>
                      <a:pt x="76" y="28"/>
                    </a:moveTo>
                    <a:lnTo>
                      <a:pt x="76" y="40"/>
                    </a:lnTo>
                    <a:lnTo>
                      <a:pt x="72" y="52"/>
                    </a:lnTo>
                    <a:lnTo>
                      <a:pt x="60" y="64"/>
                    </a:lnTo>
                    <a:lnTo>
                      <a:pt x="52" y="72"/>
                    </a:lnTo>
                    <a:lnTo>
                      <a:pt x="40" y="80"/>
                    </a:lnTo>
                    <a:lnTo>
                      <a:pt x="28" y="80"/>
                    </a:lnTo>
                    <a:lnTo>
                      <a:pt x="16" y="80"/>
                    </a:lnTo>
                    <a:lnTo>
                      <a:pt x="8" y="72"/>
                    </a:lnTo>
                    <a:lnTo>
                      <a:pt x="4" y="64"/>
                    </a:lnTo>
                    <a:lnTo>
                      <a:pt x="0" y="52"/>
                    </a:lnTo>
                    <a:lnTo>
                      <a:pt x="4" y="40"/>
                    </a:lnTo>
                    <a:lnTo>
                      <a:pt x="8" y="28"/>
                    </a:lnTo>
                    <a:lnTo>
                      <a:pt x="16" y="16"/>
                    </a:lnTo>
                    <a:lnTo>
                      <a:pt x="28" y="8"/>
                    </a:lnTo>
                    <a:lnTo>
                      <a:pt x="40" y="0"/>
                    </a:lnTo>
                    <a:lnTo>
                      <a:pt x="52" y="0"/>
                    </a:lnTo>
                    <a:lnTo>
                      <a:pt x="60" y="0"/>
                    </a:lnTo>
                    <a:lnTo>
                      <a:pt x="68" y="8"/>
                    </a:lnTo>
                    <a:lnTo>
                      <a:pt x="76" y="16"/>
                    </a:lnTo>
                    <a:lnTo>
                      <a:pt x="76" y="28"/>
                    </a:lnTo>
                    <a:close/>
                    <a:moveTo>
                      <a:pt x="60" y="20"/>
                    </a:moveTo>
                    <a:lnTo>
                      <a:pt x="60" y="12"/>
                    </a:lnTo>
                    <a:lnTo>
                      <a:pt x="56" y="8"/>
                    </a:lnTo>
                    <a:lnTo>
                      <a:pt x="52" y="4"/>
                    </a:lnTo>
                    <a:lnTo>
                      <a:pt x="48" y="4"/>
                    </a:lnTo>
                    <a:lnTo>
                      <a:pt x="40" y="4"/>
                    </a:lnTo>
                    <a:lnTo>
                      <a:pt x="32" y="12"/>
                    </a:lnTo>
                    <a:lnTo>
                      <a:pt x="28" y="20"/>
                    </a:lnTo>
                    <a:lnTo>
                      <a:pt x="20" y="40"/>
                    </a:lnTo>
                    <a:lnTo>
                      <a:pt x="16" y="60"/>
                    </a:lnTo>
                    <a:lnTo>
                      <a:pt x="16" y="68"/>
                    </a:lnTo>
                    <a:lnTo>
                      <a:pt x="20" y="72"/>
                    </a:lnTo>
                    <a:lnTo>
                      <a:pt x="24" y="76"/>
                    </a:lnTo>
                    <a:lnTo>
                      <a:pt x="28" y="76"/>
                    </a:lnTo>
                    <a:lnTo>
                      <a:pt x="36" y="76"/>
                    </a:lnTo>
                    <a:lnTo>
                      <a:pt x="44" y="68"/>
                    </a:lnTo>
                    <a:lnTo>
                      <a:pt x="52" y="56"/>
                    </a:lnTo>
                    <a:lnTo>
                      <a:pt x="60" y="40"/>
                    </a:lnTo>
                    <a:lnTo>
                      <a:pt x="60" y="20"/>
                    </a:lnTo>
                    <a:close/>
                  </a:path>
                </a:pathLst>
              </a:custGeom>
              <a:solidFill>
                <a:srgbClr val="000000"/>
              </a:solidFill>
              <a:ln w="0">
                <a:solidFill>
                  <a:srgbClr val="000000"/>
                </a:solidFill>
                <a:round/>
                <a:headEnd/>
                <a:tailEnd/>
              </a:ln>
            </p:spPr>
            <p:txBody>
              <a:bodyPr/>
              <a:lstStyle/>
              <a:p>
                <a:endParaRPr lang="en-US"/>
              </a:p>
            </p:txBody>
          </p:sp>
          <p:sp>
            <p:nvSpPr>
              <p:cNvPr id="9572" name="Freeform 189"/>
              <p:cNvSpPr>
                <a:spLocks/>
              </p:cNvSpPr>
              <p:nvPr/>
            </p:nvSpPr>
            <p:spPr bwMode="auto">
              <a:xfrm>
                <a:off x="5469" y="2913"/>
                <a:ext cx="64" cy="80"/>
              </a:xfrm>
              <a:custGeom>
                <a:avLst/>
                <a:gdLst>
                  <a:gd name="T0" fmla="*/ 4 w 64"/>
                  <a:gd name="T1" fmla="*/ 4 h 80"/>
                  <a:gd name="T2" fmla="*/ 32 w 64"/>
                  <a:gd name="T3" fmla="*/ 0 h 80"/>
                  <a:gd name="T4" fmla="*/ 20 w 64"/>
                  <a:gd name="T5" fmla="*/ 44 h 80"/>
                  <a:gd name="T6" fmla="*/ 32 w 64"/>
                  <a:gd name="T7" fmla="*/ 28 h 80"/>
                  <a:gd name="T8" fmla="*/ 40 w 64"/>
                  <a:gd name="T9" fmla="*/ 16 h 80"/>
                  <a:gd name="T10" fmla="*/ 48 w 64"/>
                  <a:gd name="T11" fmla="*/ 4 h 80"/>
                  <a:gd name="T12" fmla="*/ 52 w 64"/>
                  <a:gd name="T13" fmla="*/ 0 h 80"/>
                  <a:gd name="T14" fmla="*/ 60 w 64"/>
                  <a:gd name="T15" fmla="*/ 0 h 80"/>
                  <a:gd name="T16" fmla="*/ 60 w 64"/>
                  <a:gd name="T17" fmla="*/ 0 h 80"/>
                  <a:gd name="T18" fmla="*/ 64 w 64"/>
                  <a:gd name="T19" fmla="*/ 0 h 80"/>
                  <a:gd name="T20" fmla="*/ 64 w 64"/>
                  <a:gd name="T21" fmla="*/ 4 h 80"/>
                  <a:gd name="T22" fmla="*/ 64 w 64"/>
                  <a:gd name="T23" fmla="*/ 8 h 80"/>
                  <a:gd name="T24" fmla="*/ 64 w 64"/>
                  <a:gd name="T25" fmla="*/ 12 h 80"/>
                  <a:gd name="T26" fmla="*/ 60 w 64"/>
                  <a:gd name="T27" fmla="*/ 20 h 80"/>
                  <a:gd name="T28" fmla="*/ 60 w 64"/>
                  <a:gd name="T29" fmla="*/ 24 h 80"/>
                  <a:gd name="T30" fmla="*/ 56 w 64"/>
                  <a:gd name="T31" fmla="*/ 24 h 80"/>
                  <a:gd name="T32" fmla="*/ 52 w 64"/>
                  <a:gd name="T33" fmla="*/ 24 h 80"/>
                  <a:gd name="T34" fmla="*/ 52 w 64"/>
                  <a:gd name="T35" fmla="*/ 20 h 80"/>
                  <a:gd name="T36" fmla="*/ 52 w 64"/>
                  <a:gd name="T37" fmla="*/ 20 h 80"/>
                  <a:gd name="T38" fmla="*/ 52 w 64"/>
                  <a:gd name="T39" fmla="*/ 16 h 80"/>
                  <a:gd name="T40" fmla="*/ 52 w 64"/>
                  <a:gd name="T41" fmla="*/ 16 h 80"/>
                  <a:gd name="T42" fmla="*/ 48 w 64"/>
                  <a:gd name="T43" fmla="*/ 16 h 80"/>
                  <a:gd name="T44" fmla="*/ 48 w 64"/>
                  <a:gd name="T45" fmla="*/ 16 h 80"/>
                  <a:gd name="T46" fmla="*/ 48 w 64"/>
                  <a:gd name="T47" fmla="*/ 16 h 80"/>
                  <a:gd name="T48" fmla="*/ 48 w 64"/>
                  <a:gd name="T49" fmla="*/ 16 h 80"/>
                  <a:gd name="T50" fmla="*/ 44 w 64"/>
                  <a:gd name="T51" fmla="*/ 16 h 80"/>
                  <a:gd name="T52" fmla="*/ 44 w 64"/>
                  <a:gd name="T53" fmla="*/ 16 h 80"/>
                  <a:gd name="T54" fmla="*/ 40 w 64"/>
                  <a:gd name="T55" fmla="*/ 20 h 80"/>
                  <a:gd name="T56" fmla="*/ 32 w 64"/>
                  <a:gd name="T57" fmla="*/ 32 h 80"/>
                  <a:gd name="T58" fmla="*/ 24 w 64"/>
                  <a:gd name="T59" fmla="*/ 44 h 80"/>
                  <a:gd name="T60" fmla="*/ 20 w 64"/>
                  <a:gd name="T61" fmla="*/ 48 h 80"/>
                  <a:gd name="T62" fmla="*/ 20 w 64"/>
                  <a:gd name="T63" fmla="*/ 56 h 80"/>
                  <a:gd name="T64" fmla="*/ 16 w 64"/>
                  <a:gd name="T65" fmla="*/ 64 h 80"/>
                  <a:gd name="T66" fmla="*/ 16 w 64"/>
                  <a:gd name="T67" fmla="*/ 68 h 80"/>
                  <a:gd name="T68" fmla="*/ 12 w 64"/>
                  <a:gd name="T69" fmla="*/ 80 h 80"/>
                  <a:gd name="T70" fmla="*/ 0 w 64"/>
                  <a:gd name="T71" fmla="*/ 80 h 80"/>
                  <a:gd name="T72" fmla="*/ 12 w 64"/>
                  <a:gd name="T73" fmla="*/ 24 h 80"/>
                  <a:gd name="T74" fmla="*/ 16 w 64"/>
                  <a:gd name="T75" fmla="*/ 16 h 80"/>
                  <a:gd name="T76" fmla="*/ 16 w 64"/>
                  <a:gd name="T77" fmla="*/ 12 h 80"/>
                  <a:gd name="T78" fmla="*/ 16 w 64"/>
                  <a:gd name="T79" fmla="*/ 8 h 80"/>
                  <a:gd name="T80" fmla="*/ 16 w 64"/>
                  <a:gd name="T81" fmla="*/ 8 h 80"/>
                  <a:gd name="T82" fmla="*/ 12 w 64"/>
                  <a:gd name="T83" fmla="*/ 8 h 80"/>
                  <a:gd name="T84" fmla="*/ 12 w 64"/>
                  <a:gd name="T85" fmla="*/ 8 h 80"/>
                  <a:gd name="T86" fmla="*/ 8 w 64"/>
                  <a:gd name="T87" fmla="*/ 8 h 80"/>
                  <a:gd name="T88" fmla="*/ 4 w 64"/>
                  <a:gd name="T89" fmla="*/ 8 h 80"/>
                  <a:gd name="T90" fmla="*/ 4 w 64"/>
                  <a:gd name="T91" fmla="*/ 4 h 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4"/>
                  <a:gd name="T139" fmla="*/ 0 h 80"/>
                  <a:gd name="T140" fmla="*/ 64 w 64"/>
                  <a:gd name="T141" fmla="*/ 80 h 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4" h="80">
                    <a:moveTo>
                      <a:pt x="4" y="4"/>
                    </a:moveTo>
                    <a:lnTo>
                      <a:pt x="32" y="0"/>
                    </a:lnTo>
                    <a:lnTo>
                      <a:pt x="20" y="44"/>
                    </a:lnTo>
                    <a:lnTo>
                      <a:pt x="32" y="28"/>
                    </a:lnTo>
                    <a:lnTo>
                      <a:pt x="40" y="16"/>
                    </a:lnTo>
                    <a:lnTo>
                      <a:pt x="48" y="4"/>
                    </a:lnTo>
                    <a:lnTo>
                      <a:pt x="52" y="0"/>
                    </a:lnTo>
                    <a:lnTo>
                      <a:pt x="60" y="0"/>
                    </a:lnTo>
                    <a:lnTo>
                      <a:pt x="64" y="0"/>
                    </a:lnTo>
                    <a:lnTo>
                      <a:pt x="64" y="4"/>
                    </a:lnTo>
                    <a:lnTo>
                      <a:pt x="64" y="8"/>
                    </a:lnTo>
                    <a:lnTo>
                      <a:pt x="64" y="12"/>
                    </a:lnTo>
                    <a:lnTo>
                      <a:pt x="60" y="20"/>
                    </a:lnTo>
                    <a:lnTo>
                      <a:pt x="60" y="24"/>
                    </a:lnTo>
                    <a:lnTo>
                      <a:pt x="56" y="24"/>
                    </a:lnTo>
                    <a:lnTo>
                      <a:pt x="52" y="24"/>
                    </a:lnTo>
                    <a:lnTo>
                      <a:pt x="52" y="20"/>
                    </a:lnTo>
                    <a:lnTo>
                      <a:pt x="52" y="16"/>
                    </a:lnTo>
                    <a:lnTo>
                      <a:pt x="48" y="16"/>
                    </a:lnTo>
                    <a:lnTo>
                      <a:pt x="44" y="16"/>
                    </a:lnTo>
                    <a:lnTo>
                      <a:pt x="40" y="20"/>
                    </a:lnTo>
                    <a:lnTo>
                      <a:pt x="32" y="32"/>
                    </a:lnTo>
                    <a:lnTo>
                      <a:pt x="24" y="44"/>
                    </a:lnTo>
                    <a:lnTo>
                      <a:pt x="20" y="48"/>
                    </a:lnTo>
                    <a:lnTo>
                      <a:pt x="20" y="56"/>
                    </a:lnTo>
                    <a:lnTo>
                      <a:pt x="16" y="64"/>
                    </a:lnTo>
                    <a:lnTo>
                      <a:pt x="16" y="68"/>
                    </a:lnTo>
                    <a:lnTo>
                      <a:pt x="12" y="80"/>
                    </a:lnTo>
                    <a:lnTo>
                      <a:pt x="0" y="80"/>
                    </a:lnTo>
                    <a:lnTo>
                      <a:pt x="12" y="24"/>
                    </a:lnTo>
                    <a:lnTo>
                      <a:pt x="16" y="16"/>
                    </a:lnTo>
                    <a:lnTo>
                      <a:pt x="16" y="12"/>
                    </a:lnTo>
                    <a:lnTo>
                      <a:pt x="16" y="8"/>
                    </a:lnTo>
                    <a:lnTo>
                      <a:pt x="12" y="8"/>
                    </a:lnTo>
                    <a:lnTo>
                      <a:pt x="8" y="8"/>
                    </a:lnTo>
                    <a:lnTo>
                      <a:pt x="4" y="8"/>
                    </a:lnTo>
                    <a:lnTo>
                      <a:pt x="4" y="4"/>
                    </a:lnTo>
                    <a:close/>
                  </a:path>
                </a:pathLst>
              </a:custGeom>
              <a:solidFill>
                <a:srgbClr val="000000"/>
              </a:solidFill>
              <a:ln w="0">
                <a:solidFill>
                  <a:srgbClr val="000000"/>
                </a:solidFill>
                <a:round/>
                <a:headEnd/>
                <a:tailEnd/>
              </a:ln>
            </p:spPr>
            <p:txBody>
              <a:bodyPr/>
              <a:lstStyle/>
              <a:p>
                <a:endParaRPr lang="en-US"/>
              </a:p>
            </p:txBody>
          </p:sp>
          <p:sp>
            <p:nvSpPr>
              <p:cNvPr id="9573" name="Rectangle 190"/>
              <p:cNvSpPr>
                <a:spLocks noChangeArrowheads="1"/>
              </p:cNvSpPr>
              <p:nvPr/>
            </p:nvSpPr>
            <p:spPr bwMode="auto">
              <a:xfrm>
                <a:off x="5533" y="2840"/>
                <a:ext cx="8" cy="218"/>
              </a:xfrm>
              <a:prstGeom prst="rect">
                <a:avLst/>
              </a:prstGeom>
              <a:solidFill>
                <a:srgbClr val="000000"/>
              </a:solidFill>
              <a:ln w="0">
                <a:solidFill>
                  <a:srgbClr val="000000"/>
                </a:solidFill>
                <a:miter lim="800000"/>
                <a:headEnd/>
                <a:tailEnd/>
              </a:ln>
            </p:spPr>
            <p:txBody>
              <a:bodyPr/>
              <a:lstStyle/>
              <a:p>
                <a:endParaRPr lang="en-US"/>
              </a:p>
            </p:txBody>
          </p:sp>
          <p:sp>
            <p:nvSpPr>
              <p:cNvPr id="9574" name="Rectangle 191"/>
              <p:cNvSpPr>
                <a:spLocks noChangeArrowheads="1"/>
              </p:cNvSpPr>
              <p:nvPr/>
            </p:nvSpPr>
            <p:spPr bwMode="auto">
              <a:xfrm>
                <a:off x="211" y="306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575" name="Freeform 192"/>
              <p:cNvSpPr>
                <a:spLocks/>
              </p:cNvSpPr>
              <p:nvPr/>
            </p:nvSpPr>
            <p:spPr bwMode="auto">
              <a:xfrm>
                <a:off x="267" y="3094"/>
                <a:ext cx="153" cy="116"/>
              </a:xfrm>
              <a:custGeom>
                <a:avLst/>
                <a:gdLst>
                  <a:gd name="T0" fmla="*/ 69 w 153"/>
                  <a:gd name="T1" fmla="*/ 116 h 116"/>
                  <a:gd name="T2" fmla="*/ 24 w 153"/>
                  <a:gd name="T3" fmla="*/ 16 h 116"/>
                  <a:gd name="T4" fmla="*/ 24 w 153"/>
                  <a:gd name="T5" fmla="*/ 96 h 116"/>
                  <a:gd name="T6" fmla="*/ 24 w 153"/>
                  <a:gd name="T7" fmla="*/ 104 h 116"/>
                  <a:gd name="T8" fmla="*/ 28 w 153"/>
                  <a:gd name="T9" fmla="*/ 108 h 116"/>
                  <a:gd name="T10" fmla="*/ 33 w 153"/>
                  <a:gd name="T11" fmla="*/ 112 h 116"/>
                  <a:gd name="T12" fmla="*/ 37 w 153"/>
                  <a:gd name="T13" fmla="*/ 112 h 116"/>
                  <a:gd name="T14" fmla="*/ 41 w 153"/>
                  <a:gd name="T15" fmla="*/ 112 h 116"/>
                  <a:gd name="T16" fmla="*/ 41 w 153"/>
                  <a:gd name="T17" fmla="*/ 116 h 116"/>
                  <a:gd name="T18" fmla="*/ 0 w 153"/>
                  <a:gd name="T19" fmla="*/ 116 h 116"/>
                  <a:gd name="T20" fmla="*/ 0 w 153"/>
                  <a:gd name="T21" fmla="*/ 112 h 116"/>
                  <a:gd name="T22" fmla="*/ 4 w 153"/>
                  <a:gd name="T23" fmla="*/ 112 h 116"/>
                  <a:gd name="T24" fmla="*/ 12 w 153"/>
                  <a:gd name="T25" fmla="*/ 112 h 116"/>
                  <a:gd name="T26" fmla="*/ 16 w 153"/>
                  <a:gd name="T27" fmla="*/ 108 h 116"/>
                  <a:gd name="T28" fmla="*/ 16 w 153"/>
                  <a:gd name="T29" fmla="*/ 104 h 116"/>
                  <a:gd name="T30" fmla="*/ 16 w 153"/>
                  <a:gd name="T31" fmla="*/ 96 h 116"/>
                  <a:gd name="T32" fmla="*/ 16 w 153"/>
                  <a:gd name="T33" fmla="*/ 20 h 116"/>
                  <a:gd name="T34" fmla="*/ 16 w 153"/>
                  <a:gd name="T35" fmla="*/ 12 h 116"/>
                  <a:gd name="T36" fmla="*/ 16 w 153"/>
                  <a:gd name="T37" fmla="*/ 8 h 116"/>
                  <a:gd name="T38" fmla="*/ 12 w 153"/>
                  <a:gd name="T39" fmla="*/ 4 h 116"/>
                  <a:gd name="T40" fmla="*/ 12 w 153"/>
                  <a:gd name="T41" fmla="*/ 0 h 116"/>
                  <a:gd name="T42" fmla="*/ 8 w 153"/>
                  <a:gd name="T43" fmla="*/ 0 h 116"/>
                  <a:gd name="T44" fmla="*/ 0 w 153"/>
                  <a:gd name="T45" fmla="*/ 0 h 116"/>
                  <a:gd name="T46" fmla="*/ 0 w 153"/>
                  <a:gd name="T47" fmla="*/ 0 h 116"/>
                  <a:gd name="T48" fmla="*/ 33 w 153"/>
                  <a:gd name="T49" fmla="*/ 0 h 116"/>
                  <a:gd name="T50" fmla="*/ 77 w 153"/>
                  <a:gd name="T51" fmla="*/ 88 h 116"/>
                  <a:gd name="T52" fmla="*/ 121 w 153"/>
                  <a:gd name="T53" fmla="*/ 0 h 116"/>
                  <a:gd name="T54" fmla="*/ 153 w 153"/>
                  <a:gd name="T55" fmla="*/ 0 h 116"/>
                  <a:gd name="T56" fmla="*/ 153 w 153"/>
                  <a:gd name="T57" fmla="*/ 0 h 116"/>
                  <a:gd name="T58" fmla="*/ 149 w 153"/>
                  <a:gd name="T59" fmla="*/ 0 h 116"/>
                  <a:gd name="T60" fmla="*/ 141 w 153"/>
                  <a:gd name="T61" fmla="*/ 0 h 116"/>
                  <a:gd name="T62" fmla="*/ 137 w 153"/>
                  <a:gd name="T63" fmla="*/ 4 h 116"/>
                  <a:gd name="T64" fmla="*/ 137 w 153"/>
                  <a:gd name="T65" fmla="*/ 8 h 116"/>
                  <a:gd name="T66" fmla="*/ 137 w 153"/>
                  <a:gd name="T67" fmla="*/ 20 h 116"/>
                  <a:gd name="T68" fmla="*/ 137 w 153"/>
                  <a:gd name="T69" fmla="*/ 96 h 116"/>
                  <a:gd name="T70" fmla="*/ 137 w 153"/>
                  <a:gd name="T71" fmla="*/ 104 h 116"/>
                  <a:gd name="T72" fmla="*/ 137 w 153"/>
                  <a:gd name="T73" fmla="*/ 108 h 116"/>
                  <a:gd name="T74" fmla="*/ 141 w 153"/>
                  <a:gd name="T75" fmla="*/ 112 h 116"/>
                  <a:gd name="T76" fmla="*/ 149 w 153"/>
                  <a:gd name="T77" fmla="*/ 112 h 116"/>
                  <a:gd name="T78" fmla="*/ 153 w 153"/>
                  <a:gd name="T79" fmla="*/ 112 h 116"/>
                  <a:gd name="T80" fmla="*/ 153 w 153"/>
                  <a:gd name="T81" fmla="*/ 116 h 116"/>
                  <a:gd name="T82" fmla="*/ 105 w 153"/>
                  <a:gd name="T83" fmla="*/ 116 h 116"/>
                  <a:gd name="T84" fmla="*/ 105 w 153"/>
                  <a:gd name="T85" fmla="*/ 112 h 116"/>
                  <a:gd name="T86" fmla="*/ 109 w 153"/>
                  <a:gd name="T87" fmla="*/ 112 h 116"/>
                  <a:gd name="T88" fmla="*/ 113 w 153"/>
                  <a:gd name="T89" fmla="*/ 112 h 116"/>
                  <a:gd name="T90" fmla="*/ 117 w 153"/>
                  <a:gd name="T91" fmla="*/ 108 h 116"/>
                  <a:gd name="T92" fmla="*/ 121 w 153"/>
                  <a:gd name="T93" fmla="*/ 104 h 116"/>
                  <a:gd name="T94" fmla="*/ 121 w 153"/>
                  <a:gd name="T95" fmla="*/ 96 h 116"/>
                  <a:gd name="T96" fmla="*/ 121 w 153"/>
                  <a:gd name="T97" fmla="*/ 16 h 116"/>
                  <a:gd name="T98" fmla="*/ 73 w 153"/>
                  <a:gd name="T99" fmla="*/ 116 h 116"/>
                  <a:gd name="T100" fmla="*/ 69 w 153"/>
                  <a:gd name="T101" fmla="*/ 116 h 1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3"/>
                  <a:gd name="T154" fmla="*/ 0 h 116"/>
                  <a:gd name="T155" fmla="*/ 153 w 153"/>
                  <a:gd name="T156" fmla="*/ 116 h 1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3" h="116">
                    <a:moveTo>
                      <a:pt x="69" y="116"/>
                    </a:moveTo>
                    <a:lnTo>
                      <a:pt x="24" y="16"/>
                    </a:lnTo>
                    <a:lnTo>
                      <a:pt x="24" y="96"/>
                    </a:lnTo>
                    <a:lnTo>
                      <a:pt x="24" y="104"/>
                    </a:lnTo>
                    <a:lnTo>
                      <a:pt x="28" y="108"/>
                    </a:lnTo>
                    <a:lnTo>
                      <a:pt x="33" y="112"/>
                    </a:lnTo>
                    <a:lnTo>
                      <a:pt x="37" y="112"/>
                    </a:lnTo>
                    <a:lnTo>
                      <a:pt x="41" y="112"/>
                    </a:lnTo>
                    <a:lnTo>
                      <a:pt x="41" y="116"/>
                    </a:lnTo>
                    <a:lnTo>
                      <a:pt x="0" y="116"/>
                    </a:lnTo>
                    <a:lnTo>
                      <a:pt x="0" y="112"/>
                    </a:lnTo>
                    <a:lnTo>
                      <a:pt x="4" y="112"/>
                    </a:lnTo>
                    <a:lnTo>
                      <a:pt x="12" y="112"/>
                    </a:lnTo>
                    <a:lnTo>
                      <a:pt x="16" y="108"/>
                    </a:lnTo>
                    <a:lnTo>
                      <a:pt x="16" y="104"/>
                    </a:lnTo>
                    <a:lnTo>
                      <a:pt x="16" y="96"/>
                    </a:lnTo>
                    <a:lnTo>
                      <a:pt x="16" y="20"/>
                    </a:lnTo>
                    <a:lnTo>
                      <a:pt x="16" y="12"/>
                    </a:lnTo>
                    <a:lnTo>
                      <a:pt x="16" y="8"/>
                    </a:lnTo>
                    <a:lnTo>
                      <a:pt x="12" y="4"/>
                    </a:lnTo>
                    <a:lnTo>
                      <a:pt x="12" y="0"/>
                    </a:lnTo>
                    <a:lnTo>
                      <a:pt x="8" y="0"/>
                    </a:lnTo>
                    <a:lnTo>
                      <a:pt x="0" y="0"/>
                    </a:lnTo>
                    <a:lnTo>
                      <a:pt x="33" y="0"/>
                    </a:lnTo>
                    <a:lnTo>
                      <a:pt x="77" y="88"/>
                    </a:lnTo>
                    <a:lnTo>
                      <a:pt x="121" y="0"/>
                    </a:lnTo>
                    <a:lnTo>
                      <a:pt x="153" y="0"/>
                    </a:lnTo>
                    <a:lnTo>
                      <a:pt x="149" y="0"/>
                    </a:lnTo>
                    <a:lnTo>
                      <a:pt x="141" y="0"/>
                    </a:lnTo>
                    <a:lnTo>
                      <a:pt x="137" y="4"/>
                    </a:lnTo>
                    <a:lnTo>
                      <a:pt x="137" y="8"/>
                    </a:lnTo>
                    <a:lnTo>
                      <a:pt x="137" y="20"/>
                    </a:lnTo>
                    <a:lnTo>
                      <a:pt x="137" y="96"/>
                    </a:lnTo>
                    <a:lnTo>
                      <a:pt x="137" y="104"/>
                    </a:lnTo>
                    <a:lnTo>
                      <a:pt x="137" y="108"/>
                    </a:lnTo>
                    <a:lnTo>
                      <a:pt x="141" y="112"/>
                    </a:lnTo>
                    <a:lnTo>
                      <a:pt x="149" y="112"/>
                    </a:lnTo>
                    <a:lnTo>
                      <a:pt x="153" y="112"/>
                    </a:lnTo>
                    <a:lnTo>
                      <a:pt x="153" y="116"/>
                    </a:lnTo>
                    <a:lnTo>
                      <a:pt x="105" y="116"/>
                    </a:lnTo>
                    <a:lnTo>
                      <a:pt x="105" y="112"/>
                    </a:lnTo>
                    <a:lnTo>
                      <a:pt x="109" y="112"/>
                    </a:lnTo>
                    <a:lnTo>
                      <a:pt x="113" y="112"/>
                    </a:lnTo>
                    <a:lnTo>
                      <a:pt x="117" y="108"/>
                    </a:lnTo>
                    <a:lnTo>
                      <a:pt x="121" y="104"/>
                    </a:lnTo>
                    <a:lnTo>
                      <a:pt x="121" y="96"/>
                    </a:lnTo>
                    <a:lnTo>
                      <a:pt x="121" y="16"/>
                    </a:lnTo>
                    <a:lnTo>
                      <a:pt x="73" y="116"/>
                    </a:lnTo>
                    <a:lnTo>
                      <a:pt x="69" y="116"/>
                    </a:lnTo>
                    <a:close/>
                  </a:path>
                </a:pathLst>
              </a:custGeom>
              <a:solidFill>
                <a:srgbClr val="000000"/>
              </a:solidFill>
              <a:ln w="0">
                <a:solidFill>
                  <a:srgbClr val="000000"/>
                </a:solidFill>
                <a:round/>
                <a:headEnd/>
                <a:tailEnd/>
              </a:ln>
            </p:spPr>
            <p:txBody>
              <a:bodyPr/>
              <a:lstStyle/>
              <a:p>
                <a:endParaRPr lang="en-US"/>
              </a:p>
            </p:txBody>
          </p:sp>
          <p:sp>
            <p:nvSpPr>
              <p:cNvPr id="9576" name="Freeform 193"/>
              <p:cNvSpPr>
                <a:spLocks noEditPoints="1"/>
              </p:cNvSpPr>
              <p:nvPr/>
            </p:nvSpPr>
            <p:spPr bwMode="auto">
              <a:xfrm>
                <a:off x="428" y="3130"/>
                <a:ext cx="64" cy="80"/>
              </a:xfrm>
              <a:custGeom>
                <a:avLst/>
                <a:gdLst>
                  <a:gd name="T0" fmla="*/ 12 w 64"/>
                  <a:gd name="T1" fmla="*/ 28 h 80"/>
                  <a:gd name="T2" fmla="*/ 12 w 64"/>
                  <a:gd name="T3" fmla="*/ 44 h 80"/>
                  <a:gd name="T4" fmla="*/ 20 w 64"/>
                  <a:gd name="T5" fmla="*/ 56 h 80"/>
                  <a:gd name="T6" fmla="*/ 28 w 64"/>
                  <a:gd name="T7" fmla="*/ 64 h 80"/>
                  <a:gd name="T8" fmla="*/ 40 w 64"/>
                  <a:gd name="T9" fmla="*/ 68 h 80"/>
                  <a:gd name="T10" fmla="*/ 48 w 64"/>
                  <a:gd name="T11" fmla="*/ 64 h 80"/>
                  <a:gd name="T12" fmla="*/ 52 w 64"/>
                  <a:gd name="T13" fmla="*/ 64 h 80"/>
                  <a:gd name="T14" fmla="*/ 60 w 64"/>
                  <a:gd name="T15" fmla="*/ 56 h 80"/>
                  <a:gd name="T16" fmla="*/ 64 w 64"/>
                  <a:gd name="T17" fmla="*/ 48 h 80"/>
                  <a:gd name="T18" fmla="*/ 64 w 64"/>
                  <a:gd name="T19" fmla="*/ 48 h 80"/>
                  <a:gd name="T20" fmla="*/ 60 w 64"/>
                  <a:gd name="T21" fmla="*/ 60 h 80"/>
                  <a:gd name="T22" fmla="*/ 56 w 64"/>
                  <a:gd name="T23" fmla="*/ 72 h 80"/>
                  <a:gd name="T24" fmla="*/ 44 w 64"/>
                  <a:gd name="T25" fmla="*/ 80 h 80"/>
                  <a:gd name="T26" fmla="*/ 32 w 64"/>
                  <a:gd name="T27" fmla="*/ 80 h 80"/>
                  <a:gd name="T28" fmla="*/ 20 w 64"/>
                  <a:gd name="T29" fmla="*/ 80 h 80"/>
                  <a:gd name="T30" fmla="*/ 8 w 64"/>
                  <a:gd name="T31" fmla="*/ 72 h 80"/>
                  <a:gd name="T32" fmla="*/ 4 w 64"/>
                  <a:gd name="T33" fmla="*/ 60 h 80"/>
                  <a:gd name="T34" fmla="*/ 0 w 64"/>
                  <a:gd name="T35" fmla="*/ 52 h 80"/>
                  <a:gd name="T36" fmla="*/ 0 w 64"/>
                  <a:gd name="T37" fmla="*/ 40 h 80"/>
                  <a:gd name="T38" fmla="*/ 0 w 64"/>
                  <a:gd name="T39" fmla="*/ 28 h 80"/>
                  <a:gd name="T40" fmla="*/ 4 w 64"/>
                  <a:gd name="T41" fmla="*/ 20 h 80"/>
                  <a:gd name="T42" fmla="*/ 8 w 64"/>
                  <a:gd name="T43" fmla="*/ 8 h 80"/>
                  <a:gd name="T44" fmla="*/ 16 w 64"/>
                  <a:gd name="T45" fmla="*/ 4 h 80"/>
                  <a:gd name="T46" fmla="*/ 24 w 64"/>
                  <a:gd name="T47" fmla="*/ 0 h 80"/>
                  <a:gd name="T48" fmla="*/ 36 w 64"/>
                  <a:gd name="T49" fmla="*/ 0 h 80"/>
                  <a:gd name="T50" fmla="*/ 48 w 64"/>
                  <a:gd name="T51" fmla="*/ 0 h 80"/>
                  <a:gd name="T52" fmla="*/ 56 w 64"/>
                  <a:gd name="T53" fmla="*/ 8 h 80"/>
                  <a:gd name="T54" fmla="*/ 64 w 64"/>
                  <a:gd name="T55" fmla="*/ 16 h 80"/>
                  <a:gd name="T56" fmla="*/ 64 w 64"/>
                  <a:gd name="T57" fmla="*/ 28 h 80"/>
                  <a:gd name="T58" fmla="*/ 12 w 64"/>
                  <a:gd name="T59" fmla="*/ 28 h 80"/>
                  <a:gd name="T60" fmla="*/ 12 w 64"/>
                  <a:gd name="T61" fmla="*/ 24 h 80"/>
                  <a:gd name="T62" fmla="*/ 48 w 64"/>
                  <a:gd name="T63" fmla="*/ 24 h 80"/>
                  <a:gd name="T64" fmla="*/ 44 w 64"/>
                  <a:gd name="T65" fmla="*/ 20 h 80"/>
                  <a:gd name="T66" fmla="*/ 44 w 64"/>
                  <a:gd name="T67" fmla="*/ 16 h 80"/>
                  <a:gd name="T68" fmla="*/ 44 w 64"/>
                  <a:gd name="T69" fmla="*/ 8 h 80"/>
                  <a:gd name="T70" fmla="*/ 40 w 64"/>
                  <a:gd name="T71" fmla="*/ 8 h 80"/>
                  <a:gd name="T72" fmla="*/ 36 w 64"/>
                  <a:gd name="T73" fmla="*/ 4 h 80"/>
                  <a:gd name="T74" fmla="*/ 32 w 64"/>
                  <a:gd name="T75" fmla="*/ 4 h 80"/>
                  <a:gd name="T76" fmla="*/ 24 w 64"/>
                  <a:gd name="T77" fmla="*/ 4 h 80"/>
                  <a:gd name="T78" fmla="*/ 20 w 64"/>
                  <a:gd name="T79" fmla="*/ 8 h 80"/>
                  <a:gd name="T80" fmla="*/ 12 w 64"/>
                  <a:gd name="T81" fmla="*/ 16 h 80"/>
                  <a:gd name="T82" fmla="*/ 12 w 64"/>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0"/>
                  <a:gd name="T128" fmla="*/ 64 w 64"/>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0">
                    <a:moveTo>
                      <a:pt x="12" y="28"/>
                    </a:moveTo>
                    <a:lnTo>
                      <a:pt x="12" y="44"/>
                    </a:lnTo>
                    <a:lnTo>
                      <a:pt x="20" y="56"/>
                    </a:lnTo>
                    <a:lnTo>
                      <a:pt x="28" y="64"/>
                    </a:lnTo>
                    <a:lnTo>
                      <a:pt x="40" y="68"/>
                    </a:lnTo>
                    <a:lnTo>
                      <a:pt x="48" y="64"/>
                    </a:lnTo>
                    <a:lnTo>
                      <a:pt x="52" y="64"/>
                    </a:lnTo>
                    <a:lnTo>
                      <a:pt x="60" y="56"/>
                    </a:lnTo>
                    <a:lnTo>
                      <a:pt x="64" y="48"/>
                    </a:lnTo>
                    <a:lnTo>
                      <a:pt x="60" y="60"/>
                    </a:lnTo>
                    <a:lnTo>
                      <a:pt x="56" y="72"/>
                    </a:lnTo>
                    <a:lnTo>
                      <a:pt x="44" y="80"/>
                    </a:lnTo>
                    <a:lnTo>
                      <a:pt x="32" y="80"/>
                    </a:lnTo>
                    <a:lnTo>
                      <a:pt x="20" y="80"/>
                    </a:lnTo>
                    <a:lnTo>
                      <a:pt x="8" y="72"/>
                    </a:lnTo>
                    <a:lnTo>
                      <a:pt x="4" y="60"/>
                    </a:lnTo>
                    <a:lnTo>
                      <a:pt x="0" y="52"/>
                    </a:lnTo>
                    <a:lnTo>
                      <a:pt x="0" y="40"/>
                    </a:lnTo>
                    <a:lnTo>
                      <a:pt x="0" y="28"/>
                    </a:lnTo>
                    <a:lnTo>
                      <a:pt x="4" y="20"/>
                    </a:lnTo>
                    <a:lnTo>
                      <a:pt x="8" y="8"/>
                    </a:lnTo>
                    <a:lnTo>
                      <a:pt x="16" y="4"/>
                    </a:lnTo>
                    <a:lnTo>
                      <a:pt x="24" y="0"/>
                    </a:lnTo>
                    <a:lnTo>
                      <a:pt x="36" y="0"/>
                    </a:lnTo>
                    <a:lnTo>
                      <a:pt x="48" y="0"/>
                    </a:lnTo>
                    <a:lnTo>
                      <a:pt x="56" y="8"/>
                    </a:lnTo>
                    <a:lnTo>
                      <a:pt x="64" y="16"/>
                    </a:lnTo>
                    <a:lnTo>
                      <a:pt x="64" y="28"/>
                    </a:lnTo>
                    <a:lnTo>
                      <a:pt x="12" y="28"/>
                    </a:lnTo>
                    <a:close/>
                    <a:moveTo>
                      <a:pt x="12" y="24"/>
                    </a:moveTo>
                    <a:lnTo>
                      <a:pt x="48" y="24"/>
                    </a:lnTo>
                    <a:lnTo>
                      <a:pt x="44" y="20"/>
                    </a:lnTo>
                    <a:lnTo>
                      <a:pt x="44" y="16"/>
                    </a:lnTo>
                    <a:lnTo>
                      <a:pt x="44" y="8"/>
                    </a:lnTo>
                    <a:lnTo>
                      <a:pt x="40" y="8"/>
                    </a:lnTo>
                    <a:lnTo>
                      <a:pt x="36" y="4"/>
                    </a:lnTo>
                    <a:lnTo>
                      <a:pt x="32" y="4"/>
                    </a:lnTo>
                    <a:lnTo>
                      <a:pt x="24" y="4"/>
                    </a:lnTo>
                    <a:lnTo>
                      <a:pt x="20" y="8"/>
                    </a:lnTo>
                    <a:lnTo>
                      <a:pt x="12" y="16"/>
                    </a:lnTo>
                    <a:lnTo>
                      <a:pt x="12" y="24"/>
                    </a:lnTo>
                    <a:close/>
                  </a:path>
                </a:pathLst>
              </a:custGeom>
              <a:solidFill>
                <a:srgbClr val="000000"/>
              </a:solidFill>
              <a:ln w="0">
                <a:solidFill>
                  <a:srgbClr val="000000"/>
                </a:solidFill>
                <a:round/>
                <a:headEnd/>
                <a:tailEnd/>
              </a:ln>
            </p:spPr>
            <p:txBody>
              <a:bodyPr/>
              <a:lstStyle/>
              <a:p>
                <a:endParaRPr lang="en-US"/>
              </a:p>
            </p:txBody>
          </p:sp>
          <p:sp>
            <p:nvSpPr>
              <p:cNvPr id="9577" name="Freeform 194"/>
              <p:cNvSpPr>
                <a:spLocks/>
              </p:cNvSpPr>
              <p:nvPr/>
            </p:nvSpPr>
            <p:spPr bwMode="auto">
              <a:xfrm>
                <a:off x="500" y="3130"/>
                <a:ext cx="133" cy="80"/>
              </a:xfrm>
              <a:custGeom>
                <a:avLst/>
                <a:gdLst>
                  <a:gd name="T0" fmla="*/ 37 w 133"/>
                  <a:gd name="T1" fmla="*/ 8 h 80"/>
                  <a:gd name="T2" fmla="*/ 41 w 133"/>
                  <a:gd name="T3" fmla="*/ 4 h 80"/>
                  <a:gd name="T4" fmla="*/ 53 w 133"/>
                  <a:gd name="T5" fmla="*/ 0 h 80"/>
                  <a:gd name="T6" fmla="*/ 61 w 133"/>
                  <a:gd name="T7" fmla="*/ 0 h 80"/>
                  <a:gd name="T8" fmla="*/ 73 w 133"/>
                  <a:gd name="T9" fmla="*/ 8 h 80"/>
                  <a:gd name="T10" fmla="*/ 85 w 133"/>
                  <a:gd name="T11" fmla="*/ 8 h 80"/>
                  <a:gd name="T12" fmla="*/ 97 w 133"/>
                  <a:gd name="T13" fmla="*/ 0 h 80"/>
                  <a:gd name="T14" fmla="*/ 109 w 133"/>
                  <a:gd name="T15" fmla="*/ 0 h 80"/>
                  <a:gd name="T16" fmla="*/ 117 w 133"/>
                  <a:gd name="T17" fmla="*/ 8 h 80"/>
                  <a:gd name="T18" fmla="*/ 121 w 133"/>
                  <a:gd name="T19" fmla="*/ 20 h 80"/>
                  <a:gd name="T20" fmla="*/ 125 w 133"/>
                  <a:gd name="T21" fmla="*/ 60 h 80"/>
                  <a:gd name="T22" fmla="*/ 125 w 133"/>
                  <a:gd name="T23" fmla="*/ 72 h 80"/>
                  <a:gd name="T24" fmla="*/ 129 w 133"/>
                  <a:gd name="T25" fmla="*/ 76 h 80"/>
                  <a:gd name="T26" fmla="*/ 133 w 133"/>
                  <a:gd name="T27" fmla="*/ 76 h 80"/>
                  <a:gd name="T28" fmla="*/ 97 w 133"/>
                  <a:gd name="T29" fmla="*/ 80 h 80"/>
                  <a:gd name="T30" fmla="*/ 101 w 133"/>
                  <a:gd name="T31" fmla="*/ 76 h 80"/>
                  <a:gd name="T32" fmla="*/ 105 w 133"/>
                  <a:gd name="T33" fmla="*/ 76 h 80"/>
                  <a:gd name="T34" fmla="*/ 109 w 133"/>
                  <a:gd name="T35" fmla="*/ 72 h 80"/>
                  <a:gd name="T36" fmla="*/ 109 w 133"/>
                  <a:gd name="T37" fmla="*/ 60 h 80"/>
                  <a:gd name="T38" fmla="*/ 109 w 133"/>
                  <a:gd name="T39" fmla="*/ 20 h 80"/>
                  <a:gd name="T40" fmla="*/ 101 w 133"/>
                  <a:gd name="T41" fmla="*/ 12 h 80"/>
                  <a:gd name="T42" fmla="*/ 93 w 133"/>
                  <a:gd name="T43" fmla="*/ 12 h 80"/>
                  <a:gd name="T44" fmla="*/ 81 w 133"/>
                  <a:gd name="T45" fmla="*/ 16 h 80"/>
                  <a:gd name="T46" fmla="*/ 77 w 133"/>
                  <a:gd name="T47" fmla="*/ 20 h 80"/>
                  <a:gd name="T48" fmla="*/ 77 w 133"/>
                  <a:gd name="T49" fmla="*/ 60 h 80"/>
                  <a:gd name="T50" fmla="*/ 77 w 133"/>
                  <a:gd name="T51" fmla="*/ 72 h 80"/>
                  <a:gd name="T52" fmla="*/ 81 w 133"/>
                  <a:gd name="T53" fmla="*/ 76 h 80"/>
                  <a:gd name="T54" fmla="*/ 85 w 133"/>
                  <a:gd name="T55" fmla="*/ 76 h 80"/>
                  <a:gd name="T56" fmla="*/ 49 w 133"/>
                  <a:gd name="T57" fmla="*/ 80 h 80"/>
                  <a:gd name="T58" fmla="*/ 53 w 133"/>
                  <a:gd name="T59" fmla="*/ 76 h 80"/>
                  <a:gd name="T60" fmla="*/ 61 w 133"/>
                  <a:gd name="T61" fmla="*/ 72 h 80"/>
                  <a:gd name="T62" fmla="*/ 61 w 133"/>
                  <a:gd name="T63" fmla="*/ 68 h 80"/>
                  <a:gd name="T64" fmla="*/ 61 w 133"/>
                  <a:gd name="T65" fmla="*/ 28 h 80"/>
                  <a:gd name="T66" fmla="*/ 57 w 133"/>
                  <a:gd name="T67" fmla="*/ 16 h 80"/>
                  <a:gd name="T68" fmla="*/ 49 w 133"/>
                  <a:gd name="T69" fmla="*/ 8 h 80"/>
                  <a:gd name="T70" fmla="*/ 41 w 133"/>
                  <a:gd name="T71" fmla="*/ 12 h 80"/>
                  <a:gd name="T72" fmla="*/ 29 w 133"/>
                  <a:gd name="T73" fmla="*/ 20 h 80"/>
                  <a:gd name="T74" fmla="*/ 29 w 133"/>
                  <a:gd name="T75" fmla="*/ 68 h 80"/>
                  <a:gd name="T76" fmla="*/ 29 w 133"/>
                  <a:gd name="T77" fmla="*/ 76 h 80"/>
                  <a:gd name="T78" fmla="*/ 33 w 133"/>
                  <a:gd name="T79" fmla="*/ 76 h 80"/>
                  <a:gd name="T80" fmla="*/ 41 w 133"/>
                  <a:gd name="T81" fmla="*/ 80 h 80"/>
                  <a:gd name="T82" fmla="*/ 0 w 133"/>
                  <a:gd name="T83" fmla="*/ 76 h 80"/>
                  <a:gd name="T84" fmla="*/ 9 w 133"/>
                  <a:gd name="T85" fmla="*/ 76 h 80"/>
                  <a:gd name="T86" fmla="*/ 13 w 133"/>
                  <a:gd name="T87" fmla="*/ 72 h 80"/>
                  <a:gd name="T88" fmla="*/ 13 w 133"/>
                  <a:gd name="T89" fmla="*/ 60 h 80"/>
                  <a:gd name="T90" fmla="*/ 13 w 133"/>
                  <a:gd name="T91" fmla="*/ 20 h 80"/>
                  <a:gd name="T92" fmla="*/ 13 w 133"/>
                  <a:gd name="T93" fmla="*/ 12 h 80"/>
                  <a:gd name="T94" fmla="*/ 9 w 133"/>
                  <a:gd name="T95" fmla="*/ 8 h 80"/>
                  <a:gd name="T96" fmla="*/ 4 w 133"/>
                  <a:gd name="T97" fmla="*/ 8 h 80"/>
                  <a:gd name="T98" fmla="*/ 0 w 133"/>
                  <a:gd name="T99" fmla="*/ 8 h 80"/>
                  <a:gd name="T100" fmla="*/ 29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9" y="16"/>
                    </a:moveTo>
                    <a:lnTo>
                      <a:pt x="37" y="8"/>
                    </a:lnTo>
                    <a:lnTo>
                      <a:pt x="37" y="4"/>
                    </a:lnTo>
                    <a:lnTo>
                      <a:pt x="41" y="4"/>
                    </a:lnTo>
                    <a:lnTo>
                      <a:pt x="45" y="0"/>
                    </a:lnTo>
                    <a:lnTo>
                      <a:pt x="53" y="0"/>
                    </a:lnTo>
                    <a:lnTo>
                      <a:pt x="57" y="0"/>
                    </a:lnTo>
                    <a:lnTo>
                      <a:pt x="61" y="0"/>
                    </a:lnTo>
                    <a:lnTo>
                      <a:pt x="69" y="4"/>
                    </a:lnTo>
                    <a:lnTo>
                      <a:pt x="73" y="8"/>
                    </a:lnTo>
                    <a:lnTo>
                      <a:pt x="77" y="16"/>
                    </a:lnTo>
                    <a:lnTo>
                      <a:pt x="85" y="8"/>
                    </a:lnTo>
                    <a:lnTo>
                      <a:pt x="89" y="4"/>
                    </a:lnTo>
                    <a:lnTo>
                      <a:pt x="97" y="0"/>
                    </a:lnTo>
                    <a:lnTo>
                      <a:pt x="101" y="0"/>
                    </a:lnTo>
                    <a:lnTo>
                      <a:pt x="109" y="0"/>
                    </a:lnTo>
                    <a:lnTo>
                      <a:pt x="113" y="0"/>
                    </a:lnTo>
                    <a:lnTo>
                      <a:pt x="117" y="8"/>
                    </a:lnTo>
                    <a:lnTo>
                      <a:pt x="121" y="12"/>
                    </a:lnTo>
                    <a:lnTo>
                      <a:pt x="121" y="20"/>
                    </a:lnTo>
                    <a:lnTo>
                      <a:pt x="125" y="28"/>
                    </a:lnTo>
                    <a:lnTo>
                      <a:pt x="125" y="60"/>
                    </a:lnTo>
                    <a:lnTo>
                      <a:pt x="125" y="68"/>
                    </a:lnTo>
                    <a:lnTo>
                      <a:pt x="125" y="72"/>
                    </a:lnTo>
                    <a:lnTo>
                      <a:pt x="125" y="76"/>
                    </a:lnTo>
                    <a:lnTo>
                      <a:pt x="129" y="76"/>
                    </a:lnTo>
                    <a:lnTo>
                      <a:pt x="133" y="76"/>
                    </a:lnTo>
                    <a:lnTo>
                      <a:pt x="133" y="80"/>
                    </a:lnTo>
                    <a:lnTo>
                      <a:pt x="97" y="80"/>
                    </a:lnTo>
                    <a:lnTo>
                      <a:pt x="97" y="76"/>
                    </a:lnTo>
                    <a:lnTo>
                      <a:pt x="101" y="76"/>
                    </a:lnTo>
                    <a:lnTo>
                      <a:pt x="105" y="76"/>
                    </a:lnTo>
                    <a:lnTo>
                      <a:pt x="109" y="72"/>
                    </a:lnTo>
                    <a:lnTo>
                      <a:pt x="109" y="68"/>
                    </a:lnTo>
                    <a:lnTo>
                      <a:pt x="109" y="60"/>
                    </a:lnTo>
                    <a:lnTo>
                      <a:pt x="109" y="28"/>
                    </a:lnTo>
                    <a:lnTo>
                      <a:pt x="109" y="20"/>
                    </a:lnTo>
                    <a:lnTo>
                      <a:pt x="105" y="16"/>
                    </a:lnTo>
                    <a:lnTo>
                      <a:pt x="101" y="12"/>
                    </a:lnTo>
                    <a:lnTo>
                      <a:pt x="97" y="8"/>
                    </a:lnTo>
                    <a:lnTo>
                      <a:pt x="93" y="12"/>
                    </a:lnTo>
                    <a:lnTo>
                      <a:pt x="85" y="12"/>
                    </a:lnTo>
                    <a:lnTo>
                      <a:pt x="81" y="16"/>
                    </a:lnTo>
                    <a:lnTo>
                      <a:pt x="77" y="20"/>
                    </a:lnTo>
                    <a:lnTo>
                      <a:pt x="77" y="24"/>
                    </a:lnTo>
                    <a:lnTo>
                      <a:pt x="77" y="60"/>
                    </a:lnTo>
                    <a:lnTo>
                      <a:pt x="77" y="68"/>
                    </a:lnTo>
                    <a:lnTo>
                      <a:pt x="77" y="72"/>
                    </a:lnTo>
                    <a:lnTo>
                      <a:pt x="77" y="76"/>
                    </a:lnTo>
                    <a:lnTo>
                      <a:pt x="81" y="76"/>
                    </a:lnTo>
                    <a:lnTo>
                      <a:pt x="85" y="76"/>
                    </a:lnTo>
                    <a:lnTo>
                      <a:pt x="85" y="80"/>
                    </a:lnTo>
                    <a:lnTo>
                      <a:pt x="49" y="80"/>
                    </a:lnTo>
                    <a:lnTo>
                      <a:pt x="49" y="76"/>
                    </a:lnTo>
                    <a:lnTo>
                      <a:pt x="53" y="76"/>
                    </a:lnTo>
                    <a:lnTo>
                      <a:pt x="57" y="76"/>
                    </a:lnTo>
                    <a:lnTo>
                      <a:pt x="61" y="72"/>
                    </a:lnTo>
                    <a:lnTo>
                      <a:pt x="61" y="68"/>
                    </a:lnTo>
                    <a:lnTo>
                      <a:pt x="61" y="60"/>
                    </a:lnTo>
                    <a:lnTo>
                      <a:pt x="61" y="28"/>
                    </a:lnTo>
                    <a:lnTo>
                      <a:pt x="61" y="20"/>
                    </a:lnTo>
                    <a:lnTo>
                      <a:pt x="57" y="16"/>
                    </a:lnTo>
                    <a:lnTo>
                      <a:pt x="53" y="12"/>
                    </a:lnTo>
                    <a:lnTo>
                      <a:pt x="49" y="8"/>
                    </a:lnTo>
                    <a:lnTo>
                      <a:pt x="45" y="12"/>
                    </a:lnTo>
                    <a:lnTo>
                      <a:pt x="41" y="12"/>
                    </a:lnTo>
                    <a:lnTo>
                      <a:pt x="33" y="16"/>
                    </a:lnTo>
                    <a:lnTo>
                      <a:pt x="29" y="20"/>
                    </a:lnTo>
                    <a:lnTo>
                      <a:pt x="29" y="60"/>
                    </a:lnTo>
                    <a:lnTo>
                      <a:pt x="29" y="68"/>
                    </a:lnTo>
                    <a:lnTo>
                      <a:pt x="29" y="72"/>
                    </a:lnTo>
                    <a:lnTo>
                      <a:pt x="29" y="76"/>
                    </a:lnTo>
                    <a:lnTo>
                      <a:pt x="33" y="76"/>
                    </a:lnTo>
                    <a:lnTo>
                      <a:pt x="41" y="76"/>
                    </a:lnTo>
                    <a:lnTo>
                      <a:pt x="41" y="80"/>
                    </a:lnTo>
                    <a:lnTo>
                      <a:pt x="0" y="80"/>
                    </a:lnTo>
                    <a:lnTo>
                      <a:pt x="0" y="76"/>
                    </a:lnTo>
                    <a:lnTo>
                      <a:pt x="9" y="76"/>
                    </a:lnTo>
                    <a:lnTo>
                      <a:pt x="13" y="76"/>
                    </a:lnTo>
                    <a:lnTo>
                      <a:pt x="13" y="72"/>
                    </a:lnTo>
                    <a:lnTo>
                      <a:pt x="13" y="68"/>
                    </a:lnTo>
                    <a:lnTo>
                      <a:pt x="13" y="60"/>
                    </a:lnTo>
                    <a:lnTo>
                      <a:pt x="13" y="32"/>
                    </a:lnTo>
                    <a:lnTo>
                      <a:pt x="13" y="20"/>
                    </a:lnTo>
                    <a:lnTo>
                      <a:pt x="13" y="12"/>
                    </a:lnTo>
                    <a:lnTo>
                      <a:pt x="13" y="8"/>
                    </a:lnTo>
                    <a:lnTo>
                      <a:pt x="9" y="8"/>
                    </a:lnTo>
                    <a:lnTo>
                      <a:pt x="4" y="8"/>
                    </a:lnTo>
                    <a:lnTo>
                      <a:pt x="0" y="8"/>
                    </a:lnTo>
                    <a:lnTo>
                      <a:pt x="25" y="0"/>
                    </a:lnTo>
                    <a:lnTo>
                      <a:pt x="29" y="0"/>
                    </a:lnTo>
                    <a:lnTo>
                      <a:pt x="29" y="16"/>
                    </a:lnTo>
                    <a:close/>
                  </a:path>
                </a:pathLst>
              </a:custGeom>
              <a:solidFill>
                <a:srgbClr val="000000"/>
              </a:solidFill>
              <a:ln w="0">
                <a:solidFill>
                  <a:srgbClr val="000000"/>
                </a:solidFill>
                <a:round/>
                <a:headEnd/>
                <a:tailEnd/>
              </a:ln>
            </p:spPr>
            <p:txBody>
              <a:bodyPr/>
              <a:lstStyle/>
              <a:p>
                <a:endParaRPr lang="en-US"/>
              </a:p>
            </p:txBody>
          </p:sp>
          <p:sp>
            <p:nvSpPr>
              <p:cNvPr id="9578" name="Freeform 195"/>
              <p:cNvSpPr>
                <a:spLocks noEditPoints="1"/>
              </p:cNvSpPr>
              <p:nvPr/>
            </p:nvSpPr>
            <p:spPr bwMode="auto">
              <a:xfrm>
                <a:off x="641" y="3086"/>
                <a:ext cx="81" cy="124"/>
              </a:xfrm>
              <a:custGeom>
                <a:avLst/>
                <a:gdLst>
                  <a:gd name="T0" fmla="*/ 24 w 81"/>
                  <a:gd name="T1" fmla="*/ 60 h 124"/>
                  <a:gd name="T2" fmla="*/ 32 w 81"/>
                  <a:gd name="T3" fmla="*/ 52 h 124"/>
                  <a:gd name="T4" fmla="*/ 40 w 81"/>
                  <a:gd name="T5" fmla="*/ 44 h 124"/>
                  <a:gd name="T6" fmla="*/ 48 w 81"/>
                  <a:gd name="T7" fmla="*/ 44 h 124"/>
                  <a:gd name="T8" fmla="*/ 60 w 81"/>
                  <a:gd name="T9" fmla="*/ 44 h 124"/>
                  <a:gd name="T10" fmla="*/ 68 w 81"/>
                  <a:gd name="T11" fmla="*/ 52 h 124"/>
                  <a:gd name="T12" fmla="*/ 77 w 81"/>
                  <a:gd name="T13" fmla="*/ 60 h 124"/>
                  <a:gd name="T14" fmla="*/ 77 w 81"/>
                  <a:gd name="T15" fmla="*/ 68 h 124"/>
                  <a:gd name="T16" fmla="*/ 81 w 81"/>
                  <a:gd name="T17" fmla="*/ 80 h 124"/>
                  <a:gd name="T18" fmla="*/ 77 w 81"/>
                  <a:gd name="T19" fmla="*/ 92 h 124"/>
                  <a:gd name="T20" fmla="*/ 73 w 81"/>
                  <a:gd name="T21" fmla="*/ 104 h 124"/>
                  <a:gd name="T22" fmla="*/ 64 w 81"/>
                  <a:gd name="T23" fmla="*/ 116 h 124"/>
                  <a:gd name="T24" fmla="*/ 52 w 81"/>
                  <a:gd name="T25" fmla="*/ 124 h 124"/>
                  <a:gd name="T26" fmla="*/ 40 w 81"/>
                  <a:gd name="T27" fmla="*/ 124 h 124"/>
                  <a:gd name="T28" fmla="*/ 32 w 81"/>
                  <a:gd name="T29" fmla="*/ 124 h 124"/>
                  <a:gd name="T30" fmla="*/ 24 w 81"/>
                  <a:gd name="T31" fmla="*/ 124 h 124"/>
                  <a:gd name="T32" fmla="*/ 16 w 81"/>
                  <a:gd name="T33" fmla="*/ 120 h 124"/>
                  <a:gd name="T34" fmla="*/ 8 w 81"/>
                  <a:gd name="T35" fmla="*/ 116 h 124"/>
                  <a:gd name="T36" fmla="*/ 8 w 81"/>
                  <a:gd name="T37" fmla="*/ 32 h 124"/>
                  <a:gd name="T38" fmla="*/ 8 w 81"/>
                  <a:gd name="T39" fmla="*/ 24 h 124"/>
                  <a:gd name="T40" fmla="*/ 8 w 81"/>
                  <a:gd name="T41" fmla="*/ 16 h 124"/>
                  <a:gd name="T42" fmla="*/ 8 w 81"/>
                  <a:gd name="T43" fmla="*/ 12 h 124"/>
                  <a:gd name="T44" fmla="*/ 8 w 81"/>
                  <a:gd name="T45" fmla="*/ 12 h 124"/>
                  <a:gd name="T46" fmla="*/ 8 w 81"/>
                  <a:gd name="T47" fmla="*/ 12 h 124"/>
                  <a:gd name="T48" fmla="*/ 4 w 81"/>
                  <a:gd name="T49" fmla="*/ 12 h 124"/>
                  <a:gd name="T50" fmla="*/ 4 w 81"/>
                  <a:gd name="T51" fmla="*/ 12 h 124"/>
                  <a:gd name="T52" fmla="*/ 0 w 81"/>
                  <a:gd name="T53" fmla="*/ 12 h 124"/>
                  <a:gd name="T54" fmla="*/ 0 w 81"/>
                  <a:gd name="T55" fmla="*/ 8 h 124"/>
                  <a:gd name="T56" fmla="*/ 20 w 81"/>
                  <a:gd name="T57" fmla="*/ 0 h 124"/>
                  <a:gd name="T58" fmla="*/ 24 w 81"/>
                  <a:gd name="T59" fmla="*/ 0 h 124"/>
                  <a:gd name="T60" fmla="*/ 24 w 81"/>
                  <a:gd name="T61" fmla="*/ 60 h 124"/>
                  <a:gd name="T62" fmla="*/ 24 w 81"/>
                  <a:gd name="T63" fmla="*/ 64 h 124"/>
                  <a:gd name="T64" fmla="*/ 24 w 81"/>
                  <a:gd name="T65" fmla="*/ 112 h 124"/>
                  <a:gd name="T66" fmla="*/ 28 w 81"/>
                  <a:gd name="T67" fmla="*/ 116 h 124"/>
                  <a:gd name="T68" fmla="*/ 32 w 81"/>
                  <a:gd name="T69" fmla="*/ 116 h 124"/>
                  <a:gd name="T70" fmla="*/ 40 w 81"/>
                  <a:gd name="T71" fmla="*/ 120 h 124"/>
                  <a:gd name="T72" fmla="*/ 44 w 81"/>
                  <a:gd name="T73" fmla="*/ 120 h 124"/>
                  <a:gd name="T74" fmla="*/ 52 w 81"/>
                  <a:gd name="T75" fmla="*/ 116 h 124"/>
                  <a:gd name="T76" fmla="*/ 56 w 81"/>
                  <a:gd name="T77" fmla="*/ 112 h 124"/>
                  <a:gd name="T78" fmla="*/ 64 w 81"/>
                  <a:gd name="T79" fmla="*/ 100 h 124"/>
                  <a:gd name="T80" fmla="*/ 64 w 81"/>
                  <a:gd name="T81" fmla="*/ 88 h 124"/>
                  <a:gd name="T82" fmla="*/ 64 w 81"/>
                  <a:gd name="T83" fmla="*/ 72 h 124"/>
                  <a:gd name="T84" fmla="*/ 56 w 81"/>
                  <a:gd name="T85" fmla="*/ 64 h 124"/>
                  <a:gd name="T86" fmla="*/ 52 w 81"/>
                  <a:gd name="T87" fmla="*/ 56 h 124"/>
                  <a:gd name="T88" fmla="*/ 44 w 81"/>
                  <a:gd name="T89" fmla="*/ 56 h 124"/>
                  <a:gd name="T90" fmla="*/ 36 w 81"/>
                  <a:gd name="T91" fmla="*/ 56 h 124"/>
                  <a:gd name="T92" fmla="*/ 32 w 81"/>
                  <a:gd name="T93" fmla="*/ 56 h 124"/>
                  <a:gd name="T94" fmla="*/ 28 w 81"/>
                  <a:gd name="T95" fmla="*/ 60 h 124"/>
                  <a:gd name="T96" fmla="*/ 24 w 81"/>
                  <a:gd name="T97" fmla="*/ 64 h 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24"/>
                  <a:gd name="T149" fmla="*/ 81 w 81"/>
                  <a:gd name="T150" fmla="*/ 124 h 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24">
                    <a:moveTo>
                      <a:pt x="24" y="60"/>
                    </a:moveTo>
                    <a:lnTo>
                      <a:pt x="32" y="52"/>
                    </a:lnTo>
                    <a:lnTo>
                      <a:pt x="40" y="44"/>
                    </a:lnTo>
                    <a:lnTo>
                      <a:pt x="48" y="44"/>
                    </a:lnTo>
                    <a:lnTo>
                      <a:pt x="60" y="44"/>
                    </a:lnTo>
                    <a:lnTo>
                      <a:pt x="68" y="52"/>
                    </a:lnTo>
                    <a:lnTo>
                      <a:pt x="77" y="60"/>
                    </a:lnTo>
                    <a:lnTo>
                      <a:pt x="77" y="68"/>
                    </a:lnTo>
                    <a:lnTo>
                      <a:pt x="81" y="80"/>
                    </a:lnTo>
                    <a:lnTo>
                      <a:pt x="77" y="92"/>
                    </a:lnTo>
                    <a:lnTo>
                      <a:pt x="73" y="104"/>
                    </a:lnTo>
                    <a:lnTo>
                      <a:pt x="64" y="116"/>
                    </a:lnTo>
                    <a:lnTo>
                      <a:pt x="52" y="124"/>
                    </a:lnTo>
                    <a:lnTo>
                      <a:pt x="40" y="124"/>
                    </a:lnTo>
                    <a:lnTo>
                      <a:pt x="32" y="124"/>
                    </a:lnTo>
                    <a:lnTo>
                      <a:pt x="24" y="124"/>
                    </a:lnTo>
                    <a:lnTo>
                      <a:pt x="16" y="120"/>
                    </a:lnTo>
                    <a:lnTo>
                      <a:pt x="8" y="116"/>
                    </a:lnTo>
                    <a:lnTo>
                      <a:pt x="8" y="32"/>
                    </a:lnTo>
                    <a:lnTo>
                      <a:pt x="8" y="24"/>
                    </a:lnTo>
                    <a:lnTo>
                      <a:pt x="8" y="16"/>
                    </a:lnTo>
                    <a:lnTo>
                      <a:pt x="8" y="12"/>
                    </a:lnTo>
                    <a:lnTo>
                      <a:pt x="4" y="12"/>
                    </a:lnTo>
                    <a:lnTo>
                      <a:pt x="0" y="12"/>
                    </a:lnTo>
                    <a:lnTo>
                      <a:pt x="0" y="8"/>
                    </a:lnTo>
                    <a:lnTo>
                      <a:pt x="20" y="0"/>
                    </a:lnTo>
                    <a:lnTo>
                      <a:pt x="24" y="0"/>
                    </a:lnTo>
                    <a:lnTo>
                      <a:pt x="24" y="60"/>
                    </a:lnTo>
                    <a:close/>
                    <a:moveTo>
                      <a:pt x="24" y="64"/>
                    </a:moveTo>
                    <a:lnTo>
                      <a:pt x="24" y="112"/>
                    </a:lnTo>
                    <a:lnTo>
                      <a:pt x="28" y="116"/>
                    </a:lnTo>
                    <a:lnTo>
                      <a:pt x="32" y="116"/>
                    </a:lnTo>
                    <a:lnTo>
                      <a:pt x="40" y="120"/>
                    </a:lnTo>
                    <a:lnTo>
                      <a:pt x="44" y="120"/>
                    </a:lnTo>
                    <a:lnTo>
                      <a:pt x="52" y="116"/>
                    </a:lnTo>
                    <a:lnTo>
                      <a:pt x="56" y="112"/>
                    </a:lnTo>
                    <a:lnTo>
                      <a:pt x="64" y="100"/>
                    </a:lnTo>
                    <a:lnTo>
                      <a:pt x="64" y="88"/>
                    </a:lnTo>
                    <a:lnTo>
                      <a:pt x="64" y="72"/>
                    </a:lnTo>
                    <a:lnTo>
                      <a:pt x="56" y="64"/>
                    </a:lnTo>
                    <a:lnTo>
                      <a:pt x="52" y="56"/>
                    </a:lnTo>
                    <a:lnTo>
                      <a:pt x="44" y="56"/>
                    </a:lnTo>
                    <a:lnTo>
                      <a:pt x="36" y="56"/>
                    </a:lnTo>
                    <a:lnTo>
                      <a:pt x="32" y="56"/>
                    </a:lnTo>
                    <a:lnTo>
                      <a:pt x="28" y="60"/>
                    </a:lnTo>
                    <a:lnTo>
                      <a:pt x="24" y="64"/>
                    </a:lnTo>
                    <a:close/>
                  </a:path>
                </a:pathLst>
              </a:custGeom>
              <a:solidFill>
                <a:srgbClr val="000000"/>
              </a:solidFill>
              <a:ln w="0">
                <a:solidFill>
                  <a:srgbClr val="000000"/>
                </a:solidFill>
                <a:round/>
                <a:headEnd/>
                <a:tailEnd/>
              </a:ln>
            </p:spPr>
            <p:txBody>
              <a:bodyPr/>
              <a:lstStyle/>
              <a:p>
                <a:endParaRPr lang="en-US"/>
              </a:p>
            </p:txBody>
          </p:sp>
          <p:sp>
            <p:nvSpPr>
              <p:cNvPr id="9579" name="Freeform 196"/>
              <p:cNvSpPr>
                <a:spLocks noEditPoints="1"/>
              </p:cNvSpPr>
              <p:nvPr/>
            </p:nvSpPr>
            <p:spPr bwMode="auto">
              <a:xfrm>
                <a:off x="730" y="3130"/>
                <a:ext cx="68" cy="80"/>
              </a:xfrm>
              <a:custGeom>
                <a:avLst/>
                <a:gdLst>
                  <a:gd name="T0" fmla="*/ 16 w 68"/>
                  <a:gd name="T1" fmla="*/ 28 h 80"/>
                  <a:gd name="T2" fmla="*/ 16 w 68"/>
                  <a:gd name="T3" fmla="*/ 44 h 80"/>
                  <a:gd name="T4" fmla="*/ 24 w 68"/>
                  <a:gd name="T5" fmla="*/ 56 h 80"/>
                  <a:gd name="T6" fmla="*/ 32 w 68"/>
                  <a:gd name="T7" fmla="*/ 64 h 80"/>
                  <a:gd name="T8" fmla="*/ 44 w 68"/>
                  <a:gd name="T9" fmla="*/ 68 h 80"/>
                  <a:gd name="T10" fmla="*/ 52 w 68"/>
                  <a:gd name="T11" fmla="*/ 64 h 80"/>
                  <a:gd name="T12" fmla="*/ 56 w 68"/>
                  <a:gd name="T13" fmla="*/ 64 h 80"/>
                  <a:gd name="T14" fmla="*/ 60 w 68"/>
                  <a:gd name="T15" fmla="*/ 56 h 80"/>
                  <a:gd name="T16" fmla="*/ 64 w 68"/>
                  <a:gd name="T17" fmla="*/ 48 h 80"/>
                  <a:gd name="T18" fmla="*/ 68 w 68"/>
                  <a:gd name="T19" fmla="*/ 48 h 80"/>
                  <a:gd name="T20" fmla="*/ 64 w 68"/>
                  <a:gd name="T21" fmla="*/ 60 h 80"/>
                  <a:gd name="T22" fmla="*/ 56 w 68"/>
                  <a:gd name="T23" fmla="*/ 72 h 80"/>
                  <a:gd name="T24" fmla="*/ 48 w 68"/>
                  <a:gd name="T25" fmla="*/ 80 h 80"/>
                  <a:gd name="T26" fmla="*/ 36 w 68"/>
                  <a:gd name="T27" fmla="*/ 80 h 80"/>
                  <a:gd name="T28" fmla="*/ 24 w 68"/>
                  <a:gd name="T29" fmla="*/ 80 h 80"/>
                  <a:gd name="T30" fmla="*/ 12 w 68"/>
                  <a:gd name="T31" fmla="*/ 72 h 80"/>
                  <a:gd name="T32" fmla="*/ 8 w 68"/>
                  <a:gd name="T33" fmla="*/ 60 h 80"/>
                  <a:gd name="T34" fmla="*/ 4 w 68"/>
                  <a:gd name="T35" fmla="*/ 52 h 80"/>
                  <a:gd name="T36" fmla="*/ 0 w 68"/>
                  <a:gd name="T37" fmla="*/ 40 h 80"/>
                  <a:gd name="T38" fmla="*/ 4 w 68"/>
                  <a:gd name="T39" fmla="*/ 28 h 80"/>
                  <a:gd name="T40" fmla="*/ 8 w 68"/>
                  <a:gd name="T41" fmla="*/ 20 h 80"/>
                  <a:gd name="T42" fmla="*/ 12 w 68"/>
                  <a:gd name="T43" fmla="*/ 8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16 h 80"/>
                  <a:gd name="T56" fmla="*/ 68 w 68"/>
                  <a:gd name="T57" fmla="*/ 28 h 80"/>
                  <a:gd name="T58" fmla="*/ 16 w 68"/>
                  <a:gd name="T59" fmla="*/ 28 h 80"/>
                  <a:gd name="T60" fmla="*/ 16 w 68"/>
                  <a:gd name="T61" fmla="*/ 24 h 80"/>
                  <a:gd name="T62" fmla="*/ 48 w 68"/>
                  <a:gd name="T63" fmla="*/ 24 h 80"/>
                  <a:gd name="T64" fmla="*/ 48 w 68"/>
                  <a:gd name="T65" fmla="*/ 20 h 80"/>
                  <a:gd name="T66" fmla="*/ 48 w 68"/>
                  <a:gd name="T67" fmla="*/ 16 h 80"/>
                  <a:gd name="T68" fmla="*/ 44 w 68"/>
                  <a:gd name="T69" fmla="*/ 8 h 80"/>
                  <a:gd name="T70" fmla="*/ 40 w 68"/>
                  <a:gd name="T71" fmla="*/ 8 h 80"/>
                  <a:gd name="T72" fmla="*/ 36 w 68"/>
                  <a:gd name="T73" fmla="*/ 4 h 80"/>
                  <a:gd name="T74" fmla="*/ 32 w 68"/>
                  <a:gd name="T75" fmla="*/ 4 h 80"/>
                  <a:gd name="T76" fmla="*/ 28 w 68"/>
                  <a:gd name="T77" fmla="*/ 4 h 80"/>
                  <a:gd name="T78" fmla="*/ 20 w 68"/>
                  <a:gd name="T79" fmla="*/ 8 h 80"/>
                  <a:gd name="T80" fmla="*/ 16 w 68"/>
                  <a:gd name="T81" fmla="*/ 16 h 80"/>
                  <a:gd name="T82" fmla="*/ 16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6" y="28"/>
                    </a:moveTo>
                    <a:lnTo>
                      <a:pt x="16" y="44"/>
                    </a:lnTo>
                    <a:lnTo>
                      <a:pt x="24" y="56"/>
                    </a:lnTo>
                    <a:lnTo>
                      <a:pt x="32" y="64"/>
                    </a:lnTo>
                    <a:lnTo>
                      <a:pt x="44" y="68"/>
                    </a:lnTo>
                    <a:lnTo>
                      <a:pt x="52" y="64"/>
                    </a:lnTo>
                    <a:lnTo>
                      <a:pt x="56" y="64"/>
                    </a:lnTo>
                    <a:lnTo>
                      <a:pt x="60" y="56"/>
                    </a:lnTo>
                    <a:lnTo>
                      <a:pt x="64" y="48"/>
                    </a:lnTo>
                    <a:lnTo>
                      <a:pt x="68" y="48"/>
                    </a:lnTo>
                    <a:lnTo>
                      <a:pt x="64" y="60"/>
                    </a:lnTo>
                    <a:lnTo>
                      <a:pt x="56" y="72"/>
                    </a:lnTo>
                    <a:lnTo>
                      <a:pt x="48" y="80"/>
                    </a:lnTo>
                    <a:lnTo>
                      <a:pt x="36" y="80"/>
                    </a:lnTo>
                    <a:lnTo>
                      <a:pt x="24" y="80"/>
                    </a:lnTo>
                    <a:lnTo>
                      <a:pt x="12" y="72"/>
                    </a:lnTo>
                    <a:lnTo>
                      <a:pt x="8" y="60"/>
                    </a:lnTo>
                    <a:lnTo>
                      <a:pt x="4" y="52"/>
                    </a:lnTo>
                    <a:lnTo>
                      <a:pt x="0" y="40"/>
                    </a:lnTo>
                    <a:lnTo>
                      <a:pt x="4" y="28"/>
                    </a:lnTo>
                    <a:lnTo>
                      <a:pt x="8" y="20"/>
                    </a:lnTo>
                    <a:lnTo>
                      <a:pt x="12" y="8"/>
                    </a:lnTo>
                    <a:lnTo>
                      <a:pt x="20" y="4"/>
                    </a:lnTo>
                    <a:lnTo>
                      <a:pt x="28" y="0"/>
                    </a:lnTo>
                    <a:lnTo>
                      <a:pt x="36" y="0"/>
                    </a:lnTo>
                    <a:lnTo>
                      <a:pt x="48" y="0"/>
                    </a:lnTo>
                    <a:lnTo>
                      <a:pt x="60" y="8"/>
                    </a:lnTo>
                    <a:lnTo>
                      <a:pt x="64" y="16"/>
                    </a:lnTo>
                    <a:lnTo>
                      <a:pt x="68" y="28"/>
                    </a:lnTo>
                    <a:lnTo>
                      <a:pt x="16" y="28"/>
                    </a:lnTo>
                    <a:close/>
                    <a:moveTo>
                      <a:pt x="16" y="24"/>
                    </a:moveTo>
                    <a:lnTo>
                      <a:pt x="48" y="24"/>
                    </a:lnTo>
                    <a:lnTo>
                      <a:pt x="48" y="20"/>
                    </a:lnTo>
                    <a:lnTo>
                      <a:pt x="48" y="16"/>
                    </a:lnTo>
                    <a:lnTo>
                      <a:pt x="44" y="8"/>
                    </a:lnTo>
                    <a:lnTo>
                      <a:pt x="40" y="8"/>
                    </a:lnTo>
                    <a:lnTo>
                      <a:pt x="36" y="4"/>
                    </a:lnTo>
                    <a:lnTo>
                      <a:pt x="32" y="4"/>
                    </a:lnTo>
                    <a:lnTo>
                      <a:pt x="28" y="4"/>
                    </a:lnTo>
                    <a:lnTo>
                      <a:pt x="20" y="8"/>
                    </a:lnTo>
                    <a:lnTo>
                      <a:pt x="16" y="16"/>
                    </a:lnTo>
                    <a:lnTo>
                      <a:pt x="16" y="24"/>
                    </a:lnTo>
                    <a:close/>
                  </a:path>
                </a:pathLst>
              </a:custGeom>
              <a:solidFill>
                <a:srgbClr val="000000"/>
              </a:solidFill>
              <a:ln w="0">
                <a:solidFill>
                  <a:srgbClr val="000000"/>
                </a:solidFill>
                <a:round/>
                <a:headEnd/>
                <a:tailEnd/>
              </a:ln>
            </p:spPr>
            <p:txBody>
              <a:bodyPr/>
              <a:lstStyle/>
              <a:p>
                <a:endParaRPr lang="en-US"/>
              </a:p>
            </p:txBody>
          </p:sp>
          <p:sp>
            <p:nvSpPr>
              <p:cNvPr id="9580" name="Freeform 197"/>
              <p:cNvSpPr>
                <a:spLocks/>
              </p:cNvSpPr>
              <p:nvPr/>
            </p:nvSpPr>
            <p:spPr bwMode="auto">
              <a:xfrm>
                <a:off x="806" y="3130"/>
                <a:ext cx="56" cy="80"/>
              </a:xfrm>
              <a:custGeom>
                <a:avLst/>
                <a:gdLst>
                  <a:gd name="T0" fmla="*/ 28 w 56"/>
                  <a:gd name="T1" fmla="*/ 0 h 80"/>
                  <a:gd name="T2" fmla="*/ 28 w 56"/>
                  <a:gd name="T3" fmla="*/ 20 h 80"/>
                  <a:gd name="T4" fmla="*/ 32 w 56"/>
                  <a:gd name="T5" fmla="*/ 8 h 80"/>
                  <a:gd name="T6" fmla="*/ 40 w 56"/>
                  <a:gd name="T7" fmla="*/ 0 h 80"/>
                  <a:gd name="T8" fmla="*/ 48 w 56"/>
                  <a:gd name="T9" fmla="*/ 0 h 80"/>
                  <a:gd name="T10" fmla="*/ 52 w 56"/>
                  <a:gd name="T11" fmla="*/ 0 h 80"/>
                  <a:gd name="T12" fmla="*/ 56 w 56"/>
                  <a:gd name="T13" fmla="*/ 4 h 80"/>
                  <a:gd name="T14" fmla="*/ 56 w 56"/>
                  <a:gd name="T15" fmla="*/ 4 h 80"/>
                  <a:gd name="T16" fmla="*/ 56 w 56"/>
                  <a:gd name="T17" fmla="*/ 8 h 80"/>
                  <a:gd name="T18" fmla="*/ 56 w 56"/>
                  <a:gd name="T19" fmla="*/ 12 h 80"/>
                  <a:gd name="T20" fmla="*/ 56 w 56"/>
                  <a:gd name="T21" fmla="*/ 16 h 80"/>
                  <a:gd name="T22" fmla="*/ 52 w 56"/>
                  <a:gd name="T23" fmla="*/ 20 h 80"/>
                  <a:gd name="T24" fmla="*/ 52 w 56"/>
                  <a:gd name="T25" fmla="*/ 20 h 80"/>
                  <a:gd name="T26" fmla="*/ 48 w 56"/>
                  <a:gd name="T27" fmla="*/ 16 h 80"/>
                  <a:gd name="T28" fmla="*/ 44 w 56"/>
                  <a:gd name="T29" fmla="*/ 16 h 80"/>
                  <a:gd name="T30" fmla="*/ 40 w 56"/>
                  <a:gd name="T31" fmla="*/ 12 h 80"/>
                  <a:gd name="T32" fmla="*/ 40 w 56"/>
                  <a:gd name="T33" fmla="*/ 12 h 80"/>
                  <a:gd name="T34" fmla="*/ 36 w 56"/>
                  <a:gd name="T35" fmla="*/ 12 h 80"/>
                  <a:gd name="T36" fmla="*/ 36 w 56"/>
                  <a:gd name="T37" fmla="*/ 12 h 80"/>
                  <a:gd name="T38" fmla="*/ 32 w 56"/>
                  <a:gd name="T39" fmla="*/ 20 h 80"/>
                  <a:gd name="T40" fmla="*/ 28 w 56"/>
                  <a:gd name="T41" fmla="*/ 24 h 80"/>
                  <a:gd name="T42" fmla="*/ 28 w 56"/>
                  <a:gd name="T43" fmla="*/ 60 h 80"/>
                  <a:gd name="T44" fmla="*/ 28 w 56"/>
                  <a:gd name="T45" fmla="*/ 68 h 80"/>
                  <a:gd name="T46" fmla="*/ 28 w 56"/>
                  <a:gd name="T47" fmla="*/ 72 h 80"/>
                  <a:gd name="T48" fmla="*/ 28 w 56"/>
                  <a:gd name="T49" fmla="*/ 72 h 80"/>
                  <a:gd name="T50" fmla="*/ 32 w 56"/>
                  <a:gd name="T51" fmla="*/ 76 h 80"/>
                  <a:gd name="T52" fmla="*/ 36 w 56"/>
                  <a:gd name="T53" fmla="*/ 76 h 80"/>
                  <a:gd name="T54" fmla="*/ 40 w 56"/>
                  <a:gd name="T55" fmla="*/ 76 h 80"/>
                  <a:gd name="T56" fmla="*/ 40 w 56"/>
                  <a:gd name="T57" fmla="*/ 80 h 80"/>
                  <a:gd name="T58" fmla="*/ 0 w 56"/>
                  <a:gd name="T59" fmla="*/ 80 h 80"/>
                  <a:gd name="T60" fmla="*/ 0 w 56"/>
                  <a:gd name="T61" fmla="*/ 76 h 80"/>
                  <a:gd name="T62" fmla="*/ 4 w 56"/>
                  <a:gd name="T63" fmla="*/ 76 h 80"/>
                  <a:gd name="T64" fmla="*/ 8 w 56"/>
                  <a:gd name="T65" fmla="*/ 76 h 80"/>
                  <a:gd name="T66" fmla="*/ 12 w 56"/>
                  <a:gd name="T67" fmla="*/ 72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2 h 80"/>
                  <a:gd name="T80" fmla="*/ 12 w 56"/>
                  <a:gd name="T81" fmla="*/ 12 h 80"/>
                  <a:gd name="T82" fmla="*/ 8 w 56"/>
                  <a:gd name="T83" fmla="*/ 8 h 80"/>
                  <a:gd name="T84" fmla="*/ 8 w 56"/>
                  <a:gd name="T85" fmla="*/ 8 h 80"/>
                  <a:gd name="T86" fmla="*/ 8 w 56"/>
                  <a:gd name="T87" fmla="*/ 8 h 80"/>
                  <a:gd name="T88" fmla="*/ 4 w 56"/>
                  <a:gd name="T89" fmla="*/ 8 h 80"/>
                  <a:gd name="T90" fmla="*/ 0 w 56"/>
                  <a:gd name="T91" fmla="*/ 8 h 80"/>
                  <a:gd name="T92" fmla="*/ 0 w 56"/>
                  <a:gd name="T93" fmla="*/ 8 h 80"/>
                  <a:gd name="T94" fmla="*/ 24 w 56"/>
                  <a:gd name="T95" fmla="*/ 0 h 80"/>
                  <a:gd name="T96" fmla="*/ 28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8" y="0"/>
                    </a:moveTo>
                    <a:lnTo>
                      <a:pt x="28" y="20"/>
                    </a:lnTo>
                    <a:lnTo>
                      <a:pt x="32" y="8"/>
                    </a:lnTo>
                    <a:lnTo>
                      <a:pt x="40" y="0"/>
                    </a:lnTo>
                    <a:lnTo>
                      <a:pt x="48" y="0"/>
                    </a:lnTo>
                    <a:lnTo>
                      <a:pt x="52" y="0"/>
                    </a:lnTo>
                    <a:lnTo>
                      <a:pt x="56" y="4"/>
                    </a:lnTo>
                    <a:lnTo>
                      <a:pt x="56" y="8"/>
                    </a:lnTo>
                    <a:lnTo>
                      <a:pt x="56" y="12"/>
                    </a:lnTo>
                    <a:lnTo>
                      <a:pt x="56" y="16"/>
                    </a:lnTo>
                    <a:lnTo>
                      <a:pt x="52" y="20"/>
                    </a:lnTo>
                    <a:lnTo>
                      <a:pt x="48" y="16"/>
                    </a:lnTo>
                    <a:lnTo>
                      <a:pt x="44" y="16"/>
                    </a:lnTo>
                    <a:lnTo>
                      <a:pt x="40" y="12"/>
                    </a:lnTo>
                    <a:lnTo>
                      <a:pt x="36" y="12"/>
                    </a:lnTo>
                    <a:lnTo>
                      <a:pt x="32" y="20"/>
                    </a:lnTo>
                    <a:lnTo>
                      <a:pt x="28" y="24"/>
                    </a:lnTo>
                    <a:lnTo>
                      <a:pt x="28" y="60"/>
                    </a:lnTo>
                    <a:lnTo>
                      <a:pt x="28" y="68"/>
                    </a:lnTo>
                    <a:lnTo>
                      <a:pt x="28" y="72"/>
                    </a:lnTo>
                    <a:lnTo>
                      <a:pt x="32" y="76"/>
                    </a:lnTo>
                    <a:lnTo>
                      <a:pt x="36" y="76"/>
                    </a:lnTo>
                    <a:lnTo>
                      <a:pt x="40" y="76"/>
                    </a:lnTo>
                    <a:lnTo>
                      <a:pt x="40" y="80"/>
                    </a:lnTo>
                    <a:lnTo>
                      <a:pt x="0" y="80"/>
                    </a:lnTo>
                    <a:lnTo>
                      <a:pt x="0" y="76"/>
                    </a:lnTo>
                    <a:lnTo>
                      <a:pt x="4" y="76"/>
                    </a:lnTo>
                    <a:lnTo>
                      <a:pt x="8" y="76"/>
                    </a:lnTo>
                    <a:lnTo>
                      <a:pt x="12" y="72"/>
                    </a:lnTo>
                    <a:lnTo>
                      <a:pt x="12" y="68"/>
                    </a:lnTo>
                    <a:lnTo>
                      <a:pt x="12" y="60"/>
                    </a:lnTo>
                    <a:lnTo>
                      <a:pt x="12" y="32"/>
                    </a:lnTo>
                    <a:lnTo>
                      <a:pt x="12" y="20"/>
                    </a:lnTo>
                    <a:lnTo>
                      <a:pt x="12" y="12"/>
                    </a:lnTo>
                    <a:lnTo>
                      <a:pt x="8" y="8"/>
                    </a:lnTo>
                    <a:lnTo>
                      <a:pt x="4" y="8"/>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581" name="Rectangle 198"/>
              <p:cNvSpPr>
                <a:spLocks noChangeArrowheads="1"/>
              </p:cNvSpPr>
              <p:nvPr/>
            </p:nvSpPr>
            <p:spPr bwMode="auto">
              <a:xfrm>
                <a:off x="866" y="3162"/>
                <a:ext cx="44" cy="16"/>
              </a:xfrm>
              <a:prstGeom prst="rect">
                <a:avLst/>
              </a:prstGeom>
              <a:solidFill>
                <a:srgbClr val="000000"/>
              </a:solidFill>
              <a:ln w="0">
                <a:solidFill>
                  <a:srgbClr val="000000"/>
                </a:solidFill>
                <a:miter lim="800000"/>
                <a:headEnd/>
                <a:tailEnd/>
              </a:ln>
            </p:spPr>
            <p:txBody>
              <a:bodyPr/>
              <a:lstStyle/>
              <a:p>
                <a:endParaRPr lang="en-US"/>
              </a:p>
            </p:txBody>
          </p:sp>
          <p:sp>
            <p:nvSpPr>
              <p:cNvPr id="9582" name="Freeform 199"/>
              <p:cNvSpPr>
                <a:spLocks noEditPoints="1"/>
              </p:cNvSpPr>
              <p:nvPr/>
            </p:nvSpPr>
            <p:spPr bwMode="auto">
              <a:xfrm>
                <a:off x="927" y="3090"/>
                <a:ext cx="112" cy="120"/>
              </a:xfrm>
              <a:custGeom>
                <a:avLst/>
                <a:gdLst>
                  <a:gd name="T0" fmla="*/ 56 w 112"/>
                  <a:gd name="T1" fmla="*/ 0 h 120"/>
                  <a:gd name="T2" fmla="*/ 72 w 112"/>
                  <a:gd name="T3" fmla="*/ 4 h 120"/>
                  <a:gd name="T4" fmla="*/ 84 w 112"/>
                  <a:gd name="T5" fmla="*/ 8 h 120"/>
                  <a:gd name="T6" fmla="*/ 96 w 112"/>
                  <a:gd name="T7" fmla="*/ 16 h 120"/>
                  <a:gd name="T8" fmla="*/ 104 w 112"/>
                  <a:gd name="T9" fmla="*/ 28 h 120"/>
                  <a:gd name="T10" fmla="*/ 108 w 112"/>
                  <a:gd name="T11" fmla="*/ 44 h 120"/>
                  <a:gd name="T12" fmla="*/ 112 w 112"/>
                  <a:gd name="T13" fmla="*/ 60 h 120"/>
                  <a:gd name="T14" fmla="*/ 108 w 112"/>
                  <a:gd name="T15" fmla="*/ 76 h 120"/>
                  <a:gd name="T16" fmla="*/ 104 w 112"/>
                  <a:gd name="T17" fmla="*/ 92 h 120"/>
                  <a:gd name="T18" fmla="*/ 96 w 112"/>
                  <a:gd name="T19" fmla="*/ 104 h 120"/>
                  <a:gd name="T20" fmla="*/ 84 w 112"/>
                  <a:gd name="T21" fmla="*/ 112 h 120"/>
                  <a:gd name="T22" fmla="*/ 68 w 112"/>
                  <a:gd name="T23" fmla="*/ 120 h 120"/>
                  <a:gd name="T24" fmla="*/ 56 w 112"/>
                  <a:gd name="T25" fmla="*/ 120 h 120"/>
                  <a:gd name="T26" fmla="*/ 40 w 112"/>
                  <a:gd name="T27" fmla="*/ 120 h 120"/>
                  <a:gd name="T28" fmla="*/ 28 w 112"/>
                  <a:gd name="T29" fmla="*/ 112 h 120"/>
                  <a:gd name="T30" fmla="*/ 16 w 112"/>
                  <a:gd name="T31" fmla="*/ 104 h 120"/>
                  <a:gd name="T32" fmla="*/ 8 w 112"/>
                  <a:gd name="T33" fmla="*/ 92 h 120"/>
                  <a:gd name="T34" fmla="*/ 0 w 112"/>
                  <a:gd name="T35" fmla="*/ 76 h 120"/>
                  <a:gd name="T36" fmla="*/ 0 w 112"/>
                  <a:gd name="T37" fmla="*/ 60 h 120"/>
                  <a:gd name="T38" fmla="*/ 0 w 112"/>
                  <a:gd name="T39" fmla="*/ 44 h 120"/>
                  <a:gd name="T40" fmla="*/ 8 w 112"/>
                  <a:gd name="T41" fmla="*/ 28 h 120"/>
                  <a:gd name="T42" fmla="*/ 16 w 112"/>
                  <a:gd name="T43" fmla="*/ 16 h 120"/>
                  <a:gd name="T44" fmla="*/ 28 w 112"/>
                  <a:gd name="T45" fmla="*/ 8 h 120"/>
                  <a:gd name="T46" fmla="*/ 40 w 112"/>
                  <a:gd name="T47" fmla="*/ 4 h 120"/>
                  <a:gd name="T48" fmla="*/ 56 w 112"/>
                  <a:gd name="T49" fmla="*/ 0 h 120"/>
                  <a:gd name="T50" fmla="*/ 56 w 112"/>
                  <a:gd name="T51" fmla="*/ 4 h 120"/>
                  <a:gd name="T52" fmla="*/ 44 w 112"/>
                  <a:gd name="T53" fmla="*/ 8 h 120"/>
                  <a:gd name="T54" fmla="*/ 36 w 112"/>
                  <a:gd name="T55" fmla="*/ 12 h 120"/>
                  <a:gd name="T56" fmla="*/ 32 w 112"/>
                  <a:gd name="T57" fmla="*/ 16 h 120"/>
                  <a:gd name="T58" fmla="*/ 24 w 112"/>
                  <a:gd name="T59" fmla="*/ 28 h 120"/>
                  <a:gd name="T60" fmla="*/ 20 w 112"/>
                  <a:gd name="T61" fmla="*/ 44 h 120"/>
                  <a:gd name="T62" fmla="*/ 20 w 112"/>
                  <a:gd name="T63" fmla="*/ 60 h 120"/>
                  <a:gd name="T64" fmla="*/ 20 w 112"/>
                  <a:gd name="T65" fmla="*/ 76 h 120"/>
                  <a:gd name="T66" fmla="*/ 24 w 112"/>
                  <a:gd name="T67" fmla="*/ 92 h 120"/>
                  <a:gd name="T68" fmla="*/ 32 w 112"/>
                  <a:gd name="T69" fmla="*/ 104 h 120"/>
                  <a:gd name="T70" fmla="*/ 36 w 112"/>
                  <a:gd name="T71" fmla="*/ 112 h 120"/>
                  <a:gd name="T72" fmla="*/ 44 w 112"/>
                  <a:gd name="T73" fmla="*/ 116 h 120"/>
                  <a:gd name="T74" fmla="*/ 56 w 112"/>
                  <a:gd name="T75" fmla="*/ 116 h 120"/>
                  <a:gd name="T76" fmla="*/ 64 w 112"/>
                  <a:gd name="T77" fmla="*/ 112 h 120"/>
                  <a:gd name="T78" fmla="*/ 72 w 112"/>
                  <a:gd name="T79" fmla="*/ 108 h 120"/>
                  <a:gd name="T80" fmla="*/ 80 w 112"/>
                  <a:gd name="T81" fmla="*/ 104 h 120"/>
                  <a:gd name="T82" fmla="*/ 84 w 112"/>
                  <a:gd name="T83" fmla="*/ 92 h 120"/>
                  <a:gd name="T84" fmla="*/ 88 w 112"/>
                  <a:gd name="T85" fmla="*/ 80 h 120"/>
                  <a:gd name="T86" fmla="*/ 92 w 112"/>
                  <a:gd name="T87" fmla="*/ 64 h 120"/>
                  <a:gd name="T88" fmla="*/ 88 w 112"/>
                  <a:gd name="T89" fmla="*/ 44 h 120"/>
                  <a:gd name="T90" fmla="*/ 84 w 112"/>
                  <a:gd name="T91" fmla="*/ 28 h 120"/>
                  <a:gd name="T92" fmla="*/ 80 w 112"/>
                  <a:gd name="T93" fmla="*/ 16 h 120"/>
                  <a:gd name="T94" fmla="*/ 72 w 112"/>
                  <a:gd name="T95" fmla="*/ 12 h 120"/>
                  <a:gd name="T96" fmla="*/ 64 w 112"/>
                  <a:gd name="T97" fmla="*/ 8 h 120"/>
                  <a:gd name="T98" fmla="*/ 56 w 112"/>
                  <a:gd name="T99" fmla="*/ 4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20"/>
                  <a:gd name="T152" fmla="*/ 112 w 112"/>
                  <a:gd name="T153" fmla="*/ 120 h 1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20">
                    <a:moveTo>
                      <a:pt x="56" y="0"/>
                    </a:moveTo>
                    <a:lnTo>
                      <a:pt x="72" y="4"/>
                    </a:lnTo>
                    <a:lnTo>
                      <a:pt x="84" y="8"/>
                    </a:lnTo>
                    <a:lnTo>
                      <a:pt x="96" y="16"/>
                    </a:lnTo>
                    <a:lnTo>
                      <a:pt x="104" y="28"/>
                    </a:lnTo>
                    <a:lnTo>
                      <a:pt x="108" y="44"/>
                    </a:lnTo>
                    <a:lnTo>
                      <a:pt x="112" y="60"/>
                    </a:lnTo>
                    <a:lnTo>
                      <a:pt x="108" y="76"/>
                    </a:lnTo>
                    <a:lnTo>
                      <a:pt x="104" y="92"/>
                    </a:lnTo>
                    <a:lnTo>
                      <a:pt x="96" y="104"/>
                    </a:lnTo>
                    <a:lnTo>
                      <a:pt x="84" y="112"/>
                    </a:lnTo>
                    <a:lnTo>
                      <a:pt x="68" y="120"/>
                    </a:lnTo>
                    <a:lnTo>
                      <a:pt x="56" y="120"/>
                    </a:lnTo>
                    <a:lnTo>
                      <a:pt x="40" y="120"/>
                    </a:lnTo>
                    <a:lnTo>
                      <a:pt x="28" y="112"/>
                    </a:lnTo>
                    <a:lnTo>
                      <a:pt x="16" y="104"/>
                    </a:lnTo>
                    <a:lnTo>
                      <a:pt x="8" y="92"/>
                    </a:lnTo>
                    <a:lnTo>
                      <a:pt x="0" y="76"/>
                    </a:lnTo>
                    <a:lnTo>
                      <a:pt x="0" y="60"/>
                    </a:lnTo>
                    <a:lnTo>
                      <a:pt x="0" y="44"/>
                    </a:lnTo>
                    <a:lnTo>
                      <a:pt x="8" y="28"/>
                    </a:lnTo>
                    <a:lnTo>
                      <a:pt x="16" y="16"/>
                    </a:lnTo>
                    <a:lnTo>
                      <a:pt x="28" y="8"/>
                    </a:lnTo>
                    <a:lnTo>
                      <a:pt x="40" y="4"/>
                    </a:lnTo>
                    <a:lnTo>
                      <a:pt x="56" y="0"/>
                    </a:lnTo>
                    <a:close/>
                    <a:moveTo>
                      <a:pt x="56" y="4"/>
                    </a:moveTo>
                    <a:lnTo>
                      <a:pt x="44" y="8"/>
                    </a:lnTo>
                    <a:lnTo>
                      <a:pt x="36" y="12"/>
                    </a:lnTo>
                    <a:lnTo>
                      <a:pt x="32" y="16"/>
                    </a:lnTo>
                    <a:lnTo>
                      <a:pt x="24" y="28"/>
                    </a:lnTo>
                    <a:lnTo>
                      <a:pt x="20" y="44"/>
                    </a:lnTo>
                    <a:lnTo>
                      <a:pt x="20" y="60"/>
                    </a:lnTo>
                    <a:lnTo>
                      <a:pt x="20" y="76"/>
                    </a:lnTo>
                    <a:lnTo>
                      <a:pt x="24" y="92"/>
                    </a:lnTo>
                    <a:lnTo>
                      <a:pt x="32" y="104"/>
                    </a:lnTo>
                    <a:lnTo>
                      <a:pt x="36" y="112"/>
                    </a:lnTo>
                    <a:lnTo>
                      <a:pt x="44" y="116"/>
                    </a:lnTo>
                    <a:lnTo>
                      <a:pt x="56" y="116"/>
                    </a:lnTo>
                    <a:lnTo>
                      <a:pt x="64" y="112"/>
                    </a:lnTo>
                    <a:lnTo>
                      <a:pt x="72" y="108"/>
                    </a:lnTo>
                    <a:lnTo>
                      <a:pt x="80" y="104"/>
                    </a:lnTo>
                    <a:lnTo>
                      <a:pt x="84" y="92"/>
                    </a:lnTo>
                    <a:lnTo>
                      <a:pt x="88" y="80"/>
                    </a:lnTo>
                    <a:lnTo>
                      <a:pt x="92" y="64"/>
                    </a:lnTo>
                    <a:lnTo>
                      <a:pt x="88" y="44"/>
                    </a:lnTo>
                    <a:lnTo>
                      <a:pt x="84" y="28"/>
                    </a:lnTo>
                    <a:lnTo>
                      <a:pt x="80" y="16"/>
                    </a:lnTo>
                    <a:lnTo>
                      <a:pt x="72" y="12"/>
                    </a:lnTo>
                    <a:lnTo>
                      <a:pt x="64" y="8"/>
                    </a:lnTo>
                    <a:lnTo>
                      <a:pt x="56" y="4"/>
                    </a:lnTo>
                    <a:close/>
                  </a:path>
                </a:pathLst>
              </a:custGeom>
              <a:solidFill>
                <a:srgbClr val="000000"/>
              </a:solidFill>
              <a:ln w="0">
                <a:solidFill>
                  <a:srgbClr val="000000"/>
                </a:solidFill>
                <a:round/>
                <a:headEnd/>
                <a:tailEnd/>
              </a:ln>
            </p:spPr>
            <p:txBody>
              <a:bodyPr/>
              <a:lstStyle/>
              <a:p>
                <a:endParaRPr lang="en-US"/>
              </a:p>
            </p:txBody>
          </p:sp>
          <p:sp>
            <p:nvSpPr>
              <p:cNvPr id="9583" name="Freeform 200"/>
              <p:cNvSpPr>
                <a:spLocks/>
              </p:cNvSpPr>
              <p:nvPr/>
            </p:nvSpPr>
            <p:spPr bwMode="auto">
              <a:xfrm>
                <a:off x="1051" y="3086"/>
                <a:ext cx="68" cy="124"/>
              </a:xfrm>
              <a:custGeom>
                <a:avLst/>
                <a:gdLst>
                  <a:gd name="T0" fmla="*/ 28 w 68"/>
                  <a:gd name="T1" fmla="*/ 52 h 124"/>
                  <a:gd name="T2" fmla="*/ 28 w 68"/>
                  <a:gd name="T3" fmla="*/ 104 h 124"/>
                  <a:gd name="T4" fmla="*/ 28 w 68"/>
                  <a:gd name="T5" fmla="*/ 112 h 124"/>
                  <a:gd name="T6" fmla="*/ 32 w 68"/>
                  <a:gd name="T7" fmla="*/ 116 h 124"/>
                  <a:gd name="T8" fmla="*/ 36 w 68"/>
                  <a:gd name="T9" fmla="*/ 120 h 124"/>
                  <a:gd name="T10" fmla="*/ 40 w 68"/>
                  <a:gd name="T11" fmla="*/ 120 h 124"/>
                  <a:gd name="T12" fmla="*/ 48 w 68"/>
                  <a:gd name="T13" fmla="*/ 120 h 124"/>
                  <a:gd name="T14" fmla="*/ 48 w 68"/>
                  <a:gd name="T15" fmla="*/ 124 h 124"/>
                  <a:gd name="T16" fmla="*/ 0 w 68"/>
                  <a:gd name="T17" fmla="*/ 124 h 124"/>
                  <a:gd name="T18" fmla="*/ 0 w 68"/>
                  <a:gd name="T19" fmla="*/ 120 h 124"/>
                  <a:gd name="T20" fmla="*/ 4 w 68"/>
                  <a:gd name="T21" fmla="*/ 120 h 124"/>
                  <a:gd name="T22" fmla="*/ 8 w 68"/>
                  <a:gd name="T23" fmla="*/ 120 h 124"/>
                  <a:gd name="T24" fmla="*/ 8 w 68"/>
                  <a:gd name="T25" fmla="*/ 120 h 124"/>
                  <a:gd name="T26" fmla="*/ 12 w 68"/>
                  <a:gd name="T27" fmla="*/ 116 h 124"/>
                  <a:gd name="T28" fmla="*/ 12 w 68"/>
                  <a:gd name="T29" fmla="*/ 116 h 124"/>
                  <a:gd name="T30" fmla="*/ 12 w 68"/>
                  <a:gd name="T31" fmla="*/ 112 h 124"/>
                  <a:gd name="T32" fmla="*/ 12 w 68"/>
                  <a:gd name="T33" fmla="*/ 104 h 124"/>
                  <a:gd name="T34" fmla="*/ 12 w 68"/>
                  <a:gd name="T35" fmla="*/ 52 h 124"/>
                  <a:gd name="T36" fmla="*/ 0 w 68"/>
                  <a:gd name="T37" fmla="*/ 52 h 124"/>
                  <a:gd name="T38" fmla="*/ 0 w 68"/>
                  <a:gd name="T39" fmla="*/ 44 h 124"/>
                  <a:gd name="T40" fmla="*/ 12 w 68"/>
                  <a:gd name="T41" fmla="*/ 44 h 124"/>
                  <a:gd name="T42" fmla="*/ 12 w 68"/>
                  <a:gd name="T43" fmla="*/ 40 h 124"/>
                  <a:gd name="T44" fmla="*/ 16 w 68"/>
                  <a:gd name="T45" fmla="*/ 28 h 124"/>
                  <a:gd name="T46" fmla="*/ 16 w 68"/>
                  <a:gd name="T47" fmla="*/ 20 h 124"/>
                  <a:gd name="T48" fmla="*/ 24 w 68"/>
                  <a:gd name="T49" fmla="*/ 12 h 124"/>
                  <a:gd name="T50" fmla="*/ 28 w 68"/>
                  <a:gd name="T51" fmla="*/ 4 h 124"/>
                  <a:gd name="T52" fmla="*/ 36 w 68"/>
                  <a:gd name="T53" fmla="*/ 4 h 124"/>
                  <a:gd name="T54" fmla="*/ 48 w 68"/>
                  <a:gd name="T55" fmla="*/ 0 h 124"/>
                  <a:gd name="T56" fmla="*/ 56 w 68"/>
                  <a:gd name="T57" fmla="*/ 4 h 124"/>
                  <a:gd name="T58" fmla="*/ 64 w 68"/>
                  <a:gd name="T59" fmla="*/ 8 h 124"/>
                  <a:gd name="T60" fmla="*/ 68 w 68"/>
                  <a:gd name="T61" fmla="*/ 12 h 124"/>
                  <a:gd name="T62" fmla="*/ 68 w 68"/>
                  <a:gd name="T63" fmla="*/ 16 h 124"/>
                  <a:gd name="T64" fmla="*/ 68 w 68"/>
                  <a:gd name="T65" fmla="*/ 16 h 124"/>
                  <a:gd name="T66" fmla="*/ 68 w 68"/>
                  <a:gd name="T67" fmla="*/ 20 h 124"/>
                  <a:gd name="T68" fmla="*/ 64 w 68"/>
                  <a:gd name="T69" fmla="*/ 24 h 124"/>
                  <a:gd name="T70" fmla="*/ 60 w 68"/>
                  <a:gd name="T71" fmla="*/ 24 h 124"/>
                  <a:gd name="T72" fmla="*/ 60 w 68"/>
                  <a:gd name="T73" fmla="*/ 24 h 124"/>
                  <a:gd name="T74" fmla="*/ 56 w 68"/>
                  <a:gd name="T75" fmla="*/ 20 h 124"/>
                  <a:gd name="T76" fmla="*/ 56 w 68"/>
                  <a:gd name="T77" fmla="*/ 20 h 124"/>
                  <a:gd name="T78" fmla="*/ 52 w 68"/>
                  <a:gd name="T79" fmla="*/ 16 h 124"/>
                  <a:gd name="T80" fmla="*/ 48 w 68"/>
                  <a:gd name="T81" fmla="*/ 12 h 124"/>
                  <a:gd name="T82" fmla="*/ 48 w 68"/>
                  <a:gd name="T83" fmla="*/ 8 h 124"/>
                  <a:gd name="T84" fmla="*/ 44 w 68"/>
                  <a:gd name="T85" fmla="*/ 8 h 124"/>
                  <a:gd name="T86" fmla="*/ 40 w 68"/>
                  <a:gd name="T87" fmla="*/ 8 h 124"/>
                  <a:gd name="T88" fmla="*/ 36 w 68"/>
                  <a:gd name="T89" fmla="*/ 8 h 124"/>
                  <a:gd name="T90" fmla="*/ 32 w 68"/>
                  <a:gd name="T91" fmla="*/ 8 h 124"/>
                  <a:gd name="T92" fmla="*/ 32 w 68"/>
                  <a:gd name="T93" fmla="*/ 12 h 124"/>
                  <a:gd name="T94" fmla="*/ 28 w 68"/>
                  <a:gd name="T95" fmla="*/ 16 h 124"/>
                  <a:gd name="T96" fmla="*/ 28 w 68"/>
                  <a:gd name="T97" fmla="*/ 24 h 124"/>
                  <a:gd name="T98" fmla="*/ 28 w 68"/>
                  <a:gd name="T99" fmla="*/ 40 h 124"/>
                  <a:gd name="T100" fmla="*/ 28 w 68"/>
                  <a:gd name="T101" fmla="*/ 44 h 124"/>
                  <a:gd name="T102" fmla="*/ 48 w 68"/>
                  <a:gd name="T103" fmla="*/ 44 h 124"/>
                  <a:gd name="T104" fmla="*/ 48 w 68"/>
                  <a:gd name="T105" fmla="*/ 52 h 124"/>
                  <a:gd name="T106" fmla="*/ 28 w 68"/>
                  <a:gd name="T107" fmla="*/ 52 h 1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124"/>
                  <a:gd name="T164" fmla="*/ 68 w 68"/>
                  <a:gd name="T165" fmla="*/ 124 h 12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124">
                    <a:moveTo>
                      <a:pt x="28" y="52"/>
                    </a:moveTo>
                    <a:lnTo>
                      <a:pt x="28" y="104"/>
                    </a:lnTo>
                    <a:lnTo>
                      <a:pt x="28" y="112"/>
                    </a:lnTo>
                    <a:lnTo>
                      <a:pt x="32" y="116"/>
                    </a:lnTo>
                    <a:lnTo>
                      <a:pt x="36" y="120"/>
                    </a:lnTo>
                    <a:lnTo>
                      <a:pt x="40" y="120"/>
                    </a:lnTo>
                    <a:lnTo>
                      <a:pt x="48" y="120"/>
                    </a:lnTo>
                    <a:lnTo>
                      <a:pt x="48" y="124"/>
                    </a:lnTo>
                    <a:lnTo>
                      <a:pt x="0" y="124"/>
                    </a:lnTo>
                    <a:lnTo>
                      <a:pt x="0" y="120"/>
                    </a:lnTo>
                    <a:lnTo>
                      <a:pt x="4" y="120"/>
                    </a:lnTo>
                    <a:lnTo>
                      <a:pt x="8" y="120"/>
                    </a:lnTo>
                    <a:lnTo>
                      <a:pt x="12" y="116"/>
                    </a:lnTo>
                    <a:lnTo>
                      <a:pt x="12" y="112"/>
                    </a:lnTo>
                    <a:lnTo>
                      <a:pt x="12" y="104"/>
                    </a:lnTo>
                    <a:lnTo>
                      <a:pt x="12" y="52"/>
                    </a:lnTo>
                    <a:lnTo>
                      <a:pt x="0" y="52"/>
                    </a:lnTo>
                    <a:lnTo>
                      <a:pt x="0" y="44"/>
                    </a:lnTo>
                    <a:lnTo>
                      <a:pt x="12" y="44"/>
                    </a:lnTo>
                    <a:lnTo>
                      <a:pt x="12" y="40"/>
                    </a:lnTo>
                    <a:lnTo>
                      <a:pt x="16" y="28"/>
                    </a:lnTo>
                    <a:lnTo>
                      <a:pt x="16" y="20"/>
                    </a:lnTo>
                    <a:lnTo>
                      <a:pt x="24" y="12"/>
                    </a:lnTo>
                    <a:lnTo>
                      <a:pt x="28" y="4"/>
                    </a:lnTo>
                    <a:lnTo>
                      <a:pt x="36" y="4"/>
                    </a:lnTo>
                    <a:lnTo>
                      <a:pt x="48" y="0"/>
                    </a:lnTo>
                    <a:lnTo>
                      <a:pt x="56" y="4"/>
                    </a:lnTo>
                    <a:lnTo>
                      <a:pt x="64" y="8"/>
                    </a:lnTo>
                    <a:lnTo>
                      <a:pt x="68" y="12"/>
                    </a:lnTo>
                    <a:lnTo>
                      <a:pt x="68" y="16"/>
                    </a:lnTo>
                    <a:lnTo>
                      <a:pt x="68" y="20"/>
                    </a:lnTo>
                    <a:lnTo>
                      <a:pt x="64" y="24"/>
                    </a:lnTo>
                    <a:lnTo>
                      <a:pt x="60" y="24"/>
                    </a:lnTo>
                    <a:lnTo>
                      <a:pt x="56" y="20"/>
                    </a:lnTo>
                    <a:lnTo>
                      <a:pt x="52" y="16"/>
                    </a:lnTo>
                    <a:lnTo>
                      <a:pt x="48" y="12"/>
                    </a:lnTo>
                    <a:lnTo>
                      <a:pt x="48" y="8"/>
                    </a:lnTo>
                    <a:lnTo>
                      <a:pt x="44" y="8"/>
                    </a:lnTo>
                    <a:lnTo>
                      <a:pt x="40" y="8"/>
                    </a:lnTo>
                    <a:lnTo>
                      <a:pt x="36" y="8"/>
                    </a:lnTo>
                    <a:lnTo>
                      <a:pt x="32" y="8"/>
                    </a:lnTo>
                    <a:lnTo>
                      <a:pt x="32" y="12"/>
                    </a:lnTo>
                    <a:lnTo>
                      <a:pt x="28" y="16"/>
                    </a:lnTo>
                    <a:lnTo>
                      <a:pt x="28" y="24"/>
                    </a:lnTo>
                    <a:lnTo>
                      <a:pt x="28" y="40"/>
                    </a:lnTo>
                    <a:lnTo>
                      <a:pt x="28" y="44"/>
                    </a:lnTo>
                    <a:lnTo>
                      <a:pt x="48" y="44"/>
                    </a:lnTo>
                    <a:lnTo>
                      <a:pt x="48" y="52"/>
                    </a:lnTo>
                    <a:lnTo>
                      <a:pt x="28" y="52"/>
                    </a:lnTo>
                    <a:close/>
                  </a:path>
                </a:pathLst>
              </a:custGeom>
              <a:solidFill>
                <a:srgbClr val="000000"/>
              </a:solidFill>
              <a:ln w="0">
                <a:solidFill>
                  <a:srgbClr val="000000"/>
                </a:solidFill>
                <a:round/>
                <a:headEnd/>
                <a:tailEnd/>
              </a:ln>
            </p:spPr>
            <p:txBody>
              <a:bodyPr/>
              <a:lstStyle/>
              <a:p>
                <a:endParaRPr lang="en-US"/>
              </a:p>
            </p:txBody>
          </p:sp>
          <p:sp>
            <p:nvSpPr>
              <p:cNvPr id="9584" name="Rectangle 201"/>
              <p:cNvSpPr>
                <a:spLocks noChangeArrowheads="1"/>
              </p:cNvSpPr>
              <p:nvPr/>
            </p:nvSpPr>
            <p:spPr bwMode="auto">
              <a:xfrm>
                <a:off x="1240" y="306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585" name="Freeform 202"/>
              <p:cNvSpPr>
                <a:spLocks/>
              </p:cNvSpPr>
              <p:nvPr/>
            </p:nvSpPr>
            <p:spPr bwMode="auto">
              <a:xfrm>
                <a:off x="1509" y="3094"/>
                <a:ext cx="85" cy="116"/>
              </a:xfrm>
              <a:custGeom>
                <a:avLst/>
                <a:gdLst>
                  <a:gd name="T0" fmla="*/ 33 w 85"/>
                  <a:gd name="T1" fmla="*/ 4 h 116"/>
                  <a:gd name="T2" fmla="*/ 33 w 85"/>
                  <a:gd name="T3" fmla="*/ 52 h 116"/>
                  <a:gd name="T4" fmla="*/ 53 w 85"/>
                  <a:gd name="T5" fmla="*/ 52 h 116"/>
                  <a:gd name="T6" fmla="*/ 61 w 85"/>
                  <a:gd name="T7" fmla="*/ 52 h 116"/>
                  <a:gd name="T8" fmla="*/ 65 w 85"/>
                  <a:gd name="T9" fmla="*/ 48 h 116"/>
                  <a:gd name="T10" fmla="*/ 69 w 85"/>
                  <a:gd name="T11" fmla="*/ 44 h 116"/>
                  <a:gd name="T12" fmla="*/ 69 w 85"/>
                  <a:gd name="T13" fmla="*/ 36 h 116"/>
                  <a:gd name="T14" fmla="*/ 73 w 85"/>
                  <a:gd name="T15" fmla="*/ 36 h 116"/>
                  <a:gd name="T16" fmla="*/ 73 w 85"/>
                  <a:gd name="T17" fmla="*/ 76 h 116"/>
                  <a:gd name="T18" fmla="*/ 69 w 85"/>
                  <a:gd name="T19" fmla="*/ 76 h 116"/>
                  <a:gd name="T20" fmla="*/ 69 w 85"/>
                  <a:gd name="T21" fmla="*/ 68 h 116"/>
                  <a:gd name="T22" fmla="*/ 69 w 85"/>
                  <a:gd name="T23" fmla="*/ 64 h 116"/>
                  <a:gd name="T24" fmla="*/ 65 w 85"/>
                  <a:gd name="T25" fmla="*/ 60 h 116"/>
                  <a:gd name="T26" fmla="*/ 61 w 85"/>
                  <a:gd name="T27" fmla="*/ 60 h 116"/>
                  <a:gd name="T28" fmla="*/ 57 w 85"/>
                  <a:gd name="T29" fmla="*/ 60 h 116"/>
                  <a:gd name="T30" fmla="*/ 53 w 85"/>
                  <a:gd name="T31" fmla="*/ 60 h 116"/>
                  <a:gd name="T32" fmla="*/ 33 w 85"/>
                  <a:gd name="T33" fmla="*/ 60 h 116"/>
                  <a:gd name="T34" fmla="*/ 33 w 85"/>
                  <a:gd name="T35" fmla="*/ 96 h 116"/>
                  <a:gd name="T36" fmla="*/ 33 w 85"/>
                  <a:gd name="T37" fmla="*/ 104 h 116"/>
                  <a:gd name="T38" fmla="*/ 33 w 85"/>
                  <a:gd name="T39" fmla="*/ 108 h 116"/>
                  <a:gd name="T40" fmla="*/ 37 w 85"/>
                  <a:gd name="T41" fmla="*/ 108 h 116"/>
                  <a:gd name="T42" fmla="*/ 37 w 85"/>
                  <a:gd name="T43" fmla="*/ 112 h 116"/>
                  <a:gd name="T44" fmla="*/ 41 w 85"/>
                  <a:gd name="T45" fmla="*/ 112 h 116"/>
                  <a:gd name="T46" fmla="*/ 45 w 85"/>
                  <a:gd name="T47" fmla="*/ 112 h 116"/>
                  <a:gd name="T48" fmla="*/ 49 w 85"/>
                  <a:gd name="T49" fmla="*/ 112 h 116"/>
                  <a:gd name="T50" fmla="*/ 49 w 85"/>
                  <a:gd name="T51" fmla="*/ 116 h 116"/>
                  <a:gd name="T52" fmla="*/ 0 w 85"/>
                  <a:gd name="T53" fmla="*/ 116 h 116"/>
                  <a:gd name="T54" fmla="*/ 0 w 85"/>
                  <a:gd name="T55" fmla="*/ 112 h 116"/>
                  <a:gd name="T56" fmla="*/ 4 w 85"/>
                  <a:gd name="T57" fmla="*/ 112 h 116"/>
                  <a:gd name="T58" fmla="*/ 8 w 85"/>
                  <a:gd name="T59" fmla="*/ 112 h 116"/>
                  <a:gd name="T60" fmla="*/ 12 w 85"/>
                  <a:gd name="T61" fmla="*/ 108 h 116"/>
                  <a:gd name="T62" fmla="*/ 16 w 85"/>
                  <a:gd name="T63" fmla="*/ 104 h 116"/>
                  <a:gd name="T64" fmla="*/ 16 w 85"/>
                  <a:gd name="T65" fmla="*/ 96 h 116"/>
                  <a:gd name="T66" fmla="*/ 16 w 85"/>
                  <a:gd name="T67" fmla="*/ 20 h 116"/>
                  <a:gd name="T68" fmla="*/ 16 w 85"/>
                  <a:gd name="T69" fmla="*/ 12 h 116"/>
                  <a:gd name="T70" fmla="*/ 16 w 85"/>
                  <a:gd name="T71" fmla="*/ 8 h 116"/>
                  <a:gd name="T72" fmla="*/ 12 w 85"/>
                  <a:gd name="T73" fmla="*/ 4 h 116"/>
                  <a:gd name="T74" fmla="*/ 12 w 85"/>
                  <a:gd name="T75" fmla="*/ 4 h 116"/>
                  <a:gd name="T76" fmla="*/ 8 w 85"/>
                  <a:gd name="T77" fmla="*/ 0 h 116"/>
                  <a:gd name="T78" fmla="*/ 4 w 85"/>
                  <a:gd name="T79" fmla="*/ 0 h 116"/>
                  <a:gd name="T80" fmla="*/ 0 w 85"/>
                  <a:gd name="T81" fmla="*/ 0 h 116"/>
                  <a:gd name="T82" fmla="*/ 0 w 85"/>
                  <a:gd name="T83" fmla="*/ 0 h 116"/>
                  <a:gd name="T84" fmla="*/ 85 w 85"/>
                  <a:gd name="T85" fmla="*/ 0 h 116"/>
                  <a:gd name="T86" fmla="*/ 85 w 85"/>
                  <a:gd name="T87" fmla="*/ 24 h 116"/>
                  <a:gd name="T88" fmla="*/ 81 w 85"/>
                  <a:gd name="T89" fmla="*/ 24 h 116"/>
                  <a:gd name="T90" fmla="*/ 81 w 85"/>
                  <a:gd name="T91" fmla="*/ 16 h 116"/>
                  <a:gd name="T92" fmla="*/ 77 w 85"/>
                  <a:gd name="T93" fmla="*/ 12 h 116"/>
                  <a:gd name="T94" fmla="*/ 77 w 85"/>
                  <a:gd name="T95" fmla="*/ 8 h 116"/>
                  <a:gd name="T96" fmla="*/ 73 w 85"/>
                  <a:gd name="T97" fmla="*/ 4 h 116"/>
                  <a:gd name="T98" fmla="*/ 65 w 85"/>
                  <a:gd name="T99" fmla="*/ 4 h 116"/>
                  <a:gd name="T100" fmla="*/ 57 w 85"/>
                  <a:gd name="T101" fmla="*/ 4 h 116"/>
                  <a:gd name="T102" fmla="*/ 33 w 85"/>
                  <a:gd name="T103" fmla="*/ 4 h 1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
                  <a:gd name="T157" fmla="*/ 0 h 116"/>
                  <a:gd name="T158" fmla="*/ 85 w 85"/>
                  <a:gd name="T159" fmla="*/ 116 h 1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 h="116">
                    <a:moveTo>
                      <a:pt x="33" y="4"/>
                    </a:moveTo>
                    <a:lnTo>
                      <a:pt x="33" y="52"/>
                    </a:lnTo>
                    <a:lnTo>
                      <a:pt x="53" y="52"/>
                    </a:lnTo>
                    <a:lnTo>
                      <a:pt x="61" y="52"/>
                    </a:lnTo>
                    <a:lnTo>
                      <a:pt x="65" y="48"/>
                    </a:lnTo>
                    <a:lnTo>
                      <a:pt x="69" y="44"/>
                    </a:lnTo>
                    <a:lnTo>
                      <a:pt x="69" y="36"/>
                    </a:lnTo>
                    <a:lnTo>
                      <a:pt x="73" y="36"/>
                    </a:lnTo>
                    <a:lnTo>
                      <a:pt x="73" y="76"/>
                    </a:lnTo>
                    <a:lnTo>
                      <a:pt x="69" y="76"/>
                    </a:lnTo>
                    <a:lnTo>
                      <a:pt x="69" y="68"/>
                    </a:lnTo>
                    <a:lnTo>
                      <a:pt x="69" y="64"/>
                    </a:lnTo>
                    <a:lnTo>
                      <a:pt x="65" y="60"/>
                    </a:lnTo>
                    <a:lnTo>
                      <a:pt x="61" y="60"/>
                    </a:lnTo>
                    <a:lnTo>
                      <a:pt x="57" y="60"/>
                    </a:lnTo>
                    <a:lnTo>
                      <a:pt x="53" y="60"/>
                    </a:lnTo>
                    <a:lnTo>
                      <a:pt x="33" y="60"/>
                    </a:lnTo>
                    <a:lnTo>
                      <a:pt x="33" y="96"/>
                    </a:lnTo>
                    <a:lnTo>
                      <a:pt x="33" y="104"/>
                    </a:lnTo>
                    <a:lnTo>
                      <a:pt x="33" y="108"/>
                    </a:lnTo>
                    <a:lnTo>
                      <a:pt x="37" y="108"/>
                    </a:lnTo>
                    <a:lnTo>
                      <a:pt x="37" y="112"/>
                    </a:lnTo>
                    <a:lnTo>
                      <a:pt x="41" y="112"/>
                    </a:lnTo>
                    <a:lnTo>
                      <a:pt x="45" y="112"/>
                    </a:lnTo>
                    <a:lnTo>
                      <a:pt x="49" y="112"/>
                    </a:lnTo>
                    <a:lnTo>
                      <a:pt x="49" y="116"/>
                    </a:lnTo>
                    <a:lnTo>
                      <a:pt x="0" y="116"/>
                    </a:lnTo>
                    <a:lnTo>
                      <a:pt x="0" y="112"/>
                    </a:lnTo>
                    <a:lnTo>
                      <a:pt x="4" y="112"/>
                    </a:lnTo>
                    <a:lnTo>
                      <a:pt x="8" y="112"/>
                    </a:lnTo>
                    <a:lnTo>
                      <a:pt x="12" y="108"/>
                    </a:lnTo>
                    <a:lnTo>
                      <a:pt x="16" y="104"/>
                    </a:lnTo>
                    <a:lnTo>
                      <a:pt x="16" y="96"/>
                    </a:lnTo>
                    <a:lnTo>
                      <a:pt x="16" y="20"/>
                    </a:lnTo>
                    <a:lnTo>
                      <a:pt x="16" y="12"/>
                    </a:lnTo>
                    <a:lnTo>
                      <a:pt x="16" y="8"/>
                    </a:lnTo>
                    <a:lnTo>
                      <a:pt x="12" y="4"/>
                    </a:lnTo>
                    <a:lnTo>
                      <a:pt x="8" y="0"/>
                    </a:lnTo>
                    <a:lnTo>
                      <a:pt x="4" y="0"/>
                    </a:lnTo>
                    <a:lnTo>
                      <a:pt x="0" y="0"/>
                    </a:lnTo>
                    <a:lnTo>
                      <a:pt x="85" y="0"/>
                    </a:lnTo>
                    <a:lnTo>
                      <a:pt x="85" y="24"/>
                    </a:lnTo>
                    <a:lnTo>
                      <a:pt x="81" y="24"/>
                    </a:lnTo>
                    <a:lnTo>
                      <a:pt x="81" y="16"/>
                    </a:lnTo>
                    <a:lnTo>
                      <a:pt x="77" y="12"/>
                    </a:lnTo>
                    <a:lnTo>
                      <a:pt x="77" y="8"/>
                    </a:lnTo>
                    <a:lnTo>
                      <a:pt x="73" y="4"/>
                    </a:lnTo>
                    <a:lnTo>
                      <a:pt x="65" y="4"/>
                    </a:lnTo>
                    <a:lnTo>
                      <a:pt x="57" y="4"/>
                    </a:lnTo>
                    <a:lnTo>
                      <a:pt x="33" y="4"/>
                    </a:lnTo>
                    <a:close/>
                  </a:path>
                </a:pathLst>
              </a:custGeom>
              <a:solidFill>
                <a:srgbClr val="000000"/>
              </a:solidFill>
              <a:ln w="0">
                <a:solidFill>
                  <a:srgbClr val="000000"/>
                </a:solidFill>
                <a:round/>
                <a:headEnd/>
                <a:tailEnd/>
              </a:ln>
            </p:spPr>
            <p:txBody>
              <a:bodyPr/>
              <a:lstStyle/>
              <a:p>
                <a:endParaRPr lang="en-US"/>
              </a:p>
            </p:txBody>
          </p:sp>
          <p:sp>
            <p:nvSpPr>
              <p:cNvPr id="9586" name="Freeform 203"/>
              <p:cNvSpPr>
                <a:spLocks/>
              </p:cNvSpPr>
              <p:nvPr/>
            </p:nvSpPr>
            <p:spPr bwMode="auto">
              <a:xfrm>
                <a:off x="1606" y="3130"/>
                <a:ext cx="56" cy="80"/>
              </a:xfrm>
              <a:custGeom>
                <a:avLst/>
                <a:gdLst>
                  <a:gd name="T0" fmla="*/ 24 w 56"/>
                  <a:gd name="T1" fmla="*/ 0 h 80"/>
                  <a:gd name="T2" fmla="*/ 24 w 56"/>
                  <a:gd name="T3" fmla="*/ 20 h 80"/>
                  <a:gd name="T4" fmla="*/ 32 w 56"/>
                  <a:gd name="T5" fmla="*/ 8 h 80"/>
                  <a:gd name="T6" fmla="*/ 36 w 56"/>
                  <a:gd name="T7" fmla="*/ 0 h 80"/>
                  <a:gd name="T8" fmla="*/ 44 w 56"/>
                  <a:gd name="T9" fmla="*/ 0 h 80"/>
                  <a:gd name="T10" fmla="*/ 48 w 56"/>
                  <a:gd name="T11" fmla="*/ 0 h 80"/>
                  <a:gd name="T12" fmla="*/ 52 w 56"/>
                  <a:gd name="T13" fmla="*/ 4 h 80"/>
                  <a:gd name="T14" fmla="*/ 56 w 56"/>
                  <a:gd name="T15" fmla="*/ 4 h 80"/>
                  <a:gd name="T16" fmla="*/ 56 w 56"/>
                  <a:gd name="T17" fmla="*/ 8 h 80"/>
                  <a:gd name="T18" fmla="*/ 56 w 56"/>
                  <a:gd name="T19" fmla="*/ 12 h 80"/>
                  <a:gd name="T20" fmla="*/ 52 w 56"/>
                  <a:gd name="T21" fmla="*/ 16 h 80"/>
                  <a:gd name="T22" fmla="*/ 52 w 56"/>
                  <a:gd name="T23" fmla="*/ 20 h 80"/>
                  <a:gd name="T24" fmla="*/ 48 w 56"/>
                  <a:gd name="T25" fmla="*/ 20 h 80"/>
                  <a:gd name="T26" fmla="*/ 44 w 56"/>
                  <a:gd name="T27" fmla="*/ 16 h 80"/>
                  <a:gd name="T28" fmla="*/ 40 w 56"/>
                  <a:gd name="T29" fmla="*/ 16 h 80"/>
                  <a:gd name="T30" fmla="*/ 36 w 56"/>
                  <a:gd name="T31" fmla="*/ 12 h 80"/>
                  <a:gd name="T32" fmla="*/ 36 w 56"/>
                  <a:gd name="T33" fmla="*/ 12 h 80"/>
                  <a:gd name="T34" fmla="*/ 32 w 56"/>
                  <a:gd name="T35" fmla="*/ 12 h 80"/>
                  <a:gd name="T36" fmla="*/ 32 w 56"/>
                  <a:gd name="T37" fmla="*/ 12 h 80"/>
                  <a:gd name="T38" fmla="*/ 28 w 56"/>
                  <a:gd name="T39" fmla="*/ 20 h 80"/>
                  <a:gd name="T40" fmla="*/ 24 w 56"/>
                  <a:gd name="T41" fmla="*/ 24 h 80"/>
                  <a:gd name="T42" fmla="*/ 24 w 56"/>
                  <a:gd name="T43" fmla="*/ 60 h 80"/>
                  <a:gd name="T44" fmla="*/ 24 w 56"/>
                  <a:gd name="T45" fmla="*/ 68 h 80"/>
                  <a:gd name="T46" fmla="*/ 24 w 56"/>
                  <a:gd name="T47" fmla="*/ 72 h 80"/>
                  <a:gd name="T48" fmla="*/ 28 w 56"/>
                  <a:gd name="T49" fmla="*/ 72 h 80"/>
                  <a:gd name="T50" fmla="*/ 28 w 56"/>
                  <a:gd name="T51" fmla="*/ 76 h 80"/>
                  <a:gd name="T52" fmla="*/ 32 w 56"/>
                  <a:gd name="T53" fmla="*/ 76 h 80"/>
                  <a:gd name="T54" fmla="*/ 40 w 56"/>
                  <a:gd name="T55" fmla="*/ 76 h 80"/>
                  <a:gd name="T56" fmla="*/ 40 w 56"/>
                  <a:gd name="T57" fmla="*/ 80 h 80"/>
                  <a:gd name="T58" fmla="*/ 0 w 56"/>
                  <a:gd name="T59" fmla="*/ 80 h 80"/>
                  <a:gd name="T60" fmla="*/ 0 w 56"/>
                  <a:gd name="T61" fmla="*/ 76 h 80"/>
                  <a:gd name="T62" fmla="*/ 4 w 56"/>
                  <a:gd name="T63" fmla="*/ 76 h 80"/>
                  <a:gd name="T64" fmla="*/ 8 w 56"/>
                  <a:gd name="T65" fmla="*/ 76 h 80"/>
                  <a:gd name="T66" fmla="*/ 8 w 56"/>
                  <a:gd name="T67" fmla="*/ 72 h 80"/>
                  <a:gd name="T68" fmla="*/ 8 w 56"/>
                  <a:gd name="T69" fmla="*/ 72 h 80"/>
                  <a:gd name="T70" fmla="*/ 8 w 56"/>
                  <a:gd name="T71" fmla="*/ 68 h 80"/>
                  <a:gd name="T72" fmla="*/ 8 w 56"/>
                  <a:gd name="T73" fmla="*/ 60 h 80"/>
                  <a:gd name="T74" fmla="*/ 8 w 56"/>
                  <a:gd name="T75" fmla="*/ 32 h 80"/>
                  <a:gd name="T76" fmla="*/ 8 w 56"/>
                  <a:gd name="T77" fmla="*/ 20 h 80"/>
                  <a:gd name="T78" fmla="*/ 8 w 56"/>
                  <a:gd name="T79" fmla="*/ 12 h 80"/>
                  <a:gd name="T80" fmla="*/ 8 w 56"/>
                  <a:gd name="T81" fmla="*/ 12 h 80"/>
                  <a:gd name="T82" fmla="*/ 8 w 56"/>
                  <a:gd name="T83" fmla="*/ 8 h 80"/>
                  <a:gd name="T84" fmla="*/ 4 w 56"/>
                  <a:gd name="T85" fmla="*/ 8 h 80"/>
                  <a:gd name="T86" fmla="*/ 4 w 56"/>
                  <a:gd name="T87" fmla="*/ 8 h 80"/>
                  <a:gd name="T88" fmla="*/ 0 w 56"/>
                  <a:gd name="T89" fmla="*/ 8 h 80"/>
                  <a:gd name="T90" fmla="*/ 0 w 56"/>
                  <a:gd name="T91" fmla="*/ 8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36" y="0"/>
                    </a:lnTo>
                    <a:lnTo>
                      <a:pt x="44" y="0"/>
                    </a:lnTo>
                    <a:lnTo>
                      <a:pt x="48" y="0"/>
                    </a:lnTo>
                    <a:lnTo>
                      <a:pt x="52" y="4"/>
                    </a:lnTo>
                    <a:lnTo>
                      <a:pt x="56" y="4"/>
                    </a:lnTo>
                    <a:lnTo>
                      <a:pt x="56" y="8"/>
                    </a:lnTo>
                    <a:lnTo>
                      <a:pt x="56" y="12"/>
                    </a:lnTo>
                    <a:lnTo>
                      <a:pt x="52" y="16"/>
                    </a:lnTo>
                    <a:lnTo>
                      <a:pt x="52" y="20"/>
                    </a:lnTo>
                    <a:lnTo>
                      <a:pt x="48" y="20"/>
                    </a:lnTo>
                    <a:lnTo>
                      <a:pt x="44" y="16"/>
                    </a:lnTo>
                    <a:lnTo>
                      <a:pt x="40" y="16"/>
                    </a:lnTo>
                    <a:lnTo>
                      <a:pt x="36" y="12"/>
                    </a:lnTo>
                    <a:lnTo>
                      <a:pt x="32" y="12"/>
                    </a:lnTo>
                    <a:lnTo>
                      <a:pt x="28" y="20"/>
                    </a:lnTo>
                    <a:lnTo>
                      <a:pt x="24" y="24"/>
                    </a:lnTo>
                    <a:lnTo>
                      <a:pt x="24" y="60"/>
                    </a:lnTo>
                    <a:lnTo>
                      <a:pt x="24" y="68"/>
                    </a:lnTo>
                    <a:lnTo>
                      <a:pt x="24" y="72"/>
                    </a:lnTo>
                    <a:lnTo>
                      <a:pt x="28" y="72"/>
                    </a:lnTo>
                    <a:lnTo>
                      <a:pt x="28" y="76"/>
                    </a:lnTo>
                    <a:lnTo>
                      <a:pt x="32" y="76"/>
                    </a:lnTo>
                    <a:lnTo>
                      <a:pt x="40" y="76"/>
                    </a:lnTo>
                    <a:lnTo>
                      <a:pt x="40" y="80"/>
                    </a:lnTo>
                    <a:lnTo>
                      <a:pt x="0" y="80"/>
                    </a:lnTo>
                    <a:lnTo>
                      <a:pt x="0" y="76"/>
                    </a:lnTo>
                    <a:lnTo>
                      <a:pt x="4" y="76"/>
                    </a:lnTo>
                    <a:lnTo>
                      <a:pt x="8" y="76"/>
                    </a:lnTo>
                    <a:lnTo>
                      <a:pt x="8" y="72"/>
                    </a:lnTo>
                    <a:lnTo>
                      <a:pt x="8" y="68"/>
                    </a:lnTo>
                    <a:lnTo>
                      <a:pt x="8" y="60"/>
                    </a:lnTo>
                    <a:lnTo>
                      <a:pt x="8" y="32"/>
                    </a:lnTo>
                    <a:lnTo>
                      <a:pt x="8" y="20"/>
                    </a:lnTo>
                    <a:lnTo>
                      <a:pt x="8" y="12"/>
                    </a:lnTo>
                    <a:lnTo>
                      <a:pt x="8" y="8"/>
                    </a:lnTo>
                    <a:lnTo>
                      <a:pt x="4" y="8"/>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87" name="Freeform 204"/>
              <p:cNvSpPr>
                <a:spLocks noEditPoints="1"/>
              </p:cNvSpPr>
              <p:nvPr/>
            </p:nvSpPr>
            <p:spPr bwMode="auto">
              <a:xfrm>
                <a:off x="1666" y="3130"/>
                <a:ext cx="76" cy="80"/>
              </a:xfrm>
              <a:custGeom>
                <a:avLst/>
                <a:gdLst>
                  <a:gd name="T0" fmla="*/ 36 w 76"/>
                  <a:gd name="T1" fmla="*/ 0 h 80"/>
                  <a:gd name="T2" fmla="*/ 48 w 76"/>
                  <a:gd name="T3" fmla="*/ 0 h 80"/>
                  <a:gd name="T4" fmla="*/ 60 w 76"/>
                  <a:gd name="T5" fmla="*/ 4 h 80"/>
                  <a:gd name="T6" fmla="*/ 68 w 76"/>
                  <a:gd name="T7" fmla="*/ 12 h 80"/>
                  <a:gd name="T8" fmla="*/ 72 w 76"/>
                  <a:gd name="T9" fmla="*/ 24 h 80"/>
                  <a:gd name="T10" fmla="*/ 76 w 76"/>
                  <a:gd name="T11" fmla="*/ 40 h 80"/>
                  <a:gd name="T12" fmla="*/ 72 w 76"/>
                  <a:gd name="T13" fmla="*/ 48 h 80"/>
                  <a:gd name="T14" fmla="*/ 72 w 76"/>
                  <a:gd name="T15" fmla="*/ 60 h 80"/>
                  <a:gd name="T16" fmla="*/ 64 w 76"/>
                  <a:gd name="T17" fmla="*/ 68 h 80"/>
                  <a:gd name="T18" fmla="*/ 56 w 76"/>
                  <a:gd name="T19" fmla="*/ 76 h 80"/>
                  <a:gd name="T20" fmla="*/ 48 w 76"/>
                  <a:gd name="T21" fmla="*/ 80 h 80"/>
                  <a:gd name="T22" fmla="*/ 36 w 76"/>
                  <a:gd name="T23" fmla="*/ 80 h 80"/>
                  <a:gd name="T24" fmla="*/ 28 w 76"/>
                  <a:gd name="T25" fmla="*/ 80 h 80"/>
                  <a:gd name="T26" fmla="*/ 16 w 76"/>
                  <a:gd name="T27" fmla="*/ 76 h 80"/>
                  <a:gd name="T28" fmla="*/ 8 w 76"/>
                  <a:gd name="T29" fmla="*/ 68 h 80"/>
                  <a:gd name="T30" fmla="*/ 4 w 76"/>
                  <a:gd name="T31" fmla="*/ 56 h 80"/>
                  <a:gd name="T32" fmla="*/ 0 w 76"/>
                  <a:gd name="T33" fmla="*/ 40 h 80"/>
                  <a:gd name="T34" fmla="*/ 0 w 76"/>
                  <a:gd name="T35" fmla="*/ 28 h 80"/>
                  <a:gd name="T36" fmla="*/ 4 w 76"/>
                  <a:gd name="T37" fmla="*/ 20 h 80"/>
                  <a:gd name="T38" fmla="*/ 12 w 76"/>
                  <a:gd name="T39" fmla="*/ 12 h 80"/>
                  <a:gd name="T40" fmla="*/ 20 w 76"/>
                  <a:gd name="T41" fmla="*/ 4 h 80"/>
                  <a:gd name="T42" fmla="*/ 28 w 76"/>
                  <a:gd name="T43" fmla="*/ 0 h 80"/>
                  <a:gd name="T44" fmla="*/ 36 w 76"/>
                  <a:gd name="T45" fmla="*/ 0 h 80"/>
                  <a:gd name="T46" fmla="*/ 36 w 76"/>
                  <a:gd name="T47" fmla="*/ 4 h 80"/>
                  <a:gd name="T48" fmla="*/ 32 w 76"/>
                  <a:gd name="T49" fmla="*/ 4 h 80"/>
                  <a:gd name="T50" fmla="*/ 24 w 76"/>
                  <a:gd name="T51" fmla="*/ 8 h 80"/>
                  <a:gd name="T52" fmla="*/ 20 w 76"/>
                  <a:gd name="T53" fmla="*/ 12 h 80"/>
                  <a:gd name="T54" fmla="*/ 16 w 76"/>
                  <a:gd name="T55" fmla="*/ 16 h 80"/>
                  <a:gd name="T56" fmla="*/ 16 w 76"/>
                  <a:gd name="T57" fmla="*/ 24 h 80"/>
                  <a:gd name="T58" fmla="*/ 16 w 76"/>
                  <a:gd name="T59" fmla="*/ 32 h 80"/>
                  <a:gd name="T60" fmla="*/ 16 w 76"/>
                  <a:gd name="T61" fmla="*/ 48 h 80"/>
                  <a:gd name="T62" fmla="*/ 24 w 76"/>
                  <a:gd name="T63" fmla="*/ 64 h 80"/>
                  <a:gd name="T64" fmla="*/ 28 w 76"/>
                  <a:gd name="T65" fmla="*/ 68 h 80"/>
                  <a:gd name="T66" fmla="*/ 32 w 76"/>
                  <a:gd name="T67" fmla="*/ 76 h 80"/>
                  <a:gd name="T68" fmla="*/ 40 w 76"/>
                  <a:gd name="T69" fmla="*/ 76 h 80"/>
                  <a:gd name="T70" fmla="*/ 48 w 76"/>
                  <a:gd name="T71" fmla="*/ 72 h 80"/>
                  <a:gd name="T72" fmla="*/ 56 w 76"/>
                  <a:gd name="T73" fmla="*/ 68 h 80"/>
                  <a:gd name="T74" fmla="*/ 60 w 76"/>
                  <a:gd name="T75" fmla="*/ 60 h 80"/>
                  <a:gd name="T76" fmla="*/ 60 w 76"/>
                  <a:gd name="T77" fmla="*/ 44 h 80"/>
                  <a:gd name="T78" fmla="*/ 60 w 76"/>
                  <a:gd name="T79" fmla="*/ 32 h 80"/>
                  <a:gd name="T80" fmla="*/ 56 w 76"/>
                  <a:gd name="T81" fmla="*/ 20 h 80"/>
                  <a:gd name="T82" fmla="*/ 52 w 76"/>
                  <a:gd name="T83" fmla="*/ 12 h 80"/>
                  <a:gd name="T84" fmla="*/ 44 w 76"/>
                  <a:gd name="T85" fmla="*/ 8 h 80"/>
                  <a:gd name="T86" fmla="*/ 36 w 76"/>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0"/>
                  <a:gd name="T134" fmla="*/ 76 w 76"/>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0">
                    <a:moveTo>
                      <a:pt x="36" y="0"/>
                    </a:moveTo>
                    <a:lnTo>
                      <a:pt x="48" y="0"/>
                    </a:lnTo>
                    <a:lnTo>
                      <a:pt x="60" y="4"/>
                    </a:lnTo>
                    <a:lnTo>
                      <a:pt x="68" y="12"/>
                    </a:lnTo>
                    <a:lnTo>
                      <a:pt x="72" y="24"/>
                    </a:lnTo>
                    <a:lnTo>
                      <a:pt x="76" y="40"/>
                    </a:lnTo>
                    <a:lnTo>
                      <a:pt x="72" y="48"/>
                    </a:lnTo>
                    <a:lnTo>
                      <a:pt x="72" y="60"/>
                    </a:lnTo>
                    <a:lnTo>
                      <a:pt x="64" y="68"/>
                    </a:lnTo>
                    <a:lnTo>
                      <a:pt x="56" y="76"/>
                    </a:lnTo>
                    <a:lnTo>
                      <a:pt x="48" y="80"/>
                    </a:lnTo>
                    <a:lnTo>
                      <a:pt x="36" y="80"/>
                    </a:lnTo>
                    <a:lnTo>
                      <a:pt x="28" y="80"/>
                    </a:lnTo>
                    <a:lnTo>
                      <a:pt x="16" y="76"/>
                    </a:lnTo>
                    <a:lnTo>
                      <a:pt x="8" y="68"/>
                    </a:lnTo>
                    <a:lnTo>
                      <a:pt x="4" y="56"/>
                    </a:lnTo>
                    <a:lnTo>
                      <a:pt x="0" y="40"/>
                    </a:lnTo>
                    <a:lnTo>
                      <a:pt x="0" y="28"/>
                    </a:lnTo>
                    <a:lnTo>
                      <a:pt x="4" y="20"/>
                    </a:lnTo>
                    <a:lnTo>
                      <a:pt x="12" y="12"/>
                    </a:lnTo>
                    <a:lnTo>
                      <a:pt x="20" y="4"/>
                    </a:lnTo>
                    <a:lnTo>
                      <a:pt x="28" y="0"/>
                    </a:lnTo>
                    <a:lnTo>
                      <a:pt x="36" y="0"/>
                    </a:lnTo>
                    <a:close/>
                    <a:moveTo>
                      <a:pt x="36" y="4"/>
                    </a:moveTo>
                    <a:lnTo>
                      <a:pt x="32" y="4"/>
                    </a:lnTo>
                    <a:lnTo>
                      <a:pt x="24" y="8"/>
                    </a:lnTo>
                    <a:lnTo>
                      <a:pt x="20" y="12"/>
                    </a:lnTo>
                    <a:lnTo>
                      <a:pt x="16" y="16"/>
                    </a:lnTo>
                    <a:lnTo>
                      <a:pt x="16" y="24"/>
                    </a:lnTo>
                    <a:lnTo>
                      <a:pt x="16" y="32"/>
                    </a:lnTo>
                    <a:lnTo>
                      <a:pt x="16" y="48"/>
                    </a:lnTo>
                    <a:lnTo>
                      <a:pt x="24" y="64"/>
                    </a:lnTo>
                    <a:lnTo>
                      <a:pt x="28" y="68"/>
                    </a:lnTo>
                    <a:lnTo>
                      <a:pt x="32" y="76"/>
                    </a:lnTo>
                    <a:lnTo>
                      <a:pt x="40" y="76"/>
                    </a:lnTo>
                    <a:lnTo>
                      <a:pt x="48" y="72"/>
                    </a:lnTo>
                    <a:lnTo>
                      <a:pt x="56" y="68"/>
                    </a:lnTo>
                    <a:lnTo>
                      <a:pt x="60" y="60"/>
                    </a:lnTo>
                    <a:lnTo>
                      <a:pt x="60" y="44"/>
                    </a:lnTo>
                    <a:lnTo>
                      <a:pt x="60" y="32"/>
                    </a:lnTo>
                    <a:lnTo>
                      <a:pt x="56" y="20"/>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588" name="Freeform 205"/>
              <p:cNvSpPr>
                <a:spLocks/>
              </p:cNvSpPr>
              <p:nvPr/>
            </p:nvSpPr>
            <p:spPr bwMode="auto">
              <a:xfrm>
                <a:off x="1751" y="3130"/>
                <a:ext cx="132" cy="80"/>
              </a:xfrm>
              <a:custGeom>
                <a:avLst/>
                <a:gdLst>
                  <a:gd name="T0" fmla="*/ 32 w 132"/>
                  <a:gd name="T1" fmla="*/ 8 h 80"/>
                  <a:gd name="T2" fmla="*/ 40 w 132"/>
                  <a:gd name="T3" fmla="*/ 4 h 80"/>
                  <a:gd name="T4" fmla="*/ 48 w 132"/>
                  <a:gd name="T5" fmla="*/ 0 h 80"/>
                  <a:gd name="T6" fmla="*/ 60 w 132"/>
                  <a:gd name="T7" fmla="*/ 0 h 80"/>
                  <a:gd name="T8" fmla="*/ 72 w 132"/>
                  <a:gd name="T9" fmla="*/ 8 h 80"/>
                  <a:gd name="T10" fmla="*/ 80 w 132"/>
                  <a:gd name="T11" fmla="*/ 8 h 80"/>
                  <a:gd name="T12" fmla="*/ 92 w 132"/>
                  <a:gd name="T13" fmla="*/ 0 h 80"/>
                  <a:gd name="T14" fmla="*/ 108 w 132"/>
                  <a:gd name="T15" fmla="*/ 0 h 80"/>
                  <a:gd name="T16" fmla="*/ 116 w 132"/>
                  <a:gd name="T17" fmla="*/ 8 h 80"/>
                  <a:gd name="T18" fmla="*/ 120 w 132"/>
                  <a:gd name="T19" fmla="*/ 20 h 80"/>
                  <a:gd name="T20" fmla="*/ 120 w 132"/>
                  <a:gd name="T21" fmla="*/ 60 h 80"/>
                  <a:gd name="T22" fmla="*/ 120 w 132"/>
                  <a:gd name="T23" fmla="*/ 72 h 80"/>
                  <a:gd name="T24" fmla="*/ 124 w 132"/>
                  <a:gd name="T25" fmla="*/ 76 h 80"/>
                  <a:gd name="T26" fmla="*/ 132 w 132"/>
                  <a:gd name="T27" fmla="*/ 76 h 80"/>
                  <a:gd name="T28" fmla="*/ 96 w 132"/>
                  <a:gd name="T29" fmla="*/ 80 h 80"/>
                  <a:gd name="T30" fmla="*/ 96 w 132"/>
                  <a:gd name="T31" fmla="*/ 76 h 80"/>
                  <a:gd name="T32" fmla="*/ 104 w 132"/>
                  <a:gd name="T33" fmla="*/ 76 h 80"/>
                  <a:gd name="T34" fmla="*/ 104 w 132"/>
                  <a:gd name="T35" fmla="*/ 72 h 80"/>
                  <a:gd name="T36" fmla="*/ 108 w 132"/>
                  <a:gd name="T37" fmla="*/ 60 h 80"/>
                  <a:gd name="T38" fmla="*/ 104 w 132"/>
                  <a:gd name="T39" fmla="*/ 20 h 80"/>
                  <a:gd name="T40" fmla="*/ 100 w 132"/>
                  <a:gd name="T41" fmla="*/ 12 h 80"/>
                  <a:gd name="T42" fmla="*/ 88 w 132"/>
                  <a:gd name="T43" fmla="*/ 12 h 80"/>
                  <a:gd name="T44" fmla="*/ 80 w 132"/>
                  <a:gd name="T45" fmla="*/ 16 h 80"/>
                  <a:gd name="T46" fmla="*/ 72 w 132"/>
                  <a:gd name="T47" fmla="*/ 20 h 80"/>
                  <a:gd name="T48" fmla="*/ 72 w 132"/>
                  <a:gd name="T49" fmla="*/ 60 h 80"/>
                  <a:gd name="T50" fmla="*/ 76 w 132"/>
                  <a:gd name="T51" fmla="*/ 72 h 80"/>
                  <a:gd name="T52" fmla="*/ 76 w 132"/>
                  <a:gd name="T53" fmla="*/ 76 h 80"/>
                  <a:gd name="T54" fmla="*/ 84 w 132"/>
                  <a:gd name="T55" fmla="*/ 76 h 80"/>
                  <a:gd name="T56" fmla="*/ 48 w 132"/>
                  <a:gd name="T57" fmla="*/ 80 h 80"/>
                  <a:gd name="T58" fmla="*/ 52 w 132"/>
                  <a:gd name="T59" fmla="*/ 76 h 80"/>
                  <a:gd name="T60" fmla="*/ 56 w 132"/>
                  <a:gd name="T61" fmla="*/ 72 h 80"/>
                  <a:gd name="T62" fmla="*/ 60 w 132"/>
                  <a:gd name="T63" fmla="*/ 68 h 80"/>
                  <a:gd name="T64" fmla="*/ 60 w 132"/>
                  <a:gd name="T65" fmla="*/ 28 h 80"/>
                  <a:gd name="T66" fmla="*/ 56 w 132"/>
                  <a:gd name="T67" fmla="*/ 16 h 80"/>
                  <a:gd name="T68" fmla="*/ 44 w 132"/>
                  <a:gd name="T69" fmla="*/ 8 h 80"/>
                  <a:gd name="T70" fmla="*/ 36 w 132"/>
                  <a:gd name="T71" fmla="*/ 12 h 80"/>
                  <a:gd name="T72" fmla="*/ 24 w 132"/>
                  <a:gd name="T73" fmla="*/ 20 h 80"/>
                  <a:gd name="T74" fmla="*/ 28 w 132"/>
                  <a:gd name="T75" fmla="*/ 68 h 80"/>
                  <a:gd name="T76" fmla="*/ 28 w 132"/>
                  <a:gd name="T77" fmla="*/ 76 h 80"/>
                  <a:gd name="T78" fmla="*/ 32 w 132"/>
                  <a:gd name="T79" fmla="*/ 76 h 80"/>
                  <a:gd name="T80" fmla="*/ 36 w 132"/>
                  <a:gd name="T81" fmla="*/ 80 h 80"/>
                  <a:gd name="T82" fmla="*/ 0 w 132"/>
                  <a:gd name="T83" fmla="*/ 76 h 80"/>
                  <a:gd name="T84" fmla="*/ 8 w 132"/>
                  <a:gd name="T85" fmla="*/ 76 h 80"/>
                  <a:gd name="T86" fmla="*/ 12 w 132"/>
                  <a:gd name="T87" fmla="*/ 72 h 80"/>
                  <a:gd name="T88" fmla="*/ 12 w 132"/>
                  <a:gd name="T89" fmla="*/ 60 h 80"/>
                  <a:gd name="T90" fmla="*/ 12 w 132"/>
                  <a:gd name="T91" fmla="*/ 20 h 80"/>
                  <a:gd name="T92" fmla="*/ 12 w 132"/>
                  <a:gd name="T93" fmla="*/ 12 h 80"/>
                  <a:gd name="T94" fmla="*/ 8 w 132"/>
                  <a:gd name="T95" fmla="*/ 8 h 80"/>
                  <a:gd name="T96" fmla="*/ 4 w 132"/>
                  <a:gd name="T97" fmla="*/ 8 h 80"/>
                  <a:gd name="T98" fmla="*/ 0 w 132"/>
                  <a:gd name="T99" fmla="*/ 8 h 80"/>
                  <a:gd name="T100" fmla="*/ 24 w 132"/>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0"/>
                  <a:gd name="T155" fmla="*/ 132 w 132"/>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0">
                    <a:moveTo>
                      <a:pt x="24" y="16"/>
                    </a:moveTo>
                    <a:lnTo>
                      <a:pt x="32" y="8"/>
                    </a:lnTo>
                    <a:lnTo>
                      <a:pt x="36" y="4"/>
                    </a:lnTo>
                    <a:lnTo>
                      <a:pt x="40" y="4"/>
                    </a:lnTo>
                    <a:lnTo>
                      <a:pt x="44" y="0"/>
                    </a:lnTo>
                    <a:lnTo>
                      <a:pt x="48" y="0"/>
                    </a:lnTo>
                    <a:lnTo>
                      <a:pt x="52" y="0"/>
                    </a:lnTo>
                    <a:lnTo>
                      <a:pt x="60" y="0"/>
                    </a:lnTo>
                    <a:lnTo>
                      <a:pt x="64" y="4"/>
                    </a:lnTo>
                    <a:lnTo>
                      <a:pt x="72" y="8"/>
                    </a:lnTo>
                    <a:lnTo>
                      <a:pt x="72" y="16"/>
                    </a:lnTo>
                    <a:lnTo>
                      <a:pt x="80" y="8"/>
                    </a:lnTo>
                    <a:lnTo>
                      <a:pt x="88" y="4"/>
                    </a:lnTo>
                    <a:lnTo>
                      <a:pt x="92" y="0"/>
                    </a:lnTo>
                    <a:lnTo>
                      <a:pt x="100" y="0"/>
                    </a:lnTo>
                    <a:lnTo>
                      <a:pt x="108" y="0"/>
                    </a:lnTo>
                    <a:lnTo>
                      <a:pt x="112" y="0"/>
                    </a:lnTo>
                    <a:lnTo>
                      <a:pt x="116" y="8"/>
                    </a:lnTo>
                    <a:lnTo>
                      <a:pt x="120" y="12"/>
                    </a:lnTo>
                    <a:lnTo>
                      <a:pt x="120" y="20"/>
                    </a:lnTo>
                    <a:lnTo>
                      <a:pt x="120" y="28"/>
                    </a:lnTo>
                    <a:lnTo>
                      <a:pt x="120" y="60"/>
                    </a:lnTo>
                    <a:lnTo>
                      <a:pt x="120" y="68"/>
                    </a:lnTo>
                    <a:lnTo>
                      <a:pt x="120" y="72"/>
                    </a:lnTo>
                    <a:lnTo>
                      <a:pt x="124" y="76"/>
                    </a:lnTo>
                    <a:lnTo>
                      <a:pt x="128" y="76"/>
                    </a:lnTo>
                    <a:lnTo>
                      <a:pt x="132" y="76"/>
                    </a:lnTo>
                    <a:lnTo>
                      <a:pt x="132" y="80"/>
                    </a:lnTo>
                    <a:lnTo>
                      <a:pt x="96" y="80"/>
                    </a:lnTo>
                    <a:lnTo>
                      <a:pt x="96" y="76"/>
                    </a:lnTo>
                    <a:lnTo>
                      <a:pt x="100" y="76"/>
                    </a:lnTo>
                    <a:lnTo>
                      <a:pt x="104" y="76"/>
                    </a:lnTo>
                    <a:lnTo>
                      <a:pt x="104" y="72"/>
                    </a:lnTo>
                    <a:lnTo>
                      <a:pt x="108" y="68"/>
                    </a:lnTo>
                    <a:lnTo>
                      <a:pt x="108" y="60"/>
                    </a:lnTo>
                    <a:lnTo>
                      <a:pt x="108" y="28"/>
                    </a:lnTo>
                    <a:lnTo>
                      <a:pt x="104" y="20"/>
                    </a:lnTo>
                    <a:lnTo>
                      <a:pt x="104" y="16"/>
                    </a:lnTo>
                    <a:lnTo>
                      <a:pt x="100" y="12"/>
                    </a:lnTo>
                    <a:lnTo>
                      <a:pt x="92" y="8"/>
                    </a:lnTo>
                    <a:lnTo>
                      <a:pt x="88" y="12"/>
                    </a:lnTo>
                    <a:lnTo>
                      <a:pt x="84" y="12"/>
                    </a:lnTo>
                    <a:lnTo>
                      <a:pt x="80" y="16"/>
                    </a:lnTo>
                    <a:lnTo>
                      <a:pt x="72" y="20"/>
                    </a:lnTo>
                    <a:lnTo>
                      <a:pt x="72" y="24"/>
                    </a:lnTo>
                    <a:lnTo>
                      <a:pt x="72" y="60"/>
                    </a:lnTo>
                    <a:lnTo>
                      <a:pt x="72" y="68"/>
                    </a:lnTo>
                    <a:lnTo>
                      <a:pt x="76" y="72"/>
                    </a:lnTo>
                    <a:lnTo>
                      <a:pt x="76" y="76"/>
                    </a:lnTo>
                    <a:lnTo>
                      <a:pt x="80" y="76"/>
                    </a:lnTo>
                    <a:lnTo>
                      <a:pt x="84" y="76"/>
                    </a:lnTo>
                    <a:lnTo>
                      <a:pt x="84" y="80"/>
                    </a:lnTo>
                    <a:lnTo>
                      <a:pt x="48" y="80"/>
                    </a:lnTo>
                    <a:lnTo>
                      <a:pt x="48" y="76"/>
                    </a:lnTo>
                    <a:lnTo>
                      <a:pt x="52" y="76"/>
                    </a:lnTo>
                    <a:lnTo>
                      <a:pt x="56" y="76"/>
                    </a:lnTo>
                    <a:lnTo>
                      <a:pt x="56" y="72"/>
                    </a:lnTo>
                    <a:lnTo>
                      <a:pt x="60" y="72"/>
                    </a:lnTo>
                    <a:lnTo>
                      <a:pt x="60" y="68"/>
                    </a:lnTo>
                    <a:lnTo>
                      <a:pt x="60" y="60"/>
                    </a:lnTo>
                    <a:lnTo>
                      <a:pt x="60" y="28"/>
                    </a:lnTo>
                    <a:lnTo>
                      <a:pt x="60" y="20"/>
                    </a:lnTo>
                    <a:lnTo>
                      <a:pt x="56" y="16"/>
                    </a:lnTo>
                    <a:lnTo>
                      <a:pt x="52" y="12"/>
                    </a:lnTo>
                    <a:lnTo>
                      <a:pt x="44" y="8"/>
                    </a:lnTo>
                    <a:lnTo>
                      <a:pt x="40" y="12"/>
                    </a:lnTo>
                    <a:lnTo>
                      <a:pt x="36" y="12"/>
                    </a:lnTo>
                    <a:lnTo>
                      <a:pt x="32" y="16"/>
                    </a:lnTo>
                    <a:lnTo>
                      <a:pt x="24" y="20"/>
                    </a:lnTo>
                    <a:lnTo>
                      <a:pt x="24" y="60"/>
                    </a:lnTo>
                    <a:lnTo>
                      <a:pt x="28" y="68"/>
                    </a:lnTo>
                    <a:lnTo>
                      <a:pt x="28" y="72"/>
                    </a:lnTo>
                    <a:lnTo>
                      <a:pt x="28" y="76"/>
                    </a:lnTo>
                    <a:lnTo>
                      <a:pt x="32" y="76"/>
                    </a:lnTo>
                    <a:lnTo>
                      <a:pt x="36" y="76"/>
                    </a:lnTo>
                    <a:lnTo>
                      <a:pt x="36" y="80"/>
                    </a:lnTo>
                    <a:lnTo>
                      <a:pt x="0" y="80"/>
                    </a:lnTo>
                    <a:lnTo>
                      <a:pt x="0" y="76"/>
                    </a:lnTo>
                    <a:lnTo>
                      <a:pt x="4" y="76"/>
                    </a:lnTo>
                    <a:lnTo>
                      <a:pt x="8" y="76"/>
                    </a:lnTo>
                    <a:lnTo>
                      <a:pt x="12" y="72"/>
                    </a:lnTo>
                    <a:lnTo>
                      <a:pt x="12" y="68"/>
                    </a:lnTo>
                    <a:lnTo>
                      <a:pt x="12" y="60"/>
                    </a:lnTo>
                    <a:lnTo>
                      <a:pt x="12" y="32"/>
                    </a:lnTo>
                    <a:lnTo>
                      <a:pt x="12" y="20"/>
                    </a:lnTo>
                    <a:lnTo>
                      <a:pt x="12" y="12"/>
                    </a:lnTo>
                    <a:lnTo>
                      <a:pt x="8" y="8"/>
                    </a:lnTo>
                    <a:lnTo>
                      <a:pt x="4" y="8"/>
                    </a:lnTo>
                    <a:lnTo>
                      <a:pt x="0" y="8"/>
                    </a:lnTo>
                    <a:lnTo>
                      <a:pt x="24" y="0"/>
                    </a:lnTo>
                    <a:lnTo>
                      <a:pt x="24" y="16"/>
                    </a:lnTo>
                    <a:close/>
                  </a:path>
                </a:pathLst>
              </a:custGeom>
              <a:solidFill>
                <a:srgbClr val="000000"/>
              </a:solidFill>
              <a:ln w="0">
                <a:solidFill>
                  <a:srgbClr val="000000"/>
                </a:solidFill>
                <a:round/>
                <a:headEnd/>
                <a:tailEnd/>
              </a:ln>
            </p:spPr>
            <p:txBody>
              <a:bodyPr/>
              <a:lstStyle/>
              <a:p>
                <a:endParaRPr lang="en-US"/>
              </a:p>
            </p:txBody>
          </p:sp>
        </p:grpSp>
        <p:sp>
          <p:nvSpPr>
            <p:cNvPr id="9238" name="Freeform 206"/>
            <p:cNvSpPr>
              <a:spLocks/>
            </p:cNvSpPr>
            <p:nvPr/>
          </p:nvSpPr>
          <p:spPr bwMode="auto">
            <a:xfrm>
              <a:off x="1931" y="3130"/>
              <a:ext cx="133" cy="80"/>
            </a:xfrm>
            <a:custGeom>
              <a:avLst/>
              <a:gdLst>
                <a:gd name="T0" fmla="*/ 33 w 133"/>
                <a:gd name="T1" fmla="*/ 8 h 80"/>
                <a:gd name="T2" fmla="*/ 41 w 133"/>
                <a:gd name="T3" fmla="*/ 4 h 80"/>
                <a:gd name="T4" fmla="*/ 49 w 133"/>
                <a:gd name="T5" fmla="*/ 0 h 80"/>
                <a:gd name="T6" fmla="*/ 61 w 133"/>
                <a:gd name="T7" fmla="*/ 0 h 80"/>
                <a:gd name="T8" fmla="*/ 73 w 133"/>
                <a:gd name="T9" fmla="*/ 8 h 80"/>
                <a:gd name="T10" fmla="*/ 85 w 133"/>
                <a:gd name="T11" fmla="*/ 8 h 80"/>
                <a:gd name="T12" fmla="*/ 97 w 133"/>
                <a:gd name="T13" fmla="*/ 0 h 80"/>
                <a:gd name="T14" fmla="*/ 109 w 133"/>
                <a:gd name="T15" fmla="*/ 0 h 80"/>
                <a:gd name="T16" fmla="*/ 117 w 133"/>
                <a:gd name="T17" fmla="*/ 8 h 80"/>
                <a:gd name="T18" fmla="*/ 121 w 133"/>
                <a:gd name="T19" fmla="*/ 20 h 80"/>
                <a:gd name="T20" fmla="*/ 121 w 133"/>
                <a:gd name="T21" fmla="*/ 60 h 80"/>
                <a:gd name="T22" fmla="*/ 125 w 133"/>
                <a:gd name="T23" fmla="*/ 72 h 80"/>
                <a:gd name="T24" fmla="*/ 125 w 133"/>
                <a:gd name="T25" fmla="*/ 76 h 80"/>
                <a:gd name="T26" fmla="*/ 133 w 133"/>
                <a:gd name="T27" fmla="*/ 76 h 80"/>
                <a:gd name="T28" fmla="*/ 97 w 133"/>
                <a:gd name="T29" fmla="*/ 80 h 80"/>
                <a:gd name="T30" fmla="*/ 97 w 133"/>
                <a:gd name="T31" fmla="*/ 76 h 80"/>
                <a:gd name="T32" fmla="*/ 105 w 133"/>
                <a:gd name="T33" fmla="*/ 76 h 80"/>
                <a:gd name="T34" fmla="*/ 109 w 133"/>
                <a:gd name="T35" fmla="*/ 72 h 80"/>
                <a:gd name="T36" fmla="*/ 109 w 133"/>
                <a:gd name="T37" fmla="*/ 60 h 80"/>
                <a:gd name="T38" fmla="*/ 109 w 133"/>
                <a:gd name="T39" fmla="*/ 20 h 80"/>
                <a:gd name="T40" fmla="*/ 101 w 133"/>
                <a:gd name="T41" fmla="*/ 12 h 80"/>
                <a:gd name="T42" fmla="*/ 89 w 133"/>
                <a:gd name="T43" fmla="*/ 12 h 80"/>
                <a:gd name="T44" fmla="*/ 81 w 133"/>
                <a:gd name="T45" fmla="*/ 16 h 80"/>
                <a:gd name="T46" fmla="*/ 77 w 133"/>
                <a:gd name="T47" fmla="*/ 20 h 80"/>
                <a:gd name="T48" fmla="*/ 77 w 133"/>
                <a:gd name="T49" fmla="*/ 60 h 80"/>
                <a:gd name="T50" fmla="*/ 77 w 133"/>
                <a:gd name="T51" fmla="*/ 72 h 80"/>
                <a:gd name="T52" fmla="*/ 81 w 133"/>
                <a:gd name="T53" fmla="*/ 76 h 80"/>
                <a:gd name="T54" fmla="*/ 85 w 133"/>
                <a:gd name="T55" fmla="*/ 76 h 80"/>
                <a:gd name="T56" fmla="*/ 49 w 133"/>
                <a:gd name="T57" fmla="*/ 80 h 80"/>
                <a:gd name="T58" fmla="*/ 53 w 133"/>
                <a:gd name="T59" fmla="*/ 76 h 80"/>
                <a:gd name="T60" fmla="*/ 61 w 133"/>
                <a:gd name="T61" fmla="*/ 72 h 80"/>
                <a:gd name="T62" fmla="*/ 61 w 133"/>
                <a:gd name="T63" fmla="*/ 68 h 80"/>
                <a:gd name="T64" fmla="*/ 61 w 133"/>
                <a:gd name="T65" fmla="*/ 28 h 80"/>
                <a:gd name="T66" fmla="*/ 57 w 133"/>
                <a:gd name="T67" fmla="*/ 16 h 80"/>
                <a:gd name="T68" fmla="*/ 49 w 133"/>
                <a:gd name="T69" fmla="*/ 8 h 80"/>
                <a:gd name="T70" fmla="*/ 37 w 133"/>
                <a:gd name="T71" fmla="*/ 12 h 80"/>
                <a:gd name="T72" fmla="*/ 29 w 133"/>
                <a:gd name="T73" fmla="*/ 20 h 80"/>
                <a:gd name="T74" fmla="*/ 29 w 133"/>
                <a:gd name="T75" fmla="*/ 68 h 80"/>
                <a:gd name="T76" fmla="*/ 29 w 133"/>
                <a:gd name="T77" fmla="*/ 76 h 80"/>
                <a:gd name="T78" fmla="*/ 33 w 133"/>
                <a:gd name="T79" fmla="*/ 76 h 80"/>
                <a:gd name="T80" fmla="*/ 37 w 133"/>
                <a:gd name="T81" fmla="*/ 80 h 80"/>
                <a:gd name="T82" fmla="*/ 0 w 133"/>
                <a:gd name="T83" fmla="*/ 76 h 80"/>
                <a:gd name="T84" fmla="*/ 8 w 133"/>
                <a:gd name="T85" fmla="*/ 76 h 80"/>
                <a:gd name="T86" fmla="*/ 12 w 133"/>
                <a:gd name="T87" fmla="*/ 72 h 80"/>
                <a:gd name="T88" fmla="*/ 12 w 133"/>
                <a:gd name="T89" fmla="*/ 60 h 80"/>
                <a:gd name="T90" fmla="*/ 12 w 133"/>
                <a:gd name="T91" fmla="*/ 20 h 80"/>
                <a:gd name="T92" fmla="*/ 12 w 133"/>
                <a:gd name="T93" fmla="*/ 12 h 80"/>
                <a:gd name="T94" fmla="*/ 8 w 133"/>
                <a:gd name="T95" fmla="*/ 8 h 80"/>
                <a:gd name="T96" fmla="*/ 4 w 133"/>
                <a:gd name="T97" fmla="*/ 8 h 80"/>
                <a:gd name="T98" fmla="*/ 0 w 133"/>
                <a:gd name="T99" fmla="*/ 8 h 80"/>
                <a:gd name="T100" fmla="*/ 29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9" y="16"/>
                  </a:moveTo>
                  <a:lnTo>
                    <a:pt x="33" y="8"/>
                  </a:lnTo>
                  <a:lnTo>
                    <a:pt x="37" y="4"/>
                  </a:lnTo>
                  <a:lnTo>
                    <a:pt x="41" y="4"/>
                  </a:lnTo>
                  <a:lnTo>
                    <a:pt x="45" y="0"/>
                  </a:lnTo>
                  <a:lnTo>
                    <a:pt x="49" y="0"/>
                  </a:lnTo>
                  <a:lnTo>
                    <a:pt x="57" y="0"/>
                  </a:lnTo>
                  <a:lnTo>
                    <a:pt x="61" y="0"/>
                  </a:lnTo>
                  <a:lnTo>
                    <a:pt x="69" y="4"/>
                  </a:lnTo>
                  <a:lnTo>
                    <a:pt x="73" y="8"/>
                  </a:lnTo>
                  <a:lnTo>
                    <a:pt x="73" y="16"/>
                  </a:lnTo>
                  <a:lnTo>
                    <a:pt x="85" y="8"/>
                  </a:lnTo>
                  <a:lnTo>
                    <a:pt x="89" y="4"/>
                  </a:lnTo>
                  <a:lnTo>
                    <a:pt x="97" y="0"/>
                  </a:lnTo>
                  <a:lnTo>
                    <a:pt x="101" y="0"/>
                  </a:lnTo>
                  <a:lnTo>
                    <a:pt x="109" y="0"/>
                  </a:lnTo>
                  <a:lnTo>
                    <a:pt x="113" y="0"/>
                  </a:lnTo>
                  <a:lnTo>
                    <a:pt x="117" y="8"/>
                  </a:lnTo>
                  <a:lnTo>
                    <a:pt x="121" y="12"/>
                  </a:lnTo>
                  <a:lnTo>
                    <a:pt x="121" y="20"/>
                  </a:lnTo>
                  <a:lnTo>
                    <a:pt x="121" y="28"/>
                  </a:lnTo>
                  <a:lnTo>
                    <a:pt x="121" y="60"/>
                  </a:lnTo>
                  <a:lnTo>
                    <a:pt x="125" y="68"/>
                  </a:lnTo>
                  <a:lnTo>
                    <a:pt x="125" y="72"/>
                  </a:lnTo>
                  <a:lnTo>
                    <a:pt x="125" y="76"/>
                  </a:lnTo>
                  <a:lnTo>
                    <a:pt x="129" y="76"/>
                  </a:lnTo>
                  <a:lnTo>
                    <a:pt x="133" y="76"/>
                  </a:lnTo>
                  <a:lnTo>
                    <a:pt x="133" y="80"/>
                  </a:lnTo>
                  <a:lnTo>
                    <a:pt x="97" y="80"/>
                  </a:lnTo>
                  <a:lnTo>
                    <a:pt x="97" y="76"/>
                  </a:lnTo>
                  <a:lnTo>
                    <a:pt x="101" y="76"/>
                  </a:lnTo>
                  <a:lnTo>
                    <a:pt x="105" y="76"/>
                  </a:lnTo>
                  <a:lnTo>
                    <a:pt x="105" y="72"/>
                  </a:lnTo>
                  <a:lnTo>
                    <a:pt x="109" y="72"/>
                  </a:lnTo>
                  <a:lnTo>
                    <a:pt x="109" y="68"/>
                  </a:lnTo>
                  <a:lnTo>
                    <a:pt x="109" y="60"/>
                  </a:lnTo>
                  <a:lnTo>
                    <a:pt x="109" y="28"/>
                  </a:lnTo>
                  <a:lnTo>
                    <a:pt x="109" y="20"/>
                  </a:lnTo>
                  <a:lnTo>
                    <a:pt x="105" y="16"/>
                  </a:lnTo>
                  <a:lnTo>
                    <a:pt x="101" y="12"/>
                  </a:lnTo>
                  <a:lnTo>
                    <a:pt x="97" y="8"/>
                  </a:lnTo>
                  <a:lnTo>
                    <a:pt x="89" y="12"/>
                  </a:lnTo>
                  <a:lnTo>
                    <a:pt x="85" y="12"/>
                  </a:lnTo>
                  <a:lnTo>
                    <a:pt x="81" y="16"/>
                  </a:lnTo>
                  <a:lnTo>
                    <a:pt x="77" y="20"/>
                  </a:lnTo>
                  <a:lnTo>
                    <a:pt x="77" y="24"/>
                  </a:lnTo>
                  <a:lnTo>
                    <a:pt x="77" y="60"/>
                  </a:lnTo>
                  <a:lnTo>
                    <a:pt x="77" y="68"/>
                  </a:lnTo>
                  <a:lnTo>
                    <a:pt x="77" y="72"/>
                  </a:lnTo>
                  <a:lnTo>
                    <a:pt x="77" y="76"/>
                  </a:lnTo>
                  <a:lnTo>
                    <a:pt x="81" y="76"/>
                  </a:lnTo>
                  <a:lnTo>
                    <a:pt x="85" y="76"/>
                  </a:lnTo>
                  <a:lnTo>
                    <a:pt x="85" y="80"/>
                  </a:lnTo>
                  <a:lnTo>
                    <a:pt x="49" y="80"/>
                  </a:lnTo>
                  <a:lnTo>
                    <a:pt x="49" y="76"/>
                  </a:lnTo>
                  <a:lnTo>
                    <a:pt x="53" y="76"/>
                  </a:lnTo>
                  <a:lnTo>
                    <a:pt x="57" y="76"/>
                  </a:lnTo>
                  <a:lnTo>
                    <a:pt x="61" y="72"/>
                  </a:lnTo>
                  <a:lnTo>
                    <a:pt x="61" y="68"/>
                  </a:lnTo>
                  <a:lnTo>
                    <a:pt x="61" y="60"/>
                  </a:lnTo>
                  <a:lnTo>
                    <a:pt x="61" y="28"/>
                  </a:lnTo>
                  <a:lnTo>
                    <a:pt x="61" y="20"/>
                  </a:lnTo>
                  <a:lnTo>
                    <a:pt x="57" y="16"/>
                  </a:lnTo>
                  <a:lnTo>
                    <a:pt x="53" y="12"/>
                  </a:lnTo>
                  <a:lnTo>
                    <a:pt x="49" y="8"/>
                  </a:lnTo>
                  <a:lnTo>
                    <a:pt x="45" y="12"/>
                  </a:lnTo>
                  <a:lnTo>
                    <a:pt x="37" y="12"/>
                  </a:lnTo>
                  <a:lnTo>
                    <a:pt x="33" y="16"/>
                  </a:lnTo>
                  <a:lnTo>
                    <a:pt x="29" y="20"/>
                  </a:lnTo>
                  <a:lnTo>
                    <a:pt x="29" y="60"/>
                  </a:lnTo>
                  <a:lnTo>
                    <a:pt x="29" y="68"/>
                  </a:lnTo>
                  <a:lnTo>
                    <a:pt x="29" y="72"/>
                  </a:lnTo>
                  <a:lnTo>
                    <a:pt x="29" y="76"/>
                  </a:lnTo>
                  <a:lnTo>
                    <a:pt x="33" y="76"/>
                  </a:lnTo>
                  <a:lnTo>
                    <a:pt x="37" y="76"/>
                  </a:lnTo>
                  <a:lnTo>
                    <a:pt x="37" y="80"/>
                  </a:lnTo>
                  <a:lnTo>
                    <a:pt x="0" y="80"/>
                  </a:lnTo>
                  <a:lnTo>
                    <a:pt x="0" y="76"/>
                  </a:lnTo>
                  <a:lnTo>
                    <a:pt x="4" y="76"/>
                  </a:lnTo>
                  <a:lnTo>
                    <a:pt x="8" y="76"/>
                  </a:lnTo>
                  <a:lnTo>
                    <a:pt x="12" y="76"/>
                  </a:lnTo>
                  <a:lnTo>
                    <a:pt x="12" y="72"/>
                  </a:lnTo>
                  <a:lnTo>
                    <a:pt x="12" y="68"/>
                  </a:lnTo>
                  <a:lnTo>
                    <a:pt x="12" y="60"/>
                  </a:lnTo>
                  <a:lnTo>
                    <a:pt x="12" y="32"/>
                  </a:lnTo>
                  <a:lnTo>
                    <a:pt x="12" y="20"/>
                  </a:lnTo>
                  <a:lnTo>
                    <a:pt x="12" y="12"/>
                  </a:lnTo>
                  <a:lnTo>
                    <a:pt x="12" y="8"/>
                  </a:lnTo>
                  <a:lnTo>
                    <a:pt x="8" y="8"/>
                  </a:lnTo>
                  <a:lnTo>
                    <a:pt x="4" y="8"/>
                  </a:lnTo>
                  <a:lnTo>
                    <a:pt x="0" y="8"/>
                  </a:lnTo>
                  <a:lnTo>
                    <a:pt x="25" y="0"/>
                  </a:lnTo>
                  <a:lnTo>
                    <a:pt x="29" y="0"/>
                  </a:lnTo>
                  <a:lnTo>
                    <a:pt x="29" y="16"/>
                  </a:lnTo>
                  <a:close/>
                </a:path>
              </a:pathLst>
            </a:custGeom>
            <a:solidFill>
              <a:srgbClr val="000000"/>
            </a:solidFill>
            <a:ln w="0">
              <a:solidFill>
                <a:srgbClr val="000000"/>
              </a:solidFill>
              <a:round/>
              <a:headEnd/>
              <a:tailEnd/>
            </a:ln>
          </p:spPr>
          <p:txBody>
            <a:bodyPr/>
            <a:lstStyle/>
            <a:p>
              <a:endParaRPr lang="en-US"/>
            </a:p>
          </p:txBody>
        </p:sp>
        <p:sp>
          <p:nvSpPr>
            <p:cNvPr id="9239" name="Freeform 207"/>
            <p:cNvSpPr>
              <a:spLocks noEditPoints="1"/>
            </p:cNvSpPr>
            <p:nvPr/>
          </p:nvSpPr>
          <p:spPr bwMode="auto">
            <a:xfrm>
              <a:off x="2072" y="3130"/>
              <a:ext cx="68" cy="80"/>
            </a:xfrm>
            <a:custGeom>
              <a:avLst/>
              <a:gdLst>
                <a:gd name="T0" fmla="*/ 16 w 68"/>
                <a:gd name="T1" fmla="*/ 28 h 80"/>
                <a:gd name="T2" fmla="*/ 16 w 68"/>
                <a:gd name="T3" fmla="*/ 44 h 80"/>
                <a:gd name="T4" fmla="*/ 24 w 68"/>
                <a:gd name="T5" fmla="*/ 56 h 80"/>
                <a:gd name="T6" fmla="*/ 32 w 68"/>
                <a:gd name="T7" fmla="*/ 64 h 80"/>
                <a:gd name="T8" fmla="*/ 44 w 68"/>
                <a:gd name="T9" fmla="*/ 68 h 80"/>
                <a:gd name="T10" fmla="*/ 52 w 68"/>
                <a:gd name="T11" fmla="*/ 64 h 80"/>
                <a:gd name="T12" fmla="*/ 56 w 68"/>
                <a:gd name="T13" fmla="*/ 64 h 80"/>
                <a:gd name="T14" fmla="*/ 60 w 68"/>
                <a:gd name="T15" fmla="*/ 56 h 80"/>
                <a:gd name="T16" fmla="*/ 64 w 68"/>
                <a:gd name="T17" fmla="*/ 48 h 80"/>
                <a:gd name="T18" fmla="*/ 68 w 68"/>
                <a:gd name="T19" fmla="*/ 48 h 80"/>
                <a:gd name="T20" fmla="*/ 64 w 68"/>
                <a:gd name="T21" fmla="*/ 60 h 80"/>
                <a:gd name="T22" fmla="*/ 56 w 68"/>
                <a:gd name="T23" fmla="*/ 72 h 80"/>
                <a:gd name="T24" fmla="*/ 48 w 68"/>
                <a:gd name="T25" fmla="*/ 80 h 80"/>
                <a:gd name="T26" fmla="*/ 36 w 68"/>
                <a:gd name="T27" fmla="*/ 80 h 80"/>
                <a:gd name="T28" fmla="*/ 24 w 68"/>
                <a:gd name="T29" fmla="*/ 80 h 80"/>
                <a:gd name="T30" fmla="*/ 12 w 68"/>
                <a:gd name="T31" fmla="*/ 72 h 80"/>
                <a:gd name="T32" fmla="*/ 8 w 68"/>
                <a:gd name="T33" fmla="*/ 60 h 80"/>
                <a:gd name="T34" fmla="*/ 4 w 68"/>
                <a:gd name="T35" fmla="*/ 52 h 80"/>
                <a:gd name="T36" fmla="*/ 0 w 68"/>
                <a:gd name="T37" fmla="*/ 40 h 80"/>
                <a:gd name="T38" fmla="*/ 4 w 68"/>
                <a:gd name="T39" fmla="*/ 28 h 80"/>
                <a:gd name="T40" fmla="*/ 8 w 68"/>
                <a:gd name="T41" fmla="*/ 20 h 80"/>
                <a:gd name="T42" fmla="*/ 12 w 68"/>
                <a:gd name="T43" fmla="*/ 8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16 h 80"/>
                <a:gd name="T56" fmla="*/ 68 w 68"/>
                <a:gd name="T57" fmla="*/ 28 h 80"/>
                <a:gd name="T58" fmla="*/ 16 w 68"/>
                <a:gd name="T59" fmla="*/ 28 h 80"/>
                <a:gd name="T60" fmla="*/ 16 w 68"/>
                <a:gd name="T61" fmla="*/ 24 h 80"/>
                <a:gd name="T62" fmla="*/ 48 w 68"/>
                <a:gd name="T63" fmla="*/ 24 h 80"/>
                <a:gd name="T64" fmla="*/ 48 w 68"/>
                <a:gd name="T65" fmla="*/ 20 h 80"/>
                <a:gd name="T66" fmla="*/ 48 w 68"/>
                <a:gd name="T67" fmla="*/ 16 h 80"/>
                <a:gd name="T68" fmla="*/ 44 w 68"/>
                <a:gd name="T69" fmla="*/ 8 h 80"/>
                <a:gd name="T70" fmla="*/ 40 w 68"/>
                <a:gd name="T71" fmla="*/ 8 h 80"/>
                <a:gd name="T72" fmla="*/ 36 w 68"/>
                <a:gd name="T73" fmla="*/ 4 h 80"/>
                <a:gd name="T74" fmla="*/ 32 w 68"/>
                <a:gd name="T75" fmla="*/ 4 h 80"/>
                <a:gd name="T76" fmla="*/ 28 w 68"/>
                <a:gd name="T77" fmla="*/ 4 h 80"/>
                <a:gd name="T78" fmla="*/ 20 w 68"/>
                <a:gd name="T79" fmla="*/ 8 h 80"/>
                <a:gd name="T80" fmla="*/ 16 w 68"/>
                <a:gd name="T81" fmla="*/ 16 h 80"/>
                <a:gd name="T82" fmla="*/ 16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6" y="28"/>
                  </a:moveTo>
                  <a:lnTo>
                    <a:pt x="16" y="44"/>
                  </a:lnTo>
                  <a:lnTo>
                    <a:pt x="24" y="56"/>
                  </a:lnTo>
                  <a:lnTo>
                    <a:pt x="32" y="64"/>
                  </a:lnTo>
                  <a:lnTo>
                    <a:pt x="44" y="68"/>
                  </a:lnTo>
                  <a:lnTo>
                    <a:pt x="52" y="64"/>
                  </a:lnTo>
                  <a:lnTo>
                    <a:pt x="56" y="64"/>
                  </a:lnTo>
                  <a:lnTo>
                    <a:pt x="60" y="56"/>
                  </a:lnTo>
                  <a:lnTo>
                    <a:pt x="64" y="48"/>
                  </a:lnTo>
                  <a:lnTo>
                    <a:pt x="68" y="48"/>
                  </a:lnTo>
                  <a:lnTo>
                    <a:pt x="64" y="60"/>
                  </a:lnTo>
                  <a:lnTo>
                    <a:pt x="56" y="72"/>
                  </a:lnTo>
                  <a:lnTo>
                    <a:pt x="48" y="80"/>
                  </a:lnTo>
                  <a:lnTo>
                    <a:pt x="36" y="80"/>
                  </a:lnTo>
                  <a:lnTo>
                    <a:pt x="24" y="80"/>
                  </a:lnTo>
                  <a:lnTo>
                    <a:pt x="12" y="72"/>
                  </a:lnTo>
                  <a:lnTo>
                    <a:pt x="8" y="60"/>
                  </a:lnTo>
                  <a:lnTo>
                    <a:pt x="4" y="52"/>
                  </a:lnTo>
                  <a:lnTo>
                    <a:pt x="0" y="40"/>
                  </a:lnTo>
                  <a:lnTo>
                    <a:pt x="4" y="28"/>
                  </a:lnTo>
                  <a:lnTo>
                    <a:pt x="8" y="20"/>
                  </a:lnTo>
                  <a:lnTo>
                    <a:pt x="12" y="8"/>
                  </a:lnTo>
                  <a:lnTo>
                    <a:pt x="20" y="4"/>
                  </a:lnTo>
                  <a:lnTo>
                    <a:pt x="28" y="0"/>
                  </a:lnTo>
                  <a:lnTo>
                    <a:pt x="36" y="0"/>
                  </a:lnTo>
                  <a:lnTo>
                    <a:pt x="48" y="0"/>
                  </a:lnTo>
                  <a:lnTo>
                    <a:pt x="60" y="8"/>
                  </a:lnTo>
                  <a:lnTo>
                    <a:pt x="64" y="16"/>
                  </a:lnTo>
                  <a:lnTo>
                    <a:pt x="68" y="28"/>
                  </a:lnTo>
                  <a:lnTo>
                    <a:pt x="16" y="28"/>
                  </a:lnTo>
                  <a:close/>
                  <a:moveTo>
                    <a:pt x="16" y="24"/>
                  </a:moveTo>
                  <a:lnTo>
                    <a:pt x="48" y="24"/>
                  </a:lnTo>
                  <a:lnTo>
                    <a:pt x="48" y="20"/>
                  </a:lnTo>
                  <a:lnTo>
                    <a:pt x="48" y="16"/>
                  </a:lnTo>
                  <a:lnTo>
                    <a:pt x="44" y="8"/>
                  </a:lnTo>
                  <a:lnTo>
                    <a:pt x="40" y="8"/>
                  </a:lnTo>
                  <a:lnTo>
                    <a:pt x="36" y="4"/>
                  </a:lnTo>
                  <a:lnTo>
                    <a:pt x="32" y="4"/>
                  </a:lnTo>
                  <a:lnTo>
                    <a:pt x="28" y="4"/>
                  </a:lnTo>
                  <a:lnTo>
                    <a:pt x="20" y="8"/>
                  </a:lnTo>
                  <a:lnTo>
                    <a:pt x="16" y="16"/>
                  </a:lnTo>
                  <a:lnTo>
                    <a:pt x="16" y="24"/>
                  </a:lnTo>
                  <a:close/>
                </a:path>
              </a:pathLst>
            </a:custGeom>
            <a:solidFill>
              <a:srgbClr val="000000"/>
            </a:solidFill>
            <a:ln w="0">
              <a:solidFill>
                <a:srgbClr val="000000"/>
              </a:solidFill>
              <a:round/>
              <a:headEnd/>
              <a:tailEnd/>
            </a:ln>
          </p:spPr>
          <p:txBody>
            <a:bodyPr/>
            <a:lstStyle/>
            <a:p>
              <a:endParaRPr lang="en-US"/>
            </a:p>
          </p:txBody>
        </p:sp>
        <p:sp>
          <p:nvSpPr>
            <p:cNvPr id="9240" name="Freeform 208"/>
            <p:cNvSpPr>
              <a:spLocks/>
            </p:cNvSpPr>
            <p:nvPr/>
          </p:nvSpPr>
          <p:spPr bwMode="auto">
            <a:xfrm>
              <a:off x="2148" y="3130"/>
              <a:ext cx="133" cy="80"/>
            </a:xfrm>
            <a:custGeom>
              <a:avLst/>
              <a:gdLst>
                <a:gd name="T0" fmla="*/ 33 w 133"/>
                <a:gd name="T1" fmla="*/ 8 h 80"/>
                <a:gd name="T2" fmla="*/ 41 w 133"/>
                <a:gd name="T3" fmla="*/ 4 h 80"/>
                <a:gd name="T4" fmla="*/ 49 w 133"/>
                <a:gd name="T5" fmla="*/ 0 h 80"/>
                <a:gd name="T6" fmla="*/ 61 w 133"/>
                <a:gd name="T7" fmla="*/ 0 h 80"/>
                <a:gd name="T8" fmla="*/ 73 w 133"/>
                <a:gd name="T9" fmla="*/ 8 h 80"/>
                <a:gd name="T10" fmla="*/ 81 w 133"/>
                <a:gd name="T11" fmla="*/ 8 h 80"/>
                <a:gd name="T12" fmla="*/ 97 w 133"/>
                <a:gd name="T13" fmla="*/ 0 h 80"/>
                <a:gd name="T14" fmla="*/ 109 w 133"/>
                <a:gd name="T15" fmla="*/ 0 h 80"/>
                <a:gd name="T16" fmla="*/ 117 w 133"/>
                <a:gd name="T17" fmla="*/ 8 h 80"/>
                <a:gd name="T18" fmla="*/ 121 w 133"/>
                <a:gd name="T19" fmla="*/ 20 h 80"/>
                <a:gd name="T20" fmla="*/ 121 w 133"/>
                <a:gd name="T21" fmla="*/ 60 h 80"/>
                <a:gd name="T22" fmla="*/ 125 w 133"/>
                <a:gd name="T23" fmla="*/ 72 h 80"/>
                <a:gd name="T24" fmla="*/ 125 w 133"/>
                <a:gd name="T25" fmla="*/ 76 h 80"/>
                <a:gd name="T26" fmla="*/ 133 w 133"/>
                <a:gd name="T27" fmla="*/ 76 h 80"/>
                <a:gd name="T28" fmla="*/ 97 w 133"/>
                <a:gd name="T29" fmla="*/ 80 h 80"/>
                <a:gd name="T30" fmla="*/ 97 w 133"/>
                <a:gd name="T31" fmla="*/ 76 h 80"/>
                <a:gd name="T32" fmla="*/ 105 w 133"/>
                <a:gd name="T33" fmla="*/ 76 h 80"/>
                <a:gd name="T34" fmla="*/ 109 w 133"/>
                <a:gd name="T35" fmla="*/ 72 h 80"/>
                <a:gd name="T36" fmla="*/ 109 w 133"/>
                <a:gd name="T37" fmla="*/ 60 h 80"/>
                <a:gd name="T38" fmla="*/ 109 w 133"/>
                <a:gd name="T39" fmla="*/ 20 h 80"/>
                <a:gd name="T40" fmla="*/ 101 w 133"/>
                <a:gd name="T41" fmla="*/ 12 h 80"/>
                <a:gd name="T42" fmla="*/ 89 w 133"/>
                <a:gd name="T43" fmla="*/ 12 h 80"/>
                <a:gd name="T44" fmla="*/ 81 w 133"/>
                <a:gd name="T45" fmla="*/ 16 h 80"/>
                <a:gd name="T46" fmla="*/ 73 w 133"/>
                <a:gd name="T47" fmla="*/ 20 h 80"/>
                <a:gd name="T48" fmla="*/ 73 w 133"/>
                <a:gd name="T49" fmla="*/ 60 h 80"/>
                <a:gd name="T50" fmla="*/ 77 w 133"/>
                <a:gd name="T51" fmla="*/ 72 h 80"/>
                <a:gd name="T52" fmla="*/ 77 w 133"/>
                <a:gd name="T53" fmla="*/ 76 h 80"/>
                <a:gd name="T54" fmla="*/ 85 w 133"/>
                <a:gd name="T55" fmla="*/ 76 h 80"/>
                <a:gd name="T56" fmla="*/ 49 w 133"/>
                <a:gd name="T57" fmla="*/ 80 h 80"/>
                <a:gd name="T58" fmla="*/ 53 w 133"/>
                <a:gd name="T59" fmla="*/ 76 h 80"/>
                <a:gd name="T60" fmla="*/ 57 w 133"/>
                <a:gd name="T61" fmla="*/ 72 h 80"/>
                <a:gd name="T62" fmla="*/ 61 w 133"/>
                <a:gd name="T63" fmla="*/ 68 h 80"/>
                <a:gd name="T64" fmla="*/ 61 w 133"/>
                <a:gd name="T65" fmla="*/ 28 h 80"/>
                <a:gd name="T66" fmla="*/ 57 w 133"/>
                <a:gd name="T67" fmla="*/ 16 h 80"/>
                <a:gd name="T68" fmla="*/ 49 w 133"/>
                <a:gd name="T69" fmla="*/ 8 h 80"/>
                <a:gd name="T70" fmla="*/ 37 w 133"/>
                <a:gd name="T71" fmla="*/ 12 h 80"/>
                <a:gd name="T72" fmla="*/ 29 w 133"/>
                <a:gd name="T73" fmla="*/ 20 h 80"/>
                <a:gd name="T74" fmla="*/ 29 w 133"/>
                <a:gd name="T75" fmla="*/ 68 h 80"/>
                <a:gd name="T76" fmla="*/ 29 w 133"/>
                <a:gd name="T77" fmla="*/ 76 h 80"/>
                <a:gd name="T78" fmla="*/ 33 w 133"/>
                <a:gd name="T79" fmla="*/ 76 h 80"/>
                <a:gd name="T80" fmla="*/ 37 w 133"/>
                <a:gd name="T81" fmla="*/ 80 h 80"/>
                <a:gd name="T82" fmla="*/ 0 w 133"/>
                <a:gd name="T83" fmla="*/ 76 h 80"/>
                <a:gd name="T84" fmla="*/ 8 w 133"/>
                <a:gd name="T85" fmla="*/ 76 h 80"/>
                <a:gd name="T86" fmla="*/ 13 w 133"/>
                <a:gd name="T87" fmla="*/ 72 h 80"/>
                <a:gd name="T88" fmla="*/ 13 w 133"/>
                <a:gd name="T89" fmla="*/ 60 h 80"/>
                <a:gd name="T90" fmla="*/ 13 w 133"/>
                <a:gd name="T91" fmla="*/ 20 h 80"/>
                <a:gd name="T92" fmla="*/ 13 w 133"/>
                <a:gd name="T93" fmla="*/ 12 h 80"/>
                <a:gd name="T94" fmla="*/ 8 w 133"/>
                <a:gd name="T95" fmla="*/ 8 h 80"/>
                <a:gd name="T96" fmla="*/ 4 w 133"/>
                <a:gd name="T97" fmla="*/ 8 h 80"/>
                <a:gd name="T98" fmla="*/ 0 w 133"/>
                <a:gd name="T99" fmla="*/ 8 h 80"/>
                <a:gd name="T100" fmla="*/ 29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9" y="16"/>
                  </a:moveTo>
                  <a:lnTo>
                    <a:pt x="33" y="8"/>
                  </a:lnTo>
                  <a:lnTo>
                    <a:pt x="37" y="4"/>
                  </a:lnTo>
                  <a:lnTo>
                    <a:pt x="41" y="4"/>
                  </a:lnTo>
                  <a:lnTo>
                    <a:pt x="45" y="0"/>
                  </a:lnTo>
                  <a:lnTo>
                    <a:pt x="49" y="0"/>
                  </a:lnTo>
                  <a:lnTo>
                    <a:pt x="53" y="0"/>
                  </a:lnTo>
                  <a:lnTo>
                    <a:pt x="61" y="0"/>
                  </a:lnTo>
                  <a:lnTo>
                    <a:pt x="69" y="4"/>
                  </a:lnTo>
                  <a:lnTo>
                    <a:pt x="73" y="8"/>
                  </a:lnTo>
                  <a:lnTo>
                    <a:pt x="73" y="16"/>
                  </a:lnTo>
                  <a:lnTo>
                    <a:pt x="81" y="8"/>
                  </a:lnTo>
                  <a:lnTo>
                    <a:pt x="89" y="4"/>
                  </a:lnTo>
                  <a:lnTo>
                    <a:pt x="97" y="0"/>
                  </a:lnTo>
                  <a:lnTo>
                    <a:pt x="101" y="0"/>
                  </a:lnTo>
                  <a:lnTo>
                    <a:pt x="109" y="0"/>
                  </a:lnTo>
                  <a:lnTo>
                    <a:pt x="113" y="0"/>
                  </a:lnTo>
                  <a:lnTo>
                    <a:pt x="117" y="8"/>
                  </a:lnTo>
                  <a:lnTo>
                    <a:pt x="121" y="12"/>
                  </a:lnTo>
                  <a:lnTo>
                    <a:pt x="121" y="20"/>
                  </a:lnTo>
                  <a:lnTo>
                    <a:pt x="121" y="28"/>
                  </a:lnTo>
                  <a:lnTo>
                    <a:pt x="121" y="60"/>
                  </a:lnTo>
                  <a:lnTo>
                    <a:pt x="121" y="68"/>
                  </a:lnTo>
                  <a:lnTo>
                    <a:pt x="125" y="72"/>
                  </a:lnTo>
                  <a:lnTo>
                    <a:pt x="125" y="76"/>
                  </a:lnTo>
                  <a:lnTo>
                    <a:pt x="129" y="76"/>
                  </a:lnTo>
                  <a:lnTo>
                    <a:pt x="133" y="76"/>
                  </a:lnTo>
                  <a:lnTo>
                    <a:pt x="133" y="80"/>
                  </a:lnTo>
                  <a:lnTo>
                    <a:pt x="97" y="80"/>
                  </a:lnTo>
                  <a:lnTo>
                    <a:pt x="97" y="76"/>
                  </a:lnTo>
                  <a:lnTo>
                    <a:pt x="101" y="76"/>
                  </a:lnTo>
                  <a:lnTo>
                    <a:pt x="105" y="76"/>
                  </a:lnTo>
                  <a:lnTo>
                    <a:pt x="105" y="72"/>
                  </a:lnTo>
                  <a:lnTo>
                    <a:pt x="109" y="72"/>
                  </a:lnTo>
                  <a:lnTo>
                    <a:pt x="109" y="68"/>
                  </a:lnTo>
                  <a:lnTo>
                    <a:pt x="109" y="60"/>
                  </a:lnTo>
                  <a:lnTo>
                    <a:pt x="109" y="28"/>
                  </a:lnTo>
                  <a:lnTo>
                    <a:pt x="109" y="20"/>
                  </a:lnTo>
                  <a:lnTo>
                    <a:pt x="105" y="16"/>
                  </a:lnTo>
                  <a:lnTo>
                    <a:pt x="101" y="12"/>
                  </a:lnTo>
                  <a:lnTo>
                    <a:pt x="93" y="8"/>
                  </a:lnTo>
                  <a:lnTo>
                    <a:pt x="89" y="12"/>
                  </a:lnTo>
                  <a:lnTo>
                    <a:pt x="85" y="12"/>
                  </a:lnTo>
                  <a:lnTo>
                    <a:pt x="81" y="16"/>
                  </a:lnTo>
                  <a:lnTo>
                    <a:pt x="73" y="20"/>
                  </a:lnTo>
                  <a:lnTo>
                    <a:pt x="73" y="24"/>
                  </a:lnTo>
                  <a:lnTo>
                    <a:pt x="73" y="60"/>
                  </a:lnTo>
                  <a:lnTo>
                    <a:pt x="73" y="68"/>
                  </a:lnTo>
                  <a:lnTo>
                    <a:pt x="77" y="72"/>
                  </a:lnTo>
                  <a:lnTo>
                    <a:pt x="77" y="76"/>
                  </a:lnTo>
                  <a:lnTo>
                    <a:pt x="81" y="76"/>
                  </a:lnTo>
                  <a:lnTo>
                    <a:pt x="85" y="76"/>
                  </a:lnTo>
                  <a:lnTo>
                    <a:pt x="85" y="80"/>
                  </a:lnTo>
                  <a:lnTo>
                    <a:pt x="49" y="80"/>
                  </a:lnTo>
                  <a:lnTo>
                    <a:pt x="49" y="76"/>
                  </a:lnTo>
                  <a:lnTo>
                    <a:pt x="53" y="76"/>
                  </a:lnTo>
                  <a:lnTo>
                    <a:pt x="57" y="76"/>
                  </a:lnTo>
                  <a:lnTo>
                    <a:pt x="57" y="72"/>
                  </a:lnTo>
                  <a:lnTo>
                    <a:pt x="61" y="72"/>
                  </a:lnTo>
                  <a:lnTo>
                    <a:pt x="61" y="68"/>
                  </a:lnTo>
                  <a:lnTo>
                    <a:pt x="61" y="60"/>
                  </a:lnTo>
                  <a:lnTo>
                    <a:pt x="61" y="28"/>
                  </a:lnTo>
                  <a:lnTo>
                    <a:pt x="61" y="20"/>
                  </a:lnTo>
                  <a:lnTo>
                    <a:pt x="57" y="16"/>
                  </a:lnTo>
                  <a:lnTo>
                    <a:pt x="53" y="12"/>
                  </a:lnTo>
                  <a:lnTo>
                    <a:pt x="49" y="8"/>
                  </a:lnTo>
                  <a:lnTo>
                    <a:pt x="41" y="12"/>
                  </a:lnTo>
                  <a:lnTo>
                    <a:pt x="37" y="12"/>
                  </a:lnTo>
                  <a:lnTo>
                    <a:pt x="33" y="16"/>
                  </a:lnTo>
                  <a:lnTo>
                    <a:pt x="29" y="20"/>
                  </a:lnTo>
                  <a:lnTo>
                    <a:pt x="29" y="60"/>
                  </a:lnTo>
                  <a:lnTo>
                    <a:pt x="29" y="68"/>
                  </a:lnTo>
                  <a:lnTo>
                    <a:pt x="29" y="72"/>
                  </a:lnTo>
                  <a:lnTo>
                    <a:pt x="29" y="76"/>
                  </a:lnTo>
                  <a:lnTo>
                    <a:pt x="33" y="76"/>
                  </a:lnTo>
                  <a:lnTo>
                    <a:pt x="37" y="76"/>
                  </a:lnTo>
                  <a:lnTo>
                    <a:pt x="37" y="80"/>
                  </a:lnTo>
                  <a:lnTo>
                    <a:pt x="0" y="80"/>
                  </a:lnTo>
                  <a:lnTo>
                    <a:pt x="0" y="76"/>
                  </a:lnTo>
                  <a:lnTo>
                    <a:pt x="4" y="76"/>
                  </a:lnTo>
                  <a:lnTo>
                    <a:pt x="8" y="76"/>
                  </a:lnTo>
                  <a:lnTo>
                    <a:pt x="13" y="72"/>
                  </a:lnTo>
                  <a:lnTo>
                    <a:pt x="13" y="68"/>
                  </a:lnTo>
                  <a:lnTo>
                    <a:pt x="13" y="60"/>
                  </a:lnTo>
                  <a:lnTo>
                    <a:pt x="13" y="32"/>
                  </a:lnTo>
                  <a:lnTo>
                    <a:pt x="13" y="20"/>
                  </a:lnTo>
                  <a:lnTo>
                    <a:pt x="13" y="12"/>
                  </a:lnTo>
                  <a:lnTo>
                    <a:pt x="8" y="8"/>
                  </a:lnTo>
                  <a:lnTo>
                    <a:pt x="4" y="8"/>
                  </a:lnTo>
                  <a:lnTo>
                    <a:pt x="0" y="8"/>
                  </a:lnTo>
                  <a:lnTo>
                    <a:pt x="25" y="0"/>
                  </a:lnTo>
                  <a:lnTo>
                    <a:pt x="29" y="0"/>
                  </a:lnTo>
                  <a:lnTo>
                    <a:pt x="29" y="16"/>
                  </a:lnTo>
                  <a:close/>
                </a:path>
              </a:pathLst>
            </a:custGeom>
            <a:solidFill>
              <a:srgbClr val="000000"/>
            </a:solidFill>
            <a:ln w="0">
              <a:solidFill>
                <a:srgbClr val="000000"/>
              </a:solidFill>
              <a:round/>
              <a:headEnd/>
              <a:tailEnd/>
            </a:ln>
          </p:spPr>
          <p:txBody>
            <a:bodyPr/>
            <a:lstStyle/>
            <a:p>
              <a:endParaRPr lang="en-US"/>
            </a:p>
          </p:txBody>
        </p:sp>
        <p:sp>
          <p:nvSpPr>
            <p:cNvPr id="9241" name="Freeform 209"/>
            <p:cNvSpPr>
              <a:spLocks noEditPoints="1"/>
            </p:cNvSpPr>
            <p:nvPr/>
          </p:nvSpPr>
          <p:spPr bwMode="auto">
            <a:xfrm>
              <a:off x="2285" y="3086"/>
              <a:ext cx="81" cy="124"/>
            </a:xfrm>
            <a:custGeom>
              <a:avLst/>
              <a:gdLst>
                <a:gd name="T0" fmla="*/ 28 w 81"/>
                <a:gd name="T1" fmla="*/ 60 h 124"/>
                <a:gd name="T2" fmla="*/ 36 w 81"/>
                <a:gd name="T3" fmla="*/ 52 h 124"/>
                <a:gd name="T4" fmla="*/ 44 w 81"/>
                <a:gd name="T5" fmla="*/ 44 h 124"/>
                <a:gd name="T6" fmla="*/ 52 w 81"/>
                <a:gd name="T7" fmla="*/ 44 h 124"/>
                <a:gd name="T8" fmla="*/ 64 w 81"/>
                <a:gd name="T9" fmla="*/ 44 h 124"/>
                <a:gd name="T10" fmla="*/ 72 w 81"/>
                <a:gd name="T11" fmla="*/ 52 h 124"/>
                <a:gd name="T12" fmla="*/ 76 w 81"/>
                <a:gd name="T13" fmla="*/ 60 h 124"/>
                <a:gd name="T14" fmla="*/ 81 w 81"/>
                <a:gd name="T15" fmla="*/ 68 h 124"/>
                <a:gd name="T16" fmla="*/ 81 w 81"/>
                <a:gd name="T17" fmla="*/ 80 h 124"/>
                <a:gd name="T18" fmla="*/ 81 w 81"/>
                <a:gd name="T19" fmla="*/ 92 h 124"/>
                <a:gd name="T20" fmla="*/ 76 w 81"/>
                <a:gd name="T21" fmla="*/ 104 h 124"/>
                <a:gd name="T22" fmla="*/ 68 w 81"/>
                <a:gd name="T23" fmla="*/ 116 h 124"/>
                <a:gd name="T24" fmla="*/ 56 w 81"/>
                <a:gd name="T25" fmla="*/ 124 h 124"/>
                <a:gd name="T26" fmla="*/ 40 w 81"/>
                <a:gd name="T27" fmla="*/ 124 h 124"/>
                <a:gd name="T28" fmla="*/ 36 w 81"/>
                <a:gd name="T29" fmla="*/ 124 h 124"/>
                <a:gd name="T30" fmla="*/ 28 w 81"/>
                <a:gd name="T31" fmla="*/ 124 h 124"/>
                <a:gd name="T32" fmla="*/ 20 w 81"/>
                <a:gd name="T33" fmla="*/ 120 h 124"/>
                <a:gd name="T34" fmla="*/ 12 w 81"/>
                <a:gd name="T35" fmla="*/ 116 h 124"/>
                <a:gd name="T36" fmla="*/ 12 w 81"/>
                <a:gd name="T37" fmla="*/ 32 h 124"/>
                <a:gd name="T38" fmla="*/ 12 w 81"/>
                <a:gd name="T39" fmla="*/ 24 h 124"/>
                <a:gd name="T40" fmla="*/ 12 w 81"/>
                <a:gd name="T41" fmla="*/ 16 h 124"/>
                <a:gd name="T42" fmla="*/ 12 w 81"/>
                <a:gd name="T43" fmla="*/ 12 h 124"/>
                <a:gd name="T44" fmla="*/ 12 w 81"/>
                <a:gd name="T45" fmla="*/ 12 h 124"/>
                <a:gd name="T46" fmla="*/ 8 w 81"/>
                <a:gd name="T47" fmla="*/ 12 h 124"/>
                <a:gd name="T48" fmla="*/ 8 w 81"/>
                <a:gd name="T49" fmla="*/ 12 h 124"/>
                <a:gd name="T50" fmla="*/ 4 w 81"/>
                <a:gd name="T51" fmla="*/ 12 h 124"/>
                <a:gd name="T52" fmla="*/ 4 w 81"/>
                <a:gd name="T53" fmla="*/ 12 h 124"/>
                <a:gd name="T54" fmla="*/ 0 w 81"/>
                <a:gd name="T55" fmla="*/ 8 h 124"/>
                <a:gd name="T56" fmla="*/ 24 w 81"/>
                <a:gd name="T57" fmla="*/ 0 h 124"/>
                <a:gd name="T58" fmla="*/ 28 w 81"/>
                <a:gd name="T59" fmla="*/ 0 h 124"/>
                <a:gd name="T60" fmla="*/ 28 w 81"/>
                <a:gd name="T61" fmla="*/ 60 h 124"/>
                <a:gd name="T62" fmla="*/ 28 w 81"/>
                <a:gd name="T63" fmla="*/ 64 h 124"/>
                <a:gd name="T64" fmla="*/ 28 w 81"/>
                <a:gd name="T65" fmla="*/ 112 h 124"/>
                <a:gd name="T66" fmla="*/ 32 w 81"/>
                <a:gd name="T67" fmla="*/ 116 h 124"/>
                <a:gd name="T68" fmla="*/ 36 w 81"/>
                <a:gd name="T69" fmla="*/ 116 h 124"/>
                <a:gd name="T70" fmla="*/ 40 w 81"/>
                <a:gd name="T71" fmla="*/ 120 h 124"/>
                <a:gd name="T72" fmla="*/ 44 w 81"/>
                <a:gd name="T73" fmla="*/ 120 h 124"/>
                <a:gd name="T74" fmla="*/ 52 w 81"/>
                <a:gd name="T75" fmla="*/ 116 h 124"/>
                <a:gd name="T76" fmla="*/ 60 w 81"/>
                <a:gd name="T77" fmla="*/ 112 h 124"/>
                <a:gd name="T78" fmla="*/ 64 w 81"/>
                <a:gd name="T79" fmla="*/ 100 h 124"/>
                <a:gd name="T80" fmla="*/ 68 w 81"/>
                <a:gd name="T81" fmla="*/ 88 h 124"/>
                <a:gd name="T82" fmla="*/ 64 w 81"/>
                <a:gd name="T83" fmla="*/ 72 h 124"/>
                <a:gd name="T84" fmla="*/ 60 w 81"/>
                <a:gd name="T85" fmla="*/ 64 h 124"/>
                <a:gd name="T86" fmla="*/ 52 w 81"/>
                <a:gd name="T87" fmla="*/ 56 h 124"/>
                <a:gd name="T88" fmla="*/ 44 w 81"/>
                <a:gd name="T89" fmla="*/ 56 h 124"/>
                <a:gd name="T90" fmla="*/ 40 w 81"/>
                <a:gd name="T91" fmla="*/ 56 h 124"/>
                <a:gd name="T92" fmla="*/ 36 w 81"/>
                <a:gd name="T93" fmla="*/ 56 h 124"/>
                <a:gd name="T94" fmla="*/ 32 w 81"/>
                <a:gd name="T95" fmla="*/ 60 h 124"/>
                <a:gd name="T96" fmla="*/ 28 w 81"/>
                <a:gd name="T97" fmla="*/ 64 h 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24"/>
                <a:gd name="T149" fmla="*/ 81 w 81"/>
                <a:gd name="T150" fmla="*/ 124 h 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24">
                  <a:moveTo>
                    <a:pt x="28" y="60"/>
                  </a:moveTo>
                  <a:lnTo>
                    <a:pt x="36" y="52"/>
                  </a:lnTo>
                  <a:lnTo>
                    <a:pt x="44" y="44"/>
                  </a:lnTo>
                  <a:lnTo>
                    <a:pt x="52" y="44"/>
                  </a:lnTo>
                  <a:lnTo>
                    <a:pt x="64" y="44"/>
                  </a:lnTo>
                  <a:lnTo>
                    <a:pt x="72" y="52"/>
                  </a:lnTo>
                  <a:lnTo>
                    <a:pt x="76" y="60"/>
                  </a:lnTo>
                  <a:lnTo>
                    <a:pt x="81" y="68"/>
                  </a:lnTo>
                  <a:lnTo>
                    <a:pt x="81" y="80"/>
                  </a:lnTo>
                  <a:lnTo>
                    <a:pt x="81" y="92"/>
                  </a:lnTo>
                  <a:lnTo>
                    <a:pt x="76" y="104"/>
                  </a:lnTo>
                  <a:lnTo>
                    <a:pt x="68" y="116"/>
                  </a:lnTo>
                  <a:lnTo>
                    <a:pt x="56" y="124"/>
                  </a:lnTo>
                  <a:lnTo>
                    <a:pt x="40" y="124"/>
                  </a:lnTo>
                  <a:lnTo>
                    <a:pt x="36" y="124"/>
                  </a:lnTo>
                  <a:lnTo>
                    <a:pt x="28" y="124"/>
                  </a:lnTo>
                  <a:lnTo>
                    <a:pt x="20" y="120"/>
                  </a:lnTo>
                  <a:lnTo>
                    <a:pt x="12" y="116"/>
                  </a:lnTo>
                  <a:lnTo>
                    <a:pt x="12" y="32"/>
                  </a:lnTo>
                  <a:lnTo>
                    <a:pt x="12" y="24"/>
                  </a:lnTo>
                  <a:lnTo>
                    <a:pt x="12" y="16"/>
                  </a:lnTo>
                  <a:lnTo>
                    <a:pt x="12" y="12"/>
                  </a:lnTo>
                  <a:lnTo>
                    <a:pt x="8" y="12"/>
                  </a:lnTo>
                  <a:lnTo>
                    <a:pt x="4" y="12"/>
                  </a:lnTo>
                  <a:lnTo>
                    <a:pt x="0" y="8"/>
                  </a:lnTo>
                  <a:lnTo>
                    <a:pt x="24" y="0"/>
                  </a:lnTo>
                  <a:lnTo>
                    <a:pt x="28" y="0"/>
                  </a:lnTo>
                  <a:lnTo>
                    <a:pt x="28" y="60"/>
                  </a:lnTo>
                  <a:close/>
                  <a:moveTo>
                    <a:pt x="28" y="64"/>
                  </a:moveTo>
                  <a:lnTo>
                    <a:pt x="28" y="112"/>
                  </a:lnTo>
                  <a:lnTo>
                    <a:pt x="32" y="116"/>
                  </a:lnTo>
                  <a:lnTo>
                    <a:pt x="36" y="116"/>
                  </a:lnTo>
                  <a:lnTo>
                    <a:pt x="40" y="120"/>
                  </a:lnTo>
                  <a:lnTo>
                    <a:pt x="44" y="120"/>
                  </a:lnTo>
                  <a:lnTo>
                    <a:pt x="52" y="116"/>
                  </a:lnTo>
                  <a:lnTo>
                    <a:pt x="60" y="112"/>
                  </a:lnTo>
                  <a:lnTo>
                    <a:pt x="64" y="100"/>
                  </a:lnTo>
                  <a:lnTo>
                    <a:pt x="68" y="88"/>
                  </a:lnTo>
                  <a:lnTo>
                    <a:pt x="64" y="72"/>
                  </a:lnTo>
                  <a:lnTo>
                    <a:pt x="60" y="64"/>
                  </a:lnTo>
                  <a:lnTo>
                    <a:pt x="52" y="56"/>
                  </a:lnTo>
                  <a:lnTo>
                    <a:pt x="44" y="56"/>
                  </a:lnTo>
                  <a:lnTo>
                    <a:pt x="40" y="56"/>
                  </a:lnTo>
                  <a:lnTo>
                    <a:pt x="36" y="56"/>
                  </a:lnTo>
                  <a:lnTo>
                    <a:pt x="32" y="60"/>
                  </a:lnTo>
                  <a:lnTo>
                    <a:pt x="28" y="64"/>
                  </a:lnTo>
                  <a:close/>
                </a:path>
              </a:pathLst>
            </a:custGeom>
            <a:solidFill>
              <a:srgbClr val="000000"/>
            </a:solidFill>
            <a:ln w="0">
              <a:solidFill>
                <a:srgbClr val="000000"/>
              </a:solidFill>
              <a:round/>
              <a:headEnd/>
              <a:tailEnd/>
            </a:ln>
          </p:spPr>
          <p:txBody>
            <a:bodyPr/>
            <a:lstStyle/>
            <a:p>
              <a:endParaRPr lang="en-US"/>
            </a:p>
          </p:txBody>
        </p:sp>
        <p:sp>
          <p:nvSpPr>
            <p:cNvPr id="9242" name="Freeform 210"/>
            <p:cNvSpPr>
              <a:spLocks noEditPoints="1"/>
            </p:cNvSpPr>
            <p:nvPr/>
          </p:nvSpPr>
          <p:spPr bwMode="auto">
            <a:xfrm>
              <a:off x="2378" y="3130"/>
              <a:ext cx="68" cy="80"/>
            </a:xfrm>
            <a:custGeom>
              <a:avLst/>
              <a:gdLst>
                <a:gd name="T0" fmla="*/ 12 w 68"/>
                <a:gd name="T1" fmla="*/ 28 h 80"/>
                <a:gd name="T2" fmla="*/ 16 w 68"/>
                <a:gd name="T3" fmla="*/ 44 h 80"/>
                <a:gd name="T4" fmla="*/ 24 w 68"/>
                <a:gd name="T5" fmla="*/ 56 h 80"/>
                <a:gd name="T6" fmla="*/ 32 w 68"/>
                <a:gd name="T7" fmla="*/ 64 h 80"/>
                <a:gd name="T8" fmla="*/ 40 w 68"/>
                <a:gd name="T9" fmla="*/ 68 h 80"/>
                <a:gd name="T10" fmla="*/ 48 w 68"/>
                <a:gd name="T11" fmla="*/ 64 h 80"/>
                <a:gd name="T12" fmla="*/ 56 w 68"/>
                <a:gd name="T13" fmla="*/ 64 h 80"/>
                <a:gd name="T14" fmla="*/ 60 w 68"/>
                <a:gd name="T15" fmla="*/ 56 h 80"/>
                <a:gd name="T16" fmla="*/ 64 w 68"/>
                <a:gd name="T17" fmla="*/ 48 h 80"/>
                <a:gd name="T18" fmla="*/ 68 w 68"/>
                <a:gd name="T19" fmla="*/ 48 h 80"/>
                <a:gd name="T20" fmla="*/ 64 w 68"/>
                <a:gd name="T21" fmla="*/ 60 h 80"/>
                <a:gd name="T22" fmla="*/ 56 w 68"/>
                <a:gd name="T23" fmla="*/ 72 h 80"/>
                <a:gd name="T24" fmla="*/ 48 w 68"/>
                <a:gd name="T25" fmla="*/ 80 h 80"/>
                <a:gd name="T26" fmla="*/ 36 w 68"/>
                <a:gd name="T27" fmla="*/ 80 h 80"/>
                <a:gd name="T28" fmla="*/ 20 w 68"/>
                <a:gd name="T29" fmla="*/ 80 h 80"/>
                <a:gd name="T30" fmla="*/ 12 w 68"/>
                <a:gd name="T31" fmla="*/ 72 h 80"/>
                <a:gd name="T32" fmla="*/ 4 w 68"/>
                <a:gd name="T33" fmla="*/ 60 h 80"/>
                <a:gd name="T34" fmla="*/ 0 w 68"/>
                <a:gd name="T35" fmla="*/ 52 h 80"/>
                <a:gd name="T36" fmla="*/ 0 w 68"/>
                <a:gd name="T37" fmla="*/ 40 h 80"/>
                <a:gd name="T38" fmla="*/ 0 w 68"/>
                <a:gd name="T39" fmla="*/ 28 h 80"/>
                <a:gd name="T40" fmla="*/ 4 w 68"/>
                <a:gd name="T41" fmla="*/ 20 h 80"/>
                <a:gd name="T42" fmla="*/ 12 w 68"/>
                <a:gd name="T43" fmla="*/ 8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16 h 80"/>
                <a:gd name="T56" fmla="*/ 68 w 68"/>
                <a:gd name="T57" fmla="*/ 28 h 80"/>
                <a:gd name="T58" fmla="*/ 12 w 68"/>
                <a:gd name="T59" fmla="*/ 28 h 80"/>
                <a:gd name="T60" fmla="*/ 12 w 68"/>
                <a:gd name="T61" fmla="*/ 24 h 80"/>
                <a:gd name="T62" fmla="*/ 48 w 68"/>
                <a:gd name="T63" fmla="*/ 24 h 80"/>
                <a:gd name="T64" fmla="*/ 48 w 68"/>
                <a:gd name="T65" fmla="*/ 20 h 80"/>
                <a:gd name="T66" fmla="*/ 48 w 68"/>
                <a:gd name="T67" fmla="*/ 16 h 80"/>
                <a:gd name="T68" fmla="*/ 44 w 68"/>
                <a:gd name="T69" fmla="*/ 8 h 80"/>
                <a:gd name="T70" fmla="*/ 40 w 68"/>
                <a:gd name="T71" fmla="*/ 8 h 80"/>
                <a:gd name="T72" fmla="*/ 36 w 68"/>
                <a:gd name="T73" fmla="*/ 4 h 80"/>
                <a:gd name="T74" fmla="*/ 32 w 68"/>
                <a:gd name="T75" fmla="*/ 4 h 80"/>
                <a:gd name="T76" fmla="*/ 24 w 68"/>
                <a:gd name="T77" fmla="*/ 4 h 80"/>
                <a:gd name="T78" fmla="*/ 20 w 68"/>
                <a:gd name="T79" fmla="*/ 8 h 80"/>
                <a:gd name="T80" fmla="*/ 16 w 68"/>
                <a:gd name="T81" fmla="*/ 16 h 80"/>
                <a:gd name="T82" fmla="*/ 12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2" y="28"/>
                  </a:moveTo>
                  <a:lnTo>
                    <a:pt x="16" y="44"/>
                  </a:lnTo>
                  <a:lnTo>
                    <a:pt x="24" y="56"/>
                  </a:lnTo>
                  <a:lnTo>
                    <a:pt x="32" y="64"/>
                  </a:lnTo>
                  <a:lnTo>
                    <a:pt x="40" y="68"/>
                  </a:lnTo>
                  <a:lnTo>
                    <a:pt x="48" y="64"/>
                  </a:lnTo>
                  <a:lnTo>
                    <a:pt x="56" y="64"/>
                  </a:lnTo>
                  <a:lnTo>
                    <a:pt x="60" y="56"/>
                  </a:lnTo>
                  <a:lnTo>
                    <a:pt x="64" y="48"/>
                  </a:lnTo>
                  <a:lnTo>
                    <a:pt x="68" y="48"/>
                  </a:lnTo>
                  <a:lnTo>
                    <a:pt x="64" y="60"/>
                  </a:lnTo>
                  <a:lnTo>
                    <a:pt x="56" y="72"/>
                  </a:lnTo>
                  <a:lnTo>
                    <a:pt x="48" y="80"/>
                  </a:lnTo>
                  <a:lnTo>
                    <a:pt x="36" y="80"/>
                  </a:lnTo>
                  <a:lnTo>
                    <a:pt x="20" y="80"/>
                  </a:lnTo>
                  <a:lnTo>
                    <a:pt x="12" y="72"/>
                  </a:lnTo>
                  <a:lnTo>
                    <a:pt x="4" y="60"/>
                  </a:lnTo>
                  <a:lnTo>
                    <a:pt x="0" y="52"/>
                  </a:lnTo>
                  <a:lnTo>
                    <a:pt x="0" y="40"/>
                  </a:lnTo>
                  <a:lnTo>
                    <a:pt x="0" y="28"/>
                  </a:lnTo>
                  <a:lnTo>
                    <a:pt x="4" y="20"/>
                  </a:lnTo>
                  <a:lnTo>
                    <a:pt x="12" y="8"/>
                  </a:lnTo>
                  <a:lnTo>
                    <a:pt x="20" y="4"/>
                  </a:lnTo>
                  <a:lnTo>
                    <a:pt x="28" y="0"/>
                  </a:lnTo>
                  <a:lnTo>
                    <a:pt x="36" y="0"/>
                  </a:lnTo>
                  <a:lnTo>
                    <a:pt x="48" y="0"/>
                  </a:lnTo>
                  <a:lnTo>
                    <a:pt x="60" y="8"/>
                  </a:lnTo>
                  <a:lnTo>
                    <a:pt x="64" y="16"/>
                  </a:lnTo>
                  <a:lnTo>
                    <a:pt x="68" y="28"/>
                  </a:lnTo>
                  <a:lnTo>
                    <a:pt x="12" y="28"/>
                  </a:lnTo>
                  <a:close/>
                  <a:moveTo>
                    <a:pt x="12" y="24"/>
                  </a:moveTo>
                  <a:lnTo>
                    <a:pt x="48" y="24"/>
                  </a:lnTo>
                  <a:lnTo>
                    <a:pt x="48" y="20"/>
                  </a:lnTo>
                  <a:lnTo>
                    <a:pt x="48" y="16"/>
                  </a:lnTo>
                  <a:lnTo>
                    <a:pt x="44" y="8"/>
                  </a:lnTo>
                  <a:lnTo>
                    <a:pt x="40" y="8"/>
                  </a:lnTo>
                  <a:lnTo>
                    <a:pt x="36" y="4"/>
                  </a:lnTo>
                  <a:lnTo>
                    <a:pt x="32" y="4"/>
                  </a:lnTo>
                  <a:lnTo>
                    <a:pt x="24" y="4"/>
                  </a:lnTo>
                  <a:lnTo>
                    <a:pt x="20" y="8"/>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243" name="Freeform 211"/>
            <p:cNvSpPr>
              <a:spLocks/>
            </p:cNvSpPr>
            <p:nvPr/>
          </p:nvSpPr>
          <p:spPr bwMode="auto">
            <a:xfrm>
              <a:off x="2454" y="3130"/>
              <a:ext cx="56" cy="80"/>
            </a:xfrm>
            <a:custGeom>
              <a:avLst/>
              <a:gdLst>
                <a:gd name="T0" fmla="*/ 24 w 56"/>
                <a:gd name="T1" fmla="*/ 0 h 80"/>
                <a:gd name="T2" fmla="*/ 24 w 56"/>
                <a:gd name="T3" fmla="*/ 20 h 80"/>
                <a:gd name="T4" fmla="*/ 32 w 56"/>
                <a:gd name="T5" fmla="*/ 8 h 80"/>
                <a:gd name="T6" fmla="*/ 40 w 56"/>
                <a:gd name="T7" fmla="*/ 0 h 80"/>
                <a:gd name="T8" fmla="*/ 44 w 56"/>
                <a:gd name="T9" fmla="*/ 0 h 80"/>
                <a:gd name="T10" fmla="*/ 48 w 56"/>
                <a:gd name="T11" fmla="*/ 0 h 80"/>
                <a:gd name="T12" fmla="*/ 52 w 56"/>
                <a:gd name="T13" fmla="*/ 4 h 80"/>
                <a:gd name="T14" fmla="*/ 56 w 56"/>
                <a:gd name="T15" fmla="*/ 4 h 80"/>
                <a:gd name="T16" fmla="*/ 56 w 56"/>
                <a:gd name="T17" fmla="*/ 8 h 80"/>
                <a:gd name="T18" fmla="*/ 56 w 56"/>
                <a:gd name="T19" fmla="*/ 12 h 80"/>
                <a:gd name="T20" fmla="*/ 56 w 56"/>
                <a:gd name="T21" fmla="*/ 16 h 80"/>
                <a:gd name="T22" fmla="*/ 52 w 56"/>
                <a:gd name="T23" fmla="*/ 20 h 80"/>
                <a:gd name="T24" fmla="*/ 48 w 56"/>
                <a:gd name="T25" fmla="*/ 20 h 80"/>
                <a:gd name="T26" fmla="*/ 48 w 56"/>
                <a:gd name="T27" fmla="*/ 16 h 80"/>
                <a:gd name="T28" fmla="*/ 44 w 56"/>
                <a:gd name="T29" fmla="*/ 16 h 80"/>
                <a:gd name="T30" fmla="*/ 40 w 56"/>
                <a:gd name="T31" fmla="*/ 12 h 80"/>
                <a:gd name="T32" fmla="*/ 36 w 56"/>
                <a:gd name="T33" fmla="*/ 12 h 80"/>
                <a:gd name="T34" fmla="*/ 36 w 56"/>
                <a:gd name="T35" fmla="*/ 12 h 80"/>
                <a:gd name="T36" fmla="*/ 32 w 56"/>
                <a:gd name="T37" fmla="*/ 12 h 80"/>
                <a:gd name="T38" fmla="*/ 28 w 56"/>
                <a:gd name="T39" fmla="*/ 20 h 80"/>
                <a:gd name="T40" fmla="*/ 24 w 56"/>
                <a:gd name="T41" fmla="*/ 24 h 80"/>
                <a:gd name="T42" fmla="*/ 24 w 56"/>
                <a:gd name="T43" fmla="*/ 60 h 80"/>
                <a:gd name="T44" fmla="*/ 24 w 56"/>
                <a:gd name="T45" fmla="*/ 68 h 80"/>
                <a:gd name="T46" fmla="*/ 28 w 56"/>
                <a:gd name="T47" fmla="*/ 72 h 80"/>
                <a:gd name="T48" fmla="*/ 28 w 56"/>
                <a:gd name="T49" fmla="*/ 72 h 80"/>
                <a:gd name="T50" fmla="*/ 32 w 56"/>
                <a:gd name="T51" fmla="*/ 76 h 80"/>
                <a:gd name="T52" fmla="*/ 36 w 56"/>
                <a:gd name="T53" fmla="*/ 76 h 80"/>
                <a:gd name="T54" fmla="*/ 40 w 56"/>
                <a:gd name="T55" fmla="*/ 76 h 80"/>
                <a:gd name="T56" fmla="*/ 40 w 56"/>
                <a:gd name="T57" fmla="*/ 80 h 80"/>
                <a:gd name="T58" fmla="*/ 0 w 56"/>
                <a:gd name="T59" fmla="*/ 80 h 80"/>
                <a:gd name="T60" fmla="*/ 0 w 56"/>
                <a:gd name="T61" fmla="*/ 76 h 80"/>
                <a:gd name="T62" fmla="*/ 4 w 56"/>
                <a:gd name="T63" fmla="*/ 76 h 80"/>
                <a:gd name="T64" fmla="*/ 8 w 56"/>
                <a:gd name="T65" fmla="*/ 76 h 80"/>
                <a:gd name="T66" fmla="*/ 8 w 56"/>
                <a:gd name="T67" fmla="*/ 72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2 h 80"/>
                <a:gd name="T80" fmla="*/ 8 w 56"/>
                <a:gd name="T81" fmla="*/ 12 h 80"/>
                <a:gd name="T82" fmla="*/ 8 w 56"/>
                <a:gd name="T83" fmla="*/ 8 h 80"/>
                <a:gd name="T84" fmla="*/ 8 w 56"/>
                <a:gd name="T85" fmla="*/ 8 h 80"/>
                <a:gd name="T86" fmla="*/ 4 w 56"/>
                <a:gd name="T87" fmla="*/ 8 h 80"/>
                <a:gd name="T88" fmla="*/ 4 w 56"/>
                <a:gd name="T89" fmla="*/ 8 h 80"/>
                <a:gd name="T90" fmla="*/ 0 w 56"/>
                <a:gd name="T91" fmla="*/ 8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0"/>
                  </a:lnTo>
                  <a:lnTo>
                    <a:pt x="44" y="0"/>
                  </a:lnTo>
                  <a:lnTo>
                    <a:pt x="48" y="0"/>
                  </a:lnTo>
                  <a:lnTo>
                    <a:pt x="52" y="4"/>
                  </a:lnTo>
                  <a:lnTo>
                    <a:pt x="56" y="4"/>
                  </a:lnTo>
                  <a:lnTo>
                    <a:pt x="56" y="8"/>
                  </a:lnTo>
                  <a:lnTo>
                    <a:pt x="56" y="12"/>
                  </a:lnTo>
                  <a:lnTo>
                    <a:pt x="56" y="16"/>
                  </a:lnTo>
                  <a:lnTo>
                    <a:pt x="52" y="20"/>
                  </a:lnTo>
                  <a:lnTo>
                    <a:pt x="48" y="20"/>
                  </a:lnTo>
                  <a:lnTo>
                    <a:pt x="48" y="16"/>
                  </a:lnTo>
                  <a:lnTo>
                    <a:pt x="44" y="16"/>
                  </a:lnTo>
                  <a:lnTo>
                    <a:pt x="40" y="12"/>
                  </a:lnTo>
                  <a:lnTo>
                    <a:pt x="36" y="12"/>
                  </a:lnTo>
                  <a:lnTo>
                    <a:pt x="32" y="12"/>
                  </a:lnTo>
                  <a:lnTo>
                    <a:pt x="28" y="20"/>
                  </a:lnTo>
                  <a:lnTo>
                    <a:pt x="24" y="24"/>
                  </a:lnTo>
                  <a:lnTo>
                    <a:pt x="24" y="60"/>
                  </a:lnTo>
                  <a:lnTo>
                    <a:pt x="24" y="68"/>
                  </a:lnTo>
                  <a:lnTo>
                    <a:pt x="28" y="72"/>
                  </a:lnTo>
                  <a:lnTo>
                    <a:pt x="32" y="76"/>
                  </a:lnTo>
                  <a:lnTo>
                    <a:pt x="36" y="76"/>
                  </a:lnTo>
                  <a:lnTo>
                    <a:pt x="40" y="76"/>
                  </a:lnTo>
                  <a:lnTo>
                    <a:pt x="40" y="80"/>
                  </a:lnTo>
                  <a:lnTo>
                    <a:pt x="0" y="80"/>
                  </a:lnTo>
                  <a:lnTo>
                    <a:pt x="0" y="76"/>
                  </a:lnTo>
                  <a:lnTo>
                    <a:pt x="4" y="76"/>
                  </a:lnTo>
                  <a:lnTo>
                    <a:pt x="8" y="76"/>
                  </a:lnTo>
                  <a:lnTo>
                    <a:pt x="8" y="72"/>
                  </a:lnTo>
                  <a:lnTo>
                    <a:pt x="12" y="72"/>
                  </a:lnTo>
                  <a:lnTo>
                    <a:pt x="12" y="68"/>
                  </a:lnTo>
                  <a:lnTo>
                    <a:pt x="12" y="60"/>
                  </a:lnTo>
                  <a:lnTo>
                    <a:pt x="12" y="32"/>
                  </a:lnTo>
                  <a:lnTo>
                    <a:pt x="12" y="20"/>
                  </a:lnTo>
                  <a:lnTo>
                    <a:pt x="12" y="12"/>
                  </a:lnTo>
                  <a:lnTo>
                    <a:pt x="8" y="12"/>
                  </a:lnTo>
                  <a:lnTo>
                    <a:pt x="8" y="8"/>
                  </a:lnTo>
                  <a:lnTo>
                    <a:pt x="4" y="8"/>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244" name="Freeform 212"/>
            <p:cNvSpPr>
              <a:spLocks/>
            </p:cNvSpPr>
            <p:nvPr/>
          </p:nvSpPr>
          <p:spPr bwMode="auto">
            <a:xfrm>
              <a:off x="2518" y="3130"/>
              <a:ext cx="57" cy="80"/>
            </a:xfrm>
            <a:custGeom>
              <a:avLst/>
              <a:gdLst>
                <a:gd name="T0" fmla="*/ 48 w 57"/>
                <a:gd name="T1" fmla="*/ 0 h 80"/>
                <a:gd name="T2" fmla="*/ 48 w 57"/>
                <a:gd name="T3" fmla="*/ 28 h 80"/>
                <a:gd name="T4" fmla="*/ 48 w 57"/>
                <a:gd name="T5" fmla="*/ 28 h 80"/>
                <a:gd name="T6" fmla="*/ 44 w 57"/>
                <a:gd name="T7" fmla="*/ 16 h 80"/>
                <a:gd name="T8" fmla="*/ 40 w 57"/>
                <a:gd name="T9" fmla="*/ 8 h 80"/>
                <a:gd name="T10" fmla="*/ 32 w 57"/>
                <a:gd name="T11" fmla="*/ 4 h 80"/>
                <a:gd name="T12" fmla="*/ 24 w 57"/>
                <a:gd name="T13" fmla="*/ 4 h 80"/>
                <a:gd name="T14" fmla="*/ 20 w 57"/>
                <a:gd name="T15" fmla="*/ 4 h 80"/>
                <a:gd name="T16" fmla="*/ 16 w 57"/>
                <a:gd name="T17" fmla="*/ 8 h 80"/>
                <a:gd name="T18" fmla="*/ 12 w 57"/>
                <a:gd name="T19" fmla="*/ 12 h 80"/>
                <a:gd name="T20" fmla="*/ 12 w 57"/>
                <a:gd name="T21" fmla="*/ 16 h 80"/>
                <a:gd name="T22" fmla="*/ 12 w 57"/>
                <a:gd name="T23" fmla="*/ 20 h 80"/>
                <a:gd name="T24" fmla="*/ 16 w 57"/>
                <a:gd name="T25" fmla="*/ 24 h 80"/>
                <a:gd name="T26" fmla="*/ 20 w 57"/>
                <a:gd name="T27" fmla="*/ 24 h 80"/>
                <a:gd name="T28" fmla="*/ 24 w 57"/>
                <a:gd name="T29" fmla="*/ 28 h 80"/>
                <a:gd name="T30" fmla="*/ 36 w 57"/>
                <a:gd name="T31" fmla="*/ 36 h 80"/>
                <a:gd name="T32" fmla="*/ 48 w 57"/>
                <a:gd name="T33" fmla="*/ 40 h 80"/>
                <a:gd name="T34" fmla="*/ 53 w 57"/>
                <a:gd name="T35" fmla="*/ 48 h 80"/>
                <a:gd name="T36" fmla="*/ 57 w 57"/>
                <a:gd name="T37" fmla="*/ 56 h 80"/>
                <a:gd name="T38" fmla="*/ 53 w 57"/>
                <a:gd name="T39" fmla="*/ 68 h 80"/>
                <a:gd name="T40" fmla="*/ 48 w 57"/>
                <a:gd name="T41" fmla="*/ 76 h 80"/>
                <a:gd name="T42" fmla="*/ 36 w 57"/>
                <a:gd name="T43" fmla="*/ 80 h 80"/>
                <a:gd name="T44" fmla="*/ 28 w 57"/>
                <a:gd name="T45" fmla="*/ 80 h 80"/>
                <a:gd name="T46" fmla="*/ 20 w 57"/>
                <a:gd name="T47" fmla="*/ 80 h 80"/>
                <a:gd name="T48" fmla="*/ 12 w 57"/>
                <a:gd name="T49" fmla="*/ 80 h 80"/>
                <a:gd name="T50" fmla="*/ 8 w 57"/>
                <a:gd name="T51" fmla="*/ 76 h 80"/>
                <a:gd name="T52" fmla="*/ 8 w 57"/>
                <a:gd name="T53" fmla="*/ 76 h 80"/>
                <a:gd name="T54" fmla="*/ 4 w 57"/>
                <a:gd name="T55" fmla="*/ 80 h 80"/>
                <a:gd name="T56" fmla="*/ 4 w 57"/>
                <a:gd name="T57" fmla="*/ 80 h 80"/>
                <a:gd name="T58" fmla="*/ 0 w 57"/>
                <a:gd name="T59" fmla="*/ 80 h 80"/>
                <a:gd name="T60" fmla="*/ 0 w 57"/>
                <a:gd name="T61" fmla="*/ 52 h 80"/>
                <a:gd name="T62" fmla="*/ 4 w 57"/>
                <a:gd name="T63" fmla="*/ 52 h 80"/>
                <a:gd name="T64" fmla="*/ 8 w 57"/>
                <a:gd name="T65" fmla="*/ 64 h 80"/>
                <a:gd name="T66" fmla="*/ 12 w 57"/>
                <a:gd name="T67" fmla="*/ 68 h 80"/>
                <a:gd name="T68" fmla="*/ 20 w 57"/>
                <a:gd name="T69" fmla="*/ 76 h 80"/>
                <a:gd name="T70" fmla="*/ 28 w 57"/>
                <a:gd name="T71" fmla="*/ 76 h 80"/>
                <a:gd name="T72" fmla="*/ 32 w 57"/>
                <a:gd name="T73" fmla="*/ 76 h 80"/>
                <a:gd name="T74" fmla="*/ 36 w 57"/>
                <a:gd name="T75" fmla="*/ 72 h 80"/>
                <a:gd name="T76" fmla="*/ 40 w 57"/>
                <a:gd name="T77" fmla="*/ 68 h 80"/>
                <a:gd name="T78" fmla="*/ 40 w 57"/>
                <a:gd name="T79" fmla="*/ 64 h 80"/>
                <a:gd name="T80" fmla="*/ 40 w 57"/>
                <a:gd name="T81" fmla="*/ 60 h 80"/>
                <a:gd name="T82" fmla="*/ 36 w 57"/>
                <a:gd name="T83" fmla="*/ 52 h 80"/>
                <a:gd name="T84" fmla="*/ 32 w 57"/>
                <a:gd name="T85" fmla="*/ 48 h 80"/>
                <a:gd name="T86" fmla="*/ 20 w 57"/>
                <a:gd name="T87" fmla="*/ 44 h 80"/>
                <a:gd name="T88" fmla="*/ 12 w 57"/>
                <a:gd name="T89" fmla="*/ 40 h 80"/>
                <a:gd name="T90" fmla="*/ 4 w 57"/>
                <a:gd name="T91" fmla="*/ 32 h 80"/>
                <a:gd name="T92" fmla="*/ 4 w 57"/>
                <a:gd name="T93" fmla="*/ 28 h 80"/>
                <a:gd name="T94" fmla="*/ 0 w 57"/>
                <a:gd name="T95" fmla="*/ 20 h 80"/>
                <a:gd name="T96" fmla="*/ 4 w 57"/>
                <a:gd name="T97" fmla="*/ 12 h 80"/>
                <a:gd name="T98" fmla="*/ 8 w 57"/>
                <a:gd name="T99" fmla="*/ 4 h 80"/>
                <a:gd name="T100" fmla="*/ 16 w 57"/>
                <a:gd name="T101" fmla="*/ 0 h 80"/>
                <a:gd name="T102" fmla="*/ 24 w 57"/>
                <a:gd name="T103" fmla="*/ 0 h 80"/>
                <a:gd name="T104" fmla="*/ 32 w 57"/>
                <a:gd name="T105" fmla="*/ 0 h 80"/>
                <a:gd name="T106" fmla="*/ 36 w 57"/>
                <a:gd name="T107" fmla="*/ 0 h 80"/>
                <a:gd name="T108" fmla="*/ 40 w 57"/>
                <a:gd name="T109" fmla="*/ 4 h 80"/>
                <a:gd name="T110" fmla="*/ 44 w 57"/>
                <a:gd name="T111" fmla="*/ 4 h 80"/>
                <a:gd name="T112" fmla="*/ 44 w 57"/>
                <a:gd name="T113" fmla="*/ 4 h 80"/>
                <a:gd name="T114" fmla="*/ 44 w 57"/>
                <a:gd name="T115" fmla="*/ 0 h 80"/>
                <a:gd name="T116" fmla="*/ 48 w 57"/>
                <a:gd name="T117" fmla="*/ 0 h 80"/>
                <a:gd name="T118" fmla="*/ 48 w 57"/>
                <a:gd name="T119" fmla="*/ 0 h 80"/>
                <a:gd name="T120" fmla="*/ 48 w 57"/>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
                <a:gd name="T184" fmla="*/ 0 h 80"/>
                <a:gd name="T185" fmla="*/ 57 w 57"/>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 h="80">
                  <a:moveTo>
                    <a:pt x="48" y="0"/>
                  </a:moveTo>
                  <a:lnTo>
                    <a:pt x="48" y="28"/>
                  </a:lnTo>
                  <a:lnTo>
                    <a:pt x="44" y="16"/>
                  </a:lnTo>
                  <a:lnTo>
                    <a:pt x="40" y="8"/>
                  </a:lnTo>
                  <a:lnTo>
                    <a:pt x="32" y="4"/>
                  </a:lnTo>
                  <a:lnTo>
                    <a:pt x="24" y="4"/>
                  </a:lnTo>
                  <a:lnTo>
                    <a:pt x="20" y="4"/>
                  </a:lnTo>
                  <a:lnTo>
                    <a:pt x="16" y="8"/>
                  </a:lnTo>
                  <a:lnTo>
                    <a:pt x="12" y="12"/>
                  </a:lnTo>
                  <a:lnTo>
                    <a:pt x="12" y="16"/>
                  </a:lnTo>
                  <a:lnTo>
                    <a:pt x="12" y="20"/>
                  </a:lnTo>
                  <a:lnTo>
                    <a:pt x="16" y="24"/>
                  </a:lnTo>
                  <a:lnTo>
                    <a:pt x="20" y="24"/>
                  </a:lnTo>
                  <a:lnTo>
                    <a:pt x="24" y="28"/>
                  </a:lnTo>
                  <a:lnTo>
                    <a:pt x="36" y="36"/>
                  </a:lnTo>
                  <a:lnTo>
                    <a:pt x="48" y="40"/>
                  </a:lnTo>
                  <a:lnTo>
                    <a:pt x="53" y="48"/>
                  </a:lnTo>
                  <a:lnTo>
                    <a:pt x="57" y="56"/>
                  </a:lnTo>
                  <a:lnTo>
                    <a:pt x="53" y="68"/>
                  </a:lnTo>
                  <a:lnTo>
                    <a:pt x="48" y="76"/>
                  </a:lnTo>
                  <a:lnTo>
                    <a:pt x="36" y="80"/>
                  </a:lnTo>
                  <a:lnTo>
                    <a:pt x="28" y="80"/>
                  </a:lnTo>
                  <a:lnTo>
                    <a:pt x="20" y="80"/>
                  </a:lnTo>
                  <a:lnTo>
                    <a:pt x="12" y="80"/>
                  </a:lnTo>
                  <a:lnTo>
                    <a:pt x="8" y="76"/>
                  </a:lnTo>
                  <a:lnTo>
                    <a:pt x="4" y="80"/>
                  </a:lnTo>
                  <a:lnTo>
                    <a:pt x="0" y="80"/>
                  </a:lnTo>
                  <a:lnTo>
                    <a:pt x="0" y="52"/>
                  </a:lnTo>
                  <a:lnTo>
                    <a:pt x="4" y="52"/>
                  </a:lnTo>
                  <a:lnTo>
                    <a:pt x="8" y="64"/>
                  </a:lnTo>
                  <a:lnTo>
                    <a:pt x="12" y="68"/>
                  </a:lnTo>
                  <a:lnTo>
                    <a:pt x="20" y="76"/>
                  </a:lnTo>
                  <a:lnTo>
                    <a:pt x="28" y="76"/>
                  </a:lnTo>
                  <a:lnTo>
                    <a:pt x="32" y="76"/>
                  </a:lnTo>
                  <a:lnTo>
                    <a:pt x="36" y="72"/>
                  </a:lnTo>
                  <a:lnTo>
                    <a:pt x="40" y="68"/>
                  </a:lnTo>
                  <a:lnTo>
                    <a:pt x="40" y="64"/>
                  </a:lnTo>
                  <a:lnTo>
                    <a:pt x="40" y="60"/>
                  </a:lnTo>
                  <a:lnTo>
                    <a:pt x="36" y="52"/>
                  </a:lnTo>
                  <a:lnTo>
                    <a:pt x="32" y="48"/>
                  </a:lnTo>
                  <a:lnTo>
                    <a:pt x="20" y="44"/>
                  </a:lnTo>
                  <a:lnTo>
                    <a:pt x="12" y="40"/>
                  </a:lnTo>
                  <a:lnTo>
                    <a:pt x="4" y="32"/>
                  </a:lnTo>
                  <a:lnTo>
                    <a:pt x="4" y="28"/>
                  </a:lnTo>
                  <a:lnTo>
                    <a:pt x="0" y="20"/>
                  </a:lnTo>
                  <a:lnTo>
                    <a:pt x="4" y="12"/>
                  </a:lnTo>
                  <a:lnTo>
                    <a:pt x="8" y="4"/>
                  </a:lnTo>
                  <a:lnTo>
                    <a:pt x="16" y="0"/>
                  </a:lnTo>
                  <a:lnTo>
                    <a:pt x="24" y="0"/>
                  </a:lnTo>
                  <a:lnTo>
                    <a:pt x="32" y="0"/>
                  </a:lnTo>
                  <a:lnTo>
                    <a:pt x="36" y="0"/>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245" name="Freeform 213"/>
            <p:cNvSpPr>
              <a:spLocks/>
            </p:cNvSpPr>
            <p:nvPr/>
          </p:nvSpPr>
          <p:spPr bwMode="auto">
            <a:xfrm>
              <a:off x="2623" y="3106"/>
              <a:ext cx="52" cy="104"/>
            </a:xfrm>
            <a:custGeom>
              <a:avLst/>
              <a:gdLst>
                <a:gd name="T0" fmla="*/ 28 w 52"/>
                <a:gd name="T1" fmla="*/ 0 h 104"/>
                <a:gd name="T2" fmla="*/ 28 w 52"/>
                <a:gd name="T3" fmla="*/ 24 h 104"/>
                <a:gd name="T4" fmla="*/ 48 w 52"/>
                <a:gd name="T5" fmla="*/ 24 h 104"/>
                <a:gd name="T6" fmla="*/ 48 w 52"/>
                <a:gd name="T7" fmla="*/ 32 h 104"/>
                <a:gd name="T8" fmla="*/ 28 w 52"/>
                <a:gd name="T9" fmla="*/ 32 h 104"/>
                <a:gd name="T10" fmla="*/ 28 w 52"/>
                <a:gd name="T11" fmla="*/ 80 h 104"/>
                <a:gd name="T12" fmla="*/ 28 w 52"/>
                <a:gd name="T13" fmla="*/ 88 h 104"/>
                <a:gd name="T14" fmla="*/ 32 w 52"/>
                <a:gd name="T15" fmla="*/ 92 h 104"/>
                <a:gd name="T16" fmla="*/ 36 w 52"/>
                <a:gd name="T17" fmla="*/ 92 h 104"/>
                <a:gd name="T18" fmla="*/ 36 w 52"/>
                <a:gd name="T19" fmla="*/ 92 h 104"/>
                <a:gd name="T20" fmla="*/ 40 w 52"/>
                <a:gd name="T21" fmla="*/ 92 h 104"/>
                <a:gd name="T22" fmla="*/ 44 w 52"/>
                <a:gd name="T23" fmla="*/ 92 h 104"/>
                <a:gd name="T24" fmla="*/ 44 w 52"/>
                <a:gd name="T25" fmla="*/ 92 h 104"/>
                <a:gd name="T26" fmla="*/ 48 w 52"/>
                <a:gd name="T27" fmla="*/ 88 h 104"/>
                <a:gd name="T28" fmla="*/ 52 w 52"/>
                <a:gd name="T29" fmla="*/ 88 h 104"/>
                <a:gd name="T30" fmla="*/ 48 w 52"/>
                <a:gd name="T31" fmla="*/ 96 h 104"/>
                <a:gd name="T32" fmla="*/ 44 w 52"/>
                <a:gd name="T33" fmla="*/ 100 h 104"/>
                <a:gd name="T34" fmla="*/ 36 w 52"/>
                <a:gd name="T35" fmla="*/ 104 h 104"/>
                <a:gd name="T36" fmla="*/ 32 w 52"/>
                <a:gd name="T37" fmla="*/ 104 h 104"/>
                <a:gd name="T38" fmla="*/ 28 w 52"/>
                <a:gd name="T39" fmla="*/ 104 h 104"/>
                <a:gd name="T40" fmla="*/ 24 w 52"/>
                <a:gd name="T41" fmla="*/ 104 h 104"/>
                <a:gd name="T42" fmla="*/ 20 w 52"/>
                <a:gd name="T43" fmla="*/ 100 h 104"/>
                <a:gd name="T44" fmla="*/ 16 w 52"/>
                <a:gd name="T45" fmla="*/ 96 h 104"/>
                <a:gd name="T46" fmla="*/ 16 w 52"/>
                <a:gd name="T47" fmla="*/ 92 h 104"/>
                <a:gd name="T48" fmla="*/ 16 w 52"/>
                <a:gd name="T49" fmla="*/ 84 h 104"/>
                <a:gd name="T50" fmla="*/ 16 w 52"/>
                <a:gd name="T51" fmla="*/ 32 h 104"/>
                <a:gd name="T52" fmla="*/ 0 w 52"/>
                <a:gd name="T53" fmla="*/ 32 h 104"/>
                <a:gd name="T54" fmla="*/ 0 w 52"/>
                <a:gd name="T55" fmla="*/ 28 h 104"/>
                <a:gd name="T56" fmla="*/ 8 w 52"/>
                <a:gd name="T57" fmla="*/ 24 h 104"/>
                <a:gd name="T58" fmla="*/ 12 w 52"/>
                <a:gd name="T59" fmla="*/ 20 h 104"/>
                <a:gd name="T60" fmla="*/ 16 w 52"/>
                <a:gd name="T61" fmla="*/ 16 h 104"/>
                <a:gd name="T62" fmla="*/ 20 w 52"/>
                <a:gd name="T63" fmla="*/ 12 h 104"/>
                <a:gd name="T64" fmla="*/ 24 w 52"/>
                <a:gd name="T65" fmla="*/ 8 h 104"/>
                <a:gd name="T66" fmla="*/ 28 w 52"/>
                <a:gd name="T67" fmla="*/ 0 h 104"/>
                <a:gd name="T68" fmla="*/ 28 w 52"/>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4"/>
                <a:gd name="T107" fmla="*/ 52 w 52"/>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4">
                  <a:moveTo>
                    <a:pt x="28" y="0"/>
                  </a:moveTo>
                  <a:lnTo>
                    <a:pt x="28" y="24"/>
                  </a:lnTo>
                  <a:lnTo>
                    <a:pt x="48" y="24"/>
                  </a:lnTo>
                  <a:lnTo>
                    <a:pt x="48" y="32"/>
                  </a:lnTo>
                  <a:lnTo>
                    <a:pt x="28" y="32"/>
                  </a:lnTo>
                  <a:lnTo>
                    <a:pt x="28" y="80"/>
                  </a:lnTo>
                  <a:lnTo>
                    <a:pt x="28" y="88"/>
                  </a:lnTo>
                  <a:lnTo>
                    <a:pt x="32" y="92"/>
                  </a:lnTo>
                  <a:lnTo>
                    <a:pt x="36" y="92"/>
                  </a:lnTo>
                  <a:lnTo>
                    <a:pt x="40" y="92"/>
                  </a:lnTo>
                  <a:lnTo>
                    <a:pt x="44" y="92"/>
                  </a:lnTo>
                  <a:lnTo>
                    <a:pt x="48" y="88"/>
                  </a:lnTo>
                  <a:lnTo>
                    <a:pt x="52" y="88"/>
                  </a:lnTo>
                  <a:lnTo>
                    <a:pt x="48" y="96"/>
                  </a:lnTo>
                  <a:lnTo>
                    <a:pt x="44" y="100"/>
                  </a:lnTo>
                  <a:lnTo>
                    <a:pt x="36" y="104"/>
                  </a:lnTo>
                  <a:lnTo>
                    <a:pt x="32" y="104"/>
                  </a:lnTo>
                  <a:lnTo>
                    <a:pt x="28" y="104"/>
                  </a:lnTo>
                  <a:lnTo>
                    <a:pt x="24" y="104"/>
                  </a:lnTo>
                  <a:lnTo>
                    <a:pt x="20" y="100"/>
                  </a:lnTo>
                  <a:lnTo>
                    <a:pt x="16" y="96"/>
                  </a:lnTo>
                  <a:lnTo>
                    <a:pt x="16" y="92"/>
                  </a:lnTo>
                  <a:lnTo>
                    <a:pt x="16" y="84"/>
                  </a:lnTo>
                  <a:lnTo>
                    <a:pt x="16" y="32"/>
                  </a:lnTo>
                  <a:lnTo>
                    <a:pt x="0" y="32"/>
                  </a:lnTo>
                  <a:lnTo>
                    <a:pt x="0" y="28"/>
                  </a:lnTo>
                  <a:lnTo>
                    <a:pt x="8" y="24"/>
                  </a:lnTo>
                  <a:lnTo>
                    <a:pt x="12" y="20"/>
                  </a:lnTo>
                  <a:lnTo>
                    <a:pt x="16" y="16"/>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246" name="Freeform 214"/>
            <p:cNvSpPr>
              <a:spLocks noEditPoints="1"/>
            </p:cNvSpPr>
            <p:nvPr/>
          </p:nvSpPr>
          <p:spPr bwMode="auto">
            <a:xfrm>
              <a:off x="2679" y="3130"/>
              <a:ext cx="76" cy="80"/>
            </a:xfrm>
            <a:custGeom>
              <a:avLst/>
              <a:gdLst>
                <a:gd name="T0" fmla="*/ 40 w 76"/>
                <a:gd name="T1" fmla="*/ 0 h 80"/>
                <a:gd name="T2" fmla="*/ 48 w 76"/>
                <a:gd name="T3" fmla="*/ 0 h 80"/>
                <a:gd name="T4" fmla="*/ 60 w 76"/>
                <a:gd name="T5" fmla="*/ 4 h 80"/>
                <a:gd name="T6" fmla="*/ 68 w 76"/>
                <a:gd name="T7" fmla="*/ 12 h 80"/>
                <a:gd name="T8" fmla="*/ 72 w 76"/>
                <a:gd name="T9" fmla="*/ 24 h 80"/>
                <a:gd name="T10" fmla="*/ 76 w 76"/>
                <a:gd name="T11" fmla="*/ 40 h 80"/>
                <a:gd name="T12" fmla="*/ 76 w 76"/>
                <a:gd name="T13" fmla="*/ 48 h 80"/>
                <a:gd name="T14" fmla="*/ 72 w 76"/>
                <a:gd name="T15" fmla="*/ 60 h 80"/>
                <a:gd name="T16" fmla="*/ 64 w 76"/>
                <a:gd name="T17" fmla="*/ 68 h 80"/>
                <a:gd name="T18" fmla="*/ 56 w 76"/>
                <a:gd name="T19" fmla="*/ 76 h 80"/>
                <a:gd name="T20" fmla="*/ 48 w 76"/>
                <a:gd name="T21" fmla="*/ 80 h 80"/>
                <a:gd name="T22" fmla="*/ 36 w 76"/>
                <a:gd name="T23" fmla="*/ 80 h 80"/>
                <a:gd name="T24" fmla="*/ 28 w 76"/>
                <a:gd name="T25" fmla="*/ 80 h 80"/>
                <a:gd name="T26" fmla="*/ 16 w 76"/>
                <a:gd name="T27" fmla="*/ 76 h 80"/>
                <a:gd name="T28" fmla="*/ 8 w 76"/>
                <a:gd name="T29" fmla="*/ 68 h 80"/>
                <a:gd name="T30" fmla="*/ 4 w 76"/>
                <a:gd name="T31" fmla="*/ 56 h 80"/>
                <a:gd name="T32" fmla="*/ 0 w 76"/>
                <a:gd name="T33" fmla="*/ 40 h 80"/>
                <a:gd name="T34" fmla="*/ 0 w 76"/>
                <a:gd name="T35" fmla="*/ 28 h 80"/>
                <a:gd name="T36" fmla="*/ 4 w 76"/>
                <a:gd name="T37" fmla="*/ 20 h 80"/>
                <a:gd name="T38" fmla="*/ 12 w 76"/>
                <a:gd name="T39" fmla="*/ 12 h 80"/>
                <a:gd name="T40" fmla="*/ 20 w 76"/>
                <a:gd name="T41" fmla="*/ 4 h 80"/>
                <a:gd name="T42" fmla="*/ 28 w 76"/>
                <a:gd name="T43" fmla="*/ 0 h 80"/>
                <a:gd name="T44" fmla="*/ 40 w 76"/>
                <a:gd name="T45" fmla="*/ 0 h 80"/>
                <a:gd name="T46" fmla="*/ 36 w 76"/>
                <a:gd name="T47" fmla="*/ 4 h 80"/>
                <a:gd name="T48" fmla="*/ 32 w 76"/>
                <a:gd name="T49" fmla="*/ 4 h 80"/>
                <a:gd name="T50" fmla="*/ 24 w 76"/>
                <a:gd name="T51" fmla="*/ 8 h 80"/>
                <a:gd name="T52" fmla="*/ 20 w 76"/>
                <a:gd name="T53" fmla="*/ 12 h 80"/>
                <a:gd name="T54" fmla="*/ 20 w 76"/>
                <a:gd name="T55" fmla="*/ 16 h 80"/>
                <a:gd name="T56" fmla="*/ 16 w 76"/>
                <a:gd name="T57" fmla="*/ 24 h 80"/>
                <a:gd name="T58" fmla="*/ 16 w 76"/>
                <a:gd name="T59" fmla="*/ 32 h 80"/>
                <a:gd name="T60" fmla="*/ 16 w 76"/>
                <a:gd name="T61" fmla="*/ 48 h 80"/>
                <a:gd name="T62" fmla="*/ 24 w 76"/>
                <a:gd name="T63" fmla="*/ 64 h 80"/>
                <a:gd name="T64" fmla="*/ 28 w 76"/>
                <a:gd name="T65" fmla="*/ 68 h 80"/>
                <a:gd name="T66" fmla="*/ 32 w 76"/>
                <a:gd name="T67" fmla="*/ 76 h 80"/>
                <a:gd name="T68" fmla="*/ 40 w 76"/>
                <a:gd name="T69" fmla="*/ 76 h 80"/>
                <a:gd name="T70" fmla="*/ 48 w 76"/>
                <a:gd name="T71" fmla="*/ 72 h 80"/>
                <a:gd name="T72" fmla="*/ 56 w 76"/>
                <a:gd name="T73" fmla="*/ 68 h 80"/>
                <a:gd name="T74" fmla="*/ 60 w 76"/>
                <a:gd name="T75" fmla="*/ 60 h 80"/>
                <a:gd name="T76" fmla="*/ 60 w 76"/>
                <a:gd name="T77" fmla="*/ 44 h 80"/>
                <a:gd name="T78" fmla="*/ 60 w 76"/>
                <a:gd name="T79" fmla="*/ 32 h 80"/>
                <a:gd name="T80" fmla="*/ 56 w 76"/>
                <a:gd name="T81" fmla="*/ 20 h 80"/>
                <a:gd name="T82" fmla="*/ 52 w 76"/>
                <a:gd name="T83" fmla="*/ 12 h 80"/>
                <a:gd name="T84" fmla="*/ 44 w 76"/>
                <a:gd name="T85" fmla="*/ 8 h 80"/>
                <a:gd name="T86" fmla="*/ 36 w 76"/>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0"/>
                <a:gd name="T134" fmla="*/ 76 w 76"/>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0">
                  <a:moveTo>
                    <a:pt x="40" y="0"/>
                  </a:moveTo>
                  <a:lnTo>
                    <a:pt x="48" y="0"/>
                  </a:lnTo>
                  <a:lnTo>
                    <a:pt x="60" y="4"/>
                  </a:lnTo>
                  <a:lnTo>
                    <a:pt x="68" y="12"/>
                  </a:lnTo>
                  <a:lnTo>
                    <a:pt x="72" y="24"/>
                  </a:lnTo>
                  <a:lnTo>
                    <a:pt x="76" y="40"/>
                  </a:lnTo>
                  <a:lnTo>
                    <a:pt x="76" y="48"/>
                  </a:lnTo>
                  <a:lnTo>
                    <a:pt x="72" y="60"/>
                  </a:lnTo>
                  <a:lnTo>
                    <a:pt x="64" y="68"/>
                  </a:lnTo>
                  <a:lnTo>
                    <a:pt x="56" y="76"/>
                  </a:lnTo>
                  <a:lnTo>
                    <a:pt x="48" y="80"/>
                  </a:lnTo>
                  <a:lnTo>
                    <a:pt x="36" y="80"/>
                  </a:lnTo>
                  <a:lnTo>
                    <a:pt x="28" y="80"/>
                  </a:lnTo>
                  <a:lnTo>
                    <a:pt x="16" y="76"/>
                  </a:lnTo>
                  <a:lnTo>
                    <a:pt x="8" y="68"/>
                  </a:lnTo>
                  <a:lnTo>
                    <a:pt x="4" y="56"/>
                  </a:lnTo>
                  <a:lnTo>
                    <a:pt x="0" y="40"/>
                  </a:lnTo>
                  <a:lnTo>
                    <a:pt x="0" y="28"/>
                  </a:lnTo>
                  <a:lnTo>
                    <a:pt x="4" y="20"/>
                  </a:lnTo>
                  <a:lnTo>
                    <a:pt x="12" y="12"/>
                  </a:lnTo>
                  <a:lnTo>
                    <a:pt x="20" y="4"/>
                  </a:lnTo>
                  <a:lnTo>
                    <a:pt x="28" y="0"/>
                  </a:lnTo>
                  <a:lnTo>
                    <a:pt x="40" y="0"/>
                  </a:lnTo>
                  <a:close/>
                  <a:moveTo>
                    <a:pt x="36" y="4"/>
                  </a:moveTo>
                  <a:lnTo>
                    <a:pt x="32" y="4"/>
                  </a:lnTo>
                  <a:lnTo>
                    <a:pt x="24" y="8"/>
                  </a:lnTo>
                  <a:lnTo>
                    <a:pt x="20" y="12"/>
                  </a:lnTo>
                  <a:lnTo>
                    <a:pt x="20" y="16"/>
                  </a:lnTo>
                  <a:lnTo>
                    <a:pt x="16" y="24"/>
                  </a:lnTo>
                  <a:lnTo>
                    <a:pt x="16" y="32"/>
                  </a:lnTo>
                  <a:lnTo>
                    <a:pt x="16" y="48"/>
                  </a:lnTo>
                  <a:lnTo>
                    <a:pt x="24" y="64"/>
                  </a:lnTo>
                  <a:lnTo>
                    <a:pt x="28" y="68"/>
                  </a:lnTo>
                  <a:lnTo>
                    <a:pt x="32" y="76"/>
                  </a:lnTo>
                  <a:lnTo>
                    <a:pt x="40" y="76"/>
                  </a:lnTo>
                  <a:lnTo>
                    <a:pt x="48" y="72"/>
                  </a:lnTo>
                  <a:lnTo>
                    <a:pt x="56" y="68"/>
                  </a:lnTo>
                  <a:lnTo>
                    <a:pt x="60" y="60"/>
                  </a:lnTo>
                  <a:lnTo>
                    <a:pt x="60" y="44"/>
                  </a:lnTo>
                  <a:lnTo>
                    <a:pt x="60" y="32"/>
                  </a:lnTo>
                  <a:lnTo>
                    <a:pt x="56" y="20"/>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247" name="Freeform 215"/>
            <p:cNvSpPr>
              <a:spLocks/>
            </p:cNvSpPr>
            <p:nvPr/>
          </p:nvSpPr>
          <p:spPr bwMode="auto">
            <a:xfrm>
              <a:off x="2808" y="3106"/>
              <a:ext cx="48" cy="104"/>
            </a:xfrm>
            <a:custGeom>
              <a:avLst/>
              <a:gdLst>
                <a:gd name="T0" fmla="*/ 28 w 48"/>
                <a:gd name="T1" fmla="*/ 0 h 104"/>
                <a:gd name="T2" fmla="*/ 28 w 48"/>
                <a:gd name="T3" fmla="*/ 24 h 104"/>
                <a:gd name="T4" fmla="*/ 44 w 48"/>
                <a:gd name="T5" fmla="*/ 24 h 104"/>
                <a:gd name="T6" fmla="*/ 44 w 48"/>
                <a:gd name="T7" fmla="*/ 32 h 104"/>
                <a:gd name="T8" fmla="*/ 28 w 48"/>
                <a:gd name="T9" fmla="*/ 32 h 104"/>
                <a:gd name="T10" fmla="*/ 28 w 48"/>
                <a:gd name="T11" fmla="*/ 80 h 104"/>
                <a:gd name="T12" fmla="*/ 28 w 48"/>
                <a:gd name="T13" fmla="*/ 88 h 104"/>
                <a:gd name="T14" fmla="*/ 28 w 48"/>
                <a:gd name="T15" fmla="*/ 92 h 104"/>
                <a:gd name="T16" fmla="*/ 32 w 48"/>
                <a:gd name="T17" fmla="*/ 92 h 104"/>
                <a:gd name="T18" fmla="*/ 36 w 48"/>
                <a:gd name="T19" fmla="*/ 92 h 104"/>
                <a:gd name="T20" fmla="*/ 36 w 48"/>
                <a:gd name="T21" fmla="*/ 92 h 104"/>
                <a:gd name="T22" fmla="*/ 40 w 48"/>
                <a:gd name="T23" fmla="*/ 92 h 104"/>
                <a:gd name="T24" fmla="*/ 44 w 48"/>
                <a:gd name="T25" fmla="*/ 92 h 104"/>
                <a:gd name="T26" fmla="*/ 44 w 48"/>
                <a:gd name="T27" fmla="*/ 88 h 104"/>
                <a:gd name="T28" fmla="*/ 48 w 48"/>
                <a:gd name="T29" fmla="*/ 88 h 104"/>
                <a:gd name="T30" fmla="*/ 44 w 48"/>
                <a:gd name="T31" fmla="*/ 96 h 104"/>
                <a:gd name="T32" fmla="*/ 40 w 48"/>
                <a:gd name="T33" fmla="*/ 100 h 104"/>
                <a:gd name="T34" fmla="*/ 32 w 48"/>
                <a:gd name="T35" fmla="*/ 104 h 104"/>
                <a:gd name="T36" fmla="*/ 28 w 48"/>
                <a:gd name="T37" fmla="*/ 104 h 104"/>
                <a:gd name="T38" fmla="*/ 24 w 48"/>
                <a:gd name="T39" fmla="*/ 104 h 104"/>
                <a:gd name="T40" fmla="*/ 20 w 48"/>
                <a:gd name="T41" fmla="*/ 104 h 104"/>
                <a:gd name="T42" fmla="*/ 16 w 48"/>
                <a:gd name="T43" fmla="*/ 100 h 104"/>
                <a:gd name="T44" fmla="*/ 12 w 48"/>
                <a:gd name="T45" fmla="*/ 96 h 104"/>
                <a:gd name="T46" fmla="*/ 12 w 48"/>
                <a:gd name="T47" fmla="*/ 92 h 104"/>
                <a:gd name="T48" fmla="*/ 12 w 48"/>
                <a:gd name="T49" fmla="*/ 84 h 104"/>
                <a:gd name="T50" fmla="*/ 12 w 48"/>
                <a:gd name="T51" fmla="*/ 32 h 104"/>
                <a:gd name="T52" fmla="*/ 0 w 48"/>
                <a:gd name="T53" fmla="*/ 32 h 104"/>
                <a:gd name="T54" fmla="*/ 0 w 48"/>
                <a:gd name="T55" fmla="*/ 28 h 104"/>
                <a:gd name="T56" fmla="*/ 4 w 48"/>
                <a:gd name="T57" fmla="*/ 24 h 104"/>
                <a:gd name="T58" fmla="*/ 8 w 48"/>
                <a:gd name="T59" fmla="*/ 20 h 104"/>
                <a:gd name="T60" fmla="*/ 12 w 48"/>
                <a:gd name="T61" fmla="*/ 16 h 104"/>
                <a:gd name="T62" fmla="*/ 20 w 48"/>
                <a:gd name="T63" fmla="*/ 12 h 104"/>
                <a:gd name="T64" fmla="*/ 20 w 48"/>
                <a:gd name="T65" fmla="*/ 8 h 104"/>
                <a:gd name="T66" fmla="*/ 24 w 48"/>
                <a:gd name="T67" fmla="*/ 0 h 104"/>
                <a:gd name="T68" fmla="*/ 28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28" y="0"/>
                  </a:moveTo>
                  <a:lnTo>
                    <a:pt x="28" y="24"/>
                  </a:lnTo>
                  <a:lnTo>
                    <a:pt x="44" y="24"/>
                  </a:lnTo>
                  <a:lnTo>
                    <a:pt x="44" y="32"/>
                  </a:lnTo>
                  <a:lnTo>
                    <a:pt x="28" y="32"/>
                  </a:lnTo>
                  <a:lnTo>
                    <a:pt x="28" y="80"/>
                  </a:lnTo>
                  <a:lnTo>
                    <a:pt x="28" y="88"/>
                  </a:lnTo>
                  <a:lnTo>
                    <a:pt x="28" y="92"/>
                  </a:lnTo>
                  <a:lnTo>
                    <a:pt x="32" y="92"/>
                  </a:lnTo>
                  <a:lnTo>
                    <a:pt x="36" y="92"/>
                  </a:lnTo>
                  <a:lnTo>
                    <a:pt x="40" y="92"/>
                  </a:lnTo>
                  <a:lnTo>
                    <a:pt x="44" y="92"/>
                  </a:lnTo>
                  <a:lnTo>
                    <a:pt x="44" y="88"/>
                  </a:lnTo>
                  <a:lnTo>
                    <a:pt x="48" y="88"/>
                  </a:lnTo>
                  <a:lnTo>
                    <a:pt x="44" y="96"/>
                  </a:lnTo>
                  <a:lnTo>
                    <a:pt x="40" y="100"/>
                  </a:lnTo>
                  <a:lnTo>
                    <a:pt x="32" y="104"/>
                  </a:lnTo>
                  <a:lnTo>
                    <a:pt x="28" y="104"/>
                  </a:lnTo>
                  <a:lnTo>
                    <a:pt x="24" y="104"/>
                  </a:lnTo>
                  <a:lnTo>
                    <a:pt x="20" y="104"/>
                  </a:lnTo>
                  <a:lnTo>
                    <a:pt x="16" y="100"/>
                  </a:lnTo>
                  <a:lnTo>
                    <a:pt x="12" y="96"/>
                  </a:lnTo>
                  <a:lnTo>
                    <a:pt x="12" y="92"/>
                  </a:lnTo>
                  <a:lnTo>
                    <a:pt x="12" y="84"/>
                  </a:lnTo>
                  <a:lnTo>
                    <a:pt x="12" y="32"/>
                  </a:lnTo>
                  <a:lnTo>
                    <a:pt x="0" y="32"/>
                  </a:lnTo>
                  <a:lnTo>
                    <a:pt x="0" y="28"/>
                  </a:lnTo>
                  <a:lnTo>
                    <a:pt x="4" y="24"/>
                  </a:lnTo>
                  <a:lnTo>
                    <a:pt x="8" y="20"/>
                  </a:lnTo>
                  <a:lnTo>
                    <a:pt x="12" y="16"/>
                  </a:lnTo>
                  <a:lnTo>
                    <a:pt x="20" y="12"/>
                  </a:lnTo>
                  <a:lnTo>
                    <a:pt x="2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48" name="Freeform 216"/>
            <p:cNvSpPr>
              <a:spLocks/>
            </p:cNvSpPr>
            <p:nvPr/>
          </p:nvSpPr>
          <p:spPr bwMode="auto">
            <a:xfrm>
              <a:off x="2856" y="3086"/>
              <a:ext cx="84" cy="124"/>
            </a:xfrm>
            <a:custGeom>
              <a:avLst/>
              <a:gdLst>
                <a:gd name="T0" fmla="*/ 28 w 84"/>
                <a:gd name="T1" fmla="*/ 60 h 124"/>
                <a:gd name="T2" fmla="*/ 44 w 84"/>
                <a:gd name="T3" fmla="*/ 44 h 124"/>
                <a:gd name="T4" fmla="*/ 56 w 84"/>
                <a:gd name="T5" fmla="*/ 44 h 124"/>
                <a:gd name="T6" fmla="*/ 68 w 84"/>
                <a:gd name="T7" fmla="*/ 48 h 124"/>
                <a:gd name="T8" fmla="*/ 72 w 84"/>
                <a:gd name="T9" fmla="*/ 56 h 124"/>
                <a:gd name="T10" fmla="*/ 76 w 84"/>
                <a:gd name="T11" fmla="*/ 76 h 124"/>
                <a:gd name="T12" fmla="*/ 76 w 84"/>
                <a:gd name="T13" fmla="*/ 112 h 124"/>
                <a:gd name="T14" fmla="*/ 76 w 84"/>
                <a:gd name="T15" fmla="*/ 120 h 124"/>
                <a:gd name="T16" fmla="*/ 80 w 84"/>
                <a:gd name="T17" fmla="*/ 120 h 124"/>
                <a:gd name="T18" fmla="*/ 84 w 84"/>
                <a:gd name="T19" fmla="*/ 124 h 124"/>
                <a:gd name="T20" fmla="*/ 48 w 84"/>
                <a:gd name="T21" fmla="*/ 120 h 124"/>
                <a:gd name="T22" fmla="*/ 56 w 84"/>
                <a:gd name="T23" fmla="*/ 120 h 124"/>
                <a:gd name="T24" fmla="*/ 60 w 84"/>
                <a:gd name="T25" fmla="*/ 116 h 124"/>
                <a:gd name="T26" fmla="*/ 60 w 84"/>
                <a:gd name="T27" fmla="*/ 112 h 124"/>
                <a:gd name="T28" fmla="*/ 60 w 84"/>
                <a:gd name="T29" fmla="*/ 76 h 124"/>
                <a:gd name="T30" fmla="*/ 60 w 84"/>
                <a:gd name="T31" fmla="*/ 60 h 124"/>
                <a:gd name="T32" fmla="*/ 56 w 84"/>
                <a:gd name="T33" fmla="*/ 56 h 124"/>
                <a:gd name="T34" fmla="*/ 48 w 84"/>
                <a:gd name="T35" fmla="*/ 52 h 124"/>
                <a:gd name="T36" fmla="*/ 40 w 84"/>
                <a:gd name="T37" fmla="*/ 56 h 124"/>
                <a:gd name="T38" fmla="*/ 28 w 84"/>
                <a:gd name="T39" fmla="*/ 64 h 124"/>
                <a:gd name="T40" fmla="*/ 28 w 84"/>
                <a:gd name="T41" fmla="*/ 112 h 124"/>
                <a:gd name="T42" fmla="*/ 28 w 84"/>
                <a:gd name="T43" fmla="*/ 120 h 124"/>
                <a:gd name="T44" fmla="*/ 36 w 84"/>
                <a:gd name="T45" fmla="*/ 120 h 124"/>
                <a:gd name="T46" fmla="*/ 40 w 84"/>
                <a:gd name="T47" fmla="*/ 124 h 124"/>
                <a:gd name="T48" fmla="*/ 0 w 84"/>
                <a:gd name="T49" fmla="*/ 120 h 124"/>
                <a:gd name="T50" fmla="*/ 8 w 84"/>
                <a:gd name="T51" fmla="*/ 120 h 124"/>
                <a:gd name="T52" fmla="*/ 12 w 84"/>
                <a:gd name="T53" fmla="*/ 116 h 124"/>
                <a:gd name="T54" fmla="*/ 12 w 84"/>
                <a:gd name="T55" fmla="*/ 104 h 124"/>
                <a:gd name="T56" fmla="*/ 12 w 84"/>
                <a:gd name="T57" fmla="*/ 20 h 124"/>
                <a:gd name="T58" fmla="*/ 12 w 84"/>
                <a:gd name="T59" fmla="*/ 12 h 124"/>
                <a:gd name="T60" fmla="*/ 8 w 84"/>
                <a:gd name="T61" fmla="*/ 12 h 124"/>
                <a:gd name="T62" fmla="*/ 4 w 84"/>
                <a:gd name="T63" fmla="*/ 12 h 124"/>
                <a:gd name="T64" fmla="*/ 0 w 84"/>
                <a:gd name="T65" fmla="*/ 8 h 124"/>
                <a:gd name="T66" fmla="*/ 28 w 84"/>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4"/>
                <a:gd name="T103" fmla="*/ 0 h 124"/>
                <a:gd name="T104" fmla="*/ 84 w 84"/>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4" h="124">
                  <a:moveTo>
                    <a:pt x="28" y="0"/>
                  </a:moveTo>
                  <a:lnTo>
                    <a:pt x="28" y="60"/>
                  </a:lnTo>
                  <a:lnTo>
                    <a:pt x="36" y="52"/>
                  </a:lnTo>
                  <a:lnTo>
                    <a:pt x="44" y="44"/>
                  </a:lnTo>
                  <a:lnTo>
                    <a:pt x="48" y="44"/>
                  </a:lnTo>
                  <a:lnTo>
                    <a:pt x="56" y="44"/>
                  </a:lnTo>
                  <a:lnTo>
                    <a:pt x="60" y="44"/>
                  </a:lnTo>
                  <a:lnTo>
                    <a:pt x="68" y="48"/>
                  </a:lnTo>
                  <a:lnTo>
                    <a:pt x="72" y="52"/>
                  </a:lnTo>
                  <a:lnTo>
                    <a:pt x="72" y="56"/>
                  </a:lnTo>
                  <a:lnTo>
                    <a:pt x="76" y="64"/>
                  </a:lnTo>
                  <a:lnTo>
                    <a:pt x="76" y="76"/>
                  </a:lnTo>
                  <a:lnTo>
                    <a:pt x="76" y="104"/>
                  </a:lnTo>
                  <a:lnTo>
                    <a:pt x="76" y="112"/>
                  </a:lnTo>
                  <a:lnTo>
                    <a:pt x="76" y="116"/>
                  </a:lnTo>
                  <a:lnTo>
                    <a:pt x="76" y="120"/>
                  </a:lnTo>
                  <a:lnTo>
                    <a:pt x="80" y="120"/>
                  </a:lnTo>
                  <a:lnTo>
                    <a:pt x="84" y="120"/>
                  </a:lnTo>
                  <a:lnTo>
                    <a:pt x="84" y="124"/>
                  </a:lnTo>
                  <a:lnTo>
                    <a:pt x="48" y="124"/>
                  </a:lnTo>
                  <a:lnTo>
                    <a:pt x="48" y="120"/>
                  </a:lnTo>
                  <a:lnTo>
                    <a:pt x="52" y="120"/>
                  </a:lnTo>
                  <a:lnTo>
                    <a:pt x="56" y="120"/>
                  </a:lnTo>
                  <a:lnTo>
                    <a:pt x="60" y="116"/>
                  </a:lnTo>
                  <a:lnTo>
                    <a:pt x="60" y="112"/>
                  </a:lnTo>
                  <a:lnTo>
                    <a:pt x="60" y="104"/>
                  </a:lnTo>
                  <a:lnTo>
                    <a:pt x="60" y="76"/>
                  </a:lnTo>
                  <a:lnTo>
                    <a:pt x="60" y="68"/>
                  </a:lnTo>
                  <a:lnTo>
                    <a:pt x="60" y="60"/>
                  </a:lnTo>
                  <a:lnTo>
                    <a:pt x="56" y="60"/>
                  </a:lnTo>
                  <a:lnTo>
                    <a:pt x="56" y="56"/>
                  </a:lnTo>
                  <a:lnTo>
                    <a:pt x="52" y="56"/>
                  </a:lnTo>
                  <a:lnTo>
                    <a:pt x="48" y="52"/>
                  </a:lnTo>
                  <a:lnTo>
                    <a:pt x="44" y="56"/>
                  </a:lnTo>
                  <a:lnTo>
                    <a:pt x="40" y="56"/>
                  </a:lnTo>
                  <a:lnTo>
                    <a:pt x="32" y="60"/>
                  </a:lnTo>
                  <a:lnTo>
                    <a:pt x="28" y="64"/>
                  </a:lnTo>
                  <a:lnTo>
                    <a:pt x="28" y="104"/>
                  </a:lnTo>
                  <a:lnTo>
                    <a:pt x="28" y="112"/>
                  </a:lnTo>
                  <a:lnTo>
                    <a:pt x="28" y="116"/>
                  </a:lnTo>
                  <a:lnTo>
                    <a:pt x="28" y="120"/>
                  </a:lnTo>
                  <a:lnTo>
                    <a:pt x="32" y="120"/>
                  </a:lnTo>
                  <a:lnTo>
                    <a:pt x="36" y="120"/>
                  </a:lnTo>
                  <a:lnTo>
                    <a:pt x="40" y="120"/>
                  </a:lnTo>
                  <a:lnTo>
                    <a:pt x="40" y="124"/>
                  </a:lnTo>
                  <a:lnTo>
                    <a:pt x="0" y="124"/>
                  </a:lnTo>
                  <a:lnTo>
                    <a:pt x="0" y="120"/>
                  </a:lnTo>
                  <a:lnTo>
                    <a:pt x="8" y="120"/>
                  </a:lnTo>
                  <a:lnTo>
                    <a:pt x="12" y="116"/>
                  </a:lnTo>
                  <a:lnTo>
                    <a:pt x="12" y="112"/>
                  </a:lnTo>
                  <a:lnTo>
                    <a:pt x="12" y="104"/>
                  </a:lnTo>
                  <a:lnTo>
                    <a:pt x="12" y="32"/>
                  </a:lnTo>
                  <a:lnTo>
                    <a:pt x="12" y="20"/>
                  </a:lnTo>
                  <a:lnTo>
                    <a:pt x="12" y="16"/>
                  </a:lnTo>
                  <a:lnTo>
                    <a:pt x="12" y="12"/>
                  </a:lnTo>
                  <a:lnTo>
                    <a:pt x="8" y="12"/>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49" name="Freeform 217"/>
            <p:cNvSpPr>
              <a:spLocks noEditPoints="1"/>
            </p:cNvSpPr>
            <p:nvPr/>
          </p:nvSpPr>
          <p:spPr bwMode="auto">
            <a:xfrm>
              <a:off x="2948" y="3130"/>
              <a:ext cx="69" cy="80"/>
            </a:xfrm>
            <a:custGeom>
              <a:avLst/>
              <a:gdLst>
                <a:gd name="T0" fmla="*/ 16 w 69"/>
                <a:gd name="T1" fmla="*/ 28 h 80"/>
                <a:gd name="T2" fmla="*/ 16 w 69"/>
                <a:gd name="T3" fmla="*/ 44 h 80"/>
                <a:gd name="T4" fmla="*/ 24 w 69"/>
                <a:gd name="T5" fmla="*/ 56 h 80"/>
                <a:gd name="T6" fmla="*/ 32 w 69"/>
                <a:gd name="T7" fmla="*/ 64 h 80"/>
                <a:gd name="T8" fmla="*/ 45 w 69"/>
                <a:gd name="T9" fmla="*/ 68 h 80"/>
                <a:gd name="T10" fmla="*/ 49 w 69"/>
                <a:gd name="T11" fmla="*/ 64 h 80"/>
                <a:gd name="T12" fmla="*/ 57 w 69"/>
                <a:gd name="T13" fmla="*/ 64 h 80"/>
                <a:gd name="T14" fmla="*/ 61 w 69"/>
                <a:gd name="T15" fmla="*/ 56 h 80"/>
                <a:gd name="T16" fmla="*/ 65 w 69"/>
                <a:gd name="T17" fmla="*/ 48 h 80"/>
                <a:gd name="T18" fmla="*/ 69 w 69"/>
                <a:gd name="T19" fmla="*/ 48 h 80"/>
                <a:gd name="T20" fmla="*/ 65 w 69"/>
                <a:gd name="T21" fmla="*/ 60 h 80"/>
                <a:gd name="T22" fmla="*/ 57 w 69"/>
                <a:gd name="T23" fmla="*/ 72 h 80"/>
                <a:gd name="T24" fmla="*/ 49 w 69"/>
                <a:gd name="T25" fmla="*/ 80 h 80"/>
                <a:gd name="T26" fmla="*/ 37 w 69"/>
                <a:gd name="T27" fmla="*/ 80 h 80"/>
                <a:gd name="T28" fmla="*/ 24 w 69"/>
                <a:gd name="T29" fmla="*/ 80 h 80"/>
                <a:gd name="T30" fmla="*/ 12 w 69"/>
                <a:gd name="T31" fmla="*/ 72 h 80"/>
                <a:gd name="T32" fmla="*/ 4 w 69"/>
                <a:gd name="T33" fmla="*/ 60 h 80"/>
                <a:gd name="T34" fmla="*/ 4 w 69"/>
                <a:gd name="T35" fmla="*/ 52 h 80"/>
                <a:gd name="T36" fmla="*/ 0 w 69"/>
                <a:gd name="T37" fmla="*/ 40 h 80"/>
                <a:gd name="T38" fmla="*/ 4 w 69"/>
                <a:gd name="T39" fmla="*/ 28 h 80"/>
                <a:gd name="T40" fmla="*/ 4 w 69"/>
                <a:gd name="T41" fmla="*/ 20 h 80"/>
                <a:gd name="T42" fmla="*/ 12 w 69"/>
                <a:gd name="T43" fmla="*/ 8 h 80"/>
                <a:gd name="T44" fmla="*/ 20 w 69"/>
                <a:gd name="T45" fmla="*/ 4 h 80"/>
                <a:gd name="T46" fmla="*/ 28 w 69"/>
                <a:gd name="T47" fmla="*/ 0 h 80"/>
                <a:gd name="T48" fmla="*/ 37 w 69"/>
                <a:gd name="T49" fmla="*/ 0 h 80"/>
                <a:gd name="T50" fmla="*/ 49 w 69"/>
                <a:gd name="T51" fmla="*/ 0 h 80"/>
                <a:gd name="T52" fmla="*/ 61 w 69"/>
                <a:gd name="T53" fmla="*/ 8 h 80"/>
                <a:gd name="T54" fmla="*/ 65 w 69"/>
                <a:gd name="T55" fmla="*/ 16 h 80"/>
                <a:gd name="T56" fmla="*/ 69 w 69"/>
                <a:gd name="T57" fmla="*/ 28 h 80"/>
                <a:gd name="T58" fmla="*/ 16 w 69"/>
                <a:gd name="T59" fmla="*/ 28 h 80"/>
                <a:gd name="T60" fmla="*/ 16 w 69"/>
                <a:gd name="T61" fmla="*/ 24 h 80"/>
                <a:gd name="T62" fmla="*/ 49 w 69"/>
                <a:gd name="T63" fmla="*/ 24 h 80"/>
                <a:gd name="T64" fmla="*/ 49 w 69"/>
                <a:gd name="T65" fmla="*/ 20 h 80"/>
                <a:gd name="T66" fmla="*/ 49 w 69"/>
                <a:gd name="T67" fmla="*/ 16 h 80"/>
                <a:gd name="T68" fmla="*/ 45 w 69"/>
                <a:gd name="T69" fmla="*/ 8 h 80"/>
                <a:gd name="T70" fmla="*/ 41 w 69"/>
                <a:gd name="T71" fmla="*/ 8 h 80"/>
                <a:gd name="T72" fmla="*/ 37 w 69"/>
                <a:gd name="T73" fmla="*/ 4 h 80"/>
                <a:gd name="T74" fmla="*/ 32 w 69"/>
                <a:gd name="T75" fmla="*/ 4 h 80"/>
                <a:gd name="T76" fmla="*/ 24 w 69"/>
                <a:gd name="T77" fmla="*/ 4 h 80"/>
                <a:gd name="T78" fmla="*/ 20 w 69"/>
                <a:gd name="T79" fmla="*/ 8 h 80"/>
                <a:gd name="T80" fmla="*/ 16 w 69"/>
                <a:gd name="T81" fmla="*/ 16 h 80"/>
                <a:gd name="T82" fmla="*/ 16 w 69"/>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9"/>
                <a:gd name="T127" fmla="*/ 0 h 80"/>
                <a:gd name="T128" fmla="*/ 69 w 69"/>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9" h="80">
                  <a:moveTo>
                    <a:pt x="16" y="28"/>
                  </a:moveTo>
                  <a:lnTo>
                    <a:pt x="16" y="44"/>
                  </a:lnTo>
                  <a:lnTo>
                    <a:pt x="24" y="56"/>
                  </a:lnTo>
                  <a:lnTo>
                    <a:pt x="32" y="64"/>
                  </a:lnTo>
                  <a:lnTo>
                    <a:pt x="45" y="68"/>
                  </a:lnTo>
                  <a:lnTo>
                    <a:pt x="49" y="64"/>
                  </a:lnTo>
                  <a:lnTo>
                    <a:pt x="57" y="64"/>
                  </a:lnTo>
                  <a:lnTo>
                    <a:pt x="61" y="56"/>
                  </a:lnTo>
                  <a:lnTo>
                    <a:pt x="65" y="48"/>
                  </a:lnTo>
                  <a:lnTo>
                    <a:pt x="69" y="48"/>
                  </a:lnTo>
                  <a:lnTo>
                    <a:pt x="65" y="60"/>
                  </a:lnTo>
                  <a:lnTo>
                    <a:pt x="57" y="72"/>
                  </a:lnTo>
                  <a:lnTo>
                    <a:pt x="49" y="80"/>
                  </a:lnTo>
                  <a:lnTo>
                    <a:pt x="37" y="80"/>
                  </a:lnTo>
                  <a:lnTo>
                    <a:pt x="24" y="80"/>
                  </a:lnTo>
                  <a:lnTo>
                    <a:pt x="12" y="72"/>
                  </a:lnTo>
                  <a:lnTo>
                    <a:pt x="4" y="60"/>
                  </a:lnTo>
                  <a:lnTo>
                    <a:pt x="4" y="52"/>
                  </a:lnTo>
                  <a:lnTo>
                    <a:pt x="0" y="40"/>
                  </a:lnTo>
                  <a:lnTo>
                    <a:pt x="4" y="28"/>
                  </a:lnTo>
                  <a:lnTo>
                    <a:pt x="4" y="20"/>
                  </a:lnTo>
                  <a:lnTo>
                    <a:pt x="12" y="8"/>
                  </a:lnTo>
                  <a:lnTo>
                    <a:pt x="20" y="4"/>
                  </a:lnTo>
                  <a:lnTo>
                    <a:pt x="28" y="0"/>
                  </a:lnTo>
                  <a:lnTo>
                    <a:pt x="37" y="0"/>
                  </a:lnTo>
                  <a:lnTo>
                    <a:pt x="49" y="0"/>
                  </a:lnTo>
                  <a:lnTo>
                    <a:pt x="61" y="8"/>
                  </a:lnTo>
                  <a:lnTo>
                    <a:pt x="65" y="16"/>
                  </a:lnTo>
                  <a:lnTo>
                    <a:pt x="69" y="28"/>
                  </a:lnTo>
                  <a:lnTo>
                    <a:pt x="16" y="28"/>
                  </a:lnTo>
                  <a:close/>
                  <a:moveTo>
                    <a:pt x="16" y="24"/>
                  </a:moveTo>
                  <a:lnTo>
                    <a:pt x="49" y="24"/>
                  </a:lnTo>
                  <a:lnTo>
                    <a:pt x="49" y="20"/>
                  </a:lnTo>
                  <a:lnTo>
                    <a:pt x="49" y="16"/>
                  </a:lnTo>
                  <a:lnTo>
                    <a:pt x="45" y="8"/>
                  </a:lnTo>
                  <a:lnTo>
                    <a:pt x="41" y="8"/>
                  </a:lnTo>
                  <a:lnTo>
                    <a:pt x="37" y="4"/>
                  </a:lnTo>
                  <a:lnTo>
                    <a:pt x="32" y="4"/>
                  </a:lnTo>
                  <a:lnTo>
                    <a:pt x="24" y="4"/>
                  </a:lnTo>
                  <a:lnTo>
                    <a:pt x="20" y="8"/>
                  </a:lnTo>
                  <a:lnTo>
                    <a:pt x="16" y="16"/>
                  </a:lnTo>
                  <a:lnTo>
                    <a:pt x="16" y="24"/>
                  </a:lnTo>
                  <a:close/>
                </a:path>
              </a:pathLst>
            </a:custGeom>
            <a:solidFill>
              <a:srgbClr val="000000"/>
            </a:solidFill>
            <a:ln w="0">
              <a:solidFill>
                <a:srgbClr val="000000"/>
              </a:solidFill>
              <a:round/>
              <a:headEnd/>
              <a:tailEnd/>
            </a:ln>
          </p:spPr>
          <p:txBody>
            <a:bodyPr/>
            <a:lstStyle/>
            <a:p>
              <a:endParaRPr lang="en-US"/>
            </a:p>
          </p:txBody>
        </p:sp>
        <p:sp>
          <p:nvSpPr>
            <p:cNvPr id="9250" name="Freeform 218"/>
            <p:cNvSpPr>
              <a:spLocks noEditPoints="1"/>
            </p:cNvSpPr>
            <p:nvPr/>
          </p:nvSpPr>
          <p:spPr bwMode="auto">
            <a:xfrm>
              <a:off x="3029" y="3086"/>
              <a:ext cx="40" cy="124"/>
            </a:xfrm>
            <a:custGeom>
              <a:avLst/>
              <a:gdLst>
                <a:gd name="T0" fmla="*/ 20 w 40"/>
                <a:gd name="T1" fmla="*/ 0 h 124"/>
                <a:gd name="T2" fmla="*/ 24 w 40"/>
                <a:gd name="T3" fmla="*/ 0 h 124"/>
                <a:gd name="T4" fmla="*/ 24 w 40"/>
                <a:gd name="T5" fmla="*/ 4 h 124"/>
                <a:gd name="T6" fmla="*/ 28 w 40"/>
                <a:gd name="T7" fmla="*/ 8 h 124"/>
                <a:gd name="T8" fmla="*/ 28 w 40"/>
                <a:gd name="T9" fmla="*/ 12 h 124"/>
                <a:gd name="T10" fmla="*/ 28 w 40"/>
                <a:gd name="T11" fmla="*/ 16 h 124"/>
                <a:gd name="T12" fmla="*/ 24 w 40"/>
                <a:gd name="T13" fmla="*/ 16 h 124"/>
                <a:gd name="T14" fmla="*/ 24 w 40"/>
                <a:gd name="T15" fmla="*/ 20 h 124"/>
                <a:gd name="T16" fmla="*/ 20 w 40"/>
                <a:gd name="T17" fmla="*/ 20 h 124"/>
                <a:gd name="T18" fmla="*/ 16 w 40"/>
                <a:gd name="T19" fmla="*/ 20 h 124"/>
                <a:gd name="T20" fmla="*/ 12 w 40"/>
                <a:gd name="T21" fmla="*/ 16 h 124"/>
                <a:gd name="T22" fmla="*/ 8 w 40"/>
                <a:gd name="T23" fmla="*/ 16 h 124"/>
                <a:gd name="T24" fmla="*/ 8 w 40"/>
                <a:gd name="T25" fmla="*/ 12 h 124"/>
                <a:gd name="T26" fmla="*/ 8 w 40"/>
                <a:gd name="T27" fmla="*/ 8 h 124"/>
                <a:gd name="T28" fmla="*/ 12 w 40"/>
                <a:gd name="T29" fmla="*/ 4 h 124"/>
                <a:gd name="T30" fmla="*/ 16 w 40"/>
                <a:gd name="T31" fmla="*/ 0 h 124"/>
                <a:gd name="T32" fmla="*/ 20 w 40"/>
                <a:gd name="T33" fmla="*/ 0 h 124"/>
                <a:gd name="T34" fmla="*/ 28 w 40"/>
                <a:gd name="T35" fmla="*/ 44 h 124"/>
                <a:gd name="T36" fmla="*/ 28 w 40"/>
                <a:gd name="T37" fmla="*/ 104 h 124"/>
                <a:gd name="T38" fmla="*/ 28 w 40"/>
                <a:gd name="T39" fmla="*/ 112 h 124"/>
                <a:gd name="T40" fmla="*/ 28 w 40"/>
                <a:gd name="T41" fmla="*/ 116 h 124"/>
                <a:gd name="T42" fmla="*/ 28 w 40"/>
                <a:gd name="T43" fmla="*/ 120 h 124"/>
                <a:gd name="T44" fmla="*/ 32 w 40"/>
                <a:gd name="T45" fmla="*/ 120 h 124"/>
                <a:gd name="T46" fmla="*/ 32 w 40"/>
                <a:gd name="T47" fmla="*/ 120 h 124"/>
                <a:gd name="T48" fmla="*/ 40 w 40"/>
                <a:gd name="T49" fmla="*/ 120 h 124"/>
                <a:gd name="T50" fmla="*/ 40 w 40"/>
                <a:gd name="T51" fmla="*/ 124 h 124"/>
                <a:gd name="T52" fmla="*/ 0 w 40"/>
                <a:gd name="T53" fmla="*/ 124 h 124"/>
                <a:gd name="T54" fmla="*/ 0 w 40"/>
                <a:gd name="T55" fmla="*/ 120 h 124"/>
                <a:gd name="T56" fmla="*/ 4 w 40"/>
                <a:gd name="T57" fmla="*/ 120 h 124"/>
                <a:gd name="T58" fmla="*/ 8 w 40"/>
                <a:gd name="T59" fmla="*/ 120 h 124"/>
                <a:gd name="T60" fmla="*/ 12 w 40"/>
                <a:gd name="T61" fmla="*/ 120 h 124"/>
                <a:gd name="T62" fmla="*/ 12 w 40"/>
                <a:gd name="T63" fmla="*/ 116 h 124"/>
                <a:gd name="T64" fmla="*/ 12 w 40"/>
                <a:gd name="T65" fmla="*/ 112 h 124"/>
                <a:gd name="T66" fmla="*/ 12 w 40"/>
                <a:gd name="T67" fmla="*/ 104 h 124"/>
                <a:gd name="T68" fmla="*/ 12 w 40"/>
                <a:gd name="T69" fmla="*/ 76 h 124"/>
                <a:gd name="T70" fmla="*/ 12 w 40"/>
                <a:gd name="T71" fmla="*/ 64 h 124"/>
                <a:gd name="T72" fmla="*/ 12 w 40"/>
                <a:gd name="T73" fmla="*/ 56 h 124"/>
                <a:gd name="T74" fmla="*/ 12 w 40"/>
                <a:gd name="T75" fmla="*/ 56 h 124"/>
                <a:gd name="T76" fmla="*/ 12 w 40"/>
                <a:gd name="T77" fmla="*/ 52 h 124"/>
                <a:gd name="T78" fmla="*/ 8 w 40"/>
                <a:gd name="T79" fmla="*/ 52 h 124"/>
                <a:gd name="T80" fmla="*/ 8 w 40"/>
                <a:gd name="T81" fmla="*/ 52 h 124"/>
                <a:gd name="T82" fmla="*/ 4 w 40"/>
                <a:gd name="T83" fmla="*/ 52 h 124"/>
                <a:gd name="T84" fmla="*/ 4 w 40"/>
                <a:gd name="T85" fmla="*/ 52 h 124"/>
                <a:gd name="T86" fmla="*/ 0 w 40"/>
                <a:gd name="T87" fmla="*/ 52 h 124"/>
                <a:gd name="T88" fmla="*/ 24 w 40"/>
                <a:gd name="T89" fmla="*/ 44 h 124"/>
                <a:gd name="T90" fmla="*/ 28 w 40"/>
                <a:gd name="T91" fmla="*/ 44 h 1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0"/>
                <a:gd name="T139" fmla="*/ 0 h 124"/>
                <a:gd name="T140" fmla="*/ 40 w 40"/>
                <a:gd name="T141" fmla="*/ 124 h 1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0" h="124">
                  <a:moveTo>
                    <a:pt x="20" y="0"/>
                  </a:moveTo>
                  <a:lnTo>
                    <a:pt x="24" y="0"/>
                  </a:lnTo>
                  <a:lnTo>
                    <a:pt x="24" y="4"/>
                  </a:lnTo>
                  <a:lnTo>
                    <a:pt x="28" y="8"/>
                  </a:lnTo>
                  <a:lnTo>
                    <a:pt x="28" y="12"/>
                  </a:lnTo>
                  <a:lnTo>
                    <a:pt x="28" y="16"/>
                  </a:lnTo>
                  <a:lnTo>
                    <a:pt x="24" y="16"/>
                  </a:lnTo>
                  <a:lnTo>
                    <a:pt x="24" y="20"/>
                  </a:lnTo>
                  <a:lnTo>
                    <a:pt x="20" y="20"/>
                  </a:lnTo>
                  <a:lnTo>
                    <a:pt x="16" y="20"/>
                  </a:lnTo>
                  <a:lnTo>
                    <a:pt x="12" y="16"/>
                  </a:lnTo>
                  <a:lnTo>
                    <a:pt x="8" y="16"/>
                  </a:lnTo>
                  <a:lnTo>
                    <a:pt x="8" y="12"/>
                  </a:lnTo>
                  <a:lnTo>
                    <a:pt x="8" y="8"/>
                  </a:lnTo>
                  <a:lnTo>
                    <a:pt x="12" y="4"/>
                  </a:lnTo>
                  <a:lnTo>
                    <a:pt x="16" y="0"/>
                  </a:lnTo>
                  <a:lnTo>
                    <a:pt x="20" y="0"/>
                  </a:lnTo>
                  <a:close/>
                  <a:moveTo>
                    <a:pt x="28" y="44"/>
                  </a:moveTo>
                  <a:lnTo>
                    <a:pt x="28" y="104"/>
                  </a:lnTo>
                  <a:lnTo>
                    <a:pt x="28" y="112"/>
                  </a:lnTo>
                  <a:lnTo>
                    <a:pt x="28" y="116"/>
                  </a:lnTo>
                  <a:lnTo>
                    <a:pt x="28" y="120"/>
                  </a:lnTo>
                  <a:lnTo>
                    <a:pt x="32" y="120"/>
                  </a:lnTo>
                  <a:lnTo>
                    <a:pt x="40" y="120"/>
                  </a:lnTo>
                  <a:lnTo>
                    <a:pt x="40" y="124"/>
                  </a:lnTo>
                  <a:lnTo>
                    <a:pt x="0" y="124"/>
                  </a:lnTo>
                  <a:lnTo>
                    <a:pt x="0" y="120"/>
                  </a:lnTo>
                  <a:lnTo>
                    <a:pt x="4" y="120"/>
                  </a:lnTo>
                  <a:lnTo>
                    <a:pt x="8" y="120"/>
                  </a:lnTo>
                  <a:lnTo>
                    <a:pt x="12" y="120"/>
                  </a:lnTo>
                  <a:lnTo>
                    <a:pt x="12" y="116"/>
                  </a:lnTo>
                  <a:lnTo>
                    <a:pt x="12" y="112"/>
                  </a:lnTo>
                  <a:lnTo>
                    <a:pt x="12" y="104"/>
                  </a:lnTo>
                  <a:lnTo>
                    <a:pt x="12" y="76"/>
                  </a:lnTo>
                  <a:lnTo>
                    <a:pt x="12" y="64"/>
                  </a:lnTo>
                  <a:lnTo>
                    <a:pt x="12" y="56"/>
                  </a:lnTo>
                  <a:lnTo>
                    <a:pt x="12" y="52"/>
                  </a:lnTo>
                  <a:lnTo>
                    <a:pt x="8" y="52"/>
                  </a:lnTo>
                  <a:lnTo>
                    <a:pt x="4" y="52"/>
                  </a:lnTo>
                  <a:lnTo>
                    <a:pt x="0" y="52"/>
                  </a:lnTo>
                  <a:lnTo>
                    <a:pt x="24" y="44"/>
                  </a:lnTo>
                  <a:lnTo>
                    <a:pt x="28" y="44"/>
                  </a:lnTo>
                  <a:close/>
                </a:path>
              </a:pathLst>
            </a:custGeom>
            <a:solidFill>
              <a:srgbClr val="000000"/>
            </a:solidFill>
            <a:ln w="0">
              <a:solidFill>
                <a:srgbClr val="000000"/>
              </a:solidFill>
              <a:round/>
              <a:headEnd/>
              <a:tailEnd/>
            </a:ln>
          </p:spPr>
          <p:txBody>
            <a:bodyPr/>
            <a:lstStyle/>
            <a:p>
              <a:endParaRPr lang="en-US"/>
            </a:p>
          </p:txBody>
        </p:sp>
        <p:sp>
          <p:nvSpPr>
            <p:cNvPr id="9251" name="Freeform 219"/>
            <p:cNvSpPr>
              <a:spLocks/>
            </p:cNvSpPr>
            <p:nvPr/>
          </p:nvSpPr>
          <p:spPr bwMode="auto">
            <a:xfrm>
              <a:off x="3073" y="3130"/>
              <a:ext cx="56" cy="80"/>
            </a:xfrm>
            <a:custGeom>
              <a:avLst/>
              <a:gdLst>
                <a:gd name="T0" fmla="*/ 28 w 56"/>
                <a:gd name="T1" fmla="*/ 0 h 80"/>
                <a:gd name="T2" fmla="*/ 28 w 56"/>
                <a:gd name="T3" fmla="*/ 20 h 80"/>
                <a:gd name="T4" fmla="*/ 32 w 56"/>
                <a:gd name="T5" fmla="*/ 8 h 80"/>
                <a:gd name="T6" fmla="*/ 40 w 56"/>
                <a:gd name="T7" fmla="*/ 0 h 80"/>
                <a:gd name="T8" fmla="*/ 48 w 56"/>
                <a:gd name="T9" fmla="*/ 0 h 80"/>
                <a:gd name="T10" fmla="*/ 52 w 56"/>
                <a:gd name="T11" fmla="*/ 0 h 80"/>
                <a:gd name="T12" fmla="*/ 56 w 56"/>
                <a:gd name="T13" fmla="*/ 4 h 80"/>
                <a:gd name="T14" fmla="*/ 56 w 56"/>
                <a:gd name="T15" fmla="*/ 4 h 80"/>
                <a:gd name="T16" fmla="*/ 56 w 56"/>
                <a:gd name="T17" fmla="*/ 8 h 80"/>
                <a:gd name="T18" fmla="*/ 56 w 56"/>
                <a:gd name="T19" fmla="*/ 12 h 80"/>
                <a:gd name="T20" fmla="*/ 56 w 56"/>
                <a:gd name="T21" fmla="*/ 16 h 80"/>
                <a:gd name="T22" fmla="*/ 52 w 56"/>
                <a:gd name="T23" fmla="*/ 20 h 80"/>
                <a:gd name="T24" fmla="*/ 52 w 56"/>
                <a:gd name="T25" fmla="*/ 20 h 80"/>
                <a:gd name="T26" fmla="*/ 48 w 56"/>
                <a:gd name="T27" fmla="*/ 16 h 80"/>
                <a:gd name="T28" fmla="*/ 44 w 56"/>
                <a:gd name="T29" fmla="*/ 16 h 80"/>
                <a:gd name="T30" fmla="*/ 40 w 56"/>
                <a:gd name="T31" fmla="*/ 12 h 80"/>
                <a:gd name="T32" fmla="*/ 40 w 56"/>
                <a:gd name="T33" fmla="*/ 12 h 80"/>
                <a:gd name="T34" fmla="*/ 36 w 56"/>
                <a:gd name="T35" fmla="*/ 12 h 80"/>
                <a:gd name="T36" fmla="*/ 36 w 56"/>
                <a:gd name="T37" fmla="*/ 12 h 80"/>
                <a:gd name="T38" fmla="*/ 32 w 56"/>
                <a:gd name="T39" fmla="*/ 20 h 80"/>
                <a:gd name="T40" fmla="*/ 28 w 56"/>
                <a:gd name="T41" fmla="*/ 24 h 80"/>
                <a:gd name="T42" fmla="*/ 28 w 56"/>
                <a:gd name="T43" fmla="*/ 60 h 80"/>
                <a:gd name="T44" fmla="*/ 28 w 56"/>
                <a:gd name="T45" fmla="*/ 68 h 80"/>
                <a:gd name="T46" fmla="*/ 28 w 56"/>
                <a:gd name="T47" fmla="*/ 72 h 80"/>
                <a:gd name="T48" fmla="*/ 32 w 56"/>
                <a:gd name="T49" fmla="*/ 72 h 80"/>
                <a:gd name="T50" fmla="*/ 32 w 56"/>
                <a:gd name="T51" fmla="*/ 76 h 80"/>
                <a:gd name="T52" fmla="*/ 36 w 56"/>
                <a:gd name="T53" fmla="*/ 76 h 80"/>
                <a:gd name="T54" fmla="*/ 40 w 56"/>
                <a:gd name="T55" fmla="*/ 76 h 80"/>
                <a:gd name="T56" fmla="*/ 40 w 56"/>
                <a:gd name="T57" fmla="*/ 80 h 80"/>
                <a:gd name="T58" fmla="*/ 0 w 56"/>
                <a:gd name="T59" fmla="*/ 80 h 80"/>
                <a:gd name="T60" fmla="*/ 0 w 56"/>
                <a:gd name="T61" fmla="*/ 76 h 80"/>
                <a:gd name="T62" fmla="*/ 4 w 56"/>
                <a:gd name="T63" fmla="*/ 76 h 80"/>
                <a:gd name="T64" fmla="*/ 8 w 56"/>
                <a:gd name="T65" fmla="*/ 76 h 80"/>
                <a:gd name="T66" fmla="*/ 12 w 56"/>
                <a:gd name="T67" fmla="*/ 72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2 h 80"/>
                <a:gd name="T80" fmla="*/ 12 w 56"/>
                <a:gd name="T81" fmla="*/ 12 h 80"/>
                <a:gd name="T82" fmla="*/ 12 w 56"/>
                <a:gd name="T83" fmla="*/ 8 h 80"/>
                <a:gd name="T84" fmla="*/ 8 w 56"/>
                <a:gd name="T85" fmla="*/ 8 h 80"/>
                <a:gd name="T86" fmla="*/ 8 w 56"/>
                <a:gd name="T87" fmla="*/ 8 h 80"/>
                <a:gd name="T88" fmla="*/ 4 w 56"/>
                <a:gd name="T89" fmla="*/ 8 h 80"/>
                <a:gd name="T90" fmla="*/ 4 w 56"/>
                <a:gd name="T91" fmla="*/ 8 h 80"/>
                <a:gd name="T92" fmla="*/ 0 w 56"/>
                <a:gd name="T93" fmla="*/ 8 h 80"/>
                <a:gd name="T94" fmla="*/ 24 w 56"/>
                <a:gd name="T95" fmla="*/ 0 h 80"/>
                <a:gd name="T96" fmla="*/ 28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8" y="0"/>
                  </a:moveTo>
                  <a:lnTo>
                    <a:pt x="28" y="20"/>
                  </a:lnTo>
                  <a:lnTo>
                    <a:pt x="32" y="8"/>
                  </a:lnTo>
                  <a:lnTo>
                    <a:pt x="40" y="0"/>
                  </a:lnTo>
                  <a:lnTo>
                    <a:pt x="48" y="0"/>
                  </a:lnTo>
                  <a:lnTo>
                    <a:pt x="52" y="0"/>
                  </a:lnTo>
                  <a:lnTo>
                    <a:pt x="56" y="4"/>
                  </a:lnTo>
                  <a:lnTo>
                    <a:pt x="56" y="8"/>
                  </a:lnTo>
                  <a:lnTo>
                    <a:pt x="56" y="12"/>
                  </a:lnTo>
                  <a:lnTo>
                    <a:pt x="56" y="16"/>
                  </a:lnTo>
                  <a:lnTo>
                    <a:pt x="52" y="20"/>
                  </a:lnTo>
                  <a:lnTo>
                    <a:pt x="48" y="16"/>
                  </a:lnTo>
                  <a:lnTo>
                    <a:pt x="44" y="16"/>
                  </a:lnTo>
                  <a:lnTo>
                    <a:pt x="40" y="12"/>
                  </a:lnTo>
                  <a:lnTo>
                    <a:pt x="36" y="12"/>
                  </a:lnTo>
                  <a:lnTo>
                    <a:pt x="32" y="20"/>
                  </a:lnTo>
                  <a:lnTo>
                    <a:pt x="28" y="24"/>
                  </a:lnTo>
                  <a:lnTo>
                    <a:pt x="28" y="60"/>
                  </a:lnTo>
                  <a:lnTo>
                    <a:pt x="28" y="68"/>
                  </a:lnTo>
                  <a:lnTo>
                    <a:pt x="28" y="72"/>
                  </a:lnTo>
                  <a:lnTo>
                    <a:pt x="32" y="72"/>
                  </a:lnTo>
                  <a:lnTo>
                    <a:pt x="32" y="76"/>
                  </a:lnTo>
                  <a:lnTo>
                    <a:pt x="36" y="76"/>
                  </a:lnTo>
                  <a:lnTo>
                    <a:pt x="40" y="76"/>
                  </a:lnTo>
                  <a:lnTo>
                    <a:pt x="40" y="80"/>
                  </a:lnTo>
                  <a:lnTo>
                    <a:pt x="0" y="80"/>
                  </a:lnTo>
                  <a:lnTo>
                    <a:pt x="0" y="76"/>
                  </a:lnTo>
                  <a:lnTo>
                    <a:pt x="4" y="76"/>
                  </a:lnTo>
                  <a:lnTo>
                    <a:pt x="8" y="76"/>
                  </a:lnTo>
                  <a:lnTo>
                    <a:pt x="12" y="72"/>
                  </a:lnTo>
                  <a:lnTo>
                    <a:pt x="12" y="68"/>
                  </a:lnTo>
                  <a:lnTo>
                    <a:pt x="12" y="60"/>
                  </a:lnTo>
                  <a:lnTo>
                    <a:pt x="12" y="32"/>
                  </a:lnTo>
                  <a:lnTo>
                    <a:pt x="12" y="20"/>
                  </a:lnTo>
                  <a:lnTo>
                    <a:pt x="12" y="12"/>
                  </a:lnTo>
                  <a:lnTo>
                    <a:pt x="12" y="8"/>
                  </a:lnTo>
                  <a:lnTo>
                    <a:pt x="8" y="8"/>
                  </a:lnTo>
                  <a:lnTo>
                    <a:pt x="4" y="8"/>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52" name="Freeform 220"/>
            <p:cNvSpPr>
              <a:spLocks noEditPoints="1"/>
            </p:cNvSpPr>
            <p:nvPr/>
          </p:nvSpPr>
          <p:spPr bwMode="auto">
            <a:xfrm>
              <a:off x="3185" y="3130"/>
              <a:ext cx="77" cy="116"/>
            </a:xfrm>
            <a:custGeom>
              <a:avLst/>
              <a:gdLst>
                <a:gd name="T0" fmla="*/ 13 w 77"/>
                <a:gd name="T1" fmla="*/ 48 h 116"/>
                <a:gd name="T2" fmla="*/ 4 w 77"/>
                <a:gd name="T3" fmla="*/ 36 h 116"/>
                <a:gd name="T4" fmla="*/ 9 w 77"/>
                <a:gd name="T5" fmla="*/ 16 h 116"/>
                <a:gd name="T6" fmla="*/ 25 w 77"/>
                <a:gd name="T7" fmla="*/ 0 h 116"/>
                <a:gd name="T8" fmla="*/ 49 w 77"/>
                <a:gd name="T9" fmla="*/ 0 h 116"/>
                <a:gd name="T10" fmla="*/ 73 w 77"/>
                <a:gd name="T11" fmla="*/ 4 h 116"/>
                <a:gd name="T12" fmla="*/ 77 w 77"/>
                <a:gd name="T13" fmla="*/ 4 h 116"/>
                <a:gd name="T14" fmla="*/ 77 w 77"/>
                <a:gd name="T15" fmla="*/ 4 h 116"/>
                <a:gd name="T16" fmla="*/ 77 w 77"/>
                <a:gd name="T17" fmla="*/ 8 h 116"/>
                <a:gd name="T18" fmla="*/ 77 w 77"/>
                <a:gd name="T19" fmla="*/ 8 h 116"/>
                <a:gd name="T20" fmla="*/ 77 w 77"/>
                <a:gd name="T21" fmla="*/ 8 h 116"/>
                <a:gd name="T22" fmla="*/ 73 w 77"/>
                <a:gd name="T23" fmla="*/ 8 h 116"/>
                <a:gd name="T24" fmla="*/ 65 w 77"/>
                <a:gd name="T25" fmla="*/ 16 h 116"/>
                <a:gd name="T26" fmla="*/ 65 w 77"/>
                <a:gd name="T27" fmla="*/ 36 h 116"/>
                <a:gd name="T28" fmla="*/ 49 w 77"/>
                <a:gd name="T29" fmla="*/ 52 h 116"/>
                <a:gd name="T30" fmla="*/ 33 w 77"/>
                <a:gd name="T31" fmla="*/ 52 h 116"/>
                <a:gd name="T32" fmla="*/ 21 w 77"/>
                <a:gd name="T33" fmla="*/ 56 h 116"/>
                <a:gd name="T34" fmla="*/ 17 w 77"/>
                <a:gd name="T35" fmla="*/ 60 h 116"/>
                <a:gd name="T36" fmla="*/ 17 w 77"/>
                <a:gd name="T37" fmla="*/ 64 h 116"/>
                <a:gd name="T38" fmla="*/ 21 w 77"/>
                <a:gd name="T39" fmla="*/ 64 h 116"/>
                <a:gd name="T40" fmla="*/ 29 w 77"/>
                <a:gd name="T41" fmla="*/ 68 h 116"/>
                <a:gd name="T42" fmla="*/ 49 w 77"/>
                <a:gd name="T43" fmla="*/ 68 h 116"/>
                <a:gd name="T44" fmla="*/ 65 w 77"/>
                <a:gd name="T45" fmla="*/ 72 h 116"/>
                <a:gd name="T46" fmla="*/ 77 w 77"/>
                <a:gd name="T47" fmla="*/ 80 h 116"/>
                <a:gd name="T48" fmla="*/ 73 w 77"/>
                <a:gd name="T49" fmla="*/ 96 h 116"/>
                <a:gd name="T50" fmla="*/ 57 w 77"/>
                <a:gd name="T51" fmla="*/ 112 h 116"/>
                <a:gd name="T52" fmla="*/ 33 w 77"/>
                <a:gd name="T53" fmla="*/ 116 h 116"/>
                <a:gd name="T54" fmla="*/ 4 w 77"/>
                <a:gd name="T55" fmla="*/ 108 h 116"/>
                <a:gd name="T56" fmla="*/ 0 w 77"/>
                <a:gd name="T57" fmla="*/ 100 h 116"/>
                <a:gd name="T58" fmla="*/ 0 w 77"/>
                <a:gd name="T59" fmla="*/ 96 h 116"/>
                <a:gd name="T60" fmla="*/ 4 w 77"/>
                <a:gd name="T61" fmla="*/ 88 h 116"/>
                <a:gd name="T62" fmla="*/ 17 w 77"/>
                <a:gd name="T63" fmla="*/ 80 h 116"/>
                <a:gd name="T64" fmla="*/ 9 w 77"/>
                <a:gd name="T65" fmla="*/ 72 h 116"/>
                <a:gd name="T66" fmla="*/ 4 w 77"/>
                <a:gd name="T67" fmla="*/ 68 h 116"/>
                <a:gd name="T68" fmla="*/ 9 w 77"/>
                <a:gd name="T69" fmla="*/ 60 h 116"/>
                <a:gd name="T70" fmla="*/ 21 w 77"/>
                <a:gd name="T71" fmla="*/ 52 h 116"/>
                <a:gd name="T72" fmla="*/ 29 w 77"/>
                <a:gd name="T73" fmla="*/ 4 h 116"/>
                <a:gd name="T74" fmla="*/ 21 w 77"/>
                <a:gd name="T75" fmla="*/ 12 h 116"/>
                <a:gd name="T76" fmla="*/ 21 w 77"/>
                <a:gd name="T77" fmla="*/ 36 h 116"/>
                <a:gd name="T78" fmla="*/ 33 w 77"/>
                <a:gd name="T79" fmla="*/ 48 h 116"/>
                <a:gd name="T80" fmla="*/ 45 w 77"/>
                <a:gd name="T81" fmla="*/ 48 h 116"/>
                <a:gd name="T82" fmla="*/ 53 w 77"/>
                <a:gd name="T83" fmla="*/ 40 h 116"/>
                <a:gd name="T84" fmla="*/ 53 w 77"/>
                <a:gd name="T85" fmla="*/ 16 h 116"/>
                <a:gd name="T86" fmla="*/ 41 w 77"/>
                <a:gd name="T87" fmla="*/ 4 h 116"/>
                <a:gd name="T88" fmla="*/ 21 w 77"/>
                <a:gd name="T89" fmla="*/ 80 h 116"/>
                <a:gd name="T90" fmla="*/ 13 w 77"/>
                <a:gd name="T91" fmla="*/ 88 h 116"/>
                <a:gd name="T92" fmla="*/ 13 w 77"/>
                <a:gd name="T93" fmla="*/ 96 h 116"/>
                <a:gd name="T94" fmla="*/ 17 w 77"/>
                <a:gd name="T95" fmla="*/ 100 h 116"/>
                <a:gd name="T96" fmla="*/ 41 w 77"/>
                <a:gd name="T97" fmla="*/ 108 h 116"/>
                <a:gd name="T98" fmla="*/ 65 w 77"/>
                <a:gd name="T99" fmla="*/ 100 h 116"/>
                <a:gd name="T100" fmla="*/ 73 w 77"/>
                <a:gd name="T101" fmla="*/ 88 h 116"/>
                <a:gd name="T102" fmla="*/ 69 w 77"/>
                <a:gd name="T103" fmla="*/ 84 h 116"/>
                <a:gd name="T104" fmla="*/ 49 w 77"/>
                <a:gd name="T105" fmla="*/ 80 h 116"/>
                <a:gd name="T106" fmla="*/ 21 w 77"/>
                <a:gd name="T107" fmla="*/ 80 h 11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7"/>
                <a:gd name="T163" fmla="*/ 0 h 116"/>
                <a:gd name="T164" fmla="*/ 77 w 77"/>
                <a:gd name="T165" fmla="*/ 116 h 11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7" h="116">
                  <a:moveTo>
                    <a:pt x="21" y="52"/>
                  </a:moveTo>
                  <a:lnTo>
                    <a:pt x="13" y="48"/>
                  </a:lnTo>
                  <a:lnTo>
                    <a:pt x="9" y="40"/>
                  </a:lnTo>
                  <a:lnTo>
                    <a:pt x="4" y="36"/>
                  </a:lnTo>
                  <a:lnTo>
                    <a:pt x="4" y="28"/>
                  </a:lnTo>
                  <a:lnTo>
                    <a:pt x="9" y="16"/>
                  </a:lnTo>
                  <a:lnTo>
                    <a:pt x="13" y="8"/>
                  </a:lnTo>
                  <a:lnTo>
                    <a:pt x="25" y="0"/>
                  </a:lnTo>
                  <a:lnTo>
                    <a:pt x="37" y="0"/>
                  </a:lnTo>
                  <a:lnTo>
                    <a:pt x="49" y="0"/>
                  </a:lnTo>
                  <a:lnTo>
                    <a:pt x="57" y="4"/>
                  </a:lnTo>
                  <a:lnTo>
                    <a:pt x="73" y="4"/>
                  </a:lnTo>
                  <a:lnTo>
                    <a:pt x="77" y="4"/>
                  </a:lnTo>
                  <a:lnTo>
                    <a:pt x="77" y="8"/>
                  </a:lnTo>
                  <a:lnTo>
                    <a:pt x="73" y="8"/>
                  </a:lnTo>
                  <a:lnTo>
                    <a:pt x="65" y="8"/>
                  </a:lnTo>
                  <a:lnTo>
                    <a:pt x="65" y="16"/>
                  </a:lnTo>
                  <a:lnTo>
                    <a:pt x="69" y="24"/>
                  </a:lnTo>
                  <a:lnTo>
                    <a:pt x="65" y="36"/>
                  </a:lnTo>
                  <a:lnTo>
                    <a:pt x="61" y="44"/>
                  </a:lnTo>
                  <a:lnTo>
                    <a:pt x="49" y="52"/>
                  </a:lnTo>
                  <a:lnTo>
                    <a:pt x="37" y="52"/>
                  </a:lnTo>
                  <a:lnTo>
                    <a:pt x="33" y="52"/>
                  </a:lnTo>
                  <a:lnTo>
                    <a:pt x="25" y="52"/>
                  </a:lnTo>
                  <a:lnTo>
                    <a:pt x="21" y="56"/>
                  </a:lnTo>
                  <a:lnTo>
                    <a:pt x="17" y="56"/>
                  </a:lnTo>
                  <a:lnTo>
                    <a:pt x="17" y="60"/>
                  </a:lnTo>
                  <a:lnTo>
                    <a:pt x="17" y="64"/>
                  </a:lnTo>
                  <a:lnTo>
                    <a:pt x="21" y="64"/>
                  </a:lnTo>
                  <a:lnTo>
                    <a:pt x="25" y="68"/>
                  </a:lnTo>
                  <a:lnTo>
                    <a:pt x="29" y="68"/>
                  </a:lnTo>
                  <a:lnTo>
                    <a:pt x="37" y="68"/>
                  </a:lnTo>
                  <a:lnTo>
                    <a:pt x="49" y="68"/>
                  </a:lnTo>
                  <a:lnTo>
                    <a:pt x="61" y="68"/>
                  </a:lnTo>
                  <a:lnTo>
                    <a:pt x="65" y="72"/>
                  </a:lnTo>
                  <a:lnTo>
                    <a:pt x="73" y="76"/>
                  </a:lnTo>
                  <a:lnTo>
                    <a:pt x="77" y="80"/>
                  </a:lnTo>
                  <a:lnTo>
                    <a:pt x="77" y="88"/>
                  </a:lnTo>
                  <a:lnTo>
                    <a:pt x="73" y="96"/>
                  </a:lnTo>
                  <a:lnTo>
                    <a:pt x="69" y="104"/>
                  </a:lnTo>
                  <a:lnTo>
                    <a:pt x="57" y="112"/>
                  </a:lnTo>
                  <a:lnTo>
                    <a:pt x="49" y="116"/>
                  </a:lnTo>
                  <a:lnTo>
                    <a:pt x="33" y="116"/>
                  </a:lnTo>
                  <a:lnTo>
                    <a:pt x="21" y="116"/>
                  </a:lnTo>
                  <a:lnTo>
                    <a:pt x="4" y="108"/>
                  </a:lnTo>
                  <a:lnTo>
                    <a:pt x="0" y="104"/>
                  </a:lnTo>
                  <a:lnTo>
                    <a:pt x="0" y="100"/>
                  </a:lnTo>
                  <a:lnTo>
                    <a:pt x="0" y="96"/>
                  </a:lnTo>
                  <a:lnTo>
                    <a:pt x="4" y="92"/>
                  </a:lnTo>
                  <a:lnTo>
                    <a:pt x="4" y="88"/>
                  </a:lnTo>
                  <a:lnTo>
                    <a:pt x="9" y="84"/>
                  </a:lnTo>
                  <a:lnTo>
                    <a:pt x="17" y="80"/>
                  </a:lnTo>
                  <a:lnTo>
                    <a:pt x="9" y="76"/>
                  </a:lnTo>
                  <a:lnTo>
                    <a:pt x="9" y="72"/>
                  </a:lnTo>
                  <a:lnTo>
                    <a:pt x="4" y="72"/>
                  </a:lnTo>
                  <a:lnTo>
                    <a:pt x="4" y="68"/>
                  </a:lnTo>
                  <a:lnTo>
                    <a:pt x="4" y="64"/>
                  </a:lnTo>
                  <a:lnTo>
                    <a:pt x="9" y="60"/>
                  </a:lnTo>
                  <a:lnTo>
                    <a:pt x="13" y="56"/>
                  </a:lnTo>
                  <a:lnTo>
                    <a:pt x="21" y="52"/>
                  </a:lnTo>
                  <a:close/>
                  <a:moveTo>
                    <a:pt x="37" y="4"/>
                  </a:moveTo>
                  <a:lnTo>
                    <a:pt x="29" y="4"/>
                  </a:lnTo>
                  <a:lnTo>
                    <a:pt x="25" y="8"/>
                  </a:lnTo>
                  <a:lnTo>
                    <a:pt x="21" y="12"/>
                  </a:lnTo>
                  <a:lnTo>
                    <a:pt x="21" y="24"/>
                  </a:lnTo>
                  <a:lnTo>
                    <a:pt x="21" y="36"/>
                  </a:lnTo>
                  <a:lnTo>
                    <a:pt x="25" y="44"/>
                  </a:lnTo>
                  <a:lnTo>
                    <a:pt x="33" y="48"/>
                  </a:lnTo>
                  <a:lnTo>
                    <a:pt x="37" y="48"/>
                  </a:lnTo>
                  <a:lnTo>
                    <a:pt x="45" y="48"/>
                  </a:lnTo>
                  <a:lnTo>
                    <a:pt x="49" y="44"/>
                  </a:lnTo>
                  <a:lnTo>
                    <a:pt x="53" y="40"/>
                  </a:lnTo>
                  <a:lnTo>
                    <a:pt x="53" y="28"/>
                  </a:lnTo>
                  <a:lnTo>
                    <a:pt x="53" y="16"/>
                  </a:lnTo>
                  <a:lnTo>
                    <a:pt x="49" y="8"/>
                  </a:lnTo>
                  <a:lnTo>
                    <a:pt x="41" y="4"/>
                  </a:lnTo>
                  <a:lnTo>
                    <a:pt x="37" y="4"/>
                  </a:lnTo>
                  <a:close/>
                  <a:moveTo>
                    <a:pt x="21" y="80"/>
                  </a:moveTo>
                  <a:lnTo>
                    <a:pt x="17" y="84"/>
                  </a:lnTo>
                  <a:lnTo>
                    <a:pt x="13" y="88"/>
                  </a:lnTo>
                  <a:lnTo>
                    <a:pt x="13" y="92"/>
                  </a:lnTo>
                  <a:lnTo>
                    <a:pt x="13" y="96"/>
                  </a:lnTo>
                  <a:lnTo>
                    <a:pt x="17" y="100"/>
                  </a:lnTo>
                  <a:lnTo>
                    <a:pt x="25" y="104"/>
                  </a:lnTo>
                  <a:lnTo>
                    <a:pt x="41" y="108"/>
                  </a:lnTo>
                  <a:lnTo>
                    <a:pt x="53" y="104"/>
                  </a:lnTo>
                  <a:lnTo>
                    <a:pt x="65" y="100"/>
                  </a:lnTo>
                  <a:lnTo>
                    <a:pt x="69" y="96"/>
                  </a:lnTo>
                  <a:lnTo>
                    <a:pt x="73" y="88"/>
                  </a:lnTo>
                  <a:lnTo>
                    <a:pt x="69" y="84"/>
                  </a:lnTo>
                  <a:lnTo>
                    <a:pt x="61" y="80"/>
                  </a:lnTo>
                  <a:lnTo>
                    <a:pt x="49" y="80"/>
                  </a:lnTo>
                  <a:lnTo>
                    <a:pt x="33" y="80"/>
                  </a:lnTo>
                  <a:lnTo>
                    <a:pt x="21" y="80"/>
                  </a:lnTo>
                  <a:close/>
                </a:path>
              </a:pathLst>
            </a:custGeom>
            <a:solidFill>
              <a:srgbClr val="000000"/>
            </a:solidFill>
            <a:ln w="0">
              <a:solidFill>
                <a:srgbClr val="000000"/>
              </a:solidFill>
              <a:round/>
              <a:headEnd/>
              <a:tailEnd/>
            </a:ln>
          </p:spPr>
          <p:txBody>
            <a:bodyPr/>
            <a:lstStyle/>
            <a:p>
              <a:endParaRPr lang="en-US"/>
            </a:p>
          </p:txBody>
        </p:sp>
        <p:sp>
          <p:nvSpPr>
            <p:cNvPr id="9253" name="Freeform 221"/>
            <p:cNvSpPr>
              <a:spLocks/>
            </p:cNvSpPr>
            <p:nvPr/>
          </p:nvSpPr>
          <p:spPr bwMode="auto">
            <a:xfrm>
              <a:off x="3266" y="3130"/>
              <a:ext cx="60" cy="80"/>
            </a:xfrm>
            <a:custGeom>
              <a:avLst/>
              <a:gdLst>
                <a:gd name="T0" fmla="*/ 28 w 60"/>
                <a:gd name="T1" fmla="*/ 0 h 80"/>
                <a:gd name="T2" fmla="*/ 28 w 60"/>
                <a:gd name="T3" fmla="*/ 20 h 80"/>
                <a:gd name="T4" fmla="*/ 32 w 60"/>
                <a:gd name="T5" fmla="*/ 8 h 80"/>
                <a:gd name="T6" fmla="*/ 40 w 60"/>
                <a:gd name="T7" fmla="*/ 0 h 80"/>
                <a:gd name="T8" fmla="*/ 48 w 60"/>
                <a:gd name="T9" fmla="*/ 0 h 80"/>
                <a:gd name="T10" fmla="*/ 52 w 60"/>
                <a:gd name="T11" fmla="*/ 0 h 80"/>
                <a:gd name="T12" fmla="*/ 56 w 60"/>
                <a:gd name="T13" fmla="*/ 4 h 80"/>
                <a:gd name="T14" fmla="*/ 56 w 60"/>
                <a:gd name="T15" fmla="*/ 4 h 80"/>
                <a:gd name="T16" fmla="*/ 60 w 60"/>
                <a:gd name="T17" fmla="*/ 8 h 80"/>
                <a:gd name="T18" fmla="*/ 56 w 60"/>
                <a:gd name="T19" fmla="*/ 12 h 80"/>
                <a:gd name="T20" fmla="*/ 56 w 60"/>
                <a:gd name="T21" fmla="*/ 16 h 80"/>
                <a:gd name="T22" fmla="*/ 52 w 60"/>
                <a:gd name="T23" fmla="*/ 20 h 80"/>
                <a:gd name="T24" fmla="*/ 52 w 60"/>
                <a:gd name="T25" fmla="*/ 20 h 80"/>
                <a:gd name="T26" fmla="*/ 48 w 60"/>
                <a:gd name="T27" fmla="*/ 16 h 80"/>
                <a:gd name="T28" fmla="*/ 44 w 60"/>
                <a:gd name="T29" fmla="*/ 16 h 80"/>
                <a:gd name="T30" fmla="*/ 40 w 60"/>
                <a:gd name="T31" fmla="*/ 12 h 80"/>
                <a:gd name="T32" fmla="*/ 40 w 60"/>
                <a:gd name="T33" fmla="*/ 12 h 80"/>
                <a:gd name="T34" fmla="*/ 36 w 60"/>
                <a:gd name="T35" fmla="*/ 12 h 80"/>
                <a:gd name="T36" fmla="*/ 36 w 60"/>
                <a:gd name="T37" fmla="*/ 12 h 80"/>
                <a:gd name="T38" fmla="*/ 32 w 60"/>
                <a:gd name="T39" fmla="*/ 20 h 80"/>
                <a:gd name="T40" fmla="*/ 28 w 60"/>
                <a:gd name="T41" fmla="*/ 24 h 80"/>
                <a:gd name="T42" fmla="*/ 28 w 60"/>
                <a:gd name="T43" fmla="*/ 60 h 80"/>
                <a:gd name="T44" fmla="*/ 28 w 60"/>
                <a:gd name="T45" fmla="*/ 68 h 80"/>
                <a:gd name="T46" fmla="*/ 28 w 60"/>
                <a:gd name="T47" fmla="*/ 72 h 80"/>
                <a:gd name="T48" fmla="*/ 32 w 60"/>
                <a:gd name="T49" fmla="*/ 72 h 80"/>
                <a:gd name="T50" fmla="*/ 32 w 60"/>
                <a:gd name="T51" fmla="*/ 76 h 80"/>
                <a:gd name="T52" fmla="*/ 36 w 60"/>
                <a:gd name="T53" fmla="*/ 76 h 80"/>
                <a:gd name="T54" fmla="*/ 40 w 60"/>
                <a:gd name="T55" fmla="*/ 76 h 80"/>
                <a:gd name="T56" fmla="*/ 40 w 60"/>
                <a:gd name="T57" fmla="*/ 80 h 80"/>
                <a:gd name="T58" fmla="*/ 0 w 60"/>
                <a:gd name="T59" fmla="*/ 80 h 80"/>
                <a:gd name="T60" fmla="*/ 0 w 60"/>
                <a:gd name="T61" fmla="*/ 76 h 80"/>
                <a:gd name="T62" fmla="*/ 8 w 60"/>
                <a:gd name="T63" fmla="*/ 76 h 80"/>
                <a:gd name="T64" fmla="*/ 8 w 60"/>
                <a:gd name="T65" fmla="*/ 76 h 80"/>
                <a:gd name="T66" fmla="*/ 12 w 60"/>
                <a:gd name="T67" fmla="*/ 72 h 80"/>
                <a:gd name="T68" fmla="*/ 12 w 60"/>
                <a:gd name="T69" fmla="*/ 72 h 80"/>
                <a:gd name="T70" fmla="*/ 12 w 60"/>
                <a:gd name="T71" fmla="*/ 68 h 80"/>
                <a:gd name="T72" fmla="*/ 12 w 60"/>
                <a:gd name="T73" fmla="*/ 60 h 80"/>
                <a:gd name="T74" fmla="*/ 12 w 60"/>
                <a:gd name="T75" fmla="*/ 32 h 80"/>
                <a:gd name="T76" fmla="*/ 12 w 60"/>
                <a:gd name="T77" fmla="*/ 20 h 80"/>
                <a:gd name="T78" fmla="*/ 12 w 60"/>
                <a:gd name="T79" fmla="*/ 12 h 80"/>
                <a:gd name="T80" fmla="*/ 12 w 60"/>
                <a:gd name="T81" fmla="*/ 12 h 80"/>
                <a:gd name="T82" fmla="*/ 12 w 60"/>
                <a:gd name="T83" fmla="*/ 8 h 80"/>
                <a:gd name="T84" fmla="*/ 8 w 60"/>
                <a:gd name="T85" fmla="*/ 8 h 80"/>
                <a:gd name="T86" fmla="*/ 8 w 60"/>
                <a:gd name="T87" fmla="*/ 8 h 80"/>
                <a:gd name="T88" fmla="*/ 4 w 60"/>
                <a:gd name="T89" fmla="*/ 8 h 80"/>
                <a:gd name="T90" fmla="*/ 4 w 60"/>
                <a:gd name="T91" fmla="*/ 8 h 80"/>
                <a:gd name="T92" fmla="*/ 0 w 60"/>
                <a:gd name="T93" fmla="*/ 8 h 80"/>
                <a:gd name="T94" fmla="*/ 24 w 60"/>
                <a:gd name="T95" fmla="*/ 0 h 80"/>
                <a:gd name="T96" fmla="*/ 28 w 60"/>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80"/>
                <a:gd name="T149" fmla="*/ 60 w 60"/>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80">
                  <a:moveTo>
                    <a:pt x="28" y="0"/>
                  </a:moveTo>
                  <a:lnTo>
                    <a:pt x="28" y="20"/>
                  </a:lnTo>
                  <a:lnTo>
                    <a:pt x="32" y="8"/>
                  </a:lnTo>
                  <a:lnTo>
                    <a:pt x="40" y="0"/>
                  </a:lnTo>
                  <a:lnTo>
                    <a:pt x="48" y="0"/>
                  </a:lnTo>
                  <a:lnTo>
                    <a:pt x="52" y="0"/>
                  </a:lnTo>
                  <a:lnTo>
                    <a:pt x="56" y="4"/>
                  </a:lnTo>
                  <a:lnTo>
                    <a:pt x="60" y="8"/>
                  </a:lnTo>
                  <a:lnTo>
                    <a:pt x="56" y="12"/>
                  </a:lnTo>
                  <a:lnTo>
                    <a:pt x="56" y="16"/>
                  </a:lnTo>
                  <a:lnTo>
                    <a:pt x="52" y="20"/>
                  </a:lnTo>
                  <a:lnTo>
                    <a:pt x="48" y="16"/>
                  </a:lnTo>
                  <a:lnTo>
                    <a:pt x="44" y="16"/>
                  </a:lnTo>
                  <a:lnTo>
                    <a:pt x="40" y="12"/>
                  </a:lnTo>
                  <a:lnTo>
                    <a:pt x="36" y="12"/>
                  </a:lnTo>
                  <a:lnTo>
                    <a:pt x="32" y="20"/>
                  </a:lnTo>
                  <a:lnTo>
                    <a:pt x="28" y="24"/>
                  </a:lnTo>
                  <a:lnTo>
                    <a:pt x="28" y="60"/>
                  </a:lnTo>
                  <a:lnTo>
                    <a:pt x="28" y="68"/>
                  </a:lnTo>
                  <a:lnTo>
                    <a:pt x="28" y="72"/>
                  </a:lnTo>
                  <a:lnTo>
                    <a:pt x="32" y="72"/>
                  </a:lnTo>
                  <a:lnTo>
                    <a:pt x="32" y="76"/>
                  </a:lnTo>
                  <a:lnTo>
                    <a:pt x="36" y="76"/>
                  </a:lnTo>
                  <a:lnTo>
                    <a:pt x="40" y="76"/>
                  </a:lnTo>
                  <a:lnTo>
                    <a:pt x="40" y="80"/>
                  </a:lnTo>
                  <a:lnTo>
                    <a:pt x="0" y="80"/>
                  </a:lnTo>
                  <a:lnTo>
                    <a:pt x="0" y="76"/>
                  </a:lnTo>
                  <a:lnTo>
                    <a:pt x="8" y="76"/>
                  </a:lnTo>
                  <a:lnTo>
                    <a:pt x="12" y="72"/>
                  </a:lnTo>
                  <a:lnTo>
                    <a:pt x="12" y="68"/>
                  </a:lnTo>
                  <a:lnTo>
                    <a:pt x="12" y="60"/>
                  </a:lnTo>
                  <a:lnTo>
                    <a:pt x="12" y="32"/>
                  </a:lnTo>
                  <a:lnTo>
                    <a:pt x="12" y="20"/>
                  </a:lnTo>
                  <a:lnTo>
                    <a:pt x="12" y="12"/>
                  </a:lnTo>
                  <a:lnTo>
                    <a:pt x="12" y="8"/>
                  </a:lnTo>
                  <a:lnTo>
                    <a:pt x="8" y="8"/>
                  </a:lnTo>
                  <a:lnTo>
                    <a:pt x="4" y="8"/>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54" name="Freeform 222"/>
            <p:cNvSpPr>
              <a:spLocks noEditPoints="1"/>
            </p:cNvSpPr>
            <p:nvPr/>
          </p:nvSpPr>
          <p:spPr bwMode="auto">
            <a:xfrm>
              <a:off x="3330" y="3130"/>
              <a:ext cx="77" cy="80"/>
            </a:xfrm>
            <a:custGeom>
              <a:avLst/>
              <a:gdLst>
                <a:gd name="T0" fmla="*/ 36 w 77"/>
                <a:gd name="T1" fmla="*/ 0 h 80"/>
                <a:gd name="T2" fmla="*/ 48 w 77"/>
                <a:gd name="T3" fmla="*/ 0 h 80"/>
                <a:gd name="T4" fmla="*/ 56 w 77"/>
                <a:gd name="T5" fmla="*/ 4 h 80"/>
                <a:gd name="T6" fmla="*/ 64 w 77"/>
                <a:gd name="T7" fmla="*/ 12 h 80"/>
                <a:gd name="T8" fmla="*/ 73 w 77"/>
                <a:gd name="T9" fmla="*/ 24 h 80"/>
                <a:gd name="T10" fmla="*/ 77 w 77"/>
                <a:gd name="T11" fmla="*/ 40 h 80"/>
                <a:gd name="T12" fmla="*/ 73 w 77"/>
                <a:gd name="T13" fmla="*/ 48 h 80"/>
                <a:gd name="T14" fmla="*/ 69 w 77"/>
                <a:gd name="T15" fmla="*/ 60 h 80"/>
                <a:gd name="T16" fmla="*/ 64 w 77"/>
                <a:gd name="T17" fmla="*/ 68 h 80"/>
                <a:gd name="T18" fmla="*/ 56 w 77"/>
                <a:gd name="T19" fmla="*/ 76 h 80"/>
                <a:gd name="T20" fmla="*/ 48 w 77"/>
                <a:gd name="T21" fmla="*/ 80 h 80"/>
                <a:gd name="T22" fmla="*/ 36 w 77"/>
                <a:gd name="T23" fmla="*/ 80 h 80"/>
                <a:gd name="T24" fmla="*/ 24 w 77"/>
                <a:gd name="T25" fmla="*/ 80 h 80"/>
                <a:gd name="T26" fmla="*/ 16 w 77"/>
                <a:gd name="T27" fmla="*/ 76 h 80"/>
                <a:gd name="T28" fmla="*/ 8 w 77"/>
                <a:gd name="T29" fmla="*/ 68 h 80"/>
                <a:gd name="T30" fmla="*/ 0 w 77"/>
                <a:gd name="T31" fmla="*/ 56 h 80"/>
                <a:gd name="T32" fmla="*/ 0 w 77"/>
                <a:gd name="T33" fmla="*/ 40 h 80"/>
                <a:gd name="T34" fmla="*/ 0 w 77"/>
                <a:gd name="T35" fmla="*/ 28 h 80"/>
                <a:gd name="T36" fmla="*/ 4 w 77"/>
                <a:gd name="T37" fmla="*/ 20 h 80"/>
                <a:gd name="T38" fmla="*/ 12 w 77"/>
                <a:gd name="T39" fmla="*/ 12 h 80"/>
                <a:gd name="T40" fmla="*/ 20 w 77"/>
                <a:gd name="T41" fmla="*/ 4 h 80"/>
                <a:gd name="T42" fmla="*/ 28 w 77"/>
                <a:gd name="T43" fmla="*/ 0 h 80"/>
                <a:gd name="T44" fmla="*/ 36 w 77"/>
                <a:gd name="T45" fmla="*/ 0 h 80"/>
                <a:gd name="T46" fmla="*/ 36 w 77"/>
                <a:gd name="T47" fmla="*/ 4 h 80"/>
                <a:gd name="T48" fmla="*/ 28 w 77"/>
                <a:gd name="T49" fmla="*/ 4 h 80"/>
                <a:gd name="T50" fmla="*/ 24 w 77"/>
                <a:gd name="T51" fmla="*/ 8 h 80"/>
                <a:gd name="T52" fmla="*/ 20 w 77"/>
                <a:gd name="T53" fmla="*/ 12 h 80"/>
                <a:gd name="T54" fmla="*/ 16 w 77"/>
                <a:gd name="T55" fmla="*/ 16 h 80"/>
                <a:gd name="T56" fmla="*/ 16 w 77"/>
                <a:gd name="T57" fmla="*/ 24 h 80"/>
                <a:gd name="T58" fmla="*/ 16 w 77"/>
                <a:gd name="T59" fmla="*/ 32 h 80"/>
                <a:gd name="T60" fmla="*/ 16 w 77"/>
                <a:gd name="T61" fmla="*/ 48 h 80"/>
                <a:gd name="T62" fmla="*/ 20 w 77"/>
                <a:gd name="T63" fmla="*/ 64 h 80"/>
                <a:gd name="T64" fmla="*/ 28 w 77"/>
                <a:gd name="T65" fmla="*/ 68 h 80"/>
                <a:gd name="T66" fmla="*/ 32 w 77"/>
                <a:gd name="T67" fmla="*/ 76 h 80"/>
                <a:gd name="T68" fmla="*/ 40 w 77"/>
                <a:gd name="T69" fmla="*/ 76 h 80"/>
                <a:gd name="T70" fmla="*/ 48 w 77"/>
                <a:gd name="T71" fmla="*/ 72 h 80"/>
                <a:gd name="T72" fmla="*/ 56 w 77"/>
                <a:gd name="T73" fmla="*/ 68 h 80"/>
                <a:gd name="T74" fmla="*/ 60 w 77"/>
                <a:gd name="T75" fmla="*/ 60 h 80"/>
                <a:gd name="T76" fmla="*/ 60 w 77"/>
                <a:gd name="T77" fmla="*/ 44 h 80"/>
                <a:gd name="T78" fmla="*/ 60 w 77"/>
                <a:gd name="T79" fmla="*/ 32 h 80"/>
                <a:gd name="T80" fmla="*/ 56 w 77"/>
                <a:gd name="T81" fmla="*/ 20 h 80"/>
                <a:gd name="T82" fmla="*/ 52 w 77"/>
                <a:gd name="T83" fmla="*/ 12 h 80"/>
                <a:gd name="T84" fmla="*/ 44 w 77"/>
                <a:gd name="T85" fmla="*/ 8 h 80"/>
                <a:gd name="T86" fmla="*/ 36 w 77"/>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0"/>
                <a:gd name="T134" fmla="*/ 77 w 77"/>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0">
                  <a:moveTo>
                    <a:pt x="36" y="0"/>
                  </a:moveTo>
                  <a:lnTo>
                    <a:pt x="48" y="0"/>
                  </a:lnTo>
                  <a:lnTo>
                    <a:pt x="56" y="4"/>
                  </a:lnTo>
                  <a:lnTo>
                    <a:pt x="64" y="12"/>
                  </a:lnTo>
                  <a:lnTo>
                    <a:pt x="73" y="24"/>
                  </a:lnTo>
                  <a:lnTo>
                    <a:pt x="77" y="40"/>
                  </a:lnTo>
                  <a:lnTo>
                    <a:pt x="73" y="48"/>
                  </a:lnTo>
                  <a:lnTo>
                    <a:pt x="69" y="60"/>
                  </a:lnTo>
                  <a:lnTo>
                    <a:pt x="64" y="68"/>
                  </a:lnTo>
                  <a:lnTo>
                    <a:pt x="56" y="76"/>
                  </a:lnTo>
                  <a:lnTo>
                    <a:pt x="48" y="80"/>
                  </a:lnTo>
                  <a:lnTo>
                    <a:pt x="36" y="80"/>
                  </a:lnTo>
                  <a:lnTo>
                    <a:pt x="24" y="80"/>
                  </a:lnTo>
                  <a:lnTo>
                    <a:pt x="16" y="76"/>
                  </a:lnTo>
                  <a:lnTo>
                    <a:pt x="8" y="68"/>
                  </a:lnTo>
                  <a:lnTo>
                    <a:pt x="0" y="56"/>
                  </a:lnTo>
                  <a:lnTo>
                    <a:pt x="0" y="40"/>
                  </a:lnTo>
                  <a:lnTo>
                    <a:pt x="0" y="28"/>
                  </a:lnTo>
                  <a:lnTo>
                    <a:pt x="4" y="20"/>
                  </a:lnTo>
                  <a:lnTo>
                    <a:pt x="12" y="12"/>
                  </a:lnTo>
                  <a:lnTo>
                    <a:pt x="20" y="4"/>
                  </a:lnTo>
                  <a:lnTo>
                    <a:pt x="28" y="0"/>
                  </a:lnTo>
                  <a:lnTo>
                    <a:pt x="36" y="0"/>
                  </a:lnTo>
                  <a:close/>
                  <a:moveTo>
                    <a:pt x="36" y="4"/>
                  </a:moveTo>
                  <a:lnTo>
                    <a:pt x="28" y="4"/>
                  </a:lnTo>
                  <a:lnTo>
                    <a:pt x="24" y="8"/>
                  </a:lnTo>
                  <a:lnTo>
                    <a:pt x="20" y="12"/>
                  </a:lnTo>
                  <a:lnTo>
                    <a:pt x="16" y="16"/>
                  </a:lnTo>
                  <a:lnTo>
                    <a:pt x="16" y="24"/>
                  </a:lnTo>
                  <a:lnTo>
                    <a:pt x="16" y="32"/>
                  </a:lnTo>
                  <a:lnTo>
                    <a:pt x="16" y="48"/>
                  </a:lnTo>
                  <a:lnTo>
                    <a:pt x="20" y="64"/>
                  </a:lnTo>
                  <a:lnTo>
                    <a:pt x="28" y="68"/>
                  </a:lnTo>
                  <a:lnTo>
                    <a:pt x="32" y="76"/>
                  </a:lnTo>
                  <a:lnTo>
                    <a:pt x="40" y="76"/>
                  </a:lnTo>
                  <a:lnTo>
                    <a:pt x="48" y="72"/>
                  </a:lnTo>
                  <a:lnTo>
                    <a:pt x="56" y="68"/>
                  </a:lnTo>
                  <a:lnTo>
                    <a:pt x="60" y="60"/>
                  </a:lnTo>
                  <a:lnTo>
                    <a:pt x="60" y="44"/>
                  </a:lnTo>
                  <a:lnTo>
                    <a:pt x="60" y="32"/>
                  </a:lnTo>
                  <a:lnTo>
                    <a:pt x="56" y="20"/>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255" name="Freeform 223"/>
            <p:cNvSpPr>
              <a:spLocks/>
            </p:cNvSpPr>
            <p:nvPr/>
          </p:nvSpPr>
          <p:spPr bwMode="auto">
            <a:xfrm>
              <a:off x="3415" y="3130"/>
              <a:ext cx="84" cy="80"/>
            </a:xfrm>
            <a:custGeom>
              <a:avLst/>
              <a:gdLst>
                <a:gd name="T0" fmla="*/ 72 w 84"/>
                <a:gd name="T1" fmla="*/ 0 h 80"/>
                <a:gd name="T2" fmla="*/ 72 w 84"/>
                <a:gd name="T3" fmla="*/ 48 h 80"/>
                <a:gd name="T4" fmla="*/ 72 w 84"/>
                <a:gd name="T5" fmla="*/ 60 h 80"/>
                <a:gd name="T6" fmla="*/ 72 w 84"/>
                <a:gd name="T7" fmla="*/ 64 h 80"/>
                <a:gd name="T8" fmla="*/ 72 w 84"/>
                <a:gd name="T9" fmla="*/ 68 h 80"/>
                <a:gd name="T10" fmla="*/ 76 w 84"/>
                <a:gd name="T11" fmla="*/ 72 h 80"/>
                <a:gd name="T12" fmla="*/ 76 w 84"/>
                <a:gd name="T13" fmla="*/ 72 h 80"/>
                <a:gd name="T14" fmla="*/ 76 w 84"/>
                <a:gd name="T15" fmla="*/ 72 h 80"/>
                <a:gd name="T16" fmla="*/ 80 w 84"/>
                <a:gd name="T17" fmla="*/ 72 h 80"/>
                <a:gd name="T18" fmla="*/ 84 w 84"/>
                <a:gd name="T19" fmla="*/ 68 h 80"/>
                <a:gd name="T20" fmla="*/ 84 w 84"/>
                <a:gd name="T21" fmla="*/ 72 h 80"/>
                <a:gd name="T22" fmla="*/ 60 w 84"/>
                <a:gd name="T23" fmla="*/ 80 h 80"/>
                <a:gd name="T24" fmla="*/ 56 w 84"/>
                <a:gd name="T25" fmla="*/ 80 h 80"/>
                <a:gd name="T26" fmla="*/ 56 w 84"/>
                <a:gd name="T27" fmla="*/ 64 h 80"/>
                <a:gd name="T28" fmla="*/ 48 w 84"/>
                <a:gd name="T29" fmla="*/ 72 h 80"/>
                <a:gd name="T30" fmla="*/ 44 w 84"/>
                <a:gd name="T31" fmla="*/ 76 h 80"/>
                <a:gd name="T32" fmla="*/ 36 w 84"/>
                <a:gd name="T33" fmla="*/ 80 h 80"/>
                <a:gd name="T34" fmla="*/ 32 w 84"/>
                <a:gd name="T35" fmla="*/ 80 h 80"/>
                <a:gd name="T36" fmla="*/ 24 w 84"/>
                <a:gd name="T37" fmla="*/ 80 h 80"/>
                <a:gd name="T38" fmla="*/ 20 w 84"/>
                <a:gd name="T39" fmla="*/ 76 h 80"/>
                <a:gd name="T40" fmla="*/ 16 w 84"/>
                <a:gd name="T41" fmla="*/ 72 h 80"/>
                <a:gd name="T42" fmla="*/ 12 w 84"/>
                <a:gd name="T43" fmla="*/ 68 h 80"/>
                <a:gd name="T44" fmla="*/ 12 w 84"/>
                <a:gd name="T45" fmla="*/ 60 h 80"/>
                <a:gd name="T46" fmla="*/ 12 w 84"/>
                <a:gd name="T47" fmla="*/ 52 h 80"/>
                <a:gd name="T48" fmla="*/ 12 w 84"/>
                <a:gd name="T49" fmla="*/ 16 h 80"/>
                <a:gd name="T50" fmla="*/ 12 w 84"/>
                <a:gd name="T51" fmla="*/ 12 h 80"/>
                <a:gd name="T52" fmla="*/ 8 w 84"/>
                <a:gd name="T53" fmla="*/ 8 h 80"/>
                <a:gd name="T54" fmla="*/ 8 w 84"/>
                <a:gd name="T55" fmla="*/ 4 h 80"/>
                <a:gd name="T56" fmla="*/ 8 w 84"/>
                <a:gd name="T57" fmla="*/ 4 h 80"/>
                <a:gd name="T58" fmla="*/ 4 w 84"/>
                <a:gd name="T59" fmla="*/ 4 h 80"/>
                <a:gd name="T60" fmla="*/ 0 w 84"/>
                <a:gd name="T61" fmla="*/ 4 h 80"/>
                <a:gd name="T62" fmla="*/ 0 w 84"/>
                <a:gd name="T63" fmla="*/ 0 h 80"/>
                <a:gd name="T64" fmla="*/ 24 w 84"/>
                <a:gd name="T65" fmla="*/ 0 h 80"/>
                <a:gd name="T66" fmla="*/ 24 w 84"/>
                <a:gd name="T67" fmla="*/ 52 h 80"/>
                <a:gd name="T68" fmla="*/ 28 w 84"/>
                <a:gd name="T69" fmla="*/ 60 h 80"/>
                <a:gd name="T70" fmla="*/ 28 w 84"/>
                <a:gd name="T71" fmla="*/ 68 h 80"/>
                <a:gd name="T72" fmla="*/ 32 w 84"/>
                <a:gd name="T73" fmla="*/ 68 h 80"/>
                <a:gd name="T74" fmla="*/ 40 w 84"/>
                <a:gd name="T75" fmla="*/ 68 h 80"/>
                <a:gd name="T76" fmla="*/ 44 w 84"/>
                <a:gd name="T77" fmla="*/ 68 h 80"/>
                <a:gd name="T78" fmla="*/ 48 w 84"/>
                <a:gd name="T79" fmla="*/ 68 h 80"/>
                <a:gd name="T80" fmla="*/ 52 w 84"/>
                <a:gd name="T81" fmla="*/ 64 h 80"/>
                <a:gd name="T82" fmla="*/ 56 w 84"/>
                <a:gd name="T83" fmla="*/ 60 h 80"/>
                <a:gd name="T84" fmla="*/ 56 w 84"/>
                <a:gd name="T85" fmla="*/ 16 h 80"/>
                <a:gd name="T86" fmla="*/ 56 w 84"/>
                <a:gd name="T87" fmla="*/ 8 h 80"/>
                <a:gd name="T88" fmla="*/ 56 w 84"/>
                <a:gd name="T89" fmla="*/ 4 h 80"/>
                <a:gd name="T90" fmla="*/ 52 w 84"/>
                <a:gd name="T91" fmla="*/ 4 h 80"/>
                <a:gd name="T92" fmla="*/ 48 w 84"/>
                <a:gd name="T93" fmla="*/ 4 h 80"/>
                <a:gd name="T94" fmla="*/ 48 w 84"/>
                <a:gd name="T95" fmla="*/ 0 h 80"/>
                <a:gd name="T96" fmla="*/ 72 w 84"/>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
                <a:gd name="T148" fmla="*/ 0 h 80"/>
                <a:gd name="T149" fmla="*/ 84 w 84"/>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 h="80">
                  <a:moveTo>
                    <a:pt x="72" y="0"/>
                  </a:moveTo>
                  <a:lnTo>
                    <a:pt x="72" y="48"/>
                  </a:lnTo>
                  <a:lnTo>
                    <a:pt x="72" y="60"/>
                  </a:lnTo>
                  <a:lnTo>
                    <a:pt x="72" y="64"/>
                  </a:lnTo>
                  <a:lnTo>
                    <a:pt x="72" y="68"/>
                  </a:lnTo>
                  <a:lnTo>
                    <a:pt x="76" y="72"/>
                  </a:lnTo>
                  <a:lnTo>
                    <a:pt x="80" y="72"/>
                  </a:lnTo>
                  <a:lnTo>
                    <a:pt x="84" y="68"/>
                  </a:lnTo>
                  <a:lnTo>
                    <a:pt x="84" y="72"/>
                  </a:lnTo>
                  <a:lnTo>
                    <a:pt x="60" y="80"/>
                  </a:lnTo>
                  <a:lnTo>
                    <a:pt x="56" y="80"/>
                  </a:lnTo>
                  <a:lnTo>
                    <a:pt x="56" y="64"/>
                  </a:lnTo>
                  <a:lnTo>
                    <a:pt x="48" y="72"/>
                  </a:lnTo>
                  <a:lnTo>
                    <a:pt x="44" y="76"/>
                  </a:lnTo>
                  <a:lnTo>
                    <a:pt x="36" y="80"/>
                  </a:lnTo>
                  <a:lnTo>
                    <a:pt x="32" y="80"/>
                  </a:lnTo>
                  <a:lnTo>
                    <a:pt x="24" y="80"/>
                  </a:lnTo>
                  <a:lnTo>
                    <a:pt x="20" y="76"/>
                  </a:lnTo>
                  <a:lnTo>
                    <a:pt x="16" y="72"/>
                  </a:lnTo>
                  <a:lnTo>
                    <a:pt x="12" y="68"/>
                  </a:lnTo>
                  <a:lnTo>
                    <a:pt x="12" y="60"/>
                  </a:lnTo>
                  <a:lnTo>
                    <a:pt x="12" y="52"/>
                  </a:lnTo>
                  <a:lnTo>
                    <a:pt x="12" y="16"/>
                  </a:lnTo>
                  <a:lnTo>
                    <a:pt x="12" y="12"/>
                  </a:lnTo>
                  <a:lnTo>
                    <a:pt x="8" y="8"/>
                  </a:lnTo>
                  <a:lnTo>
                    <a:pt x="8" y="4"/>
                  </a:lnTo>
                  <a:lnTo>
                    <a:pt x="4" y="4"/>
                  </a:lnTo>
                  <a:lnTo>
                    <a:pt x="0" y="4"/>
                  </a:lnTo>
                  <a:lnTo>
                    <a:pt x="0" y="0"/>
                  </a:lnTo>
                  <a:lnTo>
                    <a:pt x="24" y="0"/>
                  </a:lnTo>
                  <a:lnTo>
                    <a:pt x="24" y="52"/>
                  </a:lnTo>
                  <a:lnTo>
                    <a:pt x="28" y="60"/>
                  </a:lnTo>
                  <a:lnTo>
                    <a:pt x="28" y="68"/>
                  </a:lnTo>
                  <a:lnTo>
                    <a:pt x="32" y="68"/>
                  </a:lnTo>
                  <a:lnTo>
                    <a:pt x="40" y="68"/>
                  </a:lnTo>
                  <a:lnTo>
                    <a:pt x="44" y="68"/>
                  </a:lnTo>
                  <a:lnTo>
                    <a:pt x="48" y="68"/>
                  </a:lnTo>
                  <a:lnTo>
                    <a:pt x="52" y="64"/>
                  </a:lnTo>
                  <a:lnTo>
                    <a:pt x="56" y="60"/>
                  </a:lnTo>
                  <a:lnTo>
                    <a:pt x="56" y="16"/>
                  </a:lnTo>
                  <a:lnTo>
                    <a:pt x="56" y="8"/>
                  </a:lnTo>
                  <a:lnTo>
                    <a:pt x="56" y="4"/>
                  </a:lnTo>
                  <a:lnTo>
                    <a:pt x="52" y="4"/>
                  </a:lnTo>
                  <a:lnTo>
                    <a:pt x="48" y="4"/>
                  </a:lnTo>
                  <a:lnTo>
                    <a:pt x="48" y="0"/>
                  </a:lnTo>
                  <a:lnTo>
                    <a:pt x="72" y="0"/>
                  </a:lnTo>
                  <a:close/>
                </a:path>
              </a:pathLst>
            </a:custGeom>
            <a:solidFill>
              <a:srgbClr val="000000"/>
            </a:solidFill>
            <a:ln w="0">
              <a:solidFill>
                <a:srgbClr val="000000"/>
              </a:solidFill>
              <a:round/>
              <a:headEnd/>
              <a:tailEnd/>
            </a:ln>
          </p:spPr>
          <p:txBody>
            <a:bodyPr/>
            <a:lstStyle/>
            <a:p>
              <a:endParaRPr lang="en-US"/>
            </a:p>
          </p:txBody>
        </p:sp>
        <p:sp>
          <p:nvSpPr>
            <p:cNvPr id="9256" name="Freeform 224"/>
            <p:cNvSpPr>
              <a:spLocks noEditPoints="1"/>
            </p:cNvSpPr>
            <p:nvPr/>
          </p:nvSpPr>
          <p:spPr bwMode="auto">
            <a:xfrm>
              <a:off x="3499" y="3130"/>
              <a:ext cx="84" cy="116"/>
            </a:xfrm>
            <a:custGeom>
              <a:avLst/>
              <a:gdLst>
                <a:gd name="T0" fmla="*/ 24 w 84"/>
                <a:gd name="T1" fmla="*/ 0 h 116"/>
                <a:gd name="T2" fmla="*/ 28 w 84"/>
                <a:gd name="T3" fmla="*/ 16 h 116"/>
                <a:gd name="T4" fmla="*/ 40 w 84"/>
                <a:gd name="T5" fmla="*/ 4 h 116"/>
                <a:gd name="T6" fmla="*/ 52 w 84"/>
                <a:gd name="T7" fmla="*/ 0 h 116"/>
                <a:gd name="T8" fmla="*/ 72 w 84"/>
                <a:gd name="T9" fmla="*/ 8 h 116"/>
                <a:gd name="T10" fmla="*/ 84 w 84"/>
                <a:gd name="T11" fmla="*/ 24 h 116"/>
                <a:gd name="T12" fmla="*/ 84 w 84"/>
                <a:gd name="T13" fmla="*/ 48 h 116"/>
                <a:gd name="T14" fmla="*/ 72 w 84"/>
                <a:gd name="T15" fmla="*/ 72 h 116"/>
                <a:gd name="T16" fmla="*/ 48 w 84"/>
                <a:gd name="T17" fmla="*/ 80 h 116"/>
                <a:gd name="T18" fmla="*/ 36 w 84"/>
                <a:gd name="T19" fmla="*/ 80 h 116"/>
                <a:gd name="T20" fmla="*/ 28 w 84"/>
                <a:gd name="T21" fmla="*/ 72 h 116"/>
                <a:gd name="T22" fmla="*/ 28 w 84"/>
                <a:gd name="T23" fmla="*/ 108 h 116"/>
                <a:gd name="T24" fmla="*/ 32 w 84"/>
                <a:gd name="T25" fmla="*/ 112 h 116"/>
                <a:gd name="T26" fmla="*/ 36 w 84"/>
                <a:gd name="T27" fmla="*/ 116 h 116"/>
                <a:gd name="T28" fmla="*/ 40 w 84"/>
                <a:gd name="T29" fmla="*/ 116 h 116"/>
                <a:gd name="T30" fmla="*/ 0 w 84"/>
                <a:gd name="T31" fmla="*/ 116 h 116"/>
                <a:gd name="T32" fmla="*/ 8 w 84"/>
                <a:gd name="T33" fmla="*/ 116 h 116"/>
                <a:gd name="T34" fmla="*/ 12 w 84"/>
                <a:gd name="T35" fmla="*/ 112 h 116"/>
                <a:gd name="T36" fmla="*/ 12 w 84"/>
                <a:gd name="T37" fmla="*/ 108 h 116"/>
                <a:gd name="T38" fmla="*/ 16 w 84"/>
                <a:gd name="T39" fmla="*/ 24 h 116"/>
                <a:gd name="T40" fmla="*/ 12 w 84"/>
                <a:gd name="T41" fmla="*/ 12 h 116"/>
                <a:gd name="T42" fmla="*/ 12 w 84"/>
                <a:gd name="T43" fmla="*/ 8 h 116"/>
                <a:gd name="T44" fmla="*/ 8 w 84"/>
                <a:gd name="T45" fmla="*/ 8 h 116"/>
                <a:gd name="T46" fmla="*/ 4 w 84"/>
                <a:gd name="T47" fmla="*/ 8 h 116"/>
                <a:gd name="T48" fmla="*/ 28 w 84"/>
                <a:gd name="T49" fmla="*/ 24 h 116"/>
                <a:gd name="T50" fmla="*/ 28 w 84"/>
                <a:gd name="T51" fmla="*/ 60 h 116"/>
                <a:gd name="T52" fmla="*/ 32 w 84"/>
                <a:gd name="T53" fmla="*/ 68 h 116"/>
                <a:gd name="T54" fmla="*/ 40 w 84"/>
                <a:gd name="T55" fmla="*/ 76 h 116"/>
                <a:gd name="T56" fmla="*/ 56 w 84"/>
                <a:gd name="T57" fmla="*/ 72 h 116"/>
                <a:gd name="T58" fmla="*/ 68 w 84"/>
                <a:gd name="T59" fmla="*/ 60 h 116"/>
                <a:gd name="T60" fmla="*/ 68 w 84"/>
                <a:gd name="T61" fmla="*/ 36 h 116"/>
                <a:gd name="T62" fmla="*/ 60 w 84"/>
                <a:gd name="T63" fmla="*/ 20 h 116"/>
                <a:gd name="T64" fmla="*/ 48 w 84"/>
                <a:gd name="T65" fmla="*/ 12 h 116"/>
                <a:gd name="T66" fmla="*/ 40 w 84"/>
                <a:gd name="T67" fmla="*/ 12 h 116"/>
                <a:gd name="T68" fmla="*/ 28 w 84"/>
                <a:gd name="T69" fmla="*/ 24 h 1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116"/>
                <a:gd name="T107" fmla="*/ 84 w 84"/>
                <a:gd name="T108" fmla="*/ 116 h 1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116">
                  <a:moveTo>
                    <a:pt x="4" y="8"/>
                  </a:moveTo>
                  <a:lnTo>
                    <a:pt x="24" y="0"/>
                  </a:lnTo>
                  <a:lnTo>
                    <a:pt x="28" y="0"/>
                  </a:lnTo>
                  <a:lnTo>
                    <a:pt x="28" y="16"/>
                  </a:lnTo>
                  <a:lnTo>
                    <a:pt x="36" y="8"/>
                  </a:lnTo>
                  <a:lnTo>
                    <a:pt x="40" y="4"/>
                  </a:lnTo>
                  <a:lnTo>
                    <a:pt x="48" y="0"/>
                  </a:lnTo>
                  <a:lnTo>
                    <a:pt x="52" y="0"/>
                  </a:lnTo>
                  <a:lnTo>
                    <a:pt x="64" y="0"/>
                  </a:lnTo>
                  <a:lnTo>
                    <a:pt x="72" y="8"/>
                  </a:lnTo>
                  <a:lnTo>
                    <a:pt x="80" y="16"/>
                  </a:lnTo>
                  <a:lnTo>
                    <a:pt x="84" y="24"/>
                  </a:lnTo>
                  <a:lnTo>
                    <a:pt x="84" y="36"/>
                  </a:lnTo>
                  <a:lnTo>
                    <a:pt x="84" y="48"/>
                  </a:lnTo>
                  <a:lnTo>
                    <a:pt x="80" y="60"/>
                  </a:lnTo>
                  <a:lnTo>
                    <a:pt x="72" y="72"/>
                  </a:lnTo>
                  <a:lnTo>
                    <a:pt x="60" y="80"/>
                  </a:lnTo>
                  <a:lnTo>
                    <a:pt x="48" y="80"/>
                  </a:lnTo>
                  <a:lnTo>
                    <a:pt x="40" y="80"/>
                  </a:lnTo>
                  <a:lnTo>
                    <a:pt x="36" y="80"/>
                  </a:lnTo>
                  <a:lnTo>
                    <a:pt x="32" y="76"/>
                  </a:lnTo>
                  <a:lnTo>
                    <a:pt x="28" y="72"/>
                  </a:lnTo>
                  <a:lnTo>
                    <a:pt x="28" y="100"/>
                  </a:lnTo>
                  <a:lnTo>
                    <a:pt x="28" y="108"/>
                  </a:lnTo>
                  <a:lnTo>
                    <a:pt x="28" y="112"/>
                  </a:lnTo>
                  <a:lnTo>
                    <a:pt x="32" y="112"/>
                  </a:lnTo>
                  <a:lnTo>
                    <a:pt x="32" y="116"/>
                  </a:lnTo>
                  <a:lnTo>
                    <a:pt x="36" y="116"/>
                  </a:lnTo>
                  <a:lnTo>
                    <a:pt x="40" y="116"/>
                  </a:lnTo>
                  <a:lnTo>
                    <a:pt x="0" y="116"/>
                  </a:lnTo>
                  <a:lnTo>
                    <a:pt x="8" y="116"/>
                  </a:lnTo>
                  <a:lnTo>
                    <a:pt x="12" y="112"/>
                  </a:lnTo>
                  <a:lnTo>
                    <a:pt x="12" y="108"/>
                  </a:lnTo>
                  <a:lnTo>
                    <a:pt x="16" y="100"/>
                  </a:lnTo>
                  <a:lnTo>
                    <a:pt x="16" y="24"/>
                  </a:lnTo>
                  <a:lnTo>
                    <a:pt x="12" y="16"/>
                  </a:lnTo>
                  <a:lnTo>
                    <a:pt x="12" y="12"/>
                  </a:lnTo>
                  <a:lnTo>
                    <a:pt x="12" y="8"/>
                  </a:lnTo>
                  <a:lnTo>
                    <a:pt x="8" y="8"/>
                  </a:lnTo>
                  <a:lnTo>
                    <a:pt x="4" y="8"/>
                  </a:lnTo>
                  <a:close/>
                  <a:moveTo>
                    <a:pt x="28" y="24"/>
                  </a:moveTo>
                  <a:lnTo>
                    <a:pt x="28" y="52"/>
                  </a:lnTo>
                  <a:lnTo>
                    <a:pt x="28" y="60"/>
                  </a:lnTo>
                  <a:lnTo>
                    <a:pt x="28" y="64"/>
                  </a:lnTo>
                  <a:lnTo>
                    <a:pt x="32" y="68"/>
                  </a:lnTo>
                  <a:lnTo>
                    <a:pt x="36" y="72"/>
                  </a:lnTo>
                  <a:lnTo>
                    <a:pt x="40" y="76"/>
                  </a:lnTo>
                  <a:lnTo>
                    <a:pt x="48" y="76"/>
                  </a:lnTo>
                  <a:lnTo>
                    <a:pt x="56" y="72"/>
                  </a:lnTo>
                  <a:lnTo>
                    <a:pt x="60" y="68"/>
                  </a:lnTo>
                  <a:lnTo>
                    <a:pt x="68" y="60"/>
                  </a:lnTo>
                  <a:lnTo>
                    <a:pt x="68" y="44"/>
                  </a:lnTo>
                  <a:lnTo>
                    <a:pt x="68" y="36"/>
                  </a:lnTo>
                  <a:lnTo>
                    <a:pt x="64" y="24"/>
                  </a:lnTo>
                  <a:lnTo>
                    <a:pt x="60" y="20"/>
                  </a:lnTo>
                  <a:lnTo>
                    <a:pt x="56" y="12"/>
                  </a:lnTo>
                  <a:lnTo>
                    <a:pt x="48" y="12"/>
                  </a:lnTo>
                  <a:lnTo>
                    <a:pt x="44" y="12"/>
                  </a:lnTo>
                  <a:lnTo>
                    <a:pt x="40" y="12"/>
                  </a:lnTo>
                  <a:lnTo>
                    <a:pt x="36" y="16"/>
                  </a:lnTo>
                  <a:lnTo>
                    <a:pt x="28" y="24"/>
                  </a:lnTo>
                  <a:close/>
                </a:path>
              </a:pathLst>
            </a:custGeom>
            <a:solidFill>
              <a:srgbClr val="000000"/>
            </a:solidFill>
            <a:ln w="0">
              <a:solidFill>
                <a:srgbClr val="000000"/>
              </a:solidFill>
              <a:round/>
              <a:headEnd/>
              <a:tailEnd/>
            </a:ln>
          </p:spPr>
          <p:txBody>
            <a:bodyPr/>
            <a:lstStyle/>
            <a:p>
              <a:endParaRPr lang="en-US"/>
            </a:p>
          </p:txBody>
        </p:sp>
        <p:sp>
          <p:nvSpPr>
            <p:cNvPr id="9257" name="Freeform 225"/>
            <p:cNvSpPr>
              <a:spLocks/>
            </p:cNvSpPr>
            <p:nvPr/>
          </p:nvSpPr>
          <p:spPr bwMode="auto">
            <a:xfrm>
              <a:off x="3599" y="3130"/>
              <a:ext cx="53" cy="80"/>
            </a:xfrm>
            <a:custGeom>
              <a:avLst/>
              <a:gdLst>
                <a:gd name="T0" fmla="*/ 45 w 53"/>
                <a:gd name="T1" fmla="*/ 0 h 80"/>
                <a:gd name="T2" fmla="*/ 45 w 53"/>
                <a:gd name="T3" fmla="*/ 28 h 80"/>
                <a:gd name="T4" fmla="*/ 45 w 53"/>
                <a:gd name="T5" fmla="*/ 28 h 80"/>
                <a:gd name="T6" fmla="*/ 41 w 53"/>
                <a:gd name="T7" fmla="*/ 16 h 80"/>
                <a:gd name="T8" fmla="*/ 37 w 53"/>
                <a:gd name="T9" fmla="*/ 8 h 80"/>
                <a:gd name="T10" fmla="*/ 29 w 53"/>
                <a:gd name="T11" fmla="*/ 4 h 80"/>
                <a:gd name="T12" fmla="*/ 25 w 53"/>
                <a:gd name="T13" fmla="*/ 4 h 80"/>
                <a:gd name="T14" fmla="*/ 17 w 53"/>
                <a:gd name="T15" fmla="*/ 4 h 80"/>
                <a:gd name="T16" fmla="*/ 13 w 53"/>
                <a:gd name="T17" fmla="*/ 8 h 80"/>
                <a:gd name="T18" fmla="*/ 9 w 53"/>
                <a:gd name="T19" fmla="*/ 12 h 80"/>
                <a:gd name="T20" fmla="*/ 9 w 53"/>
                <a:gd name="T21" fmla="*/ 16 h 80"/>
                <a:gd name="T22" fmla="*/ 9 w 53"/>
                <a:gd name="T23" fmla="*/ 20 h 80"/>
                <a:gd name="T24" fmla="*/ 13 w 53"/>
                <a:gd name="T25" fmla="*/ 24 h 80"/>
                <a:gd name="T26" fmla="*/ 17 w 53"/>
                <a:gd name="T27" fmla="*/ 24 h 80"/>
                <a:gd name="T28" fmla="*/ 21 w 53"/>
                <a:gd name="T29" fmla="*/ 28 h 80"/>
                <a:gd name="T30" fmla="*/ 33 w 53"/>
                <a:gd name="T31" fmla="*/ 36 h 80"/>
                <a:gd name="T32" fmla="*/ 45 w 53"/>
                <a:gd name="T33" fmla="*/ 40 h 80"/>
                <a:gd name="T34" fmla="*/ 49 w 53"/>
                <a:gd name="T35" fmla="*/ 48 h 80"/>
                <a:gd name="T36" fmla="*/ 53 w 53"/>
                <a:gd name="T37" fmla="*/ 56 h 80"/>
                <a:gd name="T38" fmla="*/ 49 w 53"/>
                <a:gd name="T39" fmla="*/ 68 h 80"/>
                <a:gd name="T40" fmla="*/ 45 w 53"/>
                <a:gd name="T41" fmla="*/ 76 h 80"/>
                <a:gd name="T42" fmla="*/ 37 w 53"/>
                <a:gd name="T43" fmla="*/ 80 h 80"/>
                <a:gd name="T44" fmla="*/ 25 w 53"/>
                <a:gd name="T45" fmla="*/ 80 h 80"/>
                <a:gd name="T46" fmla="*/ 17 w 53"/>
                <a:gd name="T47" fmla="*/ 80 h 80"/>
                <a:gd name="T48" fmla="*/ 9 w 53"/>
                <a:gd name="T49" fmla="*/ 80 h 80"/>
                <a:gd name="T50" fmla="*/ 5 w 53"/>
                <a:gd name="T51" fmla="*/ 76 h 80"/>
                <a:gd name="T52" fmla="*/ 5 w 53"/>
                <a:gd name="T53" fmla="*/ 76 h 80"/>
                <a:gd name="T54" fmla="*/ 0 w 53"/>
                <a:gd name="T55" fmla="*/ 80 h 80"/>
                <a:gd name="T56" fmla="*/ 0 w 53"/>
                <a:gd name="T57" fmla="*/ 80 h 80"/>
                <a:gd name="T58" fmla="*/ 0 w 53"/>
                <a:gd name="T59" fmla="*/ 80 h 80"/>
                <a:gd name="T60" fmla="*/ 0 w 53"/>
                <a:gd name="T61" fmla="*/ 52 h 80"/>
                <a:gd name="T62" fmla="*/ 0 w 53"/>
                <a:gd name="T63" fmla="*/ 52 h 80"/>
                <a:gd name="T64" fmla="*/ 5 w 53"/>
                <a:gd name="T65" fmla="*/ 64 h 80"/>
                <a:gd name="T66" fmla="*/ 9 w 53"/>
                <a:gd name="T67" fmla="*/ 68 h 80"/>
                <a:gd name="T68" fmla="*/ 17 w 53"/>
                <a:gd name="T69" fmla="*/ 76 h 80"/>
                <a:gd name="T70" fmla="*/ 25 w 53"/>
                <a:gd name="T71" fmla="*/ 76 h 80"/>
                <a:gd name="T72" fmla="*/ 33 w 53"/>
                <a:gd name="T73" fmla="*/ 76 h 80"/>
                <a:gd name="T74" fmla="*/ 37 w 53"/>
                <a:gd name="T75" fmla="*/ 72 h 80"/>
                <a:gd name="T76" fmla="*/ 37 w 53"/>
                <a:gd name="T77" fmla="*/ 68 h 80"/>
                <a:gd name="T78" fmla="*/ 41 w 53"/>
                <a:gd name="T79" fmla="*/ 64 h 80"/>
                <a:gd name="T80" fmla="*/ 37 w 53"/>
                <a:gd name="T81" fmla="*/ 60 h 80"/>
                <a:gd name="T82" fmla="*/ 37 w 53"/>
                <a:gd name="T83" fmla="*/ 52 h 80"/>
                <a:gd name="T84" fmla="*/ 29 w 53"/>
                <a:gd name="T85" fmla="*/ 48 h 80"/>
                <a:gd name="T86" fmla="*/ 21 w 53"/>
                <a:gd name="T87" fmla="*/ 44 h 80"/>
                <a:gd name="T88" fmla="*/ 9 w 53"/>
                <a:gd name="T89" fmla="*/ 40 h 80"/>
                <a:gd name="T90" fmla="*/ 0 w 53"/>
                <a:gd name="T91" fmla="*/ 32 h 80"/>
                <a:gd name="T92" fmla="*/ 0 w 53"/>
                <a:gd name="T93" fmla="*/ 28 h 80"/>
                <a:gd name="T94" fmla="*/ 0 w 53"/>
                <a:gd name="T95" fmla="*/ 20 h 80"/>
                <a:gd name="T96" fmla="*/ 0 w 53"/>
                <a:gd name="T97" fmla="*/ 12 h 80"/>
                <a:gd name="T98" fmla="*/ 5 w 53"/>
                <a:gd name="T99" fmla="*/ 4 h 80"/>
                <a:gd name="T100" fmla="*/ 13 w 53"/>
                <a:gd name="T101" fmla="*/ 0 h 80"/>
                <a:gd name="T102" fmla="*/ 25 w 53"/>
                <a:gd name="T103" fmla="*/ 0 h 80"/>
                <a:gd name="T104" fmla="*/ 29 w 53"/>
                <a:gd name="T105" fmla="*/ 0 h 80"/>
                <a:gd name="T106" fmla="*/ 33 w 53"/>
                <a:gd name="T107" fmla="*/ 0 h 80"/>
                <a:gd name="T108" fmla="*/ 37 w 53"/>
                <a:gd name="T109" fmla="*/ 4 h 80"/>
                <a:gd name="T110" fmla="*/ 41 w 53"/>
                <a:gd name="T111" fmla="*/ 4 h 80"/>
                <a:gd name="T112" fmla="*/ 41 w 53"/>
                <a:gd name="T113" fmla="*/ 4 h 80"/>
                <a:gd name="T114" fmla="*/ 41 w 53"/>
                <a:gd name="T115" fmla="*/ 0 h 80"/>
                <a:gd name="T116" fmla="*/ 45 w 53"/>
                <a:gd name="T117" fmla="*/ 0 h 80"/>
                <a:gd name="T118" fmla="*/ 45 w 53"/>
                <a:gd name="T119" fmla="*/ 0 h 80"/>
                <a:gd name="T120" fmla="*/ 45 w 53"/>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0"/>
                <a:gd name="T185" fmla="*/ 53 w 53"/>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0">
                  <a:moveTo>
                    <a:pt x="45" y="0"/>
                  </a:moveTo>
                  <a:lnTo>
                    <a:pt x="45" y="28"/>
                  </a:lnTo>
                  <a:lnTo>
                    <a:pt x="41" y="16"/>
                  </a:lnTo>
                  <a:lnTo>
                    <a:pt x="37" y="8"/>
                  </a:lnTo>
                  <a:lnTo>
                    <a:pt x="29" y="4"/>
                  </a:lnTo>
                  <a:lnTo>
                    <a:pt x="25" y="4"/>
                  </a:lnTo>
                  <a:lnTo>
                    <a:pt x="17" y="4"/>
                  </a:lnTo>
                  <a:lnTo>
                    <a:pt x="13" y="8"/>
                  </a:lnTo>
                  <a:lnTo>
                    <a:pt x="9" y="12"/>
                  </a:lnTo>
                  <a:lnTo>
                    <a:pt x="9" y="16"/>
                  </a:lnTo>
                  <a:lnTo>
                    <a:pt x="9" y="20"/>
                  </a:lnTo>
                  <a:lnTo>
                    <a:pt x="13" y="24"/>
                  </a:lnTo>
                  <a:lnTo>
                    <a:pt x="17" y="24"/>
                  </a:lnTo>
                  <a:lnTo>
                    <a:pt x="21" y="28"/>
                  </a:lnTo>
                  <a:lnTo>
                    <a:pt x="33" y="36"/>
                  </a:lnTo>
                  <a:lnTo>
                    <a:pt x="45" y="40"/>
                  </a:lnTo>
                  <a:lnTo>
                    <a:pt x="49" y="48"/>
                  </a:lnTo>
                  <a:lnTo>
                    <a:pt x="53" y="56"/>
                  </a:lnTo>
                  <a:lnTo>
                    <a:pt x="49" y="68"/>
                  </a:lnTo>
                  <a:lnTo>
                    <a:pt x="45" y="76"/>
                  </a:lnTo>
                  <a:lnTo>
                    <a:pt x="37" y="80"/>
                  </a:lnTo>
                  <a:lnTo>
                    <a:pt x="25" y="80"/>
                  </a:lnTo>
                  <a:lnTo>
                    <a:pt x="17" y="80"/>
                  </a:lnTo>
                  <a:lnTo>
                    <a:pt x="9" y="80"/>
                  </a:lnTo>
                  <a:lnTo>
                    <a:pt x="5" y="76"/>
                  </a:lnTo>
                  <a:lnTo>
                    <a:pt x="0" y="80"/>
                  </a:lnTo>
                  <a:lnTo>
                    <a:pt x="0" y="52"/>
                  </a:lnTo>
                  <a:lnTo>
                    <a:pt x="5" y="64"/>
                  </a:lnTo>
                  <a:lnTo>
                    <a:pt x="9" y="68"/>
                  </a:lnTo>
                  <a:lnTo>
                    <a:pt x="17" y="76"/>
                  </a:lnTo>
                  <a:lnTo>
                    <a:pt x="25" y="76"/>
                  </a:lnTo>
                  <a:lnTo>
                    <a:pt x="33" y="76"/>
                  </a:lnTo>
                  <a:lnTo>
                    <a:pt x="37" y="72"/>
                  </a:lnTo>
                  <a:lnTo>
                    <a:pt x="37" y="68"/>
                  </a:lnTo>
                  <a:lnTo>
                    <a:pt x="41" y="64"/>
                  </a:lnTo>
                  <a:lnTo>
                    <a:pt x="37" y="60"/>
                  </a:lnTo>
                  <a:lnTo>
                    <a:pt x="37" y="52"/>
                  </a:lnTo>
                  <a:lnTo>
                    <a:pt x="29" y="48"/>
                  </a:lnTo>
                  <a:lnTo>
                    <a:pt x="21" y="44"/>
                  </a:lnTo>
                  <a:lnTo>
                    <a:pt x="9" y="40"/>
                  </a:lnTo>
                  <a:lnTo>
                    <a:pt x="0" y="32"/>
                  </a:lnTo>
                  <a:lnTo>
                    <a:pt x="0" y="28"/>
                  </a:lnTo>
                  <a:lnTo>
                    <a:pt x="0" y="20"/>
                  </a:lnTo>
                  <a:lnTo>
                    <a:pt x="0" y="12"/>
                  </a:lnTo>
                  <a:lnTo>
                    <a:pt x="5" y="4"/>
                  </a:lnTo>
                  <a:lnTo>
                    <a:pt x="13" y="0"/>
                  </a:lnTo>
                  <a:lnTo>
                    <a:pt x="25" y="0"/>
                  </a:lnTo>
                  <a:lnTo>
                    <a:pt x="29" y="0"/>
                  </a:lnTo>
                  <a:lnTo>
                    <a:pt x="33" y="0"/>
                  </a:lnTo>
                  <a:lnTo>
                    <a:pt x="37" y="4"/>
                  </a:lnTo>
                  <a:lnTo>
                    <a:pt x="41" y="4"/>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9258" name="Rectangle 226"/>
            <p:cNvSpPr>
              <a:spLocks noChangeArrowheads="1"/>
            </p:cNvSpPr>
            <p:nvPr/>
          </p:nvSpPr>
          <p:spPr bwMode="auto">
            <a:xfrm>
              <a:off x="3829" y="306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259" name="Freeform 227"/>
            <p:cNvSpPr>
              <a:spLocks/>
            </p:cNvSpPr>
            <p:nvPr/>
          </p:nvSpPr>
          <p:spPr bwMode="auto">
            <a:xfrm>
              <a:off x="4130" y="3130"/>
              <a:ext cx="68" cy="80"/>
            </a:xfrm>
            <a:custGeom>
              <a:avLst/>
              <a:gdLst>
                <a:gd name="T0" fmla="*/ 60 w 68"/>
                <a:gd name="T1" fmla="*/ 56 h 80"/>
                <a:gd name="T2" fmla="*/ 52 w 68"/>
                <a:gd name="T3" fmla="*/ 68 h 80"/>
                <a:gd name="T4" fmla="*/ 44 w 68"/>
                <a:gd name="T5" fmla="*/ 76 h 80"/>
                <a:gd name="T6" fmla="*/ 32 w 68"/>
                <a:gd name="T7" fmla="*/ 80 h 80"/>
                <a:gd name="T8" fmla="*/ 24 w 68"/>
                <a:gd name="T9" fmla="*/ 80 h 80"/>
                <a:gd name="T10" fmla="*/ 12 w 68"/>
                <a:gd name="T11" fmla="*/ 80 h 80"/>
                <a:gd name="T12" fmla="*/ 4 w 68"/>
                <a:gd name="T13" fmla="*/ 72 h 80"/>
                <a:gd name="T14" fmla="*/ 0 w 68"/>
                <a:gd name="T15" fmla="*/ 64 h 80"/>
                <a:gd name="T16" fmla="*/ 0 w 68"/>
                <a:gd name="T17" fmla="*/ 56 h 80"/>
                <a:gd name="T18" fmla="*/ 0 w 68"/>
                <a:gd name="T19" fmla="*/ 44 h 80"/>
                <a:gd name="T20" fmla="*/ 4 w 68"/>
                <a:gd name="T21" fmla="*/ 28 h 80"/>
                <a:gd name="T22" fmla="*/ 16 w 68"/>
                <a:gd name="T23" fmla="*/ 16 h 80"/>
                <a:gd name="T24" fmla="*/ 24 w 68"/>
                <a:gd name="T25" fmla="*/ 8 h 80"/>
                <a:gd name="T26" fmla="*/ 36 w 68"/>
                <a:gd name="T27" fmla="*/ 4 h 80"/>
                <a:gd name="T28" fmla="*/ 48 w 68"/>
                <a:gd name="T29" fmla="*/ 0 h 80"/>
                <a:gd name="T30" fmla="*/ 56 w 68"/>
                <a:gd name="T31" fmla="*/ 0 h 80"/>
                <a:gd name="T32" fmla="*/ 64 w 68"/>
                <a:gd name="T33" fmla="*/ 4 h 80"/>
                <a:gd name="T34" fmla="*/ 68 w 68"/>
                <a:gd name="T35" fmla="*/ 8 h 80"/>
                <a:gd name="T36" fmla="*/ 68 w 68"/>
                <a:gd name="T37" fmla="*/ 16 h 80"/>
                <a:gd name="T38" fmla="*/ 68 w 68"/>
                <a:gd name="T39" fmla="*/ 20 h 80"/>
                <a:gd name="T40" fmla="*/ 64 w 68"/>
                <a:gd name="T41" fmla="*/ 24 h 80"/>
                <a:gd name="T42" fmla="*/ 60 w 68"/>
                <a:gd name="T43" fmla="*/ 24 h 80"/>
                <a:gd name="T44" fmla="*/ 60 w 68"/>
                <a:gd name="T45" fmla="*/ 28 h 80"/>
                <a:gd name="T46" fmla="*/ 56 w 68"/>
                <a:gd name="T47" fmla="*/ 24 h 80"/>
                <a:gd name="T48" fmla="*/ 52 w 68"/>
                <a:gd name="T49" fmla="*/ 24 h 80"/>
                <a:gd name="T50" fmla="*/ 52 w 68"/>
                <a:gd name="T51" fmla="*/ 24 h 80"/>
                <a:gd name="T52" fmla="*/ 52 w 68"/>
                <a:gd name="T53" fmla="*/ 20 h 80"/>
                <a:gd name="T54" fmla="*/ 52 w 68"/>
                <a:gd name="T55" fmla="*/ 20 h 80"/>
                <a:gd name="T56" fmla="*/ 52 w 68"/>
                <a:gd name="T57" fmla="*/ 16 h 80"/>
                <a:gd name="T58" fmla="*/ 52 w 68"/>
                <a:gd name="T59" fmla="*/ 16 h 80"/>
                <a:gd name="T60" fmla="*/ 56 w 68"/>
                <a:gd name="T61" fmla="*/ 12 h 80"/>
                <a:gd name="T62" fmla="*/ 56 w 68"/>
                <a:gd name="T63" fmla="*/ 12 h 80"/>
                <a:gd name="T64" fmla="*/ 56 w 68"/>
                <a:gd name="T65" fmla="*/ 12 h 80"/>
                <a:gd name="T66" fmla="*/ 56 w 68"/>
                <a:gd name="T67" fmla="*/ 8 h 80"/>
                <a:gd name="T68" fmla="*/ 56 w 68"/>
                <a:gd name="T69" fmla="*/ 8 h 80"/>
                <a:gd name="T70" fmla="*/ 56 w 68"/>
                <a:gd name="T71" fmla="*/ 8 h 80"/>
                <a:gd name="T72" fmla="*/ 56 w 68"/>
                <a:gd name="T73" fmla="*/ 4 h 80"/>
                <a:gd name="T74" fmla="*/ 52 w 68"/>
                <a:gd name="T75" fmla="*/ 4 h 80"/>
                <a:gd name="T76" fmla="*/ 48 w 68"/>
                <a:gd name="T77" fmla="*/ 4 h 80"/>
                <a:gd name="T78" fmla="*/ 40 w 68"/>
                <a:gd name="T79" fmla="*/ 4 h 80"/>
                <a:gd name="T80" fmla="*/ 32 w 68"/>
                <a:gd name="T81" fmla="*/ 8 h 80"/>
                <a:gd name="T82" fmla="*/ 28 w 68"/>
                <a:gd name="T83" fmla="*/ 16 h 80"/>
                <a:gd name="T84" fmla="*/ 20 w 68"/>
                <a:gd name="T85" fmla="*/ 28 h 80"/>
                <a:gd name="T86" fmla="*/ 16 w 68"/>
                <a:gd name="T87" fmla="*/ 40 h 80"/>
                <a:gd name="T88" fmla="*/ 12 w 68"/>
                <a:gd name="T89" fmla="*/ 52 h 80"/>
                <a:gd name="T90" fmla="*/ 16 w 68"/>
                <a:gd name="T91" fmla="*/ 60 h 80"/>
                <a:gd name="T92" fmla="*/ 20 w 68"/>
                <a:gd name="T93" fmla="*/ 64 h 80"/>
                <a:gd name="T94" fmla="*/ 24 w 68"/>
                <a:gd name="T95" fmla="*/ 68 h 80"/>
                <a:gd name="T96" fmla="*/ 32 w 68"/>
                <a:gd name="T97" fmla="*/ 68 h 80"/>
                <a:gd name="T98" fmla="*/ 36 w 68"/>
                <a:gd name="T99" fmla="*/ 68 h 80"/>
                <a:gd name="T100" fmla="*/ 44 w 68"/>
                <a:gd name="T101" fmla="*/ 68 h 80"/>
                <a:gd name="T102" fmla="*/ 48 w 68"/>
                <a:gd name="T103" fmla="*/ 60 h 80"/>
                <a:gd name="T104" fmla="*/ 56 w 68"/>
                <a:gd name="T105" fmla="*/ 56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8"/>
                  </a:lnTo>
                  <a:lnTo>
                    <a:pt x="44" y="76"/>
                  </a:lnTo>
                  <a:lnTo>
                    <a:pt x="32" y="80"/>
                  </a:lnTo>
                  <a:lnTo>
                    <a:pt x="24" y="80"/>
                  </a:lnTo>
                  <a:lnTo>
                    <a:pt x="12" y="80"/>
                  </a:lnTo>
                  <a:lnTo>
                    <a:pt x="4" y="72"/>
                  </a:lnTo>
                  <a:lnTo>
                    <a:pt x="0" y="64"/>
                  </a:lnTo>
                  <a:lnTo>
                    <a:pt x="0" y="56"/>
                  </a:lnTo>
                  <a:lnTo>
                    <a:pt x="0" y="44"/>
                  </a:lnTo>
                  <a:lnTo>
                    <a:pt x="4" y="28"/>
                  </a:lnTo>
                  <a:lnTo>
                    <a:pt x="16" y="16"/>
                  </a:lnTo>
                  <a:lnTo>
                    <a:pt x="24" y="8"/>
                  </a:lnTo>
                  <a:lnTo>
                    <a:pt x="36" y="4"/>
                  </a:lnTo>
                  <a:lnTo>
                    <a:pt x="48" y="0"/>
                  </a:lnTo>
                  <a:lnTo>
                    <a:pt x="56" y="0"/>
                  </a:lnTo>
                  <a:lnTo>
                    <a:pt x="64" y="4"/>
                  </a:lnTo>
                  <a:lnTo>
                    <a:pt x="68" y="8"/>
                  </a:lnTo>
                  <a:lnTo>
                    <a:pt x="68" y="16"/>
                  </a:lnTo>
                  <a:lnTo>
                    <a:pt x="68" y="20"/>
                  </a:lnTo>
                  <a:lnTo>
                    <a:pt x="64" y="24"/>
                  </a:lnTo>
                  <a:lnTo>
                    <a:pt x="60" y="24"/>
                  </a:lnTo>
                  <a:lnTo>
                    <a:pt x="60" y="28"/>
                  </a:lnTo>
                  <a:lnTo>
                    <a:pt x="56" y="24"/>
                  </a:lnTo>
                  <a:lnTo>
                    <a:pt x="52" y="24"/>
                  </a:lnTo>
                  <a:lnTo>
                    <a:pt x="52" y="20"/>
                  </a:lnTo>
                  <a:lnTo>
                    <a:pt x="52" y="16"/>
                  </a:lnTo>
                  <a:lnTo>
                    <a:pt x="56" y="12"/>
                  </a:lnTo>
                  <a:lnTo>
                    <a:pt x="56" y="8"/>
                  </a:lnTo>
                  <a:lnTo>
                    <a:pt x="56" y="4"/>
                  </a:lnTo>
                  <a:lnTo>
                    <a:pt x="52" y="4"/>
                  </a:lnTo>
                  <a:lnTo>
                    <a:pt x="48" y="4"/>
                  </a:lnTo>
                  <a:lnTo>
                    <a:pt x="40" y="4"/>
                  </a:lnTo>
                  <a:lnTo>
                    <a:pt x="32" y="8"/>
                  </a:lnTo>
                  <a:lnTo>
                    <a:pt x="28" y="16"/>
                  </a:lnTo>
                  <a:lnTo>
                    <a:pt x="20" y="28"/>
                  </a:lnTo>
                  <a:lnTo>
                    <a:pt x="16" y="40"/>
                  </a:lnTo>
                  <a:lnTo>
                    <a:pt x="12" y="52"/>
                  </a:lnTo>
                  <a:lnTo>
                    <a:pt x="16" y="60"/>
                  </a:lnTo>
                  <a:lnTo>
                    <a:pt x="20" y="64"/>
                  </a:lnTo>
                  <a:lnTo>
                    <a:pt x="24" y="68"/>
                  </a:lnTo>
                  <a:lnTo>
                    <a:pt x="32" y="68"/>
                  </a:lnTo>
                  <a:lnTo>
                    <a:pt x="36" y="68"/>
                  </a:lnTo>
                  <a:lnTo>
                    <a:pt x="44" y="68"/>
                  </a:lnTo>
                  <a:lnTo>
                    <a:pt x="48" y="60"/>
                  </a:lnTo>
                  <a:lnTo>
                    <a:pt x="56" y="56"/>
                  </a:lnTo>
                  <a:lnTo>
                    <a:pt x="60" y="56"/>
                  </a:lnTo>
                  <a:close/>
                </a:path>
              </a:pathLst>
            </a:custGeom>
            <a:solidFill>
              <a:srgbClr val="000000"/>
            </a:solidFill>
            <a:ln w="0">
              <a:solidFill>
                <a:srgbClr val="000000"/>
              </a:solidFill>
              <a:round/>
              <a:headEnd/>
              <a:tailEnd/>
            </a:ln>
          </p:spPr>
          <p:txBody>
            <a:bodyPr/>
            <a:lstStyle/>
            <a:p>
              <a:endParaRPr lang="en-US"/>
            </a:p>
          </p:txBody>
        </p:sp>
        <p:sp>
          <p:nvSpPr>
            <p:cNvPr id="9260" name="Freeform 228"/>
            <p:cNvSpPr>
              <a:spLocks noEditPoints="1"/>
            </p:cNvSpPr>
            <p:nvPr/>
          </p:nvSpPr>
          <p:spPr bwMode="auto">
            <a:xfrm>
              <a:off x="4206" y="3130"/>
              <a:ext cx="77" cy="80"/>
            </a:xfrm>
            <a:custGeom>
              <a:avLst/>
              <a:gdLst>
                <a:gd name="T0" fmla="*/ 77 w 77"/>
                <a:gd name="T1" fmla="*/ 28 h 80"/>
                <a:gd name="T2" fmla="*/ 77 w 77"/>
                <a:gd name="T3" fmla="*/ 40 h 80"/>
                <a:gd name="T4" fmla="*/ 69 w 77"/>
                <a:gd name="T5" fmla="*/ 52 h 80"/>
                <a:gd name="T6" fmla="*/ 61 w 77"/>
                <a:gd name="T7" fmla="*/ 64 h 80"/>
                <a:gd name="T8" fmla="*/ 49 w 77"/>
                <a:gd name="T9" fmla="*/ 72 h 80"/>
                <a:gd name="T10" fmla="*/ 37 w 77"/>
                <a:gd name="T11" fmla="*/ 80 h 80"/>
                <a:gd name="T12" fmla="*/ 25 w 77"/>
                <a:gd name="T13" fmla="*/ 80 h 80"/>
                <a:gd name="T14" fmla="*/ 17 w 77"/>
                <a:gd name="T15" fmla="*/ 80 h 80"/>
                <a:gd name="T16" fmla="*/ 8 w 77"/>
                <a:gd name="T17" fmla="*/ 72 h 80"/>
                <a:gd name="T18" fmla="*/ 0 w 77"/>
                <a:gd name="T19" fmla="*/ 64 h 80"/>
                <a:gd name="T20" fmla="*/ 0 w 77"/>
                <a:gd name="T21" fmla="*/ 52 h 80"/>
                <a:gd name="T22" fmla="*/ 0 w 77"/>
                <a:gd name="T23" fmla="*/ 40 h 80"/>
                <a:gd name="T24" fmla="*/ 8 w 77"/>
                <a:gd name="T25" fmla="*/ 28 h 80"/>
                <a:gd name="T26" fmla="*/ 17 w 77"/>
                <a:gd name="T27" fmla="*/ 16 h 80"/>
                <a:gd name="T28" fmla="*/ 29 w 77"/>
                <a:gd name="T29" fmla="*/ 8 h 80"/>
                <a:gd name="T30" fmla="*/ 41 w 77"/>
                <a:gd name="T31" fmla="*/ 4 h 80"/>
                <a:gd name="T32" fmla="*/ 49 w 77"/>
                <a:gd name="T33" fmla="*/ 0 h 80"/>
                <a:gd name="T34" fmla="*/ 61 w 77"/>
                <a:gd name="T35" fmla="*/ 4 h 80"/>
                <a:gd name="T36" fmla="*/ 69 w 77"/>
                <a:gd name="T37" fmla="*/ 8 h 80"/>
                <a:gd name="T38" fmla="*/ 73 w 77"/>
                <a:gd name="T39" fmla="*/ 16 h 80"/>
                <a:gd name="T40" fmla="*/ 77 w 77"/>
                <a:gd name="T41" fmla="*/ 28 h 80"/>
                <a:gd name="T42" fmla="*/ 61 w 77"/>
                <a:gd name="T43" fmla="*/ 20 h 80"/>
                <a:gd name="T44" fmla="*/ 61 w 77"/>
                <a:gd name="T45" fmla="*/ 12 h 80"/>
                <a:gd name="T46" fmla="*/ 57 w 77"/>
                <a:gd name="T47" fmla="*/ 8 h 80"/>
                <a:gd name="T48" fmla="*/ 53 w 77"/>
                <a:gd name="T49" fmla="*/ 4 h 80"/>
                <a:gd name="T50" fmla="*/ 49 w 77"/>
                <a:gd name="T51" fmla="*/ 4 h 80"/>
                <a:gd name="T52" fmla="*/ 41 w 77"/>
                <a:gd name="T53" fmla="*/ 8 h 80"/>
                <a:gd name="T54" fmla="*/ 33 w 77"/>
                <a:gd name="T55" fmla="*/ 12 h 80"/>
                <a:gd name="T56" fmla="*/ 25 w 77"/>
                <a:gd name="T57" fmla="*/ 24 h 80"/>
                <a:gd name="T58" fmla="*/ 17 w 77"/>
                <a:gd name="T59" fmla="*/ 40 h 80"/>
                <a:gd name="T60" fmla="*/ 17 w 77"/>
                <a:gd name="T61" fmla="*/ 60 h 80"/>
                <a:gd name="T62" fmla="*/ 17 w 77"/>
                <a:gd name="T63" fmla="*/ 68 h 80"/>
                <a:gd name="T64" fmla="*/ 21 w 77"/>
                <a:gd name="T65" fmla="*/ 72 h 80"/>
                <a:gd name="T66" fmla="*/ 25 w 77"/>
                <a:gd name="T67" fmla="*/ 76 h 80"/>
                <a:gd name="T68" fmla="*/ 29 w 77"/>
                <a:gd name="T69" fmla="*/ 76 h 80"/>
                <a:gd name="T70" fmla="*/ 37 w 77"/>
                <a:gd name="T71" fmla="*/ 76 h 80"/>
                <a:gd name="T72" fmla="*/ 45 w 77"/>
                <a:gd name="T73" fmla="*/ 68 h 80"/>
                <a:gd name="T74" fmla="*/ 53 w 77"/>
                <a:gd name="T75" fmla="*/ 60 h 80"/>
                <a:gd name="T76" fmla="*/ 57 w 77"/>
                <a:gd name="T77" fmla="*/ 40 h 80"/>
                <a:gd name="T78" fmla="*/ 61 w 77"/>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7"/>
                <a:gd name="T121" fmla="*/ 0 h 80"/>
                <a:gd name="T122" fmla="*/ 77 w 77"/>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7" h="80">
                  <a:moveTo>
                    <a:pt x="77" y="28"/>
                  </a:moveTo>
                  <a:lnTo>
                    <a:pt x="77" y="40"/>
                  </a:lnTo>
                  <a:lnTo>
                    <a:pt x="69" y="52"/>
                  </a:lnTo>
                  <a:lnTo>
                    <a:pt x="61" y="64"/>
                  </a:lnTo>
                  <a:lnTo>
                    <a:pt x="49" y="72"/>
                  </a:lnTo>
                  <a:lnTo>
                    <a:pt x="37" y="80"/>
                  </a:lnTo>
                  <a:lnTo>
                    <a:pt x="25" y="80"/>
                  </a:lnTo>
                  <a:lnTo>
                    <a:pt x="17" y="80"/>
                  </a:lnTo>
                  <a:lnTo>
                    <a:pt x="8" y="72"/>
                  </a:lnTo>
                  <a:lnTo>
                    <a:pt x="0" y="64"/>
                  </a:lnTo>
                  <a:lnTo>
                    <a:pt x="0" y="52"/>
                  </a:lnTo>
                  <a:lnTo>
                    <a:pt x="0" y="40"/>
                  </a:lnTo>
                  <a:lnTo>
                    <a:pt x="8" y="28"/>
                  </a:lnTo>
                  <a:lnTo>
                    <a:pt x="17" y="16"/>
                  </a:lnTo>
                  <a:lnTo>
                    <a:pt x="29" y="8"/>
                  </a:lnTo>
                  <a:lnTo>
                    <a:pt x="41" y="4"/>
                  </a:lnTo>
                  <a:lnTo>
                    <a:pt x="49" y="0"/>
                  </a:lnTo>
                  <a:lnTo>
                    <a:pt x="61" y="4"/>
                  </a:lnTo>
                  <a:lnTo>
                    <a:pt x="69" y="8"/>
                  </a:lnTo>
                  <a:lnTo>
                    <a:pt x="73" y="16"/>
                  </a:lnTo>
                  <a:lnTo>
                    <a:pt x="77" y="28"/>
                  </a:lnTo>
                  <a:close/>
                  <a:moveTo>
                    <a:pt x="61" y="20"/>
                  </a:moveTo>
                  <a:lnTo>
                    <a:pt x="61" y="12"/>
                  </a:lnTo>
                  <a:lnTo>
                    <a:pt x="57" y="8"/>
                  </a:lnTo>
                  <a:lnTo>
                    <a:pt x="53" y="4"/>
                  </a:lnTo>
                  <a:lnTo>
                    <a:pt x="49" y="4"/>
                  </a:lnTo>
                  <a:lnTo>
                    <a:pt x="41" y="8"/>
                  </a:lnTo>
                  <a:lnTo>
                    <a:pt x="33" y="12"/>
                  </a:lnTo>
                  <a:lnTo>
                    <a:pt x="25" y="24"/>
                  </a:lnTo>
                  <a:lnTo>
                    <a:pt x="17" y="40"/>
                  </a:lnTo>
                  <a:lnTo>
                    <a:pt x="17" y="60"/>
                  </a:lnTo>
                  <a:lnTo>
                    <a:pt x="17" y="68"/>
                  </a:lnTo>
                  <a:lnTo>
                    <a:pt x="21" y="72"/>
                  </a:lnTo>
                  <a:lnTo>
                    <a:pt x="25" y="76"/>
                  </a:lnTo>
                  <a:lnTo>
                    <a:pt x="29" y="76"/>
                  </a:lnTo>
                  <a:lnTo>
                    <a:pt x="37" y="76"/>
                  </a:lnTo>
                  <a:lnTo>
                    <a:pt x="45" y="68"/>
                  </a:lnTo>
                  <a:lnTo>
                    <a:pt x="53" y="60"/>
                  </a:lnTo>
                  <a:lnTo>
                    <a:pt x="57" y="40"/>
                  </a:lnTo>
                  <a:lnTo>
                    <a:pt x="61" y="20"/>
                  </a:lnTo>
                  <a:close/>
                </a:path>
              </a:pathLst>
            </a:custGeom>
            <a:solidFill>
              <a:srgbClr val="000000"/>
            </a:solidFill>
            <a:ln w="0">
              <a:solidFill>
                <a:srgbClr val="000000"/>
              </a:solidFill>
              <a:round/>
              <a:headEnd/>
              <a:tailEnd/>
            </a:ln>
          </p:spPr>
          <p:txBody>
            <a:bodyPr/>
            <a:lstStyle/>
            <a:p>
              <a:endParaRPr lang="en-US"/>
            </a:p>
          </p:txBody>
        </p:sp>
        <p:sp>
          <p:nvSpPr>
            <p:cNvPr id="9261" name="Freeform 229"/>
            <p:cNvSpPr>
              <a:spLocks noEditPoints="1"/>
            </p:cNvSpPr>
            <p:nvPr/>
          </p:nvSpPr>
          <p:spPr bwMode="auto">
            <a:xfrm>
              <a:off x="4271" y="3130"/>
              <a:ext cx="104" cy="116"/>
            </a:xfrm>
            <a:custGeom>
              <a:avLst/>
              <a:gdLst>
                <a:gd name="T0" fmla="*/ 52 w 104"/>
                <a:gd name="T1" fmla="*/ 20 h 116"/>
                <a:gd name="T2" fmla="*/ 68 w 104"/>
                <a:gd name="T3" fmla="*/ 4 h 116"/>
                <a:gd name="T4" fmla="*/ 84 w 104"/>
                <a:gd name="T5" fmla="*/ 0 h 116"/>
                <a:gd name="T6" fmla="*/ 100 w 104"/>
                <a:gd name="T7" fmla="*/ 8 h 116"/>
                <a:gd name="T8" fmla="*/ 104 w 104"/>
                <a:gd name="T9" fmla="*/ 24 h 116"/>
                <a:gd name="T10" fmla="*/ 96 w 104"/>
                <a:gd name="T11" fmla="*/ 48 h 116"/>
                <a:gd name="T12" fmla="*/ 76 w 104"/>
                <a:gd name="T13" fmla="*/ 72 h 116"/>
                <a:gd name="T14" fmla="*/ 52 w 104"/>
                <a:gd name="T15" fmla="*/ 80 h 116"/>
                <a:gd name="T16" fmla="*/ 44 w 104"/>
                <a:gd name="T17" fmla="*/ 80 h 116"/>
                <a:gd name="T18" fmla="*/ 36 w 104"/>
                <a:gd name="T19" fmla="*/ 76 h 116"/>
                <a:gd name="T20" fmla="*/ 28 w 104"/>
                <a:gd name="T21" fmla="*/ 104 h 116"/>
                <a:gd name="T22" fmla="*/ 28 w 104"/>
                <a:gd name="T23" fmla="*/ 108 h 116"/>
                <a:gd name="T24" fmla="*/ 32 w 104"/>
                <a:gd name="T25" fmla="*/ 112 h 116"/>
                <a:gd name="T26" fmla="*/ 36 w 104"/>
                <a:gd name="T27" fmla="*/ 112 h 116"/>
                <a:gd name="T28" fmla="*/ 40 w 104"/>
                <a:gd name="T29" fmla="*/ 116 h 116"/>
                <a:gd name="T30" fmla="*/ 0 w 104"/>
                <a:gd name="T31" fmla="*/ 112 h 116"/>
                <a:gd name="T32" fmla="*/ 12 w 104"/>
                <a:gd name="T33" fmla="*/ 112 h 116"/>
                <a:gd name="T34" fmla="*/ 16 w 104"/>
                <a:gd name="T35" fmla="*/ 96 h 116"/>
                <a:gd name="T36" fmla="*/ 40 w 104"/>
                <a:gd name="T37" fmla="*/ 16 h 116"/>
                <a:gd name="T38" fmla="*/ 40 w 104"/>
                <a:gd name="T39" fmla="*/ 12 h 116"/>
                <a:gd name="T40" fmla="*/ 40 w 104"/>
                <a:gd name="T41" fmla="*/ 8 h 116"/>
                <a:gd name="T42" fmla="*/ 32 w 104"/>
                <a:gd name="T43" fmla="*/ 8 h 116"/>
                <a:gd name="T44" fmla="*/ 32 w 104"/>
                <a:gd name="T45" fmla="*/ 4 h 116"/>
                <a:gd name="T46" fmla="*/ 40 w 104"/>
                <a:gd name="T47" fmla="*/ 72 h 116"/>
                <a:gd name="T48" fmla="*/ 52 w 104"/>
                <a:gd name="T49" fmla="*/ 76 h 116"/>
                <a:gd name="T50" fmla="*/ 64 w 104"/>
                <a:gd name="T51" fmla="*/ 76 h 116"/>
                <a:gd name="T52" fmla="*/ 72 w 104"/>
                <a:gd name="T53" fmla="*/ 68 h 116"/>
                <a:gd name="T54" fmla="*/ 80 w 104"/>
                <a:gd name="T55" fmla="*/ 56 h 116"/>
                <a:gd name="T56" fmla="*/ 88 w 104"/>
                <a:gd name="T57" fmla="*/ 40 h 116"/>
                <a:gd name="T58" fmla="*/ 88 w 104"/>
                <a:gd name="T59" fmla="*/ 24 h 116"/>
                <a:gd name="T60" fmla="*/ 88 w 104"/>
                <a:gd name="T61" fmla="*/ 12 h 116"/>
                <a:gd name="T62" fmla="*/ 80 w 104"/>
                <a:gd name="T63" fmla="*/ 8 h 116"/>
                <a:gd name="T64" fmla="*/ 60 w 104"/>
                <a:gd name="T65" fmla="*/ 20 h 116"/>
                <a:gd name="T66" fmla="*/ 44 w 104"/>
                <a:gd name="T67" fmla="*/ 44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4"/>
                <a:gd name="T103" fmla="*/ 0 h 116"/>
                <a:gd name="T104" fmla="*/ 104 w 104"/>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4" h="116">
                  <a:moveTo>
                    <a:pt x="60" y="0"/>
                  </a:moveTo>
                  <a:lnTo>
                    <a:pt x="52" y="20"/>
                  </a:lnTo>
                  <a:lnTo>
                    <a:pt x="60" y="12"/>
                  </a:lnTo>
                  <a:lnTo>
                    <a:pt x="68" y="4"/>
                  </a:lnTo>
                  <a:lnTo>
                    <a:pt x="76" y="0"/>
                  </a:lnTo>
                  <a:lnTo>
                    <a:pt x="84" y="0"/>
                  </a:lnTo>
                  <a:lnTo>
                    <a:pt x="92" y="4"/>
                  </a:lnTo>
                  <a:lnTo>
                    <a:pt x="100" y="8"/>
                  </a:lnTo>
                  <a:lnTo>
                    <a:pt x="104" y="12"/>
                  </a:lnTo>
                  <a:lnTo>
                    <a:pt x="104" y="24"/>
                  </a:lnTo>
                  <a:lnTo>
                    <a:pt x="104" y="36"/>
                  </a:lnTo>
                  <a:lnTo>
                    <a:pt x="96" y="48"/>
                  </a:lnTo>
                  <a:lnTo>
                    <a:pt x="88" y="60"/>
                  </a:lnTo>
                  <a:lnTo>
                    <a:pt x="76" y="72"/>
                  </a:lnTo>
                  <a:lnTo>
                    <a:pt x="64" y="80"/>
                  </a:lnTo>
                  <a:lnTo>
                    <a:pt x="52" y="80"/>
                  </a:lnTo>
                  <a:lnTo>
                    <a:pt x="48" y="80"/>
                  </a:lnTo>
                  <a:lnTo>
                    <a:pt x="44" y="80"/>
                  </a:lnTo>
                  <a:lnTo>
                    <a:pt x="40" y="80"/>
                  </a:lnTo>
                  <a:lnTo>
                    <a:pt x="36" y="76"/>
                  </a:lnTo>
                  <a:lnTo>
                    <a:pt x="32" y="100"/>
                  </a:lnTo>
                  <a:lnTo>
                    <a:pt x="28" y="104"/>
                  </a:lnTo>
                  <a:lnTo>
                    <a:pt x="28" y="108"/>
                  </a:lnTo>
                  <a:lnTo>
                    <a:pt x="28" y="112"/>
                  </a:lnTo>
                  <a:lnTo>
                    <a:pt x="32" y="112"/>
                  </a:lnTo>
                  <a:lnTo>
                    <a:pt x="36" y="112"/>
                  </a:lnTo>
                  <a:lnTo>
                    <a:pt x="40" y="112"/>
                  </a:lnTo>
                  <a:lnTo>
                    <a:pt x="40" y="116"/>
                  </a:lnTo>
                  <a:lnTo>
                    <a:pt x="0" y="116"/>
                  </a:lnTo>
                  <a:lnTo>
                    <a:pt x="0" y="112"/>
                  </a:lnTo>
                  <a:lnTo>
                    <a:pt x="8" y="112"/>
                  </a:lnTo>
                  <a:lnTo>
                    <a:pt x="12" y="112"/>
                  </a:lnTo>
                  <a:lnTo>
                    <a:pt x="16" y="108"/>
                  </a:lnTo>
                  <a:lnTo>
                    <a:pt x="16" y="96"/>
                  </a:lnTo>
                  <a:lnTo>
                    <a:pt x="40" y="20"/>
                  </a:lnTo>
                  <a:lnTo>
                    <a:pt x="40" y="16"/>
                  </a:lnTo>
                  <a:lnTo>
                    <a:pt x="40" y="12"/>
                  </a:lnTo>
                  <a:lnTo>
                    <a:pt x="40" y="8"/>
                  </a:lnTo>
                  <a:lnTo>
                    <a:pt x="36" y="8"/>
                  </a:lnTo>
                  <a:lnTo>
                    <a:pt x="32" y="8"/>
                  </a:lnTo>
                  <a:lnTo>
                    <a:pt x="32" y="4"/>
                  </a:lnTo>
                  <a:lnTo>
                    <a:pt x="60" y="0"/>
                  </a:lnTo>
                  <a:close/>
                  <a:moveTo>
                    <a:pt x="40" y="72"/>
                  </a:moveTo>
                  <a:lnTo>
                    <a:pt x="44" y="76"/>
                  </a:lnTo>
                  <a:lnTo>
                    <a:pt x="52" y="76"/>
                  </a:lnTo>
                  <a:lnTo>
                    <a:pt x="56" y="76"/>
                  </a:lnTo>
                  <a:lnTo>
                    <a:pt x="64" y="76"/>
                  </a:lnTo>
                  <a:lnTo>
                    <a:pt x="68" y="72"/>
                  </a:lnTo>
                  <a:lnTo>
                    <a:pt x="72" y="68"/>
                  </a:lnTo>
                  <a:lnTo>
                    <a:pt x="76" y="60"/>
                  </a:lnTo>
                  <a:lnTo>
                    <a:pt x="80" y="56"/>
                  </a:lnTo>
                  <a:lnTo>
                    <a:pt x="84" y="48"/>
                  </a:lnTo>
                  <a:lnTo>
                    <a:pt x="88" y="40"/>
                  </a:lnTo>
                  <a:lnTo>
                    <a:pt x="88" y="32"/>
                  </a:lnTo>
                  <a:lnTo>
                    <a:pt x="88" y="24"/>
                  </a:lnTo>
                  <a:lnTo>
                    <a:pt x="88" y="16"/>
                  </a:lnTo>
                  <a:lnTo>
                    <a:pt x="88" y="12"/>
                  </a:lnTo>
                  <a:lnTo>
                    <a:pt x="84" y="8"/>
                  </a:lnTo>
                  <a:lnTo>
                    <a:pt x="80" y="8"/>
                  </a:lnTo>
                  <a:lnTo>
                    <a:pt x="68" y="12"/>
                  </a:lnTo>
                  <a:lnTo>
                    <a:pt x="60" y="20"/>
                  </a:lnTo>
                  <a:lnTo>
                    <a:pt x="52" y="32"/>
                  </a:lnTo>
                  <a:lnTo>
                    <a:pt x="44" y="44"/>
                  </a:lnTo>
                  <a:lnTo>
                    <a:pt x="40" y="72"/>
                  </a:lnTo>
                  <a:close/>
                </a:path>
              </a:pathLst>
            </a:custGeom>
            <a:solidFill>
              <a:srgbClr val="000000"/>
            </a:solidFill>
            <a:ln w="0">
              <a:solidFill>
                <a:srgbClr val="000000"/>
              </a:solidFill>
              <a:round/>
              <a:headEnd/>
              <a:tailEnd/>
            </a:ln>
          </p:spPr>
          <p:txBody>
            <a:bodyPr/>
            <a:lstStyle/>
            <a:p>
              <a:endParaRPr lang="en-US"/>
            </a:p>
          </p:txBody>
        </p:sp>
        <p:sp>
          <p:nvSpPr>
            <p:cNvPr id="9262" name="Freeform 230"/>
            <p:cNvSpPr>
              <a:spLocks noEditPoints="1"/>
            </p:cNvSpPr>
            <p:nvPr/>
          </p:nvSpPr>
          <p:spPr bwMode="auto">
            <a:xfrm>
              <a:off x="4387" y="3098"/>
              <a:ext cx="40" cy="112"/>
            </a:xfrm>
            <a:custGeom>
              <a:avLst/>
              <a:gdLst>
                <a:gd name="T0" fmla="*/ 32 w 40"/>
                <a:gd name="T1" fmla="*/ 0 h 112"/>
                <a:gd name="T2" fmla="*/ 36 w 40"/>
                <a:gd name="T3" fmla="*/ 0 h 112"/>
                <a:gd name="T4" fmla="*/ 36 w 40"/>
                <a:gd name="T5" fmla="*/ 4 h 112"/>
                <a:gd name="T6" fmla="*/ 40 w 40"/>
                <a:gd name="T7" fmla="*/ 4 h 112"/>
                <a:gd name="T8" fmla="*/ 40 w 40"/>
                <a:gd name="T9" fmla="*/ 8 h 112"/>
                <a:gd name="T10" fmla="*/ 40 w 40"/>
                <a:gd name="T11" fmla="*/ 12 h 112"/>
                <a:gd name="T12" fmla="*/ 36 w 40"/>
                <a:gd name="T13" fmla="*/ 12 h 112"/>
                <a:gd name="T14" fmla="*/ 36 w 40"/>
                <a:gd name="T15" fmla="*/ 16 h 112"/>
                <a:gd name="T16" fmla="*/ 32 w 40"/>
                <a:gd name="T17" fmla="*/ 16 h 112"/>
                <a:gd name="T18" fmla="*/ 28 w 40"/>
                <a:gd name="T19" fmla="*/ 16 h 112"/>
                <a:gd name="T20" fmla="*/ 28 w 40"/>
                <a:gd name="T21" fmla="*/ 12 h 112"/>
                <a:gd name="T22" fmla="*/ 24 w 40"/>
                <a:gd name="T23" fmla="*/ 12 h 112"/>
                <a:gd name="T24" fmla="*/ 24 w 40"/>
                <a:gd name="T25" fmla="*/ 8 h 112"/>
                <a:gd name="T26" fmla="*/ 24 w 40"/>
                <a:gd name="T27" fmla="*/ 4 h 112"/>
                <a:gd name="T28" fmla="*/ 24 w 40"/>
                <a:gd name="T29" fmla="*/ 4 h 112"/>
                <a:gd name="T30" fmla="*/ 28 w 40"/>
                <a:gd name="T31" fmla="*/ 0 h 112"/>
                <a:gd name="T32" fmla="*/ 32 w 40"/>
                <a:gd name="T33" fmla="*/ 0 h 112"/>
                <a:gd name="T34" fmla="*/ 32 w 40"/>
                <a:gd name="T35" fmla="*/ 32 h 112"/>
                <a:gd name="T36" fmla="*/ 16 w 40"/>
                <a:gd name="T37" fmla="*/ 92 h 112"/>
                <a:gd name="T38" fmla="*/ 16 w 40"/>
                <a:gd name="T39" fmla="*/ 100 h 112"/>
                <a:gd name="T40" fmla="*/ 12 w 40"/>
                <a:gd name="T41" fmla="*/ 100 h 112"/>
                <a:gd name="T42" fmla="*/ 16 w 40"/>
                <a:gd name="T43" fmla="*/ 104 h 112"/>
                <a:gd name="T44" fmla="*/ 16 w 40"/>
                <a:gd name="T45" fmla="*/ 104 h 112"/>
                <a:gd name="T46" fmla="*/ 16 w 40"/>
                <a:gd name="T47" fmla="*/ 104 h 112"/>
                <a:gd name="T48" fmla="*/ 16 w 40"/>
                <a:gd name="T49" fmla="*/ 104 h 112"/>
                <a:gd name="T50" fmla="*/ 16 w 40"/>
                <a:gd name="T51" fmla="*/ 104 h 112"/>
                <a:gd name="T52" fmla="*/ 20 w 40"/>
                <a:gd name="T53" fmla="*/ 104 h 112"/>
                <a:gd name="T54" fmla="*/ 24 w 40"/>
                <a:gd name="T55" fmla="*/ 100 h 112"/>
                <a:gd name="T56" fmla="*/ 28 w 40"/>
                <a:gd name="T57" fmla="*/ 92 h 112"/>
                <a:gd name="T58" fmla="*/ 28 w 40"/>
                <a:gd name="T59" fmla="*/ 92 h 112"/>
                <a:gd name="T60" fmla="*/ 24 w 40"/>
                <a:gd name="T61" fmla="*/ 104 h 112"/>
                <a:gd name="T62" fmla="*/ 16 w 40"/>
                <a:gd name="T63" fmla="*/ 108 h 112"/>
                <a:gd name="T64" fmla="*/ 12 w 40"/>
                <a:gd name="T65" fmla="*/ 112 h 112"/>
                <a:gd name="T66" fmla="*/ 8 w 40"/>
                <a:gd name="T67" fmla="*/ 112 h 112"/>
                <a:gd name="T68" fmla="*/ 4 w 40"/>
                <a:gd name="T69" fmla="*/ 112 h 112"/>
                <a:gd name="T70" fmla="*/ 0 w 40"/>
                <a:gd name="T71" fmla="*/ 112 h 112"/>
                <a:gd name="T72" fmla="*/ 0 w 40"/>
                <a:gd name="T73" fmla="*/ 108 h 112"/>
                <a:gd name="T74" fmla="*/ 0 w 40"/>
                <a:gd name="T75" fmla="*/ 104 h 112"/>
                <a:gd name="T76" fmla="*/ 0 w 40"/>
                <a:gd name="T77" fmla="*/ 100 h 112"/>
                <a:gd name="T78" fmla="*/ 0 w 40"/>
                <a:gd name="T79" fmla="*/ 96 h 112"/>
                <a:gd name="T80" fmla="*/ 12 w 40"/>
                <a:gd name="T81" fmla="*/ 56 h 112"/>
                <a:gd name="T82" fmla="*/ 16 w 40"/>
                <a:gd name="T83" fmla="*/ 48 h 112"/>
                <a:gd name="T84" fmla="*/ 16 w 40"/>
                <a:gd name="T85" fmla="*/ 44 h 112"/>
                <a:gd name="T86" fmla="*/ 16 w 40"/>
                <a:gd name="T87" fmla="*/ 40 h 112"/>
                <a:gd name="T88" fmla="*/ 16 w 40"/>
                <a:gd name="T89" fmla="*/ 40 h 112"/>
                <a:gd name="T90" fmla="*/ 12 w 40"/>
                <a:gd name="T91" fmla="*/ 40 h 112"/>
                <a:gd name="T92" fmla="*/ 12 w 40"/>
                <a:gd name="T93" fmla="*/ 40 h 112"/>
                <a:gd name="T94" fmla="*/ 8 w 40"/>
                <a:gd name="T95" fmla="*/ 40 h 112"/>
                <a:gd name="T96" fmla="*/ 4 w 40"/>
                <a:gd name="T97" fmla="*/ 40 h 112"/>
                <a:gd name="T98" fmla="*/ 4 w 40"/>
                <a:gd name="T99" fmla="*/ 36 h 112"/>
                <a:gd name="T100" fmla="*/ 32 w 40"/>
                <a:gd name="T101" fmla="*/ 32 h 1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
                <a:gd name="T154" fmla="*/ 0 h 112"/>
                <a:gd name="T155" fmla="*/ 40 w 40"/>
                <a:gd name="T156" fmla="*/ 112 h 1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 h="112">
                  <a:moveTo>
                    <a:pt x="32" y="0"/>
                  </a:moveTo>
                  <a:lnTo>
                    <a:pt x="36" y="0"/>
                  </a:lnTo>
                  <a:lnTo>
                    <a:pt x="36" y="4"/>
                  </a:lnTo>
                  <a:lnTo>
                    <a:pt x="40" y="4"/>
                  </a:lnTo>
                  <a:lnTo>
                    <a:pt x="40" y="8"/>
                  </a:lnTo>
                  <a:lnTo>
                    <a:pt x="40" y="12"/>
                  </a:lnTo>
                  <a:lnTo>
                    <a:pt x="36" y="12"/>
                  </a:lnTo>
                  <a:lnTo>
                    <a:pt x="36" y="16"/>
                  </a:lnTo>
                  <a:lnTo>
                    <a:pt x="32" y="16"/>
                  </a:lnTo>
                  <a:lnTo>
                    <a:pt x="28" y="16"/>
                  </a:lnTo>
                  <a:lnTo>
                    <a:pt x="28" y="12"/>
                  </a:lnTo>
                  <a:lnTo>
                    <a:pt x="24" y="12"/>
                  </a:lnTo>
                  <a:lnTo>
                    <a:pt x="24" y="8"/>
                  </a:lnTo>
                  <a:lnTo>
                    <a:pt x="24" y="4"/>
                  </a:lnTo>
                  <a:lnTo>
                    <a:pt x="28" y="0"/>
                  </a:lnTo>
                  <a:lnTo>
                    <a:pt x="32" y="0"/>
                  </a:lnTo>
                  <a:close/>
                  <a:moveTo>
                    <a:pt x="32" y="32"/>
                  </a:moveTo>
                  <a:lnTo>
                    <a:pt x="16" y="92"/>
                  </a:lnTo>
                  <a:lnTo>
                    <a:pt x="16" y="100"/>
                  </a:lnTo>
                  <a:lnTo>
                    <a:pt x="12" y="100"/>
                  </a:lnTo>
                  <a:lnTo>
                    <a:pt x="16" y="104"/>
                  </a:lnTo>
                  <a:lnTo>
                    <a:pt x="20" y="104"/>
                  </a:lnTo>
                  <a:lnTo>
                    <a:pt x="24" y="100"/>
                  </a:lnTo>
                  <a:lnTo>
                    <a:pt x="28" y="92"/>
                  </a:lnTo>
                  <a:lnTo>
                    <a:pt x="24" y="104"/>
                  </a:lnTo>
                  <a:lnTo>
                    <a:pt x="16" y="108"/>
                  </a:lnTo>
                  <a:lnTo>
                    <a:pt x="12" y="112"/>
                  </a:lnTo>
                  <a:lnTo>
                    <a:pt x="8" y="112"/>
                  </a:lnTo>
                  <a:lnTo>
                    <a:pt x="4" y="112"/>
                  </a:lnTo>
                  <a:lnTo>
                    <a:pt x="0" y="112"/>
                  </a:lnTo>
                  <a:lnTo>
                    <a:pt x="0" y="108"/>
                  </a:lnTo>
                  <a:lnTo>
                    <a:pt x="0" y="104"/>
                  </a:lnTo>
                  <a:lnTo>
                    <a:pt x="0" y="100"/>
                  </a:lnTo>
                  <a:lnTo>
                    <a:pt x="0" y="96"/>
                  </a:lnTo>
                  <a:lnTo>
                    <a:pt x="12" y="56"/>
                  </a:lnTo>
                  <a:lnTo>
                    <a:pt x="16" y="48"/>
                  </a:lnTo>
                  <a:lnTo>
                    <a:pt x="16" y="44"/>
                  </a:lnTo>
                  <a:lnTo>
                    <a:pt x="16" y="40"/>
                  </a:lnTo>
                  <a:lnTo>
                    <a:pt x="12" y="40"/>
                  </a:lnTo>
                  <a:lnTo>
                    <a:pt x="8" y="40"/>
                  </a:lnTo>
                  <a:lnTo>
                    <a:pt x="4" y="40"/>
                  </a:lnTo>
                  <a:lnTo>
                    <a:pt x="4" y="36"/>
                  </a:lnTo>
                  <a:lnTo>
                    <a:pt x="32" y="32"/>
                  </a:lnTo>
                  <a:close/>
                </a:path>
              </a:pathLst>
            </a:custGeom>
            <a:solidFill>
              <a:srgbClr val="000000"/>
            </a:solidFill>
            <a:ln w="0">
              <a:solidFill>
                <a:srgbClr val="000000"/>
              </a:solidFill>
              <a:round/>
              <a:headEnd/>
              <a:tailEnd/>
            </a:ln>
          </p:spPr>
          <p:txBody>
            <a:bodyPr/>
            <a:lstStyle/>
            <a:p>
              <a:endParaRPr lang="en-US"/>
            </a:p>
          </p:txBody>
        </p:sp>
        <p:sp>
          <p:nvSpPr>
            <p:cNvPr id="9263" name="Freeform 231"/>
            <p:cNvSpPr>
              <a:spLocks/>
            </p:cNvSpPr>
            <p:nvPr/>
          </p:nvSpPr>
          <p:spPr bwMode="auto">
            <a:xfrm>
              <a:off x="4432" y="3086"/>
              <a:ext cx="48" cy="124"/>
            </a:xfrm>
            <a:custGeom>
              <a:avLst/>
              <a:gdLst>
                <a:gd name="T0" fmla="*/ 48 w 48"/>
                <a:gd name="T1" fmla="*/ 0 h 124"/>
                <a:gd name="T2" fmla="*/ 16 w 48"/>
                <a:gd name="T3" fmla="*/ 104 h 124"/>
                <a:gd name="T4" fmla="*/ 16 w 48"/>
                <a:gd name="T5" fmla="*/ 108 h 124"/>
                <a:gd name="T6" fmla="*/ 16 w 48"/>
                <a:gd name="T7" fmla="*/ 112 h 124"/>
                <a:gd name="T8" fmla="*/ 16 w 48"/>
                <a:gd name="T9" fmla="*/ 116 h 124"/>
                <a:gd name="T10" fmla="*/ 16 w 48"/>
                <a:gd name="T11" fmla="*/ 116 h 124"/>
                <a:gd name="T12" fmla="*/ 16 w 48"/>
                <a:gd name="T13" fmla="*/ 116 h 124"/>
                <a:gd name="T14" fmla="*/ 20 w 48"/>
                <a:gd name="T15" fmla="*/ 116 h 124"/>
                <a:gd name="T16" fmla="*/ 20 w 48"/>
                <a:gd name="T17" fmla="*/ 116 h 124"/>
                <a:gd name="T18" fmla="*/ 20 w 48"/>
                <a:gd name="T19" fmla="*/ 116 h 124"/>
                <a:gd name="T20" fmla="*/ 28 w 48"/>
                <a:gd name="T21" fmla="*/ 108 h 124"/>
                <a:gd name="T22" fmla="*/ 32 w 48"/>
                <a:gd name="T23" fmla="*/ 104 h 124"/>
                <a:gd name="T24" fmla="*/ 36 w 48"/>
                <a:gd name="T25" fmla="*/ 104 h 124"/>
                <a:gd name="T26" fmla="*/ 28 w 48"/>
                <a:gd name="T27" fmla="*/ 116 h 124"/>
                <a:gd name="T28" fmla="*/ 20 w 48"/>
                <a:gd name="T29" fmla="*/ 120 h 124"/>
                <a:gd name="T30" fmla="*/ 12 w 48"/>
                <a:gd name="T31" fmla="*/ 124 h 124"/>
                <a:gd name="T32" fmla="*/ 8 w 48"/>
                <a:gd name="T33" fmla="*/ 124 h 124"/>
                <a:gd name="T34" fmla="*/ 8 w 48"/>
                <a:gd name="T35" fmla="*/ 124 h 124"/>
                <a:gd name="T36" fmla="*/ 4 w 48"/>
                <a:gd name="T37" fmla="*/ 124 h 124"/>
                <a:gd name="T38" fmla="*/ 0 w 48"/>
                <a:gd name="T39" fmla="*/ 120 h 124"/>
                <a:gd name="T40" fmla="*/ 0 w 48"/>
                <a:gd name="T41" fmla="*/ 116 h 124"/>
                <a:gd name="T42" fmla="*/ 0 w 48"/>
                <a:gd name="T43" fmla="*/ 112 h 124"/>
                <a:gd name="T44" fmla="*/ 4 w 48"/>
                <a:gd name="T45" fmla="*/ 104 h 124"/>
                <a:gd name="T46" fmla="*/ 28 w 48"/>
                <a:gd name="T47" fmla="*/ 24 h 124"/>
                <a:gd name="T48" fmla="*/ 32 w 48"/>
                <a:gd name="T49" fmla="*/ 16 h 124"/>
                <a:gd name="T50" fmla="*/ 32 w 48"/>
                <a:gd name="T51" fmla="*/ 12 h 124"/>
                <a:gd name="T52" fmla="*/ 32 w 48"/>
                <a:gd name="T53" fmla="*/ 12 h 124"/>
                <a:gd name="T54" fmla="*/ 28 w 48"/>
                <a:gd name="T55" fmla="*/ 8 h 124"/>
                <a:gd name="T56" fmla="*/ 28 w 48"/>
                <a:gd name="T57" fmla="*/ 8 h 124"/>
                <a:gd name="T58" fmla="*/ 24 w 48"/>
                <a:gd name="T59" fmla="*/ 8 h 124"/>
                <a:gd name="T60" fmla="*/ 24 w 48"/>
                <a:gd name="T61" fmla="*/ 8 h 124"/>
                <a:gd name="T62" fmla="*/ 20 w 48"/>
                <a:gd name="T63" fmla="*/ 8 h 124"/>
                <a:gd name="T64" fmla="*/ 20 w 48"/>
                <a:gd name="T65" fmla="*/ 4 h 124"/>
                <a:gd name="T66" fmla="*/ 48 w 48"/>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4"/>
                <a:gd name="T104" fmla="*/ 48 w 48"/>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4">
                  <a:moveTo>
                    <a:pt x="48" y="0"/>
                  </a:moveTo>
                  <a:lnTo>
                    <a:pt x="16" y="104"/>
                  </a:lnTo>
                  <a:lnTo>
                    <a:pt x="16" y="108"/>
                  </a:lnTo>
                  <a:lnTo>
                    <a:pt x="16" y="112"/>
                  </a:lnTo>
                  <a:lnTo>
                    <a:pt x="16" y="116"/>
                  </a:lnTo>
                  <a:lnTo>
                    <a:pt x="20" y="116"/>
                  </a:lnTo>
                  <a:lnTo>
                    <a:pt x="28" y="108"/>
                  </a:lnTo>
                  <a:lnTo>
                    <a:pt x="32" y="104"/>
                  </a:lnTo>
                  <a:lnTo>
                    <a:pt x="36" y="104"/>
                  </a:lnTo>
                  <a:lnTo>
                    <a:pt x="28" y="116"/>
                  </a:lnTo>
                  <a:lnTo>
                    <a:pt x="20" y="120"/>
                  </a:lnTo>
                  <a:lnTo>
                    <a:pt x="12" y="124"/>
                  </a:lnTo>
                  <a:lnTo>
                    <a:pt x="8" y="124"/>
                  </a:lnTo>
                  <a:lnTo>
                    <a:pt x="4" y="124"/>
                  </a:lnTo>
                  <a:lnTo>
                    <a:pt x="0" y="120"/>
                  </a:lnTo>
                  <a:lnTo>
                    <a:pt x="0" y="116"/>
                  </a:lnTo>
                  <a:lnTo>
                    <a:pt x="0" y="112"/>
                  </a:lnTo>
                  <a:lnTo>
                    <a:pt x="4" y="104"/>
                  </a:lnTo>
                  <a:lnTo>
                    <a:pt x="28" y="24"/>
                  </a:lnTo>
                  <a:lnTo>
                    <a:pt x="32" y="16"/>
                  </a:lnTo>
                  <a:lnTo>
                    <a:pt x="32"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264" name="Freeform 232"/>
            <p:cNvSpPr>
              <a:spLocks noEditPoints="1"/>
            </p:cNvSpPr>
            <p:nvPr/>
          </p:nvSpPr>
          <p:spPr bwMode="auto">
            <a:xfrm>
              <a:off x="4480" y="3130"/>
              <a:ext cx="76" cy="80"/>
            </a:xfrm>
            <a:custGeom>
              <a:avLst/>
              <a:gdLst>
                <a:gd name="T0" fmla="*/ 76 w 76"/>
                <a:gd name="T1" fmla="*/ 28 h 80"/>
                <a:gd name="T2" fmla="*/ 76 w 76"/>
                <a:gd name="T3" fmla="*/ 40 h 80"/>
                <a:gd name="T4" fmla="*/ 72 w 76"/>
                <a:gd name="T5" fmla="*/ 52 h 80"/>
                <a:gd name="T6" fmla="*/ 64 w 76"/>
                <a:gd name="T7" fmla="*/ 64 h 80"/>
                <a:gd name="T8" fmla="*/ 52 w 76"/>
                <a:gd name="T9" fmla="*/ 72 h 80"/>
                <a:gd name="T10" fmla="*/ 40 w 76"/>
                <a:gd name="T11" fmla="*/ 80 h 80"/>
                <a:gd name="T12" fmla="*/ 28 w 76"/>
                <a:gd name="T13" fmla="*/ 80 h 80"/>
                <a:gd name="T14" fmla="*/ 16 w 76"/>
                <a:gd name="T15" fmla="*/ 80 h 80"/>
                <a:gd name="T16" fmla="*/ 8 w 76"/>
                <a:gd name="T17" fmla="*/ 72 h 80"/>
                <a:gd name="T18" fmla="*/ 4 w 76"/>
                <a:gd name="T19" fmla="*/ 64 h 80"/>
                <a:gd name="T20" fmla="*/ 0 w 76"/>
                <a:gd name="T21" fmla="*/ 52 h 80"/>
                <a:gd name="T22" fmla="*/ 4 w 76"/>
                <a:gd name="T23" fmla="*/ 40 h 80"/>
                <a:gd name="T24" fmla="*/ 8 w 76"/>
                <a:gd name="T25" fmla="*/ 28 h 80"/>
                <a:gd name="T26" fmla="*/ 16 w 76"/>
                <a:gd name="T27" fmla="*/ 16 h 80"/>
                <a:gd name="T28" fmla="*/ 28 w 76"/>
                <a:gd name="T29" fmla="*/ 8 h 80"/>
                <a:gd name="T30" fmla="*/ 40 w 76"/>
                <a:gd name="T31" fmla="*/ 4 h 80"/>
                <a:gd name="T32" fmla="*/ 52 w 76"/>
                <a:gd name="T33" fmla="*/ 0 h 80"/>
                <a:gd name="T34" fmla="*/ 60 w 76"/>
                <a:gd name="T35" fmla="*/ 4 h 80"/>
                <a:gd name="T36" fmla="*/ 72 w 76"/>
                <a:gd name="T37" fmla="*/ 8 h 80"/>
                <a:gd name="T38" fmla="*/ 76 w 76"/>
                <a:gd name="T39" fmla="*/ 16 h 80"/>
                <a:gd name="T40" fmla="*/ 76 w 76"/>
                <a:gd name="T41" fmla="*/ 28 h 80"/>
                <a:gd name="T42" fmla="*/ 64 w 76"/>
                <a:gd name="T43" fmla="*/ 20 h 80"/>
                <a:gd name="T44" fmla="*/ 60 w 76"/>
                <a:gd name="T45" fmla="*/ 12 h 80"/>
                <a:gd name="T46" fmla="*/ 60 w 76"/>
                <a:gd name="T47" fmla="*/ 8 h 80"/>
                <a:gd name="T48" fmla="*/ 56 w 76"/>
                <a:gd name="T49" fmla="*/ 4 h 80"/>
                <a:gd name="T50" fmla="*/ 48 w 76"/>
                <a:gd name="T51" fmla="*/ 4 h 80"/>
                <a:gd name="T52" fmla="*/ 40 w 76"/>
                <a:gd name="T53" fmla="*/ 8 h 80"/>
                <a:gd name="T54" fmla="*/ 32 w 76"/>
                <a:gd name="T55" fmla="*/ 12 h 80"/>
                <a:gd name="T56" fmla="*/ 28 w 76"/>
                <a:gd name="T57" fmla="*/ 24 h 80"/>
                <a:gd name="T58" fmla="*/ 20 w 76"/>
                <a:gd name="T59" fmla="*/ 40 h 80"/>
                <a:gd name="T60" fmla="*/ 16 w 76"/>
                <a:gd name="T61" fmla="*/ 60 h 80"/>
                <a:gd name="T62" fmla="*/ 16 w 76"/>
                <a:gd name="T63" fmla="*/ 68 h 80"/>
                <a:gd name="T64" fmla="*/ 20 w 76"/>
                <a:gd name="T65" fmla="*/ 72 h 80"/>
                <a:gd name="T66" fmla="*/ 24 w 76"/>
                <a:gd name="T67" fmla="*/ 76 h 80"/>
                <a:gd name="T68" fmla="*/ 32 w 76"/>
                <a:gd name="T69" fmla="*/ 76 h 80"/>
                <a:gd name="T70" fmla="*/ 36 w 76"/>
                <a:gd name="T71" fmla="*/ 76 h 80"/>
                <a:gd name="T72" fmla="*/ 44 w 76"/>
                <a:gd name="T73" fmla="*/ 68 h 80"/>
                <a:gd name="T74" fmla="*/ 52 w 76"/>
                <a:gd name="T75" fmla="*/ 60 h 80"/>
                <a:gd name="T76" fmla="*/ 60 w 76"/>
                <a:gd name="T77" fmla="*/ 40 h 80"/>
                <a:gd name="T78" fmla="*/ 64 w 76"/>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
                <a:gd name="T121" fmla="*/ 0 h 80"/>
                <a:gd name="T122" fmla="*/ 76 w 76"/>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 h="80">
                  <a:moveTo>
                    <a:pt x="76" y="28"/>
                  </a:moveTo>
                  <a:lnTo>
                    <a:pt x="76" y="40"/>
                  </a:lnTo>
                  <a:lnTo>
                    <a:pt x="72" y="52"/>
                  </a:lnTo>
                  <a:lnTo>
                    <a:pt x="64" y="64"/>
                  </a:lnTo>
                  <a:lnTo>
                    <a:pt x="52" y="72"/>
                  </a:lnTo>
                  <a:lnTo>
                    <a:pt x="40" y="80"/>
                  </a:lnTo>
                  <a:lnTo>
                    <a:pt x="28" y="80"/>
                  </a:lnTo>
                  <a:lnTo>
                    <a:pt x="16" y="80"/>
                  </a:lnTo>
                  <a:lnTo>
                    <a:pt x="8" y="72"/>
                  </a:lnTo>
                  <a:lnTo>
                    <a:pt x="4" y="64"/>
                  </a:lnTo>
                  <a:lnTo>
                    <a:pt x="0" y="52"/>
                  </a:lnTo>
                  <a:lnTo>
                    <a:pt x="4" y="40"/>
                  </a:lnTo>
                  <a:lnTo>
                    <a:pt x="8" y="28"/>
                  </a:lnTo>
                  <a:lnTo>
                    <a:pt x="16" y="16"/>
                  </a:lnTo>
                  <a:lnTo>
                    <a:pt x="28" y="8"/>
                  </a:lnTo>
                  <a:lnTo>
                    <a:pt x="40" y="4"/>
                  </a:lnTo>
                  <a:lnTo>
                    <a:pt x="52" y="0"/>
                  </a:lnTo>
                  <a:lnTo>
                    <a:pt x="60" y="4"/>
                  </a:lnTo>
                  <a:lnTo>
                    <a:pt x="72" y="8"/>
                  </a:lnTo>
                  <a:lnTo>
                    <a:pt x="76" y="16"/>
                  </a:lnTo>
                  <a:lnTo>
                    <a:pt x="76" y="28"/>
                  </a:lnTo>
                  <a:close/>
                  <a:moveTo>
                    <a:pt x="64" y="20"/>
                  </a:moveTo>
                  <a:lnTo>
                    <a:pt x="60" y="12"/>
                  </a:lnTo>
                  <a:lnTo>
                    <a:pt x="60" y="8"/>
                  </a:lnTo>
                  <a:lnTo>
                    <a:pt x="56" y="4"/>
                  </a:lnTo>
                  <a:lnTo>
                    <a:pt x="48" y="4"/>
                  </a:lnTo>
                  <a:lnTo>
                    <a:pt x="40" y="8"/>
                  </a:lnTo>
                  <a:lnTo>
                    <a:pt x="32" y="12"/>
                  </a:lnTo>
                  <a:lnTo>
                    <a:pt x="28" y="24"/>
                  </a:lnTo>
                  <a:lnTo>
                    <a:pt x="20" y="40"/>
                  </a:lnTo>
                  <a:lnTo>
                    <a:pt x="16" y="60"/>
                  </a:lnTo>
                  <a:lnTo>
                    <a:pt x="16" y="68"/>
                  </a:lnTo>
                  <a:lnTo>
                    <a:pt x="20" y="72"/>
                  </a:lnTo>
                  <a:lnTo>
                    <a:pt x="24" y="76"/>
                  </a:lnTo>
                  <a:lnTo>
                    <a:pt x="32" y="76"/>
                  </a:lnTo>
                  <a:lnTo>
                    <a:pt x="36" y="76"/>
                  </a:lnTo>
                  <a:lnTo>
                    <a:pt x="44" y="68"/>
                  </a:lnTo>
                  <a:lnTo>
                    <a:pt x="52" y="60"/>
                  </a:lnTo>
                  <a:lnTo>
                    <a:pt x="60" y="40"/>
                  </a:lnTo>
                  <a:lnTo>
                    <a:pt x="64" y="20"/>
                  </a:lnTo>
                  <a:close/>
                </a:path>
              </a:pathLst>
            </a:custGeom>
            <a:solidFill>
              <a:srgbClr val="000000"/>
            </a:solidFill>
            <a:ln w="0">
              <a:solidFill>
                <a:srgbClr val="000000"/>
              </a:solidFill>
              <a:round/>
              <a:headEnd/>
              <a:tailEnd/>
            </a:ln>
          </p:spPr>
          <p:txBody>
            <a:bodyPr/>
            <a:lstStyle/>
            <a:p>
              <a:endParaRPr lang="en-US"/>
            </a:p>
          </p:txBody>
        </p:sp>
        <p:sp>
          <p:nvSpPr>
            <p:cNvPr id="9265" name="Freeform 233"/>
            <p:cNvSpPr>
              <a:spLocks/>
            </p:cNvSpPr>
            <p:nvPr/>
          </p:nvSpPr>
          <p:spPr bwMode="auto">
            <a:xfrm>
              <a:off x="4572" y="3110"/>
              <a:ext cx="44" cy="100"/>
            </a:xfrm>
            <a:custGeom>
              <a:avLst/>
              <a:gdLst>
                <a:gd name="T0" fmla="*/ 36 w 44"/>
                <a:gd name="T1" fmla="*/ 0 h 100"/>
                <a:gd name="T2" fmla="*/ 32 w 44"/>
                <a:gd name="T3" fmla="*/ 24 h 100"/>
                <a:gd name="T4" fmla="*/ 44 w 44"/>
                <a:gd name="T5" fmla="*/ 24 h 100"/>
                <a:gd name="T6" fmla="*/ 44 w 44"/>
                <a:gd name="T7" fmla="*/ 28 h 100"/>
                <a:gd name="T8" fmla="*/ 32 w 44"/>
                <a:gd name="T9" fmla="*/ 28 h 100"/>
                <a:gd name="T10" fmla="*/ 16 w 44"/>
                <a:gd name="T11" fmla="*/ 80 h 100"/>
                <a:gd name="T12" fmla="*/ 12 w 44"/>
                <a:gd name="T13" fmla="*/ 88 h 100"/>
                <a:gd name="T14" fmla="*/ 12 w 44"/>
                <a:gd name="T15" fmla="*/ 92 h 100"/>
                <a:gd name="T16" fmla="*/ 12 w 44"/>
                <a:gd name="T17" fmla="*/ 92 h 100"/>
                <a:gd name="T18" fmla="*/ 12 w 44"/>
                <a:gd name="T19" fmla="*/ 92 h 100"/>
                <a:gd name="T20" fmla="*/ 12 w 44"/>
                <a:gd name="T21" fmla="*/ 92 h 100"/>
                <a:gd name="T22" fmla="*/ 16 w 44"/>
                <a:gd name="T23" fmla="*/ 92 h 100"/>
                <a:gd name="T24" fmla="*/ 16 w 44"/>
                <a:gd name="T25" fmla="*/ 92 h 100"/>
                <a:gd name="T26" fmla="*/ 20 w 44"/>
                <a:gd name="T27" fmla="*/ 92 h 100"/>
                <a:gd name="T28" fmla="*/ 20 w 44"/>
                <a:gd name="T29" fmla="*/ 88 h 100"/>
                <a:gd name="T30" fmla="*/ 28 w 44"/>
                <a:gd name="T31" fmla="*/ 80 h 100"/>
                <a:gd name="T32" fmla="*/ 28 w 44"/>
                <a:gd name="T33" fmla="*/ 84 h 100"/>
                <a:gd name="T34" fmla="*/ 24 w 44"/>
                <a:gd name="T35" fmla="*/ 92 h 100"/>
                <a:gd name="T36" fmla="*/ 16 w 44"/>
                <a:gd name="T37" fmla="*/ 96 h 100"/>
                <a:gd name="T38" fmla="*/ 12 w 44"/>
                <a:gd name="T39" fmla="*/ 100 h 100"/>
                <a:gd name="T40" fmla="*/ 8 w 44"/>
                <a:gd name="T41" fmla="*/ 100 h 100"/>
                <a:gd name="T42" fmla="*/ 4 w 44"/>
                <a:gd name="T43" fmla="*/ 100 h 100"/>
                <a:gd name="T44" fmla="*/ 0 w 44"/>
                <a:gd name="T45" fmla="*/ 100 h 100"/>
                <a:gd name="T46" fmla="*/ 0 w 44"/>
                <a:gd name="T47" fmla="*/ 96 h 100"/>
                <a:gd name="T48" fmla="*/ 0 w 44"/>
                <a:gd name="T49" fmla="*/ 92 h 100"/>
                <a:gd name="T50" fmla="*/ 0 w 44"/>
                <a:gd name="T51" fmla="*/ 88 h 100"/>
                <a:gd name="T52" fmla="*/ 0 w 44"/>
                <a:gd name="T53" fmla="*/ 76 h 100"/>
                <a:gd name="T54" fmla="*/ 16 w 44"/>
                <a:gd name="T55" fmla="*/ 28 h 100"/>
                <a:gd name="T56" fmla="*/ 4 w 44"/>
                <a:gd name="T57" fmla="*/ 28 h 100"/>
                <a:gd name="T58" fmla="*/ 4 w 44"/>
                <a:gd name="T59" fmla="*/ 24 h 100"/>
                <a:gd name="T60" fmla="*/ 12 w 44"/>
                <a:gd name="T61" fmla="*/ 20 h 100"/>
                <a:gd name="T62" fmla="*/ 20 w 44"/>
                <a:gd name="T63" fmla="*/ 16 h 100"/>
                <a:gd name="T64" fmla="*/ 28 w 44"/>
                <a:gd name="T65" fmla="*/ 12 h 100"/>
                <a:gd name="T66" fmla="*/ 32 w 44"/>
                <a:gd name="T67" fmla="*/ 0 h 100"/>
                <a:gd name="T68" fmla="*/ 36 w 44"/>
                <a:gd name="T69" fmla="*/ 0 h 1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4"/>
                <a:gd name="T106" fmla="*/ 0 h 100"/>
                <a:gd name="T107" fmla="*/ 44 w 44"/>
                <a:gd name="T108" fmla="*/ 100 h 1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4" h="100">
                  <a:moveTo>
                    <a:pt x="36" y="0"/>
                  </a:moveTo>
                  <a:lnTo>
                    <a:pt x="32" y="24"/>
                  </a:lnTo>
                  <a:lnTo>
                    <a:pt x="44" y="24"/>
                  </a:lnTo>
                  <a:lnTo>
                    <a:pt x="44" y="28"/>
                  </a:lnTo>
                  <a:lnTo>
                    <a:pt x="32" y="28"/>
                  </a:lnTo>
                  <a:lnTo>
                    <a:pt x="16" y="80"/>
                  </a:lnTo>
                  <a:lnTo>
                    <a:pt x="12" y="88"/>
                  </a:lnTo>
                  <a:lnTo>
                    <a:pt x="12" y="92"/>
                  </a:lnTo>
                  <a:lnTo>
                    <a:pt x="16" y="92"/>
                  </a:lnTo>
                  <a:lnTo>
                    <a:pt x="20" y="92"/>
                  </a:lnTo>
                  <a:lnTo>
                    <a:pt x="20" y="88"/>
                  </a:lnTo>
                  <a:lnTo>
                    <a:pt x="28" y="80"/>
                  </a:lnTo>
                  <a:lnTo>
                    <a:pt x="28" y="84"/>
                  </a:lnTo>
                  <a:lnTo>
                    <a:pt x="24" y="92"/>
                  </a:lnTo>
                  <a:lnTo>
                    <a:pt x="16" y="96"/>
                  </a:lnTo>
                  <a:lnTo>
                    <a:pt x="12" y="100"/>
                  </a:lnTo>
                  <a:lnTo>
                    <a:pt x="8" y="100"/>
                  </a:lnTo>
                  <a:lnTo>
                    <a:pt x="4" y="100"/>
                  </a:lnTo>
                  <a:lnTo>
                    <a:pt x="0" y="100"/>
                  </a:lnTo>
                  <a:lnTo>
                    <a:pt x="0" y="96"/>
                  </a:lnTo>
                  <a:lnTo>
                    <a:pt x="0" y="92"/>
                  </a:lnTo>
                  <a:lnTo>
                    <a:pt x="0" y="88"/>
                  </a:lnTo>
                  <a:lnTo>
                    <a:pt x="0" y="76"/>
                  </a:lnTo>
                  <a:lnTo>
                    <a:pt x="16" y="28"/>
                  </a:lnTo>
                  <a:lnTo>
                    <a:pt x="4" y="28"/>
                  </a:lnTo>
                  <a:lnTo>
                    <a:pt x="4" y="24"/>
                  </a:lnTo>
                  <a:lnTo>
                    <a:pt x="12" y="20"/>
                  </a:lnTo>
                  <a:lnTo>
                    <a:pt x="20" y="16"/>
                  </a:lnTo>
                  <a:lnTo>
                    <a:pt x="28" y="12"/>
                  </a:lnTo>
                  <a:lnTo>
                    <a:pt x="32" y="0"/>
                  </a:lnTo>
                  <a:lnTo>
                    <a:pt x="36" y="0"/>
                  </a:lnTo>
                  <a:close/>
                </a:path>
              </a:pathLst>
            </a:custGeom>
            <a:solidFill>
              <a:srgbClr val="000000"/>
            </a:solidFill>
            <a:ln w="0">
              <a:solidFill>
                <a:srgbClr val="000000"/>
              </a:solidFill>
              <a:round/>
              <a:headEnd/>
              <a:tailEnd/>
            </a:ln>
          </p:spPr>
          <p:txBody>
            <a:bodyPr/>
            <a:lstStyle/>
            <a:p>
              <a:endParaRPr lang="en-US"/>
            </a:p>
          </p:txBody>
        </p:sp>
        <p:pic>
          <p:nvPicPr>
            <p:cNvPr id="9266" name="Picture 234"/>
            <p:cNvPicPr>
              <a:picLocks noChangeAspect="1" noChangeArrowheads="1"/>
            </p:cNvPicPr>
            <p:nvPr/>
          </p:nvPicPr>
          <p:blipFill>
            <a:blip r:embed="rId3" cstate="print"/>
            <a:srcRect/>
            <a:stretch>
              <a:fillRect/>
            </a:stretch>
          </p:blipFill>
          <p:spPr bwMode="auto">
            <a:xfrm>
              <a:off x="4673" y="3122"/>
              <a:ext cx="152" cy="92"/>
            </a:xfrm>
            <a:prstGeom prst="rect">
              <a:avLst/>
            </a:prstGeom>
            <a:noFill/>
            <a:ln w="9525">
              <a:noFill/>
              <a:miter lim="800000"/>
              <a:headEnd/>
              <a:tailEnd/>
            </a:ln>
          </p:spPr>
        </p:pic>
        <p:pic>
          <p:nvPicPr>
            <p:cNvPr id="9267" name="Picture 235"/>
            <p:cNvPicPr>
              <a:picLocks noChangeAspect="1" noChangeArrowheads="1"/>
            </p:cNvPicPr>
            <p:nvPr/>
          </p:nvPicPr>
          <p:blipFill>
            <a:blip r:embed="rId4" cstate="print"/>
            <a:srcRect/>
            <a:stretch>
              <a:fillRect/>
            </a:stretch>
          </p:blipFill>
          <p:spPr bwMode="auto">
            <a:xfrm>
              <a:off x="4673" y="3122"/>
              <a:ext cx="152" cy="92"/>
            </a:xfrm>
            <a:prstGeom prst="rect">
              <a:avLst/>
            </a:prstGeom>
            <a:noFill/>
            <a:ln w="9525">
              <a:noFill/>
              <a:miter lim="800000"/>
              <a:headEnd/>
              <a:tailEnd/>
            </a:ln>
          </p:spPr>
        </p:pic>
        <p:sp>
          <p:nvSpPr>
            <p:cNvPr id="9268" name="Freeform 236"/>
            <p:cNvSpPr>
              <a:spLocks/>
            </p:cNvSpPr>
            <p:nvPr/>
          </p:nvSpPr>
          <p:spPr bwMode="auto">
            <a:xfrm>
              <a:off x="4890" y="3130"/>
              <a:ext cx="68" cy="80"/>
            </a:xfrm>
            <a:custGeom>
              <a:avLst/>
              <a:gdLst>
                <a:gd name="T0" fmla="*/ 60 w 68"/>
                <a:gd name="T1" fmla="*/ 56 h 80"/>
                <a:gd name="T2" fmla="*/ 52 w 68"/>
                <a:gd name="T3" fmla="*/ 68 h 80"/>
                <a:gd name="T4" fmla="*/ 44 w 68"/>
                <a:gd name="T5" fmla="*/ 76 h 80"/>
                <a:gd name="T6" fmla="*/ 32 w 68"/>
                <a:gd name="T7" fmla="*/ 80 h 80"/>
                <a:gd name="T8" fmla="*/ 24 w 68"/>
                <a:gd name="T9" fmla="*/ 80 h 80"/>
                <a:gd name="T10" fmla="*/ 12 w 68"/>
                <a:gd name="T11" fmla="*/ 80 h 80"/>
                <a:gd name="T12" fmla="*/ 4 w 68"/>
                <a:gd name="T13" fmla="*/ 72 h 80"/>
                <a:gd name="T14" fmla="*/ 0 w 68"/>
                <a:gd name="T15" fmla="*/ 64 h 80"/>
                <a:gd name="T16" fmla="*/ 0 w 68"/>
                <a:gd name="T17" fmla="*/ 56 h 80"/>
                <a:gd name="T18" fmla="*/ 0 w 68"/>
                <a:gd name="T19" fmla="*/ 44 h 80"/>
                <a:gd name="T20" fmla="*/ 4 w 68"/>
                <a:gd name="T21" fmla="*/ 28 h 80"/>
                <a:gd name="T22" fmla="*/ 16 w 68"/>
                <a:gd name="T23" fmla="*/ 16 h 80"/>
                <a:gd name="T24" fmla="*/ 24 w 68"/>
                <a:gd name="T25" fmla="*/ 8 h 80"/>
                <a:gd name="T26" fmla="*/ 36 w 68"/>
                <a:gd name="T27" fmla="*/ 4 h 80"/>
                <a:gd name="T28" fmla="*/ 48 w 68"/>
                <a:gd name="T29" fmla="*/ 0 h 80"/>
                <a:gd name="T30" fmla="*/ 56 w 68"/>
                <a:gd name="T31" fmla="*/ 0 h 80"/>
                <a:gd name="T32" fmla="*/ 64 w 68"/>
                <a:gd name="T33" fmla="*/ 4 h 80"/>
                <a:gd name="T34" fmla="*/ 68 w 68"/>
                <a:gd name="T35" fmla="*/ 8 h 80"/>
                <a:gd name="T36" fmla="*/ 68 w 68"/>
                <a:gd name="T37" fmla="*/ 16 h 80"/>
                <a:gd name="T38" fmla="*/ 68 w 68"/>
                <a:gd name="T39" fmla="*/ 20 h 80"/>
                <a:gd name="T40" fmla="*/ 64 w 68"/>
                <a:gd name="T41" fmla="*/ 24 h 80"/>
                <a:gd name="T42" fmla="*/ 60 w 68"/>
                <a:gd name="T43" fmla="*/ 24 h 80"/>
                <a:gd name="T44" fmla="*/ 60 w 68"/>
                <a:gd name="T45" fmla="*/ 28 h 80"/>
                <a:gd name="T46" fmla="*/ 56 w 68"/>
                <a:gd name="T47" fmla="*/ 24 h 80"/>
                <a:gd name="T48" fmla="*/ 52 w 68"/>
                <a:gd name="T49" fmla="*/ 24 h 80"/>
                <a:gd name="T50" fmla="*/ 52 w 68"/>
                <a:gd name="T51" fmla="*/ 24 h 80"/>
                <a:gd name="T52" fmla="*/ 52 w 68"/>
                <a:gd name="T53" fmla="*/ 20 h 80"/>
                <a:gd name="T54" fmla="*/ 52 w 68"/>
                <a:gd name="T55" fmla="*/ 20 h 80"/>
                <a:gd name="T56" fmla="*/ 52 w 68"/>
                <a:gd name="T57" fmla="*/ 16 h 80"/>
                <a:gd name="T58" fmla="*/ 52 w 68"/>
                <a:gd name="T59" fmla="*/ 16 h 80"/>
                <a:gd name="T60" fmla="*/ 56 w 68"/>
                <a:gd name="T61" fmla="*/ 12 h 80"/>
                <a:gd name="T62" fmla="*/ 56 w 68"/>
                <a:gd name="T63" fmla="*/ 12 h 80"/>
                <a:gd name="T64" fmla="*/ 56 w 68"/>
                <a:gd name="T65" fmla="*/ 12 h 80"/>
                <a:gd name="T66" fmla="*/ 56 w 68"/>
                <a:gd name="T67" fmla="*/ 8 h 80"/>
                <a:gd name="T68" fmla="*/ 56 w 68"/>
                <a:gd name="T69" fmla="*/ 8 h 80"/>
                <a:gd name="T70" fmla="*/ 56 w 68"/>
                <a:gd name="T71" fmla="*/ 8 h 80"/>
                <a:gd name="T72" fmla="*/ 56 w 68"/>
                <a:gd name="T73" fmla="*/ 4 h 80"/>
                <a:gd name="T74" fmla="*/ 52 w 68"/>
                <a:gd name="T75" fmla="*/ 4 h 80"/>
                <a:gd name="T76" fmla="*/ 48 w 68"/>
                <a:gd name="T77" fmla="*/ 4 h 80"/>
                <a:gd name="T78" fmla="*/ 40 w 68"/>
                <a:gd name="T79" fmla="*/ 4 h 80"/>
                <a:gd name="T80" fmla="*/ 32 w 68"/>
                <a:gd name="T81" fmla="*/ 8 h 80"/>
                <a:gd name="T82" fmla="*/ 28 w 68"/>
                <a:gd name="T83" fmla="*/ 16 h 80"/>
                <a:gd name="T84" fmla="*/ 20 w 68"/>
                <a:gd name="T85" fmla="*/ 28 h 80"/>
                <a:gd name="T86" fmla="*/ 16 w 68"/>
                <a:gd name="T87" fmla="*/ 40 h 80"/>
                <a:gd name="T88" fmla="*/ 12 w 68"/>
                <a:gd name="T89" fmla="*/ 52 h 80"/>
                <a:gd name="T90" fmla="*/ 16 w 68"/>
                <a:gd name="T91" fmla="*/ 60 h 80"/>
                <a:gd name="T92" fmla="*/ 20 w 68"/>
                <a:gd name="T93" fmla="*/ 64 h 80"/>
                <a:gd name="T94" fmla="*/ 24 w 68"/>
                <a:gd name="T95" fmla="*/ 68 h 80"/>
                <a:gd name="T96" fmla="*/ 32 w 68"/>
                <a:gd name="T97" fmla="*/ 68 h 80"/>
                <a:gd name="T98" fmla="*/ 36 w 68"/>
                <a:gd name="T99" fmla="*/ 68 h 80"/>
                <a:gd name="T100" fmla="*/ 44 w 68"/>
                <a:gd name="T101" fmla="*/ 68 h 80"/>
                <a:gd name="T102" fmla="*/ 48 w 68"/>
                <a:gd name="T103" fmla="*/ 60 h 80"/>
                <a:gd name="T104" fmla="*/ 56 w 68"/>
                <a:gd name="T105" fmla="*/ 56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8"/>
                  </a:lnTo>
                  <a:lnTo>
                    <a:pt x="44" y="76"/>
                  </a:lnTo>
                  <a:lnTo>
                    <a:pt x="32" y="80"/>
                  </a:lnTo>
                  <a:lnTo>
                    <a:pt x="24" y="80"/>
                  </a:lnTo>
                  <a:lnTo>
                    <a:pt x="12" y="80"/>
                  </a:lnTo>
                  <a:lnTo>
                    <a:pt x="4" y="72"/>
                  </a:lnTo>
                  <a:lnTo>
                    <a:pt x="0" y="64"/>
                  </a:lnTo>
                  <a:lnTo>
                    <a:pt x="0" y="56"/>
                  </a:lnTo>
                  <a:lnTo>
                    <a:pt x="0" y="44"/>
                  </a:lnTo>
                  <a:lnTo>
                    <a:pt x="4" y="28"/>
                  </a:lnTo>
                  <a:lnTo>
                    <a:pt x="16" y="16"/>
                  </a:lnTo>
                  <a:lnTo>
                    <a:pt x="24" y="8"/>
                  </a:lnTo>
                  <a:lnTo>
                    <a:pt x="36" y="4"/>
                  </a:lnTo>
                  <a:lnTo>
                    <a:pt x="48" y="0"/>
                  </a:lnTo>
                  <a:lnTo>
                    <a:pt x="56" y="0"/>
                  </a:lnTo>
                  <a:lnTo>
                    <a:pt x="64" y="4"/>
                  </a:lnTo>
                  <a:lnTo>
                    <a:pt x="68" y="8"/>
                  </a:lnTo>
                  <a:lnTo>
                    <a:pt x="68" y="16"/>
                  </a:lnTo>
                  <a:lnTo>
                    <a:pt x="68" y="20"/>
                  </a:lnTo>
                  <a:lnTo>
                    <a:pt x="64" y="24"/>
                  </a:lnTo>
                  <a:lnTo>
                    <a:pt x="60" y="24"/>
                  </a:lnTo>
                  <a:lnTo>
                    <a:pt x="60" y="28"/>
                  </a:lnTo>
                  <a:lnTo>
                    <a:pt x="56" y="24"/>
                  </a:lnTo>
                  <a:lnTo>
                    <a:pt x="52" y="24"/>
                  </a:lnTo>
                  <a:lnTo>
                    <a:pt x="52" y="20"/>
                  </a:lnTo>
                  <a:lnTo>
                    <a:pt x="52" y="16"/>
                  </a:lnTo>
                  <a:lnTo>
                    <a:pt x="56" y="12"/>
                  </a:lnTo>
                  <a:lnTo>
                    <a:pt x="56" y="8"/>
                  </a:lnTo>
                  <a:lnTo>
                    <a:pt x="56" y="4"/>
                  </a:lnTo>
                  <a:lnTo>
                    <a:pt x="52" y="4"/>
                  </a:lnTo>
                  <a:lnTo>
                    <a:pt x="48" y="4"/>
                  </a:lnTo>
                  <a:lnTo>
                    <a:pt x="40" y="4"/>
                  </a:lnTo>
                  <a:lnTo>
                    <a:pt x="32" y="8"/>
                  </a:lnTo>
                  <a:lnTo>
                    <a:pt x="28" y="16"/>
                  </a:lnTo>
                  <a:lnTo>
                    <a:pt x="20" y="28"/>
                  </a:lnTo>
                  <a:lnTo>
                    <a:pt x="16" y="40"/>
                  </a:lnTo>
                  <a:lnTo>
                    <a:pt x="12" y="52"/>
                  </a:lnTo>
                  <a:lnTo>
                    <a:pt x="16" y="60"/>
                  </a:lnTo>
                  <a:lnTo>
                    <a:pt x="20" y="64"/>
                  </a:lnTo>
                  <a:lnTo>
                    <a:pt x="24" y="68"/>
                  </a:lnTo>
                  <a:lnTo>
                    <a:pt x="32" y="68"/>
                  </a:lnTo>
                  <a:lnTo>
                    <a:pt x="36" y="68"/>
                  </a:lnTo>
                  <a:lnTo>
                    <a:pt x="44" y="68"/>
                  </a:lnTo>
                  <a:lnTo>
                    <a:pt x="48" y="60"/>
                  </a:lnTo>
                  <a:lnTo>
                    <a:pt x="56" y="56"/>
                  </a:lnTo>
                  <a:lnTo>
                    <a:pt x="60" y="56"/>
                  </a:lnTo>
                  <a:close/>
                </a:path>
              </a:pathLst>
            </a:custGeom>
            <a:solidFill>
              <a:srgbClr val="000000"/>
            </a:solidFill>
            <a:ln w="0">
              <a:solidFill>
                <a:srgbClr val="000000"/>
              </a:solidFill>
              <a:round/>
              <a:headEnd/>
              <a:tailEnd/>
            </a:ln>
          </p:spPr>
          <p:txBody>
            <a:bodyPr/>
            <a:lstStyle/>
            <a:p>
              <a:endParaRPr lang="en-US"/>
            </a:p>
          </p:txBody>
        </p:sp>
        <p:sp>
          <p:nvSpPr>
            <p:cNvPr id="9269" name="Freeform 237"/>
            <p:cNvSpPr>
              <a:spLocks/>
            </p:cNvSpPr>
            <p:nvPr/>
          </p:nvSpPr>
          <p:spPr bwMode="auto">
            <a:xfrm>
              <a:off x="4962" y="3130"/>
              <a:ext cx="68" cy="80"/>
            </a:xfrm>
            <a:custGeom>
              <a:avLst/>
              <a:gdLst>
                <a:gd name="T0" fmla="*/ 8 w 68"/>
                <a:gd name="T1" fmla="*/ 4 h 80"/>
                <a:gd name="T2" fmla="*/ 36 w 68"/>
                <a:gd name="T3" fmla="*/ 0 h 80"/>
                <a:gd name="T4" fmla="*/ 24 w 68"/>
                <a:gd name="T5" fmla="*/ 44 h 80"/>
                <a:gd name="T6" fmla="*/ 32 w 68"/>
                <a:gd name="T7" fmla="*/ 28 h 80"/>
                <a:gd name="T8" fmla="*/ 44 w 68"/>
                <a:gd name="T9" fmla="*/ 16 h 80"/>
                <a:gd name="T10" fmla="*/ 52 w 68"/>
                <a:gd name="T11" fmla="*/ 8 h 80"/>
                <a:gd name="T12" fmla="*/ 56 w 68"/>
                <a:gd name="T13" fmla="*/ 4 h 80"/>
                <a:gd name="T14" fmla="*/ 60 w 68"/>
                <a:gd name="T15" fmla="*/ 0 h 80"/>
                <a:gd name="T16" fmla="*/ 64 w 68"/>
                <a:gd name="T17" fmla="*/ 0 h 80"/>
                <a:gd name="T18" fmla="*/ 64 w 68"/>
                <a:gd name="T19" fmla="*/ 4 h 80"/>
                <a:gd name="T20" fmla="*/ 68 w 68"/>
                <a:gd name="T21" fmla="*/ 4 h 80"/>
                <a:gd name="T22" fmla="*/ 68 w 68"/>
                <a:gd name="T23" fmla="*/ 8 h 80"/>
                <a:gd name="T24" fmla="*/ 68 w 68"/>
                <a:gd name="T25" fmla="*/ 16 h 80"/>
                <a:gd name="T26" fmla="*/ 64 w 68"/>
                <a:gd name="T27" fmla="*/ 20 h 80"/>
                <a:gd name="T28" fmla="*/ 60 w 68"/>
                <a:gd name="T29" fmla="*/ 24 h 80"/>
                <a:gd name="T30" fmla="*/ 60 w 68"/>
                <a:gd name="T31" fmla="*/ 24 h 80"/>
                <a:gd name="T32" fmla="*/ 56 w 68"/>
                <a:gd name="T33" fmla="*/ 24 h 80"/>
                <a:gd name="T34" fmla="*/ 56 w 68"/>
                <a:gd name="T35" fmla="*/ 24 h 80"/>
                <a:gd name="T36" fmla="*/ 56 w 68"/>
                <a:gd name="T37" fmla="*/ 20 h 80"/>
                <a:gd name="T38" fmla="*/ 52 w 68"/>
                <a:gd name="T39" fmla="*/ 20 h 80"/>
                <a:gd name="T40" fmla="*/ 52 w 68"/>
                <a:gd name="T41" fmla="*/ 16 h 80"/>
                <a:gd name="T42" fmla="*/ 52 w 68"/>
                <a:gd name="T43" fmla="*/ 16 h 80"/>
                <a:gd name="T44" fmla="*/ 52 w 68"/>
                <a:gd name="T45" fmla="*/ 16 h 80"/>
                <a:gd name="T46" fmla="*/ 52 w 68"/>
                <a:gd name="T47" fmla="*/ 16 h 80"/>
                <a:gd name="T48" fmla="*/ 52 w 68"/>
                <a:gd name="T49" fmla="*/ 16 h 80"/>
                <a:gd name="T50" fmla="*/ 48 w 68"/>
                <a:gd name="T51" fmla="*/ 16 h 80"/>
                <a:gd name="T52" fmla="*/ 48 w 68"/>
                <a:gd name="T53" fmla="*/ 20 h 80"/>
                <a:gd name="T54" fmla="*/ 44 w 68"/>
                <a:gd name="T55" fmla="*/ 24 h 80"/>
                <a:gd name="T56" fmla="*/ 36 w 68"/>
                <a:gd name="T57" fmla="*/ 32 h 80"/>
                <a:gd name="T58" fmla="*/ 28 w 68"/>
                <a:gd name="T59" fmla="*/ 44 h 80"/>
                <a:gd name="T60" fmla="*/ 24 w 68"/>
                <a:gd name="T61" fmla="*/ 48 h 80"/>
                <a:gd name="T62" fmla="*/ 20 w 68"/>
                <a:gd name="T63" fmla="*/ 56 h 80"/>
                <a:gd name="T64" fmla="*/ 20 w 68"/>
                <a:gd name="T65" fmla="*/ 64 h 80"/>
                <a:gd name="T66" fmla="*/ 16 w 68"/>
                <a:gd name="T67" fmla="*/ 68 h 80"/>
                <a:gd name="T68" fmla="*/ 16 w 68"/>
                <a:gd name="T69" fmla="*/ 80 h 80"/>
                <a:gd name="T70" fmla="*/ 0 w 68"/>
                <a:gd name="T71" fmla="*/ 80 h 80"/>
                <a:gd name="T72" fmla="*/ 16 w 68"/>
                <a:gd name="T73" fmla="*/ 24 h 80"/>
                <a:gd name="T74" fmla="*/ 20 w 68"/>
                <a:gd name="T75" fmla="*/ 16 h 80"/>
                <a:gd name="T76" fmla="*/ 20 w 68"/>
                <a:gd name="T77" fmla="*/ 12 h 80"/>
                <a:gd name="T78" fmla="*/ 20 w 68"/>
                <a:gd name="T79" fmla="*/ 8 h 80"/>
                <a:gd name="T80" fmla="*/ 20 w 68"/>
                <a:gd name="T81" fmla="*/ 8 h 80"/>
                <a:gd name="T82" fmla="*/ 16 w 68"/>
                <a:gd name="T83" fmla="*/ 8 h 80"/>
                <a:gd name="T84" fmla="*/ 12 w 68"/>
                <a:gd name="T85" fmla="*/ 8 h 80"/>
                <a:gd name="T86" fmla="*/ 12 w 68"/>
                <a:gd name="T87" fmla="*/ 8 h 80"/>
                <a:gd name="T88" fmla="*/ 8 w 68"/>
                <a:gd name="T89" fmla="*/ 8 h 80"/>
                <a:gd name="T90" fmla="*/ 8 w 68"/>
                <a:gd name="T91" fmla="*/ 4 h 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8"/>
                <a:gd name="T139" fmla="*/ 0 h 80"/>
                <a:gd name="T140" fmla="*/ 68 w 68"/>
                <a:gd name="T141" fmla="*/ 80 h 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8" h="80">
                  <a:moveTo>
                    <a:pt x="8" y="4"/>
                  </a:moveTo>
                  <a:lnTo>
                    <a:pt x="36" y="0"/>
                  </a:lnTo>
                  <a:lnTo>
                    <a:pt x="24" y="44"/>
                  </a:lnTo>
                  <a:lnTo>
                    <a:pt x="32" y="28"/>
                  </a:lnTo>
                  <a:lnTo>
                    <a:pt x="44" y="16"/>
                  </a:lnTo>
                  <a:lnTo>
                    <a:pt x="52" y="8"/>
                  </a:lnTo>
                  <a:lnTo>
                    <a:pt x="56" y="4"/>
                  </a:lnTo>
                  <a:lnTo>
                    <a:pt x="60" y="0"/>
                  </a:lnTo>
                  <a:lnTo>
                    <a:pt x="64" y="0"/>
                  </a:lnTo>
                  <a:lnTo>
                    <a:pt x="64" y="4"/>
                  </a:lnTo>
                  <a:lnTo>
                    <a:pt x="68" y="4"/>
                  </a:lnTo>
                  <a:lnTo>
                    <a:pt x="68" y="8"/>
                  </a:lnTo>
                  <a:lnTo>
                    <a:pt x="68" y="16"/>
                  </a:lnTo>
                  <a:lnTo>
                    <a:pt x="64" y="20"/>
                  </a:lnTo>
                  <a:lnTo>
                    <a:pt x="60" y="24"/>
                  </a:lnTo>
                  <a:lnTo>
                    <a:pt x="56" y="24"/>
                  </a:lnTo>
                  <a:lnTo>
                    <a:pt x="56" y="20"/>
                  </a:lnTo>
                  <a:lnTo>
                    <a:pt x="52" y="20"/>
                  </a:lnTo>
                  <a:lnTo>
                    <a:pt x="52" y="16"/>
                  </a:lnTo>
                  <a:lnTo>
                    <a:pt x="48" y="16"/>
                  </a:lnTo>
                  <a:lnTo>
                    <a:pt x="48" y="20"/>
                  </a:lnTo>
                  <a:lnTo>
                    <a:pt x="44" y="24"/>
                  </a:lnTo>
                  <a:lnTo>
                    <a:pt x="36" y="32"/>
                  </a:lnTo>
                  <a:lnTo>
                    <a:pt x="28" y="44"/>
                  </a:lnTo>
                  <a:lnTo>
                    <a:pt x="24" y="48"/>
                  </a:lnTo>
                  <a:lnTo>
                    <a:pt x="20" y="56"/>
                  </a:lnTo>
                  <a:lnTo>
                    <a:pt x="20" y="64"/>
                  </a:lnTo>
                  <a:lnTo>
                    <a:pt x="16" y="68"/>
                  </a:lnTo>
                  <a:lnTo>
                    <a:pt x="16" y="80"/>
                  </a:lnTo>
                  <a:lnTo>
                    <a:pt x="0" y="80"/>
                  </a:lnTo>
                  <a:lnTo>
                    <a:pt x="16" y="24"/>
                  </a:lnTo>
                  <a:lnTo>
                    <a:pt x="20" y="16"/>
                  </a:lnTo>
                  <a:lnTo>
                    <a:pt x="20" y="12"/>
                  </a:lnTo>
                  <a:lnTo>
                    <a:pt x="20" y="8"/>
                  </a:lnTo>
                  <a:lnTo>
                    <a:pt x="16" y="8"/>
                  </a:lnTo>
                  <a:lnTo>
                    <a:pt x="12" y="8"/>
                  </a:lnTo>
                  <a:lnTo>
                    <a:pt x="8" y="8"/>
                  </a:lnTo>
                  <a:lnTo>
                    <a:pt x="8" y="4"/>
                  </a:lnTo>
                  <a:close/>
                </a:path>
              </a:pathLst>
            </a:custGeom>
            <a:solidFill>
              <a:srgbClr val="000000"/>
            </a:solidFill>
            <a:ln w="0">
              <a:solidFill>
                <a:srgbClr val="000000"/>
              </a:solidFill>
              <a:round/>
              <a:headEnd/>
              <a:tailEnd/>
            </a:ln>
          </p:spPr>
          <p:txBody>
            <a:bodyPr/>
            <a:lstStyle/>
            <a:p>
              <a:endParaRPr lang="en-US"/>
            </a:p>
          </p:txBody>
        </p:sp>
        <p:sp>
          <p:nvSpPr>
            <p:cNvPr id="9270" name="Freeform 238"/>
            <p:cNvSpPr>
              <a:spLocks noEditPoints="1"/>
            </p:cNvSpPr>
            <p:nvPr/>
          </p:nvSpPr>
          <p:spPr bwMode="auto">
            <a:xfrm>
              <a:off x="5026" y="3130"/>
              <a:ext cx="69" cy="80"/>
            </a:xfrm>
            <a:custGeom>
              <a:avLst/>
              <a:gdLst>
                <a:gd name="T0" fmla="*/ 16 w 69"/>
                <a:gd name="T1" fmla="*/ 48 h 80"/>
                <a:gd name="T2" fmla="*/ 16 w 69"/>
                <a:gd name="T3" fmla="*/ 48 h 80"/>
                <a:gd name="T4" fmla="*/ 16 w 69"/>
                <a:gd name="T5" fmla="*/ 52 h 80"/>
                <a:gd name="T6" fmla="*/ 16 w 69"/>
                <a:gd name="T7" fmla="*/ 60 h 80"/>
                <a:gd name="T8" fmla="*/ 20 w 69"/>
                <a:gd name="T9" fmla="*/ 64 h 80"/>
                <a:gd name="T10" fmla="*/ 29 w 69"/>
                <a:gd name="T11" fmla="*/ 68 h 80"/>
                <a:gd name="T12" fmla="*/ 33 w 69"/>
                <a:gd name="T13" fmla="*/ 68 h 80"/>
                <a:gd name="T14" fmla="*/ 41 w 69"/>
                <a:gd name="T15" fmla="*/ 68 h 80"/>
                <a:gd name="T16" fmla="*/ 45 w 69"/>
                <a:gd name="T17" fmla="*/ 68 h 80"/>
                <a:gd name="T18" fmla="*/ 53 w 69"/>
                <a:gd name="T19" fmla="*/ 64 h 80"/>
                <a:gd name="T20" fmla="*/ 61 w 69"/>
                <a:gd name="T21" fmla="*/ 56 h 80"/>
                <a:gd name="T22" fmla="*/ 65 w 69"/>
                <a:gd name="T23" fmla="*/ 60 h 80"/>
                <a:gd name="T24" fmla="*/ 49 w 69"/>
                <a:gd name="T25" fmla="*/ 72 h 80"/>
                <a:gd name="T26" fmla="*/ 37 w 69"/>
                <a:gd name="T27" fmla="*/ 80 h 80"/>
                <a:gd name="T28" fmla="*/ 25 w 69"/>
                <a:gd name="T29" fmla="*/ 80 h 80"/>
                <a:gd name="T30" fmla="*/ 16 w 69"/>
                <a:gd name="T31" fmla="*/ 80 h 80"/>
                <a:gd name="T32" fmla="*/ 8 w 69"/>
                <a:gd name="T33" fmla="*/ 72 h 80"/>
                <a:gd name="T34" fmla="*/ 4 w 69"/>
                <a:gd name="T35" fmla="*/ 64 h 80"/>
                <a:gd name="T36" fmla="*/ 0 w 69"/>
                <a:gd name="T37" fmla="*/ 56 h 80"/>
                <a:gd name="T38" fmla="*/ 4 w 69"/>
                <a:gd name="T39" fmla="*/ 44 h 80"/>
                <a:gd name="T40" fmla="*/ 8 w 69"/>
                <a:gd name="T41" fmla="*/ 28 h 80"/>
                <a:gd name="T42" fmla="*/ 16 w 69"/>
                <a:gd name="T43" fmla="*/ 16 h 80"/>
                <a:gd name="T44" fmla="*/ 29 w 69"/>
                <a:gd name="T45" fmla="*/ 8 h 80"/>
                <a:gd name="T46" fmla="*/ 41 w 69"/>
                <a:gd name="T47" fmla="*/ 4 h 80"/>
                <a:gd name="T48" fmla="*/ 53 w 69"/>
                <a:gd name="T49" fmla="*/ 0 h 80"/>
                <a:gd name="T50" fmla="*/ 61 w 69"/>
                <a:gd name="T51" fmla="*/ 0 h 80"/>
                <a:gd name="T52" fmla="*/ 65 w 69"/>
                <a:gd name="T53" fmla="*/ 4 h 80"/>
                <a:gd name="T54" fmla="*/ 69 w 69"/>
                <a:gd name="T55" fmla="*/ 8 h 80"/>
                <a:gd name="T56" fmla="*/ 69 w 69"/>
                <a:gd name="T57" fmla="*/ 12 h 80"/>
                <a:gd name="T58" fmla="*/ 69 w 69"/>
                <a:gd name="T59" fmla="*/ 20 h 80"/>
                <a:gd name="T60" fmla="*/ 65 w 69"/>
                <a:gd name="T61" fmla="*/ 28 h 80"/>
                <a:gd name="T62" fmla="*/ 57 w 69"/>
                <a:gd name="T63" fmla="*/ 36 h 80"/>
                <a:gd name="T64" fmla="*/ 45 w 69"/>
                <a:gd name="T65" fmla="*/ 40 h 80"/>
                <a:gd name="T66" fmla="*/ 33 w 69"/>
                <a:gd name="T67" fmla="*/ 44 h 80"/>
                <a:gd name="T68" fmla="*/ 16 w 69"/>
                <a:gd name="T69" fmla="*/ 48 h 80"/>
                <a:gd name="T70" fmla="*/ 16 w 69"/>
                <a:gd name="T71" fmla="*/ 44 h 80"/>
                <a:gd name="T72" fmla="*/ 29 w 69"/>
                <a:gd name="T73" fmla="*/ 40 h 80"/>
                <a:gd name="T74" fmla="*/ 37 w 69"/>
                <a:gd name="T75" fmla="*/ 36 h 80"/>
                <a:gd name="T76" fmla="*/ 45 w 69"/>
                <a:gd name="T77" fmla="*/ 32 h 80"/>
                <a:gd name="T78" fmla="*/ 53 w 69"/>
                <a:gd name="T79" fmla="*/ 24 h 80"/>
                <a:gd name="T80" fmla="*/ 57 w 69"/>
                <a:gd name="T81" fmla="*/ 20 h 80"/>
                <a:gd name="T82" fmla="*/ 57 w 69"/>
                <a:gd name="T83" fmla="*/ 12 h 80"/>
                <a:gd name="T84" fmla="*/ 57 w 69"/>
                <a:gd name="T85" fmla="*/ 8 h 80"/>
                <a:gd name="T86" fmla="*/ 53 w 69"/>
                <a:gd name="T87" fmla="*/ 8 h 80"/>
                <a:gd name="T88" fmla="*/ 53 w 69"/>
                <a:gd name="T89" fmla="*/ 4 h 80"/>
                <a:gd name="T90" fmla="*/ 49 w 69"/>
                <a:gd name="T91" fmla="*/ 4 h 80"/>
                <a:gd name="T92" fmla="*/ 41 w 69"/>
                <a:gd name="T93" fmla="*/ 8 h 80"/>
                <a:gd name="T94" fmla="*/ 33 w 69"/>
                <a:gd name="T95" fmla="*/ 12 h 80"/>
                <a:gd name="T96" fmla="*/ 25 w 69"/>
                <a:gd name="T97" fmla="*/ 24 h 80"/>
                <a:gd name="T98" fmla="*/ 16 w 69"/>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0"/>
                <a:gd name="T152" fmla="*/ 69 w 69"/>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0">
                  <a:moveTo>
                    <a:pt x="16" y="48"/>
                  </a:moveTo>
                  <a:lnTo>
                    <a:pt x="16" y="48"/>
                  </a:lnTo>
                  <a:lnTo>
                    <a:pt x="16" y="52"/>
                  </a:lnTo>
                  <a:lnTo>
                    <a:pt x="16" y="60"/>
                  </a:lnTo>
                  <a:lnTo>
                    <a:pt x="20" y="64"/>
                  </a:lnTo>
                  <a:lnTo>
                    <a:pt x="29" y="68"/>
                  </a:lnTo>
                  <a:lnTo>
                    <a:pt x="33" y="68"/>
                  </a:lnTo>
                  <a:lnTo>
                    <a:pt x="41" y="68"/>
                  </a:lnTo>
                  <a:lnTo>
                    <a:pt x="45" y="68"/>
                  </a:lnTo>
                  <a:lnTo>
                    <a:pt x="53" y="64"/>
                  </a:lnTo>
                  <a:lnTo>
                    <a:pt x="61" y="56"/>
                  </a:lnTo>
                  <a:lnTo>
                    <a:pt x="65" y="60"/>
                  </a:lnTo>
                  <a:lnTo>
                    <a:pt x="49" y="72"/>
                  </a:lnTo>
                  <a:lnTo>
                    <a:pt x="37" y="80"/>
                  </a:lnTo>
                  <a:lnTo>
                    <a:pt x="25" y="80"/>
                  </a:lnTo>
                  <a:lnTo>
                    <a:pt x="16" y="80"/>
                  </a:lnTo>
                  <a:lnTo>
                    <a:pt x="8" y="72"/>
                  </a:lnTo>
                  <a:lnTo>
                    <a:pt x="4" y="64"/>
                  </a:lnTo>
                  <a:lnTo>
                    <a:pt x="0" y="56"/>
                  </a:lnTo>
                  <a:lnTo>
                    <a:pt x="4" y="44"/>
                  </a:lnTo>
                  <a:lnTo>
                    <a:pt x="8" y="28"/>
                  </a:lnTo>
                  <a:lnTo>
                    <a:pt x="16" y="16"/>
                  </a:lnTo>
                  <a:lnTo>
                    <a:pt x="29" y="8"/>
                  </a:lnTo>
                  <a:lnTo>
                    <a:pt x="41" y="4"/>
                  </a:lnTo>
                  <a:lnTo>
                    <a:pt x="53" y="0"/>
                  </a:lnTo>
                  <a:lnTo>
                    <a:pt x="61" y="0"/>
                  </a:lnTo>
                  <a:lnTo>
                    <a:pt x="65" y="4"/>
                  </a:lnTo>
                  <a:lnTo>
                    <a:pt x="69" y="8"/>
                  </a:lnTo>
                  <a:lnTo>
                    <a:pt x="69" y="12"/>
                  </a:lnTo>
                  <a:lnTo>
                    <a:pt x="69" y="20"/>
                  </a:lnTo>
                  <a:lnTo>
                    <a:pt x="65" y="28"/>
                  </a:lnTo>
                  <a:lnTo>
                    <a:pt x="57" y="36"/>
                  </a:lnTo>
                  <a:lnTo>
                    <a:pt x="45" y="40"/>
                  </a:lnTo>
                  <a:lnTo>
                    <a:pt x="33" y="44"/>
                  </a:lnTo>
                  <a:lnTo>
                    <a:pt x="16" y="48"/>
                  </a:lnTo>
                  <a:close/>
                  <a:moveTo>
                    <a:pt x="16" y="44"/>
                  </a:moveTo>
                  <a:lnTo>
                    <a:pt x="29" y="40"/>
                  </a:lnTo>
                  <a:lnTo>
                    <a:pt x="37" y="36"/>
                  </a:lnTo>
                  <a:lnTo>
                    <a:pt x="45" y="32"/>
                  </a:lnTo>
                  <a:lnTo>
                    <a:pt x="53" y="24"/>
                  </a:lnTo>
                  <a:lnTo>
                    <a:pt x="57" y="20"/>
                  </a:lnTo>
                  <a:lnTo>
                    <a:pt x="57" y="12"/>
                  </a:lnTo>
                  <a:lnTo>
                    <a:pt x="57" y="8"/>
                  </a:lnTo>
                  <a:lnTo>
                    <a:pt x="53" y="8"/>
                  </a:lnTo>
                  <a:lnTo>
                    <a:pt x="53" y="4"/>
                  </a:lnTo>
                  <a:lnTo>
                    <a:pt x="49" y="4"/>
                  </a:lnTo>
                  <a:lnTo>
                    <a:pt x="41" y="8"/>
                  </a:lnTo>
                  <a:lnTo>
                    <a:pt x="33" y="12"/>
                  </a:lnTo>
                  <a:lnTo>
                    <a:pt x="25" y="24"/>
                  </a:lnTo>
                  <a:lnTo>
                    <a:pt x="16" y="44"/>
                  </a:lnTo>
                  <a:close/>
                </a:path>
              </a:pathLst>
            </a:custGeom>
            <a:solidFill>
              <a:srgbClr val="000000"/>
            </a:solidFill>
            <a:ln w="0">
              <a:solidFill>
                <a:srgbClr val="000000"/>
              </a:solidFill>
              <a:round/>
              <a:headEnd/>
              <a:tailEnd/>
            </a:ln>
          </p:spPr>
          <p:txBody>
            <a:bodyPr/>
            <a:lstStyle/>
            <a:p>
              <a:endParaRPr lang="en-US"/>
            </a:p>
          </p:txBody>
        </p:sp>
        <p:sp>
          <p:nvSpPr>
            <p:cNvPr id="9271" name="Freeform 239"/>
            <p:cNvSpPr>
              <a:spLocks/>
            </p:cNvSpPr>
            <p:nvPr/>
          </p:nvSpPr>
          <p:spPr bwMode="auto">
            <a:xfrm>
              <a:off x="5103" y="3130"/>
              <a:ext cx="108" cy="80"/>
            </a:xfrm>
            <a:custGeom>
              <a:avLst/>
              <a:gdLst>
                <a:gd name="T0" fmla="*/ 72 w 108"/>
                <a:gd name="T1" fmla="*/ 0 h 80"/>
                <a:gd name="T2" fmla="*/ 76 w 108"/>
                <a:gd name="T3" fmla="*/ 64 h 80"/>
                <a:gd name="T4" fmla="*/ 88 w 108"/>
                <a:gd name="T5" fmla="*/ 48 h 80"/>
                <a:gd name="T6" fmla="*/ 96 w 108"/>
                <a:gd name="T7" fmla="*/ 32 h 80"/>
                <a:gd name="T8" fmla="*/ 100 w 108"/>
                <a:gd name="T9" fmla="*/ 24 h 80"/>
                <a:gd name="T10" fmla="*/ 100 w 108"/>
                <a:gd name="T11" fmla="*/ 20 h 80"/>
                <a:gd name="T12" fmla="*/ 100 w 108"/>
                <a:gd name="T13" fmla="*/ 16 h 80"/>
                <a:gd name="T14" fmla="*/ 100 w 108"/>
                <a:gd name="T15" fmla="*/ 16 h 80"/>
                <a:gd name="T16" fmla="*/ 100 w 108"/>
                <a:gd name="T17" fmla="*/ 16 h 80"/>
                <a:gd name="T18" fmla="*/ 100 w 108"/>
                <a:gd name="T19" fmla="*/ 12 h 80"/>
                <a:gd name="T20" fmla="*/ 96 w 108"/>
                <a:gd name="T21" fmla="*/ 12 h 80"/>
                <a:gd name="T22" fmla="*/ 96 w 108"/>
                <a:gd name="T23" fmla="*/ 12 h 80"/>
                <a:gd name="T24" fmla="*/ 96 w 108"/>
                <a:gd name="T25" fmla="*/ 8 h 80"/>
                <a:gd name="T26" fmla="*/ 96 w 108"/>
                <a:gd name="T27" fmla="*/ 8 h 80"/>
                <a:gd name="T28" fmla="*/ 96 w 108"/>
                <a:gd name="T29" fmla="*/ 4 h 80"/>
                <a:gd name="T30" fmla="*/ 96 w 108"/>
                <a:gd name="T31" fmla="*/ 4 h 80"/>
                <a:gd name="T32" fmla="*/ 100 w 108"/>
                <a:gd name="T33" fmla="*/ 0 h 80"/>
                <a:gd name="T34" fmla="*/ 100 w 108"/>
                <a:gd name="T35" fmla="*/ 0 h 80"/>
                <a:gd name="T36" fmla="*/ 104 w 108"/>
                <a:gd name="T37" fmla="*/ 0 h 80"/>
                <a:gd name="T38" fmla="*/ 108 w 108"/>
                <a:gd name="T39" fmla="*/ 4 h 80"/>
                <a:gd name="T40" fmla="*/ 108 w 108"/>
                <a:gd name="T41" fmla="*/ 8 h 80"/>
                <a:gd name="T42" fmla="*/ 108 w 108"/>
                <a:gd name="T43" fmla="*/ 12 h 80"/>
                <a:gd name="T44" fmla="*/ 108 w 108"/>
                <a:gd name="T45" fmla="*/ 16 h 80"/>
                <a:gd name="T46" fmla="*/ 108 w 108"/>
                <a:gd name="T47" fmla="*/ 20 h 80"/>
                <a:gd name="T48" fmla="*/ 104 w 108"/>
                <a:gd name="T49" fmla="*/ 28 h 80"/>
                <a:gd name="T50" fmla="*/ 100 w 108"/>
                <a:gd name="T51" fmla="*/ 36 h 80"/>
                <a:gd name="T52" fmla="*/ 88 w 108"/>
                <a:gd name="T53" fmla="*/ 52 h 80"/>
                <a:gd name="T54" fmla="*/ 80 w 108"/>
                <a:gd name="T55" fmla="*/ 64 h 80"/>
                <a:gd name="T56" fmla="*/ 72 w 108"/>
                <a:gd name="T57" fmla="*/ 76 h 80"/>
                <a:gd name="T58" fmla="*/ 64 w 108"/>
                <a:gd name="T59" fmla="*/ 80 h 80"/>
                <a:gd name="T60" fmla="*/ 60 w 108"/>
                <a:gd name="T61" fmla="*/ 80 h 80"/>
                <a:gd name="T62" fmla="*/ 60 w 108"/>
                <a:gd name="T63" fmla="*/ 24 h 80"/>
                <a:gd name="T64" fmla="*/ 24 w 108"/>
                <a:gd name="T65" fmla="*/ 80 h 80"/>
                <a:gd name="T66" fmla="*/ 20 w 108"/>
                <a:gd name="T67" fmla="*/ 80 h 80"/>
                <a:gd name="T68" fmla="*/ 20 w 108"/>
                <a:gd name="T69" fmla="*/ 60 h 80"/>
                <a:gd name="T70" fmla="*/ 16 w 108"/>
                <a:gd name="T71" fmla="*/ 40 h 80"/>
                <a:gd name="T72" fmla="*/ 16 w 108"/>
                <a:gd name="T73" fmla="*/ 24 h 80"/>
                <a:gd name="T74" fmla="*/ 16 w 108"/>
                <a:gd name="T75" fmla="*/ 16 h 80"/>
                <a:gd name="T76" fmla="*/ 12 w 108"/>
                <a:gd name="T77" fmla="*/ 12 h 80"/>
                <a:gd name="T78" fmla="*/ 8 w 108"/>
                <a:gd name="T79" fmla="*/ 12 h 80"/>
                <a:gd name="T80" fmla="*/ 4 w 108"/>
                <a:gd name="T81" fmla="*/ 8 h 80"/>
                <a:gd name="T82" fmla="*/ 4 w 108"/>
                <a:gd name="T83" fmla="*/ 8 h 80"/>
                <a:gd name="T84" fmla="*/ 0 w 108"/>
                <a:gd name="T85" fmla="*/ 12 h 80"/>
                <a:gd name="T86" fmla="*/ 0 w 108"/>
                <a:gd name="T87" fmla="*/ 8 h 80"/>
                <a:gd name="T88" fmla="*/ 24 w 108"/>
                <a:gd name="T89" fmla="*/ 0 h 80"/>
                <a:gd name="T90" fmla="*/ 28 w 108"/>
                <a:gd name="T91" fmla="*/ 12 h 80"/>
                <a:gd name="T92" fmla="*/ 32 w 108"/>
                <a:gd name="T93" fmla="*/ 28 h 80"/>
                <a:gd name="T94" fmla="*/ 32 w 108"/>
                <a:gd name="T95" fmla="*/ 44 h 80"/>
                <a:gd name="T96" fmla="*/ 32 w 108"/>
                <a:gd name="T97" fmla="*/ 52 h 80"/>
                <a:gd name="T98" fmla="*/ 32 w 108"/>
                <a:gd name="T99" fmla="*/ 60 h 80"/>
                <a:gd name="T100" fmla="*/ 68 w 108"/>
                <a:gd name="T101" fmla="*/ 0 h 80"/>
                <a:gd name="T102" fmla="*/ 72 w 108"/>
                <a:gd name="T103" fmla="*/ 0 h 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8"/>
                <a:gd name="T157" fmla="*/ 0 h 80"/>
                <a:gd name="T158" fmla="*/ 108 w 108"/>
                <a:gd name="T159" fmla="*/ 80 h 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8" h="80">
                  <a:moveTo>
                    <a:pt x="72" y="0"/>
                  </a:moveTo>
                  <a:lnTo>
                    <a:pt x="76" y="64"/>
                  </a:lnTo>
                  <a:lnTo>
                    <a:pt x="88" y="48"/>
                  </a:lnTo>
                  <a:lnTo>
                    <a:pt x="96" y="32"/>
                  </a:lnTo>
                  <a:lnTo>
                    <a:pt x="100" y="24"/>
                  </a:lnTo>
                  <a:lnTo>
                    <a:pt x="100" y="20"/>
                  </a:lnTo>
                  <a:lnTo>
                    <a:pt x="100" y="16"/>
                  </a:lnTo>
                  <a:lnTo>
                    <a:pt x="100" y="12"/>
                  </a:lnTo>
                  <a:lnTo>
                    <a:pt x="96" y="12"/>
                  </a:lnTo>
                  <a:lnTo>
                    <a:pt x="96" y="8"/>
                  </a:lnTo>
                  <a:lnTo>
                    <a:pt x="96" y="4"/>
                  </a:lnTo>
                  <a:lnTo>
                    <a:pt x="100" y="0"/>
                  </a:lnTo>
                  <a:lnTo>
                    <a:pt x="104" y="0"/>
                  </a:lnTo>
                  <a:lnTo>
                    <a:pt x="108" y="4"/>
                  </a:lnTo>
                  <a:lnTo>
                    <a:pt x="108" y="8"/>
                  </a:lnTo>
                  <a:lnTo>
                    <a:pt x="108" y="12"/>
                  </a:lnTo>
                  <a:lnTo>
                    <a:pt x="108" y="16"/>
                  </a:lnTo>
                  <a:lnTo>
                    <a:pt x="108" y="20"/>
                  </a:lnTo>
                  <a:lnTo>
                    <a:pt x="104" y="28"/>
                  </a:lnTo>
                  <a:lnTo>
                    <a:pt x="100" y="36"/>
                  </a:lnTo>
                  <a:lnTo>
                    <a:pt x="88" y="52"/>
                  </a:lnTo>
                  <a:lnTo>
                    <a:pt x="80" y="64"/>
                  </a:lnTo>
                  <a:lnTo>
                    <a:pt x="72" y="76"/>
                  </a:lnTo>
                  <a:lnTo>
                    <a:pt x="64" y="80"/>
                  </a:lnTo>
                  <a:lnTo>
                    <a:pt x="60" y="80"/>
                  </a:lnTo>
                  <a:lnTo>
                    <a:pt x="60" y="24"/>
                  </a:lnTo>
                  <a:lnTo>
                    <a:pt x="24" y="80"/>
                  </a:lnTo>
                  <a:lnTo>
                    <a:pt x="20" y="80"/>
                  </a:lnTo>
                  <a:lnTo>
                    <a:pt x="20" y="60"/>
                  </a:lnTo>
                  <a:lnTo>
                    <a:pt x="16" y="40"/>
                  </a:lnTo>
                  <a:lnTo>
                    <a:pt x="16" y="24"/>
                  </a:lnTo>
                  <a:lnTo>
                    <a:pt x="16" y="16"/>
                  </a:lnTo>
                  <a:lnTo>
                    <a:pt x="12" y="12"/>
                  </a:lnTo>
                  <a:lnTo>
                    <a:pt x="8" y="12"/>
                  </a:lnTo>
                  <a:lnTo>
                    <a:pt x="4" y="8"/>
                  </a:lnTo>
                  <a:lnTo>
                    <a:pt x="0" y="12"/>
                  </a:lnTo>
                  <a:lnTo>
                    <a:pt x="0" y="8"/>
                  </a:lnTo>
                  <a:lnTo>
                    <a:pt x="24" y="0"/>
                  </a:lnTo>
                  <a:lnTo>
                    <a:pt x="28" y="12"/>
                  </a:lnTo>
                  <a:lnTo>
                    <a:pt x="32" y="28"/>
                  </a:lnTo>
                  <a:lnTo>
                    <a:pt x="32" y="44"/>
                  </a:lnTo>
                  <a:lnTo>
                    <a:pt x="32" y="52"/>
                  </a:lnTo>
                  <a:lnTo>
                    <a:pt x="32" y="60"/>
                  </a:lnTo>
                  <a:lnTo>
                    <a:pt x="68" y="0"/>
                  </a:lnTo>
                  <a:lnTo>
                    <a:pt x="72" y="0"/>
                  </a:lnTo>
                  <a:close/>
                </a:path>
              </a:pathLst>
            </a:custGeom>
            <a:solidFill>
              <a:srgbClr val="000000"/>
            </a:solidFill>
            <a:ln w="0">
              <a:solidFill>
                <a:srgbClr val="000000"/>
              </a:solidFill>
              <a:round/>
              <a:headEnd/>
              <a:tailEnd/>
            </a:ln>
          </p:spPr>
          <p:txBody>
            <a:bodyPr/>
            <a:lstStyle/>
            <a:p>
              <a:endParaRPr lang="en-US"/>
            </a:p>
          </p:txBody>
        </p:sp>
        <p:sp>
          <p:nvSpPr>
            <p:cNvPr id="9272" name="Rectangle 240"/>
            <p:cNvSpPr>
              <a:spLocks noChangeArrowheads="1"/>
            </p:cNvSpPr>
            <p:nvPr/>
          </p:nvSpPr>
          <p:spPr bwMode="auto">
            <a:xfrm>
              <a:off x="5533" y="306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273" name="Rectangle 241"/>
            <p:cNvSpPr>
              <a:spLocks noChangeArrowheads="1"/>
            </p:cNvSpPr>
            <p:nvPr/>
          </p:nvSpPr>
          <p:spPr bwMode="auto">
            <a:xfrm>
              <a:off x="211" y="327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274" name="Freeform 242"/>
            <p:cNvSpPr>
              <a:spLocks/>
            </p:cNvSpPr>
            <p:nvPr/>
          </p:nvSpPr>
          <p:spPr bwMode="auto">
            <a:xfrm>
              <a:off x="267" y="3311"/>
              <a:ext cx="125" cy="116"/>
            </a:xfrm>
            <a:custGeom>
              <a:avLst/>
              <a:gdLst>
                <a:gd name="T0" fmla="*/ 89 w 125"/>
                <a:gd name="T1" fmla="*/ 52 h 116"/>
                <a:gd name="T2" fmla="*/ 89 w 125"/>
                <a:gd name="T3" fmla="*/ 12 h 116"/>
                <a:gd name="T4" fmla="*/ 89 w 125"/>
                <a:gd name="T5" fmla="*/ 4 h 116"/>
                <a:gd name="T6" fmla="*/ 81 w 125"/>
                <a:gd name="T7" fmla="*/ 0 h 116"/>
                <a:gd name="T8" fmla="*/ 73 w 125"/>
                <a:gd name="T9" fmla="*/ 0 h 116"/>
                <a:gd name="T10" fmla="*/ 125 w 125"/>
                <a:gd name="T11" fmla="*/ 0 h 116"/>
                <a:gd name="T12" fmla="*/ 121 w 125"/>
                <a:gd name="T13" fmla="*/ 0 h 116"/>
                <a:gd name="T14" fmla="*/ 113 w 125"/>
                <a:gd name="T15" fmla="*/ 4 h 116"/>
                <a:gd name="T16" fmla="*/ 109 w 125"/>
                <a:gd name="T17" fmla="*/ 8 h 116"/>
                <a:gd name="T18" fmla="*/ 109 w 125"/>
                <a:gd name="T19" fmla="*/ 20 h 116"/>
                <a:gd name="T20" fmla="*/ 109 w 125"/>
                <a:gd name="T21" fmla="*/ 104 h 116"/>
                <a:gd name="T22" fmla="*/ 109 w 125"/>
                <a:gd name="T23" fmla="*/ 112 h 116"/>
                <a:gd name="T24" fmla="*/ 117 w 125"/>
                <a:gd name="T25" fmla="*/ 112 h 116"/>
                <a:gd name="T26" fmla="*/ 125 w 125"/>
                <a:gd name="T27" fmla="*/ 116 h 116"/>
                <a:gd name="T28" fmla="*/ 73 w 125"/>
                <a:gd name="T29" fmla="*/ 116 h 116"/>
                <a:gd name="T30" fmla="*/ 77 w 125"/>
                <a:gd name="T31" fmla="*/ 116 h 116"/>
                <a:gd name="T32" fmla="*/ 89 w 125"/>
                <a:gd name="T33" fmla="*/ 108 h 116"/>
                <a:gd name="T34" fmla="*/ 89 w 125"/>
                <a:gd name="T35" fmla="*/ 96 h 116"/>
                <a:gd name="T36" fmla="*/ 33 w 125"/>
                <a:gd name="T37" fmla="*/ 60 h 116"/>
                <a:gd name="T38" fmla="*/ 33 w 125"/>
                <a:gd name="T39" fmla="*/ 104 h 116"/>
                <a:gd name="T40" fmla="*/ 37 w 125"/>
                <a:gd name="T41" fmla="*/ 112 h 116"/>
                <a:gd name="T42" fmla="*/ 41 w 125"/>
                <a:gd name="T43" fmla="*/ 112 h 116"/>
                <a:gd name="T44" fmla="*/ 49 w 125"/>
                <a:gd name="T45" fmla="*/ 116 h 116"/>
                <a:gd name="T46" fmla="*/ 0 w 125"/>
                <a:gd name="T47" fmla="*/ 116 h 116"/>
                <a:gd name="T48" fmla="*/ 4 w 125"/>
                <a:gd name="T49" fmla="*/ 116 h 116"/>
                <a:gd name="T50" fmla="*/ 16 w 125"/>
                <a:gd name="T51" fmla="*/ 108 h 116"/>
                <a:gd name="T52" fmla="*/ 16 w 125"/>
                <a:gd name="T53" fmla="*/ 96 h 116"/>
                <a:gd name="T54" fmla="*/ 16 w 125"/>
                <a:gd name="T55" fmla="*/ 12 h 116"/>
                <a:gd name="T56" fmla="*/ 16 w 125"/>
                <a:gd name="T57" fmla="*/ 4 h 116"/>
                <a:gd name="T58" fmla="*/ 8 w 125"/>
                <a:gd name="T59" fmla="*/ 0 h 116"/>
                <a:gd name="T60" fmla="*/ 0 w 125"/>
                <a:gd name="T61" fmla="*/ 0 h 116"/>
                <a:gd name="T62" fmla="*/ 49 w 125"/>
                <a:gd name="T63" fmla="*/ 0 h 116"/>
                <a:gd name="T64" fmla="*/ 45 w 125"/>
                <a:gd name="T65" fmla="*/ 0 h 116"/>
                <a:gd name="T66" fmla="*/ 37 w 125"/>
                <a:gd name="T67" fmla="*/ 4 h 116"/>
                <a:gd name="T68" fmla="*/ 37 w 125"/>
                <a:gd name="T69" fmla="*/ 8 h 116"/>
                <a:gd name="T70" fmla="*/ 33 w 125"/>
                <a:gd name="T71" fmla="*/ 20 h 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5"/>
                <a:gd name="T109" fmla="*/ 0 h 116"/>
                <a:gd name="T110" fmla="*/ 125 w 125"/>
                <a:gd name="T111" fmla="*/ 116 h 1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5" h="116">
                  <a:moveTo>
                    <a:pt x="33" y="52"/>
                  </a:moveTo>
                  <a:lnTo>
                    <a:pt x="89" y="52"/>
                  </a:lnTo>
                  <a:lnTo>
                    <a:pt x="89" y="20"/>
                  </a:lnTo>
                  <a:lnTo>
                    <a:pt x="89" y="12"/>
                  </a:lnTo>
                  <a:lnTo>
                    <a:pt x="89" y="8"/>
                  </a:lnTo>
                  <a:lnTo>
                    <a:pt x="89" y="4"/>
                  </a:lnTo>
                  <a:lnTo>
                    <a:pt x="85" y="4"/>
                  </a:lnTo>
                  <a:lnTo>
                    <a:pt x="81" y="0"/>
                  </a:lnTo>
                  <a:lnTo>
                    <a:pt x="77" y="0"/>
                  </a:lnTo>
                  <a:lnTo>
                    <a:pt x="73" y="0"/>
                  </a:lnTo>
                  <a:lnTo>
                    <a:pt x="125" y="0"/>
                  </a:lnTo>
                  <a:lnTo>
                    <a:pt x="121" y="0"/>
                  </a:lnTo>
                  <a:lnTo>
                    <a:pt x="117" y="0"/>
                  </a:lnTo>
                  <a:lnTo>
                    <a:pt x="113" y="4"/>
                  </a:lnTo>
                  <a:lnTo>
                    <a:pt x="109" y="4"/>
                  </a:lnTo>
                  <a:lnTo>
                    <a:pt x="109" y="8"/>
                  </a:lnTo>
                  <a:lnTo>
                    <a:pt x="109" y="12"/>
                  </a:lnTo>
                  <a:lnTo>
                    <a:pt x="109" y="20"/>
                  </a:lnTo>
                  <a:lnTo>
                    <a:pt x="109" y="96"/>
                  </a:lnTo>
                  <a:lnTo>
                    <a:pt x="109" y="104"/>
                  </a:lnTo>
                  <a:lnTo>
                    <a:pt x="109" y="108"/>
                  </a:lnTo>
                  <a:lnTo>
                    <a:pt x="109" y="112"/>
                  </a:lnTo>
                  <a:lnTo>
                    <a:pt x="113" y="112"/>
                  </a:lnTo>
                  <a:lnTo>
                    <a:pt x="117" y="112"/>
                  </a:lnTo>
                  <a:lnTo>
                    <a:pt x="121" y="116"/>
                  </a:lnTo>
                  <a:lnTo>
                    <a:pt x="125" y="116"/>
                  </a:lnTo>
                  <a:lnTo>
                    <a:pt x="73" y="116"/>
                  </a:lnTo>
                  <a:lnTo>
                    <a:pt x="77" y="116"/>
                  </a:lnTo>
                  <a:lnTo>
                    <a:pt x="85" y="112"/>
                  </a:lnTo>
                  <a:lnTo>
                    <a:pt x="89" y="108"/>
                  </a:lnTo>
                  <a:lnTo>
                    <a:pt x="89" y="104"/>
                  </a:lnTo>
                  <a:lnTo>
                    <a:pt x="89" y="96"/>
                  </a:lnTo>
                  <a:lnTo>
                    <a:pt x="89" y="60"/>
                  </a:lnTo>
                  <a:lnTo>
                    <a:pt x="33" y="60"/>
                  </a:lnTo>
                  <a:lnTo>
                    <a:pt x="33" y="96"/>
                  </a:lnTo>
                  <a:lnTo>
                    <a:pt x="33" y="104"/>
                  </a:lnTo>
                  <a:lnTo>
                    <a:pt x="37" y="108"/>
                  </a:lnTo>
                  <a:lnTo>
                    <a:pt x="37" y="112"/>
                  </a:lnTo>
                  <a:lnTo>
                    <a:pt x="41" y="112"/>
                  </a:lnTo>
                  <a:lnTo>
                    <a:pt x="45" y="116"/>
                  </a:lnTo>
                  <a:lnTo>
                    <a:pt x="49" y="116"/>
                  </a:lnTo>
                  <a:lnTo>
                    <a:pt x="0" y="116"/>
                  </a:lnTo>
                  <a:lnTo>
                    <a:pt x="4" y="116"/>
                  </a:lnTo>
                  <a:lnTo>
                    <a:pt x="12" y="112"/>
                  </a:lnTo>
                  <a:lnTo>
                    <a:pt x="16" y="108"/>
                  </a:lnTo>
                  <a:lnTo>
                    <a:pt x="16" y="104"/>
                  </a:lnTo>
                  <a:lnTo>
                    <a:pt x="16" y="96"/>
                  </a:lnTo>
                  <a:lnTo>
                    <a:pt x="16" y="20"/>
                  </a:lnTo>
                  <a:lnTo>
                    <a:pt x="16" y="12"/>
                  </a:lnTo>
                  <a:lnTo>
                    <a:pt x="16" y="8"/>
                  </a:lnTo>
                  <a:lnTo>
                    <a:pt x="16" y="4"/>
                  </a:lnTo>
                  <a:lnTo>
                    <a:pt x="12" y="4"/>
                  </a:lnTo>
                  <a:lnTo>
                    <a:pt x="8" y="0"/>
                  </a:lnTo>
                  <a:lnTo>
                    <a:pt x="4" y="0"/>
                  </a:lnTo>
                  <a:lnTo>
                    <a:pt x="0" y="0"/>
                  </a:lnTo>
                  <a:lnTo>
                    <a:pt x="49" y="0"/>
                  </a:lnTo>
                  <a:lnTo>
                    <a:pt x="45" y="0"/>
                  </a:lnTo>
                  <a:lnTo>
                    <a:pt x="41" y="0"/>
                  </a:lnTo>
                  <a:lnTo>
                    <a:pt x="37" y="4"/>
                  </a:lnTo>
                  <a:lnTo>
                    <a:pt x="37" y="8"/>
                  </a:lnTo>
                  <a:lnTo>
                    <a:pt x="33" y="12"/>
                  </a:lnTo>
                  <a:lnTo>
                    <a:pt x="33" y="20"/>
                  </a:lnTo>
                  <a:lnTo>
                    <a:pt x="33" y="52"/>
                  </a:lnTo>
                  <a:close/>
                </a:path>
              </a:pathLst>
            </a:custGeom>
            <a:solidFill>
              <a:srgbClr val="000000"/>
            </a:solidFill>
            <a:ln w="0">
              <a:solidFill>
                <a:srgbClr val="000000"/>
              </a:solidFill>
              <a:round/>
              <a:headEnd/>
              <a:tailEnd/>
            </a:ln>
          </p:spPr>
          <p:txBody>
            <a:bodyPr/>
            <a:lstStyle/>
            <a:p>
              <a:endParaRPr lang="en-US"/>
            </a:p>
          </p:txBody>
        </p:sp>
        <p:sp>
          <p:nvSpPr>
            <p:cNvPr id="9275" name="Freeform 243"/>
            <p:cNvSpPr>
              <a:spLocks noEditPoints="1"/>
            </p:cNvSpPr>
            <p:nvPr/>
          </p:nvSpPr>
          <p:spPr bwMode="auto">
            <a:xfrm>
              <a:off x="396" y="3347"/>
              <a:ext cx="72" cy="80"/>
            </a:xfrm>
            <a:custGeom>
              <a:avLst/>
              <a:gdLst>
                <a:gd name="T0" fmla="*/ 40 w 72"/>
                <a:gd name="T1" fmla="*/ 72 h 80"/>
                <a:gd name="T2" fmla="*/ 32 w 72"/>
                <a:gd name="T3" fmla="*/ 80 h 80"/>
                <a:gd name="T4" fmla="*/ 20 w 72"/>
                <a:gd name="T5" fmla="*/ 80 h 80"/>
                <a:gd name="T6" fmla="*/ 8 w 72"/>
                <a:gd name="T7" fmla="*/ 76 h 80"/>
                <a:gd name="T8" fmla="*/ 0 w 72"/>
                <a:gd name="T9" fmla="*/ 60 h 80"/>
                <a:gd name="T10" fmla="*/ 4 w 72"/>
                <a:gd name="T11" fmla="*/ 52 h 80"/>
                <a:gd name="T12" fmla="*/ 16 w 72"/>
                <a:gd name="T13" fmla="*/ 40 h 80"/>
                <a:gd name="T14" fmla="*/ 44 w 72"/>
                <a:gd name="T15" fmla="*/ 28 h 80"/>
                <a:gd name="T16" fmla="*/ 44 w 72"/>
                <a:gd name="T17" fmla="*/ 16 h 80"/>
                <a:gd name="T18" fmla="*/ 36 w 72"/>
                <a:gd name="T19" fmla="*/ 8 h 80"/>
                <a:gd name="T20" fmla="*/ 28 w 72"/>
                <a:gd name="T21" fmla="*/ 4 h 80"/>
                <a:gd name="T22" fmla="*/ 20 w 72"/>
                <a:gd name="T23" fmla="*/ 12 h 80"/>
                <a:gd name="T24" fmla="*/ 20 w 72"/>
                <a:gd name="T25" fmla="*/ 20 h 80"/>
                <a:gd name="T26" fmla="*/ 20 w 72"/>
                <a:gd name="T27" fmla="*/ 28 h 80"/>
                <a:gd name="T28" fmla="*/ 12 w 72"/>
                <a:gd name="T29" fmla="*/ 28 h 80"/>
                <a:gd name="T30" fmla="*/ 8 w 72"/>
                <a:gd name="T31" fmla="*/ 28 h 80"/>
                <a:gd name="T32" fmla="*/ 4 w 72"/>
                <a:gd name="T33" fmla="*/ 20 h 80"/>
                <a:gd name="T34" fmla="*/ 12 w 72"/>
                <a:gd name="T35" fmla="*/ 8 h 80"/>
                <a:gd name="T36" fmla="*/ 36 w 72"/>
                <a:gd name="T37" fmla="*/ 0 h 80"/>
                <a:gd name="T38" fmla="*/ 52 w 72"/>
                <a:gd name="T39" fmla="*/ 4 h 80"/>
                <a:gd name="T40" fmla="*/ 60 w 72"/>
                <a:gd name="T41" fmla="*/ 12 h 80"/>
                <a:gd name="T42" fmla="*/ 60 w 72"/>
                <a:gd name="T43" fmla="*/ 28 h 80"/>
                <a:gd name="T44" fmla="*/ 60 w 72"/>
                <a:gd name="T45" fmla="*/ 60 h 80"/>
                <a:gd name="T46" fmla="*/ 60 w 72"/>
                <a:gd name="T47" fmla="*/ 68 h 80"/>
                <a:gd name="T48" fmla="*/ 64 w 72"/>
                <a:gd name="T49" fmla="*/ 72 h 80"/>
                <a:gd name="T50" fmla="*/ 64 w 72"/>
                <a:gd name="T51" fmla="*/ 72 h 80"/>
                <a:gd name="T52" fmla="*/ 68 w 72"/>
                <a:gd name="T53" fmla="*/ 68 h 80"/>
                <a:gd name="T54" fmla="*/ 72 w 72"/>
                <a:gd name="T55" fmla="*/ 68 h 80"/>
                <a:gd name="T56" fmla="*/ 56 w 72"/>
                <a:gd name="T57" fmla="*/ 80 h 80"/>
                <a:gd name="T58" fmla="*/ 48 w 72"/>
                <a:gd name="T59" fmla="*/ 80 h 80"/>
                <a:gd name="T60" fmla="*/ 44 w 72"/>
                <a:gd name="T61" fmla="*/ 68 h 80"/>
                <a:gd name="T62" fmla="*/ 44 w 72"/>
                <a:gd name="T63" fmla="*/ 36 h 80"/>
                <a:gd name="T64" fmla="*/ 28 w 72"/>
                <a:gd name="T65" fmla="*/ 40 h 80"/>
                <a:gd name="T66" fmla="*/ 20 w 72"/>
                <a:gd name="T67" fmla="*/ 48 h 80"/>
                <a:gd name="T68" fmla="*/ 16 w 72"/>
                <a:gd name="T69" fmla="*/ 56 h 80"/>
                <a:gd name="T70" fmla="*/ 20 w 72"/>
                <a:gd name="T71" fmla="*/ 68 h 80"/>
                <a:gd name="T72" fmla="*/ 28 w 72"/>
                <a:gd name="T73" fmla="*/ 72 h 80"/>
                <a:gd name="T74" fmla="*/ 44 w 72"/>
                <a:gd name="T75" fmla="*/ 64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80"/>
                <a:gd name="T116" fmla="*/ 72 w 72"/>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80">
                  <a:moveTo>
                    <a:pt x="44" y="68"/>
                  </a:moveTo>
                  <a:lnTo>
                    <a:pt x="40" y="72"/>
                  </a:lnTo>
                  <a:lnTo>
                    <a:pt x="32" y="76"/>
                  </a:lnTo>
                  <a:lnTo>
                    <a:pt x="32" y="80"/>
                  </a:lnTo>
                  <a:lnTo>
                    <a:pt x="24" y="80"/>
                  </a:lnTo>
                  <a:lnTo>
                    <a:pt x="20" y="80"/>
                  </a:lnTo>
                  <a:lnTo>
                    <a:pt x="12" y="80"/>
                  </a:lnTo>
                  <a:lnTo>
                    <a:pt x="8" y="76"/>
                  </a:lnTo>
                  <a:lnTo>
                    <a:pt x="4" y="68"/>
                  </a:lnTo>
                  <a:lnTo>
                    <a:pt x="0" y="60"/>
                  </a:lnTo>
                  <a:lnTo>
                    <a:pt x="4" y="56"/>
                  </a:lnTo>
                  <a:lnTo>
                    <a:pt x="4" y="52"/>
                  </a:lnTo>
                  <a:lnTo>
                    <a:pt x="8" y="48"/>
                  </a:lnTo>
                  <a:lnTo>
                    <a:pt x="16" y="40"/>
                  </a:lnTo>
                  <a:lnTo>
                    <a:pt x="28" y="36"/>
                  </a:lnTo>
                  <a:lnTo>
                    <a:pt x="44" y="28"/>
                  </a:lnTo>
                  <a:lnTo>
                    <a:pt x="44" y="24"/>
                  </a:lnTo>
                  <a:lnTo>
                    <a:pt x="44" y="16"/>
                  </a:lnTo>
                  <a:lnTo>
                    <a:pt x="40" y="8"/>
                  </a:lnTo>
                  <a:lnTo>
                    <a:pt x="36" y="8"/>
                  </a:lnTo>
                  <a:lnTo>
                    <a:pt x="32" y="4"/>
                  </a:lnTo>
                  <a:lnTo>
                    <a:pt x="28" y="4"/>
                  </a:lnTo>
                  <a:lnTo>
                    <a:pt x="24" y="8"/>
                  </a:lnTo>
                  <a:lnTo>
                    <a:pt x="20" y="12"/>
                  </a:lnTo>
                  <a:lnTo>
                    <a:pt x="20" y="16"/>
                  </a:lnTo>
                  <a:lnTo>
                    <a:pt x="20" y="20"/>
                  </a:lnTo>
                  <a:lnTo>
                    <a:pt x="20" y="24"/>
                  </a:lnTo>
                  <a:lnTo>
                    <a:pt x="20" y="28"/>
                  </a:lnTo>
                  <a:lnTo>
                    <a:pt x="16" y="28"/>
                  </a:lnTo>
                  <a:lnTo>
                    <a:pt x="12" y="28"/>
                  </a:lnTo>
                  <a:lnTo>
                    <a:pt x="8" y="28"/>
                  </a:lnTo>
                  <a:lnTo>
                    <a:pt x="4" y="24"/>
                  </a:lnTo>
                  <a:lnTo>
                    <a:pt x="4" y="20"/>
                  </a:lnTo>
                  <a:lnTo>
                    <a:pt x="8" y="12"/>
                  </a:lnTo>
                  <a:lnTo>
                    <a:pt x="12" y="8"/>
                  </a:lnTo>
                  <a:lnTo>
                    <a:pt x="24" y="0"/>
                  </a:lnTo>
                  <a:lnTo>
                    <a:pt x="36" y="0"/>
                  </a:lnTo>
                  <a:lnTo>
                    <a:pt x="44" y="0"/>
                  </a:lnTo>
                  <a:lnTo>
                    <a:pt x="52" y="4"/>
                  </a:lnTo>
                  <a:lnTo>
                    <a:pt x="56" y="8"/>
                  </a:lnTo>
                  <a:lnTo>
                    <a:pt x="60" y="12"/>
                  </a:lnTo>
                  <a:lnTo>
                    <a:pt x="60" y="16"/>
                  </a:lnTo>
                  <a:lnTo>
                    <a:pt x="60" y="28"/>
                  </a:lnTo>
                  <a:lnTo>
                    <a:pt x="60" y="52"/>
                  </a:lnTo>
                  <a:lnTo>
                    <a:pt x="60" y="60"/>
                  </a:lnTo>
                  <a:lnTo>
                    <a:pt x="60" y="68"/>
                  </a:lnTo>
                  <a:lnTo>
                    <a:pt x="60" y="72"/>
                  </a:lnTo>
                  <a:lnTo>
                    <a:pt x="64" y="72"/>
                  </a:lnTo>
                  <a:lnTo>
                    <a:pt x="68" y="72"/>
                  </a:lnTo>
                  <a:lnTo>
                    <a:pt x="68" y="68"/>
                  </a:lnTo>
                  <a:lnTo>
                    <a:pt x="72" y="64"/>
                  </a:lnTo>
                  <a:lnTo>
                    <a:pt x="72" y="68"/>
                  </a:lnTo>
                  <a:lnTo>
                    <a:pt x="64" y="80"/>
                  </a:lnTo>
                  <a:lnTo>
                    <a:pt x="56" y="80"/>
                  </a:lnTo>
                  <a:lnTo>
                    <a:pt x="52" y="80"/>
                  </a:lnTo>
                  <a:lnTo>
                    <a:pt x="48" y="80"/>
                  </a:lnTo>
                  <a:lnTo>
                    <a:pt x="48" y="76"/>
                  </a:lnTo>
                  <a:lnTo>
                    <a:pt x="44" y="68"/>
                  </a:lnTo>
                  <a:close/>
                  <a:moveTo>
                    <a:pt x="44" y="64"/>
                  </a:moveTo>
                  <a:lnTo>
                    <a:pt x="44" y="36"/>
                  </a:lnTo>
                  <a:lnTo>
                    <a:pt x="36" y="40"/>
                  </a:lnTo>
                  <a:lnTo>
                    <a:pt x="28" y="40"/>
                  </a:lnTo>
                  <a:lnTo>
                    <a:pt x="24" y="44"/>
                  </a:lnTo>
                  <a:lnTo>
                    <a:pt x="20" y="48"/>
                  </a:lnTo>
                  <a:lnTo>
                    <a:pt x="16" y="52"/>
                  </a:lnTo>
                  <a:lnTo>
                    <a:pt x="16" y="56"/>
                  </a:lnTo>
                  <a:lnTo>
                    <a:pt x="16" y="64"/>
                  </a:lnTo>
                  <a:lnTo>
                    <a:pt x="20" y="68"/>
                  </a:lnTo>
                  <a:lnTo>
                    <a:pt x="24" y="68"/>
                  </a:lnTo>
                  <a:lnTo>
                    <a:pt x="28" y="72"/>
                  </a:lnTo>
                  <a:lnTo>
                    <a:pt x="36" y="68"/>
                  </a:lnTo>
                  <a:lnTo>
                    <a:pt x="44" y="64"/>
                  </a:lnTo>
                  <a:close/>
                </a:path>
              </a:pathLst>
            </a:custGeom>
            <a:solidFill>
              <a:srgbClr val="000000"/>
            </a:solidFill>
            <a:ln w="0">
              <a:solidFill>
                <a:srgbClr val="000000"/>
              </a:solidFill>
              <a:round/>
              <a:headEnd/>
              <a:tailEnd/>
            </a:ln>
          </p:spPr>
          <p:txBody>
            <a:bodyPr/>
            <a:lstStyle/>
            <a:p>
              <a:endParaRPr lang="en-US"/>
            </a:p>
          </p:txBody>
        </p:sp>
        <p:sp>
          <p:nvSpPr>
            <p:cNvPr id="9276" name="Freeform 244"/>
            <p:cNvSpPr>
              <a:spLocks/>
            </p:cNvSpPr>
            <p:nvPr/>
          </p:nvSpPr>
          <p:spPr bwMode="auto">
            <a:xfrm>
              <a:off x="480" y="3347"/>
              <a:ext cx="53" cy="80"/>
            </a:xfrm>
            <a:custGeom>
              <a:avLst/>
              <a:gdLst>
                <a:gd name="T0" fmla="*/ 49 w 53"/>
                <a:gd name="T1" fmla="*/ 0 h 80"/>
                <a:gd name="T2" fmla="*/ 49 w 53"/>
                <a:gd name="T3" fmla="*/ 28 h 80"/>
                <a:gd name="T4" fmla="*/ 45 w 53"/>
                <a:gd name="T5" fmla="*/ 28 h 80"/>
                <a:gd name="T6" fmla="*/ 41 w 53"/>
                <a:gd name="T7" fmla="*/ 16 h 80"/>
                <a:gd name="T8" fmla="*/ 37 w 53"/>
                <a:gd name="T9" fmla="*/ 8 h 80"/>
                <a:gd name="T10" fmla="*/ 33 w 53"/>
                <a:gd name="T11" fmla="*/ 8 h 80"/>
                <a:gd name="T12" fmla="*/ 24 w 53"/>
                <a:gd name="T13" fmla="*/ 4 h 80"/>
                <a:gd name="T14" fmla="*/ 20 w 53"/>
                <a:gd name="T15" fmla="*/ 4 h 80"/>
                <a:gd name="T16" fmla="*/ 16 w 53"/>
                <a:gd name="T17" fmla="*/ 8 h 80"/>
                <a:gd name="T18" fmla="*/ 12 w 53"/>
                <a:gd name="T19" fmla="*/ 12 h 80"/>
                <a:gd name="T20" fmla="*/ 12 w 53"/>
                <a:gd name="T21" fmla="*/ 16 h 80"/>
                <a:gd name="T22" fmla="*/ 12 w 53"/>
                <a:gd name="T23" fmla="*/ 20 h 80"/>
                <a:gd name="T24" fmla="*/ 12 w 53"/>
                <a:gd name="T25" fmla="*/ 24 h 80"/>
                <a:gd name="T26" fmla="*/ 16 w 53"/>
                <a:gd name="T27" fmla="*/ 28 h 80"/>
                <a:gd name="T28" fmla="*/ 24 w 53"/>
                <a:gd name="T29" fmla="*/ 32 h 80"/>
                <a:gd name="T30" fmla="*/ 37 w 53"/>
                <a:gd name="T31" fmla="*/ 36 h 80"/>
                <a:gd name="T32" fmla="*/ 45 w 53"/>
                <a:gd name="T33" fmla="*/ 44 h 80"/>
                <a:gd name="T34" fmla="*/ 53 w 53"/>
                <a:gd name="T35" fmla="*/ 48 h 80"/>
                <a:gd name="T36" fmla="*/ 53 w 53"/>
                <a:gd name="T37" fmla="*/ 60 h 80"/>
                <a:gd name="T38" fmla="*/ 53 w 53"/>
                <a:gd name="T39" fmla="*/ 68 h 80"/>
                <a:gd name="T40" fmla="*/ 45 w 53"/>
                <a:gd name="T41" fmla="*/ 76 h 80"/>
                <a:gd name="T42" fmla="*/ 37 w 53"/>
                <a:gd name="T43" fmla="*/ 80 h 80"/>
                <a:gd name="T44" fmla="*/ 29 w 53"/>
                <a:gd name="T45" fmla="*/ 80 h 80"/>
                <a:gd name="T46" fmla="*/ 20 w 53"/>
                <a:gd name="T47" fmla="*/ 80 h 80"/>
                <a:gd name="T48" fmla="*/ 8 w 53"/>
                <a:gd name="T49" fmla="*/ 80 h 80"/>
                <a:gd name="T50" fmla="*/ 8 w 53"/>
                <a:gd name="T51" fmla="*/ 80 h 80"/>
                <a:gd name="T52" fmla="*/ 4 w 53"/>
                <a:gd name="T53" fmla="*/ 80 h 80"/>
                <a:gd name="T54" fmla="*/ 4 w 53"/>
                <a:gd name="T55" fmla="*/ 80 h 80"/>
                <a:gd name="T56" fmla="*/ 0 w 53"/>
                <a:gd name="T57" fmla="*/ 80 h 80"/>
                <a:gd name="T58" fmla="*/ 0 w 53"/>
                <a:gd name="T59" fmla="*/ 80 h 80"/>
                <a:gd name="T60" fmla="*/ 0 w 53"/>
                <a:gd name="T61" fmla="*/ 56 h 80"/>
                <a:gd name="T62" fmla="*/ 0 w 53"/>
                <a:gd name="T63" fmla="*/ 56 h 80"/>
                <a:gd name="T64" fmla="*/ 4 w 53"/>
                <a:gd name="T65" fmla="*/ 64 h 80"/>
                <a:gd name="T66" fmla="*/ 12 w 53"/>
                <a:gd name="T67" fmla="*/ 72 h 80"/>
                <a:gd name="T68" fmla="*/ 20 w 53"/>
                <a:gd name="T69" fmla="*/ 76 h 80"/>
                <a:gd name="T70" fmla="*/ 29 w 53"/>
                <a:gd name="T71" fmla="*/ 76 h 80"/>
                <a:gd name="T72" fmla="*/ 33 w 53"/>
                <a:gd name="T73" fmla="*/ 76 h 80"/>
                <a:gd name="T74" fmla="*/ 37 w 53"/>
                <a:gd name="T75" fmla="*/ 72 h 80"/>
                <a:gd name="T76" fmla="*/ 41 w 53"/>
                <a:gd name="T77" fmla="*/ 68 h 80"/>
                <a:gd name="T78" fmla="*/ 41 w 53"/>
                <a:gd name="T79" fmla="*/ 64 h 80"/>
                <a:gd name="T80" fmla="*/ 41 w 53"/>
                <a:gd name="T81" fmla="*/ 60 h 80"/>
                <a:gd name="T82" fmla="*/ 37 w 53"/>
                <a:gd name="T83" fmla="*/ 56 h 80"/>
                <a:gd name="T84" fmla="*/ 33 w 53"/>
                <a:gd name="T85" fmla="*/ 52 h 80"/>
                <a:gd name="T86" fmla="*/ 20 w 53"/>
                <a:gd name="T87" fmla="*/ 44 h 80"/>
                <a:gd name="T88" fmla="*/ 8 w 53"/>
                <a:gd name="T89" fmla="*/ 40 h 80"/>
                <a:gd name="T90" fmla="*/ 4 w 53"/>
                <a:gd name="T91" fmla="*/ 36 h 80"/>
                <a:gd name="T92" fmla="*/ 0 w 53"/>
                <a:gd name="T93" fmla="*/ 28 h 80"/>
                <a:gd name="T94" fmla="*/ 0 w 53"/>
                <a:gd name="T95" fmla="*/ 20 h 80"/>
                <a:gd name="T96" fmla="*/ 0 w 53"/>
                <a:gd name="T97" fmla="*/ 12 h 80"/>
                <a:gd name="T98" fmla="*/ 8 w 53"/>
                <a:gd name="T99" fmla="*/ 8 h 80"/>
                <a:gd name="T100" fmla="*/ 16 w 53"/>
                <a:gd name="T101" fmla="*/ 0 h 80"/>
                <a:gd name="T102" fmla="*/ 24 w 53"/>
                <a:gd name="T103" fmla="*/ 0 h 80"/>
                <a:gd name="T104" fmla="*/ 29 w 53"/>
                <a:gd name="T105" fmla="*/ 0 h 80"/>
                <a:gd name="T106" fmla="*/ 37 w 53"/>
                <a:gd name="T107" fmla="*/ 0 h 80"/>
                <a:gd name="T108" fmla="*/ 41 w 53"/>
                <a:gd name="T109" fmla="*/ 4 h 80"/>
                <a:gd name="T110" fmla="*/ 41 w 53"/>
                <a:gd name="T111" fmla="*/ 4 h 80"/>
                <a:gd name="T112" fmla="*/ 45 w 53"/>
                <a:gd name="T113" fmla="*/ 4 h 80"/>
                <a:gd name="T114" fmla="*/ 45 w 53"/>
                <a:gd name="T115" fmla="*/ 4 h 80"/>
                <a:gd name="T116" fmla="*/ 45 w 53"/>
                <a:gd name="T117" fmla="*/ 0 h 80"/>
                <a:gd name="T118" fmla="*/ 45 w 53"/>
                <a:gd name="T119" fmla="*/ 0 h 80"/>
                <a:gd name="T120" fmla="*/ 49 w 53"/>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0"/>
                <a:gd name="T185" fmla="*/ 53 w 53"/>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0">
                  <a:moveTo>
                    <a:pt x="49" y="0"/>
                  </a:moveTo>
                  <a:lnTo>
                    <a:pt x="49" y="28"/>
                  </a:lnTo>
                  <a:lnTo>
                    <a:pt x="45" y="28"/>
                  </a:lnTo>
                  <a:lnTo>
                    <a:pt x="41" y="16"/>
                  </a:lnTo>
                  <a:lnTo>
                    <a:pt x="37" y="8"/>
                  </a:lnTo>
                  <a:lnTo>
                    <a:pt x="33" y="8"/>
                  </a:lnTo>
                  <a:lnTo>
                    <a:pt x="24" y="4"/>
                  </a:lnTo>
                  <a:lnTo>
                    <a:pt x="20" y="4"/>
                  </a:lnTo>
                  <a:lnTo>
                    <a:pt x="16" y="8"/>
                  </a:lnTo>
                  <a:lnTo>
                    <a:pt x="12" y="12"/>
                  </a:lnTo>
                  <a:lnTo>
                    <a:pt x="12" y="16"/>
                  </a:lnTo>
                  <a:lnTo>
                    <a:pt x="12" y="20"/>
                  </a:lnTo>
                  <a:lnTo>
                    <a:pt x="12" y="24"/>
                  </a:lnTo>
                  <a:lnTo>
                    <a:pt x="16" y="28"/>
                  </a:lnTo>
                  <a:lnTo>
                    <a:pt x="24" y="32"/>
                  </a:lnTo>
                  <a:lnTo>
                    <a:pt x="37" y="36"/>
                  </a:lnTo>
                  <a:lnTo>
                    <a:pt x="45" y="44"/>
                  </a:lnTo>
                  <a:lnTo>
                    <a:pt x="53" y="48"/>
                  </a:lnTo>
                  <a:lnTo>
                    <a:pt x="53" y="60"/>
                  </a:lnTo>
                  <a:lnTo>
                    <a:pt x="53" y="68"/>
                  </a:lnTo>
                  <a:lnTo>
                    <a:pt x="45" y="76"/>
                  </a:lnTo>
                  <a:lnTo>
                    <a:pt x="37" y="80"/>
                  </a:lnTo>
                  <a:lnTo>
                    <a:pt x="29" y="80"/>
                  </a:lnTo>
                  <a:lnTo>
                    <a:pt x="20" y="80"/>
                  </a:lnTo>
                  <a:lnTo>
                    <a:pt x="8" y="80"/>
                  </a:lnTo>
                  <a:lnTo>
                    <a:pt x="4" y="80"/>
                  </a:lnTo>
                  <a:lnTo>
                    <a:pt x="0" y="80"/>
                  </a:lnTo>
                  <a:lnTo>
                    <a:pt x="0" y="56"/>
                  </a:lnTo>
                  <a:lnTo>
                    <a:pt x="4" y="64"/>
                  </a:lnTo>
                  <a:lnTo>
                    <a:pt x="12" y="72"/>
                  </a:lnTo>
                  <a:lnTo>
                    <a:pt x="20" y="76"/>
                  </a:lnTo>
                  <a:lnTo>
                    <a:pt x="29" y="76"/>
                  </a:lnTo>
                  <a:lnTo>
                    <a:pt x="33" y="76"/>
                  </a:lnTo>
                  <a:lnTo>
                    <a:pt x="37" y="72"/>
                  </a:lnTo>
                  <a:lnTo>
                    <a:pt x="41" y="68"/>
                  </a:lnTo>
                  <a:lnTo>
                    <a:pt x="41" y="64"/>
                  </a:lnTo>
                  <a:lnTo>
                    <a:pt x="41" y="60"/>
                  </a:lnTo>
                  <a:lnTo>
                    <a:pt x="37" y="56"/>
                  </a:lnTo>
                  <a:lnTo>
                    <a:pt x="33" y="52"/>
                  </a:lnTo>
                  <a:lnTo>
                    <a:pt x="20" y="44"/>
                  </a:lnTo>
                  <a:lnTo>
                    <a:pt x="8" y="40"/>
                  </a:lnTo>
                  <a:lnTo>
                    <a:pt x="4" y="36"/>
                  </a:lnTo>
                  <a:lnTo>
                    <a:pt x="0" y="28"/>
                  </a:lnTo>
                  <a:lnTo>
                    <a:pt x="0" y="20"/>
                  </a:lnTo>
                  <a:lnTo>
                    <a:pt x="0" y="12"/>
                  </a:lnTo>
                  <a:lnTo>
                    <a:pt x="8" y="8"/>
                  </a:lnTo>
                  <a:lnTo>
                    <a:pt x="16" y="0"/>
                  </a:lnTo>
                  <a:lnTo>
                    <a:pt x="24" y="0"/>
                  </a:lnTo>
                  <a:lnTo>
                    <a:pt x="29" y="0"/>
                  </a:lnTo>
                  <a:lnTo>
                    <a:pt x="37" y="0"/>
                  </a:lnTo>
                  <a:lnTo>
                    <a:pt x="41" y="4"/>
                  </a:lnTo>
                  <a:lnTo>
                    <a:pt x="45" y="4"/>
                  </a:lnTo>
                  <a:lnTo>
                    <a:pt x="45" y="0"/>
                  </a:lnTo>
                  <a:lnTo>
                    <a:pt x="49" y="0"/>
                  </a:lnTo>
                  <a:close/>
                </a:path>
              </a:pathLst>
            </a:custGeom>
            <a:solidFill>
              <a:srgbClr val="000000"/>
            </a:solidFill>
            <a:ln w="0">
              <a:solidFill>
                <a:srgbClr val="000000"/>
              </a:solidFill>
              <a:round/>
              <a:headEnd/>
              <a:tailEnd/>
            </a:ln>
          </p:spPr>
          <p:txBody>
            <a:bodyPr/>
            <a:lstStyle/>
            <a:p>
              <a:endParaRPr lang="en-US"/>
            </a:p>
          </p:txBody>
        </p:sp>
        <p:sp>
          <p:nvSpPr>
            <p:cNvPr id="9277" name="Rectangle 245"/>
            <p:cNvSpPr>
              <a:spLocks noChangeArrowheads="1"/>
            </p:cNvSpPr>
            <p:nvPr/>
          </p:nvSpPr>
          <p:spPr bwMode="auto">
            <a:xfrm>
              <a:off x="545" y="3379"/>
              <a:ext cx="44" cy="16"/>
            </a:xfrm>
            <a:prstGeom prst="rect">
              <a:avLst/>
            </a:prstGeom>
            <a:solidFill>
              <a:srgbClr val="000000"/>
            </a:solidFill>
            <a:ln w="0">
              <a:solidFill>
                <a:srgbClr val="000000"/>
              </a:solidFill>
              <a:miter lim="800000"/>
              <a:headEnd/>
              <a:tailEnd/>
            </a:ln>
          </p:spPr>
          <p:txBody>
            <a:bodyPr/>
            <a:lstStyle/>
            <a:p>
              <a:endParaRPr lang="en-US"/>
            </a:p>
          </p:txBody>
        </p:sp>
        <p:sp>
          <p:nvSpPr>
            <p:cNvPr id="9278" name="Freeform 246"/>
            <p:cNvSpPr>
              <a:spLocks noEditPoints="1"/>
            </p:cNvSpPr>
            <p:nvPr/>
          </p:nvSpPr>
          <p:spPr bwMode="auto">
            <a:xfrm>
              <a:off x="601" y="3311"/>
              <a:ext cx="88" cy="116"/>
            </a:xfrm>
            <a:custGeom>
              <a:avLst/>
              <a:gdLst>
                <a:gd name="T0" fmla="*/ 32 w 88"/>
                <a:gd name="T1" fmla="*/ 60 h 116"/>
                <a:gd name="T2" fmla="*/ 32 w 88"/>
                <a:gd name="T3" fmla="*/ 96 h 116"/>
                <a:gd name="T4" fmla="*/ 32 w 88"/>
                <a:gd name="T5" fmla="*/ 104 h 116"/>
                <a:gd name="T6" fmla="*/ 32 w 88"/>
                <a:gd name="T7" fmla="*/ 112 h 116"/>
                <a:gd name="T8" fmla="*/ 36 w 88"/>
                <a:gd name="T9" fmla="*/ 112 h 116"/>
                <a:gd name="T10" fmla="*/ 44 w 88"/>
                <a:gd name="T11" fmla="*/ 116 h 116"/>
                <a:gd name="T12" fmla="*/ 48 w 88"/>
                <a:gd name="T13" fmla="*/ 116 h 116"/>
                <a:gd name="T14" fmla="*/ 48 w 88"/>
                <a:gd name="T15" fmla="*/ 116 h 116"/>
                <a:gd name="T16" fmla="*/ 0 w 88"/>
                <a:gd name="T17" fmla="*/ 116 h 116"/>
                <a:gd name="T18" fmla="*/ 0 w 88"/>
                <a:gd name="T19" fmla="*/ 116 h 116"/>
                <a:gd name="T20" fmla="*/ 4 w 88"/>
                <a:gd name="T21" fmla="*/ 116 h 116"/>
                <a:gd name="T22" fmla="*/ 8 w 88"/>
                <a:gd name="T23" fmla="*/ 112 h 116"/>
                <a:gd name="T24" fmla="*/ 12 w 88"/>
                <a:gd name="T25" fmla="*/ 108 h 116"/>
                <a:gd name="T26" fmla="*/ 16 w 88"/>
                <a:gd name="T27" fmla="*/ 104 h 116"/>
                <a:gd name="T28" fmla="*/ 16 w 88"/>
                <a:gd name="T29" fmla="*/ 96 h 116"/>
                <a:gd name="T30" fmla="*/ 16 w 88"/>
                <a:gd name="T31" fmla="*/ 20 h 116"/>
                <a:gd name="T32" fmla="*/ 16 w 88"/>
                <a:gd name="T33" fmla="*/ 8 h 116"/>
                <a:gd name="T34" fmla="*/ 12 w 88"/>
                <a:gd name="T35" fmla="*/ 4 h 116"/>
                <a:gd name="T36" fmla="*/ 8 w 88"/>
                <a:gd name="T37" fmla="*/ 4 h 116"/>
                <a:gd name="T38" fmla="*/ 4 w 88"/>
                <a:gd name="T39" fmla="*/ 0 h 116"/>
                <a:gd name="T40" fmla="*/ 0 w 88"/>
                <a:gd name="T41" fmla="*/ 0 h 116"/>
                <a:gd name="T42" fmla="*/ 0 w 88"/>
                <a:gd name="T43" fmla="*/ 0 h 116"/>
                <a:gd name="T44" fmla="*/ 40 w 88"/>
                <a:gd name="T45" fmla="*/ 0 h 116"/>
                <a:gd name="T46" fmla="*/ 56 w 88"/>
                <a:gd name="T47" fmla="*/ 0 h 116"/>
                <a:gd name="T48" fmla="*/ 68 w 88"/>
                <a:gd name="T49" fmla="*/ 4 h 116"/>
                <a:gd name="T50" fmla="*/ 76 w 88"/>
                <a:gd name="T51" fmla="*/ 8 h 116"/>
                <a:gd name="T52" fmla="*/ 80 w 88"/>
                <a:gd name="T53" fmla="*/ 12 h 116"/>
                <a:gd name="T54" fmla="*/ 88 w 88"/>
                <a:gd name="T55" fmla="*/ 20 h 116"/>
                <a:gd name="T56" fmla="*/ 88 w 88"/>
                <a:gd name="T57" fmla="*/ 32 h 116"/>
                <a:gd name="T58" fmla="*/ 84 w 88"/>
                <a:gd name="T59" fmla="*/ 44 h 116"/>
                <a:gd name="T60" fmla="*/ 80 w 88"/>
                <a:gd name="T61" fmla="*/ 56 h 116"/>
                <a:gd name="T62" fmla="*/ 72 w 88"/>
                <a:gd name="T63" fmla="*/ 60 h 116"/>
                <a:gd name="T64" fmla="*/ 64 w 88"/>
                <a:gd name="T65" fmla="*/ 64 h 116"/>
                <a:gd name="T66" fmla="*/ 52 w 88"/>
                <a:gd name="T67" fmla="*/ 64 h 116"/>
                <a:gd name="T68" fmla="*/ 48 w 88"/>
                <a:gd name="T69" fmla="*/ 64 h 116"/>
                <a:gd name="T70" fmla="*/ 44 w 88"/>
                <a:gd name="T71" fmla="*/ 64 h 116"/>
                <a:gd name="T72" fmla="*/ 36 w 88"/>
                <a:gd name="T73" fmla="*/ 60 h 116"/>
                <a:gd name="T74" fmla="*/ 32 w 88"/>
                <a:gd name="T75" fmla="*/ 60 h 116"/>
                <a:gd name="T76" fmla="*/ 32 w 88"/>
                <a:gd name="T77" fmla="*/ 56 h 116"/>
                <a:gd name="T78" fmla="*/ 36 w 88"/>
                <a:gd name="T79" fmla="*/ 56 h 116"/>
                <a:gd name="T80" fmla="*/ 40 w 88"/>
                <a:gd name="T81" fmla="*/ 56 h 116"/>
                <a:gd name="T82" fmla="*/ 44 w 88"/>
                <a:gd name="T83" fmla="*/ 56 h 116"/>
                <a:gd name="T84" fmla="*/ 44 w 88"/>
                <a:gd name="T85" fmla="*/ 56 h 116"/>
                <a:gd name="T86" fmla="*/ 56 w 88"/>
                <a:gd name="T87" fmla="*/ 56 h 116"/>
                <a:gd name="T88" fmla="*/ 60 w 88"/>
                <a:gd name="T89" fmla="*/ 52 h 116"/>
                <a:gd name="T90" fmla="*/ 68 w 88"/>
                <a:gd name="T91" fmla="*/ 44 h 116"/>
                <a:gd name="T92" fmla="*/ 68 w 88"/>
                <a:gd name="T93" fmla="*/ 32 h 116"/>
                <a:gd name="T94" fmla="*/ 68 w 88"/>
                <a:gd name="T95" fmla="*/ 24 h 116"/>
                <a:gd name="T96" fmla="*/ 64 w 88"/>
                <a:gd name="T97" fmla="*/ 16 h 116"/>
                <a:gd name="T98" fmla="*/ 60 w 88"/>
                <a:gd name="T99" fmla="*/ 12 h 116"/>
                <a:gd name="T100" fmla="*/ 56 w 88"/>
                <a:gd name="T101" fmla="*/ 8 h 116"/>
                <a:gd name="T102" fmla="*/ 48 w 88"/>
                <a:gd name="T103" fmla="*/ 4 h 116"/>
                <a:gd name="T104" fmla="*/ 44 w 88"/>
                <a:gd name="T105" fmla="*/ 4 h 116"/>
                <a:gd name="T106" fmla="*/ 36 w 88"/>
                <a:gd name="T107" fmla="*/ 4 h 116"/>
                <a:gd name="T108" fmla="*/ 32 w 88"/>
                <a:gd name="T109" fmla="*/ 8 h 116"/>
                <a:gd name="T110" fmla="*/ 32 w 88"/>
                <a:gd name="T111" fmla="*/ 56 h 1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8"/>
                <a:gd name="T169" fmla="*/ 0 h 116"/>
                <a:gd name="T170" fmla="*/ 88 w 88"/>
                <a:gd name="T171" fmla="*/ 116 h 1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8" h="116">
                  <a:moveTo>
                    <a:pt x="32" y="60"/>
                  </a:moveTo>
                  <a:lnTo>
                    <a:pt x="32" y="96"/>
                  </a:lnTo>
                  <a:lnTo>
                    <a:pt x="32" y="104"/>
                  </a:lnTo>
                  <a:lnTo>
                    <a:pt x="32" y="112"/>
                  </a:lnTo>
                  <a:lnTo>
                    <a:pt x="36" y="112"/>
                  </a:lnTo>
                  <a:lnTo>
                    <a:pt x="44" y="116"/>
                  </a:lnTo>
                  <a:lnTo>
                    <a:pt x="48" y="116"/>
                  </a:lnTo>
                  <a:lnTo>
                    <a:pt x="0" y="116"/>
                  </a:lnTo>
                  <a:lnTo>
                    <a:pt x="4" y="116"/>
                  </a:lnTo>
                  <a:lnTo>
                    <a:pt x="8" y="112"/>
                  </a:lnTo>
                  <a:lnTo>
                    <a:pt x="12" y="108"/>
                  </a:lnTo>
                  <a:lnTo>
                    <a:pt x="16" y="104"/>
                  </a:lnTo>
                  <a:lnTo>
                    <a:pt x="16" y="96"/>
                  </a:lnTo>
                  <a:lnTo>
                    <a:pt x="16" y="20"/>
                  </a:lnTo>
                  <a:lnTo>
                    <a:pt x="16" y="8"/>
                  </a:lnTo>
                  <a:lnTo>
                    <a:pt x="12" y="4"/>
                  </a:lnTo>
                  <a:lnTo>
                    <a:pt x="8" y="4"/>
                  </a:lnTo>
                  <a:lnTo>
                    <a:pt x="4" y="0"/>
                  </a:lnTo>
                  <a:lnTo>
                    <a:pt x="0" y="0"/>
                  </a:lnTo>
                  <a:lnTo>
                    <a:pt x="40" y="0"/>
                  </a:lnTo>
                  <a:lnTo>
                    <a:pt x="56" y="0"/>
                  </a:lnTo>
                  <a:lnTo>
                    <a:pt x="68" y="4"/>
                  </a:lnTo>
                  <a:lnTo>
                    <a:pt x="76" y="8"/>
                  </a:lnTo>
                  <a:lnTo>
                    <a:pt x="80" y="12"/>
                  </a:lnTo>
                  <a:lnTo>
                    <a:pt x="88" y="20"/>
                  </a:lnTo>
                  <a:lnTo>
                    <a:pt x="88" y="32"/>
                  </a:lnTo>
                  <a:lnTo>
                    <a:pt x="84" y="44"/>
                  </a:lnTo>
                  <a:lnTo>
                    <a:pt x="80" y="56"/>
                  </a:lnTo>
                  <a:lnTo>
                    <a:pt x="72" y="60"/>
                  </a:lnTo>
                  <a:lnTo>
                    <a:pt x="64" y="64"/>
                  </a:lnTo>
                  <a:lnTo>
                    <a:pt x="52" y="64"/>
                  </a:lnTo>
                  <a:lnTo>
                    <a:pt x="48" y="64"/>
                  </a:lnTo>
                  <a:lnTo>
                    <a:pt x="44" y="64"/>
                  </a:lnTo>
                  <a:lnTo>
                    <a:pt x="36" y="60"/>
                  </a:lnTo>
                  <a:lnTo>
                    <a:pt x="32" y="60"/>
                  </a:lnTo>
                  <a:close/>
                  <a:moveTo>
                    <a:pt x="32" y="56"/>
                  </a:moveTo>
                  <a:lnTo>
                    <a:pt x="36" y="56"/>
                  </a:lnTo>
                  <a:lnTo>
                    <a:pt x="40" y="56"/>
                  </a:lnTo>
                  <a:lnTo>
                    <a:pt x="44" y="56"/>
                  </a:lnTo>
                  <a:lnTo>
                    <a:pt x="56" y="56"/>
                  </a:lnTo>
                  <a:lnTo>
                    <a:pt x="60" y="52"/>
                  </a:lnTo>
                  <a:lnTo>
                    <a:pt x="68" y="44"/>
                  </a:lnTo>
                  <a:lnTo>
                    <a:pt x="68" y="32"/>
                  </a:lnTo>
                  <a:lnTo>
                    <a:pt x="68" y="24"/>
                  </a:lnTo>
                  <a:lnTo>
                    <a:pt x="64" y="16"/>
                  </a:lnTo>
                  <a:lnTo>
                    <a:pt x="60" y="12"/>
                  </a:lnTo>
                  <a:lnTo>
                    <a:pt x="56" y="8"/>
                  </a:lnTo>
                  <a:lnTo>
                    <a:pt x="48" y="4"/>
                  </a:lnTo>
                  <a:lnTo>
                    <a:pt x="44" y="4"/>
                  </a:lnTo>
                  <a:lnTo>
                    <a:pt x="36" y="4"/>
                  </a:lnTo>
                  <a:lnTo>
                    <a:pt x="32" y="8"/>
                  </a:lnTo>
                  <a:lnTo>
                    <a:pt x="32" y="56"/>
                  </a:lnTo>
                  <a:close/>
                </a:path>
              </a:pathLst>
            </a:custGeom>
            <a:solidFill>
              <a:srgbClr val="000000"/>
            </a:solidFill>
            <a:ln w="0">
              <a:solidFill>
                <a:srgbClr val="000000"/>
              </a:solidFill>
              <a:round/>
              <a:headEnd/>
              <a:tailEnd/>
            </a:ln>
          </p:spPr>
          <p:txBody>
            <a:bodyPr/>
            <a:lstStyle/>
            <a:p>
              <a:endParaRPr lang="en-US"/>
            </a:p>
          </p:txBody>
        </p:sp>
        <p:sp>
          <p:nvSpPr>
            <p:cNvPr id="9279" name="Freeform 247"/>
            <p:cNvSpPr>
              <a:spLocks noEditPoints="1"/>
            </p:cNvSpPr>
            <p:nvPr/>
          </p:nvSpPr>
          <p:spPr bwMode="auto">
            <a:xfrm>
              <a:off x="697" y="3347"/>
              <a:ext cx="73" cy="80"/>
            </a:xfrm>
            <a:custGeom>
              <a:avLst/>
              <a:gdLst>
                <a:gd name="T0" fmla="*/ 37 w 73"/>
                <a:gd name="T1" fmla="*/ 72 h 80"/>
                <a:gd name="T2" fmla="*/ 29 w 73"/>
                <a:gd name="T3" fmla="*/ 80 h 80"/>
                <a:gd name="T4" fmla="*/ 21 w 73"/>
                <a:gd name="T5" fmla="*/ 80 h 80"/>
                <a:gd name="T6" fmla="*/ 8 w 73"/>
                <a:gd name="T7" fmla="*/ 76 h 80"/>
                <a:gd name="T8" fmla="*/ 0 w 73"/>
                <a:gd name="T9" fmla="*/ 60 h 80"/>
                <a:gd name="T10" fmla="*/ 4 w 73"/>
                <a:gd name="T11" fmla="*/ 52 h 80"/>
                <a:gd name="T12" fmla="*/ 17 w 73"/>
                <a:gd name="T13" fmla="*/ 40 h 80"/>
                <a:gd name="T14" fmla="*/ 45 w 73"/>
                <a:gd name="T15" fmla="*/ 28 h 80"/>
                <a:gd name="T16" fmla="*/ 45 w 73"/>
                <a:gd name="T17" fmla="*/ 16 h 80"/>
                <a:gd name="T18" fmla="*/ 37 w 73"/>
                <a:gd name="T19" fmla="*/ 8 h 80"/>
                <a:gd name="T20" fmla="*/ 25 w 73"/>
                <a:gd name="T21" fmla="*/ 4 h 80"/>
                <a:gd name="T22" fmla="*/ 21 w 73"/>
                <a:gd name="T23" fmla="*/ 12 h 80"/>
                <a:gd name="T24" fmla="*/ 21 w 73"/>
                <a:gd name="T25" fmla="*/ 20 h 80"/>
                <a:gd name="T26" fmla="*/ 17 w 73"/>
                <a:gd name="T27" fmla="*/ 28 h 80"/>
                <a:gd name="T28" fmla="*/ 12 w 73"/>
                <a:gd name="T29" fmla="*/ 28 h 80"/>
                <a:gd name="T30" fmla="*/ 8 w 73"/>
                <a:gd name="T31" fmla="*/ 28 h 80"/>
                <a:gd name="T32" fmla="*/ 4 w 73"/>
                <a:gd name="T33" fmla="*/ 20 h 80"/>
                <a:gd name="T34" fmla="*/ 12 w 73"/>
                <a:gd name="T35" fmla="*/ 8 h 80"/>
                <a:gd name="T36" fmla="*/ 33 w 73"/>
                <a:gd name="T37" fmla="*/ 0 h 80"/>
                <a:gd name="T38" fmla="*/ 53 w 73"/>
                <a:gd name="T39" fmla="*/ 4 h 80"/>
                <a:gd name="T40" fmla="*/ 57 w 73"/>
                <a:gd name="T41" fmla="*/ 12 h 80"/>
                <a:gd name="T42" fmla="*/ 61 w 73"/>
                <a:gd name="T43" fmla="*/ 28 h 80"/>
                <a:gd name="T44" fmla="*/ 61 w 73"/>
                <a:gd name="T45" fmla="*/ 60 h 80"/>
                <a:gd name="T46" fmla="*/ 61 w 73"/>
                <a:gd name="T47" fmla="*/ 68 h 80"/>
                <a:gd name="T48" fmla="*/ 65 w 73"/>
                <a:gd name="T49" fmla="*/ 72 h 80"/>
                <a:gd name="T50" fmla="*/ 65 w 73"/>
                <a:gd name="T51" fmla="*/ 72 h 80"/>
                <a:gd name="T52" fmla="*/ 69 w 73"/>
                <a:gd name="T53" fmla="*/ 68 h 80"/>
                <a:gd name="T54" fmla="*/ 73 w 73"/>
                <a:gd name="T55" fmla="*/ 68 h 80"/>
                <a:gd name="T56" fmla="*/ 53 w 73"/>
                <a:gd name="T57" fmla="*/ 80 h 80"/>
                <a:gd name="T58" fmla="*/ 49 w 73"/>
                <a:gd name="T59" fmla="*/ 80 h 80"/>
                <a:gd name="T60" fmla="*/ 45 w 73"/>
                <a:gd name="T61" fmla="*/ 68 h 80"/>
                <a:gd name="T62" fmla="*/ 45 w 73"/>
                <a:gd name="T63" fmla="*/ 36 h 80"/>
                <a:gd name="T64" fmla="*/ 29 w 73"/>
                <a:gd name="T65" fmla="*/ 40 h 80"/>
                <a:gd name="T66" fmla="*/ 21 w 73"/>
                <a:gd name="T67" fmla="*/ 48 h 80"/>
                <a:gd name="T68" fmla="*/ 17 w 73"/>
                <a:gd name="T69" fmla="*/ 56 h 80"/>
                <a:gd name="T70" fmla="*/ 21 w 73"/>
                <a:gd name="T71" fmla="*/ 68 h 80"/>
                <a:gd name="T72" fmla="*/ 29 w 73"/>
                <a:gd name="T73" fmla="*/ 72 h 80"/>
                <a:gd name="T74" fmla="*/ 45 w 73"/>
                <a:gd name="T75" fmla="*/ 64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3"/>
                <a:gd name="T115" fmla="*/ 0 h 80"/>
                <a:gd name="T116" fmla="*/ 73 w 73"/>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3" h="80">
                  <a:moveTo>
                    <a:pt x="45" y="68"/>
                  </a:moveTo>
                  <a:lnTo>
                    <a:pt x="37" y="72"/>
                  </a:lnTo>
                  <a:lnTo>
                    <a:pt x="33" y="76"/>
                  </a:lnTo>
                  <a:lnTo>
                    <a:pt x="29" y="80"/>
                  </a:lnTo>
                  <a:lnTo>
                    <a:pt x="25" y="80"/>
                  </a:lnTo>
                  <a:lnTo>
                    <a:pt x="21" y="80"/>
                  </a:lnTo>
                  <a:lnTo>
                    <a:pt x="12" y="80"/>
                  </a:lnTo>
                  <a:lnTo>
                    <a:pt x="8" y="76"/>
                  </a:lnTo>
                  <a:lnTo>
                    <a:pt x="4" y="68"/>
                  </a:lnTo>
                  <a:lnTo>
                    <a:pt x="0" y="60"/>
                  </a:lnTo>
                  <a:lnTo>
                    <a:pt x="0" y="56"/>
                  </a:lnTo>
                  <a:lnTo>
                    <a:pt x="4" y="52"/>
                  </a:lnTo>
                  <a:lnTo>
                    <a:pt x="8" y="48"/>
                  </a:lnTo>
                  <a:lnTo>
                    <a:pt x="17" y="40"/>
                  </a:lnTo>
                  <a:lnTo>
                    <a:pt x="29" y="36"/>
                  </a:lnTo>
                  <a:lnTo>
                    <a:pt x="45" y="28"/>
                  </a:lnTo>
                  <a:lnTo>
                    <a:pt x="45" y="24"/>
                  </a:lnTo>
                  <a:lnTo>
                    <a:pt x="45" y="16"/>
                  </a:lnTo>
                  <a:lnTo>
                    <a:pt x="41" y="8"/>
                  </a:lnTo>
                  <a:lnTo>
                    <a:pt x="37" y="8"/>
                  </a:lnTo>
                  <a:lnTo>
                    <a:pt x="33" y="4"/>
                  </a:lnTo>
                  <a:lnTo>
                    <a:pt x="25" y="4"/>
                  </a:lnTo>
                  <a:lnTo>
                    <a:pt x="25" y="8"/>
                  </a:lnTo>
                  <a:lnTo>
                    <a:pt x="21" y="12"/>
                  </a:lnTo>
                  <a:lnTo>
                    <a:pt x="21" y="16"/>
                  </a:lnTo>
                  <a:lnTo>
                    <a:pt x="21" y="20"/>
                  </a:lnTo>
                  <a:lnTo>
                    <a:pt x="21" y="24"/>
                  </a:lnTo>
                  <a:lnTo>
                    <a:pt x="17" y="28"/>
                  </a:lnTo>
                  <a:lnTo>
                    <a:pt x="12" y="28"/>
                  </a:lnTo>
                  <a:lnTo>
                    <a:pt x="8" y="28"/>
                  </a:lnTo>
                  <a:lnTo>
                    <a:pt x="4" y="24"/>
                  </a:lnTo>
                  <a:lnTo>
                    <a:pt x="4" y="20"/>
                  </a:lnTo>
                  <a:lnTo>
                    <a:pt x="8" y="12"/>
                  </a:lnTo>
                  <a:lnTo>
                    <a:pt x="12" y="8"/>
                  </a:lnTo>
                  <a:lnTo>
                    <a:pt x="21" y="0"/>
                  </a:lnTo>
                  <a:lnTo>
                    <a:pt x="33" y="0"/>
                  </a:lnTo>
                  <a:lnTo>
                    <a:pt x="45" y="0"/>
                  </a:lnTo>
                  <a:lnTo>
                    <a:pt x="53" y="4"/>
                  </a:lnTo>
                  <a:lnTo>
                    <a:pt x="57" y="8"/>
                  </a:lnTo>
                  <a:lnTo>
                    <a:pt x="57" y="12"/>
                  </a:lnTo>
                  <a:lnTo>
                    <a:pt x="61" y="16"/>
                  </a:lnTo>
                  <a:lnTo>
                    <a:pt x="61" y="28"/>
                  </a:lnTo>
                  <a:lnTo>
                    <a:pt x="61" y="52"/>
                  </a:lnTo>
                  <a:lnTo>
                    <a:pt x="61" y="60"/>
                  </a:lnTo>
                  <a:lnTo>
                    <a:pt x="61" y="68"/>
                  </a:lnTo>
                  <a:lnTo>
                    <a:pt x="61" y="72"/>
                  </a:lnTo>
                  <a:lnTo>
                    <a:pt x="65" y="72"/>
                  </a:lnTo>
                  <a:lnTo>
                    <a:pt x="69" y="68"/>
                  </a:lnTo>
                  <a:lnTo>
                    <a:pt x="73" y="64"/>
                  </a:lnTo>
                  <a:lnTo>
                    <a:pt x="73" y="68"/>
                  </a:lnTo>
                  <a:lnTo>
                    <a:pt x="65" y="80"/>
                  </a:lnTo>
                  <a:lnTo>
                    <a:pt x="53" y="80"/>
                  </a:lnTo>
                  <a:lnTo>
                    <a:pt x="49" y="80"/>
                  </a:lnTo>
                  <a:lnTo>
                    <a:pt x="45" y="76"/>
                  </a:lnTo>
                  <a:lnTo>
                    <a:pt x="45" y="68"/>
                  </a:lnTo>
                  <a:close/>
                  <a:moveTo>
                    <a:pt x="45" y="64"/>
                  </a:moveTo>
                  <a:lnTo>
                    <a:pt x="45" y="36"/>
                  </a:lnTo>
                  <a:lnTo>
                    <a:pt x="37" y="40"/>
                  </a:lnTo>
                  <a:lnTo>
                    <a:pt x="29" y="40"/>
                  </a:lnTo>
                  <a:lnTo>
                    <a:pt x="25" y="44"/>
                  </a:lnTo>
                  <a:lnTo>
                    <a:pt x="21" y="48"/>
                  </a:lnTo>
                  <a:lnTo>
                    <a:pt x="17" y="52"/>
                  </a:lnTo>
                  <a:lnTo>
                    <a:pt x="17" y="56"/>
                  </a:lnTo>
                  <a:lnTo>
                    <a:pt x="17" y="64"/>
                  </a:lnTo>
                  <a:lnTo>
                    <a:pt x="21" y="68"/>
                  </a:lnTo>
                  <a:lnTo>
                    <a:pt x="25" y="68"/>
                  </a:lnTo>
                  <a:lnTo>
                    <a:pt x="29" y="72"/>
                  </a:lnTo>
                  <a:lnTo>
                    <a:pt x="37" y="68"/>
                  </a:lnTo>
                  <a:lnTo>
                    <a:pt x="45" y="64"/>
                  </a:lnTo>
                  <a:close/>
                </a:path>
              </a:pathLst>
            </a:custGeom>
            <a:solidFill>
              <a:srgbClr val="000000"/>
            </a:solidFill>
            <a:ln w="0">
              <a:solidFill>
                <a:srgbClr val="000000"/>
              </a:solidFill>
              <a:round/>
              <a:headEnd/>
              <a:tailEnd/>
            </a:ln>
          </p:spPr>
          <p:txBody>
            <a:bodyPr/>
            <a:lstStyle/>
            <a:p>
              <a:endParaRPr lang="en-US"/>
            </a:p>
          </p:txBody>
        </p:sp>
        <p:sp>
          <p:nvSpPr>
            <p:cNvPr id="9280" name="Freeform 248"/>
            <p:cNvSpPr>
              <a:spLocks/>
            </p:cNvSpPr>
            <p:nvPr/>
          </p:nvSpPr>
          <p:spPr bwMode="auto">
            <a:xfrm>
              <a:off x="774" y="3347"/>
              <a:ext cx="56" cy="80"/>
            </a:xfrm>
            <a:custGeom>
              <a:avLst/>
              <a:gdLst>
                <a:gd name="T0" fmla="*/ 24 w 56"/>
                <a:gd name="T1" fmla="*/ 0 h 80"/>
                <a:gd name="T2" fmla="*/ 24 w 56"/>
                <a:gd name="T3" fmla="*/ 20 h 80"/>
                <a:gd name="T4" fmla="*/ 32 w 56"/>
                <a:gd name="T5" fmla="*/ 8 h 80"/>
                <a:gd name="T6" fmla="*/ 40 w 56"/>
                <a:gd name="T7" fmla="*/ 0 h 80"/>
                <a:gd name="T8" fmla="*/ 44 w 56"/>
                <a:gd name="T9" fmla="*/ 0 h 80"/>
                <a:gd name="T10" fmla="*/ 48 w 56"/>
                <a:gd name="T11" fmla="*/ 0 h 80"/>
                <a:gd name="T12" fmla="*/ 52 w 56"/>
                <a:gd name="T13" fmla="*/ 4 h 80"/>
                <a:gd name="T14" fmla="*/ 56 w 56"/>
                <a:gd name="T15" fmla="*/ 8 h 80"/>
                <a:gd name="T16" fmla="*/ 56 w 56"/>
                <a:gd name="T17" fmla="*/ 12 h 80"/>
                <a:gd name="T18" fmla="*/ 56 w 56"/>
                <a:gd name="T19" fmla="*/ 16 h 80"/>
                <a:gd name="T20" fmla="*/ 56 w 56"/>
                <a:gd name="T21" fmla="*/ 16 h 80"/>
                <a:gd name="T22" fmla="*/ 52 w 56"/>
                <a:gd name="T23" fmla="*/ 20 h 80"/>
                <a:gd name="T24" fmla="*/ 48 w 56"/>
                <a:gd name="T25" fmla="*/ 20 h 80"/>
                <a:gd name="T26" fmla="*/ 48 w 56"/>
                <a:gd name="T27" fmla="*/ 20 h 80"/>
                <a:gd name="T28" fmla="*/ 44 w 56"/>
                <a:gd name="T29" fmla="*/ 16 h 80"/>
                <a:gd name="T30" fmla="*/ 40 w 56"/>
                <a:gd name="T31" fmla="*/ 12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0 h 80"/>
                <a:gd name="T44" fmla="*/ 24 w 56"/>
                <a:gd name="T45" fmla="*/ 68 h 80"/>
                <a:gd name="T46" fmla="*/ 28 w 56"/>
                <a:gd name="T47" fmla="*/ 72 h 80"/>
                <a:gd name="T48" fmla="*/ 28 w 56"/>
                <a:gd name="T49" fmla="*/ 76 h 80"/>
                <a:gd name="T50" fmla="*/ 32 w 56"/>
                <a:gd name="T51" fmla="*/ 76 h 80"/>
                <a:gd name="T52" fmla="*/ 36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8 w 56"/>
                <a:gd name="T67" fmla="*/ 76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6 h 80"/>
                <a:gd name="T80" fmla="*/ 8 w 56"/>
                <a:gd name="T81" fmla="*/ 12 h 80"/>
                <a:gd name="T82" fmla="*/ 8 w 56"/>
                <a:gd name="T83" fmla="*/ 12 h 80"/>
                <a:gd name="T84" fmla="*/ 8 w 56"/>
                <a:gd name="T85" fmla="*/ 8 h 80"/>
                <a:gd name="T86" fmla="*/ 4 w 56"/>
                <a:gd name="T87" fmla="*/ 8 h 80"/>
                <a:gd name="T88" fmla="*/ 4 w 56"/>
                <a:gd name="T89" fmla="*/ 8 h 80"/>
                <a:gd name="T90" fmla="*/ 0 w 56"/>
                <a:gd name="T91" fmla="*/ 12 h 80"/>
                <a:gd name="T92" fmla="*/ 0 w 56"/>
                <a:gd name="T93" fmla="*/ 8 h 80"/>
                <a:gd name="T94" fmla="*/ 24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0"/>
                  </a:lnTo>
                  <a:lnTo>
                    <a:pt x="44" y="0"/>
                  </a:lnTo>
                  <a:lnTo>
                    <a:pt x="48" y="0"/>
                  </a:lnTo>
                  <a:lnTo>
                    <a:pt x="52" y="4"/>
                  </a:lnTo>
                  <a:lnTo>
                    <a:pt x="56" y="8"/>
                  </a:lnTo>
                  <a:lnTo>
                    <a:pt x="56" y="12"/>
                  </a:lnTo>
                  <a:lnTo>
                    <a:pt x="56" y="16"/>
                  </a:lnTo>
                  <a:lnTo>
                    <a:pt x="52" y="20"/>
                  </a:lnTo>
                  <a:lnTo>
                    <a:pt x="48" y="20"/>
                  </a:lnTo>
                  <a:lnTo>
                    <a:pt x="44" y="16"/>
                  </a:lnTo>
                  <a:lnTo>
                    <a:pt x="40" y="12"/>
                  </a:lnTo>
                  <a:lnTo>
                    <a:pt x="36" y="12"/>
                  </a:lnTo>
                  <a:lnTo>
                    <a:pt x="32" y="16"/>
                  </a:lnTo>
                  <a:lnTo>
                    <a:pt x="28" y="20"/>
                  </a:lnTo>
                  <a:lnTo>
                    <a:pt x="24" y="28"/>
                  </a:lnTo>
                  <a:lnTo>
                    <a:pt x="24" y="60"/>
                  </a:lnTo>
                  <a:lnTo>
                    <a:pt x="24" y="68"/>
                  </a:lnTo>
                  <a:lnTo>
                    <a:pt x="28" y="72"/>
                  </a:lnTo>
                  <a:lnTo>
                    <a:pt x="28" y="76"/>
                  </a:lnTo>
                  <a:lnTo>
                    <a:pt x="32" y="76"/>
                  </a:lnTo>
                  <a:lnTo>
                    <a:pt x="36" y="76"/>
                  </a:lnTo>
                  <a:lnTo>
                    <a:pt x="40" y="80"/>
                  </a:lnTo>
                  <a:lnTo>
                    <a:pt x="0" y="80"/>
                  </a:lnTo>
                  <a:lnTo>
                    <a:pt x="4" y="76"/>
                  </a:lnTo>
                  <a:lnTo>
                    <a:pt x="8" y="76"/>
                  </a:lnTo>
                  <a:lnTo>
                    <a:pt x="12" y="72"/>
                  </a:lnTo>
                  <a:lnTo>
                    <a:pt x="12" y="68"/>
                  </a:lnTo>
                  <a:lnTo>
                    <a:pt x="12" y="60"/>
                  </a:lnTo>
                  <a:lnTo>
                    <a:pt x="12" y="32"/>
                  </a:lnTo>
                  <a:lnTo>
                    <a:pt x="12" y="20"/>
                  </a:lnTo>
                  <a:lnTo>
                    <a:pt x="12" y="16"/>
                  </a:lnTo>
                  <a:lnTo>
                    <a:pt x="8" y="12"/>
                  </a:lnTo>
                  <a:lnTo>
                    <a:pt x="8" y="8"/>
                  </a:lnTo>
                  <a:lnTo>
                    <a:pt x="4" y="8"/>
                  </a:lnTo>
                  <a:lnTo>
                    <a:pt x="0" y="12"/>
                  </a:lnTo>
                  <a:lnTo>
                    <a:pt x="0" y="8"/>
                  </a:lnTo>
                  <a:lnTo>
                    <a:pt x="24" y="0"/>
                  </a:lnTo>
                  <a:close/>
                </a:path>
              </a:pathLst>
            </a:custGeom>
            <a:solidFill>
              <a:srgbClr val="000000"/>
            </a:solidFill>
            <a:ln w="0">
              <a:solidFill>
                <a:srgbClr val="000000"/>
              </a:solidFill>
              <a:round/>
              <a:headEnd/>
              <a:tailEnd/>
            </a:ln>
          </p:spPr>
          <p:txBody>
            <a:bodyPr/>
            <a:lstStyle/>
            <a:p>
              <a:endParaRPr lang="en-US"/>
            </a:p>
          </p:txBody>
        </p:sp>
        <p:sp>
          <p:nvSpPr>
            <p:cNvPr id="9281" name="Freeform 249"/>
            <p:cNvSpPr>
              <a:spLocks/>
            </p:cNvSpPr>
            <p:nvPr/>
          </p:nvSpPr>
          <p:spPr bwMode="auto">
            <a:xfrm>
              <a:off x="830" y="3323"/>
              <a:ext cx="48" cy="104"/>
            </a:xfrm>
            <a:custGeom>
              <a:avLst/>
              <a:gdLst>
                <a:gd name="T0" fmla="*/ 28 w 48"/>
                <a:gd name="T1" fmla="*/ 0 h 104"/>
                <a:gd name="T2" fmla="*/ 28 w 48"/>
                <a:gd name="T3" fmla="*/ 24 h 104"/>
                <a:gd name="T4" fmla="*/ 48 w 48"/>
                <a:gd name="T5" fmla="*/ 24 h 104"/>
                <a:gd name="T6" fmla="*/ 48 w 48"/>
                <a:gd name="T7" fmla="*/ 32 h 104"/>
                <a:gd name="T8" fmla="*/ 28 w 48"/>
                <a:gd name="T9" fmla="*/ 32 h 104"/>
                <a:gd name="T10" fmla="*/ 28 w 48"/>
                <a:gd name="T11" fmla="*/ 80 h 104"/>
                <a:gd name="T12" fmla="*/ 28 w 48"/>
                <a:gd name="T13" fmla="*/ 88 h 104"/>
                <a:gd name="T14" fmla="*/ 32 w 48"/>
                <a:gd name="T15" fmla="*/ 92 h 104"/>
                <a:gd name="T16" fmla="*/ 32 w 48"/>
                <a:gd name="T17" fmla="*/ 96 h 104"/>
                <a:gd name="T18" fmla="*/ 36 w 48"/>
                <a:gd name="T19" fmla="*/ 96 h 104"/>
                <a:gd name="T20" fmla="*/ 40 w 48"/>
                <a:gd name="T21" fmla="*/ 96 h 104"/>
                <a:gd name="T22" fmla="*/ 40 w 48"/>
                <a:gd name="T23" fmla="*/ 92 h 104"/>
                <a:gd name="T24" fmla="*/ 44 w 48"/>
                <a:gd name="T25" fmla="*/ 92 h 104"/>
                <a:gd name="T26" fmla="*/ 48 w 48"/>
                <a:gd name="T27" fmla="*/ 88 h 104"/>
                <a:gd name="T28" fmla="*/ 48 w 48"/>
                <a:gd name="T29" fmla="*/ 88 h 104"/>
                <a:gd name="T30" fmla="*/ 44 w 48"/>
                <a:gd name="T31" fmla="*/ 96 h 104"/>
                <a:gd name="T32" fmla="*/ 40 w 48"/>
                <a:gd name="T33" fmla="*/ 100 h 104"/>
                <a:gd name="T34" fmla="*/ 36 w 48"/>
                <a:gd name="T35" fmla="*/ 104 h 104"/>
                <a:gd name="T36" fmla="*/ 28 w 48"/>
                <a:gd name="T37" fmla="*/ 104 h 104"/>
                <a:gd name="T38" fmla="*/ 24 w 48"/>
                <a:gd name="T39" fmla="*/ 104 h 104"/>
                <a:gd name="T40" fmla="*/ 20 w 48"/>
                <a:gd name="T41" fmla="*/ 104 h 104"/>
                <a:gd name="T42" fmla="*/ 16 w 48"/>
                <a:gd name="T43" fmla="*/ 100 h 104"/>
                <a:gd name="T44" fmla="*/ 16 w 48"/>
                <a:gd name="T45" fmla="*/ 96 h 104"/>
                <a:gd name="T46" fmla="*/ 12 w 48"/>
                <a:gd name="T47" fmla="*/ 92 h 104"/>
                <a:gd name="T48" fmla="*/ 12 w 48"/>
                <a:gd name="T49" fmla="*/ 84 h 104"/>
                <a:gd name="T50" fmla="*/ 12 w 48"/>
                <a:gd name="T51" fmla="*/ 32 h 104"/>
                <a:gd name="T52" fmla="*/ 0 w 48"/>
                <a:gd name="T53" fmla="*/ 32 h 104"/>
                <a:gd name="T54" fmla="*/ 0 w 48"/>
                <a:gd name="T55" fmla="*/ 28 h 104"/>
                <a:gd name="T56" fmla="*/ 4 w 48"/>
                <a:gd name="T57" fmla="*/ 24 h 104"/>
                <a:gd name="T58" fmla="*/ 12 w 48"/>
                <a:gd name="T59" fmla="*/ 24 h 104"/>
                <a:gd name="T60" fmla="*/ 16 w 48"/>
                <a:gd name="T61" fmla="*/ 16 h 104"/>
                <a:gd name="T62" fmla="*/ 20 w 48"/>
                <a:gd name="T63" fmla="*/ 12 h 104"/>
                <a:gd name="T64" fmla="*/ 24 w 48"/>
                <a:gd name="T65" fmla="*/ 8 h 104"/>
                <a:gd name="T66" fmla="*/ 24 w 48"/>
                <a:gd name="T67" fmla="*/ 0 h 104"/>
                <a:gd name="T68" fmla="*/ 28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28" y="0"/>
                  </a:moveTo>
                  <a:lnTo>
                    <a:pt x="28" y="24"/>
                  </a:lnTo>
                  <a:lnTo>
                    <a:pt x="48" y="24"/>
                  </a:lnTo>
                  <a:lnTo>
                    <a:pt x="48" y="32"/>
                  </a:lnTo>
                  <a:lnTo>
                    <a:pt x="28" y="32"/>
                  </a:lnTo>
                  <a:lnTo>
                    <a:pt x="28" y="80"/>
                  </a:lnTo>
                  <a:lnTo>
                    <a:pt x="28" y="88"/>
                  </a:lnTo>
                  <a:lnTo>
                    <a:pt x="32" y="92"/>
                  </a:lnTo>
                  <a:lnTo>
                    <a:pt x="32" y="96"/>
                  </a:lnTo>
                  <a:lnTo>
                    <a:pt x="36" y="96"/>
                  </a:lnTo>
                  <a:lnTo>
                    <a:pt x="40" y="96"/>
                  </a:lnTo>
                  <a:lnTo>
                    <a:pt x="40" y="92"/>
                  </a:lnTo>
                  <a:lnTo>
                    <a:pt x="44" y="92"/>
                  </a:lnTo>
                  <a:lnTo>
                    <a:pt x="48" y="88"/>
                  </a:lnTo>
                  <a:lnTo>
                    <a:pt x="44" y="96"/>
                  </a:lnTo>
                  <a:lnTo>
                    <a:pt x="40" y="100"/>
                  </a:lnTo>
                  <a:lnTo>
                    <a:pt x="36" y="104"/>
                  </a:lnTo>
                  <a:lnTo>
                    <a:pt x="28" y="104"/>
                  </a:lnTo>
                  <a:lnTo>
                    <a:pt x="24" y="104"/>
                  </a:lnTo>
                  <a:lnTo>
                    <a:pt x="20" y="104"/>
                  </a:lnTo>
                  <a:lnTo>
                    <a:pt x="16" y="100"/>
                  </a:lnTo>
                  <a:lnTo>
                    <a:pt x="16" y="96"/>
                  </a:lnTo>
                  <a:lnTo>
                    <a:pt x="12" y="92"/>
                  </a:lnTo>
                  <a:lnTo>
                    <a:pt x="12" y="84"/>
                  </a:lnTo>
                  <a:lnTo>
                    <a:pt x="12" y="32"/>
                  </a:lnTo>
                  <a:lnTo>
                    <a:pt x="0" y="32"/>
                  </a:lnTo>
                  <a:lnTo>
                    <a:pt x="0" y="28"/>
                  </a:lnTo>
                  <a:lnTo>
                    <a:pt x="4" y="24"/>
                  </a:lnTo>
                  <a:lnTo>
                    <a:pt x="12" y="24"/>
                  </a:lnTo>
                  <a:lnTo>
                    <a:pt x="16" y="16"/>
                  </a:lnTo>
                  <a:lnTo>
                    <a:pt x="20" y="12"/>
                  </a:lnTo>
                  <a:lnTo>
                    <a:pt x="24"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82" name="Rectangle 250"/>
            <p:cNvSpPr>
              <a:spLocks noChangeArrowheads="1"/>
            </p:cNvSpPr>
            <p:nvPr/>
          </p:nvSpPr>
          <p:spPr bwMode="auto">
            <a:xfrm>
              <a:off x="1240" y="327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283" name="Freeform 251"/>
            <p:cNvSpPr>
              <a:spLocks/>
            </p:cNvSpPr>
            <p:nvPr/>
          </p:nvSpPr>
          <p:spPr bwMode="auto">
            <a:xfrm>
              <a:off x="1509" y="3311"/>
              <a:ext cx="85" cy="116"/>
            </a:xfrm>
            <a:custGeom>
              <a:avLst/>
              <a:gdLst>
                <a:gd name="T0" fmla="*/ 33 w 85"/>
                <a:gd name="T1" fmla="*/ 4 h 116"/>
                <a:gd name="T2" fmla="*/ 33 w 85"/>
                <a:gd name="T3" fmla="*/ 52 h 116"/>
                <a:gd name="T4" fmla="*/ 53 w 85"/>
                <a:gd name="T5" fmla="*/ 52 h 116"/>
                <a:gd name="T6" fmla="*/ 61 w 85"/>
                <a:gd name="T7" fmla="*/ 52 h 116"/>
                <a:gd name="T8" fmla="*/ 65 w 85"/>
                <a:gd name="T9" fmla="*/ 52 h 116"/>
                <a:gd name="T10" fmla="*/ 69 w 85"/>
                <a:gd name="T11" fmla="*/ 44 h 116"/>
                <a:gd name="T12" fmla="*/ 69 w 85"/>
                <a:gd name="T13" fmla="*/ 36 h 116"/>
                <a:gd name="T14" fmla="*/ 73 w 85"/>
                <a:gd name="T15" fmla="*/ 36 h 116"/>
                <a:gd name="T16" fmla="*/ 73 w 85"/>
                <a:gd name="T17" fmla="*/ 76 h 116"/>
                <a:gd name="T18" fmla="*/ 69 w 85"/>
                <a:gd name="T19" fmla="*/ 76 h 116"/>
                <a:gd name="T20" fmla="*/ 69 w 85"/>
                <a:gd name="T21" fmla="*/ 68 h 116"/>
                <a:gd name="T22" fmla="*/ 69 w 85"/>
                <a:gd name="T23" fmla="*/ 64 h 116"/>
                <a:gd name="T24" fmla="*/ 65 w 85"/>
                <a:gd name="T25" fmla="*/ 64 h 116"/>
                <a:gd name="T26" fmla="*/ 61 w 85"/>
                <a:gd name="T27" fmla="*/ 60 h 116"/>
                <a:gd name="T28" fmla="*/ 57 w 85"/>
                <a:gd name="T29" fmla="*/ 60 h 116"/>
                <a:gd name="T30" fmla="*/ 53 w 85"/>
                <a:gd name="T31" fmla="*/ 60 h 116"/>
                <a:gd name="T32" fmla="*/ 33 w 85"/>
                <a:gd name="T33" fmla="*/ 60 h 116"/>
                <a:gd name="T34" fmla="*/ 33 w 85"/>
                <a:gd name="T35" fmla="*/ 96 h 116"/>
                <a:gd name="T36" fmla="*/ 33 w 85"/>
                <a:gd name="T37" fmla="*/ 104 h 116"/>
                <a:gd name="T38" fmla="*/ 33 w 85"/>
                <a:gd name="T39" fmla="*/ 108 h 116"/>
                <a:gd name="T40" fmla="*/ 37 w 85"/>
                <a:gd name="T41" fmla="*/ 112 h 116"/>
                <a:gd name="T42" fmla="*/ 37 w 85"/>
                <a:gd name="T43" fmla="*/ 112 h 116"/>
                <a:gd name="T44" fmla="*/ 41 w 85"/>
                <a:gd name="T45" fmla="*/ 112 h 116"/>
                <a:gd name="T46" fmla="*/ 45 w 85"/>
                <a:gd name="T47" fmla="*/ 116 h 116"/>
                <a:gd name="T48" fmla="*/ 49 w 85"/>
                <a:gd name="T49" fmla="*/ 116 h 116"/>
                <a:gd name="T50" fmla="*/ 49 w 85"/>
                <a:gd name="T51" fmla="*/ 116 h 116"/>
                <a:gd name="T52" fmla="*/ 0 w 85"/>
                <a:gd name="T53" fmla="*/ 116 h 116"/>
                <a:gd name="T54" fmla="*/ 0 w 85"/>
                <a:gd name="T55" fmla="*/ 116 h 116"/>
                <a:gd name="T56" fmla="*/ 4 w 85"/>
                <a:gd name="T57" fmla="*/ 116 h 116"/>
                <a:gd name="T58" fmla="*/ 8 w 85"/>
                <a:gd name="T59" fmla="*/ 112 h 116"/>
                <a:gd name="T60" fmla="*/ 12 w 85"/>
                <a:gd name="T61" fmla="*/ 108 h 116"/>
                <a:gd name="T62" fmla="*/ 16 w 85"/>
                <a:gd name="T63" fmla="*/ 104 h 116"/>
                <a:gd name="T64" fmla="*/ 16 w 85"/>
                <a:gd name="T65" fmla="*/ 96 h 116"/>
                <a:gd name="T66" fmla="*/ 16 w 85"/>
                <a:gd name="T67" fmla="*/ 20 h 116"/>
                <a:gd name="T68" fmla="*/ 16 w 85"/>
                <a:gd name="T69" fmla="*/ 12 h 116"/>
                <a:gd name="T70" fmla="*/ 16 w 85"/>
                <a:gd name="T71" fmla="*/ 8 h 116"/>
                <a:gd name="T72" fmla="*/ 12 w 85"/>
                <a:gd name="T73" fmla="*/ 4 h 116"/>
                <a:gd name="T74" fmla="*/ 12 w 85"/>
                <a:gd name="T75" fmla="*/ 4 h 116"/>
                <a:gd name="T76" fmla="*/ 8 w 85"/>
                <a:gd name="T77" fmla="*/ 0 h 116"/>
                <a:gd name="T78" fmla="*/ 4 w 85"/>
                <a:gd name="T79" fmla="*/ 0 h 116"/>
                <a:gd name="T80" fmla="*/ 0 w 85"/>
                <a:gd name="T81" fmla="*/ 0 h 116"/>
                <a:gd name="T82" fmla="*/ 0 w 85"/>
                <a:gd name="T83" fmla="*/ 0 h 116"/>
                <a:gd name="T84" fmla="*/ 85 w 85"/>
                <a:gd name="T85" fmla="*/ 0 h 116"/>
                <a:gd name="T86" fmla="*/ 85 w 85"/>
                <a:gd name="T87" fmla="*/ 24 h 116"/>
                <a:gd name="T88" fmla="*/ 81 w 85"/>
                <a:gd name="T89" fmla="*/ 24 h 116"/>
                <a:gd name="T90" fmla="*/ 81 w 85"/>
                <a:gd name="T91" fmla="*/ 16 h 116"/>
                <a:gd name="T92" fmla="*/ 77 w 85"/>
                <a:gd name="T93" fmla="*/ 12 h 116"/>
                <a:gd name="T94" fmla="*/ 77 w 85"/>
                <a:gd name="T95" fmla="*/ 8 h 116"/>
                <a:gd name="T96" fmla="*/ 73 w 85"/>
                <a:gd name="T97" fmla="*/ 8 h 116"/>
                <a:gd name="T98" fmla="*/ 65 w 85"/>
                <a:gd name="T99" fmla="*/ 4 h 116"/>
                <a:gd name="T100" fmla="*/ 57 w 85"/>
                <a:gd name="T101" fmla="*/ 4 h 116"/>
                <a:gd name="T102" fmla="*/ 33 w 85"/>
                <a:gd name="T103" fmla="*/ 4 h 1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
                <a:gd name="T157" fmla="*/ 0 h 116"/>
                <a:gd name="T158" fmla="*/ 85 w 85"/>
                <a:gd name="T159" fmla="*/ 116 h 1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 h="116">
                  <a:moveTo>
                    <a:pt x="33" y="4"/>
                  </a:moveTo>
                  <a:lnTo>
                    <a:pt x="33" y="52"/>
                  </a:lnTo>
                  <a:lnTo>
                    <a:pt x="53" y="52"/>
                  </a:lnTo>
                  <a:lnTo>
                    <a:pt x="61" y="52"/>
                  </a:lnTo>
                  <a:lnTo>
                    <a:pt x="65" y="52"/>
                  </a:lnTo>
                  <a:lnTo>
                    <a:pt x="69" y="44"/>
                  </a:lnTo>
                  <a:lnTo>
                    <a:pt x="69" y="36"/>
                  </a:lnTo>
                  <a:lnTo>
                    <a:pt x="73" y="36"/>
                  </a:lnTo>
                  <a:lnTo>
                    <a:pt x="73" y="76"/>
                  </a:lnTo>
                  <a:lnTo>
                    <a:pt x="69" y="76"/>
                  </a:lnTo>
                  <a:lnTo>
                    <a:pt x="69" y="68"/>
                  </a:lnTo>
                  <a:lnTo>
                    <a:pt x="69" y="64"/>
                  </a:lnTo>
                  <a:lnTo>
                    <a:pt x="65" y="64"/>
                  </a:lnTo>
                  <a:lnTo>
                    <a:pt x="61" y="60"/>
                  </a:lnTo>
                  <a:lnTo>
                    <a:pt x="57" y="60"/>
                  </a:lnTo>
                  <a:lnTo>
                    <a:pt x="53" y="60"/>
                  </a:lnTo>
                  <a:lnTo>
                    <a:pt x="33" y="60"/>
                  </a:lnTo>
                  <a:lnTo>
                    <a:pt x="33" y="96"/>
                  </a:lnTo>
                  <a:lnTo>
                    <a:pt x="33" y="104"/>
                  </a:lnTo>
                  <a:lnTo>
                    <a:pt x="33" y="108"/>
                  </a:lnTo>
                  <a:lnTo>
                    <a:pt x="37" y="112"/>
                  </a:lnTo>
                  <a:lnTo>
                    <a:pt x="41" y="112"/>
                  </a:lnTo>
                  <a:lnTo>
                    <a:pt x="45" y="116"/>
                  </a:lnTo>
                  <a:lnTo>
                    <a:pt x="49" y="116"/>
                  </a:lnTo>
                  <a:lnTo>
                    <a:pt x="0" y="116"/>
                  </a:lnTo>
                  <a:lnTo>
                    <a:pt x="4" y="116"/>
                  </a:lnTo>
                  <a:lnTo>
                    <a:pt x="8" y="112"/>
                  </a:lnTo>
                  <a:lnTo>
                    <a:pt x="12" y="108"/>
                  </a:lnTo>
                  <a:lnTo>
                    <a:pt x="16" y="104"/>
                  </a:lnTo>
                  <a:lnTo>
                    <a:pt x="16" y="96"/>
                  </a:lnTo>
                  <a:lnTo>
                    <a:pt x="16" y="20"/>
                  </a:lnTo>
                  <a:lnTo>
                    <a:pt x="16" y="12"/>
                  </a:lnTo>
                  <a:lnTo>
                    <a:pt x="16" y="8"/>
                  </a:lnTo>
                  <a:lnTo>
                    <a:pt x="12" y="4"/>
                  </a:lnTo>
                  <a:lnTo>
                    <a:pt x="8" y="0"/>
                  </a:lnTo>
                  <a:lnTo>
                    <a:pt x="4" y="0"/>
                  </a:lnTo>
                  <a:lnTo>
                    <a:pt x="0" y="0"/>
                  </a:lnTo>
                  <a:lnTo>
                    <a:pt x="85" y="0"/>
                  </a:lnTo>
                  <a:lnTo>
                    <a:pt x="85" y="24"/>
                  </a:lnTo>
                  <a:lnTo>
                    <a:pt x="81" y="24"/>
                  </a:lnTo>
                  <a:lnTo>
                    <a:pt x="81" y="16"/>
                  </a:lnTo>
                  <a:lnTo>
                    <a:pt x="77" y="12"/>
                  </a:lnTo>
                  <a:lnTo>
                    <a:pt x="77" y="8"/>
                  </a:lnTo>
                  <a:lnTo>
                    <a:pt x="73" y="8"/>
                  </a:lnTo>
                  <a:lnTo>
                    <a:pt x="65" y="4"/>
                  </a:lnTo>
                  <a:lnTo>
                    <a:pt x="57" y="4"/>
                  </a:lnTo>
                  <a:lnTo>
                    <a:pt x="33" y="4"/>
                  </a:lnTo>
                  <a:close/>
                </a:path>
              </a:pathLst>
            </a:custGeom>
            <a:solidFill>
              <a:srgbClr val="000000"/>
            </a:solidFill>
            <a:ln w="0">
              <a:solidFill>
                <a:srgbClr val="000000"/>
              </a:solidFill>
              <a:round/>
              <a:headEnd/>
              <a:tailEnd/>
            </a:ln>
          </p:spPr>
          <p:txBody>
            <a:bodyPr/>
            <a:lstStyle/>
            <a:p>
              <a:endParaRPr lang="en-US"/>
            </a:p>
          </p:txBody>
        </p:sp>
        <p:sp>
          <p:nvSpPr>
            <p:cNvPr id="9284" name="Freeform 252"/>
            <p:cNvSpPr>
              <a:spLocks/>
            </p:cNvSpPr>
            <p:nvPr/>
          </p:nvSpPr>
          <p:spPr bwMode="auto">
            <a:xfrm>
              <a:off x="1606" y="3347"/>
              <a:ext cx="56" cy="80"/>
            </a:xfrm>
            <a:custGeom>
              <a:avLst/>
              <a:gdLst>
                <a:gd name="T0" fmla="*/ 24 w 56"/>
                <a:gd name="T1" fmla="*/ 0 h 80"/>
                <a:gd name="T2" fmla="*/ 24 w 56"/>
                <a:gd name="T3" fmla="*/ 20 h 80"/>
                <a:gd name="T4" fmla="*/ 32 w 56"/>
                <a:gd name="T5" fmla="*/ 8 h 80"/>
                <a:gd name="T6" fmla="*/ 36 w 56"/>
                <a:gd name="T7" fmla="*/ 0 h 80"/>
                <a:gd name="T8" fmla="*/ 44 w 56"/>
                <a:gd name="T9" fmla="*/ 0 h 80"/>
                <a:gd name="T10" fmla="*/ 48 w 56"/>
                <a:gd name="T11" fmla="*/ 0 h 80"/>
                <a:gd name="T12" fmla="*/ 52 w 56"/>
                <a:gd name="T13" fmla="*/ 4 h 80"/>
                <a:gd name="T14" fmla="*/ 56 w 56"/>
                <a:gd name="T15" fmla="*/ 8 h 80"/>
                <a:gd name="T16" fmla="*/ 56 w 56"/>
                <a:gd name="T17" fmla="*/ 12 h 80"/>
                <a:gd name="T18" fmla="*/ 56 w 56"/>
                <a:gd name="T19" fmla="*/ 16 h 80"/>
                <a:gd name="T20" fmla="*/ 52 w 56"/>
                <a:gd name="T21" fmla="*/ 16 h 80"/>
                <a:gd name="T22" fmla="*/ 52 w 56"/>
                <a:gd name="T23" fmla="*/ 20 h 80"/>
                <a:gd name="T24" fmla="*/ 48 w 56"/>
                <a:gd name="T25" fmla="*/ 20 h 80"/>
                <a:gd name="T26" fmla="*/ 44 w 56"/>
                <a:gd name="T27" fmla="*/ 20 h 80"/>
                <a:gd name="T28" fmla="*/ 40 w 56"/>
                <a:gd name="T29" fmla="*/ 16 h 80"/>
                <a:gd name="T30" fmla="*/ 40 w 56"/>
                <a:gd name="T31" fmla="*/ 12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0 h 80"/>
                <a:gd name="T44" fmla="*/ 24 w 56"/>
                <a:gd name="T45" fmla="*/ 68 h 80"/>
                <a:gd name="T46" fmla="*/ 24 w 56"/>
                <a:gd name="T47" fmla="*/ 72 h 80"/>
                <a:gd name="T48" fmla="*/ 28 w 56"/>
                <a:gd name="T49" fmla="*/ 76 h 80"/>
                <a:gd name="T50" fmla="*/ 28 w 56"/>
                <a:gd name="T51" fmla="*/ 76 h 80"/>
                <a:gd name="T52" fmla="*/ 32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8 w 56"/>
                <a:gd name="T67" fmla="*/ 76 h 80"/>
                <a:gd name="T68" fmla="*/ 8 w 56"/>
                <a:gd name="T69" fmla="*/ 72 h 80"/>
                <a:gd name="T70" fmla="*/ 8 w 56"/>
                <a:gd name="T71" fmla="*/ 68 h 80"/>
                <a:gd name="T72" fmla="*/ 8 w 56"/>
                <a:gd name="T73" fmla="*/ 60 h 80"/>
                <a:gd name="T74" fmla="*/ 8 w 56"/>
                <a:gd name="T75" fmla="*/ 32 h 80"/>
                <a:gd name="T76" fmla="*/ 8 w 56"/>
                <a:gd name="T77" fmla="*/ 20 h 80"/>
                <a:gd name="T78" fmla="*/ 8 w 56"/>
                <a:gd name="T79" fmla="*/ 16 h 80"/>
                <a:gd name="T80" fmla="*/ 8 w 56"/>
                <a:gd name="T81" fmla="*/ 12 h 80"/>
                <a:gd name="T82" fmla="*/ 8 w 56"/>
                <a:gd name="T83" fmla="*/ 12 h 80"/>
                <a:gd name="T84" fmla="*/ 4 w 56"/>
                <a:gd name="T85" fmla="*/ 8 h 80"/>
                <a:gd name="T86" fmla="*/ 4 w 56"/>
                <a:gd name="T87" fmla="*/ 8 h 80"/>
                <a:gd name="T88" fmla="*/ 0 w 56"/>
                <a:gd name="T89" fmla="*/ 8 h 80"/>
                <a:gd name="T90" fmla="*/ 0 w 56"/>
                <a:gd name="T91" fmla="*/ 12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36" y="0"/>
                  </a:lnTo>
                  <a:lnTo>
                    <a:pt x="44" y="0"/>
                  </a:lnTo>
                  <a:lnTo>
                    <a:pt x="48" y="0"/>
                  </a:lnTo>
                  <a:lnTo>
                    <a:pt x="52" y="4"/>
                  </a:lnTo>
                  <a:lnTo>
                    <a:pt x="56" y="8"/>
                  </a:lnTo>
                  <a:lnTo>
                    <a:pt x="56" y="12"/>
                  </a:lnTo>
                  <a:lnTo>
                    <a:pt x="56" y="16"/>
                  </a:lnTo>
                  <a:lnTo>
                    <a:pt x="52" y="16"/>
                  </a:lnTo>
                  <a:lnTo>
                    <a:pt x="52" y="20"/>
                  </a:lnTo>
                  <a:lnTo>
                    <a:pt x="48" y="20"/>
                  </a:lnTo>
                  <a:lnTo>
                    <a:pt x="44" y="20"/>
                  </a:lnTo>
                  <a:lnTo>
                    <a:pt x="40" y="16"/>
                  </a:lnTo>
                  <a:lnTo>
                    <a:pt x="40" y="12"/>
                  </a:lnTo>
                  <a:lnTo>
                    <a:pt x="36" y="12"/>
                  </a:lnTo>
                  <a:lnTo>
                    <a:pt x="32" y="16"/>
                  </a:lnTo>
                  <a:lnTo>
                    <a:pt x="28" y="20"/>
                  </a:lnTo>
                  <a:lnTo>
                    <a:pt x="24" y="28"/>
                  </a:lnTo>
                  <a:lnTo>
                    <a:pt x="24" y="60"/>
                  </a:lnTo>
                  <a:lnTo>
                    <a:pt x="24" y="68"/>
                  </a:lnTo>
                  <a:lnTo>
                    <a:pt x="24" y="72"/>
                  </a:lnTo>
                  <a:lnTo>
                    <a:pt x="28" y="76"/>
                  </a:lnTo>
                  <a:lnTo>
                    <a:pt x="32" y="76"/>
                  </a:lnTo>
                  <a:lnTo>
                    <a:pt x="40" y="80"/>
                  </a:lnTo>
                  <a:lnTo>
                    <a:pt x="0" y="80"/>
                  </a:lnTo>
                  <a:lnTo>
                    <a:pt x="4" y="76"/>
                  </a:lnTo>
                  <a:lnTo>
                    <a:pt x="8" y="76"/>
                  </a:lnTo>
                  <a:lnTo>
                    <a:pt x="8" y="72"/>
                  </a:lnTo>
                  <a:lnTo>
                    <a:pt x="8" y="68"/>
                  </a:lnTo>
                  <a:lnTo>
                    <a:pt x="8" y="60"/>
                  </a:lnTo>
                  <a:lnTo>
                    <a:pt x="8" y="32"/>
                  </a:lnTo>
                  <a:lnTo>
                    <a:pt x="8" y="20"/>
                  </a:lnTo>
                  <a:lnTo>
                    <a:pt x="8" y="16"/>
                  </a:lnTo>
                  <a:lnTo>
                    <a:pt x="8" y="12"/>
                  </a:lnTo>
                  <a:lnTo>
                    <a:pt x="4" y="8"/>
                  </a:lnTo>
                  <a:lnTo>
                    <a:pt x="0" y="8"/>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285" name="Freeform 253"/>
            <p:cNvSpPr>
              <a:spLocks noEditPoints="1"/>
            </p:cNvSpPr>
            <p:nvPr/>
          </p:nvSpPr>
          <p:spPr bwMode="auto">
            <a:xfrm>
              <a:off x="1666" y="3347"/>
              <a:ext cx="76" cy="80"/>
            </a:xfrm>
            <a:custGeom>
              <a:avLst/>
              <a:gdLst>
                <a:gd name="T0" fmla="*/ 36 w 76"/>
                <a:gd name="T1" fmla="*/ 0 h 80"/>
                <a:gd name="T2" fmla="*/ 48 w 76"/>
                <a:gd name="T3" fmla="*/ 0 h 80"/>
                <a:gd name="T4" fmla="*/ 60 w 76"/>
                <a:gd name="T5" fmla="*/ 4 h 80"/>
                <a:gd name="T6" fmla="*/ 68 w 76"/>
                <a:gd name="T7" fmla="*/ 12 h 80"/>
                <a:gd name="T8" fmla="*/ 72 w 76"/>
                <a:gd name="T9" fmla="*/ 24 h 80"/>
                <a:gd name="T10" fmla="*/ 76 w 76"/>
                <a:gd name="T11" fmla="*/ 40 h 80"/>
                <a:gd name="T12" fmla="*/ 76 w 76"/>
                <a:gd name="T13" fmla="*/ 48 h 80"/>
                <a:gd name="T14" fmla="*/ 72 w 76"/>
                <a:gd name="T15" fmla="*/ 60 h 80"/>
                <a:gd name="T16" fmla="*/ 64 w 76"/>
                <a:gd name="T17" fmla="*/ 68 h 80"/>
                <a:gd name="T18" fmla="*/ 56 w 76"/>
                <a:gd name="T19" fmla="*/ 76 h 80"/>
                <a:gd name="T20" fmla="*/ 48 w 76"/>
                <a:gd name="T21" fmla="*/ 80 h 80"/>
                <a:gd name="T22" fmla="*/ 36 w 76"/>
                <a:gd name="T23" fmla="*/ 80 h 80"/>
                <a:gd name="T24" fmla="*/ 28 w 76"/>
                <a:gd name="T25" fmla="*/ 80 h 80"/>
                <a:gd name="T26" fmla="*/ 16 w 76"/>
                <a:gd name="T27" fmla="*/ 76 h 80"/>
                <a:gd name="T28" fmla="*/ 8 w 76"/>
                <a:gd name="T29" fmla="*/ 68 h 80"/>
                <a:gd name="T30" fmla="*/ 4 w 76"/>
                <a:gd name="T31" fmla="*/ 56 h 80"/>
                <a:gd name="T32" fmla="*/ 0 w 76"/>
                <a:gd name="T33" fmla="*/ 40 h 80"/>
                <a:gd name="T34" fmla="*/ 0 w 76"/>
                <a:gd name="T35" fmla="*/ 32 h 80"/>
                <a:gd name="T36" fmla="*/ 4 w 76"/>
                <a:gd name="T37" fmla="*/ 20 h 80"/>
                <a:gd name="T38" fmla="*/ 12 w 76"/>
                <a:gd name="T39" fmla="*/ 12 h 80"/>
                <a:gd name="T40" fmla="*/ 20 w 76"/>
                <a:gd name="T41" fmla="*/ 4 h 80"/>
                <a:gd name="T42" fmla="*/ 28 w 76"/>
                <a:gd name="T43" fmla="*/ 0 h 80"/>
                <a:gd name="T44" fmla="*/ 36 w 76"/>
                <a:gd name="T45" fmla="*/ 0 h 80"/>
                <a:gd name="T46" fmla="*/ 36 w 76"/>
                <a:gd name="T47" fmla="*/ 4 h 80"/>
                <a:gd name="T48" fmla="*/ 32 w 76"/>
                <a:gd name="T49" fmla="*/ 4 h 80"/>
                <a:gd name="T50" fmla="*/ 24 w 76"/>
                <a:gd name="T51" fmla="*/ 8 h 80"/>
                <a:gd name="T52" fmla="*/ 20 w 76"/>
                <a:gd name="T53" fmla="*/ 12 h 80"/>
                <a:gd name="T54" fmla="*/ 16 w 76"/>
                <a:gd name="T55" fmla="*/ 16 h 80"/>
                <a:gd name="T56" fmla="*/ 16 w 76"/>
                <a:gd name="T57" fmla="*/ 24 h 80"/>
                <a:gd name="T58" fmla="*/ 16 w 76"/>
                <a:gd name="T59" fmla="*/ 36 h 80"/>
                <a:gd name="T60" fmla="*/ 16 w 76"/>
                <a:gd name="T61" fmla="*/ 52 h 80"/>
                <a:gd name="T62" fmla="*/ 24 w 76"/>
                <a:gd name="T63" fmla="*/ 64 h 80"/>
                <a:gd name="T64" fmla="*/ 28 w 76"/>
                <a:gd name="T65" fmla="*/ 72 h 80"/>
                <a:gd name="T66" fmla="*/ 32 w 76"/>
                <a:gd name="T67" fmla="*/ 76 h 80"/>
                <a:gd name="T68" fmla="*/ 40 w 76"/>
                <a:gd name="T69" fmla="*/ 76 h 80"/>
                <a:gd name="T70" fmla="*/ 48 w 76"/>
                <a:gd name="T71" fmla="*/ 76 h 80"/>
                <a:gd name="T72" fmla="*/ 56 w 76"/>
                <a:gd name="T73" fmla="*/ 68 h 80"/>
                <a:gd name="T74" fmla="*/ 60 w 76"/>
                <a:gd name="T75" fmla="*/ 60 h 80"/>
                <a:gd name="T76" fmla="*/ 60 w 76"/>
                <a:gd name="T77" fmla="*/ 48 h 80"/>
                <a:gd name="T78" fmla="*/ 60 w 76"/>
                <a:gd name="T79" fmla="*/ 32 h 80"/>
                <a:gd name="T80" fmla="*/ 56 w 76"/>
                <a:gd name="T81" fmla="*/ 24 h 80"/>
                <a:gd name="T82" fmla="*/ 52 w 76"/>
                <a:gd name="T83" fmla="*/ 12 h 80"/>
                <a:gd name="T84" fmla="*/ 44 w 76"/>
                <a:gd name="T85" fmla="*/ 8 h 80"/>
                <a:gd name="T86" fmla="*/ 36 w 76"/>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0"/>
                <a:gd name="T134" fmla="*/ 76 w 76"/>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0">
                  <a:moveTo>
                    <a:pt x="36" y="0"/>
                  </a:moveTo>
                  <a:lnTo>
                    <a:pt x="48" y="0"/>
                  </a:lnTo>
                  <a:lnTo>
                    <a:pt x="60" y="4"/>
                  </a:lnTo>
                  <a:lnTo>
                    <a:pt x="68" y="12"/>
                  </a:lnTo>
                  <a:lnTo>
                    <a:pt x="72" y="24"/>
                  </a:lnTo>
                  <a:lnTo>
                    <a:pt x="76" y="40"/>
                  </a:lnTo>
                  <a:lnTo>
                    <a:pt x="76" y="48"/>
                  </a:lnTo>
                  <a:lnTo>
                    <a:pt x="72" y="60"/>
                  </a:lnTo>
                  <a:lnTo>
                    <a:pt x="64" y="68"/>
                  </a:lnTo>
                  <a:lnTo>
                    <a:pt x="56" y="76"/>
                  </a:lnTo>
                  <a:lnTo>
                    <a:pt x="48" y="80"/>
                  </a:lnTo>
                  <a:lnTo>
                    <a:pt x="36" y="80"/>
                  </a:lnTo>
                  <a:lnTo>
                    <a:pt x="28" y="80"/>
                  </a:lnTo>
                  <a:lnTo>
                    <a:pt x="16" y="76"/>
                  </a:lnTo>
                  <a:lnTo>
                    <a:pt x="8" y="68"/>
                  </a:lnTo>
                  <a:lnTo>
                    <a:pt x="4" y="56"/>
                  </a:lnTo>
                  <a:lnTo>
                    <a:pt x="0" y="40"/>
                  </a:lnTo>
                  <a:lnTo>
                    <a:pt x="0" y="32"/>
                  </a:lnTo>
                  <a:lnTo>
                    <a:pt x="4" y="20"/>
                  </a:lnTo>
                  <a:lnTo>
                    <a:pt x="12" y="12"/>
                  </a:lnTo>
                  <a:lnTo>
                    <a:pt x="20" y="4"/>
                  </a:lnTo>
                  <a:lnTo>
                    <a:pt x="28" y="0"/>
                  </a:lnTo>
                  <a:lnTo>
                    <a:pt x="36" y="0"/>
                  </a:lnTo>
                  <a:close/>
                  <a:moveTo>
                    <a:pt x="36" y="4"/>
                  </a:moveTo>
                  <a:lnTo>
                    <a:pt x="32" y="4"/>
                  </a:lnTo>
                  <a:lnTo>
                    <a:pt x="24" y="8"/>
                  </a:lnTo>
                  <a:lnTo>
                    <a:pt x="20" y="12"/>
                  </a:lnTo>
                  <a:lnTo>
                    <a:pt x="16" y="16"/>
                  </a:lnTo>
                  <a:lnTo>
                    <a:pt x="16" y="24"/>
                  </a:lnTo>
                  <a:lnTo>
                    <a:pt x="16" y="36"/>
                  </a:lnTo>
                  <a:lnTo>
                    <a:pt x="16" y="52"/>
                  </a:lnTo>
                  <a:lnTo>
                    <a:pt x="24" y="64"/>
                  </a:lnTo>
                  <a:lnTo>
                    <a:pt x="28" y="72"/>
                  </a:lnTo>
                  <a:lnTo>
                    <a:pt x="32" y="76"/>
                  </a:lnTo>
                  <a:lnTo>
                    <a:pt x="40" y="76"/>
                  </a:lnTo>
                  <a:lnTo>
                    <a:pt x="48" y="76"/>
                  </a:lnTo>
                  <a:lnTo>
                    <a:pt x="56" y="68"/>
                  </a:lnTo>
                  <a:lnTo>
                    <a:pt x="60" y="60"/>
                  </a:lnTo>
                  <a:lnTo>
                    <a:pt x="60" y="48"/>
                  </a:lnTo>
                  <a:lnTo>
                    <a:pt x="60" y="32"/>
                  </a:lnTo>
                  <a:lnTo>
                    <a:pt x="56" y="24"/>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286" name="Freeform 254"/>
            <p:cNvSpPr>
              <a:spLocks/>
            </p:cNvSpPr>
            <p:nvPr/>
          </p:nvSpPr>
          <p:spPr bwMode="auto">
            <a:xfrm>
              <a:off x="1751" y="3347"/>
              <a:ext cx="132" cy="80"/>
            </a:xfrm>
            <a:custGeom>
              <a:avLst/>
              <a:gdLst>
                <a:gd name="T0" fmla="*/ 32 w 132"/>
                <a:gd name="T1" fmla="*/ 12 h 80"/>
                <a:gd name="T2" fmla="*/ 40 w 132"/>
                <a:gd name="T3" fmla="*/ 4 h 80"/>
                <a:gd name="T4" fmla="*/ 48 w 132"/>
                <a:gd name="T5" fmla="*/ 0 h 80"/>
                <a:gd name="T6" fmla="*/ 60 w 132"/>
                <a:gd name="T7" fmla="*/ 0 h 80"/>
                <a:gd name="T8" fmla="*/ 72 w 132"/>
                <a:gd name="T9" fmla="*/ 8 h 80"/>
                <a:gd name="T10" fmla="*/ 80 w 132"/>
                <a:gd name="T11" fmla="*/ 8 h 80"/>
                <a:gd name="T12" fmla="*/ 92 w 132"/>
                <a:gd name="T13" fmla="*/ 0 h 80"/>
                <a:gd name="T14" fmla="*/ 108 w 132"/>
                <a:gd name="T15" fmla="*/ 0 h 80"/>
                <a:gd name="T16" fmla="*/ 116 w 132"/>
                <a:gd name="T17" fmla="*/ 8 h 80"/>
                <a:gd name="T18" fmla="*/ 120 w 132"/>
                <a:gd name="T19" fmla="*/ 20 h 80"/>
                <a:gd name="T20" fmla="*/ 120 w 132"/>
                <a:gd name="T21" fmla="*/ 60 h 80"/>
                <a:gd name="T22" fmla="*/ 120 w 132"/>
                <a:gd name="T23" fmla="*/ 72 h 80"/>
                <a:gd name="T24" fmla="*/ 124 w 132"/>
                <a:gd name="T25" fmla="*/ 76 h 80"/>
                <a:gd name="T26" fmla="*/ 132 w 132"/>
                <a:gd name="T27" fmla="*/ 80 h 80"/>
                <a:gd name="T28" fmla="*/ 96 w 132"/>
                <a:gd name="T29" fmla="*/ 80 h 80"/>
                <a:gd name="T30" fmla="*/ 96 w 132"/>
                <a:gd name="T31" fmla="*/ 80 h 80"/>
                <a:gd name="T32" fmla="*/ 104 w 132"/>
                <a:gd name="T33" fmla="*/ 76 h 80"/>
                <a:gd name="T34" fmla="*/ 104 w 132"/>
                <a:gd name="T35" fmla="*/ 72 h 80"/>
                <a:gd name="T36" fmla="*/ 108 w 132"/>
                <a:gd name="T37" fmla="*/ 60 h 80"/>
                <a:gd name="T38" fmla="*/ 104 w 132"/>
                <a:gd name="T39" fmla="*/ 20 h 80"/>
                <a:gd name="T40" fmla="*/ 100 w 132"/>
                <a:gd name="T41" fmla="*/ 12 h 80"/>
                <a:gd name="T42" fmla="*/ 88 w 132"/>
                <a:gd name="T43" fmla="*/ 12 h 80"/>
                <a:gd name="T44" fmla="*/ 80 w 132"/>
                <a:gd name="T45" fmla="*/ 16 h 80"/>
                <a:gd name="T46" fmla="*/ 72 w 132"/>
                <a:gd name="T47" fmla="*/ 24 h 80"/>
                <a:gd name="T48" fmla="*/ 72 w 132"/>
                <a:gd name="T49" fmla="*/ 60 h 80"/>
                <a:gd name="T50" fmla="*/ 76 w 132"/>
                <a:gd name="T51" fmla="*/ 72 h 80"/>
                <a:gd name="T52" fmla="*/ 76 w 132"/>
                <a:gd name="T53" fmla="*/ 76 h 80"/>
                <a:gd name="T54" fmla="*/ 84 w 132"/>
                <a:gd name="T55" fmla="*/ 80 h 80"/>
                <a:gd name="T56" fmla="*/ 48 w 132"/>
                <a:gd name="T57" fmla="*/ 80 h 80"/>
                <a:gd name="T58" fmla="*/ 52 w 132"/>
                <a:gd name="T59" fmla="*/ 76 h 80"/>
                <a:gd name="T60" fmla="*/ 56 w 132"/>
                <a:gd name="T61" fmla="*/ 76 h 80"/>
                <a:gd name="T62" fmla="*/ 60 w 132"/>
                <a:gd name="T63" fmla="*/ 68 h 80"/>
                <a:gd name="T64" fmla="*/ 60 w 132"/>
                <a:gd name="T65" fmla="*/ 28 h 80"/>
                <a:gd name="T66" fmla="*/ 56 w 132"/>
                <a:gd name="T67" fmla="*/ 16 h 80"/>
                <a:gd name="T68" fmla="*/ 44 w 132"/>
                <a:gd name="T69" fmla="*/ 12 h 80"/>
                <a:gd name="T70" fmla="*/ 36 w 132"/>
                <a:gd name="T71" fmla="*/ 12 h 80"/>
                <a:gd name="T72" fmla="*/ 24 w 132"/>
                <a:gd name="T73" fmla="*/ 20 h 80"/>
                <a:gd name="T74" fmla="*/ 28 w 132"/>
                <a:gd name="T75" fmla="*/ 68 h 80"/>
                <a:gd name="T76" fmla="*/ 28 w 132"/>
                <a:gd name="T77" fmla="*/ 76 h 80"/>
                <a:gd name="T78" fmla="*/ 32 w 132"/>
                <a:gd name="T79" fmla="*/ 76 h 80"/>
                <a:gd name="T80" fmla="*/ 36 w 132"/>
                <a:gd name="T81" fmla="*/ 80 h 80"/>
                <a:gd name="T82" fmla="*/ 0 w 132"/>
                <a:gd name="T83" fmla="*/ 80 h 80"/>
                <a:gd name="T84" fmla="*/ 8 w 132"/>
                <a:gd name="T85" fmla="*/ 76 h 80"/>
                <a:gd name="T86" fmla="*/ 12 w 132"/>
                <a:gd name="T87" fmla="*/ 72 h 80"/>
                <a:gd name="T88" fmla="*/ 12 w 132"/>
                <a:gd name="T89" fmla="*/ 60 h 80"/>
                <a:gd name="T90" fmla="*/ 12 w 132"/>
                <a:gd name="T91" fmla="*/ 20 h 80"/>
                <a:gd name="T92" fmla="*/ 12 w 132"/>
                <a:gd name="T93" fmla="*/ 12 h 80"/>
                <a:gd name="T94" fmla="*/ 8 w 132"/>
                <a:gd name="T95" fmla="*/ 8 h 80"/>
                <a:gd name="T96" fmla="*/ 4 w 132"/>
                <a:gd name="T97" fmla="*/ 8 h 80"/>
                <a:gd name="T98" fmla="*/ 0 w 132"/>
                <a:gd name="T99" fmla="*/ 8 h 80"/>
                <a:gd name="T100" fmla="*/ 24 w 132"/>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0"/>
                <a:gd name="T155" fmla="*/ 132 w 132"/>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0">
                  <a:moveTo>
                    <a:pt x="24" y="16"/>
                  </a:moveTo>
                  <a:lnTo>
                    <a:pt x="32" y="12"/>
                  </a:lnTo>
                  <a:lnTo>
                    <a:pt x="36" y="8"/>
                  </a:lnTo>
                  <a:lnTo>
                    <a:pt x="40" y="4"/>
                  </a:lnTo>
                  <a:lnTo>
                    <a:pt x="44" y="0"/>
                  </a:lnTo>
                  <a:lnTo>
                    <a:pt x="48" y="0"/>
                  </a:lnTo>
                  <a:lnTo>
                    <a:pt x="52" y="0"/>
                  </a:lnTo>
                  <a:lnTo>
                    <a:pt x="60" y="0"/>
                  </a:lnTo>
                  <a:lnTo>
                    <a:pt x="64" y="4"/>
                  </a:lnTo>
                  <a:lnTo>
                    <a:pt x="72" y="8"/>
                  </a:lnTo>
                  <a:lnTo>
                    <a:pt x="72" y="16"/>
                  </a:lnTo>
                  <a:lnTo>
                    <a:pt x="80" y="8"/>
                  </a:lnTo>
                  <a:lnTo>
                    <a:pt x="88" y="4"/>
                  </a:lnTo>
                  <a:lnTo>
                    <a:pt x="92" y="0"/>
                  </a:lnTo>
                  <a:lnTo>
                    <a:pt x="100" y="0"/>
                  </a:lnTo>
                  <a:lnTo>
                    <a:pt x="108" y="0"/>
                  </a:lnTo>
                  <a:lnTo>
                    <a:pt x="112" y="4"/>
                  </a:lnTo>
                  <a:lnTo>
                    <a:pt x="116" y="8"/>
                  </a:lnTo>
                  <a:lnTo>
                    <a:pt x="120" y="12"/>
                  </a:lnTo>
                  <a:lnTo>
                    <a:pt x="120" y="20"/>
                  </a:lnTo>
                  <a:lnTo>
                    <a:pt x="120" y="28"/>
                  </a:lnTo>
                  <a:lnTo>
                    <a:pt x="120" y="60"/>
                  </a:lnTo>
                  <a:lnTo>
                    <a:pt x="120" y="68"/>
                  </a:lnTo>
                  <a:lnTo>
                    <a:pt x="120" y="72"/>
                  </a:lnTo>
                  <a:lnTo>
                    <a:pt x="124" y="76"/>
                  </a:lnTo>
                  <a:lnTo>
                    <a:pt x="128" y="76"/>
                  </a:lnTo>
                  <a:lnTo>
                    <a:pt x="132" y="80"/>
                  </a:lnTo>
                  <a:lnTo>
                    <a:pt x="96" y="80"/>
                  </a:lnTo>
                  <a:lnTo>
                    <a:pt x="100" y="76"/>
                  </a:lnTo>
                  <a:lnTo>
                    <a:pt x="104" y="76"/>
                  </a:lnTo>
                  <a:lnTo>
                    <a:pt x="104" y="72"/>
                  </a:lnTo>
                  <a:lnTo>
                    <a:pt x="108" y="68"/>
                  </a:lnTo>
                  <a:lnTo>
                    <a:pt x="108" y="60"/>
                  </a:lnTo>
                  <a:lnTo>
                    <a:pt x="108" y="28"/>
                  </a:lnTo>
                  <a:lnTo>
                    <a:pt x="104" y="20"/>
                  </a:lnTo>
                  <a:lnTo>
                    <a:pt x="104" y="16"/>
                  </a:lnTo>
                  <a:lnTo>
                    <a:pt x="100" y="12"/>
                  </a:lnTo>
                  <a:lnTo>
                    <a:pt x="92" y="12"/>
                  </a:lnTo>
                  <a:lnTo>
                    <a:pt x="88" y="12"/>
                  </a:lnTo>
                  <a:lnTo>
                    <a:pt x="84" y="12"/>
                  </a:lnTo>
                  <a:lnTo>
                    <a:pt x="80" y="16"/>
                  </a:lnTo>
                  <a:lnTo>
                    <a:pt x="72" y="20"/>
                  </a:lnTo>
                  <a:lnTo>
                    <a:pt x="72" y="24"/>
                  </a:lnTo>
                  <a:lnTo>
                    <a:pt x="72" y="60"/>
                  </a:lnTo>
                  <a:lnTo>
                    <a:pt x="72" y="68"/>
                  </a:lnTo>
                  <a:lnTo>
                    <a:pt x="76" y="72"/>
                  </a:lnTo>
                  <a:lnTo>
                    <a:pt x="76" y="76"/>
                  </a:lnTo>
                  <a:lnTo>
                    <a:pt x="80" y="76"/>
                  </a:lnTo>
                  <a:lnTo>
                    <a:pt x="84" y="80"/>
                  </a:lnTo>
                  <a:lnTo>
                    <a:pt x="48" y="80"/>
                  </a:lnTo>
                  <a:lnTo>
                    <a:pt x="52" y="76"/>
                  </a:lnTo>
                  <a:lnTo>
                    <a:pt x="56" y="76"/>
                  </a:lnTo>
                  <a:lnTo>
                    <a:pt x="60" y="72"/>
                  </a:lnTo>
                  <a:lnTo>
                    <a:pt x="60" y="68"/>
                  </a:lnTo>
                  <a:lnTo>
                    <a:pt x="60" y="60"/>
                  </a:lnTo>
                  <a:lnTo>
                    <a:pt x="60" y="28"/>
                  </a:lnTo>
                  <a:lnTo>
                    <a:pt x="60" y="20"/>
                  </a:lnTo>
                  <a:lnTo>
                    <a:pt x="56" y="16"/>
                  </a:lnTo>
                  <a:lnTo>
                    <a:pt x="52" y="12"/>
                  </a:lnTo>
                  <a:lnTo>
                    <a:pt x="44" y="12"/>
                  </a:lnTo>
                  <a:lnTo>
                    <a:pt x="40" y="12"/>
                  </a:lnTo>
                  <a:lnTo>
                    <a:pt x="36" y="12"/>
                  </a:lnTo>
                  <a:lnTo>
                    <a:pt x="32" y="16"/>
                  </a:lnTo>
                  <a:lnTo>
                    <a:pt x="24" y="20"/>
                  </a:lnTo>
                  <a:lnTo>
                    <a:pt x="24" y="60"/>
                  </a:lnTo>
                  <a:lnTo>
                    <a:pt x="28" y="68"/>
                  </a:lnTo>
                  <a:lnTo>
                    <a:pt x="28" y="72"/>
                  </a:lnTo>
                  <a:lnTo>
                    <a:pt x="28" y="76"/>
                  </a:lnTo>
                  <a:lnTo>
                    <a:pt x="32" y="76"/>
                  </a:lnTo>
                  <a:lnTo>
                    <a:pt x="36" y="80"/>
                  </a:lnTo>
                  <a:lnTo>
                    <a:pt x="0" y="80"/>
                  </a:lnTo>
                  <a:lnTo>
                    <a:pt x="4" y="76"/>
                  </a:lnTo>
                  <a:lnTo>
                    <a:pt x="8" y="76"/>
                  </a:lnTo>
                  <a:lnTo>
                    <a:pt x="12" y="72"/>
                  </a:lnTo>
                  <a:lnTo>
                    <a:pt x="12" y="68"/>
                  </a:lnTo>
                  <a:lnTo>
                    <a:pt x="12" y="60"/>
                  </a:lnTo>
                  <a:lnTo>
                    <a:pt x="12" y="32"/>
                  </a:lnTo>
                  <a:lnTo>
                    <a:pt x="12" y="20"/>
                  </a:lnTo>
                  <a:lnTo>
                    <a:pt x="12" y="16"/>
                  </a:lnTo>
                  <a:lnTo>
                    <a:pt x="12" y="12"/>
                  </a:lnTo>
                  <a:lnTo>
                    <a:pt x="8" y="12"/>
                  </a:lnTo>
                  <a:lnTo>
                    <a:pt x="8" y="8"/>
                  </a:lnTo>
                  <a:lnTo>
                    <a:pt x="4" y="8"/>
                  </a:lnTo>
                  <a:lnTo>
                    <a:pt x="0" y="12"/>
                  </a:lnTo>
                  <a:lnTo>
                    <a:pt x="0" y="8"/>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9287" name="Freeform 255"/>
            <p:cNvSpPr>
              <a:spLocks/>
            </p:cNvSpPr>
            <p:nvPr/>
          </p:nvSpPr>
          <p:spPr bwMode="auto">
            <a:xfrm>
              <a:off x="1931" y="3347"/>
              <a:ext cx="129" cy="80"/>
            </a:xfrm>
            <a:custGeom>
              <a:avLst/>
              <a:gdLst>
                <a:gd name="T0" fmla="*/ 0 w 129"/>
                <a:gd name="T1" fmla="*/ 0 h 80"/>
                <a:gd name="T2" fmla="*/ 33 w 129"/>
                <a:gd name="T3" fmla="*/ 0 h 80"/>
                <a:gd name="T4" fmla="*/ 33 w 129"/>
                <a:gd name="T5" fmla="*/ 4 h 80"/>
                <a:gd name="T6" fmla="*/ 29 w 129"/>
                <a:gd name="T7" fmla="*/ 4 h 80"/>
                <a:gd name="T8" fmla="*/ 29 w 129"/>
                <a:gd name="T9" fmla="*/ 4 h 80"/>
                <a:gd name="T10" fmla="*/ 29 w 129"/>
                <a:gd name="T11" fmla="*/ 8 h 80"/>
                <a:gd name="T12" fmla="*/ 29 w 129"/>
                <a:gd name="T13" fmla="*/ 8 h 80"/>
                <a:gd name="T14" fmla="*/ 29 w 129"/>
                <a:gd name="T15" fmla="*/ 12 h 80"/>
                <a:gd name="T16" fmla="*/ 29 w 129"/>
                <a:gd name="T17" fmla="*/ 16 h 80"/>
                <a:gd name="T18" fmla="*/ 45 w 129"/>
                <a:gd name="T19" fmla="*/ 60 h 80"/>
                <a:gd name="T20" fmla="*/ 65 w 129"/>
                <a:gd name="T21" fmla="*/ 24 h 80"/>
                <a:gd name="T22" fmla="*/ 61 w 129"/>
                <a:gd name="T23" fmla="*/ 12 h 80"/>
                <a:gd name="T24" fmla="*/ 57 w 129"/>
                <a:gd name="T25" fmla="*/ 8 h 80"/>
                <a:gd name="T26" fmla="*/ 53 w 129"/>
                <a:gd name="T27" fmla="*/ 4 h 80"/>
                <a:gd name="T28" fmla="*/ 49 w 129"/>
                <a:gd name="T29" fmla="*/ 4 h 80"/>
                <a:gd name="T30" fmla="*/ 45 w 129"/>
                <a:gd name="T31" fmla="*/ 4 h 80"/>
                <a:gd name="T32" fmla="*/ 45 w 129"/>
                <a:gd name="T33" fmla="*/ 0 h 80"/>
                <a:gd name="T34" fmla="*/ 81 w 129"/>
                <a:gd name="T35" fmla="*/ 0 h 80"/>
                <a:gd name="T36" fmla="*/ 81 w 129"/>
                <a:gd name="T37" fmla="*/ 4 h 80"/>
                <a:gd name="T38" fmla="*/ 77 w 129"/>
                <a:gd name="T39" fmla="*/ 4 h 80"/>
                <a:gd name="T40" fmla="*/ 77 w 129"/>
                <a:gd name="T41" fmla="*/ 8 h 80"/>
                <a:gd name="T42" fmla="*/ 73 w 129"/>
                <a:gd name="T43" fmla="*/ 8 h 80"/>
                <a:gd name="T44" fmla="*/ 73 w 129"/>
                <a:gd name="T45" fmla="*/ 12 h 80"/>
                <a:gd name="T46" fmla="*/ 73 w 129"/>
                <a:gd name="T47" fmla="*/ 12 h 80"/>
                <a:gd name="T48" fmla="*/ 73 w 129"/>
                <a:gd name="T49" fmla="*/ 16 h 80"/>
                <a:gd name="T50" fmla="*/ 93 w 129"/>
                <a:gd name="T51" fmla="*/ 60 h 80"/>
                <a:gd name="T52" fmla="*/ 109 w 129"/>
                <a:gd name="T53" fmla="*/ 16 h 80"/>
                <a:gd name="T54" fmla="*/ 113 w 129"/>
                <a:gd name="T55" fmla="*/ 12 h 80"/>
                <a:gd name="T56" fmla="*/ 113 w 129"/>
                <a:gd name="T57" fmla="*/ 8 h 80"/>
                <a:gd name="T58" fmla="*/ 113 w 129"/>
                <a:gd name="T59" fmla="*/ 8 h 80"/>
                <a:gd name="T60" fmla="*/ 113 w 129"/>
                <a:gd name="T61" fmla="*/ 4 h 80"/>
                <a:gd name="T62" fmla="*/ 109 w 129"/>
                <a:gd name="T63" fmla="*/ 4 h 80"/>
                <a:gd name="T64" fmla="*/ 105 w 129"/>
                <a:gd name="T65" fmla="*/ 4 h 80"/>
                <a:gd name="T66" fmla="*/ 105 w 129"/>
                <a:gd name="T67" fmla="*/ 0 h 80"/>
                <a:gd name="T68" fmla="*/ 129 w 129"/>
                <a:gd name="T69" fmla="*/ 0 h 80"/>
                <a:gd name="T70" fmla="*/ 129 w 129"/>
                <a:gd name="T71" fmla="*/ 4 h 80"/>
                <a:gd name="T72" fmla="*/ 121 w 129"/>
                <a:gd name="T73" fmla="*/ 8 h 80"/>
                <a:gd name="T74" fmla="*/ 117 w 129"/>
                <a:gd name="T75" fmla="*/ 16 h 80"/>
                <a:gd name="T76" fmla="*/ 93 w 129"/>
                <a:gd name="T77" fmla="*/ 80 h 80"/>
                <a:gd name="T78" fmla="*/ 89 w 129"/>
                <a:gd name="T79" fmla="*/ 80 h 80"/>
                <a:gd name="T80" fmla="*/ 65 w 129"/>
                <a:gd name="T81" fmla="*/ 28 h 80"/>
                <a:gd name="T82" fmla="*/ 41 w 129"/>
                <a:gd name="T83" fmla="*/ 80 h 80"/>
                <a:gd name="T84" fmla="*/ 37 w 129"/>
                <a:gd name="T85" fmla="*/ 80 h 80"/>
                <a:gd name="T86" fmla="*/ 12 w 129"/>
                <a:gd name="T87" fmla="*/ 16 h 80"/>
                <a:gd name="T88" fmla="*/ 8 w 129"/>
                <a:gd name="T89" fmla="*/ 12 h 80"/>
                <a:gd name="T90" fmla="*/ 8 w 129"/>
                <a:gd name="T91" fmla="*/ 8 h 80"/>
                <a:gd name="T92" fmla="*/ 4 w 129"/>
                <a:gd name="T93" fmla="*/ 4 h 80"/>
                <a:gd name="T94" fmla="*/ 0 w 129"/>
                <a:gd name="T95" fmla="*/ 4 h 80"/>
                <a:gd name="T96" fmla="*/ 0 w 129"/>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9"/>
                <a:gd name="T148" fmla="*/ 0 h 80"/>
                <a:gd name="T149" fmla="*/ 129 w 129"/>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9" h="80">
                  <a:moveTo>
                    <a:pt x="0" y="0"/>
                  </a:moveTo>
                  <a:lnTo>
                    <a:pt x="33" y="0"/>
                  </a:lnTo>
                  <a:lnTo>
                    <a:pt x="33" y="4"/>
                  </a:lnTo>
                  <a:lnTo>
                    <a:pt x="29" y="4"/>
                  </a:lnTo>
                  <a:lnTo>
                    <a:pt x="29" y="8"/>
                  </a:lnTo>
                  <a:lnTo>
                    <a:pt x="29" y="12"/>
                  </a:lnTo>
                  <a:lnTo>
                    <a:pt x="29" y="16"/>
                  </a:lnTo>
                  <a:lnTo>
                    <a:pt x="45" y="60"/>
                  </a:lnTo>
                  <a:lnTo>
                    <a:pt x="65" y="24"/>
                  </a:lnTo>
                  <a:lnTo>
                    <a:pt x="61" y="12"/>
                  </a:lnTo>
                  <a:lnTo>
                    <a:pt x="57" y="8"/>
                  </a:lnTo>
                  <a:lnTo>
                    <a:pt x="53" y="4"/>
                  </a:lnTo>
                  <a:lnTo>
                    <a:pt x="49" y="4"/>
                  </a:lnTo>
                  <a:lnTo>
                    <a:pt x="45" y="4"/>
                  </a:lnTo>
                  <a:lnTo>
                    <a:pt x="45" y="0"/>
                  </a:lnTo>
                  <a:lnTo>
                    <a:pt x="81" y="0"/>
                  </a:lnTo>
                  <a:lnTo>
                    <a:pt x="81" y="4"/>
                  </a:lnTo>
                  <a:lnTo>
                    <a:pt x="77" y="4"/>
                  </a:lnTo>
                  <a:lnTo>
                    <a:pt x="77" y="8"/>
                  </a:lnTo>
                  <a:lnTo>
                    <a:pt x="73" y="8"/>
                  </a:lnTo>
                  <a:lnTo>
                    <a:pt x="73" y="12"/>
                  </a:lnTo>
                  <a:lnTo>
                    <a:pt x="73" y="16"/>
                  </a:lnTo>
                  <a:lnTo>
                    <a:pt x="93" y="60"/>
                  </a:lnTo>
                  <a:lnTo>
                    <a:pt x="109" y="16"/>
                  </a:lnTo>
                  <a:lnTo>
                    <a:pt x="113" y="12"/>
                  </a:lnTo>
                  <a:lnTo>
                    <a:pt x="113" y="8"/>
                  </a:lnTo>
                  <a:lnTo>
                    <a:pt x="113" y="4"/>
                  </a:lnTo>
                  <a:lnTo>
                    <a:pt x="109" y="4"/>
                  </a:lnTo>
                  <a:lnTo>
                    <a:pt x="105" y="4"/>
                  </a:lnTo>
                  <a:lnTo>
                    <a:pt x="105" y="0"/>
                  </a:lnTo>
                  <a:lnTo>
                    <a:pt x="129" y="0"/>
                  </a:lnTo>
                  <a:lnTo>
                    <a:pt x="129" y="4"/>
                  </a:lnTo>
                  <a:lnTo>
                    <a:pt x="121" y="8"/>
                  </a:lnTo>
                  <a:lnTo>
                    <a:pt x="117" y="16"/>
                  </a:lnTo>
                  <a:lnTo>
                    <a:pt x="93" y="80"/>
                  </a:lnTo>
                  <a:lnTo>
                    <a:pt x="89" y="80"/>
                  </a:lnTo>
                  <a:lnTo>
                    <a:pt x="65" y="28"/>
                  </a:lnTo>
                  <a:lnTo>
                    <a:pt x="41" y="80"/>
                  </a:lnTo>
                  <a:lnTo>
                    <a:pt x="37" y="80"/>
                  </a:lnTo>
                  <a:lnTo>
                    <a:pt x="12" y="16"/>
                  </a:lnTo>
                  <a:lnTo>
                    <a:pt x="8" y="12"/>
                  </a:lnTo>
                  <a:lnTo>
                    <a:pt x="8" y="8"/>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9288" name="Freeform 256"/>
            <p:cNvSpPr>
              <a:spLocks/>
            </p:cNvSpPr>
            <p:nvPr/>
          </p:nvSpPr>
          <p:spPr bwMode="auto">
            <a:xfrm>
              <a:off x="2060" y="3303"/>
              <a:ext cx="84" cy="124"/>
            </a:xfrm>
            <a:custGeom>
              <a:avLst/>
              <a:gdLst>
                <a:gd name="T0" fmla="*/ 24 w 84"/>
                <a:gd name="T1" fmla="*/ 60 h 124"/>
                <a:gd name="T2" fmla="*/ 40 w 84"/>
                <a:gd name="T3" fmla="*/ 48 h 124"/>
                <a:gd name="T4" fmla="*/ 52 w 84"/>
                <a:gd name="T5" fmla="*/ 44 h 124"/>
                <a:gd name="T6" fmla="*/ 64 w 84"/>
                <a:gd name="T7" fmla="*/ 48 h 124"/>
                <a:gd name="T8" fmla="*/ 72 w 84"/>
                <a:gd name="T9" fmla="*/ 60 h 124"/>
                <a:gd name="T10" fmla="*/ 72 w 84"/>
                <a:gd name="T11" fmla="*/ 80 h 124"/>
                <a:gd name="T12" fmla="*/ 72 w 84"/>
                <a:gd name="T13" fmla="*/ 112 h 124"/>
                <a:gd name="T14" fmla="*/ 76 w 84"/>
                <a:gd name="T15" fmla="*/ 120 h 124"/>
                <a:gd name="T16" fmla="*/ 80 w 84"/>
                <a:gd name="T17" fmla="*/ 120 h 124"/>
                <a:gd name="T18" fmla="*/ 84 w 84"/>
                <a:gd name="T19" fmla="*/ 124 h 124"/>
                <a:gd name="T20" fmla="*/ 48 w 84"/>
                <a:gd name="T21" fmla="*/ 124 h 124"/>
                <a:gd name="T22" fmla="*/ 52 w 84"/>
                <a:gd name="T23" fmla="*/ 120 h 124"/>
                <a:gd name="T24" fmla="*/ 56 w 84"/>
                <a:gd name="T25" fmla="*/ 116 h 124"/>
                <a:gd name="T26" fmla="*/ 56 w 84"/>
                <a:gd name="T27" fmla="*/ 112 h 124"/>
                <a:gd name="T28" fmla="*/ 56 w 84"/>
                <a:gd name="T29" fmla="*/ 80 h 124"/>
                <a:gd name="T30" fmla="*/ 56 w 84"/>
                <a:gd name="T31" fmla="*/ 64 h 124"/>
                <a:gd name="T32" fmla="*/ 52 w 84"/>
                <a:gd name="T33" fmla="*/ 56 h 124"/>
                <a:gd name="T34" fmla="*/ 44 w 84"/>
                <a:gd name="T35" fmla="*/ 56 h 124"/>
                <a:gd name="T36" fmla="*/ 36 w 84"/>
                <a:gd name="T37" fmla="*/ 56 h 124"/>
                <a:gd name="T38" fmla="*/ 24 w 84"/>
                <a:gd name="T39" fmla="*/ 64 h 124"/>
                <a:gd name="T40" fmla="*/ 24 w 84"/>
                <a:gd name="T41" fmla="*/ 112 h 124"/>
                <a:gd name="T42" fmla="*/ 28 w 84"/>
                <a:gd name="T43" fmla="*/ 120 h 124"/>
                <a:gd name="T44" fmla="*/ 32 w 84"/>
                <a:gd name="T45" fmla="*/ 120 h 124"/>
                <a:gd name="T46" fmla="*/ 36 w 84"/>
                <a:gd name="T47" fmla="*/ 124 h 124"/>
                <a:gd name="T48" fmla="*/ 0 w 84"/>
                <a:gd name="T49" fmla="*/ 124 h 124"/>
                <a:gd name="T50" fmla="*/ 8 w 84"/>
                <a:gd name="T51" fmla="*/ 120 h 124"/>
                <a:gd name="T52" fmla="*/ 8 w 84"/>
                <a:gd name="T53" fmla="*/ 116 h 124"/>
                <a:gd name="T54" fmla="*/ 12 w 84"/>
                <a:gd name="T55" fmla="*/ 104 h 124"/>
                <a:gd name="T56" fmla="*/ 12 w 84"/>
                <a:gd name="T57" fmla="*/ 24 h 124"/>
                <a:gd name="T58" fmla="*/ 8 w 84"/>
                <a:gd name="T59" fmla="*/ 16 h 124"/>
                <a:gd name="T60" fmla="*/ 8 w 84"/>
                <a:gd name="T61" fmla="*/ 12 h 124"/>
                <a:gd name="T62" fmla="*/ 4 w 84"/>
                <a:gd name="T63" fmla="*/ 12 h 124"/>
                <a:gd name="T64" fmla="*/ 0 w 84"/>
                <a:gd name="T65" fmla="*/ 12 h 124"/>
                <a:gd name="T66" fmla="*/ 24 w 84"/>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4"/>
                <a:gd name="T103" fmla="*/ 0 h 124"/>
                <a:gd name="T104" fmla="*/ 84 w 84"/>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4" h="124">
                  <a:moveTo>
                    <a:pt x="24" y="0"/>
                  </a:moveTo>
                  <a:lnTo>
                    <a:pt x="24" y="60"/>
                  </a:lnTo>
                  <a:lnTo>
                    <a:pt x="32" y="52"/>
                  </a:lnTo>
                  <a:lnTo>
                    <a:pt x="40" y="48"/>
                  </a:lnTo>
                  <a:lnTo>
                    <a:pt x="48" y="44"/>
                  </a:lnTo>
                  <a:lnTo>
                    <a:pt x="52" y="44"/>
                  </a:lnTo>
                  <a:lnTo>
                    <a:pt x="60" y="44"/>
                  </a:lnTo>
                  <a:lnTo>
                    <a:pt x="64" y="48"/>
                  </a:lnTo>
                  <a:lnTo>
                    <a:pt x="68" y="52"/>
                  </a:lnTo>
                  <a:lnTo>
                    <a:pt x="72" y="60"/>
                  </a:lnTo>
                  <a:lnTo>
                    <a:pt x="72" y="68"/>
                  </a:lnTo>
                  <a:lnTo>
                    <a:pt x="72" y="80"/>
                  </a:lnTo>
                  <a:lnTo>
                    <a:pt x="72" y="104"/>
                  </a:lnTo>
                  <a:lnTo>
                    <a:pt x="72" y="112"/>
                  </a:lnTo>
                  <a:lnTo>
                    <a:pt x="72" y="116"/>
                  </a:lnTo>
                  <a:lnTo>
                    <a:pt x="76" y="120"/>
                  </a:lnTo>
                  <a:lnTo>
                    <a:pt x="80" y="120"/>
                  </a:lnTo>
                  <a:lnTo>
                    <a:pt x="84" y="124"/>
                  </a:lnTo>
                  <a:lnTo>
                    <a:pt x="48" y="124"/>
                  </a:lnTo>
                  <a:lnTo>
                    <a:pt x="52" y="120"/>
                  </a:lnTo>
                  <a:lnTo>
                    <a:pt x="56" y="120"/>
                  </a:lnTo>
                  <a:lnTo>
                    <a:pt x="56" y="116"/>
                  </a:lnTo>
                  <a:lnTo>
                    <a:pt x="56" y="112"/>
                  </a:lnTo>
                  <a:lnTo>
                    <a:pt x="56" y="104"/>
                  </a:lnTo>
                  <a:lnTo>
                    <a:pt x="56" y="80"/>
                  </a:lnTo>
                  <a:lnTo>
                    <a:pt x="56" y="68"/>
                  </a:lnTo>
                  <a:lnTo>
                    <a:pt x="56" y="64"/>
                  </a:lnTo>
                  <a:lnTo>
                    <a:pt x="56" y="60"/>
                  </a:lnTo>
                  <a:lnTo>
                    <a:pt x="52" y="56"/>
                  </a:lnTo>
                  <a:lnTo>
                    <a:pt x="48" y="56"/>
                  </a:lnTo>
                  <a:lnTo>
                    <a:pt x="44" y="56"/>
                  </a:lnTo>
                  <a:lnTo>
                    <a:pt x="40" y="56"/>
                  </a:lnTo>
                  <a:lnTo>
                    <a:pt x="36" y="56"/>
                  </a:lnTo>
                  <a:lnTo>
                    <a:pt x="32" y="60"/>
                  </a:lnTo>
                  <a:lnTo>
                    <a:pt x="24" y="64"/>
                  </a:lnTo>
                  <a:lnTo>
                    <a:pt x="24" y="104"/>
                  </a:lnTo>
                  <a:lnTo>
                    <a:pt x="24" y="112"/>
                  </a:lnTo>
                  <a:lnTo>
                    <a:pt x="24" y="116"/>
                  </a:lnTo>
                  <a:lnTo>
                    <a:pt x="28" y="120"/>
                  </a:lnTo>
                  <a:lnTo>
                    <a:pt x="32" y="120"/>
                  </a:lnTo>
                  <a:lnTo>
                    <a:pt x="36" y="124"/>
                  </a:lnTo>
                  <a:lnTo>
                    <a:pt x="0" y="124"/>
                  </a:lnTo>
                  <a:lnTo>
                    <a:pt x="4" y="120"/>
                  </a:lnTo>
                  <a:lnTo>
                    <a:pt x="8" y="120"/>
                  </a:lnTo>
                  <a:lnTo>
                    <a:pt x="8" y="116"/>
                  </a:lnTo>
                  <a:lnTo>
                    <a:pt x="12" y="112"/>
                  </a:lnTo>
                  <a:lnTo>
                    <a:pt x="12" y="104"/>
                  </a:lnTo>
                  <a:lnTo>
                    <a:pt x="12" y="36"/>
                  </a:lnTo>
                  <a:lnTo>
                    <a:pt x="12" y="24"/>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289" name="Freeform 257"/>
            <p:cNvSpPr>
              <a:spLocks noEditPoints="1"/>
            </p:cNvSpPr>
            <p:nvPr/>
          </p:nvSpPr>
          <p:spPr bwMode="auto">
            <a:xfrm>
              <a:off x="2152" y="3347"/>
              <a:ext cx="73" cy="80"/>
            </a:xfrm>
            <a:custGeom>
              <a:avLst/>
              <a:gdLst>
                <a:gd name="T0" fmla="*/ 37 w 73"/>
                <a:gd name="T1" fmla="*/ 0 h 80"/>
                <a:gd name="T2" fmla="*/ 49 w 73"/>
                <a:gd name="T3" fmla="*/ 0 h 80"/>
                <a:gd name="T4" fmla="*/ 57 w 73"/>
                <a:gd name="T5" fmla="*/ 4 h 80"/>
                <a:gd name="T6" fmla="*/ 65 w 73"/>
                <a:gd name="T7" fmla="*/ 12 h 80"/>
                <a:gd name="T8" fmla="*/ 73 w 73"/>
                <a:gd name="T9" fmla="*/ 24 h 80"/>
                <a:gd name="T10" fmla="*/ 73 w 73"/>
                <a:gd name="T11" fmla="*/ 40 h 80"/>
                <a:gd name="T12" fmla="*/ 73 w 73"/>
                <a:gd name="T13" fmla="*/ 48 h 80"/>
                <a:gd name="T14" fmla="*/ 69 w 73"/>
                <a:gd name="T15" fmla="*/ 60 h 80"/>
                <a:gd name="T16" fmla="*/ 65 w 73"/>
                <a:gd name="T17" fmla="*/ 68 h 80"/>
                <a:gd name="T18" fmla="*/ 57 w 73"/>
                <a:gd name="T19" fmla="*/ 76 h 80"/>
                <a:gd name="T20" fmla="*/ 45 w 73"/>
                <a:gd name="T21" fmla="*/ 80 h 80"/>
                <a:gd name="T22" fmla="*/ 37 w 73"/>
                <a:gd name="T23" fmla="*/ 80 h 80"/>
                <a:gd name="T24" fmla="*/ 25 w 73"/>
                <a:gd name="T25" fmla="*/ 80 h 80"/>
                <a:gd name="T26" fmla="*/ 17 w 73"/>
                <a:gd name="T27" fmla="*/ 76 h 80"/>
                <a:gd name="T28" fmla="*/ 9 w 73"/>
                <a:gd name="T29" fmla="*/ 68 h 80"/>
                <a:gd name="T30" fmla="*/ 0 w 73"/>
                <a:gd name="T31" fmla="*/ 56 h 80"/>
                <a:gd name="T32" fmla="*/ 0 w 73"/>
                <a:gd name="T33" fmla="*/ 40 h 80"/>
                <a:gd name="T34" fmla="*/ 0 w 73"/>
                <a:gd name="T35" fmla="*/ 32 h 80"/>
                <a:gd name="T36" fmla="*/ 4 w 73"/>
                <a:gd name="T37" fmla="*/ 20 h 80"/>
                <a:gd name="T38" fmla="*/ 13 w 73"/>
                <a:gd name="T39" fmla="*/ 12 h 80"/>
                <a:gd name="T40" fmla="*/ 17 w 73"/>
                <a:gd name="T41" fmla="*/ 4 h 80"/>
                <a:gd name="T42" fmla="*/ 29 w 73"/>
                <a:gd name="T43" fmla="*/ 0 h 80"/>
                <a:gd name="T44" fmla="*/ 37 w 73"/>
                <a:gd name="T45" fmla="*/ 0 h 80"/>
                <a:gd name="T46" fmla="*/ 33 w 73"/>
                <a:gd name="T47" fmla="*/ 4 h 80"/>
                <a:gd name="T48" fmla="*/ 29 w 73"/>
                <a:gd name="T49" fmla="*/ 4 h 80"/>
                <a:gd name="T50" fmla="*/ 25 w 73"/>
                <a:gd name="T51" fmla="*/ 8 h 80"/>
                <a:gd name="T52" fmla="*/ 21 w 73"/>
                <a:gd name="T53" fmla="*/ 12 h 80"/>
                <a:gd name="T54" fmla="*/ 17 w 73"/>
                <a:gd name="T55" fmla="*/ 16 h 80"/>
                <a:gd name="T56" fmla="*/ 13 w 73"/>
                <a:gd name="T57" fmla="*/ 24 h 80"/>
                <a:gd name="T58" fmla="*/ 13 w 73"/>
                <a:gd name="T59" fmla="*/ 36 h 80"/>
                <a:gd name="T60" fmla="*/ 17 w 73"/>
                <a:gd name="T61" fmla="*/ 52 h 80"/>
                <a:gd name="T62" fmla="*/ 21 w 73"/>
                <a:gd name="T63" fmla="*/ 64 h 80"/>
                <a:gd name="T64" fmla="*/ 25 w 73"/>
                <a:gd name="T65" fmla="*/ 72 h 80"/>
                <a:gd name="T66" fmla="*/ 33 w 73"/>
                <a:gd name="T67" fmla="*/ 76 h 80"/>
                <a:gd name="T68" fmla="*/ 41 w 73"/>
                <a:gd name="T69" fmla="*/ 76 h 80"/>
                <a:gd name="T70" fmla="*/ 49 w 73"/>
                <a:gd name="T71" fmla="*/ 76 h 80"/>
                <a:gd name="T72" fmla="*/ 53 w 73"/>
                <a:gd name="T73" fmla="*/ 68 h 80"/>
                <a:gd name="T74" fmla="*/ 57 w 73"/>
                <a:gd name="T75" fmla="*/ 60 h 80"/>
                <a:gd name="T76" fmla="*/ 61 w 73"/>
                <a:gd name="T77" fmla="*/ 48 h 80"/>
                <a:gd name="T78" fmla="*/ 57 w 73"/>
                <a:gd name="T79" fmla="*/ 32 h 80"/>
                <a:gd name="T80" fmla="*/ 57 w 73"/>
                <a:gd name="T81" fmla="*/ 24 h 80"/>
                <a:gd name="T82" fmla="*/ 49 w 73"/>
                <a:gd name="T83" fmla="*/ 12 h 80"/>
                <a:gd name="T84" fmla="*/ 45 w 73"/>
                <a:gd name="T85" fmla="*/ 8 h 80"/>
                <a:gd name="T86" fmla="*/ 33 w 73"/>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3"/>
                <a:gd name="T133" fmla="*/ 0 h 80"/>
                <a:gd name="T134" fmla="*/ 73 w 73"/>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3" h="80">
                  <a:moveTo>
                    <a:pt x="37" y="0"/>
                  </a:moveTo>
                  <a:lnTo>
                    <a:pt x="49" y="0"/>
                  </a:lnTo>
                  <a:lnTo>
                    <a:pt x="57" y="4"/>
                  </a:lnTo>
                  <a:lnTo>
                    <a:pt x="65" y="12"/>
                  </a:lnTo>
                  <a:lnTo>
                    <a:pt x="73" y="24"/>
                  </a:lnTo>
                  <a:lnTo>
                    <a:pt x="73" y="40"/>
                  </a:lnTo>
                  <a:lnTo>
                    <a:pt x="73" y="48"/>
                  </a:lnTo>
                  <a:lnTo>
                    <a:pt x="69" y="60"/>
                  </a:lnTo>
                  <a:lnTo>
                    <a:pt x="65" y="68"/>
                  </a:lnTo>
                  <a:lnTo>
                    <a:pt x="57" y="76"/>
                  </a:lnTo>
                  <a:lnTo>
                    <a:pt x="45" y="80"/>
                  </a:lnTo>
                  <a:lnTo>
                    <a:pt x="37" y="80"/>
                  </a:lnTo>
                  <a:lnTo>
                    <a:pt x="25" y="80"/>
                  </a:lnTo>
                  <a:lnTo>
                    <a:pt x="17" y="76"/>
                  </a:lnTo>
                  <a:lnTo>
                    <a:pt x="9" y="68"/>
                  </a:lnTo>
                  <a:lnTo>
                    <a:pt x="0" y="56"/>
                  </a:lnTo>
                  <a:lnTo>
                    <a:pt x="0" y="40"/>
                  </a:lnTo>
                  <a:lnTo>
                    <a:pt x="0" y="32"/>
                  </a:lnTo>
                  <a:lnTo>
                    <a:pt x="4" y="20"/>
                  </a:lnTo>
                  <a:lnTo>
                    <a:pt x="13" y="12"/>
                  </a:lnTo>
                  <a:lnTo>
                    <a:pt x="17" y="4"/>
                  </a:lnTo>
                  <a:lnTo>
                    <a:pt x="29" y="0"/>
                  </a:lnTo>
                  <a:lnTo>
                    <a:pt x="37" y="0"/>
                  </a:lnTo>
                  <a:close/>
                  <a:moveTo>
                    <a:pt x="33" y="4"/>
                  </a:moveTo>
                  <a:lnTo>
                    <a:pt x="29" y="4"/>
                  </a:lnTo>
                  <a:lnTo>
                    <a:pt x="25" y="8"/>
                  </a:lnTo>
                  <a:lnTo>
                    <a:pt x="21" y="12"/>
                  </a:lnTo>
                  <a:lnTo>
                    <a:pt x="17" y="16"/>
                  </a:lnTo>
                  <a:lnTo>
                    <a:pt x="13" y="24"/>
                  </a:lnTo>
                  <a:lnTo>
                    <a:pt x="13" y="36"/>
                  </a:lnTo>
                  <a:lnTo>
                    <a:pt x="17" y="52"/>
                  </a:lnTo>
                  <a:lnTo>
                    <a:pt x="21" y="64"/>
                  </a:lnTo>
                  <a:lnTo>
                    <a:pt x="25" y="72"/>
                  </a:lnTo>
                  <a:lnTo>
                    <a:pt x="33" y="76"/>
                  </a:lnTo>
                  <a:lnTo>
                    <a:pt x="41" y="76"/>
                  </a:lnTo>
                  <a:lnTo>
                    <a:pt x="49" y="76"/>
                  </a:lnTo>
                  <a:lnTo>
                    <a:pt x="53" y="68"/>
                  </a:lnTo>
                  <a:lnTo>
                    <a:pt x="57" y="60"/>
                  </a:lnTo>
                  <a:lnTo>
                    <a:pt x="61" y="48"/>
                  </a:lnTo>
                  <a:lnTo>
                    <a:pt x="57" y="32"/>
                  </a:lnTo>
                  <a:lnTo>
                    <a:pt x="57" y="24"/>
                  </a:lnTo>
                  <a:lnTo>
                    <a:pt x="49" y="12"/>
                  </a:lnTo>
                  <a:lnTo>
                    <a:pt x="45" y="8"/>
                  </a:lnTo>
                  <a:lnTo>
                    <a:pt x="33" y="4"/>
                  </a:lnTo>
                  <a:close/>
                </a:path>
              </a:pathLst>
            </a:custGeom>
            <a:solidFill>
              <a:srgbClr val="000000"/>
            </a:solidFill>
            <a:ln w="0">
              <a:solidFill>
                <a:srgbClr val="000000"/>
              </a:solidFill>
              <a:round/>
              <a:headEnd/>
              <a:tailEnd/>
            </a:ln>
          </p:spPr>
          <p:txBody>
            <a:bodyPr/>
            <a:lstStyle/>
            <a:p>
              <a:endParaRPr lang="en-US"/>
            </a:p>
          </p:txBody>
        </p:sp>
        <p:sp>
          <p:nvSpPr>
            <p:cNvPr id="9290" name="Freeform 258"/>
            <p:cNvSpPr>
              <a:spLocks/>
            </p:cNvSpPr>
            <p:nvPr/>
          </p:nvSpPr>
          <p:spPr bwMode="auto">
            <a:xfrm>
              <a:off x="2241" y="3303"/>
              <a:ext cx="36" cy="124"/>
            </a:xfrm>
            <a:custGeom>
              <a:avLst/>
              <a:gdLst>
                <a:gd name="T0" fmla="*/ 24 w 36"/>
                <a:gd name="T1" fmla="*/ 0 h 124"/>
                <a:gd name="T2" fmla="*/ 24 w 36"/>
                <a:gd name="T3" fmla="*/ 104 h 124"/>
                <a:gd name="T4" fmla="*/ 24 w 36"/>
                <a:gd name="T5" fmla="*/ 112 h 124"/>
                <a:gd name="T6" fmla="*/ 28 w 36"/>
                <a:gd name="T7" fmla="*/ 116 h 124"/>
                <a:gd name="T8" fmla="*/ 28 w 36"/>
                <a:gd name="T9" fmla="*/ 120 h 124"/>
                <a:gd name="T10" fmla="*/ 28 w 36"/>
                <a:gd name="T11" fmla="*/ 120 h 124"/>
                <a:gd name="T12" fmla="*/ 32 w 36"/>
                <a:gd name="T13" fmla="*/ 120 h 124"/>
                <a:gd name="T14" fmla="*/ 36 w 36"/>
                <a:gd name="T15" fmla="*/ 124 h 124"/>
                <a:gd name="T16" fmla="*/ 36 w 36"/>
                <a:gd name="T17" fmla="*/ 124 h 124"/>
                <a:gd name="T18" fmla="*/ 0 w 36"/>
                <a:gd name="T19" fmla="*/ 124 h 124"/>
                <a:gd name="T20" fmla="*/ 0 w 36"/>
                <a:gd name="T21" fmla="*/ 124 h 124"/>
                <a:gd name="T22" fmla="*/ 4 w 36"/>
                <a:gd name="T23" fmla="*/ 120 h 124"/>
                <a:gd name="T24" fmla="*/ 8 w 36"/>
                <a:gd name="T25" fmla="*/ 120 h 124"/>
                <a:gd name="T26" fmla="*/ 8 w 36"/>
                <a:gd name="T27" fmla="*/ 120 h 124"/>
                <a:gd name="T28" fmla="*/ 8 w 36"/>
                <a:gd name="T29" fmla="*/ 116 h 124"/>
                <a:gd name="T30" fmla="*/ 12 w 36"/>
                <a:gd name="T31" fmla="*/ 112 h 124"/>
                <a:gd name="T32" fmla="*/ 12 w 36"/>
                <a:gd name="T33" fmla="*/ 104 h 124"/>
                <a:gd name="T34" fmla="*/ 12 w 36"/>
                <a:gd name="T35" fmla="*/ 36 h 124"/>
                <a:gd name="T36" fmla="*/ 12 w 36"/>
                <a:gd name="T37" fmla="*/ 24 h 124"/>
                <a:gd name="T38" fmla="*/ 12 w 36"/>
                <a:gd name="T39" fmla="*/ 16 h 124"/>
                <a:gd name="T40" fmla="*/ 8 w 36"/>
                <a:gd name="T41" fmla="*/ 16 h 124"/>
                <a:gd name="T42" fmla="*/ 8 w 36"/>
                <a:gd name="T43" fmla="*/ 12 h 124"/>
                <a:gd name="T44" fmla="*/ 8 w 36"/>
                <a:gd name="T45" fmla="*/ 12 h 124"/>
                <a:gd name="T46" fmla="*/ 8 w 36"/>
                <a:gd name="T47" fmla="*/ 12 h 124"/>
                <a:gd name="T48" fmla="*/ 4 w 36"/>
                <a:gd name="T49" fmla="*/ 12 h 124"/>
                <a:gd name="T50" fmla="*/ 0 w 36"/>
                <a:gd name="T51" fmla="*/ 12 h 124"/>
                <a:gd name="T52" fmla="*/ 0 w 36"/>
                <a:gd name="T53" fmla="*/ 12 h 124"/>
                <a:gd name="T54" fmla="*/ 20 w 36"/>
                <a:gd name="T55" fmla="*/ 0 h 124"/>
                <a:gd name="T56" fmla="*/ 24 w 36"/>
                <a:gd name="T57" fmla="*/ 0 h 1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124"/>
                <a:gd name="T89" fmla="*/ 36 w 36"/>
                <a:gd name="T90" fmla="*/ 124 h 12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124">
                  <a:moveTo>
                    <a:pt x="24" y="0"/>
                  </a:moveTo>
                  <a:lnTo>
                    <a:pt x="24" y="104"/>
                  </a:lnTo>
                  <a:lnTo>
                    <a:pt x="24" y="112"/>
                  </a:lnTo>
                  <a:lnTo>
                    <a:pt x="28" y="116"/>
                  </a:lnTo>
                  <a:lnTo>
                    <a:pt x="28" y="120"/>
                  </a:lnTo>
                  <a:lnTo>
                    <a:pt x="32" y="120"/>
                  </a:lnTo>
                  <a:lnTo>
                    <a:pt x="36" y="124"/>
                  </a:lnTo>
                  <a:lnTo>
                    <a:pt x="0" y="124"/>
                  </a:lnTo>
                  <a:lnTo>
                    <a:pt x="4" y="120"/>
                  </a:lnTo>
                  <a:lnTo>
                    <a:pt x="8" y="120"/>
                  </a:lnTo>
                  <a:lnTo>
                    <a:pt x="8" y="116"/>
                  </a:lnTo>
                  <a:lnTo>
                    <a:pt x="12" y="112"/>
                  </a:lnTo>
                  <a:lnTo>
                    <a:pt x="12" y="104"/>
                  </a:lnTo>
                  <a:lnTo>
                    <a:pt x="12" y="36"/>
                  </a:lnTo>
                  <a:lnTo>
                    <a:pt x="12" y="24"/>
                  </a:lnTo>
                  <a:lnTo>
                    <a:pt x="12" y="16"/>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291" name="Freeform 259"/>
            <p:cNvSpPr>
              <a:spLocks noEditPoints="1"/>
            </p:cNvSpPr>
            <p:nvPr/>
          </p:nvSpPr>
          <p:spPr bwMode="auto">
            <a:xfrm>
              <a:off x="2289" y="3347"/>
              <a:ext cx="64" cy="80"/>
            </a:xfrm>
            <a:custGeom>
              <a:avLst/>
              <a:gdLst>
                <a:gd name="T0" fmla="*/ 12 w 64"/>
                <a:gd name="T1" fmla="*/ 32 h 80"/>
                <a:gd name="T2" fmla="*/ 16 w 64"/>
                <a:gd name="T3" fmla="*/ 44 h 80"/>
                <a:gd name="T4" fmla="*/ 20 w 64"/>
                <a:gd name="T5" fmla="*/ 56 h 80"/>
                <a:gd name="T6" fmla="*/ 28 w 64"/>
                <a:gd name="T7" fmla="*/ 64 h 80"/>
                <a:gd name="T8" fmla="*/ 40 w 64"/>
                <a:gd name="T9" fmla="*/ 68 h 80"/>
                <a:gd name="T10" fmla="*/ 48 w 64"/>
                <a:gd name="T11" fmla="*/ 68 h 80"/>
                <a:gd name="T12" fmla="*/ 52 w 64"/>
                <a:gd name="T13" fmla="*/ 64 h 80"/>
                <a:gd name="T14" fmla="*/ 60 w 64"/>
                <a:gd name="T15" fmla="*/ 60 h 80"/>
                <a:gd name="T16" fmla="*/ 64 w 64"/>
                <a:gd name="T17" fmla="*/ 48 h 80"/>
                <a:gd name="T18" fmla="*/ 64 w 64"/>
                <a:gd name="T19" fmla="*/ 52 h 80"/>
                <a:gd name="T20" fmla="*/ 60 w 64"/>
                <a:gd name="T21" fmla="*/ 64 h 80"/>
                <a:gd name="T22" fmla="*/ 56 w 64"/>
                <a:gd name="T23" fmla="*/ 72 h 80"/>
                <a:gd name="T24" fmla="*/ 44 w 64"/>
                <a:gd name="T25" fmla="*/ 80 h 80"/>
                <a:gd name="T26" fmla="*/ 32 w 64"/>
                <a:gd name="T27" fmla="*/ 80 h 80"/>
                <a:gd name="T28" fmla="*/ 20 w 64"/>
                <a:gd name="T29" fmla="*/ 80 h 80"/>
                <a:gd name="T30" fmla="*/ 8 w 64"/>
                <a:gd name="T31" fmla="*/ 72 h 80"/>
                <a:gd name="T32" fmla="*/ 4 w 64"/>
                <a:gd name="T33" fmla="*/ 64 h 80"/>
                <a:gd name="T34" fmla="*/ 0 w 64"/>
                <a:gd name="T35" fmla="*/ 52 h 80"/>
                <a:gd name="T36" fmla="*/ 0 w 64"/>
                <a:gd name="T37" fmla="*/ 40 h 80"/>
                <a:gd name="T38" fmla="*/ 0 w 64"/>
                <a:gd name="T39" fmla="*/ 28 h 80"/>
                <a:gd name="T40" fmla="*/ 4 w 64"/>
                <a:gd name="T41" fmla="*/ 20 h 80"/>
                <a:gd name="T42" fmla="*/ 8 w 64"/>
                <a:gd name="T43" fmla="*/ 12 h 80"/>
                <a:gd name="T44" fmla="*/ 16 w 64"/>
                <a:gd name="T45" fmla="*/ 4 h 80"/>
                <a:gd name="T46" fmla="*/ 24 w 64"/>
                <a:gd name="T47" fmla="*/ 0 h 80"/>
                <a:gd name="T48" fmla="*/ 36 w 64"/>
                <a:gd name="T49" fmla="*/ 0 h 80"/>
                <a:gd name="T50" fmla="*/ 48 w 64"/>
                <a:gd name="T51" fmla="*/ 0 h 80"/>
                <a:gd name="T52" fmla="*/ 56 w 64"/>
                <a:gd name="T53" fmla="*/ 8 h 80"/>
                <a:gd name="T54" fmla="*/ 64 w 64"/>
                <a:gd name="T55" fmla="*/ 20 h 80"/>
                <a:gd name="T56" fmla="*/ 64 w 64"/>
                <a:gd name="T57" fmla="*/ 32 h 80"/>
                <a:gd name="T58" fmla="*/ 12 w 64"/>
                <a:gd name="T59" fmla="*/ 32 h 80"/>
                <a:gd name="T60" fmla="*/ 12 w 64"/>
                <a:gd name="T61" fmla="*/ 24 h 80"/>
                <a:gd name="T62" fmla="*/ 48 w 64"/>
                <a:gd name="T63" fmla="*/ 24 h 80"/>
                <a:gd name="T64" fmla="*/ 48 w 64"/>
                <a:gd name="T65" fmla="*/ 20 h 80"/>
                <a:gd name="T66" fmla="*/ 44 w 64"/>
                <a:gd name="T67" fmla="*/ 16 h 80"/>
                <a:gd name="T68" fmla="*/ 44 w 64"/>
                <a:gd name="T69" fmla="*/ 12 h 80"/>
                <a:gd name="T70" fmla="*/ 40 w 64"/>
                <a:gd name="T71" fmla="*/ 8 h 80"/>
                <a:gd name="T72" fmla="*/ 36 w 64"/>
                <a:gd name="T73" fmla="*/ 4 h 80"/>
                <a:gd name="T74" fmla="*/ 32 w 64"/>
                <a:gd name="T75" fmla="*/ 4 h 80"/>
                <a:gd name="T76" fmla="*/ 24 w 64"/>
                <a:gd name="T77" fmla="*/ 8 h 80"/>
                <a:gd name="T78" fmla="*/ 20 w 64"/>
                <a:gd name="T79" fmla="*/ 12 h 80"/>
                <a:gd name="T80" fmla="*/ 16 w 64"/>
                <a:gd name="T81" fmla="*/ 16 h 80"/>
                <a:gd name="T82" fmla="*/ 12 w 64"/>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0"/>
                <a:gd name="T128" fmla="*/ 64 w 64"/>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0">
                  <a:moveTo>
                    <a:pt x="12" y="32"/>
                  </a:moveTo>
                  <a:lnTo>
                    <a:pt x="16" y="44"/>
                  </a:lnTo>
                  <a:lnTo>
                    <a:pt x="20" y="56"/>
                  </a:lnTo>
                  <a:lnTo>
                    <a:pt x="28" y="64"/>
                  </a:lnTo>
                  <a:lnTo>
                    <a:pt x="40" y="68"/>
                  </a:lnTo>
                  <a:lnTo>
                    <a:pt x="48" y="68"/>
                  </a:lnTo>
                  <a:lnTo>
                    <a:pt x="52" y="64"/>
                  </a:lnTo>
                  <a:lnTo>
                    <a:pt x="60" y="60"/>
                  </a:lnTo>
                  <a:lnTo>
                    <a:pt x="64" y="48"/>
                  </a:lnTo>
                  <a:lnTo>
                    <a:pt x="64" y="52"/>
                  </a:lnTo>
                  <a:lnTo>
                    <a:pt x="60" y="64"/>
                  </a:lnTo>
                  <a:lnTo>
                    <a:pt x="56" y="72"/>
                  </a:lnTo>
                  <a:lnTo>
                    <a:pt x="44" y="80"/>
                  </a:lnTo>
                  <a:lnTo>
                    <a:pt x="32" y="80"/>
                  </a:lnTo>
                  <a:lnTo>
                    <a:pt x="20" y="80"/>
                  </a:lnTo>
                  <a:lnTo>
                    <a:pt x="8" y="72"/>
                  </a:lnTo>
                  <a:lnTo>
                    <a:pt x="4" y="64"/>
                  </a:lnTo>
                  <a:lnTo>
                    <a:pt x="0" y="52"/>
                  </a:lnTo>
                  <a:lnTo>
                    <a:pt x="0" y="40"/>
                  </a:lnTo>
                  <a:lnTo>
                    <a:pt x="0" y="28"/>
                  </a:lnTo>
                  <a:lnTo>
                    <a:pt x="4" y="20"/>
                  </a:lnTo>
                  <a:lnTo>
                    <a:pt x="8" y="12"/>
                  </a:lnTo>
                  <a:lnTo>
                    <a:pt x="16" y="4"/>
                  </a:lnTo>
                  <a:lnTo>
                    <a:pt x="24" y="0"/>
                  </a:lnTo>
                  <a:lnTo>
                    <a:pt x="36" y="0"/>
                  </a:lnTo>
                  <a:lnTo>
                    <a:pt x="48" y="0"/>
                  </a:lnTo>
                  <a:lnTo>
                    <a:pt x="56" y="8"/>
                  </a:lnTo>
                  <a:lnTo>
                    <a:pt x="64" y="20"/>
                  </a:lnTo>
                  <a:lnTo>
                    <a:pt x="64" y="32"/>
                  </a:lnTo>
                  <a:lnTo>
                    <a:pt x="12" y="32"/>
                  </a:lnTo>
                  <a:close/>
                  <a:moveTo>
                    <a:pt x="12" y="24"/>
                  </a:moveTo>
                  <a:lnTo>
                    <a:pt x="48" y="24"/>
                  </a:lnTo>
                  <a:lnTo>
                    <a:pt x="48" y="20"/>
                  </a:lnTo>
                  <a:lnTo>
                    <a:pt x="44" y="16"/>
                  </a:lnTo>
                  <a:lnTo>
                    <a:pt x="44" y="12"/>
                  </a:lnTo>
                  <a:lnTo>
                    <a:pt x="40" y="8"/>
                  </a:lnTo>
                  <a:lnTo>
                    <a:pt x="36" y="4"/>
                  </a:lnTo>
                  <a:lnTo>
                    <a:pt x="32" y="4"/>
                  </a:lnTo>
                  <a:lnTo>
                    <a:pt x="24" y="8"/>
                  </a:lnTo>
                  <a:lnTo>
                    <a:pt x="20" y="12"/>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292" name="Freeform 260"/>
            <p:cNvSpPr>
              <a:spLocks/>
            </p:cNvSpPr>
            <p:nvPr/>
          </p:nvSpPr>
          <p:spPr bwMode="auto">
            <a:xfrm>
              <a:off x="2370" y="3347"/>
              <a:ext cx="56" cy="80"/>
            </a:xfrm>
            <a:custGeom>
              <a:avLst/>
              <a:gdLst>
                <a:gd name="T0" fmla="*/ 48 w 56"/>
                <a:gd name="T1" fmla="*/ 0 h 80"/>
                <a:gd name="T2" fmla="*/ 48 w 56"/>
                <a:gd name="T3" fmla="*/ 28 h 80"/>
                <a:gd name="T4" fmla="*/ 48 w 56"/>
                <a:gd name="T5" fmla="*/ 28 h 80"/>
                <a:gd name="T6" fmla="*/ 44 w 56"/>
                <a:gd name="T7" fmla="*/ 16 h 80"/>
                <a:gd name="T8" fmla="*/ 40 w 56"/>
                <a:gd name="T9" fmla="*/ 8 h 80"/>
                <a:gd name="T10" fmla="*/ 32 w 56"/>
                <a:gd name="T11" fmla="*/ 8 h 80"/>
                <a:gd name="T12" fmla="*/ 24 w 56"/>
                <a:gd name="T13" fmla="*/ 4 h 80"/>
                <a:gd name="T14" fmla="*/ 20 w 56"/>
                <a:gd name="T15" fmla="*/ 4 h 80"/>
                <a:gd name="T16" fmla="*/ 16 w 56"/>
                <a:gd name="T17" fmla="*/ 8 h 80"/>
                <a:gd name="T18" fmla="*/ 12 w 56"/>
                <a:gd name="T19" fmla="*/ 12 h 80"/>
                <a:gd name="T20" fmla="*/ 12 w 56"/>
                <a:gd name="T21" fmla="*/ 16 h 80"/>
                <a:gd name="T22" fmla="*/ 12 w 56"/>
                <a:gd name="T23" fmla="*/ 20 h 80"/>
                <a:gd name="T24" fmla="*/ 16 w 56"/>
                <a:gd name="T25" fmla="*/ 24 h 80"/>
                <a:gd name="T26" fmla="*/ 20 w 56"/>
                <a:gd name="T27" fmla="*/ 28 h 80"/>
                <a:gd name="T28" fmla="*/ 24 w 56"/>
                <a:gd name="T29" fmla="*/ 32 h 80"/>
                <a:gd name="T30" fmla="*/ 36 w 56"/>
                <a:gd name="T31" fmla="*/ 36 h 80"/>
                <a:gd name="T32" fmla="*/ 48 w 56"/>
                <a:gd name="T33" fmla="*/ 44 h 80"/>
                <a:gd name="T34" fmla="*/ 52 w 56"/>
                <a:gd name="T35" fmla="*/ 48 h 80"/>
                <a:gd name="T36" fmla="*/ 56 w 56"/>
                <a:gd name="T37" fmla="*/ 60 h 80"/>
                <a:gd name="T38" fmla="*/ 52 w 56"/>
                <a:gd name="T39" fmla="*/ 68 h 80"/>
                <a:gd name="T40" fmla="*/ 48 w 56"/>
                <a:gd name="T41" fmla="*/ 76 h 80"/>
                <a:gd name="T42" fmla="*/ 36 w 56"/>
                <a:gd name="T43" fmla="*/ 80 h 80"/>
                <a:gd name="T44" fmla="*/ 28 w 56"/>
                <a:gd name="T45" fmla="*/ 80 h 80"/>
                <a:gd name="T46" fmla="*/ 20 w 56"/>
                <a:gd name="T47" fmla="*/ 80 h 80"/>
                <a:gd name="T48" fmla="*/ 12 w 56"/>
                <a:gd name="T49" fmla="*/ 80 h 80"/>
                <a:gd name="T50" fmla="*/ 8 w 56"/>
                <a:gd name="T51" fmla="*/ 80 h 80"/>
                <a:gd name="T52" fmla="*/ 8 w 56"/>
                <a:gd name="T53" fmla="*/ 80 h 80"/>
                <a:gd name="T54" fmla="*/ 4 w 56"/>
                <a:gd name="T55" fmla="*/ 80 h 80"/>
                <a:gd name="T56" fmla="*/ 4 w 56"/>
                <a:gd name="T57" fmla="*/ 80 h 80"/>
                <a:gd name="T58" fmla="*/ 0 w 56"/>
                <a:gd name="T59" fmla="*/ 80 h 80"/>
                <a:gd name="T60" fmla="*/ 0 w 56"/>
                <a:gd name="T61" fmla="*/ 56 h 80"/>
                <a:gd name="T62" fmla="*/ 4 w 56"/>
                <a:gd name="T63" fmla="*/ 56 h 80"/>
                <a:gd name="T64" fmla="*/ 8 w 56"/>
                <a:gd name="T65" fmla="*/ 64 h 80"/>
                <a:gd name="T66" fmla="*/ 12 w 56"/>
                <a:gd name="T67" fmla="*/ 72 h 80"/>
                <a:gd name="T68" fmla="*/ 20 w 56"/>
                <a:gd name="T69" fmla="*/ 76 h 80"/>
                <a:gd name="T70" fmla="*/ 28 w 56"/>
                <a:gd name="T71" fmla="*/ 76 h 80"/>
                <a:gd name="T72" fmla="*/ 32 w 56"/>
                <a:gd name="T73" fmla="*/ 76 h 80"/>
                <a:gd name="T74" fmla="*/ 36 w 56"/>
                <a:gd name="T75" fmla="*/ 72 h 80"/>
                <a:gd name="T76" fmla="*/ 40 w 56"/>
                <a:gd name="T77" fmla="*/ 68 h 80"/>
                <a:gd name="T78" fmla="*/ 40 w 56"/>
                <a:gd name="T79" fmla="*/ 64 h 80"/>
                <a:gd name="T80" fmla="*/ 40 w 56"/>
                <a:gd name="T81" fmla="*/ 60 h 80"/>
                <a:gd name="T82" fmla="*/ 36 w 56"/>
                <a:gd name="T83" fmla="*/ 56 h 80"/>
                <a:gd name="T84" fmla="*/ 32 w 56"/>
                <a:gd name="T85" fmla="*/ 52 h 80"/>
                <a:gd name="T86" fmla="*/ 20 w 56"/>
                <a:gd name="T87" fmla="*/ 44 h 80"/>
                <a:gd name="T88" fmla="*/ 12 w 56"/>
                <a:gd name="T89" fmla="*/ 40 h 80"/>
                <a:gd name="T90" fmla="*/ 4 w 56"/>
                <a:gd name="T91" fmla="*/ 36 h 80"/>
                <a:gd name="T92" fmla="*/ 4 w 56"/>
                <a:gd name="T93" fmla="*/ 28 h 80"/>
                <a:gd name="T94" fmla="*/ 0 w 56"/>
                <a:gd name="T95" fmla="*/ 20 h 80"/>
                <a:gd name="T96" fmla="*/ 4 w 56"/>
                <a:gd name="T97" fmla="*/ 12 h 80"/>
                <a:gd name="T98" fmla="*/ 8 w 56"/>
                <a:gd name="T99" fmla="*/ 8 h 80"/>
                <a:gd name="T100" fmla="*/ 16 w 56"/>
                <a:gd name="T101" fmla="*/ 0 h 80"/>
                <a:gd name="T102" fmla="*/ 24 w 56"/>
                <a:gd name="T103" fmla="*/ 0 h 80"/>
                <a:gd name="T104" fmla="*/ 32 w 56"/>
                <a:gd name="T105" fmla="*/ 0 h 80"/>
                <a:gd name="T106" fmla="*/ 36 w 56"/>
                <a:gd name="T107" fmla="*/ 0 h 80"/>
                <a:gd name="T108" fmla="*/ 40 w 56"/>
                <a:gd name="T109" fmla="*/ 4 h 80"/>
                <a:gd name="T110" fmla="*/ 44 w 56"/>
                <a:gd name="T111" fmla="*/ 4 h 80"/>
                <a:gd name="T112" fmla="*/ 44 w 56"/>
                <a:gd name="T113" fmla="*/ 4 h 80"/>
                <a:gd name="T114" fmla="*/ 44 w 56"/>
                <a:gd name="T115" fmla="*/ 4 h 80"/>
                <a:gd name="T116" fmla="*/ 48 w 56"/>
                <a:gd name="T117" fmla="*/ 0 h 80"/>
                <a:gd name="T118" fmla="*/ 48 w 56"/>
                <a:gd name="T119" fmla="*/ 0 h 80"/>
                <a:gd name="T120" fmla="*/ 48 w 56"/>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6"/>
                <a:gd name="T184" fmla="*/ 0 h 80"/>
                <a:gd name="T185" fmla="*/ 56 w 56"/>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6" h="80">
                  <a:moveTo>
                    <a:pt x="48" y="0"/>
                  </a:moveTo>
                  <a:lnTo>
                    <a:pt x="48" y="28"/>
                  </a:lnTo>
                  <a:lnTo>
                    <a:pt x="44" y="16"/>
                  </a:lnTo>
                  <a:lnTo>
                    <a:pt x="40" y="8"/>
                  </a:lnTo>
                  <a:lnTo>
                    <a:pt x="32" y="8"/>
                  </a:lnTo>
                  <a:lnTo>
                    <a:pt x="24" y="4"/>
                  </a:lnTo>
                  <a:lnTo>
                    <a:pt x="20" y="4"/>
                  </a:lnTo>
                  <a:lnTo>
                    <a:pt x="16" y="8"/>
                  </a:lnTo>
                  <a:lnTo>
                    <a:pt x="12" y="12"/>
                  </a:lnTo>
                  <a:lnTo>
                    <a:pt x="12" y="16"/>
                  </a:lnTo>
                  <a:lnTo>
                    <a:pt x="12" y="20"/>
                  </a:lnTo>
                  <a:lnTo>
                    <a:pt x="16" y="24"/>
                  </a:lnTo>
                  <a:lnTo>
                    <a:pt x="20" y="28"/>
                  </a:lnTo>
                  <a:lnTo>
                    <a:pt x="24" y="32"/>
                  </a:lnTo>
                  <a:lnTo>
                    <a:pt x="36" y="36"/>
                  </a:lnTo>
                  <a:lnTo>
                    <a:pt x="48" y="44"/>
                  </a:lnTo>
                  <a:lnTo>
                    <a:pt x="52" y="48"/>
                  </a:lnTo>
                  <a:lnTo>
                    <a:pt x="56" y="60"/>
                  </a:lnTo>
                  <a:lnTo>
                    <a:pt x="52" y="68"/>
                  </a:lnTo>
                  <a:lnTo>
                    <a:pt x="48" y="76"/>
                  </a:lnTo>
                  <a:lnTo>
                    <a:pt x="36" y="80"/>
                  </a:lnTo>
                  <a:lnTo>
                    <a:pt x="28" y="80"/>
                  </a:lnTo>
                  <a:lnTo>
                    <a:pt x="20" y="80"/>
                  </a:lnTo>
                  <a:lnTo>
                    <a:pt x="12" y="80"/>
                  </a:lnTo>
                  <a:lnTo>
                    <a:pt x="8" y="80"/>
                  </a:lnTo>
                  <a:lnTo>
                    <a:pt x="4" y="80"/>
                  </a:lnTo>
                  <a:lnTo>
                    <a:pt x="0" y="80"/>
                  </a:lnTo>
                  <a:lnTo>
                    <a:pt x="0" y="56"/>
                  </a:lnTo>
                  <a:lnTo>
                    <a:pt x="4" y="56"/>
                  </a:lnTo>
                  <a:lnTo>
                    <a:pt x="8" y="64"/>
                  </a:lnTo>
                  <a:lnTo>
                    <a:pt x="12" y="72"/>
                  </a:lnTo>
                  <a:lnTo>
                    <a:pt x="20" y="76"/>
                  </a:lnTo>
                  <a:lnTo>
                    <a:pt x="28" y="76"/>
                  </a:lnTo>
                  <a:lnTo>
                    <a:pt x="32" y="76"/>
                  </a:lnTo>
                  <a:lnTo>
                    <a:pt x="36" y="72"/>
                  </a:lnTo>
                  <a:lnTo>
                    <a:pt x="40" y="68"/>
                  </a:lnTo>
                  <a:lnTo>
                    <a:pt x="40" y="64"/>
                  </a:lnTo>
                  <a:lnTo>
                    <a:pt x="40" y="60"/>
                  </a:lnTo>
                  <a:lnTo>
                    <a:pt x="36" y="56"/>
                  </a:lnTo>
                  <a:lnTo>
                    <a:pt x="32" y="52"/>
                  </a:lnTo>
                  <a:lnTo>
                    <a:pt x="20" y="44"/>
                  </a:lnTo>
                  <a:lnTo>
                    <a:pt x="12" y="40"/>
                  </a:lnTo>
                  <a:lnTo>
                    <a:pt x="4" y="36"/>
                  </a:lnTo>
                  <a:lnTo>
                    <a:pt x="4" y="28"/>
                  </a:lnTo>
                  <a:lnTo>
                    <a:pt x="0" y="20"/>
                  </a:lnTo>
                  <a:lnTo>
                    <a:pt x="4" y="12"/>
                  </a:lnTo>
                  <a:lnTo>
                    <a:pt x="8" y="8"/>
                  </a:lnTo>
                  <a:lnTo>
                    <a:pt x="16" y="0"/>
                  </a:lnTo>
                  <a:lnTo>
                    <a:pt x="24" y="0"/>
                  </a:lnTo>
                  <a:lnTo>
                    <a:pt x="32" y="0"/>
                  </a:lnTo>
                  <a:lnTo>
                    <a:pt x="36" y="0"/>
                  </a:lnTo>
                  <a:lnTo>
                    <a:pt x="40" y="4"/>
                  </a:lnTo>
                  <a:lnTo>
                    <a:pt x="44" y="4"/>
                  </a:lnTo>
                  <a:lnTo>
                    <a:pt x="48" y="0"/>
                  </a:lnTo>
                  <a:close/>
                </a:path>
              </a:pathLst>
            </a:custGeom>
            <a:solidFill>
              <a:srgbClr val="000000"/>
            </a:solidFill>
            <a:ln w="0">
              <a:solidFill>
                <a:srgbClr val="000000"/>
              </a:solidFill>
              <a:round/>
              <a:headEnd/>
              <a:tailEnd/>
            </a:ln>
          </p:spPr>
          <p:txBody>
            <a:bodyPr/>
            <a:lstStyle/>
            <a:p>
              <a:endParaRPr lang="en-US"/>
            </a:p>
          </p:txBody>
        </p:sp>
        <p:sp>
          <p:nvSpPr>
            <p:cNvPr id="9293" name="Freeform 261"/>
            <p:cNvSpPr>
              <a:spLocks/>
            </p:cNvSpPr>
            <p:nvPr/>
          </p:nvSpPr>
          <p:spPr bwMode="auto">
            <a:xfrm>
              <a:off x="2478" y="3323"/>
              <a:ext cx="48" cy="104"/>
            </a:xfrm>
            <a:custGeom>
              <a:avLst/>
              <a:gdLst>
                <a:gd name="T0" fmla="*/ 24 w 48"/>
                <a:gd name="T1" fmla="*/ 0 h 104"/>
                <a:gd name="T2" fmla="*/ 24 w 48"/>
                <a:gd name="T3" fmla="*/ 24 h 104"/>
                <a:gd name="T4" fmla="*/ 44 w 48"/>
                <a:gd name="T5" fmla="*/ 24 h 104"/>
                <a:gd name="T6" fmla="*/ 44 w 48"/>
                <a:gd name="T7" fmla="*/ 32 h 104"/>
                <a:gd name="T8" fmla="*/ 24 w 48"/>
                <a:gd name="T9" fmla="*/ 32 h 104"/>
                <a:gd name="T10" fmla="*/ 24 w 48"/>
                <a:gd name="T11" fmla="*/ 80 h 104"/>
                <a:gd name="T12" fmla="*/ 28 w 48"/>
                <a:gd name="T13" fmla="*/ 88 h 104"/>
                <a:gd name="T14" fmla="*/ 28 w 48"/>
                <a:gd name="T15" fmla="*/ 92 h 104"/>
                <a:gd name="T16" fmla="*/ 32 w 48"/>
                <a:gd name="T17" fmla="*/ 96 h 104"/>
                <a:gd name="T18" fmla="*/ 32 w 48"/>
                <a:gd name="T19" fmla="*/ 96 h 104"/>
                <a:gd name="T20" fmla="*/ 36 w 48"/>
                <a:gd name="T21" fmla="*/ 96 h 104"/>
                <a:gd name="T22" fmla="*/ 40 w 48"/>
                <a:gd name="T23" fmla="*/ 92 h 104"/>
                <a:gd name="T24" fmla="*/ 40 w 48"/>
                <a:gd name="T25" fmla="*/ 92 h 104"/>
                <a:gd name="T26" fmla="*/ 44 w 48"/>
                <a:gd name="T27" fmla="*/ 88 h 104"/>
                <a:gd name="T28" fmla="*/ 48 w 48"/>
                <a:gd name="T29" fmla="*/ 88 h 104"/>
                <a:gd name="T30" fmla="*/ 44 w 48"/>
                <a:gd name="T31" fmla="*/ 96 h 104"/>
                <a:gd name="T32" fmla="*/ 40 w 48"/>
                <a:gd name="T33" fmla="*/ 100 h 104"/>
                <a:gd name="T34" fmla="*/ 32 w 48"/>
                <a:gd name="T35" fmla="*/ 104 h 104"/>
                <a:gd name="T36" fmla="*/ 28 w 48"/>
                <a:gd name="T37" fmla="*/ 104 h 104"/>
                <a:gd name="T38" fmla="*/ 24 w 48"/>
                <a:gd name="T39" fmla="*/ 104 h 104"/>
                <a:gd name="T40" fmla="*/ 20 w 48"/>
                <a:gd name="T41" fmla="*/ 104 h 104"/>
                <a:gd name="T42" fmla="*/ 16 w 48"/>
                <a:gd name="T43" fmla="*/ 100 h 104"/>
                <a:gd name="T44" fmla="*/ 12 w 48"/>
                <a:gd name="T45" fmla="*/ 96 h 104"/>
                <a:gd name="T46" fmla="*/ 12 w 48"/>
                <a:gd name="T47" fmla="*/ 92 h 104"/>
                <a:gd name="T48" fmla="*/ 12 w 48"/>
                <a:gd name="T49" fmla="*/ 84 h 104"/>
                <a:gd name="T50" fmla="*/ 12 w 48"/>
                <a:gd name="T51" fmla="*/ 32 h 104"/>
                <a:gd name="T52" fmla="*/ 0 w 48"/>
                <a:gd name="T53" fmla="*/ 32 h 104"/>
                <a:gd name="T54" fmla="*/ 0 w 48"/>
                <a:gd name="T55" fmla="*/ 28 h 104"/>
                <a:gd name="T56" fmla="*/ 4 w 48"/>
                <a:gd name="T57" fmla="*/ 24 h 104"/>
                <a:gd name="T58" fmla="*/ 8 w 48"/>
                <a:gd name="T59" fmla="*/ 24 h 104"/>
                <a:gd name="T60" fmla="*/ 12 w 48"/>
                <a:gd name="T61" fmla="*/ 16 h 104"/>
                <a:gd name="T62" fmla="*/ 16 w 48"/>
                <a:gd name="T63" fmla="*/ 12 h 104"/>
                <a:gd name="T64" fmla="*/ 20 w 48"/>
                <a:gd name="T65" fmla="*/ 8 h 104"/>
                <a:gd name="T66" fmla="*/ 24 w 48"/>
                <a:gd name="T67" fmla="*/ 0 h 104"/>
                <a:gd name="T68" fmla="*/ 24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24" y="0"/>
                  </a:moveTo>
                  <a:lnTo>
                    <a:pt x="24" y="24"/>
                  </a:lnTo>
                  <a:lnTo>
                    <a:pt x="44" y="24"/>
                  </a:lnTo>
                  <a:lnTo>
                    <a:pt x="44" y="32"/>
                  </a:lnTo>
                  <a:lnTo>
                    <a:pt x="24" y="32"/>
                  </a:lnTo>
                  <a:lnTo>
                    <a:pt x="24" y="80"/>
                  </a:lnTo>
                  <a:lnTo>
                    <a:pt x="28" y="88"/>
                  </a:lnTo>
                  <a:lnTo>
                    <a:pt x="28" y="92"/>
                  </a:lnTo>
                  <a:lnTo>
                    <a:pt x="32" y="96"/>
                  </a:lnTo>
                  <a:lnTo>
                    <a:pt x="36" y="96"/>
                  </a:lnTo>
                  <a:lnTo>
                    <a:pt x="40" y="92"/>
                  </a:lnTo>
                  <a:lnTo>
                    <a:pt x="44" y="88"/>
                  </a:lnTo>
                  <a:lnTo>
                    <a:pt x="48" y="88"/>
                  </a:lnTo>
                  <a:lnTo>
                    <a:pt x="44" y="96"/>
                  </a:lnTo>
                  <a:lnTo>
                    <a:pt x="40" y="100"/>
                  </a:lnTo>
                  <a:lnTo>
                    <a:pt x="32" y="104"/>
                  </a:lnTo>
                  <a:lnTo>
                    <a:pt x="28" y="104"/>
                  </a:lnTo>
                  <a:lnTo>
                    <a:pt x="24" y="104"/>
                  </a:lnTo>
                  <a:lnTo>
                    <a:pt x="20" y="104"/>
                  </a:lnTo>
                  <a:lnTo>
                    <a:pt x="16" y="100"/>
                  </a:lnTo>
                  <a:lnTo>
                    <a:pt x="12" y="96"/>
                  </a:lnTo>
                  <a:lnTo>
                    <a:pt x="12" y="92"/>
                  </a:lnTo>
                  <a:lnTo>
                    <a:pt x="12" y="84"/>
                  </a:lnTo>
                  <a:lnTo>
                    <a:pt x="12" y="32"/>
                  </a:lnTo>
                  <a:lnTo>
                    <a:pt x="0" y="32"/>
                  </a:lnTo>
                  <a:lnTo>
                    <a:pt x="0" y="28"/>
                  </a:lnTo>
                  <a:lnTo>
                    <a:pt x="4" y="24"/>
                  </a:lnTo>
                  <a:lnTo>
                    <a:pt x="8" y="24"/>
                  </a:lnTo>
                  <a:lnTo>
                    <a:pt x="12" y="16"/>
                  </a:lnTo>
                  <a:lnTo>
                    <a:pt x="16" y="12"/>
                  </a:lnTo>
                  <a:lnTo>
                    <a:pt x="20" y="8"/>
                  </a:lnTo>
                  <a:lnTo>
                    <a:pt x="24" y="0"/>
                  </a:lnTo>
                  <a:close/>
                </a:path>
              </a:pathLst>
            </a:custGeom>
            <a:solidFill>
              <a:srgbClr val="000000"/>
            </a:solidFill>
            <a:ln w="0">
              <a:solidFill>
                <a:srgbClr val="000000"/>
              </a:solidFill>
              <a:round/>
              <a:headEnd/>
              <a:tailEnd/>
            </a:ln>
          </p:spPr>
          <p:txBody>
            <a:bodyPr/>
            <a:lstStyle/>
            <a:p>
              <a:endParaRPr lang="en-US"/>
            </a:p>
          </p:txBody>
        </p:sp>
        <p:sp>
          <p:nvSpPr>
            <p:cNvPr id="9294" name="Freeform 262"/>
            <p:cNvSpPr>
              <a:spLocks noEditPoints="1"/>
            </p:cNvSpPr>
            <p:nvPr/>
          </p:nvSpPr>
          <p:spPr bwMode="auto">
            <a:xfrm>
              <a:off x="2530" y="3347"/>
              <a:ext cx="77" cy="80"/>
            </a:xfrm>
            <a:custGeom>
              <a:avLst/>
              <a:gdLst>
                <a:gd name="T0" fmla="*/ 41 w 77"/>
                <a:gd name="T1" fmla="*/ 0 h 80"/>
                <a:gd name="T2" fmla="*/ 49 w 77"/>
                <a:gd name="T3" fmla="*/ 0 h 80"/>
                <a:gd name="T4" fmla="*/ 61 w 77"/>
                <a:gd name="T5" fmla="*/ 4 h 80"/>
                <a:gd name="T6" fmla="*/ 69 w 77"/>
                <a:gd name="T7" fmla="*/ 12 h 80"/>
                <a:gd name="T8" fmla="*/ 73 w 77"/>
                <a:gd name="T9" fmla="*/ 24 h 80"/>
                <a:gd name="T10" fmla="*/ 77 w 77"/>
                <a:gd name="T11" fmla="*/ 40 h 80"/>
                <a:gd name="T12" fmla="*/ 77 w 77"/>
                <a:gd name="T13" fmla="*/ 48 h 80"/>
                <a:gd name="T14" fmla="*/ 73 w 77"/>
                <a:gd name="T15" fmla="*/ 60 h 80"/>
                <a:gd name="T16" fmla="*/ 65 w 77"/>
                <a:gd name="T17" fmla="*/ 68 h 80"/>
                <a:gd name="T18" fmla="*/ 57 w 77"/>
                <a:gd name="T19" fmla="*/ 76 h 80"/>
                <a:gd name="T20" fmla="*/ 49 w 77"/>
                <a:gd name="T21" fmla="*/ 80 h 80"/>
                <a:gd name="T22" fmla="*/ 36 w 77"/>
                <a:gd name="T23" fmla="*/ 80 h 80"/>
                <a:gd name="T24" fmla="*/ 28 w 77"/>
                <a:gd name="T25" fmla="*/ 80 h 80"/>
                <a:gd name="T26" fmla="*/ 16 w 77"/>
                <a:gd name="T27" fmla="*/ 76 h 80"/>
                <a:gd name="T28" fmla="*/ 8 w 77"/>
                <a:gd name="T29" fmla="*/ 68 h 80"/>
                <a:gd name="T30" fmla="*/ 4 w 77"/>
                <a:gd name="T31" fmla="*/ 56 h 80"/>
                <a:gd name="T32" fmla="*/ 0 w 77"/>
                <a:gd name="T33" fmla="*/ 40 h 80"/>
                <a:gd name="T34" fmla="*/ 4 w 77"/>
                <a:gd name="T35" fmla="*/ 32 h 80"/>
                <a:gd name="T36" fmla="*/ 8 w 77"/>
                <a:gd name="T37" fmla="*/ 20 h 80"/>
                <a:gd name="T38" fmla="*/ 12 w 77"/>
                <a:gd name="T39" fmla="*/ 12 h 80"/>
                <a:gd name="T40" fmla="*/ 20 w 77"/>
                <a:gd name="T41" fmla="*/ 4 h 80"/>
                <a:gd name="T42" fmla="*/ 28 w 77"/>
                <a:gd name="T43" fmla="*/ 0 h 80"/>
                <a:gd name="T44" fmla="*/ 41 w 77"/>
                <a:gd name="T45" fmla="*/ 0 h 80"/>
                <a:gd name="T46" fmla="*/ 36 w 77"/>
                <a:gd name="T47" fmla="*/ 4 h 80"/>
                <a:gd name="T48" fmla="*/ 32 w 77"/>
                <a:gd name="T49" fmla="*/ 4 h 80"/>
                <a:gd name="T50" fmla="*/ 28 w 77"/>
                <a:gd name="T51" fmla="*/ 8 h 80"/>
                <a:gd name="T52" fmla="*/ 20 w 77"/>
                <a:gd name="T53" fmla="*/ 12 h 80"/>
                <a:gd name="T54" fmla="*/ 20 w 77"/>
                <a:gd name="T55" fmla="*/ 16 h 80"/>
                <a:gd name="T56" fmla="*/ 16 w 77"/>
                <a:gd name="T57" fmla="*/ 24 h 80"/>
                <a:gd name="T58" fmla="*/ 16 w 77"/>
                <a:gd name="T59" fmla="*/ 36 h 80"/>
                <a:gd name="T60" fmla="*/ 16 w 77"/>
                <a:gd name="T61" fmla="*/ 52 h 80"/>
                <a:gd name="T62" fmla="*/ 24 w 77"/>
                <a:gd name="T63" fmla="*/ 64 h 80"/>
                <a:gd name="T64" fmla="*/ 28 w 77"/>
                <a:gd name="T65" fmla="*/ 72 h 80"/>
                <a:gd name="T66" fmla="*/ 32 w 77"/>
                <a:gd name="T67" fmla="*/ 76 h 80"/>
                <a:gd name="T68" fmla="*/ 41 w 77"/>
                <a:gd name="T69" fmla="*/ 76 h 80"/>
                <a:gd name="T70" fmla="*/ 49 w 77"/>
                <a:gd name="T71" fmla="*/ 76 h 80"/>
                <a:gd name="T72" fmla="*/ 57 w 77"/>
                <a:gd name="T73" fmla="*/ 68 h 80"/>
                <a:gd name="T74" fmla="*/ 61 w 77"/>
                <a:gd name="T75" fmla="*/ 60 h 80"/>
                <a:gd name="T76" fmla="*/ 61 w 77"/>
                <a:gd name="T77" fmla="*/ 48 h 80"/>
                <a:gd name="T78" fmla="*/ 61 w 77"/>
                <a:gd name="T79" fmla="*/ 32 h 80"/>
                <a:gd name="T80" fmla="*/ 57 w 77"/>
                <a:gd name="T81" fmla="*/ 24 h 80"/>
                <a:gd name="T82" fmla="*/ 53 w 77"/>
                <a:gd name="T83" fmla="*/ 12 h 80"/>
                <a:gd name="T84" fmla="*/ 45 w 77"/>
                <a:gd name="T85" fmla="*/ 8 h 80"/>
                <a:gd name="T86" fmla="*/ 36 w 77"/>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0"/>
                <a:gd name="T134" fmla="*/ 77 w 77"/>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0">
                  <a:moveTo>
                    <a:pt x="41" y="0"/>
                  </a:moveTo>
                  <a:lnTo>
                    <a:pt x="49" y="0"/>
                  </a:lnTo>
                  <a:lnTo>
                    <a:pt x="61" y="4"/>
                  </a:lnTo>
                  <a:lnTo>
                    <a:pt x="69" y="12"/>
                  </a:lnTo>
                  <a:lnTo>
                    <a:pt x="73" y="24"/>
                  </a:lnTo>
                  <a:lnTo>
                    <a:pt x="77" y="40"/>
                  </a:lnTo>
                  <a:lnTo>
                    <a:pt x="77" y="48"/>
                  </a:lnTo>
                  <a:lnTo>
                    <a:pt x="73" y="60"/>
                  </a:lnTo>
                  <a:lnTo>
                    <a:pt x="65" y="68"/>
                  </a:lnTo>
                  <a:lnTo>
                    <a:pt x="57" y="76"/>
                  </a:lnTo>
                  <a:lnTo>
                    <a:pt x="49" y="80"/>
                  </a:lnTo>
                  <a:lnTo>
                    <a:pt x="36" y="80"/>
                  </a:lnTo>
                  <a:lnTo>
                    <a:pt x="28" y="80"/>
                  </a:lnTo>
                  <a:lnTo>
                    <a:pt x="16" y="76"/>
                  </a:lnTo>
                  <a:lnTo>
                    <a:pt x="8" y="68"/>
                  </a:lnTo>
                  <a:lnTo>
                    <a:pt x="4" y="56"/>
                  </a:lnTo>
                  <a:lnTo>
                    <a:pt x="0" y="40"/>
                  </a:lnTo>
                  <a:lnTo>
                    <a:pt x="4" y="32"/>
                  </a:lnTo>
                  <a:lnTo>
                    <a:pt x="8" y="20"/>
                  </a:lnTo>
                  <a:lnTo>
                    <a:pt x="12" y="12"/>
                  </a:lnTo>
                  <a:lnTo>
                    <a:pt x="20" y="4"/>
                  </a:lnTo>
                  <a:lnTo>
                    <a:pt x="28" y="0"/>
                  </a:lnTo>
                  <a:lnTo>
                    <a:pt x="41" y="0"/>
                  </a:lnTo>
                  <a:close/>
                  <a:moveTo>
                    <a:pt x="36" y="4"/>
                  </a:moveTo>
                  <a:lnTo>
                    <a:pt x="32" y="4"/>
                  </a:lnTo>
                  <a:lnTo>
                    <a:pt x="28" y="8"/>
                  </a:lnTo>
                  <a:lnTo>
                    <a:pt x="20" y="12"/>
                  </a:lnTo>
                  <a:lnTo>
                    <a:pt x="20" y="16"/>
                  </a:lnTo>
                  <a:lnTo>
                    <a:pt x="16" y="24"/>
                  </a:lnTo>
                  <a:lnTo>
                    <a:pt x="16" y="36"/>
                  </a:lnTo>
                  <a:lnTo>
                    <a:pt x="16" y="52"/>
                  </a:lnTo>
                  <a:lnTo>
                    <a:pt x="24" y="64"/>
                  </a:lnTo>
                  <a:lnTo>
                    <a:pt x="28" y="72"/>
                  </a:lnTo>
                  <a:lnTo>
                    <a:pt x="32" y="76"/>
                  </a:lnTo>
                  <a:lnTo>
                    <a:pt x="41" y="76"/>
                  </a:lnTo>
                  <a:lnTo>
                    <a:pt x="49" y="76"/>
                  </a:lnTo>
                  <a:lnTo>
                    <a:pt x="57" y="68"/>
                  </a:lnTo>
                  <a:lnTo>
                    <a:pt x="61" y="60"/>
                  </a:lnTo>
                  <a:lnTo>
                    <a:pt x="61" y="48"/>
                  </a:lnTo>
                  <a:lnTo>
                    <a:pt x="61" y="32"/>
                  </a:lnTo>
                  <a:lnTo>
                    <a:pt x="57" y="24"/>
                  </a:lnTo>
                  <a:lnTo>
                    <a:pt x="53" y="12"/>
                  </a:lnTo>
                  <a:lnTo>
                    <a:pt x="45" y="8"/>
                  </a:lnTo>
                  <a:lnTo>
                    <a:pt x="36" y="4"/>
                  </a:lnTo>
                  <a:close/>
                </a:path>
              </a:pathLst>
            </a:custGeom>
            <a:solidFill>
              <a:srgbClr val="000000"/>
            </a:solidFill>
            <a:ln w="0">
              <a:solidFill>
                <a:srgbClr val="000000"/>
              </a:solidFill>
              <a:round/>
              <a:headEnd/>
              <a:tailEnd/>
            </a:ln>
          </p:spPr>
          <p:txBody>
            <a:bodyPr/>
            <a:lstStyle/>
            <a:p>
              <a:endParaRPr lang="en-US"/>
            </a:p>
          </p:txBody>
        </p:sp>
        <p:sp>
          <p:nvSpPr>
            <p:cNvPr id="9295" name="Freeform 263"/>
            <p:cNvSpPr>
              <a:spLocks noEditPoints="1"/>
            </p:cNvSpPr>
            <p:nvPr/>
          </p:nvSpPr>
          <p:spPr bwMode="auto">
            <a:xfrm>
              <a:off x="2659" y="3347"/>
              <a:ext cx="84" cy="121"/>
            </a:xfrm>
            <a:custGeom>
              <a:avLst/>
              <a:gdLst>
                <a:gd name="T0" fmla="*/ 24 w 84"/>
                <a:gd name="T1" fmla="*/ 0 h 121"/>
                <a:gd name="T2" fmla="*/ 28 w 84"/>
                <a:gd name="T3" fmla="*/ 20 h 121"/>
                <a:gd name="T4" fmla="*/ 40 w 84"/>
                <a:gd name="T5" fmla="*/ 4 h 121"/>
                <a:gd name="T6" fmla="*/ 52 w 84"/>
                <a:gd name="T7" fmla="*/ 0 h 121"/>
                <a:gd name="T8" fmla="*/ 72 w 84"/>
                <a:gd name="T9" fmla="*/ 8 h 121"/>
                <a:gd name="T10" fmla="*/ 84 w 84"/>
                <a:gd name="T11" fmla="*/ 28 h 121"/>
                <a:gd name="T12" fmla="*/ 80 w 84"/>
                <a:gd name="T13" fmla="*/ 52 h 121"/>
                <a:gd name="T14" fmla="*/ 72 w 84"/>
                <a:gd name="T15" fmla="*/ 72 h 121"/>
                <a:gd name="T16" fmla="*/ 48 w 84"/>
                <a:gd name="T17" fmla="*/ 80 h 121"/>
                <a:gd name="T18" fmla="*/ 36 w 84"/>
                <a:gd name="T19" fmla="*/ 80 h 121"/>
                <a:gd name="T20" fmla="*/ 28 w 84"/>
                <a:gd name="T21" fmla="*/ 76 h 121"/>
                <a:gd name="T22" fmla="*/ 28 w 84"/>
                <a:gd name="T23" fmla="*/ 108 h 121"/>
                <a:gd name="T24" fmla="*/ 32 w 84"/>
                <a:gd name="T25" fmla="*/ 113 h 121"/>
                <a:gd name="T26" fmla="*/ 36 w 84"/>
                <a:gd name="T27" fmla="*/ 117 h 121"/>
                <a:gd name="T28" fmla="*/ 40 w 84"/>
                <a:gd name="T29" fmla="*/ 121 h 121"/>
                <a:gd name="T30" fmla="*/ 0 w 84"/>
                <a:gd name="T31" fmla="*/ 117 h 121"/>
                <a:gd name="T32" fmla="*/ 8 w 84"/>
                <a:gd name="T33" fmla="*/ 117 h 121"/>
                <a:gd name="T34" fmla="*/ 12 w 84"/>
                <a:gd name="T35" fmla="*/ 113 h 121"/>
                <a:gd name="T36" fmla="*/ 12 w 84"/>
                <a:gd name="T37" fmla="*/ 108 h 121"/>
                <a:gd name="T38" fmla="*/ 12 w 84"/>
                <a:gd name="T39" fmla="*/ 24 h 121"/>
                <a:gd name="T40" fmla="*/ 12 w 84"/>
                <a:gd name="T41" fmla="*/ 12 h 121"/>
                <a:gd name="T42" fmla="*/ 12 w 84"/>
                <a:gd name="T43" fmla="*/ 12 h 121"/>
                <a:gd name="T44" fmla="*/ 8 w 84"/>
                <a:gd name="T45" fmla="*/ 8 h 121"/>
                <a:gd name="T46" fmla="*/ 4 w 84"/>
                <a:gd name="T47" fmla="*/ 12 h 121"/>
                <a:gd name="T48" fmla="*/ 28 w 84"/>
                <a:gd name="T49" fmla="*/ 24 h 121"/>
                <a:gd name="T50" fmla="*/ 28 w 84"/>
                <a:gd name="T51" fmla="*/ 60 h 121"/>
                <a:gd name="T52" fmla="*/ 32 w 84"/>
                <a:gd name="T53" fmla="*/ 68 h 121"/>
                <a:gd name="T54" fmla="*/ 40 w 84"/>
                <a:gd name="T55" fmla="*/ 76 h 121"/>
                <a:gd name="T56" fmla="*/ 56 w 84"/>
                <a:gd name="T57" fmla="*/ 76 h 121"/>
                <a:gd name="T58" fmla="*/ 68 w 84"/>
                <a:gd name="T59" fmla="*/ 60 h 121"/>
                <a:gd name="T60" fmla="*/ 68 w 84"/>
                <a:gd name="T61" fmla="*/ 36 h 121"/>
                <a:gd name="T62" fmla="*/ 60 w 84"/>
                <a:gd name="T63" fmla="*/ 20 h 121"/>
                <a:gd name="T64" fmla="*/ 48 w 84"/>
                <a:gd name="T65" fmla="*/ 12 h 121"/>
                <a:gd name="T66" fmla="*/ 40 w 84"/>
                <a:gd name="T67" fmla="*/ 16 h 121"/>
                <a:gd name="T68" fmla="*/ 28 w 84"/>
                <a:gd name="T69" fmla="*/ 24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121"/>
                <a:gd name="T107" fmla="*/ 84 w 84"/>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121">
                  <a:moveTo>
                    <a:pt x="4" y="8"/>
                  </a:moveTo>
                  <a:lnTo>
                    <a:pt x="24" y="0"/>
                  </a:lnTo>
                  <a:lnTo>
                    <a:pt x="28" y="0"/>
                  </a:lnTo>
                  <a:lnTo>
                    <a:pt x="28" y="20"/>
                  </a:lnTo>
                  <a:lnTo>
                    <a:pt x="36" y="8"/>
                  </a:lnTo>
                  <a:lnTo>
                    <a:pt x="40" y="4"/>
                  </a:lnTo>
                  <a:lnTo>
                    <a:pt x="48" y="0"/>
                  </a:lnTo>
                  <a:lnTo>
                    <a:pt x="52" y="0"/>
                  </a:lnTo>
                  <a:lnTo>
                    <a:pt x="64" y="0"/>
                  </a:lnTo>
                  <a:lnTo>
                    <a:pt x="72" y="8"/>
                  </a:lnTo>
                  <a:lnTo>
                    <a:pt x="80" y="16"/>
                  </a:lnTo>
                  <a:lnTo>
                    <a:pt x="84" y="28"/>
                  </a:lnTo>
                  <a:lnTo>
                    <a:pt x="84" y="36"/>
                  </a:lnTo>
                  <a:lnTo>
                    <a:pt x="80" y="52"/>
                  </a:lnTo>
                  <a:lnTo>
                    <a:pt x="76" y="60"/>
                  </a:lnTo>
                  <a:lnTo>
                    <a:pt x="72" y="72"/>
                  </a:lnTo>
                  <a:lnTo>
                    <a:pt x="60" y="80"/>
                  </a:lnTo>
                  <a:lnTo>
                    <a:pt x="48" y="80"/>
                  </a:lnTo>
                  <a:lnTo>
                    <a:pt x="40" y="80"/>
                  </a:lnTo>
                  <a:lnTo>
                    <a:pt x="36" y="80"/>
                  </a:lnTo>
                  <a:lnTo>
                    <a:pt x="32" y="76"/>
                  </a:lnTo>
                  <a:lnTo>
                    <a:pt x="28" y="76"/>
                  </a:lnTo>
                  <a:lnTo>
                    <a:pt x="28" y="100"/>
                  </a:lnTo>
                  <a:lnTo>
                    <a:pt x="28" y="108"/>
                  </a:lnTo>
                  <a:lnTo>
                    <a:pt x="28" y="113"/>
                  </a:lnTo>
                  <a:lnTo>
                    <a:pt x="32" y="113"/>
                  </a:lnTo>
                  <a:lnTo>
                    <a:pt x="32" y="117"/>
                  </a:lnTo>
                  <a:lnTo>
                    <a:pt x="36" y="117"/>
                  </a:lnTo>
                  <a:lnTo>
                    <a:pt x="40" y="117"/>
                  </a:lnTo>
                  <a:lnTo>
                    <a:pt x="40" y="121"/>
                  </a:lnTo>
                  <a:lnTo>
                    <a:pt x="0" y="121"/>
                  </a:lnTo>
                  <a:lnTo>
                    <a:pt x="0" y="117"/>
                  </a:lnTo>
                  <a:lnTo>
                    <a:pt x="8" y="117"/>
                  </a:lnTo>
                  <a:lnTo>
                    <a:pt x="12" y="117"/>
                  </a:lnTo>
                  <a:lnTo>
                    <a:pt x="12" y="113"/>
                  </a:lnTo>
                  <a:lnTo>
                    <a:pt x="12" y="108"/>
                  </a:lnTo>
                  <a:lnTo>
                    <a:pt x="12" y="100"/>
                  </a:lnTo>
                  <a:lnTo>
                    <a:pt x="12" y="24"/>
                  </a:lnTo>
                  <a:lnTo>
                    <a:pt x="12" y="16"/>
                  </a:lnTo>
                  <a:lnTo>
                    <a:pt x="12" y="12"/>
                  </a:lnTo>
                  <a:lnTo>
                    <a:pt x="8" y="8"/>
                  </a:lnTo>
                  <a:lnTo>
                    <a:pt x="4" y="12"/>
                  </a:lnTo>
                  <a:lnTo>
                    <a:pt x="4" y="8"/>
                  </a:lnTo>
                  <a:close/>
                  <a:moveTo>
                    <a:pt x="28" y="24"/>
                  </a:moveTo>
                  <a:lnTo>
                    <a:pt x="28" y="52"/>
                  </a:lnTo>
                  <a:lnTo>
                    <a:pt x="28" y="60"/>
                  </a:lnTo>
                  <a:lnTo>
                    <a:pt x="28" y="64"/>
                  </a:lnTo>
                  <a:lnTo>
                    <a:pt x="32" y="68"/>
                  </a:lnTo>
                  <a:lnTo>
                    <a:pt x="36" y="72"/>
                  </a:lnTo>
                  <a:lnTo>
                    <a:pt x="40" y="76"/>
                  </a:lnTo>
                  <a:lnTo>
                    <a:pt x="48" y="76"/>
                  </a:lnTo>
                  <a:lnTo>
                    <a:pt x="56" y="76"/>
                  </a:lnTo>
                  <a:lnTo>
                    <a:pt x="60" y="68"/>
                  </a:lnTo>
                  <a:lnTo>
                    <a:pt x="68" y="60"/>
                  </a:lnTo>
                  <a:lnTo>
                    <a:pt x="68" y="44"/>
                  </a:lnTo>
                  <a:lnTo>
                    <a:pt x="68" y="36"/>
                  </a:lnTo>
                  <a:lnTo>
                    <a:pt x="64" y="28"/>
                  </a:lnTo>
                  <a:lnTo>
                    <a:pt x="60" y="20"/>
                  </a:lnTo>
                  <a:lnTo>
                    <a:pt x="56" y="16"/>
                  </a:lnTo>
                  <a:lnTo>
                    <a:pt x="48" y="12"/>
                  </a:lnTo>
                  <a:lnTo>
                    <a:pt x="44" y="12"/>
                  </a:lnTo>
                  <a:lnTo>
                    <a:pt x="40" y="16"/>
                  </a:lnTo>
                  <a:lnTo>
                    <a:pt x="36" y="16"/>
                  </a:lnTo>
                  <a:lnTo>
                    <a:pt x="28" y="24"/>
                  </a:lnTo>
                  <a:close/>
                </a:path>
              </a:pathLst>
            </a:custGeom>
            <a:solidFill>
              <a:srgbClr val="000000"/>
            </a:solidFill>
            <a:ln w="0">
              <a:solidFill>
                <a:srgbClr val="000000"/>
              </a:solidFill>
              <a:round/>
              <a:headEnd/>
              <a:tailEnd/>
            </a:ln>
          </p:spPr>
          <p:txBody>
            <a:bodyPr/>
            <a:lstStyle/>
            <a:p>
              <a:endParaRPr lang="en-US"/>
            </a:p>
          </p:txBody>
        </p:sp>
        <p:sp>
          <p:nvSpPr>
            <p:cNvPr id="9296" name="Freeform 264"/>
            <p:cNvSpPr>
              <a:spLocks noEditPoints="1"/>
            </p:cNvSpPr>
            <p:nvPr/>
          </p:nvSpPr>
          <p:spPr bwMode="auto">
            <a:xfrm>
              <a:off x="2755" y="3347"/>
              <a:ext cx="69" cy="80"/>
            </a:xfrm>
            <a:custGeom>
              <a:avLst/>
              <a:gdLst>
                <a:gd name="T0" fmla="*/ 37 w 69"/>
                <a:gd name="T1" fmla="*/ 72 h 80"/>
                <a:gd name="T2" fmla="*/ 29 w 69"/>
                <a:gd name="T3" fmla="*/ 80 h 80"/>
                <a:gd name="T4" fmla="*/ 16 w 69"/>
                <a:gd name="T5" fmla="*/ 80 h 80"/>
                <a:gd name="T6" fmla="*/ 4 w 69"/>
                <a:gd name="T7" fmla="*/ 76 h 80"/>
                <a:gd name="T8" fmla="*/ 0 w 69"/>
                <a:gd name="T9" fmla="*/ 60 h 80"/>
                <a:gd name="T10" fmla="*/ 0 w 69"/>
                <a:gd name="T11" fmla="*/ 52 h 80"/>
                <a:gd name="T12" fmla="*/ 12 w 69"/>
                <a:gd name="T13" fmla="*/ 40 h 80"/>
                <a:gd name="T14" fmla="*/ 41 w 69"/>
                <a:gd name="T15" fmla="*/ 28 h 80"/>
                <a:gd name="T16" fmla="*/ 41 w 69"/>
                <a:gd name="T17" fmla="*/ 16 h 80"/>
                <a:gd name="T18" fmla="*/ 33 w 69"/>
                <a:gd name="T19" fmla="*/ 8 h 80"/>
                <a:gd name="T20" fmla="*/ 25 w 69"/>
                <a:gd name="T21" fmla="*/ 4 h 80"/>
                <a:gd name="T22" fmla="*/ 16 w 69"/>
                <a:gd name="T23" fmla="*/ 12 h 80"/>
                <a:gd name="T24" fmla="*/ 16 w 69"/>
                <a:gd name="T25" fmla="*/ 20 h 80"/>
                <a:gd name="T26" fmla="*/ 16 w 69"/>
                <a:gd name="T27" fmla="*/ 28 h 80"/>
                <a:gd name="T28" fmla="*/ 8 w 69"/>
                <a:gd name="T29" fmla="*/ 28 h 80"/>
                <a:gd name="T30" fmla="*/ 4 w 69"/>
                <a:gd name="T31" fmla="*/ 28 h 80"/>
                <a:gd name="T32" fmla="*/ 0 w 69"/>
                <a:gd name="T33" fmla="*/ 20 h 80"/>
                <a:gd name="T34" fmla="*/ 8 w 69"/>
                <a:gd name="T35" fmla="*/ 8 h 80"/>
                <a:gd name="T36" fmla="*/ 33 w 69"/>
                <a:gd name="T37" fmla="*/ 0 h 80"/>
                <a:gd name="T38" fmla="*/ 49 w 69"/>
                <a:gd name="T39" fmla="*/ 4 h 80"/>
                <a:gd name="T40" fmla="*/ 57 w 69"/>
                <a:gd name="T41" fmla="*/ 12 h 80"/>
                <a:gd name="T42" fmla="*/ 57 w 69"/>
                <a:gd name="T43" fmla="*/ 28 h 80"/>
                <a:gd name="T44" fmla="*/ 57 w 69"/>
                <a:gd name="T45" fmla="*/ 60 h 80"/>
                <a:gd name="T46" fmla="*/ 57 w 69"/>
                <a:gd name="T47" fmla="*/ 68 h 80"/>
                <a:gd name="T48" fmla="*/ 61 w 69"/>
                <a:gd name="T49" fmla="*/ 72 h 80"/>
                <a:gd name="T50" fmla="*/ 61 w 69"/>
                <a:gd name="T51" fmla="*/ 72 h 80"/>
                <a:gd name="T52" fmla="*/ 65 w 69"/>
                <a:gd name="T53" fmla="*/ 68 h 80"/>
                <a:gd name="T54" fmla="*/ 69 w 69"/>
                <a:gd name="T55" fmla="*/ 68 h 80"/>
                <a:gd name="T56" fmla="*/ 53 w 69"/>
                <a:gd name="T57" fmla="*/ 80 h 80"/>
                <a:gd name="T58" fmla="*/ 45 w 69"/>
                <a:gd name="T59" fmla="*/ 80 h 80"/>
                <a:gd name="T60" fmla="*/ 41 w 69"/>
                <a:gd name="T61" fmla="*/ 68 h 80"/>
                <a:gd name="T62" fmla="*/ 41 w 69"/>
                <a:gd name="T63" fmla="*/ 36 h 80"/>
                <a:gd name="T64" fmla="*/ 25 w 69"/>
                <a:gd name="T65" fmla="*/ 40 h 80"/>
                <a:gd name="T66" fmla="*/ 16 w 69"/>
                <a:gd name="T67" fmla="*/ 48 h 80"/>
                <a:gd name="T68" fmla="*/ 12 w 69"/>
                <a:gd name="T69" fmla="*/ 56 h 80"/>
                <a:gd name="T70" fmla="*/ 16 w 69"/>
                <a:gd name="T71" fmla="*/ 68 h 80"/>
                <a:gd name="T72" fmla="*/ 25 w 69"/>
                <a:gd name="T73" fmla="*/ 72 h 80"/>
                <a:gd name="T74" fmla="*/ 41 w 69"/>
                <a:gd name="T75" fmla="*/ 64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9"/>
                <a:gd name="T115" fmla="*/ 0 h 80"/>
                <a:gd name="T116" fmla="*/ 69 w 69"/>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9" h="80">
                  <a:moveTo>
                    <a:pt x="41" y="68"/>
                  </a:moveTo>
                  <a:lnTo>
                    <a:pt x="37" y="72"/>
                  </a:lnTo>
                  <a:lnTo>
                    <a:pt x="29" y="76"/>
                  </a:lnTo>
                  <a:lnTo>
                    <a:pt x="29" y="80"/>
                  </a:lnTo>
                  <a:lnTo>
                    <a:pt x="20" y="80"/>
                  </a:lnTo>
                  <a:lnTo>
                    <a:pt x="16" y="80"/>
                  </a:lnTo>
                  <a:lnTo>
                    <a:pt x="8" y="80"/>
                  </a:lnTo>
                  <a:lnTo>
                    <a:pt x="4" y="76"/>
                  </a:lnTo>
                  <a:lnTo>
                    <a:pt x="0" y="68"/>
                  </a:lnTo>
                  <a:lnTo>
                    <a:pt x="0" y="60"/>
                  </a:lnTo>
                  <a:lnTo>
                    <a:pt x="0" y="56"/>
                  </a:lnTo>
                  <a:lnTo>
                    <a:pt x="0" y="52"/>
                  </a:lnTo>
                  <a:lnTo>
                    <a:pt x="4" y="48"/>
                  </a:lnTo>
                  <a:lnTo>
                    <a:pt x="12" y="40"/>
                  </a:lnTo>
                  <a:lnTo>
                    <a:pt x="25" y="36"/>
                  </a:lnTo>
                  <a:lnTo>
                    <a:pt x="41" y="28"/>
                  </a:lnTo>
                  <a:lnTo>
                    <a:pt x="41" y="24"/>
                  </a:lnTo>
                  <a:lnTo>
                    <a:pt x="41" y="16"/>
                  </a:lnTo>
                  <a:lnTo>
                    <a:pt x="41" y="8"/>
                  </a:lnTo>
                  <a:lnTo>
                    <a:pt x="33" y="8"/>
                  </a:lnTo>
                  <a:lnTo>
                    <a:pt x="29" y="4"/>
                  </a:lnTo>
                  <a:lnTo>
                    <a:pt x="25" y="4"/>
                  </a:lnTo>
                  <a:lnTo>
                    <a:pt x="20" y="8"/>
                  </a:lnTo>
                  <a:lnTo>
                    <a:pt x="16" y="12"/>
                  </a:lnTo>
                  <a:lnTo>
                    <a:pt x="16" y="16"/>
                  </a:lnTo>
                  <a:lnTo>
                    <a:pt x="16" y="20"/>
                  </a:lnTo>
                  <a:lnTo>
                    <a:pt x="16" y="24"/>
                  </a:lnTo>
                  <a:lnTo>
                    <a:pt x="16" y="28"/>
                  </a:lnTo>
                  <a:lnTo>
                    <a:pt x="12" y="28"/>
                  </a:lnTo>
                  <a:lnTo>
                    <a:pt x="8" y="28"/>
                  </a:lnTo>
                  <a:lnTo>
                    <a:pt x="4" y="28"/>
                  </a:lnTo>
                  <a:lnTo>
                    <a:pt x="4" y="24"/>
                  </a:lnTo>
                  <a:lnTo>
                    <a:pt x="0" y="20"/>
                  </a:lnTo>
                  <a:lnTo>
                    <a:pt x="4" y="12"/>
                  </a:lnTo>
                  <a:lnTo>
                    <a:pt x="8" y="8"/>
                  </a:lnTo>
                  <a:lnTo>
                    <a:pt x="20" y="0"/>
                  </a:lnTo>
                  <a:lnTo>
                    <a:pt x="33" y="0"/>
                  </a:lnTo>
                  <a:lnTo>
                    <a:pt x="41" y="0"/>
                  </a:lnTo>
                  <a:lnTo>
                    <a:pt x="49" y="4"/>
                  </a:lnTo>
                  <a:lnTo>
                    <a:pt x="53" y="8"/>
                  </a:lnTo>
                  <a:lnTo>
                    <a:pt x="57" y="12"/>
                  </a:lnTo>
                  <a:lnTo>
                    <a:pt x="57" y="16"/>
                  </a:lnTo>
                  <a:lnTo>
                    <a:pt x="57" y="28"/>
                  </a:lnTo>
                  <a:lnTo>
                    <a:pt x="57" y="52"/>
                  </a:lnTo>
                  <a:lnTo>
                    <a:pt x="57" y="60"/>
                  </a:lnTo>
                  <a:lnTo>
                    <a:pt x="57" y="68"/>
                  </a:lnTo>
                  <a:lnTo>
                    <a:pt x="61" y="72"/>
                  </a:lnTo>
                  <a:lnTo>
                    <a:pt x="65" y="72"/>
                  </a:lnTo>
                  <a:lnTo>
                    <a:pt x="65" y="68"/>
                  </a:lnTo>
                  <a:lnTo>
                    <a:pt x="69" y="64"/>
                  </a:lnTo>
                  <a:lnTo>
                    <a:pt x="69" y="68"/>
                  </a:lnTo>
                  <a:lnTo>
                    <a:pt x="61" y="80"/>
                  </a:lnTo>
                  <a:lnTo>
                    <a:pt x="53" y="80"/>
                  </a:lnTo>
                  <a:lnTo>
                    <a:pt x="49" y="80"/>
                  </a:lnTo>
                  <a:lnTo>
                    <a:pt x="45" y="80"/>
                  </a:lnTo>
                  <a:lnTo>
                    <a:pt x="45" y="76"/>
                  </a:lnTo>
                  <a:lnTo>
                    <a:pt x="41" y="68"/>
                  </a:lnTo>
                  <a:close/>
                  <a:moveTo>
                    <a:pt x="41" y="64"/>
                  </a:moveTo>
                  <a:lnTo>
                    <a:pt x="41" y="36"/>
                  </a:lnTo>
                  <a:lnTo>
                    <a:pt x="33" y="40"/>
                  </a:lnTo>
                  <a:lnTo>
                    <a:pt x="25" y="40"/>
                  </a:lnTo>
                  <a:lnTo>
                    <a:pt x="20" y="44"/>
                  </a:lnTo>
                  <a:lnTo>
                    <a:pt x="16" y="48"/>
                  </a:lnTo>
                  <a:lnTo>
                    <a:pt x="12" y="52"/>
                  </a:lnTo>
                  <a:lnTo>
                    <a:pt x="12" y="56"/>
                  </a:lnTo>
                  <a:lnTo>
                    <a:pt x="12" y="64"/>
                  </a:lnTo>
                  <a:lnTo>
                    <a:pt x="16" y="68"/>
                  </a:lnTo>
                  <a:lnTo>
                    <a:pt x="20" y="68"/>
                  </a:lnTo>
                  <a:lnTo>
                    <a:pt x="25" y="72"/>
                  </a:lnTo>
                  <a:lnTo>
                    <a:pt x="33" y="68"/>
                  </a:lnTo>
                  <a:lnTo>
                    <a:pt x="41" y="64"/>
                  </a:lnTo>
                  <a:close/>
                </a:path>
              </a:pathLst>
            </a:custGeom>
            <a:solidFill>
              <a:srgbClr val="000000"/>
            </a:solidFill>
            <a:ln w="0">
              <a:solidFill>
                <a:srgbClr val="000000"/>
              </a:solidFill>
              <a:round/>
              <a:headEnd/>
              <a:tailEnd/>
            </a:ln>
          </p:spPr>
          <p:txBody>
            <a:bodyPr/>
            <a:lstStyle/>
            <a:p>
              <a:endParaRPr lang="en-US"/>
            </a:p>
          </p:txBody>
        </p:sp>
        <p:sp>
          <p:nvSpPr>
            <p:cNvPr id="9297" name="Freeform 265"/>
            <p:cNvSpPr>
              <a:spLocks/>
            </p:cNvSpPr>
            <p:nvPr/>
          </p:nvSpPr>
          <p:spPr bwMode="auto">
            <a:xfrm>
              <a:off x="2828" y="3347"/>
              <a:ext cx="56" cy="80"/>
            </a:xfrm>
            <a:custGeom>
              <a:avLst/>
              <a:gdLst>
                <a:gd name="T0" fmla="*/ 28 w 56"/>
                <a:gd name="T1" fmla="*/ 0 h 80"/>
                <a:gd name="T2" fmla="*/ 28 w 56"/>
                <a:gd name="T3" fmla="*/ 20 h 80"/>
                <a:gd name="T4" fmla="*/ 32 w 56"/>
                <a:gd name="T5" fmla="*/ 8 h 80"/>
                <a:gd name="T6" fmla="*/ 40 w 56"/>
                <a:gd name="T7" fmla="*/ 0 h 80"/>
                <a:gd name="T8" fmla="*/ 48 w 56"/>
                <a:gd name="T9" fmla="*/ 0 h 80"/>
                <a:gd name="T10" fmla="*/ 52 w 56"/>
                <a:gd name="T11" fmla="*/ 0 h 80"/>
                <a:gd name="T12" fmla="*/ 56 w 56"/>
                <a:gd name="T13" fmla="*/ 4 h 80"/>
                <a:gd name="T14" fmla="*/ 56 w 56"/>
                <a:gd name="T15" fmla="*/ 8 h 80"/>
                <a:gd name="T16" fmla="*/ 56 w 56"/>
                <a:gd name="T17" fmla="*/ 12 h 80"/>
                <a:gd name="T18" fmla="*/ 56 w 56"/>
                <a:gd name="T19" fmla="*/ 16 h 80"/>
                <a:gd name="T20" fmla="*/ 56 w 56"/>
                <a:gd name="T21" fmla="*/ 16 h 80"/>
                <a:gd name="T22" fmla="*/ 52 w 56"/>
                <a:gd name="T23" fmla="*/ 20 h 80"/>
                <a:gd name="T24" fmla="*/ 52 w 56"/>
                <a:gd name="T25" fmla="*/ 20 h 80"/>
                <a:gd name="T26" fmla="*/ 48 w 56"/>
                <a:gd name="T27" fmla="*/ 20 h 80"/>
                <a:gd name="T28" fmla="*/ 44 w 56"/>
                <a:gd name="T29" fmla="*/ 16 h 80"/>
                <a:gd name="T30" fmla="*/ 40 w 56"/>
                <a:gd name="T31" fmla="*/ 12 h 80"/>
                <a:gd name="T32" fmla="*/ 40 w 56"/>
                <a:gd name="T33" fmla="*/ 12 h 80"/>
                <a:gd name="T34" fmla="*/ 36 w 56"/>
                <a:gd name="T35" fmla="*/ 12 h 80"/>
                <a:gd name="T36" fmla="*/ 36 w 56"/>
                <a:gd name="T37" fmla="*/ 16 h 80"/>
                <a:gd name="T38" fmla="*/ 32 w 56"/>
                <a:gd name="T39" fmla="*/ 20 h 80"/>
                <a:gd name="T40" fmla="*/ 28 w 56"/>
                <a:gd name="T41" fmla="*/ 28 h 80"/>
                <a:gd name="T42" fmla="*/ 28 w 56"/>
                <a:gd name="T43" fmla="*/ 60 h 80"/>
                <a:gd name="T44" fmla="*/ 28 w 56"/>
                <a:gd name="T45" fmla="*/ 68 h 80"/>
                <a:gd name="T46" fmla="*/ 28 w 56"/>
                <a:gd name="T47" fmla="*/ 72 h 80"/>
                <a:gd name="T48" fmla="*/ 28 w 56"/>
                <a:gd name="T49" fmla="*/ 76 h 80"/>
                <a:gd name="T50" fmla="*/ 32 w 56"/>
                <a:gd name="T51" fmla="*/ 76 h 80"/>
                <a:gd name="T52" fmla="*/ 36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12 w 56"/>
                <a:gd name="T67" fmla="*/ 76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6 h 80"/>
                <a:gd name="T80" fmla="*/ 12 w 56"/>
                <a:gd name="T81" fmla="*/ 12 h 80"/>
                <a:gd name="T82" fmla="*/ 8 w 56"/>
                <a:gd name="T83" fmla="*/ 12 h 80"/>
                <a:gd name="T84" fmla="*/ 8 w 56"/>
                <a:gd name="T85" fmla="*/ 8 h 80"/>
                <a:gd name="T86" fmla="*/ 8 w 56"/>
                <a:gd name="T87" fmla="*/ 8 h 80"/>
                <a:gd name="T88" fmla="*/ 4 w 56"/>
                <a:gd name="T89" fmla="*/ 8 h 80"/>
                <a:gd name="T90" fmla="*/ 0 w 56"/>
                <a:gd name="T91" fmla="*/ 12 h 80"/>
                <a:gd name="T92" fmla="*/ 0 w 56"/>
                <a:gd name="T93" fmla="*/ 8 h 80"/>
                <a:gd name="T94" fmla="*/ 24 w 56"/>
                <a:gd name="T95" fmla="*/ 0 h 80"/>
                <a:gd name="T96" fmla="*/ 28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8" y="0"/>
                  </a:moveTo>
                  <a:lnTo>
                    <a:pt x="28" y="20"/>
                  </a:lnTo>
                  <a:lnTo>
                    <a:pt x="32" y="8"/>
                  </a:lnTo>
                  <a:lnTo>
                    <a:pt x="40" y="0"/>
                  </a:lnTo>
                  <a:lnTo>
                    <a:pt x="48" y="0"/>
                  </a:lnTo>
                  <a:lnTo>
                    <a:pt x="52" y="0"/>
                  </a:lnTo>
                  <a:lnTo>
                    <a:pt x="56" y="4"/>
                  </a:lnTo>
                  <a:lnTo>
                    <a:pt x="56" y="8"/>
                  </a:lnTo>
                  <a:lnTo>
                    <a:pt x="56" y="12"/>
                  </a:lnTo>
                  <a:lnTo>
                    <a:pt x="56" y="16"/>
                  </a:lnTo>
                  <a:lnTo>
                    <a:pt x="52" y="20"/>
                  </a:lnTo>
                  <a:lnTo>
                    <a:pt x="48" y="20"/>
                  </a:lnTo>
                  <a:lnTo>
                    <a:pt x="44" y="16"/>
                  </a:lnTo>
                  <a:lnTo>
                    <a:pt x="40" y="12"/>
                  </a:lnTo>
                  <a:lnTo>
                    <a:pt x="36" y="12"/>
                  </a:lnTo>
                  <a:lnTo>
                    <a:pt x="36" y="16"/>
                  </a:lnTo>
                  <a:lnTo>
                    <a:pt x="32" y="20"/>
                  </a:lnTo>
                  <a:lnTo>
                    <a:pt x="28" y="28"/>
                  </a:lnTo>
                  <a:lnTo>
                    <a:pt x="28" y="60"/>
                  </a:lnTo>
                  <a:lnTo>
                    <a:pt x="28" y="68"/>
                  </a:lnTo>
                  <a:lnTo>
                    <a:pt x="28" y="72"/>
                  </a:lnTo>
                  <a:lnTo>
                    <a:pt x="28" y="76"/>
                  </a:lnTo>
                  <a:lnTo>
                    <a:pt x="32" y="76"/>
                  </a:lnTo>
                  <a:lnTo>
                    <a:pt x="36" y="76"/>
                  </a:lnTo>
                  <a:lnTo>
                    <a:pt x="40" y="80"/>
                  </a:lnTo>
                  <a:lnTo>
                    <a:pt x="0" y="80"/>
                  </a:lnTo>
                  <a:lnTo>
                    <a:pt x="4" y="76"/>
                  </a:lnTo>
                  <a:lnTo>
                    <a:pt x="8" y="76"/>
                  </a:lnTo>
                  <a:lnTo>
                    <a:pt x="12" y="76"/>
                  </a:lnTo>
                  <a:lnTo>
                    <a:pt x="12" y="72"/>
                  </a:lnTo>
                  <a:lnTo>
                    <a:pt x="12" y="68"/>
                  </a:lnTo>
                  <a:lnTo>
                    <a:pt x="12" y="60"/>
                  </a:lnTo>
                  <a:lnTo>
                    <a:pt x="12" y="32"/>
                  </a:lnTo>
                  <a:lnTo>
                    <a:pt x="12" y="20"/>
                  </a:lnTo>
                  <a:lnTo>
                    <a:pt x="12" y="16"/>
                  </a:lnTo>
                  <a:lnTo>
                    <a:pt x="12" y="12"/>
                  </a:lnTo>
                  <a:lnTo>
                    <a:pt x="8" y="12"/>
                  </a:lnTo>
                  <a:lnTo>
                    <a:pt x="8" y="8"/>
                  </a:lnTo>
                  <a:lnTo>
                    <a:pt x="4" y="8"/>
                  </a:lnTo>
                  <a:lnTo>
                    <a:pt x="0"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98" name="Freeform 266"/>
            <p:cNvSpPr>
              <a:spLocks/>
            </p:cNvSpPr>
            <p:nvPr/>
          </p:nvSpPr>
          <p:spPr bwMode="auto">
            <a:xfrm>
              <a:off x="2884" y="3323"/>
              <a:ext cx="52" cy="104"/>
            </a:xfrm>
            <a:custGeom>
              <a:avLst/>
              <a:gdLst>
                <a:gd name="T0" fmla="*/ 28 w 52"/>
                <a:gd name="T1" fmla="*/ 0 h 104"/>
                <a:gd name="T2" fmla="*/ 28 w 52"/>
                <a:gd name="T3" fmla="*/ 24 h 104"/>
                <a:gd name="T4" fmla="*/ 48 w 52"/>
                <a:gd name="T5" fmla="*/ 24 h 104"/>
                <a:gd name="T6" fmla="*/ 48 w 52"/>
                <a:gd name="T7" fmla="*/ 32 h 104"/>
                <a:gd name="T8" fmla="*/ 28 w 52"/>
                <a:gd name="T9" fmla="*/ 32 h 104"/>
                <a:gd name="T10" fmla="*/ 28 w 52"/>
                <a:gd name="T11" fmla="*/ 80 h 104"/>
                <a:gd name="T12" fmla="*/ 28 w 52"/>
                <a:gd name="T13" fmla="*/ 88 h 104"/>
                <a:gd name="T14" fmla="*/ 32 w 52"/>
                <a:gd name="T15" fmla="*/ 92 h 104"/>
                <a:gd name="T16" fmla="*/ 32 w 52"/>
                <a:gd name="T17" fmla="*/ 96 h 104"/>
                <a:gd name="T18" fmla="*/ 36 w 52"/>
                <a:gd name="T19" fmla="*/ 96 h 104"/>
                <a:gd name="T20" fmla="*/ 40 w 52"/>
                <a:gd name="T21" fmla="*/ 96 h 104"/>
                <a:gd name="T22" fmla="*/ 44 w 52"/>
                <a:gd name="T23" fmla="*/ 92 h 104"/>
                <a:gd name="T24" fmla="*/ 44 w 52"/>
                <a:gd name="T25" fmla="*/ 92 h 104"/>
                <a:gd name="T26" fmla="*/ 48 w 52"/>
                <a:gd name="T27" fmla="*/ 88 h 104"/>
                <a:gd name="T28" fmla="*/ 52 w 52"/>
                <a:gd name="T29" fmla="*/ 88 h 104"/>
                <a:gd name="T30" fmla="*/ 48 w 52"/>
                <a:gd name="T31" fmla="*/ 96 h 104"/>
                <a:gd name="T32" fmla="*/ 40 w 52"/>
                <a:gd name="T33" fmla="*/ 100 h 104"/>
                <a:gd name="T34" fmla="*/ 36 w 52"/>
                <a:gd name="T35" fmla="*/ 104 h 104"/>
                <a:gd name="T36" fmla="*/ 32 w 52"/>
                <a:gd name="T37" fmla="*/ 104 h 104"/>
                <a:gd name="T38" fmla="*/ 28 w 52"/>
                <a:gd name="T39" fmla="*/ 104 h 104"/>
                <a:gd name="T40" fmla="*/ 24 w 52"/>
                <a:gd name="T41" fmla="*/ 104 h 104"/>
                <a:gd name="T42" fmla="*/ 20 w 52"/>
                <a:gd name="T43" fmla="*/ 100 h 104"/>
                <a:gd name="T44" fmla="*/ 16 w 52"/>
                <a:gd name="T45" fmla="*/ 96 h 104"/>
                <a:gd name="T46" fmla="*/ 16 w 52"/>
                <a:gd name="T47" fmla="*/ 92 h 104"/>
                <a:gd name="T48" fmla="*/ 16 w 52"/>
                <a:gd name="T49" fmla="*/ 84 h 104"/>
                <a:gd name="T50" fmla="*/ 16 w 52"/>
                <a:gd name="T51" fmla="*/ 32 h 104"/>
                <a:gd name="T52" fmla="*/ 0 w 52"/>
                <a:gd name="T53" fmla="*/ 32 h 104"/>
                <a:gd name="T54" fmla="*/ 0 w 52"/>
                <a:gd name="T55" fmla="*/ 28 h 104"/>
                <a:gd name="T56" fmla="*/ 8 w 52"/>
                <a:gd name="T57" fmla="*/ 24 h 104"/>
                <a:gd name="T58" fmla="*/ 12 w 52"/>
                <a:gd name="T59" fmla="*/ 24 h 104"/>
                <a:gd name="T60" fmla="*/ 16 w 52"/>
                <a:gd name="T61" fmla="*/ 16 h 104"/>
                <a:gd name="T62" fmla="*/ 20 w 52"/>
                <a:gd name="T63" fmla="*/ 12 h 104"/>
                <a:gd name="T64" fmla="*/ 24 w 52"/>
                <a:gd name="T65" fmla="*/ 8 h 104"/>
                <a:gd name="T66" fmla="*/ 28 w 52"/>
                <a:gd name="T67" fmla="*/ 0 h 104"/>
                <a:gd name="T68" fmla="*/ 28 w 52"/>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4"/>
                <a:gd name="T107" fmla="*/ 52 w 52"/>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4">
                  <a:moveTo>
                    <a:pt x="28" y="0"/>
                  </a:moveTo>
                  <a:lnTo>
                    <a:pt x="28" y="24"/>
                  </a:lnTo>
                  <a:lnTo>
                    <a:pt x="48" y="24"/>
                  </a:lnTo>
                  <a:lnTo>
                    <a:pt x="48" y="32"/>
                  </a:lnTo>
                  <a:lnTo>
                    <a:pt x="28" y="32"/>
                  </a:lnTo>
                  <a:lnTo>
                    <a:pt x="28" y="80"/>
                  </a:lnTo>
                  <a:lnTo>
                    <a:pt x="28" y="88"/>
                  </a:lnTo>
                  <a:lnTo>
                    <a:pt x="32" y="92"/>
                  </a:lnTo>
                  <a:lnTo>
                    <a:pt x="32" y="96"/>
                  </a:lnTo>
                  <a:lnTo>
                    <a:pt x="36" y="96"/>
                  </a:lnTo>
                  <a:lnTo>
                    <a:pt x="40" y="96"/>
                  </a:lnTo>
                  <a:lnTo>
                    <a:pt x="44" y="92"/>
                  </a:lnTo>
                  <a:lnTo>
                    <a:pt x="48" y="88"/>
                  </a:lnTo>
                  <a:lnTo>
                    <a:pt x="52" y="88"/>
                  </a:lnTo>
                  <a:lnTo>
                    <a:pt x="48" y="96"/>
                  </a:lnTo>
                  <a:lnTo>
                    <a:pt x="40" y="100"/>
                  </a:lnTo>
                  <a:lnTo>
                    <a:pt x="36" y="104"/>
                  </a:lnTo>
                  <a:lnTo>
                    <a:pt x="32" y="104"/>
                  </a:lnTo>
                  <a:lnTo>
                    <a:pt x="28" y="104"/>
                  </a:lnTo>
                  <a:lnTo>
                    <a:pt x="24" y="104"/>
                  </a:lnTo>
                  <a:lnTo>
                    <a:pt x="20" y="100"/>
                  </a:lnTo>
                  <a:lnTo>
                    <a:pt x="16" y="96"/>
                  </a:lnTo>
                  <a:lnTo>
                    <a:pt x="16" y="92"/>
                  </a:lnTo>
                  <a:lnTo>
                    <a:pt x="16" y="84"/>
                  </a:lnTo>
                  <a:lnTo>
                    <a:pt x="16" y="32"/>
                  </a:lnTo>
                  <a:lnTo>
                    <a:pt x="0" y="32"/>
                  </a:lnTo>
                  <a:lnTo>
                    <a:pt x="0" y="28"/>
                  </a:lnTo>
                  <a:lnTo>
                    <a:pt x="8" y="24"/>
                  </a:lnTo>
                  <a:lnTo>
                    <a:pt x="12" y="24"/>
                  </a:lnTo>
                  <a:lnTo>
                    <a:pt x="16" y="16"/>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299" name="Freeform 267"/>
            <p:cNvSpPr>
              <a:spLocks/>
            </p:cNvSpPr>
            <p:nvPr/>
          </p:nvSpPr>
          <p:spPr bwMode="auto">
            <a:xfrm>
              <a:off x="2944" y="3347"/>
              <a:ext cx="53" cy="80"/>
            </a:xfrm>
            <a:custGeom>
              <a:avLst/>
              <a:gdLst>
                <a:gd name="T0" fmla="*/ 49 w 53"/>
                <a:gd name="T1" fmla="*/ 0 h 80"/>
                <a:gd name="T2" fmla="*/ 49 w 53"/>
                <a:gd name="T3" fmla="*/ 28 h 80"/>
                <a:gd name="T4" fmla="*/ 45 w 53"/>
                <a:gd name="T5" fmla="*/ 28 h 80"/>
                <a:gd name="T6" fmla="*/ 41 w 53"/>
                <a:gd name="T7" fmla="*/ 16 h 80"/>
                <a:gd name="T8" fmla="*/ 36 w 53"/>
                <a:gd name="T9" fmla="*/ 8 h 80"/>
                <a:gd name="T10" fmla="*/ 32 w 53"/>
                <a:gd name="T11" fmla="*/ 8 h 80"/>
                <a:gd name="T12" fmla="*/ 24 w 53"/>
                <a:gd name="T13" fmla="*/ 4 h 80"/>
                <a:gd name="T14" fmla="*/ 20 w 53"/>
                <a:gd name="T15" fmla="*/ 4 h 80"/>
                <a:gd name="T16" fmla="*/ 16 w 53"/>
                <a:gd name="T17" fmla="*/ 8 h 80"/>
                <a:gd name="T18" fmla="*/ 12 w 53"/>
                <a:gd name="T19" fmla="*/ 12 h 80"/>
                <a:gd name="T20" fmla="*/ 12 w 53"/>
                <a:gd name="T21" fmla="*/ 16 h 80"/>
                <a:gd name="T22" fmla="*/ 12 w 53"/>
                <a:gd name="T23" fmla="*/ 20 h 80"/>
                <a:gd name="T24" fmla="*/ 12 w 53"/>
                <a:gd name="T25" fmla="*/ 24 h 80"/>
                <a:gd name="T26" fmla="*/ 16 w 53"/>
                <a:gd name="T27" fmla="*/ 28 h 80"/>
                <a:gd name="T28" fmla="*/ 24 w 53"/>
                <a:gd name="T29" fmla="*/ 32 h 80"/>
                <a:gd name="T30" fmla="*/ 36 w 53"/>
                <a:gd name="T31" fmla="*/ 36 h 80"/>
                <a:gd name="T32" fmla="*/ 45 w 53"/>
                <a:gd name="T33" fmla="*/ 44 h 80"/>
                <a:gd name="T34" fmla="*/ 53 w 53"/>
                <a:gd name="T35" fmla="*/ 48 h 80"/>
                <a:gd name="T36" fmla="*/ 53 w 53"/>
                <a:gd name="T37" fmla="*/ 60 h 80"/>
                <a:gd name="T38" fmla="*/ 53 w 53"/>
                <a:gd name="T39" fmla="*/ 68 h 80"/>
                <a:gd name="T40" fmla="*/ 45 w 53"/>
                <a:gd name="T41" fmla="*/ 76 h 80"/>
                <a:gd name="T42" fmla="*/ 36 w 53"/>
                <a:gd name="T43" fmla="*/ 80 h 80"/>
                <a:gd name="T44" fmla="*/ 28 w 53"/>
                <a:gd name="T45" fmla="*/ 80 h 80"/>
                <a:gd name="T46" fmla="*/ 20 w 53"/>
                <a:gd name="T47" fmla="*/ 80 h 80"/>
                <a:gd name="T48" fmla="*/ 8 w 53"/>
                <a:gd name="T49" fmla="*/ 80 h 80"/>
                <a:gd name="T50" fmla="*/ 8 w 53"/>
                <a:gd name="T51" fmla="*/ 80 h 80"/>
                <a:gd name="T52" fmla="*/ 4 w 53"/>
                <a:gd name="T53" fmla="*/ 80 h 80"/>
                <a:gd name="T54" fmla="*/ 4 w 53"/>
                <a:gd name="T55" fmla="*/ 80 h 80"/>
                <a:gd name="T56" fmla="*/ 0 w 53"/>
                <a:gd name="T57" fmla="*/ 80 h 80"/>
                <a:gd name="T58" fmla="*/ 0 w 53"/>
                <a:gd name="T59" fmla="*/ 80 h 80"/>
                <a:gd name="T60" fmla="*/ 0 w 53"/>
                <a:gd name="T61" fmla="*/ 56 h 80"/>
                <a:gd name="T62" fmla="*/ 0 w 53"/>
                <a:gd name="T63" fmla="*/ 56 h 80"/>
                <a:gd name="T64" fmla="*/ 4 w 53"/>
                <a:gd name="T65" fmla="*/ 64 h 80"/>
                <a:gd name="T66" fmla="*/ 12 w 53"/>
                <a:gd name="T67" fmla="*/ 72 h 80"/>
                <a:gd name="T68" fmla="*/ 20 w 53"/>
                <a:gd name="T69" fmla="*/ 76 h 80"/>
                <a:gd name="T70" fmla="*/ 28 w 53"/>
                <a:gd name="T71" fmla="*/ 76 h 80"/>
                <a:gd name="T72" fmla="*/ 32 w 53"/>
                <a:gd name="T73" fmla="*/ 76 h 80"/>
                <a:gd name="T74" fmla="*/ 36 w 53"/>
                <a:gd name="T75" fmla="*/ 72 h 80"/>
                <a:gd name="T76" fmla="*/ 41 w 53"/>
                <a:gd name="T77" fmla="*/ 68 h 80"/>
                <a:gd name="T78" fmla="*/ 41 w 53"/>
                <a:gd name="T79" fmla="*/ 64 h 80"/>
                <a:gd name="T80" fmla="*/ 41 w 53"/>
                <a:gd name="T81" fmla="*/ 60 h 80"/>
                <a:gd name="T82" fmla="*/ 36 w 53"/>
                <a:gd name="T83" fmla="*/ 56 h 80"/>
                <a:gd name="T84" fmla="*/ 32 w 53"/>
                <a:gd name="T85" fmla="*/ 52 h 80"/>
                <a:gd name="T86" fmla="*/ 20 w 53"/>
                <a:gd name="T87" fmla="*/ 44 h 80"/>
                <a:gd name="T88" fmla="*/ 8 w 53"/>
                <a:gd name="T89" fmla="*/ 40 h 80"/>
                <a:gd name="T90" fmla="*/ 4 w 53"/>
                <a:gd name="T91" fmla="*/ 36 h 80"/>
                <a:gd name="T92" fmla="*/ 0 w 53"/>
                <a:gd name="T93" fmla="*/ 28 h 80"/>
                <a:gd name="T94" fmla="*/ 0 w 53"/>
                <a:gd name="T95" fmla="*/ 20 h 80"/>
                <a:gd name="T96" fmla="*/ 0 w 53"/>
                <a:gd name="T97" fmla="*/ 12 h 80"/>
                <a:gd name="T98" fmla="*/ 8 w 53"/>
                <a:gd name="T99" fmla="*/ 8 h 80"/>
                <a:gd name="T100" fmla="*/ 16 w 53"/>
                <a:gd name="T101" fmla="*/ 0 h 80"/>
                <a:gd name="T102" fmla="*/ 24 w 53"/>
                <a:gd name="T103" fmla="*/ 0 h 80"/>
                <a:gd name="T104" fmla="*/ 28 w 53"/>
                <a:gd name="T105" fmla="*/ 0 h 80"/>
                <a:gd name="T106" fmla="*/ 36 w 53"/>
                <a:gd name="T107" fmla="*/ 0 h 80"/>
                <a:gd name="T108" fmla="*/ 41 w 53"/>
                <a:gd name="T109" fmla="*/ 4 h 80"/>
                <a:gd name="T110" fmla="*/ 41 w 53"/>
                <a:gd name="T111" fmla="*/ 4 h 80"/>
                <a:gd name="T112" fmla="*/ 45 w 53"/>
                <a:gd name="T113" fmla="*/ 4 h 80"/>
                <a:gd name="T114" fmla="*/ 45 w 53"/>
                <a:gd name="T115" fmla="*/ 4 h 80"/>
                <a:gd name="T116" fmla="*/ 45 w 53"/>
                <a:gd name="T117" fmla="*/ 0 h 80"/>
                <a:gd name="T118" fmla="*/ 45 w 53"/>
                <a:gd name="T119" fmla="*/ 0 h 80"/>
                <a:gd name="T120" fmla="*/ 49 w 53"/>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0"/>
                <a:gd name="T185" fmla="*/ 53 w 53"/>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0">
                  <a:moveTo>
                    <a:pt x="49" y="0"/>
                  </a:moveTo>
                  <a:lnTo>
                    <a:pt x="49" y="28"/>
                  </a:lnTo>
                  <a:lnTo>
                    <a:pt x="45" y="28"/>
                  </a:lnTo>
                  <a:lnTo>
                    <a:pt x="41" y="16"/>
                  </a:lnTo>
                  <a:lnTo>
                    <a:pt x="36" y="8"/>
                  </a:lnTo>
                  <a:lnTo>
                    <a:pt x="32" y="8"/>
                  </a:lnTo>
                  <a:lnTo>
                    <a:pt x="24" y="4"/>
                  </a:lnTo>
                  <a:lnTo>
                    <a:pt x="20" y="4"/>
                  </a:lnTo>
                  <a:lnTo>
                    <a:pt x="16" y="8"/>
                  </a:lnTo>
                  <a:lnTo>
                    <a:pt x="12" y="12"/>
                  </a:lnTo>
                  <a:lnTo>
                    <a:pt x="12" y="16"/>
                  </a:lnTo>
                  <a:lnTo>
                    <a:pt x="12" y="20"/>
                  </a:lnTo>
                  <a:lnTo>
                    <a:pt x="12" y="24"/>
                  </a:lnTo>
                  <a:lnTo>
                    <a:pt x="16" y="28"/>
                  </a:lnTo>
                  <a:lnTo>
                    <a:pt x="24" y="32"/>
                  </a:lnTo>
                  <a:lnTo>
                    <a:pt x="36" y="36"/>
                  </a:lnTo>
                  <a:lnTo>
                    <a:pt x="45" y="44"/>
                  </a:lnTo>
                  <a:lnTo>
                    <a:pt x="53" y="48"/>
                  </a:lnTo>
                  <a:lnTo>
                    <a:pt x="53" y="60"/>
                  </a:lnTo>
                  <a:lnTo>
                    <a:pt x="53" y="68"/>
                  </a:lnTo>
                  <a:lnTo>
                    <a:pt x="45" y="76"/>
                  </a:lnTo>
                  <a:lnTo>
                    <a:pt x="36" y="80"/>
                  </a:lnTo>
                  <a:lnTo>
                    <a:pt x="28" y="80"/>
                  </a:lnTo>
                  <a:lnTo>
                    <a:pt x="20" y="80"/>
                  </a:lnTo>
                  <a:lnTo>
                    <a:pt x="8" y="80"/>
                  </a:lnTo>
                  <a:lnTo>
                    <a:pt x="4" y="80"/>
                  </a:lnTo>
                  <a:lnTo>
                    <a:pt x="0" y="80"/>
                  </a:lnTo>
                  <a:lnTo>
                    <a:pt x="0" y="56"/>
                  </a:lnTo>
                  <a:lnTo>
                    <a:pt x="4" y="64"/>
                  </a:lnTo>
                  <a:lnTo>
                    <a:pt x="12" y="72"/>
                  </a:lnTo>
                  <a:lnTo>
                    <a:pt x="20" y="76"/>
                  </a:lnTo>
                  <a:lnTo>
                    <a:pt x="28" y="76"/>
                  </a:lnTo>
                  <a:lnTo>
                    <a:pt x="32" y="76"/>
                  </a:lnTo>
                  <a:lnTo>
                    <a:pt x="36" y="72"/>
                  </a:lnTo>
                  <a:lnTo>
                    <a:pt x="41" y="68"/>
                  </a:lnTo>
                  <a:lnTo>
                    <a:pt x="41" y="64"/>
                  </a:lnTo>
                  <a:lnTo>
                    <a:pt x="41" y="60"/>
                  </a:lnTo>
                  <a:lnTo>
                    <a:pt x="36" y="56"/>
                  </a:lnTo>
                  <a:lnTo>
                    <a:pt x="32" y="52"/>
                  </a:lnTo>
                  <a:lnTo>
                    <a:pt x="20" y="44"/>
                  </a:lnTo>
                  <a:lnTo>
                    <a:pt x="8" y="40"/>
                  </a:lnTo>
                  <a:lnTo>
                    <a:pt x="4" y="36"/>
                  </a:lnTo>
                  <a:lnTo>
                    <a:pt x="0" y="28"/>
                  </a:lnTo>
                  <a:lnTo>
                    <a:pt x="0" y="20"/>
                  </a:lnTo>
                  <a:lnTo>
                    <a:pt x="0" y="12"/>
                  </a:lnTo>
                  <a:lnTo>
                    <a:pt x="8" y="8"/>
                  </a:lnTo>
                  <a:lnTo>
                    <a:pt x="16" y="0"/>
                  </a:lnTo>
                  <a:lnTo>
                    <a:pt x="24" y="0"/>
                  </a:lnTo>
                  <a:lnTo>
                    <a:pt x="28" y="0"/>
                  </a:lnTo>
                  <a:lnTo>
                    <a:pt x="36" y="0"/>
                  </a:lnTo>
                  <a:lnTo>
                    <a:pt x="41" y="4"/>
                  </a:lnTo>
                  <a:lnTo>
                    <a:pt x="45" y="4"/>
                  </a:lnTo>
                  <a:lnTo>
                    <a:pt x="45" y="0"/>
                  </a:lnTo>
                  <a:lnTo>
                    <a:pt x="49" y="0"/>
                  </a:lnTo>
                  <a:close/>
                </a:path>
              </a:pathLst>
            </a:custGeom>
            <a:solidFill>
              <a:srgbClr val="000000"/>
            </a:solidFill>
            <a:ln w="0">
              <a:solidFill>
                <a:srgbClr val="000000"/>
              </a:solidFill>
              <a:round/>
              <a:headEnd/>
              <a:tailEnd/>
            </a:ln>
          </p:spPr>
          <p:txBody>
            <a:bodyPr/>
            <a:lstStyle/>
            <a:p>
              <a:endParaRPr lang="en-US"/>
            </a:p>
          </p:txBody>
        </p:sp>
        <p:sp>
          <p:nvSpPr>
            <p:cNvPr id="9300" name="Rectangle 268"/>
            <p:cNvSpPr>
              <a:spLocks noChangeArrowheads="1"/>
            </p:cNvSpPr>
            <p:nvPr/>
          </p:nvSpPr>
          <p:spPr bwMode="auto">
            <a:xfrm>
              <a:off x="3829" y="327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01" name="Freeform 269"/>
            <p:cNvSpPr>
              <a:spLocks/>
            </p:cNvSpPr>
            <p:nvPr/>
          </p:nvSpPr>
          <p:spPr bwMode="auto">
            <a:xfrm>
              <a:off x="4122" y="3327"/>
              <a:ext cx="48" cy="100"/>
            </a:xfrm>
            <a:custGeom>
              <a:avLst/>
              <a:gdLst>
                <a:gd name="T0" fmla="*/ 40 w 48"/>
                <a:gd name="T1" fmla="*/ 0 h 100"/>
                <a:gd name="T2" fmla="*/ 32 w 48"/>
                <a:gd name="T3" fmla="*/ 24 h 100"/>
                <a:gd name="T4" fmla="*/ 48 w 48"/>
                <a:gd name="T5" fmla="*/ 24 h 100"/>
                <a:gd name="T6" fmla="*/ 48 w 48"/>
                <a:gd name="T7" fmla="*/ 28 h 100"/>
                <a:gd name="T8" fmla="*/ 32 w 48"/>
                <a:gd name="T9" fmla="*/ 28 h 100"/>
                <a:gd name="T10" fmla="*/ 16 w 48"/>
                <a:gd name="T11" fmla="*/ 80 h 100"/>
                <a:gd name="T12" fmla="*/ 16 w 48"/>
                <a:gd name="T13" fmla="*/ 88 h 100"/>
                <a:gd name="T14" fmla="*/ 12 w 48"/>
                <a:gd name="T15" fmla="*/ 92 h 100"/>
                <a:gd name="T16" fmla="*/ 12 w 48"/>
                <a:gd name="T17" fmla="*/ 92 h 100"/>
                <a:gd name="T18" fmla="*/ 12 w 48"/>
                <a:gd name="T19" fmla="*/ 92 h 100"/>
                <a:gd name="T20" fmla="*/ 16 w 48"/>
                <a:gd name="T21" fmla="*/ 96 h 100"/>
                <a:gd name="T22" fmla="*/ 16 w 48"/>
                <a:gd name="T23" fmla="*/ 96 h 100"/>
                <a:gd name="T24" fmla="*/ 16 w 48"/>
                <a:gd name="T25" fmla="*/ 92 h 100"/>
                <a:gd name="T26" fmla="*/ 20 w 48"/>
                <a:gd name="T27" fmla="*/ 92 h 100"/>
                <a:gd name="T28" fmla="*/ 24 w 48"/>
                <a:gd name="T29" fmla="*/ 88 h 100"/>
                <a:gd name="T30" fmla="*/ 28 w 48"/>
                <a:gd name="T31" fmla="*/ 80 h 100"/>
                <a:gd name="T32" fmla="*/ 32 w 48"/>
                <a:gd name="T33" fmla="*/ 84 h 100"/>
                <a:gd name="T34" fmla="*/ 24 w 48"/>
                <a:gd name="T35" fmla="*/ 92 h 100"/>
                <a:gd name="T36" fmla="*/ 16 w 48"/>
                <a:gd name="T37" fmla="*/ 100 h 100"/>
                <a:gd name="T38" fmla="*/ 12 w 48"/>
                <a:gd name="T39" fmla="*/ 100 h 100"/>
                <a:gd name="T40" fmla="*/ 8 w 48"/>
                <a:gd name="T41" fmla="*/ 100 h 100"/>
                <a:gd name="T42" fmla="*/ 4 w 48"/>
                <a:gd name="T43" fmla="*/ 100 h 100"/>
                <a:gd name="T44" fmla="*/ 0 w 48"/>
                <a:gd name="T45" fmla="*/ 100 h 100"/>
                <a:gd name="T46" fmla="*/ 0 w 48"/>
                <a:gd name="T47" fmla="*/ 96 h 100"/>
                <a:gd name="T48" fmla="*/ 0 w 48"/>
                <a:gd name="T49" fmla="*/ 92 h 100"/>
                <a:gd name="T50" fmla="*/ 0 w 48"/>
                <a:gd name="T51" fmla="*/ 88 h 100"/>
                <a:gd name="T52" fmla="*/ 4 w 48"/>
                <a:gd name="T53" fmla="*/ 80 h 100"/>
                <a:gd name="T54" fmla="*/ 16 w 48"/>
                <a:gd name="T55" fmla="*/ 28 h 100"/>
                <a:gd name="T56" fmla="*/ 4 w 48"/>
                <a:gd name="T57" fmla="*/ 28 h 100"/>
                <a:gd name="T58" fmla="*/ 4 w 48"/>
                <a:gd name="T59" fmla="*/ 24 h 100"/>
                <a:gd name="T60" fmla="*/ 12 w 48"/>
                <a:gd name="T61" fmla="*/ 24 h 100"/>
                <a:gd name="T62" fmla="*/ 20 w 48"/>
                <a:gd name="T63" fmla="*/ 20 h 100"/>
                <a:gd name="T64" fmla="*/ 28 w 48"/>
                <a:gd name="T65" fmla="*/ 12 h 100"/>
                <a:gd name="T66" fmla="*/ 36 w 48"/>
                <a:gd name="T67" fmla="*/ 0 h 100"/>
                <a:gd name="T68" fmla="*/ 40 w 48"/>
                <a:gd name="T69" fmla="*/ 0 h 1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0"/>
                <a:gd name="T107" fmla="*/ 48 w 48"/>
                <a:gd name="T108" fmla="*/ 100 h 1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0">
                  <a:moveTo>
                    <a:pt x="40" y="0"/>
                  </a:moveTo>
                  <a:lnTo>
                    <a:pt x="32" y="24"/>
                  </a:lnTo>
                  <a:lnTo>
                    <a:pt x="48" y="24"/>
                  </a:lnTo>
                  <a:lnTo>
                    <a:pt x="48" y="28"/>
                  </a:lnTo>
                  <a:lnTo>
                    <a:pt x="32" y="28"/>
                  </a:lnTo>
                  <a:lnTo>
                    <a:pt x="16" y="80"/>
                  </a:lnTo>
                  <a:lnTo>
                    <a:pt x="16" y="88"/>
                  </a:lnTo>
                  <a:lnTo>
                    <a:pt x="12" y="92"/>
                  </a:lnTo>
                  <a:lnTo>
                    <a:pt x="16" y="96"/>
                  </a:lnTo>
                  <a:lnTo>
                    <a:pt x="16" y="92"/>
                  </a:lnTo>
                  <a:lnTo>
                    <a:pt x="20" y="92"/>
                  </a:lnTo>
                  <a:lnTo>
                    <a:pt x="24" y="88"/>
                  </a:lnTo>
                  <a:lnTo>
                    <a:pt x="28" y="80"/>
                  </a:lnTo>
                  <a:lnTo>
                    <a:pt x="32" y="84"/>
                  </a:lnTo>
                  <a:lnTo>
                    <a:pt x="24" y="92"/>
                  </a:lnTo>
                  <a:lnTo>
                    <a:pt x="16" y="100"/>
                  </a:lnTo>
                  <a:lnTo>
                    <a:pt x="12" y="100"/>
                  </a:lnTo>
                  <a:lnTo>
                    <a:pt x="8" y="100"/>
                  </a:lnTo>
                  <a:lnTo>
                    <a:pt x="4" y="100"/>
                  </a:lnTo>
                  <a:lnTo>
                    <a:pt x="0" y="100"/>
                  </a:lnTo>
                  <a:lnTo>
                    <a:pt x="0" y="96"/>
                  </a:lnTo>
                  <a:lnTo>
                    <a:pt x="0" y="92"/>
                  </a:lnTo>
                  <a:lnTo>
                    <a:pt x="0" y="88"/>
                  </a:lnTo>
                  <a:lnTo>
                    <a:pt x="4" y="80"/>
                  </a:lnTo>
                  <a:lnTo>
                    <a:pt x="16" y="28"/>
                  </a:lnTo>
                  <a:lnTo>
                    <a:pt x="4" y="28"/>
                  </a:lnTo>
                  <a:lnTo>
                    <a:pt x="4" y="24"/>
                  </a:lnTo>
                  <a:lnTo>
                    <a:pt x="12" y="24"/>
                  </a:lnTo>
                  <a:lnTo>
                    <a:pt x="20" y="20"/>
                  </a:lnTo>
                  <a:lnTo>
                    <a:pt x="28" y="12"/>
                  </a:lnTo>
                  <a:lnTo>
                    <a:pt x="36" y="0"/>
                  </a:lnTo>
                  <a:lnTo>
                    <a:pt x="40" y="0"/>
                  </a:lnTo>
                  <a:close/>
                </a:path>
              </a:pathLst>
            </a:custGeom>
            <a:solidFill>
              <a:srgbClr val="000000"/>
            </a:solidFill>
            <a:ln w="0">
              <a:solidFill>
                <a:srgbClr val="000000"/>
              </a:solidFill>
              <a:round/>
              <a:headEnd/>
              <a:tailEnd/>
            </a:ln>
          </p:spPr>
          <p:txBody>
            <a:bodyPr/>
            <a:lstStyle/>
            <a:p>
              <a:endParaRPr lang="en-US"/>
            </a:p>
          </p:txBody>
        </p:sp>
        <p:sp>
          <p:nvSpPr>
            <p:cNvPr id="9302" name="Freeform 270"/>
            <p:cNvSpPr>
              <a:spLocks noEditPoints="1"/>
            </p:cNvSpPr>
            <p:nvPr/>
          </p:nvSpPr>
          <p:spPr bwMode="auto">
            <a:xfrm>
              <a:off x="4170" y="3347"/>
              <a:ext cx="81" cy="80"/>
            </a:xfrm>
            <a:custGeom>
              <a:avLst/>
              <a:gdLst>
                <a:gd name="T0" fmla="*/ 65 w 81"/>
                <a:gd name="T1" fmla="*/ 60 h 80"/>
                <a:gd name="T2" fmla="*/ 65 w 81"/>
                <a:gd name="T3" fmla="*/ 72 h 80"/>
                <a:gd name="T4" fmla="*/ 65 w 81"/>
                <a:gd name="T5" fmla="*/ 72 h 80"/>
                <a:gd name="T6" fmla="*/ 65 w 81"/>
                <a:gd name="T7" fmla="*/ 72 h 80"/>
                <a:gd name="T8" fmla="*/ 65 w 81"/>
                <a:gd name="T9" fmla="*/ 72 h 80"/>
                <a:gd name="T10" fmla="*/ 69 w 81"/>
                <a:gd name="T11" fmla="*/ 68 h 80"/>
                <a:gd name="T12" fmla="*/ 77 w 81"/>
                <a:gd name="T13" fmla="*/ 64 h 80"/>
                <a:gd name="T14" fmla="*/ 65 w 81"/>
                <a:gd name="T15" fmla="*/ 76 h 80"/>
                <a:gd name="T16" fmla="*/ 57 w 81"/>
                <a:gd name="T17" fmla="*/ 80 h 80"/>
                <a:gd name="T18" fmla="*/ 53 w 81"/>
                <a:gd name="T19" fmla="*/ 80 h 80"/>
                <a:gd name="T20" fmla="*/ 48 w 81"/>
                <a:gd name="T21" fmla="*/ 76 h 80"/>
                <a:gd name="T22" fmla="*/ 53 w 81"/>
                <a:gd name="T23" fmla="*/ 64 h 80"/>
                <a:gd name="T24" fmla="*/ 40 w 81"/>
                <a:gd name="T25" fmla="*/ 68 h 80"/>
                <a:gd name="T26" fmla="*/ 24 w 81"/>
                <a:gd name="T27" fmla="*/ 80 h 80"/>
                <a:gd name="T28" fmla="*/ 8 w 81"/>
                <a:gd name="T29" fmla="*/ 80 h 80"/>
                <a:gd name="T30" fmla="*/ 0 w 81"/>
                <a:gd name="T31" fmla="*/ 72 h 80"/>
                <a:gd name="T32" fmla="*/ 0 w 81"/>
                <a:gd name="T33" fmla="*/ 48 h 80"/>
                <a:gd name="T34" fmla="*/ 16 w 81"/>
                <a:gd name="T35" fmla="*/ 20 h 80"/>
                <a:gd name="T36" fmla="*/ 40 w 81"/>
                <a:gd name="T37" fmla="*/ 4 h 80"/>
                <a:gd name="T38" fmla="*/ 57 w 81"/>
                <a:gd name="T39" fmla="*/ 4 h 80"/>
                <a:gd name="T40" fmla="*/ 65 w 81"/>
                <a:gd name="T41" fmla="*/ 8 h 80"/>
                <a:gd name="T42" fmla="*/ 69 w 81"/>
                <a:gd name="T43" fmla="*/ 4 h 80"/>
                <a:gd name="T44" fmla="*/ 53 w 81"/>
                <a:gd name="T45" fmla="*/ 4 h 80"/>
                <a:gd name="T46" fmla="*/ 36 w 81"/>
                <a:gd name="T47" fmla="*/ 12 h 80"/>
                <a:gd name="T48" fmla="*/ 20 w 81"/>
                <a:gd name="T49" fmla="*/ 32 h 80"/>
                <a:gd name="T50" fmla="*/ 16 w 81"/>
                <a:gd name="T51" fmla="*/ 60 h 80"/>
                <a:gd name="T52" fmla="*/ 16 w 81"/>
                <a:gd name="T53" fmla="*/ 68 h 80"/>
                <a:gd name="T54" fmla="*/ 24 w 81"/>
                <a:gd name="T55" fmla="*/ 72 h 80"/>
                <a:gd name="T56" fmla="*/ 40 w 81"/>
                <a:gd name="T57" fmla="*/ 68 h 80"/>
                <a:gd name="T58" fmla="*/ 57 w 81"/>
                <a:gd name="T59" fmla="*/ 44 h 80"/>
                <a:gd name="T60" fmla="*/ 61 w 81"/>
                <a:gd name="T61" fmla="*/ 20 h 80"/>
                <a:gd name="T62" fmla="*/ 61 w 81"/>
                <a:gd name="T63" fmla="*/ 8 h 80"/>
                <a:gd name="T64" fmla="*/ 53 w 81"/>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0"/>
                <a:gd name="T101" fmla="*/ 81 w 81"/>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0">
                  <a:moveTo>
                    <a:pt x="81" y="0"/>
                  </a:moveTo>
                  <a:lnTo>
                    <a:pt x="65" y="60"/>
                  </a:lnTo>
                  <a:lnTo>
                    <a:pt x="65" y="68"/>
                  </a:lnTo>
                  <a:lnTo>
                    <a:pt x="65" y="72"/>
                  </a:lnTo>
                  <a:lnTo>
                    <a:pt x="69" y="72"/>
                  </a:lnTo>
                  <a:lnTo>
                    <a:pt x="69" y="68"/>
                  </a:lnTo>
                  <a:lnTo>
                    <a:pt x="73" y="64"/>
                  </a:lnTo>
                  <a:lnTo>
                    <a:pt x="77" y="64"/>
                  </a:lnTo>
                  <a:lnTo>
                    <a:pt x="73" y="72"/>
                  </a:lnTo>
                  <a:lnTo>
                    <a:pt x="65" y="76"/>
                  </a:lnTo>
                  <a:lnTo>
                    <a:pt x="61" y="80"/>
                  </a:lnTo>
                  <a:lnTo>
                    <a:pt x="57" y="80"/>
                  </a:lnTo>
                  <a:lnTo>
                    <a:pt x="53" y="80"/>
                  </a:lnTo>
                  <a:lnTo>
                    <a:pt x="48" y="76"/>
                  </a:lnTo>
                  <a:lnTo>
                    <a:pt x="48" y="68"/>
                  </a:lnTo>
                  <a:lnTo>
                    <a:pt x="53" y="64"/>
                  </a:lnTo>
                  <a:lnTo>
                    <a:pt x="53" y="56"/>
                  </a:lnTo>
                  <a:lnTo>
                    <a:pt x="40" y="68"/>
                  </a:lnTo>
                  <a:lnTo>
                    <a:pt x="32" y="76"/>
                  </a:lnTo>
                  <a:lnTo>
                    <a:pt x="24" y="80"/>
                  </a:lnTo>
                  <a:lnTo>
                    <a:pt x="16" y="80"/>
                  </a:lnTo>
                  <a:lnTo>
                    <a:pt x="8" y="80"/>
                  </a:lnTo>
                  <a:lnTo>
                    <a:pt x="4" y="76"/>
                  </a:lnTo>
                  <a:lnTo>
                    <a:pt x="0" y="72"/>
                  </a:lnTo>
                  <a:lnTo>
                    <a:pt x="0" y="64"/>
                  </a:lnTo>
                  <a:lnTo>
                    <a:pt x="0" y="48"/>
                  </a:lnTo>
                  <a:lnTo>
                    <a:pt x="8" y="32"/>
                  </a:lnTo>
                  <a:lnTo>
                    <a:pt x="16" y="20"/>
                  </a:lnTo>
                  <a:lnTo>
                    <a:pt x="32" y="8"/>
                  </a:lnTo>
                  <a:lnTo>
                    <a:pt x="40" y="4"/>
                  </a:lnTo>
                  <a:lnTo>
                    <a:pt x="53" y="0"/>
                  </a:lnTo>
                  <a:lnTo>
                    <a:pt x="57" y="4"/>
                  </a:lnTo>
                  <a:lnTo>
                    <a:pt x="61" y="4"/>
                  </a:lnTo>
                  <a:lnTo>
                    <a:pt x="65" y="8"/>
                  </a:lnTo>
                  <a:lnTo>
                    <a:pt x="65" y="16"/>
                  </a:lnTo>
                  <a:lnTo>
                    <a:pt x="69" y="4"/>
                  </a:lnTo>
                  <a:lnTo>
                    <a:pt x="81" y="0"/>
                  </a:lnTo>
                  <a:close/>
                  <a:moveTo>
                    <a:pt x="53" y="4"/>
                  </a:moveTo>
                  <a:lnTo>
                    <a:pt x="44" y="8"/>
                  </a:lnTo>
                  <a:lnTo>
                    <a:pt x="36" y="12"/>
                  </a:lnTo>
                  <a:lnTo>
                    <a:pt x="28" y="20"/>
                  </a:lnTo>
                  <a:lnTo>
                    <a:pt x="20" y="32"/>
                  </a:lnTo>
                  <a:lnTo>
                    <a:pt x="16" y="48"/>
                  </a:lnTo>
                  <a:lnTo>
                    <a:pt x="16" y="60"/>
                  </a:lnTo>
                  <a:lnTo>
                    <a:pt x="16" y="64"/>
                  </a:lnTo>
                  <a:lnTo>
                    <a:pt x="16" y="68"/>
                  </a:lnTo>
                  <a:lnTo>
                    <a:pt x="20" y="72"/>
                  </a:lnTo>
                  <a:lnTo>
                    <a:pt x="24" y="72"/>
                  </a:lnTo>
                  <a:lnTo>
                    <a:pt x="32" y="72"/>
                  </a:lnTo>
                  <a:lnTo>
                    <a:pt x="40" y="68"/>
                  </a:lnTo>
                  <a:lnTo>
                    <a:pt x="48" y="60"/>
                  </a:lnTo>
                  <a:lnTo>
                    <a:pt x="57" y="44"/>
                  </a:lnTo>
                  <a:lnTo>
                    <a:pt x="61" y="32"/>
                  </a:lnTo>
                  <a:lnTo>
                    <a:pt x="61" y="20"/>
                  </a:lnTo>
                  <a:lnTo>
                    <a:pt x="61" y="12"/>
                  </a:lnTo>
                  <a:lnTo>
                    <a:pt x="61" y="8"/>
                  </a:lnTo>
                  <a:lnTo>
                    <a:pt x="57" y="8"/>
                  </a:lnTo>
                  <a:lnTo>
                    <a:pt x="53" y="4"/>
                  </a:lnTo>
                  <a:close/>
                </a:path>
              </a:pathLst>
            </a:custGeom>
            <a:solidFill>
              <a:srgbClr val="000000"/>
            </a:solidFill>
            <a:ln w="0">
              <a:solidFill>
                <a:srgbClr val="000000"/>
              </a:solidFill>
              <a:round/>
              <a:headEnd/>
              <a:tailEnd/>
            </a:ln>
          </p:spPr>
          <p:txBody>
            <a:bodyPr/>
            <a:lstStyle/>
            <a:p>
              <a:endParaRPr lang="en-US"/>
            </a:p>
          </p:txBody>
        </p:sp>
        <p:sp>
          <p:nvSpPr>
            <p:cNvPr id="9303" name="Freeform 271"/>
            <p:cNvSpPr>
              <a:spLocks noEditPoints="1"/>
            </p:cNvSpPr>
            <p:nvPr/>
          </p:nvSpPr>
          <p:spPr bwMode="auto">
            <a:xfrm>
              <a:off x="4259" y="3303"/>
              <a:ext cx="76" cy="124"/>
            </a:xfrm>
            <a:custGeom>
              <a:avLst/>
              <a:gdLst>
                <a:gd name="T0" fmla="*/ 48 w 76"/>
                <a:gd name="T1" fmla="*/ 0 h 124"/>
                <a:gd name="T2" fmla="*/ 28 w 76"/>
                <a:gd name="T3" fmla="*/ 64 h 124"/>
                <a:gd name="T4" fmla="*/ 36 w 76"/>
                <a:gd name="T5" fmla="*/ 56 h 124"/>
                <a:gd name="T6" fmla="*/ 44 w 76"/>
                <a:gd name="T7" fmla="*/ 48 h 124"/>
                <a:gd name="T8" fmla="*/ 48 w 76"/>
                <a:gd name="T9" fmla="*/ 48 h 124"/>
                <a:gd name="T10" fmla="*/ 56 w 76"/>
                <a:gd name="T11" fmla="*/ 44 h 124"/>
                <a:gd name="T12" fmla="*/ 64 w 76"/>
                <a:gd name="T13" fmla="*/ 48 h 124"/>
                <a:gd name="T14" fmla="*/ 68 w 76"/>
                <a:gd name="T15" fmla="*/ 52 h 124"/>
                <a:gd name="T16" fmla="*/ 72 w 76"/>
                <a:gd name="T17" fmla="*/ 60 h 124"/>
                <a:gd name="T18" fmla="*/ 76 w 76"/>
                <a:gd name="T19" fmla="*/ 68 h 124"/>
                <a:gd name="T20" fmla="*/ 72 w 76"/>
                <a:gd name="T21" fmla="*/ 84 h 124"/>
                <a:gd name="T22" fmla="*/ 68 w 76"/>
                <a:gd name="T23" fmla="*/ 96 h 124"/>
                <a:gd name="T24" fmla="*/ 60 w 76"/>
                <a:gd name="T25" fmla="*/ 108 h 124"/>
                <a:gd name="T26" fmla="*/ 48 w 76"/>
                <a:gd name="T27" fmla="*/ 120 h 124"/>
                <a:gd name="T28" fmla="*/ 36 w 76"/>
                <a:gd name="T29" fmla="*/ 124 h 124"/>
                <a:gd name="T30" fmla="*/ 28 w 76"/>
                <a:gd name="T31" fmla="*/ 124 h 124"/>
                <a:gd name="T32" fmla="*/ 12 w 76"/>
                <a:gd name="T33" fmla="*/ 124 h 124"/>
                <a:gd name="T34" fmla="*/ 0 w 76"/>
                <a:gd name="T35" fmla="*/ 116 h 124"/>
                <a:gd name="T36" fmla="*/ 28 w 76"/>
                <a:gd name="T37" fmla="*/ 24 h 124"/>
                <a:gd name="T38" fmla="*/ 28 w 76"/>
                <a:gd name="T39" fmla="*/ 16 h 124"/>
                <a:gd name="T40" fmla="*/ 28 w 76"/>
                <a:gd name="T41" fmla="*/ 12 h 124"/>
                <a:gd name="T42" fmla="*/ 28 w 76"/>
                <a:gd name="T43" fmla="*/ 12 h 124"/>
                <a:gd name="T44" fmla="*/ 28 w 76"/>
                <a:gd name="T45" fmla="*/ 8 h 124"/>
                <a:gd name="T46" fmla="*/ 24 w 76"/>
                <a:gd name="T47" fmla="*/ 8 h 124"/>
                <a:gd name="T48" fmla="*/ 24 w 76"/>
                <a:gd name="T49" fmla="*/ 8 h 124"/>
                <a:gd name="T50" fmla="*/ 20 w 76"/>
                <a:gd name="T51" fmla="*/ 8 h 124"/>
                <a:gd name="T52" fmla="*/ 16 w 76"/>
                <a:gd name="T53" fmla="*/ 8 h 124"/>
                <a:gd name="T54" fmla="*/ 16 w 76"/>
                <a:gd name="T55" fmla="*/ 4 h 124"/>
                <a:gd name="T56" fmla="*/ 48 w 76"/>
                <a:gd name="T57" fmla="*/ 0 h 124"/>
                <a:gd name="T58" fmla="*/ 12 w 76"/>
                <a:gd name="T59" fmla="*/ 116 h 124"/>
                <a:gd name="T60" fmla="*/ 20 w 76"/>
                <a:gd name="T61" fmla="*/ 120 h 124"/>
                <a:gd name="T62" fmla="*/ 28 w 76"/>
                <a:gd name="T63" fmla="*/ 124 h 124"/>
                <a:gd name="T64" fmla="*/ 36 w 76"/>
                <a:gd name="T65" fmla="*/ 120 h 124"/>
                <a:gd name="T66" fmla="*/ 40 w 76"/>
                <a:gd name="T67" fmla="*/ 116 h 124"/>
                <a:gd name="T68" fmla="*/ 48 w 76"/>
                <a:gd name="T69" fmla="*/ 108 h 124"/>
                <a:gd name="T70" fmla="*/ 56 w 76"/>
                <a:gd name="T71" fmla="*/ 100 h 124"/>
                <a:gd name="T72" fmla="*/ 60 w 76"/>
                <a:gd name="T73" fmla="*/ 84 h 124"/>
                <a:gd name="T74" fmla="*/ 60 w 76"/>
                <a:gd name="T75" fmla="*/ 72 h 124"/>
                <a:gd name="T76" fmla="*/ 60 w 76"/>
                <a:gd name="T77" fmla="*/ 64 h 124"/>
                <a:gd name="T78" fmla="*/ 56 w 76"/>
                <a:gd name="T79" fmla="*/ 60 h 124"/>
                <a:gd name="T80" fmla="*/ 52 w 76"/>
                <a:gd name="T81" fmla="*/ 56 h 124"/>
                <a:gd name="T82" fmla="*/ 48 w 76"/>
                <a:gd name="T83" fmla="*/ 56 h 124"/>
                <a:gd name="T84" fmla="*/ 40 w 76"/>
                <a:gd name="T85" fmla="*/ 56 h 124"/>
                <a:gd name="T86" fmla="*/ 36 w 76"/>
                <a:gd name="T87" fmla="*/ 64 h 124"/>
                <a:gd name="T88" fmla="*/ 28 w 76"/>
                <a:gd name="T89" fmla="*/ 68 h 124"/>
                <a:gd name="T90" fmla="*/ 24 w 76"/>
                <a:gd name="T91" fmla="*/ 80 h 124"/>
                <a:gd name="T92" fmla="*/ 12 w 76"/>
                <a:gd name="T93" fmla="*/ 116 h 12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6"/>
                <a:gd name="T142" fmla="*/ 0 h 124"/>
                <a:gd name="T143" fmla="*/ 76 w 76"/>
                <a:gd name="T144" fmla="*/ 124 h 12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6" h="124">
                  <a:moveTo>
                    <a:pt x="48" y="0"/>
                  </a:moveTo>
                  <a:lnTo>
                    <a:pt x="28" y="64"/>
                  </a:lnTo>
                  <a:lnTo>
                    <a:pt x="36" y="56"/>
                  </a:lnTo>
                  <a:lnTo>
                    <a:pt x="44" y="48"/>
                  </a:lnTo>
                  <a:lnTo>
                    <a:pt x="48" y="48"/>
                  </a:lnTo>
                  <a:lnTo>
                    <a:pt x="56" y="44"/>
                  </a:lnTo>
                  <a:lnTo>
                    <a:pt x="64" y="48"/>
                  </a:lnTo>
                  <a:lnTo>
                    <a:pt x="68" y="52"/>
                  </a:lnTo>
                  <a:lnTo>
                    <a:pt x="72" y="60"/>
                  </a:lnTo>
                  <a:lnTo>
                    <a:pt x="76" y="68"/>
                  </a:lnTo>
                  <a:lnTo>
                    <a:pt x="72" y="84"/>
                  </a:lnTo>
                  <a:lnTo>
                    <a:pt x="68" y="96"/>
                  </a:lnTo>
                  <a:lnTo>
                    <a:pt x="60" y="108"/>
                  </a:lnTo>
                  <a:lnTo>
                    <a:pt x="48" y="120"/>
                  </a:lnTo>
                  <a:lnTo>
                    <a:pt x="36" y="124"/>
                  </a:lnTo>
                  <a:lnTo>
                    <a:pt x="28" y="124"/>
                  </a:lnTo>
                  <a:lnTo>
                    <a:pt x="12" y="124"/>
                  </a:lnTo>
                  <a:lnTo>
                    <a:pt x="0" y="116"/>
                  </a:lnTo>
                  <a:lnTo>
                    <a:pt x="28" y="24"/>
                  </a:lnTo>
                  <a:lnTo>
                    <a:pt x="28" y="16"/>
                  </a:lnTo>
                  <a:lnTo>
                    <a:pt x="28" y="12"/>
                  </a:lnTo>
                  <a:lnTo>
                    <a:pt x="28" y="8"/>
                  </a:lnTo>
                  <a:lnTo>
                    <a:pt x="24" y="8"/>
                  </a:lnTo>
                  <a:lnTo>
                    <a:pt x="20" y="8"/>
                  </a:lnTo>
                  <a:lnTo>
                    <a:pt x="16" y="8"/>
                  </a:lnTo>
                  <a:lnTo>
                    <a:pt x="16" y="4"/>
                  </a:lnTo>
                  <a:lnTo>
                    <a:pt x="48" y="0"/>
                  </a:lnTo>
                  <a:close/>
                  <a:moveTo>
                    <a:pt x="12" y="116"/>
                  </a:moveTo>
                  <a:lnTo>
                    <a:pt x="20" y="120"/>
                  </a:lnTo>
                  <a:lnTo>
                    <a:pt x="28" y="124"/>
                  </a:lnTo>
                  <a:lnTo>
                    <a:pt x="36" y="120"/>
                  </a:lnTo>
                  <a:lnTo>
                    <a:pt x="40" y="116"/>
                  </a:lnTo>
                  <a:lnTo>
                    <a:pt x="48" y="108"/>
                  </a:lnTo>
                  <a:lnTo>
                    <a:pt x="56" y="100"/>
                  </a:lnTo>
                  <a:lnTo>
                    <a:pt x="60" y="84"/>
                  </a:lnTo>
                  <a:lnTo>
                    <a:pt x="60" y="72"/>
                  </a:lnTo>
                  <a:lnTo>
                    <a:pt x="60" y="64"/>
                  </a:lnTo>
                  <a:lnTo>
                    <a:pt x="56" y="60"/>
                  </a:lnTo>
                  <a:lnTo>
                    <a:pt x="52" y="56"/>
                  </a:lnTo>
                  <a:lnTo>
                    <a:pt x="48" y="56"/>
                  </a:lnTo>
                  <a:lnTo>
                    <a:pt x="40" y="56"/>
                  </a:lnTo>
                  <a:lnTo>
                    <a:pt x="36" y="64"/>
                  </a:lnTo>
                  <a:lnTo>
                    <a:pt x="28" y="68"/>
                  </a:lnTo>
                  <a:lnTo>
                    <a:pt x="24" y="80"/>
                  </a:lnTo>
                  <a:lnTo>
                    <a:pt x="12" y="116"/>
                  </a:lnTo>
                  <a:close/>
                </a:path>
              </a:pathLst>
            </a:custGeom>
            <a:solidFill>
              <a:srgbClr val="000000"/>
            </a:solidFill>
            <a:ln w="0">
              <a:solidFill>
                <a:srgbClr val="000000"/>
              </a:solidFill>
              <a:round/>
              <a:headEnd/>
              <a:tailEnd/>
            </a:ln>
          </p:spPr>
          <p:txBody>
            <a:bodyPr/>
            <a:lstStyle/>
            <a:p>
              <a:endParaRPr lang="en-US"/>
            </a:p>
          </p:txBody>
        </p:sp>
        <p:sp>
          <p:nvSpPr>
            <p:cNvPr id="9304" name="Freeform 272"/>
            <p:cNvSpPr>
              <a:spLocks/>
            </p:cNvSpPr>
            <p:nvPr/>
          </p:nvSpPr>
          <p:spPr bwMode="auto">
            <a:xfrm>
              <a:off x="4347" y="3303"/>
              <a:ext cx="44" cy="124"/>
            </a:xfrm>
            <a:custGeom>
              <a:avLst/>
              <a:gdLst>
                <a:gd name="T0" fmla="*/ 44 w 44"/>
                <a:gd name="T1" fmla="*/ 0 h 124"/>
                <a:gd name="T2" fmla="*/ 16 w 44"/>
                <a:gd name="T3" fmla="*/ 104 h 124"/>
                <a:gd name="T4" fmla="*/ 16 w 44"/>
                <a:gd name="T5" fmla="*/ 112 h 124"/>
                <a:gd name="T6" fmla="*/ 16 w 44"/>
                <a:gd name="T7" fmla="*/ 112 h 124"/>
                <a:gd name="T8" fmla="*/ 16 w 44"/>
                <a:gd name="T9" fmla="*/ 116 h 124"/>
                <a:gd name="T10" fmla="*/ 16 w 44"/>
                <a:gd name="T11" fmla="*/ 116 h 124"/>
                <a:gd name="T12" fmla="*/ 16 w 44"/>
                <a:gd name="T13" fmla="*/ 116 h 124"/>
                <a:gd name="T14" fmla="*/ 16 w 44"/>
                <a:gd name="T15" fmla="*/ 116 h 124"/>
                <a:gd name="T16" fmla="*/ 20 w 44"/>
                <a:gd name="T17" fmla="*/ 116 h 124"/>
                <a:gd name="T18" fmla="*/ 20 w 44"/>
                <a:gd name="T19" fmla="*/ 116 h 124"/>
                <a:gd name="T20" fmla="*/ 24 w 44"/>
                <a:gd name="T21" fmla="*/ 112 h 124"/>
                <a:gd name="T22" fmla="*/ 28 w 44"/>
                <a:gd name="T23" fmla="*/ 104 h 124"/>
                <a:gd name="T24" fmla="*/ 32 w 44"/>
                <a:gd name="T25" fmla="*/ 108 h 124"/>
                <a:gd name="T26" fmla="*/ 24 w 44"/>
                <a:gd name="T27" fmla="*/ 116 h 124"/>
                <a:gd name="T28" fmla="*/ 16 w 44"/>
                <a:gd name="T29" fmla="*/ 124 h 124"/>
                <a:gd name="T30" fmla="*/ 12 w 44"/>
                <a:gd name="T31" fmla="*/ 124 h 124"/>
                <a:gd name="T32" fmla="*/ 8 w 44"/>
                <a:gd name="T33" fmla="*/ 124 h 124"/>
                <a:gd name="T34" fmla="*/ 4 w 44"/>
                <a:gd name="T35" fmla="*/ 124 h 124"/>
                <a:gd name="T36" fmla="*/ 4 w 44"/>
                <a:gd name="T37" fmla="*/ 124 h 124"/>
                <a:gd name="T38" fmla="*/ 0 w 44"/>
                <a:gd name="T39" fmla="*/ 120 h 124"/>
                <a:gd name="T40" fmla="*/ 0 w 44"/>
                <a:gd name="T41" fmla="*/ 120 h 124"/>
                <a:gd name="T42" fmla="*/ 0 w 44"/>
                <a:gd name="T43" fmla="*/ 112 h 124"/>
                <a:gd name="T44" fmla="*/ 4 w 44"/>
                <a:gd name="T45" fmla="*/ 104 h 124"/>
                <a:gd name="T46" fmla="*/ 28 w 44"/>
                <a:gd name="T47" fmla="*/ 24 h 124"/>
                <a:gd name="T48" fmla="*/ 28 w 44"/>
                <a:gd name="T49" fmla="*/ 16 h 124"/>
                <a:gd name="T50" fmla="*/ 28 w 44"/>
                <a:gd name="T51" fmla="*/ 12 h 124"/>
                <a:gd name="T52" fmla="*/ 28 w 44"/>
                <a:gd name="T53" fmla="*/ 12 h 124"/>
                <a:gd name="T54" fmla="*/ 28 w 44"/>
                <a:gd name="T55" fmla="*/ 8 h 124"/>
                <a:gd name="T56" fmla="*/ 24 w 44"/>
                <a:gd name="T57" fmla="*/ 8 h 124"/>
                <a:gd name="T58" fmla="*/ 24 w 44"/>
                <a:gd name="T59" fmla="*/ 8 h 124"/>
                <a:gd name="T60" fmla="*/ 20 w 44"/>
                <a:gd name="T61" fmla="*/ 8 h 124"/>
                <a:gd name="T62" fmla="*/ 16 w 44"/>
                <a:gd name="T63" fmla="*/ 8 h 124"/>
                <a:gd name="T64" fmla="*/ 16 w 44"/>
                <a:gd name="T65" fmla="*/ 4 h 124"/>
                <a:gd name="T66" fmla="*/ 44 w 44"/>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
                <a:gd name="T103" fmla="*/ 0 h 124"/>
                <a:gd name="T104" fmla="*/ 44 w 44"/>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 h="124">
                  <a:moveTo>
                    <a:pt x="44" y="0"/>
                  </a:moveTo>
                  <a:lnTo>
                    <a:pt x="16" y="104"/>
                  </a:lnTo>
                  <a:lnTo>
                    <a:pt x="16" y="112"/>
                  </a:lnTo>
                  <a:lnTo>
                    <a:pt x="16" y="116"/>
                  </a:lnTo>
                  <a:lnTo>
                    <a:pt x="20" y="116"/>
                  </a:lnTo>
                  <a:lnTo>
                    <a:pt x="24" y="112"/>
                  </a:lnTo>
                  <a:lnTo>
                    <a:pt x="28" y="104"/>
                  </a:lnTo>
                  <a:lnTo>
                    <a:pt x="32" y="108"/>
                  </a:lnTo>
                  <a:lnTo>
                    <a:pt x="24" y="116"/>
                  </a:lnTo>
                  <a:lnTo>
                    <a:pt x="16" y="124"/>
                  </a:lnTo>
                  <a:lnTo>
                    <a:pt x="12" y="124"/>
                  </a:lnTo>
                  <a:lnTo>
                    <a:pt x="8" y="124"/>
                  </a:lnTo>
                  <a:lnTo>
                    <a:pt x="4" y="124"/>
                  </a:lnTo>
                  <a:lnTo>
                    <a:pt x="0" y="120"/>
                  </a:lnTo>
                  <a:lnTo>
                    <a:pt x="0" y="112"/>
                  </a:lnTo>
                  <a:lnTo>
                    <a:pt x="4" y="104"/>
                  </a:lnTo>
                  <a:lnTo>
                    <a:pt x="28" y="24"/>
                  </a:lnTo>
                  <a:lnTo>
                    <a:pt x="28" y="16"/>
                  </a:lnTo>
                  <a:lnTo>
                    <a:pt x="28" y="12"/>
                  </a:lnTo>
                  <a:lnTo>
                    <a:pt x="28" y="8"/>
                  </a:lnTo>
                  <a:lnTo>
                    <a:pt x="24" y="8"/>
                  </a:lnTo>
                  <a:lnTo>
                    <a:pt x="20" y="8"/>
                  </a:lnTo>
                  <a:lnTo>
                    <a:pt x="16" y="8"/>
                  </a:lnTo>
                  <a:lnTo>
                    <a:pt x="16" y="4"/>
                  </a:lnTo>
                  <a:lnTo>
                    <a:pt x="44" y="0"/>
                  </a:lnTo>
                  <a:close/>
                </a:path>
              </a:pathLst>
            </a:custGeom>
            <a:solidFill>
              <a:srgbClr val="000000"/>
            </a:solidFill>
            <a:ln w="0">
              <a:solidFill>
                <a:srgbClr val="000000"/>
              </a:solidFill>
              <a:round/>
              <a:headEnd/>
              <a:tailEnd/>
            </a:ln>
          </p:spPr>
          <p:txBody>
            <a:bodyPr/>
            <a:lstStyle/>
            <a:p>
              <a:endParaRPr lang="en-US"/>
            </a:p>
          </p:txBody>
        </p:sp>
        <p:sp>
          <p:nvSpPr>
            <p:cNvPr id="9305" name="Freeform 273"/>
            <p:cNvSpPr>
              <a:spLocks noEditPoints="1"/>
            </p:cNvSpPr>
            <p:nvPr/>
          </p:nvSpPr>
          <p:spPr bwMode="auto">
            <a:xfrm>
              <a:off x="4395" y="3347"/>
              <a:ext cx="69" cy="80"/>
            </a:xfrm>
            <a:custGeom>
              <a:avLst/>
              <a:gdLst>
                <a:gd name="T0" fmla="*/ 16 w 69"/>
                <a:gd name="T1" fmla="*/ 48 h 80"/>
                <a:gd name="T2" fmla="*/ 16 w 69"/>
                <a:gd name="T3" fmla="*/ 52 h 80"/>
                <a:gd name="T4" fmla="*/ 16 w 69"/>
                <a:gd name="T5" fmla="*/ 52 h 80"/>
                <a:gd name="T6" fmla="*/ 16 w 69"/>
                <a:gd name="T7" fmla="*/ 60 h 80"/>
                <a:gd name="T8" fmla="*/ 20 w 69"/>
                <a:gd name="T9" fmla="*/ 64 h 80"/>
                <a:gd name="T10" fmla="*/ 24 w 69"/>
                <a:gd name="T11" fmla="*/ 68 h 80"/>
                <a:gd name="T12" fmla="*/ 32 w 69"/>
                <a:gd name="T13" fmla="*/ 72 h 80"/>
                <a:gd name="T14" fmla="*/ 37 w 69"/>
                <a:gd name="T15" fmla="*/ 72 h 80"/>
                <a:gd name="T16" fmla="*/ 45 w 69"/>
                <a:gd name="T17" fmla="*/ 68 h 80"/>
                <a:gd name="T18" fmla="*/ 49 w 69"/>
                <a:gd name="T19" fmla="*/ 64 h 80"/>
                <a:gd name="T20" fmla="*/ 61 w 69"/>
                <a:gd name="T21" fmla="*/ 56 h 80"/>
                <a:gd name="T22" fmla="*/ 61 w 69"/>
                <a:gd name="T23" fmla="*/ 60 h 80"/>
                <a:gd name="T24" fmla="*/ 49 w 69"/>
                <a:gd name="T25" fmla="*/ 72 h 80"/>
                <a:gd name="T26" fmla="*/ 37 w 69"/>
                <a:gd name="T27" fmla="*/ 80 h 80"/>
                <a:gd name="T28" fmla="*/ 24 w 69"/>
                <a:gd name="T29" fmla="*/ 80 h 80"/>
                <a:gd name="T30" fmla="*/ 12 w 69"/>
                <a:gd name="T31" fmla="*/ 80 h 80"/>
                <a:gd name="T32" fmla="*/ 4 w 69"/>
                <a:gd name="T33" fmla="*/ 72 h 80"/>
                <a:gd name="T34" fmla="*/ 0 w 69"/>
                <a:gd name="T35" fmla="*/ 64 h 80"/>
                <a:gd name="T36" fmla="*/ 0 w 69"/>
                <a:gd name="T37" fmla="*/ 56 h 80"/>
                <a:gd name="T38" fmla="*/ 0 w 69"/>
                <a:gd name="T39" fmla="*/ 44 h 80"/>
                <a:gd name="T40" fmla="*/ 8 w 69"/>
                <a:gd name="T41" fmla="*/ 28 h 80"/>
                <a:gd name="T42" fmla="*/ 16 w 69"/>
                <a:gd name="T43" fmla="*/ 16 h 80"/>
                <a:gd name="T44" fmla="*/ 28 w 69"/>
                <a:gd name="T45" fmla="*/ 8 h 80"/>
                <a:gd name="T46" fmla="*/ 37 w 69"/>
                <a:gd name="T47" fmla="*/ 4 h 80"/>
                <a:gd name="T48" fmla="*/ 49 w 69"/>
                <a:gd name="T49" fmla="*/ 0 h 80"/>
                <a:gd name="T50" fmla="*/ 57 w 69"/>
                <a:gd name="T51" fmla="*/ 4 h 80"/>
                <a:gd name="T52" fmla="*/ 65 w 69"/>
                <a:gd name="T53" fmla="*/ 4 h 80"/>
                <a:gd name="T54" fmla="*/ 69 w 69"/>
                <a:gd name="T55" fmla="*/ 8 h 80"/>
                <a:gd name="T56" fmla="*/ 69 w 69"/>
                <a:gd name="T57" fmla="*/ 16 h 80"/>
                <a:gd name="T58" fmla="*/ 65 w 69"/>
                <a:gd name="T59" fmla="*/ 20 h 80"/>
                <a:gd name="T60" fmla="*/ 61 w 69"/>
                <a:gd name="T61" fmla="*/ 28 h 80"/>
                <a:gd name="T62" fmla="*/ 53 w 69"/>
                <a:gd name="T63" fmla="*/ 36 h 80"/>
                <a:gd name="T64" fmla="*/ 41 w 69"/>
                <a:gd name="T65" fmla="*/ 40 h 80"/>
                <a:gd name="T66" fmla="*/ 28 w 69"/>
                <a:gd name="T67" fmla="*/ 44 h 80"/>
                <a:gd name="T68" fmla="*/ 16 w 69"/>
                <a:gd name="T69" fmla="*/ 48 h 80"/>
                <a:gd name="T70" fmla="*/ 16 w 69"/>
                <a:gd name="T71" fmla="*/ 44 h 80"/>
                <a:gd name="T72" fmla="*/ 28 w 69"/>
                <a:gd name="T73" fmla="*/ 40 h 80"/>
                <a:gd name="T74" fmla="*/ 37 w 69"/>
                <a:gd name="T75" fmla="*/ 40 h 80"/>
                <a:gd name="T76" fmla="*/ 45 w 69"/>
                <a:gd name="T77" fmla="*/ 32 h 80"/>
                <a:gd name="T78" fmla="*/ 49 w 69"/>
                <a:gd name="T79" fmla="*/ 28 h 80"/>
                <a:gd name="T80" fmla="*/ 53 w 69"/>
                <a:gd name="T81" fmla="*/ 20 h 80"/>
                <a:gd name="T82" fmla="*/ 57 w 69"/>
                <a:gd name="T83" fmla="*/ 12 h 80"/>
                <a:gd name="T84" fmla="*/ 53 w 69"/>
                <a:gd name="T85" fmla="*/ 12 h 80"/>
                <a:gd name="T86" fmla="*/ 53 w 69"/>
                <a:gd name="T87" fmla="*/ 8 h 80"/>
                <a:gd name="T88" fmla="*/ 49 w 69"/>
                <a:gd name="T89" fmla="*/ 4 h 80"/>
                <a:gd name="T90" fmla="*/ 49 w 69"/>
                <a:gd name="T91" fmla="*/ 4 h 80"/>
                <a:gd name="T92" fmla="*/ 37 w 69"/>
                <a:gd name="T93" fmla="*/ 8 h 80"/>
                <a:gd name="T94" fmla="*/ 28 w 69"/>
                <a:gd name="T95" fmla="*/ 16 h 80"/>
                <a:gd name="T96" fmla="*/ 20 w 69"/>
                <a:gd name="T97" fmla="*/ 28 h 80"/>
                <a:gd name="T98" fmla="*/ 16 w 69"/>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0"/>
                <a:gd name="T152" fmla="*/ 69 w 69"/>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0">
                  <a:moveTo>
                    <a:pt x="16" y="48"/>
                  </a:moveTo>
                  <a:lnTo>
                    <a:pt x="16" y="52"/>
                  </a:lnTo>
                  <a:lnTo>
                    <a:pt x="16" y="60"/>
                  </a:lnTo>
                  <a:lnTo>
                    <a:pt x="20" y="64"/>
                  </a:lnTo>
                  <a:lnTo>
                    <a:pt x="24" y="68"/>
                  </a:lnTo>
                  <a:lnTo>
                    <a:pt x="32" y="72"/>
                  </a:lnTo>
                  <a:lnTo>
                    <a:pt x="37" y="72"/>
                  </a:lnTo>
                  <a:lnTo>
                    <a:pt x="45" y="68"/>
                  </a:lnTo>
                  <a:lnTo>
                    <a:pt x="49" y="64"/>
                  </a:lnTo>
                  <a:lnTo>
                    <a:pt x="61" y="56"/>
                  </a:lnTo>
                  <a:lnTo>
                    <a:pt x="61" y="60"/>
                  </a:lnTo>
                  <a:lnTo>
                    <a:pt x="49" y="72"/>
                  </a:lnTo>
                  <a:lnTo>
                    <a:pt x="37" y="80"/>
                  </a:lnTo>
                  <a:lnTo>
                    <a:pt x="24" y="80"/>
                  </a:lnTo>
                  <a:lnTo>
                    <a:pt x="12" y="80"/>
                  </a:lnTo>
                  <a:lnTo>
                    <a:pt x="4" y="72"/>
                  </a:lnTo>
                  <a:lnTo>
                    <a:pt x="0" y="64"/>
                  </a:lnTo>
                  <a:lnTo>
                    <a:pt x="0" y="56"/>
                  </a:lnTo>
                  <a:lnTo>
                    <a:pt x="0" y="44"/>
                  </a:lnTo>
                  <a:lnTo>
                    <a:pt x="8" y="28"/>
                  </a:lnTo>
                  <a:lnTo>
                    <a:pt x="16" y="16"/>
                  </a:lnTo>
                  <a:lnTo>
                    <a:pt x="28" y="8"/>
                  </a:lnTo>
                  <a:lnTo>
                    <a:pt x="37" y="4"/>
                  </a:lnTo>
                  <a:lnTo>
                    <a:pt x="49" y="0"/>
                  </a:lnTo>
                  <a:lnTo>
                    <a:pt x="57" y="4"/>
                  </a:lnTo>
                  <a:lnTo>
                    <a:pt x="65" y="4"/>
                  </a:lnTo>
                  <a:lnTo>
                    <a:pt x="69" y="8"/>
                  </a:lnTo>
                  <a:lnTo>
                    <a:pt x="69" y="16"/>
                  </a:lnTo>
                  <a:lnTo>
                    <a:pt x="65" y="20"/>
                  </a:lnTo>
                  <a:lnTo>
                    <a:pt x="61" y="28"/>
                  </a:lnTo>
                  <a:lnTo>
                    <a:pt x="53" y="36"/>
                  </a:lnTo>
                  <a:lnTo>
                    <a:pt x="41" y="40"/>
                  </a:lnTo>
                  <a:lnTo>
                    <a:pt x="28" y="44"/>
                  </a:lnTo>
                  <a:lnTo>
                    <a:pt x="16" y="48"/>
                  </a:lnTo>
                  <a:close/>
                  <a:moveTo>
                    <a:pt x="16" y="44"/>
                  </a:moveTo>
                  <a:lnTo>
                    <a:pt x="28" y="40"/>
                  </a:lnTo>
                  <a:lnTo>
                    <a:pt x="37" y="40"/>
                  </a:lnTo>
                  <a:lnTo>
                    <a:pt x="45" y="32"/>
                  </a:lnTo>
                  <a:lnTo>
                    <a:pt x="49" y="28"/>
                  </a:lnTo>
                  <a:lnTo>
                    <a:pt x="53" y="20"/>
                  </a:lnTo>
                  <a:lnTo>
                    <a:pt x="57" y="12"/>
                  </a:lnTo>
                  <a:lnTo>
                    <a:pt x="53" y="12"/>
                  </a:lnTo>
                  <a:lnTo>
                    <a:pt x="53" y="8"/>
                  </a:lnTo>
                  <a:lnTo>
                    <a:pt x="49" y="4"/>
                  </a:lnTo>
                  <a:lnTo>
                    <a:pt x="37" y="8"/>
                  </a:lnTo>
                  <a:lnTo>
                    <a:pt x="28" y="16"/>
                  </a:lnTo>
                  <a:lnTo>
                    <a:pt x="20" y="28"/>
                  </a:lnTo>
                  <a:lnTo>
                    <a:pt x="16" y="44"/>
                  </a:lnTo>
                  <a:close/>
                </a:path>
              </a:pathLst>
            </a:custGeom>
            <a:solidFill>
              <a:srgbClr val="000000"/>
            </a:solidFill>
            <a:ln w="0">
              <a:solidFill>
                <a:srgbClr val="000000"/>
              </a:solidFill>
              <a:round/>
              <a:headEnd/>
              <a:tailEnd/>
            </a:ln>
          </p:spPr>
          <p:txBody>
            <a:bodyPr/>
            <a:lstStyle/>
            <a:p>
              <a:endParaRPr lang="en-US"/>
            </a:p>
          </p:txBody>
        </p:sp>
        <p:pic>
          <p:nvPicPr>
            <p:cNvPr id="9306" name="Picture 274"/>
            <p:cNvPicPr>
              <a:picLocks noChangeAspect="1" noChangeArrowheads="1"/>
            </p:cNvPicPr>
            <p:nvPr/>
          </p:nvPicPr>
          <p:blipFill>
            <a:blip r:embed="rId3" cstate="print"/>
            <a:srcRect/>
            <a:stretch>
              <a:fillRect/>
            </a:stretch>
          </p:blipFill>
          <p:spPr bwMode="auto">
            <a:xfrm>
              <a:off x="4528" y="3339"/>
              <a:ext cx="153" cy="92"/>
            </a:xfrm>
            <a:prstGeom prst="rect">
              <a:avLst/>
            </a:prstGeom>
            <a:noFill/>
            <a:ln w="9525">
              <a:noFill/>
              <a:miter lim="800000"/>
              <a:headEnd/>
              <a:tailEnd/>
            </a:ln>
          </p:spPr>
        </p:pic>
        <p:pic>
          <p:nvPicPr>
            <p:cNvPr id="9307" name="Picture 275"/>
            <p:cNvPicPr>
              <a:picLocks noChangeAspect="1" noChangeArrowheads="1"/>
            </p:cNvPicPr>
            <p:nvPr/>
          </p:nvPicPr>
          <p:blipFill>
            <a:blip r:embed="rId4" cstate="print"/>
            <a:srcRect/>
            <a:stretch>
              <a:fillRect/>
            </a:stretch>
          </p:blipFill>
          <p:spPr bwMode="auto">
            <a:xfrm>
              <a:off x="4528" y="3339"/>
              <a:ext cx="153" cy="92"/>
            </a:xfrm>
            <a:prstGeom prst="rect">
              <a:avLst/>
            </a:prstGeom>
            <a:noFill/>
            <a:ln w="9525">
              <a:noFill/>
              <a:miter lim="800000"/>
              <a:headEnd/>
              <a:tailEnd/>
            </a:ln>
          </p:spPr>
        </p:pic>
        <p:sp>
          <p:nvSpPr>
            <p:cNvPr id="9308" name="Freeform 276"/>
            <p:cNvSpPr>
              <a:spLocks/>
            </p:cNvSpPr>
            <p:nvPr/>
          </p:nvSpPr>
          <p:spPr bwMode="auto">
            <a:xfrm>
              <a:off x="4741" y="3303"/>
              <a:ext cx="48" cy="124"/>
            </a:xfrm>
            <a:custGeom>
              <a:avLst/>
              <a:gdLst>
                <a:gd name="T0" fmla="*/ 48 w 48"/>
                <a:gd name="T1" fmla="*/ 0 h 124"/>
                <a:gd name="T2" fmla="*/ 16 w 48"/>
                <a:gd name="T3" fmla="*/ 104 h 124"/>
                <a:gd name="T4" fmla="*/ 16 w 48"/>
                <a:gd name="T5" fmla="*/ 112 h 124"/>
                <a:gd name="T6" fmla="*/ 16 w 48"/>
                <a:gd name="T7" fmla="*/ 112 h 124"/>
                <a:gd name="T8" fmla="*/ 16 w 48"/>
                <a:gd name="T9" fmla="*/ 116 h 124"/>
                <a:gd name="T10" fmla="*/ 16 w 48"/>
                <a:gd name="T11" fmla="*/ 116 h 124"/>
                <a:gd name="T12" fmla="*/ 16 w 48"/>
                <a:gd name="T13" fmla="*/ 116 h 124"/>
                <a:gd name="T14" fmla="*/ 16 w 48"/>
                <a:gd name="T15" fmla="*/ 116 h 124"/>
                <a:gd name="T16" fmla="*/ 20 w 48"/>
                <a:gd name="T17" fmla="*/ 116 h 124"/>
                <a:gd name="T18" fmla="*/ 20 w 48"/>
                <a:gd name="T19" fmla="*/ 116 h 124"/>
                <a:gd name="T20" fmla="*/ 24 w 48"/>
                <a:gd name="T21" fmla="*/ 112 h 124"/>
                <a:gd name="T22" fmla="*/ 32 w 48"/>
                <a:gd name="T23" fmla="*/ 104 h 124"/>
                <a:gd name="T24" fmla="*/ 32 w 48"/>
                <a:gd name="T25" fmla="*/ 108 h 124"/>
                <a:gd name="T26" fmla="*/ 24 w 48"/>
                <a:gd name="T27" fmla="*/ 116 h 124"/>
                <a:gd name="T28" fmla="*/ 20 w 48"/>
                <a:gd name="T29" fmla="*/ 124 h 124"/>
                <a:gd name="T30" fmla="*/ 12 w 48"/>
                <a:gd name="T31" fmla="*/ 124 h 124"/>
                <a:gd name="T32" fmla="*/ 8 w 48"/>
                <a:gd name="T33" fmla="*/ 124 h 124"/>
                <a:gd name="T34" fmla="*/ 4 w 48"/>
                <a:gd name="T35" fmla="*/ 124 h 124"/>
                <a:gd name="T36" fmla="*/ 4 w 48"/>
                <a:gd name="T37" fmla="*/ 124 h 124"/>
                <a:gd name="T38" fmla="*/ 0 w 48"/>
                <a:gd name="T39" fmla="*/ 120 h 124"/>
                <a:gd name="T40" fmla="*/ 0 w 48"/>
                <a:gd name="T41" fmla="*/ 120 h 124"/>
                <a:gd name="T42" fmla="*/ 0 w 48"/>
                <a:gd name="T43" fmla="*/ 112 h 124"/>
                <a:gd name="T44" fmla="*/ 4 w 48"/>
                <a:gd name="T45" fmla="*/ 104 h 124"/>
                <a:gd name="T46" fmla="*/ 28 w 48"/>
                <a:gd name="T47" fmla="*/ 24 h 124"/>
                <a:gd name="T48" fmla="*/ 28 w 48"/>
                <a:gd name="T49" fmla="*/ 16 h 124"/>
                <a:gd name="T50" fmla="*/ 32 w 48"/>
                <a:gd name="T51" fmla="*/ 12 h 124"/>
                <a:gd name="T52" fmla="*/ 28 w 48"/>
                <a:gd name="T53" fmla="*/ 12 h 124"/>
                <a:gd name="T54" fmla="*/ 28 w 48"/>
                <a:gd name="T55" fmla="*/ 8 h 124"/>
                <a:gd name="T56" fmla="*/ 28 w 48"/>
                <a:gd name="T57" fmla="*/ 8 h 124"/>
                <a:gd name="T58" fmla="*/ 24 w 48"/>
                <a:gd name="T59" fmla="*/ 8 h 124"/>
                <a:gd name="T60" fmla="*/ 20 w 48"/>
                <a:gd name="T61" fmla="*/ 8 h 124"/>
                <a:gd name="T62" fmla="*/ 20 w 48"/>
                <a:gd name="T63" fmla="*/ 8 h 124"/>
                <a:gd name="T64" fmla="*/ 20 w 48"/>
                <a:gd name="T65" fmla="*/ 4 h 124"/>
                <a:gd name="T66" fmla="*/ 48 w 48"/>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4"/>
                <a:gd name="T104" fmla="*/ 48 w 48"/>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4">
                  <a:moveTo>
                    <a:pt x="48" y="0"/>
                  </a:moveTo>
                  <a:lnTo>
                    <a:pt x="16" y="104"/>
                  </a:lnTo>
                  <a:lnTo>
                    <a:pt x="16" y="112"/>
                  </a:lnTo>
                  <a:lnTo>
                    <a:pt x="16" y="116"/>
                  </a:lnTo>
                  <a:lnTo>
                    <a:pt x="20" y="116"/>
                  </a:lnTo>
                  <a:lnTo>
                    <a:pt x="24" y="112"/>
                  </a:lnTo>
                  <a:lnTo>
                    <a:pt x="32" y="104"/>
                  </a:lnTo>
                  <a:lnTo>
                    <a:pt x="32" y="108"/>
                  </a:lnTo>
                  <a:lnTo>
                    <a:pt x="24" y="116"/>
                  </a:lnTo>
                  <a:lnTo>
                    <a:pt x="20" y="124"/>
                  </a:lnTo>
                  <a:lnTo>
                    <a:pt x="12" y="124"/>
                  </a:lnTo>
                  <a:lnTo>
                    <a:pt x="8" y="124"/>
                  </a:lnTo>
                  <a:lnTo>
                    <a:pt x="4" y="124"/>
                  </a:lnTo>
                  <a:lnTo>
                    <a:pt x="0" y="120"/>
                  </a:lnTo>
                  <a:lnTo>
                    <a:pt x="0" y="112"/>
                  </a:lnTo>
                  <a:lnTo>
                    <a:pt x="4" y="104"/>
                  </a:lnTo>
                  <a:lnTo>
                    <a:pt x="28" y="24"/>
                  </a:lnTo>
                  <a:lnTo>
                    <a:pt x="28" y="16"/>
                  </a:lnTo>
                  <a:lnTo>
                    <a:pt x="32" y="12"/>
                  </a:lnTo>
                  <a:lnTo>
                    <a:pt x="28"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309" name="Freeform 277"/>
            <p:cNvSpPr>
              <a:spLocks noEditPoints="1"/>
            </p:cNvSpPr>
            <p:nvPr/>
          </p:nvSpPr>
          <p:spPr bwMode="auto">
            <a:xfrm>
              <a:off x="4789" y="3347"/>
              <a:ext cx="69" cy="80"/>
            </a:xfrm>
            <a:custGeom>
              <a:avLst/>
              <a:gdLst>
                <a:gd name="T0" fmla="*/ 16 w 69"/>
                <a:gd name="T1" fmla="*/ 48 h 80"/>
                <a:gd name="T2" fmla="*/ 16 w 69"/>
                <a:gd name="T3" fmla="*/ 52 h 80"/>
                <a:gd name="T4" fmla="*/ 16 w 69"/>
                <a:gd name="T5" fmla="*/ 52 h 80"/>
                <a:gd name="T6" fmla="*/ 16 w 69"/>
                <a:gd name="T7" fmla="*/ 60 h 80"/>
                <a:gd name="T8" fmla="*/ 20 w 69"/>
                <a:gd name="T9" fmla="*/ 64 h 80"/>
                <a:gd name="T10" fmla="*/ 28 w 69"/>
                <a:gd name="T11" fmla="*/ 68 h 80"/>
                <a:gd name="T12" fmla="*/ 32 w 69"/>
                <a:gd name="T13" fmla="*/ 72 h 80"/>
                <a:gd name="T14" fmla="*/ 40 w 69"/>
                <a:gd name="T15" fmla="*/ 72 h 80"/>
                <a:gd name="T16" fmla="*/ 44 w 69"/>
                <a:gd name="T17" fmla="*/ 68 h 80"/>
                <a:gd name="T18" fmla="*/ 52 w 69"/>
                <a:gd name="T19" fmla="*/ 64 h 80"/>
                <a:gd name="T20" fmla="*/ 61 w 69"/>
                <a:gd name="T21" fmla="*/ 56 h 80"/>
                <a:gd name="T22" fmla="*/ 61 w 69"/>
                <a:gd name="T23" fmla="*/ 60 h 80"/>
                <a:gd name="T24" fmla="*/ 48 w 69"/>
                <a:gd name="T25" fmla="*/ 72 h 80"/>
                <a:gd name="T26" fmla="*/ 36 w 69"/>
                <a:gd name="T27" fmla="*/ 80 h 80"/>
                <a:gd name="T28" fmla="*/ 24 w 69"/>
                <a:gd name="T29" fmla="*/ 80 h 80"/>
                <a:gd name="T30" fmla="*/ 12 w 69"/>
                <a:gd name="T31" fmla="*/ 80 h 80"/>
                <a:gd name="T32" fmla="*/ 8 w 69"/>
                <a:gd name="T33" fmla="*/ 72 h 80"/>
                <a:gd name="T34" fmla="*/ 0 w 69"/>
                <a:gd name="T35" fmla="*/ 64 h 80"/>
                <a:gd name="T36" fmla="*/ 0 w 69"/>
                <a:gd name="T37" fmla="*/ 56 h 80"/>
                <a:gd name="T38" fmla="*/ 4 w 69"/>
                <a:gd name="T39" fmla="*/ 44 h 80"/>
                <a:gd name="T40" fmla="*/ 8 w 69"/>
                <a:gd name="T41" fmla="*/ 28 h 80"/>
                <a:gd name="T42" fmla="*/ 16 w 69"/>
                <a:gd name="T43" fmla="*/ 16 h 80"/>
                <a:gd name="T44" fmla="*/ 28 w 69"/>
                <a:gd name="T45" fmla="*/ 8 h 80"/>
                <a:gd name="T46" fmla="*/ 40 w 69"/>
                <a:gd name="T47" fmla="*/ 4 h 80"/>
                <a:gd name="T48" fmla="*/ 52 w 69"/>
                <a:gd name="T49" fmla="*/ 0 h 80"/>
                <a:gd name="T50" fmla="*/ 61 w 69"/>
                <a:gd name="T51" fmla="*/ 4 h 80"/>
                <a:gd name="T52" fmla="*/ 65 w 69"/>
                <a:gd name="T53" fmla="*/ 4 h 80"/>
                <a:gd name="T54" fmla="*/ 69 w 69"/>
                <a:gd name="T55" fmla="*/ 8 h 80"/>
                <a:gd name="T56" fmla="*/ 69 w 69"/>
                <a:gd name="T57" fmla="*/ 16 h 80"/>
                <a:gd name="T58" fmla="*/ 69 w 69"/>
                <a:gd name="T59" fmla="*/ 20 h 80"/>
                <a:gd name="T60" fmla="*/ 65 w 69"/>
                <a:gd name="T61" fmla="*/ 28 h 80"/>
                <a:gd name="T62" fmla="*/ 52 w 69"/>
                <a:gd name="T63" fmla="*/ 36 h 80"/>
                <a:gd name="T64" fmla="*/ 40 w 69"/>
                <a:gd name="T65" fmla="*/ 40 h 80"/>
                <a:gd name="T66" fmla="*/ 32 w 69"/>
                <a:gd name="T67" fmla="*/ 44 h 80"/>
                <a:gd name="T68" fmla="*/ 16 w 69"/>
                <a:gd name="T69" fmla="*/ 48 h 80"/>
                <a:gd name="T70" fmla="*/ 16 w 69"/>
                <a:gd name="T71" fmla="*/ 44 h 80"/>
                <a:gd name="T72" fmla="*/ 28 w 69"/>
                <a:gd name="T73" fmla="*/ 40 h 80"/>
                <a:gd name="T74" fmla="*/ 36 w 69"/>
                <a:gd name="T75" fmla="*/ 40 h 80"/>
                <a:gd name="T76" fmla="*/ 44 w 69"/>
                <a:gd name="T77" fmla="*/ 32 h 80"/>
                <a:gd name="T78" fmla="*/ 52 w 69"/>
                <a:gd name="T79" fmla="*/ 28 h 80"/>
                <a:gd name="T80" fmla="*/ 52 w 69"/>
                <a:gd name="T81" fmla="*/ 20 h 80"/>
                <a:gd name="T82" fmla="*/ 57 w 69"/>
                <a:gd name="T83" fmla="*/ 12 h 80"/>
                <a:gd name="T84" fmla="*/ 57 w 69"/>
                <a:gd name="T85" fmla="*/ 12 h 80"/>
                <a:gd name="T86" fmla="*/ 52 w 69"/>
                <a:gd name="T87" fmla="*/ 8 h 80"/>
                <a:gd name="T88" fmla="*/ 52 w 69"/>
                <a:gd name="T89" fmla="*/ 4 h 80"/>
                <a:gd name="T90" fmla="*/ 48 w 69"/>
                <a:gd name="T91" fmla="*/ 4 h 80"/>
                <a:gd name="T92" fmla="*/ 40 w 69"/>
                <a:gd name="T93" fmla="*/ 8 h 80"/>
                <a:gd name="T94" fmla="*/ 28 w 69"/>
                <a:gd name="T95" fmla="*/ 16 h 80"/>
                <a:gd name="T96" fmla="*/ 20 w 69"/>
                <a:gd name="T97" fmla="*/ 28 h 80"/>
                <a:gd name="T98" fmla="*/ 16 w 69"/>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0"/>
                <a:gd name="T152" fmla="*/ 69 w 69"/>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0">
                  <a:moveTo>
                    <a:pt x="16" y="48"/>
                  </a:moveTo>
                  <a:lnTo>
                    <a:pt x="16" y="52"/>
                  </a:lnTo>
                  <a:lnTo>
                    <a:pt x="16" y="60"/>
                  </a:lnTo>
                  <a:lnTo>
                    <a:pt x="20" y="64"/>
                  </a:lnTo>
                  <a:lnTo>
                    <a:pt x="28" y="68"/>
                  </a:lnTo>
                  <a:lnTo>
                    <a:pt x="32" y="72"/>
                  </a:lnTo>
                  <a:lnTo>
                    <a:pt x="40" y="72"/>
                  </a:lnTo>
                  <a:lnTo>
                    <a:pt x="44" y="68"/>
                  </a:lnTo>
                  <a:lnTo>
                    <a:pt x="52" y="64"/>
                  </a:lnTo>
                  <a:lnTo>
                    <a:pt x="61" y="56"/>
                  </a:lnTo>
                  <a:lnTo>
                    <a:pt x="61" y="60"/>
                  </a:lnTo>
                  <a:lnTo>
                    <a:pt x="48" y="72"/>
                  </a:lnTo>
                  <a:lnTo>
                    <a:pt x="36" y="80"/>
                  </a:lnTo>
                  <a:lnTo>
                    <a:pt x="24" y="80"/>
                  </a:lnTo>
                  <a:lnTo>
                    <a:pt x="12" y="80"/>
                  </a:lnTo>
                  <a:lnTo>
                    <a:pt x="8" y="72"/>
                  </a:lnTo>
                  <a:lnTo>
                    <a:pt x="0" y="64"/>
                  </a:lnTo>
                  <a:lnTo>
                    <a:pt x="0" y="56"/>
                  </a:lnTo>
                  <a:lnTo>
                    <a:pt x="4" y="44"/>
                  </a:lnTo>
                  <a:lnTo>
                    <a:pt x="8" y="28"/>
                  </a:lnTo>
                  <a:lnTo>
                    <a:pt x="16" y="16"/>
                  </a:lnTo>
                  <a:lnTo>
                    <a:pt x="28" y="8"/>
                  </a:lnTo>
                  <a:lnTo>
                    <a:pt x="40" y="4"/>
                  </a:lnTo>
                  <a:lnTo>
                    <a:pt x="52" y="0"/>
                  </a:lnTo>
                  <a:lnTo>
                    <a:pt x="61" y="4"/>
                  </a:lnTo>
                  <a:lnTo>
                    <a:pt x="65" y="4"/>
                  </a:lnTo>
                  <a:lnTo>
                    <a:pt x="69" y="8"/>
                  </a:lnTo>
                  <a:lnTo>
                    <a:pt x="69" y="16"/>
                  </a:lnTo>
                  <a:lnTo>
                    <a:pt x="69" y="20"/>
                  </a:lnTo>
                  <a:lnTo>
                    <a:pt x="65" y="28"/>
                  </a:lnTo>
                  <a:lnTo>
                    <a:pt x="52" y="36"/>
                  </a:lnTo>
                  <a:lnTo>
                    <a:pt x="40" y="40"/>
                  </a:lnTo>
                  <a:lnTo>
                    <a:pt x="32" y="44"/>
                  </a:lnTo>
                  <a:lnTo>
                    <a:pt x="16" y="48"/>
                  </a:lnTo>
                  <a:close/>
                  <a:moveTo>
                    <a:pt x="16" y="44"/>
                  </a:moveTo>
                  <a:lnTo>
                    <a:pt x="28" y="40"/>
                  </a:lnTo>
                  <a:lnTo>
                    <a:pt x="36" y="40"/>
                  </a:lnTo>
                  <a:lnTo>
                    <a:pt x="44" y="32"/>
                  </a:lnTo>
                  <a:lnTo>
                    <a:pt x="52" y="28"/>
                  </a:lnTo>
                  <a:lnTo>
                    <a:pt x="52" y="20"/>
                  </a:lnTo>
                  <a:lnTo>
                    <a:pt x="57" y="12"/>
                  </a:lnTo>
                  <a:lnTo>
                    <a:pt x="52" y="8"/>
                  </a:lnTo>
                  <a:lnTo>
                    <a:pt x="52" y="4"/>
                  </a:lnTo>
                  <a:lnTo>
                    <a:pt x="48" y="4"/>
                  </a:lnTo>
                  <a:lnTo>
                    <a:pt x="40" y="8"/>
                  </a:lnTo>
                  <a:lnTo>
                    <a:pt x="28" y="16"/>
                  </a:lnTo>
                  <a:lnTo>
                    <a:pt x="20" y="28"/>
                  </a:lnTo>
                  <a:lnTo>
                    <a:pt x="16" y="44"/>
                  </a:lnTo>
                  <a:close/>
                </a:path>
              </a:pathLst>
            </a:custGeom>
            <a:solidFill>
              <a:srgbClr val="000000"/>
            </a:solidFill>
            <a:ln w="0">
              <a:solidFill>
                <a:srgbClr val="000000"/>
              </a:solidFill>
              <a:round/>
              <a:headEnd/>
              <a:tailEnd/>
            </a:ln>
          </p:spPr>
          <p:txBody>
            <a:bodyPr/>
            <a:lstStyle/>
            <a:p>
              <a:endParaRPr lang="en-US"/>
            </a:p>
          </p:txBody>
        </p:sp>
        <p:sp>
          <p:nvSpPr>
            <p:cNvPr id="9310" name="Freeform 278"/>
            <p:cNvSpPr>
              <a:spLocks noEditPoints="1"/>
            </p:cNvSpPr>
            <p:nvPr/>
          </p:nvSpPr>
          <p:spPr bwMode="auto">
            <a:xfrm>
              <a:off x="4854" y="3347"/>
              <a:ext cx="96" cy="121"/>
            </a:xfrm>
            <a:custGeom>
              <a:avLst/>
              <a:gdLst>
                <a:gd name="T0" fmla="*/ 96 w 96"/>
                <a:gd name="T1" fmla="*/ 16 h 121"/>
                <a:gd name="T2" fmla="*/ 80 w 96"/>
                <a:gd name="T3" fmla="*/ 20 h 121"/>
                <a:gd name="T4" fmla="*/ 80 w 96"/>
                <a:gd name="T5" fmla="*/ 36 h 121"/>
                <a:gd name="T6" fmla="*/ 60 w 96"/>
                <a:gd name="T7" fmla="*/ 52 h 121"/>
                <a:gd name="T8" fmla="*/ 40 w 96"/>
                <a:gd name="T9" fmla="*/ 56 h 121"/>
                <a:gd name="T10" fmla="*/ 32 w 96"/>
                <a:gd name="T11" fmla="*/ 64 h 121"/>
                <a:gd name="T12" fmla="*/ 32 w 96"/>
                <a:gd name="T13" fmla="*/ 64 h 121"/>
                <a:gd name="T14" fmla="*/ 36 w 96"/>
                <a:gd name="T15" fmla="*/ 68 h 121"/>
                <a:gd name="T16" fmla="*/ 56 w 96"/>
                <a:gd name="T17" fmla="*/ 72 h 121"/>
                <a:gd name="T18" fmla="*/ 72 w 96"/>
                <a:gd name="T19" fmla="*/ 80 h 121"/>
                <a:gd name="T20" fmla="*/ 80 w 96"/>
                <a:gd name="T21" fmla="*/ 92 h 121"/>
                <a:gd name="T22" fmla="*/ 72 w 96"/>
                <a:gd name="T23" fmla="*/ 104 h 121"/>
                <a:gd name="T24" fmla="*/ 56 w 96"/>
                <a:gd name="T25" fmla="*/ 117 h 121"/>
                <a:gd name="T26" fmla="*/ 36 w 96"/>
                <a:gd name="T27" fmla="*/ 121 h 121"/>
                <a:gd name="T28" fmla="*/ 16 w 96"/>
                <a:gd name="T29" fmla="*/ 117 h 121"/>
                <a:gd name="T30" fmla="*/ 4 w 96"/>
                <a:gd name="T31" fmla="*/ 108 h 121"/>
                <a:gd name="T32" fmla="*/ 0 w 96"/>
                <a:gd name="T33" fmla="*/ 100 h 121"/>
                <a:gd name="T34" fmla="*/ 4 w 96"/>
                <a:gd name="T35" fmla="*/ 92 h 121"/>
                <a:gd name="T36" fmla="*/ 8 w 96"/>
                <a:gd name="T37" fmla="*/ 84 h 121"/>
                <a:gd name="T38" fmla="*/ 24 w 96"/>
                <a:gd name="T39" fmla="*/ 76 h 121"/>
                <a:gd name="T40" fmla="*/ 20 w 96"/>
                <a:gd name="T41" fmla="*/ 72 h 121"/>
                <a:gd name="T42" fmla="*/ 24 w 96"/>
                <a:gd name="T43" fmla="*/ 64 h 121"/>
                <a:gd name="T44" fmla="*/ 36 w 96"/>
                <a:gd name="T45" fmla="*/ 56 h 121"/>
                <a:gd name="T46" fmla="*/ 20 w 96"/>
                <a:gd name="T47" fmla="*/ 48 h 121"/>
                <a:gd name="T48" fmla="*/ 16 w 96"/>
                <a:gd name="T49" fmla="*/ 32 h 121"/>
                <a:gd name="T50" fmla="*/ 28 w 96"/>
                <a:gd name="T51" fmla="*/ 12 h 121"/>
                <a:gd name="T52" fmla="*/ 44 w 96"/>
                <a:gd name="T53" fmla="*/ 4 h 121"/>
                <a:gd name="T54" fmla="*/ 60 w 96"/>
                <a:gd name="T55" fmla="*/ 0 h 121"/>
                <a:gd name="T56" fmla="*/ 68 w 96"/>
                <a:gd name="T57" fmla="*/ 4 h 121"/>
                <a:gd name="T58" fmla="*/ 96 w 96"/>
                <a:gd name="T59" fmla="*/ 8 h 121"/>
                <a:gd name="T60" fmla="*/ 64 w 96"/>
                <a:gd name="T61" fmla="*/ 12 h 121"/>
                <a:gd name="T62" fmla="*/ 60 w 96"/>
                <a:gd name="T63" fmla="*/ 8 h 121"/>
                <a:gd name="T64" fmla="*/ 44 w 96"/>
                <a:gd name="T65" fmla="*/ 8 h 121"/>
                <a:gd name="T66" fmla="*/ 32 w 96"/>
                <a:gd name="T67" fmla="*/ 24 h 121"/>
                <a:gd name="T68" fmla="*/ 32 w 96"/>
                <a:gd name="T69" fmla="*/ 40 h 121"/>
                <a:gd name="T70" fmla="*/ 40 w 96"/>
                <a:gd name="T71" fmla="*/ 48 h 121"/>
                <a:gd name="T72" fmla="*/ 48 w 96"/>
                <a:gd name="T73" fmla="*/ 52 h 121"/>
                <a:gd name="T74" fmla="*/ 56 w 96"/>
                <a:gd name="T75" fmla="*/ 44 h 121"/>
                <a:gd name="T76" fmla="*/ 64 w 96"/>
                <a:gd name="T77" fmla="*/ 36 h 121"/>
                <a:gd name="T78" fmla="*/ 68 w 96"/>
                <a:gd name="T79" fmla="*/ 24 h 121"/>
                <a:gd name="T80" fmla="*/ 28 w 96"/>
                <a:gd name="T81" fmla="*/ 80 h 121"/>
                <a:gd name="T82" fmla="*/ 16 w 96"/>
                <a:gd name="T83" fmla="*/ 88 h 121"/>
                <a:gd name="T84" fmla="*/ 12 w 96"/>
                <a:gd name="T85" fmla="*/ 100 h 121"/>
                <a:gd name="T86" fmla="*/ 16 w 96"/>
                <a:gd name="T87" fmla="*/ 108 h 121"/>
                <a:gd name="T88" fmla="*/ 40 w 96"/>
                <a:gd name="T89" fmla="*/ 117 h 121"/>
                <a:gd name="T90" fmla="*/ 60 w 96"/>
                <a:gd name="T91" fmla="*/ 113 h 121"/>
                <a:gd name="T92" fmla="*/ 68 w 96"/>
                <a:gd name="T93" fmla="*/ 100 h 121"/>
                <a:gd name="T94" fmla="*/ 64 w 96"/>
                <a:gd name="T95" fmla="*/ 92 h 121"/>
                <a:gd name="T96" fmla="*/ 52 w 96"/>
                <a:gd name="T97" fmla="*/ 88 h 121"/>
                <a:gd name="T98" fmla="*/ 40 w 96"/>
                <a:gd name="T99" fmla="*/ 84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6"/>
                <a:gd name="T151" fmla="*/ 0 h 121"/>
                <a:gd name="T152" fmla="*/ 96 w 96"/>
                <a:gd name="T153" fmla="*/ 121 h 1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6" h="121">
                  <a:moveTo>
                    <a:pt x="96" y="8"/>
                  </a:moveTo>
                  <a:lnTo>
                    <a:pt x="96" y="16"/>
                  </a:lnTo>
                  <a:lnTo>
                    <a:pt x="80" y="16"/>
                  </a:lnTo>
                  <a:lnTo>
                    <a:pt x="80" y="20"/>
                  </a:lnTo>
                  <a:lnTo>
                    <a:pt x="80" y="24"/>
                  </a:lnTo>
                  <a:lnTo>
                    <a:pt x="80" y="36"/>
                  </a:lnTo>
                  <a:lnTo>
                    <a:pt x="72" y="44"/>
                  </a:lnTo>
                  <a:lnTo>
                    <a:pt x="60" y="52"/>
                  </a:lnTo>
                  <a:lnTo>
                    <a:pt x="44" y="56"/>
                  </a:lnTo>
                  <a:lnTo>
                    <a:pt x="40" y="56"/>
                  </a:lnTo>
                  <a:lnTo>
                    <a:pt x="36" y="60"/>
                  </a:lnTo>
                  <a:lnTo>
                    <a:pt x="32" y="64"/>
                  </a:lnTo>
                  <a:lnTo>
                    <a:pt x="32" y="68"/>
                  </a:lnTo>
                  <a:lnTo>
                    <a:pt x="36" y="68"/>
                  </a:lnTo>
                  <a:lnTo>
                    <a:pt x="56" y="72"/>
                  </a:lnTo>
                  <a:lnTo>
                    <a:pt x="68" y="76"/>
                  </a:lnTo>
                  <a:lnTo>
                    <a:pt x="72" y="80"/>
                  </a:lnTo>
                  <a:lnTo>
                    <a:pt x="76" y="88"/>
                  </a:lnTo>
                  <a:lnTo>
                    <a:pt x="80" y="92"/>
                  </a:lnTo>
                  <a:lnTo>
                    <a:pt x="76" y="100"/>
                  </a:lnTo>
                  <a:lnTo>
                    <a:pt x="72" y="104"/>
                  </a:lnTo>
                  <a:lnTo>
                    <a:pt x="68" y="113"/>
                  </a:lnTo>
                  <a:lnTo>
                    <a:pt x="56" y="117"/>
                  </a:lnTo>
                  <a:lnTo>
                    <a:pt x="48" y="117"/>
                  </a:lnTo>
                  <a:lnTo>
                    <a:pt x="36" y="121"/>
                  </a:lnTo>
                  <a:lnTo>
                    <a:pt x="24" y="117"/>
                  </a:lnTo>
                  <a:lnTo>
                    <a:pt x="16" y="117"/>
                  </a:lnTo>
                  <a:lnTo>
                    <a:pt x="8" y="113"/>
                  </a:lnTo>
                  <a:lnTo>
                    <a:pt x="4" y="108"/>
                  </a:lnTo>
                  <a:lnTo>
                    <a:pt x="0" y="104"/>
                  </a:lnTo>
                  <a:lnTo>
                    <a:pt x="0" y="100"/>
                  </a:lnTo>
                  <a:lnTo>
                    <a:pt x="0" y="96"/>
                  </a:lnTo>
                  <a:lnTo>
                    <a:pt x="4" y="92"/>
                  </a:lnTo>
                  <a:lnTo>
                    <a:pt x="4" y="88"/>
                  </a:lnTo>
                  <a:lnTo>
                    <a:pt x="8" y="84"/>
                  </a:lnTo>
                  <a:lnTo>
                    <a:pt x="16" y="84"/>
                  </a:lnTo>
                  <a:lnTo>
                    <a:pt x="24" y="76"/>
                  </a:lnTo>
                  <a:lnTo>
                    <a:pt x="20" y="76"/>
                  </a:lnTo>
                  <a:lnTo>
                    <a:pt x="20" y="72"/>
                  </a:lnTo>
                  <a:lnTo>
                    <a:pt x="20" y="68"/>
                  </a:lnTo>
                  <a:lnTo>
                    <a:pt x="24" y="64"/>
                  </a:lnTo>
                  <a:lnTo>
                    <a:pt x="28" y="60"/>
                  </a:lnTo>
                  <a:lnTo>
                    <a:pt x="36" y="56"/>
                  </a:lnTo>
                  <a:lnTo>
                    <a:pt x="28" y="52"/>
                  </a:lnTo>
                  <a:lnTo>
                    <a:pt x="20" y="48"/>
                  </a:lnTo>
                  <a:lnTo>
                    <a:pt x="16" y="40"/>
                  </a:lnTo>
                  <a:lnTo>
                    <a:pt x="16" y="32"/>
                  </a:lnTo>
                  <a:lnTo>
                    <a:pt x="20" y="20"/>
                  </a:lnTo>
                  <a:lnTo>
                    <a:pt x="28" y="12"/>
                  </a:lnTo>
                  <a:lnTo>
                    <a:pt x="36" y="4"/>
                  </a:lnTo>
                  <a:lnTo>
                    <a:pt x="44" y="4"/>
                  </a:lnTo>
                  <a:lnTo>
                    <a:pt x="56" y="0"/>
                  </a:lnTo>
                  <a:lnTo>
                    <a:pt x="60" y="0"/>
                  </a:lnTo>
                  <a:lnTo>
                    <a:pt x="64" y="4"/>
                  </a:lnTo>
                  <a:lnTo>
                    <a:pt x="68" y="4"/>
                  </a:lnTo>
                  <a:lnTo>
                    <a:pt x="72" y="8"/>
                  </a:lnTo>
                  <a:lnTo>
                    <a:pt x="96" y="8"/>
                  </a:lnTo>
                  <a:close/>
                  <a:moveTo>
                    <a:pt x="68" y="20"/>
                  </a:moveTo>
                  <a:lnTo>
                    <a:pt x="64" y="12"/>
                  </a:lnTo>
                  <a:lnTo>
                    <a:pt x="64" y="8"/>
                  </a:lnTo>
                  <a:lnTo>
                    <a:pt x="60" y="8"/>
                  </a:lnTo>
                  <a:lnTo>
                    <a:pt x="52" y="4"/>
                  </a:lnTo>
                  <a:lnTo>
                    <a:pt x="44" y="8"/>
                  </a:lnTo>
                  <a:lnTo>
                    <a:pt x="36" y="16"/>
                  </a:lnTo>
                  <a:lnTo>
                    <a:pt x="32" y="24"/>
                  </a:lnTo>
                  <a:lnTo>
                    <a:pt x="32" y="36"/>
                  </a:lnTo>
                  <a:lnTo>
                    <a:pt x="32" y="40"/>
                  </a:lnTo>
                  <a:lnTo>
                    <a:pt x="36" y="48"/>
                  </a:lnTo>
                  <a:lnTo>
                    <a:pt x="40" y="48"/>
                  </a:lnTo>
                  <a:lnTo>
                    <a:pt x="44" y="52"/>
                  </a:lnTo>
                  <a:lnTo>
                    <a:pt x="48" y="52"/>
                  </a:lnTo>
                  <a:lnTo>
                    <a:pt x="52" y="48"/>
                  </a:lnTo>
                  <a:lnTo>
                    <a:pt x="56" y="44"/>
                  </a:lnTo>
                  <a:lnTo>
                    <a:pt x="60" y="40"/>
                  </a:lnTo>
                  <a:lnTo>
                    <a:pt x="64" y="36"/>
                  </a:lnTo>
                  <a:lnTo>
                    <a:pt x="64" y="32"/>
                  </a:lnTo>
                  <a:lnTo>
                    <a:pt x="68" y="24"/>
                  </a:lnTo>
                  <a:lnTo>
                    <a:pt x="68" y="20"/>
                  </a:lnTo>
                  <a:close/>
                  <a:moveTo>
                    <a:pt x="28" y="80"/>
                  </a:moveTo>
                  <a:lnTo>
                    <a:pt x="20" y="84"/>
                  </a:lnTo>
                  <a:lnTo>
                    <a:pt x="16" y="88"/>
                  </a:lnTo>
                  <a:lnTo>
                    <a:pt x="12" y="92"/>
                  </a:lnTo>
                  <a:lnTo>
                    <a:pt x="12" y="100"/>
                  </a:lnTo>
                  <a:lnTo>
                    <a:pt x="12" y="104"/>
                  </a:lnTo>
                  <a:lnTo>
                    <a:pt x="16" y="108"/>
                  </a:lnTo>
                  <a:lnTo>
                    <a:pt x="28" y="113"/>
                  </a:lnTo>
                  <a:lnTo>
                    <a:pt x="40" y="117"/>
                  </a:lnTo>
                  <a:lnTo>
                    <a:pt x="48" y="113"/>
                  </a:lnTo>
                  <a:lnTo>
                    <a:pt x="60" y="113"/>
                  </a:lnTo>
                  <a:lnTo>
                    <a:pt x="64" y="104"/>
                  </a:lnTo>
                  <a:lnTo>
                    <a:pt x="68" y="100"/>
                  </a:lnTo>
                  <a:lnTo>
                    <a:pt x="68" y="96"/>
                  </a:lnTo>
                  <a:lnTo>
                    <a:pt x="64" y="92"/>
                  </a:lnTo>
                  <a:lnTo>
                    <a:pt x="60" y="88"/>
                  </a:lnTo>
                  <a:lnTo>
                    <a:pt x="52" y="88"/>
                  </a:lnTo>
                  <a:lnTo>
                    <a:pt x="48" y="84"/>
                  </a:lnTo>
                  <a:lnTo>
                    <a:pt x="40" y="84"/>
                  </a:lnTo>
                  <a:lnTo>
                    <a:pt x="28" y="80"/>
                  </a:lnTo>
                  <a:close/>
                </a:path>
              </a:pathLst>
            </a:custGeom>
            <a:solidFill>
              <a:srgbClr val="000000"/>
            </a:solidFill>
            <a:ln w="0">
              <a:solidFill>
                <a:srgbClr val="000000"/>
              </a:solidFill>
              <a:round/>
              <a:headEnd/>
              <a:tailEnd/>
            </a:ln>
          </p:spPr>
          <p:txBody>
            <a:bodyPr/>
            <a:lstStyle/>
            <a:p>
              <a:endParaRPr lang="en-US"/>
            </a:p>
          </p:txBody>
        </p:sp>
        <p:sp>
          <p:nvSpPr>
            <p:cNvPr id="9311" name="Rectangle 279"/>
            <p:cNvSpPr>
              <a:spLocks noChangeArrowheads="1"/>
            </p:cNvSpPr>
            <p:nvPr/>
          </p:nvSpPr>
          <p:spPr bwMode="auto">
            <a:xfrm>
              <a:off x="5533" y="327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12" name="Rectangle 280"/>
            <p:cNvSpPr>
              <a:spLocks noChangeArrowheads="1"/>
            </p:cNvSpPr>
            <p:nvPr/>
          </p:nvSpPr>
          <p:spPr bwMode="auto">
            <a:xfrm>
              <a:off x="211" y="3500"/>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13" name="Freeform 281"/>
            <p:cNvSpPr>
              <a:spLocks noEditPoints="1"/>
            </p:cNvSpPr>
            <p:nvPr/>
          </p:nvSpPr>
          <p:spPr bwMode="auto">
            <a:xfrm>
              <a:off x="267" y="3528"/>
              <a:ext cx="89" cy="116"/>
            </a:xfrm>
            <a:custGeom>
              <a:avLst/>
              <a:gdLst>
                <a:gd name="T0" fmla="*/ 33 w 89"/>
                <a:gd name="T1" fmla="*/ 60 h 116"/>
                <a:gd name="T2" fmla="*/ 33 w 89"/>
                <a:gd name="T3" fmla="*/ 96 h 116"/>
                <a:gd name="T4" fmla="*/ 33 w 89"/>
                <a:gd name="T5" fmla="*/ 108 h 116"/>
                <a:gd name="T6" fmla="*/ 37 w 89"/>
                <a:gd name="T7" fmla="*/ 112 h 116"/>
                <a:gd name="T8" fmla="*/ 41 w 89"/>
                <a:gd name="T9" fmla="*/ 116 h 116"/>
                <a:gd name="T10" fmla="*/ 45 w 89"/>
                <a:gd name="T11" fmla="*/ 116 h 116"/>
                <a:gd name="T12" fmla="*/ 49 w 89"/>
                <a:gd name="T13" fmla="*/ 116 h 116"/>
                <a:gd name="T14" fmla="*/ 49 w 89"/>
                <a:gd name="T15" fmla="*/ 116 h 116"/>
                <a:gd name="T16" fmla="*/ 0 w 89"/>
                <a:gd name="T17" fmla="*/ 116 h 116"/>
                <a:gd name="T18" fmla="*/ 0 w 89"/>
                <a:gd name="T19" fmla="*/ 116 h 116"/>
                <a:gd name="T20" fmla="*/ 4 w 89"/>
                <a:gd name="T21" fmla="*/ 116 h 116"/>
                <a:gd name="T22" fmla="*/ 12 w 89"/>
                <a:gd name="T23" fmla="*/ 112 h 116"/>
                <a:gd name="T24" fmla="*/ 16 w 89"/>
                <a:gd name="T25" fmla="*/ 112 h 116"/>
                <a:gd name="T26" fmla="*/ 16 w 89"/>
                <a:gd name="T27" fmla="*/ 104 h 116"/>
                <a:gd name="T28" fmla="*/ 16 w 89"/>
                <a:gd name="T29" fmla="*/ 96 h 116"/>
                <a:gd name="T30" fmla="*/ 16 w 89"/>
                <a:gd name="T31" fmla="*/ 20 h 116"/>
                <a:gd name="T32" fmla="*/ 16 w 89"/>
                <a:gd name="T33" fmla="*/ 12 h 116"/>
                <a:gd name="T34" fmla="*/ 16 w 89"/>
                <a:gd name="T35" fmla="*/ 4 h 116"/>
                <a:gd name="T36" fmla="*/ 12 w 89"/>
                <a:gd name="T37" fmla="*/ 4 h 116"/>
                <a:gd name="T38" fmla="*/ 4 w 89"/>
                <a:gd name="T39" fmla="*/ 0 h 116"/>
                <a:gd name="T40" fmla="*/ 0 w 89"/>
                <a:gd name="T41" fmla="*/ 0 h 116"/>
                <a:gd name="T42" fmla="*/ 0 w 89"/>
                <a:gd name="T43" fmla="*/ 0 h 116"/>
                <a:gd name="T44" fmla="*/ 45 w 89"/>
                <a:gd name="T45" fmla="*/ 0 h 116"/>
                <a:gd name="T46" fmla="*/ 57 w 89"/>
                <a:gd name="T47" fmla="*/ 0 h 116"/>
                <a:gd name="T48" fmla="*/ 69 w 89"/>
                <a:gd name="T49" fmla="*/ 4 h 116"/>
                <a:gd name="T50" fmla="*/ 77 w 89"/>
                <a:gd name="T51" fmla="*/ 8 h 116"/>
                <a:gd name="T52" fmla="*/ 85 w 89"/>
                <a:gd name="T53" fmla="*/ 16 h 116"/>
                <a:gd name="T54" fmla="*/ 89 w 89"/>
                <a:gd name="T55" fmla="*/ 24 h 116"/>
                <a:gd name="T56" fmla="*/ 89 w 89"/>
                <a:gd name="T57" fmla="*/ 32 h 116"/>
                <a:gd name="T58" fmla="*/ 89 w 89"/>
                <a:gd name="T59" fmla="*/ 44 h 116"/>
                <a:gd name="T60" fmla="*/ 81 w 89"/>
                <a:gd name="T61" fmla="*/ 56 h 116"/>
                <a:gd name="T62" fmla="*/ 73 w 89"/>
                <a:gd name="T63" fmla="*/ 60 h 116"/>
                <a:gd name="T64" fmla="*/ 65 w 89"/>
                <a:gd name="T65" fmla="*/ 64 h 116"/>
                <a:gd name="T66" fmla="*/ 53 w 89"/>
                <a:gd name="T67" fmla="*/ 64 h 116"/>
                <a:gd name="T68" fmla="*/ 49 w 89"/>
                <a:gd name="T69" fmla="*/ 64 h 116"/>
                <a:gd name="T70" fmla="*/ 45 w 89"/>
                <a:gd name="T71" fmla="*/ 64 h 116"/>
                <a:gd name="T72" fmla="*/ 41 w 89"/>
                <a:gd name="T73" fmla="*/ 64 h 116"/>
                <a:gd name="T74" fmla="*/ 33 w 89"/>
                <a:gd name="T75" fmla="*/ 60 h 116"/>
                <a:gd name="T76" fmla="*/ 33 w 89"/>
                <a:gd name="T77" fmla="*/ 56 h 116"/>
                <a:gd name="T78" fmla="*/ 37 w 89"/>
                <a:gd name="T79" fmla="*/ 56 h 116"/>
                <a:gd name="T80" fmla="*/ 41 w 89"/>
                <a:gd name="T81" fmla="*/ 60 h 116"/>
                <a:gd name="T82" fmla="*/ 45 w 89"/>
                <a:gd name="T83" fmla="*/ 60 h 116"/>
                <a:gd name="T84" fmla="*/ 49 w 89"/>
                <a:gd name="T85" fmla="*/ 60 h 116"/>
                <a:gd name="T86" fmla="*/ 57 w 89"/>
                <a:gd name="T87" fmla="*/ 56 h 116"/>
                <a:gd name="T88" fmla="*/ 65 w 89"/>
                <a:gd name="T89" fmla="*/ 52 h 116"/>
                <a:gd name="T90" fmla="*/ 69 w 89"/>
                <a:gd name="T91" fmla="*/ 44 h 116"/>
                <a:gd name="T92" fmla="*/ 69 w 89"/>
                <a:gd name="T93" fmla="*/ 32 h 116"/>
                <a:gd name="T94" fmla="*/ 69 w 89"/>
                <a:gd name="T95" fmla="*/ 24 h 116"/>
                <a:gd name="T96" fmla="*/ 69 w 89"/>
                <a:gd name="T97" fmla="*/ 20 h 116"/>
                <a:gd name="T98" fmla="*/ 65 w 89"/>
                <a:gd name="T99" fmla="*/ 12 h 116"/>
                <a:gd name="T100" fmla="*/ 57 w 89"/>
                <a:gd name="T101" fmla="*/ 8 h 116"/>
                <a:gd name="T102" fmla="*/ 53 w 89"/>
                <a:gd name="T103" fmla="*/ 8 h 116"/>
                <a:gd name="T104" fmla="*/ 45 w 89"/>
                <a:gd name="T105" fmla="*/ 4 h 116"/>
                <a:gd name="T106" fmla="*/ 41 w 89"/>
                <a:gd name="T107" fmla="*/ 8 h 116"/>
                <a:gd name="T108" fmla="*/ 33 w 89"/>
                <a:gd name="T109" fmla="*/ 8 h 116"/>
                <a:gd name="T110" fmla="*/ 33 w 89"/>
                <a:gd name="T111" fmla="*/ 56 h 1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9"/>
                <a:gd name="T169" fmla="*/ 0 h 116"/>
                <a:gd name="T170" fmla="*/ 89 w 89"/>
                <a:gd name="T171" fmla="*/ 116 h 1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9" h="116">
                  <a:moveTo>
                    <a:pt x="33" y="60"/>
                  </a:moveTo>
                  <a:lnTo>
                    <a:pt x="33" y="96"/>
                  </a:lnTo>
                  <a:lnTo>
                    <a:pt x="33" y="108"/>
                  </a:lnTo>
                  <a:lnTo>
                    <a:pt x="37" y="112"/>
                  </a:lnTo>
                  <a:lnTo>
                    <a:pt x="41" y="116"/>
                  </a:lnTo>
                  <a:lnTo>
                    <a:pt x="45" y="116"/>
                  </a:lnTo>
                  <a:lnTo>
                    <a:pt x="49" y="116"/>
                  </a:lnTo>
                  <a:lnTo>
                    <a:pt x="0" y="116"/>
                  </a:lnTo>
                  <a:lnTo>
                    <a:pt x="4" y="116"/>
                  </a:lnTo>
                  <a:lnTo>
                    <a:pt x="12" y="112"/>
                  </a:lnTo>
                  <a:lnTo>
                    <a:pt x="16" y="112"/>
                  </a:lnTo>
                  <a:lnTo>
                    <a:pt x="16" y="104"/>
                  </a:lnTo>
                  <a:lnTo>
                    <a:pt x="16" y="96"/>
                  </a:lnTo>
                  <a:lnTo>
                    <a:pt x="16" y="20"/>
                  </a:lnTo>
                  <a:lnTo>
                    <a:pt x="16" y="12"/>
                  </a:lnTo>
                  <a:lnTo>
                    <a:pt x="16" y="4"/>
                  </a:lnTo>
                  <a:lnTo>
                    <a:pt x="12" y="4"/>
                  </a:lnTo>
                  <a:lnTo>
                    <a:pt x="4" y="0"/>
                  </a:lnTo>
                  <a:lnTo>
                    <a:pt x="0" y="0"/>
                  </a:lnTo>
                  <a:lnTo>
                    <a:pt x="45" y="0"/>
                  </a:lnTo>
                  <a:lnTo>
                    <a:pt x="57" y="0"/>
                  </a:lnTo>
                  <a:lnTo>
                    <a:pt x="69" y="4"/>
                  </a:lnTo>
                  <a:lnTo>
                    <a:pt x="77" y="8"/>
                  </a:lnTo>
                  <a:lnTo>
                    <a:pt x="85" y="16"/>
                  </a:lnTo>
                  <a:lnTo>
                    <a:pt x="89" y="24"/>
                  </a:lnTo>
                  <a:lnTo>
                    <a:pt x="89" y="32"/>
                  </a:lnTo>
                  <a:lnTo>
                    <a:pt x="89" y="44"/>
                  </a:lnTo>
                  <a:lnTo>
                    <a:pt x="81" y="56"/>
                  </a:lnTo>
                  <a:lnTo>
                    <a:pt x="73" y="60"/>
                  </a:lnTo>
                  <a:lnTo>
                    <a:pt x="65" y="64"/>
                  </a:lnTo>
                  <a:lnTo>
                    <a:pt x="53" y="64"/>
                  </a:lnTo>
                  <a:lnTo>
                    <a:pt x="49" y="64"/>
                  </a:lnTo>
                  <a:lnTo>
                    <a:pt x="45" y="64"/>
                  </a:lnTo>
                  <a:lnTo>
                    <a:pt x="41" y="64"/>
                  </a:lnTo>
                  <a:lnTo>
                    <a:pt x="33" y="60"/>
                  </a:lnTo>
                  <a:close/>
                  <a:moveTo>
                    <a:pt x="33" y="56"/>
                  </a:moveTo>
                  <a:lnTo>
                    <a:pt x="37" y="56"/>
                  </a:lnTo>
                  <a:lnTo>
                    <a:pt x="41" y="60"/>
                  </a:lnTo>
                  <a:lnTo>
                    <a:pt x="45" y="60"/>
                  </a:lnTo>
                  <a:lnTo>
                    <a:pt x="49" y="60"/>
                  </a:lnTo>
                  <a:lnTo>
                    <a:pt x="57" y="56"/>
                  </a:lnTo>
                  <a:lnTo>
                    <a:pt x="65" y="52"/>
                  </a:lnTo>
                  <a:lnTo>
                    <a:pt x="69" y="44"/>
                  </a:lnTo>
                  <a:lnTo>
                    <a:pt x="69" y="32"/>
                  </a:lnTo>
                  <a:lnTo>
                    <a:pt x="69" y="24"/>
                  </a:lnTo>
                  <a:lnTo>
                    <a:pt x="69" y="20"/>
                  </a:lnTo>
                  <a:lnTo>
                    <a:pt x="65" y="12"/>
                  </a:lnTo>
                  <a:lnTo>
                    <a:pt x="57" y="8"/>
                  </a:lnTo>
                  <a:lnTo>
                    <a:pt x="53" y="8"/>
                  </a:lnTo>
                  <a:lnTo>
                    <a:pt x="45" y="4"/>
                  </a:lnTo>
                  <a:lnTo>
                    <a:pt x="41" y="8"/>
                  </a:lnTo>
                  <a:lnTo>
                    <a:pt x="33" y="8"/>
                  </a:lnTo>
                  <a:lnTo>
                    <a:pt x="33" y="56"/>
                  </a:lnTo>
                  <a:close/>
                </a:path>
              </a:pathLst>
            </a:custGeom>
            <a:solidFill>
              <a:srgbClr val="000000"/>
            </a:solidFill>
            <a:ln w="0">
              <a:solidFill>
                <a:srgbClr val="000000"/>
              </a:solidFill>
              <a:round/>
              <a:headEnd/>
              <a:tailEnd/>
            </a:ln>
          </p:spPr>
          <p:txBody>
            <a:bodyPr/>
            <a:lstStyle/>
            <a:p>
              <a:endParaRPr lang="en-US"/>
            </a:p>
          </p:txBody>
        </p:sp>
        <p:sp>
          <p:nvSpPr>
            <p:cNvPr id="9314" name="Freeform 282"/>
            <p:cNvSpPr>
              <a:spLocks noEditPoints="1"/>
            </p:cNvSpPr>
            <p:nvPr/>
          </p:nvSpPr>
          <p:spPr bwMode="auto">
            <a:xfrm>
              <a:off x="368" y="3564"/>
              <a:ext cx="68" cy="84"/>
            </a:xfrm>
            <a:custGeom>
              <a:avLst/>
              <a:gdLst>
                <a:gd name="T0" fmla="*/ 36 w 68"/>
                <a:gd name="T1" fmla="*/ 76 h 84"/>
                <a:gd name="T2" fmla="*/ 28 w 68"/>
                <a:gd name="T3" fmla="*/ 80 h 84"/>
                <a:gd name="T4" fmla="*/ 16 w 68"/>
                <a:gd name="T5" fmla="*/ 84 h 84"/>
                <a:gd name="T6" fmla="*/ 4 w 68"/>
                <a:gd name="T7" fmla="*/ 76 h 84"/>
                <a:gd name="T8" fmla="*/ 0 w 68"/>
                <a:gd name="T9" fmla="*/ 64 h 84"/>
                <a:gd name="T10" fmla="*/ 0 w 68"/>
                <a:gd name="T11" fmla="*/ 52 h 84"/>
                <a:gd name="T12" fmla="*/ 12 w 68"/>
                <a:gd name="T13" fmla="*/ 44 h 84"/>
                <a:gd name="T14" fmla="*/ 44 w 68"/>
                <a:gd name="T15" fmla="*/ 28 h 84"/>
                <a:gd name="T16" fmla="*/ 40 w 68"/>
                <a:gd name="T17" fmla="*/ 16 h 84"/>
                <a:gd name="T18" fmla="*/ 36 w 68"/>
                <a:gd name="T19" fmla="*/ 8 h 84"/>
                <a:gd name="T20" fmla="*/ 24 w 68"/>
                <a:gd name="T21" fmla="*/ 8 h 84"/>
                <a:gd name="T22" fmla="*/ 16 w 68"/>
                <a:gd name="T23" fmla="*/ 12 h 84"/>
                <a:gd name="T24" fmla="*/ 16 w 68"/>
                <a:gd name="T25" fmla="*/ 20 h 84"/>
                <a:gd name="T26" fmla="*/ 16 w 68"/>
                <a:gd name="T27" fmla="*/ 28 h 84"/>
                <a:gd name="T28" fmla="*/ 8 w 68"/>
                <a:gd name="T29" fmla="*/ 28 h 84"/>
                <a:gd name="T30" fmla="*/ 4 w 68"/>
                <a:gd name="T31" fmla="*/ 28 h 84"/>
                <a:gd name="T32" fmla="*/ 4 w 68"/>
                <a:gd name="T33" fmla="*/ 20 h 84"/>
                <a:gd name="T34" fmla="*/ 8 w 68"/>
                <a:gd name="T35" fmla="*/ 8 h 84"/>
                <a:gd name="T36" fmla="*/ 32 w 68"/>
                <a:gd name="T37" fmla="*/ 0 h 84"/>
                <a:gd name="T38" fmla="*/ 48 w 68"/>
                <a:gd name="T39" fmla="*/ 4 h 84"/>
                <a:gd name="T40" fmla="*/ 56 w 68"/>
                <a:gd name="T41" fmla="*/ 12 h 84"/>
                <a:gd name="T42" fmla="*/ 56 w 68"/>
                <a:gd name="T43" fmla="*/ 28 h 84"/>
                <a:gd name="T44" fmla="*/ 56 w 68"/>
                <a:gd name="T45" fmla="*/ 64 h 84"/>
                <a:gd name="T46" fmla="*/ 60 w 68"/>
                <a:gd name="T47" fmla="*/ 68 h 84"/>
                <a:gd name="T48" fmla="*/ 60 w 68"/>
                <a:gd name="T49" fmla="*/ 72 h 84"/>
                <a:gd name="T50" fmla="*/ 64 w 68"/>
                <a:gd name="T51" fmla="*/ 72 h 84"/>
                <a:gd name="T52" fmla="*/ 64 w 68"/>
                <a:gd name="T53" fmla="*/ 68 h 84"/>
                <a:gd name="T54" fmla="*/ 68 w 68"/>
                <a:gd name="T55" fmla="*/ 72 h 84"/>
                <a:gd name="T56" fmla="*/ 52 w 68"/>
                <a:gd name="T57" fmla="*/ 84 h 84"/>
                <a:gd name="T58" fmla="*/ 44 w 68"/>
                <a:gd name="T59" fmla="*/ 80 h 84"/>
                <a:gd name="T60" fmla="*/ 44 w 68"/>
                <a:gd name="T61" fmla="*/ 68 h 84"/>
                <a:gd name="T62" fmla="*/ 44 w 68"/>
                <a:gd name="T63" fmla="*/ 36 h 84"/>
                <a:gd name="T64" fmla="*/ 24 w 68"/>
                <a:gd name="T65" fmla="*/ 44 h 84"/>
                <a:gd name="T66" fmla="*/ 16 w 68"/>
                <a:gd name="T67" fmla="*/ 48 h 84"/>
                <a:gd name="T68" fmla="*/ 12 w 68"/>
                <a:gd name="T69" fmla="*/ 60 h 84"/>
                <a:gd name="T70" fmla="*/ 16 w 68"/>
                <a:gd name="T71" fmla="*/ 68 h 84"/>
                <a:gd name="T72" fmla="*/ 24 w 68"/>
                <a:gd name="T73" fmla="*/ 72 h 84"/>
                <a:gd name="T74" fmla="*/ 44 w 68"/>
                <a:gd name="T75" fmla="*/ 64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84"/>
                <a:gd name="T116" fmla="*/ 68 w 68"/>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84">
                  <a:moveTo>
                    <a:pt x="44" y="68"/>
                  </a:moveTo>
                  <a:lnTo>
                    <a:pt x="36" y="76"/>
                  </a:lnTo>
                  <a:lnTo>
                    <a:pt x="32" y="80"/>
                  </a:lnTo>
                  <a:lnTo>
                    <a:pt x="28" y="80"/>
                  </a:lnTo>
                  <a:lnTo>
                    <a:pt x="24" y="84"/>
                  </a:lnTo>
                  <a:lnTo>
                    <a:pt x="16" y="84"/>
                  </a:lnTo>
                  <a:lnTo>
                    <a:pt x="8" y="80"/>
                  </a:lnTo>
                  <a:lnTo>
                    <a:pt x="4" y="76"/>
                  </a:lnTo>
                  <a:lnTo>
                    <a:pt x="0" y="72"/>
                  </a:lnTo>
                  <a:lnTo>
                    <a:pt x="0" y="64"/>
                  </a:lnTo>
                  <a:lnTo>
                    <a:pt x="0" y="56"/>
                  </a:lnTo>
                  <a:lnTo>
                    <a:pt x="0" y="52"/>
                  </a:lnTo>
                  <a:lnTo>
                    <a:pt x="8" y="48"/>
                  </a:lnTo>
                  <a:lnTo>
                    <a:pt x="12" y="44"/>
                  </a:lnTo>
                  <a:lnTo>
                    <a:pt x="24" y="36"/>
                  </a:lnTo>
                  <a:lnTo>
                    <a:pt x="44" y="28"/>
                  </a:lnTo>
                  <a:lnTo>
                    <a:pt x="40" y="16"/>
                  </a:lnTo>
                  <a:lnTo>
                    <a:pt x="40" y="12"/>
                  </a:lnTo>
                  <a:lnTo>
                    <a:pt x="36" y="8"/>
                  </a:lnTo>
                  <a:lnTo>
                    <a:pt x="28" y="8"/>
                  </a:lnTo>
                  <a:lnTo>
                    <a:pt x="24" y="8"/>
                  </a:lnTo>
                  <a:lnTo>
                    <a:pt x="20" y="8"/>
                  </a:lnTo>
                  <a:lnTo>
                    <a:pt x="16" y="12"/>
                  </a:lnTo>
                  <a:lnTo>
                    <a:pt x="16" y="16"/>
                  </a:lnTo>
                  <a:lnTo>
                    <a:pt x="16" y="20"/>
                  </a:lnTo>
                  <a:lnTo>
                    <a:pt x="16" y="24"/>
                  </a:lnTo>
                  <a:lnTo>
                    <a:pt x="16" y="28"/>
                  </a:lnTo>
                  <a:lnTo>
                    <a:pt x="12" y="28"/>
                  </a:lnTo>
                  <a:lnTo>
                    <a:pt x="8" y="28"/>
                  </a:lnTo>
                  <a:lnTo>
                    <a:pt x="4" y="28"/>
                  </a:lnTo>
                  <a:lnTo>
                    <a:pt x="4" y="24"/>
                  </a:lnTo>
                  <a:lnTo>
                    <a:pt x="4" y="20"/>
                  </a:lnTo>
                  <a:lnTo>
                    <a:pt x="4" y="12"/>
                  </a:lnTo>
                  <a:lnTo>
                    <a:pt x="8" y="8"/>
                  </a:lnTo>
                  <a:lnTo>
                    <a:pt x="20" y="4"/>
                  </a:lnTo>
                  <a:lnTo>
                    <a:pt x="32" y="0"/>
                  </a:lnTo>
                  <a:lnTo>
                    <a:pt x="40" y="0"/>
                  </a:lnTo>
                  <a:lnTo>
                    <a:pt x="48" y="4"/>
                  </a:lnTo>
                  <a:lnTo>
                    <a:pt x="52" y="8"/>
                  </a:lnTo>
                  <a:lnTo>
                    <a:pt x="56" y="12"/>
                  </a:lnTo>
                  <a:lnTo>
                    <a:pt x="56" y="20"/>
                  </a:lnTo>
                  <a:lnTo>
                    <a:pt x="56" y="28"/>
                  </a:lnTo>
                  <a:lnTo>
                    <a:pt x="56" y="52"/>
                  </a:lnTo>
                  <a:lnTo>
                    <a:pt x="56" y="64"/>
                  </a:lnTo>
                  <a:lnTo>
                    <a:pt x="56" y="68"/>
                  </a:lnTo>
                  <a:lnTo>
                    <a:pt x="60" y="68"/>
                  </a:lnTo>
                  <a:lnTo>
                    <a:pt x="60" y="72"/>
                  </a:lnTo>
                  <a:lnTo>
                    <a:pt x="64" y="72"/>
                  </a:lnTo>
                  <a:lnTo>
                    <a:pt x="64" y="68"/>
                  </a:lnTo>
                  <a:lnTo>
                    <a:pt x="68" y="68"/>
                  </a:lnTo>
                  <a:lnTo>
                    <a:pt x="68" y="72"/>
                  </a:lnTo>
                  <a:lnTo>
                    <a:pt x="60" y="80"/>
                  </a:lnTo>
                  <a:lnTo>
                    <a:pt x="52" y="84"/>
                  </a:lnTo>
                  <a:lnTo>
                    <a:pt x="48" y="84"/>
                  </a:lnTo>
                  <a:lnTo>
                    <a:pt x="44" y="80"/>
                  </a:lnTo>
                  <a:lnTo>
                    <a:pt x="44" y="76"/>
                  </a:lnTo>
                  <a:lnTo>
                    <a:pt x="44" y="68"/>
                  </a:lnTo>
                  <a:close/>
                  <a:moveTo>
                    <a:pt x="44" y="64"/>
                  </a:moveTo>
                  <a:lnTo>
                    <a:pt x="44" y="36"/>
                  </a:lnTo>
                  <a:lnTo>
                    <a:pt x="32" y="40"/>
                  </a:lnTo>
                  <a:lnTo>
                    <a:pt x="24" y="44"/>
                  </a:lnTo>
                  <a:lnTo>
                    <a:pt x="20" y="44"/>
                  </a:lnTo>
                  <a:lnTo>
                    <a:pt x="16" y="48"/>
                  </a:lnTo>
                  <a:lnTo>
                    <a:pt x="16" y="52"/>
                  </a:lnTo>
                  <a:lnTo>
                    <a:pt x="12" y="60"/>
                  </a:lnTo>
                  <a:lnTo>
                    <a:pt x="16" y="64"/>
                  </a:lnTo>
                  <a:lnTo>
                    <a:pt x="16" y="68"/>
                  </a:lnTo>
                  <a:lnTo>
                    <a:pt x="20" y="72"/>
                  </a:lnTo>
                  <a:lnTo>
                    <a:pt x="24" y="72"/>
                  </a:lnTo>
                  <a:lnTo>
                    <a:pt x="32" y="68"/>
                  </a:lnTo>
                  <a:lnTo>
                    <a:pt x="44" y="64"/>
                  </a:lnTo>
                  <a:close/>
                </a:path>
              </a:pathLst>
            </a:custGeom>
            <a:solidFill>
              <a:srgbClr val="000000"/>
            </a:solidFill>
            <a:ln w="0">
              <a:solidFill>
                <a:srgbClr val="000000"/>
              </a:solidFill>
              <a:round/>
              <a:headEnd/>
              <a:tailEnd/>
            </a:ln>
          </p:spPr>
          <p:txBody>
            <a:bodyPr/>
            <a:lstStyle/>
            <a:p>
              <a:endParaRPr lang="en-US"/>
            </a:p>
          </p:txBody>
        </p:sp>
        <p:sp>
          <p:nvSpPr>
            <p:cNvPr id="9315" name="Freeform 283"/>
            <p:cNvSpPr>
              <a:spLocks/>
            </p:cNvSpPr>
            <p:nvPr/>
          </p:nvSpPr>
          <p:spPr bwMode="auto">
            <a:xfrm>
              <a:off x="440" y="3564"/>
              <a:ext cx="60" cy="80"/>
            </a:xfrm>
            <a:custGeom>
              <a:avLst/>
              <a:gdLst>
                <a:gd name="T0" fmla="*/ 28 w 60"/>
                <a:gd name="T1" fmla="*/ 0 h 80"/>
                <a:gd name="T2" fmla="*/ 28 w 60"/>
                <a:gd name="T3" fmla="*/ 20 h 80"/>
                <a:gd name="T4" fmla="*/ 32 w 60"/>
                <a:gd name="T5" fmla="*/ 8 h 80"/>
                <a:gd name="T6" fmla="*/ 40 w 60"/>
                <a:gd name="T7" fmla="*/ 4 h 80"/>
                <a:gd name="T8" fmla="*/ 48 w 60"/>
                <a:gd name="T9" fmla="*/ 0 h 80"/>
                <a:gd name="T10" fmla="*/ 52 w 60"/>
                <a:gd name="T11" fmla="*/ 0 h 80"/>
                <a:gd name="T12" fmla="*/ 56 w 60"/>
                <a:gd name="T13" fmla="*/ 4 h 80"/>
                <a:gd name="T14" fmla="*/ 56 w 60"/>
                <a:gd name="T15" fmla="*/ 8 h 80"/>
                <a:gd name="T16" fmla="*/ 60 w 60"/>
                <a:gd name="T17" fmla="*/ 12 h 80"/>
                <a:gd name="T18" fmla="*/ 56 w 60"/>
                <a:gd name="T19" fmla="*/ 16 h 80"/>
                <a:gd name="T20" fmla="*/ 56 w 60"/>
                <a:gd name="T21" fmla="*/ 20 h 80"/>
                <a:gd name="T22" fmla="*/ 52 w 60"/>
                <a:gd name="T23" fmla="*/ 20 h 80"/>
                <a:gd name="T24" fmla="*/ 52 w 60"/>
                <a:gd name="T25" fmla="*/ 20 h 80"/>
                <a:gd name="T26" fmla="*/ 48 w 60"/>
                <a:gd name="T27" fmla="*/ 20 h 80"/>
                <a:gd name="T28" fmla="*/ 44 w 60"/>
                <a:gd name="T29" fmla="*/ 16 h 80"/>
                <a:gd name="T30" fmla="*/ 40 w 60"/>
                <a:gd name="T31" fmla="*/ 16 h 80"/>
                <a:gd name="T32" fmla="*/ 40 w 60"/>
                <a:gd name="T33" fmla="*/ 12 h 80"/>
                <a:gd name="T34" fmla="*/ 36 w 60"/>
                <a:gd name="T35" fmla="*/ 12 h 80"/>
                <a:gd name="T36" fmla="*/ 36 w 60"/>
                <a:gd name="T37" fmla="*/ 16 h 80"/>
                <a:gd name="T38" fmla="*/ 32 w 60"/>
                <a:gd name="T39" fmla="*/ 20 h 80"/>
                <a:gd name="T40" fmla="*/ 28 w 60"/>
                <a:gd name="T41" fmla="*/ 28 h 80"/>
                <a:gd name="T42" fmla="*/ 28 w 60"/>
                <a:gd name="T43" fmla="*/ 64 h 80"/>
                <a:gd name="T44" fmla="*/ 28 w 60"/>
                <a:gd name="T45" fmla="*/ 68 h 80"/>
                <a:gd name="T46" fmla="*/ 28 w 60"/>
                <a:gd name="T47" fmla="*/ 72 h 80"/>
                <a:gd name="T48" fmla="*/ 32 w 60"/>
                <a:gd name="T49" fmla="*/ 76 h 80"/>
                <a:gd name="T50" fmla="*/ 32 w 60"/>
                <a:gd name="T51" fmla="*/ 76 h 80"/>
                <a:gd name="T52" fmla="*/ 36 w 60"/>
                <a:gd name="T53" fmla="*/ 80 h 80"/>
                <a:gd name="T54" fmla="*/ 40 w 60"/>
                <a:gd name="T55" fmla="*/ 80 h 80"/>
                <a:gd name="T56" fmla="*/ 40 w 60"/>
                <a:gd name="T57" fmla="*/ 80 h 80"/>
                <a:gd name="T58" fmla="*/ 0 w 60"/>
                <a:gd name="T59" fmla="*/ 80 h 80"/>
                <a:gd name="T60" fmla="*/ 0 w 60"/>
                <a:gd name="T61" fmla="*/ 80 h 80"/>
                <a:gd name="T62" fmla="*/ 8 w 60"/>
                <a:gd name="T63" fmla="*/ 80 h 80"/>
                <a:gd name="T64" fmla="*/ 8 w 60"/>
                <a:gd name="T65" fmla="*/ 76 h 80"/>
                <a:gd name="T66" fmla="*/ 12 w 60"/>
                <a:gd name="T67" fmla="*/ 76 h 80"/>
                <a:gd name="T68" fmla="*/ 12 w 60"/>
                <a:gd name="T69" fmla="*/ 72 h 80"/>
                <a:gd name="T70" fmla="*/ 12 w 60"/>
                <a:gd name="T71" fmla="*/ 68 h 80"/>
                <a:gd name="T72" fmla="*/ 12 w 60"/>
                <a:gd name="T73" fmla="*/ 64 h 80"/>
                <a:gd name="T74" fmla="*/ 12 w 60"/>
                <a:gd name="T75" fmla="*/ 32 h 80"/>
                <a:gd name="T76" fmla="*/ 12 w 60"/>
                <a:gd name="T77" fmla="*/ 20 h 80"/>
                <a:gd name="T78" fmla="*/ 12 w 60"/>
                <a:gd name="T79" fmla="*/ 16 h 80"/>
                <a:gd name="T80" fmla="*/ 12 w 60"/>
                <a:gd name="T81" fmla="*/ 12 h 80"/>
                <a:gd name="T82" fmla="*/ 12 w 60"/>
                <a:gd name="T83" fmla="*/ 12 h 80"/>
                <a:gd name="T84" fmla="*/ 8 w 60"/>
                <a:gd name="T85" fmla="*/ 12 h 80"/>
                <a:gd name="T86" fmla="*/ 8 w 60"/>
                <a:gd name="T87" fmla="*/ 12 h 80"/>
                <a:gd name="T88" fmla="*/ 4 w 60"/>
                <a:gd name="T89" fmla="*/ 12 h 80"/>
                <a:gd name="T90" fmla="*/ 4 w 60"/>
                <a:gd name="T91" fmla="*/ 12 h 80"/>
                <a:gd name="T92" fmla="*/ 0 w 60"/>
                <a:gd name="T93" fmla="*/ 8 h 80"/>
                <a:gd name="T94" fmla="*/ 24 w 60"/>
                <a:gd name="T95" fmla="*/ 0 h 80"/>
                <a:gd name="T96" fmla="*/ 28 w 60"/>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80"/>
                <a:gd name="T149" fmla="*/ 60 w 60"/>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80">
                  <a:moveTo>
                    <a:pt x="28" y="0"/>
                  </a:moveTo>
                  <a:lnTo>
                    <a:pt x="28" y="20"/>
                  </a:lnTo>
                  <a:lnTo>
                    <a:pt x="32" y="8"/>
                  </a:lnTo>
                  <a:lnTo>
                    <a:pt x="40" y="4"/>
                  </a:lnTo>
                  <a:lnTo>
                    <a:pt x="48" y="0"/>
                  </a:lnTo>
                  <a:lnTo>
                    <a:pt x="52" y="0"/>
                  </a:lnTo>
                  <a:lnTo>
                    <a:pt x="56" y="4"/>
                  </a:lnTo>
                  <a:lnTo>
                    <a:pt x="56" y="8"/>
                  </a:lnTo>
                  <a:lnTo>
                    <a:pt x="60" y="12"/>
                  </a:lnTo>
                  <a:lnTo>
                    <a:pt x="56" y="16"/>
                  </a:lnTo>
                  <a:lnTo>
                    <a:pt x="56" y="20"/>
                  </a:lnTo>
                  <a:lnTo>
                    <a:pt x="52" y="20"/>
                  </a:lnTo>
                  <a:lnTo>
                    <a:pt x="48" y="20"/>
                  </a:lnTo>
                  <a:lnTo>
                    <a:pt x="44" y="16"/>
                  </a:lnTo>
                  <a:lnTo>
                    <a:pt x="40" y="16"/>
                  </a:lnTo>
                  <a:lnTo>
                    <a:pt x="40" y="12"/>
                  </a:lnTo>
                  <a:lnTo>
                    <a:pt x="36" y="12"/>
                  </a:lnTo>
                  <a:lnTo>
                    <a:pt x="36" y="16"/>
                  </a:lnTo>
                  <a:lnTo>
                    <a:pt x="32" y="20"/>
                  </a:lnTo>
                  <a:lnTo>
                    <a:pt x="28" y="28"/>
                  </a:lnTo>
                  <a:lnTo>
                    <a:pt x="28" y="64"/>
                  </a:lnTo>
                  <a:lnTo>
                    <a:pt x="28" y="68"/>
                  </a:lnTo>
                  <a:lnTo>
                    <a:pt x="28" y="72"/>
                  </a:lnTo>
                  <a:lnTo>
                    <a:pt x="32" y="76"/>
                  </a:lnTo>
                  <a:lnTo>
                    <a:pt x="36" y="80"/>
                  </a:lnTo>
                  <a:lnTo>
                    <a:pt x="40" y="80"/>
                  </a:lnTo>
                  <a:lnTo>
                    <a:pt x="0" y="80"/>
                  </a:lnTo>
                  <a:lnTo>
                    <a:pt x="8" y="80"/>
                  </a:lnTo>
                  <a:lnTo>
                    <a:pt x="8" y="76"/>
                  </a:lnTo>
                  <a:lnTo>
                    <a:pt x="12" y="76"/>
                  </a:lnTo>
                  <a:lnTo>
                    <a:pt x="12" y="72"/>
                  </a:lnTo>
                  <a:lnTo>
                    <a:pt x="12" y="68"/>
                  </a:lnTo>
                  <a:lnTo>
                    <a:pt x="12" y="64"/>
                  </a:lnTo>
                  <a:lnTo>
                    <a:pt x="12" y="32"/>
                  </a:lnTo>
                  <a:lnTo>
                    <a:pt x="12" y="20"/>
                  </a:lnTo>
                  <a:lnTo>
                    <a:pt x="12" y="16"/>
                  </a:lnTo>
                  <a:lnTo>
                    <a:pt x="12" y="12"/>
                  </a:lnTo>
                  <a:lnTo>
                    <a:pt x="8" y="12"/>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316" name="Freeform 284"/>
            <p:cNvSpPr>
              <a:spLocks/>
            </p:cNvSpPr>
            <p:nvPr/>
          </p:nvSpPr>
          <p:spPr bwMode="auto">
            <a:xfrm>
              <a:off x="500" y="3540"/>
              <a:ext cx="49" cy="108"/>
            </a:xfrm>
            <a:custGeom>
              <a:avLst/>
              <a:gdLst>
                <a:gd name="T0" fmla="*/ 25 w 49"/>
                <a:gd name="T1" fmla="*/ 0 h 108"/>
                <a:gd name="T2" fmla="*/ 25 w 49"/>
                <a:gd name="T3" fmla="*/ 28 h 108"/>
                <a:gd name="T4" fmla="*/ 45 w 49"/>
                <a:gd name="T5" fmla="*/ 28 h 108"/>
                <a:gd name="T6" fmla="*/ 45 w 49"/>
                <a:gd name="T7" fmla="*/ 32 h 108"/>
                <a:gd name="T8" fmla="*/ 25 w 49"/>
                <a:gd name="T9" fmla="*/ 32 h 108"/>
                <a:gd name="T10" fmla="*/ 25 w 49"/>
                <a:gd name="T11" fmla="*/ 84 h 108"/>
                <a:gd name="T12" fmla="*/ 29 w 49"/>
                <a:gd name="T13" fmla="*/ 88 h 108"/>
                <a:gd name="T14" fmla="*/ 29 w 49"/>
                <a:gd name="T15" fmla="*/ 92 h 108"/>
                <a:gd name="T16" fmla="*/ 33 w 49"/>
                <a:gd name="T17" fmla="*/ 96 h 108"/>
                <a:gd name="T18" fmla="*/ 33 w 49"/>
                <a:gd name="T19" fmla="*/ 96 h 108"/>
                <a:gd name="T20" fmla="*/ 37 w 49"/>
                <a:gd name="T21" fmla="*/ 96 h 108"/>
                <a:gd name="T22" fmla="*/ 41 w 49"/>
                <a:gd name="T23" fmla="*/ 96 h 108"/>
                <a:gd name="T24" fmla="*/ 41 w 49"/>
                <a:gd name="T25" fmla="*/ 92 h 108"/>
                <a:gd name="T26" fmla="*/ 45 w 49"/>
                <a:gd name="T27" fmla="*/ 92 h 108"/>
                <a:gd name="T28" fmla="*/ 49 w 49"/>
                <a:gd name="T29" fmla="*/ 92 h 108"/>
                <a:gd name="T30" fmla="*/ 45 w 49"/>
                <a:gd name="T31" fmla="*/ 96 h 108"/>
                <a:gd name="T32" fmla="*/ 41 w 49"/>
                <a:gd name="T33" fmla="*/ 104 h 108"/>
                <a:gd name="T34" fmla="*/ 33 w 49"/>
                <a:gd name="T35" fmla="*/ 104 h 108"/>
                <a:gd name="T36" fmla="*/ 29 w 49"/>
                <a:gd name="T37" fmla="*/ 108 h 108"/>
                <a:gd name="T38" fmla="*/ 25 w 49"/>
                <a:gd name="T39" fmla="*/ 108 h 108"/>
                <a:gd name="T40" fmla="*/ 21 w 49"/>
                <a:gd name="T41" fmla="*/ 104 h 108"/>
                <a:gd name="T42" fmla="*/ 17 w 49"/>
                <a:gd name="T43" fmla="*/ 100 h 108"/>
                <a:gd name="T44" fmla="*/ 13 w 49"/>
                <a:gd name="T45" fmla="*/ 100 h 108"/>
                <a:gd name="T46" fmla="*/ 13 w 49"/>
                <a:gd name="T47" fmla="*/ 92 h 108"/>
                <a:gd name="T48" fmla="*/ 13 w 49"/>
                <a:gd name="T49" fmla="*/ 84 h 108"/>
                <a:gd name="T50" fmla="*/ 13 w 49"/>
                <a:gd name="T51" fmla="*/ 32 h 108"/>
                <a:gd name="T52" fmla="*/ 0 w 49"/>
                <a:gd name="T53" fmla="*/ 32 h 108"/>
                <a:gd name="T54" fmla="*/ 0 w 49"/>
                <a:gd name="T55" fmla="*/ 28 h 108"/>
                <a:gd name="T56" fmla="*/ 4 w 49"/>
                <a:gd name="T57" fmla="*/ 28 h 108"/>
                <a:gd name="T58" fmla="*/ 9 w 49"/>
                <a:gd name="T59" fmla="*/ 24 h 108"/>
                <a:gd name="T60" fmla="*/ 13 w 49"/>
                <a:gd name="T61" fmla="*/ 20 h 108"/>
                <a:gd name="T62" fmla="*/ 17 w 49"/>
                <a:gd name="T63" fmla="*/ 12 h 108"/>
                <a:gd name="T64" fmla="*/ 21 w 49"/>
                <a:gd name="T65" fmla="*/ 8 h 108"/>
                <a:gd name="T66" fmla="*/ 25 w 49"/>
                <a:gd name="T67" fmla="*/ 0 h 108"/>
                <a:gd name="T68" fmla="*/ 25 w 49"/>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108"/>
                <a:gd name="T107" fmla="*/ 49 w 49"/>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108">
                  <a:moveTo>
                    <a:pt x="25" y="0"/>
                  </a:moveTo>
                  <a:lnTo>
                    <a:pt x="25" y="28"/>
                  </a:lnTo>
                  <a:lnTo>
                    <a:pt x="45" y="28"/>
                  </a:lnTo>
                  <a:lnTo>
                    <a:pt x="45" y="32"/>
                  </a:lnTo>
                  <a:lnTo>
                    <a:pt x="25" y="32"/>
                  </a:lnTo>
                  <a:lnTo>
                    <a:pt x="25" y="84"/>
                  </a:lnTo>
                  <a:lnTo>
                    <a:pt x="29" y="88"/>
                  </a:lnTo>
                  <a:lnTo>
                    <a:pt x="29" y="92"/>
                  </a:lnTo>
                  <a:lnTo>
                    <a:pt x="33" y="96"/>
                  </a:lnTo>
                  <a:lnTo>
                    <a:pt x="37" y="96"/>
                  </a:lnTo>
                  <a:lnTo>
                    <a:pt x="41" y="96"/>
                  </a:lnTo>
                  <a:lnTo>
                    <a:pt x="41" y="92"/>
                  </a:lnTo>
                  <a:lnTo>
                    <a:pt x="45" y="92"/>
                  </a:lnTo>
                  <a:lnTo>
                    <a:pt x="49" y="92"/>
                  </a:lnTo>
                  <a:lnTo>
                    <a:pt x="45" y="96"/>
                  </a:lnTo>
                  <a:lnTo>
                    <a:pt x="41" y="104"/>
                  </a:lnTo>
                  <a:lnTo>
                    <a:pt x="33" y="104"/>
                  </a:lnTo>
                  <a:lnTo>
                    <a:pt x="29" y="108"/>
                  </a:lnTo>
                  <a:lnTo>
                    <a:pt x="25" y="108"/>
                  </a:lnTo>
                  <a:lnTo>
                    <a:pt x="21" y="104"/>
                  </a:lnTo>
                  <a:lnTo>
                    <a:pt x="17" y="100"/>
                  </a:lnTo>
                  <a:lnTo>
                    <a:pt x="13" y="100"/>
                  </a:lnTo>
                  <a:lnTo>
                    <a:pt x="13" y="92"/>
                  </a:lnTo>
                  <a:lnTo>
                    <a:pt x="13" y="84"/>
                  </a:lnTo>
                  <a:lnTo>
                    <a:pt x="13" y="32"/>
                  </a:lnTo>
                  <a:lnTo>
                    <a:pt x="0" y="32"/>
                  </a:lnTo>
                  <a:lnTo>
                    <a:pt x="0" y="28"/>
                  </a:lnTo>
                  <a:lnTo>
                    <a:pt x="4" y="28"/>
                  </a:lnTo>
                  <a:lnTo>
                    <a:pt x="9" y="24"/>
                  </a:lnTo>
                  <a:lnTo>
                    <a:pt x="13" y="20"/>
                  </a:lnTo>
                  <a:lnTo>
                    <a:pt x="17" y="12"/>
                  </a:lnTo>
                  <a:lnTo>
                    <a:pt x="21" y="8"/>
                  </a:lnTo>
                  <a:lnTo>
                    <a:pt x="25" y="0"/>
                  </a:lnTo>
                  <a:close/>
                </a:path>
              </a:pathLst>
            </a:custGeom>
            <a:solidFill>
              <a:srgbClr val="000000"/>
            </a:solidFill>
            <a:ln w="0">
              <a:solidFill>
                <a:srgbClr val="000000"/>
              </a:solidFill>
              <a:round/>
              <a:headEnd/>
              <a:tailEnd/>
            </a:ln>
          </p:spPr>
          <p:txBody>
            <a:bodyPr/>
            <a:lstStyle/>
            <a:p>
              <a:endParaRPr lang="en-US"/>
            </a:p>
          </p:txBody>
        </p:sp>
        <p:sp>
          <p:nvSpPr>
            <p:cNvPr id="9317" name="Rectangle 285"/>
            <p:cNvSpPr>
              <a:spLocks noChangeArrowheads="1"/>
            </p:cNvSpPr>
            <p:nvPr/>
          </p:nvSpPr>
          <p:spPr bwMode="auto">
            <a:xfrm>
              <a:off x="557" y="3596"/>
              <a:ext cx="44" cy="16"/>
            </a:xfrm>
            <a:prstGeom prst="rect">
              <a:avLst/>
            </a:prstGeom>
            <a:solidFill>
              <a:srgbClr val="000000"/>
            </a:solidFill>
            <a:ln w="0">
              <a:solidFill>
                <a:srgbClr val="000000"/>
              </a:solidFill>
              <a:miter lim="800000"/>
              <a:headEnd/>
              <a:tailEnd/>
            </a:ln>
          </p:spPr>
          <p:txBody>
            <a:bodyPr/>
            <a:lstStyle/>
            <a:p>
              <a:endParaRPr lang="en-US"/>
            </a:p>
          </p:txBody>
        </p:sp>
        <p:sp>
          <p:nvSpPr>
            <p:cNvPr id="9318" name="Freeform 286"/>
            <p:cNvSpPr>
              <a:spLocks noEditPoints="1"/>
            </p:cNvSpPr>
            <p:nvPr/>
          </p:nvSpPr>
          <p:spPr bwMode="auto">
            <a:xfrm>
              <a:off x="613" y="3528"/>
              <a:ext cx="113" cy="120"/>
            </a:xfrm>
            <a:custGeom>
              <a:avLst/>
              <a:gdLst>
                <a:gd name="T0" fmla="*/ 56 w 113"/>
                <a:gd name="T1" fmla="*/ 0 h 120"/>
                <a:gd name="T2" fmla="*/ 72 w 113"/>
                <a:gd name="T3" fmla="*/ 0 h 120"/>
                <a:gd name="T4" fmla="*/ 84 w 113"/>
                <a:gd name="T5" fmla="*/ 4 h 120"/>
                <a:gd name="T6" fmla="*/ 96 w 113"/>
                <a:gd name="T7" fmla="*/ 16 h 120"/>
                <a:gd name="T8" fmla="*/ 105 w 113"/>
                <a:gd name="T9" fmla="*/ 28 h 120"/>
                <a:gd name="T10" fmla="*/ 113 w 113"/>
                <a:gd name="T11" fmla="*/ 40 h 120"/>
                <a:gd name="T12" fmla="*/ 113 w 113"/>
                <a:gd name="T13" fmla="*/ 56 h 120"/>
                <a:gd name="T14" fmla="*/ 113 w 113"/>
                <a:gd name="T15" fmla="*/ 76 h 120"/>
                <a:gd name="T16" fmla="*/ 105 w 113"/>
                <a:gd name="T17" fmla="*/ 88 h 120"/>
                <a:gd name="T18" fmla="*/ 96 w 113"/>
                <a:gd name="T19" fmla="*/ 100 h 120"/>
                <a:gd name="T20" fmla="*/ 84 w 113"/>
                <a:gd name="T21" fmla="*/ 112 h 120"/>
                <a:gd name="T22" fmla="*/ 72 w 113"/>
                <a:gd name="T23" fmla="*/ 116 h 120"/>
                <a:gd name="T24" fmla="*/ 56 w 113"/>
                <a:gd name="T25" fmla="*/ 120 h 120"/>
                <a:gd name="T26" fmla="*/ 40 w 113"/>
                <a:gd name="T27" fmla="*/ 116 h 120"/>
                <a:gd name="T28" fmla="*/ 28 w 113"/>
                <a:gd name="T29" fmla="*/ 112 h 120"/>
                <a:gd name="T30" fmla="*/ 16 w 113"/>
                <a:gd name="T31" fmla="*/ 100 h 120"/>
                <a:gd name="T32" fmla="*/ 8 w 113"/>
                <a:gd name="T33" fmla="*/ 88 h 120"/>
                <a:gd name="T34" fmla="*/ 4 w 113"/>
                <a:gd name="T35" fmla="*/ 76 h 120"/>
                <a:gd name="T36" fmla="*/ 0 w 113"/>
                <a:gd name="T37" fmla="*/ 60 h 120"/>
                <a:gd name="T38" fmla="*/ 4 w 113"/>
                <a:gd name="T39" fmla="*/ 40 h 120"/>
                <a:gd name="T40" fmla="*/ 8 w 113"/>
                <a:gd name="T41" fmla="*/ 28 h 120"/>
                <a:gd name="T42" fmla="*/ 20 w 113"/>
                <a:gd name="T43" fmla="*/ 12 h 120"/>
                <a:gd name="T44" fmla="*/ 32 w 113"/>
                <a:gd name="T45" fmla="*/ 4 h 120"/>
                <a:gd name="T46" fmla="*/ 44 w 113"/>
                <a:gd name="T47" fmla="*/ 0 h 120"/>
                <a:gd name="T48" fmla="*/ 56 w 113"/>
                <a:gd name="T49" fmla="*/ 0 h 120"/>
                <a:gd name="T50" fmla="*/ 56 w 113"/>
                <a:gd name="T51" fmla="*/ 4 h 120"/>
                <a:gd name="T52" fmla="*/ 48 w 113"/>
                <a:gd name="T53" fmla="*/ 4 h 120"/>
                <a:gd name="T54" fmla="*/ 40 w 113"/>
                <a:gd name="T55" fmla="*/ 8 h 120"/>
                <a:gd name="T56" fmla="*/ 32 w 113"/>
                <a:gd name="T57" fmla="*/ 16 h 120"/>
                <a:gd name="T58" fmla="*/ 28 w 113"/>
                <a:gd name="T59" fmla="*/ 28 h 120"/>
                <a:gd name="T60" fmla="*/ 24 w 113"/>
                <a:gd name="T61" fmla="*/ 40 h 120"/>
                <a:gd name="T62" fmla="*/ 20 w 113"/>
                <a:gd name="T63" fmla="*/ 56 h 120"/>
                <a:gd name="T64" fmla="*/ 24 w 113"/>
                <a:gd name="T65" fmla="*/ 76 h 120"/>
                <a:gd name="T66" fmla="*/ 28 w 113"/>
                <a:gd name="T67" fmla="*/ 88 h 120"/>
                <a:gd name="T68" fmla="*/ 32 w 113"/>
                <a:gd name="T69" fmla="*/ 100 h 120"/>
                <a:gd name="T70" fmla="*/ 40 w 113"/>
                <a:gd name="T71" fmla="*/ 108 h 120"/>
                <a:gd name="T72" fmla="*/ 48 w 113"/>
                <a:gd name="T73" fmla="*/ 112 h 120"/>
                <a:gd name="T74" fmla="*/ 56 w 113"/>
                <a:gd name="T75" fmla="*/ 112 h 120"/>
                <a:gd name="T76" fmla="*/ 68 w 113"/>
                <a:gd name="T77" fmla="*/ 112 h 120"/>
                <a:gd name="T78" fmla="*/ 76 w 113"/>
                <a:gd name="T79" fmla="*/ 108 h 120"/>
                <a:gd name="T80" fmla="*/ 84 w 113"/>
                <a:gd name="T81" fmla="*/ 100 h 120"/>
                <a:gd name="T82" fmla="*/ 88 w 113"/>
                <a:gd name="T83" fmla="*/ 92 h 120"/>
                <a:gd name="T84" fmla="*/ 92 w 113"/>
                <a:gd name="T85" fmla="*/ 76 h 120"/>
                <a:gd name="T86" fmla="*/ 92 w 113"/>
                <a:gd name="T87" fmla="*/ 60 h 120"/>
                <a:gd name="T88" fmla="*/ 92 w 113"/>
                <a:gd name="T89" fmla="*/ 40 h 120"/>
                <a:gd name="T90" fmla="*/ 88 w 113"/>
                <a:gd name="T91" fmla="*/ 28 h 120"/>
                <a:gd name="T92" fmla="*/ 80 w 113"/>
                <a:gd name="T93" fmla="*/ 16 h 120"/>
                <a:gd name="T94" fmla="*/ 76 w 113"/>
                <a:gd name="T95" fmla="*/ 8 h 120"/>
                <a:gd name="T96" fmla="*/ 68 w 113"/>
                <a:gd name="T97" fmla="*/ 4 h 120"/>
                <a:gd name="T98" fmla="*/ 56 w 113"/>
                <a:gd name="T99" fmla="*/ 4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3"/>
                <a:gd name="T151" fmla="*/ 0 h 120"/>
                <a:gd name="T152" fmla="*/ 113 w 113"/>
                <a:gd name="T153" fmla="*/ 120 h 1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3" h="120">
                  <a:moveTo>
                    <a:pt x="56" y="0"/>
                  </a:moveTo>
                  <a:lnTo>
                    <a:pt x="72" y="0"/>
                  </a:lnTo>
                  <a:lnTo>
                    <a:pt x="84" y="4"/>
                  </a:lnTo>
                  <a:lnTo>
                    <a:pt x="96" y="16"/>
                  </a:lnTo>
                  <a:lnTo>
                    <a:pt x="105" y="28"/>
                  </a:lnTo>
                  <a:lnTo>
                    <a:pt x="113" y="40"/>
                  </a:lnTo>
                  <a:lnTo>
                    <a:pt x="113" y="56"/>
                  </a:lnTo>
                  <a:lnTo>
                    <a:pt x="113" y="76"/>
                  </a:lnTo>
                  <a:lnTo>
                    <a:pt x="105" y="88"/>
                  </a:lnTo>
                  <a:lnTo>
                    <a:pt x="96" y="100"/>
                  </a:lnTo>
                  <a:lnTo>
                    <a:pt x="84" y="112"/>
                  </a:lnTo>
                  <a:lnTo>
                    <a:pt x="72" y="116"/>
                  </a:lnTo>
                  <a:lnTo>
                    <a:pt x="56" y="120"/>
                  </a:lnTo>
                  <a:lnTo>
                    <a:pt x="40" y="116"/>
                  </a:lnTo>
                  <a:lnTo>
                    <a:pt x="28" y="112"/>
                  </a:lnTo>
                  <a:lnTo>
                    <a:pt x="16" y="100"/>
                  </a:lnTo>
                  <a:lnTo>
                    <a:pt x="8" y="88"/>
                  </a:lnTo>
                  <a:lnTo>
                    <a:pt x="4" y="76"/>
                  </a:lnTo>
                  <a:lnTo>
                    <a:pt x="0" y="60"/>
                  </a:lnTo>
                  <a:lnTo>
                    <a:pt x="4" y="40"/>
                  </a:lnTo>
                  <a:lnTo>
                    <a:pt x="8" y="28"/>
                  </a:lnTo>
                  <a:lnTo>
                    <a:pt x="20" y="12"/>
                  </a:lnTo>
                  <a:lnTo>
                    <a:pt x="32" y="4"/>
                  </a:lnTo>
                  <a:lnTo>
                    <a:pt x="44" y="0"/>
                  </a:lnTo>
                  <a:lnTo>
                    <a:pt x="56" y="0"/>
                  </a:lnTo>
                  <a:close/>
                  <a:moveTo>
                    <a:pt x="56" y="4"/>
                  </a:moveTo>
                  <a:lnTo>
                    <a:pt x="48" y="4"/>
                  </a:lnTo>
                  <a:lnTo>
                    <a:pt x="40" y="8"/>
                  </a:lnTo>
                  <a:lnTo>
                    <a:pt x="32" y="16"/>
                  </a:lnTo>
                  <a:lnTo>
                    <a:pt x="28" y="28"/>
                  </a:lnTo>
                  <a:lnTo>
                    <a:pt x="24" y="40"/>
                  </a:lnTo>
                  <a:lnTo>
                    <a:pt x="20" y="56"/>
                  </a:lnTo>
                  <a:lnTo>
                    <a:pt x="24" y="76"/>
                  </a:lnTo>
                  <a:lnTo>
                    <a:pt x="28" y="88"/>
                  </a:lnTo>
                  <a:lnTo>
                    <a:pt x="32" y="100"/>
                  </a:lnTo>
                  <a:lnTo>
                    <a:pt x="40" y="108"/>
                  </a:lnTo>
                  <a:lnTo>
                    <a:pt x="48" y="112"/>
                  </a:lnTo>
                  <a:lnTo>
                    <a:pt x="56" y="112"/>
                  </a:lnTo>
                  <a:lnTo>
                    <a:pt x="68" y="112"/>
                  </a:lnTo>
                  <a:lnTo>
                    <a:pt x="76" y="108"/>
                  </a:lnTo>
                  <a:lnTo>
                    <a:pt x="84" y="100"/>
                  </a:lnTo>
                  <a:lnTo>
                    <a:pt x="88" y="92"/>
                  </a:lnTo>
                  <a:lnTo>
                    <a:pt x="92" y="76"/>
                  </a:lnTo>
                  <a:lnTo>
                    <a:pt x="92" y="60"/>
                  </a:lnTo>
                  <a:lnTo>
                    <a:pt x="92" y="40"/>
                  </a:lnTo>
                  <a:lnTo>
                    <a:pt x="88" y="28"/>
                  </a:lnTo>
                  <a:lnTo>
                    <a:pt x="80" y="16"/>
                  </a:lnTo>
                  <a:lnTo>
                    <a:pt x="76" y="8"/>
                  </a:lnTo>
                  <a:lnTo>
                    <a:pt x="68" y="4"/>
                  </a:lnTo>
                  <a:lnTo>
                    <a:pt x="56" y="4"/>
                  </a:lnTo>
                  <a:close/>
                </a:path>
              </a:pathLst>
            </a:custGeom>
            <a:solidFill>
              <a:srgbClr val="000000"/>
            </a:solidFill>
            <a:ln w="0">
              <a:solidFill>
                <a:srgbClr val="000000"/>
              </a:solidFill>
              <a:round/>
              <a:headEnd/>
              <a:tailEnd/>
            </a:ln>
          </p:spPr>
          <p:txBody>
            <a:bodyPr/>
            <a:lstStyle/>
            <a:p>
              <a:endParaRPr lang="en-US"/>
            </a:p>
          </p:txBody>
        </p:sp>
        <p:sp>
          <p:nvSpPr>
            <p:cNvPr id="9319" name="Freeform 287"/>
            <p:cNvSpPr>
              <a:spLocks/>
            </p:cNvSpPr>
            <p:nvPr/>
          </p:nvSpPr>
          <p:spPr bwMode="auto">
            <a:xfrm>
              <a:off x="738" y="3524"/>
              <a:ext cx="72" cy="120"/>
            </a:xfrm>
            <a:custGeom>
              <a:avLst/>
              <a:gdLst>
                <a:gd name="T0" fmla="*/ 32 w 72"/>
                <a:gd name="T1" fmla="*/ 48 h 120"/>
                <a:gd name="T2" fmla="*/ 32 w 72"/>
                <a:gd name="T3" fmla="*/ 100 h 120"/>
                <a:gd name="T4" fmla="*/ 32 w 72"/>
                <a:gd name="T5" fmla="*/ 112 h 120"/>
                <a:gd name="T6" fmla="*/ 32 w 72"/>
                <a:gd name="T7" fmla="*/ 116 h 120"/>
                <a:gd name="T8" fmla="*/ 36 w 72"/>
                <a:gd name="T9" fmla="*/ 120 h 120"/>
                <a:gd name="T10" fmla="*/ 40 w 72"/>
                <a:gd name="T11" fmla="*/ 120 h 120"/>
                <a:gd name="T12" fmla="*/ 48 w 72"/>
                <a:gd name="T13" fmla="*/ 120 h 120"/>
                <a:gd name="T14" fmla="*/ 48 w 72"/>
                <a:gd name="T15" fmla="*/ 120 h 120"/>
                <a:gd name="T16" fmla="*/ 0 w 72"/>
                <a:gd name="T17" fmla="*/ 120 h 120"/>
                <a:gd name="T18" fmla="*/ 0 w 72"/>
                <a:gd name="T19" fmla="*/ 120 h 120"/>
                <a:gd name="T20" fmla="*/ 4 w 72"/>
                <a:gd name="T21" fmla="*/ 120 h 120"/>
                <a:gd name="T22" fmla="*/ 8 w 72"/>
                <a:gd name="T23" fmla="*/ 120 h 120"/>
                <a:gd name="T24" fmla="*/ 12 w 72"/>
                <a:gd name="T25" fmla="*/ 116 h 120"/>
                <a:gd name="T26" fmla="*/ 12 w 72"/>
                <a:gd name="T27" fmla="*/ 116 h 120"/>
                <a:gd name="T28" fmla="*/ 16 w 72"/>
                <a:gd name="T29" fmla="*/ 112 h 120"/>
                <a:gd name="T30" fmla="*/ 16 w 72"/>
                <a:gd name="T31" fmla="*/ 108 h 120"/>
                <a:gd name="T32" fmla="*/ 16 w 72"/>
                <a:gd name="T33" fmla="*/ 100 h 120"/>
                <a:gd name="T34" fmla="*/ 16 w 72"/>
                <a:gd name="T35" fmla="*/ 48 h 120"/>
                <a:gd name="T36" fmla="*/ 0 w 72"/>
                <a:gd name="T37" fmla="*/ 48 h 120"/>
                <a:gd name="T38" fmla="*/ 0 w 72"/>
                <a:gd name="T39" fmla="*/ 44 h 120"/>
                <a:gd name="T40" fmla="*/ 16 w 72"/>
                <a:gd name="T41" fmla="*/ 44 h 120"/>
                <a:gd name="T42" fmla="*/ 16 w 72"/>
                <a:gd name="T43" fmla="*/ 36 h 120"/>
                <a:gd name="T44" fmla="*/ 16 w 72"/>
                <a:gd name="T45" fmla="*/ 28 h 120"/>
                <a:gd name="T46" fmla="*/ 20 w 72"/>
                <a:gd name="T47" fmla="*/ 16 h 120"/>
                <a:gd name="T48" fmla="*/ 24 w 72"/>
                <a:gd name="T49" fmla="*/ 8 h 120"/>
                <a:gd name="T50" fmla="*/ 32 w 72"/>
                <a:gd name="T51" fmla="*/ 4 h 120"/>
                <a:gd name="T52" fmla="*/ 40 w 72"/>
                <a:gd name="T53" fmla="*/ 0 h 120"/>
                <a:gd name="T54" fmla="*/ 48 w 72"/>
                <a:gd name="T55" fmla="*/ 0 h 120"/>
                <a:gd name="T56" fmla="*/ 56 w 72"/>
                <a:gd name="T57" fmla="*/ 0 h 120"/>
                <a:gd name="T58" fmla="*/ 64 w 72"/>
                <a:gd name="T59" fmla="*/ 4 h 120"/>
                <a:gd name="T60" fmla="*/ 68 w 72"/>
                <a:gd name="T61" fmla="*/ 8 h 120"/>
                <a:gd name="T62" fmla="*/ 72 w 72"/>
                <a:gd name="T63" fmla="*/ 12 h 120"/>
                <a:gd name="T64" fmla="*/ 68 w 72"/>
                <a:gd name="T65" fmla="*/ 16 h 120"/>
                <a:gd name="T66" fmla="*/ 68 w 72"/>
                <a:gd name="T67" fmla="*/ 20 h 120"/>
                <a:gd name="T68" fmla="*/ 64 w 72"/>
                <a:gd name="T69" fmla="*/ 20 h 120"/>
                <a:gd name="T70" fmla="*/ 64 w 72"/>
                <a:gd name="T71" fmla="*/ 20 h 120"/>
                <a:gd name="T72" fmla="*/ 60 w 72"/>
                <a:gd name="T73" fmla="*/ 20 h 120"/>
                <a:gd name="T74" fmla="*/ 60 w 72"/>
                <a:gd name="T75" fmla="*/ 20 h 120"/>
                <a:gd name="T76" fmla="*/ 56 w 72"/>
                <a:gd name="T77" fmla="*/ 16 h 120"/>
                <a:gd name="T78" fmla="*/ 52 w 72"/>
                <a:gd name="T79" fmla="*/ 12 h 120"/>
                <a:gd name="T80" fmla="*/ 52 w 72"/>
                <a:gd name="T81" fmla="*/ 8 h 120"/>
                <a:gd name="T82" fmla="*/ 48 w 72"/>
                <a:gd name="T83" fmla="*/ 4 h 120"/>
                <a:gd name="T84" fmla="*/ 44 w 72"/>
                <a:gd name="T85" fmla="*/ 4 h 120"/>
                <a:gd name="T86" fmla="*/ 44 w 72"/>
                <a:gd name="T87" fmla="*/ 4 h 120"/>
                <a:gd name="T88" fmla="*/ 40 w 72"/>
                <a:gd name="T89" fmla="*/ 4 h 120"/>
                <a:gd name="T90" fmla="*/ 36 w 72"/>
                <a:gd name="T91" fmla="*/ 8 h 120"/>
                <a:gd name="T92" fmla="*/ 32 w 72"/>
                <a:gd name="T93" fmla="*/ 8 h 120"/>
                <a:gd name="T94" fmla="*/ 32 w 72"/>
                <a:gd name="T95" fmla="*/ 12 h 120"/>
                <a:gd name="T96" fmla="*/ 32 w 72"/>
                <a:gd name="T97" fmla="*/ 20 h 120"/>
                <a:gd name="T98" fmla="*/ 32 w 72"/>
                <a:gd name="T99" fmla="*/ 36 h 120"/>
                <a:gd name="T100" fmla="*/ 32 w 72"/>
                <a:gd name="T101" fmla="*/ 44 h 120"/>
                <a:gd name="T102" fmla="*/ 52 w 72"/>
                <a:gd name="T103" fmla="*/ 44 h 120"/>
                <a:gd name="T104" fmla="*/ 52 w 72"/>
                <a:gd name="T105" fmla="*/ 48 h 120"/>
                <a:gd name="T106" fmla="*/ 32 w 72"/>
                <a:gd name="T107" fmla="*/ 48 h 1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2"/>
                <a:gd name="T163" fmla="*/ 0 h 120"/>
                <a:gd name="T164" fmla="*/ 72 w 72"/>
                <a:gd name="T165" fmla="*/ 120 h 1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2" h="120">
                  <a:moveTo>
                    <a:pt x="32" y="48"/>
                  </a:moveTo>
                  <a:lnTo>
                    <a:pt x="32" y="100"/>
                  </a:lnTo>
                  <a:lnTo>
                    <a:pt x="32" y="112"/>
                  </a:lnTo>
                  <a:lnTo>
                    <a:pt x="32" y="116"/>
                  </a:lnTo>
                  <a:lnTo>
                    <a:pt x="36" y="120"/>
                  </a:lnTo>
                  <a:lnTo>
                    <a:pt x="40" y="120"/>
                  </a:lnTo>
                  <a:lnTo>
                    <a:pt x="48" y="120"/>
                  </a:lnTo>
                  <a:lnTo>
                    <a:pt x="0" y="120"/>
                  </a:lnTo>
                  <a:lnTo>
                    <a:pt x="4" y="120"/>
                  </a:lnTo>
                  <a:lnTo>
                    <a:pt x="8" y="120"/>
                  </a:lnTo>
                  <a:lnTo>
                    <a:pt x="12" y="116"/>
                  </a:lnTo>
                  <a:lnTo>
                    <a:pt x="16" y="112"/>
                  </a:lnTo>
                  <a:lnTo>
                    <a:pt x="16" y="108"/>
                  </a:lnTo>
                  <a:lnTo>
                    <a:pt x="16" y="100"/>
                  </a:lnTo>
                  <a:lnTo>
                    <a:pt x="16" y="48"/>
                  </a:lnTo>
                  <a:lnTo>
                    <a:pt x="0" y="48"/>
                  </a:lnTo>
                  <a:lnTo>
                    <a:pt x="0" y="44"/>
                  </a:lnTo>
                  <a:lnTo>
                    <a:pt x="16" y="44"/>
                  </a:lnTo>
                  <a:lnTo>
                    <a:pt x="16" y="36"/>
                  </a:lnTo>
                  <a:lnTo>
                    <a:pt x="16" y="28"/>
                  </a:lnTo>
                  <a:lnTo>
                    <a:pt x="20" y="16"/>
                  </a:lnTo>
                  <a:lnTo>
                    <a:pt x="24" y="8"/>
                  </a:lnTo>
                  <a:lnTo>
                    <a:pt x="32" y="4"/>
                  </a:lnTo>
                  <a:lnTo>
                    <a:pt x="40" y="0"/>
                  </a:lnTo>
                  <a:lnTo>
                    <a:pt x="48" y="0"/>
                  </a:lnTo>
                  <a:lnTo>
                    <a:pt x="56" y="0"/>
                  </a:lnTo>
                  <a:lnTo>
                    <a:pt x="64" y="4"/>
                  </a:lnTo>
                  <a:lnTo>
                    <a:pt x="68" y="8"/>
                  </a:lnTo>
                  <a:lnTo>
                    <a:pt x="72" y="12"/>
                  </a:lnTo>
                  <a:lnTo>
                    <a:pt x="68" y="16"/>
                  </a:lnTo>
                  <a:lnTo>
                    <a:pt x="68" y="20"/>
                  </a:lnTo>
                  <a:lnTo>
                    <a:pt x="64" y="20"/>
                  </a:lnTo>
                  <a:lnTo>
                    <a:pt x="60" y="20"/>
                  </a:lnTo>
                  <a:lnTo>
                    <a:pt x="56" y="16"/>
                  </a:lnTo>
                  <a:lnTo>
                    <a:pt x="52" y="12"/>
                  </a:lnTo>
                  <a:lnTo>
                    <a:pt x="52" y="8"/>
                  </a:lnTo>
                  <a:lnTo>
                    <a:pt x="48" y="4"/>
                  </a:lnTo>
                  <a:lnTo>
                    <a:pt x="44" y="4"/>
                  </a:lnTo>
                  <a:lnTo>
                    <a:pt x="40" y="4"/>
                  </a:lnTo>
                  <a:lnTo>
                    <a:pt x="36" y="8"/>
                  </a:lnTo>
                  <a:lnTo>
                    <a:pt x="32" y="8"/>
                  </a:lnTo>
                  <a:lnTo>
                    <a:pt x="32" y="12"/>
                  </a:lnTo>
                  <a:lnTo>
                    <a:pt x="32" y="20"/>
                  </a:lnTo>
                  <a:lnTo>
                    <a:pt x="32" y="36"/>
                  </a:lnTo>
                  <a:lnTo>
                    <a:pt x="32" y="44"/>
                  </a:lnTo>
                  <a:lnTo>
                    <a:pt x="52" y="44"/>
                  </a:lnTo>
                  <a:lnTo>
                    <a:pt x="52" y="48"/>
                  </a:lnTo>
                  <a:lnTo>
                    <a:pt x="32" y="48"/>
                  </a:lnTo>
                  <a:close/>
                </a:path>
              </a:pathLst>
            </a:custGeom>
            <a:solidFill>
              <a:srgbClr val="000000"/>
            </a:solidFill>
            <a:ln w="0">
              <a:solidFill>
                <a:srgbClr val="000000"/>
              </a:solidFill>
              <a:round/>
              <a:headEnd/>
              <a:tailEnd/>
            </a:ln>
          </p:spPr>
          <p:txBody>
            <a:bodyPr/>
            <a:lstStyle/>
            <a:p>
              <a:endParaRPr lang="en-US"/>
            </a:p>
          </p:txBody>
        </p:sp>
        <p:sp>
          <p:nvSpPr>
            <p:cNvPr id="9320" name="Rectangle 288"/>
            <p:cNvSpPr>
              <a:spLocks noChangeArrowheads="1"/>
            </p:cNvSpPr>
            <p:nvPr/>
          </p:nvSpPr>
          <p:spPr bwMode="auto">
            <a:xfrm>
              <a:off x="1240" y="3500"/>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21" name="Freeform 289"/>
            <p:cNvSpPr>
              <a:spLocks/>
            </p:cNvSpPr>
            <p:nvPr/>
          </p:nvSpPr>
          <p:spPr bwMode="auto">
            <a:xfrm>
              <a:off x="1505" y="3528"/>
              <a:ext cx="89" cy="116"/>
            </a:xfrm>
            <a:custGeom>
              <a:avLst/>
              <a:gdLst>
                <a:gd name="T0" fmla="*/ 33 w 89"/>
                <a:gd name="T1" fmla="*/ 4 h 116"/>
                <a:gd name="T2" fmla="*/ 33 w 89"/>
                <a:gd name="T3" fmla="*/ 56 h 116"/>
                <a:gd name="T4" fmla="*/ 53 w 89"/>
                <a:gd name="T5" fmla="*/ 56 h 116"/>
                <a:gd name="T6" fmla="*/ 61 w 89"/>
                <a:gd name="T7" fmla="*/ 56 h 116"/>
                <a:gd name="T8" fmla="*/ 65 w 89"/>
                <a:gd name="T9" fmla="*/ 52 h 116"/>
                <a:gd name="T10" fmla="*/ 69 w 89"/>
                <a:gd name="T11" fmla="*/ 48 h 116"/>
                <a:gd name="T12" fmla="*/ 69 w 89"/>
                <a:gd name="T13" fmla="*/ 40 h 116"/>
                <a:gd name="T14" fmla="*/ 73 w 89"/>
                <a:gd name="T15" fmla="*/ 40 h 116"/>
                <a:gd name="T16" fmla="*/ 73 w 89"/>
                <a:gd name="T17" fmla="*/ 76 h 116"/>
                <a:gd name="T18" fmla="*/ 69 w 89"/>
                <a:gd name="T19" fmla="*/ 76 h 116"/>
                <a:gd name="T20" fmla="*/ 69 w 89"/>
                <a:gd name="T21" fmla="*/ 72 h 116"/>
                <a:gd name="T22" fmla="*/ 69 w 89"/>
                <a:gd name="T23" fmla="*/ 68 h 116"/>
                <a:gd name="T24" fmla="*/ 65 w 89"/>
                <a:gd name="T25" fmla="*/ 64 h 116"/>
                <a:gd name="T26" fmla="*/ 65 w 89"/>
                <a:gd name="T27" fmla="*/ 60 h 116"/>
                <a:gd name="T28" fmla="*/ 57 w 89"/>
                <a:gd name="T29" fmla="*/ 60 h 116"/>
                <a:gd name="T30" fmla="*/ 53 w 89"/>
                <a:gd name="T31" fmla="*/ 60 h 116"/>
                <a:gd name="T32" fmla="*/ 33 w 89"/>
                <a:gd name="T33" fmla="*/ 60 h 116"/>
                <a:gd name="T34" fmla="*/ 33 w 89"/>
                <a:gd name="T35" fmla="*/ 96 h 116"/>
                <a:gd name="T36" fmla="*/ 33 w 89"/>
                <a:gd name="T37" fmla="*/ 104 h 116"/>
                <a:gd name="T38" fmla="*/ 37 w 89"/>
                <a:gd name="T39" fmla="*/ 108 h 116"/>
                <a:gd name="T40" fmla="*/ 37 w 89"/>
                <a:gd name="T41" fmla="*/ 112 h 116"/>
                <a:gd name="T42" fmla="*/ 37 w 89"/>
                <a:gd name="T43" fmla="*/ 112 h 116"/>
                <a:gd name="T44" fmla="*/ 41 w 89"/>
                <a:gd name="T45" fmla="*/ 116 h 116"/>
                <a:gd name="T46" fmla="*/ 45 w 89"/>
                <a:gd name="T47" fmla="*/ 116 h 116"/>
                <a:gd name="T48" fmla="*/ 49 w 89"/>
                <a:gd name="T49" fmla="*/ 116 h 116"/>
                <a:gd name="T50" fmla="*/ 49 w 89"/>
                <a:gd name="T51" fmla="*/ 116 h 116"/>
                <a:gd name="T52" fmla="*/ 0 w 89"/>
                <a:gd name="T53" fmla="*/ 116 h 116"/>
                <a:gd name="T54" fmla="*/ 0 w 89"/>
                <a:gd name="T55" fmla="*/ 116 h 116"/>
                <a:gd name="T56" fmla="*/ 4 w 89"/>
                <a:gd name="T57" fmla="*/ 116 h 116"/>
                <a:gd name="T58" fmla="*/ 12 w 89"/>
                <a:gd name="T59" fmla="*/ 116 h 116"/>
                <a:gd name="T60" fmla="*/ 16 w 89"/>
                <a:gd name="T61" fmla="*/ 112 h 116"/>
                <a:gd name="T62" fmla="*/ 16 w 89"/>
                <a:gd name="T63" fmla="*/ 104 h 116"/>
                <a:gd name="T64" fmla="*/ 16 w 89"/>
                <a:gd name="T65" fmla="*/ 96 h 116"/>
                <a:gd name="T66" fmla="*/ 16 w 89"/>
                <a:gd name="T67" fmla="*/ 20 h 116"/>
                <a:gd name="T68" fmla="*/ 16 w 89"/>
                <a:gd name="T69" fmla="*/ 12 h 116"/>
                <a:gd name="T70" fmla="*/ 16 w 89"/>
                <a:gd name="T71" fmla="*/ 8 h 116"/>
                <a:gd name="T72" fmla="*/ 16 w 89"/>
                <a:gd name="T73" fmla="*/ 4 h 116"/>
                <a:gd name="T74" fmla="*/ 12 w 89"/>
                <a:gd name="T75" fmla="*/ 4 h 116"/>
                <a:gd name="T76" fmla="*/ 8 w 89"/>
                <a:gd name="T77" fmla="*/ 4 h 116"/>
                <a:gd name="T78" fmla="*/ 4 w 89"/>
                <a:gd name="T79" fmla="*/ 0 h 116"/>
                <a:gd name="T80" fmla="*/ 0 w 89"/>
                <a:gd name="T81" fmla="*/ 0 h 116"/>
                <a:gd name="T82" fmla="*/ 0 w 89"/>
                <a:gd name="T83" fmla="*/ 0 h 116"/>
                <a:gd name="T84" fmla="*/ 85 w 89"/>
                <a:gd name="T85" fmla="*/ 0 h 116"/>
                <a:gd name="T86" fmla="*/ 89 w 89"/>
                <a:gd name="T87" fmla="*/ 24 h 116"/>
                <a:gd name="T88" fmla="*/ 85 w 89"/>
                <a:gd name="T89" fmla="*/ 24 h 116"/>
                <a:gd name="T90" fmla="*/ 81 w 89"/>
                <a:gd name="T91" fmla="*/ 20 h 116"/>
                <a:gd name="T92" fmla="*/ 81 w 89"/>
                <a:gd name="T93" fmla="*/ 12 h 116"/>
                <a:gd name="T94" fmla="*/ 77 w 89"/>
                <a:gd name="T95" fmla="*/ 8 h 116"/>
                <a:gd name="T96" fmla="*/ 73 w 89"/>
                <a:gd name="T97" fmla="*/ 8 h 116"/>
                <a:gd name="T98" fmla="*/ 69 w 89"/>
                <a:gd name="T99" fmla="*/ 8 h 116"/>
                <a:gd name="T100" fmla="*/ 61 w 89"/>
                <a:gd name="T101" fmla="*/ 4 h 116"/>
                <a:gd name="T102" fmla="*/ 33 w 89"/>
                <a:gd name="T103" fmla="*/ 4 h 1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9"/>
                <a:gd name="T157" fmla="*/ 0 h 116"/>
                <a:gd name="T158" fmla="*/ 89 w 89"/>
                <a:gd name="T159" fmla="*/ 116 h 1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9" h="116">
                  <a:moveTo>
                    <a:pt x="33" y="4"/>
                  </a:moveTo>
                  <a:lnTo>
                    <a:pt x="33" y="56"/>
                  </a:lnTo>
                  <a:lnTo>
                    <a:pt x="53" y="56"/>
                  </a:lnTo>
                  <a:lnTo>
                    <a:pt x="61" y="56"/>
                  </a:lnTo>
                  <a:lnTo>
                    <a:pt x="65" y="52"/>
                  </a:lnTo>
                  <a:lnTo>
                    <a:pt x="69" y="48"/>
                  </a:lnTo>
                  <a:lnTo>
                    <a:pt x="69" y="40"/>
                  </a:lnTo>
                  <a:lnTo>
                    <a:pt x="73" y="40"/>
                  </a:lnTo>
                  <a:lnTo>
                    <a:pt x="73" y="76"/>
                  </a:lnTo>
                  <a:lnTo>
                    <a:pt x="69" y="76"/>
                  </a:lnTo>
                  <a:lnTo>
                    <a:pt x="69" y="72"/>
                  </a:lnTo>
                  <a:lnTo>
                    <a:pt x="69" y="68"/>
                  </a:lnTo>
                  <a:lnTo>
                    <a:pt x="65" y="64"/>
                  </a:lnTo>
                  <a:lnTo>
                    <a:pt x="65" y="60"/>
                  </a:lnTo>
                  <a:lnTo>
                    <a:pt x="57" y="60"/>
                  </a:lnTo>
                  <a:lnTo>
                    <a:pt x="53" y="60"/>
                  </a:lnTo>
                  <a:lnTo>
                    <a:pt x="33" y="60"/>
                  </a:lnTo>
                  <a:lnTo>
                    <a:pt x="33" y="96"/>
                  </a:lnTo>
                  <a:lnTo>
                    <a:pt x="33" y="104"/>
                  </a:lnTo>
                  <a:lnTo>
                    <a:pt x="37" y="108"/>
                  </a:lnTo>
                  <a:lnTo>
                    <a:pt x="37" y="112"/>
                  </a:lnTo>
                  <a:lnTo>
                    <a:pt x="41" y="116"/>
                  </a:lnTo>
                  <a:lnTo>
                    <a:pt x="45" y="116"/>
                  </a:lnTo>
                  <a:lnTo>
                    <a:pt x="49" y="116"/>
                  </a:lnTo>
                  <a:lnTo>
                    <a:pt x="0" y="116"/>
                  </a:lnTo>
                  <a:lnTo>
                    <a:pt x="4" y="116"/>
                  </a:lnTo>
                  <a:lnTo>
                    <a:pt x="12" y="116"/>
                  </a:lnTo>
                  <a:lnTo>
                    <a:pt x="16" y="112"/>
                  </a:lnTo>
                  <a:lnTo>
                    <a:pt x="16" y="104"/>
                  </a:lnTo>
                  <a:lnTo>
                    <a:pt x="16" y="96"/>
                  </a:lnTo>
                  <a:lnTo>
                    <a:pt x="16" y="20"/>
                  </a:lnTo>
                  <a:lnTo>
                    <a:pt x="16" y="12"/>
                  </a:lnTo>
                  <a:lnTo>
                    <a:pt x="16" y="8"/>
                  </a:lnTo>
                  <a:lnTo>
                    <a:pt x="16" y="4"/>
                  </a:lnTo>
                  <a:lnTo>
                    <a:pt x="12" y="4"/>
                  </a:lnTo>
                  <a:lnTo>
                    <a:pt x="8" y="4"/>
                  </a:lnTo>
                  <a:lnTo>
                    <a:pt x="4" y="0"/>
                  </a:lnTo>
                  <a:lnTo>
                    <a:pt x="0" y="0"/>
                  </a:lnTo>
                  <a:lnTo>
                    <a:pt x="85" y="0"/>
                  </a:lnTo>
                  <a:lnTo>
                    <a:pt x="89" y="24"/>
                  </a:lnTo>
                  <a:lnTo>
                    <a:pt x="85" y="24"/>
                  </a:lnTo>
                  <a:lnTo>
                    <a:pt x="81" y="20"/>
                  </a:lnTo>
                  <a:lnTo>
                    <a:pt x="81" y="12"/>
                  </a:lnTo>
                  <a:lnTo>
                    <a:pt x="77" y="8"/>
                  </a:lnTo>
                  <a:lnTo>
                    <a:pt x="73" y="8"/>
                  </a:lnTo>
                  <a:lnTo>
                    <a:pt x="69" y="8"/>
                  </a:lnTo>
                  <a:lnTo>
                    <a:pt x="61" y="4"/>
                  </a:lnTo>
                  <a:lnTo>
                    <a:pt x="33" y="4"/>
                  </a:lnTo>
                  <a:close/>
                </a:path>
              </a:pathLst>
            </a:custGeom>
            <a:solidFill>
              <a:srgbClr val="000000"/>
            </a:solidFill>
            <a:ln w="0">
              <a:solidFill>
                <a:srgbClr val="000000"/>
              </a:solidFill>
              <a:round/>
              <a:headEnd/>
              <a:tailEnd/>
            </a:ln>
          </p:spPr>
          <p:txBody>
            <a:bodyPr/>
            <a:lstStyle/>
            <a:p>
              <a:endParaRPr lang="en-US"/>
            </a:p>
          </p:txBody>
        </p:sp>
        <p:sp>
          <p:nvSpPr>
            <p:cNvPr id="9322" name="Freeform 290"/>
            <p:cNvSpPr>
              <a:spLocks/>
            </p:cNvSpPr>
            <p:nvPr/>
          </p:nvSpPr>
          <p:spPr bwMode="auto">
            <a:xfrm>
              <a:off x="1602" y="3564"/>
              <a:ext cx="56" cy="80"/>
            </a:xfrm>
            <a:custGeom>
              <a:avLst/>
              <a:gdLst>
                <a:gd name="T0" fmla="*/ 24 w 56"/>
                <a:gd name="T1" fmla="*/ 0 h 80"/>
                <a:gd name="T2" fmla="*/ 24 w 56"/>
                <a:gd name="T3" fmla="*/ 20 h 80"/>
                <a:gd name="T4" fmla="*/ 32 w 56"/>
                <a:gd name="T5" fmla="*/ 8 h 80"/>
                <a:gd name="T6" fmla="*/ 40 w 56"/>
                <a:gd name="T7" fmla="*/ 4 h 80"/>
                <a:gd name="T8" fmla="*/ 44 w 56"/>
                <a:gd name="T9" fmla="*/ 0 h 80"/>
                <a:gd name="T10" fmla="*/ 48 w 56"/>
                <a:gd name="T11" fmla="*/ 0 h 80"/>
                <a:gd name="T12" fmla="*/ 52 w 56"/>
                <a:gd name="T13" fmla="*/ 4 h 80"/>
                <a:gd name="T14" fmla="*/ 56 w 56"/>
                <a:gd name="T15" fmla="*/ 8 h 80"/>
                <a:gd name="T16" fmla="*/ 56 w 56"/>
                <a:gd name="T17" fmla="*/ 12 h 80"/>
                <a:gd name="T18" fmla="*/ 56 w 56"/>
                <a:gd name="T19" fmla="*/ 16 h 80"/>
                <a:gd name="T20" fmla="*/ 52 w 56"/>
                <a:gd name="T21" fmla="*/ 20 h 80"/>
                <a:gd name="T22" fmla="*/ 52 w 56"/>
                <a:gd name="T23" fmla="*/ 20 h 80"/>
                <a:gd name="T24" fmla="*/ 48 w 56"/>
                <a:gd name="T25" fmla="*/ 20 h 80"/>
                <a:gd name="T26" fmla="*/ 44 w 56"/>
                <a:gd name="T27" fmla="*/ 20 h 80"/>
                <a:gd name="T28" fmla="*/ 44 w 56"/>
                <a:gd name="T29" fmla="*/ 16 h 80"/>
                <a:gd name="T30" fmla="*/ 40 w 56"/>
                <a:gd name="T31" fmla="*/ 16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4 h 80"/>
                <a:gd name="T44" fmla="*/ 24 w 56"/>
                <a:gd name="T45" fmla="*/ 68 h 80"/>
                <a:gd name="T46" fmla="*/ 28 w 56"/>
                <a:gd name="T47" fmla="*/ 72 h 80"/>
                <a:gd name="T48" fmla="*/ 28 w 56"/>
                <a:gd name="T49" fmla="*/ 76 h 80"/>
                <a:gd name="T50" fmla="*/ 32 w 56"/>
                <a:gd name="T51" fmla="*/ 76 h 80"/>
                <a:gd name="T52" fmla="*/ 36 w 56"/>
                <a:gd name="T53" fmla="*/ 80 h 80"/>
                <a:gd name="T54" fmla="*/ 40 w 56"/>
                <a:gd name="T55" fmla="*/ 80 h 80"/>
                <a:gd name="T56" fmla="*/ 40 w 56"/>
                <a:gd name="T57" fmla="*/ 80 h 80"/>
                <a:gd name="T58" fmla="*/ 0 w 56"/>
                <a:gd name="T59" fmla="*/ 80 h 80"/>
                <a:gd name="T60" fmla="*/ 0 w 56"/>
                <a:gd name="T61" fmla="*/ 80 h 80"/>
                <a:gd name="T62" fmla="*/ 4 w 56"/>
                <a:gd name="T63" fmla="*/ 80 h 80"/>
                <a:gd name="T64" fmla="*/ 8 w 56"/>
                <a:gd name="T65" fmla="*/ 76 h 80"/>
                <a:gd name="T66" fmla="*/ 8 w 56"/>
                <a:gd name="T67" fmla="*/ 76 h 80"/>
                <a:gd name="T68" fmla="*/ 8 w 56"/>
                <a:gd name="T69" fmla="*/ 72 h 80"/>
                <a:gd name="T70" fmla="*/ 12 w 56"/>
                <a:gd name="T71" fmla="*/ 68 h 80"/>
                <a:gd name="T72" fmla="*/ 12 w 56"/>
                <a:gd name="T73" fmla="*/ 64 h 80"/>
                <a:gd name="T74" fmla="*/ 12 w 56"/>
                <a:gd name="T75" fmla="*/ 32 h 80"/>
                <a:gd name="T76" fmla="*/ 12 w 56"/>
                <a:gd name="T77" fmla="*/ 20 h 80"/>
                <a:gd name="T78" fmla="*/ 8 w 56"/>
                <a:gd name="T79" fmla="*/ 16 h 80"/>
                <a:gd name="T80" fmla="*/ 8 w 56"/>
                <a:gd name="T81" fmla="*/ 12 h 80"/>
                <a:gd name="T82" fmla="*/ 8 w 56"/>
                <a:gd name="T83" fmla="*/ 12 h 80"/>
                <a:gd name="T84" fmla="*/ 8 w 56"/>
                <a:gd name="T85" fmla="*/ 12 h 80"/>
                <a:gd name="T86" fmla="*/ 4 w 56"/>
                <a:gd name="T87" fmla="*/ 12 h 80"/>
                <a:gd name="T88" fmla="*/ 4 w 56"/>
                <a:gd name="T89" fmla="*/ 12 h 80"/>
                <a:gd name="T90" fmla="*/ 0 w 56"/>
                <a:gd name="T91" fmla="*/ 12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4"/>
                  </a:lnTo>
                  <a:lnTo>
                    <a:pt x="44" y="0"/>
                  </a:lnTo>
                  <a:lnTo>
                    <a:pt x="48" y="0"/>
                  </a:lnTo>
                  <a:lnTo>
                    <a:pt x="52" y="4"/>
                  </a:lnTo>
                  <a:lnTo>
                    <a:pt x="56" y="8"/>
                  </a:lnTo>
                  <a:lnTo>
                    <a:pt x="56" y="12"/>
                  </a:lnTo>
                  <a:lnTo>
                    <a:pt x="56" y="16"/>
                  </a:lnTo>
                  <a:lnTo>
                    <a:pt x="52" y="20"/>
                  </a:lnTo>
                  <a:lnTo>
                    <a:pt x="48" y="20"/>
                  </a:lnTo>
                  <a:lnTo>
                    <a:pt x="44" y="20"/>
                  </a:lnTo>
                  <a:lnTo>
                    <a:pt x="44" y="16"/>
                  </a:lnTo>
                  <a:lnTo>
                    <a:pt x="40" y="16"/>
                  </a:lnTo>
                  <a:lnTo>
                    <a:pt x="36" y="12"/>
                  </a:lnTo>
                  <a:lnTo>
                    <a:pt x="32" y="16"/>
                  </a:lnTo>
                  <a:lnTo>
                    <a:pt x="28" y="20"/>
                  </a:lnTo>
                  <a:lnTo>
                    <a:pt x="24" y="28"/>
                  </a:lnTo>
                  <a:lnTo>
                    <a:pt x="24" y="64"/>
                  </a:lnTo>
                  <a:lnTo>
                    <a:pt x="24" y="68"/>
                  </a:lnTo>
                  <a:lnTo>
                    <a:pt x="28" y="72"/>
                  </a:lnTo>
                  <a:lnTo>
                    <a:pt x="28" y="76"/>
                  </a:lnTo>
                  <a:lnTo>
                    <a:pt x="32" y="76"/>
                  </a:lnTo>
                  <a:lnTo>
                    <a:pt x="36" y="80"/>
                  </a:lnTo>
                  <a:lnTo>
                    <a:pt x="40" y="80"/>
                  </a:lnTo>
                  <a:lnTo>
                    <a:pt x="0" y="80"/>
                  </a:lnTo>
                  <a:lnTo>
                    <a:pt x="4" y="80"/>
                  </a:lnTo>
                  <a:lnTo>
                    <a:pt x="8" y="76"/>
                  </a:lnTo>
                  <a:lnTo>
                    <a:pt x="8" y="72"/>
                  </a:lnTo>
                  <a:lnTo>
                    <a:pt x="12" y="68"/>
                  </a:lnTo>
                  <a:lnTo>
                    <a:pt x="12" y="64"/>
                  </a:lnTo>
                  <a:lnTo>
                    <a:pt x="12" y="32"/>
                  </a:lnTo>
                  <a:lnTo>
                    <a:pt x="12" y="20"/>
                  </a:lnTo>
                  <a:lnTo>
                    <a:pt x="8" y="16"/>
                  </a:lnTo>
                  <a:lnTo>
                    <a:pt x="8" y="12"/>
                  </a:lnTo>
                  <a:lnTo>
                    <a:pt x="4" y="12"/>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323" name="Freeform 291"/>
            <p:cNvSpPr>
              <a:spLocks noEditPoints="1"/>
            </p:cNvSpPr>
            <p:nvPr/>
          </p:nvSpPr>
          <p:spPr bwMode="auto">
            <a:xfrm>
              <a:off x="1662" y="3564"/>
              <a:ext cx="76" cy="84"/>
            </a:xfrm>
            <a:custGeom>
              <a:avLst/>
              <a:gdLst>
                <a:gd name="T0" fmla="*/ 40 w 76"/>
                <a:gd name="T1" fmla="*/ 0 h 84"/>
                <a:gd name="T2" fmla="*/ 48 w 76"/>
                <a:gd name="T3" fmla="*/ 4 h 84"/>
                <a:gd name="T4" fmla="*/ 60 w 76"/>
                <a:gd name="T5" fmla="*/ 8 h 84"/>
                <a:gd name="T6" fmla="*/ 68 w 76"/>
                <a:gd name="T7" fmla="*/ 16 h 84"/>
                <a:gd name="T8" fmla="*/ 72 w 76"/>
                <a:gd name="T9" fmla="*/ 28 h 84"/>
                <a:gd name="T10" fmla="*/ 76 w 76"/>
                <a:gd name="T11" fmla="*/ 40 h 84"/>
                <a:gd name="T12" fmla="*/ 76 w 76"/>
                <a:gd name="T13" fmla="*/ 52 h 84"/>
                <a:gd name="T14" fmla="*/ 72 w 76"/>
                <a:gd name="T15" fmla="*/ 60 h 84"/>
                <a:gd name="T16" fmla="*/ 64 w 76"/>
                <a:gd name="T17" fmla="*/ 72 h 84"/>
                <a:gd name="T18" fmla="*/ 56 w 76"/>
                <a:gd name="T19" fmla="*/ 76 h 84"/>
                <a:gd name="T20" fmla="*/ 48 w 76"/>
                <a:gd name="T21" fmla="*/ 80 h 84"/>
                <a:gd name="T22" fmla="*/ 36 w 76"/>
                <a:gd name="T23" fmla="*/ 84 h 84"/>
                <a:gd name="T24" fmla="*/ 28 w 76"/>
                <a:gd name="T25" fmla="*/ 80 h 84"/>
                <a:gd name="T26" fmla="*/ 16 w 76"/>
                <a:gd name="T27" fmla="*/ 76 h 84"/>
                <a:gd name="T28" fmla="*/ 12 w 76"/>
                <a:gd name="T29" fmla="*/ 68 h 84"/>
                <a:gd name="T30" fmla="*/ 4 w 76"/>
                <a:gd name="T31" fmla="*/ 56 h 84"/>
                <a:gd name="T32" fmla="*/ 0 w 76"/>
                <a:gd name="T33" fmla="*/ 44 h 84"/>
                <a:gd name="T34" fmla="*/ 4 w 76"/>
                <a:gd name="T35" fmla="*/ 32 h 84"/>
                <a:gd name="T36" fmla="*/ 8 w 76"/>
                <a:gd name="T37" fmla="*/ 20 h 84"/>
                <a:gd name="T38" fmla="*/ 12 w 76"/>
                <a:gd name="T39" fmla="*/ 12 h 84"/>
                <a:gd name="T40" fmla="*/ 20 w 76"/>
                <a:gd name="T41" fmla="*/ 4 h 84"/>
                <a:gd name="T42" fmla="*/ 28 w 76"/>
                <a:gd name="T43" fmla="*/ 0 h 84"/>
                <a:gd name="T44" fmla="*/ 40 w 76"/>
                <a:gd name="T45" fmla="*/ 0 h 84"/>
                <a:gd name="T46" fmla="*/ 36 w 76"/>
                <a:gd name="T47" fmla="*/ 8 h 84"/>
                <a:gd name="T48" fmla="*/ 32 w 76"/>
                <a:gd name="T49" fmla="*/ 8 h 84"/>
                <a:gd name="T50" fmla="*/ 28 w 76"/>
                <a:gd name="T51" fmla="*/ 8 h 84"/>
                <a:gd name="T52" fmla="*/ 24 w 76"/>
                <a:gd name="T53" fmla="*/ 12 h 84"/>
                <a:gd name="T54" fmla="*/ 20 w 76"/>
                <a:gd name="T55" fmla="*/ 20 h 84"/>
                <a:gd name="T56" fmla="*/ 16 w 76"/>
                <a:gd name="T57" fmla="*/ 24 h 84"/>
                <a:gd name="T58" fmla="*/ 16 w 76"/>
                <a:gd name="T59" fmla="*/ 36 h 84"/>
                <a:gd name="T60" fmla="*/ 16 w 76"/>
                <a:gd name="T61" fmla="*/ 52 h 84"/>
                <a:gd name="T62" fmla="*/ 24 w 76"/>
                <a:gd name="T63" fmla="*/ 64 h 84"/>
                <a:gd name="T64" fmla="*/ 28 w 76"/>
                <a:gd name="T65" fmla="*/ 72 h 84"/>
                <a:gd name="T66" fmla="*/ 36 w 76"/>
                <a:gd name="T67" fmla="*/ 76 h 84"/>
                <a:gd name="T68" fmla="*/ 40 w 76"/>
                <a:gd name="T69" fmla="*/ 76 h 84"/>
                <a:gd name="T70" fmla="*/ 48 w 76"/>
                <a:gd name="T71" fmla="*/ 76 h 84"/>
                <a:gd name="T72" fmla="*/ 56 w 76"/>
                <a:gd name="T73" fmla="*/ 72 h 84"/>
                <a:gd name="T74" fmla="*/ 60 w 76"/>
                <a:gd name="T75" fmla="*/ 60 h 84"/>
                <a:gd name="T76" fmla="*/ 60 w 76"/>
                <a:gd name="T77" fmla="*/ 48 h 84"/>
                <a:gd name="T78" fmla="*/ 60 w 76"/>
                <a:gd name="T79" fmla="*/ 36 h 84"/>
                <a:gd name="T80" fmla="*/ 56 w 76"/>
                <a:gd name="T81" fmla="*/ 24 h 84"/>
                <a:gd name="T82" fmla="*/ 52 w 76"/>
                <a:gd name="T83" fmla="*/ 16 h 84"/>
                <a:gd name="T84" fmla="*/ 44 w 76"/>
                <a:gd name="T85" fmla="*/ 8 h 84"/>
                <a:gd name="T86" fmla="*/ 36 w 7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4"/>
                <a:gd name="T134" fmla="*/ 76 w 7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4">
                  <a:moveTo>
                    <a:pt x="40" y="0"/>
                  </a:moveTo>
                  <a:lnTo>
                    <a:pt x="48" y="4"/>
                  </a:lnTo>
                  <a:lnTo>
                    <a:pt x="60" y="8"/>
                  </a:lnTo>
                  <a:lnTo>
                    <a:pt x="68" y="16"/>
                  </a:lnTo>
                  <a:lnTo>
                    <a:pt x="72" y="28"/>
                  </a:lnTo>
                  <a:lnTo>
                    <a:pt x="76" y="40"/>
                  </a:lnTo>
                  <a:lnTo>
                    <a:pt x="76" y="52"/>
                  </a:lnTo>
                  <a:lnTo>
                    <a:pt x="72" y="60"/>
                  </a:lnTo>
                  <a:lnTo>
                    <a:pt x="64" y="72"/>
                  </a:lnTo>
                  <a:lnTo>
                    <a:pt x="56" y="76"/>
                  </a:lnTo>
                  <a:lnTo>
                    <a:pt x="48" y="80"/>
                  </a:lnTo>
                  <a:lnTo>
                    <a:pt x="36" y="84"/>
                  </a:lnTo>
                  <a:lnTo>
                    <a:pt x="28" y="80"/>
                  </a:lnTo>
                  <a:lnTo>
                    <a:pt x="16" y="76"/>
                  </a:lnTo>
                  <a:lnTo>
                    <a:pt x="12" y="68"/>
                  </a:lnTo>
                  <a:lnTo>
                    <a:pt x="4" y="56"/>
                  </a:lnTo>
                  <a:lnTo>
                    <a:pt x="0" y="44"/>
                  </a:lnTo>
                  <a:lnTo>
                    <a:pt x="4" y="32"/>
                  </a:lnTo>
                  <a:lnTo>
                    <a:pt x="8" y="20"/>
                  </a:lnTo>
                  <a:lnTo>
                    <a:pt x="12" y="12"/>
                  </a:lnTo>
                  <a:lnTo>
                    <a:pt x="20" y="4"/>
                  </a:lnTo>
                  <a:lnTo>
                    <a:pt x="28" y="0"/>
                  </a:lnTo>
                  <a:lnTo>
                    <a:pt x="40" y="0"/>
                  </a:lnTo>
                  <a:close/>
                  <a:moveTo>
                    <a:pt x="36" y="8"/>
                  </a:moveTo>
                  <a:lnTo>
                    <a:pt x="32" y="8"/>
                  </a:lnTo>
                  <a:lnTo>
                    <a:pt x="28" y="8"/>
                  </a:lnTo>
                  <a:lnTo>
                    <a:pt x="24" y="12"/>
                  </a:lnTo>
                  <a:lnTo>
                    <a:pt x="20" y="20"/>
                  </a:lnTo>
                  <a:lnTo>
                    <a:pt x="16" y="24"/>
                  </a:lnTo>
                  <a:lnTo>
                    <a:pt x="16" y="36"/>
                  </a:lnTo>
                  <a:lnTo>
                    <a:pt x="16" y="52"/>
                  </a:lnTo>
                  <a:lnTo>
                    <a:pt x="24" y="64"/>
                  </a:lnTo>
                  <a:lnTo>
                    <a:pt x="28" y="72"/>
                  </a:lnTo>
                  <a:lnTo>
                    <a:pt x="36" y="76"/>
                  </a:lnTo>
                  <a:lnTo>
                    <a:pt x="40" y="76"/>
                  </a:lnTo>
                  <a:lnTo>
                    <a:pt x="48" y="76"/>
                  </a:lnTo>
                  <a:lnTo>
                    <a:pt x="56" y="72"/>
                  </a:lnTo>
                  <a:lnTo>
                    <a:pt x="60" y="60"/>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324" name="Freeform 292"/>
            <p:cNvSpPr>
              <a:spLocks/>
            </p:cNvSpPr>
            <p:nvPr/>
          </p:nvSpPr>
          <p:spPr bwMode="auto">
            <a:xfrm>
              <a:off x="1747" y="3564"/>
              <a:ext cx="132" cy="80"/>
            </a:xfrm>
            <a:custGeom>
              <a:avLst/>
              <a:gdLst>
                <a:gd name="T0" fmla="*/ 32 w 132"/>
                <a:gd name="T1" fmla="*/ 12 h 80"/>
                <a:gd name="T2" fmla="*/ 40 w 132"/>
                <a:gd name="T3" fmla="*/ 4 h 80"/>
                <a:gd name="T4" fmla="*/ 48 w 132"/>
                <a:gd name="T5" fmla="*/ 0 h 80"/>
                <a:gd name="T6" fmla="*/ 60 w 132"/>
                <a:gd name="T7" fmla="*/ 0 h 80"/>
                <a:gd name="T8" fmla="*/ 72 w 132"/>
                <a:gd name="T9" fmla="*/ 12 h 80"/>
                <a:gd name="T10" fmla="*/ 84 w 132"/>
                <a:gd name="T11" fmla="*/ 8 h 80"/>
                <a:gd name="T12" fmla="*/ 96 w 132"/>
                <a:gd name="T13" fmla="*/ 0 h 80"/>
                <a:gd name="T14" fmla="*/ 108 w 132"/>
                <a:gd name="T15" fmla="*/ 0 h 80"/>
                <a:gd name="T16" fmla="*/ 116 w 132"/>
                <a:gd name="T17" fmla="*/ 8 h 80"/>
                <a:gd name="T18" fmla="*/ 120 w 132"/>
                <a:gd name="T19" fmla="*/ 20 h 80"/>
                <a:gd name="T20" fmla="*/ 120 w 132"/>
                <a:gd name="T21" fmla="*/ 64 h 80"/>
                <a:gd name="T22" fmla="*/ 124 w 132"/>
                <a:gd name="T23" fmla="*/ 76 h 80"/>
                <a:gd name="T24" fmla="*/ 124 w 132"/>
                <a:gd name="T25" fmla="*/ 76 h 80"/>
                <a:gd name="T26" fmla="*/ 132 w 132"/>
                <a:gd name="T27" fmla="*/ 80 h 80"/>
                <a:gd name="T28" fmla="*/ 96 w 132"/>
                <a:gd name="T29" fmla="*/ 80 h 80"/>
                <a:gd name="T30" fmla="*/ 96 w 132"/>
                <a:gd name="T31" fmla="*/ 80 h 80"/>
                <a:gd name="T32" fmla="*/ 104 w 132"/>
                <a:gd name="T33" fmla="*/ 76 h 80"/>
                <a:gd name="T34" fmla="*/ 108 w 132"/>
                <a:gd name="T35" fmla="*/ 72 h 80"/>
                <a:gd name="T36" fmla="*/ 108 w 132"/>
                <a:gd name="T37" fmla="*/ 64 h 80"/>
                <a:gd name="T38" fmla="*/ 108 w 132"/>
                <a:gd name="T39" fmla="*/ 24 h 80"/>
                <a:gd name="T40" fmla="*/ 100 w 132"/>
                <a:gd name="T41" fmla="*/ 12 h 80"/>
                <a:gd name="T42" fmla="*/ 88 w 132"/>
                <a:gd name="T43" fmla="*/ 12 h 80"/>
                <a:gd name="T44" fmla="*/ 80 w 132"/>
                <a:gd name="T45" fmla="*/ 16 h 80"/>
                <a:gd name="T46" fmla="*/ 76 w 132"/>
                <a:gd name="T47" fmla="*/ 24 h 80"/>
                <a:gd name="T48" fmla="*/ 76 w 132"/>
                <a:gd name="T49" fmla="*/ 64 h 80"/>
                <a:gd name="T50" fmla="*/ 76 w 132"/>
                <a:gd name="T51" fmla="*/ 72 h 80"/>
                <a:gd name="T52" fmla="*/ 80 w 132"/>
                <a:gd name="T53" fmla="*/ 76 h 80"/>
                <a:gd name="T54" fmla="*/ 84 w 132"/>
                <a:gd name="T55" fmla="*/ 80 h 80"/>
                <a:gd name="T56" fmla="*/ 48 w 132"/>
                <a:gd name="T57" fmla="*/ 80 h 80"/>
                <a:gd name="T58" fmla="*/ 52 w 132"/>
                <a:gd name="T59" fmla="*/ 80 h 80"/>
                <a:gd name="T60" fmla="*/ 60 w 132"/>
                <a:gd name="T61" fmla="*/ 76 h 80"/>
                <a:gd name="T62" fmla="*/ 60 w 132"/>
                <a:gd name="T63" fmla="*/ 68 h 80"/>
                <a:gd name="T64" fmla="*/ 60 w 132"/>
                <a:gd name="T65" fmla="*/ 32 h 80"/>
                <a:gd name="T66" fmla="*/ 56 w 132"/>
                <a:gd name="T67" fmla="*/ 16 h 80"/>
                <a:gd name="T68" fmla="*/ 48 w 132"/>
                <a:gd name="T69" fmla="*/ 12 h 80"/>
                <a:gd name="T70" fmla="*/ 36 w 132"/>
                <a:gd name="T71" fmla="*/ 16 h 80"/>
                <a:gd name="T72" fmla="*/ 28 w 132"/>
                <a:gd name="T73" fmla="*/ 24 h 80"/>
                <a:gd name="T74" fmla="*/ 28 w 132"/>
                <a:gd name="T75" fmla="*/ 68 h 80"/>
                <a:gd name="T76" fmla="*/ 28 w 132"/>
                <a:gd name="T77" fmla="*/ 76 h 80"/>
                <a:gd name="T78" fmla="*/ 32 w 132"/>
                <a:gd name="T79" fmla="*/ 80 h 80"/>
                <a:gd name="T80" fmla="*/ 36 w 132"/>
                <a:gd name="T81" fmla="*/ 80 h 80"/>
                <a:gd name="T82" fmla="*/ 0 w 132"/>
                <a:gd name="T83" fmla="*/ 80 h 80"/>
                <a:gd name="T84" fmla="*/ 8 w 132"/>
                <a:gd name="T85" fmla="*/ 76 h 80"/>
                <a:gd name="T86" fmla="*/ 12 w 132"/>
                <a:gd name="T87" fmla="*/ 72 h 80"/>
                <a:gd name="T88" fmla="*/ 12 w 132"/>
                <a:gd name="T89" fmla="*/ 64 h 80"/>
                <a:gd name="T90" fmla="*/ 12 w 132"/>
                <a:gd name="T91" fmla="*/ 24 h 80"/>
                <a:gd name="T92" fmla="*/ 12 w 132"/>
                <a:gd name="T93" fmla="*/ 12 h 80"/>
                <a:gd name="T94" fmla="*/ 8 w 132"/>
                <a:gd name="T95" fmla="*/ 12 h 80"/>
                <a:gd name="T96" fmla="*/ 4 w 132"/>
                <a:gd name="T97" fmla="*/ 12 h 80"/>
                <a:gd name="T98" fmla="*/ 0 w 132"/>
                <a:gd name="T99" fmla="*/ 8 h 80"/>
                <a:gd name="T100" fmla="*/ 28 w 132"/>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0"/>
                <a:gd name="T155" fmla="*/ 132 w 132"/>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0">
                  <a:moveTo>
                    <a:pt x="28" y="16"/>
                  </a:moveTo>
                  <a:lnTo>
                    <a:pt x="32" y="12"/>
                  </a:lnTo>
                  <a:lnTo>
                    <a:pt x="36" y="8"/>
                  </a:lnTo>
                  <a:lnTo>
                    <a:pt x="40" y="4"/>
                  </a:lnTo>
                  <a:lnTo>
                    <a:pt x="44" y="4"/>
                  </a:lnTo>
                  <a:lnTo>
                    <a:pt x="48" y="0"/>
                  </a:lnTo>
                  <a:lnTo>
                    <a:pt x="56" y="0"/>
                  </a:lnTo>
                  <a:lnTo>
                    <a:pt x="60" y="0"/>
                  </a:lnTo>
                  <a:lnTo>
                    <a:pt x="68" y="4"/>
                  </a:lnTo>
                  <a:lnTo>
                    <a:pt x="72" y="12"/>
                  </a:lnTo>
                  <a:lnTo>
                    <a:pt x="72" y="16"/>
                  </a:lnTo>
                  <a:lnTo>
                    <a:pt x="84" y="8"/>
                  </a:lnTo>
                  <a:lnTo>
                    <a:pt x="88" y="4"/>
                  </a:lnTo>
                  <a:lnTo>
                    <a:pt x="96" y="0"/>
                  </a:lnTo>
                  <a:lnTo>
                    <a:pt x="100" y="0"/>
                  </a:lnTo>
                  <a:lnTo>
                    <a:pt x="108" y="0"/>
                  </a:lnTo>
                  <a:lnTo>
                    <a:pt x="112" y="4"/>
                  </a:lnTo>
                  <a:lnTo>
                    <a:pt x="116" y="8"/>
                  </a:lnTo>
                  <a:lnTo>
                    <a:pt x="120" y="16"/>
                  </a:lnTo>
                  <a:lnTo>
                    <a:pt x="120" y="20"/>
                  </a:lnTo>
                  <a:lnTo>
                    <a:pt x="120" y="28"/>
                  </a:lnTo>
                  <a:lnTo>
                    <a:pt x="120" y="64"/>
                  </a:lnTo>
                  <a:lnTo>
                    <a:pt x="124" y="68"/>
                  </a:lnTo>
                  <a:lnTo>
                    <a:pt x="124" y="76"/>
                  </a:lnTo>
                  <a:lnTo>
                    <a:pt x="128" y="80"/>
                  </a:lnTo>
                  <a:lnTo>
                    <a:pt x="132" y="80"/>
                  </a:lnTo>
                  <a:lnTo>
                    <a:pt x="96" y="80"/>
                  </a:lnTo>
                  <a:lnTo>
                    <a:pt x="100" y="80"/>
                  </a:lnTo>
                  <a:lnTo>
                    <a:pt x="104" y="76"/>
                  </a:lnTo>
                  <a:lnTo>
                    <a:pt x="108" y="72"/>
                  </a:lnTo>
                  <a:lnTo>
                    <a:pt x="108" y="68"/>
                  </a:lnTo>
                  <a:lnTo>
                    <a:pt x="108" y="64"/>
                  </a:lnTo>
                  <a:lnTo>
                    <a:pt x="108" y="32"/>
                  </a:lnTo>
                  <a:lnTo>
                    <a:pt x="108" y="24"/>
                  </a:lnTo>
                  <a:lnTo>
                    <a:pt x="104" y="16"/>
                  </a:lnTo>
                  <a:lnTo>
                    <a:pt x="100" y="12"/>
                  </a:lnTo>
                  <a:lnTo>
                    <a:pt x="96" y="12"/>
                  </a:lnTo>
                  <a:lnTo>
                    <a:pt x="88" y="12"/>
                  </a:lnTo>
                  <a:lnTo>
                    <a:pt x="84" y="12"/>
                  </a:lnTo>
                  <a:lnTo>
                    <a:pt x="80" y="16"/>
                  </a:lnTo>
                  <a:lnTo>
                    <a:pt x="76" y="24"/>
                  </a:lnTo>
                  <a:lnTo>
                    <a:pt x="76" y="28"/>
                  </a:lnTo>
                  <a:lnTo>
                    <a:pt x="76" y="64"/>
                  </a:lnTo>
                  <a:lnTo>
                    <a:pt x="76" y="72"/>
                  </a:lnTo>
                  <a:lnTo>
                    <a:pt x="76" y="76"/>
                  </a:lnTo>
                  <a:lnTo>
                    <a:pt x="80" y="76"/>
                  </a:lnTo>
                  <a:lnTo>
                    <a:pt x="80" y="80"/>
                  </a:lnTo>
                  <a:lnTo>
                    <a:pt x="84" y="80"/>
                  </a:lnTo>
                  <a:lnTo>
                    <a:pt x="48" y="80"/>
                  </a:lnTo>
                  <a:lnTo>
                    <a:pt x="52" y="80"/>
                  </a:lnTo>
                  <a:lnTo>
                    <a:pt x="56" y="76"/>
                  </a:lnTo>
                  <a:lnTo>
                    <a:pt x="60" y="76"/>
                  </a:lnTo>
                  <a:lnTo>
                    <a:pt x="60" y="72"/>
                  </a:lnTo>
                  <a:lnTo>
                    <a:pt x="60" y="68"/>
                  </a:lnTo>
                  <a:lnTo>
                    <a:pt x="60" y="64"/>
                  </a:lnTo>
                  <a:lnTo>
                    <a:pt x="60" y="32"/>
                  </a:lnTo>
                  <a:lnTo>
                    <a:pt x="60" y="24"/>
                  </a:lnTo>
                  <a:lnTo>
                    <a:pt x="56" y="16"/>
                  </a:lnTo>
                  <a:lnTo>
                    <a:pt x="52" y="12"/>
                  </a:lnTo>
                  <a:lnTo>
                    <a:pt x="48" y="12"/>
                  </a:lnTo>
                  <a:lnTo>
                    <a:pt x="44" y="12"/>
                  </a:lnTo>
                  <a:lnTo>
                    <a:pt x="36" y="16"/>
                  </a:lnTo>
                  <a:lnTo>
                    <a:pt x="32" y="16"/>
                  </a:lnTo>
                  <a:lnTo>
                    <a:pt x="28" y="24"/>
                  </a:lnTo>
                  <a:lnTo>
                    <a:pt x="28" y="64"/>
                  </a:lnTo>
                  <a:lnTo>
                    <a:pt x="28" y="68"/>
                  </a:lnTo>
                  <a:lnTo>
                    <a:pt x="28" y="72"/>
                  </a:lnTo>
                  <a:lnTo>
                    <a:pt x="28" y="76"/>
                  </a:lnTo>
                  <a:lnTo>
                    <a:pt x="32" y="76"/>
                  </a:lnTo>
                  <a:lnTo>
                    <a:pt x="32" y="80"/>
                  </a:lnTo>
                  <a:lnTo>
                    <a:pt x="36" y="80"/>
                  </a:lnTo>
                  <a:lnTo>
                    <a:pt x="0" y="80"/>
                  </a:lnTo>
                  <a:lnTo>
                    <a:pt x="4" y="80"/>
                  </a:lnTo>
                  <a:lnTo>
                    <a:pt x="8" y="76"/>
                  </a:lnTo>
                  <a:lnTo>
                    <a:pt x="12" y="76"/>
                  </a:lnTo>
                  <a:lnTo>
                    <a:pt x="12" y="72"/>
                  </a:lnTo>
                  <a:lnTo>
                    <a:pt x="12" y="68"/>
                  </a:lnTo>
                  <a:lnTo>
                    <a:pt x="12" y="64"/>
                  </a:lnTo>
                  <a:lnTo>
                    <a:pt x="12" y="32"/>
                  </a:lnTo>
                  <a:lnTo>
                    <a:pt x="12" y="24"/>
                  </a:lnTo>
                  <a:lnTo>
                    <a:pt x="12" y="16"/>
                  </a:lnTo>
                  <a:lnTo>
                    <a:pt x="12" y="12"/>
                  </a:lnTo>
                  <a:lnTo>
                    <a:pt x="8" y="12"/>
                  </a:lnTo>
                  <a:lnTo>
                    <a:pt x="4" y="12"/>
                  </a:lnTo>
                  <a:lnTo>
                    <a:pt x="0" y="8"/>
                  </a:lnTo>
                  <a:lnTo>
                    <a:pt x="24" y="0"/>
                  </a:lnTo>
                  <a:lnTo>
                    <a:pt x="28" y="0"/>
                  </a:lnTo>
                  <a:lnTo>
                    <a:pt x="28" y="16"/>
                  </a:lnTo>
                  <a:close/>
                </a:path>
              </a:pathLst>
            </a:custGeom>
            <a:solidFill>
              <a:srgbClr val="000000"/>
            </a:solidFill>
            <a:ln w="0">
              <a:solidFill>
                <a:srgbClr val="000000"/>
              </a:solidFill>
              <a:round/>
              <a:headEnd/>
              <a:tailEnd/>
            </a:ln>
          </p:spPr>
          <p:txBody>
            <a:bodyPr/>
            <a:lstStyle/>
            <a:p>
              <a:endParaRPr lang="en-US"/>
            </a:p>
          </p:txBody>
        </p:sp>
        <p:sp>
          <p:nvSpPr>
            <p:cNvPr id="9325" name="Freeform 293"/>
            <p:cNvSpPr>
              <a:spLocks noEditPoints="1"/>
            </p:cNvSpPr>
            <p:nvPr/>
          </p:nvSpPr>
          <p:spPr bwMode="auto">
            <a:xfrm>
              <a:off x="1927" y="3564"/>
              <a:ext cx="85" cy="121"/>
            </a:xfrm>
            <a:custGeom>
              <a:avLst/>
              <a:gdLst>
                <a:gd name="T0" fmla="*/ 25 w 85"/>
                <a:gd name="T1" fmla="*/ 0 h 121"/>
                <a:gd name="T2" fmla="*/ 29 w 85"/>
                <a:gd name="T3" fmla="*/ 20 h 121"/>
                <a:gd name="T4" fmla="*/ 41 w 85"/>
                <a:gd name="T5" fmla="*/ 4 h 121"/>
                <a:gd name="T6" fmla="*/ 53 w 85"/>
                <a:gd name="T7" fmla="*/ 0 h 121"/>
                <a:gd name="T8" fmla="*/ 73 w 85"/>
                <a:gd name="T9" fmla="*/ 8 h 121"/>
                <a:gd name="T10" fmla="*/ 81 w 85"/>
                <a:gd name="T11" fmla="*/ 28 h 121"/>
                <a:gd name="T12" fmla="*/ 81 w 85"/>
                <a:gd name="T13" fmla="*/ 52 h 121"/>
                <a:gd name="T14" fmla="*/ 73 w 85"/>
                <a:gd name="T15" fmla="*/ 72 h 121"/>
                <a:gd name="T16" fmla="*/ 49 w 85"/>
                <a:gd name="T17" fmla="*/ 84 h 121"/>
                <a:gd name="T18" fmla="*/ 37 w 85"/>
                <a:gd name="T19" fmla="*/ 80 h 121"/>
                <a:gd name="T20" fmla="*/ 29 w 85"/>
                <a:gd name="T21" fmla="*/ 76 h 121"/>
                <a:gd name="T22" fmla="*/ 29 w 85"/>
                <a:gd name="T23" fmla="*/ 109 h 121"/>
                <a:gd name="T24" fmla="*/ 29 w 85"/>
                <a:gd name="T25" fmla="*/ 117 h 121"/>
                <a:gd name="T26" fmla="*/ 37 w 85"/>
                <a:gd name="T27" fmla="*/ 117 h 121"/>
                <a:gd name="T28" fmla="*/ 41 w 85"/>
                <a:gd name="T29" fmla="*/ 121 h 121"/>
                <a:gd name="T30" fmla="*/ 0 w 85"/>
                <a:gd name="T31" fmla="*/ 117 h 121"/>
                <a:gd name="T32" fmla="*/ 4 w 85"/>
                <a:gd name="T33" fmla="*/ 117 h 121"/>
                <a:gd name="T34" fmla="*/ 12 w 85"/>
                <a:gd name="T35" fmla="*/ 117 h 121"/>
                <a:gd name="T36" fmla="*/ 12 w 85"/>
                <a:gd name="T37" fmla="*/ 109 h 121"/>
                <a:gd name="T38" fmla="*/ 12 w 85"/>
                <a:gd name="T39" fmla="*/ 24 h 121"/>
                <a:gd name="T40" fmla="*/ 12 w 85"/>
                <a:gd name="T41" fmla="*/ 16 h 121"/>
                <a:gd name="T42" fmla="*/ 12 w 85"/>
                <a:gd name="T43" fmla="*/ 12 h 121"/>
                <a:gd name="T44" fmla="*/ 8 w 85"/>
                <a:gd name="T45" fmla="*/ 12 h 121"/>
                <a:gd name="T46" fmla="*/ 4 w 85"/>
                <a:gd name="T47" fmla="*/ 12 h 121"/>
                <a:gd name="T48" fmla="*/ 29 w 85"/>
                <a:gd name="T49" fmla="*/ 24 h 121"/>
                <a:gd name="T50" fmla="*/ 29 w 85"/>
                <a:gd name="T51" fmla="*/ 60 h 121"/>
                <a:gd name="T52" fmla="*/ 33 w 85"/>
                <a:gd name="T53" fmla="*/ 68 h 121"/>
                <a:gd name="T54" fmla="*/ 41 w 85"/>
                <a:gd name="T55" fmla="*/ 76 h 121"/>
                <a:gd name="T56" fmla="*/ 57 w 85"/>
                <a:gd name="T57" fmla="*/ 76 h 121"/>
                <a:gd name="T58" fmla="*/ 69 w 85"/>
                <a:gd name="T59" fmla="*/ 60 h 121"/>
                <a:gd name="T60" fmla="*/ 69 w 85"/>
                <a:gd name="T61" fmla="*/ 36 h 121"/>
                <a:gd name="T62" fmla="*/ 61 w 85"/>
                <a:gd name="T63" fmla="*/ 20 h 121"/>
                <a:gd name="T64" fmla="*/ 49 w 85"/>
                <a:gd name="T65" fmla="*/ 12 h 121"/>
                <a:gd name="T66" fmla="*/ 41 w 85"/>
                <a:gd name="T67" fmla="*/ 16 h 121"/>
                <a:gd name="T68" fmla="*/ 29 w 85"/>
                <a:gd name="T69" fmla="*/ 24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1"/>
                <a:gd name="T107" fmla="*/ 85 w 85"/>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1">
                  <a:moveTo>
                    <a:pt x="4" y="8"/>
                  </a:moveTo>
                  <a:lnTo>
                    <a:pt x="25" y="0"/>
                  </a:lnTo>
                  <a:lnTo>
                    <a:pt x="29" y="0"/>
                  </a:lnTo>
                  <a:lnTo>
                    <a:pt x="29" y="20"/>
                  </a:lnTo>
                  <a:lnTo>
                    <a:pt x="37" y="12"/>
                  </a:lnTo>
                  <a:lnTo>
                    <a:pt x="41" y="4"/>
                  </a:lnTo>
                  <a:lnTo>
                    <a:pt x="49" y="0"/>
                  </a:lnTo>
                  <a:lnTo>
                    <a:pt x="53" y="0"/>
                  </a:lnTo>
                  <a:lnTo>
                    <a:pt x="65" y="4"/>
                  </a:lnTo>
                  <a:lnTo>
                    <a:pt x="73" y="8"/>
                  </a:lnTo>
                  <a:lnTo>
                    <a:pt x="81" y="16"/>
                  </a:lnTo>
                  <a:lnTo>
                    <a:pt x="81" y="28"/>
                  </a:lnTo>
                  <a:lnTo>
                    <a:pt x="85" y="40"/>
                  </a:lnTo>
                  <a:lnTo>
                    <a:pt x="81" y="52"/>
                  </a:lnTo>
                  <a:lnTo>
                    <a:pt x="77" y="64"/>
                  </a:lnTo>
                  <a:lnTo>
                    <a:pt x="73" y="72"/>
                  </a:lnTo>
                  <a:lnTo>
                    <a:pt x="61" y="80"/>
                  </a:lnTo>
                  <a:lnTo>
                    <a:pt x="49" y="84"/>
                  </a:lnTo>
                  <a:lnTo>
                    <a:pt x="41" y="84"/>
                  </a:lnTo>
                  <a:lnTo>
                    <a:pt x="37" y="80"/>
                  </a:lnTo>
                  <a:lnTo>
                    <a:pt x="33" y="80"/>
                  </a:lnTo>
                  <a:lnTo>
                    <a:pt x="29" y="76"/>
                  </a:lnTo>
                  <a:lnTo>
                    <a:pt x="29" y="101"/>
                  </a:lnTo>
                  <a:lnTo>
                    <a:pt x="29" y="109"/>
                  </a:lnTo>
                  <a:lnTo>
                    <a:pt x="29" y="113"/>
                  </a:lnTo>
                  <a:lnTo>
                    <a:pt x="29" y="117"/>
                  </a:lnTo>
                  <a:lnTo>
                    <a:pt x="33" y="117"/>
                  </a:lnTo>
                  <a:lnTo>
                    <a:pt x="37" y="117"/>
                  </a:lnTo>
                  <a:lnTo>
                    <a:pt x="41" y="117"/>
                  </a:lnTo>
                  <a:lnTo>
                    <a:pt x="41" y="121"/>
                  </a:lnTo>
                  <a:lnTo>
                    <a:pt x="0" y="121"/>
                  </a:lnTo>
                  <a:lnTo>
                    <a:pt x="0" y="117"/>
                  </a:lnTo>
                  <a:lnTo>
                    <a:pt x="4" y="117"/>
                  </a:lnTo>
                  <a:lnTo>
                    <a:pt x="8" y="117"/>
                  </a:lnTo>
                  <a:lnTo>
                    <a:pt x="12" y="117"/>
                  </a:lnTo>
                  <a:lnTo>
                    <a:pt x="12" y="113"/>
                  </a:lnTo>
                  <a:lnTo>
                    <a:pt x="12" y="109"/>
                  </a:lnTo>
                  <a:lnTo>
                    <a:pt x="12" y="101"/>
                  </a:lnTo>
                  <a:lnTo>
                    <a:pt x="12" y="24"/>
                  </a:lnTo>
                  <a:lnTo>
                    <a:pt x="12" y="20"/>
                  </a:lnTo>
                  <a:lnTo>
                    <a:pt x="12" y="16"/>
                  </a:lnTo>
                  <a:lnTo>
                    <a:pt x="12" y="12"/>
                  </a:lnTo>
                  <a:lnTo>
                    <a:pt x="8" y="12"/>
                  </a:lnTo>
                  <a:lnTo>
                    <a:pt x="4" y="12"/>
                  </a:lnTo>
                  <a:lnTo>
                    <a:pt x="4" y="8"/>
                  </a:lnTo>
                  <a:close/>
                  <a:moveTo>
                    <a:pt x="29" y="24"/>
                  </a:moveTo>
                  <a:lnTo>
                    <a:pt x="29" y="52"/>
                  </a:lnTo>
                  <a:lnTo>
                    <a:pt x="29" y="60"/>
                  </a:lnTo>
                  <a:lnTo>
                    <a:pt x="29" y="64"/>
                  </a:lnTo>
                  <a:lnTo>
                    <a:pt x="33" y="68"/>
                  </a:lnTo>
                  <a:lnTo>
                    <a:pt x="37" y="72"/>
                  </a:lnTo>
                  <a:lnTo>
                    <a:pt x="41" y="76"/>
                  </a:lnTo>
                  <a:lnTo>
                    <a:pt x="49" y="76"/>
                  </a:lnTo>
                  <a:lnTo>
                    <a:pt x="57" y="76"/>
                  </a:lnTo>
                  <a:lnTo>
                    <a:pt x="61" y="72"/>
                  </a:lnTo>
                  <a:lnTo>
                    <a:pt x="69" y="60"/>
                  </a:lnTo>
                  <a:lnTo>
                    <a:pt x="69" y="48"/>
                  </a:lnTo>
                  <a:lnTo>
                    <a:pt x="69" y="36"/>
                  </a:lnTo>
                  <a:lnTo>
                    <a:pt x="65" y="28"/>
                  </a:lnTo>
                  <a:lnTo>
                    <a:pt x="61" y="20"/>
                  </a:lnTo>
                  <a:lnTo>
                    <a:pt x="53" y="16"/>
                  </a:lnTo>
                  <a:lnTo>
                    <a:pt x="49" y="12"/>
                  </a:lnTo>
                  <a:lnTo>
                    <a:pt x="45" y="12"/>
                  </a:lnTo>
                  <a:lnTo>
                    <a:pt x="41" y="16"/>
                  </a:lnTo>
                  <a:lnTo>
                    <a:pt x="37" y="20"/>
                  </a:lnTo>
                  <a:lnTo>
                    <a:pt x="29" y="24"/>
                  </a:lnTo>
                  <a:close/>
                </a:path>
              </a:pathLst>
            </a:custGeom>
            <a:solidFill>
              <a:srgbClr val="000000"/>
            </a:solidFill>
            <a:ln w="0">
              <a:solidFill>
                <a:srgbClr val="000000"/>
              </a:solidFill>
              <a:round/>
              <a:headEnd/>
              <a:tailEnd/>
            </a:ln>
          </p:spPr>
          <p:txBody>
            <a:bodyPr/>
            <a:lstStyle/>
            <a:p>
              <a:endParaRPr lang="en-US"/>
            </a:p>
          </p:txBody>
        </p:sp>
        <p:sp>
          <p:nvSpPr>
            <p:cNvPr id="9326" name="Freeform 294"/>
            <p:cNvSpPr>
              <a:spLocks noEditPoints="1"/>
            </p:cNvSpPr>
            <p:nvPr/>
          </p:nvSpPr>
          <p:spPr bwMode="auto">
            <a:xfrm>
              <a:off x="2020" y="3564"/>
              <a:ext cx="72" cy="84"/>
            </a:xfrm>
            <a:custGeom>
              <a:avLst/>
              <a:gdLst>
                <a:gd name="T0" fmla="*/ 40 w 72"/>
                <a:gd name="T1" fmla="*/ 76 h 84"/>
                <a:gd name="T2" fmla="*/ 32 w 72"/>
                <a:gd name="T3" fmla="*/ 80 h 84"/>
                <a:gd name="T4" fmla="*/ 20 w 72"/>
                <a:gd name="T5" fmla="*/ 84 h 84"/>
                <a:gd name="T6" fmla="*/ 8 w 72"/>
                <a:gd name="T7" fmla="*/ 76 h 84"/>
                <a:gd name="T8" fmla="*/ 0 w 72"/>
                <a:gd name="T9" fmla="*/ 64 h 84"/>
                <a:gd name="T10" fmla="*/ 4 w 72"/>
                <a:gd name="T11" fmla="*/ 52 h 84"/>
                <a:gd name="T12" fmla="*/ 16 w 72"/>
                <a:gd name="T13" fmla="*/ 44 h 84"/>
                <a:gd name="T14" fmla="*/ 44 w 72"/>
                <a:gd name="T15" fmla="*/ 28 h 84"/>
                <a:gd name="T16" fmla="*/ 44 w 72"/>
                <a:gd name="T17" fmla="*/ 16 h 84"/>
                <a:gd name="T18" fmla="*/ 36 w 72"/>
                <a:gd name="T19" fmla="*/ 8 h 84"/>
                <a:gd name="T20" fmla="*/ 28 w 72"/>
                <a:gd name="T21" fmla="*/ 8 h 84"/>
                <a:gd name="T22" fmla="*/ 20 w 72"/>
                <a:gd name="T23" fmla="*/ 12 h 84"/>
                <a:gd name="T24" fmla="*/ 20 w 72"/>
                <a:gd name="T25" fmla="*/ 20 h 84"/>
                <a:gd name="T26" fmla="*/ 16 w 72"/>
                <a:gd name="T27" fmla="*/ 28 h 84"/>
                <a:gd name="T28" fmla="*/ 12 w 72"/>
                <a:gd name="T29" fmla="*/ 28 h 84"/>
                <a:gd name="T30" fmla="*/ 8 w 72"/>
                <a:gd name="T31" fmla="*/ 28 h 84"/>
                <a:gd name="T32" fmla="*/ 4 w 72"/>
                <a:gd name="T33" fmla="*/ 20 h 84"/>
                <a:gd name="T34" fmla="*/ 12 w 72"/>
                <a:gd name="T35" fmla="*/ 8 h 84"/>
                <a:gd name="T36" fmla="*/ 32 w 72"/>
                <a:gd name="T37" fmla="*/ 0 h 84"/>
                <a:gd name="T38" fmla="*/ 52 w 72"/>
                <a:gd name="T39" fmla="*/ 4 h 84"/>
                <a:gd name="T40" fmla="*/ 60 w 72"/>
                <a:gd name="T41" fmla="*/ 12 h 84"/>
                <a:gd name="T42" fmla="*/ 60 w 72"/>
                <a:gd name="T43" fmla="*/ 28 h 84"/>
                <a:gd name="T44" fmla="*/ 60 w 72"/>
                <a:gd name="T45" fmla="*/ 64 h 84"/>
                <a:gd name="T46" fmla="*/ 60 w 72"/>
                <a:gd name="T47" fmla="*/ 68 h 84"/>
                <a:gd name="T48" fmla="*/ 64 w 72"/>
                <a:gd name="T49" fmla="*/ 72 h 84"/>
                <a:gd name="T50" fmla="*/ 64 w 72"/>
                <a:gd name="T51" fmla="*/ 72 h 84"/>
                <a:gd name="T52" fmla="*/ 68 w 72"/>
                <a:gd name="T53" fmla="*/ 68 h 84"/>
                <a:gd name="T54" fmla="*/ 72 w 72"/>
                <a:gd name="T55" fmla="*/ 72 h 84"/>
                <a:gd name="T56" fmla="*/ 56 w 72"/>
                <a:gd name="T57" fmla="*/ 84 h 84"/>
                <a:gd name="T58" fmla="*/ 48 w 72"/>
                <a:gd name="T59" fmla="*/ 80 h 84"/>
                <a:gd name="T60" fmla="*/ 44 w 72"/>
                <a:gd name="T61" fmla="*/ 68 h 84"/>
                <a:gd name="T62" fmla="*/ 44 w 72"/>
                <a:gd name="T63" fmla="*/ 36 h 84"/>
                <a:gd name="T64" fmla="*/ 28 w 72"/>
                <a:gd name="T65" fmla="*/ 44 h 84"/>
                <a:gd name="T66" fmla="*/ 20 w 72"/>
                <a:gd name="T67" fmla="*/ 48 h 84"/>
                <a:gd name="T68" fmla="*/ 16 w 72"/>
                <a:gd name="T69" fmla="*/ 60 h 84"/>
                <a:gd name="T70" fmla="*/ 20 w 72"/>
                <a:gd name="T71" fmla="*/ 68 h 84"/>
                <a:gd name="T72" fmla="*/ 28 w 72"/>
                <a:gd name="T73" fmla="*/ 72 h 84"/>
                <a:gd name="T74" fmla="*/ 44 w 72"/>
                <a:gd name="T75" fmla="*/ 64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84"/>
                <a:gd name="T116" fmla="*/ 72 w 72"/>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84">
                  <a:moveTo>
                    <a:pt x="44" y="68"/>
                  </a:moveTo>
                  <a:lnTo>
                    <a:pt x="40" y="76"/>
                  </a:lnTo>
                  <a:lnTo>
                    <a:pt x="32" y="80"/>
                  </a:lnTo>
                  <a:lnTo>
                    <a:pt x="24" y="84"/>
                  </a:lnTo>
                  <a:lnTo>
                    <a:pt x="20" y="84"/>
                  </a:lnTo>
                  <a:lnTo>
                    <a:pt x="12" y="80"/>
                  </a:lnTo>
                  <a:lnTo>
                    <a:pt x="8" y="76"/>
                  </a:lnTo>
                  <a:lnTo>
                    <a:pt x="4" y="72"/>
                  </a:lnTo>
                  <a:lnTo>
                    <a:pt x="0" y="64"/>
                  </a:lnTo>
                  <a:lnTo>
                    <a:pt x="4" y="56"/>
                  </a:lnTo>
                  <a:lnTo>
                    <a:pt x="4" y="52"/>
                  </a:lnTo>
                  <a:lnTo>
                    <a:pt x="8" y="48"/>
                  </a:lnTo>
                  <a:lnTo>
                    <a:pt x="16" y="44"/>
                  </a:lnTo>
                  <a:lnTo>
                    <a:pt x="28" y="36"/>
                  </a:lnTo>
                  <a:lnTo>
                    <a:pt x="44" y="28"/>
                  </a:lnTo>
                  <a:lnTo>
                    <a:pt x="44" y="16"/>
                  </a:lnTo>
                  <a:lnTo>
                    <a:pt x="40" y="12"/>
                  </a:lnTo>
                  <a:lnTo>
                    <a:pt x="36" y="8"/>
                  </a:lnTo>
                  <a:lnTo>
                    <a:pt x="32" y="8"/>
                  </a:lnTo>
                  <a:lnTo>
                    <a:pt x="28" y="8"/>
                  </a:lnTo>
                  <a:lnTo>
                    <a:pt x="24" y="8"/>
                  </a:lnTo>
                  <a:lnTo>
                    <a:pt x="20" y="12"/>
                  </a:lnTo>
                  <a:lnTo>
                    <a:pt x="20" y="16"/>
                  </a:lnTo>
                  <a:lnTo>
                    <a:pt x="20" y="20"/>
                  </a:lnTo>
                  <a:lnTo>
                    <a:pt x="20" y="24"/>
                  </a:lnTo>
                  <a:lnTo>
                    <a:pt x="16" y="28"/>
                  </a:lnTo>
                  <a:lnTo>
                    <a:pt x="12" y="28"/>
                  </a:lnTo>
                  <a:lnTo>
                    <a:pt x="8" y="28"/>
                  </a:lnTo>
                  <a:lnTo>
                    <a:pt x="4" y="24"/>
                  </a:lnTo>
                  <a:lnTo>
                    <a:pt x="4" y="20"/>
                  </a:lnTo>
                  <a:lnTo>
                    <a:pt x="8" y="12"/>
                  </a:lnTo>
                  <a:lnTo>
                    <a:pt x="12" y="8"/>
                  </a:lnTo>
                  <a:lnTo>
                    <a:pt x="20" y="4"/>
                  </a:lnTo>
                  <a:lnTo>
                    <a:pt x="32" y="0"/>
                  </a:lnTo>
                  <a:lnTo>
                    <a:pt x="44" y="0"/>
                  </a:lnTo>
                  <a:lnTo>
                    <a:pt x="52" y="4"/>
                  </a:lnTo>
                  <a:lnTo>
                    <a:pt x="56" y="8"/>
                  </a:lnTo>
                  <a:lnTo>
                    <a:pt x="60" y="12"/>
                  </a:lnTo>
                  <a:lnTo>
                    <a:pt x="60" y="20"/>
                  </a:lnTo>
                  <a:lnTo>
                    <a:pt x="60" y="28"/>
                  </a:lnTo>
                  <a:lnTo>
                    <a:pt x="60" y="52"/>
                  </a:lnTo>
                  <a:lnTo>
                    <a:pt x="60" y="64"/>
                  </a:lnTo>
                  <a:lnTo>
                    <a:pt x="60" y="68"/>
                  </a:lnTo>
                  <a:lnTo>
                    <a:pt x="60" y="72"/>
                  </a:lnTo>
                  <a:lnTo>
                    <a:pt x="64" y="72"/>
                  </a:lnTo>
                  <a:lnTo>
                    <a:pt x="68" y="72"/>
                  </a:lnTo>
                  <a:lnTo>
                    <a:pt x="68" y="68"/>
                  </a:lnTo>
                  <a:lnTo>
                    <a:pt x="72" y="68"/>
                  </a:lnTo>
                  <a:lnTo>
                    <a:pt x="72" y="72"/>
                  </a:lnTo>
                  <a:lnTo>
                    <a:pt x="64" y="80"/>
                  </a:lnTo>
                  <a:lnTo>
                    <a:pt x="56" y="84"/>
                  </a:lnTo>
                  <a:lnTo>
                    <a:pt x="52" y="84"/>
                  </a:lnTo>
                  <a:lnTo>
                    <a:pt x="48" y="80"/>
                  </a:lnTo>
                  <a:lnTo>
                    <a:pt x="48" y="76"/>
                  </a:lnTo>
                  <a:lnTo>
                    <a:pt x="44" y="68"/>
                  </a:lnTo>
                  <a:close/>
                  <a:moveTo>
                    <a:pt x="44" y="64"/>
                  </a:moveTo>
                  <a:lnTo>
                    <a:pt x="44" y="36"/>
                  </a:lnTo>
                  <a:lnTo>
                    <a:pt x="36" y="40"/>
                  </a:lnTo>
                  <a:lnTo>
                    <a:pt x="28" y="44"/>
                  </a:lnTo>
                  <a:lnTo>
                    <a:pt x="24" y="44"/>
                  </a:lnTo>
                  <a:lnTo>
                    <a:pt x="20" y="48"/>
                  </a:lnTo>
                  <a:lnTo>
                    <a:pt x="16" y="52"/>
                  </a:lnTo>
                  <a:lnTo>
                    <a:pt x="16" y="60"/>
                  </a:lnTo>
                  <a:lnTo>
                    <a:pt x="16" y="64"/>
                  </a:lnTo>
                  <a:lnTo>
                    <a:pt x="20" y="68"/>
                  </a:lnTo>
                  <a:lnTo>
                    <a:pt x="24" y="72"/>
                  </a:lnTo>
                  <a:lnTo>
                    <a:pt x="28" y="72"/>
                  </a:lnTo>
                  <a:lnTo>
                    <a:pt x="36" y="68"/>
                  </a:lnTo>
                  <a:lnTo>
                    <a:pt x="44" y="64"/>
                  </a:lnTo>
                  <a:close/>
                </a:path>
              </a:pathLst>
            </a:custGeom>
            <a:solidFill>
              <a:srgbClr val="000000"/>
            </a:solidFill>
            <a:ln w="0">
              <a:solidFill>
                <a:srgbClr val="000000"/>
              </a:solidFill>
              <a:round/>
              <a:headEnd/>
              <a:tailEnd/>
            </a:ln>
          </p:spPr>
          <p:txBody>
            <a:bodyPr/>
            <a:lstStyle/>
            <a:p>
              <a:endParaRPr lang="en-US"/>
            </a:p>
          </p:txBody>
        </p:sp>
        <p:sp>
          <p:nvSpPr>
            <p:cNvPr id="9327" name="Freeform 295"/>
            <p:cNvSpPr>
              <a:spLocks/>
            </p:cNvSpPr>
            <p:nvPr/>
          </p:nvSpPr>
          <p:spPr bwMode="auto">
            <a:xfrm>
              <a:off x="2096" y="3564"/>
              <a:ext cx="56" cy="80"/>
            </a:xfrm>
            <a:custGeom>
              <a:avLst/>
              <a:gdLst>
                <a:gd name="T0" fmla="*/ 28 w 56"/>
                <a:gd name="T1" fmla="*/ 0 h 80"/>
                <a:gd name="T2" fmla="*/ 28 w 56"/>
                <a:gd name="T3" fmla="*/ 20 h 80"/>
                <a:gd name="T4" fmla="*/ 32 w 56"/>
                <a:gd name="T5" fmla="*/ 8 h 80"/>
                <a:gd name="T6" fmla="*/ 40 w 56"/>
                <a:gd name="T7" fmla="*/ 4 h 80"/>
                <a:gd name="T8" fmla="*/ 48 w 56"/>
                <a:gd name="T9" fmla="*/ 0 h 80"/>
                <a:gd name="T10" fmla="*/ 52 w 56"/>
                <a:gd name="T11" fmla="*/ 0 h 80"/>
                <a:gd name="T12" fmla="*/ 52 w 56"/>
                <a:gd name="T13" fmla="*/ 4 h 80"/>
                <a:gd name="T14" fmla="*/ 56 w 56"/>
                <a:gd name="T15" fmla="*/ 8 h 80"/>
                <a:gd name="T16" fmla="*/ 56 w 56"/>
                <a:gd name="T17" fmla="*/ 12 h 80"/>
                <a:gd name="T18" fmla="*/ 56 w 56"/>
                <a:gd name="T19" fmla="*/ 16 h 80"/>
                <a:gd name="T20" fmla="*/ 56 w 56"/>
                <a:gd name="T21" fmla="*/ 20 h 80"/>
                <a:gd name="T22" fmla="*/ 52 w 56"/>
                <a:gd name="T23" fmla="*/ 20 h 80"/>
                <a:gd name="T24" fmla="*/ 52 w 56"/>
                <a:gd name="T25" fmla="*/ 20 h 80"/>
                <a:gd name="T26" fmla="*/ 48 w 56"/>
                <a:gd name="T27" fmla="*/ 20 h 80"/>
                <a:gd name="T28" fmla="*/ 44 w 56"/>
                <a:gd name="T29" fmla="*/ 16 h 80"/>
                <a:gd name="T30" fmla="*/ 40 w 56"/>
                <a:gd name="T31" fmla="*/ 16 h 80"/>
                <a:gd name="T32" fmla="*/ 36 w 56"/>
                <a:gd name="T33" fmla="*/ 12 h 80"/>
                <a:gd name="T34" fmla="*/ 36 w 56"/>
                <a:gd name="T35" fmla="*/ 12 h 80"/>
                <a:gd name="T36" fmla="*/ 36 w 56"/>
                <a:gd name="T37" fmla="*/ 16 h 80"/>
                <a:gd name="T38" fmla="*/ 32 w 56"/>
                <a:gd name="T39" fmla="*/ 20 h 80"/>
                <a:gd name="T40" fmla="*/ 28 w 56"/>
                <a:gd name="T41" fmla="*/ 28 h 80"/>
                <a:gd name="T42" fmla="*/ 28 w 56"/>
                <a:gd name="T43" fmla="*/ 64 h 80"/>
                <a:gd name="T44" fmla="*/ 28 w 56"/>
                <a:gd name="T45" fmla="*/ 68 h 80"/>
                <a:gd name="T46" fmla="*/ 28 w 56"/>
                <a:gd name="T47" fmla="*/ 72 h 80"/>
                <a:gd name="T48" fmla="*/ 28 w 56"/>
                <a:gd name="T49" fmla="*/ 76 h 80"/>
                <a:gd name="T50" fmla="*/ 32 w 56"/>
                <a:gd name="T51" fmla="*/ 76 h 80"/>
                <a:gd name="T52" fmla="*/ 36 w 56"/>
                <a:gd name="T53" fmla="*/ 80 h 80"/>
                <a:gd name="T54" fmla="*/ 40 w 56"/>
                <a:gd name="T55" fmla="*/ 80 h 80"/>
                <a:gd name="T56" fmla="*/ 40 w 56"/>
                <a:gd name="T57" fmla="*/ 80 h 80"/>
                <a:gd name="T58" fmla="*/ 0 w 56"/>
                <a:gd name="T59" fmla="*/ 80 h 80"/>
                <a:gd name="T60" fmla="*/ 0 w 56"/>
                <a:gd name="T61" fmla="*/ 80 h 80"/>
                <a:gd name="T62" fmla="*/ 4 w 56"/>
                <a:gd name="T63" fmla="*/ 80 h 80"/>
                <a:gd name="T64" fmla="*/ 8 w 56"/>
                <a:gd name="T65" fmla="*/ 76 h 80"/>
                <a:gd name="T66" fmla="*/ 12 w 56"/>
                <a:gd name="T67" fmla="*/ 76 h 80"/>
                <a:gd name="T68" fmla="*/ 12 w 56"/>
                <a:gd name="T69" fmla="*/ 72 h 80"/>
                <a:gd name="T70" fmla="*/ 12 w 56"/>
                <a:gd name="T71" fmla="*/ 68 h 80"/>
                <a:gd name="T72" fmla="*/ 12 w 56"/>
                <a:gd name="T73" fmla="*/ 64 h 80"/>
                <a:gd name="T74" fmla="*/ 12 w 56"/>
                <a:gd name="T75" fmla="*/ 32 h 80"/>
                <a:gd name="T76" fmla="*/ 12 w 56"/>
                <a:gd name="T77" fmla="*/ 20 h 80"/>
                <a:gd name="T78" fmla="*/ 12 w 56"/>
                <a:gd name="T79" fmla="*/ 16 h 80"/>
                <a:gd name="T80" fmla="*/ 12 w 56"/>
                <a:gd name="T81" fmla="*/ 12 h 80"/>
                <a:gd name="T82" fmla="*/ 8 w 56"/>
                <a:gd name="T83" fmla="*/ 12 h 80"/>
                <a:gd name="T84" fmla="*/ 8 w 56"/>
                <a:gd name="T85" fmla="*/ 12 h 80"/>
                <a:gd name="T86" fmla="*/ 8 w 56"/>
                <a:gd name="T87" fmla="*/ 12 h 80"/>
                <a:gd name="T88" fmla="*/ 4 w 56"/>
                <a:gd name="T89" fmla="*/ 12 h 80"/>
                <a:gd name="T90" fmla="*/ 0 w 56"/>
                <a:gd name="T91" fmla="*/ 12 h 80"/>
                <a:gd name="T92" fmla="*/ 0 w 56"/>
                <a:gd name="T93" fmla="*/ 8 h 80"/>
                <a:gd name="T94" fmla="*/ 24 w 56"/>
                <a:gd name="T95" fmla="*/ 0 h 80"/>
                <a:gd name="T96" fmla="*/ 28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8" y="0"/>
                  </a:moveTo>
                  <a:lnTo>
                    <a:pt x="28" y="20"/>
                  </a:lnTo>
                  <a:lnTo>
                    <a:pt x="32" y="8"/>
                  </a:lnTo>
                  <a:lnTo>
                    <a:pt x="40" y="4"/>
                  </a:lnTo>
                  <a:lnTo>
                    <a:pt x="48" y="0"/>
                  </a:lnTo>
                  <a:lnTo>
                    <a:pt x="52" y="0"/>
                  </a:lnTo>
                  <a:lnTo>
                    <a:pt x="52" y="4"/>
                  </a:lnTo>
                  <a:lnTo>
                    <a:pt x="56" y="8"/>
                  </a:lnTo>
                  <a:lnTo>
                    <a:pt x="56" y="12"/>
                  </a:lnTo>
                  <a:lnTo>
                    <a:pt x="56" y="16"/>
                  </a:lnTo>
                  <a:lnTo>
                    <a:pt x="56" y="20"/>
                  </a:lnTo>
                  <a:lnTo>
                    <a:pt x="52" y="20"/>
                  </a:lnTo>
                  <a:lnTo>
                    <a:pt x="48" y="20"/>
                  </a:lnTo>
                  <a:lnTo>
                    <a:pt x="44" y="16"/>
                  </a:lnTo>
                  <a:lnTo>
                    <a:pt x="40" y="16"/>
                  </a:lnTo>
                  <a:lnTo>
                    <a:pt x="36" y="12"/>
                  </a:lnTo>
                  <a:lnTo>
                    <a:pt x="36" y="16"/>
                  </a:lnTo>
                  <a:lnTo>
                    <a:pt x="32" y="20"/>
                  </a:lnTo>
                  <a:lnTo>
                    <a:pt x="28" y="28"/>
                  </a:lnTo>
                  <a:lnTo>
                    <a:pt x="28" y="64"/>
                  </a:lnTo>
                  <a:lnTo>
                    <a:pt x="28" y="68"/>
                  </a:lnTo>
                  <a:lnTo>
                    <a:pt x="28" y="72"/>
                  </a:lnTo>
                  <a:lnTo>
                    <a:pt x="28" y="76"/>
                  </a:lnTo>
                  <a:lnTo>
                    <a:pt x="32" y="76"/>
                  </a:lnTo>
                  <a:lnTo>
                    <a:pt x="36" y="80"/>
                  </a:lnTo>
                  <a:lnTo>
                    <a:pt x="40" y="80"/>
                  </a:lnTo>
                  <a:lnTo>
                    <a:pt x="0" y="80"/>
                  </a:lnTo>
                  <a:lnTo>
                    <a:pt x="4" y="80"/>
                  </a:lnTo>
                  <a:lnTo>
                    <a:pt x="8" y="76"/>
                  </a:lnTo>
                  <a:lnTo>
                    <a:pt x="12" y="76"/>
                  </a:lnTo>
                  <a:lnTo>
                    <a:pt x="12" y="72"/>
                  </a:lnTo>
                  <a:lnTo>
                    <a:pt x="12" y="68"/>
                  </a:lnTo>
                  <a:lnTo>
                    <a:pt x="12" y="64"/>
                  </a:lnTo>
                  <a:lnTo>
                    <a:pt x="12" y="32"/>
                  </a:lnTo>
                  <a:lnTo>
                    <a:pt x="12" y="20"/>
                  </a:lnTo>
                  <a:lnTo>
                    <a:pt x="12" y="16"/>
                  </a:lnTo>
                  <a:lnTo>
                    <a:pt x="12" y="12"/>
                  </a:lnTo>
                  <a:lnTo>
                    <a:pt x="8" y="12"/>
                  </a:lnTo>
                  <a:lnTo>
                    <a:pt x="4" y="12"/>
                  </a:lnTo>
                  <a:lnTo>
                    <a:pt x="0"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328" name="Freeform 296"/>
            <p:cNvSpPr>
              <a:spLocks/>
            </p:cNvSpPr>
            <p:nvPr/>
          </p:nvSpPr>
          <p:spPr bwMode="auto">
            <a:xfrm>
              <a:off x="2152" y="3540"/>
              <a:ext cx="53" cy="108"/>
            </a:xfrm>
            <a:custGeom>
              <a:avLst/>
              <a:gdLst>
                <a:gd name="T0" fmla="*/ 29 w 53"/>
                <a:gd name="T1" fmla="*/ 0 h 108"/>
                <a:gd name="T2" fmla="*/ 29 w 53"/>
                <a:gd name="T3" fmla="*/ 28 h 108"/>
                <a:gd name="T4" fmla="*/ 49 w 53"/>
                <a:gd name="T5" fmla="*/ 28 h 108"/>
                <a:gd name="T6" fmla="*/ 49 w 53"/>
                <a:gd name="T7" fmla="*/ 32 h 108"/>
                <a:gd name="T8" fmla="*/ 29 w 53"/>
                <a:gd name="T9" fmla="*/ 32 h 108"/>
                <a:gd name="T10" fmla="*/ 29 w 53"/>
                <a:gd name="T11" fmla="*/ 84 h 108"/>
                <a:gd name="T12" fmla="*/ 29 w 53"/>
                <a:gd name="T13" fmla="*/ 88 h 108"/>
                <a:gd name="T14" fmla="*/ 33 w 53"/>
                <a:gd name="T15" fmla="*/ 92 h 108"/>
                <a:gd name="T16" fmla="*/ 33 w 53"/>
                <a:gd name="T17" fmla="*/ 96 h 108"/>
                <a:gd name="T18" fmla="*/ 37 w 53"/>
                <a:gd name="T19" fmla="*/ 96 h 108"/>
                <a:gd name="T20" fmla="*/ 41 w 53"/>
                <a:gd name="T21" fmla="*/ 96 h 108"/>
                <a:gd name="T22" fmla="*/ 45 w 53"/>
                <a:gd name="T23" fmla="*/ 96 h 108"/>
                <a:gd name="T24" fmla="*/ 45 w 53"/>
                <a:gd name="T25" fmla="*/ 92 h 108"/>
                <a:gd name="T26" fmla="*/ 49 w 53"/>
                <a:gd name="T27" fmla="*/ 92 h 108"/>
                <a:gd name="T28" fmla="*/ 53 w 53"/>
                <a:gd name="T29" fmla="*/ 92 h 108"/>
                <a:gd name="T30" fmla="*/ 49 w 53"/>
                <a:gd name="T31" fmla="*/ 96 h 108"/>
                <a:gd name="T32" fmla="*/ 41 w 53"/>
                <a:gd name="T33" fmla="*/ 104 h 108"/>
                <a:gd name="T34" fmla="*/ 37 w 53"/>
                <a:gd name="T35" fmla="*/ 104 h 108"/>
                <a:gd name="T36" fmla="*/ 29 w 53"/>
                <a:gd name="T37" fmla="*/ 108 h 108"/>
                <a:gd name="T38" fmla="*/ 25 w 53"/>
                <a:gd name="T39" fmla="*/ 108 h 108"/>
                <a:gd name="T40" fmla="*/ 21 w 53"/>
                <a:gd name="T41" fmla="*/ 104 h 108"/>
                <a:gd name="T42" fmla="*/ 21 w 53"/>
                <a:gd name="T43" fmla="*/ 100 h 108"/>
                <a:gd name="T44" fmla="*/ 17 w 53"/>
                <a:gd name="T45" fmla="*/ 100 h 108"/>
                <a:gd name="T46" fmla="*/ 17 w 53"/>
                <a:gd name="T47" fmla="*/ 92 h 108"/>
                <a:gd name="T48" fmla="*/ 13 w 53"/>
                <a:gd name="T49" fmla="*/ 84 h 108"/>
                <a:gd name="T50" fmla="*/ 13 w 53"/>
                <a:gd name="T51" fmla="*/ 32 h 108"/>
                <a:gd name="T52" fmla="*/ 0 w 53"/>
                <a:gd name="T53" fmla="*/ 32 h 108"/>
                <a:gd name="T54" fmla="*/ 0 w 53"/>
                <a:gd name="T55" fmla="*/ 28 h 108"/>
                <a:gd name="T56" fmla="*/ 9 w 53"/>
                <a:gd name="T57" fmla="*/ 28 h 108"/>
                <a:gd name="T58" fmla="*/ 13 w 53"/>
                <a:gd name="T59" fmla="*/ 24 h 108"/>
                <a:gd name="T60" fmla="*/ 17 w 53"/>
                <a:gd name="T61" fmla="*/ 20 h 108"/>
                <a:gd name="T62" fmla="*/ 21 w 53"/>
                <a:gd name="T63" fmla="*/ 12 h 108"/>
                <a:gd name="T64" fmla="*/ 25 w 53"/>
                <a:gd name="T65" fmla="*/ 8 h 108"/>
                <a:gd name="T66" fmla="*/ 29 w 53"/>
                <a:gd name="T67" fmla="*/ 0 h 108"/>
                <a:gd name="T68" fmla="*/ 29 w 53"/>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3"/>
                <a:gd name="T106" fmla="*/ 0 h 108"/>
                <a:gd name="T107" fmla="*/ 53 w 53"/>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3" h="108">
                  <a:moveTo>
                    <a:pt x="29" y="0"/>
                  </a:moveTo>
                  <a:lnTo>
                    <a:pt x="29" y="28"/>
                  </a:lnTo>
                  <a:lnTo>
                    <a:pt x="49" y="28"/>
                  </a:lnTo>
                  <a:lnTo>
                    <a:pt x="49" y="32"/>
                  </a:lnTo>
                  <a:lnTo>
                    <a:pt x="29" y="32"/>
                  </a:lnTo>
                  <a:lnTo>
                    <a:pt x="29" y="84"/>
                  </a:lnTo>
                  <a:lnTo>
                    <a:pt x="29" y="88"/>
                  </a:lnTo>
                  <a:lnTo>
                    <a:pt x="33" y="92"/>
                  </a:lnTo>
                  <a:lnTo>
                    <a:pt x="33" y="96"/>
                  </a:lnTo>
                  <a:lnTo>
                    <a:pt x="37" y="96"/>
                  </a:lnTo>
                  <a:lnTo>
                    <a:pt x="41" y="96"/>
                  </a:lnTo>
                  <a:lnTo>
                    <a:pt x="45" y="96"/>
                  </a:lnTo>
                  <a:lnTo>
                    <a:pt x="45" y="92"/>
                  </a:lnTo>
                  <a:lnTo>
                    <a:pt x="49" y="92"/>
                  </a:lnTo>
                  <a:lnTo>
                    <a:pt x="53" y="92"/>
                  </a:lnTo>
                  <a:lnTo>
                    <a:pt x="49" y="96"/>
                  </a:lnTo>
                  <a:lnTo>
                    <a:pt x="41" y="104"/>
                  </a:lnTo>
                  <a:lnTo>
                    <a:pt x="37" y="104"/>
                  </a:lnTo>
                  <a:lnTo>
                    <a:pt x="29" y="108"/>
                  </a:lnTo>
                  <a:lnTo>
                    <a:pt x="25" y="108"/>
                  </a:lnTo>
                  <a:lnTo>
                    <a:pt x="21" y="104"/>
                  </a:lnTo>
                  <a:lnTo>
                    <a:pt x="21" y="100"/>
                  </a:lnTo>
                  <a:lnTo>
                    <a:pt x="17" y="100"/>
                  </a:lnTo>
                  <a:lnTo>
                    <a:pt x="17" y="92"/>
                  </a:lnTo>
                  <a:lnTo>
                    <a:pt x="13" y="84"/>
                  </a:lnTo>
                  <a:lnTo>
                    <a:pt x="13" y="32"/>
                  </a:lnTo>
                  <a:lnTo>
                    <a:pt x="0" y="32"/>
                  </a:lnTo>
                  <a:lnTo>
                    <a:pt x="0" y="28"/>
                  </a:lnTo>
                  <a:lnTo>
                    <a:pt x="9" y="28"/>
                  </a:lnTo>
                  <a:lnTo>
                    <a:pt x="13" y="24"/>
                  </a:lnTo>
                  <a:lnTo>
                    <a:pt x="17" y="20"/>
                  </a:lnTo>
                  <a:lnTo>
                    <a:pt x="21" y="12"/>
                  </a:lnTo>
                  <a:lnTo>
                    <a:pt x="25" y="8"/>
                  </a:lnTo>
                  <a:lnTo>
                    <a:pt x="29" y="0"/>
                  </a:lnTo>
                  <a:close/>
                </a:path>
              </a:pathLst>
            </a:custGeom>
            <a:solidFill>
              <a:srgbClr val="000000"/>
            </a:solidFill>
            <a:ln w="0">
              <a:solidFill>
                <a:srgbClr val="000000"/>
              </a:solidFill>
              <a:round/>
              <a:headEnd/>
              <a:tailEnd/>
            </a:ln>
          </p:spPr>
          <p:txBody>
            <a:bodyPr/>
            <a:lstStyle/>
            <a:p>
              <a:endParaRPr lang="en-US"/>
            </a:p>
          </p:txBody>
        </p:sp>
        <p:sp>
          <p:nvSpPr>
            <p:cNvPr id="9329" name="Freeform 297"/>
            <p:cNvSpPr>
              <a:spLocks/>
            </p:cNvSpPr>
            <p:nvPr/>
          </p:nvSpPr>
          <p:spPr bwMode="auto">
            <a:xfrm>
              <a:off x="2213" y="3564"/>
              <a:ext cx="52" cy="84"/>
            </a:xfrm>
            <a:custGeom>
              <a:avLst/>
              <a:gdLst>
                <a:gd name="T0" fmla="*/ 48 w 52"/>
                <a:gd name="T1" fmla="*/ 0 h 84"/>
                <a:gd name="T2" fmla="*/ 48 w 52"/>
                <a:gd name="T3" fmla="*/ 28 h 84"/>
                <a:gd name="T4" fmla="*/ 44 w 52"/>
                <a:gd name="T5" fmla="*/ 28 h 84"/>
                <a:gd name="T6" fmla="*/ 40 w 52"/>
                <a:gd name="T7" fmla="*/ 16 h 84"/>
                <a:gd name="T8" fmla="*/ 36 w 52"/>
                <a:gd name="T9" fmla="*/ 12 h 84"/>
                <a:gd name="T10" fmla="*/ 32 w 52"/>
                <a:gd name="T11" fmla="*/ 8 h 84"/>
                <a:gd name="T12" fmla="*/ 24 w 52"/>
                <a:gd name="T13" fmla="*/ 8 h 84"/>
                <a:gd name="T14" fmla="*/ 20 w 52"/>
                <a:gd name="T15" fmla="*/ 8 h 84"/>
                <a:gd name="T16" fmla="*/ 16 w 52"/>
                <a:gd name="T17" fmla="*/ 8 h 84"/>
                <a:gd name="T18" fmla="*/ 12 w 52"/>
                <a:gd name="T19" fmla="*/ 12 h 84"/>
                <a:gd name="T20" fmla="*/ 12 w 52"/>
                <a:gd name="T21" fmla="*/ 16 h 84"/>
                <a:gd name="T22" fmla="*/ 12 w 52"/>
                <a:gd name="T23" fmla="*/ 20 h 84"/>
                <a:gd name="T24" fmla="*/ 12 w 52"/>
                <a:gd name="T25" fmla="*/ 24 h 84"/>
                <a:gd name="T26" fmla="*/ 16 w 52"/>
                <a:gd name="T27" fmla="*/ 28 h 84"/>
                <a:gd name="T28" fmla="*/ 24 w 52"/>
                <a:gd name="T29" fmla="*/ 32 h 84"/>
                <a:gd name="T30" fmla="*/ 36 w 52"/>
                <a:gd name="T31" fmla="*/ 36 h 84"/>
                <a:gd name="T32" fmla="*/ 44 w 52"/>
                <a:gd name="T33" fmla="*/ 44 h 84"/>
                <a:gd name="T34" fmla="*/ 52 w 52"/>
                <a:gd name="T35" fmla="*/ 52 h 84"/>
                <a:gd name="T36" fmla="*/ 52 w 52"/>
                <a:gd name="T37" fmla="*/ 60 h 84"/>
                <a:gd name="T38" fmla="*/ 52 w 52"/>
                <a:gd name="T39" fmla="*/ 68 h 84"/>
                <a:gd name="T40" fmla="*/ 44 w 52"/>
                <a:gd name="T41" fmla="*/ 76 h 84"/>
                <a:gd name="T42" fmla="*/ 36 w 52"/>
                <a:gd name="T43" fmla="*/ 80 h 84"/>
                <a:gd name="T44" fmla="*/ 24 w 52"/>
                <a:gd name="T45" fmla="*/ 84 h 84"/>
                <a:gd name="T46" fmla="*/ 16 w 52"/>
                <a:gd name="T47" fmla="*/ 84 h 84"/>
                <a:gd name="T48" fmla="*/ 8 w 52"/>
                <a:gd name="T49" fmla="*/ 80 h 84"/>
                <a:gd name="T50" fmla="*/ 8 w 52"/>
                <a:gd name="T51" fmla="*/ 80 h 84"/>
                <a:gd name="T52" fmla="*/ 4 w 52"/>
                <a:gd name="T53" fmla="*/ 80 h 84"/>
                <a:gd name="T54" fmla="*/ 4 w 52"/>
                <a:gd name="T55" fmla="*/ 80 h 84"/>
                <a:gd name="T56" fmla="*/ 0 w 52"/>
                <a:gd name="T57" fmla="*/ 84 h 84"/>
                <a:gd name="T58" fmla="*/ 0 w 52"/>
                <a:gd name="T59" fmla="*/ 84 h 84"/>
                <a:gd name="T60" fmla="*/ 0 w 52"/>
                <a:gd name="T61" fmla="*/ 56 h 84"/>
                <a:gd name="T62" fmla="*/ 0 w 52"/>
                <a:gd name="T63" fmla="*/ 56 h 84"/>
                <a:gd name="T64" fmla="*/ 4 w 52"/>
                <a:gd name="T65" fmla="*/ 64 h 84"/>
                <a:gd name="T66" fmla="*/ 12 w 52"/>
                <a:gd name="T67" fmla="*/ 72 h 84"/>
                <a:gd name="T68" fmla="*/ 16 w 52"/>
                <a:gd name="T69" fmla="*/ 76 h 84"/>
                <a:gd name="T70" fmla="*/ 28 w 52"/>
                <a:gd name="T71" fmla="*/ 76 h 84"/>
                <a:gd name="T72" fmla="*/ 32 w 52"/>
                <a:gd name="T73" fmla="*/ 76 h 84"/>
                <a:gd name="T74" fmla="*/ 36 w 52"/>
                <a:gd name="T75" fmla="*/ 72 h 84"/>
                <a:gd name="T76" fmla="*/ 40 w 52"/>
                <a:gd name="T77" fmla="*/ 72 h 84"/>
                <a:gd name="T78" fmla="*/ 40 w 52"/>
                <a:gd name="T79" fmla="*/ 64 h 84"/>
                <a:gd name="T80" fmla="*/ 40 w 52"/>
                <a:gd name="T81" fmla="*/ 60 h 84"/>
                <a:gd name="T82" fmla="*/ 36 w 52"/>
                <a:gd name="T83" fmla="*/ 56 h 84"/>
                <a:gd name="T84" fmla="*/ 28 w 52"/>
                <a:gd name="T85" fmla="*/ 52 h 84"/>
                <a:gd name="T86" fmla="*/ 20 w 52"/>
                <a:gd name="T87" fmla="*/ 44 h 84"/>
                <a:gd name="T88" fmla="*/ 8 w 52"/>
                <a:gd name="T89" fmla="*/ 40 h 84"/>
                <a:gd name="T90" fmla="*/ 4 w 52"/>
                <a:gd name="T91" fmla="*/ 36 h 84"/>
                <a:gd name="T92" fmla="*/ 0 w 52"/>
                <a:gd name="T93" fmla="*/ 28 h 84"/>
                <a:gd name="T94" fmla="*/ 0 w 52"/>
                <a:gd name="T95" fmla="*/ 24 h 84"/>
                <a:gd name="T96" fmla="*/ 0 w 52"/>
                <a:gd name="T97" fmla="*/ 16 h 84"/>
                <a:gd name="T98" fmla="*/ 8 w 52"/>
                <a:gd name="T99" fmla="*/ 8 h 84"/>
                <a:gd name="T100" fmla="*/ 12 w 52"/>
                <a:gd name="T101" fmla="*/ 4 h 84"/>
                <a:gd name="T102" fmla="*/ 24 w 52"/>
                <a:gd name="T103" fmla="*/ 0 h 84"/>
                <a:gd name="T104" fmla="*/ 28 w 52"/>
                <a:gd name="T105" fmla="*/ 0 h 84"/>
                <a:gd name="T106" fmla="*/ 36 w 52"/>
                <a:gd name="T107" fmla="*/ 4 h 84"/>
                <a:gd name="T108" fmla="*/ 40 w 52"/>
                <a:gd name="T109" fmla="*/ 4 h 84"/>
                <a:gd name="T110" fmla="*/ 40 w 52"/>
                <a:gd name="T111" fmla="*/ 4 h 84"/>
                <a:gd name="T112" fmla="*/ 44 w 52"/>
                <a:gd name="T113" fmla="*/ 4 h 84"/>
                <a:gd name="T114" fmla="*/ 44 w 52"/>
                <a:gd name="T115" fmla="*/ 4 h 84"/>
                <a:gd name="T116" fmla="*/ 44 w 52"/>
                <a:gd name="T117" fmla="*/ 4 h 84"/>
                <a:gd name="T118" fmla="*/ 44 w 52"/>
                <a:gd name="T119" fmla="*/ 0 h 84"/>
                <a:gd name="T120" fmla="*/ 48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8" y="0"/>
                  </a:moveTo>
                  <a:lnTo>
                    <a:pt x="48" y="28"/>
                  </a:lnTo>
                  <a:lnTo>
                    <a:pt x="44" y="28"/>
                  </a:lnTo>
                  <a:lnTo>
                    <a:pt x="40" y="16"/>
                  </a:lnTo>
                  <a:lnTo>
                    <a:pt x="36" y="12"/>
                  </a:lnTo>
                  <a:lnTo>
                    <a:pt x="32" y="8"/>
                  </a:lnTo>
                  <a:lnTo>
                    <a:pt x="24" y="8"/>
                  </a:lnTo>
                  <a:lnTo>
                    <a:pt x="20" y="8"/>
                  </a:lnTo>
                  <a:lnTo>
                    <a:pt x="16" y="8"/>
                  </a:lnTo>
                  <a:lnTo>
                    <a:pt x="12" y="12"/>
                  </a:lnTo>
                  <a:lnTo>
                    <a:pt x="12" y="16"/>
                  </a:lnTo>
                  <a:lnTo>
                    <a:pt x="12" y="20"/>
                  </a:lnTo>
                  <a:lnTo>
                    <a:pt x="12" y="24"/>
                  </a:lnTo>
                  <a:lnTo>
                    <a:pt x="16" y="28"/>
                  </a:lnTo>
                  <a:lnTo>
                    <a:pt x="24" y="32"/>
                  </a:lnTo>
                  <a:lnTo>
                    <a:pt x="36" y="36"/>
                  </a:lnTo>
                  <a:lnTo>
                    <a:pt x="44" y="44"/>
                  </a:lnTo>
                  <a:lnTo>
                    <a:pt x="52" y="52"/>
                  </a:lnTo>
                  <a:lnTo>
                    <a:pt x="52" y="60"/>
                  </a:lnTo>
                  <a:lnTo>
                    <a:pt x="52" y="68"/>
                  </a:lnTo>
                  <a:lnTo>
                    <a:pt x="44" y="76"/>
                  </a:lnTo>
                  <a:lnTo>
                    <a:pt x="36" y="80"/>
                  </a:lnTo>
                  <a:lnTo>
                    <a:pt x="24" y="84"/>
                  </a:lnTo>
                  <a:lnTo>
                    <a:pt x="16" y="84"/>
                  </a:lnTo>
                  <a:lnTo>
                    <a:pt x="8" y="80"/>
                  </a:lnTo>
                  <a:lnTo>
                    <a:pt x="4" y="80"/>
                  </a:lnTo>
                  <a:lnTo>
                    <a:pt x="0" y="84"/>
                  </a:lnTo>
                  <a:lnTo>
                    <a:pt x="0" y="56"/>
                  </a:lnTo>
                  <a:lnTo>
                    <a:pt x="4" y="64"/>
                  </a:lnTo>
                  <a:lnTo>
                    <a:pt x="12" y="72"/>
                  </a:lnTo>
                  <a:lnTo>
                    <a:pt x="16" y="76"/>
                  </a:lnTo>
                  <a:lnTo>
                    <a:pt x="28" y="76"/>
                  </a:lnTo>
                  <a:lnTo>
                    <a:pt x="32" y="76"/>
                  </a:lnTo>
                  <a:lnTo>
                    <a:pt x="36" y="72"/>
                  </a:lnTo>
                  <a:lnTo>
                    <a:pt x="40" y="72"/>
                  </a:lnTo>
                  <a:lnTo>
                    <a:pt x="40" y="64"/>
                  </a:lnTo>
                  <a:lnTo>
                    <a:pt x="40" y="60"/>
                  </a:lnTo>
                  <a:lnTo>
                    <a:pt x="36" y="56"/>
                  </a:lnTo>
                  <a:lnTo>
                    <a:pt x="28" y="52"/>
                  </a:lnTo>
                  <a:lnTo>
                    <a:pt x="20" y="44"/>
                  </a:lnTo>
                  <a:lnTo>
                    <a:pt x="8" y="40"/>
                  </a:lnTo>
                  <a:lnTo>
                    <a:pt x="4" y="36"/>
                  </a:lnTo>
                  <a:lnTo>
                    <a:pt x="0" y="28"/>
                  </a:lnTo>
                  <a:lnTo>
                    <a:pt x="0" y="24"/>
                  </a:lnTo>
                  <a:lnTo>
                    <a:pt x="0" y="16"/>
                  </a:lnTo>
                  <a:lnTo>
                    <a:pt x="8" y="8"/>
                  </a:lnTo>
                  <a:lnTo>
                    <a:pt x="12" y="4"/>
                  </a:lnTo>
                  <a:lnTo>
                    <a:pt x="24" y="0"/>
                  </a:lnTo>
                  <a:lnTo>
                    <a:pt x="28" y="0"/>
                  </a:lnTo>
                  <a:lnTo>
                    <a:pt x="36" y="4"/>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330" name="Freeform 298"/>
            <p:cNvSpPr>
              <a:spLocks/>
            </p:cNvSpPr>
            <p:nvPr/>
          </p:nvSpPr>
          <p:spPr bwMode="auto">
            <a:xfrm>
              <a:off x="2317" y="3540"/>
              <a:ext cx="49" cy="108"/>
            </a:xfrm>
            <a:custGeom>
              <a:avLst/>
              <a:gdLst>
                <a:gd name="T0" fmla="*/ 28 w 49"/>
                <a:gd name="T1" fmla="*/ 0 h 108"/>
                <a:gd name="T2" fmla="*/ 28 w 49"/>
                <a:gd name="T3" fmla="*/ 28 h 108"/>
                <a:gd name="T4" fmla="*/ 44 w 49"/>
                <a:gd name="T5" fmla="*/ 28 h 108"/>
                <a:gd name="T6" fmla="*/ 44 w 49"/>
                <a:gd name="T7" fmla="*/ 32 h 108"/>
                <a:gd name="T8" fmla="*/ 28 w 49"/>
                <a:gd name="T9" fmla="*/ 32 h 108"/>
                <a:gd name="T10" fmla="*/ 28 w 49"/>
                <a:gd name="T11" fmla="*/ 84 h 108"/>
                <a:gd name="T12" fmla="*/ 28 w 49"/>
                <a:gd name="T13" fmla="*/ 88 h 108"/>
                <a:gd name="T14" fmla="*/ 28 w 49"/>
                <a:gd name="T15" fmla="*/ 92 h 108"/>
                <a:gd name="T16" fmla="*/ 32 w 49"/>
                <a:gd name="T17" fmla="*/ 96 h 108"/>
                <a:gd name="T18" fmla="*/ 36 w 49"/>
                <a:gd name="T19" fmla="*/ 96 h 108"/>
                <a:gd name="T20" fmla="*/ 40 w 49"/>
                <a:gd name="T21" fmla="*/ 96 h 108"/>
                <a:gd name="T22" fmla="*/ 40 w 49"/>
                <a:gd name="T23" fmla="*/ 96 h 108"/>
                <a:gd name="T24" fmla="*/ 44 w 49"/>
                <a:gd name="T25" fmla="*/ 92 h 108"/>
                <a:gd name="T26" fmla="*/ 44 w 49"/>
                <a:gd name="T27" fmla="*/ 92 h 108"/>
                <a:gd name="T28" fmla="*/ 49 w 49"/>
                <a:gd name="T29" fmla="*/ 92 h 108"/>
                <a:gd name="T30" fmla="*/ 44 w 49"/>
                <a:gd name="T31" fmla="*/ 96 h 108"/>
                <a:gd name="T32" fmla="*/ 40 w 49"/>
                <a:gd name="T33" fmla="*/ 104 h 108"/>
                <a:gd name="T34" fmla="*/ 36 w 49"/>
                <a:gd name="T35" fmla="*/ 104 h 108"/>
                <a:gd name="T36" fmla="*/ 28 w 49"/>
                <a:gd name="T37" fmla="*/ 108 h 108"/>
                <a:gd name="T38" fmla="*/ 24 w 49"/>
                <a:gd name="T39" fmla="*/ 108 h 108"/>
                <a:gd name="T40" fmla="*/ 20 w 49"/>
                <a:gd name="T41" fmla="*/ 104 h 108"/>
                <a:gd name="T42" fmla="*/ 16 w 49"/>
                <a:gd name="T43" fmla="*/ 100 h 108"/>
                <a:gd name="T44" fmla="*/ 16 w 49"/>
                <a:gd name="T45" fmla="*/ 100 h 108"/>
                <a:gd name="T46" fmla="*/ 12 w 49"/>
                <a:gd name="T47" fmla="*/ 92 h 108"/>
                <a:gd name="T48" fmla="*/ 12 w 49"/>
                <a:gd name="T49" fmla="*/ 84 h 108"/>
                <a:gd name="T50" fmla="*/ 12 w 49"/>
                <a:gd name="T51" fmla="*/ 32 h 108"/>
                <a:gd name="T52" fmla="*/ 0 w 49"/>
                <a:gd name="T53" fmla="*/ 32 h 108"/>
                <a:gd name="T54" fmla="*/ 0 w 49"/>
                <a:gd name="T55" fmla="*/ 28 h 108"/>
                <a:gd name="T56" fmla="*/ 4 w 49"/>
                <a:gd name="T57" fmla="*/ 28 h 108"/>
                <a:gd name="T58" fmla="*/ 8 w 49"/>
                <a:gd name="T59" fmla="*/ 24 h 108"/>
                <a:gd name="T60" fmla="*/ 16 w 49"/>
                <a:gd name="T61" fmla="*/ 20 h 108"/>
                <a:gd name="T62" fmla="*/ 20 w 49"/>
                <a:gd name="T63" fmla="*/ 12 h 108"/>
                <a:gd name="T64" fmla="*/ 24 w 49"/>
                <a:gd name="T65" fmla="*/ 8 h 108"/>
                <a:gd name="T66" fmla="*/ 24 w 49"/>
                <a:gd name="T67" fmla="*/ 0 h 108"/>
                <a:gd name="T68" fmla="*/ 28 w 49"/>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108"/>
                <a:gd name="T107" fmla="*/ 49 w 49"/>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108">
                  <a:moveTo>
                    <a:pt x="28" y="0"/>
                  </a:moveTo>
                  <a:lnTo>
                    <a:pt x="28" y="28"/>
                  </a:lnTo>
                  <a:lnTo>
                    <a:pt x="44" y="28"/>
                  </a:lnTo>
                  <a:lnTo>
                    <a:pt x="44" y="32"/>
                  </a:lnTo>
                  <a:lnTo>
                    <a:pt x="28" y="32"/>
                  </a:lnTo>
                  <a:lnTo>
                    <a:pt x="28" y="84"/>
                  </a:lnTo>
                  <a:lnTo>
                    <a:pt x="28" y="88"/>
                  </a:lnTo>
                  <a:lnTo>
                    <a:pt x="28" y="92"/>
                  </a:lnTo>
                  <a:lnTo>
                    <a:pt x="32" y="96"/>
                  </a:lnTo>
                  <a:lnTo>
                    <a:pt x="36" y="96"/>
                  </a:lnTo>
                  <a:lnTo>
                    <a:pt x="40" y="96"/>
                  </a:lnTo>
                  <a:lnTo>
                    <a:pt x="44" y="92"/>
                  </a:lnTo>
                  <a:lnTo>
                    <a:pt x="49" y="92"/>
                  </a:lnTo>
                  <a:lnTo>
                    <a:pt x="44" y="96"/>
                  </a:lnTo>
                  <a:lnTo>
                    <a:pt x="40" y="104"/>
                  </a:lnTo>
                  <a:lnTo>
                    <a:pt x="36" y="104"/>
                  </a:lnTo>
                  <a:lnTo>
                    <a:pt x="28" y="108"/>
                  </a:lnTo>
                  <a:lnTo>
                    <a:pt x="24" y="108"/>
                  </a:lnTo>
                  <a:lnTo>
                    <a:pt x="20" y="104"/>
                  </a:lnTo>
                  <a:lnTo>
                    <a:pt x="16" y="100"/>
                  </a:lnTo>
                  <a:lnTo>
                    <a:pt x="12" y="92"/>
                  </a:lnTo>
                  <a:lnTo>
                    <a:pt x="12" y="84"/>
                  </a:lnTo>
                  <a:lnTo>
                    <a:pt x="12" y="32"/>
                  </a:lnTo>
                  <a:lnTo>
                    <a:pt x="0" y="32"/>
                  </a:lnTo>
                  <a:lnTo>
                    <a:pt x="0" y="28"/>
                  </a:lnTo>
                  <a:lnTo>
                    <a:pt x="4" y="28"/>
                  </a:lnTo>
                  <a:lnTo>
                    <a:pt x="8" y="24"/>
                  </a:lnTo>
                  <a:lnTo>
                    <a:pt x="16" y="20"/>
                  </a:lnTo>
                  <a:lnTo>
                    <a:pt x="20" y="12"/>
                  </a:lnTo>
                  <a:lnTo>
                    <a:pt x="24"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331" name="Freeform 299"/>
            <p:cNvSpPr>
              <a:spLocks noEditPoints="1"/>
            </p:cNvSpPr>
            <p:nvPr/>
          </p:nvSpPr>
          <p:spPr bwMode="auto">
            <a:xfrm>
              <a:off x="2374" y="3564"/>
              <a:ext cx="72" cy="84"/>
            </a:xfrm>
            <a:custGeom>
              <a:avLst/>
              <a:gdLst>
                <a:gd name="T0" fmla="*/ 36 w 72"/>
                <a:gd name="T1" fmla="*/ 0 h 84"/>
                <a:gd name="T2" fmla="*/ 48 w 72"/>
                <a:gd name="T3" fmla="*/ 4 h 84"/>
                <a:gd name="T4" fmla="*/ 56 w 72"/>
                <a:gd name="T5" fmla="*/ 8 h 84"/>
                <a:gd name="T6" fmla="*/ 64 w 72"/>
                <a:gd name="T7" fmla="*/ 16 h 84"/>
                <a:gd name="T8" fmla="*/ 72 w 72"/>
                <a:gd name="T9" fmla="*/ 28 h 84"/>
                <a:gd name="T10" fmla="*/ 72 w 72"/>
                <a:gd name="T11" fmla="*/ 40 h 84"/>
                <a:gd name="T12" fmla="*/ 72 w 72"/>
                <a:gd name="T13" fmla="*/ 52 h 84"/>
                <a:gd name="T14" fmla="*/ 68 w 72"/>
                <a:gd name="T15" fmla="*/ 60 h 84"/>
                <a:gd name="T16" fmla="*/ 64 w 72"/>
                <a:gd name="T17" fmla="*/ 72 h 84"/>
                <a:gd name="T18" fmla="*/ 56 w 72"/>
                <a:gd name="T19" fmla="*/ 76 h 84"/>
                <a:gd name="T20" fmla="*/ 44 w 72"/>
                <a:gd name="T21" fmla="*/ 80 h 84"/>
                <a:gd name="T22" fmla="*/ 36 w 72"/>
                <a:gd name="T23" fmla="*/ 84 h 84"/>
                <a:gd name="T24" fmla="*/ 24 w 72"/>
                <a:gd name="T25" fmla="*/ 80 h 84"/>
                <a:gd name="T26" fmla="*/ 16 w 72"/>
                <a:gd name="T27" fmla="*/ 76 h 84"/>
                <a:gd name="T28" fmla="*/ 8 w 72"/>
                <a:gd name="T29" fmla="*/ 68 h 84"/>
                <a:gd name="T30" fmla="*/ 0 w 72"/>
                <a:gd name="T31" fmla="*/ 56 h 84"/>
                <a:gd name="T32" fmla="*/ 0 w 72"/>
                <a:gd name="T33" fmla="*/ 44 h 84"/>
                <a:gd name="T34" fmla="*/ 0 w 72"/>
                <a:gd name="T35" fmla="*/ 32 h 84"/>
                <a:gd name="T36" fmla="*/ 4 w 72"/>
                <a:gd name="T37" fmla="*/ 20 h 84"/>
                <a:gd name="T38" fmla="*/ 12 w 72"/>
                <a:gd name="T39" fmla="*/ 12 h 84"/>
                <a:gd name="T40" fmla="*/ 16 w 72"/>
                <a:gd name="T41" fmla="*/ 4 h 84"/>
                <a:gd name="T42" fmla="*/ 28 w 72"/>
                <a:gd name="T43" fmla="*/ 0 h 84"/>
                <a:gd name="T44" fmla="*/ 36 w 72"/>
                <a:gd name="T45" fmla="*/ 0 h 84"/>
                <a:gd name="T46" fmla="*/ 32 w 72"/>
                <a:gd name="T47" fmla="*/ 8 h 84"/>
                <a:gd name="T48" fmla="*/ 28 w 72"/>
                <a:gd name="T49" fmla="*/ 8 h 84"/>
                <a:gd name="T50" fmla="*/ 24 w 72"/>
                <a:gd name="T51" fmla="*/ 8 h 84"/>
                <a:gd name="T52" fmla="*/ 20 w 72"/>
                <a:gd name="T53" fmla="*/ 12 h 84"/>
                <a:gd name="T54" fmla="*/ 16 w 72"/>
                <a:gd name="T55" fmla="*/ 20 h 84"/>
                <a:gd name="T56" fmla="*/ 16 w 72"/>
                <a:gd name="T57" fmla="*/ 24 h 84"/>
                <a:gd name="T58" fmla="*/ 12 w 72"/>
                <a:gd name="T59" fmla="*/ 36 h 84"/>
                <a:gd name="T60" fmla="*/ 16 w 72"/>
                <a:gd name="T61" fmla="*/ 52 h 84"/>
                <a:gd name="T62" fmla="*/ 20 w 72"/>
                <a:gd name="T63" fmla="*/ 64 h 84"/>
                <a:gd name="T64" fmla="*/ 24 w 72"/>
                <a:gd name="T65" fmla="*/ 72 h 84"/>
                <a:gd name="T66" fmla="*/ 32 w 72"/>
                <a:gd name="T67" fmla="*/ 76 h 84"/>
                <a:gd name="T68" fmla="*/ 40 w 72"/>
                <a:gd name="T69" fmla="*/ 76 h 84"/>
                <a:gd name="T70" fmla="*/ 48 w 72"/>
                <a:gd name="T71" fmla="*/ 76 h 84"/>
                <a:gd name="T72" fmla="*/ 52 w 72"/>
                <a:gd name="T73" fmla="*/ 72 h 84"/>
                <a:gd name="T74" fmla="*/ 56 w 72"/>
                <a:gd name="T75" fmla="*/ 60 h 84"/>
                <a:gd name="T76" fmla="*/ 60 w 72"/>
                <a:gd name="T77" fmla="*/ 48 h 84"/>
                <a:gd name="T78" fmla="*/ 56 w 72"/>
                <a:gd name="T79" fmla="*/ 36 h 84"/>
                <a:gd name="T80" fmla="*/ 56 w 72"/>
                <a:gd name="T81" fmla="*/ 24 h 84"/>
                <a:gd name="T82" fmla="*/ 48 w 72"/>
                <a:gd name="T83" fmla="*/ 16 h 84"/>
                <a:gd name="T84" fmla="*/ 44 w 72"/>
                <a:gd name="T85" fmla="*/ 8 h 84"/>
                <a:gd name="T86" fmla="*/ 32 w 72"/>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4"/>
                <a:gd name="T134" fmla="*/ 72 w 72"/>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4">
                  <a:moveTo>
                    <a:pt x="36" y="0"/>
                  </a:moveTo>
                  <a:lnTo>
                    <a:pt x="48" y="4"/>
                  </a:lnTo>
                  <a:lnTo>
                    <a:pt x="56" y="8"/>
                  </a:lnTo>
                  <a:lnTo>
                    <a:pt x="64" y="16"/>
                  </a:lnTo>
                  <a:lnTo>
                    <a:pt x="72" y="28"/>
                  </a:lnTo>
                  <a:lnTo>
                    <a:pt x="72" y="40"/>
                  </a:lnTo>
                  <a:lnTo>
                    <a:pt x="72" y="52"/>
                  </a:lnTo>
                  <a:lnTo>
                    <a:pt x="68" y="60"/>
                  </a:lnTo>
                  <a:lnTo>
                    <a:pt x="64" y="72"/>
                  </a:lnTo>
                  <a:lnTo>
                    <a:pt x="56" y="76"/>
                  </a:lnTo>
                  <a:lnTo>
                    <a:pt x="44" y="80"/>
                  </a:lnTo>
                  <a:lnTo>
                    <a:pt x="36" y="84"/>
                  </a:lnTo>
                  <a:lnTo>
                    <a:pt x="24" y="80"/>
                  </a:lnTo>
                  <a:lnTo>
                    <a:pt x="16" y="76"/>
                  </a:lnTo>
                  <a:lnTo>
                    <a:pt x="8" y="68"/>
                  </a:lnTo>
                  <a:lnTo>
                    <a:pt x="0" y="56"/>
                  </a:lnTo>
                  <a:lnTo>
                    <a:pt x="0" y="44"/>
                  </a:lnTo>
                  <a:lnTo>
                    <a:pt x="0" y="32"/>
                  </a:lnTo>
                  <a:lnTo>
                    <a:pt x="4" y="20"/>
                  </a:lnTo>
                  <a:lnTo>
                    <a:pt x="12" y="12"/>
                  </a:lnTo>
                  <a:lnTo>
                    <a:pt x="16" y="4"/>
                  </a:lnTo>
                  <a:lnTo>
                    <a:pt x="28" y="0"/>
                  </a:lnTo>
                  <a:lnTo>
                    <a:pt x="36" y="0"/>
                  </a:lnTo>
                  <a:close/>
                  <a:moveTo>
                    <a:pt x="32" y="8"/>
                  </a:moveTo>
                  <a:lnTo>
                    <a:pt x="28" y="8"/>
                  </a:lnTo>
                  <a:lnTo>
                    <a:pt x="24" y="8"/>
                  </a:lnTo>
                  <a:lnTo>
                    <a:pt x="20" y="12"/>
                  </a:lnTo>
                  <a:lnTo>
                    <a:pt x="16" y="20"/>
                  </a:lnTo>
                  <a:lnTo>
                    <a:pt x="16" y="24"/>
                  </a:lnTo>
                  <a:lnTo>
                    <a:pt x="12" y="36"/>
                  </a:lnTo>
                  <a:lnTo>
                    <a:pt x="16" y="52"/>
                  </a:lnTo>
                  <a:lnTo>
                    <a:pt x="20" y="64"/>
                  </a:lnTo>
                  <a:lnTo>
                    <a:pt x="24" y="72"/>
                  </a:lnTo>
                  <a:lnTo>
                    <a:pt x="32" y="76"/>
                  </a:lnTo>
                  <a:lnTo>
                    <a:pt x="40" y="76"/>
                  </a:lnTo>
                  <a:lnTo>
                    <a:pt x="48" y="76"/>
                  </a:lnTo>
                  <a:lnTo>
                    <a:pt x="52" y="72"/>
                  </a:lnTo>
                  <a:lnTo>
                    <a:pt x="56" y="60"/>
                  </a:lnTo>
                  <a:lnTo>
                    <a:pt x="60" y="48"/>
                  </a:lnTo>
                  <a:lnTo>
                    <a:pt x="56" y="36"/>
                  </a:lnTo>
                  <a:lnTo>
                    <a:pt x="56" y="24"/>
                  </a:lnTo>
                  <a:lnTo>
                    <a:pt x="48" y="16"/>
                  </a:lnTo>
                  <a:lnTo>
                    <a:pt x="44" y="8"/>
                  </a:lnTo>
                  <a:lnTo>
                    <a:pt x="32" y="8"/>
                  </a:lnTo>
                  <a:close/>
                </a:path>
              </a:pathLst>
            </a:custGeom>
            <a:solidFill>
              <a:srgbClr val="000000"/>
            </a:solidFill>
            <a:ln w="0">
              <a:solidFill>
                <a:srgbClr val="000000"/>
              </a:solidFill>
              <a:round/>
              <a:headEnd/>
              <a:tailEnd/>
            </a:ln>
          </p:spPr>
          <p:txBody>
            <a:bodyPr/>
            <a:lstStyle/>
            <a:p>
              <a:endParaRPr lang="en-US"/>
            </a:p>
          </p:txBody>
        </p:sp>
        <p:sp>
          <p:nvSpPr>
            <p:cNvPr id="9332" name="Freeform 300"/>
            <p:cNvSpPr>
              <a:spLocks/>
            </p:cNvSpPr>
            <p:nvPr/>
          </p:nvSpPr>
          <p:spPr bwMode="auto">
            <a:xfrm>
              <a:off x="2502" y="3568"/>
              <a:ext cx="125" cy="80"/>
            </a:xfrm>
            <a:custGeom>
              <a:avLst/>
              <a:gdLst>
                <a:gd name="T0" fmla="*/ 0 w 125"/>
                <a:gd name="T1" fmla="*/ 0 h 80"/>
                <a:gd name="T2" fmla="*/ 32 w 125"/>
                <a:gd name="T3" fmla="*/ 0 h 80"/>
                <a:gd name="T4" fmla="*/ 32 w 125"/>
                <a:gd name="T5" fmla="*/ 0 h 80"/>
                <a:gd name="T6" fmla="*/ 28 w 125"/>
                <a:gd name="T7" fmla="*/ 0 h 80"/>
                <a:gd name="T8" fmla="*/ 28 w 125"/>
                <a:gd name="T9" fmla="*/ 4 h 80"/>
                <a:gd name="T10" fmla="*/ 24 w 125"/>
                <a:gd name="T11" fmla="*/ 4 h 80"/>
                <a:gd name="T12" fmla="*/ 24 w 125"/>
                <a:gd name="T13" fmla="*/ 8 h 80"/>
                <a:gd name="T14" fmla="*/ 24 w 125"/>
                <a:gd name="T15" fmla="*/ 8 h 80"/>
                <a:gd name="T16" fmla="*/ 28 w 125"/>
                <a:gd name="T17" fmla="*/ 12 h 80"/>
                <a:gd name="T18" fmla="*/ 44 w 125"/>
                <a:gd name="T19" fmla="*/ 56 h 80"/>
                <a:gd name="T20" fmla="*/ 60 w 125"/>
                <a:gd name="T21" fmla="*/ 20 h 80"/>
                <a:gd name="T22" fmla="*/ 56 w 125"/>
                <a:gd name="T23" fmla="*/ 12 h 80"/>
                <a:gd name="T24" fmla="*/ 56 w 125"/>
                <a:gd name="T25" fmla="*/ 4 h 80"/>
                <a:gd name="T26" fmla="*/ 52 w 125"/>
                <a:gd name="T27" fmla="*/ 0 h 80"/>
                <a:gd name="T28" fmla="*/ 48 w 125"/>
                <a:gd name="T29" fmla="*/ 0 h 80"/>
                <a:gd name="T30" fmla="*/ 44 w 125"/>
                <a:gd name="T31" fmla="*/ 0 h 80"/>
                <a:gd name="T32" fmla="*/ 44 w 125"/>
                <a:gd name="T33" fmla="*/ 0 h 80"/>
                <a:gd name="T34" fmla="*/ 81 w 125"/>
                <a:gd name="T35" fmla="*/ 0 h 80"/>
                <a:gd name="T36" fmla="*/ 81 w 125"/>
                <a:gd name="T37" fmla="*/ 0 h 80"/>
                <a:gd name="T38" fmla="*/ 77 w 125"/>
                <a:gd name="T39" fmla="*/ 0 h 80"/>
                <a:gd name="T40" fmla="*/ 73 w 125"/>
                <a:gd name="T41" fmla="*/ 4 h 80"/>
                <a:gd name="T42" fmla="*/ 73 w 125"/>
                <a:gd name="T43" fmla="*/ 4 h 80"/>
                <a:gd name="T44" fmla="*/ 73 w 125"/>
                <a:gd name="T45" fmla="*/ 8 h 80"/>
                <a:gd name="T46" fmla="*/ 73 w 125"/>
                <a:gd name="T47" fmla="*/ 8 h 80"/>
                <a:gd name="T48" fmla="*/ 73 w 125"/>
                <a:gd name="T49" fmla="*/ 12 h 80"/>
                <a:gd name="T50" fmla="*/ 93 w 125"/>
                <a:gd name="T51" fmla="*/ 56 h 80"/>
                <a:gd name="T52" fmla="*/ 109 w 125"/>
                <a:gd name="T53" fmla="*/ 12 h 80"/>
                <a:gd name="T54" fmla="*/ 113 w 125"/>
                <a:gd name="T55" fmla="*/ 8 h 80"/>
                <a:gd name="T56" fmla="*/ 113 w 125"/>
                <a:gd name="T57" fmla="*/ 4 h 80"/>
                <a:gd name="T58" fmla="*/ 113 w 125"/>
                <a:gd name="T59" fmla="*/ 4 h 80"/>
                <a:gd name="T60" fmla="*/ 109 w 125"/>
                <a:gd name="T61" fmla="*/ 0 h 80"/>
                <a:gd name="T62" fmla="*/ 109 w 125"/>
                <a:gd name="T63" fmla="*/ 0 h 80"/>
                <a:gd name="T64" fmla="*/ 101 w 125"/>
                <a:gd name="T65" fmla="*/ 0 h 80"/>
                <a:gd name="T66" fmla="*/ 101 w 125"/>
                <a:gd name="T67" fmla="*/ 0 h 80"/>
                <a:gd name="T68" fmla="*/ 125 w 125"/>
                <a:gd name="T69" fmla="*/ 0 h 80"/>
                <a:gd name="T70" fmla="*/ 125 w 125"/>
                <a:gd name="T71" fmla="*/ 0 h 80"/>
                <a:gd name="T72" fmla="*/ 121 w 125"/>
                <a:gd name="T73" fmla="*/ 4 h 80"/>
                <a:gd name="T74" fmla="*/ 117 w 125"/>
                <a:gd name="T75" fmla="*/ 12 h 80"/>
                <a:gd name="T76" fmla="*/ 93 w 125"/>
                <a:gd name="T77" fmla="*/ 80 h 80"/>
                <a:gd name="T78" fmla="*/ 89 w 125"/>
                <a:gd name="T79" fmla="*/ 80 h 80"/>
                <a:gd name="T80" fmla="*/ 64 w 125"/>
                <a:gd name="T81" fmla="*/ 28 h 80"/>
                <a:gd name="T82" fmla="*/ 40 w 125"/>
                <a:gd name="T83" fmla="*/ 80 h 80"/>
                <a:gd name="T84" fmla="*/ 36 w 125"/>
                <a:gd name="T85" fmla="*/ 80 h 80"/>
                <a:gd name="T86" fmla="*/ 12 w 125"/>
                <a:gd name="T87" fmla="*/ 12 h 80"/>
                <a:gd name="T88" fmla="*/ 8 w 125"/>
                <a:gd name="T89" fmla="*/ 8 h 80"/>
                <a:gd name="T90" fmla="*/ 8 w 125"/>
                <a:gd name="T91" fmla="*/ 4 h 80"/>
                <a:gd name="T92" fmla="*/ 4 w 125"/>
                <a:gd name="T93" fmla="*/ 0 h 80"/>
                <a:gd name="T94" fmla="*/ 0 w 125"/>
                <a:gd name="T95" fmla="*/ 0 h 80"/>
                <a:gd name="T96" fmla="*/ 0 w 125"/>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5"/>
                <a:gd name="T148" fmla="*/ 0 h 80"/>
                <a:gd name="T149" fmla="*/ 125 w 125"/>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5" h="80">
                  <a:moveTo>
                    <a:pt x="0" y="0"/>
                  </a:moveTo>
                  <a:lnTo>
                    <a:pt x="32" y="0"/>
                  </a:lnTo>
                  <a:lnTo>
                    <a:pt x="28" y="0"/>
                  </a:lnTo>
                  <a:lnTo>
                    <a:pt x="28" y="4"/>
                  </a:lnTo>
                  <a:lnTo>
                    <a:pt x="24" y="4"/>
                  </a:lnTo>
                  <a:lnTo>
                    <a:pt x="24" y="8"/>
                  </a:lnTo>
                  <a:lnTo>
                    <a:pt x="28" y="12"/>
                  </a:lnTo>
                  <a:lnTo>
                    <a:pt x="44" y="56"/>
                  </a:lnTo>
                  <a:lnTo>
                    <a:pt x="60" y="20"/>
                  </a:lnTo>
                  <a:lnTo>
                    <a:pt x="56" y="12"/>
                  </a:lnTo>
                  <a:lnTo>
                    <a:pt x="56" y="4"/>
                  </a:lnTo>
                  <a:lnTo>
                    <a:pt x="52" y="0"/>
                  </a:lnTo>
                  <a:lnTo>
                    <a:pt x="48" y="0"/>
                  </a:lnTo>
                  <a:lnTo>
                    <a:pt x="44" y="0"/>
                  </a:lnTo>
                  <a:lnTo>
                    <a:pt x="81" y="0"/>
                  </a:lnTo>
                  <a:lnTo>
                    <a:pt x="77" y="0"/>
                  </a:lnTo>
                  <a:lnTo>
                    <a:pt x="73" y="4"/>
                  </a:lnTo>
                  <a:lnTo>
                    <a:pt x="73" y="8"/>
                  </a:lnTo>
                  <a:lnTo>
                    <a:pt x="73" y="12"/>
                  </a:lnTo>
                  <a:lnTo>
                    <a:pt x="93" y="56"/>
                  </a:lnTo>
                  <a:lnTo>
                    <a:pt x="109" y="12"/>
                  </a:lnTo>
                  <a:lnTo>
                    <a:pt x="113" y="8"/>
                  </a:lnTo>
                  <a:lnTo>
                    <a:pt x="113" y="4"/>
                  </a:lnTo>
                  <a:lnTo>
                    <a:pt x="109" y="0"/>
                  </a:lnTo>
                  <a:lnTo>
                    <a:pt x="101" y="0"/>
                  </a:lnTo>
                  <a:lnTo>
                    <a:pt x="125" y="0"/>
                  </a:lnTo>
                  <a:lnTo>
                    <a:pt x="121" y="4"/>
                  </a:lnTo>
                  <a:lnTo>
                    <a:pt x="117" y="12"/>
                  </a:lnTo>
                  <a:lnTo>
                    <a:pt x="93" y="80"/>
                  </a:lnTo>
                  <a:lnTo>
                    <a:pt x="89" y="80"/>
                  </a:lnTo>
                  <a:lnTo>
                    <a:pt x="64" y="28"/>
                  </a:lnTo>
                  <a:lnTo>
                    <a:pt x="40" y="80"/>
                  </a:lnTo>
                  <a:lnTo>
                    <a:pt x="36" y="80"/>
                  </a:lnTo>
                  <a:lnTo>
                    <a:pt x="12" y="12"/>
                  </a:lnTo>
                  <a:lnTo>
                    <a:pt x="8" y="8"/>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9333" name="Freeform 301"/>
            <p:cNvSpPr>
              <a:spLocks/>
            </p:cNvSpPr>
            <p:nvPr/>
          </p:nvSpPr>
          <p:spPr bwMode="auto">
            <a:xfrm>
              <a:off x="2631" y="3524"/>
              <a:ext cx="84" cy="120"/>
            </a:xfrm>
            <a:custGeom>
              <a:avLst/>
              <a:gdLst>
                <a:gd name="T0" fmla="*/ 24 w 84"/>
                <a:gd name="T1" fmla="*/ 56 h 120"/>
                <a:gd name="T2" fmla="*/ 40 w 84"/>
                <a:gd name="T3" fmla="*/ 44 h 120"/>
                <a:gd name="T4" fmla="*/ 52 w 84"/>
                <a:gd name="T5" fmla="*/ 40 h 120"/>
                <a:gd name="T6" fmla="*/ 64 w 84"/>
                <a:gd name="T7" fmla="*/ 44 h 120"/>
                <a:gd name="T8" fmla="*/ 68 w 84"/>
                <a:gd name="T9" fmla="*/ 56 h 120"/>
                <a:gd name="T10" fmla="*/ 72 w 84"/>
                <a:gd name="T11" fmla="*/ 76 h 120"/>
                <a:gd name="T12" fmla="*/ 72 w 84"/>
                <a:gd name="T13" fmla="*/ 108 h 120"/>
                <a:gd name="T14" fmla="*/ 72 w 84"/>
                <a:gd name="T15" fmla="*/ 116 h 120"/>
                <a:gd name="T16" fmla="*/ 80 w 84"/>
                <a:gd name="T17" fmla="*/ 120 h 120"/>
                <a:gd name="T18" fmla="*/ 84 w 84"/>
                <a:gd name="T19" fmla="*/ 120 h 120"/>
                <a:gd name="T20" fmla="*/ 48 w 84"/>
                <a:gd name="T21" fmla="*/ 120 h 120"/>
                <a:gd name="T22" fmla="*/ 52 w 84"/>
                <a:gd name="T23" fmla="*/ 120 h 120"/>
                <a:gd name="T24" fmla="*/ 56 w 84"/>
                <a:gd name="T25" fmla="*/ 116 h 120"/>
                <a:gd name="T26" fmla="*/ 56 w 84"/>
                <a:gd name="T27" fmla="*/ 108 h 120"/>
                <a:gd name="T28" fmla="*/ 56 w 84"/>
                <a:gd name="T29" fmla="*/ 76 h 120"/>
                <a:gd name="T30" fmla="*/ 56 w 84"/>
                <a:gd name="T31" fmla="*/ 60 h 120"/>
                <a:gd name="T32" fmla="*/ 52 w 84"/>
                <a:gd name="T33" fmla="*/ 52 h 120"/>
                <a:gd name="T34" fmla="*/ 44 w 84"/>
                <a:gd name="T35" fmla="*/ 52 h 120"/>
                <a:gd name="T36" fmla="*/ 36 w 84"/>
                <a:gd name="T37" fmla="*/ 52 h 120"/>
                <a:gd name="T38" fmla="*/ 24 w 84"/>
                <a:gd name="T39" fmla="*/ 64 h 120"/>
                <a:gd name="T40" fmla="*/ 24 w 84"/>
                <a:gd name="T41" fmla="*/ 112 h 120"/>
                <a:gd name="T42" fmla="*/ 28 w 84"/>
                <a:gd name="T43" fmla="*/ 116 h 120"/>
                <a:gd name="T44" fmla="*/ 32 w 84"/>
                <a:gd name="T45" fmla="*/ 120 h 120"/>
                <a:gd name="T46" fmla="*/ 36 w 84"/>
                <a:gd name="T47" fmla="*/ 120 h 120"/>
                <a:gd name="T48" fmla="*/ 0 w 84"/>
                <a:gd name="T49" fmla="*/ 120 h 120"/>
                <a:gd name="T50" fmla="*/ 8 w 84"/>
                <a:gd name="T51" fmla="*/ 116 h 120"/>
                <a:gd name="T52" fmla="*/ 8 w 84"/>
                <a:gd name="T53" fmla="*/ 112 h 120"/>
                <a:gd name="T54" fmla="*/ 8 w 84"/>
                <a:gd name="T55" fmla="*/ 104 h 120"/>
                <a:gd name="T56" fmla="*/ 8 w 84"/>
                <a:gd name="T57" fmla="*/ 20 h 120"/>
                <a:gd name="T58" fmla="*/ 8 w 84"/>
                <a:gd name="T59" fmla="*/ 12 h 120"/>
                <a:gd name="T60" fmla="*/ 8 w 84"/>
                <a:gd name="T61" fmla="*/ 8 h 120"/>
                <a:gd name="T62" fmla="*/ 4 w 84"/>
                <a:gd name="T63" fmla="*/ 8 h 120"/>
                <a:gd name="T64" fmla="*/ 0 w 84"/>
                <a:gd name="T65" fmla="*/ 8 h 120"/>
                <a:gd name="T66" fmla="*/ 24 w 84"/>
                <a:gd name="T67" fmla="*/ 0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4"/>
                <a:gd name="T103" fmla="*/ 0 h 120"/>
                <a:gd name="T104" fmla="*/ 84 w 84"/>
                <a:gd name="T105" fmla="*/ 120 h 1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4" h="120">
                  <a:moveTo>
                    <a:pt x="24" y="0"/>
                  </a:moveTo>
                  <a:lnTo>
                    <a:pt x="24" y="56"/>
                  </a:lnTo>
                  <a:lnTo>
                    <a:pt x="32" y="48"/>
                  </a:lnTo>
                  <a:lnTo>
                    <a:pt x="40" y="44"/>
                  </a:lnTo>
                  <a:lnTo>
                    <a:pt x="44" y="40"/>
                  </a:lnTo>
                  <a:lnTo>
                    <a:pt x="52" y="40"/>
                  </a:lnTo>
                  <a:lnTo>
                    <a:pt x="56" y="40"/>
                  </a:lnTo>
                  <a:lnTo>
                    <a:pt x="64" y="44"/>
                  </a:lnTo>
                  <a:lnTo>
                    <a:pt x="68" y="48"/>
                  </a:lnTo>
                  <a:lnTo>
                    <a:pt x="68" y="56"/>
                  </a:lnTo>
                  <a:lnTo>
                    <a:pt x="72" y="64"/>
                  </a:lnTo>
                  <a:lnTo>
                    <a:pt x="72" y="76"/>
                  </a:lnTo>
                  <a:lnTo>
                    <a:pt x="72" y="104"/>
                  </a:lnTo>
                  <a:lnTo>
                    <a:pt x="72" y="108"/>
                  </a:lnTo>
                  <a:lnTo>
                    <a:pt x="72" y="116"/>
                  </a:lnTo>
                  <a:lnTo>
                    <a:pt x="76" y="116"/>
                  </a:lnTo>
                  <a:lnTo>
                    <a:pt x="80" y="120"/>
                  </a:lnTo>
                  <a:lnTo>
                    <a:pt x="84" y="120"/>
                  </a:lnTo>
                  <a:lnTo>
                    <a:pt x="48" y="120"/>
                  </a:lnTo>
                  <a:lnTo>
                    <a:pt x="52" y="120"/>
                  </a:lnTo>
                  <a:lnTo>
                    <a:pt x="56" y="116"/>
                  </a:lnTo>
                  <a:lnTo>
                    <a:pt x="56" y="112"/>
                  </a:lnTo>
                  <a:lnTo>
                    <a:pt x="56" y="108"/>
                  </a:lnTo>
                  <a:lnTo>
                    <a:pt x="56" y="104"/>
                  </a:lnTo>
                  <a:lnTo>
                    <a:pt x="56" y="76"/>
                  </a:lnTo>
                  <a:lnTo>
                    <a:pt x="56" y="64"/>
                  </a:lnTo>
                  <a:lnTo>
                    <a:pt x="56" y="60"/>
                  </a:lnTo>
                  <a:lnTo>
                    <a:pt x="52" y="56"/>
                  </a:lnTo>
                  <a:lnTo>
                    <a:pt x="52" y="52"/>
                  </a:lnTo>
                  <a:lnTo>
                    <a:pt x="48" y="52"/>
                  </a:lnTo>
                  <a:lnTo>
                    <a:pt x="44" y="52"/>
                  </a:lnTo>
                  <a:lnTo>
                    <a:pt x="40" y="52"/>
                  </a:lnTo>
                  <a:lnTo>
                    <a:pt x="36" y="52"/>
                  </a:lnTo>
                  <a:lnTo>
                    <a:pt x="32" y="56"/>
                  </a:lnTo>
                  <a:lnTo>
                    <a:pt x="24" y="64"/>
                  </a:lnTo>
                  <a:lnTo>
                    <a:pt x="24" y="104"/>
                  </a:lnTo>
                  <a:lnTo>
                    <a:pt x="24" y="112"/>
                  </a:lnTo>
                  <a:lnTo>
                    <a:pt x="28" y="116"/>
                  </a:lnTo>
                  <a:lnTo>
                    <a:pt x="32" y="120"/>
                  </a:lnTo>
                  <a:lnTo>
                    <a:pt x="36" y="120"/>
                  </a:lnTo>
                  <a:lnTo>
                    <a:pt x="0" y="120"/>
                  </a:lnTo>
                  <a:lnTo>
                    <a:pt x="4" y="120"/>
                  </a:lnTo>
                  <a:lnTo>
                    <a:pt x="8" y="116"/>
                  </a:lnTo>
                  <a:lnTo>
                    <a:pt x="8" y="112"/>
                  </a:lnTo>
                  <a:lnTo>
                    <a:pt x="8" y="108"/>
                  </a:lnTo>
                  <a:lnTo>
                    <a:pt x="8" y="104"/>
                  </a:lnTo>
                  <a:lnTo>
                    <a:pt x="8" y="32"/>
                  </a:lnTo>
                  <a:lnTo>
                    <a:pt x="8" y="20"/>
                  </a:lnTo>
                  <a:lnTo>
                    <a:pt x="8" y="12"/>
                  </a:lnTo>
                  <a:lnTo>
                    <a:pt x="8" y="8"/>
                  </a:lnTo>
                  <a:lnTo>
                    <a:pt x="4" y="8"/>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334" name="Freeform 302"/>
            <p:cNvSpPr>
              <a:spLocks noEditPoints="1"/>
            </p:cNvSpPr>
            <p:nvPr/>
          </p:nvSpPr>
          <p:spPr bwMode="auto">
            <a:xfrm>
              <a:off x="2719" y="3564"/>
              <a:ext cx="77" cy="84"/>
            </a:xfrm>
            <a:custGeom>
              <a:avLst/>
              <a:gdLst>
                <a:gd name="T0" fmla="*/ 40 w 77"/>
                <a:gd name="T1" fmla="*/ 0 h 84"/>
                <a:gd name="T2" fmla="*/ 52 w 77"/>
                <a:gd name="T3" fmla="*/ 4 h 84"/>
                <a:gd name="T4" fmla="*/ 61 w 77"/>
                <a:gd name="T5" fmla="*/ 8 h 84"/>
                <a:gd name="T6" fmla="*/ 69 w 77"/>
                <a:gd name="T7" fmla="*/ 16 h 84"/>
                <a:gd name="T8" fmla="*/ 77 w 77"/>
                <a:gd name="T9" fmla="*/ 28 h 84"/>
                <a:gd name="T10" fmla="*/ 77 w 77"/>
                <a:gd name="T11" fmla="*/ 40 h 84"/>
                <a:gd name="T12" fmla="*/ 77 w 77"/>
                <a:gd name="T13" fmla="*/ 52 h 84"/>
                <a:gd name="T14" fmla="*/ 73 w 77"/>
                <a:gd name="T15" fmla="*/ 60 h 84"/>
                <a:gd name="T16" fmla="*/ 65 w 77"/>
                <a:gd name="T17" fmla="*/ 72 h 84"/>
                <a:gd name="T18" fmla="*/ 56 w 77"/>
                <a:gd name="T19" fmla="*/ 76 h 84"/>
                <a:gd name="T20" fmla="*/ 48 w 77"/>
                <a:gd name="T21" fmla="*/ 80 h 84"/>
                <a:gd name="T22" fmla="*/ 40 w 77"/>
                <a:gd name="T23" fmla="*/ 84 h 84"/>
                <a:gd name="T24" fmla="*/ 28 w 77"/>
                <a:gd name="T25" fmla="*/ 80 h 84"/>
                <a:gd name="T26" fmla="*/ 20 w 77"/>
                <a:gd name="T27" fmla="*/ 76 h 84"/>
                <a:gd name="T28" fmla="*/ 12 w 77"/>
                <a:gd name="T29" fmla="*/ 68 h 84"/>
                <a:gd name="T30" fmla="*/ 4 w 77"/>
                <a:gd name="T31" fmla="*/ 56 h 84"/>
                <a:gd name="T32" fmla="*/ 0 w 77"/>
                <a:gd name="T33" fmla="*/ 44 h 84"/>
                <a:gd name="T34" fmla="*/ 4 w 77"/>
                <a:gd name="T35" fmla="*/ 32 h 84"/>
                <a:gd name="T36" fmla="*/ 8 w 77"/>
                <a:gd name="T37" fmla="*/ 20 h 84"/>
                <a:gd name="T38" fmla="*/ 12 w 77"/>
                <a:gd name="T39" fmla="*/ 12 h 84"/>
                <a:gd name="T40" fmla="*/ 20 w 77"/>
                <a:gd name="T41" fmla="*/ 4 h 84"/>
                <a:gd name="T42" fmla="*/ 32 w 77"/>
                <a:gd name="T43" fmla="*/ 0 h 84"/>
                <a:gd name="T44" fmla="*/ 40 w 77"/>
                <a:gd name="T45" fmla="*/ 0 h 84"/>
                <a:gd name="T46" fmla="*/ 36 w 77"/>
                <a:gd name="T47" fmla="*/ 8 h 84"/>
                <a:gd name="T48" fmla="*/ 32 w 77"/>
                <a:gd name="T49" fmla="*/ 8 h 84"/>
                <a:gd name="T50" fmla="*/ 28 w 77"/>
                <a:gd name="T51" fmla="*/ 8 h 84"/>
                <a:gd name="T52" fmla="*/ 24 w 77"/>
                <a:gd name="T53" fmla="*/ 12 h 84"/>
                <a:gd name="T54" fmla="*/ 20 w 77"/>
                <a:gd name="T55" fmla="*/ 20 h 84"/>
                <a:gd name="T56" fmla="*/ 16 w 77"/>
                <a:gd name="T57" fmla="*/ 24 h 84"/>
                <a:gd name="T58" fmla="*/ 16 w 77"/>
                <a:gd name="T59" fmla="*/ 36 h 84"/>
                <a:gd name="T60" fmla="*/ 20 w 77"/>
                <a:gd name="T61" fmla="*/ 52 h 84"/>
                <a:gd name="T62" fmla="*/ 24 w 77"/>
                <a:gd name="T63" fmla="*/ 64 h 84"/>
                <a:gd name="T64" fmla="*/ 28 w 77"/>
                <a:gd name="T65" fmla="*/ 72 h 84"/>
                <a:gd name="T66" fmla="*/ 36 w 77"/>
                <a:gd name="T67" fmla="*/ 76 h 84"/>
                <a:gd name="T68" fmla="*/ 44 w 77"/>
                <a:gd name="T69" fmla="*/ 76 h 84"/>
                <a:gd name="T70" fmla="*/ 52 w 77"/>
                <a:gd name="T71" fmla="*/ 76 h 84"/>
                <a:gd name="T72" fmla="*/ 56 w 77"/>
                <a:gd name="T73" fmla="*/ 72 h 84"/>
                <a:gd name="T74" fmla="*/ 61 w 77"/>
                <a:gd name="T75" fmla="*/ 60 h 84"/>
                <a:gd name="T76" fmla="*/ 65 w 77"/>
                <a:gd name="T77" fmla="*/ 48 h 84"/>
                <a:gd name="T78" fmla="*/ 61 w 77"/>
                <a:gd name="T79" fmla="*/ 36 h 84"/>
                <a:gd name="T80" fmla="*/ 56 w 77"/>
                <a:gd name="T81" fmla="*/ 24 h 84"/>
                <a:gd name="T82" fmla="*/ 52 w 77"/>
                <a:gd name="T83" fmla="*/ 16 h 84"/>
                <a:gd name="T84" fmla="*/ 44 w 77"/>
                <a:gd name="T85" fmla="*/ 8 h 84"/>
                <a:gd name="T86" fmla="*/ 36 w 77"/>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4"/>
                <a:gd name="T134" fmla="*/ 77 w 77"/>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4">
                  <a:moveTo>
                    <a:pt x="40" y="0"/>
                  </a:moveTo>
                  <a:lnTo>
                    <a:pt x="52" y="4"/>
                  </a:lnTo>
                  <a:lnTo>
                    <a:pt x="61" y="8"/>
                  </a:lnTo>
                  <a:lnTo>
                    <a:pt x="69" y="16"/>
                  </a:lnTo>
                  <a:lnTo>
                    <a:pt x="77" y="28"/>
                  </a:lnTo>
                  <a:lnTo>
                    <a:pt x="77" y="40"/>
                  </a:lnTo>
                  <a:lnTo>
                    <a:pt x="77" y="52"/>
                  </a:lnTo>
                  <a:lnTo>
                    <a:pt x="73" y="60"/>
                  </a:lnTo>
                  <a:lnTo>
                    <a:pt x="65" y="72"/>
                  </a:lnTo>
                  <a:lnTo>
                    <a:pt x="56" y="76"/>
                  </a:lnTo>
                  <a:lnTo>
                    <a:pt x="48" y="80"/>
                  </a:lnTo>
                  <a:lnTo>
                    <a:pt x="40" y="84"/>
                  </a:lnTo>
                  <a:lnTo>
                    <a:pt x="28" y="80"/>
                  </a:lnTo>
                  <a:lnTo>
                    <a:pt x="20" y="76"/>
                  </a:lnTo>
                  <a:lnTo>
                    <a:pt x="12" y="68"/>
                  </a:lnTo>
                  <a:lnTo>
                    <a:pt x="4" y="56"/>
                  </a:lnTo>
                  <a:lnTo>
                    <a:pt x="0" y="44"/>
                  </a:lnTo>
                  <a:lnTo>
                    <a:pt x="4" y="32"/>
                  </a:lnTo>
                  <a:lnTo>
                    <a:pt x="8" y="20"/>
                  </a:lnTo>
                  <a:lnTo>
                    <a:pt x="12" y="12"/>
                  </a:lnTo>
                  <a:lnTo>
                    <a:pt x="20" y="4"/>
                  </a:lnTo>
                  <a:lnTo>
                    <a:pt x="32" y="0"/>
                  </a:lnTo>
                  <a:lnTo>
                    <a:pt x="40" y="0"/>
                  </a:lnTo>
                  <a:close/>
                  <a:moveTo>
                    <a:pt x="36" y="8"/>
                  </a:moveTo>
                  <a:lnTo>
                    <a:pt x="32" y="8"/>
                  </a:lnTo>
                  <a:lnTo>
                    <a:pt x="28" y="8"/>
                  </a:lnTo>
                  <a:lnTo>
                    <a:pt x="24" y="12"/>
                  </a:lnTo>
                  <a:lnTo>
                    <a:pt x="20" y="20"/>
                  </a:lnTo>
                  <a:lnTo>
                    <a:pt x="16" y="24"/>
                  </a:lnTo>
                  <a:lnTo>
                    <a:pt x="16" y="36"/>
                  </a:lnTo>
                  <a:lnTo>
                    <a:pt x="20" y="52"/>
                  </a:lnTo>
                  <a:lnTo>
                    <a:pt x="24" y="64"/>
                  </a:lnTo>
                  <a:lnTo>
                    <a:pt x="28" y="72"/>
                  </a:lnTo>
                  <a:lnTo>
                    <a:pt x="36" y="76"/>
                  </a:lnTo>
                  <a:lnTo>
                    <a:pt x="44" y="76"/>
                  </a:lnTo>
                  <a:lnTo>
                    <a:pt x="52" y="76"/>
                  </a:lnTo>
                  <a:lnTo>
                    <a:pt x="56" y="72"/>
                  </a:lnTo>
                  <a:lnTo>
                    <a:pt x="61" y="60"/>
                  </a:lnTo>
                  <a:lnTo>
                    <a:pt x="65" y="48"/>
                  </a:lnTo>
                  <a:lnTo>
                    <a:pt x="61"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335" name="Freeform 303"/>
            <p:cNvSpPr>
              <a:spLocks/>
            </p:cNvSpPr>
            <p:nvPr/>
          </p:nvSpPr>
          <p:spPr bwMode="auto">
            <a:xfrm>
              <a:off x="2812" y="3524"/>
              <a:ext cx="36" cy="120"/>
            </a:xfrm>
            <a:custGeom>
              <a:avLst/>
              <a:gdLst>
                <a:gd name="T0" fmla="*/ 24 w 36"/>
                <a:gd name="T1" fmla="*/ 0 h 120"/>
                <a:gd name="T2" fmla="*/ 24 w 36"/>
                <a:gd name="T3" fmla="*/ 104 h 120"/>
                <a:gd name="T4" fmla="*/ 24 w 36"/>
                <a:gd name="T5" fmla="*/ 108 h 120"/>
                <a:gd name="T6" fmla="*/ 24 w 36"/>
                <a:gd name="T7" fmla="*/ 112 h 120"/>
                <a:gd name="T8" fmla="*/ 28 w 36"/>
                <a:gd name="T9" fmla="*/ 116 h 120"/>
                <a:gd name="T10" fmla="*/ 28 w 36"/>
                <a:gd name="T11" fmla="*/ 116 h 120"/>
                <a:gd name="T12" fmla="*/ 32 w 36"/>
                <a:gd name="T13" fmla="*/ 120 h 120"/>
                <a:gd name="T14" fmla="*/ 36 w 36"/>
                <a:gd name="T15" fmla="*/ 120 h 120"/>
                <a:gd name="T16" fmla="*/ 36 w 36"/>
                <a:gd name="T17" fmla="*/ 120 h 120"/>
                <a:gd name="T18" fmla="*/ 0 w 36"/>
                <a:gd name="T19" fmla="*/ 120 h 120"/>
                <a:gd name="T20" fmla="*/ 0 w 36"/>
                <a:gd name="T21" fmla="*/ 120 h 120"/>
                <a:gd name="T22" fmla="*/ 4 w 36"/>
                <a:gd name="T23" fmla="*/ 120 h 120"/>
                <a:gd name="T24" fmla="*/ 8 w 36"/>
                <a:gd name="T25" fmla="*/ 116 h 120"/>
                <a:gd name="T26" fmla="*/ 8 w 36"/>
                <a:gd name="T27" fmla="*/ 116 h 120"/>
                <a:gd name="T28" fmla="*/ 8 w 36"/>
                <a:gd name="T29" fmla="*/ 112 h 120"/>
                <a:gd name="T30" fmla="*/ 12 w 36"/>
                <a:gd name="T31" fmla="*/ 108 h 120"/>
                <a:gd name="T32" fmla="*/ 12 w 36"/>
                <a:gd name="T33" fmla="*/ 104 h 120"/>
                <a:gd name="T34" fmla="*/ 12 w 36"/>
                <a:gd name="T35" fmla="*/ 32 h 120"/>
                <a:gd name="T36" fmla="*/ 12 w 36"/>
                <a:gd name="T37" fmla="*/ 20 h 120"/>
                <a:gd name="T38" fmla="*/ 8 w 36"/>
                <a:gd name="T39" fmla="*/ 12 h 120"/>
                <a:gd name="T40" fmla="*/ 8 w 36"/>
                <a:gd name="T41" fmla="*/ 12 h 120"/>
                <a:gd name="T42" fmla="*/ 8 w 36"/>
                <a:gd name="T43" fmla="*/ 8 h 120"/>
                <a:gd name="T44" fmla="*/ 8 w 36"/>
                <a:gd name="T45" fmla="*/ 8 h 120"/>
                <a:gd name="T46" fmla="*/ 4 w 36"/>
                <a:gd name="T47" fmla="*/ 8 h 120"/>
                <a:gd name="T48" fmla="*/ 4 w 36"/>
                <a:gd name="T49" fmla="*/ 8 h 120"/>
                <a:gd name="T50" fmla="*/ 0 w 36"/>
                <a:gd name="T51" fmla="*/ 8 h 120"/>
                <a:gd name="T52" fmla="*/ 0 w 36"/>
                <a:gd name="T53" fmla="*/ 8 h 120"/>
                <a:gd name="T54" fmla="*/ 20 w 36"/>
                <a:gd name="T55" fmla="*/ 0 h 120"/>
                <a:gd name="T56" fmla="*/ 24 w 36"/>
                <a:gd name="T57" fmla="*/ 0 h 1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120"/>
                <a:gd name="T89" fmla="*/ 36 w 36"/>
                <a:gd name="T90" fmla="*/ 120 h 12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120">
                  <a:moveTo>
                    <a:pt x="24" y="0"/>
                  </a:moveTo>
                  <a:lnTo>
                    <a:pt x="24" y="104"/>
                  </a:lnTo>
                  <a:lnTo>
                    <a:pt x="24" y="108"/>
                  </a:lnTo>
                  <a:lnTo>
                    <a:pt x="24" y="112"/>
                  </a:lnTo>
                  <a:lnTo>
                    <a:pt x="28" y="116"/>
                  </a:lnTo>
                  <a:lnTo>
                    <a:pt x="32" y="120"/>
                  </a:lnTo>
                  <a:lnTo>
                    <a:pt x="36" y="120"/>
                  </a:lnTo>
                  <a:lnTo>
                    <a:pt x="0" y="120"/>
                  </a:lnTo>
                  <a:lnTo>
                    <a:pt x="4" y="120"/>
                  </a:lnTo>
                  <a:lnTo>
                    <a:pt x="8" y="116"/>
                  </a:lnTo>
                  <a:lnTo>
                    <a:pt x="8" y="112"/>
                  </a:lnTo>
                  <a:lnTo>
                    <a:pt x="12" y="108"/>
                  </a:lnTo>
                  <a:lnTo>
                    <a:pt x="12" y="104"/>
                  </a:lnTo>
                  <a:lnTo>
                    <a:pt x="12" y="32"/>
                  </a:lnTo>
                  <a:lnTo>
                    <a:pt x="12" y="20"/>
                  </a:lnTo>
                  <a:lnTo>
                    <a:pt x="8" y="12"/>
                  </a:lnTo>
                  <a:lnTo>
                    <a:pt x="8" y="8"/>
                  </a:lnTo>
                  <a:lnTo>
                    <a:pt x="4" y="8"/>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336" name="Freeform 304"/>
            <p:cNvSpPr>
              <a:spLocks noEditPoints="1"/>
            </p:cNvSpPr>
            <p:nvPr/>
          </p:nvSpPr>
          <p:spPr bwMode="auto">
            <a:xfrm>
              <a:off x="2860" y="3564"/>
              <a:ext cx="64" cy="84"/>
            </a:xfrm>
            <a:custGeom>
              <a:avLst/>
              <a:gdLst>
                <a:gd name="T0" fmla="*/ 12 w 64"/>
                <a:gd name="T1" fmla="*/ 32 h 84"/>
                <a:gd name="T2" fmla="*/ 12 w 64"/>
                <a:gd name="T3" fmla="*/ 48 h 84"/>
                <a:gd name="T4" fmla="*/ 20 w 64"/>
                <a:gd name="T5" fmla="*/ 60 h 84"/>
                <a:gd name="T6" fmla="*/ 28 w 64"/>
                <a:gd name="T7" fmla="*/ 64 h 84"/>
                <a:gd name="T8" fmla="*/ 40 w 64"/>
                <a:gd name="T9" fmla="*/ 68 h 84"/>
                <a:gd name="T10" fmla="*/ 48 w 64"/>
                <a:gd name="T11" fmla="*/ 68 h 84"/>
                <a:gd name="T12" fmla="*/ 52 w 64"/>
                <a:gd name="T13" fmla="*/ 64 h 84"/>
                <a:gd name="T14" fmla="*/ 60 w 64"/>
                <a:gd name="T15" fmla="*/ 60 h 84"/>
                <a:gd name="T16" fmla="*/ 64 w 64"/>
                <a:gd name="T17" fmla="*/ 48 h 84"/>
                <a:gd name="T18" fmla="*/ 64 w 64"/>
                <a:gd name="T19" fmla="*/ 52 h 84"/>
                <a:gd name="T20" fmla="*/ 60 w 64"/>
                <a:gd name="T21" fmla="*/ 64 h 84"/>
                <a:gd name="T22" fmla="*/ 56 w 64"/>
                <a:gd name="T23" fmla="*/ 72 h 84"/>
                <a:gd name="T24" fmla="*/ 44 w 64"/>
                <a:gd name="T25" fmla="*/ 80 h 84"/>
                <a:gd name="T26" fmla="*/ 32 w 64"/>
                <a:gd name="T27" fmla="*/ 84 h 84"/>
                <a:gd name="T28" fmla="*/ 20 w 64"/>
                <a:gd name="T29" fmla="*/ 80 h 84"/>
                <a:gd name="T30" fmla="*/ 8 w 64"/>
                <a:gd name="T31" fmla="*/ 72 h 84"/>
                <a:gd name="T32" fmla="*/ 4 w 64"/>
                <a:gd name="T33" fmla="*/ 64 h 84"/>
                <a:gd name="T34" fmla="*/ 0 w 64"/>
                <a:gd name="T35" fmla="*/ 56 h 84"/>
                <a:gd name="T36" fmla="*/ 0 w 64"/>
                <a:gd name="T37" fmla="*/ 44 h 84"/>
                <a:gd name="T38" fmla="*/ 0 w 64"/>
                <a:gd name="T39" fmla="*/ 32 h 84"/>
                <a:gd name="T40" fmla="*/ 4 w 64"/>
                <a:gd name="T41" fmla="*/ 20 h 84"/>
                <a:gd name="T42" fmla="*/ 8 w 64"/>
                <a:gd name="T43" fmla="*/ 12 h 84"/>
                <a:gd name="T44" fmla="*/ 16 w 64"/>
                <a:gd name="T45" fmla="*/ 4 h 84"/>
                <a:gd name="T46" fmla="*/ 24 w 64"/>
                <a:gd name="T47" fmla="*/ 0 h 84"/>
                <a:gd name="T48" fmla="*/ 36 w 64"/>
                <a:gd name="T49" fmla="*/ 0 h 84"/>
                <a:gd name="T50" fmla="*/ 48 w 64"/>
                <a:gd name="T51" fmla="*/ 4 h 84"/>
                <a:gd name="T52" fmla="*/ 56 w 64"/>
                <a:gd name="T53" fmla="*/ 8 h 84"/>
                <a:gd name="T54" fmla="*/ 64 w 64"/>
                <a:gd name="T55" fmla="*/ 20 h 84"/>
                <a:gd name="T56" fmla="*/ 64 w 64"/>
                <a:gd name="T57" fmla="*/ 32 h 84"/>
                <a:gd name="T58" fmla="*/ 12 w 64"/>
                <a:gd name="T59" fmla="*/ 32 h 84"/>
                <a:gd name="T60" fmla="*/ 12 w 64"/>
                <a:gd name="T61" fmla="*/ 28 h 84"/>
                <a:gd name="T62" fmla="*/ 48 w 64"/>
                <a:gd name="T63" fmla="*/ 28 h 84"/>
                <a:gd name="T64" fmla="*/ 44 w 64"/>
                <a:gd name="T65" fmla="*/ 20 h 84"/>
                <a:gd name="T66" fmla="*/ 44 w 64"/>
                <a:gd name="T67" fmla="*/ 16 h 84"/>
                <a:gd name="T68" fmla="*/ 40 w 64"/>
                <a:gd name="T69" fmla="*/ 12 h 84"/>
                <a:gd name="T70" fmla="*/ 40 w 64"/>
                <a:gd name="T71" fmla="*/ 8 h 84"/>
                <a:gd name="T72" fmla="*/ 36 w 64"/>
                <a:gd name="T73" fmla="*/ 8 h 84"/>
                <a:gd name="T74" fmla="*/ 28 w 64"/>
                <a:gd name="T75" fmla="*/ 8 h 84"/>
                <a:gd name="T76" fmla="*/ 24 w 64"/>
                <a:gd name="T77" fmla="*/ 8 h 84"/>
                <a:gd name="T78" fmla="*/ 16 w 64"/>
                <a:gd name="T79" fmla="*/ 12 h 84"/>
                <a:gd name="T80" fmla="*/ 12 w 64"/>
                <a:gd name="T81" fmla="*/ 16 h 84"/>
                <a:gd name="T82" fmla="*/ 12 w 64"/>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4"/>
                <a:gd name="T128" fmla="*/ 64 w 64"/>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4">
                  <a:moveTo>
                    <a:pt x="12" y="32"/>
                  </a:moveTo>
                  <a:lnTo>
                    <a:pt x="12" y="48"/>
                  </a:lnTo>
                  <a:lnTo>
                    <a:pt x="20" y="60"/>
                  </a:lnTo>
                  <a:lnTo>
                    <a:pt x="28" y="64"/>
                  </a:lnTo>
                  <a:lnTo>
                    <a:pt x="40" y="68"/>
                  </a:lnTo>
                  <a:lnTo>
                    <a:pt x="48" y="68"/>
                  </a:lnTo>
                  <a:lnTo>
                    <a:pt x="52" y="64"/>
                  </a:lnTo>
                  <a:lnTo>
                    <a:pt x="60" y="60"/>
                  </a:lnTo>
                  <a:lnTo>
                    <a:pt x="64" y="48"/>
                  </a:lnTo>
                  <a:lnTo>
                    <a:pt x="64" y="52"/>
                  </a:lnTo>
                  <a:lnTo>
                    <a:pt x="60" y="64"/>
                  </a:lnTo>
                  <a:lnTo>
                    <a:pt x="56" y="72"/>
                  </a:lnTo>
                  <a:lnTo>
                    <a:pt x="44" y="80"/>
                  </a:lnTo>
                  <a:lnTo>
                    <a:pt x="32" y="84"/>
                  </a:lnTo>
                  <a:lnTo>
                    <a:pt x="20" y="80"/>
                  </a:lnTo>
                  <a:lnTo>
                    <a:pt x="8" y="72"/>
                  </a:lnTo>
                  <a:lnTo>
                    <a:pt x="4" y="64"/>
                  </a:lnTo>
                  <a:lnTo>
                    <a:pt x="0" y="56"/>
                  </a:lnTo>
                  <a:lnTo>
                    <a:pt x="0" y="44"/>
                  </a:lnTo>
                  <a:lnTo>
                    <a:pt x="0" y="32"/>
                  </a:lnTo>
                  <a:lnTo>
                    <a:pt x="4" y="20"/>
                  </a:lnTo>
                  <a:lnTo>
                    <a:pt x="8" y="12"/>
                  </a:lnTo>
                  <a:lnTo>
                    <a:pt x="16" y="4"/>
                  </a:lnTo>
                  <a:lnTo>
                    <a:pt x="24" y="0"/>
                  </a:lnTo>
                  <a:lnTo>
                    <a:pt x="36" y="0"/>
                  </a:lnTo>
                  <a:lnTo>
                    <a:pt x="48" y="4"/>
                  </a:lnTo>
                  <a:lnTo>
                    <a:pt x="56" y="8"/>
                  </a:lnTo>
                  <a:lnTo>
                    <a:pt x="64" y="20"/>
                  </a:lnTo>
                  <a:lnTo>
                    <a:pt x="64" y="32"/>
                  </a:lnTo>
                  <a:lnTo>
                    <a:pt x="12" y="32"/>
                  </a:lnTo>
                  <a:close/>
                  <a:moveTo>
                    <a:pt x="12" y="28"/>
                  </a:moveTo>
                  <a:lnTo>
                    <a:pt x="48" y="28"/>
                  </a:lnTo>
                  <a:lnTo>
                    <a:pt x="44" y="20"/>
                  </a:lnTo>
                  <a:lnTo>
                    <a:pt x="44" y="16"/>
                  </a:lnTo>
                  <a:lnTo>
                    <a:pt x="40" y="12"/>
                  </a:lnTo>
                  <a:lnTo>
                    <a:pt x="40" y="8"/>
                  </a:lnTo>
                  <a:lnTo>
                    <a:pt x="36" y="8"/>
                  </a:lnTo>
                  <a:lnTo>
                    <a:pt x="28" y="8"/>
                  </a:lnTo>
                  <a:lnTo>
                    <a:pt x="24" y="8"/>
                  </a:lnTo>
                  <a:lnTo>
                    <a:pt x="16" y="12"/>
                  </a:lnTo>
                  <a:lnTo>
                    <a:pt x="12" y="16"/>
                  </a:lnTo>
                  <a:lnTo>
                    <a:pt x="12" y="28"/>
                  </a:lnTo>
                  <a:close/>
                </a:path>
              </a:pathLst>
            </a:custGeom>
            <a:solidFill>
              <a:srgbClr val="000000"/>
            </a:solidFill>
            <a:ln w="0">
              <a:solidFill>
                <a:srgbClr val="000000"/>
              </a:solidFill>
              <a:round/>
              <a:headEnd/>
              <a:tailEnd/>
            </a:ln>
          </p:spPr>
          <p:txBody>
            <a:bodyPr/>
            <a:lstStyle/>
            <a:p>
              <a:endParaRPr lang="en-US"/>
            </a:p>
          </p:txBody>
        </p:sp>
        <p:sp>
          <p:nvSpPr>
            <p:cNvPr id="9337" name="Freeform 305"/>
            <p:cNvSpPr>
              <a:spLocks/>
            </p:cNvSpPr>
            <p:nvPr/>
          </p:nvSpPr>
          <p:spPr bwMode="auto">
            <a:xfrm>
              <a:off x="2940" y="3564"/>
              <a:ext cx="53" cy="84"/>
            </a:xfrm>
            <a:custGeom>
              <a:avLst/>
              <a:gdLst>
                <a:gd name="T0" fmla="*/ 49 w 53"/>
                <a:gd name="T1" fmla="*/ 0 h 84"/>
                <a:gd name="T2" fmla="*/ 49 w 53"/>
                <a:gd name="T3" fmla="*/ 28 h 84"/>
                <a:gd name="T4" fmla="*/ 49 w 53"/>
                <a:gd name="T5" fmla="*/ 28 h 84"/>
                <a:gd name="T6" fmla="*/ 45 w 53"/>
                <a:gd name="T7" fmla="*/ 16 h 84"/>
                <a:gd name="T8" fmla="*/ 40 w 53"/>
                <a:gd name="T9" fmla="*/ 12 h 84"/>
                <a:gd name="T10" fmla="*/ 32 w 53"/>
                <a:gd name="T11" fmla="*/ 8 h 84"/>
                <a:gd name="T12" fmla="*/ 24 w 53"/>
                <a:gd name="T13" fmla="*/ 8 h 84"/>
                <a:gd name="T14" fmla="*/ 20 w 53"/>
                <a:gd name="T15" fmla="*/ 8 h 84"/>
                <a:gd name="T16" fmla="*/ 16 w 53"/>
                <a:gd name="T17" fmla="*/ 8 h 84"/>
                <a:gd name="T18" fmla="*/ 12 w 53"/>
                <a:gd name="T19" fmla="*/ 12 h 84"/>
                <a:gd name="T20" fmla="*/ 12 w 53"/>
                <a:gd name="T21" fmla="*/ 16 h 84"/>
                <a:gd name="T22" fmla="*/ 12 w 53"/>
                <a:gd name="T23" fmla="*/ 20 h 84"/>
                <a:gd name="T24" fmla="*/ 16 w 53"/>
                <a:gd name="T25" fmla="*/ 24 h 84"/>
                <a:gd name="T26" fmla="*/ 16 w 53"/>
                <a:gd name="T27" fmla="*/ 28 h 84"/>
                <a:gd name="T28" fmla="*/ 24 w 53"/>
                <a:gd name="T29" fmla="*/ 32 h 84"/>
                <a:gd name="T30" fmla="*/ 36 w 53"/>
                <a:gd name="T31" fmla="*/ 36 h 84"/>
                <a:gd name="T32" fmla="*/ 49 w 53"/>
                <a:gd name="T33" fmla="*/ 44 h 84"/>
                <a:gd name="T34" fmla="*/ 53 w 53"/>
                <a:gd name="T35" fmla="*/ 52 h 84"/>
                <a:gd name="T36" fmla="*/ 53 w 53"/>
                <a:gd name="T37" fmla="*/ 60 h 84"/>
                <a:gd name="T38" fmla="*/ 53 w 53"/>
                <a:gd name="T39" fmla="*/ 68 h 84"/>
                <a:gd name="T40" fmla="*/ 45 w 53"/>
                <a:gd name="T41" fmla="*/ 76 h 84"/>
                <a:gd name="T42" fmla="*/ 36 w 53"/>
                <a:gd name="T43" fmla="*/ 80 h 84"/>
                <a:gd name="T44" fmla="*/ 28 w 53"/>
                <a:gd name="T45" fmla="*/ 84 h 84"/>
                <a:gd name="T46" fmla="*/ 20 w 53"/>
                <a:gd name="T47" fmla="*/ 84 h 84"/>
                <a:gd name="T48" fmla="*/ 12 w 53"/>
                <a:gd name="T49" fmla="*/ 80 h 84"/>
                <a:gd name="T50" fmla="*/ 8 w 53"/>
                <a:gd name="T51" fmla="*/ 80 h 84"/>
                <a:gd name="T52" fmla="*/ 4 w 53"/>
                <a:gd name="T53" fmla="*/ 80 h 84"/>
                <a:gd name="T54" fmla="*/ 4 w 53"/>
                <a:gd name="T55" fmla="*/ 80 h 84"/>
                <a:gd name="T56" fmla="*/ 4 w 53"/>
                <a:gd name="T57" fmla="*/ 84 h 84"/>
                <a:gd name="T58" fmla="*/ 0 w 53"/>
                <a:gd name="T59" fmla="*/ 84 h 84"/>
                <a:gd name="T60" fmla="*/ 0 w 53"/>
                <a:gd name="T61" fmla="*/ 56 h 84"/>
                <a:gd name="T62" fmla="*/ 4 w 53"/>
                <a:gd name="T63" fmla="*/ 56 h 84"/>
                <a:gd name="T64" fmla="*/ 8 w 53"/>
                <a:gd name="T65" fmla="*/ 64 h 84"/>
                <a:gd name="T66" fmla="*/ 12 w 53"/>
                <a:gd name="T67" fmla="*/ 72 h 84"/>
                <a:gd name="T68" fmla="*/ 20 w 53"/>
                <a:gd name="T69" fmla="*/ 76 h 84"/>
                <a:gd name="T70" fmla="*/ 28 w 53"/>
                <a:gd name="T71" fmla="*/ 76 h 84"/>
                <a:gd name="T72" fmla="*/ 32 w 53"/>
                <a:gd name="T73" fmla="*/ 76 h 84"/>
                <a:gd name="T74" fmla="*/ 36 w 53"/>
                <a:gd name="T75" fmla="*/ 72 h 84"/>
                <a:gd name="T76" fmla="*/ 40 w 53"/>
                <a:gd name="T77" fmla="*/ 72 h 84"/>
                <a:gd name="T78" fmla="*/ 40 w 53"/>
                <a:gd name="T79" fmla="*/ 64 h 84"/>
                <a:gd name="T80" fmla="*/ 40 w 53"/>
                <a:gd name="T81" fmla="*/ 60 h 84"/>
                <a:gd name="T82" fmla="*/ 36 w 53"/>
                <a:gd name="T83" fmla="*/ 56 h 84"/>
                <a:gd name="T84" fmla="*/ 32 w 53"/>
                <a:gd name="T85" fmla="*/ 52 h 84"/>
                <a:gd name="T86" fmla="*/ 20 w 53"/>
                <a:gd name="T87" fmla="*/ 44 h 84"/>
                <a:gd name="T88" fmla="*/ 12 w 53"/>
                <a:gd name="T89" fmla="*/ 40 h 84"/>
                <a:gd name="T90" fmla="*/ 4 w 53"/>
                <a:gd name="T91" fmla="*/ 36 h 84"/>
                <a:gd name="T92" fmla="*/ 0 w 53"/>
                <a:gd name="T93" fmla="*/ 28 h 84"/>
                <a:gd name="T94" fmla="*/ 0 w 53"/>
                <a:gd name="T95" fmla="*/ 24 h 84"/>
                <a:gd name="T96" fmla="*/ 4 w 53"/>
                <a:gd name="T97" fmla="*/ 16 h 84"/>
                <a:gd name="T98" fmla="*/ 8 w 53"/>
                <a:gd name="T99" fmla="*/ 8 h 84"/>
                <a:gd name="T100" fmla="*/ 16 w 53"/>
                <a:gd name="T101" fmla="*/ 4 h 84"/>
                <a:gd name="T102" fmla="*/ 24 w 53"/>
                <a:gd name="T103" fmla="*/ 0 h 84"/>
                <a:gd name="T104" fmla="*/ 32 w 53"/>
                <a:gd name="T105" fmla="*/ 0 h 84"/>
                <a:gd name="T106" fmla="*/ 36 w 53"/>
                <a:gd name="T107" fmla="*/ 4 h 84"/>
                <a:gd name="T108" fmla="*/ 40 w 53"/>
                <a:gd name="T109" fmla="*/ 4 h 84"/>
                <a:gd name="T110" fmla="*/ 45 w 53"/>
                <a:gd name="T111" fmla="*/ 4 h 84"/>
                <a:gd name="T112" fmla="*/ 45 w 53"/>
                <a:gd name="T113" fmla="*/ 4 h 84"/>
                <a:gd name="T114" fmla="*/ 45 w 53"/>
                <a:gd name="T115" fmla="*/ 4 h 84"/>
                <a:gd name="T116" fmla="*/ 45 w 53"/>
                <a:gd name="T117" fmla="*/ 4 h 84"/>
                <a:gd name="T118" fmla="*/ 49 w 53"/>
                <a:gd name="T119" fmla="*/ 0 h 84"/>
                <a:gd name="T120" fmla="*/ 49 w 53"/>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4"/>
                <a:gd name="T185" fmla="*/ 53 w 53"/>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4">
                  <a:moveTo>
                    <a:pt x="49" y="0"/>
                  </a:moveTo>
                  <a:lnTo>
                    <a:pt x="49" y="28"/>
                  </a:lnTo>
                  <a:lnTo>
                    <a:pt x="45" y="16"/>
                  </a:lnTo>
                  <a:lnTo>
                    <a:pt x="40" y="12"/>
                  </a:lnTo>
                  <a:lnTo>
                    <a:pt x="32" y="8"/>
                  </a:lnTo>
                  <a:lnTo>
                    <a:pt x="24" y="8"/>
                  </a:lnTo>
                  <a:lnTo>
                    <a:pt x="20" y="8"/>
                  </a:lnTo>
                  <a:lnTo>
                    <a:pt x="16" y="8"/>
                  </a:lnTo>
                  <a:lnTo>
                    <a:pt x="12" y="12"/>
                  </a:lnTo>
                  <a:lnTo>
                    <a:pt x="12" y="16"/>
                  </a:lnTo>
                  <a:lnTo>
                    <a:pt x="12" y="20"/>
                  </a:lnTo>
                  <a:lnTo>
                    <a:pt x="16" y="24"/>
                  </a:lnTo>
                  <a:lnTo>
                    <a:pt x="16" y="28"/>
                  </a:lnTo>
                  <a:lnTo>
                    <a:pt x="24" y="32"/>
                  </a:lnTo>
                  <a:lnTo>
                    <a:pt x="36" y="36"/>
                  </a:lnTo>
                  <a:lnTo>
                    <a:pt x="49" y="44"/>
                  </a:lnTo>
                  <a:lnTo>
                    <a:pt x="53" y="52"/>
                  </a:lnTo>
                  <a:lnTo>
                    <a:pt x="53" y="60"/>
                  </a:lnTo>
                  <a:lnTo>
                    <a:pt x="53" y="68"/>
                  </a:lnTo>
                  <a:lnTo>
                    <a:pt x="45" y="76"/>
                  </a:lnTo>
                  <a:lnTo>
                    <a:pt x="36" y="80"/>
                  </a:lnTo>
                  <a:lnTo>
                    <a:pt x="28" y="84"/>
                  </a:lnTo>
                  <a:lnTo>
                    <a:pt x="20" y="84"/>
                  </a:lnTo>
                  <a:lnTo>
                    <a:pt x="12" y="80"/>
                  </a:lnTo>
                  <a:lnTo>
                    <a:pt x="8" y="80"/>
                  </a:lnTo>
                  <a:lnTo>
                    <a:pt x="4" y="80"/>
                  </a:lnTo>
                  <a:lnTo>
                    <a:pt x="4" y="84"/>
                  </a:lnTo>
                  <a:lnTo>
                    <a:pt x="0" y="84"/>
                  </a:lnTo>
                  <a:lnTo>
                    <a:pt x="0" y="56"/>
                  </a:lnTo>
                  <a:lnTo>
                    <a:pt x="4" y="56"/>
                  </a:lnTo>
                  <a:lnTo>
                    <a:pt x="8" y="64"/>
                  </a:lnTo>
                  <a:lnTo>
                    <a:pt x="12" y="72"/>
                  </a:lnTo>
                  <a:lnTo>
                    <a:pt x="20" y="76"/>
                  </a:lnTo>
                  <a:lnTo>
                    <a:pt x="28" y="76"/>
                  </a:lnTo>
                  <a:lnTo>
                    <a:pt x="32" y="76"/>
                  </a:lnTo>
                  <a:lnTo>
                    <a:pt x="36" y="72"/>
                  </a:lnTo>
                  <a:lnTo>
                    <a:pt x="40" y="72"/>
                  </a:lnTo>
                  <a:lnTo>
                    <a:pt x="40" y="64"/>
                  </a:lnTo>
                  <a:lnTo>
                    <a:pt x="40" y="60"/>
                  </a:lnTo>
                  <a:lnTo>
                    <a:pt x="36" y="56"/>
                  </a:lnTo>
                  <a:lnTo>
                    <a:pt x="32" y="52"/>
                  </a:lnTo>
                  <a:lnTo>
                    <a:pt x="20" y="44"/>
                  </a:lnTo>
                  <a:lnTo>
                    <a:pt x="12" y="40"/>
                  </a:lnTo>
                  <a:lnTo>
                    <a:pt x="4" y="36"/>
                  </a:lnTo>
                  <a:lnTo>
                    <a:pt x="0" y="28"/>
                  </a:lnTo>
                  <a:lnTo>
                    <a:pt x="0" y="24"/>
                  </a:lnTo>
                  <a:lnTo>
                    <a:pt x="4" y="16"/>
                  </a:lnTo>
                  <a:lnTo>
                    <a:pt x="8" y="8"/>
                  </a:lnTo>
                  <a:lnTo>
                    <a:pt x="16" y="4"/>
                  </a:lnTo>
                  <a:lnTo>
                    <a:pt x="24" y="0"/>
                  </a:lnTo>
                  <a:lnTo>
                    <a:pt x="32" y="0"/>
                  </a:lnTo>
                  <a:lnTo>
                    <a:pt x="36" y="4"/>
                  </a:lnTo>
                  <a:lnTo>
                    <a:pt x="40" y="4"/>
                  </a:lnTo>
                  <a:lnTo>
                    <a:pt x="45" y="4"/>
                  </a:lnTo>
                  <a:lnTo>
                    <a:pt x="49" y="0"/>
                  </a:lnTo>
                  <a:close/>
                </a:path>
              </a:pathLst>
            </a:custGeom>
            <a:solidFill>
              <a:srgbClr val="000000"/>
            </a:solidFill>
            <a:ln w="0">
              <a:solidFill>
                <a:srgbClr val="000000"/>
              </a:solidFill>
              <a:round/>
              <a:headEnd/>
              <a:tailEnd/>
            </a:ln>
          </p:spPr>
          <p:txBody>
            <a:bodyPr/>
            <a:lstStyle/>
            <a:p>
              <a:endParaRPr lang="en-US"/>
            </a:p>
          </p:txBody>
        </p:sp>
        <p:sp>
          <p:nvSpPr>
            <p:cNvPr id="9338" name="Rectangle 306"/>
            <p:cNvSpPr>
              <a:spLocks noChangeArrowheads="1"/>
            </p:cNvSpPr>
            <p:nvPr/>
          </p:nvSpPr>
          <p:spPr bwMode="auto">
            <a:xfrm>
              <a:off x="3829" y="3500"/>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39" name="Freeform 307"/>
            <p:cNvSpPr>
              <a:spLocks/>
            </p:cNvSpPr>
            <p:nvPr/>
          </p:nvSpPr>
          <p:spPr bwMode="auto">
            <a:xfrm>
              <a:off x="4118" y="3568"/>
              <a:ext cx="68" cy="80"/>
            </a:xfrm>
            <a:custGeom>
              <a:avLst/>
              <a:gdLst>
                <a:gd name="T0" fmla="*/ 60 w 68"/>
                <a:gd name="T1" fmla="*/ 56 h 80"/>
                <a:gd name="T2" fmla="*/ 52 w 68"/>
                <a:gd name="T3" fmla="*/ 64 h 80"/>
                <a:gd name="T4" fmla="*/ 44 w 68"/>
                <a:gd name="T5" fmla="*/ 72 h 80"/>
                <a:gd name="T6" fmla="*/ 36 w 68"/>
                <a:gd name="T7" fmla="*/ 76 h 80"/>
                <a:gd name="T8" fmla="*/ 24 w 68"/>
                <a:gd name="T9" fmla="*/ 80 h 80"/>
                <a:gd name="T10" fmla="*/ 16 w 68"/>
                <a:gd name="T11" fmla="*/ 76 h 80"/>
                <a:gd name="T12" fmla="*/ 8 w 68"/>
                <a:gd name="T13" fmla="*/ 72 h 80"/>
                <a:gd name="T14" fmla="*/ 4 w 68"/>
                <a:gd name="T15" fmla="*/ 64 h 80"/>
                <a:gd name="T16" fmla="*/ 0 w 68"/>
                <a:gd name="T17" fmla="*/ 52 h 80"/>
                <a:gd name="T18" fmla="*/ 4 w 68"/>
                <a:gd name="T19" fmla="*/ 40 h 80"/>
                <a:gd name="T20" fmla="*/ 8 w 68"/>
                <a:gd name="T21" fmla="*/ 28 h 80"/>
                <a:gd name="T22" fmla="*/ 16 w 68"/>
                <a:gd name="T23" fmla="*/ 16 h 80"/>
                <a:gd name="T24" fmla="*/ 28 w 68"/>
                <a:gd name="T25" fmla="*/ 8 h 80"/>
                <a:gd name="T26" fmla="*/ 40 w 68"/>
                <a:gd name="T27" fmla="*/ 0 h 80"/>
                <a:gd name="T28" fmla="*/ 52 w 68"/>
                <a:gd name="T29" fmla="*/ 0 h 80"/>
                <a:gd name="T30" fmla="*/ 60 w 68"/>
                <a:gd name="T31" fmla="*/ 0 h 80"/>
                <a:gd name="T32" fmla="*/ 64 w 68"/>
                <a:gd name="T33" fmla="*/ 4 h 80"/>
                <a:gd name="T34" fmla="*/ 68 w 68"/>
                <a:gd name="T35" fmla="*/ 8 h 80"/>
                <a:gd name="T36" fmla="*/ 68 w 68"/>
                <a:gd name="T37" fmla="*/ 12 h 80"/>
                <a:gd name="T38" fmla="*/ 68 w 68"/>
                <a:gd name="T39" fmla="*/ 16 h 80"/>
                <a:gd name="T40" fmla="*/ 68 w 68"/>
                <a:gd name="T41" fmla="*/ 20 h 80"/>
                <a:gd name="T42" fmla="*/ 64 w 68"/>
                <a:gd name="T43" fmla="*/ 24 h 80"/>
                <a:gd name="T44" fmla="*/ 60 w 68"/>
                <a:gd name="T45" fmla="*/ 24 h 80"/>
                <a:gd name="T46" fmla="*/ 56 w 68"/>
                <a:gd name="T47" fmla="*/ 24 h 80"/>
                <a:gd name="T48" fmla="*/ 56 w 68"/>
                <a:gd name="T49" fmla="*/ 24 h 80"/>
                <a:gd name="T50" fmla="*/ 56 w 68"/>
                <a:gd name="T51" fmla="*/ 20 h 80"/>
                <a:gd name="T52" fmla="*/ 52 w 68"/>
                <a:gd name="T53" fmla="*/ 16 h 80"/>
                <a:gd name="T54" fmla="*/ 52 w 68"/>
                <a:gd name="T55" fmla="*/ 16 h 80"/>
                <a:gd name="T56" fmla="*/ 56 w 68"/>
                <a:gd name="T57" fmla="*/ 16 h 80"/>
                <a:gd name="T58" fmla="*/ 56 w 68"/>
                <a:gd name="T59" fmla="*/ 12 h 80"/>
                <a:gd name="T60" fmla="*/ 56 w 68"/>
                <a:gd name="T61" fmla="*/ 12 h 80"/>
                <a:gd name="T62" fmla="*/ 56 w 68"/>
                <a:gd name="T63" fmla="*/ 8 h 80"/>
                <a:gd name="T64" fmla="*/ 60 w 68"/>
                <a:gd name="T65" fmla="*/ 8 h 80"/>
                <a:gd name="T66" fmla="*/ 60 w 68"/>
                <a:gd name="T67" fmla="*/ 8 h 80"/>
                <a:gd name="T68" fmla="*/ 60 w 68"/>
                <a:gd name="T69" fmla="*/ 8 h 80"/>
                <a:gd name="T70" fmla="*/ 60 w 68"/>
                <a:gd name="T71" fmla="*/ 4 h 80"/>
                <a:gd name="T72" fmla="*/ 56 w 68"/>
                <a:gd name="T73" fmla="*/ 4 h 80"/>
                <a:gd name="T74" fmla="*/ 56 w 68"/>
                <a:gd name="T75" fmla="*/ 4 h 80"/>
                <a:gd name="T76" fmla="*/ 52 w 68"/>
                <a:gd name="T77" fmla="*/ 4 h 80"/>
                <a:gd name="T78" fmla="*/ 44 w 68"/>
                <a:gd name="T79" fmla="*/ 4 h 80"/>
                <a:gd name="T80" fmla="*/ 36 w 68"/>
                <a:gd name="T81" fmla="*/ 8 h 80"/>
                <a:gd name="T82" fmla="*/ 28 w 68"/>
                <a:gd name="T83" fmla="*/ 16 h 80"/>
                <a:gd name="T84" fmla="*/ 24 w 68"/>
                <a:gd name="T85" fmla="*/ 24 h 80"/>
                <a:gd name="T86" fmla="*/ 16 w 68"/>
                <a:gd name="T87" fmla="*/ 36 h 80"/>
                <a:gd name="T88" fmla="*/ 16 w 68"/>
                <a:gd name="T89" fmla="*/ 48 h 80"/>
                <a:gd name="T90" fmla="*/ 16 w 68"/>
                <a:gd name="T91" fmla="*/ 56 h 80"/>
                <a:gd name="T92" fmla="*/ 20 w 68"/>
                <a:gd name="T93" fmla="*/ 64 h 80"/>
                <a:gd name="T94" fmla="*/ 28 w 68"/>
                <a:gd name="T95" fmla="*/ 68 h 80"/>
                <a:gd name="T96" fmla="*/ 32 w 68"/>
                <a:gd name="T97" fmla="*/ 68 h 80"/>
                <a:gd name="T98" fmla="*/ 40 w 68"/>
                <a:gd name="T99" fmla="*/ 68 h 80"/>
                <a:gd name="T100" fmla="*/ 44 w 68"/>
                <a:gd name="T101" fmla="*/ 64 h 80"/>
                <a:gd name="T102" fmla="*/ 52 w 68"/>
                <a:gd name="T103" fmla="*/ 60 h 80"/>
                <a:gd name="T104" fmla="*/ 60 w 68"/>
                <a:gd name="T105" fmla="*/ 52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4"/>
                  </a:lnTo>
                  <a:lnTo>
                    <a:pt x="44" y="72"/>
                  </a:lnTo>
                  <a:lnTo>
                    <a:pt x="36" y="76"/>
                  </a:lnTo>
                  <a:lnTo>
                    <a:pt x="24" y="80"/>
                  </a:lnTo>
                  <a:lnTo>
                    <a:pt x="16" y="76"/>
                  </a:lnTo>
                  <a:lnTo>
                    <a:pt x="8" y="72"/>
                  </a:lnTo>
                  <a:lnTo>
                    <a:pt x="4" y="64"/>
                  </a:lnTo>
                  <a:lnTo>
                    <a:pt x="0" y="52"/>
                  </a:lnTo>
                  <a:lnTo>
                    <a:pt x="4" y="40"/>
                  </a:lnTo>
                  <a:lnTo>
                    <a:pt x="8" y="28"/>
                  </a:lnTo>
                  <a:lnTo>
                    <a:pt x="16" y="16"/>
                  </a:lnTo>
                  <a:lnTo>
                    <a:pt x="28" y="8"/>
                  </a:lnTo>
                  <a:lnTo>
                    <a:pt x="40" y="0"/>
                  </a:lnTo>
                  <a:lnTo>
                    <a:pt x="52" y="0"/>
                  </a:lnTo>
                  <a:lnTo>
                    <a:pt x="60" y="0"/>
                  </a:lnTo>
                  <a:lnTo>
                    <a:pt x="64" y="4"/>
                  </a:lnTo>
                  <a:lnTo>
                    <a:pt x="68" y="8"/>
                  </a:lnTo>
                  <a:lnTo>
                    <a:pt x="68" y="12"/>
                  </a:lnTo>
                  <a:lnTo>
                    <a:pt x="68" y="16"/>
                  </a:lnTo>
                  <a:lnTo>
                    <a:pt x="68" y="20"/>
                  </a:lnTo>
                  <a:lnTo>
                    <a:pt x="64" y="24"/>
                  </a:lnTo>
                  <a:lnTo>
                    <a:pt x="60" y="24"/>
                  </a:lnTo>
                  <a:lnTo>
                    <a:pt x="56" y="24"/>
                  </a:lnTo>
                  <a:lnTo>
                    <a:pt x="56" y="20"/>
                  </a:lnTo>
                  <a:lnTo>
                    <a:pt x="52" y="16"/>
                  </a:lnTo>
                  <a:lnTo>
                    <a:pt x="56" y="16"/>
                  </a:lnTo>
                  <a:lnTo>
                    <a:pt x="56" y="12"/>
                  </a:lnTo>
                  <a:lnTo>
                    <a:pt x="56" y="8"/>
                  </a:lnTo>
                  <a:lnTo>
                    <a:pt x="60" y="8"/>
                  </a:lnTo>
                  <a:lnTo>
                    <a:pt x="60" y="4"/>
                  </a:lnTo>
                  <a:lnTo>
                    <a:pt x="56" y="4"/>
                  </a:lnTo>
                  <a:lnTo>
                    <a:pt x="52" y="4"/>
                  </a:lnTo>
                  <a:lnTo>
                    <a:pt x="44" y="4"/>
                  </a:lnTo>
                  <a:lnTo>
                    <a:pt x="36" y="8"/>
                  </a:lnTo>
                  <a:lnTo>
                    <a:pt x="28" y="16"/>
                  </a:lnTo>
                  <a:lnTo>
                    <a:pt x="24" y="24"/>
                  </a:lnTo>
                  <a:lnTo>
                    <a:pt x="16" y="36"/>
                  </a:lnTo>
                  <a:lnTo>
                    <a:pt x="16" y="48"/>
                  </a:lnTo>
                  <a:lnTo>
                    <a:pt x="16" y="56"/>
                  </a:lnTo>
                  <a:lnTo>
                    <a:pt x="20" y="64"/>
                  </a:lnTo>
                  <a:lnTo>
                    <a:pt x="28" y="68"/>
                  </a:lnTo>
                  <a:lnTo>
                    <a:pt x="32" y="68"/>
                  </a:lnTo>
                  <a:lnTo>
                    <a:pt x="40" y="68"/>
                  </a:lnTo>
                  <a:lnTo>
                    <a:pt x="44" y="64"/>
                  </a:lnTo>
                  <a:lnTo>
                    <a:pt x="52" y="60"/>
                  </a:lnTo>
                  <a:lnTo>
                    <a:pt x="60" y="52"/>
                  </a:lnTo>
                  <a:lnTo>
                    <a:pt x="60" y="56"/>
                  </a:lnTo>
                  <a:close/>
                </a:path>
              </a:pathLst>
            </a:custGeom>
            <a:solidFill>
              <a:srgbClr val="000000"/>
            </a:solidFill>
            <a:ln w="0">
              <a:solidFill>
                <a:srgbClr val="000000"/>
              </a:solidFill>
              <a:round/>
              <a:headEnd/>
              <a:tailEnd/>
            </a:ln>
          </p:spPr>
          <p:txBody>
            <a:bodyPr/>
            <a:lstStyle/>
            <a:p>
              <a:endParaRPr lang="en-US"/>
            </a:p>
          </p:txBody>
        </p:sp>
        <p:sp>
          <p:nvSpPr>
            <p:cNvPr id="9340" name="Freeform 308"/>
            <p:cNvSpPr>
              <a:spLocks noEditPoints="1"/>
            </p:cNvSpPr>
            <p:nvPr/>
          </p:nvSpPr>
          <p:spPr bwMode="auto">
            <a:xfrm>
              <a:off x="4194" y="3568"/>
              <a:ext cx="77" cy="80"/>
            </a:xfrm>
            <a:custGeom>
              <a:avLst/>
              <a:gdLst>
                <a:gd name="T0" fmla="*/ 77 w 77"/>
                <a:gd name="T1" fmla="*/ 24 h 80"/>
                <a:gd name="T2" fmla="*/ 77 w 77"/>
                <a:gd name="T3" fmla="*/ 40 h 80"/>
                <a:gd name="T4" fmla="*/ 73 w 77"/>
                <a:gd name="T5" fmla="*/ 52 h 80"/>
                <a:gd name="T6" fmla="*/ 65 w 77"/>
                <a:gd name="T7" fmla="*/ 64 h 80"/>
                <a:gd name="T8" fmla="*/ 53 w 77"/>
                <a:gd name="T9" fmla="*/ 72 h 80"/>
                <a:gd name="T10" fmla="*/ 41 w 77"/>
                <a:gd name="T11" fmla="*/ 76 h 80"/>
                <a:gd name="T12" fmla="*/ 29 w 77"/>
                <a:gd name="T13" fmla="*/ 80 h 80"/>
                <a:gd name="T14" fmla="*/ 16 w 77"/>
                <a:gd name="T15" fmla="*/ 76 h 80"/>
                <a:gd name="T16" fmla="*/ 8 w 77"/>
                <a:gd name="T17" fmla="*/ 72 h 80"/>
                <a:gd name="T18" fmla="*/ 4 w 77"/>
                <a:gd name="T19" fmla="*/ 64 h 80"/>
                <a:gd name="T20" fmla="*/ 0 w 77"/>
                <a:gd name="T21" fmla="*/ 52 h 80"/>
                <a:gd name="T22" fmla="*/ 4 w 77"/>
                <a:gd name="T23" fmla="*/ 40 h 80"/>
                <a:gd name="T24" fmla="*/ 8 w 77"/>
                <a:gd name="T25" fmla="*/ 28 h 80"/>
                <a:gd name="T26" fmla="*/ 16 w 77"/>
                <a:gd name="T27" fmla="*/ 16 h 80"/>
                <a:gd name="T28" fmla="*/ 29 w 77"/>
                <a:gd name="T29" fmla="*/ 4 h 80"/>
                <a:gd name="T30" fmla="*/ 41 w 77"/>
                <a:gd name="T31" fmla="*/ 0 h 80"/>
                <a:gd name="T32" fmla="*/ 53 w 77"/>
                <a:gd name="T33" fmla="*/ 0 h 80"/>
                <a:gd name="T34" fmla="*/ 65 w 77"/>
                <a:gd name="T35" fmla="*/ 0 h 80"/>
                <a:gd name="T36" fmla="*/ 73 w 77"/>
                <a:gd name="T37" fmla="*/ 4 h 80"/>
                <a:gd name="T38" fmla="*/ 77 w 77"/>
                <a:gd name="T39" fmla="*/ 16 h 80"/>
                <a:gd name="T40" fmla="*/ 77 w 77"/>
                <a:gd name="T41" fmla="*/ 24 h 80"/>
                <a:gd name="T42" fmla="*/ 65 w 77"/>
                <a:gd name="T43" fmla="*/ 20 h 80"/>
                <a:gd name="T44" fmla="*/ 61 w 77"/>
                <a:gd name="T45" fmla="*/ 12 h 80"/>
                <a:gd name="T46" fmla="*/ 61 w 77"/>
                <a:gd name="T47" fmla="*/ 8 h 80"/>
                <a:gd name="T48" fmla="*/ 57 w 77"/>
                <a:gd name="T49" fmla="*/ 4 h 80"/>
                <a:gd name="T50" fmla="*/ 49 w 77"/>
                <a:gd name="T51" fmla="*/ 4 h 80"/>
                <a:gd name="T52" fmla="*/ 41 w 77"/>
                <a:gd name="T53" fmla="*/ 4 h 80"/>
                <a:gd name="T54" fmla="*/ 33 w 77"/>
                <a:gd name="T55" fmla="*/ 12 h 80"/>
                <a:gd name="T56" fmla="*/ 29 w 77"/>
                <a:gd name="T57" fmla="*/ 20 h 80"/>
                <a:gd name="T58" fmla="*/ 20 w 77"/>
                <a:gd name="T59" fmla="*/ 40 h 80"/>
                <a:gd name="T60" fmla="*/ 16 w 77"/>
                <a:gd name="T61" fmla="*/ 56 h 80"/>
                <a:gd name="T62" fmla="*/ 16 w 77"/>
                <a:gd name="T63" fmla="*/ 64 h 80"/>
                <a:gd name="T64" fmla="*/ 20 w 77"/>
                <a:gd name="T65" fmla="*/ 72 h 80"/>
                <a:gd name="T66" fmla="*/ 24 w 77"/>
                <a:gd name="T67" fmla="*/ 72 h 80"/>
                <a:gd name="T68" fmla="*/ 33 w 77"/>
                <a:gd name="T69" fmla="*/ 76 h 80"/>
                <a:gd name="T70" fmla="*/ 41 w 77"/>
                <a:gd name="T71" fmla="*/ 72 h 80"/>
                <a:gd name="T72" fmla="*/ 45 w 77"/>
                <a:gd name="T73" fmla="*/ 68 h 80"/>
                <a:gd name="T74" fmla="*/ 53 w 77"/>
                <a:gd name="T75" fmla="*/ 56 h 80"/>
                <a:gd name="T76" fmla="*/ 61 w 77"/>
                <a:gd name="T77" fmla="*/ 40 h 80"/>
                <a:gd name="T78" fmla="*/ 65 w 77"/>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7"/>
                <a:gd name="T121" fmla="*/ 0 h 80"/>
                <a:gd name="T122" fmla="*/ 77 w 77"/>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7" h="80">
                  <a:moveTo>
                    <a:pt x="77" y="24"/>
                  </a:moveTo>
                  <a:lnTo>
                    <a:pt x="77" y="40"/>
                  </a:lnTo>
                  <a:lnTo>
                    <a:pt x="73" y="52"/>
                  </a:lnTo>
                  <a:lnTo>
                    <a:pt x="65" y="64"/>
                  </a:lnTo>
                  <a:lnTo>
                    <a:pt x="53" y="72"/>
                  </a:lnTo>
                  <a:lnTo>
                    <a:pt x="41" y="76"/>
                  </a:lnTo>
                  <a:lnTo>
                    <a:pt x="29" y="80"/>
                  </a:lnTo>
                  <a:lnTo>
                    <a:pt x="16" y="76"/>
                  </a:lnTo>
                  <a:lnTo>
                    <a:pt x="8" y="72"/>
                  </a:lnTo>
                  <a:lnTo>
                    <a:pt x="4" y="64"/>
                  </a:lnTo>
                  <a:lnTo>
                    <a:pt x="0" y="52"/>
                  </a:lnTo>
                  <a:lnTo>
                    <a:pt x="4" y="40"/>
                  </a:lnTo>
                  <a:lnTo>
                    <a:pt x="8" y="28"/>
                  </a:lnTo>
                  <a:lnTo>
                    <a:pt x="16" y="16"/>
                  </a:lnTo>
                  <a:lnTo>
                    <a:pt x="29" y="4"/>
                  </a:lnTo>
                  <a:lnTo>
                    <a:pt x="41" y="0"/>
                  </a:lnTo>
                  <a:lnTo>
                    <a:pt x="53" y="0"/>
                  </a:lnTo>
                  <a:lnTo>
                    <a:pt x="65" y="0"/>
                  </a:lnTo>
                  <a:lnTo>
                    <a:pt x="73" y="4"/>
                  </a:lnTo>
                  <a:lnTo>
                    <a:pt x="77" y="16"/>
                  </a:lnTo>
                  <a:lnTo>
                    <a:pt x="77" y="24"/>
                  </a:lnTo>
                  <a:close/>
                  <a:moveTo>
                    <a:pt x="65" y="20"/>
                  </a:moveTo>
                  <a:lnTo>
                    <a:pt x="61" y="12"/>
                  </a:lnTo>
                  <a:lnTo>
                    <a:pt x="61" y="8"/>
                  </a:lnTo>
                  <a:lnTo>
                    <a:pt x="57" y="4"/>
                  </a:lnTo>
                  <a:lnTo>
                    <a:pt x="49" y="4"/>
                  </a:lnTo>
                  <a:lnTo>
                    <a:pt x="41" y="4"/>
                  </a:lnTo>
                  <a:lnTo>
                    <a:pt x="33" y="12"/>
                  </a:lnTo>
                  <a:lnTo>
                    <a:pt x="29" y="20"/>
                  </a:lnTo>
                  <a:lnTo>
                    <a:pt x="20" y="40"/>
                  </a:lnTo>
                  <a:lnTo>
                    <a:pt x="16" y="56"/>
                  </a:lnTo>
                  <a:lnTo>
                    <a:pt x="16" y="64"/>
                  </a:lnTo>
                  <a:lnTo>
                    <a:pt x="20" y="72"/>
                  </a:lnTo>
                  <a:lnTo>
                    <a:pt x="24" y="72"/>
                  </a:lnTo>
                  <a:lnTo>
                    <a:pt x="33" y="76"/>
                  </a:lnTo>
                  <a:lnTo>
                    <a:pt x="41" y="72"/>
                  </a:lnTo>
                  <a:lnTo>
                    <a:pt x="45" y="68"/>
                  </a:lnTo>
                  <a:lnTo>
                    <a:pt x="53" y="56"/>
                  </a:lnTo>
                  <a:lnTo>
                    <a:pt x="61" y="40"/>
                  </a:lnTo>
                  <a:lnTo>
                    <a:pt x="65" y="20"/>
                  </a:lnTo>
                  <a:close/>
                </a:path>
              </a:pathLst>
            </a:custGeom>
            <a:solidFill>
              <a:srgbClr val="000000"/>
            </a:solidFill>
            <a:ln w="0">
              <a:solidFill>
                <a:srgbClr val="000000"/>
              </a:solidFill>
              <a:round/>
              <a:headEnd/>
              <a:tailEnd/>
            </a:ln>
          </p:spPr>
          <p:txBody>
            <a:bodyPr/>
            <a:lstStyle/>
            <a:p>
              <a:endParaRPr lang="en-US"/>
            </a:p>
          </p:txBody>
        </p:sp>
        <p:sp>
          <p:nvSpPr>
            <p:cNvPr id="9341" name="Freeform 309"/>
            <p:cNvSpPr>
              <a:spLocks/>
            </p:cNvSpPr>
            <p:nvPr/>
          </p:nvSpPr>
          <p:spPr bwMode="auto">
            <a:xfrm>
              <a:off x="4287" y="3568"/>
              <a:ext cx="80" cy="80"/>
            </a:xfrm>
            <a:custGeom>
              <a:avLst/>
              <a:gdLst>
                <a:gd name="T0" fmla="*/ 64 w 80"/>
                <a:gd name="T1" fmla="*/ 52 h 80"/>
                <a:gd name="T2" fmla="*/ 60 w 80"/>
                <a:gd name="T3" fmla="*/ 68 h 80"/>
                <a:gd name="T4" fmla="*/ 60 w 80"/>
                <a:gd name="T5" fmla="*/ 68 h 80"/>
                <a:gd name="T6" fmla="*/ 64 w 80"/>
                <a:gd name="T7" fmla="*/ 72 h 80"/>
                <a:gd name="T8" fmla="*/ 64 w 80"/>
                <a:gd name="T9" fmla="*/ 68 h 80"/>
                <a:gd name="T10" fmla="*/ 72 w 80"/>
                <a:gd name="T11" fmla="*/ 60 h 80"/>
                <a:gd name="T12" fmla="*/ 68 w 80"/>
                <a:gd name="T13" fmla="*/ 68 h 80"/>
                <a:gd name="T14" fmla="*/ 60 w 80"/>
                <a:gd name="T15" fmla="*/ 80 h 80"/>
                <a:gd name="T16" fmla="*/ 52 w 80"/>
                <a:gd name="T17" fmla="*/ 80 h 80"/>
                <a:gd name="T18" fmla="*/ 48 w 80"/>
                <a:gd name="T19" fmla="*/ 76 h 80"/>
                <a:gd name="T20" fmla="*/ 48 w 80"/>
                <a:gd name="T21" fmla="*/ 68 h 80"/>
                <a:gd name="T22" fmla="*/ 48 w 80"/>
                <a:gd name="T23" fmla="*/ 60 h 80"/>
                <a:gd name="T24" fmla="*/ 56 w 80"/>
                <a:gd name="T25" fmla="*/ 36 h 80"/>
                <a:gd name="T26" fmla="*/ 40 w 80"/>
                <a:gd name="T27" fmla="*/ 64 h 80"/>
                <a:gd name="T28" fmla="*/ 20 w 80"/>
                <a:gd name="T29" fmla="*/ 76 h 80"/>
                <a:gd name="T30" fmla="*/ 8 w 80"/>
                <a:gd name="T31" fmla="*/ 80 h 80"/>
                <a:gd name="T32" fmla="*/ 4 w 80"/>
                <a:gd name="T33" fmla="*/ 72 h 80"/>
                <a:gd name="T34" fmla="*/ 4 w 80"/>
                <a:gd name="T35" fmla="*/ 60 h 80"/>
                <a:gd name="T36" fmla="*/ 16 w 80"/>
                <a:gd name="T37" fmla="*/ 24 h 80"/>
                <a:gd name="T38" fmla="*/ 20 w 80"/>
                <a:gd name="T39" fmla="*/ 12 h 80"/>
                <a:gd name="T40" fmla="*/ 20 w 80"/>
                <a:gd name="T41" fmla="*/ 8 h 80"/>
                <a:gd name="T42" fmla="*/ 16 w 80"/>
                <a:gd name="T43" fmla="*/ 8 h 80"/>
                <a:gd name="T44" fmla="*/ 12 w 80"/>
                <a:gd name="T45" fmla="*/ 8 h 80"/>
                <a:gd name="T46" fmla="*/ 4 w 80"/>
                <a:gd name="T47" fmla="*/ 20 h 80"/>
                <a:gd name="T48" fmla="*/ 8 w 80"/>
                <a:gd name="T49" fmla="*/ 8 h 80"/>
                <a:gd name="T50" fmla="*/ 20 w 80"/>
                <a:gd name="T51" fmla="*/ 0 h 80"/>
                <a:gd name="T52" fmla="*/ 28 w 80"/>
                <a:gd name="T53" fmla="*/ 0 h 80"/>
                <a:gd name="T54" fmla="*/ 32 w 80"/>
                <a:gd name="T55" fmla="*/ 4 h 80"/>
                <a:gd name="T56" fmla="*/ 32 w 80"/>
                <a:gd name="T57" fmla="*/ 16 h 80"/>
                <a:gd name="T58" fmla="*/ 20 w 80"/>
                <a:gd name="T59" fmla="*/ 52 h 80"/>
                <a:gd name="T60" fmla="*/ 16 w 80"/>
                <a:gd name="T61" fmla="*/ 64 h 80"/>
                <a:gd name="T62" fmla="*/ 20 w 80"/>
                <a:gd name="T63" fmla="*/ 68 h 80"/>
                <a:gd name="T64" fmla="*/ 20 w 80"/>
                <a:gd name="T65" fmla="*/ 68 h 80"/>
                <a:gd name="T66" fmla="*/ 28 w 80"/>
                <a:gd name="T67" fmla="*/ 68 h 80"/>
                <a:gd name="T68" fmla="*/ 40 w 80"/>
                <a:gd name="T69" fmla="*/ 52 h 80"/>
                <a:gd name="T70" fmla="*/ 52 w 80"/>
                <a:gd name="T71" fmla="*/ 36 h 80"/>
                <a:gd name="T72" fmla="*/ 64 w 80"/>
                <a:gd name="T73" fmla="*/ 8 h 80"/>
                <a:gd name="T74" fmla="*/ 80 w 80"/>
                <a:gd name="T75" fmla="*/ 0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0"/>
                <a:gd name="T115" fmla="*/ 0 h 80"/>
                <a:gd name="T116" fmla="*/ 80 w 80"/>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0" h="80">
                  <a:moveTo>
                    <a:pt x="80" y="0"/>
                  </a:moveTo>
                  <a:lnTo>
                    <a:pt x="64" y="52"/>
                  </a:lnTo>
                  <a:lnTo>
                    <a:pt x="60" y="64"/>
                  </a:lnTo>
                  <a:lnTo>
                    <a:pt x="60" y="68"/>
                  </a:lnTo>
                  <a:lnTo>
                    <a:pt x="60" y="72"/>
                  </a:lnTo>
                  <a:lnTo>
                    <a:pt x="64" y="72"/>
                  </a:lnTo>
                  <a:lnTo>
                    <a:pt x="64" y="68"/>
                  </a:lnTo>
                  <a:lnTo>
                    <a:pt x="68" y="68"/>
                  </a:lnTo>
                  <a:lnTo>
                    <a:pt x="72" y="60"/>
                  </a:lnTo>
                  <a:lnTo>
                    <a:pt x="76" y="60"/>
                  </a:lnTo>
                  <a:lnTo>
                    <a:pt x="68" y="68"/>
                  </a:lnTo>
                  <a:lnTo>
                    <a:pt x="64" y="76"/>
                  </a:lnTo>
                  <a:lnTo>
                    <a:pt x="60" y="80"/>
                  </a:lnTo>
                  <a:lnTo>
                    <a:pt x="52" y="80"/>
                  </a:lnTo>
                  <a:lnTo>
                    <a:pt x="48" y="76"/>
                  </a:lnTo>
                  <a:lnTo>
                    <a:pt x="48" y="72"/>
                  </a:lnTo>
                  <a:lnTo>
                    <a:pt x="48" y="68"/>
                  </a:lnTo>
                  <a:lnTo>
                    <a:pt x="48" y="64"/>
                  </a:lnTo>
                  <a:lnTo>
                    <a:pt x="48" y="60"/>
                  </a:lnTo>
                  <a:lnTo>
                    <a:pt x="52" y="52"/>
                  </a:lnTo>
                  <a:lnTo>
                    <a:pt x="56" y="36"/>
                  </a:lnTo>
                  <a:lnTo>
                    <a:pt x="48" y="52"/>
                  </a:lnTo>
                  <a:lnTo>
                    <a:pt x="40" y="64"/>
                  </a:lnTo>
                  <a:lnTo>
                    <a:pt x="32" y="72"/>
                  </a:lnTo>
                  <a:lnTo>
                    <a:pt x="20" y="76"/>
                  </a:lnTo>
                  <a:lnTo>
                    <a:pt x="12" y="80"/>
                  </a:lnTo>
                  <a:lnTo>
                    <a:pt x="8" y="80"/>
                  </a:lnTo>
                  <a:lnTo>
                    <a:pt x="4" y="76"/>
                  </a:lnTo>
                  <a:lnTo>
                    <a:pt x="4" y="72"/>
                  </a:lnTo>
                  <a:lnTo>
                    <a:pt x="4" y="68"/>
                  </a:lnTo>
                  <a:lnTo>
                    <a:pt x="4" y="60"/>
                  </a:lnTo>
                  <a:lnTo>
                    <a:pt x="8" y="48"/>
                  </a:lnTo>
                  <a:lnTo>
                    <a:pt x="16" y="24"/>
                  </a:lnTo>
                  <a:lnTo>
                    <a:pt x="20" y="16"/>
                  </a:lnTo>
                  <a:lnTo>
                    <a:pt x="20" y="12"/>
                  </a:lnTo>
                  <a:lnTo>
                    <a:pt x="20" y="8"/>
                  </a:lnTo>
                  <a:lnTo>
                    <a:pt x="16" y="8"/>
                  </a:lnTo>
                  <a:lnTo>
                    <a:pt x="12" y="8"/>
                  </a:lnTo>
                  <a:lnTo>
                    <a:pt x="8" y="12"/>
                  </a:lnTo>
                  <a:lnTo>
                    <a:pt x="4" y="20"/>
                  </a:lnTo>
                  <a:lnTo>
                    <a:pt x="0" y="16"/>
                  </a:lnTo>
                  <a:lnTo>
                    <a:pt x="8" y="8"/>
                  </a:lnTo>
                  <a:lnTo>
                    <a:pt x="16" y="4"/>
                  </a:lnTo>
                  <a:lnTo>
                    <a:pt x="20" y="0"/>
                  </a:lnTo>
                  <a:lnTo>
                    <a:pt x="24" y="0"/>
                  </a:lnTo>
                  <a:lnTo>
                    <a:pt x="28" y="0"/>
                  </a:lnTo>
                  <a:lnTo>
                    <a:pt x="32" y="0"/>
                  </a:lnTo>
                  <a:lnTo>
                    <a:pt x="32" y="4"/>
                  </a:lnTo>
                  <a:lnTo>
                    <a:pt x="32" y="8"/>
                  </a:lnTo>
                  <a:lnTo>
                    <a:pt x="32" y="16"/>
                  </a:lnTo>
                  <a:lnTo>
                    <a:pt x="28" y="24"/>
                  </a:lnTo>
                  <a:lnTo>
                    <a:pt x="20" y="52"/>
                  </a:lnTo>
                  <a:lnTo>
                    <a:pt x="20" y="60"/>
                  </a:lnTo>
                  <a:lnTo>
                    <a:pt x="16" y="64"/>
                  </a:lnTo>
                  <a:lnTo>
                    <a:pt x="16" y="68"/>
                  </a:lnTo>
                  <a:lnTo>
                    <a:pt x="20" y="68"/>
                  </a:lnTo>
                  <a:lnTo>
                    <a:pt x="24" y="68"/>
                  </a:lnTo>
                  <a:lnTo>
                    <a:pt x="28" y="68"/>
                  </a:lnTo>
                  <a:lnTo>
                    <a:pt x="32" y="60"/>
                  </a:lnTo>
                  <a:lnTo>
                    <a:pt x="40" y="52"/>
                  </a:lnTo>
                  <a:lnTo>
                    <a:pt x="48" y="44"/>
                  </a:lnTo>
                  <a:lnTo>
                    <a:pt x="52" y="36"/>
                  </a:lnTo>
                  <a:lnTo>
                    <a:pt x="60" y="24"/>
                  </a:lnTo>
                  <a:lnTo>
                    <a:pt x="64" y="8"/>
                  </a:lnTo>
                  <a:lnTo>
                    <a:pt x="64" y="0"/>
                  </a:lnTo>
                  <a:lnTo>
                    <a:pt x="80" y="0"/>
                  </a:lnTo>
                  <a:close/>
                </a:path>
              </a:pathLst>
            </a:custGeom>
            <a:solidFill>
              <a:srgbClr val="000000"/>
            </a:solidFill>
            <a:ln w="0">
              <a:solidFill>
                <a:srgbClr val="000000"/>
              </a:solidFill>
              <a:round/>
              <a:headEnd/>
              <a:tailEnd/>
            </a:ln>
          </p:spPr>
          <p:txBody>
            <a:bodyPr/>
            <a:lstStyle/>
            <a:p>
              <a:endParaRPr lang="en-US"/>
            </a:p>
          </p:txBody>
        </p:sp>
        <p:sp>
          <p:nvSpPr>
            <p:cNvPr id="9342" name="Freeform 310"/>
            <p:cNvSpPr>
              <a:spLocks/>
            </p:cNvSpPr>
            <p:nvPr/>
          </p:nvSpPr>
          <p:spPr bwMode="auto">
            <a:xfrm>
              <a:off x="4371" y="3568"/>
              <a:ext cx="65" cy="76"/>
            </a:xfrm>
            <a:custGeom>
              <a:avLst/>
              <a:gdLst>
                <a:gd name="T0" fmla="*/ 4 w 65"/>
                <a:gd name="T1" fmla="*/ 4 h 76"/>
                <a:gd name="T2" fmla="*/ 32 w 65"/>
                <a:gd name="T3" fmla="*/ 0 h 76"/>
                <a:gd name="T4" fmla="*/ 20 w 65"/>
                <a:gd name="T5" fmla="*/ 40 h 76"/>
                <a:gd name="T6" fmla="*/ 32 w 65"/>
                <a:gd name="T7" fmla="*/ 24 h 76"/>
                <a:gd name="T8" fmla="*/ 40 w 65"/>
                <a:gd name="T9" fmla="*/ 12 h 76"/>
                <a:gd name="T10" fmla="*/ 48 w 65"/>
                <a:gd name="T11" fmla="*/ 4 h 76"/>
                <a:gd name="T12" fmla="*/ 52 w 65"/>
                <a:gd name="T13" fmla="*/ 0 h 76"/>
                <a:gd name="T14" fmla="*/ 61 w 65"/>
                <a:gd name="T15" fmla="*/ 0 h 76"/>
                <a:gd name="T16" fmla="*/ 61 w 65"/>
                <a:gd name="T17" fmla="*/ 0 h 76"/>
                <a:gd name="T18" fmla="*/ 65 w 65"/>
                <a:gd name="T19" fmla="*/ 0 h 76"/>
                <a:gd name="T20" fmla="*/ 65 w 65"/>
                <a:gd name="T21" fmla="*/ 4 h 76"/>
                <a:gd name="T22" fmla="*/ 65 w 65"/>
                <a:gd name="T23" fmla="*/ 4 h 76"/>
                <a:gd name="T24" fmla="*/ 65 w 65"/>
                <a:gd name="T25" fmla="*/ 12 h 76"/>
                <a:gd name="T26" fmla="*/ 61 w 65"/>
                <a:gd name="T27" fmla="*/ 16 h 76"/>
                <a:gd name="T28" fmla="*/ 61 w 65"/>
                <a:gd name="T29" fmla="*/ 20 h 76"/>
                <a:gd name="T30" fmla="*/ 56 w 65"/>
                <a:gd name="T31" fmla="*/ 24 h 76"/>
                <a:gd name="T32" fmla="*/ 56 w 65"/>
                <a:gd name="T33" fmla="*/ 20 h 76"/>
                <a:gd name="T34" fmla="*/ 52 w 65"/>
                <a:gd name="T35" fmla="*/ 20 h 76"/>
                <a:gd name="T36" fmla="*/ 52 w 65"/>
                <a:gd name="T37" fmla="*/ 20 h 76"/>
                <a:gd name="T38" fmla="*/ 52 w 65"/>
                <a:gd name="T39" fmla="*/ 16 h 76"/>
                <a:gd name="T40" fmla="*/ 52 w 65"/>
                <a:gd name="T41" fmla="*/ 16 h 76"/>
                <a:gd name="T42" fmla="*/ 52 w 65"/>
                <a:gd name="T43" fmla="*/ 12 h 76"/>
                <a:gd name="T44" fmla="*/ 48 w 65"/>
                <a:gd name="T45" fmla="*/ 12 h 76"/>
                <a:gd name="T46" fmla="*/ 48 w 65"/>
                <a:gd name="T47" fmla="*/ 12 h 76"/>
                <a:gd name="T48" fmla="*/ 48 w 65"/>
                <a:gd name="T49" fmla="*/ 12 h 76"/>
                <a:gd name="T50" fmla="*/ 48 w 65"/>
                <a:gd name="T51" fmla="*/ 12 h 76"/>
                <a:gd name="T52" fmla="*/ 44 w 65"/>
                <a:gd name="T53" fmla="*/ 16 h 76"/>
                <a:gd name="T54" fmla="*/ 40 w 65"/>
                <a:gd name="T55" fmla="*/ 20 h 76"/>
                <a:gd name="T56" fmla="*/ 32 w 65"/>
                <a:gd name="T57" fmla="*/ 28 h 76"/>
                <a:gd name="T58" fmla="*/ 24 w 65"/>
                <a:gd name="T59" fmla="*/ 40 h 76"/>
                <a:gd name="T60" fmla="*/ 20 w 65"/>
                <a:gd name="T61" fmla="*/ 48 h 76"/>
                <a:gd name="T62" fmla="*/ 20 w 65"/>
                <a:gd name="T63" fmla="*/ 56 h 76"/>
                <a:gd name="T64" fmla="*/ 16 w 65"/>
                <a:gd name="T65" fmla="*/ 60 h 76"/>
                <a:gd name="T66" fmla="*/ 16 w 65"/>
                <a:gd name="T67" fmla="*/ 64 h 76"/>
                <a:gd name="T68" fmla="*/ 12 w 65"/>
                <a:gd name="T69" fmla="*/ 76 h 76"/>
                <a:gd name="T70" fmla="*/ 0 w 65"/>
                <a:gd name="T71" fmla="*/ 76 h 76"/>
                <a:gd name="T72" fmla="*/ 16 w 65"/>
                <a:gd name="T73" fmla="*/ 24 h 76"/>
                <a:gd name="T74" fmla="*/ 16 w 65"/>
                <a:gd name="T75" fmla="*/ 16 h 76"/>
                <a:gd name="T76" fmla="*/ 16 w 65"/>
                <a:gd name="T77" fmla="*/ 8 h 76"/>
                <a:gd name="T78" fmla="*/ 16 w 65"/>
                <a:gd name="T79" fmla="*/ 8 h 76"/>
                <a:gd name="T80" fmla="*/ 16 w 65"/>
                <a:gd name="T81" fmla="*/ 8 h 76"/>
                <a:gd name="T82" fmla="*/ 12 w 65"/>
                <a:gd name="T83" fmla="*/ 4 h 76"/>
                <a:gd name="T84" fmla="*/ 12 w 65"/>
                <a:gd name="T85" fmla="*/ 4 h 76"/>
                <a:gd name="T86" fmla="*/ 8 w 65"/>
                <a:gd name="T87" fmla="*/ 4 h 76"/>
                <a:gd name="T88" fmla="*/ 4 w 65"/>
                <a:gd name="T89" fmla="*/ 4 h 76"/>
                <a:gd name="T90" fmla="*/ 4 w 65"/>
                <a:gd name="T91" fmla="*/ 4 h 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5"/>
                <a:gd name="T139" fmla="*/ 0 h 76"/>
                <a:gd name="T140" fmla="*/ 65 w 65"/>
                <a:gd name="T141" fmla="*/ 76 h 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5" h="76">
                  <a:moveTo>
                    <a:pt x="4" y="4"/>
                  </a:moveTo>
                  <a:lnTo>
                    <a:pt x="32" y="0"/>
                  </a:lnTo>
                  <a:lnTo>
                    <a:pt x="20" y="40"/>
                  </a:lnTo>
                  <a:lnTo>
                    <a:pt x="32" y="24"/>
                  </a:lnTo>
                  <a:lnTo>
                    <a:pt x="40" y="12"/>
                  </a:lnTo>
                  <a:lnTo>
                    <a:pt x="48" y="4"/>
                  </a:lnTo>
                  <a:lnTo>
                    <a:pt x="52" y="0"/>
                  </a:lnTo>
                  <a:lnTo>
                    <a:pt x="61" y="0"/>
                  </a:lnTo>
                  <a:lnTo>
                    <a:pt x="65" y="0"/>
                  </a:lnTo>
                  <a:lnTo>
                    <a:pt x="65" y="4"/>
                  </a:lnTo>
                  <a:lnTo>
                    <a:pt x="65" y="12"/>
                  </a:lnTo>
                  <a:lnTo>
                    <a:pt x="61" y="16"/>
                  </a:lnTo>
                  <a:lnTo>
                    <a:pt x="61" y="20"/>
                  </a:lnTo>
                  <a:lnTo>
                    <a:pt x="56" y="24"/>
                  </a:lnTo>
                  <a:lnTo>
                    <a:pt x="56" y="20"/>
                  </a:lnTo>
                  <a:lnTo>
                    <a:pt x="52" y="20"/>
                  </a:lnTo>
                  <a:lnTo>
                    <a:pt x="52" y="16"/>
                  </a:lnTo>
                  <a:lnTo>
                    <a:pt x="52" y="12"/>
                  </a:lnTo>
                  <a:lnTo>
                    <a:pt x="48" y="12"/>
                  </a:lnTo>
                  <a:lnTo>
                    <a:pt x="44" y="16"/>
                  </a:lnTo>
                  <a:lnTo>
                    <a:pt x="40" y="20"/>
                  </a:lnTo>
                  <a:lnTo>
                    <a:pt x="32" y="28"/>
                  </a:lnTo>
                  <a:lnTo>
                    <a:pt x="24" y="40"/>
                  </a:lnTo>
                  <a:lnTo>
                    <a:pt x="20" y="48"/>
                  </a:lnTo>
                  <a:lnTo>
                    <a:pt x="20" y="56"/>
                  </a:lnTo>
                  <a:lnTo>
                    <a:pt x="16" y="60"/>
                  </a:lnTo>
                  <a:lnTo>
                    <a:pt x="16" y="64"/>
                  </a:lnTo>
                  <a:lnTo>
                    <a:pt x="12" y="76"/>
                  </a:lnTo>
                  <a:lnTo>
                    <a:pt x="0" y="76"/>
                  </a:lnTo>
                  <a:lnTo>
                    <a:pt x="16" y="24"/>
                  </a:lnTo>
                  <a:lnTo>
                    <a:pt x="16" y="16"/>
                  </a:lnTo>
                  <a:lnTo>
                    <a:pt x="16" y="8"/>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sp>
          <p:nvSpPr>
            <p:cNvPr id="9343" name="Freeform 311"/>
            <p:cNvSpPr>
              <a:spLocks/>
            </p:cNvSpPr>
            <p:nvPr/>
          </p:nvSpPr>
          <p:spPr bwMode="auto">
            <a:xfrm>
              <a:off x="4436" y="3568"/>
              <a:ext cx="64" cy="80"/>
            </a:xfrm>
            <a:custGeom>
              <a:avLst/>
              <a:gdLst>
                <a:gd name="T0" fmla="*/ 64 w 64"/>
                <a:gd name="T1" fmla="*/ 0 h 80"/>
                <a:gd name="T2" fmla="*/ 60 w 64"/>
                <a:gd name="T3" fmla="*/ 24 h 80"/>
                <a:gd name="T4" fmla="*/ 56 w 64"/>
                <a:gd name="T5" fmla="*/ 24 h 80"/>
                <a:gd name="T6" fmla="*/ 52 w 64"/>
                <a:gd name="T7" fmla="*/ 16 h 80"/>
                <a:gd name="T8" fmla="*/ 52 w 64"/>
                <a:gd name="T9" fmla="*/ 8 h 80"/>
                <a:gd name="T10" fmla="*/ 44 w 64"/>
                <a:gd name="T11" fmla="*/ 4 h 80"/>
                <a:gd name="T12" fmla="*/ 40 w 64"/>
                <a:gd name="T13" fmla="*/ 4 h 80"/>
                <a:gd name="T14" fmla="*/ 36 w 64"/>
                <a:gd name="T15" fmla="*/ 4 h 80"/>
                <a:gd name="T16" fmla="*/ 32 w 64"/>
                <a:gd name="T17" fmla="*/ 4 h 80"/>
                <a:gd name="T18" fmla="*/ 32 w 64"/>
                <a:gd name="T19" fmla="*/ 8 h 80"/>
                <a:gd name="T20" fmla="*/ 28 w 64"/>
                <a:gd name="T21" fmla="*/ 12 h 80"/>
                <a:gd name="T22" fmla="*/ 28 w 64"/>
                <a:gd name="T23" fmla="*/ 16 h 80"/>
                <a:gd name="T24" fmla="*/ 32 w 64"/>
                <a:gd name="T25" fmla="*/ 16 h 80"/>
                <a:gd name="T26" fmla="*/ 32 w 64"/>
                <a:gd name="T27" fmla="*/ 20 h 80"/>
                <a:gd name="T28" fmla="*/ 36 w 64"/>
                <a:gd name="T29" fmla="*/ 24 h 80"/>
                <a:gd name="T30" fmla="*/ 44 w 64"/>
                <a:gd name="T31" fmla="*/ 36 h 80"/>
                <a:gd name="T32" fmla="*/ 48 w 64"/>
                <a:gd name="T33" fmla="*/ 44 h 80"/>
                <a:gd name="T34" fmla="*/ 52 w 64"/>
                <a:gd name="T35" fmla="*/ 48 h 80"/>
                <a:gd name="T36" fmla="*/ 52 w 64"/>
                <a:gd name="T37" fmla="*/ 56 h 80"/>
                <a:gd name="T38" fmla="*/ 52 w 64"/>
                <a:gd name="T39" fmla="*/ 64 h 80"/>
                <a:gd name="T40" fmla="*/ 44 w 64"/>
                <a:gd name="T41" fmla="*/ 72 h 80"/>
                <a:gd name="T42" fmla="*/ 36 w 64"/>
                <a:gd name="T43" fmla="*/ 76 h 80"/>
                <a:gd name="T44" fmla="*/ 28 w 64"/>
                <a:gd name="T45" fmla="*/ 80 h 80"/>
                <a:gd name="T46" fmla="*/ 20 w 64"/>
                <a:gd name="T47" fmla="*/ 76 h 80"/>
                <a:gd name="T48" fmla="*/ 12 w 64"/>
                <a:gd name="T49" fmla="*/ 76 h 80"/>
                <a:gd name="T50" fmla="*/ 8 w 64"/>
                <a:gd name="T51" fmla="*/ 72 h 80"/>
                <a:gd name="T52" fmla="*/ 8 w 64"/>
                <a:gd name="T53" fmla="*/ 72 h 80"/>
                <a:gd name="T54" fmla="*/ 4 w 64"/>
                <a:gd name="T55" fmla="*/ 76 h 80"/>
                <a:gd name="T56" fmla="*/ 0 w 64"/>
                <a:gd name="T57" fmla="*/ 80 h 80"/>
                <a:gd name="T58" fmla="*/ 0 w 64"/>
                <a:gd name="T59" fmla="*/ 80 h 80"/>
                <a:gd name="T60" fmla="*/ 4 w 64"/>
                <a:gd name="T61" fmla="*/ 52 h 80"/>
                <a:gd name="T62" fmla="*/ 8 w 64"/>
                <a:gd name="T63" fmla="*/ 52 h 80"/>
                <a:gd name="T64" fmla="*/ 8 w 64"/>
                <a:gd name="T65" fmla="*/ 64 h 80"/>
                <a:gd name="T66" fmla="*/ 12 w 64"/>
                <a:gd name="T67" fmla="*/ 68 h 80"/>
                <a:gd name="T68" fmla="*/ 20 w 64"/>
                <a:gd name="T69" fmla="*/ 72 h 80"/>
                <a:gd name="T70" fmla="*/ 28 w 64"/>
                <a:gd name="T71" fmla="*/ 76 h 80"/>
                <a:gd name="T72" fmla="*/ 32 w 64"/>
                <a:gd name="T73" fmla="*/ 76 h 80"/>
                <a:gd name="T74" fmla="*/ 36 w 64"/>
                <a:gd name="T75" fmla="*/ 72 h 80"/>
                <a:gd name="T76" fmla="*/ 40 w 64"/>
                <a:gd name="T77" fmla="*/ 68 h 80"/>
                <a:gd name="T78" fmla="*/ 40 w 64"/>
                <a:gd name="T79" fmla="*/ 64 h 80"/>
                <a:gd name="T80" fmla="*/ 40 w 64"/>
                <a:gd name="T81" fmla="*/ 60 h 80"/>
                <a:gd name="T82" fmla="*/ 40 w 64"/>
                <a:gd name="T83" fmla="*/ 56 h 80"/>
                <a:gd name="T84" fmla="*/ 36 w 64"/>
                <a:gd name="T85" fmla="*/ 48 h 80"/>
                <a:gd name="T86" fmla="*/ 28 w 64"/>
                <a:gd name="T87" fmla="*/ 40 h 80"/>
                <a:gd name="T88" fmla="*/ 24 w 64"/>
                <a:gd name="T89" fmla="*/ 32 h 80"/>
                <a:gd name="T90" fmla="*/ 20 w 64"/>
                <a:gd name="T91" fmla="*/ 28 h 80"/>
                <a:gd name="T92" fmla="*/ 16 w 64"/>
                <a:gd name="T93" fmla="*/ 24 h 80"/>
                <a:gd name="T94" fmla="*/ 16 w 64"/>
                <a:gd name="T95" fmla="*/ 20 h 80"/>
                <a:gd name="T96" fmla="*/ 20 w 64"/>
                <a:gd name="T97" fmla="*/ 12 h 80"/>
                <a:gd name="T98" fmla="*/ 24 w 64"/>
                <a:gd name="T99" fmla="*/ 4 h 80"/>
                <a:gd name="T100" fmla="*/ 28 w 64"/>
                <a:gd name="T101" fmla="*/ 0 h 80"/>
                <a:gd name="T102" fmla="*/ 40 w 64"/>
                <a:gd name="T103" fmla="*/ 0 h 80"/>
                <a:gd name="T104" fmla="*/ 40 w 64"/>
                <a:gd name="T105" fmla="*/ 0 h 80"/>
                <a:gd name="T106" fmla="*/ 44 w 64"/>
                <a:gd name="T107" fmla="*/ 0 h 80"/>
                <a:gd name="T108" fmla="*/ 44 w 64"/>
                <a:gd name="T109" fmla="*/ 0 h 80"/>
                <a:gd name="T110" fmla="*/ 48 w 64"/>
                <a:gd name="T111" fmla="*/ 0 h 80"/>
                <a:gd name="T112" fmla="*/ 52 w 64"/>
                <a:gd name="T113" fmla="*/ 4 h 80"/>
                <a:gd name="T114" fmla="*/ 56 w 64"/>
                <a:gd name="T115" fmla="*/ 4 h 80"/>
                <a:gd name="T116" fmla="*/ 60 w 64"/>
                <a:gd name="T117" fmla="*/ 4 h 80"/>
                <a:gd name="T118" fmla="*/ 60 w 64"/>
                <a:gd name="T119" fmla="*/ 0 h 80"/>
                <a:gd name="T120" fmla="*/ 64 w 64"/>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
                <a:gd name="T184" fmla="*/ 0 h 80"/>
                <a:gd name="T185" fmla="*/ 64 w 64"/>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 h="80">
                  <a:moveTo>
                    <a:pt x="64" y="0"/>
                  </a:moveTo>
                  <a:lnTo>
                    <a:pt x="60" y="24"/>
                  </a:lnTo>
                  <a:lnTo>
                    <a:pt x="56" y="24"/>
                  </a:lnTo>
                  <a:lnTo>
                    <a:pt x="52" y="16"/>
                  </a:lnTo>
                  <a:lnTo>
                    <a:pt x="52" y="8"/>
                  </a:lnTo>
                  <a:lnTo>
                    <a:pt x="44" y="4"/>
                  </a:lnTo>
                  <a:lnTo>
                    <a:pt x="40" y="4"/>
                  </a:lnTo>
                  <a:lnTo>
                    <a:pt x="36" y="4"/>
                  </a:lnTo>
                  <a:lnTo>
                    <a:pt x="32" y="4"/>
                  </a:lnTo>
                  <a:lnTo>
                    <a:pt x="32" y="8"/>
                  </a:lnTo>
                  <a:lnTo>
                    <a:pt x="28" y="12"/>
                  </a:lnTo>
                  <a:lnTo>
                    <a:pt x="28" y="16"/>
                  </a:lnTo>
                  <a:lnTo>
                    <a:pt x="32" y="16"/>
                  </a:lnTo>
                  <a:lnTo>
                    <a:pt x="32" y="20"/>
                  </a:lnTo>
                  <a:lnTo>
                    <a:pt x="36" y="24"/>
                  </a:lnTo>
                  <a:lnTo>
                    <a:pt x="44" y="36"/>
                  </a:lnTo>
                  <a:lnTo>
                    <a:pt x="48" y="44"/>
                  </a:lnTo>
                  <a:lnTo>
                    <a:pt x="52" y="48"/>
                  </a:lnTo>
                  <a:lnTo>
                    <a:pt x="52" y="56"/>
                  </a:lnTo>
                  <a:lnTo>
                    <a:pt x="52" y="64"/>
                  </a:lnTo>
                  <a:lnTo>
                    <a:pt x="44" y="72"/>
                  </a:lnTo>
                  <a:lnTo>
                    <a:pt x="36" y="76"/>
                  </a:lnTo>
                  <a:lnTo>
                    <a:pt x="28" y="80"/>
                  </a:lnTo>
                  <a:lnTo>
                    <a:pt x="20" y="76"/>
                  </a:lnTo>
                  <a:lnTo>
                    <a:pt x="12" y="76"/>
                  </a:lnTo>
                  <a:lnTo>
                    <a:pt x="8" y="72"/>
                  </a:lnTo>
                  <a:lnTo>
                    <a:pt x="4" y="76"/>
                  </a:lnTo>
                  <a:lnTo>
                    <a:pt x="0" y="80"/>
                  </a:lnTo>
                  <a:lnTo>
                    <a:pt x="4" y="52"/>
                  </a:lnTo>
                  <a:lnTo>
                    <a:pt x="8" y="52"/>
                  </a:lnTo>
                  <a:lnTo>
                    <a:pt x="8" y="64"/>
                  </a:lnTo>
                  <a:lnTo>
                    <a:pt x="12" y="68"/>
                  </a:lnTo>
                  <a:lnTo>
                    <a:pt x="20" y="72"/>
                  </a:lnTo>
                  <a:lnTo>
                    <a:pt x="28" y="76"/>
                  </a:lnTo>
                  <a:lnTo>
                    <a:pt x="32" y="76"/>
                  </a:lnTo>
                  <a:lnTo>
                    <a:pt x="36" y="72"/>
                  </a:lnTo>
                  <a:lnTo>
                    <a:pt x="40" y="68"/>
                  </a:lnTo>
                  <a:lnTo>
                    <a:pt x="40" y="64"/>
                  </a:lnTo>
                  <a:lnTo>
                    <a:pt x="40" y="60"/>
                  </a:lnTo>
                  <a:lnTo>
                    <a:pt x="40" y="56"/>
                  </a:lnTo>
                  <a:lnTo>
                    <a:pt x="36" y="48"/>
                  </a:lnTo>
                  <a:lnTo>
                    <a:pt x="28" y="40"/>
                  </a:lnTo>
                  <a:lnTo>
                    <a:pt x="24" y="32"/>
                  </a:lnTo>
                  <a:lnTo>
                    <a:pt x="20" y="28"/>
                  </a:lnTo>
                  <a:lnTo>
                    <a:pt x="16" y="24"/>
                  </a:lnTo>
                  <a:lnTo>
                    <a:pt x="16" y="20"/>
                  </a:lnTo>
                  <a:lnTo>
                    <a:pt x="20" y="12"/>
                  </a:lnTo>
                  <a:lnTo>
                    <a:pt x="24" y="4"/>
                  </a:lnTo>
                  <a:lnTo>
                    <a:pt x="28" y="0"/>
                  </a:lnTo>
                  <a:lnTo>
                    <a:pt x="40" y="0"/>
                  </a:lnTo>
                  <a:lnTo>
                    <a:pt x="44" y="0"/>
                  </a:lnTo>
                  <a:lnTo>
                    <a:pt x="48" y="0"/>
                  </a:lnTo>
                  <a:lnTo>
                    <a:pt x="52" y="4"/>
                  </a:lnTo>
                  <a:lnTo>
                    <a:pt x="56" y="4"/>
                  </a:lnTo>
                  <a:lnTo>
                    <a:pt x="60" y="4"/>
                  </a:lnTo>
                  <a:lnTo>
                    <a:pt x="60" y="0"/>
                  </a:lnTo>
                  <a:lnTo>
                    <a:pt x="64" y="0"/>
                  </a:lnTo>
                  <a:close/>
                </a:path>
              </a:pathLst>
            </a:custGeom>
            <a:solidFill>
              <a:srgbClr val="000000"/>
            </a:solidFill>
            <a:ln w="0">
              <a:solidFill>
                <a:srgbClr val="000000"/>
              </a:solidFill>
              <a:round/>
              <a:headEnd/>
              <a:tailEnd/>
            </a:ln>
          </p:spPr>
          <p:txBody>
            <a:bodyPr/>
            <a:lstStyle/>
            <a:p>
              <a:endParaRPr lang="en-US"/>
            </a:p>
          </p:txBody>
        </p:sp>
        <p:sp>
          <p:nvSpPr>
            <p:cNvPr id="9344" name="Freeform 312"/>
            <p:cNvSpPr>
              <a:spLocks noEditPoints="1"/>
            </p:cNvSpPr>
            <p:nvPr/>
          </p:nvSpPr>
          <p:spPr bwMode="auto">
            <a:xfrm>
              <a:off x="4504" y="3568"/>
              <a:ext cx="68" cy="80"/>
            </a:xfrm>
            <a:custGeom>
              <a:avLst/>
              <a:gdLst>
                <a:gd name="T0" fmla="*/ 16 w 68"/>
                <a:gd name="T1" fmla="*/ 44 h 80"/>
                <a:gd name="T2" fmla="*/ 16 w 68"/>
                <a:gd name="T3" fmla="*/ 48 h 80"/>
                <a:gd name="T4" fmla="*/ 16 w 68"/>
                <a:gd name="T5" fmla="*/ 52 h 80"/>
                <a:gd name="T6" fmla="*/ 20 w 68"/>
                <a:gd name="T7" fmla="*/ 56 h 80"/>
                <a:gd name="T8" fmla="*/ 24 w 68"/>
                <a:gd name="T9" fmla="*/ 64 h 80"/>
                <a:gd name="T10" fmla="*/ 28 w 68"/>
                <a:gd name="T11" fmla="*/ 68 h 80"/>
                <a:gd name="T12" fmla="*/ 36 w 68"/>
                <a:gd name="T13" fmla="*/ 68 h 80"/>
                <a:gd name="T14" fmla="*/ 40 w 68"/>
                <a:gd name="T15" fmla="*/ 68 h 80"/>
                <a:gd name="T16" fmla="*/ 44 w 68"/>
                <a:gd name="T17" fmla="*/ 64 h 80"/>
                <a:gd name="T18" fmla="*/ 52 w 68"/>
                <a:gd name="T19" fmla="*/ 60 h 80"/>
                <a:gd name="T20" fmla="*/ 60 w 68"/>
                <a:gd name="T21" fmla="*/ 56 h 80"/>
                <a:gd name="T22" fmla="*/ 64 w 68"/>
                <a:gd name="T23" fmla="*/ 56 h 80"/>
                <a:gd name="T24" fmla="*/ 52 w 68"/>
                <a:gd name="T25" fmla="*/ 68 h 80"/>
                <a:gd name="T26" fmla="*/ 36 w 68"/>
                <a:gd name="T27" fmla="*/ 76 h 80"/>
                <a:gd name="T28" fmla="*/ 24 w 68"/>
                <a:gd name="T29" fmla="*/ 80 h 80"/>
                <a:gd name="T30" fmla="*/ 16 w 68"/>
                <a:gd name="T31" fmla="*/ 76 h 80"/>
                <a:gd name="T32" fmla="*/ 8 w 68"/>
                <a:gd name="T33" fmla="*/ 72 h 80"/>
                <a:gd name="T34" fmla="*/ 4 w 68"/>
                <a:gd name="T35" fmla="*/ 64 h 80"/>
                <a:gd name="T36" fmla="*/ 0 w 68"/>
                <a:gd name="T37" fmla="*/ 52 h 80"/>
                <a:gd name="T38" fmla="*/ 4 w 68"/>
                <a:gd name="T39" fmla="*/ 40 h 80"/>
                <a:gd name="T40" fmla="*/ 8 w 68"/>
                <a:gd name="T41" fmla="*/ 28 h 80"/>
                <a:gd name="T42" fmla="*/ 16 w 68"/>
                <a:gd name="T43" fmla="*/ 16 h 80"/>
                <a:gd name="T44" fmla="*/ 28 w 68"/>
                <a:gd name="T45" fmla="*/ 4 h 80"/>
                <a:gd name="T46" fmla="*/ 40 w 68"/>
                <a:gd name="T47" fmla="*/ 0 h 80"/>
                <a:gd name="T48" fmla="*/ 52 w 68"/>
                <a:gd name="T49" fmla="*/ 0 h 80"/>
                <a:gd name="T50" fmla="*/ 60 w 68"/>
                <a:gd name="T51" fmla="*/ 0 h 80"/>
                <a:gd name="T52" fmla="*/ 64 w 68"/>
                <a:gd name="T53" fmla="*/ 4 h 80"/>
                <a:gd name="T54" fmla="*/ 68 w 68"/>
                <a:gd name="T55" fmla="*/ 8 h 80"/>
                <a:gd name="T56" fmla="*/ 68 w 68"/>
                <a:gd name="T57" fmla="*/ 12 h 80"/>
                <a:gd name="T58" fmla="*/ 68 w 68"/>
                <a:gd name="T59" fmla="*/ 20 h 80"/>
                <a:gd name="T60" fmla="*/ 64 w 68"/>
                <a:gd name="T61" fmla="*/ 24 h 80"/>
                <a:gd name="T62" fmla="*/ 56 w 68"/>
                <a:gd name="T63" fmla="*/ 32 h 80"/>
                <a:gd name="T64" fmla="*/ 44 w 68"/>
                <a:gd name="T65" fmla="*/ 40 h 80"/>
                <a:gd name="T66" fmla="*/ 32 w 68"/>
                <a:gd name="T67" fmla="*/ 40 h 80"/>
                <a:gd name="T68" fmla="*/ 16 w 68"/>
                <a:gd name="T69" fmla="*/ 44 h 80"/>
                <a:gd name="T70" fmla="*/ 16 w 68"/>
                <a:gd name="T71" fmla="*/ 40 h 80"/>
                <a:gd name="T72" fmla="*/ 28 w 68"/>
                <a:gd name="T73" fmla="*/ 40 h 80"/>
                <a:gd name="T74" fmla="*/ 36 w 68"/>
                <a:gd name="T75" fmla="*/ 36 h 80"/>
                <a:gd name="T76" fmla="*/ 44 w 68"/>
                <a:gd name="T77" fmla="*/ 28 h 80"/>
                <a:gd name="T78" fmla="*/ 52 w 68"/>
                <a:gd name="T79" fmla="*/ 24 h 80"/>
                <a:gd name="T80" fmla="*/ 56 w 68"/>
                <a:gd name="T81" fmla="*/ 16 h 80"/>
                <a:gd name="T82" fmla="*/ 56 w 68"/>
                <a:gd name="T83" fmla="*/ 12 h 80"/>
                <a:gd name="T84" fmla="*/ 56 w 68"/>
                <a:gd name="T85" fmla="*/ 8 h 80"/>
                <a:gd name="T86" fmla="*/ 56 w 68"/>
                <a:gd name="T87" fmla="*/ 4 h 80"/>
                <a:gd name="T88" fmla="*/ 52 w 68"/>
                <a:gd name="T89" fmla="*/ 4 h 80"/>
                <a:gd name="T90" fmla="*/ 48 w 68"/>
                <a:gd name="T91" fmla="*/ 4 h 80"/>
                <a:gd name="T92" fmla="*/ 40 w 68"/>
                <a:gd name="T93" fmla="*/ 4 h 80"/>
                <a:gd name="T94" fmla="*/ 32 w 68"/>
                <a:gd name="T95" fmla="*/ 12 h 80"/>
                <a:gd name="T96" fmla="*/ 24 w 68"/>
                <a:gd name="T97" fmla="*/ 24 h 80"/>
                <a:gd name="T98" fmla="*/ 16 w 68"/>
                <a:gd name="T99" fmla="*/ 40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0"/>
                <a:gd name="T152" fmla="*/ 68 w 68"/>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0">
                  <a:moveTo>
                    <a:pt x="16" y="44"/>
                  </a:moveTo>
                  <a:lnTo>
                    <a:pt x="16" y="48"/>
                  </a:lnTo>
                  <a:lnTo>
                    <a:pt x="16" y="52"/>
                  </a:lnTo>
                  <a:lnTo>
                    <a:pt x="20" y="56"/>
                  </a:lnTo>
                  <a:lnTo>
                    <a:pt x="24" y="64"/>
                  </a:lnTo>
                  <a:lnTo>
                    <a:pt x="28" y="68"/>
                  </a:lnTo>
                  <a:lnTo>
                    <a:pt x="36" y="68"/>
                  </a:lnTo>
                  <a:lnTo>
                    <a:pt x="40" y="68"/>
                  </a:lnTo>
                  <a:lnTo>
                    <a:pt x="44" y="64"/>
                  </a:lnTo>
                  <a:lnTo>
                    <a:pt x="52" y="60"/>
                  </a:lnTo>
                  <a:lnTo>
                    <a:pt x="60" y="56"/>
                  </a:lnTo>
                  <a:lnTo>
                    <a:pt x="64" y="56"/>
                  </a:lnTo>
                  <a:lnTo>
                    <a:pt x="52" y="68"/>
                  </a:lnTo>
                  <a:lnTo>
                    <a:pt x="36" y="76"/>
                  </a:lnTo>
                  <a:lnTo>
                    <a:pt x="24" y="80"/>
                  </a:lnTo>
                  <a:lnTo>
                    <a:pt x="16" y="76"/>
                  </a:lnTo>
                  <a:lnTo>
                    <a:pt x="8" y="72"/>
                  </a:lnTo>
                  <a:lnTo>
                    <a:pt x="4" y="64"/>
                  </a:lnTo>
                  <a:lnTo>
                    <a:pt x="0" y="52"/>
                  </a:lnTo>
                  <a:lnTo>
                    <a:pt x="4" y="40"/>
                  </a:lnTo>
                  <a:lnTo>
                    <a:pt x="8" y="28"/>
                  </a:lnTo>
                  <a:lnTo>
                    <a:pt x="16" y="16"/>
                  </a:lnTo>
                  <a:lnTo>
                    <a:pt x="28" y="4"/>
                  </a:lnTo>
                  <a:lnTo>
                    <a:pt x="40" y="0"/>
                  </a:lnTo>
                  <a:lnTo>
                    <a:pt x="52" y="0"/>
                  </a:lnTo>
                  <a:lnTo>
                    <a:pt x="60" y="0"/>
                  </a:lnTo>
                  <a:lnTo>
                    <a:pt x="64" y="4"/>
                  </a:lnTo>
                  <a:lnTo>
                    <a:pt x="68" y="8"/>
                  </a:lnTo>
                  <a:lnTo>
                    <a:pt x="68" y="12"/>
                  </a:lnTo>
                  <a:lnTo>
                    <a:pt x="68" y="20"/>
                  </a:lnTo>
                  <a:lnTo>
                    <a:pt x="64" y="24"/>
                  </a:lnTo>
                  <a:lnTo>
                    <a:pt x="56" y="32"/>
                  </a:lnTo>
                  <a:lnTo>
                    <a:pt x="44" y="40"/>
                  </a:lnTo>
                  <a:lnTo>
                    <a:pt x="32" y="40"/>
                  </a:lnTo>
                  <a:lnTo>
                    <a:pt x="16" y="44"/>
                  </a:lnTo>
                  <a:close/>
                  <a:moveTo>
                    <a:pt x="16" y="40"/>
                  </a:moveTo>
                  <a:lnTo>
                    <a:pt x="28" y="40"/>
                  </a:lnTo>
                  <a:lnTo>
                    <a:pt x="36" y="36"/>
                  </a:lnTo>
                  <a:lnTo>
                    <a:pt x="44" y="28"/>
                  </a:lnTo>
                  <a:lnTo>
                    <a:pt x="52" y="24"/>
                  </a:lnTo>
                  <a:lnTo>
                    <a:pt x="56" y="16"/>
                  </a:lnTo>
                  <a:lnTo>
                    <a:pt x="56" y="12"/>
                  </a:lnTo>
                  <a:lnTo>
                    <a:pt x="56" y="8"/>
                  </a:lnTo>
                  <a:lnTo>
                    <a:pt x="56" y="4"/>
                  </a:lnTo>
                  <a:lnTo>
                    <a:pt x="52" y="4"/>
                  </a:lnTo>
                  <a:lnTo>
                    <a:pt x="48" y="4"/>
                  </a:lnTo>
                  <a:lnTo>
                    <a:pt x="40" y="4"/>
                  </a:lnTo>
                  <a:lnTo>
                    <a:pt x="32" y="12"/>
                  </a:lnTo>
                  <a:lnTo>
                    <a:pt x="24" y="24"/>
                  </a:lnTo>
                  <a:lnTo>
                    <a:pt x="16" y="40"/>
                  </a:lnTo>
                  <a:close/>
                </a:path>
              </a:pathLst>
            </a:custGeom>
            <a:solidFill>
              <a:srgbClr val="000000"/>
            </a:solidFill>
            <a:ln w="0">
              <a:solidFill>
                <a:srgbClr val="000000"/>
              </a:solidFill>
              <a:round/>
              <a:headEnd/>
              <a:tailEnd/>
            </a:ln>
          </p:spPr>
          <p:txBody>
            <a:bodyPr/>
            <a:lstStyle/>
            <a:p>
              <a:endParaRPr lang="en-US"/>
            </a:p>
          </p:txBody>
        </p:sp>
        <p:pic>
          <p:nvPicPr>
            <p:cNvPr id="9345" name="Picture 313"/>
            <p:cNvPicPr>
              <a:picLocks noChangeAspect="1" noChangeArrowheads="1"/>
            </p:cNvPicPr>
            <p:nvPr/>
          </p:nvPicPr>
          <p:blipFill>
            <a:blip r:embed="rId3" cstate="print"/>
            <a:srcRect/>
            <a:stretch>
              <a:fillRect/>
            </a:stretch>
          </p:blipFill>
          <p:spPr bwMode="auto">
            <a:xfrm>
              <a:off x="4641" y="3560"/>
              <a:ext cx="152" cy="92"/>
            </a:xfrm>
            <a:prstGeom prst="rect">
              <a:avLst/>
            </a:prstGeom>
            <a:noFill/>
            <a:ln w="9525">
              <a:noFill/>
              <a:miter lim="800000"/>
              <a:headEnd/>
              <a:tailEnd/>
            </a:ln>
          </p:spPr>
        </p:pic>
        <p:pic>
          <p:nvPicPr>
            <p:cNvPr id="9346" name="Picture 314"/>
            <p:cNvPicPr>
              <a:picLocks noChangeAspect="1" noChangeArrowheads="1"/>
            </p:cNvPicPr>
            <p:nvPr/>
          </p:nvPicPr>
          <p:blipFill>
            <a:blip r:embed="rId4" cstate="print"/>
            <a:srcRect/>
            <a:stretch>
              <a:fillRect/>
            </a:stretch>
          </p:blipFill>
          <p:spPr bwMode="auto">
            <a:xfrm>
              <a:off x="4641" y="3560"/>
              <a:ext cx="152" cy="92"/>
            </a:xfrm>
            <a:prstGeom prst="rect">
              <a:avLst/>
            </a:prstGeom>
            <a:noFill/>
            <a:ln w="9525">
              <a:noFill/>
              <a:miter lim="800000"/>
              <a:headEnd/>
              <a:tailEnd/>
            </a:ln>
          </p:spPr>
        </p:pic>
        <p:sp>
          <p:nvSpPr>
            <p:cNvPr id="9347" name="Freeform 315"/>
            <p:cNvSpPr>
              <a:spLocks/>
            </p:cNvSpPr>
            <p:nvPr/>
          </p:nvSpPr>
          <p:spPr bwMode="auto">
            <a:xfrm>
              <a:off x="4854" y="3568"/>
              <a:ext cx="116" cy="80"/>
            </a:xfrm>
            <a:custGeom>
              <a:avLst/>
              <a:gdLst>
                <a:gd name="T0" fmla="*/ 24 w 116"/>
                <a:gd name="T1" fmla="*/ 40 h 80"/>
                <a:gd name="T2" fmla="*/ 36 w 116"/>
                <a:gd name="T3" fmla="*/ 16 h 80"/>
                <a:gd name="T4" fmla="*/ 52 w 116"/>
                <a:gd name="T5" fmla="*/ 0 h 80"/>
                <a:gd name="T6" fmla="*/ 60 w 116"/>
                <a:gd name="T7" fmla="*/ 0 h 80"/>
                <a:gd name="T8" fmla="*/ 68 w 116"/>
                <a:gd name="T9" fmla="*/ 0 h 80"/>
                <a:gd name="T10" fmla="*/ 72 w 116"/>
                <a:gd name="T11" fmla="*/ 8 h 80"/>
                <a:gd name="T12" fmla="*/ 68 w 116"/>
                <a:gd name="T13" fmla="*/ 20 h 80"/>
                <a:gd name="T14" fmla="*/ 72 w 116"/>
                <a:gd name="T15" fmla="*/ 24 h 80"/>
                <a:gd name="T16" fmla="*/ 92 w 116"/>
                <a:gd name="T17" fmla="*/ 4 h 80"/>
                <a:gd name="T18" fmla="*/ 104 w 116"/>
                <a:gd name="T19" fmla="*/ 0 h 80"/>
                <a:gd name="T20" fmla="*/ 112 w 116"/>
                <a:gd name="T21" fmla="*/ 0 h 80"/>
                <a:gd name="T22" fmla="*/ 116 w 116"/>
                <a:gd name="T23" fmla="*/ 12 h 80"/>
                <a:gd name="T24" fmla="*/ 112 w 116"/>
                <a:gd name="T25" fmla="*/ 20 h 80"/>
                <a:gd name="T26" fmla="*/ 100 w 116"/>
                <a:gd name="T27" fmla="*/ 64 h 80"/>
                <a:gd name="T28" fmla="*/ 100 w 116"/>
                <a:gd name="T29" fmla="*/ 68 h 80"/>
                <a:gd name="T30" fmla="*/ 100 w 116"/>
                <a:gd name="T31" fmla="*/ 68 h 80"/>
                <a:gd name="T32" fmla="*/ 100 w 116"/>
                <a:gd name="T33" fmla="*/ 68 h 80"/>
                <a:gd name="T34" fmla="*/ 108 w 116"/>
                <a:gd name="T35" fmla="*/ 64 h 80"/>
                <a:gd name="T36" fmla="*/ 112 w 116"/>
                <a:gd name="T37" fmla="*/ 60 h 80"/>
                <a:gd name="T38" fmla="*/ 108 w 116"/>
                <a:gd name="T39" fmla="*/ 68 h 80"/>
                <a:gd name="T40" fmla="*/ 96 w 116"/>
                <a:gd name="T41" fmla="*/ 76 h 80"/>
                <a:gd name="T42" fmla="*/ 92 w 116"/>
                <a:gd name="T43" fmla="*/ 80 h 80"/>
                <a:gd name="T44" fmla="*/ 88 w 116"/>
                <a:gd name="T45" fmla="*/ 76 h 80"/>
                <a:gd name="T46" fmla="*/ 84 w 116"/>
                <a:gd name="T47" fmla="*/ 72 h 80"/>
                <a:gd name="T48" fmla="*/ 88 w 116"/>
                <a:gd name="T49" fmla="*/ 56 h 80"/>
                <a:gd name="T50" fmla="*/ 100 w 116"/>
                <a:gd name="T51" fmla="*/ 20 h 80"/>
                <a:gd name="T52" fmla="*/ 100 w 116"/>
                <a:gd name="T53" fmla="*/ 16 h 80"/>
                <a:gd name="T54" fmla="*/ 100 w 116"/>
                <a:gd name="T55" fmla="*/ 12 h 80"/>
                <a:gd name="T56" fmla="*/ 100 w 116"/>
                <a:gd name="T57" fmla="*/ 8 h 80"/>
                <a:gd name="T58" fmla="*/ 92 w 116"/>
                <a:gd name="T59" fmla="*/ 12 h 80"/>
                <a:gd name="T60" fmla="*/ 76 w 116"/>
                <a:gd name="T61" fmla="*/ 28 h 80"/>
                <a:gd name="T62" fmla="*/ 60 w 116"/>
                <a:gd name="T63" fmla="*/ 60 h 80"/>
                <a:gd name="T64" fmla="*/ 40 w 116"/>
                <a:gd name="T65" fmla="*/ 76 h 80"/>
                <a:gd name="T66" fmla="*/ 56 w 116"/>
                <a:gd name="T67" fmla="*/ 20 h 80"/>
                <a:gd name="T68" fmla="*/ 56 w 116"/>
                <a:gd name="T69" fmla="*/ 12 h 80"/>
                <a:gd name="T70" fmla="*/ 56 w 116"/>
                <a:gd name="T71" fmla="*/ 8 h 80"/>
                <a:gd name="T72" fmla="*/ 52 w 116"/>
                <a:gd name="T73" fmla="*/ 8 h 80"/>
                <a:gd name="T74" fmla="*/ 40 w 116"/>
                <a:gd name="T75" fmla="*/ 16 h 80"/>
                <a:gd name="T76" fmla="*/ 28 w 116"/>
                <a:gd name="T77" fmla="*/ 36 h 80"/>
                <a:gd name="T78" fmla="*/ 20 w 116"/>
                <a:gd name="T79" fmla="*/ 52 h 80"/>
                <a:gd name="T80" fmla="*/ 12 w 116"/>
                <a:gd name="T81" fmla="*/ 76 h 80"/>
                <a:gd name="T82" fmla="*/ 16 w 116"/>
                <a:gd name="T83" fmla="*/ 20 h 80"/>
                <a:gd name="T84" fmla="*/ 16 w 116"/>
                <a:gd name="T85" fmla="*/ 12 h 80"/>
                <a:gd name="T86" fmla="*/ 16 w 116"/>
                <a:gd name="T87" fmla="*/ 8 h 80"/>
                <a:gd name="T88" fmla="*/ 12 w 116"/>
                <a:gd name="T89" fmla="*/ 4 h 80"/>
                <a:gd name="T90" fmla="*/ 8 w 116"/>
                <a:gd name="T91" fmla="*/ 4 h 80"/>
                <a:gd name="T92" fmla="*/ 4 w 116"/>
                <a:gd name="T93" fmla="*/ 4 h 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80"/>
                <a:gd name="T143" fmla="*/ 116 w 116"/>
                <a:gd name="T144" fmla="*/ 80 h 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80">
                  <a:moveTo>
                    <a:pt x="32" y="0"/>
                  </a:moveTo>
                  <a:lnTo>
                    <a:pt x="24" y="40"/>
                  </a:lnTo>
                  <a:lnTo>
                    <a:pt x="28" y="24"/>
                  </a:lnTo>
                  <a:lnTo>
                    <a:pt x="36" y="16"/>
                  </a:lnTo>
                  <a:lnTo>
                    <a:pt x="44" y="8"/>
                  </a:lnTo>
                  <a:lnTo>
                    <a:pt x="52" y="0"/>
                  </a:lnTo>
                  <a:lnTo>
                    <a:pt x="56" y="0"/>
                  </a:lnTo>
                  <a:lnTo>
                    <a:pt x="60" y="0"/>
                  </a:lnTo>
                  <a:lnTo>
                    <a:pt x="64" y="0"/>
                  </a:lnTo>
                  <a:lnTo>
                    <a:pt x="68" y="0"/>
                  </a:lnTo>
                  <a:lnTo>
                    <a:pt x="72" y="4"/>
                  </a:lnTo>
                  <a:lnTo>
                    <a:pt x="72" y="8"/>
                  </a:lnTo>
                  <a:lnTo>
                    <a:pt x="72" y="12"/>
                  </a:lnTo>
                  <a:lnTo>
                    <a:pt x="68" y="20"/>
                  </a:lnTo>
                  <a:lnTo>
                    <a:pt x="64" y="40"/>
                  </a:lnTo>
                  <a:lnTo>
                    <a:pt x="72" y="24"/>
                  </a:lnTo>
                  <a:lnTo>
                    <a:pt x="80" y="12"/>
                  </a:lnTo>
                  <a:lnTo>
                    <a:pt x="92" y="4"/>
                  </a:lnTo>
                  <a:lnTo>
                    <a:pt x="100" y="0"/>
                  </a:lnTo>
                  <a:lnTo>
                    <a:pt x="104" y="0"/>
                  </a:lnTo>
                  <a:lnTo>
                    <a:pt x="108" y="0"/>
                  </a:lnTo>
                  <a:lnTo>
                    <a:pt x="112" y="0"/>
                  </a:lnTo>
                  <a:lnTo>
                    <a:pt x="116" y="4"/>
                  </a:lnTo>
                  <a:lnTo>
                    <a:pt x="116" y="12"/>
                  </a:lnTo>
                  <a:lnTo>
                    <a:pt x="116" y="16"/>
                  </a:lnTo>
                  <a:lnTo>
                    <a:pt x="112" y="20"/>
                  </a:lnTo>
                  <a:lnTo>
                    <a:pt x="104" y="56"/>
                  </a:lnTo>
                  <a:lnTo>
                    <a:pt x="100" y="64"/>
                  </a:lnTo>
                  <a:lnTo>
                    <a:pt x="100" y="68"/>
                  </a:lnTo>
                  <a:lnTo>
                    <a:pt x="104" y="68"/>
                  </a:lnTo>
                  <a:lnTo>
                    <a:pt x="108" y="64"/>
                  </a:lnTo>
                  <a:lnTo>
                    <a:pt x="112" y="56"/>
                  </a:lnTo>
                  <a:lnTo>
                    <a:pt x="112" y="60"/>
                  </a:lnTo>
                  <a:lnTo>
                    <a:pt x="112" y="64"/>
                  </a:lnTo>
                  <a:lnTo>
                    <a:pt x="108" y="68"/>
                  </a:lnTo>
                  <a:lnTo>
                    <a:pt x="100" y="72"/>
                  </a:lnTo>
                  <a:lnTo>
                    <a:pt x="96" y="76"/>
                  </a:lnTo>
                  <a:lnTo>
                    <a:pt x="96" y="80"/>
                  </a:lnTo>
                  <a:lnTo>
                    <a:pt x="92" y="80"/>
                  </a:lnTo>
                  <a:lnTo>
                    <a:pt x="88" y="80"/>
                  </a:lnTo>
                  <a:lnTo>
                    <a:pt x="88" y="76"/>
                  </a:lnTo>
                  <a:lnTo>
                    <a:pt x="84" y="76"/>
                  </a:lnTo>
                  <a:lnTo>
                    <a:pt x="84" y="72"/>
                  </a:lnTo>
                  <a:lnTo>
                    <a:pt x="84" y="64"/>
                  </a:lnTo>
                  <a:lnTo>
                    <a:pt x="88" y="56"/>
                  </a:lnTo>
                  <a:lnTo>
                    <a:pt x="96" y="28"/>
                  </a:lnTo>
                  <a:lnTo>
                    <a:pt x="100" y="20"/>
                  </a:lnTo>
                  <a:lnTo>
                    <a:pt x="100" y="16"/>
                  </a:lnTo>
                  <a:lnTo>
                    <a:pt x="100" y="12"/>
                  </a:lnTo>
                  <a:lnTo>
                    <a:pt x="100" y="8"/>
                  </a:lnTo>
                  <a:lnTo>
                    <a:pt x="96" y="8"/>
                  </a:lnTo>
                  <a:lnTo>
                    <a:pt x="92" y="12"/>
                  </a:lnTo>
                  <a:lnTo>
                    <a:pt x="88" y="12"/>
                  </a:lnTo>
                  <a:lnTo>
                    <a:pt x="76" y="28"/>
                  </a:lnTo>
                  <a:lnTo>
                    <a:pt x="64" y="44"/>
                  </a:lnTo>
                  <a:lnTo>
                    <a:pt x="60" y="60"/>
                  </a:lnTo>
                  <a:lnTo>
                    <a:pt x="52" y="76"/>
                  </a:lnTo>
                  <a:lnTo>
                    <a:pt x="40" y="76"/>
                  </a:lnTo>
                  <a:lnTo>
                    <a:pt x="56" y="24"/>
                  </a:lnTo>
                  <a:lnTo>
                    <a:pt x="56" y="20"/>
                  </a:lnTo>
                  <a:lnTo>
                    <a:pt x="56" y="12"/>
                  </a:lnTo>
                  <a:lnTo>
                    <a:pt x="56" y="8"/>
                  </a:lnTo>
                  <a:lnTo>
                    <a:pt x="52" y="8"/>
                  </a:lnTo>
                  <a:lnTo>
                    <a:pt x="48" y="12"/>
                  </a:lnTo>
                  <a:lnTo>
                    <a:pt x="40" y="16"/>
                  </a:lnTo>
                  <a:lnTo>
                    <a:pt x="36" y="24"/>
                  </a:lnTo>
                  <a:lnTo>
                    <a:pt x="28" y="36"/>
                  </a:lnTo>
                  <a:lnTo>
                    <a:pt x="24" y="48"/>
                  </a:lnTo>
                  <a:lnTo>
                    <a:pt x="20" y="52"/>
                  </a:lnTo>
                  <a:lnTo>
                    <a:pt x="16" y="64"/>
                  </a:lnTo>
                  <a:lnTo>
                    <a:pt x="12" y="76"/>
                  </a:lnTo>
                  <a:lnTo>
                    <a:pt x="0" y="76"/>
                  </a:lnTo>
                  <a:lnTo>
                    <a:pt x="16" y="20"/>
                  </a:lnTo>
                  <a:lnTo>
                    <a:pt x="16" y="12"/>
                  </a:lnTo>
                  <a:lnTo>
                    <a:pt x="16" y="8"/>
                  </a:lnTo>
                  <a:lnTo>
                    <a:pt x="12" y="4"/>
                  </a:lnTo>
                  <a:lnTo>
                    <a:pt x="8" y="4"/>
                  </a:lnTo>
                  <a:lnTo>
                    <a:pt x="4" y="4"/>
                  </a:lnTo>
                  <a:lnTo>
                    <a:pt x="32" y="0"/>
                  </a:lnTo>
                  <a:close/>
                </a:path>
              </a:pathLst>
            </a:custGeom>
            <a:solidFill>
              <a:srgbClr val="000000"/>
            </a:solidFill>
            <a:ln w="0">
              <a:solidFill>
                <a:srgbClr val="000000"/>
              </a:solidFill>
              <a:round/>
              <a:headEnd/>
              <a:tailEnd/>
            </a:ln>
          </p:spPr>
          <p:txBody>
            <a:bodyPr/>
            <a:lstStyle/>
            <a:p>
              <a:endParaRPr lang="en-US"/>
            </a:p>
          </p:txBody>
        </p:sp>
        <p:sp>
          <p:nvSpPr>
            <p:cNvPr id="9348" name="Freeform 316"/>
            <p:cNvSpPr>
              <a:spLocks noEditPoints="1"/>
            </p:cNvSpPr>
            <p:nvPr/>
          </p:nvSpPr>
          <p:spPr bwMode="auto">
            <a:xfrm>
              <a:off x="4978" y="3568"/>
              <a:ext cx="68" cy="80"/>
            </a:xfrm>
            <a:custGeom>
              <a:avLst/>
              <a:gdLst>
                <a:gd name="T0" fmla="*/ 16 w 68"/>
                <a:gd name="T1" fmla="*/ 44 h 80"/>
                <a:gd name="T2" fmla="*/ 16 w 68"/>
                <a:gd name="T3" fmla="*/ 48 h 80"/>
                <a:gd name="T4" fmla="*/ 16 w 68"/>
                <a:gd name="T5" fmla="*/ 52 h 80"/>
                <a:gd name="T6" fmla="*/ 16 w 68"/>
                <a:gd name="T7" fmla="*/ 56 h 80"/>
                <a:gd name="T8" fmla="*/ 20 w 68"/>
                <a:gd name="T9" fmla="*/ 64 h 80"/>
                <a:gd name="T10" fmla="*/ 28 w 68"/>
                <a:gd name="T11" fmla="*/ 68 h 80"/>
                <a:gd name="T12" fmla="*/ 32 w 68"/>
                <a:gd name="T13" fmla="*/ 68 h 80"/>
                <a:gd name="T14" fmla="*/ 40 w 68"/>
                <a:gd name="T15" fmla="*/ 68 h 80"/>
                <a:gd name="T16" fmla="*/ 44 w 68"/>
                <a:gd name="T17" fmla="*/ 64 h 80"/>
                <a:gd name="T18" fmla="*/ 52 w 68"/>
                <a:gd name="T19" fmla="*/ 60 h 80"/>
                <a:gd name="T20" fmla="*/ 60 w 68"/>
                <a:gd name="T21" fmla="*/ 56 h 80"/>
                <a:gd name="T22" fmla="*/ 64 w 68"/>
                <a:gd name="T23" fmla="*/ 56 h 80"/>
                <a:gd name="T24" fmla="*/ 48 w 68"/>
                <a:gd name="T25" fmla="*/ 68 h 80"/>
                <a:gd name="T26" fmla="*/ 36 w 68"/>
                <a:gd name="T27" fmla="*/ 76 h 80"/>
                <a:gd name="T28" fmla="*/ 24 w 68"/>
                <a:gd name="T29" fmla="*/ 80 h 80"/>
                <a:gd name="T30" fmla="*/ 16 w 68"/>
                <a:gd name="T31" fmla="*/ 76 h 80"/>
                <a:gd name="T32" fmla="*/ 8 w 68"/>
                <a:gd name="T33" fmla="*/ 72 h 80"/>
                <a:gd name="T34" fmla="*/ 4 w 68"/>
                <a:gd name="T35" fmla="*/ 64 h 80"/>
                <a:gd name="T36" fmla="*/ 0 w 68"/>
                <a:gd name="T37" fmla="*/ 52 h 80"/>
                <a:gd name="T38" fmla="*/ 4 w 68"/>
                <a:gd name="T39" fmla="*/ 40 h 80"/>
                <a:gd name="T40" fmla="*/ 8 w 68"/>
                <a:gd name="T41" fmla="*/ 28 h 80"/>
                <a:gd name="T42" fmla="*/ 16 w 68"/>
                <a:gd name="T43" fmla="*/ 16 h 80"/>
                <a:gd name="T44" fmla="*/ 28 w 68"/>
                <a:gd name="T45" fmla="*/ 4 h 80"/>
                <a:gd name="T46" fmla="*/ 40 w 68"/>
                <a:gd name="T47" fmla="*/ 0 h 80"/>
                <a:gd name="T48" fmla="*/ 52 w 68"/>
                <a:gd name="T49" fmla="*/ 0 h 80"/>
                <a:gd name="T50" fmla="*/ 60 w 68"/>
                <a:gd name="T51" fmla="*/ 0 h 80"/>
                <a:gd name="T52" fmla="*/ 64 w 68"/>
                <a:gd name="T53" fmla="*/ 4 h 80"/>
                <a:gd name="T54" fmla="*/ 68 w 68"/>
                <a:gd name="T55" fmla="*/ 8 h 80"/>
                <a:gd name="T56" fmla="*/ 68 w 68"/>
                <a:gd name="T57" fmla="*/ 12 h 80"/>
                <a:gd name="T58" fmla="*/ 68 w 68"/>
                <a:gd name="T59" fmla="*/ 20 h 80"/>
                <a:gd name="T60" fmla="*/ 64 w 68"/>
                <a:gd name="T61" fmla="*/ 24 h 80"/>
                <a:gd name="T62" fmla="*/ 56 w 68"/>
                <a:gd name="T63" fmla="*/ 32 h 80"/>
                <a:gd name="T64" fmla="*/ 44 w 68"/>
                <a:gd name="T65" fmla="*/ 40 h 80"/>
                <a:gd name="T66" fmla="*/ 32 w 68"/>
                <a:gd name="T67" fmla="*/ 40 h 80"/>
                <a:gd name="T68" fmla="*/ 16 w 68"/>
                <a:gd name="T69" fmla="*/ 44 h 80"/>
                <a:gd name="T70" fmla="*/ 16 w 68"/>
                <a:gd name="T71" fmla="*/ 40 h 80"/>
                <a:gd name="T72" fmla="*/ 28 w 68"/>
                <a:gd name="T73" fmla="*/ 40 h 80"/>
                <a:gd name="T74" fmla="*/ 36 w 68"/>
                <a:gd name="T75" fmla="*/ 36 h 80"/>
                <a:gd name="T76" fmla="*/ 44 w 68"/>
                <a:gd name="T77" fmla="*/ 28 h 80"/>
                <a:gd name="T78" fmla="*/ 52 w 68"/>
                <a:gd name="T79" fmla="*/ 24 h 80"/>
                <a:gd name="T80" fmla="*/ 56 w 68"/>
                <a:gd name="T81" fmla="*/ 16 h 80"/>
                <a:gd name="T82" fmla="*/ 56 w 68"/>
                <a:gd name="T83" fmla="*/ 12 h 80"/>
                <a:gd name="T84" fmla="*/ 56 w 68"/>
                <a:gd name="T85" fmla="*/ 8 h 80"/>
                <a:gd name="T86" fmla="*/ 52 w 68"/>
                <a:gd name="T87" fmla="*/ 4 h 80"/>
                <a:gd name="T88" fmla="*/ 52 w 68"/>
                <a:gd name="T89" fmla="*/ 4 h 80"/>
                <a:gd name="T90" fmla="*/ 48 w 68"/>
                <a:gd name="T91" fmla="*/ 4 h 80"/>
                <a:gd name="T92" fmla="*/ 40 w 68"/>
                <a:gd name="T93" fmla="*/ 4 h 80"/>
                <a:gd name="T94" fmla="*/ 32 w 68"/>
                <a:gd name="T95" fmla="*/ 12 h 80"/>
                <a:gd name="T96" fmla="*/ 24 w 68"/>
                <a:gd name="T97" fmla="*/ 24 h 80"/>
                <a:gd name="T98" fmla="*/ 16 w 68"/>
                <a:gd name="T99" fmla="*/ 40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0"/>
                <a:gd name="T152" fmla="*/ 68 w 68"/>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0">
                  <a:moveTo>
                    <a:pt x="16" y="44"/>
                  </a:moveTo>
                  <a:lnTo>
                    <a:pt x="16" y="48"/>
                  </a:lnTo>
                  <a:lnTo>
                    <a:pt x="16" y="52"/>
                  </a:lnTo>
                  <a:lnTo>
                    <a:pt x="16" y="56"/>
                  </a:lnTo>
                  <a:lnTo>
                    <a:pt x="20" y="64"/>
                  </a:lnTo>
                  <a:lnTo>
                    <a:pt x="28" y="68"/>
                  </a:lnTo>
                  <a:lnTo>
                    <a:pt x="32" y="68"/>
                  </a:lnTo>
                  <a:lnTo>
                    <a:pt x="40" y="68"/>
                  </a:lnTo>
                  <a:lnTo>
                    <a:pt x="44" y="64"/>
                  </a:lnTo>
                  <a:lnTo>
                    <a:pt x="52" y="60"/>
                  </a:lnTo>
                  <a:lnTo>
                    <a:pt x="60" y="56"/>
                  </a:lnTo>
                  <a:lnTo>
                    <a:pt x="64" y="56"/>
                  </a:lnTo>
                  <a:lnTo>
                    <a:pt x="48" y="68"/>
                  </a:lnTo>
                  <a:lnTo>
                    <a:pt x="36" y="76"/>
                  </a:lnTo>
                  <a:lnTo>
                    <a:pt x="24" y="80"/>
                  </a:lnTo>
                  <a:lnTo>
                    <a:pt x="16" y="76"/>
                  </a:lnTo>
                  <a:lnTo>
                    <a:pt x="8" y="72"/>
                  </a:lnTo>
                  <a:lnTo>
                    <a:pt x="4" y="64"/>
                  </a:lnTo>
                  <a:lnTo>
                    <a:pt x="0" y="52"/>
                  </a:lnTo>
                  <a:lnTo>
                    <a:pt x="4" y="40"/>
                  </a:lnTo>
                  <a:lnTo>
                    <a:pt x="8" y="28"/>
                  </a:lnTo>
                  <a:lnTo>
                    <a:pt x="16" y="16"/>
                  </a:lnTo>
                  <a:lnTo>
                    <a:pt x="28" y="4"/>
                  </a:lnTo>
                  <a:lnTo>
                    <a:pt x="40" y="0"/>
                  </a:lnTo>
                  <a:lnTo>
                    <a:pt x="52" y="0"/>
                  </a:lnTo>
                  <a:lnTo>
                    <a:pt x="60" y="0"/>
                  </a:lnTo>
                  <a:lnTo>
                    <a:pt x="64" y="4"/>
                  </a:lnTo>
                  <a:lnTo>
                    <a:pt x="68" y="8"/>
                  </a:lnTo>
                  <a:lnTo>
                    <a:pt x="68" y="12"/>
                  </a:lnTo>
                  <a:lnTo>
                    <a:pt x="68" y="20"/>
                  </a:lnTo>
                  <a:lnTo>
                    <a:pt x="64" y="24"/>
                  </a:lnTo>
                  <a:lnTo>
                    <a:pt x="56" y="32"/>
                  </a:lnTo>
                  <a:lnTo>
                    <a:pt x="44" y="40"/>
                  </a:lnTo>
                  <a:lnTo>
                    <a:pt x="32" y="40"/>
                  </a:lnTo>
                  <a:lnTo>
                    <a:pt x="16" y="44"/>
                  </a:lnTo>
                  <a:close/>
                  <a:moveTo>
                    <a:pt x="16" y="40"/>
                  </a:moveTo>
                  <a:lnTo>
                    <a:pt x="28" y="40"/>
                  </a:lnTo>
                  <a:lnTo>
                    <a:pt x="36" y="36"/>
                  </a:lnTo>
                  <a:lnTo>
                    <a:pt x="44" y="28"/>
                  </a:lnTo>
                  <a:lnTo>
                    <a:pt x="52" y="24"/>
                  </a:lnTo>
                  <a:lnTo>
                    <a:pt x="56" y="16"/>
                  </a:lnTo>
                  <a:lnTo>
                    <a:pt x="56" y="12"/>
                  </a:lnTo>
                  <a:lnTo>
                    <a:pt x="56" y="8"/>
                  </a:lnTo>
                  <a:lnTo>
                    <a:pt x="52" y="4"/>
                  </a:lnTo>
                  <a:lnTo>
                    <a:pt x="48" y="4"/>
                  </a:lnTo>
                  <a:lnTo>
                    <a:pt x="40" y="4"/>
                  </a:lnTo>
                  <a:lnTo>
                    <a:pt x="32" y="12"/>
                  </a:lnTo>
                  <a:lnTo>
                    <a:pt x="24" y="24"/>
                  </a:lnTo>
                  <a:lnTo>
                    <a:pt x="16" y="40"/>
                  </a:lnTo>
                  <a:close/>
                </a:path>
              </a:pathLst>
            </a:custGeom>
            <a:solidFill>
              <a:srgbClr val="000000"/>
            </a:solidFill>
            <a:ln w="0">
              <a:solidFill>
                <a:srgbClr val="000000"/>
              </a:solidFill>
              <a:round/>
              <a:headEnd/>
              <a:tailEnd/>
            </a:ln>
          </p:spPr>
          <p:txBody>
            <a:bodyPr/>
            <a:lstStyle/>
            <a:p>
              <a:endParaRPr lang="en-US"/>
            </a:p>
          </p:txBody>
        </p:sp>
        <p:sp>
          <p:nvSpPr>
            <p:cNvPr id="9349" name="Freeform 317"/>
            <p:cNvSpPr>
              <a:spLocks noEditPoints="1"/>
            </p:cNvSpPr>
            <p:nvPr/>
          </p:nvSpPr>
          <p:spPr bwMode="auto">
            <a:xfrm>
              <a:off x="5059" y="3568"/>
              <a:ext cx="84" cy="80"/>
            </a:xfrm>
            <a:custGeom>
              <a:avLst/>
              <a:gdLst>
                <a:gd name="T0" fmla="*/ 64 w 84"/>
                <a:gd name="T1" fmla="*/ 60 h 80"/>
                <a:gd name="T2" fmla="*/ 64 w 84"/>
                <a:gd name="T3" fmla="*/ 68 h 80"/>
                <a:gd name="T4" fmla="*/ 64 w 84"/>
                <a:gd name="T5" fmla="*/ 68 h 80"/>
                <a:gd name="T6" fmla="*/ 64 w 84"/>
                <a:gd name="T7" fmla="*/ 72 h 80"/>
                <a:gd name="T8" fmla="*/ 64 w 84"/>
                <a:gd name="T9" fmla="*/ 72 h 80"/>
                <a:gd name="T10" fmla="*/ 68 w 84"/>
                <a:gd name="T11" fmla="*/ 64 h 80"/>
                <a:gd name="T12" fmla="*/ 76 w 84"/>
                <a:gd name="T13" fmla="*/ 60 h 80"/>
                <a:gd name="T14" fmla="*/ 64 w 84"/>
                <a:gd name="T15" fmla="*/ 76 h 80"/>
                <a:gd name="T16" fmla="*/ 56 w 84"/>
                <a:gd name="T17" fmla="*/ 80 h 80"/>
                <a:gd name="T18" fmla="*/ 52 w 84"/>
                <a:gd name="T19" fmla="*/ 76 h 80"/>
                <a:gd name="T20" fmla="*/ 48 w 84"/>
                <a:gd name="T21" fmla="*/ 72 h 80"/>
                <a:gd name="T22" fmla="*/ 52 w 84"/>
                <a:gd name="T23" fmla="*/ 60 h 80"/>
                <a:gd name="T24" fmla="*/ 40 w 84"/>
                <a:gd name="T25" fmla="*/ 68 h 80"/>
                <a:gd name="T26" fmla="*/ 24 w 84"/>
                <a:gd name="T27" fmla="*/ 76 h 80"/>
                <a:gd name="T28" fmla="*/ 8 w 84"/>
                <a:gd name="T29" fmla="*/ 76 h 80"/>
                <a:gd name="T30" fmla="*/ 0 w 84"/>
                <a:gd name="T31" fmla="*/ 68 h 80"/>
                <a:gd name="T32" fmla="*/ 0 w 84"/>
                <a:gd name="T33" fmla="*/ 44 h 80"/>
                <a:gd name="T34" fmla="*/ 20 w 84"/>
                <a:gd name="T35" fmla="*/ 16 h 80"/>
                <a:gd name="T36" fmla="*/ 40 w 84"/>
                <a:gd name="T37" fmla="*/ 0 h 80"/>
                <a:gd name="T38" fmla="*/ 56 w 84"/>
                <a:gd name="T39" fmla="*/ 0 h 80"/>
                <a:gd name="T40" fmla="*/ 64 w 84"/>
                <a:gd name="T41" fmla="*/ 4 h 80"/>
                <a:gd name="T42" fmla="*/ 68 w 84"/>
                <a:gd name="T43" fmla="*/ 4 h 80"/>
                <a:gd name="T44" fmla="*/ 52 w 84"/>
                <a:gd name="T45" fmla="*/ 4 h 80"/>
                <a:gd name="T46" fmla="*/ 40 w 84"/>
                <a:gd name="T47" fmla="*/ 8 h 80"/>
                <a:gd name="T48" fmla="*/ 20 w 84"/>
                <a:gd name="T49" fmla="*/ 28 h 80"/>
                <a:gd name="T50" fmla="*/ 16 w 84"/>
                <a:gd name="T51" fmla="*/ 56 h 80"/>
                <a:gd name="T52" fmla="*/ 16 w 84"/>
                <a:gd name="T53" fmla="*/ 68 h 80"/>
                <a:gd name="T54" fmla="*/ 24 w 84"/>
                <a:gd name="T55" fmla="*/ 68 h 80"/>
                <a:gd name="T56" fmla="*/ 40 w 84"/>
                <a:gd name="T57" fmla="*/ 64 h 80"/>
                <a:gd name="T58" fmla="*/ 56 w 84"/>
                <a:gd name="T59" fmla="*/ 44 h 80"/>
                <a:gd name="T60" fmla="*/ 60 w 84"/>
                <a:gd name="T61" fmla="*/ 16 h 80"/>
                <a:gd name="T62" fmla="*/ 60 w 84"/>
                <a:gd name="T63" fmla="*/ 4 h 80"/>
                <a:gd name="T64" fmla="*/ 52 w 84"/>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80"/>
                <a:gd name="T101" fmla="*/ 84 w 84"/>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80">
                  <a:moveTo>
                    <a:pt x="84" y="0"/>
                  </a:moveTo>
                  <a:lnTo>
                    <a:pt x="64" y="60"/>
                  </a:lnTo>
                  <a:lnTo>
                    <a:pt x="64" y="68"/>
                  </a:lnTo>
                  <a:lnTo>
                    <a:pt x="64" y="72"/>
                  </a:lnTo>
                  <a:lnTo>
                    <a:pt x="68" y="68"/>
                  </a:lnTo>
                  <a:lnTo>
                    <a:pt x="68" y="64"/>
                  </a:lnTo>
                  <a:lnTo>
                    <a:pt x="72" y="60"/>
                  </a:lnTo>
                  <a:lnTo>
                    <a:pt x="76" y="60"/>
                  </a:lnTo>
                  <a:lnTo>
                    <a:pt x="72" y="68"/>
                  </a:lnTo>
                  <a:lnTo>
                    <a:pt x="64" y="76"/>
                  </a:lnTo>
                  <a:lnTo>
                    <a:pt x="60" y="76"/>
                  </a:lnTo>
                  <a:lnTo>
                    <a:pt x="56" y="80"/>
                  </a:lnTo>
                  <a:lnTo>
                    <a:pt x="52" y="80"/>
                  </a:lnTo>
                  <a:lnTo>
                    <a:pt x="52" y="76"/>
                  </a:lnTo>
                  <a:lnTo>
                    <a:pt x="48" y="76"/>
                  </a:lnTo>
                  <a:lnTo>
                    <a:pt x="48" y="72"/>
                  </a:lnTo>
                  <a:lnTo>
                    <a:pt x="48" y="68"/>
                  </a:lnTo>
                  <a:lnTo>
                    <a:pt x="52" y="60"/>
                  </a:lnTo>
                  <a:lnTo>
                    <a:pt x="52" y="56"/>
                  </a:lnTo>
                  <a:lnTo>
                    <a:pt x="40" y="68"/>
                  </a:lnTo>
                  <a:lnTo>
                    <a:pt x="32" y="76"/>
                  </a:lnTo>
                  <a:lnTo>
                    <a:pt x="24" y="76"/>
                  </a:lnTo>
                  <a:lnTo>
                    <a:pt x="16" y="80"/>
                  </a:lnTo>
                  <a:lnTo>
                    <a:pt x="8" y="76"/>
                  </a:lnTo>
                  <a:lnTo>
                    <a:pt x="4" y="72"/>
                  </a:lnTo>
                  <a:lnTo>
                    <a:pt x="0" y="68"/>
                  </a:lnTo>
                  <a:lnTo>
                    <a:pt x="0" y="60"/>
                  </a:lnTo>
                  <a:lnTo>
                    <a:pt x="0" y="44"/>
                  </a:lnTo>
                  <a:lnTo>
                    <a:pt x="8" y="32"/>
                  </a:lnTo>
                  <a:lnTo>
                    <a:pt x="20" y="16"/>
                  </a:lnTo>
                  <a:lnTo>
                    <a:pt x="32" y="4"/>
                  </a:lnTo>
                  <a:lnTo>
                    <a:pt x="40" y="0"/>
                  </a:lnTo>
                  <a:lnTo>
                    <a:pt x="52" y="0"/>
                  </a:lnTo>
                  <a:lnTo>
                    <a:pt x="56" y="0"/>
                  </a:lnTo>
                  <a:lnTo>
                    <a:pt x="60" y="0"/>
                  </a:lnTo>
                  <a:lnTo>
                    <a:pt x="64" y="4"/>
                  </a:lnTo>
                  <a:lnTo>
                    <a:pt x="64" y="12"/>
                  </a:lnTo>
                  <a:lnTo>
                    <a:pt x="68" y="4"/>
                  </a:lnTo>
                  <a:lnTo>
                    <a:pt x="84" y="0"/>
                  </a:lnTo>
                  <a:close/>
                  <a:moveTo>
                    <a:pt x="52" y="4"/>
                  </a:moveTo>
                  <a:lnTo>
                    <a:pt x="44" y="4"/>
                  </a:lnTo>
                  <a:lnTo>
                    <a:pt x="40" y="8"/>
                  </a:lnTo>
                  <a:lnTo>
                    <a:pt x="28" y="16"/>
                  </a:lnTo>
                  <a:lnTo>
                    <a:pt x="20" y="28"/>
                  </a:lnTo>
                  <a:lnTo>
                    <a:pt x="16" y="44"/>
                  </a:lnTo>
                  <a:lnTo>
                    <a:pt x="16" y="56"/>
                  </a:lnTo>
                  <a:lnTo>
                    <a:pt x="16" y="64"/>
                  </a:lnTo>
                  <a:lnTo>
                    <a:pt x="16" y="68"/>
                  </a:lnTo>
                  <a:lnTo>
                    <a:pt x="20" y="68"/>
                  </a:lnTo>
                  <a:lnTo>
                    <a:pt x="24" y="68"/>
                  </a:lnTo>
                  <a:lnTo>
                    <a:pt x="32" y="68"/>
                  </a:lnTo>
                  <a:lnTo>
                    <a:pt x="40" y="64"/>
                  </a:lnTo>
                  <a:lnTo>
                    <a:pt x="48" y="56"/>
                  </a:lnTo>
                  <a:lnTo>
                    <a:pt x="56" y="44"/>
                  </a:lnTo>
                  <a:lnTo>
                    <a:pt x="60" y="28"/>
                  </a:lnTo>
                  <a:lnTo>
                    <a:pt x="60" y="16"/>
                  </a:lnTo>
                  <a:lnTo>
                    <a:pt x="60" y="8"/>
                  </a:lnTo>
                  <a:lnTo>
                    <a:pt x="60" y="4"/>
                  </a:lnTo>
                  <a:lnTo>
                    <a:pt x="56" y="4"/>
                  </a:lnTo>
                  <a:lnTo>
                    <a:pt x="52" y="4"/>
                  </a:lnTo>
                  <a:close/>
                </a:path>
              </a:pathLst>
            </a:custGeom>
            <a:solidFill>
              <a:srgbClr val="000000"/>
            </a:solidFill>
            <a:ln w="0">
              <a:solidFill>
                <a:srgbClr val="000000"/>
              </a:solidFill>
              <a:round/>
              <a:headEnd/>
              <a:tailEnd/>
            </a:ln>
          </p:spPr>
          <p:txBody>
            <a:bodyPr/>
            <a:lstStyle/>
            <a:p>
              <a:endParaRPr lang="en-US"/>
            </a:p>
          </p:txBody>
        </p:sp>
        <p:sp>
          <p:nvSpPr>
            <p:cNvPr id="9350" name="Freeform 318"/>
            <p:cNvSpPr>
              <a:spLocks/>
            </p:cNvSpPr>
            <p:nvPr/>
          </p:nvSpPr>
          <p:spPr bwMode="auto">
            <a:xfrm>
              <a:off x="5147" y="3524"/>
              <a:ext cx="48" cy="124"/>
            </a:xfrm>
            <a:custGeom>
              <a:avLst/>
              <a:gdLst>
                <a:gd name="T0" fmla="*/ 48 w 48"/>
                <a:gd name="T1" fmla="*/ 0 h 124"/>
                <a:gd name="T2" fmla="*/ 16 w 48"/>
                <a:gd name="T3" fmla="*/ 100 h 124"/>
                <a:gd name="T4" fmla="*/ 16 w 48"/>
                <a:gd name="T5" fmla="*/ 108 h 124"/>
                <a:gd name="T6" fmla="*/ 16 w 48"/>
                <a:gd name="T7" fmla="*/ 112 h 124"/>
                <a:gd name="T8" fmla="*/ 16 w 48"/>
                <a:gd name="T9" fmla="*/ 112 h 124"/>
                <a:gd name="T10" fmla="*/ 16 w 48"/>
                <a:gd name="T11" fmla="*/ 112 h 124"/>
                <a:gd name="T12" fmla="*/ 16 w 48"/>
                <a:gd name="T13" fmla="*/ 112 h 124"/>
                <a:gd name="T14" fmla="*/ 16 w 48"/>
                <a:gd name="T15" fmla="*/ 112 h 124"/>
                <a:gd name="T16" fmla="*/ 20 w 48"/>
                <a:gd name="T17" fmla="*/ 112 h 124"/>
                <a:gd name="T18" fmla="*/ 20 w 48"/>
                <a:gd name="T19" fmla="*/ 112 h 124"/>
                <a:gd name="T20" fmla="*/ 24 w 48"/>
                <a:gd name="T21" fmla="*/ 108 h 124"/>
                <a:gd name="T22" fmla="*/ 32 w 48"/>
                <a:gd name="T23" fmla="*/ 100 h 124"/>
                <a:gd name="T24" fmla="*/ 32 w 48"/>
                <a:gd name="T25" fmla="*/ 104 h 124"/>
                <a:gd name="T26" fmla="*/ 24 w 48"/>
                <a:gd name="T27" fmla="*/ 112 h 124"/>
                <a:gd name="T28" fmla="*/ 20 w 48"/>
                <a:gd name="T29" fmla="*/ 120 h 124"/>
                <a:gd name="T30" fmla="*/ 12 w 48"/>
                <a:gd name="T31" fmla="*/ 120 h 124"/>
                <a:gd name="T32" fmla="*/ 8 w 48"/>
                <a:gd name="T33" fmla="*/ 124 h 124"/>
                <a:gd name="T34" fmla="*/ 4 w 48"/>
                <a:gd name="T35" fmla="*/ 124 h 124"/>
                <a:gd name="T36" fmla="*/ 4 w 48"/>
                <a:gd name="T37" fmla="*/ 120 h 124"/>
                <a:gd name="T38" fmla="*/ 0 w 48"/>
                <a:gd name="T39" fmla="*/ 120 h 124"/>
                <a:gd name="T40" fmla="*/ 0 w 48"/>
                <a:gd name="T41" fmla="*/ 116 h 124"/>
                <a:gd name="T42" fmla="*/ 0 w 48"/>
                <a:gd name="T43" fmla="*/ 112 h 124"/>
                <a:gd name="T44" fmla="*/ 4 w 48"/>
                <a:gd name="T45" fmla="*/ 104 h 124"/>
                <a:gd name="T46" fmla="*/ 28 w 48"/>
                <a:gd name="T47" fmla="*/ 20 h 124"/>
                <a:gd name="T48" fmla="*/ 28 w 48"/>
                <a:gd name="T49" fmla="*/ 12 h 124"/>
                <a:gd name="T50" fmla="*/ 32 w 48"/>
                <a:gd name="T51" fmla="*/ 8 h 124"/>
                <a:gd name="T52" fmla="*/ 28 w 48"/>
                <a:gd name="T53" fmla="*/ 8 h 124"/>
                <a:gd name="T54" fmla="*/ 28 w 48"/>
                <a:gd name="T55" fmla="*/ 8 h 124"/>
                <a:gd name="T56" fmla="*/ 28 w 48"/>
                <a:gd name="T57" fmla="*/ 4 h 124"/>
                <a:gd name="T58" fmla="*/ 24 w 48"/>
                <a:gd name="T59" fmla="*/ 4 h 124"/>
                <a:gd name="T60" fmla="*/ 20 w 48"/>
                <a:gd name="T61" fmla="*/ 4 h 124"/>
                <a:gd name="T62" fmla="*/ 20 w 48"/>
                <a:gd name="T63" fmla="*/ 4 h 124"/>
                <a:gd name="T64" fmla="*/ 20 w 48"/>
                <a:gd name="T65" fmla="*/ 4 h 124"/>
                <a:gd name="T66" fmla="*/ 48 w 48"/>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4"/>
                <a:gd name="T104" fmla="*/ 48 w 48"/>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4">
                  <a:moveTo>
                    <a:pt x="48" y="0"/>
                  </a:moveTo>
                  <a:lnTo>
                    <a:pt x="16" y="100"/>
                  </a:lnTo>
                  <a:lnTo>
                    <a:pt x="16" y="108"/>
                  </a:lnTo>
                  <a:lnTo>
                    <a:pt x="16" y="112"/>
                  </a:lnTo>
                  <a:lnTo>
                    <a:pt x="20" y="112"/>
                  </a:lnTo>
                  <a:lnTo>
                    <a:pt x="24" y="108"/>
                  </a:lnTo>
                  <a:lnTo>
                    <a:pt x="32" y="100"/>
                  </a:lnTo>
                  <a:lnTo>
                    <a:pt x="32" y="104"/>
                  </a:lnTo>
                  <a:lnTo>
                    <a:pt x="24" y="112"/>
                  </a:lnTo>
                  <a:lnTo>
                    <a:pt x="20" y="120"/>
                  </a:lnTo>
                  <a:lnTo>
                    <a:pt x="12" y="120"/>
                  </a:lnTo>
                  <a:lnTo>
                    <a:pt x="8" y="124"/>
                  </a:lnTo>
                  <a:lnTo>
                    <a:pt x="4" y="124"/>
                  </a:lnTo>
                  <a:lnTo>
                    <a:pt x="4" y="120"/>
                  </a:lnTo>
                  <a:lnTo>
                    <a:pt x="0" y="120"/>
                  </a:lnTo>
                  <a:lnTo>
                    <a:pt x="0" y="116"/>
                  </a:lnTo>
                  <a:lnTo>
                    <a:pt x="0" y="112"/>
                  </a:lnTo>
                  <a:lnTo>
                    <a:pt x="4" y="104"/>
                  </a:lnTo>
                  <a:lnTo>
                    <a:pt x="28" y="20"/>
                  </a:lnTo>
                  <a:lnTo>
                    <a:pt x="28" y="12"/>
                  </a:lnTo>
                  <a:lnTo>
                    <a:pt x="32" y="8"/>
                  </a:lnTo>
                  <a:lnTo>
                    <a:pt x="28" y="8"/>
                  </a:lnTo>
                  <a:lnTo>
                    <a:pt x="28" y="4"/>
                  </a:lnTo>
                  <a:lnTo>
                    <a:pt x="24" y="4"/>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351" name="Rectangle 319"/>
            <p:cNvSpPr>
              <a:spLocks noChangeArrowheads="1"/>
            </p:cNvSpPr>
            <p:nvPr/>
          </p:nvSpPr>
          <p:spPr bwMode="auto">
            <a:xfrm>
              <a:off x="5533" y="3500"/>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52" name="Rectangle 320"/>
            <p:cNvSpPr>
              <a:spLocks noChangeArrowheads="1"/>
            </p:cNvSpPr>
            <p:nvPr/>
          </p:nvSpPr>
          <p:spPr bwMode="auto">
            <a:xfrm>
              <a:off x="211" y="3709"/>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53" name="Freeform 321"/>
            <p:cNvSpPr>
              <a:spLocks noEditPoints="1"/>
            </p:cNvSpPr>
            <p:nvPr/>
          </p:nvSpPr>
          <p:spPr bwMode="auto">
            <a:xfrm>
              <a:off x="267" y="3745"/>
              <a:ext cx="125" cy="117"/>
            </a:xfrm>
            <a:custGeom>
              <a:avLst/>
              <a:gdLst>
                <a:gd name="T0" fmla="*/ 81 w 125"/>
                <a:gd name="T1" fmla="*/ 80 h 117"/>
                <a:gd name="T2" fmla="*/ 33 w 125"/>
                <a:gd name="T3" fmla="*/ 80 h 117"/>
                <a:gd name="T4" fmla="*/ 24 w 125"/>
                <a:gd name="T5" fmla="*/ 96 h 117"/>
                <a:gd name="T6" fmla="*/ 20 w 125"/>
                <a:gd name="T7" fmla="*/ 104 h 117"/>
                <a:gd name="T8" fmla="*/ 20 w 125"/>
                <a:gd name="T9" fmla="*/ 108 h 117"/>
                <a:gd name="T10" fmla="*/ 20 w 125"/>
                <a:gd name="T11" fmla="*/ 112 h 117"/>
                <a:gd name="T12" fmla="*/ 24 w 125"/>
                <a:gd name="T13" fmla="*/ 112 h 117"/>
                <a:gd name="T14" fmla="*/ 28 w 125"/>
                <a:gd name="T15" fmla="*/ 117 h 117"/>
                <a:gd name="T16" fmla="*/ 37 w 125"/>
                <a:gd name="T17" fmla="*/ 117 h 117"/>
                <a:gd name="T18" fmla="*/ 37 w 125"/>
                <a:gd name="T19" fmla="*/ 117 h 117"/>
                <a:gd name="T20" fmla="*/ 0 w 125"/>
                <a:gd name="T21" fmla="*/ 117 h 117"/>
                <a:gd name="T22" fmla="*/ 0 w 125"/>
                <a:gd name="T23" fmla="*/ 117 h 117"/>
                <a:gd name="T24" fmla="*/ 4 w 125"/>
                <a:gd name="T25" fmla="*/ 117 h 117"/>
                <a:gd name="T26" fmla="*/ 8 w 125"/>
                <a:gd name="T27" fmla="*/ 112 h 117"/>
                <a:gd name="T28" fmla="*/ 12 w 125"/>
                <a:gd name="T29" fmla="*/ 104 h 117"/>
                <a:gd name="T30" fmla="*/ 16 w 125"/>
                <a:gd name="T31" fmla="*/ 96 h 117"/>
                <a:gd name="T32" fmla="*/ 61 w 125"/>
                <a:gd name="T33" fmla="*/ 0 h 117"/>
                <a:gd name="T34" fmla="*/ 65 w 125"/>
                <a:gd name="T35" fmla="*/ 0 h 117"/>
                <a:gd name="T36" fmla="*/ 105 w 125"/>
                <a:gd name="T37" fmla="*/ 96 h 117"/>
                <a:gd name="T38" fmla="*/ 109 w 125"/>
                <a:gd name="T39" fmla="*/ 108 h 117"/>
                <a:gd name="T40" fmla="*/ 113 w 125"/>
                <a:gd name="T41" fmla="*/ 112 h 117"/>
                <a:gd name="T42" fmla="*/ 117 w 125"/>
                <a:gd name="T43" fmla="*/ 117 h 117"/>
                <a:gd name="T44" fmla="*/ 125 w 125"/>
                <a:gd name="T45" fmla="*/ 117 h 117"/>
                <a:gd name="T46" fmla="*/ 125 w 125"/>
                <a:gd name="T47" fmla="*/ 117 h 117"/>
                <a:gd name="T48" fmla="*/ 77 w 125"/>
                <a:gd name="T49" fmla="*/ 117 h 117"/>
                <a:gd name="T50" fmla="*/ 77 w 125"/>
                <a:gd name="T51" fmla="*/ 117 h 117"/>
                <a:gd name="T52" fmla="*/ 81 w 125"/>
                <a:gd name="T53" fmla="*/ 117 h 117"/>
                <a:gd name="T54" fmla="*/ 85 w 125"/>
                <a:gd name="T55" fmla="*/ 112 h 117"/>
                <a:gd name="T56" fmla="*/ 89 w 125"/>
                <a:gd name="T57" fmla="*/ 112 h 117"/>
                <a:gd name="T58" fmla="*/ 89 w 125"/>
                <a:gd name="T59" fmla="*/ 108 h 117"/>
                <a:gd name="T60" fmla="*/ 89 w 125"/>
                <a:gd name="T61" fmla="*/ 104 h 117"/>
                <a:gd name="T62" fmla="*/ 85 w 125"/>
                <a:gd name="T63" fmla="*/ 96 h 117"/>
                <a:gd name="T64" fmla="*/ 81 w 125"/>
                <a:gd name="T65" fmla="*/ 80 h 117"/>
                <a:gd name="T66" fmla="*/ 77 w 125"/>
                <a:gd name="T67" fmla="*/ 76 h 117"/>
                <a:gd name="T68" fmla="*/ 57 w 125"/>
                <a:gd name="T69" fmla="*/ 28 h 117"/>
                <a:gd name="T70" fmla="*/ 37 w 125"/>
                <a:gd name="T71" fmla="*/ 76 h 117"/>
                <a:gd name="T72" fmla="*/ 77 w 125"/>
                <a:gd name="T73" fmla="*/ 76 h 1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17"/>
                <a:gd name="T113" fmla="*/ 125 w 125"/>
                <a:gd name="T114" fmla="*/ 117 h 1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17">
                  <a:moveTo>
                    <a:pt x="81" y="80"/>
                  </a:moveTo>
                  <a:lnTo>
                    <a:pt x="33" y="80"/>
                  </a:lnTo>
                  <a:lnTo>
                    <a:pt x="24" y="96"/>
                  </a:lnTo>
                  <a:lnTo>
                    <a:pt x="20" y="104"/>
                  </a:lnTo>
                  <a:lnTo>
                    <a:pt x="20" y="108"/>
                  </a:lnTo>
                  <a:lnTo>
                    <a:pt x="20" y="112"/>
                  </a:lnTo>
                  <a:lnTo>
                    <a:pt x="24" y="112"/>
                  </a:lnTo>
                  <a:lnTo>
                    <a:pt x="28" y="117"/>
                  </a:lnTo>
                  <a:lnTo>
                    <a:pt x="37" y="117"/>
                  </a:lnTo>
                  <a:lnTo>
                    <a:pt x="0" y="117"/>
                  </a:lnTo>
                  <a:lnTo>
                    <a:pt x="4" y="117"/>
                  </a:lnTo>
                  <a:lnTo>
                    <a:pt x="8" y="112"/>
                  </a:lnTo>
                  <a:lnTo>
                    <a:pt x="12" y="104"/>
                  </a:lnTo>
                  <a:lnTo>
                    <a:pt x="16" y="96"/>
                  </a:lnTo>
                  <a:lnTo>
                    <a:pt x="61" y="0"/>
                  </a:lnTo>
                  <a:lnTo>
                    <a:pt x="65" y="0"/>
                  </a:lnTo>
                  <a:lnTo>
                    <a:pt x="105" y="96"/>
                  </a:lnTo>
                  <a:lnTo>
                    <a:pt x="109" y="108"/>
                  </a:lnTo>
                  <a:lnTo>
                    <a:pt x="113" y="112"/>
                  </a:lnTo>
                  <a:lnTo>
                    <a:pt x="117" y="117"/>
                  </a:lnTo>
                  <a:lnTo>
                    <a:pt x="125" y="117"/>
                  </a:lnTo>
                  <a:lnTo>
                    <a:pt x="77" y="117"/>
                  </a:lnTo>
                  <a:lnTo>
                    <a:pt x="81" y="117"/>
                  </a:lnTo>
                  <a:lnTo>
                    <a:pt x="85" y="112"/>
                  </a:lnTo>
                  <a:lnTo>
                    <a:pt x="89" y="112"/>
                  </a:lnTo>
                  <a:lnTo>
                    <a:pt x="89" y="108"/>
                  </a:lnTo>
                  <a:lnTo>
                    <a:pt x="89" y="104"/>
                  </a:lnTo>
                  <a:lnTo>
                    <a:pt x="85" y="96"/>
                  </a:lnTo>
                  <a:lnTo>
                    <a:pt x="81" y="80"/>
                  </a:lnTo>
                  <a:close/>
                  <a:moveTo>
                    <a:pt x="77" y="76"/>
                  </a:moveTo>
                  <a:lnTo>
                    <a:pt x="57" y="28"/>
                  </a:lnTo>
                  <a:lnTo>
                    <a:pt x="37" y="76"/>
                  </a:lnTo>
                  <a:lnTo>
                    <a:pt x="77" y="76"/>
                  </a:lnTo>
                  <a:close/>
                </a:path>
              </a:pathLst>
            </a:custGeom>
            <a:solidFill>
              <a:srgbClr val="000000"/>
            </a:solidFill>
            <a:ln w="0">
              <a:solidFill>
                <a:srgbClr val="000000"/>
              </a:solidFill>
              <a:round/>
              <a:headEnd/>
              <a:tailEnd/>
            </a:ln>
          </p:spPr>
          <p:txBody>
            <a:bodyPr/>
            <a:lstStyle/>
            <a:p>
              <a:endParaRPr lang="en-US"/>
            </a:p>
          </p:txBody>
        </p:sp>
        <p:sp>
          <p:nvSpPr>
            <p:cNvPr id="9354" name="Freeform 322"/>
            <p:cNvSpPr>
              <a:spLocks/>
            </p:cNvSpPr>
            <p:nvPr/>
          </p:nvSpPr>
          <p:spPr bwMode="auto">
            <a:xfrm>
              <a:off x="396" y="3781"/>
              <a:ext cx="84" cy="81"/>
            </a:xfrm>
            <a:custGeom>
              <a:avLst/>
              <a:gdLst>
                <a:gd name="T0" fmla="*/ 24 w 84"/>
                <a:gd name="T1" fmla="*/ 20 h 81"/>
                <a:gd name="T2" fmla="*/ 32 w 84"/>
                <a:gd name="T3" fmla="*/ 8 h 81"/>
                <a:gd name="T4" fmla="*/ 40 w 84"/>
                <a:gd name="T5" fmla="*/ 4 h 81"/>
                <a:gd name="T6" fmla="*/ 52 w 84"/>
                <a:gd name="T7" fmla="*/ 0 h 81"/>
                <a:gd name="T8" fmla="*/ 56 w 84"/>
                <a:gd name="T9" fmla="*/ 4 h 81"/>
                <a:gd name="T10" fmla="*/ 60 w 84"/>
                <a:gd name="T11" fmla="*/ 4 h 81"/>
                <a:gd name="T12" fmla="*/ 64 w 84"/>
                <a:gd name="T13" fmla="*/ 8 h 81"/>
                <a:gd name="T14" fmla="*/ 68 w 84"/>
                <a:gd name="T15" fmla="*/ 16 h 81"/>
                <a:gd name="T16" fmla="*/ 72 w 84"/>
                <a:gd name="T17" fmla="*/ 20 h 81"/>
                <a:gd name="T18" fmla="*/ 72 w 84"/>
                <a:gd name="T19" fmla="*/ 32 h 81"/>
                <a:gd name="T20" fmla="*/ 72 w 84"/>
                <a:gd name="T21" fmla="*/ 64 h 81"/>
                <a:gd name="T22" fmla="*/ 72 w 84"/>
                <a:gd name="T23" fmla="*/ 72 h 81"/>
                <a:gd name="T24" fmla="*/ 72 w 84"/>
                <a:gd name="T25" fmla="*/ 76 h 81"/>
                <a:gd name="T26" fmla="*/ 72 w 84"/>
                <a:gd name="T27" fmla="*/ 76 h 81"/>
                <a:gd name="T28" fmla="*/ 76 w 84"/>
                <a:gd name="T29" fmla="*/ 81 h 81"/>
                <a:gd name="T30" fmla="*/ 76 w 84"/>
                <a:gd name="T31" fmla="*/ 81 h 81"/>
                <a:gd name="T32" fmla="*/ 84 w 84"/>
                <a:gd name="T33" fmla="*/ 81 h 81"/>
                <a:gd name="T34" fmla="*/ 84 w 84"/>
                <a:gd name="T35" fmla="*/ 81 h 81"/>
                <a:gd name="T36" fmla="*/ 44 w 84"/>
                <a:gd name="T37" fmla="*/ 81 h 81"/>
                <a:gd name="T38" fmla="*/ 44 w 84"/>
                <a:gd name="T39" fmla="*/ 81 h 81"/>
                <a:gd name="T40" fmla="*/ 48 w 84"/>
                <a:gd name="T41" fmla="*/ 81 h 81"/>
                <a:gd name="T42" fmla="*/ 52 w 84"/>
                <a:gd name="T43" fmla="*/ 81 h 81"/>
                <a:gd name="T44" fmla="*/ 52 w 84"/>
                <a:gd name="T45" fmla="*/ 81 h 81"/>
                <a:gd name="T46" fmla="*/ 56 w 84"/>
                <a:gd name="T47" fmla="*/ 76 h 81"/>
                <a:gd name="T48" fmla="*/ 56 w 84"/>
                <a:gd name="T49" fmla="*/ 72 h 81"/>
                <a:gd name="T50" fmla="*/ 56 w 84"/>
                <a:gd name="T51" fmla="*/ 68 h 81"/>
                <a:gd name="T52" fmla="*/ 56 w 84"/>
                <a:gd name="T53" fmla="*/ 64 h 81"/>
                <a:gd name="T54" fmla="*/ 56 w 84"/>
                <a:gd name="T55" fmla="*/ 32 h 81"/>
                <a:gd name="T56" fmla="*/ 56 w 84"/>
                <a:gd name="T57" fmla="*/ 24 h 81"/>
                <a:gd name="T58" fmla="*/ 52 w 84"/>
                <a:gd name="T59" fmla="*/ 16 h 81"/>
                <a:gd name="T60" fmla="*/ 48 w 84"/>
                <a:gd name="T61" fmla="*/ 12 h 81"/>
                <a:gd name="T62" fmla="*/ 44 w 84"/>
                <a:gd name="T63" fmla="*/ 12 h 81"/>
                <a:gd name="T64" fmla="*/ 32 w 84"/>
                <a:gd name="T65" fmla="*/ 16 h 81"/>
                <a:gd name="T66" fmla="*/ 24 w 84"/>
                <a:gd name="T67" fmla="*/ 24 h 81"/>
                <a:gd name="T68" fmla="*/ 24 w 84"/>
                <a:gd name="T69" fmla="*/ 64 h 81"/>
                <a:gd name="T70" fmla="*/ 24 w 84"/>
                <a:gd name="T71" fmla="*/ 72 h 81"/>
                <a:gd name="T72" fmla="*/ 24 w 84"/>
                <a:gd name="T73" fmla="*/ 76 h 81"/>
                <a:gd name="T74" fmla="*/ 24 w 84"/>
                <a:gd name="T75" fmla="*/ 76 h 81"/>
                <a:gd name="T76" fmla="*/ 28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0 w 84"/>
                <a:gd name="T89" fmla="*/ 81 h 81"/>
                <a:gd name="T90" fmla="*/ 4 w 84"/>
                <a:gd name="T91" fmla="*/ 81 h 81"/>
                <a:gd name="T92" fmla="*/ 8 w 84"/>
                <a:gd name="T93" fmla="*/ 76 h 81"/>
                <a:gd name="T94" fmla="*/ 8 w 84"/>
                <a:gd name="T95" fmla="*/ 72 h 81"/>
                <a:gd name="T96" fmla="*/ 8 w 84"/>
                <a:gd name="T97" fmla="*/ 64 h 81"/>
                <a:gd name="T98" fmla="*/ 8 w 84"/>
                <a:gd name="T99" fmla="*/ 36 h 81"/>
                <a:gd name="T100" fmla="*/ 8 w 84"/>
                <a:gd name="T101" fmla="*/ 24 h 81"/>
                <a:gd name="T102" fmla="*/ 8 w 84"/>
                <a:gd name="T103" fmla="*/ 16 h 81"/>
                <a:gd name="T104" fmla="*/ 8 w 84"/>
                <a:gd name="T105" fmla="*/ 16 h 81"/>
                <a:gd name="T106" fmla="*/ 8 w 84"/>
                <a:gd name="T107" fmla="*/ 12 h 81"/>
                <a:gd name="T108" fmla="*/ 4 w 84"/>
                <a:gd name="T109" fmla="*/ 12 h 81"/>
                <a:gd name="T110" fmla="*/ 4 w 84"/>
                <a:gd name="T111" fmla="*/ 12 h 81"/>
                <a:gd name="T112" fmla="*/ 0 w 84"/>
                <a:gd name="T113" fmla="*/ 12 h 81"/>
                <a:gd name="T114" fmla="*/ 0 w 84"/>
                <a:gd name="T115" fmla="*/ 12 h 81"/>
                <a:gd name="T116" fmla="*/ 0 w 84"/>
                <a:gd name="T117" fmla="*/ 12 h 81"/>
                <a:gd name="T118" fmla="*/ 20 w 84"/>
                <a:gd name="T119" fmla="*/ 0 h 81"/>
                <a:gd name="T120" fmla="*/ 24 w 84"/>
                <a:gd name="T121" fmla="*/ 0 h 81"/>
                <a:gd name="T122" fmla="*/ 24 w 84"/>
                <a:gd name="T123" fmla="*/ 20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4" y="20"/>
                  </a:moveTo>
                  <a:lnTo>
                    <a:pt x="32" y="8"/>
                  </a:lnTo>
                  <a:lnTo>
                    <a:pt x="40" y="4"/>
                  </a:lnTo>
                  <a:lnTo>
                    <a:pt x="52" y="0"/>
                  </a:lnTo>
                  <a:lnTo>
                    <a:pt x="56" y="4"/>
                  </a:lnTo>
                  <a:lnTo>
                    <a:pt x="60" y="4"/>
                  </a:lnTo>
                  <a:lnTo>
                    <a:pt x="64" y="8"/>
                  </a:lnTo>
                  <a:lnTo>
                    <a:pt x="68" y="16"/>
                  </a:lnTo>
                  <a:lnTo>
                    <a:pt x="72" y="20"/>
                  </a:lnTo>
                  <a:lnTo>
                    <a:pt x="72" y="32"/>
                  </a:lnTo>
                  <a:lnTo>
                    <a:pt x="72" y="64"/>
                  </a:lnTo>
                  <a:lnTo>
                    <a:pt x="72" y="72"/>
                  </a:lnTo>
                  <a:lnTo>
                    <a:pt x="72" y="76"/>
                  </a:lnTo>
                  <a:lnTo>
                    <a:pt x="76" y="81"/>
                  </a:lnTo>
                  <a:lnTo>
                    <a:pt x="84" y="81"/>
                  </a:lnTo>
                  <a:lnTo>
                    <a:pt x="44" y="81"/>
                  </a:lnTo>
                  <a:lnTo>
                    <a:pt x="48" y="81"/>
                  </a:lnTo>
                  <a:lnTo>
                    <a:pt x="52" y="81"/>
                  </a:lnTo>
                  <a:lnTo>
                    <a:pt x="56" y="76"/>
                  </a:lnTo>
                  <a:lnTo>
                    <a:pt x="56" y="72"/>
                  </a:lnTo>
                  <a:lnTo>
                    <a:pt x="56" y="68"/>
                  </a:lnTo>
                  <a:lnTo>
                    <a:pt x="56" y="64"/>
                  </a:lnTo>
                  <a:lnTo>
                    <a:pt x="56" y="32"/>
                  </a:lnTo>
                  <a:lnTo>
                    <a:pt x="56" y="24"/>
                  </a:lnTo>
                  <a:lnTo>
                    <a:pt x="52" y="16"/>
                  </a:lnTo>
                  <a:lnTo>
                    <a:pt x="48" y="12"/>
                  </a:lnTo>
                  <a:lnTo>
                    <a:pt x="44" y="12"/>
                  </a:lnTo>
                  <a:lnTo>
                    <a:pt x="32" y="16"/>
                  </a:lnTo>
                  <a:lnTo>
                    <a:pt x="24" y="24"/>
                  </a:lnTo>
                  <a:lnTo>
                    <a:pt x="24" y="64"/>
                  </a:lnTo>
                  <a:lnTo>
                    <a:pt x="24" y="72"/>
                  </a:lnTo>
                  <a:lnTo>
                    <a:pt x="24" y="76"/>
                  </a:lnTo>
                  <a:lnTo>
                    <a:pt x="28" y="81"/>
                  </a:lnTo>
                  <a:lnTo>
                    <a:pt x="32" y="81"/>
                  </a:lnTo>
                  <a:lnTo>
                    <a:pt x="36" y="81"/>
                  </a:lnTo>
                  <a:lnTo>
                    <a:pt x="0" y="81"/>
                  </a:lnTo>
                  <a:lnTo>
                    <a:pt x="4" y="81"/>
                  </a:lnTo>
                  <a:lnTo>
                    <a:pt x="8" y="76"/>
                  </a:lnTo>
                  <a:lnTo>
                    <a:pt x="8" y="72"/>
                  </a:lnTo>
                  <a:lnTo>
                    <a:pt x="8" y="64"/>
                  </a:lnTo>
                  <a:lnTo>
                    <a:pt x="8" y="36"/>
                  </a:lnTo>
                  <a:lnTo>
                    <a:pt x="8"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355" name="Freeform 323"/>
            <p:cNvSpPr>
              <a:spLocks/>
            </p:cNvSpPr>
            <p:nvPr/>
          </p:nvSpPr>
          <p:spPr bwMode="auto">
            <a:xfrm>
              <a:off x="480" y="3757"/>
              <a:ext cx="49" cy="109"/>
            </a:xfrm>
            <a:custGeom>
              <a:avLst/>
              <a:gdLst>
                <a:gd name="T0" fmla="*/ 29 w 49"/>
                <a:gd name="T1" fmla="*/ 0 h 109"/>
                <a:gd name="T2" fmla="*/ 29 w 49"/>
                <a:gd name="T3" fmla="*/ 28 h 109"/>
                <a:gd name="T4" fmla="*/ 45 w 49"/>
                <a:gd name="T5" fmla="*/ 28 h 109"/>
                <a:gd name="T6" fmla="*/ 45 w 49"/>
                <a:gd name="T7" fmla="*/ 32 h 109"/>
                <a:gd name="T8" fmla="*/ 29 w 49"/>
                <a:gd name="T9" fmla="*/ 32 h 109"/>
                <a:gd name="T10" fmla="*/ 29 w 49"/>
                <a:gd name="T11" fmla="*/ 84 h 109"/>
                <a:gd name="T12" fmla="*/ 29 w 49"/>
                <a:gd name="T13" fmla="*/ 92 h 109"/>
                <a:gd name="T14" fmla="*/ 29 w 49"/>
                <a:gd name="T15" fmla="*/ 96 h 109"/>
                <a:gd name="T16" fmla="*/ 33 w 49"/>
                <a:gd name="T17" fmla="*/ 96 h 109"/>
                <a:gd name="T18" fmla="*/ 37 w 49"/>
                <a:gd name="T19" fmla="*/ 96 h 109"/>
                <a:gd name="T20" fmla="*/ 41 w 49"/>
                <a:gd name="T21" fmla="*/ 96 h 109"/>
                <a:gd name="T22" fmla="*/ 41 w 49"/>
                <a:gd name="T23" fmla="*/ 96 h 109"/>
                <a:gd name="T24" fmla="*/ 45 w 49"/>
                <a:gd name="T25" fmla="*/ 92 h 109"/>
                <a:gd name="T26" fmla="*/ 45 w 49"/>
                <a:gd name="T27" fmla="*/ 92 h 109"/>
                <a:gd name="T28" fmla="*/ 49 w 49"/>
                <a:gd name="T29" fmla="*/ 92 h 109"/>
                <a:gd name="T30" fmla="*/ 45 w 49"/>
                <a:gd name="T31" fmla="*/ 100 h 109"/>
                <a:gd name="T32" fmla="*/ 41 w 49"/>
                <a:gd name="T33" fmla="*/ 105 h 109"/>
                <a:gd name="T34" fmla="*/ 37 w 49"/>
                <a:gd name="T35" fmla="*/ 109 h 109"/>
                <a:gd name="T36" fmla="*/ 29 w 49"/>
                <a:gd name="T37" fmla="*/ 109 h 109"/>
                <a:gd name="T38" fmla="*/ 24 w 49"/>
                <a:gd name="T39" fmla="*/ 109 h 109"/>
                <a:gd name="T40" fmla="*/ 20 w 49"/>
                <a:gd name="T41" fmla="*/ 105 h 109"/>
                <a:gd name="T42" fmla="*/ 16 w 49"/>
                <a:gd name="T43" fmla="*/ 105 h 109"/>
                <a:gd name="T44" fmla="*/ 16 w 49"/>
                <a:gd name="T45" fmla="*/ 100 h 109"/>
                <a:gd name="T46" fmla="*/ 12 w 49"/>
                <a:gd name="T47" fmla="*/ 92 h 109"/>
                <a:gd name="T48" fmla="*/ 12 w 49"/>
                <a:gd name="T49" fmla="*/ 88 h 109"/>
                <a:gd name="T50" fmla="*/ 12 w 49"/>
                <a:gd name="T51" fmla="*/ 32 h 109"/>
                <a:gd name="T52" fmla="*/ 0 w 49"/>
                <a:gd name="T53" fmla="*/ 32 h 109"/>
                <a:gd name="T54" fmla="*/ 0 w 49"/>
                <a:gd name="T55" fmla="*/ 32 h 109"/>
                <a:gd name="T56" fmla="*/ 4 w 49"/>
                <a:gd name="T57" fmla="*/ 28 h 109"/>
                <a:gd name="T58" fmla="*/ 8 w 49"/>
                <a:gd name="T59" fmla="*/ 24 h 109"/>
                <a:gd name="T60" fmla="*/ 16 w 49"/>
                <a:gd name="T61" fmla="*/ 20 h 109"/>
                <a:gd name="T62" fmla="*/ 20 w 49"/>
                <a:gd name="T63" fmla="*/ 12 h 109"/>
                <a:gd name="T64" fmla="*/ 20 w 49"/>
                <a:gd name="T65" fmla="*/ 8 h 109"/>
                <a:gd name="T66" fmla="*/ 24 w 49"/>
                <a:gd name="T67" fmla="*/ 0 h 109"/>
                <a:gd name="T68" fmla="*/ 29 w 49"/>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109"/>
                <a:gd name="T107" fmla="*/ 49 w 49"/>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109">
                  <a:moveTo>
                    <a:pt x="29" y="0"/>
                  </a:moveTo>
                  <a:lnTo>
                    <a:pt x="29" y="28"/>
                  </a:lnTo>
                  <a:lnTo>
                    <a:pt x="45" y="28"/>
                  </a:lnTo>
                  <a:lnTo>
                    <a:pt x="45" y="32"/>
                  </a:lnTo>
                  <a:lnTo>
                    <a:pt x="29" y="32"/>
                  </a:lnTo>
                  <a:lnTo>
                    <a:pt x="29" y="84"/>
                  </a:lnTo>
                  <a:lnTo>
                    <a:pt x="29" y="92"/>
                  </a:lnTo>
                  <a:lnTo>
                    <a:pt x="29" y="96"/>
                  </a:lnTo>
                  <a:lnTo>
                    <a:pt x="33" y="96"/>
                  </a:lnTo>
                  <a:lnTo>
                    <a:pt x="37" y="96"/>
                  </a:lnTo>
                  <a:lnTo>
                    <a:pt x="41" y="96"/>
                  </a:lnTo>
                  <a:lnTo>
                    <a:pt x="45" y="92"/>
                  </a:lnTo>
                  <a:lnTo>
                    <a:pt x="49" y="92"/>
                  </a:lnTo>
                  <a:lnTo>
                    <a:pt x="45" y="100"/>
                  </a:lnTo>
                  <a:lnTo>
                    <a:pt x="41" y="105"/>
                  </a:lnTo>
                  <a:lnTo>
                    <a:pt x="37" y="109"/>
                  </a:lnTo>
                  <a:lnTo>
                    <a:pt x="29" y="109"/>
                  </a:lnTo>
                  <a:lnTo>
                    <a:pt x="24" y="109"/>
                  </a:lnTo>
                  <a:lnTo>
                    <a:pt x="20" y="105"/>
                  </a:lnTo>
                  <a:lnTo>
                    <a:pt x="16" y="105"/>
                  </a:lnTo>
                  <a:lnTo>
                    <a:pt x="16" y="100"/>
                  </a:lnTo>
                  <a:lnTo>
                    <a:pt x="12" y="92"/>
                  </a:lnTo>
                  <a:lnTo>
                    <a:pt x="12" y="88"/>
                  </a:lnTo>
                  <a:lnTo>
                    <a:pt x="12" y="32"/>
                  </a:lnTo>
                  <a:lnTo>
                    <a:pt x="0" y="32"/>
                  </a:lnTo>
                  <a:lnTo>
                    <a:pt x="4" y="28"/>
                  </a:lnTo>
                  <a:lnTo>
                    <a:pt x="8" y="24"/>
                  </a:lnTo>
                  <a:lnTo>
                    <a:pt x="16" y="20"/>
                  </a:lnTo>
                  <a:lnTo>
                    <a:pt x="20" y="12"/>
                  </a:lnTo>
                  <a:lnTo>
                    <a:pt x="20" y="8"/>
                  </a:lnTo>
                  <a:lnTo>
                    <a:pt x="24" y="0"/>
                  </a:lnTo>
                  <a:lnTo>
                    <a:pt x="29" y="0"/>
                  </a:lnTo>
                  <a:close/>
                </a:path>
              </a:pathLst>
            </a:custGeom>
            <a:solidFill>
              <a:srgbClr val="000000"/>
            </a:solidFill>
            <a:ln w="0">
              <a:solidFill>
                <a:srgbClr val="000000"/>
              </a:solidFill>
              <a:round/>
              <a:headEnd/>
              <a:tailEnd/>
            </a:ln>
          </p:spPr>
          <p:txBody>
            <a:bodyPr/>
            <a:lstStyle/>
            <a:p>
              <a:endParaRPr lang="en-US"/>
            </a:p>
          </p:txBody>
        </p:sp>
        <p:sp>
          <p:nvSpPr>
            <p:cNvPr id="9356" name="Freeform 324"/>
            <p:cNvSpPr>
              <a:spLocks noEditPoints="1"/>
            </p:cNvSpPr>
            <p:nvPr/>
          </p:nvSpPr>
          <p:spPr bwMode="auto">
            <a:xfrm>
              <a:off x="537" y="3781"/>
              <a:ext cx="72" cy="85"/>
            </a:xfrm>
            <a:custGeom>
              <a:avLst/>
              <a:gdLst>
                <a:gd name="T0" fmla="*/ 36 w 72"/>
                <a:gd name="T1" fmla="*/ 0 h 85"/>
                <a:gd name="T2" fmla="*/ 48 w 72"/>
                <a:gd name="T3" fmla="*/ 4 h 85"/>
                <a:gd name="T4" fmla="*/ 56 w 72"/>
                <a:gd name="T5" fmla="*/ 8 h 85"/>
                <a:gd name="T6" fmla="*/ 64 w 72"/>
                <a:gd name="T7" fmla="*/ 16 h 85"/>
                <a:gd name="T8" fmla="*/ 72 w 72"/>
                <a:gd name="T9" fmla="*/ 28 h 85"/>
                <a:gd name="T10" fmla="*/ 72 w 72"/>
                <a:gd name="T11" fmla="*/ 40 h 85"/>
                <a:gd name="T12" fmla="*/ 72 w 72"/>
                <a:gd name="T13" fmla="*/ 52 h 85"/>
                <a:gd name="T14" fmla="*/ 68 w 72"/>
                <a:gd name="T15" fmla="*/ 64 h 85"/>
                <a:gd name="T16" fmla="*/ 64 w 72"/>
                <a:gd name="T17" fmla="*/ 72 h 85"/>
                <a:gd name="T18" fmla="*/ 56 w 72"/>
                <a:gd name="T19" fmla="*/ 81 h 85"/>
                <a:gd name="T20" fmla="*/ 44 w 72"/>
                <a:gd name="T21" fmla="*/ 85 h 85"/>
                <a:gd name="T22" fmla="*/ 36 w 72"/>
                <a:gd name="T23" fmla="*/ 85 h 85"/>
                <a:gd name="T24" fmla="*/ 24 w 72"/>
                <a:gd name="T25" fmla="*/ 85 h 85"/>
                <a:gd name="T26" fmla="*/ 16 w 72"/>
                <a:gd name="T27" fmla="*/ 76 h 85"/>
                <a:gd name="T28" fmla="*/ 8 w 72"/>
                <a:gd name="T29" fmla="*/ 68 h 85"/>
                <a:gd name="T30" fmla="*/ 0 w 72"/>
                <a:gd name="T31" fmla="*/ 56 h 85"/>
                <a:gd name="T32" fmla="*/ 0 w 72"/>
                <a:gd name="T33" fmla="*/ 44 h 85"/>
                <a:gd name="T34" fmla="*/ 0 w 72"/>
                <a:gd name="T35" fmla="*/ 32 h 85"/>
                <a:gd name="T36" fmla="*/ 4 w 72"/>
                <a:gd name="T37" fmla="*/ 24 h 85"/>
                <a:gd name="T38" fmla="*/ 12 w 72"/>
                <a:gd name="T39" fmla="*/ 12 h 85"/>
                <a:gd name="T40" fmla="*/ 16 w 72"/>
                <a:gd name="T41" fmla="*/ 8 h 85"/>
                <a:gd name="T42" fmla="*/ 28 w 72"/>
                <a:gd name="T43" fmla="*/ 4 h 85"/>
                <a:gd name="T44" fmla="*/ 36 w 72"/>
                <a:gd name="T45" fmla="*/ 0 h 85"/>
                <a:gd name="T46" fmla="*/ 32 w 72"/>
                <a:gd name="T47" fmla="*/ 8 h 85"/>
                <a:gd name="T48" fmla="*/ 28 w 72"/>
                <a:gd name="T49" fmla="*/ 8 h 85"/>
                <a:gd name="T50" fmla="*/ 24 w 72"/>
                <a:gd name="T51" fmla="*/ 8 h 85"/>
                <a:gd name="T52" fmla="*/ 20 w 72"/>
                <a:gd name="T53" fmla="*/ 12 h 85"/>
                <a:gd name="T54" fmla="*/ 16 w 72"/>
                <a:gd name="T55" fmla="*/ 20 h 85"/>
                <a:gd name="T56" fmla="*/ 16 w 72"/>
                <a:gd name="T57" fmla="*/ 28 h 85"/>
                <a:gd name="T58" fmla="*/ 12 w 72"/>
                <a:gd name="T59" fmla="*/ 36 h 85"/>
                <a:gd name="T60" fmla="*/ 16 w 72"/>
                <a:gd name="T61" fmla="*/ 52 h 85"/>
                <a:gd name="T62" fmla="*/ 20 w 72"/>
                <a:gd name="T63" fmla="*/ 64 h 85"/>
                <a:gd name="T64" fmla="*/ 24 w 72"/>
                <a:gd name="T65" fmla="*/ 72 h 85"/>
                <a:gd name="T66" fmla="*/ 32 w 72"/>
                <a:gd name="T67" fmla="*/ 76 h 85"/>
                <a:gd name="T68" fmla="*/ 40 w 72"/>
                <a:gd name="T69" fmla="*/ 81 h 85"/>
                <a:gd name="T70" fmla="*/ 48 w 72"/>
                <a:gd name="T71" fmla="*/ 76 h 85"/>
                <a:gd name="T72" fmla="*/ 52 w 72"/>
                <a:gd name="T73" fmla="*/ 72 h 85"/>
                <a:gd name="T74" fmla="*/ 56 w 72"/>
                <a:gd name="T75" fmla="*/ 64 h 85"/>
                <a:gd name="T76" fmla="*/ 60 w 72"/>
                <a:gd name="T77" fmla="*/ 48 h 85"/>
                <a:gd name="T78" fmla="*/ 56 w 72"/>
                <a:gd name="T79" fmla="*/ 36 h 85"/>
                <a:gd name="T80" fmla="*/ 56 w 72"/>
                <a:gd name="T81" fmla="*/ 24 h 85"/>
                <a:gd name="T82" fmla="*/ 48 w 72"/>
                <a:gd name="T83" fmla="*/ 16 h 85"/>
                <a:gd name="T84" fmla="*/ 44 w 72"/>
                <a:gd name="T85" fmla="*/ 8 h 85"/>
                <a:gd name="T86" fmla="*/ 32 w 72"/>
                <a:gd name="T87" fmla="*/ 8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5"/>
                <a:gd name="T134" fmla="*/ 72 w 72"/>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5">
                  <a:moveTo>
                    <a:pt x="36" y="0"/>
                  </a:moveTo>
                  <a:lnTo>
                    <a:pt x="48" y="4"/>
                  </a:lnTo>
                  <a:lnTo>
                    <a:pt x="56" y="8"/>
                  </a:lnTo>
                  <a:lnTo>
                    <a:pt x="64" y="16"/>
                  </a:lnTo>
                  <a:lnTo>
                    <a:pt x="72" y="28"/>
                  </a:lnTo>
                  <a:lnTo>
                    <a:pt x="72" y="40"/>
                  </a:lnTo>
                  <a:lnTo>
                    <a:pt x="72" y="52"/>
                  </a:lnTo>
                  <a:lnTo>
                    <a:pt x="68" y="64"/>
                  </a:lnTo>
                  <a:lnTo>
                    <a:pt x="64" y="72"/>
                  </a:lnTo>
                  <a:lnTo>
                    <a:pt x="56" y="81"/>
                  </a:lnTo>
                  <a:lnTo>
                    <a:pt x="44" y="85"/>
                  </a:lnTo>
                  <a:lnTo>
                    <a:pt x="36" y="85"/>
                  </a:lnTo>
                  <a:lnTo>
                    <a:pt x="24" y="85"/>
                  </a:lnTo>
                  <a:lnTo>
                    <a:pt x="16" y="76"/>
                  </a:lnTo>
                  <a:lnTo>
                    <a:pt x="8" y="68"/>
                  </a:lnTo>
                  <a:lnTo>
                    <a:pt x="0" y="56"/>
                  </a:lnTo>
                  <a:lnTo>
                    <a:pt x="0" y="44"/>
                  </a:lnTo>
                  <a:lnTo>
                    <a:pt x="0" y="32"/>
                  </a:lnTo>
                  <a:lnTo>
                    <a:pt x="4" y="24"/>
                  </a:lnTo>
                  <a:lnTo>
                    <a:pt x="12" y="12"/>
                  </a:lnTo>
                  <a:lnTo>
                    <a:pt x="16" y="8"/>
                  </a:lnTo>
                  <a:lnTo>
                    <a:pt x="28" y="4"/>
                  </a:lnTo>
                  <a:lnTo>
                    <a:pt x="36" y="0"/>
                  </a:lnTo>
                  <a:close/>
                  <a:moveTo>
                    <a:pt x="32" y="8"/>
                  </a:moveTo>
                  <a:lnTo>
                    <a:pt x="28" y="8"/>
                  </a:lnTo>
                  <a:lnTo>
                    <a:pt x="24" y="8"/>
                  </a:lnTo>
                  <a:lnTo>
                    <a:pt x="20" y="12"/>
                  </a:lnTo>
                  <a:lnTo>
                    <a:pt x="16" y="20"/>
                  </a:lnTo>
                  <a:lnTo>
                    <a:pt x="16" y="28"/>
                  </a:lnTo>
                  <a:lnTo>
                    <a:pt x="12" y="36"/>
                  </a:lnTo>
                  <a:lnTo>
                    <a:pt x="16" y="52"/>
                  </a:lnTo>
                  <a:lnTo>
                    <a:pt x="20" y="64"/>
                  </a:lnTo>
                  <a:lnTo>
                    <a:pt x="24" y="72"/>
                  </a:lnTo>
                  <a:lnTo>
                    <a:pt x="32" y="76"/>
                  </a:lnTo>
                  <a:lnTo>
                    <a:pt x="40" y="81"/>
                  </a:lnTo>
                  <a:lnTo>
                    <a:pt x="48" y="76"/>
                  </a:lnTo>
                  <a:lnTo>
                    <a:pt x="52" y="72"/>
                  </a:lnTo>
                  <a:lnTo>
                    <a:pt x="56" y="64"/>
                  </a:lnTo>
                  <a:lnTo>
                    <a:pt x="60" y="48"/>
                  </a:lnTo>
                  <a:lnTo>
                    <a:pt x="56" y="36"/>
                  </a:lnTo>
                  <a:lnTo>
                    <a:pt x="56" y="24"/>
                  </a:lnTo>
                  <a:lnTo>
                    <a:pt x="48" y="16"/>
                  </a:lnTo>
                  <a:lnTo>
                    <a:pt x="44" y="8"/>
                  </a:lnTo>
                  <a:lnTo>
                    <a:pt x="32" y="8"/>
                  </a:lnTo>
                  <a:close/>
                </a:path>
              </a:pathLst>
            </a:custGeom>
            <a:solidFill>
              <a:srgbClr val="000000"/>
            </a:solidFill>
            <a:ln w="0">
              <a:solidFill>
                <a:srgbClr val="000000"/>
              </a:solidFill>
              <a:round/>
              <a:headEnd/>
              <a:tailEnd/>
            </a:ln>
          </p:spPr>
          <p:txBody>
            <a:bodyPr/>
            <a:lstStyle/>
            <a:p>
              <a:endParaRPr lang="en-US"/>
            </a:p>
          </p:txBody>
        </p:sp>
        <p:sp>
          <p:nvSpPr>
            <p:cNvPr id="9357" name="Freeform 325"/>
            <p:cNvSpPr>
              <a:spLocks/>
            </p:cNvSpPr>
            <p:nvPr/>
          </p:nvSpPr>
          <p:spPr bwMode="auto">
            <a:xfrm>
              <a:off x="621" y="3781"/>
              <a:ext cx="84" cy="81"/>
            </a:xfrm>
            <a:custGeom>
              <a:avLst/>
              <a:gdLst>
                <a:gd name="T0" fmla="*/ 24 w 84"/>
                <a:gd name="T1" fmla="*/ 20 h 81"/>
                <a:gd name="T2" fmla="*/ 32 w 84"/>
                <a:gd name="T3" fmla="*/ 8 h 81"/>
                <a:gd name="T4" fmla="*/ 44 w 84"/>
                <a:gd name="T5" fmla="*/ 4 h 81"/>
                <a:gd name="T6" fmla="*/ 52 w 84"/>
                <a:gd name="T7" fmla="*/ 0 h 81"/>
                <a:gd name="T8" fmla="*/ 56 w 84"/>
                <a:gd name="T9" fmla="*/ 4 h 81"/>
                <a:gd name="T10" fmla="*/ 64 w 84"/>
                <a:gd name="T11" fmla="*/ 4 h 81"/>
                <a:gd name="T12" fmla="*/ 68 w 84"/>
                <a:gd name="T13" fmla="*/ 8 h 81"/>
                <a:gd name="T14" fmla="*/ 68 w 84"/>
                <a:gd name="T15" fmla="*/ 16 h 81"/>
                <a:gd name="T16" fmla="*/ 72 w 84"/>
                <a:gd name="T17" fmla="*/ 20 h 81"/>
                <a:gd name="T18" fmla="*/ 72 w 84"/>
                <a:gd name="T19" fmla="*/ 32 h 81"/>
                <a:gd name="T20" fmla="*/ 72 w 84"/>
                <a:gd name="T21" fmla="*/ 64 h 81"/>
                <a:gd name="T22" fmla="*/ 72 w 84"/>
                <a:gd name="T23" fmla="*/ 72 h 81"/>
                <a:gd name="T24" fmla="*/ 72 w 84"/>
                <a:gd name="T25" fmla="*/ 76 h 81"/>
                <a:gd name="T26" fmla="*/ 72 w 84"/>
                <a:gd name="T27" fmla="*/ 76 h 81"/>
                <a:gd name="T28" fmla="*/ 76 w 84"/>
                <a:gd name="T29" fmla="*/ 81 h 81"/>
                <a:gd name="T30" fmla="*/ 80 w 84"/>
                <a:gd name="T31" fmla="*/ 81 h 81"/>
                <a:gd name="T32" fmla="*/ 84 w 84"/>
                <a:gd name="T33" fmla="*/ 81 h 81"/>
                <a:gd name="T34" fmla="*/ 84 w 84"/>
                <a:gd name="T35" fmla="*/ 81 h 81"/>
                <a:gd name="T36" fmla="*/ 48 w 84"/>
                <a:gd name="T37" fmla="*/ 81 h 81"/>
                <a:gd name="T38" fmla="*/ 48 w 84"/>
                <a:gd name="T39" fmla="*/ 81 h 81"/>
                <a:gd name="T40" fmla="*/ 48 w 84"/>
                <a:gd name="T41" fmla="*/ 81 h 81"/>
                <a:gd name="T42" fmla="*/ 52 w 84"/>
                <a:gd name="T43" fmla="*/ 81 h 81"/>
                <a:gd name="T44" fmla="*/ 56 w 84"/>
                <a:gd name="T45" fmla="*/ 81 h 81"/>
                <a:gd name="T46" fmla="*/ 56 w 84"/>
                <a:gd name="T47" fmla="*/ 76 h 81"/>
                <a:gd name="T48" fmla="*/ 56 w 84"/>
                <a:gd name="T49" fmla="*/ 72 h 81"/>
                <a:gd name="T50" fmla="*/ 56 w 84"/>
                <a:gd name="T51" fmla="*/ 68 h 81"/>
                <a:gd name="T52" fmla="*/ 56 w 84"/>
                <a:gd name="T53" fmla="*/ 64 h 81"/>
                <a:gd name="T54" fmla="*/ 56 w 84"/>
                <a:gd name="T55" fmla="*/ 32 h 81"/>
                <a:gd name="T56" fmla="*/ 56 w 84"/>
                <a:gd name="T57" fmla="*/ 24 h 81"/>
                <a:gd name="T58" fmla="*/ 56 w 84"/>
                <a:gd name="T59" fmla="*/ 16 h 81"/>
                <a:gd name="T60" fmla="*/ 52 w 84"/>
                <a:gd name="T61" fmla="*/ 12 h 81"/>
                <a:gd name="T62" fmla="*/ 44 w 84"/>
                <a:gd name="T63" fmla="*/ 12 h 81"/>
                <a:gd name="T64" fmla="*/ 36 w 84"/>
                <a:gd name="T65" fmla="*/ 16 h 81"/>
                <a:gd name="T66" fmla="*/ 24 w 84"/>
                <a:gd name="T67" fmla="*/ 24 h 81"/>
                <a:gd name="T68" fmla="*/ 24 w 84"/>
                <a:gd name="T69" fmla="*/ 64 h 81"/>
                <a:gd name="T70" fmla="*/ 24 w 84"/>
                <a:gd name="T71" fmla="*/ 72 h 81"/>
                <a:gd name="T72" fmla="*/ 24 w 84"/>
                <a:gd name="T73" fmla="*/ 76 h 81"/>
                <a:gd name="T74" fmla="*/ 28 w 84"/>
                <a:gd name="T75" fmla="*/ 76 h 81"/>
                <a:gd name="T76" fmla="*/ 28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0 w 84"/>
                <a:gd name="T89" fmla="*/ 81 h 81"/>
                <a:gd name="T90" fmla="*/ 4 w 84"/>
                <a:gd name="T91" fmla="*/ 81 h 81"/>
                <a:gd name="T92" fmla="*/ 8 w 84"/>
                <a:gd name="T93" fmla="*/ 76 h 81"/>
                <a:gd name="T94" fmla="*/ 8 w 84"/>
                <a:gd name="T95" fmla="*/ 72 h 81"/>
                <a:gd name="T96" fmla="*/ 8 w 84"/>
                <a:gd name="T97" fmla="*/ 64 h 81"/>
                <a:gd name="T98" fmla="*/ 8 w 84"/>
                <a:gd name="T99" fmla="*/ 36 h 81"/>
                <a:gd name="T100" fmla="*/ 8 w 84"/>
                <a:gd name="T101" fmla="*/ 24 h 81"/>
                <a:gd name="T102" fmla="*/ 8 w 84"/>
                <a:gd name="T103" fmla="*/ 16 h 81"/>
                <a:gd name="T104" fmla="*/ 8 w 84"/>
                <a:gd name="T105" fmla="*/ 16 h 81"/>
                <a:gd name="T106" fmla="*/ 8 w 84"/>
                <a:gd name="T107" fmla="*/ 12 h 81"/>
                <a:gd name="T108" fmla="*/ 8 w 84"/>
                <a:gd name="T109" fmla="*/ 12 h 81"/>
                <a:gd name="T110" fmla="*/ 4 w 84"/>
                <a:gd name="T111" fmla="*/ 12 h 81"/>
                <a:gd name="T112" fmla="*/ 4 w 84"/>
                <a:gd name="T113" fmla="*/ 12 h 81"/>
                <a:gd name="T114" fmla="*/ 0 w 84"/>
                <a:gd name="T115" fmla="*/ 12 h 81"/>
                <a:gd name="T116" fmla="*/ 0 w 84"/>
                <a:gd name="T117" fmla="*/ 12 h 81"/>
                <a:gd name="T118" fmla="*/ 20 w 84"/>
                <a:gd name="T119" fmla="*/ 0 h 81"/>
                <a:gd name="T120" fmla="*/ 24 w 84"/>
                <a:gd name="T121" fmla="*/ 0 h 81"/>
                <a:gd name="T122" fmla="*/ 24 w 84"/>
                <a:gd name="T123" fmla="*/ 20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4" y="20"/>
                  </a:moveTo>
                  <a:lnTo>
                    <a:pt x="32" y="8"/>
                  </a:lnTo>
                  <a:lnTo>
                    <a:pt x="44" y="4"/>
                  </a:lnTo>
                  <a:lnTo>
                    <a:pt x="52" y="0"/>
                  </a:lnTo>
                  <a:lnTo>
                    <a:pt x="56" y="4"/>
                  </a:lnTo>
                  <a:lnTo>
                    <a:pt x="64" y="4"/>
                  </a:lnTo>
                  <a:lnTo>
                    <a:pt x="68" y="8"/>
                  </a:lnTo>
                  <a:lnTo>
                    <a:pt x="68" y="16"/>
                  </a:lnTo>
                  <a:lnTo>
                    <a:pt x="72" y="20"/>
                  </a:lnTo>
                  <a:lnTo>
                    <a:pt x="72" y="32"/>
                  </a:lnTo>
                  <a:lnTo>
                    <a:pt x="72" y="64"/>
                  </a:lnTo>
                  <a:lnTo>
                    <a:pt x="72" y="72"/>
                  </a:lnTo>
                  <a:lnTo>
                    <a:pt x="72" y="76"/>
                  </a:lnTo>
                  <a:lnTo>
                    <a:pt x="76" y="81"/>
                  </a:lnTo>
                  <a:lnTo>
                    <a:pt x="80" y="81"/>
                  </a:lnTo>
                  <a:lnTo>
                    <a:pt x="84" y="81"/>
                  </a:lnTo>
                  <a:lnTo>
                    <a:pt x="48" y="81"/>
                  </a:lnTo>
                  <a:lnTo>
                    <a:pt x="52" y="81"/>
                  </a:lnTo>
                  <a:lnTo>
                    <a:pt x="56" y="81"/>
                  </a:lnTo>
                  <a:lnTo>
                    <a:pt x="56" y="76"/>
                  </a:lnTo>
                  <a:lnTo>
                    <a:pt x="56" y="72"/>
                  </a:lnTo>
                  <a:lnTo>
                    <a:pt x="56" y="68"/>
                  </a:lnTo>
                  <a:lnTo>
                    <a:pt x="56" y="64"/>
                  </a:lnTo>
                  <a:lnTo>
                    <a:pt x="56" y="32"/>
                  </a:lnTo>
                  <a:lnTo>
                    <a:pt x="56" y="24"/>
                  </a:lnTo>
                  <a:lnTo>
                    <a:pt x="56" y="16"/>
                  </a:lnTo>
                  <a:lnTo>
                    <a:pt x="52" y="12"/>
                  </a:lnTo>
                  <a:lnTo>
                    <a:pt x="44" y="12"/>
                  </a:lnTo>
                  <a:lnTo>
                    <a:pt x="36" y="16"/>
                  </a:lnTo>
                  <a:lnTo>
                    <a:pt x="24" y="24"/>
                  </a:lnTo>
                  <a:lnTo>
                    <a:pt x="24" y="64"/>
                  </a:lnTo>
                  <a:lnTo>
                    <a:pt x="24" y="72"/>
                  </a:lnTo>
                  <a:lnTo>
                    <a:pt x="24" y="76"/>
                  </a:lnTo>
                  <a:lnTo>
                    <a:pt x="28" y="76"/>
                  </a:lnTo>
                  <a:lnTo>
                    <a:pt x="28" y="81"/>
                  </a:lnTo>
                  <a:lnTo>
                    <a:pt x="32" y="81"/>
                  </a:lnTo>
                  <a:lnTo>
                    <a:pt x="36" y="81"/>
                  </a:lnTo>
                  <a:lnTo>
                    <a:pt x="0" y="81"/>
                  </a:lnTo>
                  <a:lnTo>
                    <a:pt x="4" y="81"/>
                  </a:lnTo>
                  <a:lnTo>
                    <a:pt x="8" y="76"/>
                  </a:lnTo>
                  <a:lnTo>
                    <a:pt x="8" y="72"/>
                  </a:lnTo>
                  <a:lnTo>
                    <a:pt x="8" y="64"/>
                  </a:lnTo>
                  <a:lnTo>
                    <a:pt x="8" y="36"/>
                  </a:lnTo>
                  <a:lnTo>
                    <a:pt x="8"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358" name="Freeform 326"/>
            <p:cNvSpPr>
              <a:spLocks/>
            </p:cNvSpPr>
            <p:nvPr/>
          </p:nvSpPr>
          <p:spPr bwMode="auto">
            <a:xfrm>
              <a:off x="705" y="3785"/>
              <a:ext cx="85" cy="117"/>
            </a:xfrm>
            <a:custGeom>
              <a:avLst/>
              <a:gdLst>
                <a:gd name="T0" fmla="*/ 0 w 85"/>
                <a:gd name="T1" fmla="*/ 0 h 117"/>
                <a:gd name="T2" fmla="*/ 37 w 85"/>
                <a:gd name="T3" fmla="*/ 0 h 117"/>
                <a:gd name="T4" fmla="*/ 37 w 85"/>
                <a:gd name="T5" fmla="*/ 0 h 117"/>
                <a:gd name="T6" fmla="*/ 37 w 85"/>
                <a:gd name="T7" fmla="*/ 0 h 117"/>
                <a:gd name="T8" fmla="*/ 33 w 85"/>
                <a:gd name="T9" fmla="*/ 0 h 117"/>
                <a:gd name="T10" fmla="*/ 29 w 85"/>
                <a:gd name="T11" fmla="*/ 4 h 117"/>
                <a:gd name="T12" fmla="*/ 29 w 85"/>
                <a:gd name="T13" fmla="*/ 4 h 117"/>
                <a:gd name="T14" fmla="*/ 29 w 85"/>
                <a:gd name="T15" fmla="*/ 8 h 117"/>
                <a:gd name="T16" fmla="*/ 29 w 85"/>
                <a:gd name="T17" fmla="*/ 12 h 117"/>
                <a:gd name="T18" fmla="*/ 29 w 85"/>
                <a:gd name="T19" fmla="*/ 16 h 117"/>
                <a:gd name="T20" fmla="*/ 49 w 85"/>
                <a:gd name="T21" fmla="*/ 56 h 117"/>
                <a:gd name="T22" fmla="*/ 69 w 85"/>
                <a:gd name="T23" fmla="*/ 12 h 117"/>
                <a:gd name="T24" fmla="*/ 69 w 85"/>
                <a:gd name="T25" fmla="*/ 8 h 117"/>
                <a:gd name="T26" fmla="*/ 69 w 85"/>
                <a:gd name="T27" fmla="*/ 8 h 117"/>
                <a:gd name="T28" fmla="*/ 69 w 85"/>
                <a:gd name="T29" fmla="*/ 4 h 117"/>
                <a:gd name="T30" fmla="*/ 69 w 85"/>
                <a:gd name="T31" fmla="*/ 4 h 117"/>
                <a:gd name="T32" fmla="*/ 65 w 85"/>
                <a:gd name="T33" fmla="*/ 4 h 117"/>
                <a:gd name="T34" fmla="*/ 65 w 85"/>
                <a:gd name="T35" fmla="*/ 0 h 117"/>
                <a:gd name="T36" fmla="*/ 65 w 85"/>
                <a:gd name="T37" fmla="*/ 0 h 117"/>
                <a:gd name="T38" fmla="*/ 61 w 85"/>
                <a:gd name="T39" fmla="*/ 0 h 117"/>
                <a:gd name="T40" fmla="*/ 61 w 85"/>
                <a:gd name="T41" fmla="*/ 0 h 117"/>
                <a:gd name="T42" fmla="*/ 85 w 85"/>
                <a:gd name="T43" fmla="*/ 0 h 117"/>
                <a:gd name="T44" fmla="*/ 85 w 85"/>
                <a:gd name="T45" fmla="*/ 0 h 117"/>
                <a:gd name="T46" fmla="*/ 81 w 85"/>
                <a:gd name="T47" fmla="*/ 0 h 117"/>
                <a:gd name="T48" fmla="*/ 81 w 85"/>
                <a:gd name="T49" fmla="*/ 4 h 117"/>
                <a:gd name="T50" fmla="*/ 77 w 85"/>
                <a:gd name="T51" fmla="*/ 4 h 117"/>
                <a:gd name="T52" fmla="*/ 77 w 85"/>
                <a:gd name="T53" fmla="*/ 8 h 117"/>
                <a:gd name="T54" fmla="*/ 73 w 85"/>
                <a:gd name="T55" fmla="*/ 8 h 117"/>
                <a:gd name="T56" fmla="*/ 73 w 85"/>
                <a:gd name="T57" fmla="*/ 16 h 117"/>
                <a:gd name="T58" fmla="*/ 41 w 85"/>
                <a:gd name="T59" fmla="*/ 93 h 117"/>
                <a:gd name="T60" fmla="*/ 37 w 85"/>
                <a:gd name="T61" fmla="*/ 101 h 117"/>
                <a:gd name="T62" fmla="*/ 29 w 85"/>
                <a:gd name="T63" fmla="*/ 109 h 117"/>
                <a:gd name="T64" fmla="*/ 21 w 85"/>
                <a:gd name="T65" fmla="*/ 117 h 117"/>
                <a:gd name="T66" fmla="*/ 13 w 85"/>
                <a:gd name="T67" fmla="*/ 117 h 117"/>
                <a:gd name="T68" fmla="*/ 9 w 85"/>
                <a:gd name="T69" fmla="*/ 117 h 117"/>
                <a:gd name="T70" fmla="*/ 4 w 85"/>
                <a:gd name="T71" fmla="*/ 113 h 117"/>
                <a:gd name="T72" fmla="*/ 4 w 85"/>
                <a:gd name="T73" fmla="*/ 109 h 117"/>
                <a:gd name="T74" fmla="*/ 4 w 85"/>
                <a:gd name="T75" fmla="*/ 105 h 117"/>
                <a:gd name="T76" fmla="*/ 4 w 85"/>
                <a:gd name="T77" fmla="*/ 101 h 117"/>
                <a:gd name="T78" fmla="*/ 4 w 85"/>
                <a:gd name="T79" fmla="*/ 101 h 117"/>
                <a:gd name="T80" fmla="*/ 9 w 85"/>
                <a:gd name="T81" fmla="*/ 97 h 117"/>
                <a:gd name="T82" fmla="*/ 13 w 85"/>
                <a:gd name="T83" fmla="*/ 97 h 117"/>
                <a:gd name="T84" fmla="*/ 17 w 85"/>
                <a:gd name="T85" fmla="*/ 97 h 117"/>
                <a:gd name="T86" fmla="*/ 21 w 85"/>
                <a:gd name="T87" fmla="*/ 101 h 117"/>
                <a:gd name="T88" fmla="*/ 25 w 85"/>
                <a:gd name="T89" fmla="*/ 101 h 117"/>
                <a:gd name="T90" fmla="*/ 25 w 85"/>
                <a:gd name="T91" fmla="*/ 101 h 117"/>
                <a:gd name="T92" fmla="*/ 29 w 85"/>
                <a:gd name="T93" fmla="*/ 101 h 117"/>
                <a:gd name="T94" fmla="*/ 29 w 85"/>
                <a:gd name="T95" fmla="*/ 97 h 117"/>
                <a:gd name="T96" fmla="*/ 33 w 85"/>
                <a:gd name="T97" fmla="*/ 93 h 117"/>
                <a:gd name="T98" fmla="*/ 37 w 85"/>
                <a:gd name="T99" fmla="*/ 89 h 117"/>
                <a:gd name="T100" fmla="*/ 41 w 85"/>
                <a:gd name="T101" fmla="*/ 72 h 117"/>
                <a:gd name="T102" fmla="*/ 13 w 85"/>
                <a:gd name="T103" fmla="*/ 16 h 117"/>
                <a:gd name="T104" fmla="*/ 13 w 85"/>
                <a:gd name="T105" fmla="*/ 12 h 117"/>
                <a:gd name="T106" fmla="*/ 9 w 85"/>
                <a:gd name="T107" fmla="*/ 8 h 117"/>
                <a:gd name="T108" fmla="*/ 9 w 85"/>
                <a:gd name="T109" fmla="*/ 4 h 117"/>
                <a:gd name="T110" fmla="*/ 4 w 85"/>
                <a:gd name="T111" fmla="*/ 4 h 117"/>
                <a:gd name="T112" fmla="*/ 4 w 85"/>
                <a:gd name="T113" fmla="*/ 4 h 117"/>
                <a:gd name="T114" fmla="*/ 0 w 85"/>
                <a:gd name="T115" fmla="*/ 0 h 117"/>
                <a:gd name="T116" fmla="*/ 0 w 85"/>
                <a:gd name="T117" fmla="*/ 0 h 1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5"/>
                <a:gd name="T178" fmla="*/ 0 h 117"/>
                <a:gd name="T179" fmla="*/ 85 w 85"/>
                <a:gd name="T180" fmla="*/ 117 h 11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5" h="117">
                  <a:moveTo>
                    <a:pt x="0" y="0"/>
                  </a:moveTo>
                  <a:lnTo>
                    <a:pt x="37" y="0"/>
                  </a:lnTo>
                  <a:lnTo>
                    <a:pt x="33" y="0"/>
                  </a:lnTo>
                  <a:lnTo>
                    <a:pt x="29" y="4"/>
                  </a:lnTo>
                  <a:lnTo>
                    <a:pt x="29" y="8"/>
                  </a:lnTo>
                  <a:lnTo>
                    <a:pt x="29" y="12"/>
                  </a:lnTo>
                  <a:lnTo>
                    <a:pt x="29" y="16"/>
                  </a:lnTo>
                  <a:lnTo>
                    <a:pt x="49" y="56"/>
                  </a:lnTo>
                  <a:lnTo>
                    <a:pt x="69" y="12"/>
                  </a:lnTo>
                  <a:lnTo>
                    <a:pt x="69" y="8"/>
                  </a:lnTo>
                  <a:lnTo>
                    <a:pt x="69" y="4"/>
                  </a:lnTo>
                  <a:lnTo>
                    <a:pt x="65" y="4"/>
                  </a:lnTo>
                  <a:lnTo>
                    <a:pt x="65" y="0"/>
                  </a:lnTo>
                  <a:lnTo>
                    <a:pt x="61" y="0"/>
                  </a:lnTo>
                  <a:lnTo>
                    <a:pt x="85" y="0"/>
                  </a:lnTo>
                  <a:lnTo>
                    <a:pt x="81" y="0"/>
                  </a:lnTo>
                  <a:lnTo>
                    <a:pt x="81" y="4"/>
                  </a:lnTo>
                  <a:lnTo>
                    <a:pt x="77" y="4"/>
                  </a:lnTo>
                  <a:lnTo>
                    <a:pt x="77" y="8"/>
                  </a:lnTo>
                  <a:lnTo>
                    <a:pt x="73" y="8"/>
                  </a:lnTo>
                  <a:lnTo>
                    <a:pt x="73" y="16"/>
                  </a:lnTo>
                  <a:lnTo>
                    <a:pt x="41" y="93"/>
                  </a:lnTo>
                  <a:lnTo>
                    <a:pt x="37" y="101"/>
                  </a:lnTo>
                  <a:lnTo>
                    <a:pt x="29" y="109"/>
                  </a:lnTo>
                  <a:lnTo>
                    <a:pt x="21" y="117"/>
                  </a:lnTo>
                  <a:lnTo>
                    <a:pt x="13" y="117"/>
                  </a:lnTo>
                  <a:lnTo>
                    <a:pt x="9" y="117"/>
                  </a:lnTo>
                  <a:lnTo>
                    <a:pt x="4" y="113"/>
                  </a:lnTo>
                  <a:lnTo>
                    <a:pt x="4" y="109"/>
                  </a:lnTo>
                  <a:lnTo>
                    <a:pt x="4" y="105"/>
                  </a:lnTo>
                  <a:lnTo>
                    <a:pt x="4" y="101"/>
                  </a:lnTo>
                  <a:lnTo>
                    <a:pt x="9" y="97"/>
                  </a:lnTo>
                  <a:lnTo>
                    <a:pt x="13" y="97"/>
                  </a:lnTo>
                  <a:lnTo>
                    <a:pt x="17" y="97"/>
                  </a:lnTo>
                  <a:lnTo>
                    <a:pt x="21" y="101"/>
                  </a:lnTo>
                  <a:lnTo>
                    <a:pt x="25" y="101"/>
                  </a:lnTo>
                  <a:lnTo>
                    <a:pt x="29" y="101"/>
                  </a:lnTo>
                  <a:lnTo>
                    <a:pt x="29" y="97"/>
                  </a:lnTo>
                  <a:lnTo>
                    <a:pt x="33" y="93"/>
                  </a:lnTo>
                  <a:lnTo>
                    <a:pt x="37" y="89"/>
                  </a:lnTo>
                  <a:lnTo>
                    <a:pt x="41" y="72"/>
                  </a:lnTo>
                  <a:lnTo>
                    <a:pt x="13" y="16"/>
                  </a:lnTo>
                  <a:lnTo>
                    <a:pt x="13" y="12"/>
                  </a:lnTo>
                  <a:lnTo>
                    <a:pt x="9" y="8"/>
                  </a:lnTo>
                  <a:lnTo>
                    <a:pt x="9" y="4"/>
                  </a:lnTo>
                  <a:lnTo>
                    <a:pt x="4" y="4"/>
                  </a:lnTo>
                  <a:lnTo>
                    <a:pt x="0" y="0"/>
                  </a:lnTo>
                  <a:close/>
                </a:path>
              </a:pathLst>
            </a:custGeom>
            <a:solidFill>
              <a:srgbClr val="000000"/>
            </a:solidFill>
            <a:ln w="0">
              <a:solidFill>
                <a:srgbClr val="000000"/>
              </a:solidFill>
              <a:round/>
              <a:headEnd/>
              <a:tailEnd/>
            </a:ln>
          </p:spPr>
          <p:txBody>
            <a:bodyPr/>
            <a:lstStyle/>
            <a:p>
              <a:endParaRPr lang="en-US"/>
            </a:p>
          </p:txBody>
        </p:sp>
        <p:sp>
          <p:nvSpPr>
            <p:cNvPr id="9359" name="Freeform 327"/>
            <p:cNvSpPr>
              <a:spLocks/>
            </p:cNvSpPr>
            <p:nvPr/>
          </p:nvSpPr>
          <p:spPr bwMode="auto">
            <a:xfrm>
              <a:off x="790" y="3781"/>
              <a:ext cx="133" cy="81"/>
            </a:xfrm>
            <a:custGeom>
              <a:avLst/>
              <a:gdLst>
                <a:gd name="T0" fmla="*/ 32 w 133"/>
                <a:gd name="T1" fmla="*/ 12 h 81"/>
                <a:gd name="T2" fmla="*/ 40 w 133"/>
                <a:gd name="T3" fmla="*/ 4 h 81"/>
                <a:gd name="T4" fmla="*/ 48 w 133"/>
                <a:gd name="T5" fmla="*/ 4 h 81"/>
                <a:gd name="T6" fmla="*/ 60 w 133"/>
                <a:gd name="T7" fmla="*/ 4 h 81"/>
                <a:gd name="T8" fmla="*/ 72 w 133"/>
                <a:gd name="T9" fmla="*/ 12 h 81"/>
                <a:gd name="T10" fmla="*/ 80 w 133"/>
                <a:gd name="T11" fmla="*/ 12 h 81"/>
                <a:gd name="T12" fmla="*/ 92 w 133"/>
                <a:gd name="T13" fmla="*/ 4 h 81"/>
                <a:gd name="T14" fmla="*/ 108 w 133"/>
                <a:gd name="T15" fmla="*/ 4 h 81"/>
                <a:gd name="T16" fmla="*/ 116 w 133"/>
                <a:gd name="T17" fmla="*/ 8 h 81"/>
                <a:gd name="T18" fmla="*/ 120 w 133"/>
                <a:gd name="T19" fmla="*/ 20 h 81"/>
                <a:gd name="T20" fmla="*/ 120 w 133"/>
                <a:gd name="T21" fmla="*/ 64 h 81"/>
                <a:gd name="T22" fmla="*/ 120 w 133"/>
                <a:gd name="T23" fmla="*/ 76 h 81"/>
                <a:gd name="T24" fmla="*/ 124 w 133"/>
                <a:gd name="T25" fmla="*/ 81 h 81"/>
                <a:gd name="T26" fmla="*/ 133 w 133"/>
                <a:gd name="T27" fmla="*/ 81 h 81"/>
                <a:gd name="T28" fmla="*/ 96 w 133"/>
                <a:gd name="T29" fmla="*/ 81 h 81"/>
                <a:gd name="T30" fmla="*/ 96 w 133"/>
                <a:gd name="T31" fmla="*/ 81 h 81"/>
                <a:gd name="T32" fmla="*/ 104 w 133"/>
                <a:gd name="T33" fmla="*/ 76 h 81"/>
                <a:gd name="T34" fmla="*/ 104 w 133"/>
                <a:gd name="T35" fmla="*/ 72 h 81"/>
                <a:gd name="T36" fmla="*/ 108 w 133"/>
                <a:gd name="T37" fmla="*/ 64 h 81"/>
                <a:gd name="T38" fmla="*/ 104 w 133"/>
                <a:gd name="T39" fmla="*/ 24 h 81"/>
                <a:gd name="T40" fmla="*/ 100 w 133"/>
                <a:gd name="T41" fmla="*/ 12 h 81"/>
                <a:gd name="T42" fmla="*/ 88 w 133"/>
                <a:gd name="T43" fmla="*/ 12 h 81"/>
                <a:gd name="T44" fmla="*/ 80 w 133"/>
                <a:gd name="T45" fmla="*/ 16 h 81"/>
                <a:gd name="T46" fmla="*/ 72 w 133"/>
                <a:gd name="T47" fmla="*/ 24 h 81"/>
                <a:gd name="T48" fmla="*/ 72 w 133"/>
                <a:gd name="T49" fmla="*/ 64 h 81"/>
                <a:gd name="T50" fmla="*/ 76 w 133"/>
                <a:gd name="T51" fmla="*/ 76 h 81"/>
                <a:gd name="T52" fmla="*/ 76 w 133"/>
                <a:gd name="T53" fmla="*/ 81 h 81"/>
                <a:gd name="T54" fmla="*/ 84 w 133"/>
                <a:gd name="T55" fmla="*/ 81 h 81"/>
                <a:gd name="T56" fmla="*/ 48 w 133"/>
                <a:gd name="T57" fmla="*/ 81 h 81"/>
                <a:gd name="T58" fmla="*/ 52 w 133"/>
                <a:gd name="T59" fmla="*/ 81 h 81"/>
                <a:gd name="T60" fmla="*/ 56 w 133"/>
                <a:gd name="T61" fmla="*/ 76 h 81"/>
                <a:gd name="T62" fmla="*/ 60 w 133"/>
                <a:gd name="T63" fmla="*/ 68 h 81"/>
                <a:gd name="T64" fmla="*/ 60 w 133"/>
                <a:gd name="T65" fmla="*/ 32 h 81"/>
                <a:gd name="T66" fmla="*/ 56 w 133"/>
                <a:gd name="T67" fmla="*/ 16 h 81"/>
                <a:gd name="T68" fmla="*/ 44 w 133"/>
                <a:gd name="T69" fmla="*/ 12 h 81"/>
                <a:gd name="T70" fmla="*/ 36 w 133"/>
                <a:gd name="T71" fmla="*/ 16 h 81"/>
                <a:gd name="T72" fmla="*/ 24 w 133"/>
                <a:gd name="T73" fmla="*/ 24 h 81"/>
                <a:gd name="T74" fmla="*/ 28 w 133"/>
                <a:gd name="T75" fmla="*/ 72 h 81"/>
                <a:gd name="T76" fmla="*/ 28 w 133"/>
                <a:gd name="T77" fmla="*/ 76 h 81"/>
                <a:gd name="T78" fmla="*/ 32 w 133"/>
                <a:gd name="T79" fmla="*/ 81 h 81"/>
                <a:gd name="T80" fmla="*/ 36 w 133"/>
                <a:gd name="T81" fmla="*/ 81 h 81"/>
                <a:gd name="T82" fmla="*/ 0 w 133"/>
                <a:gd name="T83" fmla="*/ 81 h 81"/>
                <a:gd name="T84" fmla="*/ 8 w 133"/>
                <a:gd name="T85" fmla="*/ 81 h 81"/>
                <a:gd name="T86" fmla="*/ 12 w 133"/>
                <a:gd name="T87" fmla="*/ 76 h 81"/>
                <a:gd name="T88" fmla="*/ 12 w 133"/>
                <a:gd name="T89" fmla="*/ 64 h 81"/>
                <a:gd name="T90" fmla="*/ 12 w 133"/>
                <a:gd name="T91" fmla="*/ 24 h 81"/>
                <a:gd name="T92" fmla="*/ 8 w 133"/>
                <a:gd name="T93" fmla="*/ 12 h 81"/>
                <a:gd name="T94" fmla="*/ 8 w 133"/>
                <a:gd name="T95" fmla="*/ 12 h 81"/>
                <a:gd name="T96" fmla="*/ 4 w 133"/>
                <a:gd name="T97" fmla="*/ 12 h 81"/>
                <a:gd name="T98" fmla="*/ 0 w 133"/>
                <a:gd name="T99" fmla="*/ 12 h 81"/>
                <a:gd name="T100" fmla="*/ 24 w 133"/>
                <a:gd name="T101" fmla="*/ 0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1"/>
                <a:gd name="T155" fmla="*/ 133 w 133"/>
                <a:gd name="T156" fmla="*/ 81 h 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1">
                  <a:moveTo>
                    <a:pt x="24" y="20"/>
                  </a:moveTo>
                  <a:lnTo>
                    <a:pt x="32" y="12"/>
                  </a:lnTo>
                  <a:lnTo>
                    <a:pt x="36" y="8"/>
                  </a:lnTo>
                  <a:lnTo>
                    <a:pt x="40" y="4"/>
                  </a:lnTo>
                  <a:lnTo>
                    <a:pt x="44" y="4"/>
                  </a:lnTo>
                  <a:lnTo>
                    <a:pt x="48" y="4"/>
                  </a:lnTo>
                  <a:lnTo>
                    <a:pt x="52" y="0"/>
                  </a:lnTo>
                  <a:lnTo>
                    <a:pt x="60" y="4"/>
                  </a:lnTo>
                  <a:lnTo>
                    <a:pt x="64" y="8"/>
                  </a:lnTo>
                  <a:lnTo>
                    <a:pt x="72" y="12"/>
                  </a:lnTo>
                  <a:lnTo>
                    <a:pt x="72" y="20"/>
                  </a:lnTo>
                  <a:lnTo>
                    <a:pt x="80" y="12"/>
                  </a:lnTo>
                  <a:lnTo>
                    <a:pt x="88" y="4"/>
                  </a:lnTo>
                  <a:lnTo>
                    <a:pt x="92" y="4"/>
                  </a:lnTo>
                  <a:lnTo>
                    <a:pt x="100" y="0"/>
                  </a:lnTo>
                  <a:lnTo>
                    <a:pt x="108" y="4"/>
                  </a:lnTo>
                  <a:lnTo>
                    <a:pt x="112" y="4"/>
                  </a:lnTo>
                  <a:lnTo>
                    <a:pt x="116" y="8"/>
                  </a:lnTo>
                  <a:lnTo>
                    <a:pt x="120" y="16"/>
                  </a:lnTo>
                  <a:lnTo>
                    <a:pt x="120" y="20"/>
                  </a:lnTo>
                  <a:lnTo>
                    <a:pt x="120" y="32"/>
                  </a:lnTo>
                  <a:lnTo>
                    <a:pt x="120" y="64"/>
                  </a:lnTo>
                  <a:lnTo>
                    <a:pt x="120" y="72"/>
                  </a:lnTo>
                  <a:lnTo>
                    <a:pt x="120" y="76"/>
                  </a:lnTo>
                  <a:lnTo>
                    <a:pt x="124" y="76"/>
                  </a:lnTo>
                  <a:lnTo>
                    <a:pt x="124" y="81"/>
                  </a:lnTo>
                  <a:lnTo>
                    <a:pt x="129" y="81"/>
                  </a:lnTo>
                  <a:lnTo>
                    <a:pt x="133" y="81"/>
                  </a:lnTo>
                  <a:lnTo>
                    <a:pt x="96" y="81"/>
                  </a:lnTo>
                  <a:lnTo>
                    <a:pt x="100" y="81"/>
                  </a:lnTo>
                  <a:lnTo>
                    <a:pt x="104" y="76"/>
                  </a:lnTo>
                  <a:lnTo>
                    <a:pt x="104" y="72"/>
                  </a:lnTo>
                  <a:lnTo>
                    <a:pt x="108" y="68"/>
                  </a:lnTo>
                  <a:lnTo>
                    <a:pt x="108" y="64"/>
                  </a:lnTo>
                  <a:lnTo>
                    <a:pt x="108" y="32"/>
                  </a:lnTo>
                  <a:lnTo>
                    <a:pt x="104" y="24"/>
                  </a:lnTo>
                  <a:lnTo>
                    <a:pt x="104" y="16"/>
                  </a:lnTo>
                  <a:lnTo>
                    <a:pt x="100" y="12"/>
                  </a:lnTo>
                  <a:lnTo>
                    <a:pt x="92" y="12"/>
                  </a:lnTo>
                  <a:lnTo>
                    <a:pt x="88" y="12"/>
                  </a:lnTo>
                  <a:lnTo>
                    <a:pt x="84" y="16"/>
                  </a:lnTo>
                  <a:lnTo>
                    <a:pt x="80" y="16"/>
                  </a:lnTo>
                  <a:lnTo>
                    <a:pt x="72" y="24"/>
                  </a:lnTo>
                  <a:lnTo>
                    <a:pt x="72" y="28"/>
                  </a:lnTo>
                  <a:lnTo>
                    <a:pt x="72" y="64"/>
                  </a:lnTo>
                  <a:lnTo>
                    <a:pt x="72" y="72"/>
                  </a:lnTo>
                  <a:lnTo>
                    <a:pt x="76" y="76"/>
                  </a:lnTo>
                  <a:lnTo>
                    <a:pt x="76" y="81"/>
                  </a:lnTo>
                  <a:lnTo>
                    <a:pt x="80" y="81"/>
                  </a:lnTo>
                  <a:lnTo>
                    <a:pt x="84" y="81"/>
                  </a:lnTo>
                  <a:lnTo>
                    <a:pt x="48" y="81"/>
                  </a:lnTo>
                  <a:lnTo>
                    <a:pt x="52" y="81"/>
                  </a:lnTo>
                  <a:lnTo>
                    <a:pt x="56" y="81"/>
                  </a:lnTo>
                  <a:lnTo>
                    <a:pt x="56" y="76"/>
                  </a:lnTo>
                  <a:lnTo>
                    <a:pt x="60" y="72"/>
                  </a:lnTo>
                  <a:lnTo>
                    <a:pt x="60" y="68"/>
                  </a:lnTo>
                  <a:lnTo>
                    <a:pt x="60" y="64"/>
                  </a:lnTo>
                  <a:lnTo>
                    <a:pt x="60" y="32"/>
                  </a:lnTo>
                  <a:lnTo>
                    <a:pt x="56" y="24"/>
                  </a:lnTo>
                  <a:lnTo>
                    <a:pt x="56" y="16"/>
                  </a:lnTo>
                  <a:lnTo>
                    <a:pt x="52" y="12"/>
                  </a:lnTo>
                  <a:lnTo>
                    <a:pt x="44" y="12"/>
                  </a:lnTo>
                  <a:lnTo>
                    <a:pt x="40" y="12"/>
                  </a:lnTo>
                  <a:lnTo>
                    <a:pt x="36" y="16"/>
                  </a:lnTo>
                  <a:lnTo>
                    <a:pt x="32" y="20"/>
                  </a:lnTo>
                  <a:lnTo>
                    <a:pt x="24" y="24"/>
                  </a:lnTo>
                  <a:lnTo>
                    <a:pt x="24" y="64"/>
                  </a:lnTo>
                  <a:lnTo>
                    <a:pt x="28" y="72"/>
                  </a:lnTo>
                  <a:lnTo>
                    <a:pt x="28" y="76"/>
                  </a:lnTo>
                  <a:lnTo>
                    <a:pt x="28" y="81"/>
                  </a:lnTo>
                  <a:lnTo>
                    <a:pt x="32" y="81"/>
                  </a:lnTo>
                  <a:lnTo>
                    <a:pt x="36" y="81"/>
                  </a:lnTo>
                  <a:lnTo>
                    <a:pt x="0" y="81"/>
                  </a:lnTo>
                  <a:lnTo>
                    <a:pt x="4" y="81"/>
                  </a:lnTo>
                  <a:lnTo>
                    <a:pt x="8" y="81"/>
                  </a:lnTo>
                  <a:lnTo>
                    <a:pt x="8" y="76"/>
                  </a:lnTo>
                  <a:lnTo>
                    <a:pt x="12" y="76"/>
                  </a:lnTo>
                  <a:lnTo>
                    <a:pt x="12" y="72"/>
                  </a:lnTo>
                  <a:lnTo>
                    <a:pt x="12" y="64"/>
                  </a:lnTo>
                  <a:lnTo>
                    <a:pt x="12" y="36"/>
                  </a:lnTo>
                  <a:lnTo>
                    <a:pt x="12" y="24"/>
                  </a:lnTo>
                  <a:lnTo>
                    <a:pt x="12" y="16"/>
                  </a:lnTo>
                  <a:lnTo>
                    <a:pt x="8" y="12"/>
                  </a:lnTo>
                  <a:lnTo>
                    <a:pt x="4" y="12"/>
                  </a:lnTo>
                  <a:lnTo>
                    <a:pt x="0" y="12"/>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360" name="Rectangle 328"/>
            <p:cNvSpPr>
              <a:spLocks noChangeArrowheads="1"/>
            </p:cNvSpPr>
            <p:nvPr/>
          </p:nvSpPr>
          <p:spPr bwMode="auto">
            <a:xfrm>
              <a:off x="1240" y="3709"/>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61" name="Freeform 329"/>
            <p:cNvSpPr>
              <a:spLocks noEditPoints="1"/>
            </p:cNvSpPr>
            <p:nvPr/>
          </p:nvSpPr>
          <p:spPr bwMode="auto">
            <a:xfrm>
              <a:off x="1513" y="3745"/>
              <a:ext cx="109" cy="121"/>
            </a:xfrm>
            <a:custGeom>
              <a:avLst/>
              <a:gdLst>
                <a:gd name="T0" fmla="*/ 57 w 109"/>
                <a:gd name="T1" fmla="*/ 0 h 121"/>
                <a:gd name="T2" fmla="*/ 69 w 109"/>
                <a:gd name="T3" fmla="*/ 0 h 121"/>
                <a:gd name="T4" fmla="*/ 85 w 109"/>
                <a:gd name="T5" fmla="*/ 8 h 121"/>
                <a:gd name="T6" fmla="*/ 93 w 109"/>
                <a:gd name="T7" fmla="*/ 16 h 121"/>
                <a:gd name="T8" fmla="*/ 105 w 109"/>
                <a:gd name="T9" fmla="*/ 28 h 121"/>
                <a:gd name="T10" fmla="*/ 109 w 109"/>
                <a:gd name="T11" fmla="*/ 44 h 121"/>
                <a:gd name="T12" fmla="*/ 109 w 109"/>
                <a:gd name="T13" fmla="*/ 60 h 121"/>
                <a:gd name="T14" fmla="*/ 109 w 109"/>
                <a:gd name="T15" fmla="*/ 76 h 121"/>
                <a:gd name="T16" fmla="*/ 105 w 109"/>
                <a:gd name="T17" fmla="*/ 88 h 121"/>
                <a:gd name="T18" fmla="*/ 93 w 109"/>
                <a:gd name="T19" fmla="*/ 104 h 121"/>
                <a:gd name="T20" fmla="*/ 81 w 109"/>
                <a:gd name="T21" fmla="*/ 112 h 121"/>
                <a:gd name="T22" fmla="*/ 69 w 109"/>
                <a:gd name="T23" fmla="*/ 117 h 121"/>
                <a:gd name="T24" fmla="*/ 57 w 109"/>
                <a:gd name="T25" fmla="*/ 121 h 121"/>
                <a:gd name="T26" fmla="*/ 41 w 109"/>
                <a:gd name="T27" fmla="*/ 117 h 121"/>
                <a:gd name="T28" fmla="*/ 29 w 109"/>
                <a:gd name="T29" fmla="*/ 112 h 121"/>
                <a:gd name="T30" fmla="*/ 16 w 109"/>
                <a:gd name="T31" fmla="*/ 104 h 121"/>
                <a:gd name="T32" fmla="*/ 4 w 109"/>
                <a:gd name="T33" fmla="*/ 92 h 121"/>
                <a:gd name="T34" fmla="*/ 0 w 109"/>
                <a:gd name="T35" fmla="*/ 76 h 121"/>
                <a:gd name="T36" fmla="*/ 0 w 109"/>
                <a:gd name="T37" fmla="*/ 60 h 121"/>
                <a:gd name="T38" fmla="*/ 0 w 109"/>
                <a:gd name="T39" fmla="*/ 40 h 121"/>
                <a:gd name="T40" fmla="*/ 8 w 109"/>
                <a:gd name="T41" fmla="*/ 28 h 121"/>
                <a:gd name="T42" fmla="*/ 16 w 109"/>
                <a:gd name="T43" fmla="*/ 16 h 121"/>
                <a:gd name="T44" fmla="*/ 29 w 109"/>
                <a:gd name="T45" fmla="*/ 4 h 121"/>
                <a:gd name="T46" fmla="*/ 41 w 109"/>
                <a:gd name="T47" fmla="*/ 0 h 121"/>
                <a:gd name="T48" fmla="*/ 57 w 109"/>
                <a:gd name="T49" fmla="*/ 0 h 121"/>
                <a:gd name="T50" fmla="*/ 53 w 109"/>
                <a:gd name="T51" fmla="*/ 4 h 121"/>
                <a:gd name="T52" fmla="*/ 45 w 109"/>
                <a:gd name="T53" fmla="*/ 8 h 121"/>
                <a:gd name="T54" fmla="*/ 37 w 109"/>
                <a:gd name="T55" fmla="*/ 8 h 121"/>
                <a:gd name="T56" fmla="*/ 29 w 109"/>
                <a:gd name="T57" fmla="*/ 16 h 121"/>
                <a:gd name="T58" fmla="*/ 25 w 109"/>
                <a:gd name="T59" fmla="*/ 28 h 121"/>
                <a:gd name="T60" fmla="*/ 20 w 109"/>
                <a:gd name="T61" fmla="*/ 40 h 121"/>
                <a:gd name="T62" fmla="*/ 20 w 109"/>
                <a:gd name="T63" fmla="*/ 60 h 121"/>
                <a:gd name="T64" fmla="*/ 20 w 109"/>
                <a:gd name="T65" fmla="*/ 76 h 121"/>
                <a:gd name="T66" fmla="*/ 25 w 109"/>
                <a:gd name="T67" fmla="*/ 92 h 121"/>
                <a:gd name="T68" fmla="*/ 33 w 109"/>
                <a:gd name="T69" fmla="*/ 104 h 121"/>
                <a:gd name="T70" fmla="*/ 37 w 109"/>
                <a:gd name="T71" fmla="*/ 108 h 121"/>
                <a:gd name="T72" fmla="*/ 45 w 109"/>
                <a:gd name="T73" fmla="*/ 112 h 121"/>
                <a:gd name="T74" fmla="*/ 53 w 109"/>
                <a:gd name="T75" fmla="*/ 117 h 121"/>
                <a:gd name="T76" fmla="*/ 65 w 109"/>
                <a:gd name="T77" fmla="*/ 112 h 121"/>
                <a:gd name="T78" fmla="*/ 73 w 109"/>
                <a:gd name="T79" fmla="*/ 108 h 121"/>
                <a:gd name="T80" fmla="*/ 81 w 109"/>
                <a:gd name="T81" fmla="*/ 100 h 121"/>
                <a:gd name="T82" fmla="*/ 85 w 109"/>
                <a:gd name="T83" fmla="*/ 92 h 121"/>
                <a:gd name="T84" fmla="*/ 89 w 109"/>
                <a:gd name="T85" fmla="*/ 76 h 121"/>
                <a:gd name="T86" fmla="*/ 89 w 109"/>
                <a:gd name="T87" fmla="*/ 60 h 121"/>
                <a:gd name="T88" fmla="*/ 89 w 109"/>
                <a:gd name="T89" fmla="*/ 44 h 121"/>
                <a:gd name="T90" fmla="*/ 85 w 109"/>
                <a:gd name="T91" fmla="*/ 28 h 121"/>
                <a:gd name="T92" fmla="*/ 81 w 109"/>
                <a:gd name="T93" fmla="*/ 16 h 121"/>
                <a:gd name="T94" fmla="*/ 73 w 109"/>
                <a:gd name="T95" fmla="*/ 8 h 121"/>
                <a:gd name="T96" fmla="*/ 65 w 109"/>
                <a:gd name="T97" fmla="*/ 8 h 121"/>
                <a:gd name="T98" fmla="*/ 53 w 109"/>
                <a:gd name="T99" fmla="*/ 4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9"/>
                <a:gd name="T151" fmla="*/ 0 h 121"/>
                <a:gd name="T152" fmla="*/ 109 w 109"/>
                <a:gd name="T153" fmla="*/ 121 h 1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9" h="121">
                  <a:moveTo>
                    <a:pt x="57" y="0"/>
                  </a:moveTo>
                  <a:lnTo>
                    <a:pt x="69" y="0"/>
                  </a:lnTo>
                  <a:lnTo>
                    <a:pt x="85" y="8"/>
                  </a:lnTo>
                  <a:lnTo>
                    <a:pt x="93" y="16"/>
                  </a:lnTo>
                  <a:lnTo>
                    <a:pt x="105" y="28"/>
                  </a:lnTo>
                  <a:lnTo>
                    <a:pt x="109" y="44"/>
                  </a:lnTo>
                  <a:lnTo>
                    <a:pt x="109" y="60"/>
                  </a:lnTo>
                  <a:lnTo>
                    <a:pt x="109" y="76"/>
                  </a:lnTo>
                  <a:lnTo>
                    <a:pt x="105" y="88"/>
                  </a:lnTo>
                  <a:lnTo>
                    <a:pt x="93" y="104"/>
                  </a:lnTo>
                  <a:lnTo>
                    <a:pt x="81" y="112"/>
                  </a:lnTo>
                  <a:lnTo>
                    <a:pt x="69" y="117"/>
                  </a:lnTo>
                  <a:lnTo>
                    <a:pt x="57" y="121"/>
                  </a:lnTo>
                  <a:lnTo>
                    <a:pt x="41" y="117"/>
                  </a:lnTo>
                  <a:lnTo>
                    <a:pt x="29" y="112"/>
                  </a:lnTo>
                  <a:lnTo>
                    <a:pt x="16" y="104"/>
                  </a:lnTo>
                  <a:lnTo>
                    <a:pt x="4" y="92"/>
                  </a:lnTo>
                  <a:lnTo>
                    <a:pt x="0" y="76"/>
                  </a:lnTo>
                  <a:lnTo>
                    <a:pt x="0" y="60"/>
                  </a:lnTo>
                  <a:lnTo>
                    <a:pt x="0" y="40"/>
                  </a:lnTo>
                  <a:lnTo>
                    <a:pt x="8" y="28"/>
                  </a:lnTo>
                  <a:lnTo>
                    <a:pt x="16" y="16"/>
                  </a:lnTo>
                  <a:lnTo>
                    <a:pt x="29" y="4"/>
                  </a:lnTo>
                  <a:lnTo>
                    <a:pt x="41" y="0"/>
                  </a:lnTo>
                  <a:lnTo>
                    <a:pt x="57" y="0"/>
                  </a:lnTo>
                  <a:close/>
                  <a:moveTo>
                    <a:pt x="53" y="4"/>
                  </a:moveTo>
                  <a:lnTo>
                    <a:pt x="45" y="8"/>
                  </a:lnTo>
                  <a:lnTo>
                    <a:pt x="37" y="8"/>
                  </a:lnTo>
                  <a:lnTo>
                    <a:pt x="29" y="16"/>
                  </a:lnTo>
                  <a:lnTo>
                    <a:pt x="25" y="28"/>
                  </a:lnTo>
                  <a:lnTo>
                    <a:pt x="20" y="40"/>
                  </a:lnTo>
                  <a:lnTo>
                    <a:pt x="20" y="60"/>
                  </a:lnTo>
                  <a:lnTo>
                    <a:pt x="20" y="76"/>
                  </a:lnTo>
                  <a:lnTo>
                    <a:pt x="25" y="92"/>
                  </a:lnTo>
                  <a:lnTo>
                    <a:pt x="33" y="104"/>
                  </a:lnTo>
                  <a:lnTo>
                    <a:pt x="37" y="108"/>
                  </a:lnTo>
                  <a:lnTo>
                    <a:pt x="45" y="112"/>
                  </a:lnTo>
                  <a:lnTo>
                    <a:pt x="53" y="117"/>
                  </a:lnTo>
                  <a:lnTo>
                    <a:pt x="65" y="112"/>
                  </a:lnTo>
                  <a:lnTo>
                    <a:pt x="73" y="108"/>
                  </a:lnTo>
                  <a:lnTo>
                    <a:pt x="81" y="100"/>
                  </a:lnTo>
                  <a:lnTo>
                    <a:pt x="85" y="92"/>
                  </a:lnTo>
                  <a:lnTo>
                    <a:pt x="89" y="76"/>
                  </a:lnTo>
                  <a:lnTo>
                    <a:pt x="89" y="60"/>
                  </a:lnTo>
                  <a:lnTo>
                    <a:pt x="89" y="44"/>
                  </a:lnTo>
                  <a:lnTo>
                    <a:pt x="85" y="28"/>
                  </a:lnTo>
                  <a:lnTo>
                    <a:pt x="81" y="16"/>
                  </a:lnTo>
                  <a:lnTo>
                    <a:pt x="73" y="8"/>
                  </a:lnTo>
                  <a:lnTo>
                    <a:pt x="65" y="8"/>
                  </a:lnTo>
                  <a:lnTo>
                    <a:pt x="53" y="4"/>
                  </a:lnTo>
                  <a:close/>
                </a:path>
              </a:pathLst>
            </a:custGeom>
            <a:solidFill>
              <a:srgbClr val="000000"/>
            </a:solidFill>
            <a:ln w="0">
              <a:solidFill>
                <a:srgbClr val="000000"/>
              </a:solidFill>
              <a:round/>
              <a:headEnd/>
              <a:tailEnd/>
            </a:ln>
          </p:spPr>
          <p:txBody>
            <a:bodyPr/>
            <a:lstStyle/>
            <a:p>
              <a:endParaRPr lang="en-US"/>
            </a:p>
          </p:txBody>
        </p:sp>
        <p:sp>
          <p:nvSpPr>
            <p:cNvPr id="9362" name="Freeform 330"/>
            <p:cNvSpPr>
              <a:spLocks noEditPoints="1"/>
            </p:cNvSpPr>
            <p:nvPr/>
          </p:nvSpPr>
          <p:spPr bwMode="auto">
            <a:xfrm>
              <a:off x="1630" y="3781"/>
              <a:ext cx="84" cy="121"/>
            </a:xfrm>
            <a:custGeom>
              <a:avLst/>
              <a:gdLst>
                <a:gd name="T0" fmla="*/ 24 w 84"/>
                <a:gd name="T1" fmla="*/ 0 h 121"/>
                <a:gd name="T2" fmla="*/ 28 w 84"/>
                <a:gd name="T3" fmla="*/ 20 h 121"/>
                <a:gd name="T4" fmla="*/ 40 w 84"/>
                <a:gd name="T5" fmla="*/ 4 h 121"/>
                <a:gd name="T6" fmla="*/ 52 w 84"/>
                <a:gd name="T7" fmla="*/ 0 h 121"/>
                <a:gd name="T8" fmla="*/ 72 w 84"/>
                <a:gd name="T9" fmla="*/ 12 h 121"/>
                <a:gd name="T10" fmla="*/ 84 w 84"/>
                <a:gd name="T11" fmla="*/ 28 h 121"/>
                <a:gd name="T12" fmla="*/ 84 w 84"/>
                <a:gd name="T13" fmla="*/ 52 h 121"/>
                <a:gd name="T14" fmla="*/ 72 w 84"/>
                <a:gd name="T15" fmla="*/ 72 h 121"/>
                <a:gd name="T16" fmla="*/ 48 w 84"/>
                <a:gd name="T17" fmla="*/ 85 h 121"/>
                <a:gd name="T18" fmla="*/ 36 w 84"/>
                <a:gd name="T19" fmla="*/ 81 h 121"/>
                <a:gd name="T20" fmla="*/ 28 w 84"/>
                <a:gd name="T21" fmla="*/ 76 h 121"/>
                <a:gd name="T22" fmla="*/ 28 w 84"/>
                <a:gd name="T23" fmla="*/ 109 h 121"/>
                <a:gd name="T24" fmla="*/ 32 w 84"/>
                <a:gd name="T25" fmla="*/ 117 h 121"/>
                <a:gd name="T26" fmla="*/ 36 w 84"/>
                <a:gd name="T27" fmla="*/ 121 h 121"/>
                <a:gd name="T28" fmla="*/ 40 w 84"/>
                <a:gd name="T29" fmla="*/ 121 h 121"/>
                <a:gd name="T30" fmla="*/ 0 w 84"/>
                <a:gd name="T31" fmla="*/ 121 h 121"/>
                <a:gd name="T32" fmla="*/ 8 w 84"/>
                <a:gd name="T33" fmla="*/ 117 h 121"/>
                <a:gd name="T34" fmla="*/ 12 w 84"/>
                <a:gd name="T35" fmla="*/ 117 h 121"/>
                <a:gd name="T36" fmla="*/ 12 w 84"/>
                <a:gd name="T37" fmla="*/ 109 h 121"/>
                <a:gd name="T38" fmla="*/ 16 w 84"/>
                <a:gd name="T39" fmla="*/ 24 h 121"/>
                <a:gd name="T40" fmla="*/ 12 w 84"/>
                <a:gd name="T41" fmla="*/ 16 h 121"/>
                <a:gd name="T42" fmla="*/ 12 w 84"/>
                <a:gd name="T43" fmla="*/ 12 h 121"/>
                <a:gd name="T44" fmla="*/ 8 w 84"/>
                <a:gd name="T45" fmla="*/ 12 h 121"/>
                <a:gd name="T46" fmla="*/ 4 w 84"/>
                <a:gd name="T47" fmla="*/ 12 h 121"/>
                <a:gd name="T48" fmla="*/ 28 w 84"/>
                <a:gd name="T49" fmla="*/ 24 h 121"/>
                <a:gd name="T50" fmla="*/ 28 w 84"/>
                <a:gd name="T51" fmla="*/ 60 h 121"/>
                <a:gd name="T52" fmla="*/ 32 w 84"/>
                <a:gd name="T53" fmla="*/ 72 h 121"/>
                <a:gd name="T54" fmla="*/ 40 w 84"/>
                <a:gd name="T55" fmla="*/ 76 h 121"/>
                <a:gd name="T56" fmla="*/ 56 w 84"/>
                <a:gd name="T57" fmla="*/ 76 h 121"/>
                <a:gd name="T58" fmla="*/ 68 w 84"/>
                <a:gd name="T59" fmla="*/ 60 h 121"/>
                <a:gd name="T60" fmla="*/ 68 w 84"/>
                <a:gd name="T61" fmla="*/ 36 h 121"/>
                <a:gd name="T62" fmla="*/ 60 w 84"/>
                <a:gd name="T63" fmla="*/ 20 h 121"/>
                <a:gd name="T64" fmla="*/ 48 w 84"/>
                <a:gd name="T65" fmla="*/ 16 h 121"/>
                <a:gd name="T66" fmla="*/ 40 w 84"/>
                <a:gd name="T67" fmla="*/ 16 h 121"/>
                <a:gd name="T68" fmla="*/ 28 w 84"/>
                <a:gd name="T69" fmla="*/ 24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121"/>
                <a:gd name="T107" fmla="*/ 84 w 84"/>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121">
                  <a:moveTo>
                    <a:pt x="4" y="12"/>
                  </a:moveTo>
                  <a:lnTo>
                    <a:pt x="24" y="0"/>
                  </a:lnTo>
                  <a:lnTo>
                    <a:pt x="28" y="0"/>
                  </a:lnTo>
                  <a:lnTo>
                    <a:pt x="28" y="20"/>
                  </a:lnTo>
                  <a:lnTo>
                    <a:pt x="36" y="12"/>
                  </a:lnTo>
                  <a:lnTo>
                    <a:pt x="40" y="4"/>
                  </a:lnTo>
                  <a:lnTo>
                    <a:pt x="48" y="4"/>
                  </a:lnTo>
                  <a:lnTo>
                    <a:pt x="52" y="0"/>
                  </a:lnTo>
                  <a:lnTo>
                    <a:pt x="64" y="4"/>
                  </a:lnTo>
                  <a:lnTo>
                    <a:pt x="72" y="12"/>
                  </a:lnTo>
                  <a:lnTo>
                    <a:pt x="80" y="20"/>
                  </a:lnTo>
                  <a:lnTo>
                    <a:pt x="84" y="28"/>
                  </a:lnTo>
                  <a:lnTo>
                    <a:pt x="84" y="40"/>
                  </a:lnTo>
                  <a:lnTo>
                    <a:pt x="84" y="52"/>
                  </a:lnTo>
                  <a:lnTo>
                    <a:pt x="80" y="64"/>
                  </a:lnTo>
                  <a:lnTo>
                    <a:pt x="72" y="72"/>
                  </a:lnTo>
                  <a:lnTo>
                    <a:pt x="60" y="81"/>
                  </a:lnTo>
                  <a:lnTo>
                    <a:pt x="48" y="85"/>
                  </a:lnTo>
                  <a:lnTo>
                    <a:pt x="40" y="85"/>
                  </a:lnTo>
                  <a:lnTo>
                    <a:pt x="36" y="81"/>
                  </a:lnTo>
                  <a:lnTo>
                    <a:pt x="32" y="81"/>
                  </a:lnTo>
                  <a:lnTo>
                    <a:pt x="28" y="76"/>
                  </a:lnTo>
                  <a:lnTo>
                    <a:pt x="28" y="101"/>
                  </a:lnTo>
                  <a:lnTo>
                    <a:pt x="28" y="109"/>
                  </a:lnTo>
                  <a:lnTo>
                    <a:pt x="28" y="113"/>
                  </a:lnTo>
                  <a:lnTo>
                    <a:pt x="32" y="117"/>
                  </a:lnTo>
                  <a:lnTo>
                    <a:pt x="36" y="121"/>
                  </a:lnTo>
                  <a:lnTo>
                    <a:pt x="40" y="121"/>
                  </a:lnTo>
                  <a:lnTo>
                    <a:pt x="0" y="121"/>
                  </a:lnTo>
                  <a:lnTo>
                    <a:pt x="8" y="117"/>
                  </a:lnTo>
                  <a:lnTo>
                    <a:pt x="12" y="117"/>
                  </a:lnTo>
                  <a:lnTo>
                    <a:pt x="12" y="113"/>
                  </a:lnTo>
                  <a:lnTo>
                    <a:pt x="12" y="109"/>
                  </a:lnTo>
                  <a:lnTo>
                    <a:pt x="16" y="101"/>
                  </a:lnTo>
                  <a:lnTo>
                    <a:pt x="16" y="24"/>
                  </a:lnTo>
                  <a:lnTo>
                    <a:pt x="12" y="20"/>
                  </a:lnTo>
                  <a:lnTo>
                    <a:pt x="12" y="16"/>
                  </a:lnTo>
                  <a:lnTo>
                    <a:pt x="12" y="12"/>
                  </a:lnTo>
                  <a:lnTo>
                    <a:pt x="8" y="12"/>
                  </a:lnTo>
                  <a:lnTo>
                    <a:pt x="4" y="12"/>
                  </a:lnTo>
                  <a:close/>
                  <a:moveTo>
                    <a:pt x="28" y="24"/>
                  </a:moveTo>
                  <a:lnTo>
                    <a:pt x="28" y="52"/>
                  </a:lnTo>
                  <a:lnTo>
                    <a:pt x="28" y="60"/>
                  </a:lnTo>
                  <a:lnTo>
                    <a:pt x="28" y="68"/>
                  </a:lnTo>
                  <a:lnTo>
                    <a:pt x="32" y="72"/>
                  </a:lnTo>
                  <a:lnTo>
                    <a:pt x="36" y="76"/>
                  </a:lnTo>
                  <a:lnTo>
                    <a:pt x="40" y="76"/>
                  </a:lnTo>
                  <a:lnTo>
                    <a:pt x="48" y="81"/>
                  </a:lnTo>
                  <a:lnTo>
                    <a:pt x="56" y="76"/>
                  </a:lnTo>
                  <a:lnTo>
                    <a:pt x="60" y="72"/>
                  </a:lnTo>
                  <a:lnTo>
                    <a:pt x="68" y="60"/>
                  </a:lnTo>
                  <a:lnTo>
                    <a:pt x="68" y="48"/>
                  </a:lnTo>
                  <a:lnTo>
                    <a:pt x="68" y="36"/>
                  </a:lnTo>
                  <a:lnTo>
                    <a:pt x="64" y="28"/>
                  </a:lnTo>
                  <a:lnTo>
                    <a:pt x="60" y="20"/>
                  </a:lnTo>
                  <a:lnTo>
                    <a:pt x="56" y="16"/>
                  </a:lnTo>
                  <a:lnTo>
                    <a:pt x="48" y="16"/>
                  </a:lnTo>
                  <a:lnTo>
                    <a:pt x="44" y="16"/>
                  </a:lnTo>
                  <a:lnTo>
                    <a:pt x="40" y="16"/>
                  </a:lnTo>
                  <a:lnTo>
                    <a:pt x="36" y="20"/>
                  </a:lnTo>
                  <a:lnTo>
                    <a:pt x="28" y="24"/>
                  </a:lnTo>
                  <a:close/>
                </a:path>
              </a:pathLst>
            </a:custGeom>
            <a:solidFill>
              <a:srgbClr val="000000"/>
            </a:solidFill>
            <a:ln w="0">
              <a:solidFill>
                <a:srgbClr val="000000"/>
              </a:solidFill>
              <a:round/>
              <a:headEnd/>
              <a:tailEnd/>
            </a:ln>
          </p:spPr>
          <p:txBody>
            <a:bodyPr/>
            <a:lstStyle/>
            <a:p>
              <a:endParaRPr lang="en-US"/>
            </a:p>
          </p:txBody>
        </p:sp>
        <p:sp>
          <p:nvSpPr>
            <p:cNvPr id="9363" name="Freeform 331"/>
            <p:cNvSpPr>
              <a:spLocks noEditPoints="1"/>
            </p:cNvSpPr>
            <p:nvPr/>
          </p:nvSpPr>
          <p:spPr bwMode="auto">
            <a:xfrm>
              <a:off x="1718" y="3781"/>
              <a:ext cx="85" cy="121"/>
            </a:xfrm>
            <a:custGeom>
              <a:avLst/>
              <a:gdLst>
                <a:gd name="T0" fmla="*/ 24 w 85"/>
                <a:gd name="T1" fmla="*/ 0 h 121"/>
                <a:gd name="T2" fmla="*/ 29 w 85"/>
                <a:gd name="T3" fmla="*/ 20 h 121"/>
                <a:gd name="T4" fmla="*/ 41 w 85"/>
                <a:gd name="T5" fmla="*/ 4 h 121"/>
                <a:gd name="T6" fmla="*/ 53 w 85"/>
                <a:gd name="T7" fmla="*/ 0 h 121"/>
                <a:gd name="T8" fmla="*/ 73 w 85"/>
                <a:gd name="T9" fmla="*/ 12 h 121"/>
                <a:gd name="T10" fmla="*/ 81 w 85"/>
                <a:gd name="T11" fmla="*/ 28 h 121"/>
                <a:gd name="T12" fmla="*/ 81 w 85"/>
                <a:gd name="T13" fmla="*/ 52 h 121"/>
                <a:gd name="T14" fmla="*/ 73 w 85"/>
                <a:gd name="T15" fmla="*/ 72 h 121"/>
                <a:gd name="T16" fmla="*/ 49 w 85"/>
                <a:gd name="T17" fmla="*/ 85 h 121"/>
                <a:gd name="T18" fmla="*/ 37 w 85"/>
                <a:gd name="T19" fmla="*/ 81 h 121"/>
                <a:gd name="T20" fmla="*/ 29 w 85"/>
                <a:gd name="T21" fmla="*/ 76 h 121"/>
                <a:gd name="T22" fmla="*/ 29 w 85"/>
                <a:gd name="T23" fmla="*/ 109 h 121"/>
                <a:gd name="T24" fmla="*/ 33 w 85"/>
                <a:gd name="T25" fmla="*/ 117 h 121"/>
                <a:gd name="T26" fmla="*/ 37 w 85"/>
                <a:gd name="T27" fmla="*/ 121 h 121"/>
                <a:gd name="T28" fmla="*/ 41 w 85"/>
                <a:gd name="T29" fmla="*/ 121 h 121"/>
                <a:gd name="T30" fmla="*/ 0 w 85"/>
                <a:gd name="T31" fmla="*/ 121 h 121"/>
                <a:gd name="T32" fmla="*/ 4 w 85"/>
                <a:gd name="T33" fmla="*/ 117 h 121"/>
                <a:gd name="T34" fmla="*/ 12 w 85"/>
                <a:gd name="T35" fmla="*/ 117 h 121"/>
                <a:gd name="T36" fmla="*/ 12 w 85"/>
                <a:gd name="T37" fmla="*/ 109 h 121"/>
                <a:gd name="T38" fmla="*/ 12 w 85"/>
                <a:gd name="T39" fmla="*/ 24 h 121"/>
                <a:gd name="T40" fmla="*/ 12 w 85"/>
                <a:gd name="T41" fmla="*/ 16 h 121"/>
                <a:gd name="T42" fmla="*/ 12 w 85"/>
                <a:gd name="T43" fmla="*/ 12 h 121"/>
                <a:gd name="T44" fmla="*/ 8 w 85"/>
                <a:gd name="T45" fmla="*/ 12 h 121"/>
                <a:gd name="T46" fmla="*/ 4 w 85"/>
                <a:gd name="T47" fmla="*/ 12 h 121"/>
                <a:gd name="T48" fmla="*/ 29 w 85"/>
                <a:gd name="T49" fmla="*/ 24 h 121"/>
                <a:gd name="T50" fmla="*/ 29 w 85"/>
                <a:gd name="T51" fmla="*/ 60 h 121"/>
                <a:gd name="T52" fmla="*/ 33 w 85"/>
                <a:gd name="T53" fmla="*/ 72 h 121"/>
                <a:gd name="T54" fmla="*/ 41 w 85"/>
                <a:gd name="T55" fmla="*/ 76 h 121"/>
                <a:gd name="T56" fmla="*/ 57 w 85"/>
                <a:gd name="T57" fmla="*/ 76 h 121"/>
                <a:gd name="T58" fmla="*/ 69 w 85"/>
                <a:gd name="T59" fmla="*/ 60 h 121"/>
                <a:gd name="T60" fmla="*/ 69 w 85"/>
                <a:gd name="T61" fmla="*/ 36 h 121"/>
                <a:gd name="T62" fmla="*/ 61 w 85"/>
                <a:gd name="T63" fmla="*/ 20 h 121"/>
                <a:gd name="T64" fmla="*/ 49 w 85"/>
                <a:gd name="T65" fmla="*/ 16 h 121"/>
                <a:gd name="T66" fmla="*/ 41 w 85"/>
                <a:gd name="T67" fmla="*/ 16 h 121"/>
                <a:gd name="T68" fmla="*/ 29 w 85"/>
                <a:gd name="T69" fmla="*/ 24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1"/>
                <a:gd name="T107" fmla="*/ 85 w 85"/>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1">
                  <a:moveTo>
                    <a:pt x="4" y="12"/>
                  </a:moveTo>
                  <a:lnTo>
                    <a:pt x="24" y="0"/>
                  </a:lnTo>
                  <a:lnTo>
                    <a:pt x="29" y="0"/>
                  </a:lnTo>
                  <a:lnTo>
                    <a:pt x="29" y="20"/>
                  </a:lnTo>
                  <a:lnTo>
                    <a:pt x="37" y="12"/>
                  </a:lnTo>
                  <a:lnTo>
                    <a:pt x="41" y="4"/>
                  </a:lnTo>
                  <a:lnTo>
                    <a:pt x="49" y="4"/>
                  </a:lnTo>
                  <a:lnTo>
                    <a:pt x="53" y="0"/>
                  </a:lnTo>
                  <a:lnTo>
                    <a:pt x="65" y="4"/>
                  </a:lnTo>
                  <a:lnTo>
                    <a:pt x="73" y="12"/>
                  </a:lnTo>
                  <a:lnTo>
                    <a:pt x="81" y="20"/>
                  </a:lnTo>
                  <a:lnTo>
                    <a:pt x="81" y="28"/>
                  </a:lnTo>
                  <a:lnTo>
                    <a:pt x="85" y="40"/>
                  </a:lnTo>
                  <a:lnTo>
                    <a:pt x="81" y="52"/>
                  </a:lnTo>
                  <a:lnTo>
                    <a:pt x="77" y="64"/>
                  </a:lnTo>
                  <a:lnTo>
                    <a:pt x="73" y="72"/>
                  </a:lnTo>
                  <a:lnTo>
                    <a:pt x="61" y="81"/>
                  </a:lnTo>
                  <a:lnTo>
                    <a:pt x="49" y="85"/>
                  </a:lnTo>
                  <a:lnTo>
                    <a:pt x="41" y="85"/>
                  </a:lnTo>
                  <a:lnTo>
                    <a:pt x="37" y="81"/>
                  </a:lnTo>
                  <a:lnTo>
                    <a:pt x="33" y="81"/>
                  </a:lnTo>
                  <a:lnTo>
                    <a:pt x="29" y="76"/>
                  </a:lnTo>
                  <a:lnTo>
                    <a:pt x="29" y="101"/>
                  </a:lnTo>
                  <a:lnTo>
                    <a:pt x="29" y="109"/>
                  </a:lnTo>
                  <a:lnTo>
                    <a:pt x="29" y="113"/>
                  </a:lnTo>
                  <a:lnTo>
                    <a:pt x="33" y="117"/>
                  </a:lnTo>
                  <a:lnTo>
                    <a:pt x="37" y="121"/>
                  </a:lnTo>
                  <a:lnTo>
                    <a:pt x="41" y="121"/>
                  </a:lnTo>
                  <a:lnTo>
                    <a:pt x="0" y="121"/>
                  </a:lnTo>
                  <a:lnTo>
                    <a:pt x="4" y="117"/>
                  </a:lnTo>
                  <a:lnTo>
                    <a:pt x="8" y="117"/>
                  </a:lnTo>
                  <a:lnTo>
                    <a:pt x="12" y="117"/>
                  </a:lnTo>
                  <a:lnTo>
                    <a:pt x="12" y="113"/>
                  </a:lnTo>
                  <a:lnTo>
                    <a:pt x="12" y="109"/>
                  </a:lnTo>
                  <a:lnTo>
                    <a:pt x="12" y="101"/>
                  </a:lnTo>
                  <a:lnTo>
                    <a:pt x="12" y="24"/>
                  </a:lnTo>
                  <a:lnTo>
                    <a:pt x="12" y="20"/>
                  </a:lnTo>
                  <a:lnTo>
                    <a:pt x="12" y="16"/>
                  </a:lnTo>
                  <a:lnTo>
                    <a:pt x="12" y="12"/>
                  </a:lnTo>
                  <a:lnTo>
                    <a:pt x="8" y="12"/>
                  </a:lnTo>
                  <a:lnTo>
                    <a:pt x="4" y="12"/>
                  </a:lnTo>
                  <a:close/>
                  <a:moveTo>
                    <a:pt x="29" y="24"/>
                  </a:moveTo>
                  <a:lnTo>
                    <a:pt x="29" y="52"/>
                  </a:lnTo>
                  <a:lnTo>
                    <a:pt x="29" y="60"/>
                  </a:lnTo>
                  <a:lnTo>
                    <a:pt x="29" y="68"/>
                  </a:lnTo>
                  <a:lnTo>
                    <a:pt x="33" y="72"/>
                  </a:lnTo>
                  <a:lnTo>
                    <a:pt x="37" y="76"/>
                  </a:lnTo>
                  <a:lnTo>
                    <a:pt x="41" y="76"/>
                  </a:lnTo>
                  <a:lnTo>
                    <a:pt x="49" y="81"/>
                  </a:lnTo>
                  <a:lnTo>
                    <a:pt x="57" y="76"/>
                  </a:lnTo>
                  <a:lnTo>
                    <a:pt x="61" y="72"/>
                  </a:lnTo>
                  <a:lnTo>
                    <a:pt x="69" y="60"/>
                  </a:lnTo>
                  <a:lnTo>
                    <a:pt x="69" y="48"/>
                  </a:lnTo>
                  <a:lnTo>
                    <a:pt x="69" y="36"/>
                  </a:lnTo>
                  <a:lnTo>
                    <a:pt x="65" y="28"/>
                  </a:lnTo>
                  <a:lnTo>
                    <a:pt x="61" y="20"/>
                  </a:lnTo>
                  <a:lnTo>
                    <a:pt x="57" y="16"/>
                  </a:lnTo>
                  <a:lnTo>
                    <a:pt x="49" y="16"/>
                  </a:lnTo>
                  <a:lnTo>
                    <a:pt x="45" y="16"/>
                  </a:lnTo>
                  <a:lnTo>
                    <a:pt x="41" y="16"/>
                  </a:lnTo>
                  <a:lnTo>
                    <a:pt x="37" y="20"/>
                  </a:lnTo>
                  <a:lnTo>
                    <a:pt x="29" y="24"/>
                  </a:lnTo>
                  <a:close/>
                </a:path>
              </a:pathLst>
            </a:custGeom>
            <a:solidFill>
              <a:srgbClr val="000000"/>
            </a:solidFill>
            <a:ln w="0">
              <a:solidFill>
                <a:srgbClr val="000000"/>
              </a:solidFill>
              <a:round/>
              <a:headEnd/>
              <a:tailEnd/>
            </a:ln>
          </p:spPr>
          <p:txBody>
            <a:bodyPr/>
            <a:lstStyle/>
            <a:p>
              <a:endParaRPr lang="en-US"/>
            </a:p>
          </p:txBody>
        </p:sp>
        <p:sp>
          <p:nvSpPr>
            <p:cNvPr id="9364" name="Freeform 332"/>
            <p:cNvSpPr>
              <a:spLocks noEditPoints="1"/>
            </p:cNvSpPr>
            <p:nvPr/>
          </p:nvSpPr>
          <p:spPr bwMode="auto">
            <a:xfrm>
              <a:off x="1811" y="3781"/>
              <a:ext cx="76" cy="85"/>
            </a:xfrm>
            <a:custGeom>
              <a:avLst/>
              <a:gdLst>
                <a:gd name="T0" fmla="*/ 40 w 76"/>
                <a:gd name="T1" fmla="*/ 0 h 85"/>
                <a:gd name="T2" fmla="*/ 52 w 76"/>
                <a:gd name="T3" fmla="*/ 4 h 85"/>
                <a:gd name="T4" fmla="*/ 60 w 76"/>
                <a:gd name="T5" fmla="*/ 8 h 85"/>
                <a:gd name="T6" fmla="*/ 68 w 76"/>
                <a:gd name="T7" fmla="*/ 16 h 85"/>
                <a:gd name="T8" fmla="*/ 76 w 76"/>
                <a:gd name="T9" fmla="*/ 28 h 85"/>
                <a:gd name="T10" fmla="*/ 76 w 76"/>
                <a:gd name="T11" fmla="*/ 40 h 85"/>
                <a:gd name="T12" fmla="*/ 76 w 76"/>
                <a:gd name="T13" fmla="*/ 52 h 85"/>
                <a:gd name="T14" fmla="*/ 72 w 76"/>
                <a:gd name="T15" fmla="*/ 64 h 85"/>
                <a:gd name="T16" fmla="*/ 64 w 76"/>
                <a:gd name="T17" fmla="*/ 72 h 85"/>
                <a:gd name="T18" fmla="*/ 56 w 76"/>
                <a:gd name="T19" fmla="*/ 81 h 85"/>
                <a:gd name="T20" fmla="*/ 48 w 76"/>
                <a:gd name="T21" fmla="*/ 85 h 85"/>
                <a:gd name="T22" fmla="*/ 40 w 76"/>
                <a:gd name="T23" fmla="*/ 85 h 85"/>
                <a:gd name="T24" fmla="*/ 28 w 76"/>
                <a:gd name="T25" fmla="*/ 85 h 85"/>
                <a:gd name="T26" fmla="*/ 20 w 76"/>
                <a:gd name="T27" fmla="*/ 76 h 85"/>
                <a:gd name="T28" fmla="*/ 12 w 76"/>
                <a:gd name="T29" fmla="*/ 68 h 85"/>
                <a:gd name="T30" fmla="*/ 4 w 76"/>
                <a:gd name="T31" fmla="*/ 56 h 85"/>
                <a:gd name="T32" fmla="*/ 0 w 76"/>
                <a:gd name="T33" fmla="*/ 44 h 85"/>
                <a:gd name="T34" fmla="*/ 4 w 76"/>
                <a:gd name="T35" fmla="*/ 32 h 85"/>
                <a:gd name="T36" fmla="*/ 8 w 76"/>
                <a:gd name="T37" fmla="*/ 24 h 85"/>
                <a:gd name="T38" fmla="*/ 12 w 76"/>
                <a:gd name="T39" fmla="*/ 12 h 85"/>
                <a:gd name="T40" fmla="*/ 20 w 76"/>
                <a:gd name="T41" fmla="*/ 8 h 85"/>
                <a:gd name="T42" fmla="*/ 32 w 76"/>
                <a:gd name="T43" fmla="*/ 4 h 85"/>
                <a:gd name="T44" fmla="*/ 40 w 76"/>
                <a:gd name="T45" fmla="*/ 0 h 85"/>
                <a:gd name="T46" fmla="*/ 36 w 76"/>
                <a:gd name="T47" fmla="*/ 8 h 85"/>
                <a:gd name="T48" fmla="*/ 32 w 76"/>
                <a:gd name="T49" fmla="*/ 8 h 85"/>
                <a:gd name="T50" fmla="*/ 28 w 76"/>
                <a:gd name="T51" fmla="*/ 8 h 85"/>
                <a:gd name="T52" fmla="*/ 24 w 76"/>
                <a:gd name="T53" fmla="*/ 12 h 85"/>
                <a:gd name="T54" fmla="*/ 20 w 76"/>
                <a:gd name="T55" fmla="*/ 20 h 85"/>
                <a:gd name="T56" fmla="*/ 16 w 76"/>
                <a:gd name="T57" fmla="*/ 28 h 85"/>
                <a:gd name="T58" fmla="*/ 16 w 76"/>
                <a:gd name="T59" fmla="*/ 36 h 85"/>
                <a:gd name="T60" fmla="*/ 20 w 76"/>
                <a:gd name="T61" fmla="*/ 52 h 85"/>
                <a:gd name="T62" fmla="*/ 24 w 76"/>
                <a:gd name="T63" fmla="*/ 64 h 85"/>
                <a:gd name="T64" fmla="*/ 28 w 76"/>
                <a:gd name="T65" fmla="*/ 72 h 85"/>
                <a:gd name="T66" fmla="*/ 36 w 76"/>
                <a:gd name="T67" fmla="*/ 76 h 85"/>
                <a:gd name="T68" fmla="*/ 44 w 76"/>
                <a:gd name="T69" fmla="*/ 81 h 85"/>
                <a:gd name="T70" fmla="*/ 52 w 76"/>
                <a:gd name="T71" fmla="*/ 76 h 85"/>
                <a:gd name="T72" fmla="*/ 56 w 76"/>
                <a:gd name="T73" fmla="*/ 72 h 85"/>
                <a:gd name="T74" fmla="*/ 60 w 76"/>
                <a:gd name="T75" fmla="*/ 64 h 85"/>
                <a:gd name="T76" fmla="*/ 64 w 76"/>
                <a:gd name="T77" fmla="*/ 48 h 85"/>
                <a:gd name="T78" fmla="*/ 60 w 76"/>
                <a:gd name="T79" fmla="*/ 36 h 85"/>
                <a:gd name="T80" fmla="*/ 56 w 76"/>
                <a:gd name="T81" fmla="*/ 24 h 85"/>
                <a:gd name="T82" fmla="*/ 52 w 76"/>
                <a:gd name="T83" fmla="*/ 16 h 85"/>
                <a:gd name="T84" fmla="*/ 44 w 76"/>
                <a:gd name="T85" fmla="*/ 8 h 85"/>
                <a:gd name="T86" fmla="*/ 36 w 76"/>
                <a:gd name="T87" fmla="*/ 8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5"/>
                <a:gd name="T134" fmla="*/ 76 w 76"/>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5">
                  <a:moveTo>
                    <a:pt x="40" y="0"/>
                  </a:moveTo>
                  <a:lnTo>
                    <a:pt x="52" y="4"/>
                  </a:lnTo>
                  <a:lnTo>
                    <a:pt x="60" y="8"/>
                  </a:lnTo>
                  <a:lnTo>
                    <a:pt x="68" y="16"/>
                  </a:lnTo>
                  <a:lnTo>
                    <a:pt x="76" y="28"/>
                  </a:lnTo>
                  <a:lnTo>
                    <a:pt x="76" y="40"/>
                  </a:lnTo>
                  <a:lnTo>
                    <a:pt x="76" y="52"/>
                  </a:lnTo>
                  <a:lnTo>
                    <a:pt x="72" y="64"/>
                  </a:lnTo>
                  <a:lnTo>
                    <a:pt x="64" y="72"/>
                  </a:lnTo>
                  <a:lnTo>
                    <a:pt x="56" y="81"/>
                  </a:lnTo>
                  <a:lnTo>
                    <a:pt x="48" y="85"/>
                  </a:lnTo>
                  <a:lnTo>
                    <a:pt x="40" y="85"/>
                  </a:lnTo>
                  <a:lnTo>
                    <a:pt x="28" y="85"/>
                  </a:lnTo>
                  <a:lnTo>
                    <a:pt x="20" y="76"/>
                  </a:lnTo>
                  <a:lnTo>
                    <a:pt x="12" y="68"/>
                  </a:lnTo>
                  <a:lnTo>
                    <a:pt x="4" y="56"/>
                  </a:lnTo>
                  <a:lnTo>
                    <a:pt x="0" y="44"/>
                  </a:lnTo>
                  <a:lnTo>
                    <a:pt x="4" y="32"/>
                  </a:lnTo>
                  <a:lnTo>
                    <a:pt x="8" y="24"/>
                  </a:lnTo>
                  <a:lnTo>
                    <a:pt x="12" y="12"/>
                  </a:lnTo>
                  <a:lnTo>
                    <a:pt x="20" y="8"/>
                  </a:lnTo>
                  <a:lnTo>
                    <a:pt x="32" y="4"/>
                  </a:lnTo>
                  <a:lnTo>
                    <a:pt x="40" y="0"/>
                  </a:lnTo>
                  <a:close/>
                  <a:moveTo>
                    <a:pt x="36" y="8"/>
                  </a:moveTo>
                  <a:lnTo>
                    <a:pt x="32" y="8"/>
                  </a:lnTo>
                  <a:lnTo>
                    <a:pt x="28" y="8"/>
                  </a:lnTo>
                  <a:lnTo>
                    <a:pt x="24" y="12"/>
                  </a:lnTo>
                  <a:lnTo>
                    <a:pt x="20" y="20"/>
                  </a:lnTo>
                  <a:lnTo>
                    <a:pt x="16" y="28"/>
                  </a:lnTo>
                  <a:lnTo>
                    <a:pt x="16" y="36"/>
                  </a:lnTo>
                  <a:lnTo>
                    <a:pt x="20" y="52"/>
                  </a:lnTo>
                  <a:lnTo>
                    <a:pt x="24" y="64"/>
                  </a:lnTo>
                  <a:lnTo>
                    <a:pt x="28" y="72"/>
                  </a:lnTo>
                  <a:lnTo>
                    <a:pt x="36" y="76"/>
                  </a:lnTo>
                  <a:lnTo>
                    <a:pt x="44" y="81"/>
                  </a:lnTo>
                  <a:lnTo>
                    <a:pt x="52" y="76"/>
                  </a:lnTo>
                  <a:lnTo>
                    <a:pt x="56" y="72"/>
                  </a:lnTo>
                  <a:lnTo>
                    <a:pt x="60" y="64"/>
                  </a:lnTo>
                  <a:lnTo>
                    <a:pt x="64"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365" name="Freeform 333"/>
            <p:cNvSpPr>
              <a:spLocks/>
            </p:cNvSpPr>
            <p:nvPr/>
          </p:nvSpPr>
          <p:spPr bwMode="auto">
            <a:xfrm>
              <a:off x="1903" y="3781"/>
              <a:ext cx="57" cy="85"/>
            </a:xfrm>
            <a:custGeom>
              <a:avLst/>
              <a:gdLst>
                <a:gd name="T0" fmla="*/ 49 w 57"/>
                <a:gd name="T1" fmla="*/ 0 h 85"/>
                <a:gd name="T2" fmla="*/ 49 w 57"/>
                <a:gd name="T3" fmla="*/ 28 h 85"/>
                <a:gd name="T4" fmla="*/ 49 w 57"/>
                <a:gd name="T5" fmla="*/ 28 h 85"/>
                <a:gd name="T6" fmla="*/ 44 w 57"/>
                <a:gd name="T7" fmla="*/ 20 h 85"/>
                <a:gd name="T8" fmla="*/ 40 w 57"/>
                <a:gd name="T9" fmla="*/ 12 h 85"/>
                <a:gd name="T10" fmla="*/ 32 w 57"/>
                <a:gd name="T11" fmla="*/ 8 h 85"/>
                <a:gd name="T12" fmla="*/ 24 w 57"/>
                <a:gd name="T13" fmla="*/ 8 h 85"/>
                <a:gd name="T14" fmla="*/ 20 w 57"/>
                <a:gd name="T15" fmla="*/ 8 h 85"/>
                <a:gd name="T16" fmla="*/ 16 w 57"/>
                <a:gd name="T17" fmla="*/ 12 h 85"/>
                <a:gd name="T18" fmla="*/ 12 w 57"/>
                <a:gd name="T19" fmla="*/ 12 h 85"/>
                <a:gd name="T20" fmla="*/ 12 w 57"/>
                <a:gd name="T21" fmla="*/ 16 h 85"/>
                <a:gd name="T22" fmla="*/ 12 w 57"/>
                <a:gd name="T23" fmla="*/ 20 h 85"/>
                <a:gd name="T24" fmla="*/ 16 w 57"/>
                <a:gd name="T25" fmla="*/ 24 h 85"/>
                <a:gd name="T26" fmla="*/ 16 w 57"/>
                <a:gd name="T27" fmla="*/ 28 h 85"/>
                <a:gd name="T28" fmla="*/ 24 w 57"/>
                <a:gd name="T29" fmla="*/ 32 h 85"/>
                <a:gd name="T30" fmla="*/ 36 w 57"/>
                <a:gd name="T31" fmla="*/ 40 h 85"/>
                <a:gd name="T32" fmla="*/ 49 w 57"/>
                <a:gd name="T33" fmla="*/ 44 h 85"/>
                <a:gd name="T34" fmla="*/ 53 w 57"/>
                <a:gd name="T35" fmla="*/ 52 h 85"/>
                <a:gd name="T36" fmla="*/ 57 w 57"/>
                <a:gd name="T37" fmla="*/ 60 h 85"/>
                <a:gd name="T38" fmla="*/ 53 w 57"/>
                <a:gd name="T39" fmla="*/ 68 h 85"/>
                <a:gd name="T40" fmla="*/ 44 w 57"/>
                <a:gd name="T41" fmla="*/ 76 h 85"/>
                <a:gd name="T42" fmla="*/ 36 w 57"/>
                <a:gd name="T43" fmla="*/ 85 h 85"/>
                <a:gd name="T44" fmla="*/ 28 w 57"/>
                <a:gd name="T45" fmla="*/ 85 h 85"/>
                <a:gd name="T46" fmla="*/ 20 w 57"/>
                <a:gd name="T47" fmla="*/ 85 h 85"/>
                <a:gd name="T48" fmla="*/ 12 w 57"/>
                <a:gd name="T49" fmla="*/ 81 h 85"/>
                <a:gd name="T50" fmla="*/ 8 w 57"/>
                <a:gd name="T51" fmla="*/ 81 h 85"/>
                <a:gd name="T52" fmla="*/ 8 w 57"/>
                <a:gd name="T53" fmla="*/ 81 h 85"/>
                <a:gd name="T54" fmla="*/ 4 w 57"/>
                <a:gd name="T55" fmla="*/ 81 h 85"/>
                <a:gd name="T56" fmla="*/ 4 w 57"/>
                <a:gd name="T57" fmla="*/ 85 h 85"/>
                <a:gd name="T58" fmla="*/ 0 w 57"/>
                <a:gd name="T59" fmla="*/ 85 h 85"/>
                <a:gd name="T60" fmla="*/ 0 w 57"/>
                <a:gd name="T61" fmla="*/ 56 h 85"/>
                <a:gd name="T62" fmla="*/ 4 w 57"/>
                <a:gd name="T63" fmla="*/ 56 h 85"/>
                <a:gd name="T64" fmla="*/ 8 w 57"/>
                <a:gd name="T65" fmla="*/ 64 h 85"/>
                <a:gd name="T66" fmla="*/ 12 w 57"/>
                <a:gd name="T67" fmla="*/ 72 h 85"/>
                <a:gd name="T68" fmla="*/ 20 w 57"/>
                <a:gd name="T69" fmla="*/ 76 h 85"/>
                <a:gd name="T70" fmla="*/ 28 w 57"/>
                <a:gd name="T71" fmla="*/ 81 h 85"/>
                <a:gd name="T72" fmla="*/ 32 w 57"/>
                <a:gd name="T73" fmla="*/ 76 h 85"/>
                <a:gd name="T74" fmla="*/ 36 w 57"/>
                <a:gd name="T75" fmla="*/ 76 h 85"/>
                <a:gd name="T76" fmla="*/ 40 w 57"/>
                <a:gd name="T77" fmla="*/ 72 h 85"/>
                <a:gd name="T78" fmla="*/ 40 w 57"/>
                <a:gd name="T79" fmla="*/ 68 h 85"/>
                <a:gd name="T80" fmla="*/ 40 w 57"/>
                <a:gd name="T81" fmla="*/ 60 h 85"/>
                <a:gd name="T82" fmla="*/ 36 w 57"/>
                <a:gd name="T83" fmla="*/ 56 h 85"/>
                <a:gd name="T84" fmla="*/ 32 w 57"/>
                <a:gd name="T85" fmla="*/ 52 h 85"/>
                <a:gd name="T86" fmla="*/ 20 w 57"/>
                <a:gd name="T87" fmla="*/ 48 h 85"/>
                <a:gd name="T88" fmla="*/ 12 w 57"/>
                <a:gd name="T89" fmla="*/ 40 h 85"/>
                <a:gd name="T90" fmla="*/ 4 w 57"/>
                <a:gd name="T91" fmla="*/ 36 h 85"/>
                <a:gd name="T92" fmla="*/ 4 w 57"/>
                <a:gd name="T93" fmla="*/ 32 h 85"/>
                <a:gd name="T94" fmla="*/ 0 w 57"/>
                <a:gd name="T95" fmla="*/ 24 h 85"/>
                <a:gd name="T96" fmla="*/ 4 w 57"/>
                <a:gd name="T97" fmla="*/ 16 h 85"/>
                <a:gd name="T98" fmla="*/ 8 w 57"/>
                <a:gd name="T99" fmla="*/ 8 h 85"/>
                <a:gd name="T100" fmla="*/ 16 w 57"/>
                <a:gd name="T101" fmla="*/ 4 h 85"/>
                <a:gd name="T102" fmla="*/ 24 w 57"/>
                <a:gd name="T103" fmla="*/ 0 h 85"/>
                <a:gd name="T104" fmla="*/ 32 w 57"/>
                <a:gd name="T105" fmla="*/ 4 h 85"/>
                <a:gd name="T106" fmla="*/ 36 w 57"/>
                <a:gd name="T107" fmla="*/ 4 h 85"/>
                <a:gd name="T108" fmla="*/ 40 w 57"/>
                <a:gd name="T109" fmla="*/ 4 h 85"/>
                <a:gd name="T110" fmla="*/ 44 w 57"/>
                <a:gd name="T111" fmla="*/ 4 h 85"/>
                <a:gd name="T112" fmla="*/ 44 w 57"/>
                <a:gd name="T113" fmla="*/ 4 h 85"/>
                <a:gd name="T114" fmla="*/ 44 w 57"/>
                <a:gd name="T115" fmla="*/ 4 h 85"/>
                <a:gd name="T116" fmla="*/ 44 w 57"/>
                <a:gd name="T117" fmla="*/ 4 h 85"/>
                <a:gd name="T118" fmla="*/ 49 w 57"/>
                <a:gd name="T119" fmla="*/ 0 h 85"/>
                <a:gd name="T120" fmla="*/ 49 w 57"/>
                <a:gd name="T121" fmla="*/ 0 h 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
                <a:gd name="T184" fmla="*/ 0 h 85"/>
                <a:gd name="T185" fmla="*/ 57 w 57"/>
                <a:gd name="T186" fmla="*/ 85 h 8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 h="85">
                  <a:moveTo>
                    <a:pt x="49" y="0"/>
                  </a:moveTo>
                  <a:lnTo>
                    <a:pt x="49" y="28"/>
                  </a:lnTo>
                  <a:lnTo>
                    <a:pt x="44" y="20"/>
                  </a:lnTo>
                  <a:lnTo>
                    <a:pt x="40" y="12"/>
                  </a:lnTo>
                  <a:lnTo>
                    <a:pt x="32" y="8"/>
                  </a:lnTo>
                  <a:lnTo>
                    <a:pt x="24" y="8"/>
                  </a:lnTo>
                  <a:lnTo>
                    <a:pt x="20" y="8"/>
                  </a:lnTo>
                  <a:lnTo>
                    <a:pt x="16" y="12"/>
                  </a:lnTo>
                  <a:lnTo>
                    <a:pt x="12" y="12"/>
                  </a:lnTo>
                  <a:lnTo>
                    <a:pt x="12" y="16"/>
                  </a:lnTo>
                  <a:lnTo>
                    <a:pt x="12" y="20"/>
                  </a:lnTo>
                  <a:lnTo>
                    <a:pt x="16" y="24"/>
                  </a:lnTo>
                  <a:lnTo>
                    <a:pt x="16" y="28"/>
                  </a:lnTo>
                  <a:lnTo>
                    <a:pt x="24" y="32"/>
                  </a:lnTo>
                  <a:lnTo>
                    <a:pt x="36" y="40"/>
                  </a:lnTo>
                  <a:lnTo>
                    <a:pt x="49" y="44"/>
                  </a:lnTo>
                  <a:lnTo>
                    <a:pt x="53" y="52"/>
                  </a:lnTo>
                  <a:lnTo>
                    <a:pt x="57" y="60"/>
                  </a:lnTo>
                  <a:lnTo>
                    <a:pt x="53" y="68"/>
                  </a:lnTo>
                  <a:lnTo>
                    <a:pt x="44" y="76"/>
                  </a:lnTo>
                  <a:lnTo>
                    <a:pt x="36" y="85"/>
                  </a:lnTo>
                  <a:lnTo>
                    <a:pt x="28" y="85"/>
                  </a:lnTo>
                  <a:lnTo>
                    <a:pt x="20" y="85"/>
                  </a:lnTo>
                  <a:lnTo>
                    <a:pt x="12" y="81"/>
                  </a:lnTo>
                  <a:lnTo>
                    <a:pt x="8" y="81"/>
                  </a:lnTo>
                  <a:lnTo>
                    <a:pt x="4" y="81"/>
                  </a:lnTo>
                  <a:lnTo>
                    <a:pt x="4" y="85"/>
                  </a:lnTo>
                  <a:lnTo>
                    <a:pt x="0" y="85"/>
                  </a:lnTo>
                  <a:lnTo>
                    <a:pt x="0" y="56"/>
                  </a:lnTo>
                  <a:lnTo>
                    <a:pt x="4" y="56"/>
                  </a:lnTo>
                  <a:lnTo>
                    <a:pt x="8" y="64"/>
                  </a:lnTo>
                  <a:lnTo>
                    <a:pt x="12" y="72"/>
                  </a:lnTo>
                  <a:lnTo>
                    <a:pt x="20" y="76"/>
                  </a:lnTo>
                  <a:lnTo>
                    <a:pt x="28" y="81"/>
                  </a:lnTo>
                  <a:lnTo>
                    <a:pt x="32" y="76"/>
                  </a:lnTo>
                  <a:lnTo>
                    <a:pt x="36" y="76"/>
                  </a:lnTo>
                  <a:lnTo>
                    <a:pt x="40" y="72"/>
                  </a:lnTo>
                  <a:lnTo>
                    <a:pt x="40" y="68"/>
                  </a:lnTo>
                  <a:lnTo>
                    <a:pt x="40" y="60"/>
                  </a:lnTo>
                  <a:lnTo>
                    <a:pt x="36" y="56"/>
                  </a:lnTo>
                  <a:lnTo>
                    <a:pt x="32" y="52"/>
                  </a:lnTo>
                  <a:lnTo>
                    <a:pt x="20" y="48"/>
                  </a:lnTo>
                  <a:lnTo>
                    <a:pt x="12" y="40"/>
                  </a:lnTo>
                  <a:lnTo>
                    <a:pt x="4" y="36"/>
                  </a:lnTo>
                  <a:lnTo>
                    <a:pt x="4" y="32"/>
                  </a:lnTo>
                  <a:lnTo>
                    <a:pt x="0" y="24"/>
                  </a:lnTo>
                  <a:lnTo>
                    <a:pt x="4" y="16"/>
                  </a:lnTo>
                  <a:lnTo>
                    <a:pt x="8" y="8"/>
                  </a:lnTo>
                  <a:lnTo>
                    <a:pt x="16" y="4"/>
                  </a:lnTo>
                  <a:lnTo>
                    <a:pt x="24" y="0"/>
                  </a:lnTo>
                  <a:lnTo>
                    <a:pt x="32" y="4"/>
                  </a:lnTo>
                  <a:lnTo>
                    <a:pt x="36" y="4"/>
                  </a:lnTo>
                  <a:lnTo>
                    <a:pt x="40" y="4"/>
                  </a:lnTo>
                  <a:lnTo>
                    <a:pt x="44" y="4"/>
                  </a:lnTo>
                  <a:lnTo>
                    <a:pt x="49" y="0"/>
                  </a:lnTo>
                  <a:close/>
                </a:path>
              </a:pathLst>
            </a:custGeom>
            <a:solidFill>
              <a:srgbClr val="000000"/>
            </a:solidFill>
            <a:ln w="0">
              <a:solidFill>
                <a:srgbClr val="000000"/>
              </a:solidFill>
              <a:round/>
              <a:headEnd/>
              <a:tailEnd/>
            </a:ln>
          </p:spPr>
          <p:txBody>
            <a:bodyPr/>
            <a:lstStyle/>
            <a:p>
              <a:endParaRPr lang="en-US"/>
            </a:p>
          </p:txBody>
        </p:sp>
        <p:sp>
          <p:nvSpPr>
            <p:cNvPr id="9366" name="Freeform 334"/>
            <p:cNvSpPr>
              <a:spLocks noEditPoints="1"/>
            </p:cNvSpPr>
            <p:nvPr/>
          </p:nvSpPr>
          <p:spPr bwMode="auto">
            <a:xfrm>
              <a:off x="1972" y="3741"/>
              <a:ext cx="36" cy="121"/>
            </a:xfrm>
            <a:custGeom>
              <a:avLst/>
              <a:gdLst>
                <a:gd name="T0" fmla="*/ 16 w 36"/>
                <a:gd name="T1" fmla="*/ 0 h 121"/>
                <a:gd name="T2" fmla="*/ 20 w 36"/>
                <a:gd name="T3" fmla="*/ 0 h 121"/>
                <a:gd name="T4" fmla="*/ 24 w 36"/>
                <a:gd name="T5" fmla="*/ 4 h 121"/>
                <a:gd name="T6" fmla="*/ 24 w 36"/>
                <a:gd name="T7" fmla="*/ 4 h 121"/>
                <a:gd name="T8" fmla="*/ 28 w 36"/>
                <a:gd name="T9" fmla="*/ 8 h 121"/>
                <a:gd name="T10" fmla="*/ 24 w 36"/>
                <a:gd name="T11" fmla="*/ 12 h 121"/>
                <a:gd name="T12" fmla="*/ 24 w 36"/>
                <a:gd name="T13" fmla="*/ 16 h 121"/>
                <a:gd name="T14" fmla="*/ 20 w 36"/>
                <a:gd name="T15" fmla="*/ 20 h 121"/>
                <a:gd name="T16" fmla="*/ 16 w 36"/>
                <a:gd name="T17" fmla="*/ 20 h 121"/>
                <a:gd name="T18" fmla="*/ 12 w 36"/>
                <a:gd name="T19" fmla="*/ 20 h 121"/>
                <a:gd name="T20" fmla="*/ 8 w 36"/>
                <a:gd name="T21" fmla="*/ 16 h 121"/>
                <a:gd name="T22" fmla="*/ 8 w 36"/>
                <a:gd name="T23" fmla="*/ 12 h 121"/>
                <a:gd name="T24" fmla="*/ 8 w 36"/>
                <a:gd name="T25" fmla="*/ 8 h 121"/>
                <a:gd name="T26" fmla="*/ 8 w 36"/>
                <a:gd name="T27" fmla="*/ 4 h 121"/>
                <a:gd name="T28" fmla="*/ 8 w 36"/>
                <a:gd name="T29" fmla="*/ 4 h 121"/>
                <a:gd name="T30" fmla="*/ 12 w 36"/>
                <a:gd name="T31" fmla="*/ 0 h 121"/>
                <a:gd name="T32" fmla="*/ 16 w 36"/>
                <a:gd name="T33" fmla="*/ 0 h 121"/>
                <a:gd name="T34" fmla="*/ 24 w 36"/>
                <a:gd name="T35" fmla="*/ 40 h 121"/>
                <a:gd name="T36" fmla="*/ 24 w 36"/>
                <a:gd name="T37" fmla="*/ 104 h 121"/>
                <a:gd name="T38" fmla="*/ 24 w 36"/>
                <a:gd name="T39" fmla="*/ 112 h 121"/>
                <a:gd name="T40" fmla="*/ 24 w 36"/>
                <a:gd name="T41" fmla="*/ 116 h 121"/>
                <a:gd name="T42" fmla="*/ 28 w 36"/>
                <a:gd name="T43" fmla="*/ 116 h 121"/>
                <a:gd name="T44" fmla="*/ 28 w 36"/>
                <a:gd name="T45" fmla="*/ 121 h 121"/>
                <a:gd name="T46" fmla="*/ 32 w 36"/>
                <a:gd name="T47" fmla="*/ 121 h 121"/>
                <a:gd name="T48" fmla="*/ 36 w 36"/>
                <a:gd name="T49" fmla="*/ 121 h 121"/>
                <a:gd name="T50" fmla="*/ 36 w 36"/>
                <a:gd name="T51" fmla="*/ 121 h 121"/>
                <a:gd name="T52" fmla="*/ 0 w 36"/>
                <a:gd name="T53" fmla="*/ 121 h 121"/>
                <a:gd name="T54" fmla="*/ 0 w 36"/>
                <a:gd name="T55" fmla="*/ 121 h 121"/>
                <a:gd name="T56" fmla="*/ 4 w 36"/>
                <a:gd name="T57" fmla="*/ 121 h 121"/>
                <a:gd name="T58" fmla="*/ 4 w 36"/>
                <a:gd name="T59" fmla="*/ 121 h 121"/>
                <a:gd name="T60" fmla="*/ 8 w 36"/>
                <a:gd name="T61" fmla="*/ 116 h 121"/>
                <a:gd name="T62" fmla="*/ 8 w 36"/>
                <a:gd name="T63" fmla="*/ 116 h 121"/>
                <a:gd name="T64" fmla="*/ 8 w 36"/>
                <a:gd name="T65" fmla="*/ 112 h 121"/>
                <a:gd name="T66" fmla="*/ 8 w 36"/>
                <a:gd name="T67" fmla="*/ 104 h 121"/>
                <a:gd name="T68" fmla="*/ 8 w 36"/>
                <a:gd name="T69" fmla="*/ 76 h 121"/>
                <a:gd name="T70" fmla="*/ 8 w 36"/>
                <a:gd name="T71" fmla="*/ 64 h 121"/>
                <a:gd name="T72" fmla="*/ 8 w 36"/>
                <a:gd name="T73" fmla="*/ 56 h 121"/>
                <a:gd name="T74" fmla="*/ 8 w 36"/>
                <a:gd name="T75" fmla="*/ 52 h 121"/>
                <a:gd name="T76" fmla="*/ 8 w 36"/>
                <a:gd name="T77" fmla="*/ 52 h 121"/>
                <a:gd name="T78" fmla="*/ 8 w 36"/>
                <a:gd name="T79" fmla="*/ 52 h 121"/>
                <a:gd name="T80" fmla="*/ 4 w 36"/>
                <a:gd name="T81" fmla="*/ 52 h 121"/>
                <a:gd name="T82" fmla="*/ 4 w 36"/>
                <a:gd name="T83" fmla="*/ 52 h 121"/>
                <a:gd name="T84" fmla="*/ 0 w 36"/>
                <a:gd name="T85" fmla="*/ 52 h 121"/>
                <a:gd name="T86" fmla="*/ 0 w 36"/>
                <a:gd name="T87" fmla="*/ 52 h 121"/>
                <a:gd name="T88" fmla="*/ 20 w 36"/>
                <a:gd name="T89" fmla="*/ 40 h 121"/>
                <a:gd name="T90" fmla="*/ 24 w 36"/>
                <a:gd name="T91" fmla="*/ 40 h 1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1"/>
                <a:gd name="T140" fmla="*/ 36 w 36"/>
                <a:gd name="T141" fmla="*/ 121 h 1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1">
                  <a:moveTo>
                    <a:pt x="16" y="0"/>
                  </a:moveTo>
                  <a:lnTo>
                    <a:pt x="20" y="0"/>
                  </a:lnTo>
                  <a:lnTo>
                    <a:pt x="24" y="4"/>
                  </a:lnTo>
                  <a:lnTo>
                    <a:pt x="28" y="8"/>
                  </a:lnTo>
                  <a:lnTo>
                    <a:pt x="24" y="12"/>
                  </a:lnTo>
                  <a:lnTo>
                    <a:pt x="24" y="16"/>
                  </a:lnTo>
                  <a:lnTo>
                    <a:pt x="20" y="20"/>
                  </a:lnTo>
                  <a:lnTo>
                    <a:pt x="16" y="20"/>
                  </a:lnTo>
                  <a:lnTo>
                    <a:pt x="12" y="20"/>
                  </a:lnTo>
                  <a:lnTo>
                    <a:pt x="8" y="16"/>
                  </a:lnTo>
                  <a:lnTo>
                    <a:pt x="8" y="12"/>
                  </a:lnTo>
                  <a:lnTo>
                    <a:pt x="8" y="8"/>
                  </a:lnTo>
                  <a:lnTo>
                    <a:pt x="8" y="4"/>
                  </a:lnTo>
                  <a:lnTo>
                    <a:pt x="12" y="0"/>
                  </a:lnTo>
                  <a:lnTo>
                    <a:pt x="16" y="0"/>
                  </a:lnTo>
                  <a:close/>
                  <a:moveTo>
                    <a:pt x="24" y="40"/>
                  </a:moveTo>
                  <a:lnTo>
                    <a:pt x="24" y="104"/>
                  </a:lnTo>
                  <a:lnTo>
                    <a:pt x="24" y="112"/>
                  </a:lnTo>
                  <a:lnTo>
                    <a:pt x="24" y="116"/>
                  </a:lnTo>
                  <a:lnTo>
                    <a:pt x="28" y="116"/>
                  </a:lnTo>
                  <a:lnTo>
                    <a:pt x="28" y="121"/>
                  </a:lnTo>
                  <a:lnTo>
                    <a:pt x="32" y="121"/>
                  </a:lnTo>
                  <a:lnTo>
                    <a:pt x="36" y="121"/>
                  </a:lnTo>
                  <a:lnTo>
                    <a:pt x="0" y="121"/>
                  </a:lnTo>
                  <a:lnTo>
                    <a:pt x="4" y="121"/>
                  </a:lnTo>
                  <a:lnTo>
                    <a:pt x="8" y="116"/>
                  </a:lnTo>
                  <a:lnTo>
                    <a:pt x="8" y="112"/>
                  </a:lnTo>
                  <a:lnTo>
                    <a:pt x="8" y="104"/>
                  </a:lnTo>
                  <a:lnTo>
                    <a:pt x="8" y="76"/>
                  </a:lnTo>
                  <a:lnTo>
                    <a:pt x="8" y="64"/>
                  </a:lnTo>
                  <a:lnTo>
                    <a:pt x="8" y="56"/>
                  </a:lnTo>
                  <a:lnTo>
                    <a:pt x="8" y="52"/>
                  </a:lnTo>
                  <a:lnTo>
                    <a:pt x="4" y="52"/>
                  </a:lnTo>
                  <a:lnTo>
                    <a:pt x="0" y="52"/>
                  </a:lnTo>
                  <a:lnTo>
                    <a:pt x="20" y="40"/>
                  </a:lnTo>
                  <a:lnTo>
                    <a:pt x="24" y="40"/>
                  </a:lnTo>
                  <a:close/>
                </a:path>
              </a:pathLst>
            </a:custGeom>
            <a:solidFill>
              <a:srgbClr val="000000"/>
            </a:solidFill>
            <a:ln w="0">
              <a:solidFill>
                <a:srgbClr val="000000"/>
              </a:solidFill>
              <a:round/>
              <a:headEnd/>
              <a:tailEnd/>
            </a:ln>
          </p:spPr>
          <p:txBody>
            <a:bodyPr/>
            <a:lstStyle/>
            <a:p>
              <a:endParaRPr lang="en-US"/>
            </a:p>
          </p:txBody>
        </p:sp>
        <p:sp>
          <p:nvSpPr>
            <p:cNvPr id="9367" name="Freeform 335"/>
            <p:cNvSpPr>
              <a:spLocks/>
            </p:cNvSpPr>
            <p:nvPr/>
          </p:nvSpPr>
          <p:spPr bwMode="auto">
            <a:xfrm>
              <a:off x="2012" y="3757"/>
              <a:ext cx="52" cy="109"/>
            </a:xfrm>
            <a:custGeom>
              <a:avLst/>
              <a:gdLst>
                <a:gd name="T0" fmla="*/ 28 w 52"/>
                <a:gd name="T1" fmla="*/ 0 h 109"/>
                <a:gd name="T2" fmla="*/ 28 w 52"/>
                <a:gd name="T3" fmla="*/ 28 h 109"/>
                <a:gd name="T4" fmla="*/ 48 w 52"/>
                <a:gd name="T5" fmla="*/ 28 h 109"/>
                <a:gd name="T6" fmla="*/ 48 w 52"/>
                <a:gd name="T7" fmla="*/ 32 h 109"/>
                <a:gd name="T8" fmla="*/ 28 w 52"/>
                <a:gd name="T9" fmla="*/ 32 h 109"/>
                <a:gd name="T10" fmla="*/ 28 w 52"/>
                <a:gd name="T11" fmla="*/ 84 h 109"/>
                <a:gd name="T12" fmla="*/ 28 w 52"/>
                <a:gd name="T13" fmla="*/ 92 h 109"/>
                <a:gd name="T14" fmla="*/ 32 w 52"/>
                <a:gd name="T15" fmla="*/ 96 h 109"/>
                <a:gd name="T16" fmla="*/ 32 w 52"/>
                <a:gd name="T17" fmla="*/ 96 h 109"/>
                <a:gd name="T18" fmla="*/ 36 w 52"/>
                <a:gd name="T19" fmla="*/ 96 h 109"/>
                <a:gd name="T20" fmla="*/ 40 w 52"/>
                <a:gd name="T21" fmla="*/ 96 h 109"/>
                <a:gd name="T22" fmla="*/ 44 w 52"/>
                <a:gd name="T23" fmla="*/ 96 h 109"/>
                <a:gd name="T24" fmla="*/ 44 w 52"/>
                <a:gd name="T25" fmla="*/ 92 h 109"/>
                <a:gd name="T26" fmla="*/ 48 w 52"/>
                <a:gd name="T27" fmla="*/ 92 h 109"/>
                <a:gd name="T28" fmla="*/ 52 w 52"/>
                <a:gd name="T29" fmla="*/ 92 h 109"/>
                <a:gd name="T30" fmla="*/ 48 w 52"/>
                <a:gd name="T31" fmla="*/ 100 h 109"/>
                <a:gd name="T32" fmla="*/ 40 w 52"/>
                <a:gd name="T33" fmla="*/ 105 h 109"/>
                <a:gd name="T34" fmla="*/ 36 w 52"/>
                <a:gd name="T35" fmla="*/ 109 h 109"/>
                <a:gd name="T36" fmla="*/ 28 w 52"/>
                <a:gd name="T37" fmla="*/ 109 h 109"/>
                <a:gd name="T38" fmla="*/ 24 w 52"/>
                <a:gd name="T39" fmla="*/ 109 h 109"/>
                <a:gd name="T40" fmla="*/ 20 w 52"/>
                <a:gd name="T41" fmla="*/ 105 h 109"/>
                <a:gd name="T42" fmla="*/ 16 w 52"/>
                <a:gd name="T43" fmla="*/ 105 h 109"/>
                <a:gd name="T44" fmla="*/ 16 w 52"/>
                <a:gd name="T45" fmla="*/ 100 h 109"/>
                <a:gd name="T46" fmla="*/ 16 w 52"/>
                <a:gd name="T47" fmla="*/ 92 h 109"/>
                <a:gd name="T48" fmla="*/ 12 w 52"/>
                <a:gd name="T49" fmla="*/ 88 h 109"/>
                <a:gd name="T50" fmla="*/ 12 w 52"/>
                <a:gd name="T51" fmla="*/ 32 h 109"/>
                <a:gd name="T52" fmla="*/ 0 w 52"/>
                <a:gd name="T53" fmla="*/ 32 h 109"/>
                <a:gd name="T54" fmla="*/ 0 w 52"/>
                <a:gd name="T55" fmla="*/ 32 h 109"/>
                <a:gd name="T56" fmla="*/ 4 w 52"/>
                <a:gd name="T57" fmla="*/ 28 h 109"/>
                <a:gd name="T58" fmla="*/ 12 w 52"/>
                <a:gd name="T59" fmla="*/ 24 h 109"/>
                <a:gd name="T60" fmla="*/ 16 w 52"/>
                <a:gd name="T61" fmla="*/ 20 h 109"/>
                <a:gd name="T62" fmla="*/ 20 w 52"/>
                <a:gd name="T63" fmla="*/ 12 h 109"/>
                <a:gd name="T64" fmla="*/ 24 w 52"/>
                <a:gd name="T65" fmla="*/ 8 h 109"/>
                <a:gd name="T66" fmla="*/ 28 w 52"/>
                <a:gd name="T67" fmla="*/ 0 h 109"/>
                <a:gd name="T68" fmla="*/ 28 w 52"/>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9"/>
                <a:gd name="T107" fmla="*/ 52 w 52"/>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9">
                  <a:moveTo>
                    <a:pt x="28" y="0"/>
                  </a:moveTo>
                  <a:lnTo>
                    <a:pt x="28" y="28"/>
                  </a:lnTo>
                  <a:lnTo>
                    <a:pt x="48" y="28"/>
                  </a:lnTo>
                  <a:lnTo>
                    <a:pt x="48" y="32"/>
                  </a:lnTo>
                  <a:lnTo>
                    <a:pt x="28" y="32"/>
                  </a:lnTo>
                  <a:lnTo>
                    <a:pt x="28" y="84"/>
                  </a:lnTo>
                  <a:lnTo>
                    <a:pt x="28" y="92"/>
                  </a:lnTo>
                  <a:lnTo>
                    <a:pt x="32" y="96"/>
                  </a:lnTo>
                  <a:lnTo>
                    <a:pt x="36" y="96"/>
                  </a:lnTo>
                  <a:lnTo>
                    <a:pt x="40" y="96"/>
                  </a:lnTo>
                  <a:lnTo>
                    <a:pt x="44" y="96"/>
                  </a:lnTo>
                  <a:lnTo>
                    <a:pt x="44" y="92"/>
                  </a:lnTo>
                  <a:lnTo>
                    <a:pt x="48" y="92"/>
                  </a:lnTo>
                  <a:lnTo>
                    <a:pt x="52" y="92"/>
                  </a:lnTo>
                  <a:lnTo>
                    <a:pt x="48" y="100"/>
                  </a:lnTo>
                  <a:lnTo>
                    <a:pt x="40" y="105"/>
                  </a:lnTo>
                  <a:lnTo>
                    <a:pt x="36" y="109"/>
                  </a:lnTo>
                  <a:lnTo>
                    <a:pt x="28" y="109"/>
                  </a:lnTo>
                  <a:lnTo>
                    <a:pt x="24" y="109"/>
                  </a:lnTo>
                  <a:lnTo>
                    <a:pt x="20" y="105"/>
                  </a:lnTo>
                  <a:lnTo>
                    <a:pt x="16" y="105"/>
                  </a:lnTo>
                  <a:lnTo>
                    <a:pt x="16" y="100"/>
                  </a:lnTo>
                  <a:lnTo>
                    <a:pt x="16" y="92"/>
                  </a:lnTo>
                  <a:lnTo>
                    <a:pt x="12" y="88"/>
                  </a:lnTo>
                  <a:lnTo>
                    <a:pt x="12" y="32"/>
                  </a:lnTo>
                  <a:lnTo>
                    <a:pt x="0" y="32"/>
                  </a:lnTo>
                  <a:lnTo>
                    <a:pt x="4" y="28"/>
                  </a:lnTo>
                  <a:lnTo>
                    <a:pt x="12" y="24"/>
                  </a:lnTo>
                  <a:lnTo>
                    <a:pt x="16" y="20"/>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368" name="Freeform 336"/>
            <p:cNvSpPr>
              <a:spLocks noEditPoints="1"/>
            </p:cNvSpPr>
            <p:nvPr/>
          </p:nvSpPr>
          <p:spPr bwMode="auto">
            <a:xfrm>
              <a:off x="2068" y="3781"/>
              <a:ext cx="64" cy="85"/>
            </a:xfrm>
            <a:custGeom>
              <a:avLst/>
              <a:gdLst>
                <a:gd name="T0" fmla="*/ 12 w 64"/>
                <a:gd name="T1" fmla="*/ 32 h 85"/>
                <a:gd name="T2" fmla="*/ 16 w 64"/>
                <a:gd name="T3" fmla="*/ 48 h 85"/>
                <a:gd name="T4" fmla="*/ 20 w 64"/>
                <a:gd name="T5" fmla="*/ 60 h 85"/>
                <a:gd name="T6" fmla="*/ 28 w 64"/>
                <a:gd name="T7" fmla="*/ 68 h 85"/>
                <a:gd name="T8" fmla="*/ 40 w 64"/>
                <a:gd name="T9" fmla="*/ 68 h 85"/>
                <a:gd name="T10" fmla="*/ 48 w 64"/>
                <a:gd name="T11" fmla="*/ 68 h 85"/>
                <a:gd name="T12" fmla="*/ 52 w 64"/>
                <a:gd name="T13" fmla="*/ 64 h 85"/>
                <a:gd name="T14" fmla="*/ 60 w 64"/>
                <a:gd name="T15" fmla="*/ 60 h 85"/>
                <a:gd name="T16" fmla="*/ 64 w 64"/>
                <a:gd name="T17" fmla="*/ 52 h 85"/>
                <a:gd name="T18" fmla="*/ 64 w 64"/>
                <a:gd name="T19" fmla="*/ 52 h 85"/>
                <a:gd name="T20" fmla="*/ 60 w 64"/>
                <a:gd name="T21" fmla="*/ 64 h 85"/>
                <a:gd name="T22" fmla="*/ 56 w 64"/>
                <a:gd name="T23" fmla="*/ 76 h 85"/>
                <a:gd name="T24" fmla="*/ 44 w 64"/>
                <a:gd name="T25" fmla="*/ 81 h 85"/>
                <a:gd name="T26" fmla="*/ 32 w 64"/>
                <a:gd name="T27" fmla="*/ 85 h 85"/>
                <a:gd name="T28" fmla="*/ 20 w 64"/>
                <a:gd name="T29" fmla="*/ 81 h 85"/>
                <a:gd name="T30" fmla="*/ 8 w 64"/>
                <a:gd name="T31" fmla="*/ 72 h 85"/>
                <a:gd name="T32" fmla="*/ 4 w 64"/>
                <a:gd name="T33" fmla="*/ 64 h 85"/>
                <a:gd name="T34" fmla="*/ 0 w 64"/>
                <a:gd name="T35" fmla="*/ 56 h 85"/>
                <a:gd name="T36" fmla="*/ 0 w 64"/>
                <a:gd name="T37" fmla="*/ 44 h 85"/>
                <a:gd name="T38" fmla="*/ 0 w 64"/>
                <a:gd name="T39" fmla="*/ 32 h 85"/>
                <a:gd name="T40" fmla="*/ 4 w 64"/>
                <a:gd name="T41" fmla="*/ 20 h 85"/>
                <a:gd name="T42" fmla="*/ 8 w 64"/>
                <a:gd name="T43" fmla="*/ 12 h 85"/>
                <a:gd name="T44" fmla="*/ 16 w 64"/>
                <a:gd name="T45" fmla="*/ 8 h 85"/>
                <a:gd name="T46" fmla="*/ 24 w 64"/>
                <a:gd name="T47" fmla="*/ 4 h 85"/>
                <a:gd name="T48" fmla="*/ 36 w 64"/>
                <a:gd name="T49" fmla="*/ 0 h 85"/>
                <a:gd name="T50" fmla="*/ 48 w 64"/>
                <a:gd name="T51" fmla="*/ 4 h 85"/>
                <a:gd name="T52" fmla="*/ 56 w 64"/>
                <a:gd name="T53" fmla="*/ 12 h 85"/>
                <a:gd name="T54" fmla="*/ 64 w 64"/>
                <a:gd name="T55" fmla="*/ 20 h 85"/>
                <a:gd name="T56" fmla="*/ 64 w 64"/>
                <a:gd name="T57" fmla="*/ 32 h 85"/>
                <a:gd name="T58" fmla="*/ 12 w 64"/>
                <a:gd name="T59" fmla="*/ 32 h 85"/>
                <a:gd name="T60" fmla="*/ 12 w 64"/>
                <a:gd name="T61" fmla="*/ 28 h 85"/>
                <a:gd name="T62" fmla="*/ 48 w 64"/>
                <a:gd name="T63" fmla="*/ 28 h 85"/>
                <a:gd name="T64" fmla="*/ 48 w 64"/>
                <a:gd name="T65" fmla="*/ 20 h 85"/>
                <a:gd name="T66" fmla="*/ 44 w 64"/>
                <a:gd name="T67" fmla="*/ 16 h 85"/>
                <a:gd name="T68" fmla="*/ 44 w 64"/>
                <a:gd name="T69" fmla="*/ 12 h 85"/>
                <a:gd name="T70" fmla="*/ 40 w 64"/>
                <a:gd name="T71" fmla="*/ 8 h 85"/>
                <a:gd name="T72" fmla="*/ 36 w 64"/>
                <a:gd name="T73" fmla="*/ 8 h 85"/>
                <a:gd name="T74" fmla="*/ 32 w 64"/>
                <a:gd name="T75" fmla="*/ 8 h 85"/>
                <a:gd name="T76" fmla="*/ 24 w 64"/>
                <a:gd name="T77" fmla="*/ 8 h 85"/>
                <a:gd name="T78" fmla="*/ 20 w 64"/>
                <a:gd name="T79" fmla="*/ 12 h 85"/>
                <a:gd name="T80" fmla="*/ 16 w 64"/>
                <a:gd name="T81" fmla="*/ 20 h 85"/>
                <a:gd name="T82" fmla="*/ 12 w 64"/>
                <a:gd name="T83" fmla="*/ 28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5"/>
                <a:gd name="T128" fmla="*/ 64 w 64"/>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5">
                  <a:moveTo>
                    <a:pt x="12" y="32"/>
                  </a:moveTo>
                  <a:lnTo>
                    <a:pt x="16" y="48"/>
                  </a:lnTo>
                  <a:lnTo>
                    <a:pt x="20" y="60"/>
                  </a:lnTo>
                  <a:lnTo>
                    <a:pt x="28" y="68"/>
                  </a:lnTo>
                  <a:lnTo>
                    <a:pt x="40" y="68"/>
                  </a:lnTo>
                  <a:lnTo>
                    <a:pt x="48" y="68"/>
                  </a:lnTo>
                  <a:lnTo>
                    <a:pt x="52" y="64"/>
                  </a:lnTo>
                  <a:lnTo>
                    <a:pt x="60" y="60"/>
                  </a:lnTo>
                  <a:lnTo>
                    <a:pt x="64" y="52"/>
                  </a:lnTo>
                  <a:lnTo>
                    <a:pt x="60" y="64"/>
                  </a:lnTo>
                  <a:lnTo>
                    <a:pt x="56" y="76"/>
                  </a:lnTo>
                  <a:lnTo>
                    <a:pt x="44" y="81"/>
                  </a:lnTo>
                  <a:lnTo>
                    <a:pt x="32" y="85"/>
                  </a:lnTo>
                  <a:lnTo>
                    <a:pt x="20" y="81"/>
                  </a:lnTo>
                  <a:lnTo>
                    <a:pt x="8" y="72"/>
                  </a:lnTo>
                  <a:lnTo>
                    <a:pt x="4" y="64"/>
                  </a:lnTo>
                  <a:lnTo>
                    <a:pt x="0" y="56"/>
                  </a:lnTo>
                  <a:lnTo>
                    <a:pt x="0" y="44"/>
                  </a:lnTo>
                  <a:lnTo>
                    <a:pt x="0" y="32"/>
                  </a:lnTo>
                  <a:lnTo>
                    <a:pt x="4" y="20"/>
                  </a:lnTo>
                  <a:lnTo>
                    <a:pt x="8" y="12"/>
                  </a:lnTo>
                  <a:lnTo>
                    <a:pt x="16" y="8"/>
                  </a:lnTo>
                  <a:lnTo>
                    <a:pt x="24" y="4"/>
                  </a:lnTo>
                  <a:lnTo>
                    <a:pt x="36" y="0"/>
                  </a:lnTo>
                  <a:lnTo>
                    <a:pt x="48" y="4"/>
                  </a:lnTo>
                  <a:lnTo>
                    <a:pt x="56" y="12"/>
                  </a:lnTo>
                  <a:lnTo>
                    <a:pt x="64" y="20"/>
                  </a:lnTo>
                  <a:lnTo>
                    <a:pt x="64" y="32"/>
                  </a:lnTo>
                  <a:lnTo>
                    <a:pt x="12" y="32"/>
                  </a:lnTo>
                  <a:close/>
                  <a:moveTo>
                    <a:pt x="12" y="28"/>
                  </a:moveTo>
                  <a:lnTo>
                    <a:pt x="48" y="28"/>
                  </a:lnTo>
                  <a:lnTo>
                    <a:pt x="48" y="20"/>
                  </a:lnTo>
                  <a:lnTo>
                    <a:pt x="44" y="16"/>
                  </a:lnTo>
                  <a:lnTo>
                    <a:pt x="44" y="12"/>
                  </a:lnTo>
                  <a:lnTo>
                    <a:pt x="40" y="8"/>
                  </a:lnTo>
                  <a:lnTo>
                    <a:pt x="36" y="8"/>
                  </a:lnTo>
                  <a:lnTo>
                    <a:pt x="32" y="8"/>
                  </a:lnTo>
                  <a:lnTo>
                    <a:pt x="24" y="8"/>
                  </a:lnTo>
                  <a:lnTo>
                    <a:pt x="20" y="12"/>
                  </a:lnTo>
                  <a:lnTo>
                    <a:pt x="16" y="20"/>
                  </a:lnTo>
                  <a:lnTo>
                    <a:pt x="12" y="28"/>
                  </a:lnTo>
                  <a:close/>
                </a:path>
              </a:pathLst>
            </a:custGeom>
            <a:solidFill>
              <a:srgbClr val="000000"/>
            </a:solidFill>
            <a:ln w="0">
              <a:solidFill>
                <a:srgbClr val="000000"/>
              </a:solidFill>
              <a:round/>
              <a:headEnd/>
              <a:tailEnd/>
            </a:ln>
          </p:spPr>
          <p:txBody>
            <a:bodyPr/>
            <a:lstStyle/>
            <a:p>
              <a:endParaRPr lang="en-US"/>
            </a:p>
          </p:txBody>
        </p:sp>
        <p:sp>
          <p:nvSpPr>
            <p:cNvPr id="9369" name="Freeform 337"/>
            <p:cNvSpPr>
              <a:spLocks/>
            </p:cNvSpPr>
            <p:nvPr/>
          </p:nvSpPr>
          <p:spPr bwMode="auto">
            <a:xfrm>
              <a:off x="2148" y="3781"/>
              <a:ext cx="57" cy="85"/>
            </a:xfrm>
            <a:custGeom>
              <a:avLst/>
              <a:gdLst>
                <a:gd name="T0" fmla="*/ 49 w 57"/>
                <a:gd name="T1" fmla="*/ 0 h 85"/>
                <a:gd name="T2" fmla="*/ 49 w 57"/>
                <a:gd name="T3" fmla="*/ 28 h 85"/>
                <a:gd name="T4" fmla="*/ 49 w 57"/>
                <a:gd name="T5" fmla="*/ 28 h 85"/>
                <a:gd name="T6" fmla="*/ 45 w 57"/>
                <a:gd name="T7" fmla="*/ 20 h 85"/>
                <a:gd name="T8" fmla="*/ 41 w 57"/>
                <a:gd name="T9" fmla="*/ 12 h 85"/>
                <a:gd name="T10" fmla="*/ 33 w 57"/>
                <a:gd name="T11" fmla="*/ 8 h 85"/>
                <a:gd name="T12" fmla="*/ 25 w 57"/>
                <a:gd name="T13" fmla="*/ 8 h 85"/>
                <a:gd name="T14" fmla="*/ 21 w 57"/>
                <a:gd name="T15" fmla="*/ 8 h 85"/>
                <a:gd name="T16" fmla="*/ 17 w 57"/>
                <a:gd name="T17" fmla="*/ 12 h 85"/>
                <a:gd name="T18" fmla="*/ 13 w 57"/>
                <a:gd name="T19" fmla="*/ 12 h 85"/>
                <a:gd name="T20" fmla="*/ 13 w 57"/>
                <a:gd name="T21" fmla="*/ 16 h 85"/>
                <a:gd name="T22" fmla="*/ 13 w 57"/>
                <a:gd name="T23" fmla="*/ 20 h 85"/>
                <a:gd name="T24" fmla="*/ 17 w 57"/>
                <a:gd name="T25" fmla="*/ 24 h 85"/>
                <a:gd name="T26" fmla="*/ 21 w 57"/>
                <a:gd name="T27" fmla="*/ 28 h 85"/>
                <a:gd name="T28" fmla="*/ 25 w 57"/>
                <a:gd name="T29" fmla="*/ 32 h 85"/>
                <a:gd name="T30" fmla="*/ 37 w 57"/>
                <a:gd name="T31" fmla="*/ 40 h 85"/>
                <a:gd name="T32" fmla="*/ 49 w 57"/>
                <a:gd name="T33" fmla="*/ 44 h 85"/>
                <a:gd name="T34" fmla="*/ 53 w 57"/>
                <a:gd name="T35" fmla="*/ 52 h 85"/>
                <a:gd name="T36" fmla="*/ 57 w 57"/>
                <a:gd name="T37" fmla="*/ 60 h 85"/>
                <a:gd name="T38" fmla="*/ 53 w 57"/>
                <a:gd name="T39" fmla="*/ 68 h 85"/>
                <a:gd name="T40" fmla="*/ 49 w 57"/>
                <a:gd name="T41" fmla="*/ 76 h 85"/>
                <a:gd name="T42" fmla="*/ 37 w 57"/>
                <a:gd name="T43" fmla="*/ 85 h 85"/>
                <a:gd name="T44" fmla="*/ 29 w 57"/>
                <a:gd name="T45" fmla="*/ 85 h 85"/>
                <a:gd name="T46" fmla="*/ 21 w 57"/>
                <a:gd name="T47" fmla="*/ 85 h 85"/>
                <a:gd name="T48" fmla="*/ 13 w 57"/>
                <a:gd name="T49" fmla="*/ 81 h 85"/>
                <a:gd name="T50" fmla="*/ 8 w 57"/>
                <a:gd name="T51" fmla="*/ 81 h 85"/>
                <a:gd name="T52" fmla="*/ 8 w 57"/>
                <a:gd name="T53" fmla="*/ 81 h 85"/>
                <a:gd name="T54" fmla="*/ 4 w 57"/>
                <a:gd name="T55" fmla="*/ 81 h 85"/>
                <a:gd name="T56" fmla="*/ 4 w 57"/>
                <a:gd name="T57" fmla="*/ 85 h 85"/>
                <a:gd name="T58" fmla="*/ 0 w 57"/>
                <a:gd name="T59" fmla="*/ 85 h 85"/>
                <a:gd name="T60" fmla="*/ 0 w 57"/>
                <a:gd name="T61" fmla="*/ 56 h 85"/>
                <a:gd name="T62" fmla="*/ 4 w 57"/>
                <a:gd name="T63" fmla="*/ 56 h 85"/>
                <a:gd name="T64" fmla="*/ 8 w 57"/>
                <a:gd name="T65" fmla="*/ 64 h 85"/>
                <a:gd name="T66" fmla="*/ 13 w 57"/>
                <a:gd name="T67" fmla="*/ 72 h 85"/>
                <a:gd name="T68" fmla="*/ 21 w 57"/>
                <a:gd name="T69" fmla="*/ 76 h 85"/>
                <a:gd name="T70" fmla="*/ 29 w 57"/>
                <a:gd name="T71" fmla="*/ 81 h 85"/>
                <a:gd name="T72" fmla="*/ 33 w 57"/>
                <a:gd name="T73" fmla="*/ 76 h 85"/>
                <a:gd name="T74" fmla="*/ 41 w 57"/>
                <a:gd name="T75" fmla="*/ 76 h 85"/>
                <a:gd name="T76" fmla="*/ 41 w 57"/>
                <a:gd name="T77" fmla="*/ 72 h 85"/>
                <a:gd name="T78" fmla="*/ 41 w 57"/>
                <a:gd name="T79" fmla="*/ 68 h 85"/>
                <a:gd name="T80" fmla="*/ 41 w 57"/>
                <a:gd name="T81" fmla="*/ 60 h 85"/>
                <a:gd name="T82" fmla="*/ 37 w 57"/>
                <a:gd name="T83" fmla="*/ 56 h 85"/>
                <a:gd name="T84" fmla="*/ 33 w 57"/>
                <a:gd name="T85" fmla="*/ 52 h 85"/>
                <a:gd name="T86" fmla="*/ 21 w 57"/>
                <a:gd name="T87" fmla="*/ 48 h 85"/>
                <a:gd name="T88" fmla="*/ 13 w 57"/>
                <a:gd name="T89" fmla="*/ 40 h 85"/>
                <a:gd name="T90" fmla="*/ 4 w 57"/>
                <a:gd name="T91" fmla="*/ 36 h 85"/>
                <a:gd name="T92" fmla="*/ 4 w 57"/>
                <a:gd name="T93" fmla="*/ 32 h 85"/>
                <a:gd name="T94" fmla="*/ 0 w 57"/>
                <a:gd name="T95" fmla="*/ 24 h 85"/>
                <a:gd name="T96" fmla="*/ 4 w 57"/>
                <a:gd name="T97" fmla="*/ 16 h 85"/>
                <a:gd name="T98" fmla="*/ 8 w 57"/>
                <a:gd name="T99" fmla="*/ 8 h 85"/>
                <a:gd name="T100" fmla="*/ 17 w 57"/>
                <a:gd name="T101" fmla="*/ 4 h 85"/>
                <a:gd name="T102" fmla="*/ 25 w 57"/>
                <a:gd name="T103" fmla="*/ 0 h 85"/>
                <a:gd name="T104" fmla="*/ 33 w 57"/>
                <a:gd name="T105" fmla="*/ 4 h 85"/>
                <a:gd name="T106" fmla="*/ 37 w 57"/>
                <a:gd name="T107" fmla="*/ 4 h 85"/>
                <a:gd name="T108" fmla="*/ 41 w 57"/>
                <a:gd name="T109" fmla="*/ 4 h 85"/>
                <a:gd name="T110" fmla="*/ 45 w 57"/>
                <a:gd name="T111" fmla="*/ 4 h 85"/>
                <a:gd name="T112" fmla="*/ 45 w 57"/>
                <a:gd name="T113" fmla="*/ 4 h 85"/>
                <a:gd name="T114" fmla="*/ 45 w 57"/>
                <a:gd name="T115" fmla="*/ 4 h 85"/>
                <a:gd name="T116" fmla="*/ 49 w 57"/>
                <a:gd name="T117" fmla="*/ 4 h 85"/>
                <a:gd name="T118" fmla="*/ 49 w 57"/>
                <a:gd name="T119" fmla="*/ 0 h 85"/>
                <a:gd name="T120" fmla="*/ 49 w 57"/>
                <a:gd name="T121" fmla="*/ 0 h 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
                <a:gd name="T184" fmla="*/ 0 h 85"/>
                <a:gd name="T185" fmla="*/ 57 w 57"/>
                <a:gd name="T186" fmla="*/ 85 h 8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 h="85">
                  <a:moveTo>
                    <a:pt x="49" y="0"/>
                  </a:moveTo>
                  <a:lnTo>
                    <a:pt x="49" y="28"/>
                  </a:lnTo>
                  <a:lnTo>
                    <a:pt x="45" y="20"/>
                  </a:lnTo>
                  <a:lnTo>
                    <a:pt x="41" y="12"/>
                  </a:lnTo>
                  <a:lnTo>
                    <a:pt x="33" y="8"/>
                  </a:lnTo>
                  <a:lnTo>
                    <a:pt x="25" y="8"/>
                  </a:lnTo>
                  <a:lnTo>
                    <a:pt x="21" y="8"/>
                  </a:lnTo>
                  <a:lnTo>
                    <a:pt x="17" y="12"/>
                  </a:lnTo>
                  <a:lnTo>
                    <a:pt x="13" y="12"/>
                  </a:lnTo>
                  <a:lnTo>
                    <a:pt x="13" y="16"/>
                  </a:lnTo>
                  <a:lnTo>
                    <a:pt x="13" y="20"/>
                  </a:lnTo>
                  <a:lnTo>
                    <a:pt x="17" y="24"/>
                  </a:lnTo>
                  <a:lnTo>
                    <a:pt x="21" y="28"/>
                  </a:lnTo>
                  <a:lnTo>
                    <a:pt x="25" y="32"/>
                  </a:lnTo>
                  <a:lnTo>
                    <a:pt x="37" y="40"/>
                  </a:lnTo>
                  <a:lnTo>
                    <a:pt x="49" y="44"/>
                  </a:lnTo>
                  <a:lnTo>
                    <a:pt x="53" y="52"/>
                  </a:lnTo>
                  <a:lnTo>
                    <a:pt x="57" y="60"/>
                  </a:lnTo>
                  <a:lnTo>
                    <a:pt x="53" y="68"/>
                  </a:lnTo>
                  <a:lnTo>
                    <a:pt x="49" y="76"/>
                  </a:lnTo>
                  <a:lnTo>
                    <a:pt x="37" y="85"/>
                  </a:lnTo>
                  <a:lnTo>
                    <a:pt x="29" y="85"/>
                  </a:lnTo>
                  <a:lnTo>
                    <a:pt x="21" y="85"/>
                  </a:lnTo>
                  <a:lnTo>
                    <a:pt x="13" y="81"/>
                  </a:lnTo>
                  <a:lnTo>
                    <a:pt x="8" y="81"/>
                  </a:lnTo>
                  <a:lnTo>
                    <a:pt x="4" y="81"/>
                  </a:lnTo>
                  <a:lnTo>
                    <a:pt x="4" y="85"/>
                  </a:lnTo>
                  <a:lnTo>
                    <a:pt x="0" y="85"/>
                  </a:lnTo>
                  <a:lnTo>
                    <a:pt x="0" y="56"/>
                  </a:lnTo>
                  <a:lnTo>
                    <a:pt x="4" y="56"/>
                  </a:lnTo>
                  <a:lnTo>
                    <a:pt x="8" y="64"/>
                  </a:lnTo>
                  <a:lnTo>
                    <a:pt x="13" y="72"/>
                  </a:lnTo>
                  <a:lnTo>
                    <a:pt x="21" y="76"/>
                  </a:lnTo>
                  <a:lnTo>
                    <a:pt x="29" y="81"/>
                  </a:lnTo>
                  <a:lnTo>
                    <a:pt x="33" y="76"/>
                  </a:lnTo>
                  <a:lnTo>
                    <a:pt x="41" y="76"/>
                  </a:lnTo>
                  <a:lnTo>
                    <a:pt x="41" y="72"/>
                  </a:lnTo>
                  <a:lnTo>
                    <a:pt x="41" y="68"/>
                  </a:lnTo>
                  <a:lnTo>
                    <a:pt x="41" y="60"/>
                  </a:lnTo>
                  <a:lnTo>
                    <a:pt x="37" y="56"/>
                  </a:lnTo>
                  <a:lnTo>
                    <a:pt x="33" y="52"/>
                  </a:lnTo>
                  <a:lnTo>
                    <a:pt x="21" y="48"/>
                  </a:lnTo>
                  <a:lnTo>
                    <a:pt x="13" y="40"/>
                  </a:lnTo>
                  <a:lnTo>
                    <a:pt x="4" y="36"/>
                  </a:lnTo>
                  <a:lnTo>
                    <a:pt x="4" y="32"/>
                  </a:lnTo>
                  <a:lnTo>
                    <a:pt x="0" y="24"/>
                  </a:lnTo>
                  <a:lnTo>
                    <a:pt x="4" y="16"/>
                  </a:lnTo>
                  <a:lnTo>
                    <a:pt x="8" y="8"/>
                  </a:lnTo>
                  <a:lnTo>
                    <a:pt x="17" y="4"/>
                  </a:lnTo>
                  <a:lnTo>
                    <a:pt x="25" y="0"/>
                  </a:lnTo>
                  <a:lnTo>
                    <a:pt x="33" y="4"/>
                  </a:lnTo>
                  <a:lnTo>
                    <a:pt x="37" y="4"/>
                  </a:lnTo>
                  <a:lnTo>
                    <a:pt x="41" y="4"/>
                  </a:lnTo>
                  <a:lnTo>
                    <a:pt x="45" y="4"/>
                  </a:lnTo>
                  <a:lnTo>
                    <a:pt x="49" y="4"/>
                  </a:lnTo>
                  <a:lnTo>
                    <a:pt x="49" y="0"/>
                  </a:lnTo>
                  <a:close/>
                </a:path>
              </a:pathLst>
            </a:custGeom>
            <a:solidFill>
              <a:srgbClr val="000000"/>
            </a:solidFill>
            <a:ln w="0">
              <a:solidFill>
                <a:srgbClr val="000000"/>
              </a:solidFill>
              <a:round/>
              <a:headEnd/>
              <a:tailEnd/>
            </a:ln>
          </p:spPr>
          <p:txBody>
            <a:bodyPr/>
            <a:lstStyle/>
            <a:p>
              <a:endParaRPr lang="en-US"/>
            </a:p>
          </p:txBody>
        </p:sp>
        <p:sp>
          <p:nvSpPr>
            <p:cNvPr id="9370" name="Rectangle 338"/>
            <p:cNvSpPr>
              <a:spLocks noChangeArrowheads="1"/>
            </p:cNvSpPr>
            <p:nvPr/>
          </p:nvSpPr>
          <p:spPr bwMode="auto">
            <a:xfrm>
              <a:off x="3829" y="3709"/>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71" name="Freeform 339"/>
            <p:cNvSpPr>
              <a:spLocks/>
            </p:cNvSpPr>
            <p:nvPr/>
          </p:nvSpPr>
          <p:spPr bwMode="auto">
            <a:xfrm>
              <a:off x="4114" y="3741"/>
              <a:ext cx="48" cy="125"/>
            </a:xfrm>
            <a:custGeom>
              <a:avLst/>
              <a:gdLst>
                <a:gd name="T0" fmla="*/ 48 w 48"/>
                <a:gd name="T1" fmla="*/ 0 h 125"/>
                <a:gd name="T2" fmla="*/ 16 w 48"/>
                <a:gd name="T3" fmla="*/ 104 h 125"/>
                <a:gd name="T4" fmla="*/ 16 w 48"/>
                <a:gd name="T5" fmla="*/ 108 h 125"/>
                <a:gd name="T6" fmla="*/ 16 w 48"/>
                <a:gd name="T7" fmla="*/ 112 h 125"/>
                <a:gd name="T8" fmla="*/ 16 w 48"/>
                <a:gd name="T9" fmla="*/ 112 h 125"/>
                <a:gd name="T10" fmla="*/ 16 w 48"/>
                <a:gd name="T11" fmla="*/ 112 h 125"/>
                <a:gd name="T12" fmla="*/ 16 w 48"/>
                <a:gd name="T13" fmla="*/ 116 h 125"/>
                <a:gd name="T14" fmla="*/ 16 w 48"/>
                <a:gd name="T15" fmla="*/ 116 h 125"/>
                <a:gd name="T16" fmla="*/ 20 w 48"/>
                <a:gd name="T17" fmla="*/ 116 h 125"/>
                <a:gd name="T18" fmla="*/ 20 w 48"/>
                <a:gd name="T19" fmla="*/ 112 h 125"/>
                <a:gd name="T20" fmla="*/ 24 w 48"/>
                <a:gd name="T21" fmla="*/ 108 h 125"/>
                <a:gd name="T22" fmla="*/ 32 w 48"/>
                <a:gd name="T23" fmla="*/ 104 h 125"/>
                <a:gd name="T24" fmla="*/ 32 w 48"/>
                <a:gd name="T25" fmla="*/ 104 h 125"/>
                <a:gd name="T26" fmla="*/ 24 w 48"/>
                <a:gd name="T27" fmla="*/ 116 h 125"/>
                <a:gd name="T28" fmla="*/ 20 w 48"/>
                <a:gd name="T29" fmla="*/ 121 h 125"/>
                <a:gd name="T30" fmla="*/ 12 w 48"/>
                <a:gd name="T31" fmla="*/ 125 h 125"/>
                <a:gd name="T32" fmla="*/ 8 w 48"/>
                <a:gd name="T33" fmla="*/ 125 h 125"/>
                <a:gd name="T34" fmla="*/ 4 w 48"/>
                <a:gd name="T35" fmla="*/ 125 h 125"/>
                <a:gd name="T36" fmla="*/ 4 w 48"/>
                <a:gd name="T37" fmla="*/ 121 h 125"/>
                <a:gd name="T38" fmla="*/ 0 w 48"/>
                <a:gd name="T39" fmla="*/ 121 h 125"/>
                <a:gd name="T40" fmla="*/ 0 w 48"/>
                <a:gd name="T41" fmla="*/ 116 h 125"/>
                <a:gd name="T42" fmla="*/ 0 w 48"/>
                <a:gd name="T43" fmla="*/ 112 h 125"/>
                <a:gd name="T44" fmla="*/ 4 w 48"/>
                <a:gd name="T45" fmla="*/ 104 h 125"/>
                <a:gd name="T46" fmla="*/ 28 w 48"/>
                <a:gd name="T47" fmla="*/ 20 h 125"/>
                <a:gd name="T48" fmla="*/ 28 w 48"/>
                <a:gd name="T49" fmla="*/ 16 h 125"/>
                <a:gd name="T50" fmla="*/ 32 w 48"/>
                <a:gd name="T51" fmla="*/ 12 h 125"/>
                <a:gd name="T52" fmla="*/ 28 w 48"/>
                <a:gd name="T53" fmla="*/ 8 h 125"/>
                <a:gd name="T54" fmla="*/ 28 w 48"/>
                <a:gd name="T55" fmla="*/ 8 h 125"/>
                <a:gd name="T56" fmla="*/ 28 w 48"/>
                <a:gd name="T57" fmla="*/ 8 h 125"/>
                <a:gd name="T58" fmla="*/ 24 w 48"/>
                <a:gd name="T59" fmla="*/ 8 h 125"/>
                <a:gd name="T60" fmla="*/ 20 w 48"/>
                <a:gd name="T61" fmla="*/ 8 h 125"/>
                <a:gd name="T62" fmla="*/ 20 w 48"/>
                <a:gd name="T63" fmla="*/ 8 h 125"/>
                <a:gd name="T64" fmla="*/ 20 w 48"/>
                <a:gd name="T65" fmla="*/ 4 h 125"/>
                <a:gd name="T66" fmla="*/ 48 w 48"/>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5"/>
                <a:gd name="T104" fmla="*/ 48 w 48"/>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5">
                  <a:moveTo>
                    <a:pt x="48" y="0"/>
                  </a:moveTo>
                  <a:lnTo>
                    <a:pt x="16" y="104"/>
                  </a:lnTo>
                  <a:lnTo>
                    <a:pt x="16" y="108"/>
                  </a:lnTo>
                  <a:lnTo>
                    <a:pt x="16" y="112"/>
                  </a:lnTo>
                  <a:lnTo>
                    <a:pt x="16" y="116"/>
                  </a:lnTo>
                  <a:lnTo>
                    <a:pt x="20" y="116"/>
                  </a:lnTo>
                  <a:lnTo>
                    <a:pt x="20" y="112"/>
                  </a:lnTo>
                  <a:lnTo>
                    <a:pt x="24" y="108"/>
                  </a:lnTo>
                  <a:lnTo>
                    <a:pt x="32" y="104"/>
                  </a:lnTo>
                  <a:lnTo>
                    <a:pt x="24" y="116"/>
                  </a:lnTo>
                  <a:lnTo>
                    <a:pt x="20" y="121"/>
                  </a:lnTo>
                  <a:lnTo>
                    <a:pt x="12" y="125"/>
                  </a:lnTo>
                  <a:lnTo>
                    <a:pt x="8" y="125"/>
                  </a:lnTo>
                  <a:lnTo>
                    <a:pt x="4" y="125"/>
                  </a:lnTo>
                  <a:lnTo>
                    <a:pt x="4" y="121"/>
                  </a:lnTo>
                  <a:lnTo>
                    <a:pt x="0" y="121"/>
                  </a:lnTo>
                  <a:lnTo>
                    <a:pt x="0" y="116"/>
                  </a:lnTo>
                  <a:lnTo>
                    <a:pt x="0" y="112"/>
                  </a:lnTo>
                  <a:lnTo>
                    <a:pt x="4" y="104"/>
                  </a:lnTo>
                  <a:lnTo>
                    <a:pt x="28" y="20"/>
                  </a:lnTo>
                  <a:lnTo>
                    <a:pt x="28" y="16"/>
                  </a:lnTo>
                  <a:lnTo>
                    <a:pt x="32"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372" name="Freeform 340"/>
            <p:cNvSpPr>
              <a:spLocks noEditPoints="1"/>
            </p:cNvSpPr>
            <p:nvPr/>
          </p:nvSpPr>
          <p:spPr bwMode="auto">
            <a:xfrm>
              <a:off x="4162" y="3785"/>
              <a:ext cx="69" cy="81"/>
            </a:xfrm>
            <a:custGeom>
              <a:avLst/>
              <a:gdLst>
                <a:gd name="T0" fmla="*/ 16 w 69"/>
                <a:gd name="T1" fmla="*/ 44 h 81"/>
                <a:gd name="T2" fmla="*/ 16 w 69"/>
                <a:gd name="T3" fmla="*/ 48 h 81"/>
                <a:gd name="T4" fmla="*/ 16 w 69"/>
                <a:gd name="T5" fmla="*/ 52 h 81"/>
                <a:gd name="T6" fmla="*/ 16 w 69"/>
                <a:gd name="T7" fmla="*/ 60 h 81"/>
                <a:gd name="T8" fmla="*/ 20 w 69"/>
                <a:gd name="T9" fmla="*/ 64 h 81"/>
                <a:gd name="T10" fmla="*/ 28 w 69"/>
                <a:gd name="T11" fmla="*/ 68 h 81"/>
                <a:gd name="T12" fmla="*/ 32 w 69"/>
                <a:gd name="T13" fmla="*/ 68 h 81"/>
                <a:gd name="T14" fmla="*/ 40 w 69"/>
                <a:gd name="T15" fmla="*/ 68 h 81"/>
                <a:gd name="T16" fmla="*/ 44 w 69"/>
                <a:gd name="T17" fmla="*/ 68 h 81"/>
                <a:gd name="T18" fmla="*/ 52 w 69"/>
                <a:gd name="T19" fmla="*/ 64 h 81"/>
                <a:gd name="T20" fmla="*/ 61 w 69"/>
                <a:gd name="T21" fmla="*/ 56 h 81"/>
                <a:gd name="T22" fmla="*/ 61 w 69"/>
                <a:gd name="T23" fmla="*/ 60 h 81"/>
                <a:gd name="T24" fmla="*/ 48 w 69"/>
                <a:gd name="T25" fmla="*/ 72 h 81"/>
                <a:gd name="T26" fmla="*/ 36 w 69"/>
                <a:gd name="T27" fmla="*/ 77 h 81"/>
                <a:gd name="T28" fmla="*/ 24 w 69"/>
                <a:gd name="T29" fmla="*/ 81 h 81"/>
                <a:gd name="T30" fmla="*/ 12 w 69"/>
                <a:gd name="T31" fmla="*/ 77 h 81"/>
                <a:gd name="T32" fmla="*/ 8 w 69"/>
                <a:gd name="T33" fmla="*/ 72 h 81"/>
                <a:gd name="T34" fmla="*/ 0 w 69"/>
                <a:gd name="T35" fmla="*/ 64 h 81"/>
                <a:gd name="T36" fmla="*/ 0 w 69"/>
                <a:gd name="T37" fmla="*/ 56 h 81"/>
                <a:gd name="T38" fmla="*/ 4 w 69"/>
                <a:gd name="T39" fmla="*/ 40 h 81"/>
                <a:gd name="T40" fmla="*/ 8 w 69"/>
                <a:gd name="T41" fmla="*/ 28 h 81"/>
                <a:gd name="T42" fmla="*/ 16 w 69"/>
                <a:gd name="T43" fmla="*/ 16 h 81"/>
                <a:gd name="T44" fmla="*/ 28 w 69"/>
                <a:gd name="T45" fmla="*/ 8 h 81"/>
                <a:gd name="T46" fmla="*/ 40 w 69"/>
                <a:gd name="T47" fmla="*/ 0 h 81"/>
                <a:gd name="T48" fmla="*/ 52 w 69"/>
                <a:gd name="T49" fmla="*/ 0 h 81"/>
                <a:gd name="T50" fmla="*/ 61 w 69"/>
                <a:gd name="T51" fmla="*/ 0 h 81"/>
                <a:gd name="T52" fmla="*/ 65 w 69"/>
                <a:gd name="T53" fmla="*/ 4 h 81"/>
                <a:gd name="T54" fmla="*/ 69 w 69"/>
                <a:gd name="T55" fmla="*/ 8 h 81"/>
                <a:gd name="T56" fmla="*/ 69 w 69"/>
                <a:gd name="T57" fmla="*/ 12 h 81"/>
                <a:gd name="T58" fmla="*/ 69 w 69"/>
                <a:gd name="T59" fmla="*/ 20 h 81"/>
                <a:gd name="T60" fmla="*/ 65 w 69"/>
                <a:gd name="T61" fmla="*/ 24 h 81"/>
                <a:gd name="T62" fmla="*/ 52 w 69"/>
                <a:gd name="T63" fmla="*/ 32 h 81"/>
                <a:gd name="T64" fmla="*/ 40 w 69"/>
                <a:gd name="T65" fmla="*/ 40 h 81"/>
                <a:gd name="T66" fmla="*/ 32 w 69"/>
                <a:gd name="T67" fmla="*/ 44 h 81"/>
                <a:gd name="T68" fmla="*/ 16 w 69"/>
                <a:gd name="T69" fmla="*/ 44 h 81"/>
                <a:gd name="T70" fmla="*/ 16 w 69"/>
                <a:gd name="T71" fmla="*/ 40 h 81"/>
                <a:gd name="T72" fmla="*/ 28 w 69"/>
                <a:gd name="T73" fmla="*/ 40 h 81"/>
                <a:gd name="T74" fmla="*/ 36 w 69"/>
                <a:gd name="T75" fmla="*/ 36 h 81"/>
                <a:gd name="T76" fmla="*/ 44 w 69"/>
                <a:gd name="T77" fmla="*/ 32 h 81"/>
                <a:gd name="T78" fmla="*/ 52 w 69"/>
                <a:gd name="T79" fmla="*/ 24 h 81"/>
                <a:gd name="T80" fmla="*/ 52 w 69"/>
                <a:gd name="T81" fmla="*/ 16 h 81"/>
                <a:gd name="T82" fmla="*/ 56 w 69"/>
                <a:gd name="T83" fmla="*/ 12 h 81"/>
                <a:gd name="T84" fmla="*/ 56 w 69"/>
                <a:gd name="T85" fmla="*/ 8 h 81"/>
                <a:gd name="T86" fmla="*/ 52 w 69"/>
                <a:gd name="T87" fmla="*/ 4 h 81"/>
                <a:gd name="T88" fmla="*/ 52 w 69"/>
                <a:gd name="T89" fmla="*/ 4 h 81"/>
                <a:gd name="T90" fmla="*/ 48 w 69"/>
                <a:gd name="T91" fmla="*/ 4 h 81"/>
                <a:gd name="T92" fmla="*/ 40 w 69"/>
                <a:gd name="T93" fmla="*/ 4 h 81"/>
                <a:gd name="T94" fmla="*/ 28 w 69"/>
                <a:gd name="T95" fmla="*/ 12 h 81"/>
                <a:gd name="T96" fmla="*/ 20 w 69"/>
                <a:gd name="T97" fmla="*/ 24 h 81"/>
                <a:gd name="T98" fmla="*/ 16 w 69"/>
                <a:gd name="T99" fmla="*/ 40 h 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1"/>
                <a:gd name="T152" fmla="*/ 69 w 69"/>
                <a:gd name="T153" fmla="*/ 81 h 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1">
                  <a:moveTo>
                    <a:pt x="16" y="44"/>
                  </a:moveTo>
                  <a:lnTo>
                    <a:pt x="16" y="48"/>
                  </a:lnTo>
                  <a:lnTo>
                    <a:pt x="16" y="52"/>
                  </a:lnTo>
                  <a:lnTo>
                    <a:pt x="16" y="60"/>
                  </a:lnTo>
                  <a:lnTo>
                    <a:pt x="20" y="64"/>
                  </a:lnTo>
                  <a:lnTo>
                    <a:pt x="28" y="68"/>
                  </a:lnTo>
                  <a:lnTo>
                    <a:pt x="32" y="68"/>
                  </a:lnTo>
                  <a:lnTo>
                    <a:pt x="40" y="68"/>
                  </a:lnTo>
                  <a:lnTo>
                    <a:pt x="44" y="68"/>
                  </a:lnTo>
                  <a:lnTo>
                    <a:pt x="52" y="64"/>
                  </a:lnTo>
                  <a:lnTo>
                    <a:pt x="61" y="56"/>
                  </a:lnTo>
                  <a:lnTo>
                    <a:pt x="61" y="60"/>
                  </a:lnTo>
                  <a:lnTo>
                    <a:pt x="48" y="72"/>
                  </a:lnTo>
                  <a:lnTo>
                    <a:pt x="36" y="77"/>
                  </a:lnTo>
                  <a:lnTo>
                    <a:pt x="24" y="81"/>
                  </a:lnTo>
                  <a:lnTo>
                    <a:pt x="12" y="77"/>
                  </a:lnTo>
                  <a:lnTo>
                    <a:pt x="8" y="72"/>
                  </a:lnTo>
                  <a:lnTo>
                    <a:pt x="0" y="64"/>
                  </a:lnTo>
                  <a:lnTo>
                    <a:pt x="0" y="56"/>
                  </a:lnTo>
                  <a:lnTo>
                    <a:pt x="4" y="40"/>
                  </a:lnTo>
                  <a:lnTo>
                    <a:pt x="8" y="28"/>
                  </a:lnTo>
                  <a:lnTo>
                    <a:pt x="16" y="16"/>
                  </a:lnTo>
                  <a:lnTo>
                    <a:pt x="28" y="8"/>
                  </a:lnTo>
                  <a:lnTo>
                    <a:pt x="40" y="0"/>
                  </a:lnTo>
                  <a:lnTo>
                    <a:pt x="52" y="0"/>
                  </a:lnTo>
                  <a:lnTo>
                    <a:pt x="61" y="0"/>
                  </a:lnTo>
                  <a:lnTo>
                    <a:pt x="65" y="4"/>
                  </a:lnTo>
                  <a:lnTo>
                    <a:pt x="69" y="8"/>
                  </a:lnTo>
                  <a:lnTo>
                    <a:pt x="69" y="12"/>
                  </a:lnTo>
                  <a:lnTo>
                    <a:pt x="69" y="20"/>
                  </a:lnTo>
                  <a:lnTo>
                    <a:pt x="65" y="24"/>
                  </a:lnTo>
                  <a:lnTo>
                    <a:pt x="52" y="32"/>
                  </a:lnTo>
                  <a:lnTo>
                    <a:pt x="40" y="40"/>
                  </a:lnTo>
                  <a:lnTo>
                    <a:pt x="32" y="44"/>
                  </a:lnTo>
                  <a:lnTo>
                    <a:pt x="16" y="44"/>
                  </a:lnTo>
                  <a:close/>
                  <a:moveTo>
                    <a:pt x="16" y="40"/>
                  </a:moveTo>
                  <a:lnTo>
                    <a:pt x="28" y="40"/>
                  </a:lnTo>
                  <a:lnTo>
                    <a:pt x="36" y="36"/>
                  </a:lnTo>
                  <a:lnTo>
                    <a:pt x="44" y="32"/>
                  </a:lnTo>
                  <a:lnTo>
                    <a:pt x="52" y="24"/>
                  </a:lnTo>
                  <a:lnTo>
                    <a:pt x="52" y="16"/>
                  </a:lnTo>
                  <a:lnTo>
                    <a:pt x="56" y="12"/>
                  </a:lnTo>
                  <a:lnTo>
                    <a:pt x="56" y="8"/>
                  </a:lnTo>
                  <a:lnTo>
                    <a:pt x="52" y="4"/>
                  </a:lnTo>
                  <a:lnTo>
                    <a:pt x="48" y="4"/>
                  </a:lnTo>
                  <a:lnTo>
                    <a:pt x="40" y="4"/>
                  </a:lnTo>
                  <a:lnTo>
                    <a:pt x="28" y="12"/>
                  </a:lnTo>
                  <a:lnTo>
                    <a:pt x="20" y="24"/>
                  </a:lnTo>
                  <a:lnTo>
                    <a:pt x="16" y="40"/>
                  </a:lnTo>
                  <a:close/>
                </a:path>
              </a:pathLst>
            </a:custGeom>
            <a:solidFill>
              <a:srgbClr val="000000"/>
            </a:solidFill>
            <a:ln w="0">
              <a:solidFill>
                <a:srgbClr val="000000"/>
              </a:solidFill>
              <a:round/>
              <a:headEnd/>
              <a:tailEnd/>
            </a:ln>
          </p:spPr>
          <p:txBody>
            <a:bodyPr/>
            <a:lstStyle/>
            <a:p>
              <a:endParaRPr lang="en-US"/>
            </a:p>
          </p:txBody>
        </p:sp>
        <p:sp>
          <p:nvSpPr>
            <p:cNvPr id="9373" name="Freeform 341"/>
            <p:cNvSpPr>
              <a:spLocks noEditPoints="1"/>
            </p:cNvSpPr>
            <p:nvPr/>
          </p:nvSpPr>
          <p:spPr bwMode="auto">
            <a:xfrm>
              <a:off x="4243" y="3785"/>
              <a:ext cx="80" cy="81"/>
            </a:xfrm>
            <a:custGeom>
              <a:avLst/>
              <a:gdLst>
                <a:gd name="T0" fmla="*/ 64 w 80"/>
                <a:gd name="T1" fmla="*/ 60 h 81"/>
                <a:gd name="T2" fmla="*/ 60 w 80"/>
                <a:gd name="T3" fmla="*/ 68 h 81"/>
                <a:gd name="T4" fmla="*/ 60 w 80"/>
                <a:gd name="T5" fmla="*/ 72 h 81"/>
                <a:gd name="T6" fmla="*/ 64 w 80"/>
                <a:gd name="T7" fmla="*/ 72 h 81"/>
                <a:gd name="T8" fmla="*/ 64 w 80"/>
                <a:gd name="T9" fmla="*/ 72 h 81"/>
                <a:gd name="T10" fmla="*/ 68 w 80"/>
                <a:gd name="T11" fmla="*/ 68 h 81"/>
                <a:gd name="T12" fmla="*/ 76 w 80"/>
                <a:gd name="T13" fmla="*/ 64 h 81"/>
                <a:gd name="T14" fmla="*/ 64 w 80"/>
                <a:gd name="T15" fmla="*/ 77 h 81"/>
                <a:gd name="T16" fmla="*/ 56 w 80"/>
                <a:gd name="T17" fmla="*/ 81 h 81"/>
                <a:gd name="T18" fmla="*/ 52 w 80"/>
                <a:gd name="T19" fmla="*/ 77 h 81"/>
                <a:gd name="T20" fmla="*/ 48 w 80"/>
                <a:gd name="T21" fmla="*/ 72 h 81"/>
                <a:gd name="T22" fmla="*/ 52 w 80"/>
                <a:gd name="T23" fmla="*/ 60 h 81"/>
                <a:gd name="T24" fmla="*/ 40 w 80"/>
                <a:gd name="T25" fmla="*/ 68 h 81"/>
                <a:gd name="T26" fmla="*/ 24 w 80"/>
                <a:gd name="T27" fmla="*/ 81 h 81"/>
                <a:gd name="T28" fmla="*/ 8 w 80"/>
                <a:gd name="T29" fmla="*/ 81 h 81"/>
                <a:gd name="T30" fmla="*/ 0 w 80"/>
                <a:gd name="T31" fmla="*/ 68 h 81"/>
                <a:gd name="T32" fmla="*/ 0 w 80"/>
                <a:gd name="T33" fmla="*/ 48 h 81"/>
                <a:gd name="T34" fmla="*/ 16 w 80"/>
                <a:gd name="T35" fmla="*/ 16 h 81"/>
                <a:gd name="T36" fmla="*/ 40 w 80"/>
                <a:gd name="T37" fmla="*/ 0 h 81"/>
                <a:gd name="T38" fmla="*/ 56 w 80"/>
                <a:gd name="T39" fmla="*/ 0 h 81"/>
                <a:gd name="T40" fmla="*/ 64 w 80"/>
                <a:gd name="T41" fmla="*/ 8 h 81"/>
                <a:gd name="T42" fmla="*/ 68 w 80"/>
                <a:gd name="T43" fmla="*/ 4 h 81"/>
                <a:gd name="T44" fmla="*/ 48 w 80"/>
                <a:gd name="T45" fmla="*/ 4 h 81"/>
                <a:gd name="T46" fmla="*/ 36 w 80"/>
                <a:gd name="T47" fmla="*/ 8 h 81"/>
                <a:gd name="T48" fmla="*/ 20 w 80"/>
                <a:gd name="T49" fmla="*/ 32 h 81"/>
                <a:gd name="T50" fmla="*/ 16 w 80"/>
                <a:gd name="T51" fmla="*/ 56 h 81"/>
                <a:gd name="T52" fmla="*/ 16 w 80"/>
                <a:gd name="T53" fmla="*/ 68 h 81"/>
                <a:gd name="T54" fmla="*/ 24 w 80"/>
                <a:gd name="T55" fmla="*/ 72 h 81"/>
                <a:gd name="T56" fmla="*/ 40 w 80"/>
                <a:gd name="T57" fmla="*/ 64 h 81"/>
                <a:gd name="T58" fmla="*/ 56 w 80"/>
                <a:gd name="T59" fmla="*/ 44 h 81"/>
                <a:gd name="T60" fmla="*/ 60 w 80"/>
                <a:gd name="T61" fmla="*/ 16 h 81"/>
                <a:gd name="T62" fmla="*/ 56 w 80"/>
                <a:gd name="T63" fmla="*/ 8 h 81"/>
                <a:gd name="T64" fmla="*/ 48 w 80"/>
                <a:gd name="T65" fmla="*/ 4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
                <a:gd name="T100" fmla="*/ 0 h 81"/>
                <a:gd name="T101" fmla="*/ 80 w 80"/>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 h="81">
                  <a:moveTo>
                    <a:pt x="80" y="0"/>
                  </a:moveTo>
                  <a:lnTo>
                    <a:pt x="64" y="60"/>
                  </a:lnTo>
                  <a:lnTo>
                    <a:pt x="64" y="68"/>
                  </a:lnTo>
                  <a:lnTo>
                    <a:pt x="60" y="68"/>
                  </a:lnTo>
                  <a:lnTo>
                    <a:pt x="60" y="72"/>
                  </a:lnTo>
                  <a:lnTo>
                    <a:pt x="64" y="72"/>
                  </a:lnTo>
                  <a:lnTo>
                    <a:pt x="68" y="68"/>
                  </a:lnTo>
                  <a:lnTo>
                    <a:pt x="72" y="60"/>
                  </a:lnTo>
                  <a:lnTo>
                    <a:pt x="76" y="64"/>
                  </a:lnTo>
                  <a:lnTo>
                    <a:pt x="72" y="72"/>
                  </a:lnTo>
                  <a:lnTo>
                    <a:pt x="64" y="77"/>
                  </a:lnTo>
                  <a:lnTo>
                    <a:pt x="60" y="81"/>
                  </a:lnTo>
                  <a:lnTo>
                    <a:pt x="56" y="81"/>
                  </a:lnTo>
                  <a:lnTo>
                    <a:pt x="52" y="81"/>
                  </a:lnTo>
                  <a:lnTo>
                    <a:pt x="52" y="77"/>
                  </a:lnTo>
                  <a:lnTo>
                    <a:pt x="48" y="77"/>
                  </a:lnTo>
                  <a:lnTo>
                    <a:pt x="48" y="72"/>
                  </a:lnTo>
                  <a:lnTo>
                    <a:pt x="48" y="68"/>
                  </a:lnTo>
                  <a:lnTo>
                    <a:pt x="52" y="60"/>
                  </a:lnTo>
                  <a:lnTo>
                    <a:pt x="52" y="56"/>
                  </a:lnTo>
                  <a:lnTo>
                    <a:pt x="40" y="68"/>
                  </a:lnTo>
                  <a:lnTo>
                    <a:pt x="28" y="77"/>
                  </a:lnTo>
                  <a:lnTo>
                    <a:pt x="24" y="81"/>
                  </a:lnTo>
                  <a:lnTo>
                    <a:pt x="16" y="81"/>
                  </a:lnTo>
                  <a:lnTo>
                    <a:pt x="8" y="81"/>
                  </a:lnTo>
                  <a:lnTo>
                    <a:pt x="4" y="77"/>
                  </a:lnTo>
                  <a:lnTo>
                    <a:pt x="0" y="68"/>
                  </a:lnTo>
                  <a:lnTo>
                    <a:pt x="0" y="60"/>
                  </a:lnTo>
                  <a:lnTo>
                    <a:pt x="0" y="48"/>
                  </a:lnTo>
                  <a:lnTo>
                    <a:pt x="8" y="32"/>
                  </a:lnTo>
                  <a:lnTo>
                    <a:pt x="16" y="16"/>
                  </a:lnTo>
                  <a:lnTo>
                    <a:pt x="28" y="8"/>
                  </a:lnTo>
                  <a:lnTo>
                    <a:pt x="40" y="0"/>
                  </a:lnTo>
                  <a:lnTo>
                    <a:pt x="48" y="0"/>
                  </a:lnTo>
                  <a:lnTo>
                    <a:pt x="56" y="0"/>
                  </a:lnTo>
                  <a:lnTo>
                    <a:pt x="60" y="4"/>
                  </a:lnTo>
                  <a:lnTo>
                    <a:pt x="64" y="8"/>
                  </a:lnTo>
                  <a:lnTo>
                    <a:pt x="64" y="12"/>
                  </a:lnTo>
                  <a:lnTo>
                    <a:pt x="68" y="4"/>
                  </a:lnTo>
                  <a:lnTo>
                    <a:pt x="80" y="0"/>
                  </a:lnTo>
                  <a:close/>
                  <a:moveTo>
                    <a:pt x="48" y="4"/>
                  </a:moveTo>
                  <a:lnTo>
                    <a:pt x="44" y="4"/>
                  </a:lnTo>
                  <a:lnTo>
                    <a:pt x="36" y="8"/>
                  </a:lnTo>
                  <a:lnTo>
                    <a:pt x="28" y="16"/>
                  </a:lnTo>
                  <a:lnTo>
                    <a:pt x="20" y="32"/>
                  </a:lnTo>
                  <a:lnTo>
                    <a:pt x="16" y="44"/>
                  </a:lnTo>
                  <a:lnTo>
                    <a:pt x="16" y="56"/>
                  </a:lnTo>
                  <a:lnTo>
                    <a:pt x="16" y="64"/>
                  </a:lnTo>
                  <a:lnTo>
                    <a:pt x="16" y="68"/>
                  </a:lnTo>
                  <a:lnTo>
                    <a:pt x="20" y="68"/>
                  </a:lnTo>
                  <a:lnTo>
                    <a:pt x="24" y="72"/>
                  </a:lnTo>
                  <a:lnTo>
                    <a:pt x="32" y="68"/>
                  </a:lnTo>
                  <a:lnTo>
                    <a:pt x="40" y="64"/>
                  </a:lnTo>
                  <a:lnTo>
                    <a:pt x="48" y="56"/>
                  </a:lnTo>
                  <a:lnTo>
                    <a:pt x="56" y="44"/>
                  </a:lnTo>
                  <a:lnTo>
                    <a:pt x="60" y="32"/>
                  </a:lnTo>
                  <a:lnTo>
                    <a:pt x="60" y="16"/>
                  </a:lnTo>
                  <a:lnTo>
                    <a:pt x="60" y="12"/>
                  </a:lnTo>
                  <a:lnTo>
                    <a:pt x="56" y="8"/>
                  </a:lnTo>
                  <a:lnTo>
                    <a:pt x="56" y="4"/>
                  </a:lnTo>
                  <a:lnTo>
                    <a:pt x="48" y="4"/>
                  </a:lnTo>
                  <a:close/>
                </a:path>
              </a:pathLst>
            </a:custGeom>
            <a:solidFill>
              <a:srgbClr val="000000"/>
            </a:solidFill>
            <a:ln w="0">
              <a:solidFill>
                <a:srgbClr val="000000"/>
              </a:solidFill>
              <a:round/>
              <a:headEnd/>
              <a:tailEnd/>
            </a:ln>
          </p:spPr>
          <p:txBody>
            <a:bodyPr/>
            <a:lstStyle/>
            <a:p>
              <a:endParaRPr lang="en-US"/>
            </a:p>
          </p:txBody>
        </p:sp>
        <p:sp>
          <p:nvSpPr>
            <p:cNvPr id="9374" name="Freeform 342"/>
            <p:cNvSpPr>
              <a:spLocks noEditPoints="1"/>
            </p:cNvSpPr>
            <p:nvPr/>
          </p:nvSpPr>
          <p:spPr bwMode="auto">
            <a:xfrm>
              <a:off x="4331" y="3741"/>
              <a:ext cx="92" cy="125"/>
            </a:xfrm>
            <a:custGeom>
              <a:avLst/>
              <a:gdLst>
                <a:gd name="T0" fmla="*/ 64 w 92"/>
                <a:gd name="T1" fmla="*/ 104 h 125"/>
                <a:gd name="T2" fmla="*/ 60 w 92"/>
                <a:gd name="T3" fmla="*/ 112 h 125"/>
                <a:gd name="T4" fmla="*/ 60 w 92"/>
                <a:gd name="T5" fmla="*/ 116 h 125"/>
                <a:gd name="T6" fmla="*/ 64 w 92"/>
                <a:gd name="T7" fmla="*/ 116 h 125"/>
                <a:gd name="T8" fmla="*/ 64 w 92"/>
                <a:gd name="T9" fmla="*/ 116 h 125"/>
                <a:gd name="T10" fmla="*/ 72 w 92"/>
                <a:gd name="T11" fmla="*/ 104 h 125"/>
                <a:gd name="T12" fmla="*/ 72 w 92"/>
                <a:gd name="T13" fmla="*/ 112 h 125"/>
                <a:gd name="T14" fmla="*/ 60 w 92"/>
                <a:gd name="T15" fmla="*/ 125 h 125"/>
                <a:gd name="T16" fmla="*/ 52 w 92"/>
                <a:gd name="T17" fmla="*/ 125 h 125"/>
                <a:gd name="T18" fmla="*/ 48 w 92"/>
                <a:gd name="T19" fmla="*/ 121 h 125"/>
                <a:gd name="T20" fmla="*/ 48 w 92"/>
                <a:gd name="T21" fmla="*/ 112 h 125"/>
                <a:gd name="T22" fmla="*/ 52 w 92"/>
                <a:gd name="T23" fmla="*/ 92 h 125"/>
                <a:gd name="T24" fmla="*/ 28 w 92"/>
                <a:gd name="T25" fmla="*/ 121 h 125"/>
                <a:gd name="T26" fmla="*/ 16 w 92"/>
                <a:gd name="T27" fmla="*/ 125 h 125"/>
                <a:gd name="T28" fmla="*/ 4 w 92"/>
                <a:gd name="T29" fmla="*/ 116 h 125"/>
                <a:gd name="T30" fmla="*/ 0 w 92"/>
                <a:gd name="T31" fmla="*/ 104 h 125"/>
                <a:gd name="T32" fmla="*/ 8 w 92"/>
                <a:gd name="T33" fmla="*/ 76 h 125"/>
                <a:gd name="T34" fmla="*/ 28 w 92"/>
                <a:gd name="T35" fmla="*/ 52 h 125"/>
                <a:gd name="T36" fmla="*/ 52 w 92"/>
                <a:gd name="T37" fmla="*/ 44 h 125"/>
                <a:gd name="T38" fmla="*/ 60 w 92"/>
                <a:gd name="T39" fmla="*/ 44 h 125"/>
                <a:gd name="T40" fmla="*/ 64 w 92"/>
                <a:gd name="T41" fmla="*/ 52 h 125"/>
                <a:gd name="T42" fmla="*/ 76 w 92"/>
                <a:gd name="T43" fmla="*/ 20 h 125"/>
                <a:gd name="T44" fmla="*/ 76 w 92"/>
                <a:gd name="T45" fmla="*/ 12 h 125"/>
                <a:gd name="T46" fmla="*/ 76 w 92"/>
                <a:gd name="T47" fmla="*/ 8 h 125"/>
                <a:gd name="T48" fmla="*/ 72 w 92"/>
                <a:gd name="T49" fmla="*/ 8 h 125"/>
                <a:gd name="T50" fmla="*/ 68 w 92"/>
                <a:gd name="T51" fmla="*/ 8 h 125"/>
                <a:gd name="T52" fmla="*/ 64 w 92"/>
                <a:gd name="T53" fmla="*/ 4 h 125"/>
                <a:gd name="T54" fmla="*/ 60 w 92"/>
                <a:gd name="T55" fmla="*/ 60 h 125"/>
                <a:gd name="T56" fmla="*/ 56 w 92"/>
                <a:gd name="T57" fmla="*/ 52 h 125"/>
                <a:gd name="T58" fmla="*/ 48 w 92"/>
                <a:gd name="T59" fmla="*/ 48 h 125"/>
                <a:gd name="T60" fmla="*/ 32 w 92"/>
                <a:gd name="T61" fmla="*/ 56 h 125"/>
                <a:gd name="T62" fmla="*/ 16 w 92"/>
                <a:gd name="T63" fmla="*/ 84 h 125"/>
                <a:gd name="T64" fmla="*/ 16 w 92"/>
                <a:gd name="T65" fmla="*/ 108 h 125"/>
                <a:gd name="T66" fmla="*/ 20 w 92"/>
                <a:gd name="T67" fmla="*/ 112 h 125"/>
                <a:gd name="T68" fmla="*/ 32 w 92"/>
                <a:gd name="T69" fmla="*/ 112 h 125"/>
                <a:gd name="T70" fmla="*/ 48 w 92"/>
                <a:gd name="T71" fmla="*/ 96 h 125"/>
                <a:gd name="T72" fmla="*/ 60 w 92"/>
                <a:gd name="T73" fmla="*/ 72 h 1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2"/>
                <a:gd name="T112" fmla="*/ 0 h 125"/>
                <a:gd name="T113" fmla="*/ 92 w 92"/>
                <a:gd name="T114" fmla="*/ 125 h 1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2" h="125">
                  <a:moveTo>
                    <a:pt x="92" y="0"/>
                  </a:moveTo>
                  <a:lnTo>
                    <a:pt x="64" y="104"/>
                  </a:lnTo>
                  <a:lnTo>
                    <a:pt x="60" y="108"/>
                  </a:lnTo>
                  <a:lnTo>
                    <a:pt x="60" y="112"/>
                  </a:lnTo>
                  <a:lnTo>
                    <a:pt x="60" y="116"/>
                  </a:lnTo>
                  <a:lnTo>
                    <a:pt x="64" y="116"/>
                  </a:lnTo>
                  <a:lnTo>
                    <a:pt x="68" y="112"/>
                  </a:lnTo>
                  <a:lnTo>
                    <a:pt x="72" y="104"/>
                  </a:lnTo>
                  <a:lnTo>
                    <a:pt x="76" y="108"/>
                  </a:lnTo>
                  <a:lnTo>
                    <a:pt x="72" y="112"/>
                  </a:lnTo>
                  <a:lnTo>
                    <a:pt x="64" y="121"/>
                  </a:lnTo>
                  <a:lnTo>
                    <a:pt x="60" y="125"/>
                  </a:lnTo>
                  <a:lnTo>
                    <a:pt x="56" y="125"/>
                  </a:lnTo>
                  <a:lnTo>
                    <a:pt x="52" y="125"/>
                  </a:lnTo>
                  <a:lnTo>
                    <a:pt x="52" y="121"/>
                  </a:lnTo>
                  <a:lnTo>
                    <a:pt x="48" y="121"/>
                  </a:lnTo>
                  <a:lnTo>
                    <a:pt x="48" y="116"/>
                  </a:lnTo>
                  <a:lnTo>
                    <a:pt x="48" y="112"/>
                  </a:lnTo>
                  <a:lnTo>
                    <a:pt x="52" y="104"/>
                  </a:lnTo>
                  <a:lnTo>
                    <a:pt x="52" y="92"/>
                  </a:lnTo>
                  <a:lnTo>
                    <a:pt x="40" y="108"/>
                  </a:lnTo>
                  <a:lnTo>
                    <a:pt x="28" y="121"/>
                  </a:lnTo>
                  <a:lnTo>
                    <a:pt x="24" y="125"/>
                  </a:lnTo>
                  <a:lnTo>
                    <a:pt x="16" y="125"/>
                  </a:lnTo>
                  <a:lnTo>
                    <a:pt x="8" y="125"/>
                  </a:lnTo>
                  <a:lnTo>
                    <a:pt x="4" y="116"/>
                  </a:lnTo>
                  <a:lnTo>
                    <a:pt x="0" y="112"/>
                  </a:lnTo>
                  <a:lnTo>
                    <a:pt x="0" y="104"/>
                  </a:lnTo>
                  <a:lnTo>
                    <a:pt x="0" y="88"/>
                  </a:lnTo>
                  <a:lnTo>
                    <a:pt x="8" y="76"/>
                  </a:lnTo>
                  <a:lnTo>
                    <a:pt x="16" y="60"/>
                  </a:lnTo>
                  <a:lnTo>
                    <a:pt x="28" y="52"/>
                  </a:lnTo>
                  <a:lnTo>
                    <a:pt x="40" y="44"/>
                  </a:lnTo>
                  <a:lnTo>
                    <a:pt x="52" y="44"/>
                  </a:lnTo>
                  <a:lnTo>
                    <a:pt x="56" y="44"/>
                  </a:lnTo>
                  <a:lnTo>
                    <a:pt x="60" y="44"/>
                  </a:lnTo>
                  <a:lnTo>
                    <a:pt x="64" y="48"/>
                  </a:lnTo>
                  <a:lnTo>
                    <a:pt x="64" y="52"/>
                  </a:lnTo>
                  <a:lnTo>
                    <a:pt x="72" y="24"/>
                  </a:lnTo>
                  <a:lnTo>
                    <a:pt x="76" y="20"/>
                  </a:lnTo>
                  <a:lnTo>
                    <a:pt x="76" y="16"/>
                  </a:lnTo>
                  <a:lnTo>
                    <a:pt x="76" y="12"/>
                  </a:lnTo>
                  <a:lnTo>
                    <a:pt x="76" y="8"/>
                  </a:lnTo>
                  <a:lnTo>
                    <a:pt x="72" y="8"/>
                  </a:lnTo>
                  <a:lnTo>
                    <a:pt x="68" y="8"/>
                  </a:lnTo>
                  <a:lnTo>
                    <a:pt x="64" y="8"/>
                  </a:lnTo>
                  <a:lnTo>
                    <a:pt x="64" y="4"/>
                  </a:lnTo>
                  <a:lnTo>
                    <a:pt x="92" y="0"/>
                  </a:lnTo>
                  <a:close/>
                  <a:moveTo>
                    <a:pt x="60" y="60"/>
                  </a:moveTo>
                  <a:lnTo>
                    <a:pt x="60" y="56"/>
                  </a:lnTo>
                  <a:lnTo>
                    <a:pt x="56" y="52"/>
                  </a:lnTo>
                  <a:lnTo>
                    <a:pt x="52" y="48"/>
                  </a:lnTo>
                  <a:lnTo>
                    <a:pt x="48" y="48"/>
                  </a:lnTo>
                  <a:lnTo>
                    <a:pt x="40" y="48"/>
                  </a:lnTo>
                  <a:lnTo>
                    <a:pt x="32" y="56"/>
                  </a:lnTo>
                  <a:lnTo>
                    <a:pt x="24" y="64"/>
                  </a:lnTo>
                  <a:lnTo>
                    <a:pt x="16" y="84"/>
                  </a:lnTo>
                  <a:lnTo>
                    <a:pt x="12" y="100"/>
                  </a:lnTo>
                  <a:lnTo>
                    <a:pt x="16" y="108"/>
                  </a:lnTo>
                  <a:lnTo>
                    <a:pt x="16" y="112"/>
                  </a:lnTo>
                  <a:lnTo>
                    <a:pt x="20" y="112"/>
                  </a:lnTo>
                  <a:lnTo>
                    <a:pt x="24" y="116"/>
                  </a:lnTo>
                  <a:lnTo>
                    <a:pt x="32" y="112"/>
                  </a:lnTo>
                  <a:lnTo>
                    <a:pt x="40" y="104"/>
                  </a:lnTo>
                  <a:lnTo>
                    <a:pt x="48" y="96"/>
                  </a:lnTo>
                  <a:lnTo>
                    <a:pt x="56" y="80"/>
                  </a:lnTo>
                  <a:lnTo>
                    <a:pt x="60" y="72"/>
                  </a:lnTo>
                  <a:lnTo>
                    <a:pt x="60" y="60"/>
                  </a:lnTo>
                  <a:close/>
                </a:path>
              </a:pathLst>
            </a:custGeom>
            <a:solidFill>
              <a:srgbClr val="000000"/>
            </a:solidFill>
            <a:ln w="0">
              <a:solidFill>
                <a:srgbClr val="000000"/>
              </a:solidFill>
              <a:round/>
              <a:headEnd/>
              <a:tailEnd/>
            </a:ln>
          </p:spPr>
          <p:txBody>
            <a:bodyPr/>
            <a:lstStyle/>
            <a:p>
              <a:endParaRPr lang="en-US"/>
            </a:p>
          </p:txBody>
        </p:sp>
        <p:sp>
          <p:nvSpPr>
            <p:cNvPr id="9375" name="Freeform 343"/>
            <p:cNvSpPr>
              <a:spLocks noEditPoints="1"/>
            </p:cNvSpPr>
            <p:nvPr/>
          </p:nvSpPr>
          <p:spPr bwMode="auto">
            <a:xfrm>
              <a:off x="4415" y="3785"/>
              <a:ext cx="69" cy="81"/>
            </a:xfrm>
            <a:custGeom>
              <a:avLst/>
              <a:gdLst>
                <a:gd name="T0" fmla="*/ 17 w 69"/>
                <a:gd name="T1" fmla="*/ 44 h 81"/>
                <a:gd name="T2" fmla="*/ 17 w 69"/>
                <a:gd name="T3" fmla="*/ 48 h 81"/>
                <a:gd name="T4" fmla="*/ 17 w 69"/>
                <a:gd name="T5" fmla="*/ 52 h 81"/>
                <a:gd name="T6" fmla="*/ 21 w 69"/>
                <a:gd name="T7" fmla="*/ 60 h 81"/>
                <a:gd name="T8" fmla="*/ 25 w 69"/>
                <a:gd name="T9" fmla="*/ 64 h 81"/>
                <a:gd name="T10" fmla="*/ 29 w 69"/>
                <a:gd name="T11" fmla="*/ 68 h 81"/>
                <a:gd name="T12" fmla="*/ 37 w 69"/>
                <a:gd name="T13" fmla="*/ 68 h 81"/>
                <a:gd name="T14" fmla="*/ 41 w 69"/>
                <a:gd name="T15" fmla="*/ 68 h 81"/>
                <a:gd name="T16" fmla="*/ 45 w 69"/>
                <a:gd name="T17" fmla="*/ 68 h 81"/>
                <a:gd name="T18" fmla="*/ 53 w 69"/>
                <a:gd name="T19" fmla="*/ 64 h 81"/>
                <a:gd name="T20" fmla="*/ 61 w 69"/>
                <a:gd name="T21" fmla="*/ 56 h 81"/>
                <a:gd name="T22" fmla="*/ 65 w 69"/>
                <a:gd name="T23" fmla="*/ 60 h 81"/>
                <a:gd name="T24" fmla="*/ 53 w 69"/>
                <a:gd name="T25" fmla="*/ 72 h 81"/>
                <a:gd name="T26" fmla="*/ 37 w 69"/>
                <a:gd name="T27" fmla="*/ 77 h 81"/>
                <a:gd name="T28" fmla="*/ 29 w 69"/>
                <a:gd name="T29" fmla="*/ 81 h 81"/>
                <a:gd name="T30" fmla="*/ 17 w 69"/>
                <a:gd name="T31" fmla="*/ 77 h 81"/>
                <a:gd name="T32" fmla="*/ 8 w 69"/>
                <a:gd name="T33" fmla="*/ 72 h 81"/>
                <a:gd name="T34" fmla="*/ 4 w 69"/>
                <a:gd name="T35" fmla="*/ 64 h 81"/>
                <a:gd name="T36" fmla="*/ 0 w 69"/>
                <a:gd name="T37" fmla="*/ 56 h 81"/>
                <a:gd name="T38" fmla="*/ 4 w 69"/>
                <a:gd name="T39" fmla="*/ 40 h 81"/>
                <a:gd name="T40" fmla="*/ 8 w 69"/>
                <a:gd name="T41" fmla="*/ 28 h 81"/>
                <a:gd name="T42" fmla="*/ 21 w 69"/>
                <a:gd name="T43" fmla="*/ 16 h 81"/>
                <a:gd name="T44" fmla="*/ 29 w 69"/>
                <a:gd name="T45" fmla="*/ 8 h 81"/>
                <a:gd name="T46" fmla="*/ 41 w 69"/>
                <a:gd name="T47" fmla="*/ 0 h 81"/>
                <a:gd name="T48" fmla="*/ 53 w 69"/>
                <a:gd name="T49" fmla="*/ 0 h 81"/>
                <a:gd name="T50" fmla="*/ 61 w 69"/>
                <a:gd name="T51" fmla="*/ 0 h 81"/>
                <a:gd name="T52" fmla="*/ 65 w 69"/>
                <a:gd name="T53" fmla="*/ 4 h 81"/>
                <a:gd name="T54" fmla="*/ 69 w 69"/>
                <a:gd name="T55" fmla="*/ 8 h 81"/>
                <a:gd name="T56" fmla="*/ 69 w 69"/>
                <a:gd name="T57" fmla="*/ 12 h 81"/>
                <a:gd name="T58" fmla="*/ 69 w 69"/>
                <a:gd name="T59" fmla="*/ 20 h 81"/>
                <a:gd name="T60" fmla="*/ 65 w 69"/>
                <a:gd name="T61" fmla="*/ 24 h 81"/>
                <a:gd name="T62" fmla="*/ 57 w 69"/>
                <a:gd name="T63" fmla="*/ 32 h 81"/>
                <a:gd name="T64" fmla="*/ 45 w 69"/>
                <a:gd name="T65" fmla="*/ 40 h 81"/>
                <a:gd name="T66" fmla="*/ 33 w 69"/>
                <a:gd name="T67" fmla="*/ 44 h 81"/>
                <a:gd name="T68" fmla="*/ 17 w 69"/>
                <a:gd name="T69" fmla="*/ 44 h 81"/>
                <a:gd name="T70" fmla="*/ 17 w 69"/>
                <a:gd name="T71" fmla="*/ 40 h 81"/>
                <a:gd name="T72" fmla="*/ 29 w 69"/>
                <a:gd name="T73" fmla="*/ 40 h 81"/>
                <a:gd name="T74" fmla="*/ 37 w 69"/>
                <a:gd name="T75" fmla="*/ 36 h 81"/>
                <a:gd name="T76" fmla="*/ 45 w 69"/>
                <a:gd name="T77" fmla="*/ 32 h 81"/>
                <a:gd name="T78" fmla="*/ 53 w 69"/>
                <a:gd name="T79" fmla="*/ 24 h 81"/>
                <a:gd name="T80" fmla="*/ 57 w 69"/>
                <a:gd name="T81" fmla="*/ 16 h 81"/>
                <a:gd name="T82" fmla="*/ 57 w 69"/>
                <a:gd name="T83" fmla="*/ 12 h 81"/>
                <a:gd name="T84" fmla="*/ 57 w 69"/>
                <a:gd name="T85" fmla="*/ 8 h 81"/>
                <a:gd name="T86" fmla="*/ 57 w 69"/>
                <a:gd name="T87" fmla="*/ 4 h 81"/>
                <a:gd name="T88" fmla="*/ 53 w 69"/>
                <a:gd name="T89" fmla="*/ 4 h 81"/>
                <a:gd name="T90" fmla="*/ 49 w 69"/>
                <a:gd name="T91" fmla="*/ 4 h 81"/>
                <a:gd name="T92" fmla="*/ 41 w 69"/>
                <a:gd name="T93" fmla="*/ 4 h 81"/>
                <a:gd name="T94" fmla="*/ 33 w 69"/>
                <a:gd name="T95" fmla="*/ 12 h 81"/>
                <a:gd name="T96" fmla="*/ 25 w 69"/>
                <a:gd name="T97" fmla="*/ 24 h 81"/>
                <a:gd name="T98" fmla="*/ 17 w 69"/>
                <a:gd name="T99" fmla="*/ 40 h 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1"/>
                <a:gd name="T152" fmla="*/ 69 w 69"/>
                <a:gd name="T153" fmla="*/ 81 h 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1">
                  <a:moveTo>
                    <a:pt x="17" y="44"/>
                  </a:moveTo>
                  <a:lnTo>
                    <a:pt x="17" y="48"/>
                  </a:lnTo>
                  <a:lnTo>
                    <a:pt x="17" y="52"/>
                  </a:lnTo>
                  <a:lnTo>
                    <a:pt x="21" y="60"/>
                  </a:lnTo>
                  <a:lnTo>
                    <a:pt x="25" y="64"/>
                  </a:lnTo>
                  <a:lnTo>
                    <a:pt x="29" y="68"/>
                  </a:lnTo>
                  <a:lnTo>
                    <a:pt x="37" y="68"/>
                  </a:lnTo>
                  <a:lnTo>
                    <a:pt x="41" y="68"/>
                  </a:lnTo>
                  <a:lnTo>
                    <a:pt x="45" y="68"/>
                  </a:lnTo>
                  <a:lnTo>
                    <a:pt x="53" y="64"/>
                  </a:lnTo>
                  <a:lnTo>
                    <a:pt x="61" y="56"/>
                  </a:lnTo>
                  <a:lnTo>
                    <a:pt x="65" y="60"/>
                  </a:lnTo>
                  <a:lnTo>
                    <a:pt x="53" y="72"/>
                  </a:lnTo>
                  <a:lnTo>
                    <a:pt x="37" y="77"/>
                  </a:lnTo>
                  <a:lnTo>
                    <a:pt x="29" y="81"/>
                  </a:lnTo>
                  <a:lnTo>
                    <a:pt x="17" y="77"/>
                  </a:lnTo>
                  <a:lnTo>
                    <a:pt x="8" y="72"/>
                  </a:lnTo>
                  <a:lnTo>
                    <a:pt x="4" y="64"/>
                  </a:lnTo>
                  <a:lnTo>
                    <a:pt x="0" y="56"/>
                  </a:lnTo>
                  <a:lnTo>
                    <a:pt x="4" y="40"/>
                  </a:lnTo>
                  <a:lnTo>
                    <a:pt x="8" y="28"/>
                  </a:lnTo>
                  <a:lnTo>
                    <a:pt x="21" y="16"/>
                  </a:lnTo>
                  <a:lnTo>
                    <a:pt x="29" y="8"/>
                  </a:lnTo>
                  <a:lnTo>
                    <a:pt x="41" y="0"/>
                  </a:lnTo>
                  <a:lnTo>
                    <a:pt x="53" y="0"/>
                  </a:lnTo>
                  <a:lnTo>
                    <a:pt x="61" y="0"/>
                  </a:lnTo>
                  <a:lnTo>
                    <a:pt x="65" y="4"/>
                  </a:lnTo>
                  <a:lnTo>
                    <a:pt x="69" y="8"/>
                  </a:lnTo>
                  <a:lnTo>
                    <a:pt x="69" y="12"/>
                  </a:lnTo>
                  <a:lnTo>
                    <a:pt x="69" y="20"/>
                  </a:lnTo>
                  <a:lnTo>
                    <a:pt x="65" y="24"/>
                  </a:lnTo>
                  <a:lnTo>
                    <a:pt x="57" y="32"/>
                  </a:lnTo>
                  <a:lnTo>
                    <a:pt x="45" y="40"/>
                  </a:lnTo>
                  <a:lnTo>
                    <a:pt x="33" y="44"/>
                  </a:lnTo>
                  <a:lnTo>
                    <a:pt x="17" y="44"/>
                  </a:lnTo>
                  <a:close/>
                  <a:moveTo>
                    <a:pt x="17" y="40"/>
                  </a:moveTo>
                  <a:lnTo>
                    <a:pt x="29" y="40"/>
                  </a:lnTo>
                  <a:lnTo>
                    <a:pt x="37" y="36"/>
                  </a:lnTo>
                  <a:lnTo>
                    <a:pt x="45" y="32"/>
                  </a:lnTo>
                  <a:lnTo>
                    <a:pt x="53" y="24"/>
                  </a:lnTo>
                  <a:lnTo>
                    <a:pt x="57" y="16"/>
                  </a:lnTo>
                  <a:lnTo>
                    <a:pt x="57" y="12"/>
                  </a:lnTo>
                  <a:lnTo>
                    <a:pt x="57" y="8"/>
                  </a:lnTo>
                  <a:lnTo>
                    <a:pt x="57" y="4"/>
                  </a:lnTo>
                  <a:lnTo>
                    <a:pt x="53" y="4"/>
                  </a:lnTo>
                  <a:lnTo>
                    <a:pt x="49" y="4"/>
                  </a:lnTo>
                  <a:lnTo>
                    <a:pt x="41" y="4"/>
                  </a:lnTo>
                  <a:lnTo>
                    <a:pt x="33" y="12"/>
                  </a:lnTo>
                  <a:lnTo>
                    <a:pt x="25" y="24"/>
                  </a:lnTo>
                  <a:lnTo>
                    <a:pt x="17" y="40"/>
                  </a:lnTo>
                  <a:close/>
                </a:path>
              </a:pathLst>
            </a:custGeom>
            <a:solidFill>
              <a:srgbClr val="000000"/>
            </a:solidFill>
            <a:ln w="0">
              <a:solidFill>
                <a:srgbClr val="000000"/>
              </a:solidFill>
              <a:round/>
              <a:headEnd/>
              <a:tailEnd/>
            </a:ln>
          </p:spPr>
          <p:txBody>
            <a:bodyPr/>
            <a:lstStyle/>
            <a:p>
              <a:endParaRPr lang="en-US"/>
            </a:p>
          </p:txBody>
        </p:sp>
        <p:sp>
          <p:nvSpPr>
            <p:cNvPr id="9376" name="Freeform 344"/>
            <p:cNvSpPr>
              <a:spLocks/>
            </p:cNvSpPr>
            <p:nvPr/>
          </p:nvSpPr>
          <p:spPr bwMode="auto">
            <a:xfrm>
              <a:off x="4496" y="3785"/>
              <a:ext cx="64" cy="77"/>
            </a:xfrm>
            <a:custGeom>
              <a:avLst/>
              <a:gdLst>
                <a:gd name="T0" fmla="*/ 4 w 64"/>
                <a:gd name="T1" fmla="*/ 4 h 77"/>
                <a:gd name="T2" fmla="*/ 32 w 64"/>
                <a:gd name="T3" fmla="*/ 0 h 77"/>
                <a:gd name="T4" fmla="*/ 20 w 64"/>
                <a:gd name="T5" fmla="*/ 44 h 77"/>
                <a:gd name="T6" fmla="*/ 32 w 64"/>
                <a:gd name="T7" fmla="*/ 28 h 77"/>
                <a:gd name="T8" fmla="*/ 40 w 64"/>
                <a:gd name="T9" fmla="*/ 16 h 77"/>
                <a:gd name="T10" fmla="*/ 48 w 64"/>
                <a:gd name="T11" fmla="*/ 4 h 77"/>
                <a:gd name="T12" fmla="*/ 52 w 64"/>
                <a:gd name="T13" fmla="*/ 0 h 77"/>
                <a:gd name="T14" fmla="*/ 60 w 64"/>
                <a:gd name="T15" fmla="*/ 0 h 77"/>
                <a:gd name="T16" fmla="*/ 60 w 64"/>
                <a:gd name="T17" fmla="*/ 0 h 77"/>
                <a:gd name="T18" fmla="*/ 64 w 64"/>
                <a:gd name="T19" fmla="*/ 0 h 77"/>
                <a:gd name="T20" fmla="*/ 64 w 64"/>
                <a:gd name="T21" fmla="*/ 4 h 77"/>
                <a:gd name="T22" fmla="*/ 64 w 64"/>
                <a:gd name="T23" fmla="*/ 8 h 77"/>
                <a:gd name="T24" fmla="*/ 64 w 64"/>
                <a:gd name="T25" fmla="*/ 12 h 77"/>
                <a:gd name="T26" fmla="*/ 60 w 64"/>
                <a:gd name="T27" fmla="*/ 20 h 77"/>
                <a:gd name="T28" fmla="*/ 60 w 64"/>
                <a:gd name="T29" fmla="*/ 24 h 77"/>
                <a:gd name="T30" fmla="*/ 56 w 64"/>
                <a:gd name="T31" fmla="*/ 24 h 77"/>
                <a:gd name="T32" fmla="*/ 56 w 64"/>
                <a:gd name="T33" fmla="*/ 24 h 77"/>
                <a:gd name="T34" fmla="*/ 52 w 64"/>
                <a:gd name="T35" fmla="*/ 20 h 77"/>
                <a:gd name="T36" fmla="*/ 52 w 64"/>
                <a:gd name="T37" fmla="*/ 20 h 77"/>
                <a:gd name="T38" fmla="*/ 52 w 64"/>
                <a:gd name="T39" fmla="*/ 16 h 77"/>
                <a:gd name="T40" fmla="*/ 52 w 64"/>
                <a:gd name="T41" fmla="*/ 16 h 77"/>
                <a:gd name="T42" fmla="*/ 52 w 64"/>
                <a:gd name="T43" fmla="*/ 16 h 77"/>
                <a:gd name="T44" fmla="*/ 48 w 64"/>
                <a:gd name="T45" fmla="*/ 16 h 77"/>
                <a:gd name="T46" fmla="*/ 48 w 64"/>
                <a:gd name="T47" fmla="*/ 16 h 77"/>
                <a:gd name="T48" fmla="*/ 48 w 64"/>
                <a:gd name="T49" fmla="*/ 16 h 77"/>
                <a:gd name="T50" fmla="*/ 44 w 64"/>
                <a:gd name="T51" fmla="*/ 16 h 77"/>
                <a:gd name="T52" fmla="*/ 44 w 64"/>
                <a:gd name="T53" fmla="*/ 16 h 77"/>
                <a:gd name="T54" fmla="*/ 40 w 64"/>
                <a:gd name="T55" fmla="*/ 20 h 77"/>
                <a:gd name="T56" fmla="*/ 32 w 64"/>
                <a:gd name="T57" fmla="*/ 32 h 77"/>
                <a:gd name="T58" fmla="*/ 24 w 64"/>
                <a:gd name="T59" fmla="*/ 44 h 77"/>
                <a:gd name="T60" fmla="*/ 20 w 64"/>
                <a:gd name="T61" fmla="*/ 48 h 77"/>
                <a:gd name="T62" fmla="*/ 20 w 64"/>
                <a:gd name="T63" fmla="*/ 56 h 77"/>
                <a:gd name="T64" fmla="*/ 16 w 64"/>
                <a:gd name="T65" fmla="*/ 64 h 77"/>
                <a:gd name="T66" fmla="*/ 16 w 64"/>
                <a:gd name="T67" fmla="*/ 68 h 77"/>
                <a:gd name="T68" fmla="*/ 12 w 64"/>
                <a:gd name="T69" fmla="*/ 77 h 77"/>
                <a:gd name="T70" fmla="*/ 0 w 64"/>
                <a:gd name="T71" fmla="*/ 77 h 77"/>
                <a:gd name="T72" fmla="*/ 12 w 64"/>
                <a:gd name="T73" fmla="*/ 24 h 77"/>
                <a:gd name="T74" fmla="*/ 16 w 64"/>
                <a:gd name="T75" fmla="*/ 16 h 77"/>
                <a:gd name="T76" fmla="*/ 16 w 64"/>
                <a:gd name="T77" fmla="*/ 8 h 77"/>
                <a:gd name="T78" fmla="*/ 16 w 64"/>
                <a:gd name="T79" fmla="*/ 8 h 77"/>
                <a:gd name="T80" fmla="*/ 16 w 64"/>
                <a:gd name="T81" fmla="*/ 8 h 77"/>
                <a:gd name="T82" fmla="*/ 12 w 64"/>
                <a:gd name="T83" fmla="*/ 8 h 77"/>
                <a:gd name="T84" fmla="*/ 12 w 64"/>
                <a:gd name="T85" fmla="*/ 4 h 77"/>
                <a:gd name="T86" fmla="*/ 8 w 64"/>
                <a:gd name="T87" fmla="*/ 8 h 77"/>
                <a:gd name="T88" fmla="*/ 4 w 64"/>
                <a:gd name="T89" fmla="*/ 8 h 77"/>
                <a:gd name="T90" fmla="*/ 4 w 64"/>
                <a:gd name="T91" fmla="*/ 4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4"/>
                <a:gd name="T139" fmla="*/ 0 h 77"/>
                <a:gd name="T140" fmla="*/ 64 w 64"/>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4" h="77">
                  <a:moveTo>
                    <a:pt x="4" y="4"/>
                  </a:moveTo>
                  <a:lnTo>
                    <a:pt x="32" y="0"/>
                  </a:lnTo>
                  <a:lnTo>
                    <a:pt x="20" y="44"/>
                  </a:lnTo>
                  <a:lnTo>
                    <a:pt x="32" y="28"/>
                  </a:lnTo>
                  <a:lnTo>
                    <a:pt x="40" y="16"/>
                  </a:lnTo>
                  <a:lnTo>
                    <a:pt x="48" y="4"/>
                  </a:lnTo>
                  <a:lnTo>
                    <a:pt x="52" y="0"/>
                  </a:lnTo>
                  <a:lnTo>
                    <a:pt x="60" y="0"/>
                  </a:lnTo>
                  <a:lnTo>
                    <a:pt x="64" y="0"/>
                  </a:lnTo>
                  <a:lnTo>
                    <a:pt x="64" y="4"/>
                  </a:lnTo>
                  <a:lnTo>
                    <a:pt x="64" y="8"/>
                  </a:lnTo>
                  <a:lnTo>
                    <a:pt x="64" y="12"/>
                  </a:lnTo>
                  <a:lnTo>
                    <a:pt x="60" y="20"/>
                  </a:lnTo>
                  <a:lnTo>
                    <a:pt x="60" y="24"/>
                  </a:lnTo>
                  <a:lnTo>
                    <a:pt x="56" y="24"/>
                  </a:lnTo>
                  <a:lnTo>
                    <a:pt x="52" y="20"/>
                  </a:lnTo>
                  <a:lnTo>
                    <a:pt x="52" y="16"/>
                  </a:lnTo>
                  <a:lnTo>
                    <a:pt x="48" y="16"/>
                  </a:lnTo>
                  <a:lnTo>
                    <a:pt x="44" y="16"/>
                  </a:lnTo>
                  <a:lnTo>
                    <a:pt x="40" y="20"/>
                  </a:lnTo>
                  <a:lnTo>
                    <a:pt x="32" y="32"/>
                  </a:lnTo>
                  <a:lnTo>
                    <a:pt x="24" y="44"/>
                  </a:lnTo>
                  <a:lnTo>
                    <a:pt x="20" y="48"/>
                  </a:lnTo>
                  <a:lnTo>
                    <a:pt x="20" y="56"/>
                  </a:lnTo>
                  <a:lnTo>
                    <a:pt x="16" y="64"/>
                  </a:lnTo>
                  <a:lnTo>
                    <a:pt x="16" y="68"/>
                  </a:lnTo>
                  <a:lnTo>
                    <a:pt x="12" y="77"/>
                  </a:lnTo>
                  <a:lnTo>
                    <a:pt x="0" y="77"/>
                  </a:lnTo>
                  <a:lnTo>
                    <a:pt x="12" y="24"/>
                  </a:lnTo>
                  <a:lnTo>
                    <a:pt x="16" y="16"/>
                  </a:lnTo>
                  <a:lnTo>
                    <a:pt x="16" y="8"/>
                  </a:lnTo>
                  <a:lnTo>
                    <a:pt x="12" y="8"/>
                  </a:lnTo>
                  <a:lnTo>
                    <a:pt x="12" y="4"/>
                  </a:lnTo>
                  <a:lnTo>
                    <a:pt x="8" y="8"/>
                  </a:lnTo>
                  <a:lnTo>
                    <a:pt x="4" y="8"/>
                  </a:lnTo>
                  <a:lnTo>
                    <a:pt x="4" y="4"/>
                  </a:lnTo>
                  <a:close/>
                </a:path>
              </a:pathLst>
            </a:custGeom>
            <a:solidFill>
              <a:srgbClr val="000000"/>
            </a:solidFill>
            <a:ln w="0">
              <a:solidFill>
                <a:srgbClr val="000000"/>
              </a:solidFill>
              <a:round/>
              <a:headEnd/>
              <a:tailEnd/>
            </a:ln>
          </p:spPr>
          <p:txBody>
            <a:bodyPr/>
            <a:lstStyle/>
            <a:p>
              <a:endParaRPr lang="en-US"/>
            </a:p>
          </p:txBody>
        </p:sp>
        <p:pic>
          <p:nvPicPr>
            <p:cNvPr id="9377" name="Picture 345"/>
            <p:cNvPicPr>
              <a:picLocks noChangeAspect="1" noChangeArrowheads="1"/>
            </p:cNvPicPr>
            <p:nvPr/>
          </p:nvPicPr>
          <p:blipFill>
            <a:blip r:embed="rId3" cstate="print"/>
            <a:srcRect/>
            <a:stretch>
              <a:fillRect/>
            </a:stretch>
          </p:blipFill>
          <p:spPr bwMode="auto">
            <a:xfrm>
              <a:off x="4620" y="3777"/>
              <a:ext cx="153" cy="93"/>
            </a:xfrm>
            <a:prstGeom prst="rect">
              <a:avLst/>
            </a:prstGeom>
            <a:noFill/>
            <a:ln w="9525">
              <a:noFill/>
              <a:miter lim="800000"/>
              <a:headEnd/>
              <a:tailEnd/>
            </a:ln>
          </p:spPr>
        </p:pic>
        <p:pic>
          <p:nvPicPr>
            <p:cNvPr id="9378" name="Picture 346"/>
            <p:cNvPicPr>
              <a:picLocks noChangeAspect="1" noChangeArrowheads="1"/>
            </p:cNvPicPr>
            <p:nvPr/>
          </p:nvPicPr>
          <p:blipFill>
            <a:blip r:embed="rId4" cstate="print"/>
            <a:srcRect/>
            <a:stretch>
              <a:fillRect/>
            </a:stretch>
          </p:blipFill>
          <p:spPr bwMode="auto">
            <a:xfrm>
              <a:off x="4620" y="3777"/>
              <a:ext cx="153" cy="93"/>
            </a:xfrm>
            <a:prstGeom prst="rect">
              <a:avLst/>
            </a:prstGeom>
            <a:noFill/>
            <a:ln w="9525">
              <a:noFill/>
              <a:miter lim="800000"/>
              <a:headEnd/>
              <a:tailEnd/>
            </a:ln>
          </p:spPr>
        </p:pic>
        <p:sp>
          <p:nvSpPr>
            <p:cNvPr id="9379" name="Freeform 347"/>
            <p:cNvSpPr>
              <a:spLocks/>
            </p:cNvSpPr>
            <p:nvPr/>
          </p:nvSpPr>
          <p:spPr bwMode="auto">
            <a:xfrm>
              <a:off x="4797" y="3741"/>
              <a:ext cx="113" cy="161"/>
            </a:xfrm>
            <a:custGeom>
              <a:avLst/>
              <a:gdLst>
                <a:gd name="T0" fmla="*/ 85 w 113"/>
                <a:gd name="T1" fmla="*/ 52 h 161"/>
                <a:gd name="T2" fmla="*/ 61 w 113"/>
                <a:gd name="T3" fmla="*/ 88 h 161"/>
                <a:gd name="T4" fmla="*/ 49 w 113"/>
                <a:gd name="T5" fmla="*/ 129 h 161"/>
                <a:gd name="T6" fmla="*/ 28 w 113"/>
                <a:gd name="T7" fmla="*/ 157 h 161"/>
                <a:gd name="T8" fmla="*/ 12 w 113"/>
                <a:gd name="T9" fmla="*/ 161 h 161"/>
                <a:gd name="T10" fmla="*/ 4 w 113"/>
                <a:gd name="T11" fmla="*/ 157 h 161"/>
                <a:gd name="T12" fmla="*/ 0 w 113"/>
                <a:gd name="T13" fmla="*/ 153 h 161"/>
                <a:gd name="T14" fmla="*/ 4 w 113"/>
                <a:gd name="T15" fmla="*/ 145 h 161"/>
                <a:gd name="T16" fmla="*/ 8 w 113"/>
                <a:gd name="T17" fmla="*/ 145 h 161"/>
                <a:gd name="T18" fmla="*/ 12 w 113"/>
                <a:gd name="T19" fmla="*/ 145 h 161"/>
                <a:gd name="T20" fmla="*/ 12 w 113"/>
                <a:gd name="T21" fmla="*/ 149 h 161"/>
                <a:gd name="T22" fmla="*/ 12 w 113"/>
                <a:gd name="T23" fmla="*/ 153 h 161"/>
                <a:gd name="T24" fmla="*/ 12 w 113"/>
                <a:gd name="T25" fmla="*/ 157 h 161"/>
                <a:gd name="T26" fmla="*/ 12 w 113"/>
                <a:gd name="T27" fmla="*/ 157 h 161"/>
                <a:gd name="T28" fmla="*/ 16 w 113"/>
                <a:gd name="T29" fmla="*/ 157 h 161"/>
                <a:gd name="T30" fmla="*/ 20 w 113"/>
                <a:gd name="T31" fmla="*/ 157 h 161"/>
                <a:gd name="T32" fmla="*/ 28 w 113"/>
                <a:gd name="T33" fmla="*/ 149 h 161"/>
                <a:gd name="T34" fmla="*/ 36 w 113"/>
                <a:gd name="T35" fmla="*/ 133 h 161"/>
                <a:gd name="T36" fmla="*/ 40 w 113"/>
                <a:gd name="T37" fmla="*/ 121 h 161"/>
                <a:gd name="T38" fmla="*/ 61 w 113"/>
                <a:gd name="T39" fmla="*/ 52 h 161"/>
                <a:gd name="T40" fmla="*/ 44 w 113"/>
                <a:gd name="T41" fmla="*/ 44 h 161"/>
                <a:gd name="T42" fmla="*/ 53 w 113"/>
                <a:gd name="T43" fmla="*/ 44 h 161"/>
                <a:gd name="T44" fmla="*/ 61 w 113"/>
                <a:gd name="T45" fmla="*/ 40 h 161"/>
                <a:gd name="T46" fmla="*/ 65 w 113"/>
                <a:gd name="T47" fmla="*/ 32 h 161"/>
                <a:gd name="T48" fmla="*/ 77 w 113"/>
                <a:gd name="T49" fmla="*/ 16 h 161"/>
                <a:gd name="T50" fmla="*/ 89 w 113"/>
                <a:gd name="T51" fmla="*/ 4 h 161"/>
                <a:gd name="T52" fmla="*/ 101 w 113"/>
                <a:gd name="T53" fmla="*/ 0 h 161"/>
                <a:gd name="T54" fmla="*/ 109 w 113"/>
                <a:gd name="T55" fmla="*/ 4 h 161"/>
                <a:gd name="T56" fmla="*/ 113 w 113"/>
                <a:gd name="T57" fmla="*/ 8 h 161"/>
                <a:gd name="T58" fmla="*/ 113 w 113"/>
                <a:gd name="T59" fmla="*/ 16 h 161"/>
                <a:gd name="T60" fmla="*/ 109 w 113"/>
                <a:gd name="T61" fmla="*/ 16 h 161"/>
                <a:gd name="T62" fmla="*/ 105 w 113"/>
                <a:gd name="T63" fmla="*/ 16 h 161"/>
                <a:gd name="T64" fmla="*/ 101 w 113"/>
                <a:gd name="T65" fmla="*/ 12 h 161"/>
                <a:gd name="T66" fmla="*/ 101 w 113"/>
                <a:gd name="T67" fmla="*/ 8 h 161"/>
                <a:gd name="T68" fmla="*/ 105 w 113"/>
                <a:gd name="T69" fmla="*/ 4 h 161"/>
                <a:gd name="T70" fmla="*/ 101 w 113"/>
                <a:gd name="T71" fmla="*/ 4 h 161"/>
                <a:gd name="T72" fmla="*/ 101 w 113"/>
                <a:gd name="T73" fmla="*/ 4 h 161"/>
                <a:gd name="T74" fmla="*/ 89 w 113"/>
                <a:gd name="T75" fmla="*/ 8 h 161"/>
                <a:gd name="T76" fmla="*/ 81 w 113"/>
                <a:gd name="T77" fmla="*/ 20 h 161"/>
                <a:gd name="T78" fmla="*/ 77 w 113"/>
                <a:gd name="T79" fmla="*/ 36 h 161"/>
                <a:gd name="T80" fmla="*/ 85 w 113"/>
                <a:gd name="T81" fmla="*/ 44 h 1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3"/>
                <a:gd name="T124" fmla="*/ 0 h 161"/>
                <a:gd name="T125" fmla="*/ 113 w 113"/>
                <a:gd name="T126" fmla="*/ 161 h 16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3" h="161">
                  <a:moveTo>
                    <a:pt x="85" y="44"/>
                  </a:moveTo>
                  <a:lnTo>
                    <a:pt x="85" y="52"/>
                  </a:lnTo>
                  <a:lnTo>
                    <a:pt x="73" y="52"/>
                  </a:lnTo>
                  <a:lnTo>
                    <a:pt x="61" y="88"/>
                  </a:lnTo>
                  <a:lnTo>
                    <a:pt x="53" y="112"/>
                  </a:lnTo>
                  <a:lnTo>
                    <a:pt x="49" y="129"/>
                  </a:lnTo>
                  <a:lnTo>
                    <a:pt x="36" y="145"/>
                  </a:lnTo>
                  <a:lnTo>
                    <a:pt x="28" y="157"/>
                  </a:lnTo>
                  <a:lnTo>
                    <a:pt x="20" y="161"/>
                  </a:lnTo>
                  <a:lnTo>
                    <a:pt x="12" y="161"/>
                  </a:lnTo>
                  <a:lnTo>
                    <a:pt x="8" y="161"/>
                  </a:lnTo>
                  <a:lnTo>
                    <a:pt x="4" y="157"/>
                  </a:lnTo>
                  <a:lnTo>
                    <a:pt x="0" y="157"/>
                  </a:lnTo>
                  <a:lnTo>
                    <a:pt x="0" y="153"/>
                  </a:lnTo>
                  <a:lnTo>
                    <a:pt x="0" y="149"/>
                  </a:lnTo>
                  <a:lnTo>
                    <a:pt x="4" y="145"/>
                  </a:lnTo>
                  <a:lnTo>
                    <a:pt x="8" y="145"/>
                  </a:lnTo>
                  <a:lnTo>
                    <a:pt x="12" y="145"/>
                  </a:lnTo>
                  <a:lnTo>
                    <a:pt x="12" y="149"/>
                  </a:lnTo>
                  <a:lnTo>
                    <a:pt x="12" y="153"/>
                  </a:lnTo>
                  <a:lnTo>
                    <a:pt x="12" y="157"/>
                  </a:lnTo>
                  <a:lnTo>
                    <a:pt x="16" y="157"/>
                  </a:lnTo>
                  <a:lnTo>
                    <a:pt x="20" y="157"/>
                  </a:lnTo>
                  <a:lnTo>
                    <a:pt x="24" y="153"/>
                  </a:lnTo>
                  <a:lnTo>
                    <a:pt x="28" y="149"/>
                  </a:lnTo>
                  <a:lnTo>
                    <a:pt x="32" y="141"/>
                  </a:lnTo>
                  <a:lnTo>
                    <a:pt x="36" y="133"/>
                  </a:lnTo>
                  <a:lnTo>
                    <a:pt x="36" y="129"/>
                  </a:lnTo>
                  <a:lnTo>
                    <a:pt x="40" y="121"/>
                  </a:lnTo>
                  <a:lnTo>
                    <a:pt x="40" y="112"/>
                  </a:lnTo>
                  <a:lnTo>
                    <a:pt x="61" y="52"/>
                  </a:lnTo>
                  <a:lnTo>
                    <a:pt x="40" y="52"/>
                  </a:lnTo>
                  <a:lnTo>
                    <a:pt x="44" y="44"/>
                  </a:lnTo>
                  <a:lnTo>
                    <a:pt x="49" y="44"/>
                  </a:lnTo>
                  <a:lnTo>
                    <a:pt x="53" y="44"/>
                  </a:lnTo>
                  <a:lnTo>
                    <a:pt x="57" y="44"/>
                  </a:lnTo>
                  <a:lnTo>
                    <a:pt x="61" y="40"/>
                  </a:lnTo>
                  <a:lnTo>
                    <a:pt x="65" y="36"/>
                  </a:lnTo>
                  <a:lnTo>
                    <a:pt x="65" y="32"/>
                  </a:lnTo>
                  <a:lnTo>
                    <a:pt x="73" y="20"/>
                  </a:lnTo>
                  <a:lnTo>
                    <a:pt x="77" y="16"/>
                  </a:lnTo>
                  <a:lnTo>
                    <a:pt x="81" y="8"/>
                  </a:lnTo>
                  <a:lnTo>
                    <a:pt x="89" y="4"/>
                  </a:lnTo>
                  <a:lnTo>
                    <a:pt x="93" y="0"/>
                  </a:lnTo>
                  <a:lnTo>
                    <a:pt x="101" y="0"/>
                  </a:lnTo>
                  <a:lnTo>
                    <a:pt x="105" y="0"/>
                  </a:lnTo>
                  <a:lnTo>
                    <a:pt x="109" y="4"/>
                  </a:lnTo>
                  <a:lnTo>
                    <a:pt x="113" y="4"/>
                  </a:lnTo>
                  <a:lnTo>
                    <a:pt x="113" y="8"/>
                  </a:lnTo>
                  <a:lnTo>
                    <a:pt x="113" y="12"/>
                  </a:lnTo>
                  <a:lnTo>
                    <a:pt x="113" y="16"/>
                  </a:lnTo>
                  <a:lnTo>
                    <a:pt x="109" y="16"/>
                  </a:lnTo>
                  <a:lnTo>
                    <a:pt x="105" y="16"/>
                  </a:lnTo>
                  <a:lnTo>
                    <a:pt x="101" y="12"/>
                  </a:lnTo>
                  <a:lnTo>
                    <a:pt x="101" y="8"/>
                  </a:lnTo>
                  <a:lnTo>
                    <a:pt x="105" y="8"/>
                  </a:lnTo>
                  <a:lnTo>
                    <a:pt x="105" y="4"/>
                  </a:lnTo>
                  <a:lnTo>
                    <a:pt x="101" y="4"/>
                  </a:lnTo>
                  <a:lnTo>
                    <a:pt x="93" y="4"/>
                  </a:lnTo>
                  <a:lnTo>
                    <a:pt x="89" y="8"/>
                  </a:lnTo>
                  <a:lnTo>
                    <a:pt x="85" y="12"/>
                  </a:lnTo>
                  <a:lnTo>
                    <a:pt x="81" y="20"/>
                  </a:lnTo>
                  <a:lnTo>
                    <a:pt x="81" y="28"/>
                  </a:lnTo>
                  <a:lnTo>
                    <a:pt x="77" y="36"/>
                  </a:lnTo>
                  <a:lnTo>
                    <a:pt x="73" y="44"/>
                  </a:lnTo>
                  <a:lnTo>
                    <a:pt x="85" y="44"/>
                  </a:lnTo>
                  <a:close/>
                </a:path>
              </a:pathLst>
            </a:custGeom>
            <a:solidFill>
              <a:srgbClr val="000000"/>
            </a:solidFill>
            <a:ln w="0">
              <a:solidFill>
                <a:srgbClr val="000000"/>
              </a:solidFill>
              <a:round/>
              <a:headEnd/>
              <a:tailEnd/>
            </a:ln>
          </p:spPr>
          <p:txBody>
            <a:bodyPr/>
            <a:lstStyle/>
            <a:p>
              <a:endParaRPr lang="en-US"/>
            </a:p>
          </p:txBody>
        </p:sp>
        <p:sp>
          <p:nvSpPr>
            <p:cNvPr id="9380" name="Freeform 348"/>
            <p:cNvSpPr>
              <a:spLocks noEditPoints="1"/>
            </p:cNvSpPr>
            <p:nvPr/>
          </p:nvSpPr>
          <p:spPr bwMode="auto">
            <a:xfrm>
              <a:off x="4882" y="3785"/>
              <a:ext cx="76" cy="81"/>
            </a:xfrm>
            <a:custGeom>
              <a:avLst/>
              <a:gdLst>
                <a:gd name="T0" fmla="*/ 76 w 76"/>
                <a:gd name="T1" fmla="*/ 28 h 81"/>
                <a:gd name="T2" fmla="*/ 76 w 76"/>
                <a:gd name="T3" fmla="*/ 40 h 81"/>
                <a:gd name="T4" fmla="*/ 68 w 76"/>
                <a:gd name="T5" fmla="*/ 52 h 81"/>
                <a:gd name="T6" fmla="*/ 60 w 76"/>
                <a:gd name="T7" fmla="*/ 64 h 81"/>
                <a:gd name="T8" fmla="*/ 52 w 76"/>
                <a:gd name="T9" fmla="*/ 72 h 81"/>
                <a:gd name="T10" fmla="*/ 40 w 76"/>
                <a:gd name="T11" fmla="*/ 77 h 81"/>
                <a:gd name="T12" fmla="*/ 28 w 76"/>
                <a:gd name="T13" fmla="*/ 81 h 81"/>
                <a:gd name="T14" fmla="*/ 16 w 76"/>
                <a:gd name="T15" fmla="*/ 77 h 81"/>
                <a:gd name="T16" fmla="*/ 8 w 76"/>
                <a:gd name="T17" fmla="*/ 72 h 81"/>
                <a:gd name="T18" fmla="*/ 0 w 76"/>
                <a:gd name="T19" fmla="*/ 64 h 81"/>
                <a:gd name="T20" fmla="*/ 0 w 76"/>
                <a:gd name="T21" fmla="*/ 52 h 81"/>
                <a:gd name="T22" fmla="*/ 0 w 76"/>
                <a:gd name="T23" fmla="*/ 40 h 81"/>
                <a:gd name="T24" fmla="*/ 8 w 76"/>
                <a:gd name="T25" fmla="*/ 28 h 81"/>
                <a:gd name="T26" fmla="*/ 16 w 76"/>
                <a:gd name="T27" fmla="*/ 16 h 81"/>
                <a:gd name="T28" fmla="*/ 28 w 76"/>
                <a:gd name="T29" fmla="*/ 8 h 81"/>
                <a:gd name="T30" fmla="*/ 40 w 76"/>
                <a:gd name="T31" fmla="*/ 0 h 81"/>
                <a:gd name="T32" fmla="*/ 52 w 76"/>
                <a:gd name="T33" fmla="*/ 0 h 81"/>
                <a:gd name="T34" fmla="*/ 60 w 76"/>
                <a:gd name="T35" fmla="*/ 0 h 81"/>
                <a:gd name="T36" fmla="*/ 68 w 76"/>
                <a:gd name="T37" fmla="*/ 8 h 81"/>
                <a:gd name="T38" fmla="*/ 76 w 76"/>
                <a:gd name="T39" fmla="*/ 16 h 81"/>
                <a:gd name="T40" fmla="*/ 76 w 76"/>
                <a:gd name="T41" fmla="*/ 28 h 81"/>
                <a:gd name="T42" fmla="*/ 60 w 76"/>
                <a:gd name="T43" fmla="*/ 20 h 81"/>
                <a:gd name="T44" fmla="*/ 60 w 76"/>
                <a:gd name="T45" fmla="*/ 12 h 81"/>
                <a:gd name="T46" fmla="*/ 56 w 76"/>
                <a:gd name="T47" fmla="*/ 8 h 81"/>
                <a:gd name="T48" fmla="*/ 52 w 76"/>
                <a:gd name="T49" fmla="*/ 4 h 81"/>
                <a:gd name="T50" fmla="*/ 48 w 76"/>
                <a:gd name="T51" fmla="*/ 4 h 81"/>
                <a:gd name="T52" fmla="*/ 40 w 76"/>
                <a:gd name="T53" fmla="*/ 4 h 81"/>
                <a:gd name="T54" fmla="*/ 32 w 76"/>
                <a:gd name="T55" fmla="*/ 12 h 81"/>
                <a:gd name="T56" fmla="*/ 24 w 76"/>
                <a:gd name="T57" fmla="*/ 20 h 81"/>
                <a:gd name="T58" fmla="*/ 20 w 76"/>
                <a:gd name="T59" fmla="*/ 40 h 81"/>
                <a:gd name="T60" fmla="*/ 16 w 76"/>
                <a:gd name="T61" fmla="*/ 60 h 81"/>
                <a:gd name="T62" fmla="*/ 16 w 76"/>
                <a:gd name="T63" fmla="*/ 68 h 81"/>
                <a:gd name="T64" fmla="*/ 20 w 76"/>
                <a:gd name="T65" fmla="*/ 72 h 81"/>
                <a:gd name="T66" fmla="*/ 24 w 76"/>
                <a:gd name="T67" fmla="*/ 77 h 81"/>
                <a:gd name="T68" fmla="*/ 28 w 76"/>
                <a:gd name="T69" fmla="*/ 77 h 81"/>
                <a:gd name="T70" fmla="*/ 36 w 76"/>
                <a:gd name="T71" fmla="*/ 77 h 81"/>
                <a:gd name="T72" fmla="*/ 44 w 76"/>
                <a:gd name="T73" fmla="*/ 68 h 81"/>
                <a:gd name="T74" fmla="*/ 52 w 76"/>
                <a:gd name="T75" fmla="*/ 56 h 81"/>
                <a:gd name="T76" fmla="*/ 60 w 76"/>
                <a:gd name="T77" fmla="*/ 40 h 81"/>
                <a:gd name="T78" fmla="*/ 60 w 76"/>
                <a:gd name="T79" fmla="*/ 20 h 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
                <a:gd name="T121" fmla="*/ 0 h 81"/>
                <a:gd name="T122" fmla="*/ 76 w 76"/>
                <a:gd name="T123" fmla="*/ 81 h 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 h="81">
                  <a:moveTo>
                    <a:pt x="76" y="28"/>
                  </a:moveTo>
                  <a:lnTo>
                    <a:pt x="76" y="40"/>
                  </a:lnTo>
                  <a:lnTo>
                    <a:pt x="68" y="52"/>
                  </a:lnTo>
                  <a:lnTo>
                    <a:pt x="60" y="64"/>
                  </a:lnTo>
                  <a:lnTo>
                    <a:pt x="52" y="72"/>
                  </a:lnTo>
                  <a:lnTo>
                    <a:pt x="40" y="77"/>
                  </a:lnTo>
                  <a:lnTo>
                    <a:pt x="28" y="81"/>
                  </a:lnTo>
                  <a:lnTo>
                    <a:pt x="16" y="77"/>
                  </a:lnTo>
                  <a:lnTo>
                    <a:pt x="8" y="72"/>
                  </a:lnTo>
                  <a:lnTo>
                    <a:pt x="0" y="64"/>
                  </a:lnTo>
                  <a:lnTo>
                    <a:pt x="0" y="52"/>
                  </a:lnTo>
                  <a:lnTo>
                    <a:pt x="0" y="40"/>
                  </a:lnTo>
                  <a:lnTo>
                    <a:pt x="8" y="28"/>
                  </a:lnTo>
                  <a:lnTo>
                    <a:pt x="16" y="16"/>
                  </a:lnTo>
                  <a:lnTo>
                    <a:pt x="28" y="8"/>
                  </a:lnTo>
                  <a:lnTo>
                    <a:pt x="40" y="0"/>
                  </a:lnTo>
                  <a:lnTo>
                    <a:pt x="52" y="0"/>
                  </a:lnTo>
                  <a:lnTo>
                    <a:pt x="60" y="0"/>
                  </a:lnTo>
                  <a:lnTo>
                    <a:pt x="68" y="8"/>
                  </a:lnTo>
                  <a:lnTo>
                    <a:pt x="76" y="16"/>
                  </a:lnTo>
                  <a:lnTo>
                    <a:pt x="76" y="28"/>
                  </a:lnTo>
                  <a:close/>
                  <a:moveTo>
                    <a:pt x="60" y="20"/>
                  </a:moveTo>
                  <a:lnTo>
                    <a:pt x="60" y="12"/>
                  </a:lnTo>
                  <a:lnTo>
                    <a:pt x="56" y="8"/>
                  </a:lnTo>
                  <a:lnTo>
                    <a:pt x="52" y="4"/>
                  </a:lnTo>
                  <a:lnTo>
                    <a:pt x="48" y="4"/>
                  </a:lnTo>
                  <a:lnTo>
                    <a:pt x="40" y="4"/>
                  </a:lnTo>
                  <a:lnTo>
                    <a:pt x="32" y="12"/>
                  </a:lnTo>
                  <a:lnTo>
                    <a:pt x="24" y="20"/>
                  </a:lnTo>
                  <a:lnTo>
                    <a:pt x="20" y="40"/>
                  </a:lnTo>
                  <a:lnTo>
                    <a:pt x="16" y="60"/>
                  </a:lnTo>
                  <a:lnTo>
                    <a:pt x="16" y="68"/>
                  </a:lnTo>
                  <a:lnTo>
                    <a:pt x="20" y="72"/>
                  </a:lnTo>
                  <a:lnTo>
                    <a:pt x="24" y="77"/>
                  </a:lnTo>
                  <a:lnTo>
                    <a:pt x="28" y="77"/>
                  </a:lnTo>
                  <a:lnTo>
                    <a:pt x="36" y="77"/>
                  </a:lnTo>
                  <a:lnTo>
                    <a:pt x="44" y="68"/>
                  </a:lnTo>
                  <a:lnTo>
                    <a:pt x="52" y="56"/>
                  </a:lnTo>
                  <a:lnTo>
                    <a:pt x="60" y="40"/>
                  </a:lnTo>
                  <a:lnTo>
                    <a:pt x="60" y="20"/>
                  </a:lnTo>
                  <a:close/>
                </a:path>
              </a:pathLst>
            </a:custGeom>
            <a:solidFill>
              <a:srgbClr val="000000"/>
            </a:solidFill>
            <a:ln w="0">
              <a:solidFill>
                <a:srgbClr val="000000"/>
              </a:solidFill>
              <a:round/>
              <a:headEnd/>
              <a:tailEnd/>
            </a:ln>
          </p:spPr>
          <p:txBody>
            <a:bodyPr/>
            <a:lstStyle/>
            <a:p>
              <a:endParaRPr lang="en-US"/>
            </a:p>
          </p:txBody>
        </p:sp>
        <p:sp>
          <p:nvSpPr>
            <p:cNvPr id="9381" name="Freeform 349"/>
            <p:cNvSpPr>
              <a:spLocks/>
            </p:cNvSpPr>
            <p:nvPr/>
          </p:nvSpPr>
          <p:spPr bwMode="auto">
            <a:xfrm>
              <a:off x="4970" y="3741"/>
              <a:ext cx="48" cy="125"/>
            </a:xfrm>
            <a:custGeom>
              <a:avLst/>
              <a:gdLst>
                <a:gd name="T0" fmla="*/ 48 w 48"/>
                <a:gd name="T1" fmla="*/ 0 h 125"/>
                <a:gd name="T2" fmla="*/ 16 w 48"/>
                <a:gd name="T3" fmla="*/ 104 h 125"/>
                <a:gd name="T4" fmla="*/ 16 w 48"/>
                <a:gd name="T5" fmla="*/ 108 h 125"/>
                <a:gd name="T6" fmla="*/ 16 w 48"/>
                <a:gd name="T7" fmla="*/ 112 h 125"/>
                <a:gd name="T8" fmla="*/ 16 w 48"/>
                <a:gd name="T9" fmla="*/ 112 h 125"/>
                <a:gd name="T10" fmla="*/ 16 w 48"/>
                <a:gd name="T11" fmla="*/ 112 h 125"/>
                <a:gd name="T12" fmla="*/ 16 w 48"/>
                <a:gd name="T13" fmla="*/ 116 h 125"/>
                <a:gd name="T14" fmla="*/ 20 w 48"/>
                <a:gd name="T15" fmla="*/ 116 h 125"/>
                <a:gd name="T16" fmla="*/ 20 w 48"/>
                <a:gd name="T17" fmla="*/ 116 h 125"/>
                <a:gd name="T18" fmla="*/ 20 w 48"/>
                <a:gd name="T19" fmla="*/ 112 h 125"/>
                <a:gd name="T20" fmla="*/ 28 w 48"/>
                <a:gd name="T21" fmla="*/ 108 h 125"/>
                <a:gd name="T22" fmla="*/ 32 w 48"/>
                <a:gd name="T23" fmla="*/ 104 h 125"/>
                <a:gd name="T24" fmla="*/ 36 w 48"/>
                <a:gd name="T25" fmla="*/ 104 h 125"/>
                <a:gd name="T26" fmla="*/ 28 w 48"/>
                <a:gd name="T27" fmla="*/ 116 h 125"/>
                <a:gd name="T28" fmla="*/ 20 w 48"/>
                <a:gd name="T29" fmla="*/ 121 h 125"/>
                <a:gd name="T30" fmla="*/ 12 w 48"/>
                <a:gd name="T31" fmla="*/ 125 h 125"/>
                <a:gd name="T32" fmla="*/ 8 w 48"/>
                <a:gd name="T33" fmla="*/ 125 h 125"/>
                <a:gd name="T34" fmla="*/ 8 w 48"/>
                <a:gd name="T35" fmla="*/ 125 h 125"/>
                <a:gd name="T36" fmla="*/ 4 w 48"/>
                <a:gd name="T37" fmla="*/ 121 h 125"/>
                <a:gd name="T38" fmla="*/ 0 w 48"/>
                <a:gd name="T39" fmla="*/ 121 h 125"/>
                <a:gd name="T40" fmla="*/ 0 w 48"/>
                <a:gd name="T41" fmla="*/ 116 h 125"/>
                <a:gd name="T42" fmla="*/ 0 w 48"/>
                <a:gd name="T43" fmla="*/ 112 h 125"/>
                <a:gd name="T44" fmla="*/ 4 w 48"/>
                <a:gd name="T45" fmla="*/ 104 h 125"/>
                <a:gd name="T46" fmla="*/ 28 w 48"/>
                <a:gd name="T47" fmla="*/ 20 h 125"/>
                <a:gd name="T48" fmla="*/ 32 w 48"/>
                <a:gd name="T49" fmla="*/ 16 h 125"/>
                <a:gd name="T50" fmla="*/ 32 w 48"/>
                <a:gd name="T51" fmla="*/ 12 h 125"/>
                <a:gd name="T52" fmla="*/ 32 w 48"/>
                <a:gd name="T53" fmla="*/ 8 h 125"/>
                <a:gd name="T54" fmla="*/ 28 w 48"/>
                <a:gd name="T55" fmla="*/ 8 h 125"/>
                <a:gd name="T56" fmla="*/ 28 w 48"/>
                <a:gd name="T57" fmla="*/ 8 h 125"/>
                <a:gd name="T58" fmla="*/ 24 w 48"/>
                <a:gd name="T59" fmla="*/ 8 h 125"/>
                <a:gd name="T60" fmla="*/ 24 w 48"/>
                <a:gd name="T61" fmla="*/ 8 h 125"/>
                <a:gd name="T62" fmla="*/ 20 w 48"/>
                <a:gd name="T63" fmla="*/ 8 h 125"/>
                <a:gd name="T64" fmla="*/ 20 w 48"/>
                <a:gd name="T65" fmla="*/ 4 h 125"/>
                <a:gd name="T66" fmla="*/ 48 w 48"/>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5"/>
                <a:gd name="T104" fmla="*/ 48 w 48"/>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5">
                  <a:moveTo>
                    <a:pt x="48" y="0"/>
                  </a:moveTo>
                  <a:lnTo>
                    <a:pt x="16" y="104"/>
                  </a:lnTo>
                  <a:lnTo>
                    <a:pt x="16" y="108"/>
                  </a:lnTo>
                  <a:lnTo>
                    <a:pt x="16" y="112"/>
                  </a:lnTo>
                  <a:lnTo>
                    <a:pt x="16" y="116"/>
                  </a:lnTo>
                  <a:lnTo>
                    <a:pt x="20" y="116"/>
                  </a:lnTo>
                  <a:lnTo>
                    <a:pt x="20" y="112"/>
                  </a:lnTo>
                  <a:lnTo>
                    <a:pt x="28" y="108"/>
                  </a:lnTo>
                  <a:lnTo>
                    <a:pt x="32" y="104"/>
                  </a:lnTo>
                  <a:lnTo>
                    <a:pt x="36" y="104"/>
                  </a:lnTo>
                  <a:lnTo>
                    <a:pt x="28" y="116"/>
                  </a:lnTo>
                  <a:lnTo>
                    <a:pt x="20" y="121"/>
                  </a:lnTo>
                  <a:lnTo>
                    <a:pt x="12" y="125"/>
                  </a:lnTo>
                  <a:lnTo>
                    <a:pt x="8" y="125"/>
                  </a:lnTo>
                  <a:lnTo>
                    <a:pt x="4" y="121"/>
                  </a:lnTo>
                  <a:lnTo>
                    <a:pt x="0" y="121"/>
                  </a:lnTo>
                  <a:lnTo>
                    <a:pt x="0" y="116"/>
                  </a:lnTo>
                  <a:lnTo>
                    <a:pt x="0" y="112"/>
                  </a:lnTo>
                  <a:lnTo>
                    <a:pt x="4" y="104"/>
                  </a:lnTo>
                  <a:lnTo>
                    <a:pt x="28" y="20"/>
                  </a:lnTo>
                  <a:lnTo>
                    <a:pt x="32" y="16"/>
                  </a:lnTo>
                  <a:lnTo>
                    <a:pt x="32" y="12"/>
                  </a:lnTo>
                  <a:lnTo>
                    <a:pt x="32" y="8"/>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382" name="Freeform 350"/>
            <p:cNvSpPr>
              <a:spLocks/>
            </p:cNvSpPr>
            <p:nvPr/>
          </p:nvSpPr>
          <p:spPr bwMode="auto">
            <a:xfrm>
              <a:off x="5022" y="3741"/>
              <a:ext cx="45" cy="125"/>
            </a:xfrm>
            <a:custGeom>
              <a:avLst/>
              <a:gdLst>
                <a:gd name="T0" fmla="*/ 45 w 45"/>
                <a:gd name="T1" fmla="*/ 0 h 125"/>
                <a:gd name="T2" fmla="*/ 16 w 45"/>
                <a:gd name="T3" fmla="*/ 104 h 125"/>
                <a:gd name="T4" fmla="*/ 12 w 45"/>
                <a:gd name="T5" fmla="*/ 108 h 125"/>
                <a:gd name="T6" fmla="*/ 12 w 45"/>
                <a:gd name="T7" fmla="*/ 112 h 125"/>
                <a:gd name="T8" fmla="*/ 12 w 45"/>
                <a:gd name="T9" fmla="*/ 112 h 125"/>
                <a:gd name="T10" fmla="*/ 12 w 45"/>
                <a:gd name="T11" fmla="*/ 112 h 125"/>
                <a:gd name="T12" fmla="*/ 16 w 45"/>
                <a:gd name="T13" fmla="*/ 116 h 125"/>
                <a:gd name="T14" fmla="*/ 16 w 45"/>
                <a:gd name="T15" fmla="*/ 116 h 125"/>
                <a:gd name="T16" fmla="*/ 16 w 45"/>
                <a:gd name="T17" fmla="*/ 116 h 125"/>
                <a:gd name="T18" fmla="*/ 20 w 45"/>
                <a:gd name="T19" fmla="*/ 112 h 125"/>
                <a:gd name="T20" fmla="*/ 24 w 45"/>
                <a:gd name="T21" fmla="*/ 108 h 125"/>
                <a:gd name="T22" fmla="*/ 29 w 45"/>
                <a:gd name="T23" fmla="*/ 104 h 125"/>
                <a:gd name="T24" fmla="*/ 33 w 45"/>
                <a:gd name="T25" fmla="*/ 104 h 125"/>
                <a:gd name="T26" fmla="*/ 24 w 45"/>
                <a:gd name="T27" fmla="*/ 116 h 125"/>
                <a:gd name="T28" fmla="*/ 16 w 45"/>
                <a:gd name="T29" fmla="*/ 121 h 125"/>
                <a:gd name="T30" fmla="*/ 12 w 45"/>
                <a:gd name="T31" fmla="*/ 125 h 125"/>
                <a:gd name="T32" fmla="*/ 8 w 45"/>
                <a:gd name="T33" fmla="*/ 125 h 125"/>
                <a:gd name="T34" fmla="*/ 4 w 45"/>
                <a:gd name="T35" fmla="*/ 125 h 125"/>
                <a:gd name="T36" fmla="*/ 0 w 45"/>
                <a:gd name="T37" fmla="*/ 121 h 125"/>
                <a:gd name="T38" fmla="*/ 0 w 45"/>
                <a:gd name="T39" fmla="*/ 121 h 125"/>
                <a:gd name="T40" fmla="*/ 0 w 45"/>
                <a:gd name="T41" fmla="*/ 116 h 125"/>
                <a:gd name="T42" fmla="*/ 0 w 45"/>
                <a:gd name="T43" fmla="*/ 112 h 125"/>
                <a:gd name="T44" fmla="*/ 0 w 45"/>
                <a:gd name="T45" fmla="*/ 104 h 125"/>
                <a:gd name="T46" fmla="*/ 24 w 45"/>
                <a:gd name="T47" fmla="*/ 20 h 125"/>
                <a:gd name="T48" fmla="*/ 29 w 45"/>
                <a:gd name="T49" fmla="*/ 16 h 125"/>
                <a:gd name="T50" fmla="*/ 29 w 45"/>
                <a:gd name="T51" fmla="*/ 12 h 125"/>
                <a:gd name="T52" fmla="*/ 29 w 45"/>
                <a:gd name="T53" fmla="*/ 8 h 125"/>
                <a:gd name="T54" fmla="*/ 29 w 45"/>
                <a:gd name="T55" fmla="*/ 8 h 125"/>
                <a:gd name="T56" fmla="*/ 24 w 45"/>
                <a:gd name="T57" fmla="*/ 8 h 125"/>
                <a:gd name="T58" fmla="*/ 20 w 45"/>
                <a:gd name="T59" fmla="*/ 8 h 125"/>
                <a:gd name="T60" fmla="*/ 20 w 45"/>
                <a:gd name="T61" fmla="*/ 8 h 125"/>
                <a:gd name="T62" fmla="*/ 16 w 45"/>
                <a:gd name="T63" fmla="*/ 8 h 125"/>
                <a:gd name="T64" fmla="*/ 16 w 45"/>
                <a:gd name="T65" fmla="*/ 4 h 125"/>
                <a:gd name="T66" fmla="*/ 45 w 45"/>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125"/>
                <a:gd name="T104" fmla="*/ 45 w 45"/>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125">
                  <a:moveTo>
                    <a:pt x="45" y="0"/>
                  </a:moveTo>
                  <a:lnTo>
                    <a:pt x="16" y="104"/>
                  </a:lnTo>
                  <a:lnTo>
                    <a:pt x="12" y="108"/>
                  </a:lnTo>
                  <a:lnTo>
                    <a:pt x="12" y="112"/>
                  </a:lnTo>
                  <a:lnTo>
                    <a:pt x="16" y="116"/>
                  </a:lnTo>
                  <a:lnTo>
                    <a:pt x="20" y="112"/>
                  </a:lnTo>
                  <a:lnTo>
                    <a:pt x="24" y="108"/>
                  </a:lnTo>
                  <a:lnTo>
                    <a:pt x="29" y="104"/>
                  </a:lnTo>
                  <a:lnTo>
                    <a:pt x="33" y="104"/>
                  </a:lnTo>
                  <a:lnTo>
                    <a:pt x="24" y="116"/>
                  </a:lnTo>
                  <a:lnTo>
                    <a:pt x="16" y="121"/>
                  </a:lnTo>
                  <a:lnTo>
                    <a:pt x="12" y="125"/>
                  </a:lnTo>
                  <a:lnTo>
                    <a:pt x="8" y="125"/>
                  </a:lnTo>
                  <a:lnTo>
                    <a:pt x="4" y="125"/>
                  </a:lnTo>
                  <a:lnTo>
                    <a:pt x="0" y="121"/>
                  </a:lnTo>
                  <a:lnTo>
                    <a:pt x="0" y="116"/>
                  </a:lnTo>
                  <a:lnTo>
                    <a:pt x="0" y="112"/>
                  </a:lnTo>
                  <a:lnTo>
                    <a:pt x="0" y="104"/>
                  </a:lnTo>
                  <a:lnTo>
                    <a:pt x="24" y="20"/>
                  </a:lnTo>
                  <a:lnTo>
                    <a:pt x="29" y="16"/>
                  </a:lnTo>
                  <a:lnTo>
                    <a:pt x="29" y="12"/>
                  </a:lnTo>
                  <a:lnTo>
                    <a:pt x="29" y="8"/>
                  </a:lnTo>
                  <a:lnTo>
                    <a:pt x="24" y="8"/>
                  </a:lnTo>
                  <a:lnTo>
                    <a:pt x="20" y="8"/>
                  </a:lnTo>
                  <a:lnTo>
                    <a:pt x="16" y="8"/>
                  </a:lnTo>
                  <a:lnTo>
                    <a:pt x="16" y="4"/>
                  </a:lnTo>
                  <a:lnTo>
                    <a:pt x="45" y="0"/>
                  </a:lnTo>
                  <a:close/>
                </a:path>
              </a:pathLst>
            </a:custGeom>
            <a:solidFill>
              <a:srgbClr val="000000"/>
            </a:solidFill>
            <a:ln w="0">
              <a:solidFill>
                <a:srgbClr val="000000"/>
              </a:solidFill>
              <a:round/>
              <a:headEnd/>
              <a:tailEnd/>
            </a:ln>
          </p:spPr>
          <p:txBody>
            <a:bodyPr/>
            <a:lstStyle/>
            <a:p>
              <a:endParaRPr lang="en-US"/>
            </a:p>
          </p:txBody>
        </p:sp>
        <p:sp>
          <p:nvSpPr>
            <p:cNvPr id="9383" name="Freeform 351"/>
            <p:cNvSpPr>
              <a:spLocks noEditPoints="1"/>
            </p:cNvSpPr>
            <p:nvPr/>
          </p:nvSpPr>
          <p:spPr bwMode="auto">
            <a:xfrm>
              <a:off x="5071" y="3785"/>
              <a:ext cx="76" cy="81"/>
            </a:xfrm>
            <a:custGeom>
              <a:avLst/>
              <a:gdLst>
                <a:gd name="T0" fmla="*/ 76 w 76"/>
                <a:gd name="T1" fmla="*/ 28 h 81"/>
                <a:gd name="T2" fmla="*/ 72 w 76"/>
                <a:gd name="T3" fmla="*/ 40 h 81"/>
                <a:gd name="T4" fmla="*/ 68 w 76"/>
                <a:gd name="T5" fmla="*/ 52 h 81"/>
                <a:gd name="T6" fmla="*/ 60 w 76"/>
                <a:gd name="T7" fmla="*/ 64 h 81"/>
                <a:gd name="T8" fmla="*/ 48 w 76"/>
                <a:gd name="T9" fmla="*/ 72 h 81"/>
                <a:gd name="T10" fmla="*/ 36 w 76"/>
                <a:gd name="T11" fmla="*/ 77 h 81"/>
                <a:gd name="T12" fmla="*/ 24 w 76"/>
                <a:gd name="T13" fmla="*/ 81 h 81"/>
                <a:gd name="T14" fmla="*/ 16 w 76"/>
                <a:gd name="T15" fmla="*/ 77 h 81"/>
                <a:gd name="T16" fmla="*/ 4 w 76"/>
                <a:gd name="T17" fmla="*/ 72 h 81"/>
                <a:gd name="T18" fmla="*/ 0 w 76"/>
                <a:gd name="T19" fmla="*/ 64 h 81"/>
                <a:gd name="T20" fmla="*/ 0 w 76"/>
                <a:gd name="T21" fmla="*/ 52 h 81"/>
                <a:gd name="T22" fmla="*/ 0 w 76"/>
                <a:gd name="T23" fmla="*/ 40 h 81"/>
                <a:gd name="T24" fmla="*/ 4 w 76"/>
                <a:gd name="T25" fmla="*/ 28 h 81"/>
                <a:gd name="T26" fmla="*/ 16 w 76"/>
                <a:gd name="T27" fmla="*/ 16 h 81"/>
                <a:gd name="T28" fmla="*/ 24 w 76"/>
                <a:gd name="T29" fmla="*/ 8 h 81"/>
                <a:gd name="T30" fmla="*/ 36 w 76"/>
                <a:gd name="T31" fmla="*/ 0 h 81"/>
                <a:gd name="T32" fmla="*/ 48 w 76"/>
                <a:gd name="T33" fmla="*/ 0 h 81"/>
                <a:gd name="T34" fmla="*/ 60 w 76"/>
                <a:gd name="T35" fmla="*/ 0 h 81"/>
                <a:gd name="T36" fmla="*/ 68 w 76"/>
                <a:gd name="T37" fmla="*/ 8 h 81"/>
                <a:gd name="T38" fmla="*/ 72 w 76"/>
                <a:gd name="T39" fmla="*/ 16 h 81"/>
                <a:gd name="T40" fmla="*/ 76 w 76"/>
                <a:gd name="T41" fmla="*/ 28 h 81"/>
                <a:gd name="T42" fmla="*/ 60 w 76"/>
                <a:gd name="T43" fmla="*/ 20 h 81"/>
                <a:gd name="T44" fmla="*/ 60 w 76"/>
                <a:gd name="T45" fmla="*/ 12 h 81"/>
                <a:gd name="T46" fmla="*/ 56 w 76"/>
                <a:gd name="T47" fmla="*/ 8 h 81"/>
                <a:gd name="T48" fmla="*/ 52 w 76"/>
                <a:gd name="T49" fmla="*/ 4 h 81"/>
                <a:gd name="T50" fmla="*/ 48 w 76"/>
                <a:gd name="T51" fmla="*/ 4 h 81"/>
                <a:gd name="T52" fmla="*/ 40 w 76"/>
                <a:gd name="T53" fmla="*/ 4 h 81"/>
                <a:gd name="T54" fmla="*/ 32 w 76"/>
                <a:gd name="T55" fmla="*/ 12 h 81"/>
                <a:gd name="T56" fmla="*/ 24 w 76"/>
                <a:gd name="T57" fmla="*/ 20 h 81"/>
                <a:gd name="T58" fmla="*/ 16 w 76"/>
                <a:gd name="T59" fmla="*/ 40 h 81"/>
                <a:gd name="T60" fmla="*/ 12 w 76"/>
                <a:gd name="T61" fmla="*/ 60 h 81"/>
                <a:gd name="T62" fmla="*/ 16 w 76"/>
                <a:gd name="T63" fmla="*/ 68 h 81"/>
                <a:gd name="T64" fmla="*/ 16 w 76"/>
                <a:gd name="T65" fmla="*/ 72 h 81"/>
                <a:gd name="T66" fmla="*/ 24 w 76"/>
                <a:gd name="T67" fmla="*/ 77 h 81"/>
                <a:gd name="T68" fmla="*/ 28 w 76"/>
                <a:gd name="T69" fmla="*/ 77 h 81"/>
                <a:gd name="T70" fmla="*/ 36 w 76"/>
                <a:gd name="T71" fmla="*/ 77 h 81"/>
                <a:gd name="T72" fmla="*/ 44 w 76"/>
                <a:gd name="T73" fmla="*/ 68 h 81"/>
                <a:gd name="T74" fmla="*/ 48 w 76"/>
                <a:gd name="T75" fmla="*/ 56 h 81"/>
                <a:gd name="T76" fmla="*/ 56 w 76"/>
                <a:gd name="T77" fmla="*/ 40 h 81"/>
                <a:gd name="T78" fmla="*/ 60 w 76"/>
                <a:gd name="T79" fmla="*/ 20 h 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
                <a:gd name="T121" fmla="*/ 0 h 81"/>
                <a:gd name="T122" fmla="*/ 76 w 76"/>
                <a:gd name="T123" fmla="*/ 81 h 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 h="81">
                  <a:moveTo>
                    <a:pt x="76" y="28"/>
                  </a:moveTo>
                  <a:lnTo>
                    <a:pt x="72" y="40"/>
                  </a:lnTo>
                  <a:lnTo>
                    <a:pt x="68" y="52"/>
                  </a:lnTo>
                  <a:lnTo>
                    <a:pt x="60" y="64"/>
                  </a:lnTo>
                  <a:lnTo>
                    <a:pt x="48" y="72"/>
                  </a:lnTo>
                  <a:lnTo>
                    <a:pt x="36" y="77"/>
                  </a:lnTo>
                  <a:lnTo>
                    <a:pt x="24" y="81"/>
                  </a:lnTo>
                  <a:lnTo>
                    <a:pt x="16" y="77"/>
                  </a:lnTo>
                  <a:lnTo>
                    <a:pt x="4" y="72"/>
                  </a:lnTo>
                  <a:lnTo>
                    <a:pt x="0" y="64"/>
                  </a:lnTo>
                  <a:lnTo>
                    <a:pt x="0" y="52"/>
                  </a:lnTo>
                  <a:lnTo>
                    <a:pt x="0" y="40"/>
                  </a:lnTo>
                  <a:lnTo>
                    <a:pt x="4" y="28"/>
                  </a:lnTo>
                  <a:lnTo>
                    <a:pt x="16" y="16"/>
                  </a:lnTo>
                  <a:lnTo>
                    <a:pt x="24" y="8"/>
                  </a:lnTo>
                  <a:lnTo>
                    <a:pt x="36" y="0"/>
                  </a:lnTo>
                  <a:lnTo>
                    <a:pt x="48" y="0"/>
                  </a:lnTo>
                  <a:lnTo>
                    <a:pt x="60" y="0"/>
                  </a:lnTo>
                  <a:lnTo>
                    <a:pt x="68" y="8"/>
                  </a:lnTo>
                  <a:lnTo>
                    <a:pt x="72" y="16"/>
                  </a:lnTo>
                  <a:lnTo>
                    <a:pt x="76" y="28"/>
                  </a:lnTo>
                  <a:close/>
                  <a:moveTo>
                    <a:pt x="60" y="20"/>
                  </a:moveTo>
                  <a:lnTo>
                    <a:pt x="60" y="12"/>
                  </a:lnTo>
                  <a:lnTo>
                    <a:pt x="56" y="8"/>
                  </a:lnTo>
                  <a:lnTo>
                    <a:pt x="52" y="4"/>
                  </a:lnTo>
                  <a:lnTo>
                    <a:pt x="48" y="4"/>
                  </a:lnTo>
                  <a:lnTo>
                    <a:pt x="40" y="4"/>
                  </a:lnTo>
                  <a:lnTo>
                    <a:pt x="32" y="12"/>
                  </a:lnTo>
                  <a:lnTo>
                    <a:pt x="24" y="20"/>
                  </a:lnTo>
                  <a:lnTo>
                    <a:pt x="16" y="40"/>
                  </a:lnTo>
                  <a:lnTo>
                    <a:pt x="12" y="60"/>
                  </a:lnTo>
                  <a:lnTo>
                    <a:pt x="16" y="68"/>
                  </a:lnTo>
                  <a:lnTo>
                    <a:pt x="16" y="72"/>
                  </a:lnTo>
                  <a:lnTo>
                    <a:pt x="24" y="77"/>
                  </a:lnTo>
                  <a:lnTo>
                    <a:pt x="28" y="77"/>
                  </a:lnTo>
                  <a:lnTo>
                    <a:pt x="36" y="77"/>
                  </a:lnTo>
                  <a:lnTo>
                    <a:pt x="44" y="68"/>
                  </a:lnTo>
                  <a:lnTo>
                    <a:pt x="48" y="56"/>
                  </a:lnTo>
                  <a:lnTo>
                    <a:pt x="56" y="40"/>
                  </a:lnTo>
                  <a:lnTo>
                    <a:pt x="60" y="20"/>
                  </a:lnTo>
                  <a:close/>
                </a:path>
              </a:pathLst>
            </a:custGeom>
            <a:solidFill>
              <a:srgbClr val="000000"/>
            </a:solidFill>
            <a:ln w="0">
              <a:solidFill>
                <a:srgbClr val="000000"/>
              </a:solidFill>
              <a:round/>
              <a:headEnd/>
              <a:tailEnd/>
            </a:ln>
          </p:spPr>
          <p:txBody>
            <a:bodyPr/>
            <a:lstStyle/>
            <a:p>
              <a:endParaRPr lang="en-US"/>
            </a:p>
          </p:txBody>
        </p:sp>
        <p:sp>
          <p:nvSpPr>
            <p:cNvPr id="9384" name="Freeform 352"/>
            <p:cNvSpPr>
              <a:spLocks/>
            </p:cNvSpPr>
            <p:nvPr/>
          </p:nvSpPr>
          <p:spPr bwMode="auto">
            <a:xfrm>
              <a:off x="5155" y="3785"/>
              <a:ext cx="109" cy="81"/>
            </a:xfrm>
            <a:custGeom>
              <a:avLst/>
              <a:gdLst>
                <a:gd name="T0" fmla="*/ 72 w 109"/>
                <a:gd name="T1" fmla="*/ 0 h 81"/>
                <a:gd name="T2" fmla="*/ 76 w 109"/>
                <a:gd name="T3" fmla="*/ 64 h 81"/>
                <a:gd name="T4" fmla="*/ 88 w 109"/>
                <a:gd name="T5" fmla="*/ 48 h 81"/>
                <a:gd name="T6" fmla="*/ 96 w 109"/>
                <a:gd name="T7" fmla="*/ 32 h 81"/>
                <a:gd name="T8" fmla="*/ 101 w 109"/>
                <a:gd name="T9" fmla="*/ 24 h 81"/>
                <a:gd name="T10" fmla="*/ 101 w 109"/>
                <a:gd name="T11" fmla="*/ 20 h 81"/>
                <a:gd name="T12" fmla="*/ 101 w 109"/>
                <a:gd name="T13" fmla="*/ 16 h 81"/>
                <a:gd name="T14" fmla="*/ 101 w 109"/>
                <a:gd name="T15" fmla="*/ 16 h 81"/>
                <a:gd name="T16" fmla="*/ 101 w 109"/>
                <a:gd name="T17" fmla="*/ 12 h 81"/>
                <a:gd name="T18" fmla="*/ 101 w 109"/>
                <a:gd name="T19" fmla="*/ 12 h 81"/>
                <a:gd name="T20" fmla="*/ 96 w 109"/>
                <a:gd name="T21" fmla="*/ 12 h 81"/>
                <a:gd name="T22" fmla="*/ 96 w 109"/>
                <a:gd name="T23" fmla="*/ 8 h 81"/>
                <a:gd name="T24" fmla="*/ 96 w 109"/>
                <a:gd name="T25" fmla="*/ 8 h 81"/>
                <a:gd name="T26" fmla="*/ 96 w 109"/>
                <a:gd name="T27" fmla="*/ 4 h 81"/>
                <a:gd name="T28" fmla="*/ 96 w 109"/>
                <a:gd name="T29" fmla="*/ 4 h 81"/>
                <a:gd name="T30" fmla="*/ 96 w 109"/>
                <a:gd name="T31" fmla="*/ 0 h 81"/>
                <a:gd name="T32" fmla="*/ 101 w 109"/>
                <a:gd name="T33" fmla="*/ 0 h 81"/>
                <a:gd name="T34" fmla="*/ 101 w 109"/>
                <a:gd name="T35" fmla="*/ 0 h 81"/>
                <a:gd name="T36" fmla="*/ 105 w 109"/>
                <a:gd name="T37" fmla="*/ 0 h 81"/>
                <a:gd name="T38" fmla="*/ 109 w 109"/>
                <a:gd name="T39" fmla="*/ 4 h 81"/>
                <a:gd name="T40" fmla="*/ 109 w 109"/>
                <a:gd name="T41" fmla="*/ 4 h 81"/>
                <a:gd name="T42" fmla="*/ 109 w 109"/>
                <a:gd name="T43" fmla="*/ 8 h 81"/>
                <a:gd name="T44" fmla="*/ 109 w 109"/>
                <a:gd name="T45" fmla="*/ 12 h 81"/>
                <a:gd name="T46" fmla="*/ 109 w 109"/>
                <a:gd name="T47" fmla="*/ 16 h 81"/>
                <a:gd name="T48" fmla="*/ 105 w 109"/>
                <a:gd name="T49" fmla="*/ 28 h 81"/>
                <a:gd name="T50" fmla="*/ 101 w 109"/>
                <a:gd name="T51" fmla="*/ 36 h 81"/>
                <a:gd name="T52" fmla="*/ 88 w 109"/>
                <a:gd name="T53" fmla="*/ 52 h 81"/>
                <a:gd name="T54" fmla="*/ 80 w 109"/>
                <a:gd name="T55" fmla="*/ 64 h 81"/>
                <a:gd name="T56" fmla="*/ 72 w 109"/>
                <a:gd name="T57" fmla="*/ 72 h 81"/>
                <a:gd name="T58" fmla="*/ 64 w 109"/>
                <a:gd name="T59" fmla="*/ 81 h 81"/>
                <a:gd name="T60" fmla="*/ 64 w 109"/>
                <a:gd name="T61" fmla="*/ 81 h 81"/>
                <a:gd name="T62" fmla="*/ 60 w 109"/>
                <a:gd name="T63" fmla="*/ 20 h 81"/>
                <a:gd name="T64" fmla="*/ 24 w 109"/>
                <a:gd name="T65" fmla="*/ 81 h 81"/>
                <a:gd name="T66" fmla="*/ 20 w 109"/>
                <a:gd name="T67" fmla="*/ 81 h 81"/>
                <a:gd name="T68" fmla="*/ 20 w 109"/>
                <a:gd name="T69" fmla="*/ 56 h 81"/>
                <a:gd name="T70" fmla="*/ 20 w 109"/>
                <a:gd name="T71" fmla="*/ 36 h 81"/>
                <a:gd name="T72" fmla="*/ 16 w 109"/>
                <a:gd name="T73" fmla="*/ 24 h 81"/>
                <a:gd name="T74" fmla="*/ 16 w 109"/>
                <a:gd name="T75" fmla="*/ 16 h 81"/>
                <a:gd name="T76" fmla="*/ 12 w 109"/>
                <a:gd name="T77" fmla="*/ 12 h 81"/>
                <a:gd name="T78" fmla="*/ 8 w 109"/>
                <a:gd name="T79" fmla="*/ 8 h 81"/>
                <a:gd name="T80" fmla="*/ 8 w 109"/>
                <a:gd name="T81" fmla="*/ 8 h 81"/>
                <a:gd name="T82" fmla="*/ 4 w 109"/>
                <a:gd name="T83" fmla="*/ 8 h 81"/>
                <a:gd name="T84" fmla="*/ 0 w 109"/>
                <a:gd name="T85" fmla="*/ 8 h 81"/>
                <a:gd name="T86" fmla="*/ 0 w 109"/>
                <a:gd name="T87" fmla="*/ 4 h 81"/>
                <a:gd name="T88" fmla="*/ 24 w 109"/>
                <a:gd name="T89" fmla="*/ 0 h 81"/>
                <a:gd name="T90" fmla="*/ 28 w 109"/>
                <a:gd name="T91" fmla="*/ 12 h 81"/>
                <a:gd name="T92" fmla="*/ 32 w 109"/>
                <a:gd name="T93" fmla="*/ 24 h 81"/>
                <a:gd name="T94" fmla="*/ 32 w 109"/>
                <a:gd name="T95" fmla="*/ 44 h 81"/>
                <a:gd name="T96" fmla="*/ 32 w 109"/>
                <a:gd name="T97" fmla="*/ 52 h 81"/>
                <a:gd name="T98" fmla="*/ 32 w 109"/>
                <a:gd name="T99" fmla="*/ 56 h 81"/>
                <a:gd name="T100" fmla="*/ 68 w 109"/>
                <a:gd name="T101" fmla="*/ 0 h 81"/>
                <a:gd name="T102" fmla="*/ 72 w 109"/>
                <a:gd name="T103" fmla="*/ 0 h 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9"/>
                <a:gd name="T157" fmla="*/ 0 h 81"/>
                <a:gd name="T158" fmla="*/ 109 w 109"/>
                <a:gd name="T159" fmla="*/ 81 h 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9" h="81">
                  <a:moveTo>
                    <a:pt x="72" y="0"/>
                  </a:moveTo>
                  <a:lnTo>
                    <a:pt x="76" y="64"/>
                  </a:lnTo>
                  <a:lnTo>
                    <a:pt x="88" y="48"/>
                  </a:lnTo>
                  <a:lnTo>
                    <a:pt x="96" y="32"/>
                  </a:lnTo>
                  <a:lnTo>
                    <a:pt x="101" y="24"/>
                  </a:lnTo>
                  <a:lnTo>
                    <a:pt x="101" y="20"/>
                  </a:lnTo>
                  <a:lnTo>
                    <a:pt x="101" y="16"/>
                  </a:lnTo>
                  <a:lnTo>
                    <a:pt x="101" y="12"/>
                  </a:lnTo>
                  <a:lnTo>
                    <a:pt x="96" y="12"/>
                  </a:lnTo>
                  <a:lnTo>
                    <a:pt x="96" y="8"/>
                  </a:lnTo>
                  <a:lnTo>
                    <a:pt x="96" y="4"/>
                  </a:lnTo>
                  <a:lnTo>
                    <a:pt x="96" y="0"/>
                  </a:lnTo>
                  <a:lnTo>
                    <a:pt x="101" y="0"/>
                  </a:lnTo>
                  <a:lnTo>
                    <a:pt x="105" y="0"/>
                  </a:lnTo>
                  <a:lnTo>
                    <a:pt x="109" y="4"/>
                  </a:lnTo>
                  <a:lnTo>
                    <a:pt x="109" y="8"/>
                  </a:lnTo>
                  <a:lnTo>
                    <a:pt x="109" y="12"/>
                  </a:lnTo>
                  <a:lnTo>
                    <a:pt x="109" y="16"/>
                  </a:lnTo>
                  <a:lnTo>
                    <a:pt x="105" y="28"/>
                  </a:lnTo>
                  <a:lnTo>
                    <a:pt x="101" y="36"/>
                  </a:lnTo>
                  <a:lnTo>
                    <a:pt x="88" y="52"/>
                  </a:lnTo>
                  <a:lnTo>
                    <a:pt x="80" y="64"/>
                  </a:lnTo>
                  <a:lnTo>
                    <a:pt x="72" y="72"/>
                  </a:lnTo>
                  <a:lnTo>
                    <a:pt x="64" y="81"/>
                  </a:lnTo>
                  <a:lnTo>
                    <a:pt x="60" y="20"/>
                  </a:lnTo>
                  <a:lnTo>
                    <a:pt x="24" y="81"/>
                  </a:lnTo>
                  <a:lnTo>
                    <a:pt x="20" y="81"/>
                  </a:lnTo>
                  <a:lnTo>
                    <a:pt x="20" y="56"/>
                  </a:lnTo>
                  <a:lnTo>
                    <a:pt x="20" y="36"/>
                  </a:lnTo>
                  <a:lnTo>
                    <a:pt x="16" y="24"/>
                  </a:lnTo>
                  <a:lnTo>
                    <a:pt x="16" y="16"/>
                  </a:lnTo>
                  <a:lnTo>
                    <a:pt x="12" y="12"/>
                  </a:lnTo>
                  <a:lnTo>
                    <a:pt x="8" y="8"/>
                  </a:lnTo>
                  <a:lnTo>
                    <a:pt x="4" y="8"/>
                  </a:lnTo>
                  <a:lnTo>
                    <a:pt x="0" y="8"/>
                  </a:lnTo>
                  <a:lnTo>
                    <a:pt x="0" y="4"/>
                  </a:lnTo>
                  <a:lnTo>
                    <a:pt x="24" y="0"/>
                  </a:lnTo>
                  <a:lnTo>
                    <a:pt x="28" y="12"/>
                  </a:lnTo>
                  <a:lnTo>
                    <a:pt x="32" y="24"/>
                  </a:lnTo>
                  <a:lnTo>
                    <a:pt x="32" y="44"/>
                  </a:lnTo>
                  <a:lnTo>
                    <a:pt x="32" y="52"/>
                  </a:lnTo>
                  <a:lnTo>
                    <a:pt x="32" y="56"/>
                  </a:lnTo>
                  <a:lnTo>
                    <a:pt x="68" y="0"/>
                  </a:lnTo>
                  <a:lnTo>
                    <a:pt x="72" y="0"/>
                  </a:lnTo>
                  <a:close/>
                </a:path>
              </a:pathLst>
            </a:custGeom>
            <a:solidFill>
              <a:srgbClr val="000000"/>
            </a:solidFill>
            <a:ln w="0">
              <a:solidFill>
                <a:srgbClr val="000000"/>
              </a:solidFill>
              <a:round/>
              <a:headEnd/>
              <a:tailEnd/>
            </a:ln>
          </p:spPr>
          <p:txBody>
            <a:bodyPr/>
            <a:lstStyle/>
            <a:p>
              <a:endParaRPr lang="en-US"/>
            </a:p>
          </p:txBody>
        </p:sp>
        <p:sp>
          <p:nvSpPr>
            <p:cNvPr id="9385" name="Freeform 353"/>
            <p:cNvSpPr>
              <a:spLocks noEditPoints="1"/>
            </p:cNvSpPr>
            <p:nvPr/>
          </p:nvSpPr>
          <p:spPr bwMode="auto">
            <a:xfrm>
              <a:off x="5276" y="3785"/>
              <a:ext cx="68" cy="81"/>
            </a:xfrm>
            <a:custGeom>
              <a:avLst/>
              <a:gdLst>
                <a:gd name="T0" fmla="*/ 16 w 68"/>
                <a:gd name="T1" fmla="*/ 44 h 81"/>
                <a:gd name="T2" fmla="*/ 16 w 68"/>
                <a:gd name="T3" fmla="*/ 48 h 81"/>
                <a:gd name="T4" fmla="*/ 16 w 68"/>
                <a:gd name="T5" fmla="*/ 52 h 81"/>
                <a:gd name="T6" fmla="*/ 16 w 68"/>
                <a:gd name="T7" fmla="*/ 60 h 81"/>
                <a:gd name="T8" fmla="*/ 20 w 68"/>
                <a:gd name="T9" fmla="*/ 64 h 81"/>
                <a:gd name="T10" fmla="*/ 24 w 68"/>
                <a:gd name="T11" fmla="*/ 68 h 81"/>
                <a:gd name="T12" fmla="*/ 32 w 68"/>
                <a:gd name="T13" fmla="*/ 68 h 81"/>
                <a:gd name="T14" fmla="*/ 36 w 68"/>
                <a:gd name="T15" fmla="*/ 68 h 81"/>
                <a:gd name="T16" fmla="*/ 44 w 68"/>
                <a:gd name="T17" fmla="*/ 68 h 81"/>
                <a:gd name="T18" fmla="*/ 48 w 68"/>
                <a:gd name="T19" fmla="*/ 64 h 81"/>
                <a:gd name="T20" fmla="*/ 56 w 68"/>
                <a:gd name="T21" fmla="*/ 56 h 81"/>
                <a:gd name="T22" fmla="*/ 60 w 68"/>
                <a:gd name="T23" fmla="*/ 60 h 81"/>
                <a:gd name="T24" fmla="*/ 48 w 68"/>
                <a:gd name="T25" fmla="*/ 72 h 81"/>
                <a:gd name="T26" fmla="*/ 36 w 68"/>
                <a:gd name="T27" fmla="*/ 77 h 81"/>
                <a:gd name="T28" fmla="*/ 24 w 68"/>
                <a:gd name="T29" fmla="*/ 81 h 81"/>
                <a:gd name="T30" fmla="*/ 12 w 68"/>
                <a:gd name="T31" fmla="*/ 77 h 81"/>
                <a:gd name="T32" fmla="*/ 4 w 68"/>
                <a:gd name="T33" fmla="*/ 72 h 81"/>
                <a:gd name="T34" fmla="*/ 0 w 68"/>
                <a:gd name="T35" fmla="*/ 64 h 81"/>
                <a:gd name="T36" fmla="*/ 0 w 68"/>
                <a:gd name="T37" fmla="*/ 56 h 81"/>
                <a:gd name="T38" fmla="*/ 0 w 68"/>
                <a:gd name="T39" fmla="*/ 40 h 81"/>
                <a:gd name="T40" fmla="*/ 8 w 68"/>
                <a:gd name="T41" fmla="*/ 28 h 81"/>
                <a:gd name="T42" fmla="*/ 16 w 68"/>
                <a:gd name="T43" fmla="*/ 16 h 81"/>
                <a:gd name="T44" fmla="*/ 24 w 68"/>
                <a:gd name="T45" fmla="*/ 8 h 81"/>
                <a:gd name="T46" fmla="*/ 36 w 68"/>
                <a:gd name="T47" fmla="*/ 0 h 81"/>
                <a:gd name="T48" fmla="*/ 48 w 68"/>
                <a:gd name="T49" fmla="*/ 0 h 81"/>
                <a:gd name="T50" fmla="*/ 56 w 68"/>
                <a:gd name="T51" fmla="*/ 0 h 81"/>
                <a:gd name="T52" fmla="*/ 60 w 68"/>
                <a:gd name="T53" fmla="*/ 4 h 81"/>
                <a:gd name="T54" fmla="*/ 64 w 68"/>
                <a:gd name="T55" fmla="*/ 8 h 81"/>
                <a:gd name="T56" fmla="*/ 68 w 68"/>
                <a:gd name="T57" fmla="*/ 12 h 81"/>
                <a:gd name="T58" fmla="*/ 64 w 68"/>
                <a:gd name="T59" fmla="*/ 20 h 81"/>
                <a:gd name="T60" fmla="*/ 60 w 68"/>
                <a:gd name="T61" fmla="*/ 24 h 81"/>
                <a:gd name="T62" fmla="*/ 52 w 68"/>
                <a:gd name="T63" fmla="*/ 32 h 81"/>
                <a:gd name="T64" fmla="*/ 40 w 68"/>
                <a:gd name="T65" fmla="*/ 40 h 81"/>
                <a:gd name="T66" fmla="*/ 28 w 68"/>
                <a:gd name="T67" fmla="*/ 44 h 81"/>
                <a:gd name="T68" fmla="*/ 16 w 68"/>
                <a:gd name="T69" fmla="*/ 44 h 81"/>
                <a:gd name="T70" fmla="*/ 16 w 68"/>
                <a:gd name="T71" fmla="*/ 40 h 81"/>
                <a:gd name="T72" fmla="*/ 24 w 68"/>
                <a:gd name="T73" fmla="*/ 40 h 81"/>
                <a:gd name="T74" fmla="*/ 32 w 68"/>
                <a:gd name="T75" fmla="*/ 36 h 81"/>
                <a:gd name="T76" fmla="*/ 44 w 68"/>
                <a:gd name="T77" fmla="*/ 32 h 81"/>
                <a:gd name="T78" fmla="*/ 48 w 68"/>
                <a:gd name="T79" fmla="*/ 24 h 81"/>
                <a:gd name="T80" fmla="*/ 52 w 68"/>
                <a:gd name="T81" fmla="*/ 16 h 81"/>
                <a:gd name="T82" fmla="*/ 52 w 68"/>
                <a:gd name="T83" fmla="*/ 12 h 81"/>
                <a:gd name="T84" fmla="*/ 52 w 68"/>
                <a:gd name="T85" fmla="*/ 8 h 81"/>
                <a:gd name="T86" fmla="*/ 52 w 68"/>
                <a:gd name="T87" fmla="*/ 4 h 81"/>
                <a:gd name="T88" fmla="*/ 48 w 68"/>
                <a:gd name="T89" fmla="*/ 4 h 81"/>
                <a:gd name="T90" fmla="*/ 44 w 68"/>
                <a:gd name="T91" fmla="*/ 4 h 81"/>
                <a:gd name="T92" fmla="*/ 36 w 68"/>
                <a:gd name="T93" fmla="*/ 4 h 81"/>
                <a:gd name="T94" fmla="*/ 28 w 68"/>
                <a:gd name="T95" fmla="*/ 12 h 81"/>
                <a:gd name="T96" fmla="*/ 20 w 68"/>
                <a:gd name="T97" fmla="*/ 24 h 81"/>
                <a:gd name="T98" fmla="*/ 16 w 68"/>
                <a:gd name="T99" fmla="*/ 40 h 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1"/>
                <a:gd name="T152" fmla="*/ 68 w 68"/>
                <a:gd name="T153" fmla="*/ 81 h 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1">
                  <a:moveTo>
                    <a:pt x="16" y="44"/>
                  </a:moveTo>
                  <a:lnTo>
                    <a:pt x="16" y="48"/>
                  </a:lnTo>
                  <a:lnTo>
                    <a:pt x="16" y="52"/>
                  </a:lnTo>
                  <a:lnTo>
                    <a:pt x="16" y="60"/>
                  </a:lnTo>
                  <a:lnTo>
                    <a:pt x="20" y="64"/>
                  </a:lnTo>
                  <a:lnTo>
                    <a:pt x="24" y="68"/>
                  </a:lnTo>
                  <a:lnTo>
                    <a:pt x="32" y="68"/>
                  </a:lnTo>
                  <a:lnTo>
                    <a:pt x="36" y="68"/>
                  </a:lnTo>
                  <a:lnTo>
                    <a:pt x="44" y="68"/>
                  </a:lnTo>
                  <a:lnTo>
                    <a:pt x="48" y="64"/>
                  </a:lnTo>
                  <a:lnTo>
                    <a:pt x="56" y="56"/>
                  </a:lnTo>
                  <a:lnTo>
                    <a:pt x="60" y="60"/>
                  </a:lnTo>
                  <a:lnTo>
                    <a:pt x="48" y="72"/>
                  </a:lnTo>
                  <a:lnTo>
                    <a:pt x="36" y="77"/>
                  </a:lnTo>
                  <a:lnTo>
                    <a:pt x="24" y="81"/>
                  </a:lnTo>
                  <a:lnTo>
                    <a:pt x="12" y="77"/>
                  </a:lnTo>
                  <a:lnTo>
                    <a:pt x="4" y="72"/>
                  </a:lnTo>
                  <a:lnTo>
                    <a:pt x="0" y="64"/>
                  </a:lnTo>
                  <a:lnTo>
                    <a:pt x="0" y="56"/>
                  </a:lnTo>
                  <a:lnTo>
                    <a:pt x="0" y="40"/>
                  </a:lnTo>
                  <a:lnTo>
                    <a:pt x="8" y="28"/>
                  </a:lnTo>
                  <a:lnTo>
                    <a:pt x="16" y="16"/>
                  </a:lnTo>
                  <a:lnTo>
                    <a:pt x="24" y="8"/>
                  </a:lnTo>
                  <a:lnTo>
                    <a:pt x="36" y="0"/>
                  </a:lnTo>
                  <a:lnTo>
                    <a:pt x="48" y="0"/>
                  </a:lnTo>
                  <a:lnTo>
                    <a:pt x="56" y="0"/>
                  </a:lnTo>
                  <a:lnTo>
                    <a:pt x="60" y="4"/>
                  </a:lnTo>
                  <a:lnTo>
                    <a:pt x="64" y="8"/>
                  </a:lnTo>
                  <a:lnTo>
                    <a:pt x="68" y="12"/>
                  </a:lnTo>
                  <a:lnTo>
                    <a:pt x="64" y="20"/>
                  </a:lnTo>
                  <a:lnTo>
                    <a:pt x="60" y="24"/>
                  </a:lnTo>
                  <a:lnTo>
                    <a:pt x="52" y="32"/>
                  </a:lnTo>
                  <a:lnTo>
                    <a:pt x="40" y="40"/>
                  </a:lnTo>
                  <a:lnTo>
                    <a:pt x="28" y="44"/>
                  </a:lnTo>
                  <a:lnTo>
                    <a:pt x="16" y="44"/>
                  </a:lnTo>
                  <a:close/>
                  <a:moveTo>
                    <a:pt x="16" y="40"/>
                  </a:moveTo>
                  <a:lnTo>
                    <a:pt x="24" y="40"/>
                  </a:lnTo>
                  <a:lnTo>
                    <a:pt x="32" y="36"/>
                  </a:lnTo>
                  <a:lnTo>
                    <a:pt x="44" y="32"/>
                  </a:lnTo>
                  <a:lnTo>
                    <a:pt x="48" y="24"/>
                  </a:lnTo>
                  <a:lnTo>
                    <a:pt x="52" y="16"/>
                  </a:lnTo>
                  <a:lnTo>
                    <a:pt x="52" y="12"/>
                  </a:lnTo>
                  <a:lnTo>
                    <a:pt x="52" y="8"/>
                  </a:lnTo>
                  <a:lnTo>
                    <a:pt x="52" y="4"/>
                  </a:lnTo>
                  <a:lnTo>
                    <a:pt x="48" y="4"/>
                  </a:lnTo>
                  <a:lnTo>
                    <a:pt x="44" y="4"/>
                  </a:lnTo>
                  <a:lnTo>
                    <a:pt x="36" y="4"/>
                  </a:lnTo>
                  <a:lnTo>
                    <a:pt x="28" y="12"/>
                  </a:lnTo>
                  <a:lnTo>
                    <a:pt x="20" y="24"/>
                  </a:lnTo>
                  <a:lnTo>
                    <a:pt x="16" y="40"/>
                  </a:lnTo>
                  <a:close/>
                </a:path>
              </a:pathLst>
            </a:custGeom>
            <a:solidFill>
              <a:srgbClr val="000000"/>
            </a:solidFill>
            <a:ln w="0">
              <a:solidFill>
                <a:srgbClr val="000000"/>
              </a:solidFill>
              <a:round/>
              <a:headEnd/>
              <a:tailEnd/>
            </a:ln>
          </p:spPr>
          <p:txBody>
            <a:bodyPr/>
            <a:lstStyle/>
            <a:p>
              <a:endParaRPr lang="en-US"/>
            </a:p>
          </p:txBody>
        </p:sp>
        <p:sp>
          <p:nvSpPr>
            <p:cNvPr id="9386" name="Freeform 354"/>
            <p:cNvSpPr>
              <a:spLocks/>
            </p:cNvSpPr>
            <p:nvPr/>
          </p:nvSpPr>
          <p:spPr bwMode="auto">
            <a:xfrm>
              <a:off x="5352" y="3785"/>
              <a:ext cx="64" cy="77"/>
            </a:xfrm>
            <a:custGeom>
              <a:avLst/>
              <a:gdLst>
                <a:gd name="T0" fmla="*/ 4 w 64"/>
                <a:gd name="T1" fmla="*/ 4 h 77"/>
                <a:gd name="T2" fmla="*/ 36 w 64"/>
                <a:gd name="T3" fmla="*/ 0 h 77"/>
                <a:gd name="T4" fmla="*/ 24 w 64"/>
                <a:gd name="T5" fmla="*/ 44 h 77"/>
                <a:gd name="T6" fmla="*/ 32 w 64"/>
                <a:gd name="T7" fmla="*/ 28 h 77"/>
                <a:gd name="T8" fmla="*/ 40 w 64"/>
                <a:gd name="T9" fmla="*/ 16 h 77"/>
                <a:gd name="T10" fmla="*/ 48 w 64"/>
                <a:gd name="T11" fmla="*/ 4 h 77"/>
                <a:gd name="T12" fmla="*/ 56 w 64"/>
                <a:gd name="T13" fmla="*/ 0 h 77"/>
                <a:gd name="T14" fmla="*/ 60 w 64"/>
                <a:gd name="T15" fmla="*/ 0 h 77"/>
                <a:gd name="T16" fmla="*/ 60 w 64"/>
                <a:gd name="T17" fmla="*/ 0 h 77"/>
                <a:gd name="T18" fmla="*/ 64 w 64"/>
                <a:gd name="T19" fmla="*/ 0 h 77"/>
                <a:gd name="T20" fmla="*/ 64 w 64"/>
                <a:gd name="T21" fmla="*/ 4 h 77"/>
                <a:gd name="T22" fmla="*/ 64 w 64"/>
                <a:gd name="T23" fmla="*/ 8 h 77"/>
                <a:gd name="T24" fmla="*/ 64 w 64"/>
                <a:gd name="T25" fmla="*/ 12 h 77"/>
                <a:gd name="T26" fmla="*/ 64 w 64"/>
                <a:gd name="T27" fmla="*/ 20 h 77"/>
                <a:gd name="T28" fmla="*/ 60 w 64"/>
                <a:gd name="T29" fmla="*/ 24 h 77"/>
                <a:gd name="T30" fmla="*/ 56 w 64"/>
                <a:gd name="T31" fmla="*/ 24 h 77"/>
                <a:gd name="T32" fmla="*/ 56 w 64"/>
                <a:gd name="T33" fmla="*/ 24 h 77"/>
                <a:gd name="T34" fmla="*/ 52 w 64"/>
                <a:gd name="T35" fmla="*/ 20 h 77"/>
                <a:gd name="T36" fmla="*/ 52 w 64"/>
                <a:gd name="T37" fmla="*/ 20 h 77"/>
                <a:gd name="T38" fmla="*/ 52 w 64"/>
                <a:gd name="T39" fmla="*/ 16 h 77"/>
                <a:gd name="T40" fmla="*/ 52 w 64"/>
                <a:gd name="T41" fmla="*/ 16 h 77"/>
                <a:gd name="T42" fmla="*/ 52 w 64"/>
                <a:gd name="T43" fmla="*/ 16 h 77"/>
                <a:gd name="T44" fmla="*/ 52 w 64"/>
                <a:gd name="T45" fmla="*/ 16 h 77"/>
                <a:gd name="T46" fmla="*/ 48 w 64"/>
                <a:gd name="T47" fmla="*/ 16 h 77"/>
                <a:gd name="T48" fmla="*/ 48 w 64"/>
                <a:gd name="T49" fmla="*/ 16 h 77"/>
                <a:gd name="T50" fmla="*/ 48 w 64"/>
                <a:gd name="T51" fmla="*/ 16 h 77"/>
                <a:gd name="T52" fmla="*/ 44 w 64"/>
                <a:gd name="T53" fmla="*/ 16 h 77"/>
                <a:gd name="T54" fmla="*/ 40 w 64"/>
                <a:gd name="T55" fmla="*/ 20 h 77"/>
                <a:gd name="T56" fmla="*/ 32 w 64"/>
                <a:gd name="T57" fmla="*/ 32 h 77"/>
                <a:gd name="T58" fmla="*/ 24 w 64"/>
                <a:gd name="T59" fmla="*/ 44 h 77"/>
                <a:gd name="T60" fmla="*/ 24 w 64"/>
                <a:gd name="T61" fmla="*/ 48 h 77"/>
                <a:gd name="T62" fmla="*/ 20 w 64"/>
                <a:gd name="T63" fmla="*/ 56 h 77"/>
                <a:gd name="T64" fmla="*/ 16 w 64"/>
                <a:gd name="T65" fmla="*/ 64 h 77"/>
                <a:gd name="T66" fmla="*/ 16 w 64"/>
                <a:gd name="T67" fmla="*/ 68 h 77"/>
                <a:gd name="T68" fmla="*/ 12 w 64"/>
                <a:gd name="T69" fmla="*/ 77 h 77"/>
                <a:gd name="T70" fmla="*/ 0 w 64"/>
                <a:gd name="T71" fmla="*/ 77 h 77"/>
                <a:gd name="T72" fmla="*/ 16 w 64"/>
                <a:gd name="T73" fmla="*/ 24 h 77"/>
                <a:gd name="T74" fmla="*/ 16 w 64"/>
                <a:gd name="T75" fmla="*/ 16 h 77"/>
                <a:gd name="T76" fmla="*/ 16 w 64"/>
                <a:gd name="T77" fmla="*/ 8 h 77"/>
                <a:gd name="T78" fmla="*/ 16 w 64"/>
                <a:gd name="T79" fmla="*/ 8 h 77"/>
                <a:gd name="T80" fmla="*/ 16 w 64"/>
                <a:gd name="T81" fmla="*/ 8 h 77"/>
                <a:gd name="T82" fmla="*/ 16 w 64"/>
                <a:gd name="T83" fmla="*/ 8 h 77"/>
                <a:gd name="T84" fmla="*/ 12 w 64"/>
                <a:gd name="T85" fmla="*/ 4 h 77"/>
                <a:gd name="T86" fmla="*/ 8 w 64"/>
                <a:gd name="T87" fmla="*/ 8 h 77"/>
                <a:gd name="T88" fmla="*/ 4 w 64"/>
                <a:gd name="T89" fmla="*/ 8 h 77"/>
                <a:gd name="T90" fmla="*/ 4 w 64"/>
                <a:gd name="T91" fmla="*/ 4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4"/>
                <a:gd name="T139" fmla="*/ 0 h 77"/>
                <a:gd name="T140" fmla="*/ 64 w 64"/>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4" h="77">
                  <a:moveTo>
                    <a:pt x="4" y="4"/>
                  </a:moveTo>
                  <a:lnTo>
                    <a:pt x="36" y="0"/>
                  </a:lnTo>
                  <a:lnTo>
                    <a:pt x="24" y="44"/>
                  </a:lnTo>
                  <a:lnTo>
                    <a:pt x="32" y="28"/>
                  </a:lnTo>
                  <a:lnTo>
                    <a:pt x="40" y="16"/>
                  </a:lnTo>
                  <a:lnTo>
                    <a:pt x="48" y="4"/>
                  </a:lnTo>
                  <a:lnTo>
                    <a:pt x="56" y="0"/>
                  </a:lnTo>
                  <a:lnTo>
                    <a:pt x="60" y="0"/>
                  </a:lnTo>
                  <a:lnTo>
                    <a:pt x="64" y="0"/>
                  </a:lnTo>
                  <a:lnTo>
                    <a:pt x="64" y="4"/>
                  </a:lnTo>
                  <a:lnTo>
                    <a:pt x="64" y="8"/>
                  </a:lnTo>
                  <a:lnTo>
                    <a:pt x="64" y="12"/>
                  </a:lnTo>
                  <a:lnTo>
                    <a:pt x="64" y="20"/>
                  </a:lnTo>
                  <a:lnTo>
                    <a:pt x="60" y="24"/>
                  </a:lnTo>
                  <a:lnTo>
                    <a:pt x="56" y="24"/>
                  </a:lnTo>
                  <a:lnTo>
                    <a:pt x="52" y="20"/>
                  </a:lnTo>
                  <a:lnTo>
                    <a:pt x="52" y="16"/>
                  </a:lnTo>
                  <a:lnTo>
                    <a:pt x="48" y="16"/>
                  </a:lnTo>
                  <a:lnTo>
                    <a:pt x="44" y="16"/>
                  </a:lnTo>
                  <a:lnTo>
                    <a:pt x="40" y="20"/>
                  </a:lnTo>
                  <a:lnTo>
                    <a:pt x="32" y="32"/>
                  </a:lnTo>
                  <a:lnTo>
                    <a:pt x="24" y="44"/>
                  </a:lnTo>
                  <a:lnTo>
                    <a:pt x="24" y="48"/>
                  </a:lnTo>
                  <a:lnTo>
                    <a:pt x="20" y="56"/>
                  </a:lnTo>
                  <a:lnTo>
                    <a:pt x="16" y="64"/>
                  </a:lnTo>
                  <a:lnTo>
                    <a:pt x="16" y="68"/>
                  </a:lnTo>
                  <a:lnTo>
                    <a:pt x="12" y="77"/>
                  </a:lnTo>
                  <a:lnTo>
                    <a:pt x="0" y="77"/>
                  </a:lnTo>
                  <a:lnTo>
                    <a:pt x="16" y="24"/>
                  </a:lnTo>
                  <a:lnTo>
                    <a:pt x="16" y="16"/>
                  </a:lnTo>
                  <a:lnTo>
                    <a:pt x="16" y="8"/>
                  </a:lnTo>
                  <a:lnTo>
                    <a:pt x="12" y="4"/>
                  </a:lnTo>
                  <a:lnTo>
                    <a:pt x="8" y="8"/>
                  </a:lnTo>
                  <a:lnTo>
                    <a:pt x="4" y="8"/>
                  </a:lnTo>
                  <a:lnTo>
                    <a:pt x="4" y="4"/>
                  </a:lnTo>
                  <a:close/>
                </a:path>
              </a:pathLst>
            </a:custGeom>
            <a:solidFill>
              <a:srgbClr val="000000"/>
            </a:solidFill>
            <a:ln w="0">
              <a:solidFill>
                <a:srgbClr val="000000"/>
              </a:solidFill>
              <a:round/>
              <a:headEnd/>
              <a:tailEnd/>
            </a:ln>
          </p:spPr>
          <p:txBody>
            <a:bodyPr/>
            <a:lstStyle/>
            <a:p>
              <a:endParaRPr lang="en-US"/>
            </a:p>
          </p:txBody>
        </p:sp>
        <p:sp>
          <p:nvSpPr>
            <p:cNvPr id="9387" name="Rectangle 355"/>
            <p:cNvSpPr>
              <a:spLocks noChangeArrowheads="1"/>
            </p:cNvSpPr>
            <p:nvPr/>
          </p:nvSpPr>
          <p:spPr bwMode="auto">
            <a:xfrm>
              <a:off x="5533" y="3709"/>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88" name="Rectangle 356"/>
            <p:cNvSpPr>
              <a:spLocks noChangeArrowheads="1"/>
            </p:cNvSpPr>
            <p:nvPr/>
          </p:nvSpPr>
          <p:spPr bwMode="auto">
            <a:xfrm>
              <a:off x="211" y="3934"/>
              <a:ext cx="5326" cy="8"/>
            </a:xfrm>
            <a:prstGeom prst="rect">
              <a:avLst/>
            </a:prstGeom>
            <a:solidFill>
              <a:srgbClr val="000000"/>
            </a:solidFill>
            <a:ln w="0">
              <a:solidFill>
                <a:srgbClr val="000000"/>
              </a:solidFill>
              <a:miter lim="800000"/>
              <a:headEnd/>
              <a:tailEnd/>
            </a:ln>
          </p:spPr>
          <p:txBody>
            <a:bodyPr/>
            <a:lstStyle/>
            <a:p>
              <a:endParaRPr lang="en-US"/>
            </a:p>
          </p:txBody>
        </p:sp>
      </p:grpSp>
      <p:sp>
        <p:nvSpPr>
          <p:cNvPr id="9233" name="Text Box 357"/>
          <p:cNvSpPr txBox="1">
            <a:spLocks noChangeArrowheads="1"/>
          </p:cNvSpPr>
          <p:nvPr/>
        </p:nvSpPr>
        <p:spPr bwMode="auto">
          <a:xfrm>
            <a:off x="2667000" y="1143000"/>
            <a:ext cx="369888" cy="457200"/>
          </a:xfrm>
          <a:prstGeom prst="rect">
            <a:avLst/>
          </a:prstGeom>
          <a:noFill/>
          <a:ln w="9525">
            <a:noFill/>
            <a:miter lim="800000"/>
            <a:headEnd/>
            <a:tailEnd/>
          </a:ln>
        </p:spPr>
        <p:txBody>
          <a:bodyPr wrap="none">
            <a:spAutoFit/>
          </a:bodyPr>
          <a:lstStyle/>
          <a:p>
            <a:r>
              <a:rPr lang="en-US" sz="2400"/>
              <a:t>fi</a:t>
            </a:r>
          </a:p>
        </p:txBody>
      </p:sp>
      <p:sp>
        <p:nvSpPr>
          <p:cNvPr id="9234" name="Rectangle 358"/>
          <p:cNvSpPr>
            <a:spLocks noChangeArrowheads="1"/>
          </p:cNvSpPr>
          <p:nvPr/>
        </p:nvSpPr>
        <p:spPr bwMode="auto">
          <a:xfrm>
            <a:off x="0" y="4953000"/>
            <a:ext cx="8915400" cy="1371600"/>
          </a:xfrm>
          <a:prstGeom prst="rect">
            <a:avLst/>
          </a:prstGeom>
          <a:noFill/>
          <a:ln w="9525">
            <a:noFill/>
            <a:miter lim="800000"/>
            <a:headEnd/>
            <a:tailEnd/>
          </a:ln>
        </p:spPr>
        <p:txBody>
          <a:bodyPr/>
          <a:lstStyle/>
          <a:p>
            <a:pPr marL="342900" indent="-342900">
              <a:spcBef>
                <a:spcPct val="20000"/>
              </a:spcBef>
              <a:buFontTx/>
              <a:buChar char="•"/>
            </a:pPr>
            <a:endParaRPr lang="en-CA" sz="3200" b="0">
              <a:latin typeface="Comic Sans MS" pitchFamily="66" charset="0"/>
            </a:endParaRPr>
          </a:p>
        </p:txBody>
      </p:sp>
      <p:pic>
        <p:nvPicPr>
          <p:cNvPr id="9235" name="Picture 359" descr="fig16"/>
          <p:cNvPicPr>
            <a:picLocks noGrp="1" noChangeAspect="1" noChangeArrowheads="1"/>
          </p:cNvPicPr>
          <p:nvPr>
            <p:ph idx="1"/>
          </p:nvPr>
        </p:nvPicPr>
        <p:blipFill>
          <a:blip r:embed="rId5" cstate="print"/>
          <a:srcRect/>
          <a:stretch>
            <a:fillRect/>
          </a:stretch>
        </p:blipFill>
        <p:spPr>
          <a:xfrm>
            <a:off x="381000" y="4419600"/>
            <a:ext cx="8001000" cy="1671638"/>
          </a:xfrm>
          <a:noFill/>
        </p:spPr>
      </p:pic>
      <mc:AlternateContent xmlns:mc="http://schemas.openxmlformats.org/markup-compatibility/2006" xmlns:p14="http://schemas.microsoft.com/office/powerpoint/2010/main">
        <mc:Choice Requires="p14">
          <p:contentPart p14:bwMode="auto" r:id="rId6">
            <p14:nvContentPartPr>
              <p14:cNvPr id="9227" name="Ink 372"/>
              <p14:cNvContentPartPr>
                <a14:cpLocks xmlns:a14="http://schemas.microsoft.com/office/drawing/2010/main" noRot="1" noChangeAspect="1" noEditPoints="1" noChangeArrowheads="1" noChangeShapeType="1"/>
              </p14:cNvContentPartPr>
              <p14:nvPr/>
            </p14:nvContentPartPr>
            <p14:xfrm>
              <a:off x="6564313" y="1870075"/>
              <a:ext cx="854075" cy="28575"/>
            </p14:xfrm>
          </p:contentPart>
        </mc:Choice>
        <mc:Fallback xmlns="">
          <p:pic>
            <p:nvPicPr>
              <p:cNvPr id="9227" name="Ink 372"/>
              <p:cNvPicPr>
                <a:picLocks noRot="1" noChangeAspect="1" noEditPoints="1" noChangeArrowheads="1" noChangeShapeType="1"/>
              </p:cNvPicPr>
              <p:nvPr/>
            </p:nvPicPr>
            <p:blipFill>
              <a:blip r:embed="rId7"/>
              <a:stretch>
                <a:fillRect/>
              </a:stretch>
            </p:blipFill>
            <p:spPr>
              <a:xfrm>
                <a:off x="6561793" y="1862841"/>
                <a:ext cx="861636" cy="3834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589" name="Ink 373"/>
              <p14:cNvContentPartPr>
                <a14:cpLocks xmlns:a14="http://schemas.microsoft.com/office/drawing/2010/main" noRot="1" noChangeAspect="1" noEditPoints="1" noChangeArrowheads="1" noChangeShapeType="1"/>
              </p14:cNvContentPartPr>
              <p14:nvPr/>
            </p14:nvContentPartPr>
            <p14:xfrm>
              <a:off x="3951288" y="869950"/>
              <a:ext cx="225425" cy="238125"/>
            </p14:xfrm>
          </p:contentPart>
        </mc:Choice>
        <mc:Fallback xmlns="">
          <p:pic>
            <p:nvPicPr>
              <p:cNvPr id="9589" name="Ink 373"/>
              <p:cNvPicPr>
                <a:picLocks noRot="1" noChangeAspect="1" noEditPoints="1" noChangeArrowheads="1" noChangeShapeType="1"/>
              </p:cNvPicPr>
              <p:nvPr/>
            </p:nvPicPr>
            <p:blipFill>
              <a:blip r:embed="rId9"/>
              <a:stretch>
                <a:fillRect/>
              </a:stretch>
            </p:blipFill>
            <p:spPr>
              <a:xfrm>
                <a:off x="3941925" y="861304"/>
                <a:ext cx="244511" cy="256137"/>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590" name="Ink 374"/>
              <p14:cNvContentPartPr>
                <a14:cpLocks xmlns:a14="http://schemas.microsoft.com/office/drawing/2010/main" noRot="1" noChangeAspect="1" noEditPoints="1" noChangeArrowheads="1" noChangeShapeType="1"/>
              </p14:cNvContentPartPr>
              <p14:nvPr/>
            </p14:nvContentPartPr>
            <p14:xfrm>
              <a:off x="3603625" y="4259263"/>
              <a:ext cx="274638" cy="214312"/>
            </p14:xfrm>
          </p:contentPart>
        </mc:Choice>
        <mc:Fallback xmlns="">
          <p:pic>
            <p:nvPicPr>
              <p:cNvPr id="9590" name="Ink 374"/>
              <p:cNvPicPr>
                <a:picLocks noRot="1" noChangeAspect="1" noEditPoints="1" noChangeArrowheads="1" noChangeShapeType="1"/>
              </p:cNvPicPr>
              <p:nvPr/>
            </p:nvPicPr>
            <p:blipFill>
              <a:blip r:embed="rId11"/>
              <a:stretch>
                <a:fillRect/>
              </a:stretch>
            </p:blipFill>
            <p:spPr>
              <a:xfrm>
                <a:off x="3596066" y="4248097"/>
                <a:ext cx="293355" cy="235203"/>
              </a:xfrm>
              <a:prstGeom prst="rect">
                <a:avLst/>
              </a:prstGeom>
            </p:spPr>
          </p:pic>
        </mc:Fallback>
      </mc:AlternateContent>
    </p:spTree>
    <p:extLst>
      <p:ext uri="{BB962C8B-B14F-4D97-AF65-F5344CB8AC3E}">
        <p14:creationId xmlns:p14="http://schemas.microsoft.com/office/powerpoint/2010/main" val="18988163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9" name="Footer Placeholder 4"/>
          <p:cNvSpPr>
            <a:spLocks noGrp="1"/>
          </p:cNvSpPr>
          <p:nvPr>
            <p:ph type="ftr" sz="quarter" idx="11"/>
          </p:nvPr>
        </p:nvSpPr>
        <p:spPr>
          <a:noFill/>
        </p:spPr>
        <p:txBody>
          <a:bodyPr/>
          <a:lstStyle/>
          <a:p>
            <a:r>
              <a:rPr lang="en-US" smtClean="0"/>
              <a:t>CPSC 422, Lecture 23</a:t>
            </a:r>
            <a:endParaRPr lang="en-US"/>
          </a:p>
        </p:txBody>
      </p:sp>
      <p:sp>
        <p:nvSpPr>
          <p:cNvPr id="10250" name="Slide Number Placeholder 5"/>
          <p:cNvSpPr>
            <a:spLocks noGrp="1"/>
          </p:cNvSpPr>
          <p:nvPr>
            <p:ph type="sldNum" sz="quarter" idx="12"/>
          </p:nvPr>
        </p:nvSpPr>
        <p:spPr>
          <a:noFill/>
        </p:spPr>
        <p:txBody>
          <a:bodyPr/>
          <a:lstStyle/>
          <a:p>
            <a:fld id="{674FFEED-7087-44DC-9274-5EB640BCB204}" type="slidenum">
              <a:rPr lang="en-US" smtClean="0"/>
              <a:pPr/>
              <a:t>16</a:t>
            </a:fld>
            <a:endParaRPr lang="en-US" smtClean="0"/>
          </a:p>
        </p:txBody>
      </p:sp>
      <p:sp>
        <p:nvSpPr>
          <p:cNvPr id="10251" name="Rectangle 2"/>
          <p:cNvSpPr>
            <a:spLocks noGrp="1" noChangeArrowheads="1"/>
          </p:cNvSpPr>
          <p:nvPr>
            <p:ph type="title"/>
          </p:nvPr>
        </p:nvSpPr>
        <p:spPr>
          <a:xfrm>
            <a:off x="0" y="0"/>
            <a:ext cx="9144000" cy="838200"/>
          </a:xfrm>
        </p:spPr>
        <p:txBody>
          <a:bodyPr/>
          <a:lstStyle/>
          <a:p>
            <a:pPr eaLnBrk="1" hangingPunct="1"/>
            <a:r>
              <a:rPr lang="en-US" smtClean="0"/>
              <a:t>WordNet Hierarchies: “Vancouver”</a:t>
            </a:r>
          </a:p>
        </p:txBody>
      </p:sp>
      <p:sp>
        <p:nvSpPr>
          <p:cNvPr id="10252" name="Rectangle 4"/>
          <p:cNvSpPr>
            <a:spLocks noGrp="1" noChangeArrowheads="1"/>
          </p:cNvSpPr>
          <p:nvPr>
            <p:ph idx="1"/>
          </p:nvPr>
        </p:nvSpPr>
        <p:spPr>
          <a:xfrm>
            <a:off x="381000" y="685800"/>
            <a:ext cx="7772400" cy="5943600"/>
          </a:xfrm>
          <a:solidFill>
            <a:schemeClr val="bg1"/>
          </a:solidFill>
        </p:spPr>
        <p:txBody>
          <a:bodyPr/>
          <a:lstStyle/>
          <a:p>
            <a:pPr eaLnBrk="1" hangingPunct="1">
              <a:buFontTx/>
              <a:buNone/>
            </a:pPr>
            <a:r>
              <a:rPr lang="en-US" sz="2000" b="0" dirty="0" err="1" smtClean="0"/>
              <a:t>WordNet</a:t>
            </a:r>
            <a:r>
              <a:rPr lang="en-US" sz="2000" b="0" dirty="0" smtClean="0"/>
              <a:t>: example from ver1.7.1</a:t>
            </a:r>
          </a:p>
          <a:p>
            <a:pPr eaLnBrk="1" hangingPunct="1">
              <a:buFontTx/>
              <a:buNone/>
            </a:pPr>
            <a:r>
              <a:rPr lang="en-US" sz="2000" b="0" dirty="0" smtClean="0"/>
              <a:t>For the three senses of “Vancouver”</a:t>
            </a:r>
          </a:p>
          <a:p>
            <a:pPr eaLnBrk="1" hangingPunct="1">
              <a:lnSpc>
                <a:spcPct val="80000"/>
              </a:lnSpc>
              <a:buFontTx/>
              <a:buNone/>
            </a:pPr>
            <a:r>
              <a:rPr lang="en-US" sz="2000" b="0" dirty="0" smtClean="0">
                <a:sym typeface="Symbol" pitchFamily="18" charset="2"/>
              </a:rPr>
              <a:t>(</a:t>
            </a:r>
            <a:r>
              <a:rPr lang="en-US" sz="2000" b="0" dirty="0" smtClean="0"/>
              <a:t>city, metropolis, urban center)</a:t>
            </a:r>
          </a:p>
          <a:p>
            <a:pPr eaLnBrk="1" hangingPunct="1">
              <a:lnSpc>
                <a:spcPct val="80000"/>
              </a:lnSpc>
              <a:buFontTx/>
              <a:buNone/>
            </a:pPr>
            <a:r>
              <a:rPr lang="en-US" sz="2000" b="0" dirty="0" smtClean="0">
                <a:sym typeface="Symbol" pitchFamily="18" charset="2"/>
              </a:rPr>
              <a:t>	</a:t>
            </a:r>
            <a:r>
              <a:rPr lang="en-US" sz="2000" b="0" dirty="0" smtClean="0"/>
              <a:t> (municipality)</a:t>
            </a:r>
          </a:p>
          <a:p>
            <a:pPr eaLnBrk="1" hangingPunct="1">
              <a:lnSpc>
                <a:spcPct val="80000"/>
              </a:lnSpc>
              <a:buFontTx/>
              <a:buNone/>
            </a:pPr>
            <a:r>
              <a:rPr lang="en-US" sz="2000" b="0" dirty="0" smtClean="0">
                <a:sym typeface="Symbol" pitchFamily="18" charset="2"/>
              </a:rPr>
              <a:t>	    </a:t>
            </a:r>
            <a:r>
              <a:rPr lang="en-US" sz="2000" b="0" dirty="0" smtClean="0"/>
              <a:t> (urban area)</a:t>
            </a:r>
          </a:p>
          <a:p>
            <a:pPr eaLnBrk="1" hangingPunct="1">
              <a:lnSpc>
                <a:spcPct val="80000"/>
              </a:lnSpc>
              <a:buFontTx/>
              <a:buNone/>
            </a:pPr>
            <a:r>
              <a:rPr lang="en-US" sz="2000" b="0" dirty="0" smtClean="0">
                <a:sym typeface="Symbol" pitchFamily="18" charset="2"/>
              </a:rPr>
              <a:t>		</a:t>
            </a:r>
            <a:r>
              <a:rPr lang="en-US" sz="2000" b="0" dirty="0" smtClean="0"/>
              <a:t> (geographical area)</a:t>
            </a:r>
          </a:p>
          <a:p>
            <a:pPr eaLnBrk="1" hangingPunct="1">
              <a:lnSpc>
                <a:spcPct val="80000"/>
              </a:lnSpc>
              <a:buFontTx/>
              <a:buNone/>
            </a:pPr>
            <a:r>
              <a:rPr lang="en-US" sz="2000" b="0" dirty="0" smtClean="0">
                <a:sym typeface="Symbol" pitchFamily="18" charset="2"/>
              </a:rPr>
              <a:t>			</a:t>
            </a:r>
            <a:r>
              <a:rPr lang="en-US" sz="2000" b="0" dirty="0" smtClean="0"/>
              <a:t> (region)</a:t>
            </a:r>
          </a:p>
          <a:p>
            <a:pPr eaLnBrk="1" hangingPunct="1">
              <a:lnSpc>
                <a:spcPct val="80000"/>
              </a:lnSpc>
              <a:buFontTx/>
              <a:buNone/>
            </a:pPr>
            <a:r>
              <a:rPr lang="en-US" sz="2000" b="0" dirty="0" smtClean="0">
                <a:sym typeface="Symbol" pitchFamily="18" charset="2"/>
              </a:rPr>
              <a:t>				</a:t>
            </a:r>
            <a:r>
              <a:rPr lang="en-US" sz="2000" b="0" dirty="0" smtClean="0">
                <a:solidFill>
                  <a:schemeClr val="accent2"/>
                </a:solidFill>
                <a:sym typeface="Symbol" pitchFamily="18" charset="2"/>
              </a:rPr>
              <a:t></a:t>
            </a:r>
            <a:r>
              <a:rPr lang="en-US" sz="2000" b="0" dirty="0" smtClean="0">
                <a:solidFill>
                  <a:schemeClr val="accent2"/>
                </a:solidFill>
              </a:rPr>
              <a:t> (location)</a:t>
            </a:r>
          </a:p>
          <a:p>
            <a:pPr eaLnBrk="1" hangingPunct="1">
              <a:lnSpc>
                <a:spcPct val="80000"/>
              </a:lnSpc>
              <a:buFontTx/>
              <a:buNone/>
            </a:pPr>
            <a:r>
              <a:rPr lang="en-US" sz="2000" b="0" dirty="0" smtClean="0">
                <a:solidFill>
                  <a:schemeClr val="accent2"/>
                </a:solidFill>
                <a:sym typeface="Symbol" pitchFamily="18" charset="2"/>
              </a:rPr>
              <a:t>					</a:t>
            </a:r>
            <a:r>
              <a:rPr lang="en-US" sz="2000" b="0" dirty="0" smtClean="0">
                <a:solidFill>
                  <a:schemeClr val="accent2"/>
                </a:solidFill>
              </a:rPr>
              <a:t> (entity, physical thing)</a:t>
            </a:r>
          </a:p>
          <a:p>
            <a:pPr eaLnBrk="1" hangingPunct="1">
              <a:lnSpc>
                <a:spcPct val="80000"/>
              </a:lnSpc>
              <a:buFontTx/>
              <a:buNone/>
            </a:pPr>
            <a:r>
              <a:rPr lang="en-US" sz="2000" b="0" dirty="0" smtClean="0">
                <a:sym typeface="Symbol" pitchFamily="18" charset="2"/>
              </a:rPr>
              <a:t>	</a:t>
            </a:r>
            <a:r>
              <a:rPr lang="en-US" sz="2000" b="0" dirty="0" smtClean="0"/>
              <a:t> (administrative district, territorial division)</a:t>
            </a:r>
          </a:p>
          <a:p>
            <a:pPr eaLnBrk="1" hangingPunct="1">
              <a:lnSpc>
                <a:spcPct val="80000"/>
              </a:lnSpc>
              <a:buFontTx/>
              <a:buNone/>
            </a:pPr>
            <a:r>
              <a:rPr lang="en-US" sz="2000" b="0" dirty="0" smtClean="0">
                <a:sym typeface="Symbol" pitchFamily="18" charset="2"/>
              </a:rPr>
              <a:t>		</a:t>
            </a:r>
            <a:r>
              <a:rPr lang="en-US" sz="2000" b="0" dirty="0" smtClean="0"/>
              <a:t> (district, territory)</a:t>
            </a:r>
          </a:p>
          <a:p>
            <a:pPr eaLnBrk="1" hangingPunct="1">
              <a:lnSpc>
                <a:spcPct val="80000"/>
              </a:lnSpc>
              <a:buFontTx/>
              <a:buNone/>
            </a:pPr>
            <a:r>
              <a:rPr lang="en-US" sz="2000" b="0" dirty="0" smtClean="0">
                <a:sym typeface="Symbol" pitchFamily="18" charset="2"/>
              </a:rPr>
              <a:t>			</a:t>
            </a:r>
            <a:r>
              <a:rPr lang="en-US" sz="2000" b="0" dirty="0" smtClean="0"/>
              <a:t> (region)</a:t>
            </a:r>
          </a:p>
          <a:p>
            <a:pPr eaLnBrk="1" hangingPunct="1">
              <a:lnSpc>
                <a:spcPct val="80000"/>
              </a:lnSpc>
              <a:buFontTx/>
              <a:buNone/>
            </a:pPr>
            <a:r>
              <a:rPr lang="en-US" sz="2000" b="0" dirty="0" smtClean="0">
                <a:sym typeface="Symbol" pitchFamily="18" charset="2"/>
              </a:rPr>
              <a:t>				</a:t>
            </a:r>
            <a:r>
              <a:rPr lang="en-US" sz="2000" b="0" dirty="0" smtClean="0">
                <a:solidFill>
                  <a:schemeClr val="accent2"/>
                </a:solidFill>
                <a:sym typeface="Symbol" pitchFamily="18" charset="2"/>
              </a:rPr>
              <a:t></a:t>
            </a:r>
            <a:r>
              <a:rPr lang="en-US" sz="2000" b="0" dirty="0" smtClean="0">
                <a:solidFill>
                  <a:schemeClr val="accent2"/>
                </a:solidFill>
              </a:rPr>
              <a:t> (location</a:t>
            </a:r>
            <a:r>
              <a:rPr lang="en-US" sz="2000" b="0" dirty="0" smtClean="0">
                <a:solidFill>
                  <a:schemeClr val="accent2"/>
                </a:solidFill>
                <a:sym typeface="Symbol" pitchFamily="18" charset="2"/>
              </a:rPr>
              <a:t>								</a:t>
            </a:r>
            <a:r>
              <a:rPr lang="en-US" sz="2000" b="0" dirty="0" smtClean="0">
                <a:solidFill>
                  <a:schemeClr val="accent2"/>
                </a:solidFill>
              </a:rPr>
              <a:t> (entity, physical thing)</a:t>
            </a:r>
          </a:p>
          <a:p>
            <a:pPr eaLnBrk="1" hangingPunct="1">
              <a:lnSpc>
                <a:spcPct val="80000"/>
              </a:lnSpc>
              <a:buFontTx/>
              <a:buNone/>
            </a:pPr>
            <a:r>
              <a:rPr lang="en-US" sz="2000" b="0" dirty="0" smtClean="0">
                <a:sym typeface="Symbol" pitchFamily="18" charset="2"/>
              </a:rPr>
              <a:t></a:t>
            </a:r>
            <a:r>
              <a:rPr lang="en-US" sz="2000" b="0" dirty="0" smtClean="0"/>
              <a:t> (port)</a:t>
            </a:r>
          </a:p>
          <a:p>
            <a:pPr eaLnBrk="1" hangingPunct="1">
              <a:lnSpc>
                <a:spcPct val="80000"/>
              </a:lnSpc>
              <a:buFontTx/>
              <a:buNone/>
            </a:pPr>
            <a:r>
              <a:rPr lang="en-US" sz="2000" b="0" dirty="0" smtClean="0">
                <a:sym typeface="Symbol" pitchFamily="18" charset="2"/>
              </a:rPr>
              <a:t>	</a:t>
            </a:r>
            <a:r>
              <a:rPr lang="en-US" sz="2000" b="0" dirty="0" smtClean="0"/>
              <a:t> (geographic point)</a:t>
            </a:r>
          </a:p>
          <a:p>
            <a:pPr eaLnBrk="1" hangingPunct="1">
              <a:lnSpc>
                <a:spcPct val="80000"/>
              </a:lnSpc>
              <a:buFontTx/>
              <a:buNone/>
            </a:pPr>
            <a:r>
              <a:rPr lang="en-US" sz="2000" b="0" dirty="0" smtClean="0">
                <a:sym typeface="Symbol" pitchFamily="18" charset="2"/>
              </a:rPr>
              <a:t>		</a:t>
            </a:r>
            <a:r>
              <a:rPr lang="en-US" sz="2000" b="0" dirty="0" smtClean="0"/>
              <a:t> (point)</a:t>
            </a:r>
          </a:p>
          <a:p>
            <a:pPr eaLnBrk="1" hangingPunct="1">
              <a:lnSpc>
                <a:spcPct val="80000"/>
              </a:lnSpc>
              <a:buFontTx/>
              <a:buNone/>
            </a:pPr>
            <a:r>
              <a:rPr lang="en-US" sz="2000" b="0" dirty="0" smtClean="0">
                <a:sym typeface="Symbol" pitchFamily="18" charset="2"/>
              </a:rPr>
              <a:t>			</a:t>
            </a:r>
            <a:r>
              <a:rPr lang="en-US" sz="2000" b="0" dirty="0" smtClean="0">
                <a:solidFill>
                  <a:schemeClr val="accent2"/>
                </a:solidFill>
                <a:sym typeface="Symbol" pitchFamily="18" charset="2"/>
              </a:rPr>
              <a:t></a:t>
            </a:r>
            <a:r>
              <a:rPr lang="en-US" sz="2000" b="0" dirty="0" smtClean="0">
                <a:solidFill>
                  <a:schemeClr val="accent2"/>
                </a:solidFill>
              </a:rPr>
              <a:t> (location)</a:t>
            </a:r>
          </a:p>
          <a:p>
            <a:pPr eaLnBrk="1" hangingPunct="1">
              <a:lnSpc>
                <a:spcPct val="80000"/>
              </a:lnSpc>
              <a:buFontTx/>
              <a:buNone/>
            </a:pPr>
            <a:r>
              <a:rPr lang="en-US" sz="2000" b="0" dirty="0" smtClean="0">
                <a:solidFill>
                  <a:schemeClr val="accent2"/>
                </a:solidFill>
                <a:sym typeface="Symbol" pitchFamily="18" charset="2"/>
              </a:rPr>
              <a:t>				</a:t>
            </a:r>
            <a:r>
              <a:rPr lang="en-US" sz="2000" b="0" dirty="0" smtClean="0">
                <a:solidFill>
                  <a:schemeClr val="accent2"/>
                </a:solidFill>
              </a:rPr>
              <a:t> (entity, physical thing)</a:t>
            </a:r>
          </a:p>
          <a:p>
            <a:pPr eaLnBrk="1" hangingPunct="1">
              <a:buFontTx/>
              <a:buNone/>
            </a:pPr>
            <a:endParaRPr lang="en-US" sz="2000" dirty="0" smtClean="0"/>
          </a:p>
        </p:txBody>
      </p:sp>
      <mc:AlternateContent xmlns:mc="http://schemas.openxmlformats.org/markup-compatibility/2006" xmlns:p14="http://schemas.microsoft.com/office/powerpoint/2010/main">
        <mc:Choice Requires="p14">
          <p:contentPart p14:bwMode="auto" r:id="rId3">
            <p14:nvContentPartPr>
              <p14:cNvPr id="10246" name="Ink 11"/>
              <p14:cNvContentPartPr>
                <a14:cpLocks xmlns:a14="http://schemas.microsoft.com/office/drawing/2010/main" noRot="1" noChangeAspect="1" noEditPoints="1" noChangeArrowheads="1" noChangeShapeType="1"/>
              </p14:cNvContentPartPr>
              <p14:nvPr/>
            </p14:nvContentPartPr>
            <p14:xfrm>
              <a:off x="5808663" y="417513"/>
              <a:ext cx="3009900" cy="344487"/>
            </p14:xfrm>
          </p:contentPart>
        </mc:Choice>
        <mc:Fallback xmlns="">
          <p:pic>
            <p:nvPicPr>
              <p:cNvPr id="10246" name="Ink 11"/>
              <p:cNvPicPr>
                <a:picLocks noRot="1" noChangeAspect="1" noEditPoints="1" noChangeArrowheads="1" noChangeShapeType="1"/>
              </p:cNvPicPr>
              <p:nvPr/>
            </p:nvPicPr>
            <p:blipFill>
              <a:blip r:embed="rId4"/>
              <a:stretch>
                <a:fillRect/>
              </a:stretch>
            </p:blipFill>
            <p:spPr>
              <a:xfrm>
                <a:off x="5803623" y="405994"/>
                <a:ext cx="3026820" cy="366805"/>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253" name="Ink 13"/>
              <p14:cNvContentPartPr>
                <a14:cpLocks xmlns:a14="http://schemas.microsoft.com/office/drawing/2010/main" noRot="1" noChangeAspect="1" noEditPoints="1" noChangeArrowheads="1" noChangeShapeType="1"/>
              </p14:cNvContentPartPr>
              <p14:nvPr/>
            </p14:nvContentPartPr>
            <p14:xfrm>
              <a:off x="668338" y="4848225"/>
              <a:ext cx="887412" cy="484188"/>
            </p14:xfrm>
          </p:contentPart>
        </mc:Choice>
        <mc:Fallback xmlns="">
          <p:pic>
            <p:nvPicPr>
              <p:cNvPr id="10253" name="Ink 13"/>
              <p:cNvPicPr>
                <a:picLocks noRot="1" noChangeAspect="1" noEditPoints="1" noChangeArrowheads="1" noChangeShapeType="1"/>
              </p:cNvPicPr>
              <p:nvPr/>
            </p:nvPicPr>
            <p:blipFill>
              <a:blip r:embed="rId6"/>
              <a:stretch>
                <a:fillRect/>
              </a:stretch>
            </p:blipFill>
            <p:spPr>
              <a:xfrm>
                <a:off x="659701" y="4844625"/>
                <a:ext cx="907204" cy="49750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254" name="Ink 14"/>
              <p14:cNvContentPartPr>
                <a14:cpLocks xmlns:a14="http://schemas.microsoft.com/office/drawing/2010/main" noRot="1" noChangeAspect="1" noEditPoints="1" noChangeArrowheads="1" noChangeShapeType="1"/>
              </p14:cNvContentPartPr>
              <p14:nvPr/>
            </p14:nvContentPartPr>
            <p14:xfrm>
              <a:off x="2255838" y="6030913"/>
              <a:ext cx="1004887" cy="463550"/>
            </p14:xfrm>
          </p:contentPart>
        </mc:Choice>
        <mc:Fallback xmlns="">
          <p:pic>
            <p:nvPicPr>
              <p:cNvPr id="10254" name="Ink 14"/>
              <p:cNvPicPr>
                <a:picLocks noRot="1" noChangeAspect="1" noEditPoints="1" noChangeArrowheads="1" noChangeShapeType="1"/>
              </p:cNvPicPr>
              <p:nvPr/>
            </p:nvPicPr>
            <p:blipFill>
              <a:blip r:embed="rId8"/>
              <a:stretch>
                <a:fillRect/>
              </a:stretch>
            </p:blipFill>
            <p:spPr>
              <a:xfrm>
                <a:off x="2245397" y="6022995"/>
                <a:ext cx="1017849" cy="47614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255" name="Ink 15"/>
              <p14:cNvContentPartPr>
                <a14:cpLocks xmlns:a14="http://schemas.microsoft.com/office/drawing/2010/main" noRot="1" noChangeAspect="1" noEditPoints="1" noChangeArrowheads="1" noChangeShapeType="1"/>
              </p14:cNvContentPartPr>
              <p14:nvPr/>
            </p14:nvContentPartPr>
            <p14:xfrm>
              <a:off x="822325" y="2987675"/>
              <a:ext cx="3140075" cy="2028825"/>
            </p14:xfrm>
          </p:contentPart>
        </mc:Choice>
        <mc:Fallback xmlns="">
          <p:pic>
            <p:nvPicPr>
              <p:cNvPr id="10255" name="Ink 15"/>
              <p:cNvPicPr>
                <a:picLocks noRot="1" noChangeAspect="1" noEditPoints="1" noChangeArrowheads="1" noChangeShapeType="1"/>
              </p:cNvPicPr>
              <p:nvPr/>
            </p:nvPicPr>
            <p:blipFill>
              <a:blip r:embed="rId10"/>
              <a:stretch>
                <a:fillRect/>
              </a:stretch>
            </p:blipFill>
            <p:spPr>
              <a:xfrm>
                <a:off x="815125" y="2985155"/>
                <a:ext cx="3150155" cy="203422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256" name="Ink 16"/>
              <p14:cNvContentPartPr>
                <a14:cpLocks xmlns:a14="http://schemas.microsoft.com/office/drawing/2010/main" noRot="1" noChangeAspect="1" noEditPoints="1" noChangeArrowheads="1" noChangeShapeType="1"/>
              </p14:cNvContentPartPr>
              <p14:nvPr/>
            </p14:nvContentPartPr>
            <p14:xfrm>
              <a:off x="552450" y="1414463"/>
              <a:ext cx="1397000" cy="333375"/>
            </p14:xfrm>
          </p:contentPart>
        </mc:Choice>
        <mc:Fallback xmlns="">
          <p:pic>
            <p:nvPicPr>
              <p:cNvPr id="10256" name="Ink 16"/>
              <p:cNvPicPr>
                <a:picLocks noRot="1" noChangeAspect="1" noEditPoints="1" noChangeArrowheads="1" noChangeShapeType="1"/>
              </p:cNvPicPr>
              <p:nvPr/>
            </p:nvPicPr>
            <p:blipFill>
              <a:blip r:embed="rId12"/>
              <a:stretch>
                <a:fillRect/>
              </a:stretch>
            </p:blipFill>
            <p:spPr>
              <a:xfrm>
                <a:off x="544531" y="1409783"/>
                <a:ext cx="1410678" cy="343815"/>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257" name="Ink 17"/>
              <p14:cNvContentPartPr>
                <a14:cpLocks xmlns:a14="http://schemas.microsoft.com/office/drawing/2010/main" noRot="1" noChangeAspect="1" noEditPoints="1" noChangeArrowheads="1" noChangeShapeType="1"/>
              </p14:cNvContentPartPr>
              <p14:nvPr/>
            </p14:nvContentPartPr>
            <p14:xfrm>
              <a:off x="1557338" y="1457325"/>
              <a:ext cx="1693862" cy="84138"/>
            </p14:xfrm>
          </p:contentPart>
        </mc:Choice>
        <mc:Fallback xmlns="">
          <p:pic>
            <p:nvPicPr>
              <p:cNvPr id="10257" name="Ink 17"/>
              <p:cNvPicPr>
                <a:picLocks noRot="1" noChangeAspect="1" noEditPoints="1" noChangeArrowheads="1" noChangeShapeType="1"/>
              </p:cNvPicPr>
              <p:nvPr/>
            </p:nvPicPr>
            <p:blipFill>
              <a:blip r:embed="rId14"/>
              <a:stretch>
                <a:fillRect/>
              </a:stretch>
            </p:blipFill>
            <p:spPr>
              <a:xfrm>
                <a:off x="1554818" y="1454448"/>
                <a:ext cx="1699622" cy="90251"/>
              </a:xfrm>
              <a:prstGeom prst="rect">
                <a:avLst/>
              </a:prstGeom>
            </p:spPr>
          </p:pic>
        </mc:Fallback>
      </mc:AlternateContent>
    </p:spTree>
    <p:extLst>
      <p:ext uri="{BB962C8B-B14F-4D97-AF65-F5344CB8AC3E}">
        <p14:creationId xmlns:p14="http://schemas.microsoft.com/office/powerpoint/2010/main" val="3663647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Web interface &amp; API</a:t>
            </a:r>
            <a:endParaRPr lang="en-CA" dirty="0"/>
          </a:p>
        </p:txBody>
      </p:sp>
      <p:sp>
        <p:nvSpPr>
          <p:cNvPr id="3" name="Footer Placeholder 2"/>
          <p:cNvSpPr>
            <a:spLocks noGrp="1"/>
          </p:cNvSpPr>
          <p:nvPr>
            <p:ph type="ftr" sz="quarter" idx="11"/>
          </p:nvPr>
        </p:nvSpPr>
        <p:spPr/>
        <p:txBody>
          <a:bodyPr/>
          <a:lstStyle/>
          <a:p>
            <a:pPr>
              <a:defRPr/>
            </a:pPr>
            <a:r>
              <a:rPr lang="en-US" smtClean="0">
                <a:solidFill>
                  <a:srgbClr val="000000"/>
                </a:solidFill>
              </a:rPr>
              <a:t>CPSC 422, Lecture 23</a:t>
            </a:r>
            <a:endParaRPr lang="en-US">
              <a:solidFill>
                <a:srgbClr val="000000"/>
              </a:solidFill>
            </a:endParaRPr>
          </a:p>
        </p:txBody>
      </p:sp>
      <p:sp>
        <p:nvSpPr>
          <p:cNvPr id="4" name="Slide Number Placeholder 3"/>
          <p:cNvSpPr>
            <a:spLocks noGrp="1"/>
          </p:cNvSpPr>
          <p:nvPr>
            <p:ph type="sldNum" sz="quarter" idx="12"/>
          </p:nvPr>
        </p:nvSpPr>
        <p:spPr/>
        <p:txBody>
          <a:bodyPr/>
          <a:lstStyle/>
          <a:p>
            <a:pPr>
              <a:defRPr/>
            </a:pPr>
            <a:r>
              <a:rPr lang="en-US" smtClean="0">
                <a:solidFill>
                  <a:srgbClr val="000000"/>
                </a:solidFill>
              </a:rPr>
              <a:t>Slide </a:t>
            </a:r>
            <a:fld id="{11692EB8-07D1-4B45-95E9-F32685544E09}" type="slidenum">
              <a:rPr lang="en-US" smtClean="0">
                <a:solidFill>
                  <a:srgbClr val="000000"/>
                </a:solidFill>
              </a:rPr>
              <a:pPr>
                <a:defRPr/>
              </a:pPr>
              <a:t>17</a:t>
            </a:fld>
            <a:endParaRPr lang="en-US">
              <a:solidFill>
                <a:srgbClr val="000000"/>
              </a:solidFill>
            </a:endParaRPr>
          </a:p>
        </p:txBody>
      </p:sp>
      <p:pic>
        <p:nvPicPr>
          <p:cNvPr id="860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417" r="50000" b="9896"/>
          <a:stretch/>
        </p:blipFill>
        <p:spPr bwMode="auto">
          <a:xfrm>
            <a:off x="1143000" y="762000"/>
            <a:ext cx="6505575" cy="582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61298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Footer Placeholder 4"/>
          <p:cNvSpPr>
            <a:spLocks noGrp="1"/>
          </p:cNvSpPr>
          <p:nvPr>
            <p:ph type="ftr" sz="quarter" idx="11"/>
          </p:nvPr>
        </p:nvSpPr>
        <p:spPr>
          <a:noFill/>
        </p:spPr>
        <p:txBody>
          <a:bodyPr/>
          <a:lstStyle/>
          <a:p>
            <a:r>
              <a:rPr lang="en-US" smtClean="0"/>
              <a:t>CPSC 422, Lecture 23</a:t>
            </a:r>
            <a:endParaRPr lang="en-US"/>
          </a:p>
        </p:txBody>
      </p:sp>
      <p:sp>
        <p:nvSpPr>
          <p:cNvPr id="11269" name="Slide Number Placeholder 5"/>
          <p:cNvSpPr>
            <a:spLocks noGrp="1"/>
          </p:cNvSpPr>
          <p:nvPr>
            <p:ph type="sldNum" sz="quarter" idx="12"/>
          </p:nvPr>
        </p:nvSpPr>
        <p:spPr>
          <a:noFill/>
        </p:spPr>
        <p:txBody>
          <a:bodyPr/>
          <a:lstStyle/>
          <a:p>
            <a:fld id="{C846E2CE-604E-415D-94AD-A5097620A2A1}" type="slidenum">
              <a:rPr lang="en-US" smtClean="0"/>
              <a:pPr/>
              <a:t>18</a:t>
            </a:fld>
            <a:endParaRPr lang="en-US" smtClean="0"/>
          </a:p>
        </p:txBody>
      </p:sp>
      <p:sp>
        <p:nvSpPr>
          <p:cNvPr id="11270" name="Rectangle 2"/>
          <p:cNvSpPr>
            <a:spLocks noGrp="1" noChangeArrowheads="1"/>
          </p:cNvSpPr>
          <p:nvPr>
            <p:ph type="title"/>
          </p:nvPr>
        </p:nvSpPr>
        <p:spPr>
          <a:xfrm>
            <a:off x="559594" y="-30126"/>
            <a:ext cx="7772400" cy="1143000"/>
          </a:xfrm>
        </p:spPr>
        <p:txBody>
          <a:bodyPr/>
          <a:lstStyle/>
          <a:p>
            <a:pPr eaLnBrk="1" hangingPunct="1"/>
            <a:r>
              <a:rPr lang="en-US" smtClean="0"/>
              <a:t>Wordnet: NLP Tasks</a:t>
            </a:r>
          </a:p>
        </p:txBody>
      </p:sp>
      <p:sp>
        <p:nvSpPr>
          <p:cNvPr id="22534" name="Rectangle 3"/>
          <p:cNvSpPr>
            <a:spLocks noGrp="1" noChangeArrowheads="1"/>
          </p:cNvSpPr>
          <p:nvPr>
            <p:ph type="body" idx="1"/>
          </p:nvPr>
        </p:nvSpPr>
        <p:spPr>
          <a:xfrm>
            <a:off x="381000" y="1066800"/>
            <a:ext cx="8458200" cy="5181600"/>
          </a:xfrm>
        </p:spPr>
        <p:txBody>
          <a:bodyPr/>
          <a:lstStyle/>
          <a:p>
            <a:pPr marL="457200" indent="-457200" eaLnBrk="1" hangingPunct="1">
              <a:spcBef>
                <a:spcPct val="40000"/>
              </a:spcBef>
              <a:buFont typeface="Arial" panose="020B0604020202020204" pitchFamily="34" charset="0"/>
              <a:buChar char="•"/>
              <a:defRPr/>
            </a:pPr>
            <a:r>
              <a:rPr lang="en-US" dirty="0" smtClean="0">
                <a:solidFill>
                  <a:schemeClr val="accent2"/>
                </a:solidFill>
              </a:rPr>
              <a:t>First success in “obscure” task for Probabilistic Parsing (PP-attachments): </a:t>
            </a:r>
            <a:r>
              <a:rPr lang="en-US" dirty="0" smtClean="0"/>
              <a:t>words + word-classes extracted from the </a:t>
            </a:r>
            <a:r>
              <a:rPr lang="en-US" dirty="0" err="1" smtClean="0"/>
              <a:t>hypernym</a:t>
            </a:r>
            <a:r>
              <a:rPr lang="en-US" dirty="0" smtClean="0"/>
              <a:t> hierarchy increase accuracy from 84% to 88% [</a:t>
            </a:r>
            <a:r>
              <a:rPr lang="en-US" dirty="0" err="1" smtClean="0"/>
              <a:t>Stetina</a:t>
            </a:r>
            <a:r>
              <a:rPr lang="en-US" dirty="0" smtClean="0"/>
              <a:t> and Nagao, 1997]</a:t>
            </a:r>
          </a:p>
          <a:p>
            <a:pPr marL="274320" eaLnBrk="1" hangingPunct="1">
              <a:spcBef>
                <a:spcPts val="0"/>
              </a:spcBef>
              <a:buFont typeface="Arial" panose="020B0604020202020204" pitchFamily="34" charset="0"/>
              <a:buChar char="•"/>
              <a:defRPr/>
            </a:pPr>
            <a:r>
              <a:rPr lang="en-US" dirty="0" smtClean="0">
                <a:solidFill>
                  <a:schemeClr val="accent2"/>
                </a:solidFill>
              </a:rPr>
              <a:t>Word sense disambiguation</a:t>
            </a:r>
          </a:p>
          <a:p>
            <a:pPr marL="457200" indent="-457200" eaLnBrk="1" hangingPunct="1">
              <a:spcBef>
                <a:spcPts val="0"/>
              </a:spcBef>
              <a:buFont typeface="Arial" panose="020B0604020202020204" pitchFamily="34" charset="0"/>
              <a:buChar char="•"/>
              <a:defRPr/>
            </a:pPr>
            <a:r>
              <a:rPr lang="en-US" dirty="0" smtClean="0">
                <a:solidFill>
                  <a:schemeClr val="accent2"/>
                </a:solidFill>
              </a:rPr>
              <a:t>Lexical Chains</a:t>
            </a:r>
            <a:r>
              <a:rPr lang="en-US" dirty="0" smtClean="0"/>
              <a:t> (summarization) </a:t>
            </a:r>
          </a:p>
          <a:p>
            <a:pPr marL="457200" indent="-457200" eaLnBrk="1" hangingPunct="1">
              <a:spcBef>
                <a:spcPct val="40000"/>
              </a:spcBef>
              <a:buFont typeface="Arial" panose="020B0604020202020204" pitchFamily="34" charset="0"/>
              <a:buChar char="•"/>
              <a:defRPr/>
            </a:pPr>
            <a:r>
              <a:rPr lang="en-US" dirty="0" smtClean="0"/>
              <a:t>…… and </a:t>
            </a:r>
            <a:r>
              <a:rPr lang="en-US" i="1" dirty="0" smtClean="0"/>
              <a:t>many others </a:t>
            </a:r>
            <a:r>
              <a:rPr lang="en-US" dirty="0" smtClean="0"/>
              <a:t>!</a:t>
            </a:r>
          </a:p>
          <a:p>
            <a:pPr eaLnBrk="1" hangingPunct="1">
              <a:spcBef>
                <a:spcPct val="40000"/>
              </a:spcBef>
              <a:defRPr/>
            </a:pPr>
            <a:r>
              <a:rPr lang="en-US" b="1" dirty="0" smtClean="0"/>
              <a:t>More importantly </a:t>
            </a:r>
            <a:r>
              <a:rPr lang="en-US" dirty="0" smtClean="0"/>
              <a:t>starting point for larger Ontologies!</a:t>
            </a:r>
          </a:p>
        </p:txBody>
      </p:sp>
    </p:spTree>
    <p:extLst>
      <p:ext uri="{BB962C8B-B14F-4D97-AF65-F5344CB8AC3E}">
        <p14:creationId xmlns:p14="http://schemas.microsoft.com/office/powerpoint/2010/main" val="112631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Footer Placeholder 5"/>
          <p:cNvSpPr>
            <a:spLocks noGrp="1"/>
          </p:cNvSpPr>
          <p:nvPr>
            <p:ph type="ftr" sz="quarter" idx="11"/>
          </p:nvPr>
        </p:nvSpPr>
        <p:spPr>
          <a:noFill/>
        </p:spPr>
        <p:txBody>
          <a:bodyPr/>
          <a:lstStyle/>
          <a:p>
            <a:r>
              <a:rPr lang="en-US" smtClean="0"/>
              <a:t>CPSC 422, Lecture 23</a:t>
            </a:r>
            <a:endParaRPr lang="en-US"/>
          </a:p>
        </p:txBody>
      </p:sp>
      <p:sp>
        <p:nvSpPr>
          <p:cNvPr id="29700" name="Slide Number Placeholder 6"/>
          <p:cNvSpPr>
            <a:spLocks noGrp="1"/>
          </p:cNvSpPr>
          <p:nvPr>
            <p:ph type="sldNum" sz="quarter" idx="12"/>
          </p:nvPr>
        </p:nvSpPr>
        <p:spPr>
          <a:noFill/>
        </p:spPr>
        <p:txBody>
          <a:bodyPr/>
          <a:lstStyle/>
          <a:p>
            <a:fld id="{7A6D6F8D-90CF-409B-80F4-5C8F638DDB19}" type="slidenum">
              <a:rPr lang="en-US" smtClean="0"/>
              <a:pPr/>
              <a:t>19</a:t>
            </a:fld>
            <a:endParaRPr lang="en-US" smtClean="0"/>
          </a:p>
        </p:txBody>
      </p:sp>
      <p:sp>
        <p:nvSpPr>
          <p:cNvPr id="29701" name="Rectangle 2"/>
          <p:cNvSpPr>
            <a:spLocks noGrp="1" noChangeArrowheads="1"/>
          </p:cNvSpPr>
          <p:nvPr>
            <p:ph type="title"/>
          </p:nvPr>
        </p:nvSpPr>
        <p:spPr/>
        <p:txBody>
          <a:bodyPr/>
          <a:lstStyle/>
          <a:p>
            <a:pPr eaLnBrk="1" hangingPunct="1"/>
            <a:r>
              <a:rPr lang="en-US" dirty="0" smtClean="0"/>
              <a:t>More ideas from NLP….</a:t>
            </a:r>
          </a:p>
        </p:txBody>
      </p:sp>
      <p:sp>
        <p:nvSpPr>
          <p:cNvPr id="29702" name="Rectangle 3"/>
          <p:cNvSpPr>
            <a:spLocks noGrp="1" noChangeArrowheads="1"/>
          </p:cNvSpPr>
          <p:nvPr>
            <p:ph type="body" sz="half" idx="1"/>
          </p:nvPr>
        </p:nvSpPr>
        <p:spPr>
          <a:xfrm>
            <a:off x="609600" y="1371600"/>
            <a:ext cx="8458200" cy="4648200"/>
          </a:xfrm>
        </p:spPr>
        <p:txBody>
          <a:bodyPr/>
          <a:lstStyle/>
          <a:p>
            <a:pPr eaLnBrk="1" hangingPunct="1"/>
            <a:r>
              <a:rPr lang="en-US" sz="3200" dirty="0" smtClean="0"/>
              <a:t>Relations among words and their meanings </a:t>
            </a:r>
            <a:r>
              <a:rPr lang="en-US" sz="3200" b="0" dirty="0" smtClean="0"/>
              <a:t>(</a:t>
            </a:r>
            <a:r>
              <a:rPr lang="en-US" sz="3200" b="0" i="1" dirty="0" smtClean="0"/>
              <a:t>paradigmatic</a:t>
            </a:r>
            <a:r>
              <a:rPr lang="en-US" sz="3200" b="0" dirty="0" smtClean="0"/>
              <a:t>)</a:t>
            </a:r>
          </a:p>
          <a:p>
            <a:pPr eaLnBrk="1" hangingPunct="1"/>
            <a:r>
              <a:rPr lang="en-US" sz="3200" dirty="0" smtClean="0"/>
              <a:t>Internal structure of individual words </a:t>
            </a:r>
            <a:r>
              <a:rPr lang="en-US" sz="3200" b="0" dirty="0" smtClean="0"/>
              <a:t>(</a:t>
            </a:r>
            <a:r>
              <a:rPr lang="en-US" sz="3200" b="0" i="1" dirty="0" err="1" smtClean="0"/>
              <a:t>syntagmatic</a:t>
            </a:r>
            <a:r>
              <a:rPr lang="en-US" sz="3200" b="0" dirty="0" smtClean="0"/>
              <a:t>)</a:t>
            </a:r>
          </a:p>
        </p:txBody>
      </p:sp>
      <p:sp>
        <p:nvSpPr>
          <p:cNvPr id="29703" name="Rectangle 4"/>
          <p:cNvSpPr>
            <a:spLocks noChangeArrowheads="1"/>
          </p:cNvSpPr>
          <p:nvPr/>
        </p:nvSpPr>
        <p:spPr bwMode="auto">
          <a:xfrm>
            <a:off x="685800" y="2472956"/>
            <a:ext cx="8077200" cy="1143000"/>
          </a:xfrm>
          <a:prstGeom prst="rect">
            <a:avLst/>
          </a:prstGeom>
          <a:noFill/>
          <a:ln w="28575">
            <a:solidFill>
              <a:schemeClr val="accent2"/>
            </a:solidFill>
            <a:miter lim="800000"/>
            <a:headEnd/>
            <a:tailEnd/>
          </a:ln>
        </p:spPr>
        <p:txBody>
          <a:bodyPr wrap="none" anchor="ctr"/>
          <a:lstStyle/>
          <a:p>
            <a:endParaRPr lang="en-US"/>
          </a:p>
        </p:txBody>
      </p:sp>
    </p:spTree>
    <p:extLst>
      <p:ext uri="{BB962C8B-B14F-4D97-AF65-F5344CB8AC3E}">
        <p14:creationId xmlns:p14="http://schemas.microsoft.com/office/powerpoint/2010/main" val="34041165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smtClean="0">
                <a:solidFill>
                  <a:srgbClr val="000000"/>
                </a:solidFill>
              </a:rPr>
              <a:t>CPSC 422, Lecture 23</a:t>
            </a:r>
            <a:endParaRPr lang="en-US" dirty="0">
              <a:solidFill>
                <a:srgbClr val="000000"/>
              </a:solidFill>
            </a:endParaRPr>
          </a:p>
        </p:txBody>
      </p:sp>
      <p:sp>
        <p:nvSpPr>
          <p:cNvPr id="5" name="Slide Number Placeholder 3"/>
          <p:cNvSpPr>
            <a:spLocks noGrp="1"/>
          </p:cNvSpPr>
          <p:nvPr>
            <p:ph type="sldNum" sz="quarter" idx="12"/>
          </p:nvPr>
        </p:nvSpPr>
        <p:spPr/>
        <p:txBody>
          <a:bodyPr/>
          <a:lstStyle/>
          <a:p>
            <a:pPr>
              <a:defRPr/>
            </a:pPr>
            <a:r>
              <a:rPr lang="en-US">
                <a:solidFill>
                  <a:srgbClr val="000000"/>
                </a:solidFill>
              </a:rPr>
              <a:t>Slide </a:t>
            </a:r>
            <a:fld id="{ACA5DE21-EB39-4D7A-8358-F4A5BC11EB68}" type="slidenum">
              <a:rPr lang="en-US">
                <a:solidFill>
                  <a:srgbClr val="000000"/>
                </a:solidFill>
              </a:rPr>
              <a:pPr>
                <a:defRPr/>
              </a:pPr>
              <a:t>2</a:t>
            </a:fld>
            <a:endParaRPr lang="en-US">
              <a:solidFill>
                <a:srgbClr val="000000"/>
              </a:solidFill>
            </a:endParaRPr>
          </a:p>
        </p:txBody>
      </p:sp>
      <p:sp>
        <p:nvSpPr>
          <p:cNvPr id="1029" name="Rectangle 2"/>
          <p:cNvSpPr>
            <a:spLocks noChangeArrowheads="1"/>
          </p:cNvSpPr>
          <p:nvPr/>
        </p:nvSpPr>
        <p:spPr bwMode="auto">
          <a:xfrm>
            <a:off x="0" y="908050"/>
            <a:ext cx="8763000" cy="3416320"/>
          </a:xfrm>
          <a:prstGeom prst="rect">
            <a:avLst/>
          </a:prstGeom>
          <a:noFill/>
          <a:ln w="9525">
            <a:noFill/>
            <a:miter lim="800000"/>
            <a:headEnd/>
            <a:tailEnd/>
          </a:ln>
        </p:spPr>
        <p:txBody>
          <a:bodyPr>
            <a:spAutoFit/>
          </a:bodyPr>
          <a:lstStyle/>
          <a:p>
            <a:pPr algn="ctr">
              <a:spcBef>
                <a:spcPct val="50000"/>
              </a:spcBef>
            </a:pPr>
            <a:r>
              <a:rPr lang="en-US" sz="4800" dirty="0" smtClean="0">
                <a:solidFill>
                  <a:srgbClr val="3333CC"/>
                </a:solidFill>
                <a:latin typeface="Arial Unicode MS" pitchFamily="34" charset="-128"/>
              </a:rPr>
              <a:t>Intelligent Systems (AI-2)</a:t>
            </a:r>
            <a:endParaRPr lang="en-US" sz="4800" dirty="0">
              <a:solidFill>
                <a:srgbClr val="3333CC"/>
              </a:solidFill>
              <a:latin typeface="Arial Unicode MS" pitchFamily="34" charset="-128"/>
            </a:endParaRPr>
          </a:p>
          <a:p>
            <a:pPr algn="ctr">
              <a:spcBef>
                <a:spcPct val="50000"/>
              </a:spcBef>
            </a:pPr>
            <a:endParaRPr lang="en-US" sz="2400" dirty="0">
              <a:solidFill>
                <a:srgbClr val="000000"/>
              </a:solidFill>
              <a:latin typeface="Arial Unicode MS" pitchFamily="34" charset="-128"/>
            </a:endParaRPr>
          </a:p>
          <a:p>
            <a:pPr algn="ctr">
              <a:spcBef>
                <a:spcPct val="50000"/>
              </a:spcBef>
            </a:pPr>
            <a:r>
              <a:rPr lang="en-US" sz="3200" dirty="0">
                <a:solidFill>
                  <a:srgbClr val="000000"/>
                </a:solidFill>
                <a:latin typeface="Arial Unicode MS" pitchFamily="34" charset="-128"/>
              </a:rPr>
              <a:t>Computer Science </a:t>
            </a:r>
            <a:r>
              <a:rPr lang="en-US" sz="3200" dirty="0" smtClean="0">
                <a:solidFill>
                  <a:srgbClr val="000000"/>
                </a:solidFill>
                <a:latin typeface="Arial Unicode MS" pitchFamily="34" charset="-128"/>
              </a:rPr>
              <a:t>cpsc422</a:t>
            </a:r>
            <a:r>
              <a:rPr lang="en-US" sz="3200" dirty="0">
                <a:solidFill>
                  <a:srgbClr val="000000"/>
                </a:solidFill>
                <a:latin typeface="Arial Unicode MS" pitchFamily="34" charset="-128"/>
              </a:rPr>
              <a:t>, Lecture </a:t>
            </a:r>
            <a:r>
              <a:rPr lang="en-US" sz="3200" dirty="0" smtClean="0">
                <a:solidFill>
                  <a:srgbClr val="000000"/>
                </a:solidFill>
                <a:latin typeface="Arial Unicode MS" pitchFamily="34" charset="-128"/>
              </a:rPr>
              <a:t>23</a:t>
            </a:r>
            <a:endParaRPr lang="en-US" sz="3200" dirty="0">
              <a:solidFill>
                <a:srgbClr val="000000"/>
              </a:solidFill>
              <a:latin typeface="Arial Unicode MS" pitchFamily="34" charset="-128"/>
            </a:endParaRPr>
          </a:p>
          <a:p>
            <a:pPr algn="ctr">
              <a:spcBef>
                <a:spcPct val="50000"/>
              </a:spcBef>
            </a:pPr>
            <a:endParaRPr lang="en-US" sz="2800" dirty="0">
              <a:solidFill>
                <a:srgbClr val="000000"/>
              </a:solidFill>
              <a:latin typeface="Arial Unicode MS" pitchFamily="34" charset="-128"/>
            </a:endParaRPr>
          </a:p>
          <a:p>
            <a:pPr algn="ctr">
              <a:spcBef>
                <a:spcPct val="50000"/>
              </a:spcBef>
            </a:pPr>
            <a:r>
              <a:rPr lang="en-US" sz="2800" dirty="0" smtClean="0">
                <a:solidFill>
                  <a:srgbClr val="000000"/>
                </a:solidFill>
                <a:latin typeface="Arial Unicode MS" pitchFamily="34" charset="-128"/>
              </a:rPr>
              <a:t>Nov,  </a:t>
            </a:r>
            <a:r>
              <a:rPr lang="en-US" sz="2800" dirty="0">
                <a:solidFill>
                  <a:srgbClr val="000000"/>
                </a:solidFill>
                <a:latin typeface="Arial Unicode MS" pitchFamily="34" charset="-128"/>
              </a:rPr>
              <a:t>4</a:t>
            </a:r>
            <a:r>
              <a:rPr lang="en-US" sz="2800" dirty="0" smtClean="0">
                <a:solidFill>
                  <a:srgbClr val="000000"/>
                </a:solidFill>
                <a:latin typeface="Arial Unicode MS" pitchFamily="34" charset="-128"/>
              </a:rPr>
              <a:t>,  2015</a:t>
            </a:r>
            <a:endParaRPr lang="en-US" sz="2800" dirty="0">
              <a:solidFill>
                <a:srgbClr val="000000"/>
              </a:solidFill>
              <a:latin typeface="Arial Unicode MS" pitchFamily="34" charset="-128"/>
            </a:endParaRPr>
          </a:p>
        </p:txBody>
      </p:sp>
      <p:sp>
        <p:nvSpPr>
          <p:cNvPr id="1031" name="AutoShape 7" descr="tatsuro_picture.jpg"/>
          <p:cNvSpPr>
            <a:spLocks noChangeAspect="1" noChangeArrowheads="1"/>
          </p:cNvSpPr>
          <p:nvPr/>
        </p:nvSpPr>
        <p:spPr bwMode="auto">
          <a:xfrm>
            <a:off x="180975"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CA" sz="2800" b="0">
              <a:solidFill>
                <a:srgbClr val="000000"/>
              </a:solidFill>
            </a:endParaRPr>
          </a:p>
        </p:txBody>
      </p:sp>
      <p:sp>
        <p:nvSpPr>
          <p:cNvPr id="6" name="Footer Placeholder 2"/>
          <p:cNvSpPr txBox="1">
            <a:spLocks/>
          </p:cNvSpPr>
          <p:nvPr/>
        </p:nvSpPr>
        <p:spPr bwMode="auto">
          <a:xfrm>
            <a:off x="155459" y="5445224"/>
            <a:ext cx="6626341" cy="4992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ctr" defTabSz="457200" rtl="0" fontAlgn="base">
              <a:lnSpc>
                <a:spcPct val="90000"/>
              </a:lnSpc>
              <a:spcBef>
                <a:spcPct val="0"/>
              </a:spcBef>
              <a:spcAft>
                <a:spcPct val="0"/>
              </a:spcAft>
              <a:buClr>
                <a:srgbClr val="000000"/>
              </a:buClr>
              <a:buSzPct val="100000"/>
              <a:buFont typeface="Times New Roman" pitchFamily="18" charset="0"/>
              <a:defRPr sz="1400" kern="1200">
                <a:solidFill>
                  <a:schemeClr val="bg1"/>
                </a:solidFill>
                <a:latin typeface="+mn-lt"/>
                <a:ea typeface="Arial Unicode MS" pitchFamily="34" charset="-128"/>
                <a:cs typeface="Arial Unicode MS" pitchFamily="34" charset="-128"/>
              </a:defRPr>
            </a:lvl1pPr>
            <a:lvl2pPr marL="457200"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2pPr>
            <a:lvl3pPr marL="914400"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3pPr>
            <a:lvl4pPr marL="1371600"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4pPr>
            <a:lvl5pPr marL="1828800"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5pPr>
            <a:lvl6pPr marL="2286000" algn="l" defTabSz="914400" rtl="0" eaLnBrk="1" latinLnBrk="0" hangingPunct="1">
              <a:defRPr sz="2800" kern="1200">
                <a:solidFill>
                  <a:schemeClr val="bg1"/>
                </a:solidFill>
                <a:latin typeface="Times New Roman" pitchFamily="18" charset="0"/>
                <a:ea typeface="Arial Unicode MS" pitchFamily="34" charset="-128"/>
                <a:cs typeface="Arial Unicode MS" pitchFamily="34" charset="-128"/>
              </a:defRPr>
            </a:lvl6pPr>
            <a:lvl7pPr marL="2743200" algn="l" defTabSz="914400" rtl="0" eaLnBrk="1" latinLnBrk="0" hangingPunct="1">
              <a:defRPr sz="2800" kern="1200">
                <a:solidFill>
                  <a:schemeClr val="bg1"/>
                </a:solidFill>
                <a:latin typeface="Times New Roman" pitchFamily="18" charset="0"/>
                <a:ea typeface="Arial Unicode MS" pitchFamily="34" charset="-128"/>
                <a:cs typeface="Arial Unicode MS" pitchFamily="34" charset="-128"/>
              </a:defRPr>
            </a:lvl7pPr>
            <a:lvl8pPr marL="3200400" algn="l" defTabSz="914400" rtl="0" eaLnBrk="1" latinLnBrk="0" hangingPunct="1">
              <a:defRPr sz="2800" kern="1200">
                <a:solidFill>
                  <a:schemeClr val="bg1"/>
                </a:solidFill>
                <a:latin typeface="Times New Roman" pitchFamily="18" charset="0"/>
                <a:ea typeface="Arial Unicode MS" pitchFamily="34" charset="-128"/>
                <a:cs typeface="Arial Unicode MS" pitchFamily="34" charset="-128"/>
              </a:defRPr>
            </a:lvl8pPr>
            <a:lvl9pPr marL="3657600" algn="l" defTabSz="914400" rtl="0" eaLnBrk="1" latinLnBrk="0" hangingPunct="1">
              <a:defRPr sz="2800" kern="1200">
                <a:solidFill>
                  <a:schemeClr val="bg1"/>
                </a:solidFill>
                <a:latin typeface="Times New Roman" pitchFamily="18" charset="0"/>
                <a:ea typeface="Arial Unicode MS" pitchFamily="34" charset="-128"/>
                <a:cs typeface="Arial Unicode MS" pitchFamily="34" charset="-128"/>
              </a:defRPr>
            </a:lvl9pPr>
          </a:lstStyle>
          <a:p>
            <a:pPr>
              <a:defRPr/>
            </a:pPr>
            <a:r>
              <a:rPr lang="en-US" sz="1600" b="0" dirty="0" smtClean="0">
                <a:solidFill>
                  <a:srgbClr val="000000"/>
                </a:solidFill>
              </a:rPr>
              <a:t>Slide credit: </a:t>
            </a:r>
            <a:r>
              <a:rPr lang="en-CA" sz="1600" b="0" dirty="0" err="1" smtClean="0">
                <a:solidFill>
                  <a:srgbClr val="000000"/>
                </a:solidFill>
              </a:rPr>
              <a:t>Probase</a:t>
            </a:r>
            <a:r>
              <a:rPr lang="en-CA" sz="1600" b="0" dirty="0" smtClean="0">
                <a:solidFill>
                  <a:srgbClr val="000000"/>
                </a:solidFill>
              </a:rPr>
              <a:t> Microsoft Research Asia, YAGO Max Planck Institute, National Lib. Of Medicine, NIH</a:t>
            </a:r>
            <a:endParaRPr lang="en-US" altLang="en-US" sz="1600" b="0" dirty="0">
              <a:solidFill>
                <a:srgbClr val="000000"/>
              </a:solidFill>
            </a:endParaRPr>
          </a:p>
          <a:p>
            <a:pPr>
              <a:defRPr/>
            </a:pPr>
            <a:endParaRPr lang="en-US" sz="1600" b="0" dirty="0">
              <a:solidFill>
                <a:srgbClr val="000000"/>
              </a:solidFill>
            </a:endParaRPr>
          </a:p>
        </p:txBody>
      </p:sp>
    </p:spTree>
    <p:extLst>
      <p:ext uri="{BB962C8B-B14F-4D97-AF65-F5344CB8AC3E}">
        <p14:creationId xmlns:p14="http://schemas.microsoft.com/office/powerpoint/2010/main" val="42497454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Footer Placeholder 4"/>
          <p:cNvSpPr>
            <a:spLocks noGrp="1"/>
          </p:cNvSpPr>
          <p:nvPr>
            <p:ph type="ftr" sz="quarter" idx="11"/>
          </p:nvPr>
        </p:nvSpPr>
        <p:spPr>
          <a:noFill/>
        </p:spPr>
        <p:txBody>
          <a:bodyPr/>
          <a:lstStyle/>
          <a:p>
            <a:r>
              <a:rPr lang="en-US" smtClean="0"/>
              <a:t>CPSC 422, Lecture 23</a:t>
            </a:r>
            <a:endParaRPr lang="en-US"/>
          </a:p>
        </p:txBody>
      </p:sp>
      <p:sp>
        <p:nvSpPr>
          <p:cNvPr id="30724" name="Slide Number Placeholder 5"/>
          <p:cNvSpPr>
            <a:spLocks noGrp="1"/>
          </p:cNvSpPr>
          <p:nvPr>
            <p:ph type="sldNum" sz="quarter" idx="12"/>
          </p:nvPr>
        </p:nvSpPr>
        <p:spPr>
          <a:noFill/>
        </p:spPr>
        <p:txBody>
          <a:bodyPr/>
          <a:lstStyle/>
          <a:p>
            <a:fld id="{8D015CA0-2CE7-4921-97D9-1BCC685E173C}" type="slidenum">
              <a:rPr lang="en-US" smtClean="0"/>
              <a:pPr/>
              <a:t>20</a:t>
            </a:fld>
            <a:endParaRPr lang="en-US" smtClean="0"/>
          </a:p>
        </p:txBody>
      </p:sp>
      <p:sp>
        <p:nvSpPr>
          <p:cNvPr id="30725" name="Rectangle 2"/>
          <p:cNvSpPr>
            <a:spLocks noGrp="1" noChangeArrowheads="1"/>
          </p:cNvSpPr>
          <p:nvPr>
            <p:ph type="title"/>
          </p:nvPr>
        </p:nvSpPr>
        <p:spPr>
          <a:xfrm>
            <a:off x="685800" y="228600"/>
            <a:ext cx="7772400" cy="1143000"/>
          </a:xfrm>
        </p:spPr>
        <p:txBody>
          <a:bodyPr/>
          <a:lstStyle/>
          <a:p>
            <a:pPr eaLnBrk="1" hangingPunct="1"/>
            <a:r>
              <a:rPr lang="en-US" smtClean="0"/>
              <a:t>Predicate-Argument Structure</a:t>
            </a:r>
          </a:p>
        </p:txBody>
      </p:sp>
      <p:sp>
        <p:nvSpPr>
          <p:cNvPr id="30726" name="Rectangle 4"/>
          <p:cNvSpPr>
            <a:spLocks noChangeArrowheads="1"/>
          </p:cNvSpPr>
          <p:nvPr/>
        </p:nvSpPr>
        <p:spPr bwMode="auto">
          <a:xfrm>
            <a:off x="0" y="1219200"/>
            <a:ext cx="8610600" cy="11430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dirty="0">
                <a:latin typeface="Comic Sans MS" pitchFamily="66" charset="0"/>
              </a:rPr>
              <a:t>Represent relationships among </a:t>
            </a:r>
            <a:r>
              <a:rPr lang="en-US" sz="2800" dirty="0" smtClean="0">
                <a:solidFill>
                  <a:schemeClr val="accent2"/>
                </a:solidFill>
                <a:latin typeface="Comic Sans MS" pitchFamily="66" charset="0"/>
              </a:rPr>
              <a:t>concepts</a:t>
            </a:r>
            <a:r>
              <a:rPr lang="en-US" sz="2800" dirty="0" smtClean="0">
                <a:latin typeface="Comic Sans MS" pitchFamily="66" charset="0"/>
              </a:rPr>
              <a:t>, </a:t>
            </a:r>
            <a:r>
              <a:rPr lang="en-US" sz="2800" dirty="0">
                <a:solidFill>
                  <a:schemeClr val="accent2"/>
                </a:solidFill>
                <a:latin typeface="Comic Sans MS" pitchFamily="66" charset="0"/>
              </a:rPr>
              <a:t>events</a:t>
            </a:r>
            <a:r>
              <a:rPr lang="en-US" sz="2800" dirty="0">
                <a:latin typeface="Comic Sans MS" pitchFamily="66" charset="0"/>
              </a:rPr>
              <a:t> and their </a:t>
            </a:r>
            <a:r>
              <a:rPr lang="en-US" sz="2800" dirty="0">
                <a:solidFill>
                  <a:schemeClr val="accent2"/>
                </a:solidFill>
                <a:latin typeface="Comic Sans MS" pitchFamily="66" charset="0"/>
              </a:rPr>
              <a:t>participants</a:t>
            </a:r>
          </a:p>
        </p:txBody>
      </p:sp>
      <p:sp>
        <p:nvSpPr>
          <p:cNvPr id="656391" name="Rectangle 7"/>
          <p:cNvSpPr>
            <a:spLocks noChangeArrowheads="1"/>
          </p:cNvSpPr>
          <p:nvPr/>
        </p:nvSpPr>
        <p:spPr bwMode="auto">
          <a:xfrm>
            <a:off x="304800" y="2590800"/>
            <a:ext cx="8839200" cy="1600200"/>
          </a:xfrm>
          <a:prstGeom prst="rect">
            <a:avLst/>
          </a:prstGeom>
          <a:noFill/>
          <a:ln w="9525">
            <a:noFill/>
            <a:miter lim="800000"/>
            <a:headEnd/>
            <a:tailEnd/>
          </a:ln>
        </p:spPr>
        <p:txBody>
          <a:bodyPr/>
          <a:lstStyle/>
          <a:p>
            <a:pPr marL="342900" indent="-342900">
              <a:lnSpc>
                <a:spcPct val="90000"/>
              </a:lnSpc>
              <a:spcBef>
                <a:spcPct val="20000"/>
              </a:spcBef>
            </a:pPr>
            <a:r>
              <a:rPr lang="en-US" sz="2800" i="1" dirty="0">
                <a:latin typeface="Comic Sans MS" pitchFamily="66" charset="0"/>
              </a:rPr>
              <a:t>“I ate a turkey sandwich for lunch”</a:t>
            </a:r>
            <a:endParaRPr lang="en-US" sz="2800" b="0" dirty="0">
              <a:latin typeface="Symbol" pitchFamily="18" charset="2"/>
            </a:endParaRPr>
          </a:p>
          <a:p>
            <a:pPr marL="342900" indent="-342900">
              <a:lnSpc>
                <a:spcPct val="90000"/>
              </a:lnSpc>
              <a:spcBef>
                <a:spcPct val="20000"/>
              </a:spcBef>
            </a:pPr>
            <a:r>
              <a:rPr lang="en-US" sz="2800" dirty="0">
                <a:latin typeface="Symbol" pitchFamily="18" charset="2"/>
              </a:rPr>
              <a:t>$</a:t>
            </a:r>
            <a:r>
              <a:rPr lang="en-US" sz="2800" i="1" dirty="0">
                <a:latin typeface="Comic Sans MS" pitchFamily="66" charset="0"/>
              </a:rPr>
              <a:t> </a:t>
            </a:r>
            <a:r>
              <a:rPr lang="en-US" sz="2800" b="0" i="1" dirty="0">
                <a:latin typeface="Comic Sans MS" pitchFamily="66" charset="0"/>
              </a:rPr>
              <a:t>w: Isa(</a:t>
            </a:r>
            <a:r>
              <a:rPr lang="en-US" sz="2800" b="0" i="1" dirty="0" err="1">
                <a:latin typeface="Comic Sans MS" pitchFamily="66" charset="0"/>
              </a:rPr>
              <a:t>w,Eating</a:t>
            </a:r>
            <a:r>
              <a:rPr lang="en-US" sz="2800" b="0" i="1" dirty="0">
                <a:latin typeface="Comic Sans MS" pitchFamily="66" charset="0"/>
              </a:rPr>
              <a:t>) </a:t>
            </a:r>
            <a:r>
              <a:rPr lang="en-US" sz="2800" b="0" dirty="0">
                <a:latin typeface="Symbol" pitchFamily="18" charset="2"/>
              </a:rPr>
              <a:t>Ù</a:t>
            </a:r>
            <a:r>
              <a:rPr lang="en-US" sz="2800" b="0" i="1" dirty="0">
                <a:latin typeface="Comic Sans MS" pitchFamily="66" charset="0"/>
              </a:rPr>
              <a:t> </a:t>
            </a:r>
            <a:r>
              <a:rPr lang="en-US" sz="2800" b="0" i="1" dirty="0">
                <a:solidFill>
                  <a:schemeClr val="accent2"/>
                </a:solidFill>
                <a:latin typeface="Comic Sans MS" pitchFamily="66" charset="0"/>
              </a:rPr>
              <a:t>Eater</a:t>
            </a:r>
            <a:r>
              <a:rPr lang="en-US" sz="2800" b="0" i="1" dirty="0">
                <a:latin typeface="Comic Sans MS" pitchFamily="66" charset="0"/>
              </a:rPr>
              <a:t>(</a:t>
            </a:r>
            <a:r>
              <a:rPr lang="en-US" sz="2800" b="0" i="1" dirty="0" err="1">
                <a:latin typeface="Comic Sans MS" pitchFamily="66" charset="0"/>
              </a:rPr>
              <a:t>w,Speaker</a:t>
            </a:r>
            <a:r>
              <a:rPr lang="en-US" sz="2800" b="0" i="1" dirty="0">
                <a:latin typeface="Comic Sans MS" pitchFamily="66" charset="0"/>
              </a:rPr>
              <a:t>) </a:t>
            </a:r>
            <a:r>
              <a:rPr lang="en-US" sz="2800" b="0" dirty="0">
                <a:latin typeface="Symbol" pitchFamily="18" charset="2"/>
              </a:rPr>
              <a:t>Ù</a:t>
            </a:r>
            <a:r>
              <a:rPr lang="en-US" sz="2800" b="0" i="1" dirty="0">
                <a:latin typeface="Comic Sans MS" pitchFamily="66" charset="0"/>
              </a:rPr>
              <a:t> </a:t>
            </a:r>
            <a:r>
              <a:rPr lang="en-US" sz="2800" b="0" i="1" dirty="0">
                <a:solidFill>
                  <a:schemeClr val="accent6"/>
                </a:solidFill>
                <a:latin typeface="Comic Sans MS" pitchFamily="66" charset="0"/>
              </a:rPr>
              <a:t>Eaten</a:t>
            </a:r>
            <a:r>
              <a:rPr lang="en-US" sz="2800" b="0" i="1" dirty="0">
                <a:latin typeface="Comic Sans MS" pitchFamily="66" charset="0"/>
              </a:rPr>
              <a:t>(</a:t>
            </a:r>
            <a:r>
              <a:rPr lang="en-US" sz="2800" b="0" i="1" dirty="0" err="1">
                <a:latin typeface="Comic Sans MS" pitchFamily="66" charset="0"/>
              </a:rPr>
              <a:t>w,TurkeySandwich</a:t>
            </a:r>
            <a:r>
              <a:rPr lang="en-US" sz="2800" b="0" i="1" dirty="0">
                <a:latin typeface="Comic Sans MS" pitchFamily="66" charset="0"/>
              </a:rPr>
              <a:t>) </a:t>
            </a:r>
            <a:r>
              <a:rPr lang="en-US" sz="2800" b="0" dirty="0">
                <a:latin typeface="Symbol" pitchFamily="18" charset="2"/>
              </a:rPr>
              <a:t>Ù </a:t>
            </a:r>
            <a:r>
              <a:rPr lang="en-US" sz="2800" b="0" i="1" dirty="0" err="1">
                <a:solidFill>
                  <a:schemeClr val="accent6"/>
                </a:solidFill>
                <a:latin typeface="Comic Sans MS" pitchFamily="66" charset="0"/>
              </a:rPr>
              <a:t>MealEaten</a:t>
            </a:r>
            <a:r>
              <a:rPr lang="en-US" sz="2800" b="0" i="1" dirty="0">
                <a:latin typeface="Comic Sans MS" pitchFamily="66" charset="0"/>
              </a:rPr>
              <a:t>(</a:t>
            </a:r>
            <a:r>
              <a:rPr lang="en-US" sz="2800" b="0" i="1" dirty="0" err="1">
                <a:latin typeface="Comic Sans MS" pitchFamily="66" charset="0"/>
              </a:rPr>
              <a:t>w,Lunch</a:t>
            </a:r>
            <a:r>
              <a:rPr lang="en-US" sz="2800" b="0" i="1" dirty="0">
                <a:latin typeface="Comic Sans MS" pitchFamily="66" charset="0"/>
              </a:rPr>
              <a:t>)</a:t>
            </a:r>
          </a:p>
        </p:txBody>
      </p:sp>
      <p:sp>
        <p:nvSpPr>
          <p:cNvPr id="656394" name="Rectangle 10"/>
          <p:cNvSpPr>
            <a:spLocks noChangeArrowheads="1"/>
          </p:cNvSpPr>
          <p:nvPr/>
        </p:nvSpPr>
        <p:spPr bwMode="auto">
          <a:xfrm>
            <a:off x="0" y="4419600"/>
            <a:ext cx="9144000" cy="1600200"/>
          </a:xfrm>
          <a:prstGeom prst="rect">
            <a:avLst/>
          </a:prstGeom>
          <a:noFill/>
          <a:ln w="9525">
            <a:noFill/>
            <a:miter lim="800000"/>
            <a:headEnd/>
            <a:tailEnd/>
          </a:ln>
        </p:spPr>
        <p:txBody>
          <a:bodyPr/>
          <a:lstStyle/>
          <a:p>
            <a:pPr marL="342900" indent="-342900">
              <a:lnSpc>
                <a:spcPct val="90000"/>
              </a:lnSpc>
              <a:spcBef>
                <a:spcPct val="20000"/>
              </a:spcBef>
            </a:pPr>
            <a:r>
              <a:rPr lang="en-US" sz="2800" i="1" dirty="0">
                <a:latin typeface="Comic Sans MS" pitchFamily="66" charset="0"/>
              </a:rPr>
              <a:t>“Nam does not serve meat”</a:t>
            </a:r>
            <a:endParaRPr lang="en-US" sz="2800" b="0" dirty="0">
              <a:latin typeface="Symbol" pitchFamily="18" charset="2"/>
            </a:endParaRPr>
          </a:p>
          <a:p>
            <a:pPr marL="342900" indent="-342900">
              <a:lnSpc>
                <a:spcPct val="90000"/>
              </a:lnSpc>
              <a:spcBef>
                <a:spcPct val="20000"/>
              </a:spcBef>
            </a:pPr>
            <a:r>
              <a:rPr lang="en-US" sz="2800" dirty="0">
                <a:latin typeface="Symbol" pitchFamily="18" charset="2"/>
              </a:rPr>
              <a:t>$</a:t>
            </a:r>
            <a:r>
              <a:rPr lang="en-US" sz="2800" i="1" dirty="0">
                <a:latin typeface="Comic Sans MS" pitchFamily="66" charset="0"/>
              </a:rPr>
              <a:t> </a:t>
            </a:r>
            <a:r>
              <a:rPr lang="en-US" sz="2800" b="0" i="1" dirty="0">
                <a:latin typeface="Comic Sans MS" pitchFamily="66" charset="0"/>
              </a:rPr>
              <a:t>w: Isa(</a:t>
            </a:r>
            <a:r>
              <a:rPr lang="en-US" sz="2800" b="0" i="1" dirty="0" err="1">
                <a:latin typeface="Comic Sans MS" pitchFamily="66" charset="0"/>
              </a:rPr>
              <a:t>w,Serving</a:t>
            </a:r>
            <a:r>
              <a:rPr lang="en-US" sz="2800" b="0" i="1" dirty="0">
                <a:latin typeface="Comic Sans MS" pitchFamily="66" charset="0"/>
              </a:rPr>
              <a:t>) </a:t>
            </a:r>
            <a:r>
              <a:rPr lang="en-US" sz="2800" b="0" dirty="0">
                <a:latin typeface="Symbol" pitchFamily="18" charset="2"/>
              </a:rPr>
              <a:t>Ù</a:t>
            </a:r>
            <a:r>
              <a:rPr lang="en-US" sz="2800" b="0" i="1" dirty="0">
                <a:latin typeface="Comic Sans MS" pitchFamily="66" charset="0"/>
              </a:rPr>
              <a:t> </a:t>
            </a:r>
            <a:r>
              <a:rPr lang="en-US" sz="2800" b="0" i="1" dirty="0">
                <a:solidFill>
                  <a:schemeClr val="accent2"/>
                </a:solidFill>
                <a:latin typeface="Comic Sans MS" pitchFamily="66" charset="0"/>
              </a:rPr>
              <a:t>Server</a:t>
            </a:r>
            <a:r>
              <a:rPr lang="en-US" sz="2800" b="0" i="1" dirty="0">
                <a:latin typeface="Comic Sans MS" pitchFamily="66" charset="0"/>
              </a:rPr>
              <a:t>(w,</a:t>
            </a:r>
            <a:r>
              <a:rPr lang="en-US" sz="2800" i="1" dirty="0">
                <a:latin typeface="Comic Sans MS" pitchFamily="66" charset="0"/>
              </a:rPr>
              <a:t> </a:t>
            </a:r>
            <a:r>
              <a:rPr lang="en-US" sz="2800" b="0" i="1" dirty="0">
                <a:latin typeface="Comic Sans MS" pitchFamily="66" charset="0"/>
              </a:rPr>
              <a:t>Nam) </a:t>
            </a:r>
            <a:r>
              <a:rPr lang="en-US" sz="2800" b="0" dirty="0">
                <a:latin typeface="Symbol" pitchFamily="18" charset="2"/>
              </a:rPr>
              <a:t>Ù</a:t>
            </a:r>
            <a:r>
              <a:rPr lang="en-US" sz="2800" b="0" i="1" dirty="0">
                <a:latin typeface="Comic Sans MS" pitchFamily="66" charset="0"/>
              </a:rPr>
              <a:t> </a:t>
            </a:r>
            <a:r>
              <a:rPr lang="en-US" altLang="en-US" sz="2800" dirty="0" smtClean="0">
                <a:sym typeface="Symbol" pitchFamily="18" charset="2"/>
              </a:rPr>
              <a:t></a:t>
            </a:r>
            <a:r>
              <a:rPr lang="en-US" sz="2800" b="0" i="1" dirty="0" smtClean="0">
                <a:solidFill>
                  <a:schemeClr val="accent6"/>
                </a:solidFill>
                <a:latin typeface="Comic Sans MS" pitchFamily="66" charset="0"/>
              </a:rPr>
              <a:t>Served</a:t>
            </a:r>
            <a:r>
              <a:rPr lang="en-US" sz="2800" b="0" i="1" dirty="0" smtClean="0">
                <a:latin typeface="Comic Sans MS" pitchFamily="66" charset="0"/>
              </a:rPr>
              <a:t>(</a:t>
            </a:r>
            <a:r>
              <a:rPr lang="en-US" sz="2800" b="0" i="1" dirty="0" err="1" smtClean="0">
                <a:latin typeface="Comic Sans MS" pitchFamily="66" charset="0"/>
              </a:rPr>
              <a:t>w,Meat</a:t>
            </a:r>
            <a:r>
              <a:rPr lang="en-US" sz="2800" b="0" i="1" dirty="0">
                <a:latin typeface="Comic Sans MS" pitchFamily="66" charset="0"/>
              </a:rPr>
              <a:t>)</a:t>
            </a:r>
          </a:p>
        </p:txBody>
      </p:sp>
    </p:spTree>
    <p:extLst>
      <p:ext uri="{BB962C8B-B14F-4D97-AF65-F5344CB8AC3E}">
        <p14:creationId xmlns:p14="http://schemas.microsoft.com/office/powerpoint/2010/main" val="399862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563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563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391" grpId="0" autoUpdateAnimBg="0"/>
      <p:bldP spid="656394"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Footer Placeholder 4"/>
          <p:cNvSpPr>
            <a:spLocks noGrp="1"/>
          </p:cNvSpPr>
          <p:nvPr>
            <p:ph type="ftr" sz="quarter" idx="11"/>
          </p:nvPr>
        </p:nvSpPr>
        <p:spPr>
          <a:noFill/>
        </p:spPr>
        <p:txBody>
          <a:bodyPr/>
          <a:lstStyle/>
          <a:p>
            <a:r>
              <a:rPr lang="en-US" smtClean="0"/>
              <a:t>CPSC 422, Lecture 23</a:t>
            </a:r>
            <a:endParaRPr lang="en-US"/>
          </a:p>
        </p:txBody>
      </p:sp>
      <p:sp>
        <p:nvSpPr>
          <p:cNvPr id="17413" name="Slide Number Placeholder 5"/>
          <p:cNvSpPr>
            <a:spLocks noGrp="1"/>
          </p:cNvSpPr>
          <p:nvPr>
            <p:ph type="sldNum" sz="quarter" idx="12"/>
          </p:nvPr>
        </p:nvSpPr>
        <p:spPr>
          <a:noFill/>
        </p:spPr>
        <p:txBody>
          <a:bodyPr/>
          <a:lstStyle/>
          <a:p>
            <a:fld id="{F1B7D107-3B2C-4FAA-A6BB-8DBE0FDBE9FD}" type="slidenum">
              <a:rPr lang="en-US" smtClean="0"/>
              <a:pPr/>
              <a:t>21</a:t>
            </a:fld>
            <a:endParaRPr lang="en-US" smtClean="0"/>
          </a:p>
        </p:txBody>
      </p:sp>
      <p:sp>
        <p:nvSpPr>
          <p:cNvPr id="17414" name="Rectangle 2"/>
          <p:cNvSpPr>
            <a:spLocks noGrp="1" noChangeArrowheads="1"/>
          </p:cNvSpPr>
          <p:nvPr>
            <p:ph type="title"/>
          </p:nvPr>
        </p:nvSpPr>
        <p:spPr>
          <a:xfrm>
            <a:off x="647700" y="76200"/>
            <a:ext cx="7772400" cy="1143000"/>
          </a:xfrm>
        </p:spPr>
        <p:txBody>
          <a:bodyPr/>
          <a:lstStyle/>
          <a:p>
            <a:pPr eaLnBrk="1" hangingPunct="1"/>
            <a:r>
              <a:rPr lang="en-US" dirty="0" smtClean="0"/>
              <a:t>Semantic Roles: Resources</a:t>
            </a:r>
          </a:p>
        </p:txBody>
      </p:sp>
      <p:sp>
        <p:nvSpPr>
          <p:cNvPr id="17415" name="Rectangle 3"/>
          <p:cNvSpPr>
            <a:spLocks noChangeArrowheads="1"/>
          </p:cNvSpPr>
          <p:nvPr/>
        </p:nvSpPr>
        <p:spPr bwMode="auto">
          <a:xfrm>
            <a:off x="209550" y="914400"/>
            <a:ext cx="8610600" cy="1219200"/>
          </a:xfrm>
          <a:prstGeom prst="rect">
            <a:avLst/>
          </a:prstGeom>
          <a:noFill/>
          <a:ln w="9525">
            <a:noFill/>
            <a:miter lim="800000"/>
            <a:headEnd/>
            <a:tailEnd/>
          </a:ln>
        </p:spPr>
        <p:txBody>
          <a:bodyPr/>
          <a:lstStyle/>
          <a:p>
            <a:pPr marL="342900" indent="-342900">
              <a:spcBef>
                <a:spcPct val="20000"/>
              </a:spcBef>
              <a:buFontTx/>
              <a:buChar char="•"/>
            </a:pPr>
            <a:r>
              <a:rPr lang="en-US" sz="2800" dirty="0">
                <a:latin typeface="Comic Sans MS" pitchFamily="66" charset="0"/>
              </a:rPr>
              <a:t>Move beyond inferences about</a:t>
            </a:r>
            <a:r>
              <a:rPr lang="en-US" sz="2800" dirty="0">
                <a:solidFill>
                  <a:schemeClr val="accent2"/>
                </a:solidFill>
                <a:latin typeface="Comic Sans MS" pitchFamily="66" charset="0"/>
              </a:rPr>
              <a:t> </a:t>
            </a:r>
            <a:r>
              <a:rPr lang="en-US" sz="2800" dirty="0">
                <a:latin typeface="Comic Sans MS" pitchFamily="66" charset="0"/>
              </a:rPr>
              <a:t>single verbs</a:t>
            </a:r>
          </a:p>
        </p:txBody>
      </p:sp>
      <p:sp>
        <p:nvSpPr>
          <p:cNvPr id="664581" name="Rectangle 5"/>
          <p:cNvSpPr>
            <a:spLocks noChangeArrowheads="1"/>
          </p:cNvSpPr>
          <p:nvPr/>
        </p:nvSpPr>
        <p:spPr bwMode="auto">
          <a:xfrm>
            <a:off x="304800" y="4495800"/>
            <a:ext cx="8458200" cy="1371600"/>
          </a:xfrm>
          <a:prstGeom prst="rect">
            <a:avLst/>
          </a:prstGeom>
          <a:solidFill>
            <a:schemeClr val="bg1"/>
          </a:solidFill>
          <a:ln w="9525">
            <a:noFill/>
            <a:miter lim="800000"/>
            <a:headEnd/>
            <a:tailEnd/>
          </a:ln>
        </p:spPr>
        <p:txBody>
          <a:bodyPr/>
          <a:lstStyle/>
          <a:p>
            <a:pPr marL="342900" indent="-342900">
              <a:spcBef>
                <a:spcPct val="20000"/>
              </a:spcBef>
              <a:buFontTx/>
              <a:buChar char="•"/>
            </a:pPr>
            <a:r>
              <a:rPr lang="en-US" sz="2800" dirty="0">
                <a:latin typeface="Comic Sans MS" pitchFamily="66" charset="0"/>
              </a:rPr>
              <a:t>(book online Version </a:t>
            </a:r>
            <a:r>
              <a:rPr lang="en-US" sz="2800" dirty="0" smtClean="0">
                <a:latin typeface="Comic Sans MS" pitchFamily="66" charset="0"/>
              </a:rPr>
              <a:t>1.5-update </a:t>
            </a:r>
            <a:r>
              <a:rPr lang="en-US" sz="2400" dirty="0" smtClean="0">
                <a:latin typeface="Comic Sans MS" pitchFamily="66" charset="0"/>
              </a:rPr>
              <a:t>Sept</a:t>
            </a:r>
            <a:r>
              <a:rPr lang="en-US" sz="2800" dirty="0" smtClean="0">
                <a:latin typeface="Comic Sans MS" pitchFamily="66" charset="0"/>
              </a:rPr>
              <a:t>, 2010) </a:t>
            </a:r>
            <a:endParaRPr lang="en-US" sz="2800" dirty="0">
              <a:latin typeface="Comic Sans MS" pitchFamily="66" charset="0"/>
            </a:endParaRPr>
          </a:p>
          <a:p>
            <a:pPr marL="742950" lvl="1" indent="-285750">
              <a:spcBef>
                <a:spcPct val="20000"/>
              </a:spcBef>
              <a:buFontTx/>
              <a:buChar char="–"/>
            </a:pPr>
            <a:r>
              <a:rPr lang="en-US" sz="2400" dirty="0">
                <a:latin typeface="Comic Sans MS" pitchFamily="66" charset="0"/>
              </a:rPr>
              <a:t>for English (versions for other languages are under development)</a:t>
            </a:r>
          </a:p>
          <a:p>
            <a:pPr marL="342900" indent="-342900">
              <a:spcBef>
                <a:spcPct val="20000"/>
              </a:spcBef>
              <a:buFontTx/>
              <a:buChar char="•"/>
            </a:pPr>
            <a:endParaRPr lang="en-US" sz="2800" dirty="0">
              <a:latin typeface="Comic Sans MS" pitchFamily="66" charset="0"/>
            </a:endParaRPr>
          </a:p>
        </p:txBody>
      </p:sp>
      <p:sp>
        <p:nvSpPr>
          <p:cNvPr id="17417" name="Rectangle 6"/>
          <p:cNvSpPr>
            <a:spLocks noChangeArrowheads="1"/>
          </p:cNvSpPr>
          <p:nvPr/>
        </p:nvSpPr>
        <p:spPr bwMode="auto">
          <a:xfrm>
            <a:off x="209550" y="3124200"/>
            <a:ext cx="6877050" cy="1257300"/>
          </a:xfrm>
          <a:prstGeom prst="rect">
            <a:avLst/>
          </a:prstGeom>
          <a:noFill/>
          <a:ln w="9525">
            <a:noFill/>
            <a:miter lim="800000"/>
            <a:headEnd/>
            <a:tailEnd/>
          </a:ln>
        </p:spPr>
        <p:txBody>
          <a:bodyPr/>
          <a:lstStyle/>
          <a:p>
            <a:pPr marL="342900" indent="-342900">
              <a:spcBef>
                <a:spcPct val="20000"/>
              </a:spcBef>
              <a:buFontTx/>
              <a:buChar char="•"/>
            </a:pPr>
            <a:r>
              <a:rPr lang="en-US" sz="2800" dirty="0" err="1">
                <a:solidFill>
                  <a:schemeClr val="accent2"/>
                </a:solidFill>
                <a:latin typeface="Comic Sans MS" pitchFamily="66" charset="0"/>
              </a:rPr>
              <a:t>FrameNet</a:t>
            </a:r>
            <a:r>
              <a:rPr lang="en-US" sz="2800" dirty="0">
                <a:solidFill>
                  <a:schemeClr val="accent2"/>
                </a:solidFill>
                <a:latin typeface="Comic Sans MS" pitchFamily="66" charset="0"/>
              </a:rPr>
              <a:t>:</a:t>
            </a:r>
            <a:r>
              <a:rPr lang="en-US" sz="2800" dirty="0">
                <a:latin typeface="Comic Sans MS" pitchFamily="66" charset="0"/>
              </a:rPr>
              <a:t> Databases containing </a:t>
            </a:r>
            <a:r>
              <a:rPr lang="en-US" sz="2800" dirty="0">
                <a:solidFill>
                  <a:schemeClr val="accent2"/>
                </a:solidFill>
                <a:latin typeface="Comic Sans MS" pitchFamily="66" charset="0"/>
              </a:rPr>
              <a:t>frames</a:t>
            </a:r>
            <a:r>
              <a:rPr lang="en-US" sz="2800" dirty="0">
                <a:latin typeface="Comic Sans MS" pitchFamily="66" charset="0"/>
              </a:rPr>
              <a:t> and their syntactic and semantic argument structures</a:t>
            </a:r>
          </a:p>
        </p:txBody>
      </p:sp>
      <p:sp>
        <p:nvSpPr>
          <p:cNvPr id="17418" name="Rectangle 7"/>
          <p:cNvSpPr>
            <a:spLocks noChangeArrowheads="1"/>
          </p:cNvSpPr>
          <p:nvPr/>
        </p:nvSpPr>
        <p:spPr bwMode="auto">
          <a:xfrm>
            <a:off x="2133600" y="1524000"/>
            <a:ext cx="5181600" cy="1600200"/>
          </a:xfrm>
          <a:prstGeom prst="rect">
            <a:avLst/>
          </a:prstGeom>
          <a:solidFill>
            <a:schemeClr val="bg1"/>
          </a:solidFill>
          <a:ln w="9525">
            <a:noFill/>
            <a:miter lim="800000"/>
            <a:headEnd/>
            <a:tailEnd/>
          </a:ln>
        </p:spPr>
        <p:txBody>
          <a:bodyPr/>
          <a:lstStyle/>
          <a:p>
            <a:pPr marL="342900" indent="-342900">
              <a:spcBef>
                <a:spcPct val="20000"/>
              </a:spcBef>
            </a:pPr>
            <a:r>
              <a:rPr lang="en-US" sz="2400" i="1" dirty="0">
                <a:latin typeface="Comic Sans MS" pitchFamily="66" charset="0"/>
              </a:rPr>
              <a:t>“ IBM hired John as a CEO  ” </a:t>
            </a:r>
          </a:p>
          <a:p>
            <a:pPr marL="342900" indent="-342900">
              <a:spcBef>
                <a:spcPct val="40000"/>
              </a:spcBef>
            </a:pPr>
            <a:r>
              <a:rPr lang="en-US" sz="2400" i="1" dirty="0">
                <a:latin typeface="Comic Sans MS" pitchFamily="66" charset="0"/>
              </a:rPr>
              <a:t>“ John is the new IBM hire ”</a:t>
            </a:r>
          </a:p>
          <a:p>
            <a:pPr marL="342900" indent="-342900">
              <a:spcBef>
                <a:spcPct val="40000"/>
              </a:spcBef>
            </a:pPr>
            <a:r>
              <a:rPr lang="en-US" sz="2400" i="1" dirty="0">
                <a:latin typeface="Comic Sans MS" pitchFamily="66" charset="0"/>
              </a:rPr>
              <a:t>“ IBM signed John for 2M$”</a:t>
            </a:r>
          </a:p>
        </p:txBody>
      </p:sp>
      <p:sp>
        <p:nvSpPr>
          <p:cNvPr id="9" name="Rectangle 5"/>
          <p:cNvSpPr>
            <a:spLocks noChangeArrowheads="1"/>
          </p:cNvSpPr>
          <p:nvPr/>
        </p:nvSpPr>
        <p:spPr bwMode="auto">
          <a:xfrm>
            <a:off x="495300" y="5886450"/>
            <a:ext cx="8458200" cy="685800"/>
          </a:xfrm>
          <a:prstGeom prst="rect">
            <a:avLst/>
          </a:prstGeom>
          <a:solidFill>
            <a:schemeClr val="bg1"/>
          </a:solidFill>
          <a:ln w="9525">
            <a:noFill/>
            <a:miter lim="800000"/>
            <a:headEnd/>
            <a:tailEnd/>
          </a:ln>
        </p:spPr>
        <p:txBody>
          <a:bodyPr/>
          <a:lstStyle/>
          <a:p>
            <a:pPr marL="342900" indent="-342900">
              <a:spcBef>
                <a:spcPct val="20000"/>
              </a:spcBef>
              <a:buFontTx/>
              <a:buChar char="•"/>
            </a:pPr>
            <a:r>
              <a:rPr lang="en-US" sz="2800" dirty="0" err="1">
                <a:latin typeface="Comic Sans MS" pitchFamily="66" charset="0"/>
              </a:rPr>
              <a:t>FrameNet</a:t>
            </a:r>
            <a:r>
              <a:rPr lang="en-US" sz="2800" dirty="0">
                <a:latin typeface="Comic Sans MS" pitchFamily="66" charset="0"/>
              </a:rPr>
              <a:t> Tutorial at NAACL/HLT 2015!</a:t>
            </a:r>
          </a:p>
        </p:txBody>
      </p:sp>
      <p:pic>
        <p:nvPicPr>
          <p:cNvPr id="87042" name="Picture 2" descr="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400300"/>
            <a:ext cx="20955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00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645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4581" grpId="0" animBg="1" autoUpdateAnimBg="0"/>
      <p:bldP spid="9"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1" name="Footer Placeholder 4"/>
          <p:cNvSpPr>
            <a:spLocks noGrp="1"/>
          </p:cNvSpPr>
          <p:nvPr>
            <p:ph type="ftr" sz="quarter" idx="11"/>
          </p:nvPr>
        </p:nvSpPr>
        <p:spPr>
          <a:noFill/>
        </p:spPr>
        <p:txBody>
          <a:bodyPr/>
          <a:lstStyle/>
          <a:p>
            <a:r>
              <a:rPr lang="en-US" smtClean="0"/>
              <a:t>CPSC 422, Lecture 23</a:t>
            </a:r>
            <a:endParaRPr lang="en-US"/>
          </a:p>
        </p:txBody>
      </p:sp>
      <p:sp>
        <p:nvSpPr>
          <p:cNvPr id="18442" name="Slide Number Placeholder 5"/>
          <p:cNvSpPr>
            <a:spLocks noGrp="1"/>
          </p:cNvSpPr>
          <p:nvPr>
            <p:ph type="sldNum" sz="quarter" idx="12"/>
          </p:nvPr>
        </p:nvSpPr>
        <p:spPr>
          <a:noFill/>
        </p:spPr>
        <p:txBody>
          <a:bodyPr/>
          <a:lstStyle/>
          <a:p>
            <a:fld id="{874EC3B7-6E62-477B-A654-8F352B706A04}" type="slidenum">
              <a:rPr lang="en-US" smtClean="0"/>
              <a:pPr/>
              <a:t>22</a:t>
            </a:fld>
            <a:endParaRPr lang="en-US" smtClean="0"/>
          </a:p>
        </p:txBody>
      </p:sp>
      <p:sp>
        <p:nvSpPr>
          <p:cNvPr id="18443" name="Rectangle 2"/>
          <p:cNvSpPr>
            <a:spLocks noGrp="1" noChangeArrowheads="1"/>
          </p:cNvSpPr>
          <p:nvPr>
            <p:ph type="title"/>
          </p:nvPr>
        </p:nvSpPr>
        <p:spPr>
          <a:xfrm>
            <a:off x="685800" y="304800"/>
            <a:ext cx="7772400" cy="1143000"/>
          </a:xfrm>
        </p:spPr>
        <p:txBody>
          <a:bodyPr/>
          <a:lstStyle/>
          <a:p>
            <a:pPr eaLnBrk="1" hangingPunct="1"/>
            <a:r>
              <a:rPr lang="en-US" smtClean="0"/>
              <a:t>FrameNet Entry</a:t>
            </a:r>
          </a:p>
        </p:txBody>
      </p:sp>
      <p:sp>
        <p:nvSpPr>
          <p:cNvPr id="18444" name="Rectangle 3"/>
          <p:cNvSpPr>
            <a:spLocks noChangeArrowheads="1"/>
          </p:cNvSpPr>
          <p:nvPr/>
        </p:nvSpPr>
        <p:spPr bwMode="auto">
          <a:xfrm>
            <a:off x="3810000" y="1676400"/>
            <a:ext cx="8610600" cy="533400"/>
          </a:xfrm>
          <a:prstGeom prst="rect">
            <a:avLst/>
          </a:prstGeom>
          <a:noFill/>
          <a:ln w="9525">
            <a:noFill/>
            <a:miter lim="800000"/>
            <a:headEnd/>
            <a:tailEnd/>
          </a:ln>
        </p:spPr>
        <p:txBody>
          <a:bodyPr/>
          <a:lstStyle/>
          <a:p>
            <a:pPr marL="342900" indent="-342900">
              <a:spcBef>
                <a:spcPct val="20000"/>
              </a:spcBef>
              <a:buFontTx/>
              <a:buChar char="•"/>
            </a:pPr>
            <a:endParaRPr lang="en-CA" sz="2800">
              <a:latin typeface="Comic Sans MS" pitchFamily="66" charset="0"/>
            </a:endParaRPr>
          </a:p>
        </p:txBody>
      </p:sp>
      <p:sp>
        <p:nvSpPr>
          <p:cNvPr id="18445" name="Rectangle 5"/>
          <p:cNvSpPr>
            <a:spLocks noChangeArrowheads="1"/>
          </p:cNvSpPr>
          <p:nvPr/>
        </p:nvSpPr>
        <p:spPr bwMode="auto">
          <a:xfrm>
            <a:off x="304800" y="1219200"/>
            <a:ext cx="7848600" cy="3733800"/>
          </a:xfrm>
          <a:prstGeom prst="rect">
            <a:avLst/>
          </a:prstGeom>
          <a:noFill/>
          <a:ln w="9525">
            <a:noFill/>
            <a:miter lim="800000"/>
            <a:headEnd/>
            <a:tailEnd/>
          </a:ln>
        </p:spPr>
        <p:txBody>
          <a:bodyPr/>
          <a:lstStyle/>
          <a:p>
            <a:pPr marL="342900" indent="-342900">
              <a:spcBef>
                <a:spcPct val="20000"/>
              </a:spcBef>
            </a:pPr>
            <a:r>
              <a:rPr lang="en-US" sz="3200">
                <a:solidFill>
                  <a:schemeClr val="accent2"/>
                </a:solidFill>
                <a:latin typeface="Comic Sans MS" pitchFamily="66" charset="0"/>
              </a:rPr>
              <a:t>Hiring</a:t>
            </a:r>
          </a:p>
          <a:p>
            <a:pPr marL="342900" indent="-342900">
              <a:spcBef>
                <a:spcPct val="20000"/>
              </a:spcBef>
              <a:buFontTx/>
              <a:buChar char="•"/>
            </a:pPr>
            <a:r>
              <a:rPr lang="en-US" sz="2800">
                <a:latin typeface="Comic Sans MS" pitchFamily="66" charset="0"/>
              </a:rPr>
              <a:t>Definition: </a:t>
            </a:r>
            <a:r>
              <a:rPr lang="en-US" sz="2800" b="0">
                <a:latin typeface="Comic Sans MS" pitchFamily="66" charset="0"/>
              </a:rPr>
              <a:t>An </a:t>
            </a:r>
            <a:r>
              <a:rPr lang="en-US" sz="2800" b="0">
                <a:solidFill>
                  <a:schemeClr val="accent2"/>
                </a:solidFill>
                <a:latin typeface="Comic Sans MS" pitchFamily="66" charset="0"/>
              </a:rPr>
              <a:t>Employer</a:t>
            </a:r>
            <a:r>
              <a:rPr lang="en-US" sz="2800" b="0">
                <a:latin typeface="Comic Sans MS" pitchFamily="66" charset="0"/>
              </a:rPr>
              <a:t> hires an </a:t>
            </a:r>
            <a:r>
              <a:rPr lang="en-US" sz="2800" b="0">
                <a:solidFill>
                  <a:schemeClr val="accent2"/>
                </a:solidFill>
                <a:latin typeface="Comic Sans MS" pitchFamily="66" charset="0"/>
              </a:rPr>
              <a:t>Employee</a:t>
            </a:r>
            <a:r>
              <a:rPr lang="en-US" sz="2800" b="0">
                <a:latin typeface="Comic Sans MS" pitchFamily="66" charset="0"/>
              </a:rPr>
              <a:t>, promising the </a:t>
            </a:r>
            <a:r>
              <a:rPr lang="en-US" sz="2800" b="0">
                <a:solidFill>
                  <a:schemeClr val="accent2"/>
                </a:solidFill>
                <a:latin typeface="Comic Sans MS" pitchFamily="66" charset="0"/>
              </a:rPr>
              <a:t>Employee</a:t>
            </a:r>
            <a:r>
              <a:rPr lang="en-US" sz="2800" b="0">
                <a:latin typeface="Comic Sans MS" pitchFamily="66" charset="0"/>
              </a:rPr>
              <a:t> a certain </a:t>
            </a:r>
            <a:r>
              <a:rPr lang="en-US" sz="2800" b="0">
                <a:solidFill>
                  <a:schemeClr val="accent2"/>
                </a:solidFill>
                <a:latin typeface="Comic Sans MS" pitchFamily="66" charset="0"/>
              </a:rPr>
              <a:t>Compensation</a:t>
            </a:r>
            <a:r>
              <a:rPr lang="en-US" sz="2800" b="0">
                <a:latin typeface="Comic Sans MS" pitchFamily="66" charset="0"/>
              </a:rPr>
              <a:t> in exchange for the performance of a job. The job may be described either in terms of a </a:t>
            </a:r>
            <a:r>
              <a:rPr lang="en-US" sz="2800" b="0">
                <a:solidFill>
                  <a:schemeClr val="accent2"/>
                </a:solidFill>
                <a:latin typeface="Comic Sans MS" pitchFamily="66" charset="0"/>
              </a:rPr>
              <a:t>Task</a:t>
            </a:r>
            <a:r>
              <a:rPr lang="en-US" sz="2800" b="0">
                <a:latin typeface="Comic Sans MS" pitchFamily="66" charset="0"/>
              </a:rPr>
              <a:t> or a </a:t>
            </a:r>
            <a:r>
              <a:rPr lang="en-US" sz="2800" b="0">
                <a:solidFill>
                  <a:schemeClr val="accent2"/>
                </a:solidFill>
                <a:latin typeface="Comic Sans MS" pitchFamily="66" charset="0"/>
              </a:rPr>
              <a:t>Position </a:t>
            </a:r>
            <a:r>
              <a:rPr lang="en-US" sz="2800" b="0">
                <a:latin typeface="Comic Sans MS" pitchFamily="66" charset="0"/>
              </a:rPr>
              <a:t>in a</a:t>
            </a:r>
            <a:r>
              <a:rPr lang="en-US" sz="2800" b="0">
                <a:solidFill>
                  <a:schemeClr val="accent2"/>
                </a:solidFill>
                <a:latin typeface="Comic Sans MS" pitchFamily="66" charset="0"/>
              </a:rPr>
              <a:t> Field</a:t>
            </a:r>
            <a:r>
              <a:rPr lang="en-US" sz="2800" b="0">
                <a:latin typeface="Comic Sans MS" pitchFamily="66" charset="0"/>
              </a:rPr>
              <a:t>.</a:t>
            </a:r>
          </a:p>
        </p:txBody>
      </p:sp>
      <p:sp>
        <p:nvSpPr>
          <p:cNvPr id="18446" name="Rectangle 6"/>
          <p:cNvSpPr>
            <a:spLocks noChangeArrowheads="1"/>
          </p:cNvSpPr>
          <p:nvPr/>
        </p:nvSpPr>
        <p:spPr bwMode="auto">
          <a:xfrm>
            <a:off x="304800" y="5137150"/>
            <a:ext cx="7924800" cy="884238"/>
          </a:xfrm>
          <a:prstGeom prst="rect">
            <a:avLst/>
          </a:prstGeom>
          <a:noFill/>
          <a:ln w="9525">
            <a:noFill/>
            <a:miter lim="800000"/>
            <a:headEnd/>
            <a:tailEnd/>
          </a:ln>
        </p:spPr>
        <p:txBody>
          <a:bodyPr anchor="ctr">
            <a:spAutoFit/>
          </a:bodyPr>
          <a:lstStyle/>
          <a:p>
            <a:pPr>
              <a:buFontTx/>
              <a:buChar char="•"/>
            </a:pPr>
            <a:r>
              <a:rPr lang="en-US" sz="2800">
                <a:latin typeface="Comic Sans MS" pitchFamily="66" charset="0"/>
              </a:rPr>
              <a:t> Lexical Units: </a:t>
            </a:r>
            <a:r>
              <a:rPr lang="en-US" sz="2400" i="1">
                <a:latin typeface="Helvetica" pitchFamily="34" charset="0"/>
              </a:rPr>
              <a:t>commission.n, commission.v, give job.v, hire.n, hire.v, retain.v, sign.v, take on.v</a:t>
            </a:r>
            <a:r>
              <a:rPr lang="en-US" sz="2400">
                <a:latin typeface="Helvetica" pitchFamily="34" charset="0"/>
              </a:rPr>
              <a:t> </a:t>
            </a:r>
          </a:p>
        </p:txBody>
      </p:sp>
      <p:sp>
        <p:nvSpPr>
          <p:cNvPr id="18447" name="Rectangle 7"/>
          <p:cNvSpPr>
            <a:spLocks noChangeArrowheads="1"/>
          </p:cNvSpPr>
          <p:nvPr/>
        </p:nvSpPr>
        <p:spPr bwMode="auto">
          <a:xfrm>
            <a:off x="304800" y="4419600"/>
            <a:ext cx="7848600" cy="6858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Inherits From: Intentionally affect</a:t>
            </a:r>
          </a:p>
        </p:txBody>
      </p:sp>
      <mc:AlternateContent xmlns:mc="http://schemas.openxmlformats.org/markup-compatibility/2006" xmlns:p14="http://schemas.microsoft.com/office/powerpoint/2010/main">
        <mc:Choice Requires="p14">
          <p:contentPart p14:bwMode="auto" r:id="rId3">
            <p14:nvContentPartPr>
              <p14:cNvPr id="18448" name="Ink 16"/>
              <p14:cNvContentPartPr>
                <a14:cpLocks xmlns:a14="http://schemas.microsoft.com/office/drawing/2010/main" noRot="1" noChangeAspect="1" noEditPoints="1" noChangeArrowheads="1" noChangeShapeType="1"/>
              </p14:cNvContentPartPr>
              <p14:nvPr/>
            </p14:nvContentPartPr>
            <p14:xfrm>
              <a:off x="3282950" y="4264025"/>
              <a:ext cx="4652963" cy="1052513"/>
            </p14:xfrm>
          </p:contentPart>
        </mc:Choice>
        <mc:Fallback xmlns="">
          <p:pic>
            <p:nvPicPr>
              <p:cNvPr id="18448" name="Ink 16"/>
              <p:cNvPicPr>
                <a:picLocks noRot="1" noChangeAspect="1" noEditPoints="1" noChangeArrowheads="1" noChangeShapeType="1"/>
              </p:cNvPicPr>
              <p:nvPr/>
            </p:nvPicPr>
            <p:blipFill>
              <a:blip r:embed="rId4"/>
              <a:stretch>
                <a:fillRect/>
              </a:stretch>
            </p:blipFill>
            <p:spPr>
              <a:xfrm>
                <a:off x="3273950" y="4255743"/>
                <a:ext cx="4666283" cy="107159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8449" name="Ink 17"/>
              <p14:cNvContentPartPr>
                <a14:cpLocks xmlns:a14="http://schemas.microsoft.com/office/drawing/2010/main" noRot="1" noChangeAspect="1" noEditPoints="1" noChangeArrowheads="1" noChangeShapeType="1"/>
              </p14:cNvContentPartPr>
              <p14:nvPr/>
            </p14:nvContentPartPr>
            <p14:xfrm>
              <a:off x="250825" y="1119188"/>
              <a:ext cx="1841500" cy="752475"/>
            </p14:xfrm>
          </p:contentPart>
        </mc:Choice>
        <mc:Fallback xmlns="">
          <p:pic>
            <p:nvPicPr>
              <p:cNvPr id="18449" name="Ink 17"/>
              <p:cNvPicPr>
                <a:picLocks noRot="1" noChangeAspect="1" noEditPoints="1" noChangeArrowheads="1" noChangeShapeType="1"/>
              </p:cNvPicPr>
              <p:nvPr/>
            </p:nvPicPr>
            <p:blipFill>
              <a:blip r:embed="rId6"/>
              <a:stretch>
                <a:fillRect/>
              </a:stretch>
            </p:blipFill>
            <p:spPr>
              <a:xfrm>
                <a:off x="242905" y="1108392"/>
                <a:ext cx="1860221" cy="774067"/>
              </a:xfrm>
              <a:prstGeom prst="rect">
                <a:avLst/>
              </a:prstGeom>
            </p:spPr>
          </p:pic>
        </mc:Fallback>
      </mc:AlternateContent>
    </p:spTree>
    <p:extLst>
      <p:ext uri="{BB962C8B-B14F-4D97-AF65-F5344CB8AC3E}">
        <p14:creationId xmlns:p14="http://schemas.microsoft.com/office/powerpoint/2010/main" val="35885776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Footer Placeholder 4"/>
          <p:cNvSpPr>
            <a:spLocks noGrp="1"/>
          </p:cNvSpPr>
          <p:nvPr>
            <p:ph type="ftr" sz="quarter" idx="11"/>
          </p:nvPr>
        </p:nvSpPr>
        <p:spPr>
          <a:noFill/>
        </p:spPr>
        <p:txBody>
          <a:bodyPr/>
          <a:lstStyle/>
          <a:p>
            <a:r>
              <a:rPr lang="en-US" smtClean="0"/>
              <a:t>CPSC 422, Lecture 23</a:t>
            </a:r>
            <a:endParaRPr lang="en-US"/>
          </a:p>
        </p:txBody>
      </p:sp>
      <p:sp>
        <p:nvSpPr>
          <p:cNvPr id="19464" name="Slide Number Placeholder 5"/>
          <p:cNvSpPr>
            <a:spLocks noGrp="1"/>
          </p:cNvSpPr>
          <p:nvPr>
            <p:ph type="sldNum" sz="quarter" idx="12"/>
          </p:nvPr>
        </p:nvSpPr>
        <p:spPr>
          <a:noFill/>
        </p:spPr>
        <p:txBody>
          <a:bodyPr/>
          <a:lstStyle/>
          <a:p>
            <a:fld id="{79745247-AA18-4EFA-8734-E60B01C07292}" type="slidenum">
              <a:rPr lang="en-US" smtClean="0"/>
              <a:pPr/>
              <a:t>23</a:t>
            </a:fld>
            <a:endParaRPr lang="en-US" smtClean="0"/>
          </a:p>
        </p:txBody>
      </p:sp>
      <p:sp>
        <p:nvSpPr>
          <p:cNvPr id="19465" name="Rectangle 2"/>
          <p:cNvSpPr>
            <a:spLocks noGrp="1" noChangeArrowheads="1"/>
          </p:cNvSpPr>
          <p:nvPr>
            <p:ph type="title"/>
          </p:nvPr>
        </p:nvSpPr>
        <p:spPr>
          <a:xfrm>
            <a:off x="685800" y="0"/>
            <a:ext cx="7772400" cy="1143000"/>
          </a:xfrm>
        </p:spPr>
        <p:txBody>
          <a:bodyPr/>
          <a:lstStyle/>
          <a:p>
            <a:pPr eaLnBrk="1" hangingPunct="1"/>
            <a:r>
              <a:rPr lang="en-US" dirty="0" err="1" smtClean="0"/>
              <a:t>FrameNet</a:t>
            </a:r>
            <a:r>
              <a:rPr lang="en-US" dirty="0" smtClean="0"/>
              <a:t> : Semantic Role Labeling</a:t>
            </a:r>
          </a:p>
        </p:txBody>
      </p:sp>
      <p:sp>
        <p:nvSpPr>
          <p:cNvPr id="19466" name="Rectangle 3"/>
          <p:cNvSpPr>
            <a:spLocks noChangeArrowheads="1"/>
          </p:cNvSpPr>
          <p:nvPr/>
        </p:nvSpPr>
        <p:spPr bwMode="auto">
          <a:xfrm>
            <a:off x="3810000" y="1676400"/>
            <a:ext cx="8610600" cy="533400"/>
          </a:xfrm>
          <a:prstGeom prst="rect">
            <a:avLst/>
          </a:prstGeom>
          <a:noFill/>
          <a:ln w="9525">
            <a:noFill/>
            <a:miter lim="800000"/>
            <a:headEnd/>
            <a:tailEnd/>
          </a:ln>
        </p:spPr>
        <p:txBody>
          <a:bodyPr/>
          <a:lstStyle/>
          <a:p>
            <a:pPr marL="342900" indent="-342900">
              <a:spcBef>
                <a:spcPct val="20000"/>
              </a:spcBef>
              <a:buFontTx/>
              <a:buChar char="•"/>
            </a:pPr>
            <a:endParaRPr lang="en-CA" sz="2800">
              <a:latin typeface="Comic Sans MS" pitchFamily="66" charset="0"/>
            </a:endParaRPr>
          </a:p>
        </p:txBody>
      </p:sp>
      <p:sp>
        <p:nvSpPr>
          <p:cNvPr id="671748" name="Rectangle 4"/>
          <p:cNvSpPr>
            <a:spLocks noChangeArrowheads="1"/>
          </p:cNvSpPr>
          <p:nvPr/>
        </p:nvSpPr>
        <p:spPr bwMode="auto">
          <a:xfrm>
            <a:off x="457200" y="2057400"/>
            <a:ext cx="7848600" cy="31242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np-vpto </a:t>
            </a:r>
          </a:p>
          <a:p>
            <a:pPr marL="742950" lvl="1" indent="-285750">
              <a:spcBef>
                <a:spcPct val="20000"/>
              </a:spcBef>
              <a:buFontTx/>
              <a:buChar char="–"/>
            </a:pPr>
            <a:r>
              <a:rPr lang="en-US" sz="2400">
                <a:latin typeface="Comic Sans MS" pitchFamily="66" charset="0"/>
              </a:rPr>
              <a:t>In 1979 , </a:t>
            </a:r>
            <a:r>
              <a:rPr lang="en-US" sz="2400">
                <a:solidFill>
                  <a:srgbClr val="A50021"/>
                </a:solidFill>
                <a:latin typeface="Comic Sans MS" pitchFamily="66" charset="0"/>
              </a:rPr>
              <a:t>singer Nancy Wilson</a:t>
            </a:r>
            <a:r>
              <a:rPr lang="en-US" sz="2400">
                <a:latin typeface="Comic Sans MS" pitchFamily="66" charset="0"/>
              </a:rPr>
              <a:t> HIRED </a:t>
            </a:r>
            <a:r>
              <a:rPr lang="en-US" sz="2400">
                <a:solidFill>
                  <a:schemeClr val="accent2"/>
                </a:solidFill>
                <a:latin typeface="Comic Sans MS" pitchFamily="66" charset="0"/>
              </a:rPr>
              <a:t>him</a:t>
            </a:r>
            <a:r>
              <a:rPr lang="en-US" sz="2400">
                <a:latin typeface="Comic Sans MS" pitchFamily="66" charset="0"/>
              </a:rPr>
              <a:t> </a:t>
            </a:r>
            <a:r>
              <a:rPr lang="en-US" sz="2400">
                <a:solidFill>
                  <a:srgbClr val="008000"/>
                </a:solidFill>
                <a:latin typeface="Comic Sans MS" pitchFamily="66" charset="0"/>
              </a:rPr>
              <a:t>to open her nightclub act</a:t>
            </a:r>
            <a:r>
              <a:rPr lang="en-US" sz="2400">
                <a:latin typeface="Comic Sans MS" pitchFamily="66" charset="0"/>
              </a:rPr>
              <a:t> . </a:t>
            </a:r>
          </a:p>
          <a:p>
            <a:pPr marL="742950" lvl="1" indent="-285750">
              <a:spcBef>
                <a:spcPct val="20000"/>
              </a:spcBef>
              <a:buFontTx/>
              <a:buChar char="–"/>
            </a:pPr>
            <a:r>
              <a:rPr lang="en-US" sz="2400">
                <a:latin typeface="Comic Sans MS" pitchFamily="66" charset="0"/>
              </a:rPr>
              <a:t>….</a:t>
            </a:r>
          </a:p>
          <a:p>
            <a:pPr marL="342900" indent="-342900">
              <a:spcBef>
                <a:spcPct val="20000"/>
              </a:spcBef>
              <a:buFontTx/>
              <a:buChar char="•"/>
            </a:pPr>
            <a:r>
              <a:rPr lang="en-US" sz="2800">
                <a:latin typeface="Comic Sans MS" pitchFamily="66" charset="0"/>
              </a:rPr>
              <a:t>np-ppas </a:t>
            </a:r>
          </a:p>
          <a:p>
            <a:pPr marL="742950" lvl="1" indent="-285750">
              <a:spcBef>
                <a:spcPct val="20000"/>
              </a:spcBef>
              <a:buFontTx/>
              <a:buChar char="–"/>
            </a:pPr>
            <a:r>
              <a:rPr lang="en-US" sz="2400">
                <a:solidFill>
                  <a:srgbClr val="A50021"/>
                </a:solidFill>
                <a:latin typeface="Comic Sans MS" pitchFamily="66" charset="0"/>
              </a:rPr>
              <a:t>Castro</a:t>
            </a:r>
            <a:r>
              <a:rPr lang="en-US" sz="2400">
                <a:latin typeface="Comic Sans MS" pitchFamily="66" charset="0"/>
              </a:rPr>
              <a:t> has swallowed his doubts and HIRED </a:t>
            </a:r>
            <a:r>
              <a:rPr lang="en-US" sz="2400">
                <a:solidFill>
                  <a:schemeClr val="accent2"/>
                </a:solidFill>
                <a:latin typeface="Comic Sans MS" pitchFamily="66" charset="0"/>
              </a:rPr>
              <a:t>Valenzuela</a:t>
            </a:r>
            <a:r>
              <a:rPr lang="en-US" sz="2400">
                <a:latin typeface="Comic Sans MS" pitchFamily="66" charset="0"/>
              </a:rPr>
              <a:t> as </a:t>
            </a:r>
            <a:r>
              <a:rPr lang="en-US" sz="2400">
                <a:solidFill>
                  <a:srgbClr val="FF9933"/>
                </a:solidFill>
                <a:latin typeface="Comic Sans MS" pitchFamily="66" charset="0"/>
              </a:rPr>
              <a:t>a cook</a:t>
            </a:r>
            <a:r>
              <a:rPr lang="en-US" sz="2400">
                <a:latin typeface="Comic Sans MS" pitchFamily="66" charset="0"/>
              </a:rPr>
              <a:t> in his small restaurant . </a:t>
            </a:r>
          </a:p>
          <a:p>
            <a:pPr marL="342900" indent="-342900">
              <a:spcBef>
                <a:spcPct val="20000"/>
              </a:spcBef>
              <a:buFontTx/>
              <a:buChar char="•"/>
            </a:pPr>
            <a:endParaRPr lang="en-US" sz="2800">
              <a:latin typeface="Comic Sans MS" pitchFamily="66" charset="0"/>
            </a:endParaRPr>
          </a:p>
        </p:txBody>
      </p:sp>
      <p:sp>
        <p:nvSpPr>
          <p:cNvPr id="19468" name="Rectangle 69"/>
          <p:cNvSpPr>
            <a:spLocks noChangeArrowheads="1"/>
          </p:cNvSpPr>
          <p:nvPr/>
        </p:nvSpPr>
        <p:spPr bwMode="auto">
          <a:xfrm>
            <a:off x="1524000" y="1447800"/>
            <a:ext cx="1709738" cy="519113"/>
          </a:xfrm>
          <a:prstGeom prst="rect">
            <a:avLst/>
          </a:prstGeom>
          <a:noFill/>
          <a:ln w="9525">
            <a:noFill/>
            <a:miter lim="800000"/>
            <a:headEnd/>
            <a:tailEnd/>
          </a:ln>
        </p:spPr>
        <p:txBody>
          <a:bodyPr wrap="none">
            <a:spAutoFit/>
          </a:bodyPr>
          <a:lstStyle/>
          <a:p>
            <a:r>
              <a:rPr lang="en-US" sz="2800" b="0">
                <a:solidFill>
                  <a:srgbClr val="A50021"/>
                </a:solidFill>
                <a:latin typeface="Comic Sans MS" pitchFamily="66" charset="0"/>
              </a:rPr>
              <a:t>Employer</a:t>
            </a:r>
          </a:p>
        </p:txBody>
      </p:sp>
      <p:sp>
        <p:nvSpPr>
          <p:cNvPr id="19469" name="Rectangle 70"/>
          <p:cNvSpPr>
            <a:spLocks noChangeArrowheads="1"/>
          </p:cNvSpPr>
          <p:nvPr/>
        </p:nvSpPr>
        <p:spPr bwMode="auto">
          <a:xfrm>
            <a:off x="3429000" y="1447800"/>
            <a:ext cx="1733550" cy="519113"/>
          </a:xfrm>
          <a:prstGeom prst="rect">
            <a:avLst/>
          </a:prstGeom>
          <a:noFill/>
          <a:ln w="9525">
            <a:noFill/>
            <a:miter lim="800000"/>
            <a:headEnd/>
            <a:tailEnd/>
          </a:ln>
        </p:spPr>
        <p:txBody>
          <a:bodyPr wrap="none">
            <a:spAutoFit/>
          </a:bodyPr>
          <a:lstStyle/>
          <a:p>
            <a:r>
              <a:rPr lang="en-US" sz="2800" b="0">
                <a:solidFill>
                  <a:schemeClr val="accent2"/>
                </a:solidFill>
                <a:latin typeface="Comic Sans MS" pitchFamily="66" charset="0"/>
              </a:rPr>
              <a:t>Employee</a:t>
            </a:r>
          </a:p>
        </p:txBody>
      </p:sp>
      <p:sp>
        <p:nvSpPr>
          <p:cNvPr id="19470" name="Rectangle 71"/>
          <p:cNvSpPr>
            <a:spLocks noChangeArrowheads="1"/>
          </p:cNvSpPr>
          <p:nvPr/>
        </p:nvSpPr>
        <p:spPr bwMode="auto">
          <a:xfrm>
            <a:off x="5257800" y="1447800"/>
            <a:ext cx="973138" cy="519113"/>
          </a:xfrm>
          <a:prstGeom prst="rect">
            <a:avLst/>
          </a:prstGeom>
          <a:noFill/>
          <a:ln w="9525">
            <a:noFill/>
            <a:miter lim="800000"/>
            <a:headEnd/>
            <a:tailEnd/>
          </a:ln>
        </p:spPr>
        <p:txBody>
          <a:bodyPr wrap="none">
            <a:spAutoFit/>
          </a:bodyPr>
          <a:lstStyle/>
          <a:p>
            <a:r>
              <a:rPr lang="en-US" sz="2800" b="0">
                <a:solidFill>
                  <a:srgbClr val="008000"/>
                </a:solidFill>
                <a:latin typeface="Comic Sans MS" pitchFamily="66" charset="0"/>
              </a:rPr>
              <a:t>Task</a:t>
            </a:r>
          </a:p>
        </p:txBody>
      </p:sp>
      <p:sp>
        <p:nvSpPr>
          <p:cNvPr id="19471" name="Rectangle 72"/>
          <p:cNvSpPr>
            <a:spLocks noChangeArrowheads="1"/>
          </p:cNvSpPr>
          <p:nvPr/>
        </p:nvSpPr>
        <p:spPr bwMode="auto">
          <a:xfrm>
            <a:off x="6858000" y="1447800"/>
            <a:ext cx="1471613" cy="519113"/>
          </a:xfrm>
          <a:prstGeom prst="rect">
            <a:avLst/>
          </a:prstGeom>
          <a:noFill/>
          <a:ln w="9525">
            <a:noFill/>
            <a:miter lim="800000"/>
            <a:headEnd/>
            <a:tailEnd/>
          </a:ln>
        </p:spPr>
        <p:txBody>
          <a:bodyPr wrap="none">
            <a:spAutoFit/>
          </a:bodyPr>
          <a:lstStyle/>
          <a:p>
            <a:r>
              <a:rPr lang="en-US" sz="2800" b="0">
                <a:solidFill>
                  <a:srgbClr val="FF9933"/>
                </a:solidFill>
                <a:latin typeface="Comic Sans MS" pitchFamily="66" charset="0"/>
              </a:rPr>
              <a:t>Position</a:t>
            </a:r>
          </a:p>
        </p:txBody>
      </p:sp>
      <p:sp>
        <p:nvSpPr>
          <p:cNvPr id="19472" name="Rectangle 73"/>
          <p:cNvSpPr>
            <a:spLocks noChangeArrowheads="1"/>
          </p:cNvSpPr>
          <p:nvPr/>
        </p:nvSpPr>
        <p:spPr bwMode="auto">
          <a:xfrm>
            <a:off x="1219200" y="1066800"/>
            <a:ext cx="2197100" cy="519113"/>
          </a:xfrm>
          <a:prstGeom prst="rect">
            <a:avLst/>
          </a:prstGeom>
          <a:noFill/>
          <a:ln w="9525">
            <a:noFill/>
            <a:miter lim="800000"/>
            <a:headEnd/>
            <a:tailEnd/>
          </a:ln>
        </p:spPr>
        <p:txBody>
          <a:bodyPr wrap="none">
            <a:spAutoFit/>
          </a:bodyPr>
          <a:lstStyle/>
          <a:p>
            <a:r>
              <a:rPr lang="en-US" sz="2800" b="0">
                <a:latin typeface="Comic Sans MS" pitchFamily="66" charset="0"/>
              </a:rPr>
              <a:t>Some roles..</a:t>
            </a:r>
          </a:p>
        </p:txBody>
      </p:sp>
      <p:sp>
        <p:nvSpPr>
          <p:cNvPr id="19473" name="Rectangle 74"/>
          <p:cNvSpPr>
            <a:spLocks noChangeArrowheads="1"/>
          </p:cNvSpPr>
          <p:nvPr/>
        </p:nvSpPr>
        <p:spPr bwMode="auto">
          <a:xfrm>
            <a:off x="990600" y="990600"/>
            <a:ext cx="7467600" cy="990600"/>
          </a:xfrm>
          <a:prstGeom prst="rect">
            <a:avLst/>
          </a:prstGeom>
          <a:no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0325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717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1748"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solidFill>
                  <a:srgbClr val="000000"/>
                </a:solidFill>
              </a:rPr>
              <a:t>CPSC 422, Lecture 23</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24</a:t>
            </a:fld>
            <a:endParaRPr lang="en-US" smtClean="0">
              <a:solidFill>
                <a:srgbClr val="000000"/>
              </a:solidFill>
            </a:endParaRPr>
          </a:p>
        </p:txBody>
      </p:sp>
      <p:sp>
        <p:nvSpPr>
          <p:cNvPr id="4101" name="Rectangle 2"/>
          <p:cNvSpPr>
            <a:spLocks noGrp="1" noChangeArrowheads="1"/>
          </p:cNvSpPr>
          <p:nvPr>
            <p:ph type="title"/>
          </p:nvPr>
        </p:nvSpPr>
        <p:spPr>
          <a:xfrm>
            <a:off x="683568" y="188640"/>
            <a:ext cx="7772400" cy="1143000"/>
          </a:xfrm>
        </p:spPr>
        <p:txBody>
          <a:bodyPr/>
          <a:lstStyle/>
          <a:p>
            <a:pPr eaLnBrk="1" hangingPunct="1"/>
            <a:r>
              <a:rPr lang="en-US" dirty="0" smtClean="0"/>
              <a:t>Lecture Overview</a:t>
            </a:r>
          </a:p>
        </p:txBody>
      </p:sp>
      <p:sp>
        <p:nvSpPr>
          <p:cNvPr id="6" name="Rectangle 3"/>
          <p:cNvSpPr txBox="1">
            <a:spLocks noChangeArrowheads="1"/>
          </p:cNvSpPr>
          <p:nvPr/>
        </p:nvSpPr>
        <p:spPr bwMode="auto">
          <a:xfrm>
            <a:off x="457200" y="1600200"/>
            <a:ext cx="8229600" cy="38100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Font typeface="Arial" pitchFamily="34" charset="0"/>
              <a:buChar char="•"/>
              <a:defRPr/>
            </a:pPr>
            <a:r>
              <a:rPr lang="en-US" sz="2800" kern="0" dirty="0" smtClean="0">
                <a:solidFill>
                  <a:schemeClr val="accent3">
                    <a:lumMod val="50000"/>
                  </a:schemeClr>
                </a:solidFill>
                <a:latin typeface="Arial Unicode MS"/>
              </a:rPr>
              <a:t>Ontologies</a:t>
            </a:r>
            <a:r>
              <a:rPr lang="en-US" sz="2800" b="0" kern="0" dirty="0" smtClean="0">
                <a:solidFill>
                  <a:schemeClr val="accent3">
                    <a:lumMod val="50000"/>
                  </a:schemeClr>
                </a:solidFill>
                <a:latin typeface="Arial Unicode MS"/>
              </a:rPr>
              <a:t> – what objects/individuals should we represent? what relations (unary, binary,..)?</a:t>
            </a:r>
          </a:p>
          <a:p>
            <a:pPr marL="342900" indent="-342900">
              <a:spcBef>
                <a:spcPct val="20000"/>
              </a:spcBef>
              <a:buFont typeface="Arial" pitchFamily="34" charset="0"/>
              <a:buChar char="•"/>
              <a:defRPr/>
            </a:pPr>
            <a:r>
              <a:rPr lang="en-US" sz="2800" b="0" kern="0" dirty="0" smtClean="0">
                <a:solidFill>
                  <a:schemeClr val="accent3">
                    <a:lumMod val="50000"/>
                  </a:schemeClr>
                </a:solidFill>
                <a:latin typeface="Arial Unicode MS"/>
              </a:rPr>
              <a:t>Inspiration from </a:t>
            </a:r>
            <a:r>
              <a:rPr lang="en-US" sz="2800" kern="0" dirty="0" smtClean="0">
                <a:solidFill>
                  <a:schemeClr val="accent3">
                    <a:lumMod val="50000"/>
                  </a:schemeClr>
                </a:solidFill>
                <a:latin typeface="Arial Unicode MS"/>
              </a:rPr>
              <a:t>Natural </a:t>
            </a:r>
            <a:r>
              <a:rPr lang="en-US" sz="2800" kern="0" dirty="0">
                <a:solidFill>
                  <a:schemeClr val="accent3">
                    <a:lumMod val="50000"/>
                  </a:schemeClr>
                </a:solidFill>
                <a:latin typeface="Arial Unicode MS"/>
              </a:rPr>
              <a:t>L</a:t>
            </a:r>
            <a:r>
              <a:rPr lang="en-US" sz="2800" kern="0" dirty="0" smtClean="0">
                <a:solidFill>
                  <a:schemeClr val="accent3">
                    <a:lumMod val="50000"/>
                  </a:schemeClr>
                </a:solidFill>
                <a:latin typeface="Arial Unicode MS"/>
              </a:rPr>
              <a:t>anguage</a:t>
            </a:r>
            <a:r>
              <a:rPr lang="en-US" sz="2800" b="0" kern="0" dirty="0" smtClean="0">
                <a:solidFill>
                  <a:schemeClr val="accent3">
                    <a:lumMod val="50000"/>
                  </a:schemeClr>
                </a:solidFill>
                <a:latin typeface="Arial Unicode MS"/>
              </a:rPr>
              <a:t>: </a:t>
            </a:r>
            <a:r>
              <a:rPr lang="en-US" sz="2800" b="0" kern="0" dirty="0" err="1" smtClean="0">
                <a:solidFill>
                  <a:schemeClr val="accent3">
                    <a:lumMod val="50000"/>
                  </a:schemeClr>
                </a:solidFill>
                <a:latin typeface="Arial Unicode MS"/>
              </a:rPr>
              <a:t>WordNet</a:t>
            </a:r>
            <a:r>
              <a:rPr lang="en-US" sz="2800" b="0" kern="0" dirty="0" smtClean="0">
                <a:solidFill>
                  <a:schemeClr val="accent3">
                    <a:lumMod val="50000"/>
                  </a:schemeClr>
                </a:solidFill>
                <a:latin typeface="Arial Unicode MS"/>
              </a:rPr>
              <a:t> and </a:t>
            </a:r>
            <a:r>
              <a:rPr lang="en-US" sz="2800" b="0" kern="0" dirty="0" err="1" smtClean="0">
                <a:solidFill>
                  <a:schemeClr val="accent3">
                    <a:lumMod val="50000"/>
                  </a:schemeClr>
                </a:solidFill>
                <a:latin typeface="Arial Unicode MS"/>
              </a:rPr>
              <a:t>FrameNet</a:t>
            </a:r>
            <a:endParaRPr lang="en-US" sz="2800" b="0" kern="0" dirty="0" smtClean="0">
              <a:solidFill>
                <a:schemeClr val="accent3">
                  <a:lumMod val="50000"/>
                </a:schemeClr>
              </a:solidFill>
              <a:latin typeface="Arial Unicode MS"/>
            </a:endParaRPr>
          </a:p>
          <a:p>
            <a:pPr marL="342900" indent="-342900">
              <a:spcBef>
                <a:spcPct val="20000"/>
              </a:spcBef>
              <a:buFont typeface="Arial" pitchFamily="34" charset="0"/>
              <a:buChar char="•"/>
              <a:defRPr/>
            </a:pPr>
            <a:r>
              <a:rPr lang="en-US" sz="2800" b="0" kern="0" dirty="0" smtClean="0">
                <a:latin typeface="Arial Unicode MS"/>
              </a:rPr>
              <a:t>Extensions based on Wikipedia and mining the Web (YAGO, </a:t>
            </a:r>
            <a:r>
              <a:rPr lang="en-US" sz="2800" b="0" kern="0" dirty="0" err="1" smtClean="0">
                <a:latin typeface="Arial Unicode MS"/>
              </a:rPr>
              <a:t>ProBase</a:t>
            </a:r>
            <a:r>
              <a:rPr lang="en-US" sz="2800" b="0" kern="0" dirty="0" smtClean="0">
                <a:latin typeface="Arial Unicode MS"/>
              </a:rPr>
              <a:t>, Freebase)</a:t>
            </a:r>
          </a:p>
          <a:p>
            <a:pPr marL="342900" indent="-342900">
              <a:spcBef>
                <a:spcPct val="20000"/>
              </a:spcBef>
              <a:buFont typeface="Arial" pitchFamily="34" charset="0"/>
              <a:buChar char="•"/>
              <a:defRPr/>
            </a:pPr>
            <a:r>
              <a:rPr lang="en-US" sz="2800" b="0" kern="0" dirty="0" smtClean="0">
                <a:solidFill>
                  <a:schemeClr val="accent3">
                    <a:lumMod val="65000"/>
                  </a:schemeClr>
                </a:solidFill>
                <a:latin typeface="Arial Unicode MS"/>
              </a:rPr>
              <a:t>Domain Specific Ontologies (e.g., Medicine: </a:t>
            </a:r>
            <a:r>
              <a:rPr lang="en-US" sz="2800" b="0" kern="0" dirty="0" err="1" smtClean="0">
                <a:solidFill>
                  <a:schemeClr val="accent3">
                    <a:lumMod val="65000"/>
                  </a:schemeClr>
                </a:solidFill>
                <a:latin typeface="Arial Unicode MS"/>
              </a:rPr>
              <a:t>MeSH</a:t>
            </a:r>
            <a:r>
              <a:rPr lang="en-US" sz="2800" b="0" kern="0" dirty="0" smtClean="0">
                <a:solidFill>
                  <a:schemeClr val="accent3">
                    <a:lumMod val="65000"/>
                  </a:schemeClr>
                </a:solidFill>
                <a:latin typeface="Arial Unicode MS"/>
              </a:rPr>
              <a:t>, UMLS)</a:t>
            </a:r>
            <a:endParaRPr lang="en-US" sz="2800" b="0" kern="0" dirty="0">
              <a:solidFill>
                <a:schemeClr val="accent3">
                  <a:lumMod val="65000"/>
                </a:schemeClr>
              </a:solidFill>
              <a:latin typeface="Arial Unicode MS"/>
            </a:endParaRPr>
          </a:p>
          <a:p>
            <a:pPr marL="342900" indent="-342900">
              <a:spcBef>
                <a:spcPct val="20000"/>
              </a:spcBef>
              <a:buFont typeface="Arial" pitchFamily="34" charset="0"/>
              <a:buChar char="•"/>
              <a:defRPr/>
            </a:pPr>
            <a:endParaRPr lang="en-US" sz="2800" b="0" kern="0" dirty="0" smtClean="0">
              <a:solidFill>
                <a:srgbClr val="000000"/>
              </a:solidFill>
              <a:latin typeface="Arial Unicode MS"/>
            </a:endParaRPr>
          </a:p>
          <a:p>
            <a:pPr>
              <a:spcBef>
                <a:spcPct val="20000"/>
              </a:spcBef>
              <a:defRPr/>
            </a:pPr>
            <a:endParaRPr lang="en-US" sz="2800" b="0" kern="0" dirty="0" smtClean="0">
              <a:solidFill>
                <a:srgbClr val="000000"/>
              </a:solidFill>
              <a:latin typeface="Arial Unicode MS"/>
            </a:endParaRPr>
          </a:p>
          <a:p>
            <a:pPr marL="342900" indent="-342900">
              <a:spcBef>
                <a:spcPct val="20000"/>
              </a:spcBef>
              <a:defRPr/>
            </a:pPr>
            <a:endParaRPr lang="en-US" sz="2800" b="0" kern="0" dirty="0" smtClean="0">
              <a:solidFill>
                <a:srgbClr val="808080"/>
              </a:solidFill>
              <a:latin typeface="Arial Unicode MS"/>
            </a:endParaRPr>
          </a:p>
          <a:p>
            <a:pPr marL="342900" indent="-342900">
              <a:spcBef>
                <a:spcPct val="20000"/>
              </a:spcBef>
              <a:buFontTx/>
              <a:buChar char="•"/>
              <a:defRPr/>
            </a:pPr>
            <a:endParaRPr lang="en-US" sz="2800" b="0" kern="0" dirty="0" smtClean="0">
              <a:solidFill>
                <a:srgbClr val="808080"/>
              </a:solidFill>
              <a:latin typeface="Arial Unicode MS"/>
            </a:endParaRPr>
          </a:p>
        </p:txBody>
      </p:sp>
    </p:spTree>
    <p:extLst>
      <p:ext uri="{BB962C8B-B14F-4D97-AF65-F5344CB8AC3E}">
        <p14:creationId xmlns:p14="http://schemas.microsoft.com/office/powerpoint/2010/main" val="4576657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9200" cy="1143000"/>
          </a:xfrm>
        </p:spPr>
        <p:txBody>
          <a:bodyPr/>
          <a:lstStyle/>
          <a:p>
            <a:r>
              <a:rPr lang="en-CA" sz="3600" dirty="0" smtClean="0"/>
              <a:t>YAGO2: huge semantic knowledge base</a:t>
            </a:r>
            <a:endParaRPr lang="en-CA" sz="3600" dirty="0"/>
          </a:p>
        </p:txBody>
      </p:sp>
      <p:sp>
        <p:nvSpPr>
          <p:cNvPr id="3" name="Content Placeholder 2"/>
          <p:cNvSpPr>
            <a:spLocks noGrp="1"/>
          </p:cNvSpPr>
          <p:nvPr>
            <p:ph idx="1"/>
          </p:nvPr>
        </p:nvSpPr>
        <p:spPr>
          <a:xfrm>
            <a:off x="0" y="1066800"/>
            <a:ext cx="9144000" cy="2286000"/>
          </a:xfrm>
        </p:spPr>
        <p:txBody>
          <a:bodyPr/>
          <a:lstStyle/>
          <a:p>
            <a:r>
              <a:rPr lang="en-CA" dirty="0" smtClean="0"/>
              <a:t>Derived from </a:t>
            </a:r>
            <a:r>
              <a:rPr lang="en-CA" b="1" dirty="0" smtClean="0"/>
              <a:t>Wikipedia</a:t>
            </a:r>
            <a:r>
              <a:rPr lang="en-CA" dirty="0" smtClean="0"/>
              <a:t>, </a:t>
            </a:r>
            <a:r>
              <a:rPr lang="en-CA" b="1" dirty="0" err="1" smtClean="0"/>
              <a:t>WordNet</a:t>
            </a:r>
            <a:r>
              <a:rPr lang="en-CA" dirty="0" smtClean="0"/>
              <a:t> and </a:t>
            </a:r>
            <a:r>
              <a:rPr lang="en-CA" b="1" dirty="0" err="1" smtClean="0"/>
              <a:t>GeoNames</a:t>
            </a:r>
            <a:r>
              <a:rPr lang="en-CA" dirty="0" smtClean="0"/>
              <a:t>. </a:t>
            </a:r>
            <a:r>
              <a:rPr lang="en-CA" b="0" dirty="0" smtClean="0"/>
              <a:t>(started in 2007, paper in www conference) </a:t>
            </a:r>
          </a:p>
          <a:p>
            <a:r>
              <a:rPr lang="en-CA" dirty="0" smtClean="0"/>
              <a:t>10</a:t>
            </a:r>
            <a:r>
              <a:rPr lang="en-CA" baseline="30000" dirty="0" smtClean="0"/>
              <a:t>6</a:t>
            </a:r>
            <a:r>
              <a:rPr lang="en-CA" dirty="0" smtClean="0"/>
              <a:t> entities (persons, organizations, cities, etc.) </a:t>
            </a:r>
          </a:p>
          <a:p>
            <a:r>
              <a:rPr lang="en-CA" dirty="0" smtClean="0"/>
              <a:t>&gt;120</a:t>
            </a:r>
            <a:r>
              <a:rPr lang="en-CA" dirty="0"/>
              <a:t>* 10</a:t>
            </a:r>
            <a:r>
              <a:rPr lang="en-CA" baseline="30000" dirty="0" smtClean="0"/>
              <a:t>6</a:t>
            </a:r>
            <a:r>
              <a:rPr lang="en-CA" dirty="0" smtClean="0"/>
              <a:t> facts about these entities. </a:t>
            </a:r>
          </a:p>
        </p:txBody>
      </p:sp>
      <p:sp>
        <p:nvSpPr>
          <p:cNvPr id="5" name="Footer Placeholder 4"/>
          <p:cNvSpPr>
            <a:spLocks noGrp="1"/>
          </p:cNvSpPr>
          <p:nvPr>
            <p:ph type="ftr" sz="quarter" idx="11"/>
          </p:nvPr>
        </p:nvSpPr>
        <p:spPr/>
        <p:txBody>
          <a:bodyPr/>
          <a:lstStyle/>
          <a:p>
            <a:pPr>
              <a:defRPr/>
            </a:pPr>
            <a:r>
              <a:rPr lang="en-US" smtClean="0"/>
              <a:t>CPSC 422, Lecture 23</a:t>
            </a:r>
            <a:endParaRPr lang="en-US"/>
          </a:p>
        </p:txBody>
      </p:sp>
      <p:sp>
        <p:nvSpPr>
          <p:cNvPr id="6" name="Slide Number Placeholder 5"/>
          <p:cNvSpPr>
            <a:spLocks noGrp="1"/>
          </p:cNvSpPr>
          <p:nvPr>
            <p:ph type="sldNum" sz="quarter" idx="12"/>
          </p:nvPr>
        </p:nvSpPr>
        <p:spPr/>
        <p:txBody>
          <a:bodyPr/>
          <a:lstStyle/>
          <a:p>
            <a:pPr>
              <a:defRPr/>
            </a:pPr>
            <a:fld id="{57EC8A4E-3639-41C4-97C6-E5A2C3A818F6}" type="slidenum">
              <a:rPr lang="en-US" smtClean="0"/>
              <a:pPr>
                <a:defRPr/>
              </a:pPr>
              <a:t>25</a:t>
            </a:fld>
            <a:endParaRPr lang="en-US"/>
          </a:p>
        </p:txBody>
      </p:sp>
      <p:sp>
        <p:nvSpPr>
          <p:cNvPr id="7" name="Content Placeholder 2"/>
          <p:cNvSpPr txBox="1">
            <a:spLocks/>
          </p:cNvSpPr>
          <p:nvPr/>
        </p:nvSpPr>
        <p:spPr bwMode="auto">
          <a:xfrm>
            <a:off x="152400" y="3429000"/>
            <a:ext cx="9144000" cy="2743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FontTx/>
              <a:buChar char="•"/>
            </a:pPr>
            <a:r>
              <a:rPr kumimoji="0" lang="en-CA" sz="2800" b="1" i="0" u="none" strike="noStrike" kern="0" cap="none" spc="0" normalizeH="0" baseline="0" noProof="0" dirty="0" smtClean="0">
                <a:ln>
                  <a:noFill/>
                </a:ln>
                <a:solidFill>
                  <a:schemeClr val="tx1"/>
                </a:solidFill>
                <a:effectLst/>
                <a:uLnTx/>
                <a:uFillTx/>
                <a:latin typeface="+mn-lt"/>
                <a:ea typeface="+mn-ea"/>
                <a:cs typeface="+mn-cs"/>
              </a:rPr>
              <a:t>YAGO </a:t>
            </a:r>
            <a:r>
              <a:rPr lang="en-CA" sz="2800" kern="0" dirty="0" smtClean="0">
                <a:latin typeface="+mn-lt"/>
              </a:rPr>
              <a:t>accuracy of 95%. has </a:t>
            </a:r>
            <a:r>
              <a:rPr kumimoji="0" lang="en-CA" sz="2800" b="1" i="0" u="none" strike="noStrike" kern="0" cap="none" spc="0" normalizeH="0" baseline="0" noProof="0" dirty="0" smtClean="0">
                <a:ln>
                  <a:noFill/>
                </a:ln>
                <a:solidFill>
                  <a:schemeClr val="tx1"/>
                </a:solidFill>
                <a:effectLst/>
                <a:uLnTx/>
                <a:uFillTx/>
                <a:latin typeface="+mn-lt"/>
                <a:ea typeface="+mn-ea"/>
                <a:cs typeface="+mn-cs"/>
              </a:rPr>
              <a:t>been manually evaluated.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CA" sz="2800" kern="0" dirty="0" smtClean="0">
                <a:latin typeface="+mn-lt"/>
              </a:rPr>
              <a:t>A</a:t>
            </a:r>
            <a:r>
              <a:rPr kumimoji="0" lang="en-CA" sz="2800" b="1" i="0" u="none" strike="noStrike" kern="0" cap="none" spc="0" normalizeH="0" baseline="0" noProof="0" dirty="0" err="1" smtClean="0">
                <a:ln>
                  <a:noFill/>
                </a:ln>
                <a:solidFill>
                  <a:schemeClr val="tx1"/>
                </a:solidFill>
                <a:effectLst/>
                <a:uLnTx/>
                <a:uFillTx/>
                <a:latin typeface="+mn-lt"/>
                <a:ea typeface="+mn-ea"/>
                <a:cs typeface="+mn-cs"/>
              </a:rPr>
              <a:t>nchored</a:t>
            </a:r>
            <a:r>
              <a:rPr kumimoji="0" lang="en-CA" sz="2800" b="1" i="0" u="none" strike="noStrike" kern="0" cap="none" spc="0" normalizeH="0" baseline="0" noProof="0" dirty="0" smtClean="0">
                <a:ln>
                  <a:noFill/>
                </a:ln>
                <a:solidFill>
                  <a:schemeClr val="tx1"/>
                </a:solidFill>
                <a:effectLst/>
                <a:uLnTx/>
                <a:uFillTx/>
                <a:latin typeface="+mn-lt"/>
                <a:ea typeface="+mn-ea"/>
                <a:cs typeface="+mn-cs"/>
              </a:rPr>
              <a:t> in </a:t>
            </a:r>
            <a:r>
              <a:rPr kumimoji="0" lang="en-CA" sz="2800" b="1" i="1" u="none" strike="noStrike" kern="0" cap="none" spc="0" normalizeH="0" baseline="0" noProof="0" dirty="0" smtClean="0">
                <a:ln>
                  <a:noFill/>
                </a:ln>
                <a:solidFill>
                  <a:schemeClr val="tx1"/>
                </a:solidFill>
                <a:effectLst/>
                <a:uLnTx/>
                <a:uFillTx/>
                <a:latin typeface="+mn-lt"/>
                <a:ea typeface="+mn-ea"/>
                <a:cs typeface="+mn-cs"/>
              </a:rPr>
              <a:t>time</a:t>
            </a:r>
            <a:r>
              <a:rPr kumimoji="0" lang="en-CA" sz="2800" b="1" i="0" u="none" strike="noStrike" kern="0" cap="none" spc="0" normalizeH="0" baseline="0" noProof="0" dirty="0" smtClean="0">
                <a:ln>
                  <a:noFill/>
                </a:ln>
                <a:solidFill>
                  <a:schemeClr val="tx1"/>
                </a:solidFill>
                <a:effectLst/>
                <a:uLnTx/>
                <a:uFillTx/>
                <a:latin typeface="+mn-lt"/>
                <a:ea typeface="+mn-ea"/>
                <a:cs typeface="+mn-cs"/>
              </a:rPr>
              <a:t> and </a:t>
            </a:r>
            <a:r>
              <a:rPr kumimoji="0" lang="en-CA" sz="2800" b="1" i="1" u="none" strike="noStrike" kern="0" cap="none" spc="0" normalizeH="0" baseline="0" noProof="0" dirty="0" smtClean="0">
                <a:ln>
                  <a:noFill/>
                </a:ln>
                <a:solidFill>
                  <a:schemeClr val="tx1"/>
                </a:solidFill>
                <a:effectLst/>
                <a:uLnTx/>
                <a:uFillTx/>
                <a:latin typeface="+mn-lt"/>
                <a:ea typeface="+mn-ea"/>
                <a:cs typeface="+mn-cs"/>
              </a:rPr>
              <a:t>space</a:t>
            </a:r>
            <a:r>
              <a:rPr kumimoji="0" lang="en-CA" sz="2800" b="1" i="0" u="none" strike="noStrike" kern="0" cap="none" spc="0" normalizeH="0" baseline="0" noProof="0" dirty="0" smtClean="0">
                <a:ln>
                  <a:noFill/>
                </a:ln>
                <a:solidFill>
                  <a:schemeClr val="tx1"/>
                </a:solidFill>
                <a:effectLst/>
                <a:uLnTx/>
                <a:uFillTx/>
                <a:latin typeface="+mn-lt"/>
                <a:ea typeface="+mn-ea"/>
                <a:cs typeface="+mn-cs"/>
              </a:rPr>
              <a:t>. YAGO attaches a </a:t>
            </a:r>
            <a:r>
              <a:rPr kumimoji="0" lang="en-CA" sz="2800" b="1" i="1" u="none" strike="noStrike" kern="0" cap="none" spc="0" normalizeH="0" baseline="0" noProof="0" dirty="0" smtClean="0">
                <a:ln>
                  <a:noFill/>
                </a:ln>
                <a:solidFill>
                  <a:schemeClr val="tx1"/>
                </a:solidFill>
                <a:effectLst/>
                <a:uLnTx/>
                <a:uFillTx/>
                <a:latin typeface="+mn-lt"/>
                <a:ea typeface="+mn-ea"/>
                <a:cs typeface="+mn-cs"/>
              </a:rPr>
              <a:t>temporal</a:t>
            </a:r>
            <a:r>
              <a:rPr kumimoji="0" lang="en-CA" sz="2800" b="1" i="0" u="none" strike="noStrike" kern="0" cap="none" spc="0" normalizeH="0" baseline="0" noProof="0" dirty="0" smtClean="0">
                <a:ln>
                  <a:noFill/>
                </a:ln>
                <a:solidFill>
                  <a:schemeClr val="tx1"/>
                </a:solidFill>
                <a:effectLst/>
                <a:uLnTx/>
                <a:uFillTx/>
                <a:latin typeface="+mn-lt"/>
                <a:ea typeface="+mn-ea"/>
                <a:cs typeface="+mn-cs"/>
              </a:rPr>
              <a:t> dimension and a </a:t>
            </a:r>
            <a:r>
              <a:rPr kumimoji="0" lang="en-CA" sz="2800" b="1" i="1" u="none" strike="noStrike" kern="0" cap="none" spc="0" normalizeH="0" baseline="0" noProof="0" dirty="0" smtClean="0">
                <a:ln>
                  <a:noFill/>
                </a:ln>
                <a:solidFill>
                  <a:schemeClr val="tx1"/>
                </a:solidFill>
                <a:effectLst/>
                <a:uLnTx/>
                <a:uFillTx/>
                <a:latin typeface="+mn-lt"/>
                <a:ea typeface="+mn-ea"/>
                <a:cs typeface="+mn-cs"/>
              </a:rPr>
              <a:t>spatial</a:t>
            </a:r>
            <a:r>
              <a:rPr kumimoji="0" lang="en-CA" sz="2800" b="1" i="0" u="none" strike="noStrike" kern="0" cap="none" spc="0" normalizeH="0" baseline="0" noProof="0" dirty="0" smtClean="0">
                <a:ln>
                  <a:noFill/>
                </a:ln>
                <a:solidFill>
                  <a:schemeClr val="tx1"/>
                </a:solidFill>
                <a:effectLst/>
                <a:uLnTx/>
                <a:uFillTx/>
                <a:latin typeface="+mn-lt"/>
                <a:ea typeface="+mn-ea"/>
                <a:cs typeface="+mn-cs"/>
              </a:rPr>
              <a:t> dimension to many of its facts and entities.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CA" sz="2800" b="1" i="0" u="none" strike="noStrike" kern="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49464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Freebase</a:t>
            </a:r>
            <a:endParaRPr lang="en-CA" dirty="0"/>
          </a:p>
        </p:txBody>
      </p:sp>
      <p:sp>
        <p:nvSpPr>
          <p:cNvPr id="3" name="Content Placeholder 2"/>
          <p:cNvSpPr>
            <a:spLocks noGrp="1"/>
          </p:cNvSpPr>
          <p:nvPr>
            <p:ph idx="1"/>
          </p:nvPr>
        </p:nvSpPr>
        <p:spPr>
          <a:xfrm>
            <a:off x="381000" y="762000"/>
            <a:ext cx="8458200" cy="5257800"/>
          </a:xfrm>
        </p:spPr>
        <p:txBody>
          <a:bodyPr/>
          <a:lstStyle/>
          <a:p>
            <a:pPr marL="457200" indent="-457200">
              <a:buFont typeface="Arial" panose="020B0604020202020204" pitchFamily="34" charset="0"/>
              <a:buChar char="•"/>
            </a:pPr>
            <a:r>
              <a:rPr lang="en-CA" sz="2400" dirty="0" smtClean="0"/>
              <a:t>“Collaboratively constructed database.” </a:t>
            </a:r>
          </a:p>
          <a:p>
            <a:pPr marL="457200" indent="-457200">
              <a:buFont typeface="Arial" panose="020B0604020202020204" pitchFamily="34" charset="0"/>
              <a:buChar char="•"/>
            </a:pPr>
            <a:r>
              <a:rPr lang="en-CA" sz="2400" dirty="0"/>
              <a:t>Freebase contains </a:t>
            </a:r>
            <a:r>
              <a:rPr lang="en-CA" sz="2400" dirty="0">
                <a:solidFill>
                  <a:srgbClr val="00B0F0"/>
                </a:solidFill>
              </a:rPr>
              <a:t>tens of millions </a:t>
            </a:r>
            <a:r>
              <a:rPr lang="en-CA" sz="2400" dirty="0"/>
              <a:t>of topics, </a:t>
            </a:r>
            <a:r>
              <a:rPr lang="en-CA" sz="2400" dirty="0">
                <a:solidFill>
                  <a:srgbClr val="00B0F0"/>
                </a:solidFill>
              </a:rPr>
              <a:t>thousands of types</a:t>
            </a:r>
            <a:r>
              <a:rPr lang="en-CA" sz="2400" dirty="0"/>
              <a:t>, and </a:t>
            </a:r>
            <a:r>
              <a:rPr lang="en-CA" sz="2400" dirty="0">
                <a:solidFill>
                  <a:srgbClr val="00B0F0"/>
                </a:solidFill>
              </a:rPr>
              <a:t>tens of thousands of </a:t>
            </a:r>
            <a:r>
              <a:rPr lang="en-CA" sz="2400" dirty="0" smtClean="0">
                <a:solidFill>
                  <a:srgbClr val="00B0F0"/>
                </a:solidFill>
              </a:rPr>
              <a:t>properties </a:t>
            </a:r>
            <a:r>
              <a:rPr lang="en-CA" sz="2400" dirty="0" smtClean="0"/>
              <a:t>and over </a:t>
            </a:r>
            <a:r>
              <a:rPr lang="en-CA" sz="2400" dirty="0" smtClean="0">
                <a:solidFill>
                  <a:srgbClr val="00B0F0"/>
                </a:solidFill>
              </a:rPr>
              <a:t>a billion of facts</a:t>
            </a:r>
          </a:p>
          <a:p>
            <a:pPr marL="457200" indent="-457200">
              <a:buFont typeface="Arial" panose="020B0604020202020204" pitchFamily="34" charset="0"/>
              <a:buChar char="•"/>
            </a:pPr>
            <a:r>
              <a:rPr lang="en-CA" sz="2400" dirty="0"/>
              <a:t>A</a:t>
            </a:r>
            <a:r>
              <a:rPr lang="en-CA" sz="2400" dirty="0" smtClean="0"/>
              <a:t>utomatically extracted from a number of resources including </a:t>
            </a:r>
            <a:r>
              <a:rPr lang="en-CA" sz="2400" b="1" dirty="0" smtClean="0"/>
              <a:t>Wikipedia</a:t>
            </a:r>
            <a:r>
              <a:rPr lang="en-CA" sz="2400" dirty="0" smtClean="0"/>
              <a:t>, </a:t>
            </a:r>
            <a:r>
              <a:rPr lang="en-CA" sz="2400" b="1" dirty="0" err="1" smtClean="0"/>
              <a:t>MusicBrainz</a:t>
            </a:r>
            <a:r>
              <a:rPr lang="en-CA" sz="2400" dirty="0" smtClean="0"/>
              <a:t>, and </a:t>
            </a:r>
            <a:r>
              <a:rPr lang="en-CA" sz="2400" b="1" dirty="0" smtClean="0"/>
              <a:t>NNDB </a:t>
            </a:r>
          </a:p>
          <a:p>
            <a:pPr marL="457200" indent="-457200">
              <a:buFont typeface="Arial" panose="020B0604020202020204" pitchFamily="34" charset="0"/>
              <a:buChar char="•"/>
            </a:pPr>
            <a:r>
              <a:rPr lang="en-CA" sz="2400" dirty="0" smtClean="0"/>
              <a:t>as well as the </a:t>
            </a:r>
            <a:r>
              <a:rPr lang="en-CA" sz="2400" b="1" dirty="0" smtClean="0"/>
              <a:t>knowledge contributed by the human volunteers. </a:t>
            </a:r>
          </a:p>
          <a:p>
            <a:pPr marL="457200" indent="-457200">
              <a:buFont typeface="Arial" panose="020B0604020202020204" pitchFamily="34" charset="0"/>
              <a:buChar char="•"/>
            </a:pPr>
            <a:r>
              <a:rPr lang="en-CA" sz="2400" dirty="0" smtClean="0"/>
              <a:t>Each Freebase entity is assigned a set of human-readable unique keys, which are assembled of a value and a namespace. </a:t>
            </a:r>
          </a:p>
          <a:p>
            <a:pPr marL="457200" indent="-457200">
              <a:buFont typeface="Arial" panose="020B0604020202020204" pitchFamily="34" charset="0"/>
              <a:buChar char="•"/>
            </a:pPr>
            <a:r>
              <a:rPr lang="en-CA" sz="2400" dirty="0" smtClean="0"/>
              <a:t>All </a:t>
            </a:r>
            <a:r>
              <a:rPr lang="en-CA" sz="2400" b="1" dirty="0"/>
              <a:t>available for free </a:t>
            </a:r>
            <a:r>
              <a:rPr lang="en-CA" sz="2400" dirty="0"/>
              <a:t>through the APIs or to download from our weekly data dumps</a:t>
            </a:r>
            <a:endParaRPr lang="en-CA" sz="2400" dirty="0" smtClean="0"/>
          </a:p>
          <a:p>
            <a:pPr marL="457200" indent="-457200">
              <a:buFont typeface="Arial" panose="020B0604020202020204" pitchFamily="34" charset="0"/>
              <a:buChar char="•"/>
            </a:pPr>
            <a:endParaRPr lang="en-CA" sz="2400"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23</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9FA10373-BF0C-4AA6-A60E-34C86219A604}" type="slidenum">
              <a:rPr lang="en-US" smtClean="0">
                <a:solidFill>
                  <a:srgbClr val="000000"/>
                </a:solidFill>
              </a:rPr>
              <a:pPr>
                <a:defRPr/>
              </a:pPr>
              <a:t>26</a:t>
            </a:fld>
            <a:endParaRPr lang="en-US">
              <a:solidFill>
                <a:srgbClr val="000000"/>
              </a:solidFill>
            </a:endParaRPr>
          </a:p>
        </p:txBody>
      </p:sp>
    </p:spTree>
    <p:extLst>
      <p:ext uri="{BB962C8B-B14F-4D97-AF65-F5344CB8AC3E}">
        <p14:creationId xmlns:p14="http://schemas.microsoft.com/office/powerpoint/2010/main" val="7245717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Probase</a:t>
            </a:r>
            <a:r>
              <a:rPr lang="en-CA" dirty="0" smtClean="0"/>
              <a:t> (MS Research)</a:t>
            </a:r>
            <a:endParaRPr lang="en-CA" dirty="0"/>
          </a:p>
        </p:txBody>
      </p:sp>
      <p:sp>
        <p:nvSpPr>
          <p:cNvPr id="3" name="Content Placeholder 2"/>
          <p:cNvSpPr>
            <a:spLocks noGrp="1"/>
          </p:cNvSpPr>
          <p:nvPr>
            <p:ph idx="1"/>
          </p:nvPr>
        </p:nvSpPr>
        <p:spPr>
          <a:xfrm>
            <a:off x="304800" y="990600"/>
            <a:ext cx="8458200" cy="4495800"/>
          </a:xfrm>
        </p:spPr>
        <p:txBody>
          <a:bodyPr/>
          <a:lstStyle/>
          <a:p>
            <a:pPr marL="457200" indent="-457200">
              <a:buFont typeface="Arial" panose="020B0604020202020204" pitchFamily="34" charset="0"/>
              <a:buChar char="•"/>
            </a:pPr>
            <a:r>
              <a:rPr lang="en-CA" dirty="0" smtClean="0"/>
              <a:t>Harnessed </a:t>
            </a:r>
            <a:r>
              <a:rPr lang="en-CA" dirty="0"/>
              <a:t>from billions of </a:t>
            </a:r>
            <a:r>
              <a:rPr lang="en-CA" b="1" dirty="0"/>
              <a:t>web pages </a:t>
            </a:r>
            <a:r>
              <a:rPr lang="en-CA" dirty="0"/>
              <a:t>and years worth of </a:t>
            </a:r>
            <a:r>
              <a:rPr lang="en-CA" b="1" dirty="0"/>
              <a:t>search logs </a:t>
            </a:r>
            <a:endParaRPr lang="en-CA" b="1" dirty="0" smtClean="0"/>
          </a:p>
          <a:p>
            <a:pPr marL="457200" indent="-457200">
              <a:buFont typeface="Arial" panose="020B0604020202020204" pitchFamily="34" charset="0"/>
              <a:buChar char="•"/>
            </a:pPr>
            <a:r>
              <a:rPr lang="en-CA" dirty="0" smtClean="0"/>
              <a:t>Extremely </a:t>
            </a:r>
            <a:r>
              <a:rPr lang="en-CA" dirty="0"/>
              <a:t>large concept/category space (2.7 million categories</a:t>
            </a:r>
            <a:r>
              <a:rPr lang="en-CA" dirty="0" smtClean="0"/>
              <a:t>).</a:t>
            </a:r>
          </a:p>
          <a:p>
            <a:pPr marL="457200" indent="-457200">
              <a:buFont typeface="Arial" panose="020B0604020202020204" pitchFamily="34" charset="0"/>
              <a:buChar char="•"/>
            </a:pPr>
            <a:r>
              <a:rPr lang="en-CA" dirty="0" smtClean="0"/>
              <a:t>Probabilistic model for correctness, typicality (e.g., between concept and instance)</a:t>
            </a:r>
            <a:endParaRPr lang="en-CA"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23</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9FA10373-BF0C-4AA6-A60E-34C86219A604}" type="slidenum">
              <a:rPr lang="en-US" smtClean="0">
                <a:solidFill>
                  <a:srgbClr val="000000"/>
                </a:solidFill>
              </a:rPr>
              <a:pPr>
                <a:defRPr/>
              </a:pPr>
              <a:t>27</a:t>
            </a:fld>
            <a:endParaRPr lang="en-US">
              <a:solidFill>
                <a:srgbClr val="000000"/>
              </a:solidFill>
            </a:endParaRPr>
          </a:p>
        </p:txBody>
      </p:sp>
    </p:spTree>
    <p:extLst>
      <p:ext uri="{BB962C8B-B14F-4D97-AF65-F5344CB8AC3E}">
        <p14:creationId xmlns:p14="http://schemas.microsoft.com/office/powerpoint/2010/main" val="32481130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23</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9FA10373-BF0C-4AA6-A60E-34C86219A604}" type="slidenum">
              <a:rPr lang="en-US" smtClean="0">
                <a:solidFill>
                  <a:srgbClr val="000000"/>
                </a:solidFill>
              </a:rPr>
              <a:pPr>
                <a:defRPr/>
              </a:pPr>
              <a:t>28</a:t>
            </a:fld>
            <a:endParaRPr lang="en-US">
              <a:solidFill>
                <a:srgbClr val="000000"/>
              </a:solidFill>
            </a:endParaRPr>
          </a:p>
        </p:txBody>
      </p:sp>
      <p:pic>
        <p:nvPicPr>
          <p:cNvPr id="89090" name="Picture 2" descr="http://research.microsoft.com/en-us/projects/probase/probase_overview.png"/>
          <p:cNvPicPr>
            <a:picLocks noChangeAspect="1" noChangeArrowheads="1"/>
          </p:cNvPicPr>
          <p:nvPr/>
        </p:nvPicPr>
        <p:blipFill rotWithShape="1">
          <a:blip r:embed="rId2">
            <a:extLst>
              <a:ext uri="{28A0092B-C50C-407E-A947-70E740481C1C}">
                <a14:useLocalDpi xmlns:a14="http://schemas.microsoft.com/office/drawing/2010/main" val="0"/>
              </a:ext>
            </a:extLst>
          </a:blip>
          <a:srcRect t="39274" r="63183"/>
          <a:stretch/>
        </p:blipFill>
        <p:spPr bwMode="auto">
          <a:xfrm>
            <a:off x="533400" y="381000"/>
            <a:ext cx="7210425" cy="6786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3319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 snippet of </a:t>
            </a:r>
            <a:r>
              <a:rPr lang="en-CA" dirty="0" err="1"/>
              <a:t>Probase's</a:t>
            </a:r>
            <a:r>
              <a:rPr lang="en-CA" dirty="0"/>
              <a:t> core taxonomy</a:t>
            </a:r>
          </a:p>
        </p:txBody>
      </p:sp>
      <p:sp>
        <p:nvSpPr>
          <p:cNvPr id="3" name="Content Placeholder 2"/>
          <p:cNvSpPr>
            <a:spLocks noGrp="1"/>
          </p:cNvSpPr>
          <p:nvPr>
            <p:ph idx="1"/>
          </p:nvPr>
        </p:nvSpPr>
        <p:spPr/>
        <p:txBody>
          <a:bodyPr/>
          <a:lstStyle/>
          <a:p>
            <a:endParaRPr lang="en-CA"/>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23</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9FA10373-BF0C-4AA6-A60E-34C86219A604}" type="slidenum">
              <a:rPr lang="en-US" smtClean="0">
                <a:solidFill>
                  <a:srgbClr val="000000"/>
                </a:solidFill>
              </a:rPr>
              <a:pPr>
                <a:defRPr/>
              </a:pPr>
              <a:t>29</a:t>
            </a:fld>
            <a:endParaRPr lang="en-US">
              <a:solidFill>
                <a:srgbClr val="000000"/>
              </a:solidFill>
            </a:endParaRPr>
          </a:p>
        </p:txBody>
      </p:sp>
      <p:pic>
        <p:nvPicPr>
          <p:cNvPr id="88066" name="Picture 2" descr="http://research.microsoft.com/en-us/projects/probase/probasenew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752600"/>
            <a:ext cx="7361111" cy="36576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4453560" y="1416240"/>
              <a:ext cx="4028400" cy="2527920"/>
            </p14:xfrm>
          </p:contentPart>
        </mc:Choice>
        <mc:Fallback xmlns="">
          <p:pic>
            <p:nvPicPr>
              <p:cNvPr id="6" name="Ink 5"/>
              <p:cNvPicPr/>
              <p:nvPr/>
            </p:nvPicPr>
            <p:blipFill>
              <a:blip r:embed="rId5"/>
              <a:stretch>
                <a:fillRect/>
              </a:stretch>
            </p:blipFill>
            <p:spPr>
              <a:xfrm>
                <a:off x="4446720" y="1409400"/>
                <a:ext cx="4039200" cy="2540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p14:cNvContentPartPr/>
              <p14:nvPr/>
            </p14:nvContentPartPr>
            <p14:xfrm>
              <a:off x="3509640" y="3022200"/>
              <a:ext cx="5280120" cy="1504080"/>
            </p14:xfrm>
          </p:contentPart>
        </mc:Choice>
        <mc:Fallback xmlns="">
          <p:pic>
            <p:nvPicPr>
              <p:cNvPr id="7" name="Ink 6"/>
              <p:cNvPicPr/>
              <p:nvPr/>
            </p:nvPicPr>
            <p:blipFill>
              <a:blip r:embed="rId7"/>
              <a:stretch>
                <a:fillRect/>
              </a:stretch>
            </p:blipFill>
            <p:spPr>
              <a:xfrm>
                <a:off x="3502080" y="3017160"/>
                <a:ext cx="5290920" cy="1513440"/>
              </a:xfrm>
              <a:prstGeom prst="rect">
                <a:avLst/>
              </a:prstGeom>
            </p:spPr>
          </p:pic>
        </mc:Fallback>
      </mc:AlternateContent>
    </p:spTree>
    <p:extLst>
      <p:ext uri="{BB962C8B-B14F-4D97-AF65-F5344CB8AC3E}">
        <p14:creationId xmlns:p14="http://schemas.microsoft.com/office/powerpoint/2010/main" val="8033705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 name="Footer Placeholder 5"/>
          <p:cNvSpPr>
            <a:spLocks noGrp="1"/>
          </p:cNvSpPr>
          <p:nvPr>
            <p:ph type="ftr" sz="quarter" idx="11"/>
          </p:nvPr>
        </p:nvSpPr>
        <p:spPr>
          <a:noFill/>
        </p:spPr>
        <p:txBody>
          <a:bodyPr/>
          <a:lstStyle/>
          <a:p>
            <a:r>
              <a:rPr lang="en-US" smtClean="0"/>
              <a:t>CPSC 422, Lecture 22</a:t>
            </a:r>
            <a:endParaRPr lang="en-US"/>
          </a:p>
        </p:txBody>
      </p:sp>
      <p:sp>
        <p:nvSpPr>
          <p:cNvPr id="2069" name="Slide Number Placeholder 6"/>
          <p:cNvSpPr>
            <a:spLocks noGrp="1"/>
          </p:cNvSpPr>
          <p:nvPr>
            <p:ph type="sldNum" sz="quarter" idx="12"/>
          </p:nvPr>
        </p:nvSpPr>
        <p:spPr>
          <a:noFill/>
        </p:spPr>
        <p:txBody>
          <a:bodyPr/>
          <a:lstStyle/>
          <a:p>
            <a:fld id="{9E04D2FA-545F-43AF-A26B-6EEB7FF1AB78}" type="slidenum">
              <a:rPr lang="en-US" smtClean="0"/>
              <a:pPr/>
              <a:t>3</a:t>
            </a:fld>
            <a:endParaRPr lang="en-US" smtClean="0"/>
          </a:p>
        </p:txBody>
      </p:sp>
      <p:sp>
        <p:nvSpPr>
          <p:cNvPr id="2071" name="Rectangle 3"/>
          <p:cNvSpPr>
            <a:spLocks noGrp="1" noChangeArrowheads="1"/>
          </p:cNvSpPr>
          <p:nvPr>
            <p:ph type="body" sz="half" idx="1"/>
          </p:nvPr>
        </p:nvSpPr>
        <p:spPr>
          <a:xfrm>
            <a:off x="0" y="1143000"/>
            <a:ext cx="8991600" cy="1219200"/>
          </a:xfrm>
        </p:spPr>
        <p:txBody>
          <a:bodyPr/>
          <a:lstStyle/>
          <a:p>
            <a:pPr lvl="1" eaLnBrk="1" hangingPunct="1">
              <a:buFontTx/>
              <a:buNone/>
            </a:pPr>
            <a:r>
              <a:rPr lang="en-US" sz="2800" smtClean="0"/>
              <a:t>Map NL queries into FOPC so that answers can be effectively computed</a:t>
            </a:r>
            <a:r>
              <a:rPr lang="en-US" sz="2800" smtClean="0">
                <a:solidFill>
                  <a:srgbClr val="008000"/>
                </a:solidFill>
              </a:rPr>
              <a:t>	</a:t>
            </a:r>
          </a:p>
          <a:p>
            <a:pPr lvl="1" eaLnBrk="1" hangingPunct="1"/>
            <a:endParaRPr lang="en-US" sz="2800" smtClean="0">
              <a:solidFill>
                <a:srgbClr val="008000"/>
              </a:solidFill>
            </a:endParaRPr>
          </a:p>
          <a:p>
            <a:pPr eaLnBrk="1" hangingPunct="1"/>
            <a:endParaRPr lang="en-US" smtClean="0">
              <a:solidFill>
                <a:schemeClr val="accent2"/>
              </a:solidFill>
            </a:endParaRPr>
          </a:p>
        </p:txBody>
      </p:sp>
      <p:graphicFrame>
        <p:nvGraphicFramePr>
          <p:cNvPr id="2050" name="Object 12"/>
          <p:cNvGraphicFramePr>
            <a:graphicFrameLocks noChangeAspect="1"/>
          </p:cNvGraphicFramePr>
          <p:nvPr/>
        </p:nvGraphicFramePr>
        <p:xfrm>
          <a:off x="304800" y="2743200"/>
          <a:ext cx="7162800" cy="436563"/>
        </p:xfrm>
        <a:graphic>
          <a:graphicData uri="http://schemas.openxmlformats.org/presentationml/2006/ole">
            <mc:AlternateContent xmlns:mc="http://schemas.openxmlformats.org/markup-compatibility/2006">
              <mc:Choice xmlns:v="urn:schemas-microsoft-com:vml" Requires="v">
                <p:oleObj spid="_x0000_s86032" name="Equation" r:id="rId4" imgW="3327120" imgH="203040" progId="Equation.3">
                  <p:embed/>
                </p:oleObj>
              </mc:Choice>
              <mc:Fallback>
                <p:oleObj name="Equation" r:id="rId4" imgW="332712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743200"/>
                        <a:ext cx="7162800" cy="436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2" name="Content Placeholder 13"/>
          <p:cNvSpPr>
            <a:spLocks noGrp="1"/>
          </p:cNvSpPr>
          <p:nvPr>
            <p:ph sz="half" idx="2"/>
          </p:nvPr>
        </p:nvSpPr>
        <p:spPr>
          <a:xfrm>
            <a:off x="0" y="2133600"/>
            <a:ext cx="9144000" cy="533400"/>
          </a:xfrm>
        </p:spPr>
        <p:txBody>
          <a:bodyPr/>
          <a:lstStyle/>
          <a:p>
            <a:r>
              <a:rPr lang="en-US" sz="2400" b="0" i="1" smtClean="0"/>
              <a:t>What African countries are not on the Mediterranean Sea?</a:t>
            </a:r>
          </a:p>
        </p:txBody>
      </p:sp>
      <p:sp>
        <p:nvSpPr>
          <p:cNvPr id="15" name="Content Placeholder 13"/>
          <p:cNvSpPr txBox="1">
            <a:spLocks/>
          </p:cNvSpPr>
          <p:nvPr/>
        </p:nvSpPr>
        <p:spPr bwMode="auto">
          <a:xfrm>
            <a:off x="0" y="3200400"/>
            <a:ext cx="8458200" cy="533400"/>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2400" b="0" i="1" kern="0" dirty="0">
                <a:latin typeface="+mn-lt"/>
              </a:rPr>
              <a:t>Was 2007 the first El Nino  year after 2001?</a:t>
            </a:r>
          </a:p>
        </p:txBody>
      </p:sp>
      <p:graphicFrame>
        <p:nvGraphicFramePr>
          <p:cNvPr id="2051" name="Object 12"/>
          <p:cNvGraphicFramePr>
            <a:graphicFrameLocks noChangeAspect="1"/>
          </p:cNvGraphicFramePr>
          <p:nvPr/>
        </p:nvGraphicFramePr>
        <p:xfrm>
          <a:off x="609600" y="3657600"/>
          <a:ext cx="6248400" cy="1079500"/>
        </p:xfrm>
        <a:graphic>
          <a:graphicData uri="http://schemas.openxmlformats.org/presentationml/2006/ole">
            <mc:AlternateContent xmlns:mc="http://schemas.openxmlformats.org/markup-compatibility/2006">
              <mc:Choice xmlns:v="urn:schemas-microsoft-com:vml" Requires="v">
                <p:oleObj spid="_x0000_s86033" name="Equation" r:id="rId6" imgW="2933640" imgH="507960" progId="Equation.3">
                  <p:embed/>
                </p:oleObj>
              </mc:Choice>
              <mc:Fallback>
                <p:oleObj name="Equation" r:id="rId6" imgW="2933640" imgH="50796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3657600"/>
                        <a:ext cx="6248400"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8">
            <p14:nvContentPartPr>
              <p14:cNvPr id="115716" name="Ink 15"/>
              <p14:cNvContentPartPr>
                <a14:cpLocks xmlns:a14="http://schemas.microsoft.com/office/drawing/2010/main" noRot="1" noChangeAspect="1" noEditPoints="1" noChangeArrowheads="1" noChangeShapeType="1"/>
              </p14:cNvContentPartPr>
              <p14:nvPr/>
            </p14:nvContentPartPr>
            <p14:xfrm>
              <a:off x="6640513" y="4502150"/>
              <a:ext cx="344487" cy="284163"/>
            </p14:xfrm>
          </p:contentPart>
        </mc:Choice>
        <mc:Fallback xmlns="">
          <p:pic>
            <p:nvPicPr>
              <p:cNvPr id="115716" name="Ink 15"/>
              <p:cNvPicPr>
                <a:picLocks noRot="1" noChangeAspect="1" noEditPoints="1" noChangeArrowheads="1" noChangeShapeType="1"/>
              </p:cNvPicPr>
              <p:nvPr/>
            </p:nvPicPr>
            <p:blipFill>
              <a:blip r:embed="rId9"/>
              <a:stretch>
                <a:fillRect/>
              </a:stretch>
            </p:blipFill>
            <p:spPr>
              <a:xfrm>
                <a:off x="6632585" y="4493146"/>
                <a:ext cx="358901" cy="30145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5718" name="Ink 17"/>
              <p14:cNvContentPartPr>
                <a14:cpLocks xmlns:a14="http://schemas.microsoft.com/office/drawing/2010/main" noRot="1" noChangeAspect="1" noEditPoints="1" noChangeArrowheads="1" noChangeShapeType="1"/>
              </p14:cNvContentPartPr>
              <p14:nvPr/>
            </p14:nvContentPartPr>
            <p14:xfrm>
              <a:off x="2608263" y="4572000"/>
              <a:ext cx="1089025" cy="473075"/>
            </p14:xfrm>
          </p:contentPart>
        </mc:Choice>
        <mc:Fallback xmlns="">
          <p:pic>
            <p:nvPicPr>
              <p:cNvPr id="115718" name="Ink 17"/>
              <p:cNvPicPr>
                <a:picLocks noRot="1" noChangeAspect="1" noEditPoints="1" noChangeArrowheads="1" noChangeShapeType="1"/>
              </p:cNvPicPr>
              <p:nvPr/>
            </p:nvPicPr>
            <p:blipFill>
              <a:blip r:embed="rId13"/>
              <a:stretch>
                <a:fillRect/>
              </a:stretch>
            </p:blipFill>
            <p:spPr>
              <a:xfrm>
                <a:off x="2602503" y="4568040"/>
                <a:ext cx="1100905" cy="484956"/>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5719" name="Ink 18"/>
              <p14:cNvContentPartPr>
                <a14:cpLocks xmlns:a14="http://schemas.microsoft.com/office/drawing/2010/main" noRot="1" noChangeAspect="1" noEditPoints="1" noChangeArrowheads="1" noChangeShapeType="1"/>
              </p14:cNvContentPartPr>
              <p14:nvPr/>
            </p14:nvContentPartPr>
            <p14:xfrm>
              <a:off x="1204913" y="4738688"/>
              <a:ext cx="952500" cy="407987"/>
            </p14:xfrm>
          </p:contentPart>
        </mc:Choice>
        <mc:Fallback xmlns="">
          <p:pic>
            <p:nvPicPr>
              <p:cNvPr id="115719" name="Ink 18"/>
              <p:cNvPicPr>
                <a:picLocks noRot="1" noChangeAspect="1" noEditPoints="1" noChangeArrowheads="1" noChangeShapeType="1"/>
              </p:cNvPicPr>
              <p:nvPr/>
            </p:nvPicPr>
            <p:blipFill>
              <a:blip r:embed="rId15"/>
              <a:stretch>
                <a:fillRect/>
              </a:stretch>
            </p:blipFill>
            <p:spPr>
              <a:xfrm>
                <a:off x="1200952" y="4734727"/>
                <a:ext cx="962943" cy="417349"/>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5720" name="Ink 19"/>
              <p14:cNvContentPartPr>
                <a14:cpLocks xmlns:a14="http://schemas.microsoft.com/office/drawing/2010/main" noRot="1" noChangeAspect="1" noEditPoints="1" noChangeArrowheads="1" noChangeShapeType="1"/>
              </p14:cNvContentPartPr>
              <p14:nvPr/>
            </p14:nvContentPartPr>
            <p14:xfrm>
              <a:off x="252413" y="4756150"/>
              <a:ext cx="5035550" cy="1198563"/>
            </p14:xfrm>
          </p:contentPart>
        </mc:Choice>
        <mc:Fallback xmlns="">
          <p:pic>
            <p:nvPicPr>
              <p:cNvPr id="115720" name="Ink 19"/>
              <p:cNvPicPr>
                <a:picLocks noRot="1" noChangeAspect="1" noEditPoints="1" noChangeArrowheads="1" noChangeShapeType="1"/>
              </p:cNvPicPr>
              <p:nvPr/>
            </p:nvPicPr>
            <p:blipFill>
              <a:blip r:embed="rId17"/>
              <a:stretch>
                <a:fillRect/>
              </a:stretch>
            </p:blipFill>
            <p:spPr>
              <a:xfrm>
                <a:off x="246653" y="4746789"/>
                <a:ext cx="5051391" cy="1218725"/>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5721" name="Ink 20"/>
              <p14:cNvContentPartPr>
                <a14:cpLocks xmlns:a14="http://schemas.microsoft.com/office/drawing/2010/main" noRot="1" noChangeAspect="1" noEditPoints="1" noChangeArrowheads="1" noChangeShapeType="1"/>
              </p14:cNvContentPartPr>
              <p14:nvPr/>
            </p14:nvContentPartPr>
            <p14:xfrm>
              <a:off x="5759450" y="4489450"/>
              <a:ext cx="2644775" cy="1220788"/>
            </p14:xfrm>
          </p:contentPart>
        </mc:Choice>
        <mc:Fallback xmlns="">
          <p:pic>
            <p:nvPicPr>
              <p:cNvPr id="115721" name="Ink 20"/>
              <p:cNvPicPr>
                <a:picLocks noRot="1" noChangeAspect="1" noEditPoints="1" noChangeArrowheads="1" noChangeShapeType="1"/>
              </p:cNvPicPr>
              <p:nvPr/>
            </p:nvPicPr>
            <p:blipFill>
              <a:blip r:embed="rId19"/>
              <a:stretch>
                <a:fillRect/>
              </a:stretch>
            </p:blipFill>
            <p:spPr>
              <a:xfrm>
                <a:off x="5756570" y="4481165"/>
                <a:ext cx="2658814" cy="1240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5722" name="Ink 21"/>
              <p14:cNvContentPartPr>
                <a14:cpLocks xmlns:a14="http://schemas.microsoft.com/office/drawing/2010/main" noRot="1" noChangeAspect="1" noEditPoints="1" noChangeArrowheads="1" noChangeShapeType="1"/>
              </p14:cNvContentPartPr>
              <p14:nvPr/>
            </p14:nvContentPartPr>
            <p14:xfrm>
              <a:off x="3289300" y="5510213"/>
              <a:ext cx="647700" cy="290512"/>
            </p14:xfrm>
          </p:contentPart>
        </mc:Choice>
        <mc:Fallback xmlns="">
          <p:pic>
            <p:nvPicPr>
              <p:cNvPr id="115722" name="Ink 21"/>
              <p:cNvPicPr>
                <a:picLocks noRot="1" noChangeAspect="1" noEditPoints="1" noChangeArrowheads="1" noChangeShapeType="1"/>
              </p:cNvPicPr>
              <p:nvPr/>
            </p:nvPicPr>
            <p:blipFill>
              <a:blip r:embed="rId21"/>
              <a:stretch>
                <a:fillRect/>
              </a:stretch>
            </p:blipFill>
            <p:spPr>
              <a:xfrm>
                <a:off x="3284260" y="5505533"/>
                <a:ext cx="661741" cy="300592"/>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5723" name="Ink 22"/>
              <p14:cNvContentPartPr>
                <a14:cpLocks xmlns:a14="http://schemas.microsoft.com/office/drawing/2010/main" noRot="1" noChangeAspect="1" noEditPoints="1" noChangeArrowheads="1" noChangeShapeType="1"/>
              </p14:cNvContentPartPr>
              <p14:nvPr/>
            </p14:nvContentPartPr>
            <p14:xfrm>
              <a:off x="7527925" y="5272088"/>
              <a:ext cx="1208088" cy="779462"/>
            </p14:xfrm>
          </p:contentPart>
        </mc:Choice>
        <mc:Fallback xmlns="">
          <p:pic>
            <p:nvPicPr>
              <p:cNvPr id="115723" name="Ink 22"/>
              <p:cNvPicPr>
                <a:picLocks noRot="1" noChangeAspect="1" noEditPoints="1" noChangeArrowheads="1" noChangeShapeType="1"/>
              </p:cNvPicPr>
              <p:nvPr/>
            </p:nvPicPr>
            <p:blipFill>
              <a:blip r:embed="rId23"/>
              <a:stretch>
                <a:fillRect/>
              </a:stretch>
            </p:blipFill>
            <p:spPr>
              <a:xfrm>
                <a:off x="7518923" y="5261647"/>
                <a:ext cx="1230053" cy="800704"/>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5724" name="Ink 23"/>
              <p14:cNvContentPartPr>
                <a14:cpLocks xmlns:a14="http://schemas.microsoft.com/office/drawing/2010/main" noRot="1" noChangeAspect="1" noEditPoints="1" noChangeArrowheads="1" noChangeShapeType="1"/>
              </p14:cNvContentPartPr>
              <p14:nvPr/>
            </p14:nvContentPartPr>
            <p14:xfrm>
              <a:off x="6376988" y="5753100"/>
              <a:ext cx="739775" cy="217488"/>
            </p14:xfrm>
          </p:contentPart>
        </mc:Choice>
        <mc:Fallback xmlns="">
          <p:pic>
            <p:nvPicPr>
              <p:cNvPr id="115724" name="Ink 23"/>
              <p:cNvPicPr>
                <a:picLocks noRot="1" noChangeAspect="1" noEditPoints="1" noChangeArrowheads="1" noChangeShapeType="1"/>
              </p:cNvPicPr>
              <p:nvPr/>
            </p:nvPicPr>
            <p:blipFill>
              <a:blip r:embed="rId25"/>
              <a:stretch>
                <a:fillRect/>
              </a:stretch>
            </p:blipFill>
            <p:spPr>
              <a:xfrm>
                <a:off x="6368708" y="5744098"/>
                <a:ext cx="758854" cy="235132"/>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5725" name="Ink 24"/>
              <p14:cNvContentPartPr>
                <a14:cpLocks xmlns:a14="http://schemas.microsoft.com/office/drawing/2010/main" noRot="1" noChangeAspect="1" noEditPoints="1" noChangeArrowheads="1" noChangeShapeType="1"/>
              </p14:cNvContentPartPr>
              <p14:nvPr/>
            </p14:nvContentPartPr>
            <p14:xfrm>
              <a:off x="5676900" y="5976938"/>
              <a:ext cx="1065213" cy="303212"/>
            </p14:xfrm>
          </p:contentPart>
        </mc:Choice>
        <mc:Fallback xmlns="">
          <p:pic>
            <p:nvPicPr>
              <p:cNvPr id="115725" name="Ink 24"/>
              <p:cNvPicPr>
                <a:picLocks noRot="1" noChangeAspect="1" noEditPoints="1" noChangeArrowheads="1" noChangeShapeType="1"/>
              </p:cNvPicPr>
              <p:nvPr/>
            </p:nvPicPr>
            <p:blipFill>
              <a:blip r:embed="rId27"/>
              <a:stretch>
                <a:fillRect/>
              </a:stretch>
            </p:blipFill>
            <p:spPr>
              <a:xfrm>
                <a:off x="5672939" y="5968306"/>
                <a:ext cx="1074576" cy="320117"/>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5726" name="Ink 25"/>
              <p14:cNvContentPartPr>
                <a14:cpLocks xmlns:a14="http://schemas.microsoft.com/office/drawing/2010/main" noRot="1" noChangeAspect="1" noEditPoints="1" noChangeArrowheads="1" noChangeShapeType="1"/>
              </p14:cNvContentPartPr>
              <p14:nvPr/>
            </p14:nvContentPartPr>
            <p14:xfrm>
              <a:off x="6951663" y="6091238"/>
              <a:ext cx="1938337" cy="322262"/>
            </p14:xfrm>
          </p:contentPart>
        </mc:Choice>
        <mc:Fallback xmlns="">
          <p:pic>
            <p:nvPicPr>
              <p:cNvPr id="115726" name="Ink 25"/>
              <p:cNvPicPr>
                <a:picLocks noRot="1" noChangeAspect="1" noEditPoints="1" noChangeArrowheads="1" noChangeShapeType="1"/>
              </p:cNvPicPr>
              <p:nvPr/>
            </p:nvPicPr>
            <p:blipFill>
              <a:blip r:embed="rId29"/>
              <a:stretch>
                <a:fillRect/>
              </a:stretch>
            </p:blipFill>
            <p:spPr>
              <a:xfrm>
                <a:off x="6943023" y="6086197"/>
                <a:ext cx="1957418" cy="334144"/>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5727" name="Ink 26"/>
              <p14:cNvContentPartPr>
                <a14:cpLocks xmlns:a14="http://schemas.microsoft.com/office/drawing/2010/main" noRot="1" noChangeAspect="1" noEditPoints="1" noChangeArrowheads="1" noChangeShapeType="1"/>
              </p14:cNvContentPartPr>
              <p14:nvPr/>
            </p14:nvContentPartPr>
            <p14:xfrm>
              <a:off x="5803900" y="6357938"/>
              <a:ext cx="1690688" cy="276225"/>
            </p14:xfrm>
          </p:contentPart>
        </mc:Choice>
        <mc:Fallback xmlns="">
          <p:pic>
            <p:nvPicPr>
              <p:cNvPr id="115727" name="Ink 26"/>
              <p:cNvPicPr>
                <a:picLocks noRot="1" noChangeAspect="1" noEditPoints="1" noChangeArrowheads="1" noChangeShapeType="1"/>
              </p:cNvPicPr>
              <p:nvPr/>
            </p:nvPicPr>
            <p:blipFill>
              <a:blip r:embed="rId31"/>
              <a:stretch>
                <a:fillRect/>
              </a:stretch>
            </p:blipFill>
            <p:spPr>
              <a:xfrm>
                <a:off x="5798140" y="6348574"/>
                <a:ext cx="1706889" cy="291351"/>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5728" name="Ink 27"/>
              <p14:cNvContentPartPr>
                <a14:cpLocks xmlns:a14="http://schemas.microsoft.com/office/drawing/2010/main" noRot="1" noChangeAspect="1" noEditPoints="1" noChangeArrowheads="1" noChangeShapeType="1"/>
              </p14:cNvContentPartPr>
              <p14:nvPr/>
            </p14:nvContentPartPr>
            <p14:xfrm>
              <a:off x="4837113" y="5238750"/>
              <a:ext cx="754062" cy="425450"/>
            </p14:xfrm>
          </p:contentPart>
        </mc:Choice>
        <mc:Fallback xmlns="">
          <p:pic>
            <p:nvPicPr>
              <p:cNvPr id="115728" name="Ink 27"/>
              <p:cNvPicPr>
                <a:picLocks noRot="1" noChangeAspect="1" noEditPoints="1" noChangeArrowheads="1" noChangeShapeType="1"/>
              </p:cNvPicPr>
              <p:nvPr/>
            </p:nvPicPr>
            <p:blipFill>
              <a:blip r:embed="rId33"/>
              <a:stretch>
                <a:fillRect/>
              </a:stretch>
            </p:blipFill>
            <p:spPr>
              <a:xfrm>
                <a:off x="4832074" y="5229032"/>
                <a:ext cx="767020" cy="444527"/>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5729" name="Ink 28"/>
              <p14:cNvContentPartPr>
                <a14:cpLocks xmlns:a14="http://schemas.microsoft.com/office/drawing/2010/main" noRot="1" noChangeAspect="1" noEditPoints="1" noChangeArrowheads="1" noChangeShapeType="1"/>
              </p14:cNvContentPartPr>
              <p14:nvPr/>
            </p14:nvContentPartPr>
            <p14:xfrm>
              <a:off x="5711825" y="4259263"/>
              <a:ext cx="3138488" cy="1652587"/>
            </p14:xfrm>
          </p:contentPart>
        </mc:Choice>
        <mc:Fallback xmlns="">
          <p:pic>
            <p:nvPicPr>
              <p:cNvPr id="115729" name="Ink 28"/>
              <p:cNvPicPr>
                <a:picLocks noRot="1" noChangeAspect="1" noEditPoints="1" noChangeArrowheads="1" noChangeShapeType="1"/>
              </p:cNvPicPr>
              <p:nvPr/>
            </p:nvPicPr>
            <p:blipFill>
              <a:blip r:embed="rId35"/>
              <a:stretch>
                <a:fillRect/>
              </a:stretch>
            </p:blipFill>
            <p:spPr>
              <a:xfrm>
                <a:off x="5699585" y="4256743"/>
                <a:ext cx="3160808" cy="1666626"/>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15730" name="Ink 29"/>
              <p14:cNvContentPartPr>
                <a14:cpLocks xmlns:a14="http://schemas.microsoft.com/office/drawing/2010/main" noRot="1" noChangeAspect="1" noEditPoints="1" noChangeArrowheads="1" noChangeShapeType="1"/>
              </p14:cNvContentPartPr>
              <p14:nvPr/>
            </p14:nvContentPartPr>
            <p14:xfrm>
              <a:off x="5378450" y="4422775"/>
              <a:ext cx="369888" cy="1854200"/>
            </p14:xfrm>
          </p:contentPart>
        </mc:Choice>
        <mc:Fallback xmlns="">
          <p:pic>
            <p:nvPicPr>
              <p:cNvPr id="115730" name="Ink 29"/>
              <p:cNvPicPr>
                <a:picLocks noRot="1" noChangeAspect="1" noEditPoints="1" noChangeArrowheads="1" noChangeShapeType="1"/>
              </p:cNvPicPr>
              <p:nvPr/>
            </p:nvPicPr>
            <p:blipFill>
              <a:blip r:embed="rId37"/>
              <a:stretch>
                <a:fillRect/>
              </a:stretch>
            </p:blipFill>
            <p:spPr>
              <a:xfrm>
                <a:off x="5374488" y="4418815"/>
                <a:ext cx="385015" cy="1867519"/>
              </a:xfrm>
              <a:prstGeom prst="rect">
                <a:avLst/>
              </a:prstGeom>
            </p:spPr>
          </p:pic>
        </mc:Fallback>
      </mc:AlternateContent>
      <p:sp>
        <p:nvSpPr>
          <p:cNvPr id="26" name="Rectangle 2"/>
          <p:cNvSpPr>
            <a:spLocks noGrp="1" noChangeArrowheads="1"/>
          </p:cNvSpPr>
          <p:nvPr>
            <p:ph type="title"/>
          </p:nvPr>
        </p:nvSpPr>
        <p:spPr>
          <a:xfrm>
            <a:off x="0" y="0"/>
            <a:ext cx="9144000" cy="1143000"/>
          </a:xfrm>
        </p:spPr>
        <p:txBody>
          <a:bodyPr/>
          <a:lstStyle/>
          <a:p>
            <a:pPr eaLnBrk="1" hangingPunct="1"/>
            <a:r>
              <a:rPr lang="en-US" sz="3600" dirty="0" smtClean="0"/>
              <a:t>NLP Practical Goal for FOL: the ultimate Web question-answering system?</a:t>
            </a:r>
          </a:p>
        </p:txBody>
      </p:sp>
    </p:spTree>
    <p:extLst>
      <p:ext uri="{BB962C8B-B14F-4D97-AF65-F5344CB8AC3E}">
        <p14:creationId xmlns:p14="http://schemas.microsoft.com/office/powerpoint/2010/main" val="12050689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dirty="0"/>
              <a:t>Frequency distribution of the 2.7 million concepts</a:t>
            </a:r>
          </a:p>
        </p:txBody>
      </p:sp>
      <p:sp>
        <p:nvSpPr>
          <p:cNvPr id="3" name="Content Placeholder 2"/>
          <p:cNvSpPr>
            <a:spLocks noGrp="1"/>
          </p:cNvSpPr>
          <p:nvPr>
            <p:ph idx="1"/>
          </p:nvPr>
        </p:nvSpPr>
        <p:spPr>
          <a:xfrm>
            <a:off x="228600" y="4443155"/>
            <a:ext cx="8458200" cy="4495800"/>
          </a:xfrm>
        </p:spPr>
        <p:txBody>
          <a:bodyPr/>
          <a:lstStyle/>
          <a:p>
            <a:r>
              <a:rPr lang="en-CA" sz="2000" kern="1200" dirty="0"/>
              <a:t>The Y axis is the number of instances each concept), and on the X axis are the 2.7 million concepts ordered by their size contains(logarithmic scale), and on the X axis are the 2.7 million concepts ordered by their size. </a:t>
            </a:r>
            <a:endParaRPr lang="en-CA" sz="2000"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23</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9FA10373-BF0C-4AA6-A60E-34C86219A604}" type="slidenum">
              <a:rPr lang="en-US" smtClean="0">
                <a:solidFill>
                  <a:srgbClr val="000000"/>
                </a:solidFill>
              </a:rPr>
              <a:pPr>
                <a:defRPr/>
              </a:pPr>
              <a:t>30</a:t>
            </a:fld>
            <a:endParaRPr lang="en-US">
              <a:solidFill>
                <a:srgbClr val="000000"/>
              </a:solidFill>
            </a:endParaRPr>
          </a:p>
        </p:txBody>
      </p:sp>
      <p:pic>
        <p:nvPicPr>
          <p:cNvPr id="86018" name="Picture 2" descr="http://research.microsoft.com/en-us/projects/probase/conceptcurves2_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36" y="784565"/>
            <a:ext cx="9207247" cy="3657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rot="2760000">
            <a:off x="620913" y="4025698"/>
            <a:ext cx="79490" cy="4577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800" b="0" i="0" u="none" strike="noStrike" cap="none" normalizeH="0" baseline="0" smtClean="0">
              <a:ln>
                <a:noFill/>
              </a:ln>
              <a:solidFill>
                <a:schemeClr val="tx1"/>
              </a:solidFill>
              <a:effectLst/>
              <a:latin typeface="Times New Roman" pitchFamily="18" charset="0"/>
            </a:endParaRPr>
          </a:p>
        </p:txBody>
      </p:sp>
      <p:sp>
        <p:nvSpPr>
          <p:cNvPr id="7" name="Rectangle 6"/>
          <p:cNvSpPr/>
          <p:nvPr/>
        </p:nvSpPr>
        <p:spPr bwMode="auto">
          <a:xfrm>
            <a:off x="1605148" y="1757547"/>
            <a:ext cx="533400" cy="1524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8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1602197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CA"/>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23</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9FA10373-BF0C-4AA6-A60E-34C86219A604}" type="slidenum">
              <a:rPr lang="en-US" smtClean="0">
                <a:solidFill>
                  <a:srgbClr val="000000"/>
                </a:solidFill>
              </a:rPr>
              <a:pPr>
                <a:defRPr/>
              </a:pPr>
              <a:t>31</a:t>
            </a:fld>
            <a:endParaRPr lang="en-US">
              <a:solidFill>
                <a:srgbClr val="000000"/>
              </a:solidFill>
            </a:endParaRPr>
          </a:p>
        </p:txBody>
      </p:sp>
      <p:pic>
        <p:nvPicPr>
          <p:cNvPr id="849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135" y="471318"/>
            <a:ext cx="9067799" cy="6377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97834" y="128418"/>
            <a:ext cx="8534400" cy="685800"/>
          </a:xfrm>
        </p:spPr>
        <p:txBody>
          <a:bodyPr/>
          <a:lstStyle/>
          <a:p>
            <a:r>
              <a:rPr lang="en-CA" sz="2800" dirty="0" smtClean="0">
                <a:solidFill>
                  <a:schemeClr val="tx1"/>
                </a:solidFill>
              </a:rPr>
              <a:t>Interesting dimensions to compare Ontologies</a:t>
            </a:r>
            <a:br>
              <a:rPr lang="en-CA" sz="2800" dirty="0" smtClean="0">
                <a:solidFill>
                  <a:schemeClr val="tx1"/>
                </a:solidFill>
              </a:rPr>
            </a:br>
            <a:r>
              <a:rPr lang="en-CA" sz="2800" dirty="0" smtClean="0">
                <a:solidFill>
                  <a:schemeClr val="tx1"/>
                </a:solidFill>
              </a:rPr>
              <a:t>(but form </a:t>
            </a:r>
            <a:r>
              <a:rPr lang="en-CA" sz="2800" dirty="0" err="1" smtClean="0">
                <a:solidFill>
                  <a:schemeClr val="tx1"/>
                </a:solidFill>
              </a:rPr>
              <a:t>Probase</a:t>
            </a:r>
            <a:r>
              <a:rPr lang="en-CA" sz="2800" dirty="0" smtClean="0">
                <a:solidFill>
                  <a:schemeClr val="tx1"/>
                </a:solidFill>
              </a:rPr>
              <a:t> so possibly biased)</a:t>
            </a:r>
            <a:endParaRPr lang="en-CA" sz="2800" dirty="0">
              <a:solidFill>
                <a:schemeClr val="tx1"/>
              </a:solidFill>
            </a:endParaRPr>
          </a:p>
        </p:txBody>
      </p:sp>
    </p:spTree>
    <p:extLst>
      <p:ext uri="{BB962C8B-B14F-4D97-AF65-F5344CB8AC3E}">
        <p14:creationId xmlns:p14="http://schemas.microsoft.com/office/powerpoint/2010/main" val="20403975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solidFill>
                  <a:srgbClr val="000000"/>
                </a:solidFill>
              </a:rPr>
              <a:t>CPSC 422, Lecture 23</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32</a:t>
            </a:fld>
            <a:endParaRPr lang="en-US" smtClean="0">
              <a:solidFill>
                <a:srgbClr val="000000"/>
              </a:solidFill>
            </a:endParaRPr>
          </a:p>
        </p:txBody>
      </p:sp>
      <p:sp>
        <p:nvSpPr>
          <p:cNvPr id="4101" name="Rectangle 2"/>
          <p:cNvSpPr>
            <a:spLocks noGrp="1" noChangeArrowheads="1"/>
          </p:cNvSpPr>
          <p:nvPr>
            <p:ph type="title"/>
          </p:nvPr>
        </p:nvSpPr>
        <p:spPr>
          <a:xfrm>
            <a:off x="683568" y="188640"/>
            <a:ext cx="7772400" cy="1143000"/>
          </a:xfrm>
        </p:spPr>
        <p:txBody>
          <a:bodyPr/>
          <a:lstStyle/>
          <a:p>
            <a:pPr eaLnBrk="1" hangingPunct="1"/>
            <a:r>
              <a:rPr lang="en-US" dirty="0" smtClean="0"/>
              <a:t>Lecture Overview</a:t>
            </a:r>
          </a:p>
        </p:txBody>
      </p:sp>
      <p:sp>
        <p:nvSpPr>
          <p:cNvPr id="6" name="Rectangle 3"/>
          <p:cNvSpPr txBox="1">
            <a:spLocks noChangeArrowheads="1"/>
          </p:cNvSpPr>
          <p:nvPr/>
        </p:nvSpPr>
        <p:spPr bwMode="auto">
          <a:xfrm>
            <a:off x="457200" y="1600200"/>
            <a:ext cx="8229600" cy="38100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Font typeface="Arial" pitchFamily="34" charset="0"/>
              <a:buChar char="•"/>
              <a:defRPr/>
            </a:pPr>
            <a:r>
              <a:rPr lang="en-US" sz="2800" kern="0" dirty="0" smtClean="0">
                <a:solidFill>
                  <a:schemeClr val="accent3">
                    <a:lumMod val="50000"/>
                  </a:schemeClr>
                </a:solidFill>
                <a:latin typeface="Arial Unicode MS"/>
              </a:rPr>
              <a:t>Ontologies</a:t>
            </a:r>
            <a:r>
              <a:rPr lang="en-US" sz="2800" b="0" kern="0" dirty="0" smtClean="0">
                <a:solidFill>
                  <a:schemeClr val="accent3">
                    <a:lumMod val="50000"/>
                  </a:schemeClr>
                </a:solidFill>
                <a:latin typeface="Arial Unicode MS"/>
              </a:rPr>
              <a:t> – what objects/individuals should we represent? what relations (unary, binary,..)?</a:t>
            </a:r>
          </a:p>
          <a:p>
            <a:pPr marL="342900" indent="-342900">
              <a:spcBef>
                <a:spcPct val="20000"/>
              </a:spcBef>
              <a:buFont typeface="Arial" pitchFamily="34" charset="0"/>
              <a:buChar char="•"/>
              <a:defRPr/>
            </a:pPr>
            <a:r>
              <a:rPr lang="en-US" sz="2800" b="0" kern="0" dirty="0" smtClean="0">
                <a:solidFill>
                  <a:schemeClr val="accent3">
                    <a:lumMod val="50000"/>
                  </a:schemeClr>
                </a:solidFill>
                <a:latin typeface="Arial Unicode MS"/>
              </a:rPr>
              <a:t>Inspiration from </a:t>
            </a:r>
            <a:r>
              <a:rPr lang="en-US" sz="2800" kern="0" dirty="0" smtClean="0">
                <a:solidFill>
                  <a:schemeClr val="accent3">
                    <a:lumMod val="50000"/>
                  </a:schemeClr>
                </a:solidFill>
                <a:latin typeface="Arial Unicode MS"/>
              </a:rPr>
              <a:t>Natural </a:t>
            </a:r>
            <a:r>
              <a:rPr lang="en-US" sz="2800" kern="0" dirty="0">
                <a:solidFill>
                  <a:schemeClr val="accent3">
                    <a:lumMod val="50000"/>
                  </a:schemeClr>
                </a:solidFill>
                <a:latin typeface="Arial Unicode MS"/>
              </a:rPr>
              <a:t>L</a:t>
            </a:r>
            <a:r>
              <a:rPr lang="en-US" sz="2800" kern="0" dirty="0" smtClean="0">
                <a:solidFill>
                  <a:schemeClr val="accent3">
                    <a:lumMod val="50000"/>
                  </a:schemeClr>
                </a:solidFill>
                <a:latin typeface="Arial Unicode MS"/>
              </a:rPr>
              <a:t>anguage</a:t>
            </a:r>
            <a:r>
              <a:rPr lang="en-US" sz="2800" b="0" kern="0" dirty="0" smtClean="0">
                <a:solidFill>
                  <a:schemeClr val="accent3">
                    <a:lumMod val="50000"/>
                  </a:schemeClr>
                </a:solidFill>
                <a:latin typeface="Arial Unicode MS"/>
              </a:rPr>
              <a:t>: </a:t>
            </a:r>
            <a:r>
              <a:rPr lang="en-US" sz="2800" b="0" kern="0" dirty="0" err="1" smtClean="0">
                <a:solidFill>
                  <a:schemeClr val="accent3">
                    <a:lumMod val="50000"/>
                  </a:schemeClr>
                </a:solidFill>
                <a:latin typeface="Arial Unicode MS"/>
              </a:rPr>
              <a:t>WordNet</a:t>
            </a:r>
            <a:r>
              <a:rPr lang="en-US" sz="2800" b="0" kern="0" dirty="0" smtClean="0">
                <a:solidFill>
                  <a:schemeClr val="accent3">
                    <a:lumMod val="50000"/>
                  </a:schemeClr>
                </a:solidFill>
                <a:latin typeface="Arial Unicode MS"/>
              </a:rPr>
              <a:t> and </a:t>
            </a:r>
            <a:r>
              <a:rPr lang="en-US" sz="2800" b="0" kern="0" dirty="0" err="1" smtClean="0">
                <a:solidFill>
                  <a:schemeClr val="accent3">
                    <a:lumMod val="50000"/>
                  </a:schemeClr>
                </a:solidFill>
                <a:latin typeface="Arial Unicode MS"/>
              </a:rPr>
              <a:t>FrameNet</a:t>
            </a:r>
            <a:endParaRPr lang="en-US" sz="2800" b="0" kern="0" dirty="0" smtClean="0">
              <a:solidFill>
                <a:schemeClr val="accent3">
                  <a:lumMod val="50000"/>
                </a:schemeClr>
              </a:solidFill>
              <a:latin typeface="Arial Unicode MS"/>
            </a:endParaRPr>
          </a:p>
          <a:p>
            <a:pPr marL="342900" indent="-342900">
              <a:spcBef>
                <a:spcPct val="20000"/>
              </a:spcBef>
              <a:buFont typeface="Arial" pitchFamily="34" charset="0"/>
              <a:buChar char="•"/>
              <a:defRPr/>
            </a:pPr>
            <a:r>
              <a:rPr lang="en-US" sz="2800" b="0" kern="0" dirty="0" smtClean="0">
                <a:solidFill>
                  <a:schemeClr val="accent3">
                    <a:lumMod val="50000"/>
                  </a:schemeClr>
                </a:solidFill>
                <a:latin typeface="Arial Unicode MS"/>
              </a:rPr>
              <a:t>Extensions based on Wikipedia and mining the Web (YAGO, </a:t>
            </a:r>
            <a:r>
              <a:rPr lang="en-US" sz="2800" b="0" kern="0" dirty="0" err="1" smtClean="0">
                <a:solidFill>
                  <a:schemeClr val="accent3">
                    <a:lumMod val="50000"/>
                  </a:schemeClr>
                </a:solidFill>
                <a:latin typeface="Arial Unicode MS"/>
              </a:rPr>
              <a:t>ProBase</a:t>
            </a:r>
            <a:r>
              <a:rPr lang="en-US" sz="2800" b="0" kern="0" dirty="0" smtClean="0">
                <a:solidFill>
                  <a:schemeClr val="accent3">
                    <a:lumMod val="50000"/>
                  </a:schemeClr>
                </a:solidFill>
                <a:latin typeface="Arial Unicode MS"/>
              </a:rPr>
              <a:t>, Freebase)</a:t>
            </a:r>
          </a:p>
          <a:p>
            <a:pPr marL="342900" indent="-342900">
              <a:spcBef>
                <a:spcPct val="20000"/>
              </a:spcBef>
              <a:buFont typeface="Arial" pitchFamily="34" charset="0"/>
              <a:buChar char="•"/>
              <a:defRPr/>
            </a:pPr>
            <a:r>
              <a:rPr lang="en-US" sz="2800" b="0" kern="0" dirty="0" smtClean="0">
                <a:latin typeface="Arial Unicode MS"/>
              </a:rPr>
              <a:t>Domain Specific Ontologies (e.g., Medicine: </a:t>
            </a:r>
            <a:r>
              <a:rPr lang="en-US" sz="2800" b="0" kern="0" dirty="0" err="1" smtClean="0">
                <a:latin typeface="Arial Unicode MS"/>
              </a:rPr>
              <a:t>MeSH</a:t>
            </a:r>
            <a:r>
              <a:rPr lang="en-US" sz="2800" b="0" kern="0" dirty="0" smtClean="0">
                <a:latin typeface="Arial Unicode MS"/>
              </a:rPr>
              <a:t>, UMLS)</a:t>
            </a:r>
            <a:endParaRPr lang="en-US" sz="2800" b="0" kern="0" dirty="0">
              <a:latin typeface="Arial Unicode MS"/>
            </a:endParaRPr>
          </a:p>
          <a:p>
            <a:pPr marL="342900" indent="-342900">
              <a:spcBef>
                <a:spcPct val="20000"/>
              </a:spcBef>
              <a:buFont typeface="Arial" pitchFamily="34" charset="0"/>
              <a:buChar char="•"/>
              <a:defRPr/>
            </a:pPr>
            <a:endParaRPr lang="en-US" sz="2800" b="0" kern="0" dirty="0" smtClean="0">
              <a:solidFill>
                <a:srgbClr val="000000"/>
              </a:solidFill>
              <a:latin typeface="Arial Unicode MS"/>
            </a:endParaRPr>
          </a:p>
          <a:p>
            <a:pPr>
              <a:spcBef>
                <a:spcPct val="20000"/>
              </a:spcBef>
              <a:defRPr/>
            </a:pPr>
            <a:endParaRPr lang="en-US" sz="2800" b="0" kern="0" dirty="0" smtClean="0">
              <a:solidFill>
                <a:srgbClr val="000000"/>
              </a:solidFill>
              <a:latin typeface="Arial Unicode MS"/>
            </a:endParaRPr>
          </a:p>
          <a:p>
            <a:pPr marL="342900" indent="-342900">
              <a:spcBef>
                <a:spcPct val="20000"/>
              </a:spcBef>
              <a:defRPr/>
            </a:pPr>
            <a:endParaRPr lang="en-US" sz="2800" b="0" kern="0" dirty="0" smtClean="0">
              <a:solidFill>
                <a:srgbClr val="808080"/>
              </a:solidFill>
              <a:latin typeface="Arial Unicode MS"/>
            </a:endParaRPr>
          </a:p>
          <a:p>
            <a:pPr marL="342900" indent="-342900">
              <a:spcBef>
                <a:spcPct val="20000"/>
              </a:spcBef>
              <a:buFontTx/>
              <a:buChar char="•"/>
              <a:defRPr/>
            </a:pPr>
            <a:endParaRPr lang="en-US" sz="2800" b="0" kern="0" dirty="0" smtClean="0">
              <a:solidFill>
                <a:srgbClr val="808080"/>
              </a:solidFill>
              <a:latin typeface="Arial Unicode MS"/>
            </a:endParaRPr>
          </a:p>
        </p:txBody>
      </p:sp>
    </p:spTree>
    <p:extLst>
      <p:ext uri="{BB962C8B-B14F-4D97-AF65-F5344CB8AC3E}">
        <p14:creationId xmlns:p14="http://schemas.microsoft.com/office/powerpoint/2010/main" val="20612526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85800"/>
          </a:xfrm>
        </p:spPr>
        <p:txBody>
          <a:bodyPr/>
          <a:lstStyle/>
          <a:p>
            <a:r>
              <a:rPr lang="en-CA" dirty="0" smtClean="0"/>
              <a:t>Domain Specific Ontologies: UMLS, </a:t>
            </a:r>
            <a:r>
              <a:rPr lang="en-CA" dirty="0" err="1" smtClean="0"/>
              <a:t>MeSH</a:t>
            </a:r>
            <a:endParaRPr lang="en-CA" dirty="0"/>
          </a:p>
        </p:txBody>
      </p:sp>
      <p:sp>
        <p:nvSpPr>
          <p:cNvPr id="3" name="Content Placeholder 2"/>
          <p:cNvSpPr>
            <a:spLocks noGrp="1"/>
          </p:cNvSpPr>
          <p:nvPr>
            <p:ph idx="1"/>
          </p:nvPr>
        </p:nvSpPr>
        <p:spPr>
          <a:xfrm>
            <a:off x="381000" y="1143000"/>
            <a:ext cx="8458200" cy="4495800"/>
          </a:xfrm>
        </p:spPr>
        <p:txBody>
          <a:bodyPr/>
          <a:lstStyle/>
          <a:p>
            <a:r>
              <a:rPr lang="en-CA" b="1" dirty="0" smtClean="0"/>
              <a:t>Unified Medical Language System</a:t>
            </a:r>
            <a:r>
              <a:rPr lang="en-CA" dirty="0" smtClean="0"/>
              <a:t>: brings together many health and biomedical vocabularies</a:t>
            </a:r>
          </a:p>
          <a:p>
            <a:pPr marL="457200" indent="-457200">
              <a:buFont typeface="Arial" panose="020B0604020202020204" pitchFamily="34" charset="0"/>
              <a:buChar char="•"/>
            </a:pPr>
            <a:r>
              <a:rPr lang="en-CA" dirty="0" smtClean="0"/>
              <a:t>Enable interoperability (linking medical terms, drug names)</a:t>
            </a:r>
          </a:p>
          <a:p>
            <a:pPr marL="457200" indent="-457200">
              <a:buFont typeface="Arial" panose="020B0604020202020204" pitchFamily="34" charset="0"/>
              <a:buChar char="•"/>
            </a:pPr>
            <a:r>
              <a:rPr lang="en-CA" dirty="0" smtClean="0"/>
              <a:t>Develop electronic health records, classification tools</a:t>
            </a:r>
          </a:p>
          <a:p>
            <a:pPr marL="457200" indent="-457200">
              <a:buFont typeface="Arial" panose="020B0604020202020204" pitchFamily="34" charset="0"/>
              <a:buChar char="•"/>
            </a:pPr>
            <a:r>
              <a:rPr lang="en-CA" dirty="0" smtClean="0"/>
              <a:t>Search engines, data mining</a:t>
            </a:r>
            <a:endParaRPr lang="en-CA"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23</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9FA10373-BF0C-4AA6-A60E-34C86219A604}" type="slidenum">
              <a:rPr lang="en-US" smtClean="0">
                <a:solidFill>
                  <a:srgbClr val="000000"/>
                </a:solidFill>
              </a:rPr>
              <a:pPr>
                <a:defRPr/>
              </a:pPr>
              <a:t>33</a:t>
            </a:fld>
            <a:endParaRPr lang="en-US">
              <a:solidFill>
                <a:srgbClr val="000000"/>
              </a:solidFill>
            </a:endParaRPr>
          </a:p>
        </p:txBody>
      </p:sp>
    </p:spTree>
    <p:extLst>
      <p:ext uri="{BB962C8B-B14F-4D97-AF65-F5344CB8AC3E}">
        <p14:creationId xmlns:p14="http://schemas.microsoft.com/office/powerpoint/2010/main" val="32520118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Portion of the UMLS Semantic Net</a:t>
            </a:r>
            <a:endParaRPr lang="en-CA" dirty="0"/>
          </a:p>
        </p:txBody>
      </p:sp>
      <p:sp>
        <p:nvSpPr>
          <p:cNvPr id="3" name="Content Placeholder 2"/>
          <p:cNvSpPr>
            <a:spLocks noGrp="1"/>
          </p:cNvSpPr>
          <p:nvPr>
            <p:ph idx="1"/>
          </p:nvPr>
        </p:nvSpPr>
        <p:spPr/>
        <p:txBody>
          <a:bodyPr/>
          <a:lstStyle/>
          <a:p>
            <a:endParaRPr lang="en-CA" dirty="0"/>
          </a:p>
        </p:txBody>
      </p:sp>
      <p:sp>
        <p:nvSpPr>
          <p:cNvPr id="4" name="Footer Placeholder 3"/>
          <p:cNvSpPr>
            <a:spLocks noGrp="1"/>
          </p:cNvSpPr>
          <p:nvPr>
            <p:ph type="ftr" sz="quarter" idx="11"/>
          </p:nvPr>
        </p:nvSpPr>
        <p:spPr>
          <a:xfrm>
            <a:off x="3124200" y="6553200"/>
            <a:ext cx="2895600" cy="457200"/>
          </a:xfrm>
        </p:spPr>
        <p:txBody>
          <a:bodyPr/>
          <a:lstStyle/>
          <a:p>
            <a:pPr>
              <a:defRPr/>
            </a:pPr>
            <a:r>
              <a:rPr lang="en-US" smtClean="0">
                <a:solidFill>
                  <a:srgbClr val="000000"/>
                </a:solidFill>
              </a:rPr>
              <a:t>CPSC 422, Lecture 23</a:t>
            </a:r>
            <a:endParaRPr lang="en-US" dirty="0">
              <a:solidFill>
                <a:srgbClr val="000000"/>
              </a:solidFill>
            </a:endParaRPr>
          </a:p>
        </p:txBody>
      </p:sp>
      <p:sp>
        <p:nvSpPr>
          <p:cNvPr id="5" name="Slide Number Placeholder 4"/>
          <p:cNvSpPr>
            <a:spLocks noGrp="1"/>
          </p:cNvSpPr>
          <p:nvPr>
            <p:ph type="sldNum" sz="quarter" idx="12"/>
          </p:nvPr>
        </p:nvSpPr>
        <p:spPr>
          <a:xfrm>
            <a:off x="6934200" y="6553200"/>
            <a:ext cx="1905000" cy="457200"/>
          </a:xfrm>
        </p:spPr>
        <p:txBody>
          <a:bodyPr/>
          <a:lstStyle/>
          <a:p>
            <a:pPr>
              <a:defRPr/>
            </a:pPr>
            <a:r>
              <a:rPr lang="en-US" dirty="0" smtClean="0">
                <a:solidFill>
                  <a:srgbClr val="000000"/>
                </a:solidFill>
              </a:rPr>
              <a:t>Slide </a:t>
            </a:r>
            <a:fld id="{9FA10373-BF0C-4AA6-A60E-34C86219A604}" type="slidenum">
              <a:rPr lang="en-US" smtClean="0">
                <a:solidFill>
                  <a:srgbClr val="000000"/>
                </a:solidFill>
              </a:rPr>
              <a:pPr>
                <a:defRPr/>
              </a:pPr>
              <a:t>34</a:t>
            </a:fld>
            <a:endParaRPr lang="en-US" dirty="0">
              <a:solidFill>
                <a:srgbClr val="000000"/>
              </a:solidFill>
            </a:endParaRPr>
          </a:p>
        </p:txBody>
      </p:sp>
      <p:pic>
        <p:nvPicPr>
          <p:cNvPr id="83970" name="Picture 2" descr="Fig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39724"/>
            <a:ext cx="8686800" cy="5733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0271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Footer Placeholder 4"/>
          <p:cNvSpPr>
            <a:spLocks noGrp="1"/>
          </p:cNvSpPr>
          <p:nvPr>
            <p:ph type="ftr" sz="quarter" idx="11"/>
          </p:nvPr>
        </p:nvSpPr>
        <p:spPr/>
        <p:txBody>
          <a:bodyPr/>
          <a:lstStyle/>
          <a:p>
            <a:pPr>
              <a:defRPr/>
            </a:pPr>
            <a:r>
              <a:rPr lang="en-US" smtClean="0"/>
              <a:t>CPSC 422, Lecture 23</a:t>
            </a:r>
            <a:endParaRPr lang="en-US"/>
          </a:p>
        </p:txBody>
      </p:sp>
      <p:sp>
        <p:nvSpPr>
          <p:cNvPr id="15368" name="Rectangle 2"/>
          <p:cNvSpPr>
            <a:spLocks noGrp="1" noChangeArrowheads="1"/>
          </p:cNvSpPr>
          <p:nvPr>
            <p:ph type="title"/>
          </p:nvPr>
        </p:nvSpPr>
        <p:spPr>
          <a:xfrm>
            <a:off x="285750" y="214313"/>
            <a:ext cx="8572500" cy="900112"/>
          </a:xfrm>
          <a:solidFill>
            <a:srgbClr val="CCFFCC"/>
          </a:solidFill>
        </p:spPr>
        <p:txBody>
          <a:bodyPr/>
          <a:lstStyle/>
          <a:p>
            <a:pPr eaLnBrk="1" hangingPunct="1"/>
            <a:r>
              <a:rPr lang="en-US" altLang="en-US" dirty="0" smtClean="0">
                <a:latin typeface="Arial" panose="020B0604020202020204" pitchFamily="34" charset="0"/>
                <a:cs typeface="Arial" panose="020B0604020202020204" pitchFamily="34" charset="0"/>
              </a:rPr>
              <a:t>Learning Goals for today’s class</a:t>
            </a:r>
          </a:p>
        </p:txBody>
      </p:sp>
      <p:sp>
        <p:nvSpPr>
          <p:cNvPr id="15369" name="Rectangle 3"/>
          <p:cNvSpPr>
            <a:spLocks noGrp="1" noChangeArrowheads="1"/>
          </p:cNvSpPr>
          <p:nvPr>
            <p:ph type="body" idx="1"/>
          </p:nvPr>
        </p:nvSpPr>
        <p:spPr>
          <a:xfrm>
            <a:off x="323528" y="1412776"/>
            <a:ext cx="8820472" cy="4896544"/>
          </a:xfrm>
        </p:spPr>
        <p:txBody>
          <a:bodyPr/>
          <a:lstStyle/>
          <a:p>
            <a:pPr marL="0" indent="0" eaLnBrk="1" hangingPunct="1">
              <a:spcAft>
                <a:spcPts val="600"/>
              </a:spcAft>
              <a:buNone/>
            </a:pPr>
            <a:r>
              <a:rPr lang="en-US" altLang="en-US" sz="3200" b="1" dirty="0" smtClean="0">
                <a:latin typeface="Arial" panose="020B0604020202020204" pitchFamily="34" charset="0"/>
                <a:cs typeface="Arial" panose="020B0604020202020204" pitchFamily="34" charset="0"/>
              </a:rPr>
              <a:t>You can:</a:t>
            </a:r>
          </a:p>
          <a:p>
            <a:pPr eaLnBrk="1" hangingPunct="1">
              <a:spcAft>
                <a:spcPts val="600"/>
              </a:spcAft>
            </a:pPr>
            <a:r>
              <a:rPr lang="en-US" altLang="en-US" sz="3200" b="0" dirty="0" smtClean="0">
                <a:latin typeface="Arial" panose="020B0604020202020204" pitchFamily="34" charset="0"/>
                <a:cs typeface="Arial" panose="020B0604020202020204" pitchFamily="34" charset="0"/>
              </a:rPr>
              <a:t>Define an Ontology</a:t>
            </a:r>
          </a:p>
          <a:p>
            <a:pPr eaLnBrk="1" hangingPunct="1">
              <a:spcAft>
                <a:spcPts val="600"/>
              </a:spcAft>
            </a:pPr>
            <a:r>
              <a:rPr lang="en-US" altLang="en-US" sz="3200" b="0" dirty="0" smtClean="0">
                <a:latin typeface="Arial" panose="020B0604020202020204" pitchFamily="34" charset="0"/>
                <a:cs typeface="Arial" panose="020B0604020202020204" pitchFamily="34" charset="0"/>
              </a:rPr>
              <a:t>Describe and Justify the information represented in </a:t>
            </a:r>
            <a:r>
              <a:rPr lang="en-US" altLang="en-US" sz="3200" b="0" dirty="0" err="1" smtClean="0">
                <a:latin typeface="Arial" panose="020B0604020202020204" pitchFamily="34" charset="0"/>
                <a:cs typeface="Arial" panose="020B0604020202020204" pitchFamily="34" charset="0"/>
              </a:rPr>
              <a:t>Wordnet</a:t>
            </a:r>
            <a:r>
              <a:rPr lang="en-US" altLang="en-US" sz="3200" b="0" dirty="0" smtClean="0">
                <a:latin typeface="Arial" panose="020B0604020202020204" pitchFamily="34" charset="0"/>
                <a:cs typeface="Arial" panose="020B0604020202020204" pitchFamily="34" charset="0"/>
              </a:rPr>
              <a:t> and </a:t>
            </a:r>
            <a:r>
              <a:rPr lang="en-US" altLang="en-US" sz="3200" b="0" dirty="0" err="1">
                <a:latin typeface="Arial" panose="020B0604020202020204" pitchFamily="34" charset="0"/>
                <a:cs typeface="Arial" panose="020B0604020202020204" pitchFamily="34" charset="0"/>
              </a:rPr>
              <a:t>F</a:t>
            </a:r>
            <a:r>
              <a:rPr lang="en-US" altLang="en-US" sz="3200" b="0" dirty="0" err="1" smtClean="0">
                <a:latin typeface="Arial" panose="020B0604020202020204" pitchFamily="34" charset="0"/>
                <a:cs typeface="Arial" panose="020B0604020202020204" pitchFamily="34" charset="0"/>
              </a:rPr>
              <a:t>ramenet</a:t>
            </a:r>
            <a:endParaRPr lang="en-US" altLang="en-US" sz="3200" b="0" dirty="0" smtClean="0">
              <a:latin typeface="Arial" panose="020B0604020202020204" pitchFamily="34" charset="0"/>
              <a:cs typeface="Arial" panose="020B0604020202020204" pitchFamily="34" charset="0"/>
            </a:endParaRPr>
          </a:p>
          <a:p>
            <a:pPr eaLnBrk="1" hangingPunct="1">
              <a:spcAft>
                <a:spcPts val="600"/>
              </a:spcAft>
            </a:pPr>
            <a:r>
              <a:rPr lang="en-US" altLang="en-US" sz="3200" b="0" dirty="0">
                <a:latin typeface="Arial" panose="020B0604020202020204" pitchFamily="34" charset="0"/>
                <a:cs typeface="Arial" panose="020B0604020202020204" pitchFamily="34" charset="0"/>
              </a:rPr>
              <a:t>Describe and Justify the </a:t>
            </a:r>
            <a:r>
              <a:rPr lang="en-US" altLang="en-US" sz="3200" b="0" dirty="0" smtClean="0">
                <a:latin typeface="Arial" panose="020B0604020202020204" pitchFamily="34" charset="0"/>
                <a:cs typeface="Arial" panose="020B0604020202020204" pitchFamily="34" charset="0"/>
              </a:rPr>
              <a:t>three dimensions for comparing ontologies</a:t>
            </a:r>
            <a:endParaRPr lang="en-US" altLang="en-US" sz="3200" b="0" dirty="0">
              <a:latin typeface="Arial" panose="020B0604020202020204" pitchFamily="34" charset="0"/>
              <a:cs typeface="Arial" panose="020B0604020202020204" pitchFamily="34" charset="0"/>
            </a:endParaRPr>
          </a:p>
          <a:p>
            <a:pPr eaLnBrk="1" hangingPunct="1">
              <a:spcAft>
                <a:spcPts val="600"/>
              </a:spcAft>
            </a:pPr>
            <a:endParaRPr lang="en-US" altLang="en-US" sz="3200" b="0" dirty="0" smtClean="0">
              <a:latin typeface="Arial" panose="020B0604020202020204" pitchFamily="34" charset="0"/>
              <a:cs typeface="Arial" panose="020B0604020202020204" pitchFamily="34" charset="0"/>
            </a:endParaRPr>
          </a:p>
          <a:p>
            <a:pPr eaLnBrk="1" hangingPunct="1">
              <a:spcAft>
                <a:spcPts val="600"/>
              </a:spcAft>
            </a:pPr>
            <a:endParaRPr lang="en-US" altLang="en-US"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CA" dirty="0" smtClean="0">
              <a:solidFill>
                <a:srgbClr val="00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dirty="0">
              <a:solidFill>
                <a:srgbClr val="000000"/>
              </a:solidFill>
            </a:endParaRPr>
          </a:p>
          <a:p>
            <a:endParaRPr lang="en-CA" b="1" dirty="0">
              <a:latin typeface="Arial" panose="020B0604020202020204" pitchFamily="34" charset="0"/>
              <a:cs typeface="Arial" panose="020B0604020202020204" pitchFamily="34" charset="0"/>
            </a:endParaRPr>
          </a:p>
          <a:p>
            <a:pPr eaLnBrk="1" hangingPunct="1">
              <a:spcAft>
                <a:spcPts val="600"/>
              </a:spcAft>
              <a:buFontTx/>
              <a:buChar char="•"/>
            </a:pPr>
            <a:endParaRPr lang="en-US" altLang="en-US" b="1" dirty="0" smtClean="0">
              <a:latin typeface="Arial" panose="020B0604020202020204" pitchFamily="34" charset="0"/>
              <a:cs typeface="Arial" panose="020B0604020202020204" pitchFamily="34" charset="0"/>
            </a:endParaRPr>
          </a:p>
          <a:p>
            <a:pPr eaLnBrk="1" hangingPunct="1">
              <a:spcAft>
                <a:spcPts val="600"/>
              </a:spcAft>
            </a:pPr>
            <a:endParaRPr lang="en-US" altLang="en-US" sz="3200" b="1" dirty="0" smtClean="0">
              <a:latin typeface="Arial" panose="020B0604020202020204" pitchFamily="34" charset="0"/>
              <a:cs typeface="Arial" panose="020B0604020202020204" pitchFamily="34" charset="0"/>
            </a:endParaRPr>
          </a:p>
          <a:p>
            <a:pPr eaLnBrk="1" hangingPunct="1">
              <a:spcAft>
                <a:spcPts val="600"/>
              </a:spcAft>
            </a:pPr>
            <a:endParaRPr lang="en-US" altLang="en-US" sz="3200" b="1" dirty="0" smtClean="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15362" name="Ink 2"/>
              <p14:cNvContentPartPr>
                <a14:cpLocks xmlns:a14="http://schemas.microsoft.com/office/drawing/2010/main" noRot="1" noChangeAspect="1" noEditPoints="1" noChangeArrowheads="1" noChangeShapeType="1"/>
              </p14:cNvContentPartPr>
              <p14:nvPr/>
            </p14:nvContentPartPr>
            <p14:xfrm>
              <a:off x="782638" y="6386513"/>
              <a:ext cx="11112" cy="9525"/>
            </p14:xfrm>
          </p:contentPart>
        </mc:Choice>
        <mc:Fallback xmlns="">
          <p:pic>
            <p:nvPicPr>
              <p:cNvPr id="15362" name="Ink 2"/>
              <p:cNvPicPr>
                <a:picLocks noRot="1" noChangeAspect="1" noEditPoints="1" noChangeArrowheads="1" noChangeShapeType="1"/>
              </p:cNvPicPr>
              <p:nvPr/>
            </p:nvPicPr>
            <p:blipFill>
              <a:blip r:embed="rId4"/>
              <a:stretch>
                <a:fillRect/>
              </a:stretch>
            </p:blipFill>
            <p:spPr>
              <a:xfrm>
                <a:off x="779770" y="6382483"/>
                <a:ext cx="17923" cy="1648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363" name="Ink 21"/>
              <p14:cNvContentPartPr>
                <a14:cpLocks xmlns:a14="http://schemas.microsoft.com/office/drawing/2010/main" noRot="1" noChangeAspect="1" noEditPoints="1" noChangeArrowheads="1" noChangeShapeType="1"/>
              </p14:cNvContentPartPr>
              <p14:nvPr/>
            </p14:nvContentPartPr>
            <p14:xfrm>
              <a:off x="7278688" y="1912938"/>
              <a:ext cx="22225" cy="23812"/>
            </p14:xfrm>
          </p:contentPart>
        </mc:Choice>
        <mc:Fallback xmlns="">
          <p:pic>
            <p:nvPicPr>
              <p:cNvPr id="15363" name="Ink 21"/>
              <p:cNvPicPr>
                <a:picLocks noRot="1" noChangeAspect="1" noEditPoints="1" noChangeArrowheads="1" noChangeShapeType="1"/>
              </p:cNvPicPr>
              <p:nvPr/>
            </p:nvPicPr>
            <p:blipFill>
              <a:blip r:embed="rId6"/>
              <a:stretch>
                <a:fillRect/>
              </a:stretch>
            </p:blipFill>
            <p:spPr>
              <a:xfrm>
                <a:off x="7276179" y="1910412"/>
                <a:ext cx="27244" cy="28863"/>
              </a:xfrm>
              <a:prstGeom prst="rect">
                <a:avLst/>
              </a:prstGeom>
            </p:spPr>
          </p:pic>
        </mc:Fallback>
      </mc:AlternateContent>
      <p:sp>
        <p:nvSpPr>
          <p:cNvPr id="2" name="Slide Number Placeholder 1"/>
          <p:cNvSpPr>
            <a:spLocks noGrp="1"/>
          </p:cNvSpPr>
          <p:nvPr>
            <p:ph type="sldNum" sz="quarter" idx="12"/>
          </p:nvPr>
        </p:nvSpPr>
        <p:spPr/>
        <p:txBody>
          <a:bodyPr/>
          <a:lstStyle/>
          <a:p>
            <a:pPr>
              <a:defRPr/>
            </a:pPr>
            <a:r>
              <a:rPr lang="en-US" smtClean="0">
                <a:solidFill>
                  <a:srgbClr val="000000"/>
                </a:solidFill>
              </a:rPr>
              <a:t>Slide </a:t>
            </a:r>
            <a:fld id="{9FA10373-BF0C-4AA6-A60E-34C86219A604}" type="slidenum">
              <a:rPr lang="en-US" smtClean="0">
                <a:solidFill>
                  <a:srgbClr val="000000"/>
                </a:solidFill>
              </a:rPr>
              <a:pPr>
                <a:defRPr/>
              </a:pPr>
              <a:t>35</a:t>
            </a:fld>
            <a:endParaRPr lang="en-US">
              <a:solidFill>
                <a:srgbClr val="000000"/>
              </a:solidFill>
            </a:endParaRPr>
          </a:p>
        </p:txBody>
      </p:sp>
    </p:spTree>
    <p:extLst>
      <p:ext uri="{BB962C8B-B14F-4D97-AF65-F5344CB8AC3E}">
        <p14:creationId xmlns:p14="http://schemas.microsoft.com/office/powerpoint/2010/main" val="33900642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261" y="2057400"/>
            <a:ext cx="7772400" cy="1143000"/>
          </a:xfrm>
        </p:spPr>
        <p:txBody>
          <a:bodyPr/>
          <a:lstStyle/>
          <a:p>
            <a:r>
              <a:rPr lang="en-CA" dirty="0"/>
              <a:t>N</a:t>
            </a:r>
            <a:r>
              <a:rPr lang="en-CA" dirty="0" smtClean="0"/>
              <a:t>ext class Fri</a:t>
            </a:r>
            <a:endParaRPr lang="en-CA" dirty="0"/>
          </a:p>
        </p:txBody>
      </p:sp>
      <p:sp>
        <p:nvSpPr>
          <p:cNvPr id="3" name="Text Placeholder 2"/>
          <p:cNvSpPr>
            <a:spLocks noGrp="1"/>
          </p:cNvSpPr>
          <p:nvPr>
            <p:ph type="body" sz="half" idx="1"/>
          </p:nvPr>
        </p:nvSpPr>
        <p:spPr>
          <a:xfrm>
            <a:off x="556417" y="2514600"/>
            <a:ext cx="8219256" cy="4061047"/>
          </a:xfrm>
        </p:spPr>
        <p:txBody>
          <a:bodyPr/>
          <a:lstStyle/>
          <a:p>
            <a:pPr marL="457200" indent="-457200">
              <a:buFont typeface="Arial" panose="020B0604020202020204" pitchFamily="34" charset="0"/>
              <a:buChar char="•"/>
            </a:pPr>
            <a:endParaRPr lang="en-CA" dirty="0" smtClean="0"/>
          </a:p>
          <a:p>
            <a:pPr marL="457200" indent="-457200">
              <a:buFont typeface="Arial" panose="020B0604020202020204" pitchFamily="34" charset="0"/>
              <a:buChar char="•"/>
            </a:pPr>
            <a:r>
              <a:rPr lang="en-CA" dirty="0" smtClean="0"/>
              <a:t>Similarity measures in ontologies (</a:t>
            </a:r>
            <a:r>
              <a:rPr lang="en-CA" dirty="0" err="1" smtClean="0"/>
              <a:t>Wordnet</a:t>
            </a:r>
            <a:r>
              <a:rPr lang="en-CA" dirty="0" smtClean="0"/>
              <a:t>)</a:t>
            </a:r>
          </a:p>
          <a:p>
            <a:pPr marL="0" indent="0">
              <a:buNone/>
            </a:pPr>
            <a:endParaRPr lang="en-CA" dirty="0" smtClean="0"/>
          </a:p>
          <a:p>
            <a:pPr marL="457200" indent="-457200">
              <a:buFont typeface="Arial" panose="020B0604020202020204" pitchFamily="34" charset="0"/>
              <a:buChar char="•"/>
            </a:pPr>
            <a:endParaRPr lang="en-CA" dirty="0" smtClean="0"/>
          </a:p>
          <a:p>
            <a:pPr marL="457200" indent="-457200">
              <a:buFont typeface="Arial" panose="020B0604020202020204" pitchFamily="34" charset="0"/>
              <a:buChar char="•"/>
            </a:pPr>
            <a:endParaRPr lang="en-CA" dirty="0" smtClean="0"/>
          </a:p>
          <a:p>
            <a:pPr marL="0" indent="0"/>
            <a:endParaRPr lang="en-CA" dirty="0" smtClean="0"/>
          </a:p>
        </p:txBody>
      </p:sp>
      <p:sp>
        <p:nvSpPr>
          <p:cNvPr id="6" name="Footer Placeholder 5"/>
          <p:cNvSpPr>
            <a:spLocks noGrp="1"/>
          </p:cNvSpPr>
          <p:nvPr>
            <p:ph type="ftr" sz="quarter" idx="11"/>
          </p:nvPr>
        </p:nvSpPr>
        <p:spPr/>
        <p:txBody>
          <a:bodyPr/>
          <a:lstStyle/>
          <a:p>
            <a:r>
              <a:rPr lang="en-US" altLang="en-US" smtClean="0"/>
              <a:t>CPSC 422, Lecture 23</a:t>
            </a:r>
            <a:endParaRPr lang="en-US" altLang="en-US"/>
          </a:p>
        </p:txBody>
      </p:sp>
      <p:sp>
        <p:nvSpPr>
          <p:cNvPr id="7" name="Slide Number Placeholder 6"/>
          <p:cNvSpPr>
            <a:spLocks noGrp="1"/>
          </p:cNvSpPr>
          <p:nvPr>
            <p:ph type="sldNum" sz="quarter" idx="12"/>
          </p:nvPr>
        </p:nvSpPr>
        <p:spPr/>
        <p:txBody>
          <a:bodyPr/>
          <a:lstStyle/>
          <a:p>
            <a:fld id="{13EEE5E5-06CE-4F29-8879-E27E485AE4C4}" type="slidenum">
              <a:rPr lang="en-US" altLang="en-US" smtClean="0"/>
              <a:pPr/>
              <a:t>36</a:t>
            </a:fld>
            <a:endParaRPr lang="en-US" altLang="en-US"/>
          </a:p>
        </p:txBody>
      </p:sp>
      <p:sp>
        <p:nvSpPr>
          <p:cNvPr id="9" name="Title 1"/>
          <p:cNvSpPr txBox="1">
            <a:spLocks/>
          </p:cNvSpPr>
          <p:nvPr/>
        </p:nvSpPr>
        <p:spPr bwMode="auto">
          <a:xfrm>
            <a:off x="216720" y="228600"/>
            <a:ext cx="8393880" cy="1828800"/>
          </a:xfrm>
          <a:prstGeom prst="rect">
            <a:avLst/>
          </a:prstGeom>
          <a:solidFill>
            <a:schemeClr val="accent5">
              <a:lumMod val="40000"/>
              <a:lumOff val="60000"/>
            </a:schemeClr>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a:lstStyle>
          <a:p>
            <a:r>
              <a:rPr lang="en-CA" kern="0" dirty="0" smtClean="0"/>
              <a:t>Assignment-3 out – due Nov 20</a:t>
            </a:r>
          </a:p>
          <a:p>
            <a:r>
              <a:rPr lang="en-CA" sz="2800" kern="0" dirty="0" smtClean="0"/>
              <a:t>(10-20 hours – working in pairs on programming parts is strongly advised)</a:t>
            </a:r>
          </a:p>
          <a:p>
            <a:r>
              <a:rPr lang="en-CA" sz="2800" kern="0" dirty="0" smtClean="0"/>
              <a:t>Assignment-2 has been returned</a:t>
            </a:r>
          </a:p>
        </p:txBody>
      </p:sp>
      <p:sp>
        <p:nvSpPr>
          <p:cNvPr id="10" name="Title 1"/>
          <p:cNvSpPr txBox="1">
            <a:spLocks/>
          </p:cNvSpPr>
          <p:nvPr/>
        </p:nvSpPr>
        <p:spPr bwMode="auto">
          <a:xfrm>
            <a:off x="556417" y="4188342"/>
            <a:ext cx="7772400" cy="11430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a:lstStyle>
          <a:p>
            <a:r>
              <a:rPr lang="en-CA" b="0" kern="0" dirty="0" smtClean="0"/>
              <a:t>Following class: </a:t>
            </a:r>
            <a:r>
              <a:rPr lang="en-CA" b="0" kern="0" dirty="0" smtClean="0"/>
              <a:t>Mon</a:t>
            </a:r>
            <a:endParaRPr lang="en-CA" b="0" kern="0" dirty="0" smtClean="0"/>
          </a:p>
          <a:p>
            <a:r>
              <a:rPr lang="en-CA" b="0" kern="0" dirty="0" smtClean="0"/>
              <a:t>Paper discussion</a:t>
            </a:r>
            <a:endParaRPr lang="en-CA" b="0" kern="0" dirty="0"/>
          </a:p>
        </p:txBody>
      </p:sp>
    </p:spTree>
    <p:extLst>
      <p:ext uri="{BB962C8B-B14F-4D97-AF65-F5344CB8AC3E}">
        <p14:creationId xmlns:p14="http://schemas.microsoft.com/office/powerpoint/2010/main" val="17238308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1143000"/>
          </a:xfrm>
        </p:spPr>
        <p:txBody>
          <a:bodyPr/>
          <a:lstStyle/>
          <a:p>
            <a:endParaRPr lang="en-CA" dirty="0"/>
          </a:p>
        </p:txBody>
      </p:sp>
      <p:sp>
        <p:nvSpPr>
          <p:cNvPr id="3" name="Content Placeholder 2"/>
          <p:cNvSpPr>
            <a:spLocks noGrp="1"/>
          </p:cNvSpPr>
          <p:nvPr>
            <p:ph idx="1"/>
          </p:nvPr>
        </p:nvSpPr>
        <p:spPr>
          <a:xfrm>
            <a:off x="533400" y="762000"/>
            <a:ext cx="8610600" cy="4114800"/>
          </a:xfrm>
        </p:spPr>
        <p:txBody>
          <a:bodyPr/>
          <a:lstStyle/>
          <a:p>
            <a:r>
              <a:rPr lang="en-CA" sz="1800" dirty="0" err="1" smtClean="0"/>
              <a:t>DBpedia</a:t>
            </a:r>
            <a:r>
              <a:rPr lang="en-CA" sz="1800" dirty="0" smtClean="0"/>
              <a:t> is a structured twin </a:t>
            </a:r>
            <a:r>
              <a:rPr lang="en-CA" sz="1800" dirty="0" err="1" smtClean="0"/>
              <a:t>ofWikipedia</a:t>
            </a:r>
            <a:r>
              <a:rPr lang="en-CA" sz="1800" dirty="0" smtClean="0"/>
              <a:t>. Currently it describes more than 3.4 million entities. </a:t>
            </a:r>
            <a:r>
              <a:rPr lang="en-CA" sz="1800" dirty="0" err="1" smtClean="0"/>
              <a:t>DBpedia</a:t>
            </a:r>
            <a:r>
              <a:rPr lang="en-CA" sz="1800" dirty="0" smtClean="0"/>
              <a:t> resources bear the names of the Wikipedia pages, from which they have been extracted.</a:t>
            </a:r>
          </a:p>
          <a:p>
            <a:r>
              <a:rPr lang="en-CA" sz="1800" dirty="0" smtClean="0"/>
              <a:t>YAGO is an automatically created ontology, with taxonomy structure derived from </a:t>
            </a:r>
            <a:r>
              <a:rPr lang="en-CA" sz="1800" dirty="0" err="1" smtClean="0"/>
              <a:t>WordNet</a:t>
            </a:r>
            <a:r>
              <a:rPr lang="en-CA" sz="1800" dirty="0" smtClean="0"/>
              <a:t>, and knowledge about individuals extracted from Wikipedia. Therefore, the identifiers of resources describing individuals in YAGO are named as the corresponding Wikipedia pages. YAGO contains knowledge about more than 2 million entities and 20 million facts about them.</a:t>
            </a:r>
          </a:p>
          <a:p>
            <a:r>
              <a:rPr lang="en-CA" sz="1800" dirty="0" smtClean="0"/>
              <a:t>Freebase is a collaboratively constructed database. It contains knowledge automatically extracted from a number of resources including Wikipedia, MusicBrainz,2 and NNDB,3 as well as the knowledge contributed by the human volunteers. Freebase describes more than 12 million interconnected entities. Each Freebase entity is assigned a set of human-readable unique keys, which are assembled of a value and a namespace. One of the namespaces is the Wikipedia namespace, in which a value is the name of the Wikipedia page describing an entity.</a:t>
            </a:r>
            <a:endParaRPr lang="en-CA" sz="1800" dirty="0"/>
          </a:p>
        </p:txBody>
      </p:sp>
      <p:sp>
        <p:nvSpPr>
          <p:cNvPr id="5" name="Footer Placeholder 4"/>
          <p:cNvSpPr>
            <a:spLocks noGrp="1"/>
          </p:cNvSpPr>
          <p:nvPr>
            <p:ph type="ftr" sz="quarter" idx="11"/>
          </p:nvPr>
        </p:nvSpPr>
        <p:spPr/>
        <p:txBody>
          <a:bodyPr/>
          <a:lstStyle/>
          <a:p>
            <a:pPr>
              <a:defRPr/>
            </a:pPr>
            <a:r>
              <a:rPr lang="en-US" smtClean="0"/>
              <a:t>CPSC 422, Lecture 23</a:t>
            </a:r>
            <a:endParaRPr lang="en-US"/>
          </a:p>
        </p:txBody>
      </p:sp>
      <p:sp>
        <p:nvSpPr>
          <p:cNvPr id="6" name="Slide Number Placeholder 5"/>
          <p:cNvSpPr>
            <a:spLocks noGrp="1"/>
          </p:cNvSpPr>
          <p:nvPr>
            <p:ph type="sldNum" sz="quarter" idx="12"/>
          </p:nvPr>
        </p:nvSpPr>
        <p:spPr/>
        <p:txBody>
          <a:bodyPr/>
          <a:lstStyle/>
          <a:p>
            <a:pPr>
              <a:defRPr/>
            </a:pPr>
            <a:fld id="{57EC8A4E-3639-41C4-97C6-E5A2C3A818F6}" type="slidenum">
              <a:rPr lang="en-US" smtClean="0"/>
              <a:pPr>
                <a:defRPr/>
              </a:pPr>
              <a:t>37</a:t>
            </a:fld>
            <a:endParaRPr lang="en-US"/>
          </a:p>
        </p:txBody>
      </p:sp>
    </p:spTree>
    <p:extLst>
      <p:ext uri="{BB962C8B-B14F-4D97-AF65-F5344CB8AC3E}">
        <p14:creationId xmlns:p14="http://schemas.microsoft.com/office/powerpoint/2010/main" val="36265155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9" name="Footer Placeholder 5"/>
          <p:cNvSpPr>
            <a:spLocks noGrp="1"/>
          </p:cNvSpPr>
          <p:nvPr>
            <p:ph type="ftr" sz="quarter" idx="11"/>
          </p:nvPr>
        </p:nvSpPr>
        <p:spPr>
          <a:noFill/>
        </p:spPr>
        <p:txBody>
          <a:bodyPr/>
          <a:lstStyle/>
          <a:p>
            <a:r>
              <a:rPr lang="en-US" smtClean="0"/>
              <a:t>CPSC 422, Lecture 23</a:t>
            </a:r>
            <a:endParaRPr lang="en-US"/>
          </a:p>
        </p:txBody>
      </p:sp>
      <p:sp>
        <p:nvSpPr>
          <p:cNvPr id="20490" name="Slide Number Placeholder 6"/>
          <p:cNvSpPr>
            <a:spLocks noGrp="1"/>
          </p:cNvSpPr>
          <p:nvPr>
            <p:ph type="sldNum" sz="quarter" idx="12"/>
          </p:nvPr>
        </p:nvSpPr>
        <p:spPr>
          <a:noFill/>
        </p:spPr>
        <p:txBody>
          <a:bodyPr/>
          <a:lstStyle/>
          <a:p>
            <a:fld id="{C839256E-B970-4B9D-9106-7184C92136A0}" type="slidenum">
              <a:rPr lang="en-US" smtClean="0"/>
              <a:pPr/>
              <a:t>38</a:t>
            </a:fld>
            <a:endParaRPr lang="en-US" smtClean="0"/>
          </a:p>
        </p:txBody>
      </p:sp>
      <p:sp>
        <p:nvSpPr>
          <p:cNvPr id="20491" name="Rectangle 2"/>
          <p:cNvSpPr>
            <a:spLocks noGrp="1" noChangeArrowheads="1"/>
          </p:cNvSpPr>
          <p:nvPr>
            <p:ph type="title"/>
          </p:nvPr>
        </p:nvSpPr>
        <p:spPr/>
        <p:txBody>
          <a:bodyPr/>
          <a:lstStyle/>
          <a:p>
            <a:pPr eaLnBrk="1" hangingPunct="1"/>
            <a:r>
              <a:rPr lang="en-US" smtClean="0"/>
              <a:t>Summary</a:t>
            </a:r>
          </a:p>
        </p:txBody>
      </p:sp>
      <p:sp>
        <p:nvSpPr>
          <p:cNvPr id="20492" name="Rectangle 3"/>
          <p:cNvSpPr>
            <a:spLocks noGrp="1" noChangeArrowheads="1"/>
          </p:cNvSpPr>
          <p:nvPr>
            <p:ph type="body" sz="half" idx="1"/>
          </p:nvPr>
        </p:nvSpPr>
        <p:spPr>
          <a:xfrm>
            <a:off x="457200" y="2133600"/>
            <a:ext cx="4953000" cy="1143000"/>
          </a:xfrm>
        </p:spPr>
        <p:txBody>
          <a:bodyPr/>
          <a:lstStyle/>
          <a:p>
            <a:pPr eaLnBrk="1" hangingPunct="1"/>
            <a:r>
              <a:rPr lang="en-US" sz="3200" smtClean="0"/>
              <a:t>Relations among words and their meanings</a:t>
            </a:r>
          </a:p>
          <a:p>
            <a:pPr eaLnBrk="1" hangingPunct="1">
              <a:buFontTx/>
              <a:buNone/>
            </a:pPr>
            <a:endParaRPr lang="en-US" sz="3200" smtClean="0"/>
          </a:p>
        </p:txBody>
      </p:sp>
      <p:sp>
        <p:nvSpPr>
          <p:cNvPr id="20493" name="Rectangle 5"/>
          <p:cNvSpPr>
            <a:spLocks noChangeArrowheads="1"/>
          </p:cNvSpPr>
          <p:nvPr/>
        </p:nvSpPr>
        <p:spPr bwMode="auto">
          <a:xfrm>
            <a:off x="457200" y="3962400"/>
            <a:ext cx="4800600" cy="1600200"/>
          </a:xfrm>
          <a:prstGeom prst="rect">
            <a:avLst/>
          </a:prstGeom>
          <a:noFill/>
          <a:ln w="9525">
            <a:noFill/>
            <a:miter lim="800000"/>
            <a:headEnd/>
            <a:tailEnd/>
          </a:ln>
        </p:spPr>
        <p:txBody>
          <a:bodyPr/>
          <a:lstStyle/>
          <a:p>
            <a:pPr marL="342900" indent="-342900">
              <a:spcBef>
                <a:spcPct val="20000"/>
              </a:spcBef>
              <a:buFontTx/>
              <a:buChar char="•"/>
            </a:pPr>
            <a:r>
              <a:rPr lang="en-US" sz="3200">
                <a:latin typeface="Comic Sans MS" pitchFamily="66" charset="0"/>
              </a:rPr>
              <a:t>Internal structure of individual words</a:t>
            </a:r>
          </a:p>
        </p:txBody>
      </p:sp>
      <p:sp>
        <p:nvSpPr>
          <p:cNvPr id="20494" name="Rectangle 6"/>
          <p:cNvSpPr>
            <a:spLocks noChangeArrowheads="1"/>
          </p:cNvSpPr>
          <p:nvPr/>
        </p:nvSpPr>
        <p:spPr bwMode="auto">
          <a:xfrm>
            <a:off x="5638800" y="2057400"/>
            <a:ext cx="1881188" cy="579438"/>
          </a:xfrm>
          <a:prstGeom prst="rect">
            <a:avLst/>
          </a:prstGeom>
          <a:noFill/>
          <a:ln w="9525">
            <a:noFill/>
            <a:miter lim="800000"/>
            <a:headEnd/>
            <a:tailEnd/>
          </a:ln>
        </p:spPr>
        <p:txBody>
          <a:bodyPr wrap="none">
            <a:spAutoFit/>
          </a:bodyPr>
          <a:lstStyle/>
          <a:p>
            <a:r>
              <a:rPr lang="en-US" sz="3200" b="0" dirty="0" err="1">
                <a:solidFill>
                  <a:schemeClr val="accent2"/>
                </a:solidFill>
                <a:latin typeface="Comic Sans MS" pitchFamily="66" charset="0"/>
              </a:rPr>
              <a:t>Wordnet</a:t>
            </a:r>
            <a:endParaRPr lang="en-US" sz="3200" b="0" dirty="0">
              <a:solidFill>
                <a:schemeClr val="accent2"/>
              </a:solidFill>
              <a:latin typeface="Comic Sans MS" pitchFamily="66" charset="0"/>
            </a:endParaRPr>
          </a:p>
        </p:txBody>
      </p:sp>
      <p:sp>
        <p:nvSpPr>
          <p:cNvPr id="20495" name="Rectangle 7"/>
          <p:cNvSpPr>
            <a:spLocks noChangeArrowheads="1"/>
          </p:cNvSpPr>
          <p:nvPr/>
        </p:nvSpPr>
        <p:spPr bwMode="auto">
          <a:xfrm>
            <a:off x="5257800" y="5181600"/>
            <a:ext cx="2109788" cy="579438"/>
          </a:xfrm>
          <a:prstGeom prst="rect">
            <a:avLst/>
          </a:prstGeom>
          <a:noFill/>
          <a:ln w="9525">
            <a:noFill/>
            <a:miter lim="800000"/>
            <a:headEnd/>
            <a:tailEnd/>
          </a:ln>
        </p:spPr>
        <p:txBody>
          <a:bodyPr wrap="none">
            <a:spAutoFit/>
          </a:bodyPr>
          <a:lstStyle/>
          <a:p>
            <a:r>
              <a:rPr lang="en-US" sz="3200" b="0">
                <a:solidFill>
                  <a:schemeClr val="accent2"/>
                </a:solidFill>
                <a:latin typeface="Comic Sans MS" pitchFamily="66" charset="0"/>
              </a:rPr>
              <a:t>FrameNet</a:t>
            </a:r>
          </a:p>
        </p:txBody>
      </p:sp>
      <p:sp>
        <p:nvSpPr>
          <p:cNvPr id="20496" name="Rectangle 8"/>
          <p:cNvSpPr>
            <a:spLocks noChangeArrowheads="1"/>
          </p:cNvSpPr>
          <p:nvPr/>
        </p:nvSpPr>
        <p:spPr bwMode="auto">
          <a:xfrm>
            <a:off x="5791200" y="3962400"/>
            <a:ext cx="1917700" cy="579438"/>
          </a:xfrm>
          <a:prstGeom prst="rect">
            <a:avLst/>
          </a:prstGeom>
          <a:noFill/>
          <a:ln w="9525">
            <a:noFill/>
            <a:miter lim="800000"/>
            <a:headEnd/>
            <a:tailEnd/>
          </a:ln>
        </p:spPr>
        <p:txBody>
          <a:bodyPr wrap="none">
            <a:spAutoFit/>
          </a:bodyPr>
          <a:lstStyle/>
          <a:p>
            <a:r>
              <a:rPr lang="en-US" sz="3200" b="0">
                <a:solidFill>
                  <a:schemeClr val="accent2"/>
                </a:solidFill>
                <a:latin typeface="Comic Sans MS" pitchFamily="66" charset="0"/>
              </a:rPr>
              <a:t>PropBank</a:t>
            </a:r>
          </a:p>
        </p:txBody>
      </p:sp>
      <p:sp>
        <p:nvSpPr>
          <p:cNvPr id="20497" name="Rectangle 8"/>
          <p:cNvSpPr>
            <a:spLocks noChangeArrowheads="1"/>
          </p:cNvSpPr>
          <p:nvPr/>
        </p:nvSpPr>
        <p:spPr bwMode="auto">
          <a:xfrm>
            <a:off x="5791200" y="4419600"/>
            <a:ext cx="1862138" cy="584200"/>
          </a:xfrm>
          <a:prstGeom prst="rect">
            <a:avLst/>
          </a:prstGeom>
          <a:noFill/>
          <a:ln w="9525">
            <a:noFill/>
            <a:miter lim="800000"/>
            <a:headEnd/>
            <a:tailEnd/>
          </a:ln>
        </p:spPr>
        <p:txBody>
          <a:bodyPr wrap="none">
            <a:spAutoFit/>
          </a:bodyPr>
          <a:lstStyle/>
          <a:p>
            <a:r>
              <a:rPr lang="en-US" sz="3200" b="0">
                <a:solidFill>
                  <a:schemeClr val="accent2"/>
                </a:solidFill>
                <a:latin typeface="Comic Sans MS" pitchFamily="66" charset="0"/>
              </a:rPr>
              <a:t>VerbNet</a:t>
            </a:r>
          </a:p>
        </p:txBody>
      </p:sp>
      <p:sp>
        <p:nvSpPr>
          <p:cNvPr id="12" name="Rectangle 6"/>
          <p:cNvSpPr>
            <a:spLocks noChangeArrowheads="1"/>
          </p:cNvSpPr>
          <p:nvPr/>
        </p:nvSpPr>
        <p:spPr bwMode="auto">
          <a:xfrm>
            <a:off x="5791200" y="2667000"/>
            <a:ext cx="1351652" cy="584775"/>
          </a:xfrm>
          <a:prstGeom prst="rect">
            <a:avLst/>
          </a:prstGeom>
          <a:noFill/>
          <a:ln w="9525">
            <a:noFill/>
            <a:miter lim="800000"/>
            <a:headEnd/>
            <a:tailEnd/>
          </a:ln>
        </p:spPr>
        <p:txBody>
          <a:bodyPr wrap="none">
            <a:spAutoFit/>
          </a:bodyPr>
          <a:lstStyle/>
          <a:p>
            <a:r>
              <a:rPr lang="en-US" sz="3200" b="0" dirty="0" smtClean="0">
                <a:solidFill>
                  <a:schemeClr val="accent2"/>
                </a:solidFill>
                <a:latin typeface="Comic Sans MS" pitchFamily="66" charset="0"/>
              </a:rPr>
              <a:t>YAGO</a:t>
            </a:r>
            <a:endParaRPr lang="en-US" sz="3200" b="0" dirty="0">
              <a:solidFill>
                <a:schemeClr val="accent2"/>
              </a:solidFill>
              <a:latin typeface="Comic Sans MS" pitchFamily="66" charset="0"/>
            </a:endParaRPr>
          </a:p>
        </p:txBody>
      </p:sp>
      <p:sp>
        <p:nvSpPr>
          <p:cNvPr id="13" name="Rectangle 6"/>
          <p:cNvSpPr>
            <a:spLocks noChangeArrowheads="1"/>
          </p:cNvSpPr>
          <p:nvPr/>
        </p:nvSpPr>
        <p:spPr bwMode="auto">
          <a:xfrm>
            <a:off x="6096000" y="3048000"/>
            <a:ext cx="1689886" cy="584775"/>
          </a:xfrm>
          <a:prstGeom prst="rect">
            <a:avLst/>
          </a:prstGeom>
          <a:noFill/>
          <a:ln w="9525">
            <a:noFill/>
            <a:miter lim="800000"/>
            <a:headEnd/>
            <a:tailEnd/>
          </a:ln>
        </p:spPr>
        <p:txBody>
          <a:bodyPr wrap="none">
            <a:spAutoFit/>
          </a:bodyPr>
          <a:lstStyle/>
          <a:p>
            <a:r>
              <a:rPr lang="en-US" sz="3200" b="0" dirty="0" err="1" smtClean="0">
                <a:solidFill>
                  <a:schemeClr val="accent2"/>
                </a:solidFill>
                <a:latin typeface="Comic Sans MS" pitchFamily="66" charset="0"/>
              </a:rPr>
              <a:t>Probase</a:t>
            </a:r>
            <a:endParaRPr lang="en-US" sz="3200" b="0" dirty="0">
              <a:solidFill>
                <a:schemeClr val="accent2"/>
              </a:solidFill>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20498" name="Ink 18"/>
              <p14:cNvContentPartPr>
                <a14:cpLocks xmlns:a14="http://schemas.microsoft.com/office/drawing/2010/main" noRot="1" noChangeAspect="1" noEditPoints="1" noChangeArrowheads="1" noChangeShapeType="1"/>
              </p14:cNvContentPartPr>
              <p14:nvPr/>
            </p14:nvContentPartPr>
            <p14:xfrm>
              <a:off x="7594600" y="3697288"/>
              <a:ext cx="517525" cy="331787"/>
            </p14:xfrm>
          </p:contentPart>
        </mc:Choice>
        <mc:Fallback xmlns="">
          <p:pic>
            <p:nvPicPr>
              <p:cNvPr id="20498" name="Ink 18"/>
              <p:cNvPicPr>
                <a:picLocks noRot="1" noChangeAspect="1" noEditPoints="1" noChangeArrowheads="1" noChangeShapeType="1"/>
              </p:cNvPicPr>
              <p:nvPr/>
            </p:nvPicPr>
            <p:blipFill>
              <a:blip r:embed="rId4"/>
              <a:stretch>
                <a:fillRect/>
              </a:stretch>
            </p:blipFill>
            <p:spPr>
              <a:xfrm>
                <a:off x="7585243" y="3691530"/>
                <a:ext cx="532640" cy="34726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0499" name="Ink 19"/>
              <p14:cNvContentPartPr>
                <a14:cpLocks xmlns:a14="http://schemas.microsoft.com/office/drawing/2010/main" noRot="1" noChangeAspect="1" noEditPoints="1" noChangeArrowheads="1" noChangeShapeType="1"/>
              </p14:cNvContentPartPr>
              <p14:nvPr/>
            </p14:nvContentPartPr>
            <p14:xfrm>
              <a:off x="7977188" y="4606925"/>
              <a:ext cx="527050" cy="203200"/>
            </p14:xfrm>
          </p:contentPart>
        </mc:Choice>
        <mc:Fallback xmlns="">
          <p:pic>
            <p:nvPicPr>
              <p:cNvPr id="20499" name="Ink 19"/>
              <p:cNvPicPr>
                <a:picLocks noRot="1" noChangeAspect="1" noEditPoints="1" noChangeArrowheads="1" noChangeShapeType="1"/>
              </p:cNvPicPr>
              <p:nvPr/>
            </p:nvPicPr>
            <p:blipFill>
              <a:blip r:embed="rId6"/>
              <a:stretch>
                <a:fillRect/>
              </a:stretch>
            </p:blipFill>
            <p:spPr>
              <a:xfrm>
                <a:off x="7968194" y="4602602"/>
                <a:ext cx="545758" cy="21725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500" name="Ink 20"/>
              <p14:cNvContentPartPr>
                <a14:cpLocks xmlns:a14="http://schemas.microsoft.com/office/drawing/2010/main" noRot="1" noChangeAspect="1" noEditPoints="1" noChangeArrowheads="1" noChangeShapeType="1"/>
              </p14:cNvContentPartPr>
              <p14:nvPr/>
            </p14:nvContentPartPr>
            <p14:xfrm>
              <a:off x="5454650" y="4462463"/>
              <a:ext cx="2532063" cy="541337"/>
            </p14:xfrm>
          </p:contentPart>
        </mc:Choice>
        <mc:Fallback xmlns="">
          <p:pic>
            <p:nvPicPr>
              <p:cNvPr id="20500" name="Ink 20"/>
              <p:cNvPicPr>
                <a:picLocks noRot="1" noChangeAspect="1" noEditPoints="1" noChangeArrowheads="1" noChangeShapeType="1"/>
              </p:cNvPicPr>
              <p:nvPr/>
            </p:nvPicPr>
            <p:blipFill>
              <a:blip r:embed="rId8"/>
              <a:stretch>
                <a:fillRect/>
              </a:stretch>
            </p:blipFill>
            <p:spPr>
              <a:xfrm>
                <a:off x="5445651" y="4456340"/>
                <a:ext cx="2552582" cy="558985"/>
              </a:xfrm>
              <a:prstGeom prst="rect">
                <a:avLst/>
              </a:prstGeom>
            </p:spPr>
          </p:pic>
        </mc:Fallback>
      </mc:AlternateContent>
    </p:spTree>
    <p:extLst>
      <p:ext uri="{BB962C8B-B14F-4D97-AF65-F5344CB8AC3E}">
        <p14:creationId xmlns:p14="http://schemas.microsoft.com/office/powerpoint/2010/main" val="39344500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graphicFrame>
        <p:nvGraphicFramePr>
          <p:cNvPr id="6" name="Content Placeholder 5"/>
          <p:cNvGraphicFramePr>
            <a:graphicFrameLocks noGrp="1"/>
          </p:cNvGraphicFramePr>
          <p:nvPr>
            <p:ph idx="1"/>
          </p:nvPr>
        </p:nvGraphicFramePr>
        <p:xfrm>
          <a:off x="2842260" y="1684020"/>
          <a:ext cx="3383280" cy="3566160"/>
        </p:xfrm>
        <a:graphic>
          <a:graphicData uri="http://schemas.openxmlformats.org/drawingml/2006/table">
            <a:tbl>
              <a:tblPr/>
              <a:tblGrid>
                <a:gridCol w="1691640"/>
                <a:gridCol w="1691640"/>
              </a:tblGrid>
              <a:tr h="0">
                <a:tc>
                  <a:txBody>
                    <a:bodyPr/>
                    <a:lstStyle/>
                    <a:p>
                      <a:r>
                        <a:rPr lang="en-CA" b="1" i="1"/>
                        <a:t>name</a:t>
                      </a:r>
                      <a:r>
                        <a:rPr lang="en-CA"/>
                        <a:t> </a:t>
                      </a:r>
                    </a:p>
                  </a:txBody>
                  <a:tcPr marL="0" marR="0" marT="0" marB="0" anchor="ctr">
                    <a:lnL>
                      <a:noFill/>
                    </a:lnL>
                    <a:lnR>
                      <a:noFill/>
                    </a:lnR>
                    <a:lnT>
                      <a:noFill/>
                    </a:lnT>
                    <a:lnB>
                      <a:noFill/>
                    </a:lnB>
                  </a:tcPr>
                </a:tc>
                <a:tc>
                  <a:txBody>
                    <a:bodyPr/>
                    <a:lstStyle/>
                    <a:p>
                      <a:r>
                        <a:rPr lang="en-CA" b="1" i="1"/>
                        <a:t># of concepts</a:t>
                      </a:r>
                      <a:r>
                        <a:rPr lang="en-CA"/>
                        <a:t> </a:t>
                      </a:r>
                    </a:p>
                  </a:txBody>
                  <a:tcPr marL="0" marR="0" marT="0" marB="0" anchor="ctr">
                    <a:lnL>
                      <a:noFill/>
                    </a:lnL>
                    <a:lnR>
                      <a:noFill/>
                    </a:lnR>
                    <a:lnT>
                      <a:noFill/>
                    </a:lnT>
                    <a:lnB>
                      <a:noFill/>
                    </a:lnB>
                  </a:tcPr>
                </a:tc>
              </a:tr>
              <a:tr h="0">
                <a:tc>
                  <a:txBody>
                    <a:bodyPr/>
                    <a:lstStyle/>
                    <a:p>
                      <a:r>
                        <a:rPr lang="en-CA"/>
                        <a:t>SenticNet  </a:t>
                      </a:r>
                    </a:p>
                  </a:txBody>
                  <a:tcPr marL="0" marR="0" marT="0" marB="0" anchor="ctr">
                    <a:lnL>
                      <a:noFill/>
                    </a:lnL>
                    <a:lnR>
                      <a:noFill/>
                    </a:lnR>
                    <a:lnT>
                      <a:noFill/>
                    </a:lnT>
                    <a:lnB>
                      <a:noFill/>
                    </a:lnB>
                  </a:tcPr>
                </a:tc>
                <a:tc>
                  <a:txBody>
                    <a:bodyPr/>
                    <a:lstStyle/>
                    <a:p>
                      <a:r>
                        <a:rPr lang="en-CA"/>
                        <a:t>14,244</a:t>
                      </a:r>
                    </a:p>
                  </a:txBody>
                  <a:tcPr marL="0" marR="0" marT="0" marB="0" anchor="ctr">
                    <a:lnL>
                      <a:noFill/>
                    </a:lnL>
                    <a:lnR>
                      <a:noFill/>
                    </a:lnR>
                    <a:lnT>
                      <a:noFill/>
                    </a:lnT>
                    <a:lnB>
                      <a:noFill/>
                    </a:lnB>
                  </a:tcPr>
                </a:tc>
              </a:tr>
              <a:tr h="0">
                <a:tc>
                  <a:txBody>
                    <a:bodyPr/>
                    <a:lstStyle/>
                    <a:p>
                      <a:r>
                        <a:rPr lang="en-CA"/>
                        <a:t>Freebase </a:t>
                      </a:r>
                    </a:p>
                  </a:txBody>
                  <a:tcPr marL="0" marR="0" marT="0" marB="0" anchor="ctr">
                    <a:lnL>
                      <a:noFill/>
                    </a:lnL>
                    <a:lnR>
                      <a:noFill/>
                    </a:lnR>
                    <a:lnT>
                      <a:noFill/>
                    </a:lnT>
                    <a:lnB>
                      <a:noFill/>
                    </a:lnB>
                  </a:tcPr>
                </a:tc>
                <a:tc>
                  <a:txBody>
                    <a:bodyPr/>
                    <a:lstStyle/>
                    <a:p>
                      <a:r>
                        <a:rPr lang="en-CA"/>
                        <a:t>1,450 </a:t>
                      </a:r>
                    </a:p>
                  </a:txBody>
                  <a:tcPr marL="0" marR="0" marT="0" marB="0" anchor="ctr">
                    <a:lnL>
                      <a:noFill/>
                    </a:lnL>
                    <a:lnR>
                      <a:noFill/>
                    </a:lnR>
                    <a:lnT>
                      <a:noFill/>
                    </a:lnT>
                    <a:lnB>
                      <a:noFill/>
                    </a:lnB>
                  </a:tcPr>
                </a:tc>
              </a:tr>
              <a:tr h="0">
                <a:tc>
                  <a:txBody>
                    <a:bodyPr/>
                    <a:lstStyle/>
                    <a:p>
                      <a:r>
                        <a:rPr lang="en-CA"/>
                        <a:t>WordNet </a:t>
                      </a:r>
                    </a:p>
                  </a:txBody>
                  <a:tcPr marL="0" marR="0" marT="0" marB="0" anchor="ctr">
                    <a:lnL>
                      <a:noFill/>
                    </a:lnL>
                    <a:lnR>
                      <a:noFill/>
                    </a:lnR>
                    <a:lnT>
                      <a:noFill/>
                    </a:lnT>
                    <a:lnB>
                      <a:noFill/>
                    </a:lnB>
                  </a:tcPr>
                </a:tc>
                <a:tc>
                  <a:txBody>
                    <a:bodyPr/>
                    <a:lstStyle/>
                    <a:p>
                      <a:r>
                        <a:rPr lang="en-CA"/>
                        <a:t>25,229 </a:t>
                      </a:r>
                    </a:p>
                  </a:txBody>
                  <a:tcPr marL="0" marR="0" marT="0" marB="0" anchor="ctr">
                    <a:lnL>
                      <a:noFill/>
                    </a:lnL>
                    <a:lnR>
                      <a:noFill/>
                    </a:lnR>
                    <a:lnT>
                      <a:noFill/>
                    </a:lnT>
                    <a:lnB>
                      <a:noFill/>
                    </a:lnB>
                  </a:tcPr>
                </a:tc>
              </a:tr>
              <a:tr h="0">
                <a:tc>
                  <a:txBody>
                    <a:bodyPr/>
                    <a:lstStyle/>
                    <a:p>
                      <a:r>
                        <a:rPr lang="en-CA"/>
                        <a:t>WikiTaxonomy </a:t>
                      </a:r>
                    </a:p>
                  </a:txBody>
                  <a:tcPr marL="0" marR="0" marT="0" marB="0" anchor="ctr">
                    <a:lnL>
                      <a:noFill/>
                    </a:lnL>
                    <a:lnR>
                      <a:noFill/>
                    </a:lnR>
                    <a:lnT>
                      <a:noFill/>
                    </a:lnT>
                    <a:lnB>
                      <a:noFill/>
                    </a:lnB>
                  </a:tcPr>
                </a:tc>
                <a:tc>
                  <a:txBody>
                    <a:bodyPr/>
                    <a:lstStyle/>
                    <a:p>
                      <a:r>
                        <a:rPr lang="en-CA"/>
                        <a:t>&lt; 127,325 </a:t>
                      </a:r>
                    </a:p>
                  </a:txBody>
                  <a:tcPr marL="0" marR="0" marT="0" marB="0" anchor="ctr">
                    <a:lnL>
                      <a:noFill/>
                    </a:lnL>
                    <a:lnR>
                      <a:noFill/>
                    </a:lnR>
                    <a:lnT>
                      <a:noFill/>
                    </a:lnT>
                    <a:lnB>
                      <a:noFill/>
                    </a:lnB>
                  </a:tcPr>
                </a:tc>
              </a:tr>
              <a:tr h="0">
                <a:tc>
                  <a:txBody>
                    <a:bodyPr/>
                    <a:lstStyle/>
                    <a:p>
                      <a:r>
                        <a:rPr lang="en-CA"/>
                        <a:t>YAGO </a:t>
                      </a:r>
                    </a:p>
                  </a:txBody>
                  <a:tcPr marL="0" marR="0" marT="0" marB="0" anchor="ctr">
                    <a:lnL>
                      <a:noFill/>
                    </a:lnL>
                    <a:lnR>
                      <a:noFill/>
                    </a:lnR>
                    <a:lnT>
                      <a:noFill/>
                    </a:lnT>
                    <a:lnB>
                      <a:noFill/>
                    </a:lnB>
                  </a:tcPr>
                </a:tc>
                <a:tc>
                  <a:txBody>
                    <a:bodyPr/>
                    <a:lstStyle/>
                    <a:p>
                      <a:r>
                        <a:rPr lang="en-CA"/>
                        <a:t>149,162 </a:t>
                      </a:r>
                    </a:p>
                  </a:txBody>
                  <a:tcPr marL="0" marR="0" marT="0" marB="0" anchor="ctr">
                    <a:lnL>
                      <a:noFill/>
                    </a:lnL>
                    <a:lnR>
                      <a:noFill/>
                    </a:lnR>
                    <a:lnT>
                      <a:noFill/>
                    </a:lnT>
                    <a:lnB>
                      <a:noFill/>
                    </a:lnB>
                  </a:tcPr>
                </a:tc>
              </a:tr>
              <a:tr h="0">
                <a:tc>
                  <a:txBody>
                    <a:bodyPr/>
                    <a:lstStyle/>
                    <a:p>
                      <a:r>
                        <a:rPr lang="en-CA"/>
                        <a:t>DBPedia </a:t>
                      </a:r>
                    </a:p>
                  </a:txBody>
                  <a:tcPr marL="0" marR="0" marT="0" marB="0" anchor="ctr">
                    <a:lnL>
                      <a:noFill/>
                    </a:lnL>
                    <a:lnR>
                      <a:noFill/>
                    </a:lnR>
                    <a:lnT>
                      <a:noFill/>
                    </a:lnT>
                    <a:lnB>
                      <a:noFill/>
                    </a:lnB>
                  </a:tcPr>
                </a:tc>
                <a:tc>
                  <a:txBody>
                    <a:bodyPr/>
                    <a:lstStyle/>
                    <a:p>
                      <a:r>
                        <a:rPr lang="en-CA"/>
                        <a:t>259 </a:t>
                      </a:r>
                    </a:p>
                  </a:txBody>
                  <a:tcPr marL="0" marR="0" marT="0" marB="0" anchor="ctr">
                    <a:lnL>
                      <a:noFill/>
                    </a:lnL>
                    <a:lnR>
                      <a:noFill/>
                    </a:lnR>
                    <a:lnT>
                      <a:noFill/>
                    </a:lnT>
                    <a:lnB>
                      <a:noFill/>
                    </a:lnB>
                  </a:tcPr>
                </a:tc>
              </a:tr>
              <a:tr h="0">
                <a:tc>
                  <a:txBody>
                    <a:bodyPr/>
                    <a:lstStyle/>
                    <a:p>
                      <a:r>
                        <a:rPr lang="en-CA"/>
                        <a:t>ResearchCyc </a:t>
                      </a:r>
                    </a:p>
                  </a:txBody>
                  <a:tcPr marL="0" marR="0" marT="0" marB="0" anchor="ctr">
                    <a:lnL>
                      <a:noFill/>
                    </a:lnL>
                    <a:lnR>
                      <a:noFill/>
                    </a:lnR>
                    <a:lnT>
                      <a:noFill/>
                    </a:lnT>
                    <a:lnB>
                      <a:noFill/>
                    </a:lnB>
                  </a:tcPr>
                </a:tc>
                <a:tc>
                  <a:txBody>
                    <a:bodyPr/>
                    <a:lstStyle/>
                    <a:p>
                      <a:r>
                        <a:rPr lang="en-CA"/>
                        <a:t>≈ 120,000 </a:t>
                      </a:r>
                    </a:p>
                  </a:txBody>
                  <a:tcPr marL="0" marR="0" marT="0" marB="0" anchor="ctr">
                    <a:lnL>
                      <a:noFill/>
                    </a:lnL>
                    <a:lnR>
                      <a:noFill/>
                    </a:lnR>
                    <a:lnT>
                      <a:noFill/>
                    </a:lnT>
                    <a:lnB>
                      <a:noFill/>
                    </a:lnB>
                  </a:tcPr>
                </a:tc>
              </a:tr>
              <a:tr h="0">
                <a:tc>
                  <a:txBody>
                    <a:bodyPr/>
                    <a:lstStyle/>
                    <a:p>
                      <a:r>
                        <a:rPr lang="en-CA"/>
                        <a:t>KnowItAll </a:t>
                      </a:r>
                    </a:p>
                  </a:txBody>
                  <a:tcPr marL="0" marR="0" marT="0" marB="0" anchor="ctr">
                    <a:lnL>
                      <a:noFill/>
                    </a:lnL>
                    <a:lnR>
                      <a:noFill/>
                    </a:lnR>
                    <a:lnT>
                      <a:noFill/>
                    </a:lnT>
                    <a:lnB>
                      <a:noFill/>
                    </a:lnB>
                  </a:tcPr>
                </a:tc>
                <a:tc>
                  <a:txBody>
                    <a:bodyPr/>
                    <a:lstStyle/>
                    <a:p>
                      <a:r>
                        <a:rPr lang="en-CA"/>
                        <a:t>N/A </a:t>
                      </a:r>
                    </a:p>
                  </a:txBody>
                  <a:tcPr marL="0" marR="0" marT="0" marB="0" anchor="ctr">
                    <a:lnL>
                      <a:noFill/>
                    </a:lnL>
                    <a:lnR>
                      <a:noFill/>
                    </a:lnR>
                    <a:lnT>
                      <a:noFill/>
                    </a:lnT>
                    <a:lnB>
                      <a:noFill/>
                    </a:lnB>
                  </a:tcPr>
                </a:tc>
              </a:tr>
              <a:tr h="0">
                <a:tc>
                  <a:txBody>
                    <a:bodyPr/>
                    <a:lstStyle/>
                    <a:p>
                      <a:r>
                        <a:rPr lang="en-CA"/>
                        <a:t>TextRunner </a:t>
                      </a:r>
                    </a:p>
                  </a:txBody>
                  <a:tcPr marL="0" marR="0" marT="0" marB="0" anchor="ctr">
                    <a:lnL>
                      <a:noFill/>
                    </a:lnL>
                    <a:lnR>
                      <a:noFill/>
                    </a:lnR>
                    <a:lnT>
                      <a:noFill/>
                    </a:lnT>
                    <a:lnB>
                      <a:noFill/>
                    </a:lnB>
                  </a:tcPr>
                </a:tc>
                <a:tc>
                  <a:txBody>
                    <a:bodyPr/>
                    <a:lstStyle/>
                    <a:p>
                      <a:r>
                        <a:rPr lang="en-CA"/>
                        <a:t>N/A </a:t>
                      </a:r>
                    </a:p>
                  </a:txBody>
                  <a:tcPr marL="0" marR="0" marT="0" marB="0" anchor="ctr">
                    <a:lnL>
                      <a:noFill/>
                    </a:lnL>
                    <a:lnR>
                      <a:noFill/>
                    </a:lnR>
                    <a:lnT>
                      <a:noFill/>
                    </a:lnT>
                    <a:lnB>
                      <a:noFill/>
                    </a:lnB>
                  </a:tcPr>
                </a:tc>
              </a:tr>
              <a:tr h="0">
                <a:tc>
                  <a:txBody>
                    <a:bodyPr/>
                    <a:lstStyle/>
                    <a:p>
                      <a:r>
                        <a:rPr lang="en-CA"/>
                        <a:t>OMCS </a:t>
                      </a:r>
                    </a:p>
                  </a:txBody>
                  <a:tcPr marL="0" marR="0" marT="0" marB="0" anchor="ctr">
                    <a:lnL>
                      <a:noFill/>
                    </a:lnL>
                    <a:lnR>
                      <a:noFill/>
                    </a:lnR>
                    <a:lnT>
                      <a:noFill/>
                    </a:lnT>
                    <a:lnB>
                      <a:noFill/>
                    </a:lnB>
                  </a:tcPr>
                </a:tc>
                <a:tc>
                  <a:txBody>
                    <a:bodyPr/>
                    <a:lstStyle/>
                    <a:p>
                      <a:r>
                        <a:rPr lang="en-CA"/>
                        <a:t>23,365</a:t>
                      </a:r>
                    </a:p>
                  </a:txBody>
                  <a:tcPr marL="0" marR="0" marT="0" marB="0" anchor="ctr">
                    <a:lnL>
                      <a:noFill/>
                    </a:lnL>
                    <a:lnR>
                      <a:noFill/>
                    </a:lnR>
                    <a:lnT>
                      <a:noFill/>
                    </a:lnT>
                    <a:lnB>
                      <a:noFill/>
                    </a:lnB>
                  </a:tcPr>
                </a:tc>
              </a:tr>
              <a:tr h="0">
                <a:tc>
                  <a:txBody>
                    <a:bodyPr/>
                    <a:lstStyle/>
                    <a:p>
                      <a:r>
                        <a:rPr lang="en-CA"/>
                        <a:t>NELL </a:t>
                      </a:r>
                    </a:p>
                  </a:txBody>
                  <a:tcPr marL="0" marR="0" marT="0" marB="0" anchor="ctr">
                    <a:lnL>
                      <a:noFill/>
                    </a:lnL>
                    <a:lnR>
                      <a:noFill/>
                    </a:lnR>
                    <a:lnT>
                      <a:noFill/>
                    </a:lnT>
                    <a:lnB>
                      <a:noFill/>
                    </a:lnB>
                  </a:tcPr>
                </a:tc>
                <a:tc>
                  <a:txBody>
                    <a:bodyPr/>
                    <a:lstStyle/>
                    <a:p>
                      <a:r>
                        <a:rPr lang="en-CA"/>
                        <a:t>123 </a:t>
                      </a:r>
                    </a:p>
                  </a:txBody>
                  <a:tcPr marL="0" marR="0" marT="0" marB="0" anchor="ctr">
                    <a:lnL>
                      <a:noFill/>
                    </a:lnL>
                    <a:lnR>
                      <a:noFill/>
                    </a:lnR>
                    <a:lnT>
                      <a:noFill/>
                    </a:lnT>
                    <a:lnB>
                      <a:noFill/>
                    </a:lnB>
                  </a:tcPr>
                </a:tc>
              </a:tr>
              <a:tr h="0">
                <a:tc>
                  <a:txBody>
                    <a:bodyPr/>
                    <a:lstStyle/>
                    <a:p>
                      <a:r>
                        <a:rPr lang="en-CA" b="1"/>
                        <a:t>Probase</a:t>
                      </a:r>
                      <a:r>
                        <a:rPr lang="en-CA"/>
                        <a:t> </a:t>
                      </a:r>
                    </a:p>
                  </a:txBody>
                  <a:tcPr marL="0" marR="0" marT="0" marB="0" anchor="ctr">
                    <a:lnL>
                      <a:noFill/>
                    </a:lnL>
                    <a:lnR>
                      <a:noFill/>
                    </a:lnR>
                    <a:lnT>
                      <a:noFill/>
                    </a:lnT>
                    <a:lnB>
                      <a:noFill/>
                    </a:lnB>
                  </a:tcPr>
                </a:tc>
                <a:tc>
                  <a:txBody>
                    <a:bodyPr/>
                    <a:lstStyle/>
                    <a:p>
                      <a:r>
                        <a:rPr lang="en-CA" b="1" dirty="0"/>
                        <a:t>2,653,872</a:t>
                      </a:r>
                      <a:endParaRPr lang="en-CA" dirty="0"/>
                    </a:p>
                  </a:txBody>
                  <a:tcPr marL="0" marR="0" marT="0" marB="0" anchor="ctr">
                    <a:lnL>
                      <a:noFill/>
                    </a:lnL>
                    <a:lnR>
                      <a:noFill/>
                    </a:lnR>
                    <a:lnT>
                      <a:noFill/>
                    </a:lnT>
                    <a:lnB>
                      <a:noFill/>
                    </a:lnB>
                  </a:tcPr>
                </a:tc>
              </a:tr>
            </a:tbl>
          </a:graphicData>
        </a:graphic>
      </p:graphicFrame>
      <p:sp>
        <p:nvSpPr>
          <p:cNvPr id="4" name="Footer Placeholder 3"/>
          <p:cNvSpPr>
            <a:spLocks noGrp="1"/>
          </p:cNvSpPr>
          <p:nvPr>
            <p:ph type="ftr" sz="quarter" idx="11"/>
          </p:nvPr>
        </p:nvSpPr>
        <p:spPr/>
        <p:txBody>
          <a:bodyPr/>
          <a:lstStyle/>
          <a:p>
            <a:pPr>
              <a:defRPr/>
            </a:pPr>
            <a:r>
              <a:rPr lang="en-US" smtClean="0">
                <a:solidFill>
                  <a:srgbClr val="000000"/>
                </a:solidFill>
              </a:rPr>
              <a:t>CPSC 422, Lecture 23</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9FA10373-BF0C-4AA6-A60E-34C86219A604}" type="slidenum">
              <a:rPr lang="en-US" smtClean="0">
                <a:solidFill>
                  <a:srgbClr val="000000"/>
                </a:solidFill>
              </a:rPr>
              <a:pPr>
                <a:defRPr/>
              </a:pPr>
              <a:t>39</a:t>
            </a:fld>
            <a:endParaRPr lang="en-US">
              <a:solidFill>
                <a:srgbClr val="000000"/>
              </a:solidFill>
            </a:endParaRPr>
          </a:p>
        </p:txBody>
      </p:sp>
      <p:sp>
        <p:nvSpPr>
          <p:cNvPr id="7" name="Rectangle 1"/>
          <p:cNvSpPr>
            <a:spLocks noChangeArrowheads="1"/>
          </p:cNvSpPr>
          <p:nvPr/>
        </p:nvSpPr>
        <p:spPr bwMode="auto">
          <a:xfrm>
            <a:off x="2133600" y="12541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itchFamily="34" charset="0"/>
                <a:cs typeface="Arial" pitchFamily="34" charset="0"/>
              </a:rPr>
              <a:t>Table 1: Scale of concept dimension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78973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927" y="685800"/>
            <a:ext cx="8534400" cy="685800"/>
          </a:xfrm>
        </p:spPr>
        <p:txBody>
          <a:bodyPr/>
          <a:lstStyle/>
          <a:p>
            <a:r>
              <a:rPr lang="en-CA" sz="3200" dirty="0" smtClean="0"/>
              <a:t>Just a sketch:  to provide some context for some concepts / techniques discussed in 422</a:t>
            </a:r>
            <a:endParaRPr lang="en-CA" sz="3200" dirty="0"/>
          </a:p>
        </p:txBody>
      </p:sp>
      <p:sp>
        <p:nvSpPr>
          <p:cNvPr id="5" name="Footer Placeholder 4"/>
          <p:cNvSpPr>
            <a:spLocks noGrp="1"/>
          </p:cNvSpPr>
          <p:nvPr>
            <p:ph type="ftr" sz="quarter" idx="11"/>
          </p:nvPr>
        </p:nvSpPr>
        <p:spPr/>
        <p:txBody>
          <a:bodyPr/>
          <a:lstStyle/>
          <a:p>
            <a:pPr>
              <a:defRPr/>
            </a:pPr>
            <a:r>
              <a:rPr lang="en-US" smtClean="0">
                <a:solidFill>
                  <a:srgbClr val="000000"/>
                </a:solidFill>
              </a:rPr>
              <a:t>CPSC 422, Lecture 23</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r>
              <a:rPr lang="en-US" smtClean="0">
                <a:solidFill>
                  <a:srgbClr val="000000"/>
                </a:solidFill>
              </a:rPr>
              <a:t>Slide </a:t>
            </a:r>
            <a:fld id="{31D68C3B-C815-4706-936C-540C9276CF4E}" type="slidenum">
              <a:rPr lang="en-US" smtClean="0">
                <a:solidFill>
                  <a:srgbClr val="000000"/>
                </a:solidFill>
              </a:rPr>
              <a:pPr>
                <a:defRPr/>
              </a:pPr>
              <a:t>4</a:t>
            </a:fld>
            <a:endParaRPr lang="en-US">
              <a:solidFill>
                <a:srgbClr val="000000"/>
              </a:solidFill>
            </a:endParaRPr>
          </a:p>
        </p:txBody>
      </p:sp>
      <p:sp>
        <p:nvSpPr>
          <p:cNvPr id="7" name="AutoShape 2" descr="Displaying IMG_8469.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87043" name="Picture 3"/>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t="25835" r="464" b="32809"/>
          <a:stretch/>
        </p:blipFill>
        <p:spPr bwMode="auto">
          <a:xfrm>
            <a:off x="0" y="1905000"/>
            <a:ext cx="9064574"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76962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Footer Placeholder 5"/>
          <p:cNvSpPr>
            <a:spLocks noGrp="1"/>
          </p:cNvSpPr>
          <p:nvPr>
            <p:ph type="ftr" sz="quarter" idx="11"/>
          </p:nvPr>
        </p:nvSpPr>
        <p:spPr>
          <a:noFill/>
        </p:spPr>
        <p:txBody>
          <a:bodyPr/>
          <a:lstStyle/>
          <a:p>
            <a:r>
              <a:rPr lang="en-US" smtClean="0"/>
              <a:t>CPSC 422, Lecture 23</a:t>
            </a:r>
            <a:endParaRPr lang="en-US"/>
          </a:p>
        </p:txBody>
      </p:sp>
      <p:sp>
        <p:nvSpPr>
          <p:cNvPr id="3078" name="Slide Number Placeholder 6"/>
          <p:cNvSpPr>
            <a:spLocks noGrp="1"/>
          </p:cNvSpPr>
          <p:nvPr>
            <p:ph type="sldNum" sz="quarter" idx="12"/>
          </p:nvPr>
        </p:nvSpPr>
        <p:spPr>
          <a:noFill/>
        </p:spPr>
        <p:txBody>
          <a:bodyPr/>
          <a:lstStyle/>
          <a:p>
            <a:fld id="{B514446C-192C-4610-A73C-7492FA589124}" type="slidenum">
              <a:rPr lang="en-US" smtClean="0"/>
              <a:pPr/>
              <a:t>40</a:t>
            </a:fld>
            <a:endParaRPr lang="en-US" smtClean="0"/>
          </a:p>
        </p:txBody>
      </p:sp>
      <p:sp>
        <p:nvSpPr>
          <p:cNvPr id="3079" name="Rectangle 1026"/>
          <p:cNvSpPr>
            <a:spLocks noGrp="1" noChangeArrowheads="1"/>
          </p:cNvSpPr>
          <p:nvPr>
            <p:ph type="title"/>
          </p:nvPr>
        </p:nvSpPr>
        <p:spPr/>
        <p:txBody>
          <a:bodyPr/>
          <a:lstStyle/>
          <a:p>
            <a:pPr eaLnBrk="1" hangingPunct="1"/>
            <a:r>
              <a:rPr lang="en-US" dirty="0" smtClean="0"/>
              <a:t>Today 12 Feb</a:t>
            </a:r>
            <a:br>
              <a:rPr lang="en-US" dirty="0" smtClean="0"/>
            </a:br>
            <a:r>
              <a:rPr lang="en-US" dirty="0" smtClean="0"/>
              <a:t>:</a:t>
            </a:r>
          </a:p>
        </p:txBody>
      </p:sp>
      <p:sp>
        <p:nvSpPr>
          <p:cNvPr id="3080" name="Rectangle 1027"/>
          <p:cNvSpPr>
            <a:spLocks noGrp="1" noChangeArrowheads="1"/>
          </p:cNvSpPr>
          <p:nvPr>
            <p:ph type="body" sz="half" idx="1"/>
          </p:nvPr>
        </p:nvSpPr>
        <p:spPr>
          <a:xfrm>
            <a:off x="457200" y="3124200"/>
            <a:ext cx="8458200" cy="3124200"/>
          </a:xfrm>
        </p:spPr>
        <p:txBody>
          <a:bodyPr/>
          <a:lstStyle/>
          <a:p>
            <a:pPr eaLnBrk="1" hangingPunct="1">
              <a:buNone/>
            </a:pPr>
            <a:r>
              <a:rPr lang="en-US" sz="3600" dirty="0" smtClean="0"/>
              <a:t>Meaning of words</a:t>
            </a:r>
          </a:p>
          <a:p>
            <a:pPr eaLnBrk="1" hangingPunct="1"/>
            <a:r>
              <a:rPr lang="en-US" sz="3200" dirty="0" smtClean="0"/>
              <a:t>Relations among words and their meanings (</a:t>
            </a:r>
            <a:r>
              <a:rPr lang="en-US" sz="3200" dirty="0" smtClean="0">
                <a:solidFill>
                  <a:schemeClr val="accent2"/>
                </a:solidFill>
              </a:rPr>
              <a:t>Paradigmatic)</a:t>
            </a:r>
            <a:endParaRPr lang="en-US" sz="3200" dirty="0" smtClean="0"/>
          </a:p>
          <a:p>
            <a:pPr eaLnBrk="1" hangingPunct="1"/>
            <a:r>
              <a:rPr lang="en-US" sz="3200" dirty="0" smtClean="0"/>
              <a:t>Internal structure of individual words (</a:t>
            </a:r>
            <a:r>
              <a:rPr lang="en-US" sz="3200" dirty="0" err="1" smtClean="0">
                <a:solidFill>
                  <a:schemeClr val="accent2"/>
                </a:solidFill>
              </a:rPr>
              <a:t>Syntagmatic</a:t>
            </a:r>
            <a:r>
              <a:rPr lang="en-US" sz="3200" dirty="0" smtClean="0">
                <a:solidFill>
                  <a:schemeClr val="accent2"/>
                </a:solidFill>
              </a:rPr>
              <a:t>)</a:t>
            </a:r>
            <a:endParaRPr lang="en-US" sz="3200" dirty="0" smtClean="0"/>
          </a:p>
        </p:txBody>
      </p:sp>
      <p:sp>
        <p:nvSpPr>
          <p:cNvPr id="7" name="Rectangle 1027"/>
          <p:cNvSpPr txBox="1">
            <a:spLocks noChangeArrowheads="1"/>
          </p:cNvSpPr>
          <p:nvPr/>
        </p:nvSpPr>
        <p:spPr bwMode="auto">
          <a:xfrm>
            <a:off x="685800" y="1447800"/>
            <a:ext cx="84582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3600" b="1" i="0" u="none" strike="noStrike" kern="0" cap="none" spc="0" normalizeH="0" baseline="0" noProof="0" dirty="0" smtClean="0">
                <a:ln>
                  <a:noFill/>
                </a:ln>
                <a:solidFill>
                  <a:schemeClr val="tx1"/>
                </a:solidFill>
                <a:effectLst/>
                <a:uLnTx/>
                <a:uFillTx/>
                <a:latin typeface="+mn-lt"/>
                <a:ea typeface="+mn-ea"/>
                <a:cs typeface="+mn-cs"/>
              </a:rPr>
              <a:t>Syntax-Driven Semantic Analysis</a:t>
            </a:r>
            <a:endParaRPr kumimoji="0" lang="en-US" sz="3200" b="1"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 name="Footer Placeholder 5"/>
          <p:cNvSpPr>
            <a:spLocks noGrp="1"/>
          </p:cNvSpPr>
          <p:nvPr>
            <p:ph type="ftr" sz="quarter" idx="11"/>
          </p:nvPr>
        </p:nvSpPr>
        <p:spPr>
          <a:noFill/>
        </p:spPr>
        <p:txBody>
          <a:bodyPr/>
          <a:lstStyle/>
          <a:p>
            <a:r>
              <a:rPr lang="en-US" smtClean="0"/>
              <a:t>CPSC 422, Lecture 23</a:t>
            </a:r>
            <a:endParaRPr lang="en-US"/>
          </a:p>
        </p:txBody>
      </p:sp>
      <p:sp>
        <p:nvSpPr>
          <p:cNvPr id="2069" name="Slide Number Placeholder 6"/>
          <p:cNvSpPr>
            <a:spLocks noGrp="1"/>
          </p:cNvSpPr>
          <p:nvPr>
            <p:ph type="sldNum" sz="quarter" idx="12"/>
          </p:nvPr>
        </p:nvSpPr>
        <p:spPr>
          <a:noFill/>
        </p:spPr>
        <p:txBody>
          <a:bodyPr/>
          <a:lstStyle/>
          <a:p>
            <a:fld id="{9E04D2FA-545F-43AF-A26B-6EEB7FF1AB78}" type="slidenum">
              <a:rPr lang="en-US" smtClean="0"/>
              <a:pPr/>
              <a:t>41</a:t>
            </a:fld>
            <a:endParaRPr lang="en-US" smtClean="0"/>
          </a:p>
        </p:txBody>
      </p:sp>
      <p:sp>
        <p:nvSpPr>
          <p:cNvPr id="2070" name="Rectangle 2"/>
          <p:cNvSpPr>
            <a:spLocks noGrp="1" noChangeArrowheads="1"/>
          </p:cNvSpPr>
          <p:nvPr>
            <p:ph type="title"/>
          </p:nvPr>
        </p:nvSpPr>
        <p:spPr>
          <a:xfrm>
            <a:off x="0" y="0"/>
            <a:ext cx="9144000" cy="1143000"/>
          </a:xfrm>
        </p:spPr>
        <p:txBody>
          <a:bodyPr/>
          <a:lstStyle/>
          <a:p>
            <a:pPr eaLnBrk="1" hangingPunct="1"/>
            <a:r>
              <a:rPr lang="en-US" sz="3600" dirty="0" smtClean="0"/>
              <a:t>Practical Goal for (Syntax-driven) Semantic Analysis</a:t>
            </a:r>
          </a:p>
        </p:txBody>
      </p:sp>
      <p:sp>
        <p:nvSpPr>
          <p:cNvPr id="2071" name="Rectangle 3"/>
          <p:cNvSpPr>
            <a:spLocks noGrp="1" noChangeArrowheads="1"/>
          </p:cNvSpPr>
          <p:nvPr>
            <p:ph type="body" sz="half" idx="1"/>
          </p:nvPr>
        </p:nvSpPr>
        <p:spPr>
          <a:xfrm>
            <a:off x="0" y="1143000"/>
            <a:ext cx="8991600" cy="1219200"/>
          </a:xfrm>
        </p:spPr>
        <p:txBody>
          <a:bodyPr/>
          <a:lstStyle/>
          <a:p>
            <a:pPr lvl="1" eaLnBrk="1" hangingPunct="1">
              <a:buFontTx/>
              <a:buNone/>
            </a:pPr>
            <a:r>
              <a:rPr lang="en-US" sz="2800" smtClean="0"/>
              <a:t>Map NL queries into FOPC so that answers can be effectively computed</a:t>
            </a:r>
            <a:r>
              <a:rPr lang="en-US" sz="2800" smtClean="0">
                <a:solidFill>
                  <a:srgbClr val="008000"/>
                </a:solidFill>
              </a:rPr>
              <a:t>	</a:t>
            </a:r>
          </a:p>
          <a:p>
            <a:pPr lvl="1" eaLnBrk="1" hangingPunct="1"/>
            <a:endParaRPr lang="en-US" sz="2800" smtClean="0">
              <a:solidFill>
                <a:srgbClr val="008000"/>
              </a:solidFill>
            </a:endParaRPr>
          </a:p>
          <a:p>
            <a:pPr eaLnBrk="1" hangingPunct="1"/>
            <a:endParaRPr lang="en-US" smtClean="0">
              <a:solidFill>
                <a:schemeClr val="accent2"/>
              </a:solidFill>
            </a:endParaRPr>
          </a:p>
        </p:txBody>
      </p:sp>
      <p:graphicFrame>
        <p:nvGraphicFramePr>
          <p:cNvPr id="2050" name="Object 12"/>
          <p:cNvGraphicFramePr>
            <a:graphicFrameLocks noChangeAspect="1"/>
          </p:cNvGraphicFramePr>
          <p:nvPr/>
        </p:nvGraphicFramePr>
        <p:xfrm>
          <a:off x="304800" y="2743200"/>
          <a:ext cx="7162800" cy="436563"/>
        </p:xfrm>
        <a:graphic>
          <a:graphicData uri="http://schemas.openxmlformats.org/presentationml/2006/ole">
            <mc:AlternateContent xmlns:mc="http://schemas.openxmlformats.org/markup-compatibility/2006">
              <mc:Choice xmlns:v="urn:schemas-microsoft-com:vml" Requires="v">
                <p:oleObj spid="_x0000_s77954" name="Equation" r:id="rId4" imgW="3327120" imgH="203040" progId="Equation.3">
                  <p:embed/>
                </p:oleObj>
              </mc:Choice>
              <mc:Fallback>
                <p:oleObj name="Equation" r:id="rId4" imgW="3327120" imgH="203040" progId="Equation.3">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743200"/>
                        <a:ext cx="7162800" cy="436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2" name="Content Placeholder 13"/>
          <p:cNvSpPr>
            <a:spLocks noGrp="1"/>
          </p:cNvSpPr>
          <p:nvPr>
            <p:ph sz="half" idx="2"/>
          </p:nvPr>
        </p:nvSpPr>
        <p:spPr>
          <a:xfrm>
            <a:off x="0" y="2133600"/>
            <a:ext cx="9144000" cy="533400"/>
          </a:xfrm>
        </p:spPr>
        <p:txBody>
          <a:bodyPr/>
          <a:lstStyle/>
          <a:p>
            <a:r>
              <a:rPr lang="en-US" sz="2400" b="0" i="1" smtClean="0"/>
              <a:t>What African countries are not on the Mediterranean Sea?</a:t>
            </a:r>
          </a:p>
        </p:txBody>
      </p:sp>
      <p:sp>
        <p:nvSpPr>
          <p:cNvPr id="15" name="Content Placeholder 13"/>
          <p:cNvSpPr txBox="1">
            <a:spLocks/>
          </p:cNvSpPr>
          <p:nvPr/>
        </p:nvSpPr>
        <p:spPr bwMode="auto">
          <a:xfrm>
            <a:off x="0" y="3200400"/>
            <a:ext cx="8458200" cy="533400"/>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2400" b="0" i="1" kern="0" dirty="0">
                <a:latin typeface="+mn-lt"/>
              </a:rPr>
              <a:t>Was 2007 the first El Nino  year after 2001?</a:t>
            </a:r>
          </a:p>
        </p:txBody>
      </p:sp>
      <p:graphicFrame>
        <p:nvGraphicFramePr>
          <p:cNvPr id="2051" name="Object 12"/>
          <p:cNvGraphicFramePr>
            <a:graphicFrameLocks noChangeAspect="1"/>
          </p:cNvGraphicFramePr>
          <p:nvPr/>
        </p:nvGraphicFramePr>
        <p:xfrm>
          <a:off x="609600" y="3657600"/>
          <a:ext cx="6248400" cy="1079500"/>
        </p:xfrm>
        <a:graphic>
          <a:graphicData uri="http://schemas.openxmlformats.org/presentationml/2006/ole">
            <mc:AlternateContent xmlns:mc="http://schemas.openxmlformats.org/markup-compatibility/2006">
              <mc:Choice xmlns:v="urn:schemas-microsoft-com:vml" Requires="v">
                <p:oleObj spid="_x0000_s77955" name="Equation" r:id="rId6" imgW="2933640" imgH="507960" progId="Equation.3">
                  <p:embed/>
                </p:oleObj>
              </mc:Choice>
              <mc:Fallback>
                <p:oleObj name="Equation" r:id="rId6" imgW="2933640" imgH="50796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3657600"/>
                        <a:ext cx="6248400"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8">
            <p14:nvContentPartPr>
              <p14:cNvPr id="77828" name="Ink 15"/>
              <p14:cNvContentPartPr>
                <a14:cpLocks xmlns:a14="http://schemas.microsoft.com/office/drawing/2010/main" noRot="1" noChangeAspect="1" noEditPoints="1" noChangeArrowheads="1" noChangeShapeType="1"/>
              </p14:cNvContentPartPr>
              <p14:nvPr/>
            </p14:nvContentPartPr>
            <p14:xfrm>
              <a:off x="6640513" y="4502150"/>
              <a:ext cx="344487" cy="284163"/>
            </p14:xfrm>
          </p:contentPart>
        </mc:Choice>
        <mc:Fallback xmlns="">
          <p:pic>
            <p:nvPicPr>
              <p:cNvPr id="77828" name="Ink 15"/>
              <p:cNvPicPr>
                <a:picLocks noRot="1" noChangeAspect="1" noEditPoints="1" noChangeArrowheads="1" noChangeShapeType="1"/>
              </p:cNvPicPr>
              <p:nvPr/>
            </p:nvPicPr>
            <p:blipFill>
              <a:blip r:embed="rId9"/>
              <a:stretch>
                <a:fillRect/>
              </a:stretch>
            </p:blipFill>
            <p:spPr>
              <a:xfrm>
                <a:off x="6632585" y="4493146"/>
                <a:ext cx="358901" cy="30145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7829" name="Ink 16"/>
              <p14:cNvContentPartPr>
                <a14:cpLocks xmlns:a14="http://schemas.microsoft.com/office/drawing/2010/main" noRot="1" noChangeAspect="1" noEditPoints="1" noChangeArrowheads="1" noChangeShapeType="1"/>
              </p14:cNvContentPartPr>
              <p14:nvPr/>
            </p14:nvContentPartPr>
            <p14:xfrm>
              <a:off x="7272338" y="3884613"/>
              <a:ext cx="1392237" cy="484187"/>
            </p14:xfrm>
          </p:contentPart>
        </mc:Choice>
        <mc:Fallback xmlns="">
          <p:pic>
            <p:nvPicPr>
              <p:cNvPr id="77829" name="Ink 16"/>
              <p:cNvPicPr>
                <a:picLocks noRot="1" noChangeAspect="1" noEditPoints="1" noChangeArrowheads="1" noChangeShapeType="1"/>
              </p:cNvPicPr>
              <p:nvPr/>
            </p:nvPicPr>
            <p:blipFill>
              <a:blip r:embed="rId11"/>
              <a:stretch>
                <a:fillRect/>
              </a:stretch>
            </p:blipFill>
            <p:spPr>
              <a:xfrm>
                <a:off x="7265859" y="3877413"/>
                <a:ext cx="1407714" cy="500387"/>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7830" name="Ink 17"/>
              <p14:cNvContentPartPr>
                <a14:cpLocks xmlns:a14="http://schemas.microsoft.com/office/drawing/2010/main" noRot="1" noChangeAspect="1" noEditPoints="1" noChangeArrowheads="1" noChangeShapeType="1"/>
              </p14:cNvContentPartPr>
              <p14:nvPr/>
            </p14:nvContentPartPr>
            <p14:xfrm>
              <a:off x="2608263" y="4572000"/>
              <a:ext cx="1089025" cy="473075"/>
            </p14:xfrm>
          </p:contentPart>
        </mc:Choice>
        <mc:Fallback xmlns="">
          <p:pic>
            <p:nvPicPr>
              <p:cNvPr id="77830" name="Ink 17"/>
              <p:cNvPicPr>
                <a:picLocks noRot="1" noChangeAspect="1" noEditPoints="1" noChangeArrowheads="1" noChangeShapeType="1"/>
              </p:cNvPicPr>
              <p:nvPr/>
            </p:nvPicPr>
            <p:blipFill>
              <a:blip r:embed="rId13"/>
              <a:stretch>
                <a:fillRect/>
              </a:stretch>
            </p:blipFill>
            <p:spPr>
              <a:xfrm>
                <a:off x="2602503" y="4568040"/>
                <a:ext cx="1100905" cy="484956"/>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7831" name="Ink 18"/>
              <p14:cNvContentPartPr>
                <a14:cpLocks xmlns:a14="http://schemas.microsoft.com/office/drawing/2010/main" noRot="1" noChangeAspect="1" noEditPoints="1" noChangeArrowheads="1" noChangeShapeType="1"/>
              </p14:cNvContentPartPr>
              <p14:nvPr/>
            </p14:nvContentPartPr>
            <p14:xfrm>
              <a:off x="1204913" y="4738688"/>
              <a:ext cx="952500" cy="407987"/>
            </p14:xfrm>
          </p:contentPart>
        </mc:Choice>
        <mc:Fallback xmlns="">
          <p:pic>
            <p:nvPicPr>
              <p:cNvPr id="77831" name="Ink 18"/>
              <p:cNvPicPr>
                <a:picLocks noRot="1" noChangeAspect="1" noEditPoints="1" noChangeArrowheads="1" noChangeShapeType="1"/>
              </p:cNvPicPr>
              <p:nvPr/>
            </p:nvPicPr>
            <p:blipFill>
              <a:blip r:embed="rId15"/>
              <a:stretch>
                <a:fillRect/>
              </a:stretch>
            </p:blipFill>
            <p:spPr>
              <a:xfrm>
                <a:off x="1200952" y="4734727"/>
                <a:ext cx="962943" cy="417349"/>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7832" name="Ink 19"/>
              <p14:cNvContentPartPr>
                <a14:cpLocks xmlns:a14="http://schemas.microsoft.com/office/drawing/2010/main" noRot="1" noChangeAspect="1" noEditPoints="1" noChangeArrowheads="1" noChangeShapeType="1"/>
              </p14:cNvContentPartPr>
              <p14:nvPr/>
            </p14:nvContentPartPr>
            <p14:xfrm>
              <a:off x="252413" y="4756150"/>
              <a:ext cx="5035550" cy="1198563"/>
            </p14:xfrm>
          </p:contentPart>
        </mc:Choice>
        <mc:Fallback xmlns="">
          <p:pic>
            <p:nvPicPr>
              <p:cNvPr id="77832" name="Ink 19"/>
              <p:cNvPicPr>
                <a:picLocks noRot="1" noChangeAspect="1" noEditPoints="1" noChangeArrowheads="1" noChangeShapeType="1"/>
              </p:cNvPicPr>
              <p:nvPr/>
            </p:nvPicPr>
            <p:blipFill>
              <a:blip r:embed="rId17"/>
              <a:stretch>
                <a:fillRect/>
              </a:stretch>
            </p:blipFill>
            <p:spPr>
              <a:xfrm>
                <a:off x="246653" y="4746789"/>
                <a:ext cx="5051391" cy="1218725"/>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7833" name="Ink 20"/>
              <p14:cNvContentPartPr>
                <a14:cpLocks xmlns:a14="http://schemas.microsoft.com/office/drawing/2010/main" noRot="1" noChangeAspect="1" noEditPoints="1" noChangeArrowheads="1" noChangeShapeType="1"/>
              </p14:cNvContentPartPr>
              <p14:nvPr/>
            </p14:nvContentPartPr>
            <p14:xfrm>
              <a:off x="5759450" y="4489450"/>
              <a:ext cx="2644775" cy="1220788"/>
            </p14:xfrm>
          </p:contentPart>
        </mc:Choice>
        <mc:Fallback xmlns="">
          <p:pic>
            <p:nvPicPr>
              <p:cNvPr id="77833" name="Ink 20"/>
              <p:cNvPicPr>
                <a:picLocks noRot="1" noChangeAspect="1" noEditPoints="1" noChangeArrowheads="1" noChangeShapeType="1"/>
              </p:cNvPicPr>
              <p:nvPr/>
            </p:nvPicPr>
            <p:blipFill>
              <a:blip r:embed="rId19"/>
              <a:stretch>
                <a:fillRect/>
              </a:stretch>
            </p:blipFill>
            <p:spPr>
              <a:xfrm>
                <a:off x="5756570" y="4481175"/>
                <a:ext cx="2658814" cy="1240937"/>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7834" name="Ink 21"/>
              <p14:cNvContentPartPr>
                <a14:cpLocks xmlns:a14="http://schemas.microsoft.com/office/drawing/2010/main" noRot="1" noChangeAspect="1" noEditPoints="1" noChangeArrowheads="1" noChangeShapeType="1"/>
              </p14:cNvContentPartPr>
              <p14:nvPr/>
            </p14:nvContentPartPr>
            <p14:xfrm>
              <a:off x="3289300" y="5510213"/>
              <a:ext cx="647700" cy="290512"/>
            </p14:xfrm>
          </p:contentPart>
        </mc:Choice>
        <mc:Fallback xmlns="">
          <p:pic>
            <p:nvPicPr>
              <p:cNvPr id="77834" name="Ink 21"/>
              <p:cNvPicPr>
                <a:picLocks noRot="1" noChangeAspect="1" noEditPoints="1" noChangeArrowheads="1" noChangeShapeType="1"/>
              </p:cNvPicPr>
              <p:nvPr/>
            </p:nvPicPr>
            <p:blipFill>
              <a:blip r:embed="rId21"/>
              <a:stretch>
                <a:fillRect/>
              </a:stretch>
            </p:blipFill>
            <p:spPr>
              <a:xfrm>
                <a:off x="3284260" y="5505533"/>
                <a:ext cx="661741" cy="300592"/>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7835" name="Ink 22"/>
              <p14:cNvContentPartPr>
                <a14:cpLocks xmlns:a14="http://schemas.microsoft.com/office/drawing/2010/main" noRot="1" noChangeAspect="1" noEditPoints="1" noChangeArrowheads="1" noChangeShapeType="1"/>
              </p14:cNvContentPartPr>
              <p14:nvPr/>
            </p14:nvContentPartPr>
            <p14:xfrm>
              <a:off x="7527925" y="5272088"/>
              <a:ext cx="1208088" cy="779462"/>
            </p14:xfrm>
          </p:contentPart>
        </mc:Choice>
        <mc:Fallback xmlns="">
          <p:pic>
            <p:nvPicPr>
              <p:cNvPr id="77835" name="Ink 22"/>
              <p:cNvPicPr>
                <a:picLocks noRot="1" noChangeAspect="1" noEditPoints="1" noChangeArrowheads="1" noChangeShapeType="1"/>
              </p:cNvPicPr>
              <p:nvPr/>
            </p:nvPicPr>
            <p:blipFill>
              <a:blip r:embed="rId23"/>
              <a:stretch>
                <a:fillRect/>
              </a:stretch>
            </p:blipFill>
            <p:spPr>
              <a:xfrm>
                <a:off x="7518923" y="5261647"/>
                <a:ext cx="1230053" cy="800704"/>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7836" name="Ink 23"/>
              <p14:cNvContentPartPr>
                <a14:cpLocks xmlns:a14="http://schemas.microsoft.com/office/drawing/2010/main" noRot="1" noChangeAspect="1" noEditPoints="1" noChangeArrowheads="1" noChangeShapeType="1"/>
              </p14:cNvContentPartPr>
              <p14:nvPr/>
            </p14:nvContentPartPr>
            <p14:xfrm>
              <a:off x="6376988" y="5753100"/>
              <a:ext cx="739775" cy="217488"/>
            </p14:xfrm>
          </p:contentPart>
        </mc:Choice>
        <mc:Fallback xmlns="">
          <p:pic>
            <p:nvPicPr>
              <p:cNvPr id="77836" name="Ink 23"/>
              <p:cNvPicPr>
                <a:picLocks noRot="1" noChangeAspect="1" noEditPoints="1" noChangeArrowheads="1" noChangeShapeType="1"/>
              </p:cNvPicPr>
              <p:nvPr/>
            </p:nvPicPr>
            <p:blipFill>
              <a:blip r:embed="rId25"/>
              <a:stretch>
                <a:fillRect/>
              </a:stretch>
            </p:blipFill>
            <p:spPr>
              <a:xfrm>
                <a:off x="6368708" y="5744098"/>
                <a:ext cx="758854" cy="235132"/>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7837" name="Ink 24"/>
              <p14:cNvContentPartPr>
                <a14:cpLocks xmlns:a14="http://schemas.microsoft.com/office/drawing/2010/main" noRot="1" noChangeAspect="1" noEditPoints="1" noChangeArrowheads="1" noChangeShapeType="1"/>
              </p14:cNvContentPartPr>
              <p14:nvPr/>
            </p14:nvContentPartPr>
            <p14:xfrm>
              <a:off x="5676900" y="5976938"/>
              <a:ext cx="1065213" cy="303212"/>
            </p14:xfrm>
          </p:contentPart>
        </mc:Choice>
        <mc:Fallback xmlns="">
          <p:pic>
            <p:nvPicPr>
              <p:cNvPr id="77837" name="Ink 24"/>
              <p:cNvPicPr>
                <a:picLocks noRot="1" noChangeAspect="1" noEditPoints="1" noChangeArrowheads="1" noChangeShapeType="1"/>
              </p:cNvPicPr>
              <p:nvPr/>
            </p:nvPicPr>
            <p:blipFill>
              <a:blip r:embed="rId27"/>
              <a:stretch>
                <a:fillRect/>
              </a:stretch>
            </p:blipFill>
            <p:spPr>
              <a:xfrm>
                <a:off x="5672939" y="5968306"/>
                <a:ext cx="1074576" cy="320117"/>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7838" name="Ink 25"/>
              <p14:cNvContentPartPr>
                <a14:cpLocks xmlns:a14="http://schemas.microsoft.com/office/drawing/2010/main" noRot="1" noChangeAspect="1" noEditPoints="1" noChangeArrowheads="1" noChangeShapeType="1"/>
              </p14:cNvContentPartPr>
              <p14:nvPr/>
            </p14:nvContentPartPr>
            <p14:xfrm>
              <a:off x="6951663" y="6091238"/>
              <a:ext cx="1938337" cy="322262"/>
            </p14:xfrm>
          </p:contentPart>
        </mc:Choice>
        <mc:Fallback xmlns="">
          <p:pic>
            <p:nvPicPr>
              <p:cNvPr id="77838" name="Ink 25"/>
              <p:cNvPicPr>
                <a:picLocks noRot="1" noChangeAspect="1" noEditPoints="1" noChangeArrowheads="1" noChangeShapeType="1"/>
              </p:cNvPicPr>
              <p:nvPr/>
            </p:nvPicPr>
            <p:blipFill>
              <a:blip r:embed="rId29"/>
              <a:stretch>
                <a:fillRect/>
              </a:stretch>
            </p:blipFill>
            <p:spPr>
              <a:xfrm>
                <a:off x="6943023" y="6086197"/>
                <a:ext cx="1957418" cy="334144"/>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77839" name="Ink 26"/>
              <p14:cNvContentPartPr>
                <a14:cpLocks xmlns:a14="http://schemas.microsoft.com/office/drawing/2010/main" noRot="1" noChangeAspect="1" noEditPoints="1" noChangeArrowheads="1" noChangeShapeType="1"/>
              </p14:cNvContentPartPr>
              <p14:nvPr/>
            </p14:nvContentPartPr>
            <p14:xfrm>
              <a:off x="5803900" y="6357938"/>
              <a:ext cx="1690688" cy="276225"/>
            </p14:xfrm>
          </p:contentPart>
        </mc:Choice>
        <mc:Fallback xmlns="">
          <p:pic>
            <p:nvPicPr>
              <p:cNvPr id="77839" name="Ink 26"/>
              <p:cNvPicPr>
                <a:picLocks noRot="1" noChangeAspect="1" noEditPoints="1" noChangeArrowheads="1" noChangeShapeType="1"/>
              </p:cNvPicPr>
              <p:nvPr/>
            </p:nvPicPr>
            <p:blipFill>
              <a:blip r:embed="rId31"/>
              <a:stretch>
                <a:fillRect/>
              </a:stretch>
            </p:blipFill>
            <p:spPr>
              <a:xfrm>
                <a:off x="5798140" y="6348574"/>
                <a:ext cx="1706889" cy="291351"/>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7840" name="Ink 27"/>
              <p14:cNvContentPartPr>
                <a14:cpLocks xmlns:a14="http://schemas.microsoft.com/office/drawing/2010/main" noRot="1" noChangeAspect="1" noEditPoints="1" noChangeArrowheads="1" noChangeShapeType="1"/>
              </p14:cNvContentPartPr>
              <p14:nvPr/>
            </p14:nvContentPartPr>
            <p14:xfrm>
              <a:off x="4837113" y="5238750"/>
              <a:ext cx="754062" cy="425450"/>
            </p14:xfrm>
          </p:contentPart>
        </mc:Choice>
        <mc:Fallback xmlns="">
          <p:pic>
            <p:nvPicPr>
              <p:cNvPr id="77840" name="Ink 27"/>
              <p:cNvPicPr>
                <a:picLocks noRot="1" noChangeAspect="1" noEditPoints="1" noChangeArrowheads="1" noChangeShapeType="1"/>
              </p:cNvPicPr>
              <p:nvPr/>
            </p:nvPicPr>
            <p:blipFill>
              <a:blip r:embed="rId33"/>
              <a:stretch>
                <a:fillRect/>
              </a:stretch>
            </p:blipFill>
            <p:spPr>
              <a:xfrm>
                <a:off x="4832074" y="5229032"/>
                <a:ext cx="767020" cy="444527"/>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7841" name="Ink 28"/>
              <p14:cNvContentPartPr>
                <a14:cpLocks xmlns:a14="http://schemas.microsoft.com/office/drawing/2010/main" noRot="1" noChangeAspect="1" noEditPoints="1" noChangeArrowheads="1" noChangeShapeType="1"/>
              </p14:cNvContentPartPr>
              <p14:nvPr/>
            </p14:nvContentPartPr>
            <p14:xfrm>
              <a:off x="5711825" y="4259263"/>
              <a:ext cx="3138488" cy="1652587"/>
            </p14:xfrm>
          </p:contentPart>
        </mc:Choice>
        <mc:Fallback xmlns="">
          <p:pic>
            <p:nvPicPr>
              <p:cNvPr id="77841" name="Ink 28"/>
              <p:cNvPicPr>
                <a:picLocks noRot="1" noChangeAspect="1" noEditPoints="1" noChangeArrowheads="1" noChangeShapeType="1"/>
              </p:cNvPicPr>
              <p:nvPr/>
            </p:nvPicPr>
            <p:blipFill>
              <a:blip r:embed="rId35"/>
              <a:stretch>
                <a:fillRect/>
              </a:stretch>
            </p:blipFill>
            <p:spPr>
              <a:xfrm>
                <a:off x="5699585" y="4256743"/>
                <a:ext cx="3160808" cy="1666626"/>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77842" name="Ink 29"/>
              <p14:cNvContentPartPr>
                <a14:cpLocks xmlns:a14="http://schemas.microsoft.com/office/drawing/2010/main" noRot="1" noChangeAspect="1" noEditPoints="1" noChangeArrowheads="1" noChangeShapeType="1"/>
              </p14:cNvContentPartPr>
              <p14:nvPr/>
            </p14:nvContentPartPr>
            <p14:xfrm>
              <a:off x="5378450" y="4422775"/>
              <a:ext cx="369888" cy="1854200"/>
            </p14:xfrm>
          </p:contentPart>
        </mc:Choice>
        <mc:Fallback xmlns="">
          <p:pic>
            <p:nvPicPr>
              <p:cNvPr id="77842" name="Ink 29"/>
              <p:cNvPicPr>
                <a:picLocks noRot="1" noChangeAspect="1" noEditPoints="1" noChangeArrowheads="1" noChangeShapeType="1"/>
              </p:cNvPicPr>
              <p:nvPr/>
            </p:nvPicPr>
            <p:blipFill>
              <a:blip r:embed="rId37"/>
              <a:stretch>
                <a:fillRect/>
              </a:stretch>
            </p:blipFill>
            <p:spPr>
              <a:xfrm>
                <a:off x="5374488" y="4418815"/>
                <a:ext cx="385015" cy="1867519"/>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77843" name="Ink 19"/>
              <p14:cNvContentPartPr>
                <a14:cpLocks xmlns:a14="http://schemas.microsoft.com/office/drawing/2010/main" noRot="1" noChangeAspect="1" noEditPoints="1" noChangeArrowheads="1" noChangeShapeType="1"/>
              </p14:cNvContentPartPr>
              <p14:nvPr/>
            </p14:nvContentPartPr>
            <p14:xfrm>
              <a:off x="1081088" y="4822825"/>
              <a:ext cx="6005512" cy="1139825"/>
            </p14:xfrm>
          </p:contentPart>
        </mc:Choice>
        <mc:Fallback xmlns="">
          <p:pic>
            <p:nvPicPr>
              <p:cNvPr id="77843" name="Ink 19"/>
              <p:cNvPicPr>
                <a:picLocks noRot="1" noChangeAspect="1" noEditPoints="1" noChangeArrowheads="1" noChangeShapeType="1"/>
              </p:cNvPicPr>
              <p:nvPr/>
            </p:nvPicPr>
            <p:blipFill>
              <a:blip r:embed="rId39"/>
              <a:stretch>
                <a:fillRect/>
              </a:stretch>
            </p:blipFill>
            <p:spPr>
              <a:xfrm>
                <a:off x="1069928" y="4809504"/>
                <a:ext cx="6024952" cy="1167187"/>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77844" name="Ink 20"/>
              <p14:cNvContentPartPr>
                <a14:cpLocks xmlns:a14="http://schemas.microsoft.com/office/drawing/2010/main" noRot="1" noChangeAspect="1" noEditPoints="1" noChangeArrowheads="1" noChangeShapeType="1"/>
              </p14:cNvContentPartPr>
              <p14:nvPr/>
            </p14:nvContentPartPr>
            <p14:xfrm>
              <a:off x="7756525" y="5413375"/>
              <a:ext cx="801688" cy="339725"/>
            </p14:xfrm>
          </p:contentPart>
        </mc:Choice>
        <mc:Fallback xmlns="">
          <p:pic>
            <p:nvPicPr>
              <p:cNvPr id="77844" name="Ink 20"/>
              <p:cNvPicPr>
                <a:picLocks noRot="1" noChangeAspect="1" noEditPoints="1" noChangeArrowheads="1" noChangeShapeType="1"/>
              </p:cNvPicPr>
              <p:nvPr/>
            </p:nvPicPr>
            <p:blipFill>
              <a:blip r:embed="rId41"/>
              <a:stretch>
                <a:fillRect/>
              </a:stretch>
            </p:blipFill>
            <p:spPr>
              <a:xfrm>
                <a:off x="7742846" y="5401499"/>
                <a:ext cx="830127" cy="367795"/>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77845" name="Ink 21"/>
              <p14:cNvContentPartPr>
                <a14:cpLocks xmlns:a14="http://schemas.microsoft.com/office/drawing/2010/main" noRot="1" noChangeAspect="1" noEditPoints="1" noChangeArrowheads="1" noChangeShapeType="1"/>
              </p14:cNvContentPartPr>
              <p14:nvPr/>
            </p14:nvContentPartPr>
            <p14:xfrm>
              <a:off x="1033463" y="5946775"/>
              <a:ext cx="3376612" cy="249238"/>
            </p14:xfrm>
          </p:contentPart>
        </mc:Choice>
        <mc:Fallback xmlns="">
          <p:pic>
            <p:nvPicPr>
              <p:cNvPr id="77845" name="Ink 21"/>
              <p:cNvPicPr>
                <a:picLocks noRot="1" noChangeAspect="1" noEditPoints="1" noChangeArrowheads="1" noChangeShapeType="1"/>
              </p:cNvPicPr>
              <p:nvPr/>
            </p:nvPicPr>
            <p:blipFill>
              <a:blip r:embed="rId43"/>
              <a:stretch>
                <a:fillRect/>
              </a:stretch>
            </p:blipFill>
            <p:spPr>
              <a:xfrm>
                <a:off x="1020862" y="5932368"/>
                <a:ext cx="3403613" cy="275891"/>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77846" name="Ink 22"/>
              <p14:cNvContentPartPr>
                <a14:cpLocks xmlns:a14="http://schemas.microsoft.com/office/drawing/2010/main" noRot="1" noChangeAspect="1" noEditPoints="1" noChangeArrowheads="1" noChangeShapeType="1"/>
              </p14:cNvContentPartPr>
              <p14:nvPr/>
            </p14:nvContentPartPr>
            <p14:xfrm>
              <a:off x="325438" y="2778125"/>
              <a:ext cx="7116762" cy="487363"/>
            </p14:xfrm>
          </p:contentPart>
        </mc:Choice>
        <mc:Fallback xmlns="">
          <p:pic>
            <p:nvPicPr>
              <p:cNvPr id="77846" name="Ink 22"/>
              <p:cNvPicPr>
                <a:picLocks noRot="1" noChangeAspect="1" noEditPoints="1" noChangeArrowheads="1" noChangeShapeType="1"/>
              </p:cNvPicPr>
              <p:nvPr/>
            </p:nvPicPr>
            <p:blipFill>
              <a:blip r:embed="rId45"/>
              <a:stretch>
                <a:fillRect/>
              </a:stretch>
            </p:blipFill>
            <p:spPr>
              <a:xfrm>
                <a:off x="316078" y="2772006"/>
                <a:ext cx="7141602" cy="5086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77847" name="Ink 23"/>
              <p14:cNvContentPartPr>
                <a14:cpLocks xmlns:a14="http://schemas.microsoft.com/office/drawing/2010/main" noRot="1" noChangeAspect="1" noEditPoints="1" noChangeArrowheads="1" noChangeShapeType="1"/>
              </p14:cNvContentPartPr>
              <p14:nvPr/>
            </p14:nvContentPartPr>
            <p14:xfrm>
              <a:off x="542925" y="2520950"/>
              <a:ext cx="7877175" cy="106363"/>
            </p14:xfrm>
          </p:contentPart>
        </mc:Choice>
        <mc:Fallback xmlns="">
          <p:pic>
            <p:nvPicPr>
              <p:cNvPr id="77847" name="Ink 23"/>
              <p:cNvPicPr>
                <a:picLocks noRot="1" noChangeAspect="1" noEditPoints="1" noChangeArrowheads="1" noChangeShapeType="1"/>
              </p:cNvPicPr>
              <p:nvPr/>
            </p:nvPicPr>
            <p:blipFill>
              <a:blip r:embed="rId47"/>
              <a:stretch>
                <a:fillRect/>
              </a:stretch>
            </p:blipFill>
            <p:spPr>
              <a:xfrm>
                <a:off x="534645" y="2506888"/>
                <a:ext cx="7896615" cy="134486"/>
              </a:xfrm>
              <a:prstGeom prst="rect">
                <a:avLst/>
              </a:prstGeom>
            </p:spPr>
          </p:pic>
        </mc:Fallback>
      </mc:AlternateContent>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Footer Placeholder 4"/>
          <p:cNvSpPr>
            <a:spLocks noGrp="1"/>
          </p:cNvSpPr>
          <p:nvPr>
            <p:ph type="ftr" sz="quarter" idx="11"/>
          </p:nvPr>
        </p:nvSpPr>
        <p:spPr>
          <a:noFill/>
        </p:spPr>
        <p:txBody>
          <a:bodyPr/>
          <a:lstStyle/>
          <a:p>
            <a:r>
              <a:rPr lang="en-US" smtClean="0"/>
              <a:t>CPSC 422, Lecture 23</a:t>
            </a:r>
            <a:endParaRPr lang="en-US"/>
          </a:p>
        </p:txBody>
      </p:sp>
      <p:sp>
        <p:nvSpPr>
          <p:cNvPr id="20486" name="Slide Number Placeholder 5"/>
          <p:cNvSpPr>
            <a:spLocks noGrp="1"/>
          </p:cNvSpPr>
          <p:nvPr>
            <p:ph type="sldNum" sz="quarter" idx="12"/>
          </p:nvPr>
        </p:nvSpPr>
        <p:spPr>
          <a:noFill/>
        </p:spPr>
        <p:txBody>
          <a:bodyPr/>
          <a:lstStyle/>
          <a:p>
            <a:fld id="{9B3ADE9E-BC4C-486D-B040-31A087232596}" type="slidenum">
              <a:rPr lang="en-US" smtClean="0"/>
              <a:pPr/>
              <a:t>42</a:t>
            </a:fld>
            <a:endParaRPr lang="en-US" smtClean="0"/>
          </a:p>
        </p:txBody>
      </p:sp>
      <p:sp>
        <p:nvSpPr>
          <p:cNvPr id="20487" name="Rectangle 2"/>
          <p:cNvSpPr>
            <a:spLocks noGrp="1" noChangeArrowheads="1"/>
          </p:cNvSpPr>
          <p:nvPr>
            <p:ph type="title"/>
          </p:nvPr>
        </p:nvSpPr>
        <p:spPr>
          <a:xfrm>
            <a:off x="685800" y="0"/>
            <a:ext cx="7772400" cy="1143000"/>
          </a:xfrm>
        </p:spPr>
        <p:txBody>
          <a:bodyPr/>
          <a:lstStyle/>
          <a:p>
            <a:pPr eaLnBrk="1" hangingPunct="1"/>
            <a:r>
              <a:rPr lang="en-US" dirty="0" smtClean="0"/>
              <a:t>Semantic Analysis</a:t>
            </a:r>
          </a:p>
        </p:txBody>
      </p:sp>
      <p:sp>
        <p:nvSpPr>
          <p:cNvPr id="20488" name="Rectangle 3"/>
          <p:cNvSpPr>
            <a:spLocks noGrp="1" noChangeArrowheads="1"/>
          </p:cNvSpPr>
          <p:nvPr>
            <p:ph type="body" idx="1"/>
          </p:nvPr>
        </p:nvSpPr>
        <p:spPr>
          <a:xfrm>
            <a:off x="3657600" y="1676400"/>
            <a:ext cx="2895600" cy="990600"/>
          </a:xfrm>
          <a:ln>
            <a:solidFill>
              <a:schemeClr val="tx1"/>
            </a:solidFill>
          </a:ln>
        </p:spPr>
        <p:txBody>
          <a:bodyPr/>
          <a:lstStyle/>
          <a:p>
            <a:pPr eaLnBrk="1" hangingPunct="1">
              <a:spcBef>
                <a:spcPct val="5000"/>
              </a:spcBef>
              <a:buFontTx/>
              <a:buNone/>
            </a:pPr>
            <a:r>
              <a:rPr lang="en-US" sz="2400" smtClean="0"/>
              <a:t>Syntax-driven</a:t>
            </a:r>
          </a:p>
          <a:p>
            <a:pPr eaLnBrk="1" hangingPunct="1">
              <a:spcBef>
                <a:spcPct val="5000"/>
              </a:spcBef>
              <a:buFontTx/>
              <a:buNone/>
            </a:pPr>
            <a:r>
              <a:rPr lang="en-US" sz="2400" smtClean="0"/>
              <a:t>Semantic Analysis</a:t>
            </a:r>
          </a:p>
        </p:txBody>
      </p:sp>
      <p:sp>
        <p:nvSpPr>
          <p:cNvPr id="20489" name="Rectangle 4"/>
          <p:cNvSpPr>
            <a:spLocks noChangeArrowheads="1"/>
          </p:cNvSpPr>
          <p:nvPr/>
        </p:nvSpPr>
        <p:spPr bwMode="auto">
          <a:xfrm>
            <a:off x="4114800" y="1066800"/>
            <a:ext cx="1905000" cy="533400"/>
          </a:xfrm>
          <a:prstGeom prst="rect">
            <a:avLst/>
          </a:prstGeom>
          <a:noFill/>
          <a:ln w="9525">
            <a:noFill/>
            <a:miter lim="800000"/>
            <a:headEnd/>
            <a:tailEnd/>
          </a:ln>
        </p:spPr>
        <p:txBody>
          <a:bodyPr/>
          <a:lstStyle/>
          <a:p>
            <a:pPr marL="342900" indent="-342900">
              <a:spcBef>
                <a:spcPct val="5000"/>
              </a:spcBef>
            </a:pPr>
            <a:r>
              <a:rPr lang="en-US" sz="2400" b="1" i="1" dirty="0">
                <a:solidFill>
                  <a:schemeClr val="accent2"/>
                </a:solidFill>
                <a:latin typeface="Comic Sans MS" pitchFamily="66" charset="0"/>
              </a:rPr>
              <a:t>Sentence</a:t>
            </a:r>
          </a:p>
        </p:txBody>
      </p:sp>
      <p:sp>
        <p:nvSpPr>
          <p:cNvPr id="20490" name="Rectangle 5"/>
          <p:cNvSpPr>
            <a:spLocks noChangeArrowheads="1"/>
          </p:cNvSpPr>
          <p:nvPr/>
        </p:nvSpPr>
        <p:spPr bwMode="auto">
          <a:xfrm>
            <a:off x="3962400" y="2743200"/>
            <a:ext cx="1828800" cy="838200"/>
          </a:xfrm>
          <a:prstGeom prst="rect">
            <a:avLst/>
          </a:prstGeom>
          <a:noFill/>
          <a:ln w="9525">
            <a:noFill/>
            <a:miter lim="800000"/>
            <a:headEnd/>
            <a:tailEnd/>
          </a:ln>
        </p:spPr>
        <p:txBody>
          <a:bodyPr/>
          <a:lstStyle/>
          <a:p>
            <a:pPr marL="342900" indent="-342900" algn="ctr">
              <a:spcBef>
                <a:spcPct val="5000"/>
              </a:spcBef>
            </a:pPr>
            <a:r>
              <a:rPr lang="en-US" sz="2400" b="1" i="1">
                <a:solidFill>
                  <a:schemeClr val="accent2"/>
                </a:solidFill>
                <a:latin typeface="Comic Sans MS" pitchFamily="66" charset="0"/>
              </a:rPr>
              <a:t>Literal Meaning</a:t>
            </a:r>
          </a:p>
        </p:txBody>
      </p:sp>
      <p:sp>
        <p:nvSpPr>
          <p:cNvPr id="20491" name="Rectangle 6"/>
          <p:cNvSpPr>
            <a:spLocks noChangeArrowheads="1"/>
          </p:cNvSpPr>
          <p:nvPr/>
        </p:nvSpPr>
        <p:spPr bwMode="auto">
          <a:xfrm>
            <a:off x="533400" y="4800600"/>
            <a:ext cx="1828800" cy="838200"/>
          </a:xfrm>
          <a:prstGeom prst="rect">
            <a:avLst/>
          </a:prstGeom>
          <a:noFill/>
          <a:ln w="9525">
            <a:noFill/>
            <a:miter lim="800000"/>
            <a:headEnd/>
            <a:tailEnd/>
          </a:ln>
        </p:spPr>
        <p:txBody>
          <a:bodyPr/>
          <a:lstStyle/>
          <a:p>
            <a:pPr marL="342900" indent="-342900" algn="ctr">
              <a:spcBef>
                <a:spcPct val="5000"/>
              </a:spcBef>
            </a:pPr>
            <a:r>
              <a:rPr lang="en-US" sz="2400" b="1" i="1">
                <a:latin typeface="Comic Sans MS" pitchFamily="66" charset="0"/>
              </a:rPr>
              <a:t>Discourse</a:t>
            </a:r>
          </a:p>
          <a:p>
            <a:pPr marL="342900" indent="-342900" algn="ctr">
              <a:spcBef>
                <a:spcPct val="5000"/>
              </a:spcBef>
            </a:pPr>
            <a:r>
              <a:rPr lang="en-US" sz="2400" b="1" i="1">
                <a:latin typeface="Comic Sans MS" pitchFamily="66" charset="0"/>
              </a:rPr>
              <a:t>Structure</a:t>
            </a:r>
          </a:p>
        </p:txBody>
      </p:sp>
      <p:sp>
        <p:nvSpPr>
          <p:cNvPr id="20492" name="Rectangle 7"/>
          <p:cNvSpPr>
            <a:spLocks noChangeArrowheads="1"/>
          </p:cNvSpPr>
          <p:nvPr/>
        </p:nvSpPr>
        <p:spPr bwMode="auto">
          <a:xfrm>
            <a:off x="762000" y="2667000"/>
            <a:ext cx="1828800" cy="838200"/>
          </a:xfrm>
          <a:prstGeom prst="rect">
            <a:avLst/>
          </a:prstGeom>
          <a:noFill/>
          <a:ln w="9525">
            <a:noFill/>
            <a:miter lim="800000"/>
            <a:headEnd/>
            <a:tailEnd/>
          </a:ln>
        </p:spPr>
        <p:txBody>
          <a:bodyPr/>
          <a:lstStyle/>
          <a:p>
            <a:pPr marL="342900" indent="-342900" algn="ctr">
              <a:spcBef>
                <a:spcPct val="5000"/>
              </a:spcBef>
            </a:pPr>
            <a:r>
              <a:rPr lang="en-US" sz="2400" b="1" i="1">
                <a:latin typeface="Comic Sans MS" pitchFamily="66" charset="0"/>
              </a:rPr>
              <a:t>Meanings of words</a:t>
            </a:r>
          </a:p>
        </p:txBody>
      </p:sp>
      <p:sp>
        <p:nvSpPr>
          <p:cNvPr id="20493" name="Rectangle 8"/>
          <p:cNvSpPr>
            <a:spLocks noChangeArrowheads="1"/>
          </p:cNvSpPr>
          <p:nvPr/>
        </p:nvSpPr>
        <p:spPr bwMode="auto">
          <a:xfrm>
            <a:off x="152400" y="1143000"/>
            <a:ext cx="3200400" cy="838200"/>
          </a:xfrm>
          <a:prstGeom prst="rect">
            <a:avLst/>
          </a:prstGeom>
          <a:noFill/>
          <a:ln w="9525">
            <a:noFill/>
            <a:miter lim="800000"/>
            <a:headEnd/>
            <a:tailEnd/>
          </a:ln>
        </p:spPr>
        <p:txBody>
          <a:bodyPr/>
          <a:lstStyle/>
          <a:p>
            <a:pPr marL="342900" indent="-342900" algn="ctr">
              <a:spcBef>
                <a:spcPct val="5000"/>
              </a:spcBef>
            </a:pPr>
            <a:r>
              <a:rPr lang="en-US" sz="2400" b="1" i="1">
                <a:latin typeface="Comic Sans MS" pitchFamily="66" charset="0"/>
              </a:rPr>
              <a:t>Meanings of grammatical structures</a:t>
            </a:r>
          </a:p>
        </p:txBody>
      </p:sp>
      <p:sp>
        <p:nvSpPr>
          <p:cNvPr id="20494" name="Rectangle 9"/>
          <p:cNvSpPr>
            <a:spLocks noChangeArrowheads="1"/>
          </p:cNvSpPr>
          <p:nvPr/>
        </p:nvSpPr>
        <p:spPr bwMode="auto">
          <a:xfrm>
            <a:off x="609600" y="5715000"/>
            <a:ext cx="1828800" cy="457200"/>
          </a:xfrm>
          <a:prstGeom prst="rect">
            <a:avLst/>
          </a:prstGeom>
          <a:noFill/>
          <a:ln w="9525">
            <a:noFill/>
            <a:miter lim="800000"/>
            <a:headEnd/>
            <a:tailEnd/>
          </a:ln>
        </p:spPr>
        <p:txBody>
          <a:bodyPr/>
          <a:lstStyle/>
          <a:p>
            <a:pPr marL="342900" indent="-342900" algn="ctr">
              <a:spcBef>
                <a:spcPct val="5000"/>
              </a:spcBef>
            </a:pPr>
            <a:r>
              <a:rPr lang="en-US" sz="2400" b="1" i="1">
                <a:latin typeface="Comic Sans MS" pitchFamily="66" charset="0"/>
              </a:rPr>
              <a:t>Context</a:t>
            </a:r>
          </a:p>
        </p:txBody>
      </p:sp>
      <p:sp>
        <p:nvSpPr>
          <p:cNvPr id="20495" name="Rectangle 10"/>
          <p:cNvSpPr>
            <a:spLocks noChangeArrowheads="1"/>
          </p:cNvSpPr>
          <p:nvPr/>
        </p:nvSpPr>
        <p:spPr bwMode="auto">
          <a:xfrm>
            <a:off x="0" y="3886200"/>
            <a:ext cx="3200400" cy="457200"/>
          </a:xfrm>
          <a:prstGeom prst="rect">
            <a:avLst/>
          </a:prstGeom>
          <a:noFill/>
          <a:ln w="9525">
            <a:noFill/>
            <a:miter lim="800000"/>
            <a:headEnd/>
            <a:tailEnd/>
          </a:ln>
        </p:spPr>
        <p:txBody>
          <a:bodyPr/>
          <a:lstStyle/>
          <a:p>
            <a:pPr marL="342900" indent="-342900" algn="ctr">
              <a:spcBef>
                <a:spcPct val="5000"/>
              </a:spcBef>
            </a:pPr>
            <a:r>
              <a:rPr lang="en-US" sz="2400" b="1" i="1">
                <a:latin typeface="Comic Sans MS" pitchFamily="66" charset="0"/>
              </a:rPr>
              <a:t>Common-Sense</a:t>
            </a:r>
          </a:p>
          <a:p>
            <a:pPr marL="342900" indent="-342900" algn="ctr">
              <a:spcBef>
                <a:spcPct val="5000"/>
              </a:spcBef>
            </a:pPr>
            <a:r>
              <a:rPr lang="en-US" sz="2400" b="1" i="1">
                <a:latin typeface="Comic Sans MS" pitchFamily="66" charset="0"/>
              </a:rPr>
              <a:t>Domain knowledge</a:t>
            </a:r>
          </a:p>
        </p:txBody>
      </p:sp>
      <p:sp>
        <p:nvSpPr>
          <p:cNvPr id="20496" name="Rectangle 11"/>
          <p:cNvSpPr>
            <a:spLocks noChangeArrowheads="1"/>
          </p:cNvSpPr>
          <p:nvPr/>
        </p:nvSpPr>
        <p:spPr bwMode="auto">
          <a:xfrm>
            <a:off x="3200400" y="5486400"/>
            <a:ext cx="3962400" cy="533400"/>
          </a:xfrm>
          <a:prstGeom prst="rect">
            <a:avLst/>
          </a:prstGeom>
          <a:noFill/>
          <a:ln w="9525">
            <a:noFill/>
            <a:miter lim="800000"/>
            <a:headEnd/>
            <a:tailEnd/>
          </a:ln>
        </p:spPr>
        <p:txBody>
          <a:bodyPr/>
          <a:lstStyle/>
          <a:p>
            <a:pPr marL="342900" indent="-342900" algn="ctr">
              <a:spcBef>
                <a:spcPct val="5000"/>
              </a:spcBef>
            </a:pPr>
            <a:r>
              <a:rPr lang="en-US" sz="2400" b="1" i="1" dirty="0">
                <a:solidFill>
                  <a:schemeClr val="accent2"/>
                </a:solidFill>
                <a:latin typeface="Comic Sans MS" pitchFamily="66" charset="0"/>
              </a:rPr>
              <a:t>Intended meaning</a:t>
            </a:r>
          </a:p>
        </p:txBody>
      </p:sp>
      <p:sp>
        <p:nvSpPr>
          <p:cNvPr id="20497" name="Line 12"/>
          <p:cNvSpPr>
            <a:spLocks noChangeShapeType="1"/>
          </p:cNvSpPr>
          <p:nvPr/>
        </p:nvSpPr>
        <p:spPr bwMode="auto">
          <a:xfrm>
            <a:off x="5029200" y="5029200"/>
            <a:ext cx="0" cy="381000"/>
          </a:xfrm>
          <a:prstGeom prst="line">
            <a:avLst/>
          </a:prstGeom>
          <a:noFill/>
          <a:ln w="38100">
            <a:solidFill>
              <a:schemeClr val="accent2"/>
            </a:solidFill>
            <a:round/>
            <a:headEnd/>
            <a:tailEnd type="triangle" w="med" len="med"/>
          </a:ln>
        </p:spPr>
        <p:txBody>
          <a:bodyPr/>
          <a:lstStyle/>
          <a:p>
            <a:endParaRPr lang="en-US"/>
          </a:p>
        </p:txBody>
      </p:sp>
      <p:sp>
        <p:nvSpPr>
          <p:cNvPr id="20498" name="Line 13"/>
          <p:cNvSpPr>
            <a:spLocks noChangeShapeType="1"/>
          </p:cNvSpPr>
          <p:nvPr/>
        </p:nvSpPr>
        <p:spPr bwMode="auto">
          <a:xfrm flipH="1">
            <a:off x="4876800" y="1524000"/>
            <a:ext cx="0" cy="304800"/>
          </a:xfrm>
          <a:prstGeom prst="line">
            <a:avLst/>
          </a:prstGeom>
          <a:noFill/>
          <a:ln w="38100">
            <a:solidFill>
              <a:schemeClr val="accent2"/>
            </a:solidFill>
            <a:round/>
            <a:headEnd/>
            <a:tailEnd type="triangle" w="med" len="med"/>
          </a:ln>
        </p:spPr>
        <p:txBody>
          <a:bodyPr/>
          <a:lstStyle/>
          <a:p>
            <a:endParaRPr lang="en-US"/>
          </a:p>
        </p:txBody>
      </p:sp>
      <p:sp>
        <p:nvSpPr>
          <p:cNvPr id="20499" name="Line 14"/>
          <p:cNvSpPr>
            <a:spLocks noChangeShapeType="1"/>
          </p:cNvSpPr>
          <p:nvPr/>
        </p:nvSpPr>
        <p:spPr bwMode="auto">
          <a:xfrm flipH="1">
            <a:off x="4953000" y="2514600"/>
            <a:ext cx="0" cy="304800"/>
          </a:xfrm>
          <a:prstGeom prst="line">
            <a:avLst/>
          </a:prstGeom>
          <a:noFill/>
          <a:ln w="38100">
            <a:solidFill>
              <a:schemeClr val="accent2"/>
            </a:solidFill>
            <a:round/>
            <a:headEnd/>
            <a:tailEnd type="triangle" w="med" len="med"/>
          </a:ln>
        </p:spPr>
        <p:txBody>
          <a:bodyPr/>
          <a:lstStyle/>
          <a:p>
            <a:endParaRPr lang="en-US"/>
          </a:p>
        </p:txBody>
      </p:sp>
      <p:sp>
        <p:nvSpPr>
          <p:cNvPr id="20500" name="Rectangle 15"/>
          <p:cNvSpPr>
            <a:spLocks noChangeArrowheads="1"/>
          </p:cNvSpPr>
          <p:nvPr/>
        </p:nvSpPr>
        <p:spPr bwMode="auto">
          <a:xfrm>
            <a:off x="3733800" y="4114800"/>
            <a:ext cx="2895600" cy="990600"/>
          </a:xfrm>
          <a:prstGeom prst="rect">
            <a:avLst/>
          </a:prstGeom>
          <a:noFill/>
          <a:ln w="9525">
            <a:solidFill>
              <a:schemeClr val="tx1"/>
            </a:solidFill>
            <a:miter lim="800000"/>
            <a:headEnd/>
            <a:tailEnd/>
          </a:ln>
        </p:spPr>
        <p:txBody>
          <a:bodyPr/>
          <a:lstStyle/>
          <a:p>
            <a:pPr marL="342900" indent="-342900" algn="ctr">
              <a:spcBef>
                <a:spcPct val="5000"/>
              </a:spcBef>
            </a:pPr>
            <a:r>
              <a:rPr lang="en-US" sz="2400" b="1">
                <a:latin typeface="Comic Sans MS" pitchFamily="66" charset="0"/>
              </a:rPr>
              <a:t>Further</a:t>
            </a:r>
          </a:p>
          <a:p>
            <a:pPr marL="342900" indent="-342900" algn="ctr">
              <a:spcBef>
                <a:spcPct val="5000"/>
              </a:spcBef>
            </a:pPr>
            <a:r>
              <a:rPr lang="en-US" sz="2400" b="1">
                <a:latin typeface="Comic Sans MS" pitchFamily="66" charset="0"/>
              </a:rPr>
              <a:t>Analysis</a:t>
            </a:r>
          </a:p>
        </p:txBody>
      </p:sp>
      <p:sp>
        <p:nvSpPr>
          <p:cNvPr id="20501" name="Line 16"/>
          <p:cNvSpPr>
            <a:spLocks noChangeShapeType="1"/>
          </p:cNvSpPr>
          <p:nvPr/>
        </p:nvSpPr>
        <p:spPr bwMode="auto">
          <a:xfrm flipH="1">
            <a:off x="5029200" y="3733800"/>
            <a:ext cx="0" cy="304800"/>
          </a:xfrm>
          <a:prstGeom prst="line">
            <a:avLst/>
          </a:prstGeom>
          <a:noFill/>
          <a:ln w="38100">
            <a:solidFill>
              <a:schemeClr val="accent2"/>
            </a:solidFill>
            <a:round/>
            <a:headEnd/>
            <a:tailEnd type="triangle" w="med" len="med"/>
          </a:ln>
        </p:spPr>
        <p:txBody>
          <a:bodyPr/>
          <a:lstStyle/>
          <a:p>
            <a:endParaRPr lang="en-US"/>
          </a:p>
        </p:txBody>
      </p:sp>
      <p:sp>
        <p:nvSpPr>
          <p:cNvPr id="20502" name="Rectangle 17"/>
          <p:cNvSpPr>
            <a:spLocks noChangeArrowheads="1"/>
          </p:cNvSpPr>
          <p:nvPr/>
        </p:nvSpPr>
        <p:spPr bwMode="auto">
          <a:xfrm>
            <a:off x="6934200" y="2819400"/>
            <a:ext cx="838200" cy="3505200"/>
          </a:xfrm>
          <a:prstGeom prst="rect">
            <a:avLst/>
          </a:prstGeom>
          <a:noFill/>
          <a:ln w="9525">
            <a:solidFill>
              <a:schemeClr val="tx1"/>
            </a:solidFill>
            <a:miter lim="800000"/>
            <a:headEnd/>
            <a:tailEnd/>
          </a:ln>
        </p:spPr>
        <p:txBody>
          <a:bodyPr/>
          <a:lstStyle/>
          <a:p>
            <a:pPr marL="342900" indent="-342900" algn="ctr">
              <a:spcBef>
                <a:spcPct val="5000"/>
              </a:spcBef>
            </a:pPr>
            <a:r>
              <a:rPr lang="en-US" sz="2400" b="1">
                <a:latin typeface="Comic Sans MS" pitchFamily="66" charset="0"/>
              </a:rPr>
              <a:t>I</a:t>
            </a:r>
          </a:p>
          <a:p>
            <a:pPr marL="342900" indent="-342900" algn="ctr">
              <a:spcBef>
                <a:spcPct val="5000"/>
              </a:spcBef>
            </a:pPr>
            <a:r>
              <a:rPr lang="en-US" sz="2400" b="1">
                <a:latin typeface="Comic Sans MS" pitchFamily="66" charset="0"/>
              </a:rPr>
              <a:t>N</a:t>
            </a:r>
          </a:p>
          <a:p>
            <a:pPr marL="342900" indent="-342900" algn="ctr">
              <a:spcBef>
                <a:spcPct val="5000"/>
              </a:spcBef>
            </a:pPr>
            <a:r>
              <a:rPr lang="en-US" sz="2400" b="1">
                <a:latin typeface="Comic Sans MS" pitchFamily="66" charset="0"/>
              </a:rPr>
              <a:t>F</a:t>
            </a:r>
          </a:p>
          <a:p>
            <a:pPr marL="342900" indent="-342900" algn="ctr">
              <a:spcBef>
                <a:spcPct val="5000"/>
              </a:spcBef>
            </a:pPr>
            <a:r>
              <a:rPr lang="en-US" sz="2400" b="1">
                <a:latin typeface="Comic Sans MS" pitchFamily="66" charset="0"/>
              </a:rPr>
              <a:t>E</a:t>
            </a:r>
          </a:p>
          <a:p>
            <a:pPr marL="342900" indent="-342900" algn="ctr">
              <a:spcBef>
                <a:spcPct val="5000"/>
              </a:spcBef>
            </a:pPr>
            <a:r>
              <a:rPr lang="en-US" sz="2400" b="1">
                <a:latin typeface="Comic Sans MS" pitchFamily="66" charset="0"/>
              </a:rPr>
              <a:t>R</a:t>
            </a:r>
          </a:p>
          <a:p>
            <a:pPr marL="342900" indent="-342900" algn="ctr">
              <a:spcBef>
                <a:spcPct val="5000"/>
              </a:spcBef>
            </a:pPr>
            <a:r>
              <a:rPr lang="en-US" sz="2400" b="1">
                <a:latin typeface="Comic Sans MS" pitchFamily="66" charset="0"/>
              </a:rPr>
              <a:t>E</a:t>
            </a:r>
          </a:p>
          <a:p>
            <a:pPr marL="342900" indent="-342900" algn="ctr">
              <a:spcBef>
                <a:spcPct val="5000"/>
              </a:spcBef>
            </a:pPr>
            <a:r>
              <a:rPr lang="en-US" sz="2400" b="1">
                <a:latin typeface="Comic Sans MS" pitchFamily="66" charset="0"/>
              </a:rPr>
              <a:t>N</a:t>
            </a:r>
          </a:p>
          <a:p>
            <a:pPr marL="342900" indent="-342900" algn="ctr">
              <a:spcBef>
                <a:spcPct val="5000"/>
              </a:spcBef>
            </a:pPr>
            <a:r>
              <a:rPr lang="en-US" sz="2400" b="1">
                <a:latin typeface="Comic Sans MS" pitchFamily="66" charset="0"/>
              </a:rPr>
              <a:t>C</a:t>
            </a:r>
          </a:p>
          <a:p>
            <a:pPr marL="342900" indent="-342900" algn="ctr">
              <a:spcBef>
                <a:spcPct val="5000"/>
              </a:spcBef>
            </a:pPr>
            <a:r>
              <a:rPr lang="en-US" sz="2400" b="1">
                <a:latin typeface="Comic Sans MS" pitchFamily="66" charset="0"/>
              </a:rPr>
              <a:t>E</a:t>
            </a:r>
          </a:p>
        </p:txBody>
      </p:sp>
      <p:sp>
        <p:nvSpPr>
          <p:cNvPr id="20503" name="Line 18"/>
          <p:cNvSpPr>
            <a:spLocks noChangeShapeType="1"/>
          </p:cNvSpPr>
          <p:nvPr/>
        </p:nvSpPr>
        <p:spPr bwMode="auto">
          <a:xfrm>
            <a:off x="2971800" y="1752600"/>
            <a:ext cx="685800" cy="381000"/>
          </a:xfrm>
          <a:prstGeom prst="line">
            <a:avLst/>
          </a:prstGeom>
          <a:noFill/>
          <a:ln w="38100">
            <a:solidFill>
              <a:schemeClr val="tx1"/>
            </a:solidFill>
            <a:round/>
            <a:headEnd/>
            <a:tailEnd type="triangle" w="med" len="med"/>
          </a:ln>
        </p:spPr>
        <p:txBody>
          <a:bodyPr/>
          <a:lstStyle/>
          <a:p>
            <a:endParaRPr lang="en-US"/>
          </a:p>
        </p:txBody>
      </p:sp>
      <p:sp>
        <p:nvSpPr>
          <p:cNvPr id="20504" name="Line 19"/>
          <p:cNvSpPr>
            <a:spLocks noChangeShapeType="1"/>
          </p:cNvSpPr>
          <p:nvPr/>
        </p:nvSpPr>
        <p:spPr bwMode="auto">
          <a:xfrm flipV="1">
            <a:off x="2590800" y="2362200"/>
            <a:ext cx="1066800" cy="685800"/>
          </a:xfrm>
          <a:prstGeom prst="line">
            <a:avLst/>
          </a:prstGeom>
          <a:noFill/>
          <a:ln w="38100">
            <a:solidFill>
              <a:schemeClr val="tx1"/>
            </a:solidFill>
            <a:round/>
            <a:headEnd/>
            <a:tailEnd type="triangle" w="med" len="med"/>
          </a:ln>
        </p:spPr>
        <p:txBody>
          <a:bodyPr/>
          <a:lstStyle/>
          <a:p>
            <a:endParaRPr lang="en-US"/>
          </a:p>
        </p:txBody>
      </p:sp>
      <p:sp>
        <p:nvSpPr>
          <p:cNvPr id="20505" name="Line 20"/>
          <p:cNvSpPr>
            <a:spLocks noChangeShapeType="1"/>
          </p:cNvSpPr>
          <p:nvPr/>
        </p:nvSpPr>
        <p:spPr bwMode="auto">
          <a:xfrm>
            <a:off x="2971800" y="4419600"/>
            <a:ext cx="762000" cy="228600"/>
          </a:xfrm>
          <a:prstGeom prst="line">
            <a:avLst/>
          </a:prstGeom>
          <a:noFill/>
          <a:ln w="38100">
            <a:solidFill>
              <a:schemeClr val="tx1"/>
            </a:solidFill>
            <a:round/>
            <a:headEnd/>
            <a:tailEnd type="triangle" w="med" len="med"/>
          </a:ln>
        </p:spPr>
        <p:txBody>
          <a:bodyPr/>
          <a:lstStyle/>
          <a:p>
            <a:endParaRPr lang="en-US"/>
          </a:p>
        </p:txBody>
      </p:sp>
      <p:sp>
        <p:nvSpPr>
          <p:cNvPr id="20506" name="Line 21"/>
          <p:cNvSpPr>
            <a:spLocks noChangeShapeType="1"/>
          </p:cNvSpPr>
          <p:nvPr/>
        </p:nvSpPr>
        <p:spPr bwMode="auto">
          <a:xfrm flipV="1">
            <a:off x="2286000" y="4724400"/>
            <a:ext cx="1447800" cy="533400"/>
          </a:xfrm>
          <a:prstGeom prst="line">
            <a:avLst/>
          </a:prstGeom>
          <a:noFill/>
          <a:ln w="38100">
            <a:solidFill>
              <a:schemeClr val="tx1"/>
            </a:solidFill>
            <a:round/>
            <a:headEnd/>
            <a:tailEnd type="triangle" w="med" len="med"/>
          </a:ln>
        </p:spPr>
        <p:txBody>
          <a:bodyPr/>
          <a:lstStyle/>
          <a:p>
            <a:endParaRPr lang="en-US"/>
          </a:p>
        </p:txBody>
      </p:sp>
      <p:sp>
        <p:nvSpPr>
          <p:cNvPr id="20507" name="Line 22"/>
          <p:cNvSpPr>
            <a:spLocks noChangeShapeType="1"/>
          </p:cNvSpPr>
          <p:nvPr/>
        </p:nvSpPr>
        <p:spPr bwMode="auto">
          <a:xfrm flipV="1">
            <a:off x="2209800" y="4876800"/>
            <a:ext cx="1524000" cy="1066800"/>
          </a:xfrm>
          <a:prstGeom prst="line">
            <a:avLst/>
          </a:prstGeom>
          <a:noFill/>
          <a:ln w="38100">
            <a:solidFill>
              <a:schemeClr val="tx1"/>
            </a:solidFill>
            <a:round/>
            <a:headEnd/>
            <a:tailEnd type="triangle" w="med" len="med"/>
          </a:ln>
        </p:spPr>
        <p:txBody>
          <a:bodyPr/>
          <a:lstStyle/>
          <a:p>
            <a:endParaRPr lang="en-US"/>
          </a:p>
        </p:txBody>
      </p:sp>
      <p:sp>
        <p:nvSpPr>
          <p:cNvPr id="26" name="Rectangle 11"/>
          <p:cNvSpPr>
            <a:spLocks noChangeArrowheads="1"/>
          </p:cNvSpPr>
          <p:nvPr/>
        </p:nvSpPr>
        <p:spPr bwMode="auto">
          <a:xfrm>
            <a:off x="5562600" y="838200"/>
            <a:ext cx="3962400" cy="533400"/>
          </a:xfrm>
          <a:prstGeom prst="rect">
            <a:avLst/>
          </a:prstGeom>
          <a:noFill/>
          <a:ln w="9525">
            <a:noFill/>
            <a:miter lim="800000"/>
            <a:headEnd/>
            <a:tailEnd/>
          </a:ln>
        </p:spPr>
        <p:txBody>
          <a:bodyPr/>
          <a:lstStyle/>
          <a:p>
            <a:pPr marL="342900" indent="-342900" algn="ctr">
              <a:spcBef>
                <a:spcPct val="5000"/>
              </a:spcBef>
            </a:pPr>
            <a:r>
              <a:rPr lang="en-US" sz="2000" i="1" dirty="0" smtClean="0">
                <a:solidFill>
                  <a:srgbClr val="FFC000"/>
                </a:solidFill>
                <a:latin typeface="Comic Sans MS" pitchFamily="66" charset="0"/>
              </a:rPr>
              <a:t>I am going to SFU on Tue</a:t>
            </a:r>
            <a:endParaRPr lang="en-US" sz="2000" i="1" dirty="0">
              <a:solidFill>
                <a:srgbClr val="FFC000"/>
              </a:solidFill>
              <a:latin typeface="Comic Sans MS" pitchFamily="66" charset="0"/>
            </a:endParaRPr>
          </a:p>
        </p:txBody>
      </p:sp>
      <p:sp>
        <p:nvSpPr>
          <p:cNvPr id="27" name="Rectangle 11"/>
          <p:cNvSpPr>
            <a:spLocks noChangeArrowheads="1"/>
          </p:cNvSpPr>
          <p:nvPr/>
        </p:nvSpPr>
        <p:spPr bwMode="auto">
          <a:xfrm>
            <a:off x="5410200" y="1295400"/>
            <a:ext cx="3962400" cy="533400"/>
          </a:xfrm>
          <a:prstGeom prst="rect">
            <a:avLst/>
          </a:prstGeom>
          <a:noFill/>
          <a:ln w="9525">
            <a:noFill/>
            <a:miter lim="800000"/>
            <a:headEnd/>
            <a:tailEnd/>
          </a:ln>
        </p:spPr>
        <p:txBody>
          <a:bodyPr/>
          <a:lstStyle/>
          <a:p>
            <a:pPr marL="342900" indent="-342900" algn="ctr">
              <a:spcBef>
                <a:spcPct val="5000"/>
              </a:spcBef>
            </a:pPr>
            <a:r>
              <a:rPr lang="en-US" sz="2000" i="1" dirty="0" smtClean="0">
                <a:solidFill>
                  <a:srgbClr val="008000"/>
                </a:solidFill>
                <a:latin typeface="Comic Sans MS" pitchFamily="66" charset="0"/>
              </a:rPr>
              <a:t>The garbage truck just left</a:t>
            </a:r>
            <a:endParaRPr lang="en-US" sz="2000" i="1" dirty="0">
              <a:solidFill>
                <a:srgbClr val="008000"/>
              </a:solidFill>
              <a:latin typeface="Comic Sans MS" pitchFamily="66" charset="0"/>
            </a:endParaRPr>
          </a:p>
        </p:txBody>
      </p:sp>
      <p:sp>
        <p:nvSpPr>
          <p:cNvPr id="28" name="Rectangle 11"/>
          <p:cNvSpPr>
            <a:spLocks noChangeArrowheads="1"/>
          </p:cNvSpPr>
          <p:nvPr/>
        </p:nvSpPr>
        <p:spPr bwMode="auto">
          <a:xfrm>
            <a:off x="-43543" y="6193971"/>
            <a:ext cx="3962400" cy="381000"/>
          </a:xfrm>
          <a:prstGeom prst="rect">
            <a:avLst/>
          </a:prstGeom>
          <a:solidFill>
            <a:schemeClr val="accent3"/>
          </a:solidFill>
          <a:ln w="9525">
            <a:noFill/>
            <a:miter lim="800000"/>
            <a:headEnd/>
            <a:tailEnd/>
          </a:ln>
        </p:spPr>
        <p:txBody>
          <a:bodyPr/>
          <a:lstStyle/>
          <a:p>
            <a:pPr marL="342900" indent="-342900" algn="ctr">
              <a:spcBef>
                <a:spcPct val="5000"/>
              </a:spcBef>
            </a:pPr>
            <a:r>
              <a:rPr lang="en-US" sz="2000" i="1" dirty="0" smtClean="0">
                <a:solidFill>
                  <a:srgbClr val="FFC000"/>
                </a:solidFill>
                <a:latin typeface="Comic Sans MS" pitchFamily="66" charset="0"/>
              </a:rPr>
              <a:t>Shall we meet on Tue?</a:t>
            </a:r>
            <a:endParaRPr lang="en-US" sz="2000" i="1" dirty="0">
              <a:solidFill>
                <a:srgbClr val="FFC000"/>
              </a:solidFill>
              <a:latin typeface="Comic Sans MS" pitchFamily="66" charset="0"/>
            </a:endParaRPr>
          </a:p>
        </p:txBody>
      </p:sp>
      <p:sp>
        <p:nvSpPr>
          <p:cNvPr id="29" name="Rectangle 11"/>
          <p:cNvSpPr>
            <a:spLocks noChangeArrowheads="1"/>
          </p:cNvSpPr>
          <p:nvPr/>
        </p:nvSpPr>
        <p:spPr bwMode="auto">
          <a:xfrm>
            <a:off x="-10886" y="6464300"/>
            <a:ext cx="3962400" cy="533400"/>
          </a:xfrm>
          <a:prstGeom prst="rect">
            <a:avLst/>
          </a:prstGeom>
          <a:noFill/>
          <a:ln w="9525">
            <a:noFill/>
            <a:miter lim="800000"/>
            <a:headEnd/>
            <a:tailEnd/>
          </a:ln>
        </p:spPr>
        <p:txBody>
          <a:bodyPr/>
          <a:lstStyle/>
          <a:p>
            <a:pPr marL="342900" indent="-342900" algn="ctr">
              <a:spcBef>
                <a:spcPct val="5000"/>
              </a:spcBef>
            </a:pPr>
            <a:r>
              <a:rPr lang="en-US" sz="2000" i="1" dirty="0" smtClean="0">
                <a:solidFill>
                  <a:srgbClr val="008000"/>
                </a:solidFill>
                <a:latin typeface="Comic Sans MS" pitchFamily="66" charset="0"/>
              </a:rPr>
              <a:t>What time is it?</a:t>
            </a:r>
            <a:endParaRPr lang="en-US" sz="2000" i="1" dirty="0">
              <a:solidFill>
                <a:srgbClr val="008000"/>
              </a:solidFill>
              <a:latin typeface="Comic Sans MS" pitchFamily="66"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Footer Placeholder 4"/>
          <p:cNvSpPr>
            <a:spLocks noGrp="1"/>
          </p:cNvSpPr>
          <p:nvPr>
            <p:ph type="ftr" sz="quarter" idx="11"/>
          </p:nvPr>
        </p:nvSpPr>
        <p:spPr>
          <a:noFill/>
        </p:spPr>
        <p:txBody>
          <a:bodyPr/>
          <a:lstStyle/>
          <a:p>
            <a:r>
              <a:rPr lang="en-US" smtClean="0"/>
              <a:t>CPSC 422, Lecture 23</a:t>
            </a:r>
            <a:endParaRPr lang="en-US"/>
          </a:p>
        </p:txBody>
      </p:sp>
      <p:sp>
        <p:nvSpPr>
          <p:cNvPr id="38916" name="Slide Number Placeholder 5"/>
          <p:cNvSpPr>
            <a:spLocks noGrp="1"/>
          </p:cNvSpPr>
          <p:nvPr>
            <p:ph type="sldNum" sz="quarter" idx="12"/>
          </p:nvPr>
        </p:nvSpPr>
        <p:spPr>
          <a:noFill/>
        </p:spPr>
        <p:txBody>
          <a:bodyPr/>
          <a:lstStyle/>
          <a:p>
            <a:fld id="{E1C79FC1-E4BB-4D71-86A1-B655BB6BDA9F}" type="slidenum">
              <a:rPr lang="en-US" smtClean="0"/>
              <a:pPr/>
              <a:t>43</a:t>
            </a:fld>
            <a:endParaRPr lang="en-US" smtClean="0"/>
          </a:p>
        </p:txBody>
      </p:sp>
      <p:sp>
        <p:nvSpPr>
          <p:cNvPr id="38917" name="Rectangle 2"/>
          <p:cNvSpPr>
            <a:spLocks noGrp="1" noChangeArrowheads="1"/>
          </p:cNvSpPr>
          <p:nvPr>
            <p:ph type="title"/>
          </p:nvPr>
        </p:nvSpPr>
        <p:spPr>
          <a:xfrm>
            <a:off x="685800" y="381000"/>
            <a:ext cx="7772400" cy="1143000"/>
          </a:xfrm>
        </p:spPr>
        <p:txBody>
          <a:bodyPr/>
          <a:lstStyle/>
          <a:p>
            <a:pPr eaLnBrk="1" hangingPunct="1"/>
            <a:r>
              <a:rPr lang="en-US" smtClean="0"/>
              <a:t>Compositional Analysis</a:t>
            </a:r>
          </a:p>
        </p:txBody>
      </p:sp>
      <p:sp>
        <p:nvSpPr>
          <p:cNvPr id="777219" name="Rectangle 3"/>
          <p:cNvSpPr>
            <a:spLocks noGrp="1" noChangeArrowheads="1"/>
          </p:cNvSpPr>
          <p:nvPr>
            <p:ph type="body" idx="1"/>
          </p:nvPr>
        </p:nvSpPr>
        <p:spPr>
          <a:xfrm>
            <a:off x="685800" y="1676400"/>
            <a:ext cx="7772400" cy="4114800"/>
          </a:xfrm>
        </p:spPr>
        <p:txBody>
          <a:bodyPr/>
          <a:lstStyle/>
          <a:p>
            <a:pPr eaLnBrk="1" hangingPunct="1"/>
            <a:r>
              <a:rPr lang="en-US" dirty="0" smtClean="0"/>
              <a:t>Principle of Compositionality</a:t>
            </a:r>
          </a:p>
          <a:p>
            <a:pPr lvl="1" eaLnBrk="1" hangingPunct="1"/>
            <a:r>
              <a:rPr lang="en-US" dirty="0" smtClean="0"/>
              <a:t>The meaning of a whole is derived from the meanings of the parts</a:t>
            </a:r>
          </a:p>
          <a:p>
            <a:pPr lvl="1" eaLnBrk="1" hangingPunct="1"/>
            <a:endParaRPr lang="en-US" dirty="0" smtClean="0"/>
          </a:p>
          <a:p>
            <a:pPr eaLnBrk="1" hangingPunct="1"/>
            <a:r>
              <a:rPr lang="en-US" dirty="0" smtClean="0"/>
              <a:t>What parts?</a:t>
            </a:r>
          </a:p>
          <a:p>
            <a:pPr lvl="1" eaLnBrk="1" hangingPunct="1"/>
            <a:r>
              <a:rPr lang="en-US" dirty="0" smtClean="0"/>
              <a:t>The constituents of the syntactic parse of the input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772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7721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7721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772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7219" grpId="0" build="allAtOnce"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2" name="Footer Placeholder 6"/>
          <p:cNvSpPr>
            <a:spLocks noGrp="1"/>
          </p:cNvSpPr>
          <p:nvPr>
            <p:ph type="ftr" sz="quarter" idx="11"/>
          </p:nvPr>
        </p:nvSpPr>
        <p:spPr>
          <a:noFill/>
        </p:spPr>
        <p:txBody>
          <a:bodyPr/>
          <a:lstStyle/>
          <a:p>
            <a:r>
              <a:rPr lang="en-US" smtClean="0"/>
              <a:t>CPSC 422, Lecture 23</a:t>
            </a:r>
            <a:endParaRPr lang="en-US"/>
          </a:p>
        </p:txBody>
      </p:sp>
      <p:sp>
        <p:nvSpPr>
          <p:cNvPr id="21513" name="Slide Number Placeholder 7"/>
          <p:cNvSpPr>
            <a:spLocks noGrp="1"/>
          </p:cNvSpPr>
          <p:nvPr>
            <p:ph type="sldNum" sz="quarter" idx="12"/>
          </p:nvPr>
        </p:nvSpPr>
        <p:spPr>
          <a:noFill/>
        </p:spPr>
        <p:txBody>
          <a:bodyPr/>
          <a:lstStyle/>
          <a:p>
            <a:fld id="{10E37843-E176-4A5B-B535-3667A82E3862}" type="slidenum">
              <a:rPr lang="en-US" smtClean="0"/>
              <a:pPr/>
              <a:t>44</a:t>
            </a:fld>
            <a:endParaRPr lang="en-US" smtClean="0"/>
          </a:p>
        </p:txBody>
      </p:sp>
      <p:sp>
        <p:nvSpPr>
          <p:cNvPr id="21514" name="Rectangle 2"/>
          <p:cNvSpPr>
            <a:spLocks noGrp="1" noChangeArrowheads="1"/>
          </p:cNvSpPr>
          <p:nvPr>
            <p:ph type="title"/>
          </p:nvPr>
        </p:nvSpPr>
        <p:spPr>
          <a:xfrm>
            <a:off x="685800" y="228600"/>
            <a:ext cx="7772400" cy="1143000"/>
          </a:xfrm>
        </p:spPr>
        <p:txBody>
          <a:bodyPr/>
          <a:lstStyle/>
          <a:p>
            <a:pPr eaLnBrk="1" hangingPunct="1"/>
            <a:r>
              <a:rPr lang="en-US" smtClean="0"/>
              <a:t>Compositional Analysis: Example</a:t>
            </a:r>
          </a:p>
        </p:txBody>
      </p:sp>
      <p:sp>
        <p:nvSpPr>
          <p:cNvPr id="21515" name="Rectangle 3"/>
          <p:cNvSpPr>
            <a:spLocks noGrp="1" noChangeArrowheads="1"/>
          </p:cNvSpPr>
          <p:nvPr>
            <p:ph type="body" sz="half" idx="1"/>
          </p:nvPr>
        </p:nvSpPr>
        <p:spPr>
          <a:xfrm>
            <a:off x="457200" y="1295400"/>
            <a:ext cx="7726363" cy="609600"/>
          </a:xfrm>
        </p:spPr>
        <p:txBody>
          <a:bodyPr/>
          <a:lstStyle/>
          <a:p>
            <a:pPr eaLnBrk="1" hangingPunct="1"/>
            <a:r>
              <a:rPr lang="en-US" sz="2400" b="0" i="1" smtClean="0"/>
              <a:t>AyCaramba serves meat</a:t>
            </a:r>
            <a:endParaRPr lang="en-US" sz="2400" smtClean="0"/>
          </a:p>
          <a:p>
            <a:pPr eaLnBrk="1" hangingPunct="1"/>
            <a:endParaRPr lang="en-US" sz="2400" smtClean="0"/>
          </a:p>
          <a:p>
            <a:pPr eaLnBrk="1" hangingPunct="1"/>
            <a:endParaRPr lang="en-US" sz="2400" smtClean="0"/>
          </a:p>
          <a:p>
            <a:pPr eaLnBrk="1" hangingPunct="1"/>
            <a:endParaRPr lang="en-US" sz="2400" smtClean="0"/>
          </a:p>
        </p:txBody>
      </p:sp>
      <p:graphicFrame>
        <p:nvGraphicFramePr>
          <p:cNvPr id="21506" name="Rectangle 4"/>
          <p:cNvGraphicFramePr>
            <a:graphicFrameLocks noGrp="1"/>
          </p:cNvGraphicFramePr>
          <p:nvPr>
            <p:ph sz="quarter" idx="2"/>
          </p:nvPr>
        </p:nvGraphicFramePr>
        <p:xfrm>
          <a:off x="5067300" y="1981200"/>
          <a:ext cx="2971800" cy="1981200"/>
        </p:xfrm>
        <a:graphic>
          <a:graphicData uri="http://schemas.openxmlformats.org/presentationml/2006/ole">
            <mc:AlternateContent xmlns:mc="http://schemas.openxmlformats.org/markup-compatibility/2006">
              <mc:Choice xmlns:v="urn:schemas-microsoft-com:vml" Requires="v">
                <p:oleObj spid="_x0000_s78958" name="Equation" r:id="rId4" imgW="0" imgH="0" progId="Equation.3">
                  <p:embed/>
                </p:oleObj>
              </mc:Choice>
              <mc:Fallback>
                <p:oleObj name="Equation" r:id="rId4" imgW="0" imgH="0" progId="Equation.3">
                  <p:embed/>
                  <p:pic>
                    <p:nvPicPr>
                      <p:cNvPr id="0" name="Rectangle 4"/>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067300" y="1981200"/>
                        <a:ext cx="2971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07" name="Object 5"/>
          <p:cNvGraphicFramePr>
            <a:graphicFrameLocks noGrp="1" noChangeAspect="1"/>
          </p:cNvGraphicFramePr>
          <p:nvPr>
            <p:ph sz="quarter" idx="3"/>
          </p:nvPr>
        </p:nvGraphicFramePr>
        <p:xfrm>
          <a:off x="609600" y="1981200"/>
          <a:ext cx="7954963" cy="473075"/>
        </p:xfrm>
        <a:graphic>
          <a:graphicData uri="http://schemas.openxmlformats.org/presentationml/2006/ole">
            <mc:AlternateContent xmlns:mc="http://schemas.openxmlformats.org/markup-compatibility/2006">
              <mc:Choice xmlns:v="urn:schemas-microsoft-com:vml" Requires="v">
                <p:oleObj spid="_x0000_s78959" name="Equation" r:id="rId5" imgW="3441600" imgH="203040" progId="Equation.3">
                  <p:embed/>
                </p:oleObj>
              </mc:Choice>
              <mc:Fallback>
                <p:oleObj name="Equation" r:id="rId5" imgW="3441600" imgH="20304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981200"/>
                        <a:ext cx="7954963" cy="473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6"/>
          <p:cNvGrpSpPr>
            <a:grpSpLocks noChangeAspect="1"/>
          </p:cNvGrpSpPr>
          <p:nvPr/>
        </p:nvGrpSpPr>
        <p:grpSpPr bwMode="auto">
          <a:xfrm>
            <a:off x="0" y="2743200"/>
            <a:ext cx="9144000" cy="3040063"/>
            <a:chOff x="0" y="1354"/>
            <a:chExt cx="5760" cy="1915"/>
          </a:xfrm>
        </p:grpSpPr>
        <p:sp>
          <p:nvSpPr>
            <p:cNvPr id="21517" name="AutoShape 7"/>
            <p:cNvSpPr>
              <a:spLocks noChangeAspect="1" noChangeArrowheads="1" noTextEdit="1"/>
            </p:cNvSpPr>
            <p:nvPr/>
          </p:nvSpPr>
          <p:spPr bwMode="auto">
            <a:xfrm>
              <a:off x="0" y="1354"/>
              <a:ext cx="5760" cy="1915"/>
            </a:xfrm>
            <a:prstGeom prst="rect">
              <a:avLst/>
            </a:prstGeom>
            <a:noFill/>
            <a:ln w="9525">
              <a:noFill/>
              <a:miter lim="800000"/>
              <a:headEnd/>
              <a:tailEnd/>
            </a:ln>
          </p:spPr>
          <p:txBody>
            <a:bodyPr/>
            <a:lstStyle/>
            <a:p>
              <a:endParaRPr lang="en-US"/>
            </a:p>
          </p:txBody>
        </p:sp>
        <p:sp>
          <p:nvSpPr>
            <p:cNvPr id="21518" name="Rectangle 8"/>
            <p:cNvSpPr>
              <a:spLocks noChangeArrowheads="1"/>
            </p:cNvSpPr>
            <p:nvPr/>
          </p:nvSpPr>
          <p:spPr bwMode="auto">
            <a:xfrm>
              <a:off x="0" y="1354"/>
              <a:ext cx="5760" cy="1915"/>
            </a:xfrm>
            <a:prstGeom prst="rect">
              <a:avLst/>
            </a:prstGeom>
            <a:noFill/>
            <a:ln w="0">
              <a:solidFill>
                <a:srgbClr val="000000"/>
              </a:solidFill>
              <a:miter lim="800000"/>
              <a:headEnd/>
              <a:tailEnd/>
            </a:ln>
          </p:spPr>
          <p:txBody>
            <a:bodyPr/>
            <a:lstStyle/>
            <a:p>
              <a:endParaRPr lang="en-US"/>
            </a:p>
          </p:txBody>
        </p:sp>
        <p:sp>
          <p:nvSpPr>
            <p:cNvPr id="21519" name="Rectangle 9"/>
            <p:cNvSpPr>
              <a:spLocks noChangeArrowheads="1"/>
            </p:cNvSpPr>
            <p:nvPr/>
          </p:nvSpPr>
          <p:spPr bwMode="auto">
            <a:xfrm>
              <a:off x="17" y="1363"/>
              <a:ext cx="5713" cy="8"/>
            </a:xfrm>
            <a:prstGeom prst="rect">
              <a:avLst/>
            </a:prstGeom>
            <a:solidFill>
              <a:srgbClr val="000000"/>
            </a:solidFill>
            <a:ln w="0">
              <a:solidFill>
                <a:srgbClr val="000000"/>
              </a:solidFill>
              <a:miter lim="800000"/>
              <a:headEnd/>
              <a:tailEnd/>
            </a:ln>
          </p:spPr>
          <p:txBody>
            <a:bodyPr/>
            <a:lstStyle/>
            <a:p>
              <a:endParaRPr lang="en-US"/>
            </a:p>
          </p:txBody>
        </p:sp>
        <p:sp>
          <p:nvSpPr>
            <p:cNvPr id="21520" name="Rectangle 10"/>
            <p:cNvSpPr>
              <a:spLocks noChangeArrowheads="1"/>
            </p:cNvSpPr>
            <p:nvPr/>
          </p:nvSpPr>
          <p:spPr bwMode="auto">
            <a:xfrm>
              <a:off x="17" y="1380"/>
              <a:ext cx="9" cy="1872"/>
            </a:xfrm>
            <a:prstGeom prst="rect">
              <a:avLst/>
            </a:prstGeom>
            <a:solidFill>
              <a:srgbClr val="000000"/>
            </a:solidFill>
            <a:ln w="0">
              <a:solidFill>
                <a:srgbClr val="000000"/>
              </a:solidFill>
              <a:miter lim="800000"/>
              <a:headEnd/>
              <a:tailEnd/>
            </a:ln>
          </p:spPr>
          <p:txBody>
            <a:bodyPr/>
            <a:lstStyle/>
            <a:p>
              <a:endParaRPr lang="en-US"/>
            </a:p>
          </p:txBody>
        </p:sp>
        <p:sp>
          <p:nvSpPr>
            <p:cNvPr id="21521" name="Freeform 11"/>
            <p:cNvSpPr>
              <a:spLocks/>
            </p:cNvSpPr>
            <p:nvPr/>
          </p:nvSpPr>
          <p:spPr bwMode="auto">
            <a:xfrm>
              <a:off x="1237" y="1488"/>
              <a:ext cx="65" cy="103"/>
            </a:xfrm>
            <a:custGeom>
              <a:avLst/>
              <a:gdLst>
                <a:gd name="T0" fmla="*/ 61 w 65"/>
                <a:gd name="T1" fmla="*/ 34 h 103"/>
                <a:gd name="T2" fmla="*/ 56 w 65"/>
                <a:gd name="T3" fmla="*/ 26 h 103"/>
                <a:gd name="T4" fmla="*/ 48 w 65"/>
                <a:gd name="T5" fmla="*/ 13 h 103"/>
                <a:gd name="T6" fmla="*/ 35 w 65"/>
                <a:gd name="T7" fmla="*/ 4 h 103"/>
                <a:gd name="T8" fmla="*/ 22 w 65"/>
                <a:gd name="T9" fmla="*/ 4 h 103"/>
                <a:gd name="T10" fmla="*/ 13 w 65"/>
                <a:gd name="T11" fmla="*/ 13 h 103"/>
                <a:gd name="T12" fmla="*/ 13 w 65"/>
                <a:gd name="T13" fmla="*/ 26 h 103"/>
                <a:gd name="T14" fmla="*/ 22 w 65"/>
                <a:gd name="T15" fmla="*/ 34 h 103"/>
                <a:gd name="T16" fmla="*/ 48 w 65"/>
                <a:gd name="T17" fmla="*/ 51 h 103"/>
                <a:gd name="T18" fmla="*/ 61 w 65"/>
                <a:gd name="T19" fmla="*/ 60 h 103"/>
                <a:gd name="T20" fmla="*/ 65 w 65"/>
                <a:gd name="T21" fmla="*/ 69 h 103"/>
                <a:gd name="T22" fmla="*/ 65 w 65"/>
                <a:gd name="T23" fmla="*/ 86 h 103"/>
                <a:gd name="T24" fmla="*/ 48 w 65"/>
                <a:gd name="T25" fmla="*/ 103 h 103"/>
                <a:gd name="T26" fmla="*/ 31 w 65"/>
                <a:gd name="T27" fmla="*/ 103 h 103"/>
                <a:gd name="T28" fmla="*/ 22 w 65"/>
                <a:gd name="T29" fmla="*/ 103 h 103"/>
                <a:gd name="T30" fmla="*/ 9 w 65"/>
                <a:gd name="T31" fmla="*/ 99 h 103"/>
                <a:gd name="T32" fmla="*/ 5 w 65"/>
                <a:gd name="T33" fmla="*/ 99 h 103"/>
                <a:gd name="T34" fmla="*/ 0 w 65"/>
                <a:gd name="T35" fmla="*/ 103 h 103"/>
                <a:gd name="T36" fmla="*/ 0 w 65"/>
                <a:gd name="T37" fmla="*/ 103 h 103"/>
                <a:gd name="T38" fmla="*/ 0 w 65"/>
                <a:gd name="T39" fmla="*/ 69 h 103"/>
                <a:gd name="T40" fmla="*/ 9 w 65"/>
                <a:gd name="T41" fmla="*/ 86 h 103"/>
                <a:gd name="T42" fmla="*/ 18 w 65"/>
                <a:gd name="T43" fmla="*/ 95 h 103"/>
                <a:gd name="T44" fmla="*/ 35 w 65"/>
                <a:gd name="T45" fmla="*/ 99 h 103"/>
                <a:gd name="T46" fmla="*/ 48 w 65"/>
                <a:gd name="T47" fmla="*/ 95 h 103"/>
                <a:gd name="T48" fmla="*/ 52 w 65"/>
                <a:gd name="T49" fmla="*/ 82 h 103"/>
                <a:gd name="T50" fmla="*/ 52 w 65"/>
                <a:gd name="T51" fmla="*/ 77 h 103"/>
                <a:gd name="T52" fmla="*/ 43 w 65"/>
                <a:gd name="T53" fmla="*/ 69 h 103"/>
                <a:gd name="T54" fmla="*/ 31 w 65"/>
                <a:gd name="T55" fmla="*/ 60 h 103"/>
                <a:gd name="T56" fmla="*/ 9 w 65"/>
                <a:gd name="T57" fmla="*/ 47 h 103"/>
                <a:gd name="T58" fmla="*/ 0 w 65"/>
                <a:gd name="T59" fmla="*/ 39 h 103"/>
                <a:gd name="T60" fmla="*/ 0 w 65"/>
                <a:gd name="T61" fmla="*/ 26 h 103"/>
                <a:gd name="T62" fmla="*/ 9 w 65"/>
                <a:gd name="T63" fmla="*/ 8 h 103"/>
                <a:gd name="T64" fmla="*/ 31 w 65"/>
                <a:gd name="T65" fmla="*/ 0 h 103"/>
                <a:gd name="T66" fmla="*/ 48 w 65"/>
                <a:gd name="T67" fmla="*/ 4 h 103"/>
                <a:gd name="T68" fmla="*/ 52 w 65"/>
                <a:gd name="T69" fmla="*/ 4 h 103"/>
                <a:gd name="T70" fmla="*/ 56 w 65"/>
                <a:gd name="T71" fmla="*/ 4 h 103"/>
                <a:gd name="T72" fmla="*/ 56 w 65"/>
                <a:gd name="T73" fmla="*/ 0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103"/>
                <a:gd name="T113" fmla="*/ 65 w 65"/>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103">
                  <a:moveTo>
                    <a:pt x="61" y="0"/>
                  </a:moveTo>
                  <a:lnTo>
                    <a:pt x="61" y="34"/>
                  </a:lnTo>
                  <a:lnTo>
                    <a:pt x="56" y="34"/>
                  </a:lnTo>
                  <a:lnTo>
                    <a:pt x="56" y="26"/>
                  </a:lnTo>
                  <a:lnTo>
                    <a:pt x="52" y="17"/>
                  </a:lnTo>
                  <a:lnTo>
                    <a:pt x="48" y="13"/>
                  </a:lnTo>
                  <a:lnTo>
                    <a:pt x="43" y="8"/>
                  </a:lnTo>
                  <a:lnTo>
                    <a:pt x="35" y="4"/>
                  </a:lnTo>
                  <a:lnTo>
                    <a:pt x="31" y="4"/>
                  </a:lnTo>
                  <a:lnTo>
                    <a:pt x="22" y="4"/>
                  </a:lnTo>
                  <a:lnTo>
                    <a:pt x="18" y="8"/>
                  </a:lnTo>
                  <a:lnTo>
                    <a:pt x="13" y="13"/>
                  </a:lnTo>
                  <a:lnTo>
                    <a:pt x="13" y="21"/>
                  </a:lnTo>
                  <a:lnTo>
                    <a:pt x="13" y="26"/>
                  </a:lnTo>
                  <a:lnTo>
                    <a:pt x="13" y="30"/>
                  </a:lnTo>
                  <a:lnTo>
                    <a:pt x="22" y="34"/>
                  </a:lnTo>
                  <a:lnTo>
                    <a:pt x="35" y="43"/>
                  </a:lnTo>
                  <a:lnTo>
                    <a:pt x="48" y="51"/>
                  </a:lnTo>
                  <a:lnTo>
                    <a:pt x="56" y="56"/>
                  </a:lnTo>
                  <a:lnTo>
                    <a:pt x="61" y="60"/>
                  </a:lnTo>
                  <a:lnTo>
                    <a:pt x="65" y="64"/>
                  </a:lnTo>
                  <a:lnTo>
                    <a:pt x="65" y="69"/>
                  </a:lnTo>
                  <a:lnTo>
                    <a:pt x="65" y="77"/>
                  </a:lnTo>
                  <a:lnTo>
                    <a:pt x="65" y="86"/>
                  </a:lnTo>
                  <a:lnTo>
                    <a:pt x="56" y="95"/>
                  </a:lnTo>
                  <a:lnTo>
                    <a:pt x="48" y="103"/>
                  </a:lnTo>
                  <a:lnTo>
                    <a:pt x="35" y="103"/>
                  </a:lnTo>
                  <a:lnTo>
                    <a:pt x="31" y="103"/>
                  </a:lnTo>
                  <a:lnTo>
                    <a:pt x="26" y="103"/>
                  </a:lnTo>
                  <a:lnTo>
                    <a:pt x="22" y="103"/>
                  </a:lnTo>
                  <a:lnTo>
                    <a:pt x="18" y="103"/>
                  </a:lnTo>
                  <a:lnTo>
                    <a:pt x="9" y="99"/>
                  </a:lnTo>
                  <a:lnTo>
                    <a:pt x="5" y="99"/>
                  </a:lnTo>
                  <a:lnTo>
                    <a:pt x="0" y="103"/>
                  </a:lnTo>
                  <a:lnTo>
                    <a:pt x="0" y="69"/>
                  </a:lnTo>
                  <a:lnTo>
                    <a:pt x="5" y="82"/>
                  </a:lnTo>
                  <a:lnTo>
                    <a:pt x="9" y="86"/>
                  </a:lnTo>
                  <a:lnTo>
                    <a:pt x="13" y="90"/>
                  </a:lnTo>
                  <a:lnTo>
                    <a:pt x="18" y="95"/>
                  </a:lnTo>
                  <a:lnTo>
                    <a:pt x="26" y="99"/>
                  </a:lnTo>
                  <a:lnTo>
                    <a:pt x="35" y="99"/>
                  </a:lnTo>
                  <a:lnTo>
                    <a:pt x="43" y="99"/>
                  </a:lnTo>
                  <a:lnTo>
                    <a:pt x="48" y="95"/>
                  </a:lnTo>
                  <a:lnTo>
                    <a:pt x="52" y="90"/>
                  </a:lnTo>
                  <a:lnTo>
                    <a:pt x="52" y="82"/>
                  </a:lnTo>
                  <a:lnTo>
                    <a:pt x="52" y="77"/>
                  </a:lnTo>
                  <a:lnTo>
                    <a:pt x="48" y="73"/>
                  </a:lnTo>
                  <a:lnTo>
                    <a:pt x="43" y="69"/>
                  </a:lnTo>
                  <a:lnTo>
                    <a:pt x="39" y="64"/>
                  </a:lnTo>
                  <a:lnTo>
                    <a:pt x="31" y="60"/>
                  </a:lnTo>
                  <a:lnTo>
                    <a:pt x="18" y="51"/>
                  </a:lnTo>
                  <a:lnTo>
                    <a:pt x="9" y="47"/>
                  </a:lnTo>
                  <a:lnTo>
                    <a:pt x="5" y="43"/>
                  </a:lnTo>
                  <a:lnTo>
                    <a:pt x="0" y="39"/>
                  </a:lnTo>
                  <a:lnTo>
                    <a:pt x="0" y="30"/>
                  </a:lnTo>
                  <a:lnTo>
                    <a:pt x="0" y="26"/>
                  </a:lnTo>
                  <a:lnTo>
                    <a:pt x="0" y="17"/>
                  </a:lnTo>
                  <a:lnTo>
                    <a:pt x="9" y="8"/>
                  </a:lnTo>
                  <a:lnTo>
                    <a:pt x="18" y="0"/>
                  </a:lnTo>
                  <a:lnTo>
                    <a:pt x="31" y="0"/>
                  </a:lnTo>
                  <a:lnTo>
                    <a:pt x="39" y="0"/>
                  </a:lnTo>
                  <a:lnTo>
                    <a:pt x="48" y="4"/>
                  </a:lnTo>
                  <a:lnTo>
                    <a:pt x="52" y="4"/>
                  </a:lnTo>
                  <a:lnTo>
                    <a:pt x="56" y="4"/>
                  </a:lnTo>
                  <a:lnTo>
                    <a:pt x="56" y="0"/>
                  </a:lnTo>
                  <a:lnTo>
                    <a:pt x="61" y="0"/>
                  </a:lnTo>
                  <a:close/>
                </a:path>
              </a:pathLst>
            </a:custGeom>
            <a:solidFill>
              <a:srgbClr val="000000"/>
            </a:solidFill>
            <a:ln w="0">
              <a:solidFill>
                <a:srgbClr val="000000"/>
              </a:solidFill>
              <a:round/>
              <a:headEnd/>
              <a:tailEnd/>
            </a:ln>
          </p:spPr>
          <p:txBody>
            <a:bodyPr/>
            <a:lstStyle/>
            <a:p>
              <a:endParaRPr lang="en-US"/>
            </a:p>
          </p:txBody>
        </p:sp>
        <p:pic>
          <p:nvPicPr>
            <p:cNvPr id="21522" name="Picture 12"/>
            <p:cNvPicPr>
              <a:picLocks noChangeAspect="1" noChangeArrowheads="1"/>
            </p:cNvPicPr>
            <p:nvPr/>
          </p:nvPicPr>
          <p:blipFill>
            <a:blip r:embed="rId7" cstate="print"/>
            <a:srcRect/>
            <a:stretch>
              <a:fillRect/>
            </a:stretch>
          </p:blipFill>
          <p:spPr bwMode="auto">
            <a:xfrm>
              <a:off x="1423" y="1488"/>
              <a:ext cx="64" cy="103"/>
            </a:xfrm>
            <a:prstGeom prst="rect">
              <a:avLst/>
            </a:prstGeom>
            <a:noFill/>
            <a:ln w="9525">
              <a:noFill/>
              <a:miter lim="800000"/>
              <a:headEnd/>
              <a:tailEnd/>
            </a:ln>
          </p:spPr>
        </p:pic>
        <p:pic>
          <p:nvPicPr>
            <p:cNvPr id="21523" name="Picture 13"/>
            <p:cNvPicPr>
              <a:picLocks noChangeAspect="1" noChangeArrowheads="1"/>
            </p:cNvPicPr>
            <p:nvPr/>
          </p:nvPicPr>
          <p:blipFill>
            <a:blip r:embed="rId8" cstate="print"/>
            <a:srcRect/>
            <a:stretch>
              <a:fillRect/>
            </a:stretch>
          </p:blipFill>
          <p:spPr bwMode="auto">
            <a:xfrm>
              <a:off x="1423" y="1488"/>
              <a:ext cx="64" cy="103"/>
            </a:xfrm>
            <a:prstGeom prst="rect">
              <a:avLst/>
            </a:prstGeom>
            <a:noFill/>
            <a:ln w="9525">
              <a:noFill/>
              <a:miter lim="800000"/>
              <a:headEnd/>
              <a:tailEnd/>
            </a:ln>
          </p:spPr>
        </p:pic>
        <p:sp>
          <p:nvSpPr>
            <p:cNvPr id="21524" name="Freeform 14"/>
            <p:cNvSpPr>
              <a:spLocks noEditPoints="1"/>
            </p:cNvSpPr>
            <p:nvPr/>
          </p:nvSpPr>
          <p:spPr bwMode="auto">
            <a:xfrm>
              <a:off x="1505" y="1522"/>
              <a:ext cx="60" cy="69"/>
            </a:xfrm>
            <a:custGeom>
              <a:avLst/>
              <a:gdLst>
                <a:gd name="T0" fmla="*/ 17 w 60"/>
                <a:gd name="T1" fmla="*/ 39 h 69"/>
                <a:gd name="T2" fmla="*/ 17 w 60"/>
                <a:gd name="T3" fmla="*/ 43 h 69"/>
                <a:gd name="T4" fmla="*/ 17 w 60"/>
                <a:gd name="T5" fmla="*/ 48 h 69"/>
                <a:gd name="T6" fmla="*/ 17 w 60"/>
                <a:gd name="T7" fmla="*/ 52 h 69"/>
                <a:gd name="T8" fmla="*/ 21 w 60"/>
                <a:gd name="T9" fmla="*/ 56 h 69"/>
                <a:gd name="T10" fmla="*/ 26 w 60"/>
                <a:gd name="T11" fmla="*/ 61 h 69"/>
                <a:gd name="T12" fmla="*/ 30 w 60"/>
                <a:gd name="T13" fmla="*/ 61 h 69"/>
                <a:gd name="T14" fmla="*/ 34 w 60"/>
                <a:gd name="T15" fmla="*/ 61 h 69"/>
                <a:gd name="T16" fmla="*/ 38 w 60"/>
                <a:gd name="T17" fmla="*/ 61 h 69"/>
                <a:gd name="T18" fmla="*/ 47 w 60"/>
                <a:gd name="T19" fmla="*/ 56 h 69"/>
                <a:gd name="T20" fmla="*/ 56 w 60"/>
                <a:gd name="T21" fmla="*/ 52 h 69"/>
                <a:gd name="T22" fmla="*/ 56 w 60"/>
                <a:gd name="T23" fmla="*/ 52 h 69"/>
                <a:gd name="T24" fmla="*/ 43 w 60"/>
                <a:gd name="T25" fmla="*/ 61 h 69"/>
                <a:gd name="T26" fmla="*/ 34 w 60"/>
                <a:gd name="T27" fmla="*/ 69 h 69"/>
                <a:gd name="T28" fmla="*/ 21 w 60"/>
                <a:gd name="T29" fmla="*/ 69 h 69"/>
                <a:gd name="T30" fmla="*/ 13 w 60"/>
                <a:gd name="T31" fmla="*/ 69 h 69"/>
                <a:gd name="T32" fmla="*/ 8 w 60"/>
                <a:gd name="T33" fmla="*/ 65 h 69"/>
                <a:gd name="T34" fmla="*/ 4 w 60"/>
                <a:gd name="T35" fmla="*/ 56 h 69"/>
                <a:gd name="T36" fmla="*/ 0 w 60"/>
                <a:gd name="T37" fmla="*/ 48 h 69"/>
                <a:gd name="T38" fmla="*/ 4 w 60"/>
                <a:gd name="T39" fmla="*/ 35 h 69"/>
                <a:gd name="T40" fmla="*/ 8 w 60"/>
                <a:gd name="T41" fmla="*/ 26 h 69"/>
                <a:gd name="T42" fmla="*/ 17 w 60"/>
                <a:gd name="T43" fmla="*/ 13 h 69"/>
                <a:gd name="T44" fmla="*/ 26 w 60"/>
                <a:gd name="T45" fmla="*/ 5 h 69"/>
                <a:gd name="T46" fmla="*/ 34 w 60"/>
                <a:gd name="T47" fmla="*/ 0 h 69"/>
                <a:gd name="T48" fmla="*/ 47 w 60"/>
                <a:gd name="T49" fmla="*/ 0 h 69"/>
                <a:gd name="T50" fmla="*/ 51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8 w 60"/>
                <a:gd name="T65" fmla="*/ 35 h 69"/>
                <a:gd name="T66" fmla="*/ 30 w 60"/>
                <a:gd name="T67" fmla="*/ 39 h 69"/>
                <a:gd name="T68" fmla="*/ 17 w 60"/>
                <a:gd name="T69" fmla="*/ 39 h 69"/>
                <a:gd name="T70" fmla="*/ 17 w 60"/>
                <a:gd name="T71" fmla="*/ 39 h 69"/>
                <a:gd name="T72" fmla="*/ 26 w 60"/>
                <a:gd name="T73" fmla="*/ 35 h 69"/>
                <a:gd name="T74" fmla="*/ 34 w 60"/>
                <a:gd name="T75" fmla="*/ 30 h 69"/>
                <a:gd name="T76" fmla="*/ 38 w 60"/>
                <a:gd name="T77" fmla="*/ 26 h 69"/>
                <a:gd name="T78" fmla="*/ 47 w 60"/>
                <a:gd name="T79" fmla="*/ 22 h 69"/>
                <a:gd name="T80" fmla="*/ 47 w 60"/>
                <a:gd name="T81" fmla="*/ 17 h 69"/>
                <a:gd name="T82" fmla="*/ 51 w 60"/>
                <a:gd name="T83" fmla="*/ 9 h 69"/>
                <a:gd name="T84" fmla="*/ 51 w 60"/>
                <a:gd name="T85" fmla="*/ 9 h 69"/>
                <a:gd name="T86" fmla="*/ 47 w 60"/>
                <a:gd name="T87" fmla="*/ 5 h 69"/>
                <a:gd name="T88" fmla="*/ 47 w 60"/>
                <a:gd name="T89" fmla="*/ 5 h 69"/>
                <a:gd name="T90" fmla="*/ 43 w 60"/>
                <a:gd name="T91" fmla="*/ 5 h 69"/>
                <a:gd name="T92" fmla="*/ 34 w 60"/>
                <a:gd name="T93" fmla="*/ 5 h 69"/>
                <a:gd name="T94" fmla="*/ 26 w 60"/>
                <a:gd name="T95" fmla="*/ 13 h 69"/>
                <a:gd name="T96" fmla="*/ 21 w 60"/>
                <a:gd name="T97" fmla="*/ 22 h 69"/>
                <a:gd name="T98" fmla="*/ 17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7" y="39"/>
                  </a:moveTo>
                  <a:lnTo>
                    <a:pt x="17" y="43"/>
                  </a:lnTo>
                  <a:lnTo>
                    <a:pt x="17" y="48"/>
                  </a:lnTo>
                  <a:lnTo>
                    <a:pt x="17" y="52"/>
                  </a:lnTo>
                  <a:lnTo>
                    <a:pt x="21" y="56"/>
                  </a:lnTo>
                  <a:lnTo>
                    <a:pt x="26" y="61"/>
                  </a:lnTo>
                  <a:lnTo>
                    <a:pt x="30" y="61"/>
                  </a:lnTo>
                  <a:lnTo>
                    <a:pt x="34" y="61"/>
                  </a:lnTo>
                  <a:lnTo>
                    <a:pt x="38" y="61"/>
                  </a:lnTo>
                  <a:lnTo>
                    <a:pt x="47" y="56"/>
                  </a:lnTo>
                  <a:lnTo>
                    <a:pt x="56" y="52"/>
                  </a:lnTo>
                  <a:lnTo>
                    <a:pt x="43" y="61"/>
                  </a:lnTo>
                  <a:lnTo>
                    <a:pt x="34" y="69"/>
                  </a:lnTo>
                  <a:lnTo>
                    <a:pt x="21" y="69"/>
                  </a:lnTo>
                  <a:lnTo>
                    <a:pt x="13" y="69"/>
                  </a:lnTo>
                  <a:lnTo>
                    <a:pt x="8" y="65"/>
                  </a:lnTo>
                  <a:lnTo>
                    <a:pt x="4" y="56"/>
                  </a:lnTo>
                  <a:lnTo>
                    <a:pt x="0" y="48"/>
                  </a:lnTo>
                  <a:lnTo>
                    <a:pt x="4" y="35"/>
                  </a:lnTo>
                  <a:lnTo>
                    <a:pt x="8" y="26"/>
                  </a:lnTo>
                  <a:lnTo>
                    <a:pt x="17" y="13"/>
                  </a:lnTo>
                  <a:lnTo>
                    <a:pt x="26" y="5"/>
                  </a:lnTo>
                  <a:lnTo>
                    <a:pt x="34" y="0"/>
                  </a:lnTo>
                  <a:lnTo>
                    <a:pt x="47" y="0"/>
                  </a:lnTo>
                  <a:lnTo>
                    <a:pt x="51" y="0"/>
                  </a:lnTo>
                  <a:lnTo>
                    <a:pt x="56" y="5"/>
                  </a:lnTo>
                  <a:lnTo>
                    <a:pt x="60" y="9"/>
                  </a:lnTo>
                  <a:lnTo>
                    <a:pt x="60" y="17"/>
                  </a:lnTo>
                  <a:lnTo>
                    <a:pt x="56" y="22"/>
                  </a:lnTo>
                  <a:lnTo>
                    <a:pt x="47" y="30"/>
                  </a:lnTo>
                  <a:lnTo>
                    <a:pt x="38" y="35"/>
                  </a:lnTo>
                  <a:lnTo>
                    <a:pt x="30" y="39"/>
                  </a:lnTo>
                  <a:lnTo>
                    <a:pt x="17" y="39"/>
                  </a:lnTo>
                  <a:close/>
                  <a:moveTo>
                    <a:pt x="17" y="39"/>
                  </a:moveTo>
                  <a:lnTo>
                    <a:pt x="26" y="35"/>
                  </a:lnTo>
                  <a:lnTo>
                    <a:pt x="34" y="30"/>
                  </a:lnTo>
                  <a:lnTo>
                    <a:pt x="38" y="26"/>
                  </a:lnTo>
                  <a:lnTo>
                    <a:pt x="47" y="22"/>
                  </a:lnTo>
                  <a:lnTo>
                    <a:pt x="47" y="17"/>
                  </a:lnTo>
                  <a:lnTo>
                    <a:pt x="51" y="9"/>
                  </a:lnTo>
                  <a:lnTo>
                    <a:pt x="47" y="5"/>
                  </a:lnTo>
                  <a:lnTo>
                    <a:pt x="43" y="5"/>
                  </a:lnTo>
                  <a:lnTo>
                    <a:pt x="34" y="5"/>
                  </a:lnTo>
                  <a:lnTo>
                    <a:pt x="26" y="13"/>
                  </a:lnTo>
                  <a:lnTo>
                    <a:pt x="21" y="22"/>
                  </a:lnTo>
                  <a:lnTo>
                    <a:pt x="17" y="39"/>
                  </a:lnTo>
                  <a:close/>
                </a:path>
              </a:pathLst>
            </a:custGeom>
            <a:solidFill>
              <a:srgbClr val="000000"/>
            </a:solidFill>
            <a:ln w="0">
              <a:solidFill>
                <a:srgbClr val="000000"/>
              </a:solidFill>
              <a:round/>
              <a:headEnd/>
              <a:tailEnd/>
            </a:ln>
          </p:spPr>
          <p:txBody>
            <a:bodyPr/>
            <a:lstStyle/>
            <a:p>
              <a:endParaRPr lang="en-US"/>
            </a:p>
          </p:txBody>
        </p:sp>
        <p:sp>
          <p:nvSpPr>
            <p:cNvPr id="21525" name="Freeform 15"/>
            <p:cNvSpPr>
              <a:spLocks/>
            </p:cNvSpPr>
            <p:nvPr/>
          </p:nvSpPr>
          <p:spPr bwMode="auto">
            <a:xfrm>
              <a:off x="1587" y="1488"/>
              <a:ext cx="69" cy="103"/>
            </a:xfrm>
            <a:custGeom>
              <a:avLst/>
              <a:gdLst>
                <a:gd name="T0" fmla="*/ 43 w 69"/>
                <a:gd name="T1" fmla="*/ 99 h 103"/>
                <a:gd name="T2" fmla="*/ 43 w 69"/>
                <a:gd name="T3" fmla="*/ 103 h 103"/>
                <a:gd name="T4" fmla="*/ 0 w 69"/>
                <a:gd name="T5" fmla="*/ 103 h 103"/>
                <a:gd name="T6" fmla="*/ 0 w 69"/>
                <a:gd name="T7" fmla="*/ 99 h 103"/>
                <a:gd name="T8" fmla="*/ 8 w 69"/>
                <a:gd name="T9" fmla="*/ 99 h 103"/>
                <a:gd name="T10" fmla="*/ 8 w 69"/>
                <a:gd name="T11" fmla="*/ 99 h 103"/>
                <a:gd name="T12" fmla="*/ 13 w 69"/>
                <a:gd name="T13" fmla="*/ 99 h 103"/>
                <a:gd name="T14" fmla="*/ 13 w 69"/>
                <a:gd name="T15" fmla="*/ 95 h 103"/>
                <a:gd name="T16" fmla="*/ 17 w 69"/>
                <a:gd name="T17" fmla="*/ 90 h 103"/>
                <a:gd name="T18" fmla="*/ 21 w 69"/>
                <a:gd name="T19" fmla="*/ 82 h 103"/>
                <a:gd name="T20" fmla="*/ 38 w 69"/>
                <a:gd name="T21" fmla="*/ 21 h 103"/>
                <a:gd name="T22" fmla="*/ 38 w 69"/>
                <a:gd name="T23" fmla="*/ 13 h 103"/>
                <a:gd name="T24" fmla="*/ 38 w 69"/>
                <a:gd name="T25" fmla="*/ 8 h 103"/>
                <a:gd name="T26" fmla="*/ 38 w 69"/>
                <a:gd name="T27" fmla="*/ 8 h 103"/>
                <a:gd name="T28" fmla="*/ 38 w 69"/>
                <a:gd name="T29" fmla="*/ 4 h 103"/>
                <a:gd name="T30" fmla="*/ 38 w 69"/>
                <a:gd name="T31" fmla="*/ 4 h 103"/>
                <a:gd name="T32" fmla="*/ 34 w 69"/>
                <a:gd name="T33" fmla="*/ 4 h 103"/>
                <a:gd name="T34" fmla="*/ 34 w 69"/>
                <a:gd name="T35" fmla="*/ 4 h 103"/>
                <a:gd name="T36" fmla="*/ 25 w 69"/>
                <a:gd name="T37" fmla="*/ 4 h 103"/>
                <a:gd name="T38" fmla="*/ 30 w 69"/>
                <a:gd name="T39" fmla="*/ 0 h 103"/>
                <a:gd name="T40" fmla="*/ 69 w 69"/>
                <a:gd name="T41" fmla="*/ 0 h 103"/>
                <a:gd name="T42" fmla="*/ 69 w 69"/>
                <a:gd name="T43" fmla="*/ 4 h 103"/>
                <a:gd name="T44" fmla="*/ 64 w 69"/>
                <a:gd name="T45" fmla="*/ 4 h 103"/>
                <a:gd name="T46" fmla="*/ 60 w 69"/>
                <a:gd name="T47" fmla="*/ 4 h 103"/>
                <a:gd name="T48" fmla="*/ 56 w 69"/>
                <a:gd name="T49" fmla="*/ 8 h 103"/>
                <a:gd name="T50" fmla="*/ 56 w 69"/>
                <a:gd name="T51" fmla="*/ 8 h 103"/>
                <a:gd name="T52" fmla="*/ 51 w 69"/>
                <a:gd name="T53" fmla="*/ 13 h 103"/>
                <a:gd name="T54" fmla="*/ 51 w 69"/>
                <a:gd name="T55" fmla="*/ 21 h 103"/>
                <a:gd name="T56" fmla="*/ 34 w 69"/>
                <a:gd name="T57" fmla="*/ 86 h 103"/>
                <a:gd name="T58" fmla="*/ 30 w 69"/>
                <a:gd name="T59" fmla="*/ 90 h 103"/>
                <a:gd name="T60" fmla="*/ 30 w 69"/>
                <a:gd name="T61" fmla="*/ 95 h 103"/>
                <a:gd name="T62" fmla="*/ 30 w 69"/>
                <a:gd name="T63" fmla="*/ 95 h 103"/>
                <a:gd name="T64" fmla="*/ 30 w 69"/>
                <a:gd name="T65" fmla="*/ 99 h 103"/>
                <a:gd name="T66" fmla="*/ 34 w 69"/>
                <a:gd name="T67" fmla="*/ 99 h 103"/>
                <a:gd name="T68" fmla="*/ 34 w 69"/>
                <a:gd name="T69" fmla="*/ 99 h 103"/>
                <a:gd name="T70" fmla="*/ 38 w 69"/>
                <a:gd name="T71" fmla="*/ 99 h 103"/>
                <a:gd name="T72" fmla="*/ 43 w 69"/>
                <a:gd name="T73" fmla="*/ 99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9"/>
                <a:gd name="T112" fmla="*/ 0 h 103"/>
                <a:gd name="T113" fmla="*/ 69 w 69"/>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9" h="103">
                  <a:moveTo>
                    <a:pt x="43" y="99"/>
                  </a:moveTo>
                  <a:lnTo>
                    <a:pt x="43" y="103"/>
                  </a:lnTo>
                  <a:lnTo>
                    <a:pt x="0" y="103"/>
                  </a:lnTo>
                  <a:lnTo>
                    <a:pt x="0" y="99"/>
                  </a:lnTo>
                  <a:lnTo>
                    <a:pt x="8" y="99"/>
                  </a:lnTo>
                  <a:lnTo>
                    <a:pt x="13" y="99"/>
                  </a:lnTo>
                  <a:lnTo>
                    <a:pt x="13" y="95"/>
                  </a:lnTo>
                  <a:lnTo>
                    <a:pt x="17" y="90"/>
                  </a:lnTo>
                  <a:lnTo>
                    <a:pt x="21" y="82"/>
                  </a:lnTo>
                  <a:lnTo>
                    <a:pt x="38" y="21"/>
                  </a:lnTo>
                  <a:lnTo>
                    <a:pt x="38" y="13"/>
                  </a:lnTo>
                  <a:lnTo>
                    <a:pt x="38" y="8"/>
                  </a:lnTo>
                  <a:lnTo>
                    <a:pt x="38" y="4"/>
                  </a:lnTo>
                  <a:lnTo>
                    <a:pt x="34" y="4"/>
                  </a:lnTo>
                  <a:lnTo>
                    <a:pt x="25" y="4"/>
                  </a:lnTo>
                  <a:lnTo>
                    <a:pt x="30" y="0"/>
                  </a:lnTo>
                  <a:lnTo>
                    <a:pt x="69" y="0"/>
                  </a:lnTo>
                  <a:lnTo>
                    <a:pt x="69" y="4"/>
                  </a:lnTo>
                  <a:lnTo>
                    <a:pt x="64" y="4"/>
                  </a:lnTo>
                  <a:lnTo>
                    <a:pt x="60" y="4"/>
                  </a:lnTo>
                  <a:lnTo>
                    <a:pt x="56" y="8"/>
                  </a:lnTo>
                  <a:lnTo>
                    <a:pt x="51" y="13"/>
                  </a:lnTo>
                  <a:lnTo>
                    <a:pt x="51" y="21"/>
                  </a:lnTo>
                  <a:lnTo>
                    <a:pt x="34" y="86"/>
                  </a:lnTo>
                  <a:lnTo>
                    <a:pt x="30" y="90"/>
                  </a:lnTo>
                  <a:lnTo>
                    <a:pt x="30" y="95"/>
                  </a:lnTo>
                  <a:lnTo>
                    <a:pt x="30" y="99"/>
                  </a:lnTo>
                  <a:lnTo>
                    <a:pt x="34" y="99"/>
                  </a:lnTo>
                  <a:lnTo>
                    <a:pt x="38" y="99"/>
                  </a:lnTo>
                  <a:lnTo>
                    <a:pt x="43" y="99"/>
                  </a:lnTo>
                  <a:close/>
                </a:path>
              </a:pathLst>
            </a:custGeom>
            <a:solidFill>
              <a:srgbClr val="000000"/>
            </a:solidFill>
            <a:ln w="0">
              <a:solidFill>
                <a:srgbClr val="000000"/>
              </a:solidFill>
              <a:round/>
              <a:headEnd/>
              <a:tailEnd/>
            </a:ln>
          </p:spPr>
          <p:txBody>
            <a:bodyPr/>
            <a:lstStyle/>
            <a:p>
              <a:endParaRPr lang="en-US"/>
            </a:p>
          </p:txBody>
        </p:sp>
        <p:sp>
          <p:nvSpPr>
            <p:cNvPr id="21526" name="Freeform 16"/>
            <p:cNvSpPr>
              <a:spLocks/>
            </p:cNvSpPr>
            <p:nvPr/>
          </p:nvSpPr>
          <p:spPr bwMode="auto">
            <a:xfrm>
              <a:off x="1651" y="1522"/>
              <a:ext cx="56" cy="69"/>
            </a:xfrm>
            <a:custGeom>
              <a:avLst/>
              <a:gdLst>
                <a:gd name="T0" fmla="*/ 56 w 56"/>
                <a:gd name="T1" fmla="*/ 0 h 69"/>
                <a:gd name="T2" fmla="*/ 52 w 56"/>
                <a:gd name="T3" fmla="*/ 22 h 69"/>
                <a:gd name="T4" fmla="*/ 48 w 56"/>
                <a:gd name="T5" fmla="*/ 22 h 69"/>
                <a:gd name="T6" fmla="*/ 48 w 56"/>
                <a:gd name="T7" fmla="*/ 13 h 69"/>
                <a:gd name="T8" fmla="*/ 43 w 56"/>
                <a:gd name="T9" fmla="*/ 9 h 69"/>
                <a:gd name="T10" fmla="*/ 39 w 56"/>
                <a:gd name="T11" fmla="*/ 5 h 69"/>
                <a:gd name="T12" fmla="*/ 35 w 56"/>
                <a:gd name="T13" fmla="*/ 5 h 69"/>
                <a:gd name="T14" fmla="*/ 30 w 56"/>
                <a:gd name="T15" fmla="*/ 5 h 69"/>
                <a:gd name="T16" fmla="*/ 26 w 56"/>
                <a:gd name="T17" fmla="*/ 5 h 69"/>
                <a:gd name="T18" fmla="*/ 26 w 56"/>
                <a:gd name="T19" fmla="*/ 9 h 69"/>
                <a:gd name="T20" fmla="*/ 26 w 56"/>
                <a:gd name="T21" fmla="*/ 13 h 69"/>
                <a:gd name="T22" fmla="*/ 26 w 56"/>
                <a:gd name="T23" fmla="*/ 13 h 69"/>
                <a:gd name="T24" fmla="*/ 26 w 56"/>
                <a:gd name="T25" fmla="*/ 17 h 69"/>
                <a:gd name="T26" fmla="*/ 30 w 56"/>
                <a:gd name="T27" fmla="*/ 22 h 69"/>
                <a:gd name="T28" fmla="*/ 30 w 56"/>
                <a:gd name="T29" fmla="*/ 22 h 69"/>
                <a:gd name="T30" fmla="*/ 39 w 56"/>
                <a:gd name="T31" fmla="*/ 35 h 69"/>
                <a:gd name="T32" fmla="*/ 43 w 56"/>
                <a:gd name="T33" fmla="*/ 39 h 69"/>
                <a:gd name="T34" fmla="*/ 48 w 56"/>
                <a:gd name="T35" fmla="*/ 43 h 69"/>
                <a:gd name="T36" fmla="*/ 48 w 56"/>
                <a:gd name="T37" fmla="*/ 52 h 69"/>
                <a:gd name="T38" fmla="*/ 43 w 56"/>
                <a:gd name="T39" fmla="*/ 56 h 69"/>
                <a:gd name="T40" fmla="*/ 39 w 56"/>
                <a:gd name="T41" fmla="*/ 65 h 69"/>
                <a:gd name="T42" fmla="*/ 30 w 56"/>
                <a:gd name="T43" fmla="*/ 69 h 69"/>
                <a:gd name="T44" fmla="*/ 22 w 56"/>
                <a:gd name="T45" fmla="*/ 69 h 69"/>
                <a:gd name="T46" fmla="*/ 18 w 56"/>
                <a:gd name="T47" fmla="*/ 69 h 69"/>
                <a:gd name="T48" fmla="*/ 9 w 56"/>
                <a:gd name="T49" fmla="*/ 69 h 69"/>
                <a:gd name="T50" fmla="*/ 9 w 56"/>
                <a:gd name="T51" fmla="*/ 65 h 69"/>
                <a:gd name="T52" fmla="*/ 5 w 56"/>
                <a:gd name="T53" fmla="*/ 65 h 69"/>
                <a:gd name="T54" fmla="*/ 5 w 56"/>
                <a:gd name="T55" fmla="*/ 69 h 69"/>
                <a:gd name="T56" fmla="*/ 0 w 56"/>
                <a:gd name="T57" fmla="*/ 69 h 69"/>
                <a:gd name="T58" fmla="*/ 0 w 56"/>
                <a:gd name="T59" fmla="*/ 69 h 69"/>
                <a:gd name="T60" fmla="*/ 5 w 56"/>
                <a:gd name="T61" fmla="*/ 48 h 69"/>
                <a:gd name="T62" fmla="*/ 5 w 56"/>
                <a:gd name="T63" fmla="*/ 48 h 69"/>
                <a:gd name="T64" fmla="*/ 9 w 56"/>
                <a:gd name="T65" fmla="*/ 56 h 69"/>
                <a:gd name="T66" fmla="*/ 13 w 56"/>
                <a:gd name="T67" fmla="*/ 65 h 69"/>
                <a:gd name="T68" fmla="*/ 18 w 56"/>
                <a:gd name="T69" fmla="*/ 65 h 69"/>
                <a:gd name="T70" fmla="*/ 22 w 56"/>
                <a:gd name="T71" fmla="*/ 69 h 69"/>
                <a:gd name="T72" fmla="*/ 26 w 56"/>
                <a:gd name="T73" fmla="*/ 65 h 69"/>
                <a:gd name="T74" fmla="*/ 30 w 56"/>
                <a:gd name="T75" fmla="*/ 65 h 69"/>
                <a:gd name="T76" fmla="*/ 35 w 56"/>
                <a:gd name="T77" fmla="*/ 61 h 69"/>
                <a:gd name="T78" fmla="*/ 35 w 56"/>
                <a:gd name="T79" fmla="*/ 56 h 69"/>
                <a:gd name="T80" fmla="*/ 35 w 56"/>
                <a:gd name="T81" fmla="*/ 52 h 69"/>
                <a:gd name="T82" fmla="*/ 35 w 56"/>
                <a:gd name="T83" fmla="*/ 52 h 69"/>
                <a:gd name="T84" fmla="*/ 30 w 56"/>
                <a:gd name="T85" fmla="*/ 43 h 69"/>
                <a:gd name="T86" fmla="*/ 26 w 56"/>
                <a:gd name="T87" fmla="*/ 39 h 69"/>
                <a:gd name="T88" fmla="*/ 18 w 56"/>
                <a:gd name="T89" fmla="*/ 30 h 69"/>
                <a:gd name="T90" fmla="*/ 18 w 56"/>
                <a:gd name="T91" fmla="*/ 26 h 69"/>
                <a:gd name="T92" fmla="*/ 13 w 56"/>
                <a:gd name="T93" fmla="*/ 22 h 69"/>
                <a:gd name="T94" fmla="*/ 13 w 56"/>
                <a:gd name="T95" fmla="*/ 17 h 69"/>
                <a:gd name="T96" fmla="*/ 18 w 56"/>
                <a:gd name="T97" fmla="*/ 9 h 69"/>
                <a:gd name="T98" fmla="*/ 22 w 56"/>
                <a:gd name="T99" fmla="*/ 5 h 69"/>
                <a:gd name="T100" fmla="*/ 26 w 56"/>
                <a:gd name="T101" fmla="*/ 0 h 69"/>
                <a:gd name="T102" fmla="*/ 35 w 56"/>
                <a:gd name="T103" fmla="*/ 0 h 69"/>
                <a:gd name="T104" fmla="*/ 35 w 56"/>
                <a:gd name="T105" fmla="*/ 0 h 69"/>
                <a:gd name="T106" fmla="*/ 39 w 56"/>
                <a:gd name="T107" fmla="*/ 0 h 69"/>
                <a:gd name="T108" fmla="*/ 39 w 56"/>
                <a:gd name="T109" fmla="*/ 0 h 69"/>
                <a:gd name="T110" fmla="*/ 43 w 56"/>
                <a:gd name="T111" fmla="*/ 5 h 69"/>
                <a:gd name="T112" fmla="*/ 48 w 56"/>
                <a:gd name="T113" fmla="*/ 5 h 69"/>
                <a:gd name="T114" fmla="*/ 48 w 56"/>
                <a:gd name="T115" fmla="*/ 5 h 69"/>
                <a:gd name="T116" fmla="*/ 52 w 56"/>
                <a:gd name="T117" fmla="*/ 5 h 69"/>
                <a:gd name="T118" fmla="*/ 52 w 56"/>
                <a:gd name="T119" fmla="*/ 0 h 69"/>
                <a:gd name="T120" fmla="*/ 56 w 56"/>
                <a:gd name="T121" fmla="*/ 0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6"/>
                <a:gd name="T184" fmla="*/ 0 h 69"/>
                <a:gd name="T185" fmla="*/ 56 w 56"/>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6" h="69">
                  <a:moveTo>
                    <a:pt x="56" y="0"/>
                  </a:moveTo>
                  <a:lnTo>
                    <a:pt x="52" y="22"/>
                  </a:lnTo>
                  <a:lnTo>
                    <a:pt x="48" y="22"/>
                  </a:lnTo>
                  <a:lnTo>
                    <a:pt x="48" y="13"/>
                  </a:lnTo>
                  <a:lnTo>
                    <a:pt x="43" y="9"/>
                  </a:lnTo>
                  <a:lnTo>
                    <a:pt x="39" y="5"/>
                  </a:lnTo>
                  <a:lnTo>
                    <a:pt x="35" y="5"/>
                  </a:lnTo>
                  <a:lnTo>
                    <a:pt x="30" y="5"/>
                  </a:lnTo>
                  <a:lnTo>
                    <a:pt x="26" y="5"/>
                  </a:lnTo>
                  <a:lnTo>
                    <a:pt x="26" y="9"/>
                  </a:lnTo>
                  <a:lnTo>
                    <a:pt x="26" y="13"/>
                  </a:lnTo>
                  <a:lnTo>
                    <a:pt x="26" y="17"/>
                  </a:lnTo>
                  <a:lnTo>
                    <a:pt x="30" y="22"/>
                  </a:lnTo>
                  <a:lnTo>
                    <a:pt x="39" y="35"/>
                  </a:lnTo>
                  <a:lnTo>
                    <a:pt x="43" y="39"/>
                  </a:lnTo>
                  <a:lnTo>
                    <a:pt x="48" y="43"/>
                  </a:lnTo>
                  <a:lnTo>
                    <a:pt x="48" y="52"/>
                  </a:lnTo>
                  <a:lnTo>
                    <a:pt x="43" y="56"/>
                  </a:lnTo>
                  <a:lnTo>
                    <a:pt x="39" y="65"/>
                  </a:lnTo>
                  <a:lnTo>
                    <a:pt x="30" y="69"/>
                  </a:lnTo>
                  <a:lnTo>
                    <a:pt x="22" y="69"/>
                  </a:lnTo>
                  <a:lnTo>
                    <a:pt x="18" y="69"/>
                  </a:lnTo>
                  <a:lnTo>
                    <a:pt x="9" y="69"/>
                  </a:lnTo>
                  <a:lnTo>
                    <a:pt x="9" y="65"/>
                  </a:lnTo>
                  <a:lnTo>
                    <a:pt x="5" y="65"/>
                  </a:lnTo>
                  <a:lnTo>
                    <a:pt x="5" y="69"/>
                  </a:lnTo>
                  <a:lnTo>
                    <a:pt x="0" y="69"/>
                  </a:lnTo>
                  <a:lnTo>
                    <a:pt x="5" y="48"/>
                  </a:lnTo>
                  <a:lnTo>
                    <a:pt x="9" y="56"/>
                  </a:lnTo>
                  <a:lnTo>
                    <a:pt x="13" y="65"/>
                  </a:lnTo>
                  <a:lnTo>
                    <a:pt x="18" y="65"/>
                  </a:lnTo>
                  <a:lnTo>
                    <a:pt x="22" y="69"/>
                  </a:lnTo>
                  <a:lnTo>
                    <a:pt x="26" y="65"/>
                  </a:lnTo>
                  <a:lnTo>
                    <a:pt x="30" y="65"/>
                  </a:lnTo>
                  <a:lnTo>
                    <a:pt x="35" y="61"/>
                  </a:lnTo>
                  <a:lnTo>
                    <a:pt x="35" y="56"/>
                  </a:lnTo>
                  <a:lnTo>
                    <a:pt x="35" y="52"/>
                  </a:lnTo>
                  <a:lnTo>
                    <a:pt x="30" y="43"/>
                  </a:lnTo>
                  <a:lnTo>
                    <a:pt x="26" y="39"/>
                  </a:lnTo>
                  <a:lnTo>
                    <a:pt x="18" y="30"/>
                  </a:lnTo>
                  <a:lnTo>
                    <a:pt x="18" y="26"/>
                  </a:lnTo>
                  <a:lnTo>
                    <a:pt x="13" y="22"/>
                  </a:lnTo>
                  <a:lnTo>
                    <a:pt x="13" y="17"/>
                  </a:lnTo>
                  <a:lnTo>
                    <a:pt x="18" y="9"/>
                  </a:lnTo>
                  <a:lnTo>
                    <a:pt x="22" y="5"/>
                  </a:lnTo>
                  <a:lnTo>
                    <a:pt x="26" y="0"/>
                  </a:lnTo>
                  <a:lnTo>
                    <a:pt x="35" y="0"/>
                  </a:lnTo>
                  <a:lnTo>
                    <a:pt x="39" y="0"/>
                  </a:lnTo>
                  <a:lnTo>
                    <a:pt x="43" y="5"/>
                  </a:lnTo>
                  <a:lnTo>
                    <a:pt x="48" y="5"/>
                  </a:lnTo>
                  <a:lnTo>
                    <a:pt x="52" y="5"/>
                  </a:lnTo>
                  <a:lnTo>
                    <a:pt x="52" y="0"/>
                  </a:lnTo>
                  <a:lnTo>
                    <a:pt x="56" y="0"/>
                  </a:lnTo>
                  <a:close/>
                </a:path>
              </a:pathLst>
            </a:custGeom>
            <a:solidFill>
              <a:srgbClr val="000000"/>
            </a:solidFill>
            <a:ln w="0">
              <a:solidFill>
                <a:srgbClr val="000000"/>
              </a:solidFill>
              <a:round/>
              <a:headEnd/>
              <a:tailEnd/>
            </a:ln>
          </p:spPr>
          <p:txBody>
            <a:bodyPr/>
            <a:lstStyle/>
            <a:p>
              <a:endParaRPr lang="en-US"/>
            </a:p>
          </p:txBody>
        </p:sp>
        <p:sp>
          <p:nvSpPr>
            <p:cNvPr id="21527" name="Freeform 17"/>
            <p:cNvSpPr>
              <a:spLocks noEditPoints="1"/>
            </p:cNvSpPr>
            <p:nvPr/>
          </p:nvSpPr>
          <p:spPr bwMode="auto">
            <a:xfrm>
              <a:off x="1712" y="1522"/>
              <a:ext cx="73" cy="69"/>
            </a:xfrm>
            <a:custGeom>
              <a:avLst/>
              <a:gdLst>
                <a:gd name="T0" fmla="*/ 60 w 73"/>
                <a:gd name="T1" fmla="*/ 52 h 69"/>
                <a:gd name="T2" fmla="*/ 56 w 73"/>
                <a:gd name="T3" fmla="*/ 61 h 69"/>
                <a:gd name="T4" fmla="*/ 56 w 73"/>
                <a:gd name="T5" fmla="*/ 61 h 69"/>
                <a:gd name="T6" fmla="*/ 56 w 73"/>
                <a:gd name="T7" fmla="*/ 65 h 69"/>
                <a:gd name="T8" fmla="*/ 60 w 73"/>
                <a:gd name="T9" fmla="*/ 65 h 69"/>
                <a:gd name="T10" fmla="*/ 64 w 73"/>
                <a:gd name="T11" fmla="*/ 61 h 69"/>
                <a:gd name="T12" fmla="*/ 69 w 73"/>
                <a:gd name="T13" fmla="*/ 56 h 69"/>
                <a:gd name="T14" fmla="*/ 60 w 73"/>
                <a:gd name="T15" fmla="*/ 69 h 69"/>
                <a:gd name="T16" fmla="*/ 51 w 73"/>
                <a:gd name="T17" fmla="*/ 69 h 69"/>
                <a:gd name="T18" fmla="*/ 47 w 73"/>
                <a:gd name="T19" fmla="*/ 69 h 69"/>
                <a:gd name="T20" fmla="*/ 43 w 73"/>
                <a:gd name="T21" fmla="*/ 65 h 69"/>
                <a:gd name="T22" fmla="*/ 47 w 73"/>
                <a:gd name="T23" fmla="*/ 56 h 69"/>
                <a:gd name="T24" fmla="*/ 38 w 73"/>
                <a:gd name="T25" fmla="*/ 61 h 69"/>
                <a:gd name="T26" fmla="*/ 21 w 73"/>
                <a:gd name="T27" fmla="*/ 69 h 69"/>
                <a:gd name="T28" fmla="*/ 8 w 73"/>
                <a:gd name="T29" fmla="*/ 69 h 69"/>
                <a:gd name="T30" fmla="*/ 0 w 73"/>
                <a:gd name="T31" fmla="*/ 61 h 69"/>
                <a:gd name="T32" fmla="*/ 4 w 73"/>
                <a:gd name="T33" fmla="*/ 39 h 69"/>
                <a:gd name="T34" fmla="*/ 17 w 73"/>
                <a:gd name="T35" fmla="*/ 17 h 69"/>
                <a:gd name="T36" fmla="*/ 38 w 73"/>
                <a:gd name="T37" fmla="*/ 0 h 69"/>
                <a:gd name="T38" fmla="*/ 51 w 73"/>
                <a:gd name="T39" fmla="*/ 0 h 69"/>
                <a:gd name="T40" fmla="*/ 56 w 73"/>
                <a:gd name="T41" fmla="*/ 5 h 69"/>
                <a:gd name="T42" fmla="*/ 60 w 73"/>
                <a:gd name="T43" fmla="*/ 5 h 69"/>
                <a:gd name="T44" fmla="*/ 47 w 73"/>
                <a:gd name="T45" fmla="*/ 5 h 69"/>
                <a:gd name="T46" fmla="*/ 34 w 73"/>
                <a:gd name="T47" fmla="*/ 9 h 69"/>
                <a:gd name="T48" fmla="*/ 21 w 73"/>
                <a:gd name="T49" fmla="*/ 26 h 69"/>
                <a:gd name="T50" fmla="*/ 13 w 73"/>
                <a:gd name="T51" fmla="*/ 52 h 69"/>
                <a:gd name="T52" fmla="*/ 17 w 73"/>
                <a:gd name="T53" fmla="*/ 61 h 69"/>
                <a:gd name="T54" fmla="*/ 21 w 73"/>
                <a:gd name="T55" fmla="*/ 65 h 69"/>
                <a:gd name="T56" fmla="*/ 43 w 73"/>
                <a:gd name="T57" fmla="*/ 52 h 69"/>
                <a:gd name="T58" fmla="*/ 56 w 73"/>
                <a:gd name="T59" fmla="*/ 17 h 69"/>
                <a:gd name="T60" fmla="*/ 51 w 73"/>
                <a:gd name="T61" fmla="*/ 5 h 69"/>
                <a:gd name="T62" fmla="*/ 47 w 73"/>
                <a:gd name="T63" fmla="*/ 5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
                <a:gd name="T97" fmla="*/ 0 h 69"/>
                <a:gd name="T98" fmla="*/ 73 w 73"/>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 h="69">
                  <a:moveTo>
                    <a:pt x="73" y="0"/>
                  </a:moveTo>
                  <a:lnTo>
                    <a:pt x="60" y="52"/>
                  </a:lnTo>
                  <a:lnTo>
                    <a:pt x="56" y="61"/>
                  </a:lnTo>
                  <a:lnTo>
                    <a:pt x="56" y="65"/>
                  </a:lnTo>
                  <a:lnTo>
                    <a:pt x="60" y="65"/>
                  </a:lnTo>
                  <a:lnTo>
                    <a:pt x="64" y="61"/>
                  </a:lnTo>
                  <a:lnTo>
                    <a:pt x="64" y="52"/>
                  </a:lnTo>
                  <a:lnTo>
                    <a:pt x="69" y="56"/>
                  </a:lnTo>
                  <a:lnTo>
                    <a:pt x="64" y="61"/>
                  </a:lnTo>
                  <a:lnTo>
                    <a:pt x="60" y="69"/>
                  </a:lnTo>
                  <a:lnTo>
                    <a:pt x="56" y="69"/>
                  </a:lnTo>
                  <a:lnTo>
                    <a:pt x="51" y="69"/>
                  </a:lnTo>
                  <a:lnTo>
                    <a:pt x="47" y="69"/>
                  </a:lnTo>
                  <a:lnTo>
                    <a:pt x="43" y="65"/>
                  </a:lnTo>
                  <a:lnTo>
                    <a:pt x="47" y="61"/>
                  </a:lnTo>
                  <a:lnTo>
                    <a:pt x="47" y="56"/>
                  </a:lnTo>
                  <a:lnTo>
                    <a:pt x="47" y="48"/>
                  </a:lnTo>
                  <a:lnTo>
                    <a:pt x="38" y="61"/>
                  </a:lnTo>
                  <a:lnTo>
                    <a:pt x="30" y="69"/>
                  </a:lnTo>
                  <a:lnTo>
                    <a:pt x="21" y="69"/>
                  </a:lnTo>
                  <a:lnTo>
                    <a:pt x="17" y="69"/>
                  </a:lnTo>
                  <a:lnTo>
                    <a:pt x="8" y="69"/>
                  </a:lnTo>
                  <a:lnTo>
                    <a:pt x="4" y="65"/>
                  </a:lnTo>
                  <a:lnTo>
                    <a:pt x="0" y="61"/>
                  </a:lnTo>
                  <a:lnTo>
                    <a:pt x="0" y="52"/>
                  </a:lnTo>
                  <a:lnTo>
                    <a:pt x="4" y="39"/>
                  </a:lnTo>
                  <a:lnTo>
                    <a:pt x="8" y="26"/>
                  </a:lnTo>
                  <a:lnTo>
                    <a:pt x="17" y="17"/>
                  </a:lnTo>
                  <a:lnTo>
                    <a:pt x="30" y="5"/>
                  </a:lnTo>
                  <a:lnTo>
                    <a:pt x="38" y="0"/>
                  </a:lnTo>
                  <a:lnTo>
                    <a:pt x="47" y="0"/>
                  </a:lnTo>
                  <a:lnTo>
                    <a:pt x="51" y="0"/>
                  </a:lnTo>
                  <a:lnTo>
                    <a:pt x="56" y="5"/>
                  </a:lnTo>
                  <a:lnTo>
                    <a:pt x="60" y="13"/>
                  </a:lnTo>
                  <a:lnTo>
                    <a:pt x="60" y="5"/>
                  </a:lnTo>
                  <a:lnTo>
                    <a:pt x="73" y="0"/>
                  </a:lnTo>
                  <a:close/>
                  <a:moveTo>
                    <a:pt x="47" y="5"/>
                  </a:moveTo>
                  <a:lnTo>
                    <a:pt x="38" y="5"/>
                  </a:lnTo>
                  <a:lnTo>
                    <a:pt x="34" y="9"/>
                  </a:lnTo>
                  <a:lnTo>
                    <a:pt x="25" y="17"/>
                  </a:lnTo>
                  <a:lnTo>
                    <a:pt x="21" y="26"/>
                  </a:lnTo>
                  <a:lnTo>
                    <a:pt x="17" y="39"/>
                  </a:lnTo>
                  <a:lnTo>
                    <a:pt x="13" y="52"/>
                  </a:lnTo>
                  <a:lnTo>
                    <a:pt x="13" y="56"/>
                  </a:lnTo>
                  <a:lnTo>
                    <a:pt x="17" y="61"/>
                  </a:lnTo>
                  <a:lnTo>
                    <a:pt x="21" y="61"/>
                  </a:lnTo>
                  <a:lnTo>
                    <a:pt x="21" y="65"/>
                  </a:lnTo>
                  <a:lnTo>
                    <a:pt x="34" y="61"/>
                  </a:lnTo>
                  <a:lnTo>
                    <a:pt x="43" y="52"/>
                  </a:lnTo>
                  <a:lnTo>
                    <a:pt x="51" y="35"/>
                  </a:lnTo>
                  <a:lnTo>
                    <a:pt x="56" y="17"/>
                  </a:lnTo>
                  <a:lnTo>
                    <a:pt x="56" y="9"/>
                  </a:lnTo>
                  <a:lnTo>
                    <a:pt x="51" y="5"/>
                  </a:lnTo>
                  <a:lnTo>
                    <a:pt x="47" y="5"/>
                  </a:lnTo>
                  <a:close/>
                </a:path>
              </a:pathLst>
            </a:custGeom>
            <a:solidFill>
              <a:srgbClr val="000000"/>
            </a:solidFill>
            <a:ln w="0">
              <a:solidFill>
                <a:srgbClr val="000000"/>
              </a:solidFill>
              <a:round/>
              <a:headEnd/>
              <a:tailEnd/>
            </a:ln>
          </p:spPr>
          <p:txBody>
            <a:bodyPr/>
            <a:lstStyle/>
            <a:p>
              <a:endParaRPr lang="en-US"/>
            </a:p>
          </p:txBody>
        </p:sp>
        <p:pic>
          <p:nvPicPr>
            <p:cNvPr id="21528" name="Picture 18"/>
            <p:cNvPicPr>
              <a:picLocks noChangeAspect="1" noChangeArrowheads="1"/>
            </p:cNvPicPr>
            <p:nvPr/>
          </p:nvPicPr>
          <p:blipFill>
            <a:blip r:embed="rId9" cstate="print"/>
            <a:srcRect/>
            <a:stretch>
              <a:fillRect/>
            </a:stretch>
          </p:blipFill>
          <p:spPr bwMode="auto">
            <a:xfrm>
              <a:off x="1802" y="1479"/>
              <a:ext cx="35" cy="151"/>
            </a:xfrm>
            <a:prstGeom prst="rect">
              <a:avLst/>
            </a:prstGeom>
            <a:noFill/>
            <a:ln w="9525">
              <a:noFill/>
              <a:miter lim="800000"/>
              <a:headEnd/>
              <a:tailEnd/>
            </a:ln>
          </p:spPr>
        </p:pic>
        <p:pic>
          <p:nvPicPr>
            <p:cNvPr id="21529" name="Picture 19"/>
            <p:cNvPicPr>
              <a:picLocks noChangeAspect="1" noChangeArrowheads="1"/>
            </p:cNvPicPr>
            <p:nvPr/>
          </p:nvPicPr>
          <p:blipFill>
            <a:blip r:embed="rId10" cstate="print"/>
            <a:srcRect/>
            <a:stretch>
              <a:fillRect/>
            </a:stretch>
          </p:blipFill>
          <p:spPr bwMode="auto">
            <a:xfrm>
              <a:off x="1802" y="1479"/>
              <a:ext cx="35" cy="151"/>
            </a:xfrm>
            <a:prstGeom prst="rect">
              <a:avLst/>
            </a:prstGeom>
            <a:noFill/>
            <a:ln w="9525">
              <a:noFill/>
              <a:miter lim="800000"/>
              <a:headEnd/>
              <a:tailEnd/>
            </a:ln>
          </p:spPr>
        </p:pic>
        <p:sp>
          <p:nvSpPr>
            <p:cNvPr id="21530" name="Freeform 20"/>
            <p:cNvSpPr>
              <a:spLocks noEditPoints="1"/>
            </p:cNvSpPr>
            <p:nvPr/>
          </p:nvSpPr>
          <p:spPr bwMode="auto">
            <a:xfrm>
              <a:off x="1850" y="1522"/>
              <a:ext cx="60" cy="69"/>
            </a:xfrm>
            <a:custGeom>
              <a:avLst/>
              <a:gdLst>
                <a:gd name="T0" fmla="*/ 13 w 60"/>
                <a:gd name="T1" fmla="*/ 39 h 69"/>
                <a:gd name="T2" fmla="*/ 13 w 60"/>
                <a:gd name="T3" fmla="*/ 43 h 69"/>
                <a:gd name="T4" fmla="*/ 13 w 60"/>
                <a:gd name="T5" fmla="*/ 48 h 69"/>
                <a:gd name="T6" fmla="*/ 17 w 60"/>
                <a:gd name="T7" fmla="*/ 52 h 69"/>
                <a:gd name="T8" fmla="*/ 17 w 60"/>
                <a:gd name="T9" fmla="*/ 56 h 69"/>
                <a:gd name="T10" fmla="*/ 21 w 60"/>
                <a:gd name="T11" fmla="*/ 61 h 69"/>
                <a:gd name="T12" fmla="*/ 30 w 60"/>
                <a:gd name="T13" fmla="*/ 61 h 69"/>
                <a:gd name="T14" fmla="*/ 34 w 60"/>
                <a:gd name="T15" fmla="*/ 61 h 69"/>
                <a:gd name="T16" fmla="*/ 38 w 60"/>
                <a:gd name="T17" fmla="*/ 61 h 69"/>
                <a:gd name="T18" fmla="*/ 43 w 60"/>
                <a:gd name="T19" fmla="*/ 56 h 69"/>
                <a:gd name="T20" fmla="*/ 51 w 60"/>
                <a:gd name="T21" fmla="*/ 52 h 69"/>
                <a:gd name="T22" fmla="*/ 56 w 60"/>
                <a:gd name="T23" fmla="*/ 52 h 69"/>
                <a:gd name="T24" fmla="*/ 43 w 60"/>
                <a:gd name="T25" fmla="*/ 61 h 69"/>
                <a:gd name="T26" fmla="*/ 30 w 60"/>
                <a:gd name="T27" fmla="*/ 69 h 69"/>
                <a:gd name="T28" fmla="*/ 21 w 60"/>
                <a:gd name="T29" fmla="*/ 69 h 69"/>
                <a:gd name="T30" fmla="*/ 13 w 60"/>
                <a:gd name="T31" fmla="*/ 69 h 69"/>
                <a:gd name="T32" fmla="*/ 4 w 60"/>
                <a:gd name="T33" fmla="*/ 65 h 69"/>
                <a:gd name="T34" fmla="*/ 0 w 60"/>
                <a:gd name="T35" fmla="*/ 56 h 69"/>
                <a:gd name="T36" fmla="*/ 0 w 60"/>
                <a:gd name="T37" fmla="*/ 48 h 69"/>
                <a:gd name="T38" fmla="*/ 0 w 60"/>
                <a:gd name="T39" fmla="*/ 35 h 69"/>
                <a:gd name="T40" fmla="*/ 8 w 60"/>
                <a:gd name="T41" fmla="*/ 26 h 69"/>
                <a:gd name="T42" fmla="*/ 13 w 60"/>
                <a:gd name="T43" fmla="*/ 13 h 69"/>
                <a:gd name="T44" fmla="*/ 25 w 60"/>
                <a:gd name="T45" fmla="*/ 5 h 69"/>
                <a:gd name="T46" fmla="*/ 34 w 60"/>
                <a:gd name="T47" fmla="*/ 0 h 69"/>
                <a:gd name="T48" fmla="*/ 43 w 60"/>
                <a:gd name="T49" fmla="*/ 0 h 69"/>
                <a:gd name="T50" fmla="*/ 51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8 w 60"/>
                <a:gd name="T65" fmla="*/ 35 h 69"/>
                <a:gd name="T66" fmla="*/ 25 w 60"/>
                <a:gd name="T67" fmla="*/ 39 h 69"/>
                <a:gd name="T68" fmla="*/ 13 w 60"/>
                <a:gd name="T69" fmla="*/ 39 h 69"/>
                <a:gd name="T70" fmla="*/ 13 w 60"/>
                <a:gd name="T71" fmla="*/ 39 h 69"/>
                <a:gd name="T72" fmla="*/ 25 w 60"/>
                <a:gd name="T73" fmla="*/ 35 h 69"/>
                <a:gd name="T74" fmla="*/ 30 w 60"/>
                <a:gd name="T75" fmla="*/ 30 h 69"/>
                <a:gd name="T76" fmla="*/ 38 w 60"/>
                <a:gd name="T77" fmla="*/ 26 h 69"/>
                <a:gd name="T78" fmla="*/ 43 w 60"/>
                <a:gd name="T79" fmla="*/ 22 h 69"/>
                <a:gd name="T80" fmla="*/ 47 w 60"/>
                <a:gd name="T81" fmla="*/ 17 h 69"/>
                <a:gd name="T82" fmla="*/ 47 w 60"/>
                <a:gd name="T83" fmla="*/ 9 h 69"/>
                <a:gd name="T84" fmla="*/ 47 w 60"/>
                <a:gd name="T85" fmla="*/ 9 h 69"/>
                <a:gd name="T86" fmla="*/ 47 w 60"/>
                <a:gd name="T87" fmla="*/ 5 h 69"/>
                <a:gd name="T88" fmla="*/ 43 w 60"/>
                <a:gd name="T89" fmla="*/ 5 h 69"/>
                <a:gd name="T90" fmla="*/ 43 w 60"/>
                <a:gd name="T91" fmla="*/ 5 h 69"/>
                <a:gd name="T92" fmla="*/ 34 w 60"/>
                <a:gd name="T93" fmla="*/ 5 h 69"/>
                <a:gd name="T94" fmla="*/ 25 w 60"/>
                <a:gd name="T95" fmla="*/ 13 h 69"/>
                <a:gd name="T96" fmla="*/ 17 w 60"/>
                <a:gd name="T97" fmla="*/ 22 h 69"/>
                <a:gd name="T98" fmla="*/ 13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3" y="39"/>
                  </a:moveTo>
                  <a:lnTo>
                    <a:pt x="13" y="43"/>
                  </a:lnTo>
                  <a:lnTo>
                    <a:pt x="13" y="48"/>
                  </a:lnTo>
                  <a:lnTo>
                    <a:pt x="17" y="52"/>
                  </a:lnTo>
                  <a:lnTo>
                    <a:pt x="17" y="56"/>
                  </a:lnTo>
                  <a:lnTo>
                    <a:pt x="21" y="61"/>
                  </a:lnTo>
                  <a:lnTo>
                    <a:pt x="30" y="61"/>
                  </a:lnTo>
                  <a:lnTo>
                    <a:pt x="34" y="61"/>
                  </a:lnTo>
                  <a:lnTo>
                    <a:pt x="38" y="61"/>
                  </a:lnTo>
                  <a:lnTo>
                    <a:pt x="43" y="56"/>
                  </a:lnTo>
                  <a:lnTo>
                    <a:pt x="51" y="52"/>
                  </a:lnTo>
                  <a:lnTo>
                    <a:pt x="56" y="52"/>
                  </a:lnTo>
                  <a:lnTo>
                    <a:pt x="43" y="61"/>
                  </a:lnTo>
                  <a:lnTo>
                    <a:pt x="30" y="69"/>
                  </a:lnTo>
                  <a:lnTo>
                    <a:pt x="21" y="69"/>
                  </a:lnTo>
                  <a:lnTo>
                    <a:pt x="13" y="69"/>
                  </a:lnTo>
                  <a:lnTo>
                    <a:pt x="4" y="65"/>
                  </a:lnTo>
                  <a:lnTo>
                    <a:pt x="0" y="56"/>
                  </a:lnTo>
                  <a:lnTo>
                    <a:pt x="0" y="48"/>
                  </a:lnTo>
                  <a:lnTo>
                    <a:pt x="0" y="35"/>
                  </a:lnTo>
                  <a:lnTo>
                    <a:pt x="8" y="26"/>
                  </a:lnTo>
                  <a:lnTo>
                    <a:pt x="13" y="13"/>
                  </a:lnTo>
                  <a:lnTo>
                    <a:pt x="25" y="5"/>
                  </a:lnTo>
                  <a:lnTo>
                    <a:pt x="34" y="0"/>
                  </a:lnTo>
                  <a:lnTo>
                    <a:pt x="43" y="0"/>
                  </a:lnTo>
                  <a:lnTo>
                    <a:pt x="51" y="0"/>
                  </a:lnTo>
                  <a:lnTo>
                    <a:pt x="56" y="5"/>
                  </a:lnTo>
                  <a:lnTo>
                    <a:pt x="60" y="9"/>
                  </a:lnTo>
                  <a:lnTo>
                    <a:pt x="60" y="17"/>
                  </a:lnTo>
                  <a:lnTo>
                    <a:pt x="56" y="22"/>
                  </a:lnTo>
                  <a:lnTo>
                    <a:pt x="47" y="30"/>
                  </a:lnTo>
                  <a:lnTo>
                    <a:pt x="38" y="35"/>
                  </a:lnTo>
                  <a:lnTo>
                    <a:pt x="25" y="39"/>
                  </a:lnTo>
                  <a:lnTo>
                    <a:pt x="13" y="39"/>
                  </a:lnTo>
                  <a:close/>
                  <a:moveTo>
                    <a:pt x="13" y="39"/>
                  </a:moveTo>
                  <a:lnTo>
                    <a:pt x="25" y="35"/>
                  </a:lnTo>
                  <a:lnTo>
                    <a:pt x="30" y="30"/>
                  </a:lnTo>
                  <a:lnTo>
                    <a:pt x="38" y="26"/>
                  </a:lnTo>
                  <a:lnTo>
                    <a:pt x="43" y="22"/>
                  </a:lnTo>
                  <a:lnTo>
                    <a:pt x="47" y="17"/>
                  </a:lnTo>
                  <a:lnTo>
                    <a:pt x="47" y="9"/>
                  </a:lnTo>
                  <a:lnTo>
                    <a:pt x="47" y="5"/>
                  </a:lnTo>
                  <a:lnTo>
                    <a:pt x="43" y="5"/>
                  </a:lnTo>
                  <a:lnTo>
                    <a:pt x="34" y="5"/>
                  </a:lnTo>
                  <a:lnTo>
                    <a:pt x="25" y="13"/>
                  </a:lnTo>
                  <a:lnTo>
                    <a:pt x="17" y="22"/>
                  </a:lnTo>
                  <a:lnTo>
                    <a:pt x="13" y="39"/>
                  </a:lnTo>
                  <a:close/>
                </a:path>
              </a:pathLst>
            </a:custGeom>
            <a:solidFill>
              <a:srgbClr val="000000"/>
            </a:solidFill>
            <a:ln w="0">
              <a:solidFill>
                <a:srgbClr val="000000"/>
              </a:solidFill>
              <a:round/>
              <a:headEnd/>
              <a:tailEnd/>
            </a:ln>
          </p:spPr>
          <p:txBody>
            <a:bodyPr/>
            <a:lstStyle/>
            <a:p>
              <a:endParaRPr lang="en-US"/>
            </a:p>
          </p:txBody>
        </p:sp>
        <p:pic>
          <p:nvPicPr>
            <p:cNvPr id="21531" name="Picture 21"/>
            <p:cNvPicPr>
              <a:picLocks noChangeAspect="1" noChangeArrowheads="1"/>
            </p:cNvPicPr>
            <p:nvPr/>
          </p:nvPicPr>
          <p:blipFill>
            <a:blip r:embed="rId11" cstate="print"/>
            <a:srcRect/>
            <a:stretch>
              <a:fillRect/>
            </a:stretch>
          </p:blipFill>
          <p:spPr bwMode="auto">
            <a:xfrm>
              <a:off x="1927" y="1578"/>
              <a:ext cx="17" cy="48"/>
            </a:xfrm>
            <a:prstGeom prst="rect">
              <a:avLst/>
            </a:prstGeom>
            <a:noFill/>
            <a:ln w="9525">
              <a:noFill/>
              <a:miter lim="800000"/>
              <a:headEnd/>
              <a:tailEnd/>
            </a:ln>
          </p:spPr>
        </p:pic>
        <p:pic>
          <p:nvPicPr>
            <p:cNvPr id="21532" name="Picture 22"/>
            <p:cNvPicPr>
              <a:picLocks noChangeAspect="1" noChangeArrowheads="1"/>
            </p:cNvPicPr>
            <p:nvPr/>
          </p:nvPicPr>
          <p:blipFill>
            <a:blip r:embed="rId12" cstate="print"/>
            <a:srcRect/>
            <a:stretch>
              <a:fillRect/>
            </a:stretch>
          </p:blipFill>
          <p:spPr bwMode="auto">
            <a:xfrm>
              <a:off x="1927" y="1578"/>
              <a:ext cx="17" cy="48"/>
            </a:xfrm>
            <a:prstGeom prst="rect">
              <a:avLst/>
            </a:prstGeom>
            <a:noFill/>
            <a:ln w="9525">
              <a:noFill/>
              <a:miter lim="800000"/>
              <a:headEnd/>
              <a:tailEnd/>
            </a:ln>
          </p:spPr>
        </p:pic>
        <p:sp>
          <p:nvSpPr>
            <p:cNvPr id="21533" name="Freeform 23"/>
            <p:cNvSpPr>
              <a:spLocks/>
            </p:cNvSpPr>
            <p:nvPr/>
          </p:nvSpPr>
          <p:spPr bwMode="auto">
            <a:xfrm>
              <a:off x="1975" y="1488"/>
              <a:ext cx="82" cy="103"/>
            </a:xfrm>
            <a:custGeom>
              <a:avLst/>
              <a:gdLst>
                <a:gd name="T0" fmla="*/ 8 w 82"/>
                <a:gd name="T1" fmla="*/ 64 h 103"/>
                <a:gd name="T2" fmla="*/ 8 w 82"/>
                <a:gd name="T3" fmla="*/ 73 h 103"/>
                <a:gd name="T4" fmla="*/ 13 w 82"/>
                <a:gd name="T5" fmla="*/ 86 h 103"/>
                <a:gd name="T6" fmla="*/ 25 w 82"/>
                <a:gd name="T7" fmla="*/ 99 h 103"/>
                <a:gd name="T8" fmla="*/ 43 w 82"/>
                <a:gd name="T9" fmla="*/ 99 h 103"/>
                <a:gd name="T10" fmla="*/ 56 w 82"/>
                <a:gd name="T11" fmla="*/ 90 h 103"/>
                <a:gd name="T12" fmla="*/ 56 w 82"/>
                <a:gd name="T13" fmla="*/ 77 h 103"/>
                <a:gd name="T14" fmla="*/ 47 w 82"/>
                <a:gd name="T15" fmla="*/ 64 h 103"/>
                <a:gd name="T16" fmla="*/ 34 w 82"/>
                <a:gd name="T17" fmla="*/ 47 h 103"/>
                <a:gd name="T18" fmla="*/ 21 w 82"/>
                <a:gd name="T19" fmla="*/ 39 h 103"/>
                <a:gd name="T20" fmla="*/ 17 w 82"/>
                <a:gd name="T21" fmla="*/ 26 h 103"/>
                <a:gd name="T22" fmla="*/ 25 w 82"/>
                <a:gd name="T23" fmla="*/ 4 h 103"/>
                <a:gd name="T24" fmla="*/ 47 w 82"/>
                <a:gd name="T25" fmla="*/ 0 h 103"/>
                <a:gd name="T26" fmla="*/ 56 w 82"/>
                <a:gd name="T27" fmla="*/ 0 h 103"/>
                <a:gd name="T28" fmla="*/ 64 w 82"/>
                <a:gd name="T29" fmla="*/ 4 h 103"/>
                <a:gd name="T30" fmla="*/ 69 w 82"/>
                <a:gd name="T31" fmla="*/ 4 h 103"/>
                <a:gd name="T32" fmla="*/ 73 w 82"/>
                <a:gd name="T33" fmla="*/ 4 h 103"/>
                <a:gd name="T34" fmla="*/ 77 w 82"/>
                <a:gd name="T35" fmla="*/ 4 h 103"/>
                <a:gd name="T36" fmla="*/ 82 w 82"/>
                <a:gd name="T37" fmla="*/ 0 h 103"/>
                <a:gd name="T38" fmla="*/ 77 w 82"/>
                <a:gd name="T39" fmla="*/ 34 h 103"/>
                <a:gd name="T40" fmla="*/ 73 w 82"/>
                <a:gd name="T41" fmla="*/ 30 h 103"/>
                <a:gd name="T42" fmla="*/ 69 w 82"/>
                <a:gd name="T43" fmla="*/ 17 h 103"/>
                <a:gd name="T44" fmla="*/ 60 w 82"/>
                <a:gd name="T45" fmla="*/ 4 h 103"/>
                <a:gd name="T46" fmla="*/ 43 w 82"/>
                <a:gd name="T47" fmla="*/ 4 h 103"/>
                <a:gd name="T48" fmla="*/ 34 w 82"/>
                <a:gd name="T49" fmla="*/ 13 h 103"/>
                <a:gd name="T50" fmla="*/ 34 w 82"/>
                <a:gd name="T51" fmla="*/ 26 h 103"/>
                <a:gd name="T52" fmla="*/ 38 w 82"/>
                <a:gd name="T53" fmla="*/ 34 h 103"/>
                <a:gd name="T54" fmla="*/ 60 w 82"/>
                <a:gd name="T55" fmla="*/ 56 h 103"/>
                <a:gd name="T56" fmla="*/ 69 w 82"/>
                <a:gd name="T57" fmla="*/ 69 h 103"/>
                <a:gd name="T58" fmla="*/ 69 w 82"/>
                <a:gd name="T59" fmla="*/ 82 h 103"/>
                <a:gd name="T60" fmla="*/ 60 w 82"/>
                <a:gd name="T61" fmla="*/ 95 h 103"/>
                <a:gd name="T62" fmla="*/ 43 w 82"/>
                <a:gd name="T63" fmla="*/ 103 h 103"/>
                <a:gd name="T64" fmla="*/ 30 w 82"/>
                <a:gd name="T65" fmla="*/ 103 h 103"/>
                <a:gd name="T66" fmla="*/ 21 w 82"/>
                <a:gd name="T67" fmla="*/ 103 h 103"/>
                <a:gd name="T68" fmla="*/ 13 w 82"/>
                <a:gd name="T69" fmla="*/ 99 h 103"/>
                <a:gd name="T70" fmla="*/ 4 w 82"/>
                <a:gd name="T71" fmla="*/ 99 h 103"/>
                <a:gd name="T72" fmla="*/ 0 w 82"/>
                <a:gd name="T73" fmla="*/ 103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
                <a:gd name="T112" fmla="*/ 0 h 103"/>
                <a:gd name="T113" fmla="*/ 82 w 82"/>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 h="103">
                  <a:moveTo>
                    <a:pt x="0" y="103"/>
                  </a:moveTo>
                  <a:lnTo>
                    <a:pt x="8" y="64"/>
                  </a:lnTo>
                  <a:lnTo>
                    <a:pt x="13" y="64"/>
                  </a:lnTo>
                  <a:lnTo>
                    <a:pt x="8" y="73"/>
                  </a:lnTo>
                  <a:lnTo>
                    <a:pt x="8" y="77"/>
                  </a:lnTo>
                  <a:lnTo>
                    <a:pt x="13" y="86"/>
                  </a:lnTo>
                  <a:lnTo>
                    <a:pt x="17" y="95"/>
                  </a:lnTo>
                  <a:lnTo>
                    <a:pt x="25" y="99"/>
                  </a:lnTo>
                  <a:lnTo>
                    <a:pt x="34" y="103"/>
                  </a:lnTo>
                  <a:lnTo>
                    <a:pt x="43" y="99"/>
                  </a:lnTo>
                  <a:lnTo>
                    <a:pt x="51" y="95"/>
                  </a:lnTo>
                  <a:lnTo>
                    <a:pt x="56" y="90"/>
                  </a:lnTo>
                  <a:lnTo>
                    <a:pt x="56" y="82"/>
                  </a:lnTo>
                  <a:lnTo>
                    <a:pt x="56" y="77"/>
                  </a:lnTo>
                  <a:lnTo>
                    <a:pt x="51" y="73"/>
                  </a:lnTo>
                  <a:lnTo>
                    <a:pt x="47" y="64"/>
                  </a:lnTo>
                  <a:lnTo>
                    <a:pt x="43" y="60"/>
                  </a:lnTo>
                  <a:lnTo>
                    <a:pt x="34" y="47"/>
                  </a:lnTo>
                  <a:lnTo>
                    <a:pt x="25" y="43"/>
                  </a:lnTo>
                  <a:lnTo>
                    <a:pt x="21" y="39"/>
                  </a:lnTo>
                  <a:lnTo>
                    <a:pt x="21" y="30"/>
                  </a:lnTo>
                  <a:lnTo>
                    <a:pt x="17" y="26"/>
                  </a:lnTo>
                  <a:lnTo>
                    <a:pt x="21" y="13"/>
                  </a:lnTo>
                  <a:lnTo>
                    <a:pt x="25" y="4"/>
                  </a:lnTo>
                  <a:lnTo>
                    <a:pt x="34" y="0"/>
                  </a:lnTo>
                  <a:lnTo>
                    <a:pt x="47" y="0"/>
                  </a:lnTo>
                  <a:lnTo>
                    <a:pt x="51" y="0"/>
                  </a:lnTo>
                  <a:lnTo>
                    <a:pt x="56" y="0"/>
                  </a:lnTo>
                  <a:lnTo>
                    <a:pt x="60" y="0"/>
                  </a:lnTo>
                  <a:lnTo>
                    <a:pt x="64" y="4"/>
                  </a:lnTo>
                  <a:lnTo>
                    <a:pt x="69" y="4"/>
                  </a:lnTo>
                  <a:lnTo>
                    <a:pt x="73" y="4"/>
                  </a:lnTo>
                  <a:lnTo>
                    <a:pt x="77" y="4"/>
                  </a:lnTo>
                  <a:lnTo>
                    <a:pt x="77" y="0"/>
                  </a:lnTo>
                  <a:lnTo>
                    <a:pt x="82" y="0"/>
                  </a:lnTo>
                  <a:lnTo>
                    <a:pt x="77" y="34"/>
                  </a:lnTo>
                  <a:lnTo>
                    <a:pt x="73" y="34"/>
                  </a:lnTo>
                  <a:lnTo>
                    <a:pt x="73" y="30"/>
                  </a:lnTo>
                  <a:lnTo>
                    <a:pt x="73" y="26"/>
                  </a:lnTo>
                  <a:lnTo>
                    <a:pt x="69" y="17"/>
                  </a:lnTo>
                  <a:lnTo>
                    <a:pt x="64" y="8"/>
                  </a:lnTo>
                  <a:lnTo>
                    <a:pt x="60" y="4"/>
                  </a:lnTo>
                  <a:lnTo>
                    <a:pt x="51" y="4"/>
                  </a:lnTo>
                  <a:lnTo>
                    <a:pt x="43" y="4"/>
                  </a:lnTo>
                  <a:lnTo>
                    <a:pt x="38" y="8"/>
                  </a:lnTo>
                  <a:lnTo>
                    <a:pt x="34" y="13"/>
                  </a:lnTo>
                  <a:lnTo>
                    <a:pt x="30" y="17"/>
                  </a:lnTo>
                  <a:lnTo>
                    <a:pt x="34" y="26"/>
                  </a:lnTo>
                  <a:lnTo>
                    <a:pt x="34" y="30"/>
                  </a:lnTo>
                  <a:lnTo>
                    <a:pt x="38" y="34"/>
                  </a:lnTo>
                  <a:lnTo>
                    <a:pt x="51" y="47"/>
                  </a:lnTo>
                  <a:lnTo>
                    <a:pt x="60" y="56"/>
                  </a:lnTo>
                  <a:lnTo>
                    <a:pt x="64" y="64"/>
                  </a:lnTo>
                  <a:lnTo>
                    <a:pt x="69" y="69"/>
                  </a:lnTo>
                  <a:lnTo>
                    <a:pt x="69" y="77"/>
                  </a:lnTo>
                  <a:lnTo>
                    <a:pt x="69" y="82"/>
                  </a:lnTo>
                  <a:lnTo>
                    <a:pt x="64" y="90"/>
                  </a:lnTo>
                  <a:lnTo>
                    <a:pt x="60" y="95"/>
                  </a:lnTo>
                  <a:lnTo>
                    <a:pt x="51" y="103"/>
                  </a:lnTo>
                  <a:lnTo>
                    <a:pt x="43" y="103"/>
                  </a:lnTo>
                  <a:lnTo>
                    <a:pt x="34" y="103"/>
                  </a:lnTo>
                  <a:lnTo>
                    <a:pt x="30" y="103"/>
                  </a:lnTo>
                  <a:lnTo>
                    <a:pt x="25" y="103"/>
                  </a:lnTo>
                  <a:lnTo>
                    <a:pt x="21" y="103"/>
                  </a:lnTo>
                  <a:lnTo>
                    <a:pt x="13" y="99"/>
                  </a:lnTo>
                  <a:lnTo>
                    <a:pt x="8" y="99"/>
                  </a:lnTo>
                  <a:lnTo>
                    <a:pt x="4" y="99"/>
                  </a:lnTo>
                  <a:lnTo>
                    <a:pt x="4" y="103"/>
                  </a:lnTo>
                  <a:lnTo>
                    <a:pt x="0" y="103"/>
                  </a:lnTo>
                  <a:close/>
                </a:path>
              </a:pathLst>
            </a:custGeom>
            <a:solidFill>
              <a:srgbClr val="000000"/>
            </a:solidFill>
            <a:ln w="0">
              <a:solidFill>
                <a:srgbClr val="000000"/>
              </a:solidFill>
              <a:round/>
              <a:headEnd/>
              <a:tailEnd/>
            </a:ln>
          </p:spPr>
          <p:txBody>
            <a:bodyPr/>
            <a:lstStyle/>
            <a:p>
              <a:endParaRPr lang="en-US"/>
            </a:p>
          </p:txBody>
        </p:sp>
        <p:sp>
          <p:nvSpPr>
            <p:cNvPr id="21534" name="Freeform 24"/>
            <p:cNvSpPr>
              <a:spLocks noEditPoints="1"/>
            </p:cNvSpPr>
            <p:nvPr/>
          </p:nvSpPr>
          <p:spPr bwMode="auto">
            <a:xfrm>
              <a:off x="2057" y="1522"/>
              <a:ext cx="60" cy="69"/>
            </a:xfrm>
            <a:custGeom>
              <a:avLst/>
              <a:gdLst>
                <a:gd name="T0" fmla="*/ 12 w 60"/>
                <a:gd name="T1" fmla="*/ 39 h 69"/>
                <a:gd name="T2" fmla="*/ 12 w 60"/>
                <a:gd name="T3" fmla="*/ 43 h 69"/>
                <a:gd name="T4" fmla="*/ 12 w 60"/>
                <a:gd name="T5" fmla="*/ 48 h 69"/>
                <a:gd name="T6" fmla="*/ 17 w 60"/>
                <a:gd name="T7" fmla="*/ 52 h 69"/>
                <a:gd name="T8" fmla="*/ 17 w 60"/>
                <a:gd name="T9" fmla="*/ 56 h 69"/>
                <a:gd name="T10" fmla="*/ 21 w 60"/>
                <a:gd name="T11" fmla="*/ 61 h 69"/>
                <a:gd name="T12" fmla="*/ 30 w 60"/>
                <a:gd name="T13" fmla="*/ 61 h 69"/>
                <a:gd name="T14" fmla="*/ 34 w 60"/>
                <a:gd name="T15" fmla="*/ 61 h 69"/>
                <a:gd name="T16" fmla="*/ 38 w 60"/>
                <a:gd name="T17" fmla="*/ 61 h 69"/>
                <a:gd name="T18" fmla="*/ 43 w 60"/>
                <a:gd name="T19" fmla="*/ 56 h 69"/>
                <a:gd name="T20" fmla="*/ 51 w 60"/>
                <a:gd name="T21" fmla="*/ 52 h 69"/>
                <a:gd name="T22" fmla="*/ 56 w 60"/>
                <a:gd name="T23" fmla="*/ 52 h 69"/>
                <a:gd name="T24" fmla="*/ 43 w 60"/>
                <a:gd name="T25" fmla="*/ 61 h 69"/>
                <a:gd name="T26" fmla="*/ 34 w 60"/>
                <a:gd name="T27" fmla="*/ 69 h 69"/>
                <a:gd name="T28" fmla="*/ 21 w 60"/>
                <a:gd name="T29" fmla="*/ 69 h 69"/>
                <a:gd name="T30" fmla="*/ 12 w 60"/>
                <a:gd name="T31" fmla="*/ 69 h 69"/>
                <a:gd name="T32" fmla="*/ 4 w 60"/>
                <a:gd name="T33" fmla="*/ 65 h 69"/>
                <a:gd name="T34" fmla="*/ 0 w 60"/>
                <a:gd name="T35" fmla="*/ 56 h 69"/>
                <a:gd name="T36" fmla="*/ 0 w 60"/>
                <a:gd name="T37" fmla="*/ 48 h 69"/>
                <a:gd name="T38" fmla="*/ 4 w 60"/>
                <a:gd name="T39" fmla="*/ 35 h 69"/>
                <a:gd name="T40" fmla="*/ 8 w 60"/>
                <a:gd name="T41" fmla="*/ 26 h 69"/>
                <a:gd name="T42" fmla="*/ 12 w 60"/>
                <a:gd name="T43" fmla="*/ 13 h 69"/>
                <a:gd name="T44" fmla="*/ 25 w 60"/>
                <a:gd name="T45" fmla="*/ 5 h 69"/>
                <a:gd name="T46" fmla="*/ 34 w 60"/>
                <a:gd name="T47" fmla="*/ 0 h 69"/>
                <a:gd name="T48" fmla="*/ 43 w 60"/>
                <a:gd name="T49" fmla="*/ 0 h 69"/>
                <a:gd name="T50" fmla="*/ 51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8 w 60"/>
                <a:gd name="T65" fmla="*/ 35 h 69"/>
                <a:gd name="T66" fmla="*/ 25 w 60"/>
                <a:gd name="T67" fmla="*/ 39 h 69"/>
                <a:gd name="T68" fmla="*/ 12 w 60"/>
                <a:gd name="T69" fmla="*/ 39 h 69"/>
                <a:gd name="T70" fmla="*/ 12 w 60"/>
                <a:gd name="T71" fmla="*/ 39 h 69"/>
                <a:gd name="T72" fmla="*/ 25 w 60"/>
                <a:gd name="T73" fmla="*/ 35 h 69"/>
                <a:gd name="T74" fmla="*/ 30 w 60"/>
                <a:gd name="T75" fmla="*/ 30 h 69"/>
                <a:gd name="T76" fmla="*/ 38 w 60"/>
                <a:gd name="T77" fmla="*/ 26 h 69"/>
                <a:gd name="T78" fmla="*/ 43 w 60"/>
                <a:gd name="T79" fmla="*/ 22 h 69"/>
                <a:gd name="T80" fmla="*/ 47 w 60"/>
                <a:gd name="T81" fmla="*/ 17 h 69"/>
                <a:gd name="T82" fmla="*/ 47 w 60"/>
                <a:gd name="T83" fmla="*/ 9 h 69"/>
                <a:gd name="T84" fmla="*/ 47 w 60"/>
                <a:gd name="T85" fmla="*/ 9 h 69"/>
                <a:gd name="T86" fmla="*/ 47 w 60"/>
                <a:gd name="T87" fmla="*/ 5 h 69"/>
                <a:gd name="T88" fmla="*/ 43 w 60"/>
                <a:gd name="T89" fmla="*/ 5 h 69"/>
                <a:gd name="T90" fmla="*/ 43 w 60"/>
                <a:gd name="T91" fmla="*/ 5 h 69"/>
                <a:gd name="T92" fmla="*/ 34 w 60"/>
                <a:gd name="T93" fmla="*/ 5 h 69"/>
                <a:gd name="T94" fmla="*/ 25 w 60"/>
                <a:gd name="T95" fmla="*/ 13 h 69"/>
                <a:gd name="T96" fmla="*/ 21 w 60"/>
                <a:gd name="T97" fmla="*/ 22 h 69"/>
                <a:gd name="T98" fmla="*/ 12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2" y="39"/>
                  </a:moveTo>
                  <a:lnTo>
                    <a:pt x="12" y="43"/>
                  </a:lnTo>
                  <a:lnTo>
                    <a:pt x="12" y="48"/>
                  </a:lnTo>
                  <a:lnTo>
                    <a:pt x="17" y="52"/>
                  </a:lnTo>
                  <a:lnTo>
                    <a:pt x="17" y="56"/>
                  </a:lnTo>
                  <a:lnTo>
                    <a:pt x="21" y="61"/>
                  </a:lnTo>
                  <a:lnTo>
                    <a:pt x="30" y="61"/>
                  </a:lnTo>
                  <a:lnTo>
                    <a:pt x="34" y="61"/>
                  </a:lnTo>
                  <a:lnTo>
                    <a:pt x="38" y="61"/>
                  </a:lnTo>
                  <a:lnTo>
                    <a:pt x="43" y="56"/>
                  </a:lnTo>
                  <a:lnTo>
                    <a:pt x="51" y="52"/>
                  </a:lnTo>
                  <a:lnTo>
                    <a:pt x="56" y="52"/>
                  </a:lnTo>
                  <a:lnTo>
                    <a:pt x="43" y="61"/>
                  </a:lnTo>
                  <a:lnTo>
                    <a:pt x="34" y="69"/>
                  </a:lnTo>
                  <a:lnTo>
                    <a:pt x="21" y="69"/>
                  </a:lnTo>
                  <a:lnTo>
                    <a:pt x="12" y="69"/>
                  </a:lnTo>
                  <a:lnTo>
                    <a:pt x="4" y="65"/>
                  </a:lnTo>
                  <a:lnTo>
                    <a:pt x="0" y="56"/>
                  </a:lnTo>
                  <a:lnTo>
                    <a:pt x="0" y="48"/>
                  </a:lnTo>
                  <a:lnTo>
                    <a:pt x="4" y="35"/>
                  </a:lnTo>
                  <a:lnTo>
                    <a:pt x="8" y="26"/>
                  </a:lnTo>
                  <a:lnTo>
                    <a:pt x="12" y="13"/>
                  </a:lnTo>
                  <a:lnTo>
                    <a:pt x="25" y="5"/>
                  </a:lnTo>
                  <a:lnTo>
                    <a:pt x="34" y="0"/>
                  </a:lnTo>
                  <a:lnTo>
                    <a:pt x="43" y="0"/>
                  </a:lnTo>
                  <a:lnTo>
                    <a:pt x="51" y="0"/>
                  </a:lnTo>
                  <a:lnTo>
                    <a:pt x="56" y="5"/>
                  </a:lnTo>
                  <a:lnTo>
                    <a:pt x="60" y="9"/>
                  </a:lnTo>
                  <a:lnTo>
                    <a:pt x="60" y="17"/>
                  </a:lnTo>
                  <a:lnTo>
                    <a:pt x="56" y="22"/>
                  </a:lnTo>
                  <a:lnTo>
                    <a:pt x="47" y="30"/>
                  </a:lnTo>
                  <a:lnTo>
                    <a:pt x="38" y="35"/>
                  </a:lnTo>
                  <a:lnTo>
                    <a:pt x="25" y="39"/>
                  </a:lnTo>
                  <a:lnTo>
                    <a:pt x="12" y="39"/>
                  </a:lnTo>
                  <a:close/>
                  <a:moveTo>
                    <a:pt x="12" y="39"/>
                  </a:moveTo>
                  <a:lnTo>
                    <a:pt x="25" y="35"/>
                  </a:lnTo>
                  <a:lnTo>
                    <a:pt x="30" y="30"/>
                  </a:lnTo>
                  <a:lnTo>
                    <a:pt x="38" y="26"/>
                  </a:lnTo>
                  <a:lnTo>
                    <a:pt x="43" y="22"/>
                  </a:lnTo>
                  <a:lnTo>
                    <a:pt x="47" y="17"/>
                  </a:lnTo>
                  <a:lnTo>
                    <a:pt x="47" y="9"/>
                  </a:lnTo>
                  <a:lnTo>
                    <a:pt x="47" y="5"/>
                  </a:lnTo>
                  <a:lnTo>
                    <a:pt x="43" y="5"/>
                  </a:lnTo>
                  <a:lnTo>
                    <a:pt x="34" y="5"/>
                  </a:lnTo>
                  <a:lnTo>
                    <a:pt x="25" y="13"/>
                  </a:lnTo>
                  <a:lnTo>
                    <a:pt x="21" y="22"/>
                  </a:lnTo>
                  <a:lnTo>
                    <a:pt x="12" y="39"/>
                  </a:lnTo>
                  <a:close/>
                </a:path>
              </a:pathLst>
            </a:custGeom>
            <a:solidFill>
              <a:srgbClr val="000000"/>
            </a:solidFill>
            <a:ln w="0">
              <a:solidFill>
                <a:srgbClr val="000000"/>
              </a:solidFill>
              <a:round/>
              <a:headEnd/>
              <a:tailEnd/>
            </a:ln>
          </p:spPr>
          <p:txBody>
            <a:bodyPr/>
            <a:lstStyle/>
            <a:p>
              <a:endParaRPr lang="en-US"/>
            </a:p>
          </p:txBody>
        </p:sp>
        <p:sp>
          <p:nvSpPr>
            <p:cNvPr id="21535" name="Freeform 25"/>
            <p:cNvSpPr>
              <a:spLocks/>
            </p:cNvSpPr>
            <p:nvPr/>
          </p:nvSpPr>
          <p:spPr bwMode="auto">
            <a:xfrm>
              <a:off x="2126" y="1522"/>
              <a:ext cx="56" cy="69"/>
            </a:xfrm>
            <a:custGeom>
              <a:avLst/>
              <a:gdLst>
                <a:gd name="T0" fmla="*/ 4 w 56"/>
                <a:gd name="T1" fmla="*/ 5 h 69"/>
                <a:gd name="T2" fmla="*/ 30 w 56"/>
                <a:gd name="T3" fmla="*/ 0 h 69"/>
                <a:gd name="T4" fmla="*/ 21 w 56"/>
                <a:gd name="T5" fmla="*/ 39 h 69"/>
                <a:gd name="T6" fmla="*/ 30 w 56"/>
                <a:gd name="T7" fmla="*/ 17 h 69"/>
                <a:gd name="T8" fmla="*/ 43 w 56"/>
                <a:gd name="T9" fmla="*/ 5 h 69"/>
                <a:gd name="T10" fmla="*/ 47 w 56"/>
                <a:gd name="T11" fmla="*/ 0 h 69"/>
                <a:gd name="T12" fmla="*/ 51 w 56"/>
                <a:gd name="T13" fmla="*/ 0 h 69"/>
                <a:gd name="T14" fmla="*/ 56 w 56"/>
                <a:gd name="T15" fmla="*/ 0 h 69"/>
                <a:gd name="T16" fmla="*/ 56 w 56"/>
                <a:gd name="T17" fmla="*/ 0 h 69"/>
                <a:gd name="T18" fmla="*/ 56 w 56"/>
                <a:gd name="T19" fmla="*/ 5 h 69"/>
                <a:gd name="T20" fmla="*/ 56 w 56"/>
                <a:gd name="T21" fmla="*/ 5 h 69"/>
                <a:gd name="T22" fmla="*/ 56 w 56"/>
                <a:gd name="T23" fmla="*/ 13 h 69"/>
                <a:gd name="T24" fmla="*/ 56 w 56"/>
                <a:gd name="T25" fmla="*/ 17 h 69"/>
                <a:gd name="T26" fmla="*/ 51 w 56"/>
                <a:gd name="T27" fmla="*/ 22 h 69"/>
                <a:gd name="T28" fmla="*/ 51 w 56"/>
                <a:gd name="T29" fmla="*/ 22 h 69"/>
                <a:gd name="T30" fmla="*/ 47 w 56"/>
                <a:gd name="T31" fmla="*/ 22 h 69"/>
                <a:gd name="T32" fmla="*/ 47 w 56"/>
                <a:gd name="T33" fmla="*/ 17 h 69"/>
                <a:gd name="T34" fmla="*/ 47 w 56"/>
                <a:gd name="T35" fmla="*/ 17 h 69"/>
                <a:gd name="T36" fmla="*/ 47 w 56"/>
                <a:gd name="T37" fmla="*/ 17 h 69"/>
                <a:gd name="T38" fmla="*/ 47 w 56"/>
                <a:gd name="T39" fmla="*/ 13 h 69"/>
                <a:gd name="T40" fmla="*/ 43 w 56"/>
                <a:gd name="T41" fmla="*/ 13 h 69"/>
                <a:gd name="T42" fmla="*/ 43 w 56"/>
                <a:gd name="T43" fmla="*/ 13 h 69"/>
                <a:gd name="T44" fmla="*/ 43 w 56"/>
                <a:gd name="T45" fmla="*/ 13 h 69"/>
                <a:gd name="T46" fmla="*/ 43 w 56"/>
                <a:gd name="T47" fmla="*/ 13 h 69"/>
                <a:gd name="T48" fmla="*/ 43 w 56"/>
                <a:gd name="T49" fmla="*/ 13 h 69"/>
                <a:gd name="T50" fmla="*/ 38 w 56"/>
                <a:gd name="T51" fmla="*/ 17 h 69"/>
                <a:gd name="T52" fmla="*/ 34 w 56"/>
                <a:gd name="T53" fmla="*/ 17 h 69"/>
                <a:gd name="T54" fmla="*/ 30 w 56"/>
                <a:gd name="T55" fmla="*/ 26 h 69"/>
                <a:gd name="T56" fmla="*/ 21 w 56"/>
                <a:gd name="T57" fmla="*/ 39 h 69"/>
                <a:gd name="T58" fmla="*/ 21 w 56"/>
                <a:gd name="T59" fmla="*/ 43 h 69"/>
                <a:gd name="T60" fmla="*/ 17 w 56"/>
                <a:gd name="T61" fmla="*/ 48 h 69"/>
                <a:gd name="T62" fmla="*/ 12 w 56"/>
                <a:gd name="T63" fmla="*/ 56 h 69"/>
                <a:gd name="T64" fmla="*/ 12 w 56"/>
                <a:gd name="T65" fmla="*/ 61 h 69"/>
                <a:gd name="T66" fmla="*/ 12 w 56"/>
                <a:gd name="T67" fmla="*/ 69 h 69"/>
                <a:gd name="T68" fmla="*/ 0 w 56"/>
                <a:gd name="T69" fmla="*/ 69 h 69"/>
                <a:gd name="T70" fmla="*/ 12 w 56"/>
                <a:gd name="T71" fmla="*/ 22 h 69"/>
                <a:gd name="T72" fmla="*/ 12 w 56"/>
                <a:gd name="T73" fmla="*/ 13 h 69"/>
                <a:gd name="T74" fmla="*/ 17 w 56"/>
                <a:gd name="T75" fmla="*/ 9 h 69"/>
                <a:gd name="T76" fmla="*/ 17 w 56"/>
                <a:gd name="T77" fmla="*/ 9 h 69"/>
                <a:gd name="T78" fmla="*/ 12 w 56"/>
                <a:gd name="T79" fmla="*/ 9 h 69"/>
                <a:gd name="T80" fmla="*/ 12 w 56"/>
                <a:gd name="T81" fmla="*/ 5 h 69"/>
                <a:gd name="T82" fmla="*/ 8 w 56"/>
                <a:gd name="T83" fmla="*/ 5 h 69"/>
                <a:gd name="T84" fmla="*/ 8 w 56"/>
                <a:gd name="T85" fmla="*/ 5 h 69"/>
                <a:gd name="T86" fmla="*/ 4 w 56"/>
                <a:gd name="T87" fmla="*/ 5 h 69"/>
                <a:gd name="T88" fmla="*/ 4 w 56"/>
                <a:gd name="T89" fmla="*/ 5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
                <a:gd name="T136" fmla="*/ 0 h 69"/>
                <a:gd name="T137" fmla="*/ 56 w 56"/>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 h="69">
                  <a:moveTo>
                    <a:pt x="4" y="5"/>
                  </a:moveTo>
                  <a:lnTo>
                    <a:pt x="30" y="0"/>
                  </a:lnTo>
                  <a:lnTo>
                    <a:pt x="21" y="39"/>
                  </a:lnTo>
                  <a:lnTo>
                    <a:pt x="30" y="17"/>
                  </a:lnTo>
                  <a:lnTo>
                    <a:pt x="43" y="5"/>
                  </a:lnTo>
                  <a:lnTo>
                    <a:pt x="47" y="0"/>
                  </a:lnTo>
                  <a:lnTo>
                    <a:pt x="51" y="0"/>
                  </a:lnTo>
                  <a:lnTo>
                    <a:pt x="56" y="0"/>
                  </a:lnTo>
                  <a:lnTo>
                    <a:pt x="56" y="5"/>
                  </a:lnTo>
                  <a:lnTo>
                    <a:pt x="56" y="13"/>
                  </a:lnTo>
                  <a:lnTo>
                    <a:pt x="56" y="17"/>
                  </a:lnTo>
                  <a:lnTo>
                    <a:pt x="51" y="22"/>
                  </a:lnTo>
                  <a:lnTo>
                    <a:pt x="47" y="22"/>
                  </a:lnTo>
                  <a:lnTo>
                    <a:pt x="47" y="17"/>
                  </a:lnTo>
                  <a:lnTo>
                    <a:pt x="47" y="13"/>
                  </a:lnTo>
                  <a:lnTo>
                    <a:pt x="43" y="13"/>
                  </a:lnTo>
                  <a:lnTo>
                    <a:pt x="38" y="17"/>
                  </a:lnTo>
                  <a:lnTo>
                    <a:pt x="34" y="17"/>
                  </a:lnTo>
                  <a:lnTo>
                    <a:pt x="30" y="26"/>
                  </a:lnTo>
                  <a:lnTo>
                    <a:pt x="21" y="39"/>
                  </a:lnTo>
                  <a:lnTo>
                    <a:pt x="21" y="43"/>
                  </a:lnTo>
                  <a:lnTo>
                    <a:pt x="17" y="48"/>
                  </a:lnTo>
                  <a:lnTo>
                    <a:pt x="12" y="56"/>
                  </a:lnTo>
                  <a:lnTo>
                    <a:pt x="12" y="61"/>
                  </a:lnTo>
                  <a:lnTo>
                    <a:pt x="12" y="69"/>
                  </a:lnTo>
                  <a:lnTo>
                    <a:pt x="0" y="69"/>
                  </a:lnTo>
                  <a:lnTo>
                    <a:pt x="12" y="22"/>
                  </a:lnTo>
                  <a:lnTo>
                    <a:pt x="12" y="13"/>
                  </a:lnTo>
                  <a:lnTo>
                    <a:pt x="17" y="9"/>
                  </a:lnTo>
                  <a:lnTo>
                    <a:pt x="12" y="9"/>
                  </a:lnTo>
                  <a:lnTo>
                    <a:pt x="12" y="5"/>
                  </a:lnTo>
                  <a:lnTo>
                    <a:pt x="8" y="5"/>
                  </a:lnTo>
                  <a:lnTo>
                    <a:pt x="4" y="5"/>
                  </a:lnTo>
                  <a:close/>
                </a:path>
              </a:pathLst>
            </a:custGeom>
            <a:solidFill>
              <a:srgbClr val="000000"/>
            </a:solidFill>
            <a:ln w="0">
              <a:solidFill>
                <a:srgbClr val="000000"/>
              </a:solidFill>
              <a:round/>
              <a:headEnd/>
              <a:tailEnd/>
            </a:ln>
          </p:spPr>
          <p:txBody>
            <a:bodyPr/>
            <a:lstStyle/>
            <a:p>
              <a:endParaRPr lang="en-US"/>
            </a:p>
          </p:txBody>
        </p:sp>
        <p:sp>
          <p:nvSpPr>
            <p:cNvPr id="21536" name="Freeform 26"/>
            <p:cNvSpPr>
              <a:spLocks/>
            </p:cNvSpPr>
            <p:nvPr/>
          </p:nvSpPr>
          <p:spPr bwMode="auto">
            <a:xfrm>
              <a:off x="2190" y="1522"/>
              <a:ext cx="65" cy="69"/>
            </a:xfrm>
            <a:custGeom>
              <a:avLst/>
              <a:gdLst>
                <a:gd name="T0" fmla="*/ 0 w 65"/>
                <a:gd name="T1" fmla="*/ 5 h 69"/>
                <a:gd name="T2" fmla="*/ 22 w 65"/>
                <a:gd name="T3" fmla="*/ 0 h 69"/>
                <a:gd name="T4" fmla="*/ 26 w 65"/>
                <a:gd name="T5" fmla="*/ 5 h 69"/>
                <a:gd name="T6" fmla="*/ 26 w 65"/>
                <a:gd name="T7" fmla="*/ 13 h 69"/>
                <a:gd name="T8" fmla="*/ 26 w 65"/>
                <a:gd name="T9" fmla="*/ 22 h 69"/>
                <a:gd name="T10" fmla="*/ 30 w 65"/>
                <a:gd name="T11" fmla="*/ 30 h 69"/>
                <a:gd name="T12" fmla="*/ 30 w 65"/>
                <a:gd name="T13" fmla="*/ 43 h 69"/>
                <a:gd name="T14" fmla="*/ 30 w 65"/>
                <a:gd name="T15" fmla="*/ 56 h 69"/>
                <a:gd name="T16" fmla="*/ 39 w 65"/>
                <a:gd name="T17" fmla="*/ 48 h 69"/>
                <a:gd name="T18" fmla="*/ 43 w 65"/>
                <a:gd name="T19" fmla="*/ 43 h 69"/>
                <a:gd name="T20" fmla="*/ 48 w 65"/>
                <a:gd name="T21" fmla="*/ 35 h 69"/>
                <a:gd name="T22" fmla="*/ 52 w 65"/>
                <a:gd name="T23" fmla="*/ 30 h 69"/>
                <a:gd name="T24" fmla="*/ 52 w 65"/>
                <a:gd name="T25" fmla="*/ 26 h 69"/>
                <a:gd name="T26" fmla="*/ 56 w 65"/>
                <a:gd name="T27" fmla="*/ 26 h 69"/>
                <a:gd name="T28" fmla="*/ 56 w 65"/>
                <a:gd name="T29" fmla="*/ 22 h 69"/>
                <a:gd name="T30" fmla="*/ 56 w 65"/>
                <a:gd name="T31" fmla="*/ 17 h 69"/>
                <a:gd name="T32" fmla="*/ 56 w 65"/>
                <a:gd name="T33" fmla="*/ 17 h 69"/>
                <a:gd name="T34" fmla="*/ 56 w 65"/>
                <a:gd name="T35" fmla="*/ 13 h 69"/>
                <a:gd name="T36" fmla="*/ 52 w 65"/>
                <a:gd name="T37" fmla="*/ 13 h 69"/>
                <a:gd name="T38" fmla="*/ 48 w 65"/>
                <a:gd name="T39" fmla="*/ 9 h 69"/>
                <a:gd name="T40" fmla="*/ 48 w 65"/>
                <a:gd name="T41" fmla="*/ 5 h 69"/>
                <a:gd name="T42" fmla="*/ 48 w 65"/>
                <a:gd name="T43" fmla="*/ 5 h 69"/>
                <a:gd name="T44" fmla="*/ 48 w 65"/>
                <a:gd name="T45" fmla="*/ 0 h 69"/>
                <a:gd name="T46" fmla="*/ 52 w 65"/>
                <a:gd name="T47" fmla="*/ 0 h 69"/>
                <a:gd name="T48" fmla="*/ 56 w 65"/>
                <a:gd name="T49" fmla="*/ 0 h 69"/>
                <a:gd name="T50" fmla="*/ 61 w 65"/>
                <a:gd name="T51" fmla="*/ 0 h 69"/>
                <a:gd name="T52" fmla="*/ 61 w 65"/>
                <a:gd name="T53" fmla="*/ 5 h 69"/>
                <a:gd name="T54" fmla="*/ 65 w 65"/>
                <a:gd name="T55" fmla="*/ 5 h 69"/>
                <a:gd name="T56" fmla="*/ 65 w 65"/>
                <a:gd name="T57" fmla="*/ 9 h 69"/>
                <a:gd name="T58" fmla="*/ 65 w 65"/>
                <a:gd name="T59" fmla="*/ 13 h 69"/>
                <a:gd name="T60" fmla="*/ 65 w 65"/>
                <a:gd name="T61" fmla="*/ 17 h 69"/>
                <a:gd name="T62" fmla="*/ 61 w 65"/>
                <a:gd name="T63" fmla="*/ 22 h 69"/>
                <a:gd name="T64" fmla="*/ 56 w 65"/>
                <a:gd name="T65" fmla="*/ 30 h 69"/>
                <a:gd name="T66" fmla="*/ 52 w 65"/>
                <a:gd name="T67" fmla="*/ 39 h 69"/>
                <a:gd name="T68" fmla="*/ 39 w 65"/>
                <a:gd name="T69" fmla="*/ 52 h 69"/>
                <a:gd name="T70" fmla="*/ 39 w 65"/>
                <a:gd name="T71" fmla="*/ 56 h 69"/>
                <a:gd name="T72" fmla="*/ 30 w 65"/>
                <a:gd name="T73" fmla="*/ 61 h 69"/>
                <a:gd name="T74" fmla="*/ 22 w 65"/>
                <a:gd name="T75" fmla="*/ 69 h 69"/>
                <a:gd name="T76" fmla="*/ 22 w 65"/>
                <a:gd name="T77" fmla="*/ 69 h 69"/>
                <a:gd name="T78" fmla="*/ 17 w 65"/>
                <a:gd name="T79" fmla="*/ 48 h 69"/>
                <a:gd name="T80" fmla="*/ 17 w 65"/>
                <a:gd name="T81" fmla="*/ 30 h 69"/>
                <a:gd name="T82" fmla="*/ 13 w 65"/>
                <a:gd name="T83" fmla="*/ 22 h 69"/>
                <a:gd name="T84" fmla="*/ 13 w 65"/>
                <a:gd name="T85" fmla="*/ 13 h 69"/>
                <a:gd name="T86" fmla="*/ 9 w 65"/>
                <a:gd name="T87" fmla="*/ 9 h 69"/>
                <a:gd name="T88" fmla="*/ 4 w 65"/>
                <a:gd name="T89" fmla="*/ 9 h 69"/>
                <a:gd name="T90" fmla="*/ 4 w 65"/>
                <a:gd name="T91" fmla="*/ 9 h 69"/>
                <a:gd name="T92" fmla="*/ 0 w 65"/>
                <a:gd name="T93" fmla="*/ 9 h 69"/>
                <a:gd name="T94" fmla="*/ 0 w 65"/>
                <a:gd name="T95" fmla="*/ 5 h 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5"/>
                <a:gd name="T145" fmla="*/ 0 h 69"/>
                <a:gd name="T146" fmla="*/ 65 w 65"/>
                <a:gd name="T147" fmla="*/ 69 h 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5" h="69">
                  <a:moveTo>
                    <a:pt x="0" y="5"/>
                  </a:moveTo>
                  <a:lnTo>
                    <a:pt x="22" y="0"/>
                  </a:lnTo>
                  <a:lnTo>
                    <a:pt x="26" y="5"/>
                  </a:lnTo>
                  <a:lnTo>
                    <a:pt x="26" y="13"/>
                  </a:lnTo>
                  <a:lnTo>
                    <a:pt x="26" y="22"/>
                  </a:lnTo>
                  <a:lnTo>
                    <a:pt x="30" y="30"/>
                  </a:lnTo>
                  <a:lnTo>
                    <a:pt x="30" y="43"/>
                  </a:lnTo>
                  <a:lnTo>
                    <a:pt x="30" y="56"/>
                  </a:lnTo>
                  <a:lnTo>
                    <a:pt x="39" y="48"/>
                  </a:lnTo>
                  <a:lnTo>
                    <a:pt x="43" y="43"/>
                  </a:lnTo>
                  <a:lnTo>
                    <a:pt x="48" y="35"/>
                  </a:lnTo>
                  <a:lnTo>
                    <a:pt x="52" y="30"/>
                  </a:lnTo>
                  <a:lnTo>
                    <a:pt x="52" y="26"/>
                  </a:lnTo>
                  <a:lnTo>
                    <a:pt x="56" y="26"/>
                  </a:lnTo>
                  <a:lnTo>
                    <a:pt x="56" y="22"/>
                  </a:lnTo>
                  <a:lnTo>
                    <a:pt x="56" y="17"/>
                  </a:lnTo>
                  <a:lnTo>
                    <a:pt x="56" y="13"/>
                  </a:lnTo>
                  <a:lnTo>
                    <a:pt x="52" y="13"/>
                  </a:lnTo>
                  <a:lnTo>
                    <a:pt x="48" y="9"/>
                  </a:lnTo>
                  <a:lnTo>
                    <a:pt x="48" y="5"/>
                  </a:lnTo>
                  <a:lnTo>
                    <a:pt x="48" y="0"/>
                  </a:lnTo>
                  <a:lnTo>
                    <a:pt x="52" y="0"/>
                  </a:lnTo>
                  <a:lnTo>
                    <a:pt x="56" y="0"/>
                  </a:lnTo>
                  <a:lnTo>
                    <a:pt x="61" y="0"/>
                  </a:lnTo>
                  <a:lnTo>
                    <a:pt x="61" y="5"/>
                  </a:lnTo>
                  <a:lnTo>
                    <a:pt x="65" y="5"/>
                  </a:lnTo>
                  <a:lnTo>
                    <a:pt x="65" y="9"/>
                  </a:lnTo>
                  <a:lnTo>
                    <a:pt x="65" y="13"/>
                  </a:lnTo>
                  <a:lnTo>
                    <a:pt x="65" y="17"/>
                  </a:lnTo>
                  <a:lnTo>
                    <a:pt x="61" y="22"/>
                  </a:lnTo>
                  <a:lnTo>
                    <a:pt x="56" y="30"/>
                  </a:lnTo>
                  <a:lnTo>
                    <a:pt x="52" y="39"/>
                  </a:lnTo>
                  <a:lnTo>
                    <a:pt x="39" y="52"/>
                  </a:lnTo>
                  <a:lnTo>
                    <a:pt x="39" y="56"/>
                  </a:lnTo>
                  <a:lnTo>
                    <a:pt x="30" y="61"/>
                  </a:lnTo>
                  <a:lnTo>
                    <a:pt x="22" y="69"/>
                  </a:lnTo>
                  <a:lnTo>
                    <a:pt x="17" y="48"/>
                  </a:lnTo>
                  <a:lnTo>
                    <a:pt x="17" y="30"/>
                  </a:lnTo>
                  <a:lnTo>
                    <a:pt x="13" y="22"/>
                  </a:lnTo>
                  <a:lnTo>
                    <a:pt x="13" y="13"/>
                  </a:lnTo>
                  <a:lnTo>
                    <a:pt x="9" y="9"/>
                  </a:lnTo>
                  <a:lnTo>
                    <a:pt x="4" y="9"/>
                  </a:lnTo>
                  <a:lnTo>
                    <a:pt x="0" y="9"/>
                  </a:lnTo>
                  <a:lnTo>
                    <a:pt x="0" y="5"/>
                  </a:lnTo>
                  <a:close/>
                </a:path>
              </a:pathLst>
            </a:custGeom>
            <a:solidFill>
              <a:srgbClr val="000000"/>
            </a:solidFill>
            <a:ln w="0">
              <a:solidFill>
                <a:srgbClr val="000000"/>
              </a:solidFill>
              <a:round/>
              <a:headEnd/>
              <a:tailEnd/>
            </a:ln>
          </p:spPr>
          <p:txBody>
            <a:bodyPr/>
            <a:lstStyle/>
            <a:p>
              <a:endParaRPr lang="en-US"/>
            </a:p>
          </p:txBody>
        </p:sp>
        <p:sp>
          <p:nvSpPr>
            <p:cNvPr id="21537" name="Freeform 27"/>
            <p:cNvSpPr>
              <a:spLocks noEditPoints="1"/>
            </p:cNvSpPr>
            <p:nvPr/>
          </p:nvSpPr>
          <p:spPr bwMode="auto">
            <a:xfrm>
              <a:off x="2263" y="1492"/>
              <a:ext cx="39" cy="99"/>
            </a:xfrm>
            <a:custGeom>
              <a:avLst/>
              <a:gdLst>
                <a:gd name="T0" fmla="*/ 31 w 39"/>
                <a:gd name="T1" fmla="*/ 0 h 99"/>
                <a:gd name="T2" fmla="*/ 35 w 39"/>
                <a:gd name="T3" fmla="*/ 0 h 99"/>
                <a:gd name="T4" fmla="*/ 35 w 39"/>
                <a:gd name="T5" fmla="*/ 4 h 99"/>
                <a:gd name="T6" fmla="*/ 35 w 39"/>
                <a:gd name="T7" fmla="*/ 4 h 99"/>
                <a:gd name="T8" fmla="*/ 39 w 39"/>
                <a:gd name="T9" fmla="*/ 9 h 99"/>
                <a:gd name="T10" fmla="*/ 35 w 39"/>
                <a:gd name="T11" fmla="*/ 9 h 99"/>
                <a:gd name="T12" fmla="*/ 35 w 39"/>
                <a:gd name="T13" fmla="*/ 13 h 99"/>
                <a:gd name="T14" fmla="*/ 35 w 39"/>
                <a:gd name="T15" fmla="*/ 13 h 99"/>
                <a:gd name="T16" fmla="*/ 31 w 39"/>
                <a:gd name="T17" fmla="*/ 17 h 99"/>
                <a:gd name="T18" fmla="*/ 26 w 39"/>
                <a:gd name="T19" fmla="*/ 13 h 99"/>
                <a:gd name="T20" fmla="*/ 26 w 39"/>
                <a:gd name="T21" fmla="*/ 13 h 99"/>
                <a:gd name="T22" fmla="*/ 22 w 39"/>
                <a:gd name="T23" fmla="*/ 9 h 99"/>
                <a:gd name="T24" fmla="*/ 22 w 39"/>
                <a:gd name="T25" fmla="*/ 9 h 99"/>
                <a:gd name="T26" fmla="*/ 22 w 39"/>
                <a:gd name="T27" fmla="*/ 4 h 99"/>
                <a:gd name="T28" fmla="*/ 26 w 39"/>
                <a:gd name="T29" fmla="*/ 4 h 99"/>
                <a:gd name="T30" fmla="*/ 26 w 39"/>
                <a:gd name="T31" fmla="*/ 0 h 99"/>
                <a:gd name="T32" fmla="*/ 31 w 39"/>
                <a:gd name="T33" fmla="*/ 0 h 99"/>
                <a:gd name="T34" fmla="*/ 31 w 39"/>
                <a:gd name="T35" fmla="*/ 30 h 99"/>
                <a:gd name="T36" fmla="*/ 18 w 39"/>
                <a:gd name="T37" fmla="*/ 82 h 99"/>
                <a:gd name="T38" fmla="*/ 13 w 39"/>
                <a:gd name="T39" fmla="*/ 91 h 99"/>
                <a:gd name="T40" fmla="*/ 13 w 39"/>
                <a:gd name="T41" fmla="*/ 91 h 99"/>
                <a:gd name="T42" fmla="*/ 13 w 39"/>
                <a:gd name="T43" fmla="*/ 91 h 99"/>
                <a:gd name="T44" fmla="*/ 13 w 39"/>
                <a:gd name="T45" fmla="*/ 91 h 99"/>
                <a:gd name="T46" fmla="*/ 13 w 39"/>
                <a:gd name="T47" fmla="*/ 95 h 99"/>
                <a:gd name="T48" fmla="*/ 18 w 39"/>
                <a:gd name="T49" fmla="*/ 95 h 99"/>
                <a:gd name="T50" fmla="*/ 18 w 39"/>
                <a:gd name="T51" fmla="*/ 95 h 99"/>
                <a:gd name="T52" fmla="*/ 18 w 39"/>
                <a:gd name="T53" fmla="*/ 91 h 99"/>
                <a:gd name="T54" fmla="*/ 22 w 39"/>
                <a:gd name="T55" fmla="*/ 86 h 99"/>
                <a:gd name="T56" fmla="*/ 26 w 39"/>
                <a:gd name="T57" fmla="*/ 82 h 99"/>
                <a:gd name="T58" fmla="*/ 26 w 39"/>
                <a:gd name="T59" fmla="*/ 86 h 99"/>
                <a:gd name="T60" fmla="*/ 22 w 39"/>
                <a:gd name="T61" fmla="*/ 91 h 99"/>
                <a:gd name="T62" fmla="*/ 18 w 39"/>
                <a:gd name="T63" fmla="*/ 99 h 99"/>
                <a:gd name="T64" fmla="*/ 13 w 39"/>
                <a:gd name="T65" fmla="*/ 99 h 99"/>
                <a:gd name="T66" fmla="*/ 9 w 39"/>
                <a:gd name="T67" fmla="*/ 99 h 99"/>
                <a:gd name="T68" fmla="*/ 5 w 39"/>
                <a:gd name="T69" fmla="*/ 99 h 99"/>
                <a:gd name="T70" fmla="*/ 5 w 39"/>
                <a:gd name="T71" fmla="*/ 99 h 99"/>
                <a:gd name="T72" fmla="*/ 0 w 39"/>
                <a:gd name="T73" fmla="*/ 99 h 99"/>
                <a:gd name="T74" fmla="*/ 0 w 39"/>
                <a:gd name="T75" fmla="*/ 95 h 99"/>
                <a:gd name="T76" fmla="*/ 0 w 39"/>
                <a:gd name="T77" fmla="*/ 91 h 99"/>
                <a:gd name="T78" fmla="*/ 5 w 39"/>
                <a:gd name="T79" fmla="*/ 86 h 99"/>
                <a:gd name="T80" fmla="*/ 13 w 39"/>
                <a:gd name="T81" fmla="*/ 47 h 99"/>
                <a:gd name="T82" fmla="*/ 18 w 39"/>
                <a:gd name="T83" fmla="*/ 43 h 99"/>
                <a:gd name="T84" fmla="*/ 18 w 39"/>
                <a:gd name="T85" fmla="*/ 39 h 99"/>
                <a:gd name="T86" fmla="*/ 18 w 39"/>
                <a:gd name="T87" fmla="*/ 39 h 99"/>
                <a:gd name="T88" fmla="*/ 18 w 39"/>
                <a:gd name="T89" fmla="*/ 35 h 99"/>
                <a:gd name="T90" fmla="*/ 13 w 39"/>
                <a:gd name="T91" fmla="*/ 35 h 99"/>
                <a:gd name="T92" fmla="*/ 13 w 39"/>
                <a:gd name="T93" fmla="*/ 35 h 99"/>
                <a:gd name="T94" fmla="*/ 9 w 39"/>
                <a:gd name="T95" fmla="*/ 35 h 99"/>
                <a:gd name="T96" fmla="*/ 5 w 39"/>
                <a:gd name="T97" fmla="*/ 35 h 99"/>
                <a:gd name="T98" fmla="*/ 5 w 39"/>
                <a:gd name="T99" fmla="*/ 35 h 99"/>
                <a:gd name="T100" fmla="*/ 31 w 39"/>
                <a:gd name="T101" fmla="*/ 30 h 9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
                <a:gd name="T154" fmla="*/ 0 h 99"/>
                <a:gd name="T155" fmla="*/ 39 w 39"/>
                <a:gd name="T156" fmla="*/ 99 h 9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 h="99">
                  <a:moveTo>
                    <a:pt x="31" y="0"/>
                  </a:moveTo>
                  <a:lnTo>
                    <a:pt x="35" y="0"/>
                  </a:lnTo>
                  <a:lnTo>
                    <a:pt x="35" y="4"/>
                  </a:lnTo>
                  <a:lnTo>
                    <a:pt x="39" y="9"/>
                  </a:lnTo>
                  <a:lnTo>
                    <a:pt x="35" y="9"/>
                  </a:lnTo>
                  <a:lnTo>
                    <a:pt x="35" y="13"/>
                  </a:lnTo>
                  <a:lnTo>
                    <a:pt x="31" y="17"/>
                  </a:lnTo>
                  <a:lnTo>
                    <a:pt x="26" y="13"/>
                  </a:lnTo>
                  <a:lnTo>
                    <a:pt x="22" y="9"/>
                  </a:lnTo>
                  <a:lnTo>
                    <a:pt x="22" y="4"/>
                  </a:lnTo>
                  <a:lnTo>
                    <a:pt x="26" y="4"/>
                  </a:lnTo>
                  <a:lnTo>
                    <a:pt x="26" y="0"/>
                  </a:lnTo>
                  <a:lnTo>
                    <a:pt x="31" y="0"/>
                  </a:lnTo>
                  <a:close/>
                  <a:moveTo>
                    <a:pt x="31" y="30"/>
                  </a:moveTo>
                  <a:lnTo>
                    <a:pt x="18" y="82"/>
                  </a:lnTo>
                  <a:lnTo>
                    <a:pt x="13" y="91"/>
                  </a:lnTo>
                  <a:lnTo>
                    <a:pt x="13" y="95"/>
                  </a:lnTo>
                  <a:lnTo>
                    <a:pt x="18" y="95"/>
                  </a:lnTo>
                  <a:lnTo>
                    <a:pt x="18" y="91"/>
                  </a:lnTo>
                  <a:lnTo>
                    <a:pt x="22" y="86"/>
                  </a:lnTo>
                  <a:lnTo>
                    <a:pt x="26" y="82"/>
                  </a:lnTo>
                  <a:lnTo>
                    <a:pt x="26" y="86"/>
                  </a:lnTo>
                  <a:lnTo>
                    <a:pt x="22" y="91"/>
                  </a:lnTo>
                  <a:lnTo>
                    <a:pt x="18" y="99"/>
                  </a:lnTo>
                  <a:lnTo>
                    <a:pt x="13" y="99"/>
                  </a:lnTo>
                  <a:lnTo>
                    <a:pt x="9" y="99"/>
                  </a:lnTo>
                  <a:lnTo>
                    <a:pt x="5" y="99"/>
                  </a:lnTo>
                  <a:lnTo>
                    <a:pt x="0" y="99"/>
                  </a:lnTo>
                  <a:lnTo>
                    <a:pt x="0" y="95"/>
                  </a:lnTo>
                  <a:lnTo>
                    <a:pt x="0" y="91"/>
                  </a:lnTo>
                  <a:lnTo>
                    <a:pt x="5" y="86"/>
                  </a:lnTo>
                  <a:lnTo>
                    <a:pt x="13" y="47"/>
                  </a:lnTo>
                  <a:lnTo>
                    <a:pt x="18" y="43"/>
                  </a:lnTo>
                  <a:lnTo>
                    <a:pt x="18" y="39"/>
                  </a:lnTo>
                  <a:lnTo>
                    <a:pt x="18" y="35"/>
                  </a:lnTo>
                  <a:lnTo>
                    <a:pt x="13" y="35"/>
                  </a:lnTo>
                  <a:lnTo>
                    <a:pt x="9" y="35"/>
                  </a:lnTo>
                  <a:lnTo>
                    <a:pt x="5" y="35"/>
                  </a:lnTo>
                  <a:lnTo>
                    <a:pt x="31" y="30"/>
                  </a:lnTo>
                  <a:close/>
                </a:path>
              </a:pathLst>
            </a:custGeom>
            <a:solidFill>
              <a:srgbClr val="000000"/>
            </a:solidFill>
            <a:ln w="0">
              <a:solidFill>
                <a:srgbClr val="000000"/>
              </a:solidFill>
              <a:round/>
              <a:headEnd/>
              <a:tailEnd/>
            </a:ln>
          </p:spPr>
          <p:txBody>
            <a:bodyPr/>
            <a:lstStyle/>
            <a:p>
              <a:endParaRPr lang="en-US"/>
            </a:p>
          </p:txBody>
        </p:sp>
        <p:sp>
          <p:nvSpPr>
            <p:cNvPr id="21538" name="Freeform 28"/>
            <p:cNvSpPr>
              <a:spLocks/>
            </p:cNvSpPr>
            <p:nvPr/>
          </p:nvSpPr>
          <p:spPr bwMode="auto">
            <a:xfrm>
              <a:off x="2302" y="1522"/>
              <a:ext cx="74" cy="69"/>
            </a:xfrm>
            <a:custGeom>
              <a:avLst/>
              <a:gdLst>
                <a:gd name="T0" fmla="*/ 22 w 74"/>
                <a:gd name="T1" fmla="*/ 35 h 69"/>
                <a:gd name="T2" fmla="*/ 39 w 74"/>
                <a:gd name="T3" fmla="*/ 13 h 69"/>
                <a:gd name="T4" fmla="*/ 56 w 74"/>
                <a:gd name="T5" fmla="*/ 0 h 69"/>
                <a:gd name="T6" fmla="*/ 65 w 74"/>
                <a:gd name="T7" fmla="*/ 0 h 69"/>
                <a:gd name="T8" fmla="*/ 69 w 74"/>
                <a:gd name="T9" fmla="*/ 5 h 69"/>
                <a:gd name="T10" fmla="*/ 74 w 74"/>
                <a:gd name="T11" fmla="*/ 17 h 69"/>
                <a:gd name="T12" fmla="*/ 61 w 74"/>
                <a:gd name="T13" fmla="*/ 56 h 69"/>
                <a:gd name="T14" fmla="*/ 56 w 74"/>
                <a:gd name="T15" fmla="*/ 61 h 69"/>
                <a:gd name="T16" fmla="*/ 56 w 74"/>
                <a:gd name="T17" fmla="*/ 61 h 69"/>
                <a:gd name="T18" fmla="*/ 61 w 74"/>
                <a:gd name="T19" fmla="*/ 65 h 69"/>
                <a:gd name="T20" fmla="*/ 61 w 74"/>
                <a:gd name="T21" fmla="*/ 61 h 69"/>
                <a:gd name="T22" fmla="*/ 69 w 74"/>
                <a:gd name="T23" fmla="*/ 52 h 69"/>
                <a:gd name="T24" fmla="*/ 65 w 74"/>
                <a:gd name="T25" fmla="*/ 61 h 69"/>
                <a:gd name="T26" fmla="*/ 56 w 74"/>
                <a:gd name="T27" fmla="*/ 69 h 69"/>
                <a:gd name="T28" fmla="*/ 48 w 74"/>
                <a:gd name="T29" fmla="*/ 69 h 69"/>
                <a:gd name="T30" fmla="*/ 43 w 74"/>
                <a:gd name="T31" fmla="*/ 69 h 69"/>
                <a:gd name="T32" fmla="*/ 48 w 74"/>
                <a:gd name="T33" fmla="*/ 61 h 69"/>
                <a:gd name="T34" fmla="*/ 56 w 74"/>
                <a:gd name="T35" fmla="*/ 22 h 69"/>
                <a:gd name="T36" fmla="*/ 61 w 74"/>
                <a:gd name="T37" fmla="*/ 13 h 69"/>
                <a:gd name="T38" fmla="*/ 61 w 74"/>
                <a:gd name="T39" fmla="*/ 9 h 69"/>
                <a:gd name="T40" fmla="*/ 56 w 74"/>
                <a:gd name="T41" fmla="*/ 9 h 69"/>
                <a:gd name="T42" fmla="*/ 52 w 74"/>
                <a:gd name="T43" fmla="*/ 13 h 69"/>
                <a:gd name="T44" fmla="*/ 39 w 74"/>
                <a:gd name="T45" fmla="*/ 22 h 69"/>
                <a:gd name="T46" fmla="*/ 22 w 74"/>
                <a:gd name="T47" fmla="*/ 43 h 69"/>
                <a:gd name="T48" fmla="*/ 18 w 74"/>
                <a:gd name="T49" fmla="*/ 56 h 69"/>
                <a:gd name="T50" fmla="*/ 0 w 74"/>
                <a:gd name="T51" fmla="*/ 69 h 69"/>
                <a:gd name="T52" fmla="*/ 18 w 74"/>
                <a:gd name="T53" fmla="*/ 13 h 69"/>
                <a:gd name="T54" fmla="*/ 18 w 74"/>
                <a:gd name="T55" fmla="*/ 9 h 69"/>
                <a:gd name="T56" fmla="*/ 13 w 74"/>
                <a:gd name="T57" fmla="*/ 5 h 69"/>
                <a:gd name="T58" fmla="*/ 13 w 74"/>
                <a:gd name="T59" fmla="*/ 5 h 69"/>
                <a:gd name="T60" fmla="*/ 5 w 74"/>
                <a:gd name="T61" fmla="*/ 5 h 69"/>
                <a:gd name="T62" fmla="*/ 35 w 74"/>
                <a:gd name="T63" fmla="*/ 0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69"/>
                <a:gd name="T98" fmla="*/ 74 w 74"/>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69">
                  <a:moveTo>
                    <a:pt x="35" y="0"/>
                  </a:moveTo>
                  <a:lnTo>
                    <a:pt x="22" y="35"/>
                  </a:lnTo>
                  <a:lnTo>
                    <a:pt x="30" y="22"/>
                  </a:lnTo>
                  <a:lnTo>
                    <a:pt x="39" y="13"/>
                  </a:lnTo>
                  <a:lnTo>
                    <a:pt x="48" y="5"/>
                  </a:lnTo>
                  <a:lnTo>
                    <a:pt x="56" y="0"/>
                  </a:lnTo>
                  <a:lnTo>
                    <a:pt x="61" y="0"/>
                  </a:lnTo>
                  <a:lnTo>
                    <a:pt x="65" y="0"/>
                  </a:lnTo>
                  <a:lnTo>
                    <a:pt x="69" y="5"/>
                  </a:lnTo>
                  <a:lnTo>
                    <a:pt x="74" y="9"/>
                  </a:lnTo>
                  <a:lnTo>
                    <a:pt x="74" y="17"/>
                  </a:lnTo>
                  <a:lnTo>
                    <a:pt x="69" y="22"/>
                  </a:lnTo>
                  <a:lnTo>
                    <a:pt x="61" y="56"/>
                  </a:lnTo>
                  <a:lnTo>
                    <a:pt x="56" y="61"/>
                  </a:lnTo>
                  <a:lnTo>
                    <a:pt x="61" y="65"/>
                  </a:lnTo>
                  <a:lnTo>
                    <a:pt x="61" y="61"/>
                  </a:lnTo>
                  <a:lnTo>
                    <a:pt x="65" y="56"/>
                  </a:lnTo>
                  <a:lnTo>
                    <a:pt x="69" y="52"/>
                  </a:lnTo>
                  <a:lnTo>
                    <a:pt x="69" y="56"/>
                  </a:lnTo>
                  <a:lnTo>
                    <a:pt x="65" y="61"/>
                  </a:lnTo>
                  <a:lnTo>
                    <a:pt x="56" y="69"/>
                  </a:lnTo>
                  <a:lnTo>
                    <a:pt x="52" y="69"/>
                  </a:lnTo>
                  <a:lnTo>
                    <a:pt x="48" y="69"/>
                  </a:lnTo>
                  <a:lnTo>
                    <a:pt x="43" y="69"/>
                  </a:lnTo>
                  <a:lnTo>
                    <a:pt x="43" y="65"/>
                  </a:lnTo>
                  <a:lnTo>
                    <a:pt x="48" y="61"/>
                  </a:lnTo>
                  <a:lnTo>
                    <a:pt x="48" y="52"/>
                  </a:lnTo>
                  <a:lnTo>
                    <a:pt x="56" y="22"/>
                  </a:lnTo>
                  <a:lnTo>
                    <a:pt x="61" y="17"/>
                  </a:lnTo>
                  <a:lnTo>
                    <a:pt x="61" y="13"/>
                  </a:lnTo>
                  <a:lnTo>
                    <a:pt x="61" y="9"/>
                  </a:lnTo>
                  <a:lnTo>
                    <a:pt x="56" y="9"/>
                  </a:lnTo>
                  <a:lnTo>
                    <a:pt x="52" y="9"/>
                  </a:lnTo>
                  <a:lnTo>
                    <a:pt x="52" y="13"/>
                  </a:lnTo>
                  <a:lnTo>
                    <a:pt x="43" y="17"/>
                  </a:lnTo>
                  <a:lnTo>
                    <a:pt x="39" y="22"/>
                  </a:lnTo>
                  <a:lnTo>
                    <a:pt x="30" y="30"/>
                  </a:lnTo>
                  <a:lnTo>
                    <a:pt x="22" y="43"/>
                  </a:lnTo>
                  <a:lnTo>
                    <a:pt x="22" y="48"/>
                  </a:lnTo>
                  <a:lnTo>
                    <a:pt x="18" y="56"/>
                  </a:lnTo>
                  <a:lnTo>
                    <a:pt x="13" y="69"/>
                  </a:lnTo>
                  <a:lnTo>
                    <a:pt x="0" y="69"/>
                  </a:lnTo>
                  <a:lnTo>
                    <a:pt x="18" y="17"/>
                  </a:lnTo>
                  <a:lnTo>
                    <a:pt x="18" y="13"/>
                  </a:lnTo>
                  <a:lnTo>
                    <a:pt x="18" y="9"/>
                  </a:lnTo>
                  <a:lnTo>
                    <a:pt x="13" y="5"/>
                  </a:lnTo>
                  <a:lnTo>
                    <a:pt x="9" y="5"/>
                  </a:lnTo>
                  <a:lnTo>
                    <a:pt x="5" y="5"/>
                  </a:lnTo>
                  <a:lnTo>
                    <a:pt x="9" y="5"/>
                  </a:lnTo>
                  <a:lnTo>
                    <a:pt x="35" y="0"/>
                  </a:lnTo>
                  <a:close/>
                </a:path>
              </a:pathLst>
            </a:custGeom>
            <a:solidFill>
              <a:srgbClr val="000000"/>
            </a:solidFill>
            <a:ln w="0">
              <a:solidFill>
                <a:srgbClr val="000000"/>
              </a:solidFill>
              <a:round/>
              <a:headEnd/>
              <a:tailEnd/>
            </a:ln>
          </p:spPr>
          <p:txBody>
            <a:bodyPr/>
            <a:lstStyle/>
            <a:p>
              <a:endParaRPr lang="en-US"/>
            </a:p>
          </p:txBody>
        </p:sp>
        <p:sp>
          <p:nvSpPr>
            <p:cNvPr id="21539" name="Freeform 29"/>
            <p:cNvSpPr>
              <a:spLocks noEditPoints="1"/>
            </p:cNvSpPr>
            <p:nvPr/>
          </p:nvSpPr>
          <p:spPr bwMode="auto">
            <a:xfrm>
              <a:off x="2376" y="1522"/>
              <a:ext cx="86" cy="104"/>
            </a:xfrm>
            <a:custGeom>
              <a:avLst/>
              <a:gdLst>
                <a:gd name="T0" fmla="*/ 81 w 86"/>
                <a:gd name="T1" fmla="*/ 13 h 104"/>
                <a:gd name="T2" fmla="*/ 73 w 86"/>
                <a:gd name="T3" fmla="*/ 17 h 104"/>
                <a:gd name="T4" fmla="*/ 69 w 86"/>
                <a:gd name="T5" fmla="*/ 30 h 104"/>
                <a:gd name="T6" fmla="*/ 51 w 86"/>
                <a:gd name="T7" fmla="*/ 43 h 104"/>
                <a:gd name="T8" fmla="*/ 34 w 86"/>
                <a:gd name="T9" fmla="*/ 48 h 104"/>
                <a:gd name="T10" fmla="*/ 30 w 86"/>
                <a:gd name="T11" fmla="*/ 52 h 104"/>
                <a:gd name="T12" fmla="*/ 30 w 86"/>
                <a:gd name="T13" fmla="*/ 56 h 104"/>
                <a:gd name="T14" fmla="*/ 30 w 86"/>
                <a:gd name="T15" fmla="*/ 61 h 104"/>
                <a:gd name="T16" fmla="*/ 47 w 86"/>
                <a:gd name="T17" fmla="*/ 65 h 104"/>
                <a:gd name="T18" fmla="*/ 64 w 86"/>
                <a:gd name="T19" fmla="*/ 69 h 104"/>
                <a:gd name="T20" fmla="*/ 69 w 86"/>
                <a:gd name="T21" fmla="*/ 82 h 104"/>
                <a:gd name="T22" fmla="*/ 64 w 86"/>
                <a:gd name="T23" fmla="*/ 91 h 104"/>
                <a:gd name="T24" fmla="*/ 51 w 86"/>
                <a:gd name="T25" fmla="*/ 99 h 104"/>
                <a:gd name="T26" fmla="*/ 30 w 86"/>
                <a:gd name="T27" fmla="*/ 104 h 104"/>
                <a:gd name="T28" fmla="*/ 13 w 86"/>
                <a:gd name="T29" fmla="*/ 99 h 104"/>
                <a:gd name="T30" fmla="*/ 4 w 86"/>
                <a:gd name="T31" fmla="*/ 95 h 104"/>
                <a:gd name="T32" fmla="*/ 0 w 86"/>
                <a:gd name="T33" fmla="*/ 86 h 104"/>
                <a:gd name="T34" fmla="*/ 0 w 86"/>
                <a:gd name="T35" fmla="*/ 82 h 104"/>
                <a:gd name="T36" fmla="*/ 8 w 86"/>
                <a:gd name="T37" fmla="*/ 74 h 104"/>
                <a:gd name="T38" fmla="*/ 21 w 86"/>
                <a:gd name="T39" fmla="*/ 69 h 104"/>
                <a:gd name="T40" fmla="*/ 17 w 86"/>
                <a:gd name="T41" fmla="*/ 61 h 104"/>
                <a:gd name="T42" fmla="*/ 21 w 86"/>
                <a:gd name="T43" fmla="*/ 56 h 104"/>
                <a:gd name="T44" fmla="*/ 30 w 86"/>
                <a:gd name="T45" fmla="*/ 48 h 104"/>
                <a:gd name="T46" fmla="*/ 17 w 86"/>
                <a:gd name="T47" fmla="*/ 39 h 104"/>
                <a:gd name="T48" fmla="*/ 13 w 86"/>
                <a:gd name="T49" fmla="*/ 26 h 104"/>
                <a:gd name="T50" fmla="*/ 21 w 86"/>
                <a:gd name="T51" fmla="*/ 9 h 104"/>
                <a:gd name="T52" fmla="*/ 47 w 86"/>
                <a:gd name="T53" fmla="*/ 0 h 104"/>
                <a:gd name="T54" fmla="*/ 56 w 86"/>
                <a:gd name="T55" fmla="*/ 0 h 104"/>
                <a:gd name="T56" fmla="*/ 64 w 86"/>
                <a:gd name="T57" fmla="*/ 5 h 104"/>
                <a:gd name="T58" fmla="*/ 60 w 86"/>
                <a:gd name="T59" fmla="*/ 17 h 104"/>
                <a:gd name="T60" fmla="*/ 56 w 86"/>
                <a:gd name="T61" fmla="*/ 5 h 104"/>
                <a:gd name="T62" fmla="*/ 47 w 86"/>
                <a:gd name="T63" fmla="*/ 5 h 104"/>
                <a:gd name="T64" fmla="*/ 34 w 86"/>
                <a:gd name="T65" fmla="*/ 13 h 104"/>
                <a:gd name="T66" fmla="*/ 25 w 86"/>
                <a:gd name="T67" fmla="*/ 30 h 104"/>
                <a:gd name="T68" fmla="*/ 30 w 86"/>
                <a:gd name="T69" fmla="*/ 39 h 104"/>
                <a:gd name="T70" fmla="*/ 38 w 86"/>
                <a:gd name="T71" fmla="*/ 43 h 104"/>
                <a:gd name="T72" fmla="*/ 47 w 86"/>
                <a:gd name="T73" fmla="*/ 43 h 104"/>
                <a:gd name="T74" fmla="*/ 51 w 86"/>
                <a:gd name="T75" fmla="*/ 35 h 104"/>
                <a:gd name="T76" fmla="*/ 56 w 86"/>
                <a:gd name="T77" fmla="*/ 26 h 104"/>
                <a:gd name="T78" fmla="*/ 60 w 86"/>
                <a:gd name="T79" fmla="*/ 17 h 104"/>
                <a:gd name="T80" fmla="*/ 17 w 86"/>
                <a:gd name="T81" fmla="*/ 74 h 104"/>
                <a:gd name="T82" fmla="*/ 13 w 86"/>
                <a:gd name="T83" fmla="*/ 82 h 104"/>
                <a:gd name="T84" fmla="*/ 13 w 86"/>
                <a:gd name="T85" fmla="*/ 91 h 104"/>
                <a:gd name="T86" fmla="*/ 21 w 86"/>
                <a:gd name="T87" fmla="*/ 99 h 104"/>
                <a:gd name="T88" fmla="*/ 43 w 86"/>
                <a:gd name="T89" fmla="*/ 99 h 104"/>
                <a:gd name="T90" fmla="*/ 56 w 86"/>
                <a:gd name="T91" fmla="*/ 91 h 104"/>
                <a:gd name="T92" fmla="*/ 60 w 86"/>
                <a:gd name="T93" fmla="*/ 82 h 104"/>
                <a:gd name="T94" fmla="*/ 51 w 86"/>
                <a:gd name="T95" fmla="*/ 78 h 104"/>
                <a:gd name="T96" fmla="*/ 43 w 86"/>
                <a:gd name="T97" fmla="*/ 74 h 104"/>
                <a:gd name="T98" fmla="*/ 25 w 86"/>
                <a:gd name="T99" fmla="*/ 69 h 1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6"/>
                <a:gd name="T151" fmla="*/ 0 h 104"/>
                <a:gd name="T152" fmla="*/ 86 w 86"/>
                <a:gd name="T153" fmla="*/ 104 h 10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6" h="104">
                  <a:moveTo>
                    <a:pt x="86" y="5"/>
                  </a:moveTo>
                  <a:lnTo>
                    <a:pt x="81" y="13"/>
                  </a:lnTo>
                  <a:lnTo>
                    <a:pt x="69" y="13"/>
                  </a:lnTo>
                  <a:lnTo>
                    <a:pt x="73" y="17"/>
                  </a:lnTo>
                  <a:lnTo>
                    <a:pt x="73" y="22"/>
                  </a:lnTo>
                  <a:lnTo>
                    <a:pt x="69" y="30"/>
                  </a:lnTo>
                  <a:lnTo>
                    <a:pt x="64" y="39"/>
                  </a:lnTo>
                  <a:lnTo>
                    <a:pt x="51" y="43"/>
                  </a:lnTo>
                  <a:lnTo>
                    <a:pt x="38" y="48"/>
                  </a:lnTo>
                  <a:lnTo>
                    <a:pt x="34" y="48"/>
                  </a:lnTo>
                  <a:lnTo>
                    <a:pt x="30" y="52"/>
                  </a:lnTo>
                  <a:lnTo>
                    <a:pt x="30" y="56"/>
                  </a:lnTo>
                  <a:lnTo>
                    <a:pt x="30" y="61"/>
                  </a:lnTo>
                  <a:lnTo>
                    <a:pt x="34" y="61"/>
                  </a:lnTo>
                  <a:lnTo>
                    <a:pt x="47" y="65"/>
                  </a:lnTo>
                  <a:lnTo>
                    <a:pt x="60" y="69"/>
                  </a:lnTo>
                  <a:lnTo>
                    <a:pt x="64" y="69"/>
                  </a:lnTo>
                  <a:lnTo>
                    <a:pt x="69" y="74"/>
                  </a:lnTo>
                  <a:lnTo>
                    <a:pt x="69" y="82"/>
                  </a:lnTo>
                  <a:lnTo>
                    <a:pt x="69" y="86"/>
                  </a:lnTo>
                  <a:lnTo>
                    <a:pt x="64" y="91"/>
                  </a:lnTo>
                  <a:lnTo>
                    <a:pt x="60" y="95"/>
                  </a:lnTo>
                  <a:lnTo>
                    <a:pt x="51" y="99"/>
                  </a:lnTo>
                  <a:lnTo>
                    <a:pt x="43" y="104"/>
                  </a:lnTo>
                  <a:lnTo>
                    <a:pt x="30" y="104"/>
                  </a:lnTo>
                  <a:lnTo>
                    <a:pt x="21" y="104"/>
                  </a:lnTo>
                  <a:lnTo>
                    <a:pt x="13" y="99"/>
                  </a:lnTo>
                  <a:lnTo>
                    <a:pt x="8" y="99"/>
                  </a:lnTo>
                  <a:lnTo>
                    <a:pt x="4" y="95"/>
                  </a:lnTo>
                  <a:lnTo>
                    <a:pt x="0" y="91"/>
                  </a:lnTo>
                  <a:lnTo>
                    <a:pt x="0" y="86"/>
                  </a:lnTo>
                  <a:lnTo>
                    <a:pt x="0" y="82"/>
                  </a:lnTo>
                  <a:lnTo>
                    <a:pt x="4" y="78"/>
                  </a:lnTo>
                  <a:lnTo>
                    <a:pt x="8" y="74"/>
                  </a:lnTo>
                  <a:lnTo>
                    <a:pt x="13" y="74"/>
                  </a:lnTo>
                  <a:lnTo>
                    <a:pt x="21" y="69"/>
                  </a:lnTo>
                  <a:lnTo>
                    <a:pt x="17" y="65"/>
                  </a:lnTo>
                  <a:lnTo>
                    <a:pt x="17" y="61"/>
                  </a:lnTo>
                  <a:lnTo>
                    <a:pt x="17" y="56"/>
                  </a:lnTo>
                  <a:lnTo>
                    <a:pt x="21" y="56"/>
                  </a:lnTo>
                  <a:lnTo>
                    <a:pt x="25" y="52"/>
                  </a:lnTo>
                  <a:lnTo>
                    <a:pt x="30" y="48"/>
                  </a:lnTo>
                  <a:lnTo>
                    <a:pt x="25" y="43"/>
                  </a:lnTo>
                  <a:lnTo>
                    <a:pt x="17" y="39"/>
                  </a:lnTo>
                  <a:lnTo>
                    <a:pt x="13" y="35"/>
                  </a:lnTo>
                  <a:lnTo>
                    <a:pt x="13" y="26"/>
                  </a:lnTo>
                  <a:lnTo>
                    <a:pt x="17" y="17"/>
                  </a:lnTo>
                  <a:lnTo>
                    <a:pt x="21" y="9"/>
                  </a:lnTo>
                  <a:lnTo>
                    <a:pt x="34" y="0"/>
                  </a:lnTo>
                  <a:lnTo>
                    <a:pt x="47" y="0"/>
                  </a:lnTo>
                  <a:lnTo>
                    <a:pt x="51" y="0"/>
                  </a:lnTo>
                  <a:lnTo>
                    <a:pt x="56" y="0"/>
                  </a:lnTo>
                  <a:lnTo>
                    <a:pt x="60" y="5"/>
                  </a:lnTo>
                  <a:lnTo>
                    <a:pt x="64" y="5"/>
                  </a:lnTo>
                  <a:lnTo>
                    <a:pt x="86" y="5"/>
                  </a:lnTo>
                  <a:close/>
                  <a:moveTo>
                    <a:pt x="60" y="17"/>
                  </a:moveTo>
                  <a:lnTo>
                    <a:pt x="56" y="9"/>
                  </a:lnTo>
                  <a:lnTo>
                    <a:pt x="56" y="5"/>
                  </a:lnTo>
                  <a:lnTo>
                    <a:pt x="51" y="5"/>
                  </a:lnTo>
                  <a:lnTo>
                    <a:pt x="47" y="5"/>
                  </a:lnTo>
                  <a:lnTo>
                    <a:pt x="38" y="5"/>
                  </a:lnTo>
                  <a:lnTo>
                    <a:pt x="34" y="13"/>
                  </a:lnTo>
                  <a:lnTo>
                    <a:pt x="30" y="22"/>
                  </a:lnTo>
                  <a:lnTo>
                    <a:pt x="25" y="30"/>
                  </a:lnTo>
                  <a:lnTo>
                    <a:pt x="30" y="35"/>
                  </a:lnTo>
                  <a:lnTo>
                    <a:pt x="30" y="39"/>
                  </a:lnTo>
                  <a:lnTo>
                    <a:pt x="34" y="43"/>
                  </a:lnTo>
                  <a:lnTo>
                    <a:pt x="38" y="43"/>
                  </a:lnTo>
                  <a:lnTo>
                    <a:pt x="43" y="43"/>
                  </a:lnTo>
                  <a:lnTo>
                    <a:pt x="47" y="43"/>
                  </a:lnTo>
                  <a:lnTo>
                    <a:pt x="51" y="39"/>
                  </a:lnTo>
                  <a:lnTo>
                    <a:pt x="51" y="35"/>
                  </a:lnTo>
                  <a:lnTo>
                    <a:pt x="56" y="30"/>
                  </a:lnTo>
                  <a:lnTo>
                    <a:pt x="56" y="26"/>
                  </a:lnTo>
                  <a:lnTo>
                    <a:pt x="56" y="22"/>
                  </a:lnTo>
                  <a:lnTo>
                    <a:pt x="60" y="17"/>
                  </a:lnTo>
                  <a:close/>
                  <a:moveTo>
                    <a:pt x="25" y="69"/>
                  </a:moveTo>
                  <a:lnTo>
                    <a:pt x="17" y="74"/>
                  </a:lnTo>
                  <a:lnTo>
                    <a:pt x="13" y="78"/>
                  </a:lnTo>
                  <a:lnTo>
                    <a:pt x="13" y="82"/>
                  </a:lnTo>
                  <a:lnTo>
                    <a:pt x="8" y="86"/>
                  </a:lnTo>
                  <a:lnTo>
                    <a:pt x="13" y="91"/>
                  </a:lnTo>
                  <a:lnTo>
                    <a:pt x="13" y="95"/>
                  </a:lnTo>
                  <a:lnTo>
                    <a:pt x="21" y="99"/>
                  </a:lnTo>
                  <a:lnTo>
                    <a:pt x="34" y="99"/>
                  </a:lnTo>
                  <a:lnTo>
                    <a:pt x="43" y="99"/>
                  </a:lnTo>
                  <a:lnTo>
                    <a:pt x="51" y="95"/>
                  </a:lnTo>
                  <a:lnTo>
                    <a:pt x="56" y="91"/>
                  </a:lnTo>
                  <a:lnTo>
                    <a:pt x="60" y="86"/>
                  </a:lnTo>
                  <a:lnTo>
                    <a:pt x="60" y="82"/>
                  </a:lnTo>
                  <a:lnTo>
                    <a:pt x="56" y="78"/>
                  </a:lnTo>
                  <a:lnTo>
                    <a:pt x="51" y="78"/>
                  </a:lnTo>
                  <a:lnTo>
                    <a:pt x="47" y="74"/>
                  </a:lnTo>
                  <a:lnTo>
                    <a:pt x="43" y="74"/>
                  </a:lnTo>
                  <a:lnTo>
                    <a:pt x="34" y="74"/>
                  </a:lnTo>
                  <a:lnTo>
                    <a:pt x="25" y="69"/>
                  </a:lnTo>
                  <a:close/>
                </a:path>
              </a:pathLst>
            </a:custGeom>
            <a:solidFill>
              <a:srgbClr val="000000"/>
            </a:solidFill>
            <a:ln w="0">
              <a:solidFill>
                <a:srgbClr val="000000"/>
              </a:solidFill>
              <a:round/>
              <a:headEnd/>
              <a:tailEnd/>
            </a:ln>
          </p:spPr>
          <p:txBody>
            <a:bodyPr/>
            <a:lstStyle/>
            <a:p>
              <a:endParaRPr lang="en-US"/>
            </a:p>
          </p:txBody>
        </p:sp>
        <p:pic>
          <p:nvPicPr>
            <p:cNvPr id="21540" name="Picture 30"/>
            <p:cNvPicPr>
              <a:picLocks noChangeAspect="1" noChangeArrowheads="1"/>
            </p:cNvPicPr>
            <p:nvPr/>
          </p:nvPicPr>
          <p:blipFill>
            <a:blip r:embed="rId13" cstate="print"/>
            <a:srcRect/>
            <a:stretch>
              <a:fillRect/>
            </a:stretch>
          </p:blipFill>
          <p:spPr bwMode="auto">
            <a:xfrm>
              <a:off x="2466" y="1479"/>
              <a:ext cx="35" cy="151"/>
            </a:xfrm>
            <a:prstGeom prst="rect">
              <a:avLst/>
            </a:prstGeom>
            <a:noFill/>
            <a:ln w="9525">
              <a:noFill/>
              <a:miter lim="800000"/>
              <a:headEnd/>
              <a:tailEnd/>
            </a:ln>
          </p:spPr>
        </p:pic>
        <p:pic>
          <p:nvPicPr>
            <p:cNvPr id="21541" name="Picture 31"/>
            <p:cNvPicPr>
              <a:picLocks noChangeAspect="1" noChangeArrowheads="1"/>
            </p:cNvPicPr>
            <p:nvPr/>
          </p:nvPicPr>
          <p:blipFill>
            <a:blip r:embed="rId14" cstate="print"/>
            <a:srcRect/>
            <a:stretch>
              <a:fillRect/>
            </a:stretch>
          </p:blipFill>
          <p:spPr bwMode="auto">
            <a:xfrm>
              <a:off x="2466" y="1479"/>
              <a:ext cx="35" cy="151"/>
            </a:xfrm>
            <a:prstGeom prst="rect">
              <a:avLst/>
            </a:prstGeom>
            <a:noFill/>
            <a:ln w="9525">
              <a:noFill/>
              <a:miter lim="800000"/>
              <a:headEnd/>
              <a:tailEnd/>
            </a:ln>
          </p:spPr>
        </p:pic>
        <p:pic>
          <p:nvPicPr>
            <p:cNvPr id="21542" name="Picture 32"/>
            <p:cNvPicPr>
              <a:picLocks noChangeAspect="1" noChangeArrowheads="1"/>
            </p:cNvPicPr>
            <p:nvPr/>
          </p:nvPicPr>
          <p:blipFill>
            <a:blip r:embed="rId15" cstate="print"/>
            <a:srcRect/>
            <a:stretch>
              <a:fillRect/>
            </a:stretch>
          </p:blipFill>
          <p:spPr bwMode="auto">
            <a:xfrm>
              <a:off x="2544" y="1501"/>
              <a:ext cx="82" cy="99"/>
            </a:xfrm>
            <a:prstGeom prst="rect">
              <a:avLst/>
            </a:prstGeom>
            <a:noFill/>
            <a:ln w="9525">
              <a:noFill/>
              <a:miter lim="800000"/>
              <a:headEnd/>
              <a:tailEnd/>
            </a:ln>
          </p:spPr>
        </p:pic>
        <p:pic>
          <p:nvPicPr>
            <p:cNvPr id="21543" name="Picture 33"/>
            <p:cNvPicPr>
              <a:picLocks noChangeAspect="1" noChangeArrowheads="1"/>
            </p:cNvPicPr>
            <p:nvPr/>
          </p:nvPicPr>
          <p:blipFill>
            <a:blip r:embed="rId16" cstate="print"/>
            <a:srcRect/>
            <a:stretch>
              <a:fillRect/>
            </a:stretch>
          </p:blipFill>
          <p:spPr bwMode="auto">
            <a:xfrm>
              <a:off x="2544" y="1501"/>
              <a:ext cx="82" cy="99"/>
            </a:xfrm>
            <a:prstGeom prst="rect">
              <a:avLst/>
            </a:prstGeom>
            <a:noFill/>
            <a:ln w="9525">
              <a:noFill/>
              <a:miter lim="800000"/>
              <a:headEnd/>
              <a:tailEnd/>
            </a:ln>
          </p:spPr>
        </p:pic>
        <p:sp>
          <p:nvSpPr>
            <p:cNvPr id="21544" name="Freeform 34"/>
            <p:cNvSpPr>
              <a:spLocks/>
            </p:cNvSpPr>
            <p:nvPr/>
          </p:nvSpPr>
          <p:spPr bwMode="auto">
            <a:xfrm>
              <a:off x="2660" y="1488"/>
              <a:ext cx="86" cy="103"/>
            </a:xfrm>
            <a:custGeom>
              <a:avLst/>
              <a:gdLst>
                <a:gd name="T0" fmla="*/ 9 w 86"/>
                <a:gd name="T1" fmla="*/ 64 h 103"/>
                <a:gd name="T2" fmla="*/ 13 w 86"/>
                <a:gd name="T3" fmla="*/ 73 h 103"/>
                <a:gd name="T4" fmla="*/ 13 w 86"/>
                <a:gd name="T5" fmla="*/ 86 h 103"/>
                <a:gd name="T6" fmla="*/ 26 w 86"/>
                <a:gd name="T7" fmla="*/ 99 h 103"/>
                <a:gd name="T8" fmla="*/ 43 w 86"/>
                <a:gd name="T9" fmla="*/ 99 h 103"/>
                <a:gd name="T10" fmla="*/ 56 w 86"/>
                <a:gd name="T11" fmla="*/ 90 h 103"/>
                <a:gd name="T12" fmla="*/ 56 w 86"/>
                <a:gd name="T13" fmla="*/ 77 h 103"/>
                <a:gd name="T14" fmla="*/ 52 w 86"/>
                <a:gd name="T15" fmla="*/ 64 h 103"/>
                <a:gd name="T16" fmla="*/ 35 w 86"/>
                <a:gd name="T17" fmla="*/ 47 h 103"/>
                <a:gd name="T18" fmla="*/ 22 w 86"/>
                <a:gd name="T19" fmla="*/ 39 h 103"/>
                <a:gd name="T20" fmla="*/ 22 w 86"/>
                <a:gd name="T21" fmla="*/ 26 h 103"/>
                <a:gd name="T22" fmla="*/ 30 w 86"/>
                <a:gd name="T23" fmla="*/ 4 h 103"/>
                <a:gd name="T24" fmla="*/ 48 w 86"/>
                <a:gd name="T25" fmla="*/ 0 h 103"/>
                <a:gd name="T26" fmla="*/ 56 w 86"/>
                <a:gd name="T27" fmla="*/ 0 h 103"/>
                <a:gd name="T28" fmla="*/ 65 w 86"/>
                <a:gd name="T29" fmla="*/ 4 h 103"/>
                <a:gd name="T30" fmla="*/ 73 w 86"/>
                <a:gd name="T31" fmla="*/ 4 h 103"/>
                <a:gd name="T32" fmla="*/ 73 w 86"/>
                <a:gd name="T33" fmla="*/ 4 h 103"/>
                <a:gd name="T34" fmla="*/ 78 w 86"/>
                <a:gd name="T35" fmla="*/ 4 h 103"/>
                <a:gd name="T36" fmla="*/ 82 w 86"/>
                <a:gd name="T37" fmla="*/ 0 h 103"/>
                <a:gd name="T38" fmla="*/ 78 w 86"/>
                <a:gd name="T39" fmla="*/ 34 h 103"/>
                <a:gd name="T40" fmla="*/ 73 w 86"/>
                <a:gd name="T41" fmla="*/ 30 h 103"/>
                <a:gd name="T42" fmla="*/ 73 w 86"/>
                <a:gd name="T43" fmla="*/ 17 h 103"/>
                <a:gd name="T44" fmla="*/ 60 w 86"/>
                <a:gd name="T45" fmla="*/ 4 h 103"/>
                <a:gd name="T46" fmla="*/ 43 w 86"/>
                <a:gd name="T47" fmla="*/ 4 h 103"/>
                <a:gd name="T48" fmla="*/ 35 w 86"/>
                <a:gd name="T49" fmla="*/ 13 h 103"/>
                <a:gd name="T50" fmla="*/ 35 w 86"/>
                <a:gd name="T51" fmla="*/ 26 h 103"/>
                <a:gd name="T52" fmla="*/ 43 w 86"/>
                <a:gd name="T53" fmla="*/ 34 h 103"/>
                <a:gd name="T54" fmla="*/ 60 w 86"/>
                <a:gd name="T55" fmla="*/ 56 h 103"/>
                <a:gd name="T56" fmla="*/ 69 w 86"/>
                <a:gd name="T57" fmla="*/ 69 h 103"/>
                <a:gd name="T58" fmla="*/ 69 w 86"/>
                <a:gd name="T59" fmla="*/ 82 h 103"/>
                <a:gd name="T60" fmla="*/ 60 w 86"/>
                <a:gd name="T61" fmla="*/ 95 h 103"/>
                <a:gd name="T62" fmla="*/ 48 w 86"/>
                <a:gd name="T63" fmla="*/ 103 h 103"/>
                <a:gd name="T64" fmla="*/ 35 w 86"/>
                <a:gd name="T65" fmla="*/ 103 h 103"/>
                <a:gd name="T66" fmla="*/ 22 w 86"/>
                <a:gd name="T67" fmla="*/ 103 h 103"/>
                <a:gd name="T68" fmla="*/ 13 w 86"/>
                <a:gd name="T69" fmla="*/ 99 h 103"/>
                <a:gd name="T70" fmla="*/ 9 w 86"/>
                <a:gd name="T71" fmla="*/ 99 h 103"/>
                <a:gd name="T72" fmla="*/ 0 w 86"/>
                <a:gd name="T73" fmla="*/ 103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6"/>
                <a:gd name="T112" fmla="*/ 0 h 103"/>
                <a:gd name="T113" fmla="*/ 86 w 86"/>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6" h="103">
                  <a:moveTo>
                    <a:pt x="0" y="103"/>
                  </a:moveTo>
                  <a:lnTo>
                    <a:pt x="9" y="64"/>
                  </a:lnTo>
                  <a:lnTo>
                    <a:pt x="13" y="64"/>
                  </a:lnTo>
                  <a:lnTo>
                    <a:pt x="13" y="73"/>
                  </a:lnTo>
                  <a:lnTo>
                    <a:pt x="13" y="77"/>
                  </a:lnTo>
                  <a:lnTo>
                    <a:pt x="13" y="86"/>
                  </a:lnTo>
                  <a:lnTo>
                    <a:pt x="17" y="95"/>
                  </a:lnTo>
                  <a:lnTo>
                    <a:pt x="26" y="99"/>
                  </a:lnTo>
                  <a:lnTo>
                    <a:pt x="35" y="103"/>
                  </a:lnTo>
                  <a:lnTo>
                    <a:pt x="43" y="99"/>
                  </a:lnTo>
                  <a:lnTo>
                    <a:pt x="52" y="95"/>
                  </a:lnTo>
                  <a:lnTo>
                    <a:pt x="56" y="90"/>
                  </a:lnTo>
                  <a:lnTo>
                    <a:pt x="56" y="82"/>
                  </a:lnTo>
                  <a:lnTo>
                    <a:pt x="56" y="77"/>
                  </a:lnTo>
                  <a:lnTo>
                    <a:pt x="56" y="73"/>
                  </a:lnTo>
                  <a:lnTo>
                    <a:pt x="52" y="64"/>
                  </a:lnTo>
                  <a:lnTo>
                    <a:pt x="43" y="60"/>
                  </a:lnTo>
                  <a:lnTo>
                    <a:pt x="35" y="47"/>
                  </a:lnTo>
                  <a:lnTo>
                    <a:pt x="26" y="43"/>
                  </a:lnTo>
                  <a:lnTo>
                    <a:pt x="22" y="39"/>
                  </a:lnTo>
                  <a:lnTo>
                    <a:pt x="22" y="30"/>
                  </a:lnTo>
                  <a:lnTo>
                    <a:pt x="22" y="26"/>
                  </a:lnTo>
                  <a:lnTo>
                    <a:pt x="22" y="13"/>
                  </a:lnTo>
                  <a:lnTo>
                    <a:pt x="30" y="4"/>
                  </a:lnTo>
                  <a:lnTo>
                    <a:pt x="39" y="0"/>
                  </a:lnTo>
                  <a:lnTo>
                    <a:pt x="48" y="0"/>
                  </a:lnTo>
                  <a:lnTo>
                    <a:pt x="52" y="0"/>
                  </a:lnTo>
                  <a:lnTo>
                    <a:pt x="56" y="0"/>
                  </a:lnTo>
                  <a:lnTo>
                    <a:pt x="60" y="0"/>
                  </a:lnTo>
                  <a:lnTo>
                    <a:pt x="65" y="4"/>
                  </a:lnTo>
                  <a:lnTo>
                    <a:pt x="69" y="4"/>
                  </a:lnTo>
                  <a:lnTo>
                    <a:pt x="73" y="4"/>
                  </a:lnTo>
                  <a:lnTo>
                    <a:pt x="78" y="4"/>
                  </a:lnTo>
                  <a:lnTo>
                    <a:pt x="78" y="0"/>
                  </a:lnTo>
                  <a:lnTo>
                    <a:pt x="82" y="0"/>
                  </a:lnTo>
                  <a:lnTo>
                    <a:pt x="86" y="0"/>
                  </a:lnTo>
                  <a:lnTo>
                    <a:pt x="78" y="34"/>
                  </a:lnTo>
                  <a:lnTo>
                    <a:pt x="73" y="34"/>
                  </a:lnTo>
                  <a:lnTo>
                    <a:pt x="73" y="30"/>
                  </a:lnTo>
                  <a:lnTo>
                    <a:pt x="73" y="26"/>
                  </a:lnTo>
                  <a:lnTo>
                    <a:pt x="73" y="17"/>
                  </a:lnTo>
                  <a:lnTo>
                    <a:pt x="69" y="8"/>
                  </a:lnTo>
                  <a:lnTo>
                    <a:pt x="60" y="4"/>
                  </a:lnTo>
                  <a:lnTo>
                    <a:pt x="52" y="4"/>
                  </a:lnTo>
                  <a:lnTo>
                    <a:pt x="43" y="4"/>
                  </a:lnTo>
                  <a:lnTo>
                    <a:pt x="39" y="8"/>
                  </a:lnTo>
                  <a:lnTo>
                    <a:pt x="35" y="13"/>
                  </a:lnTo>
                  <a:lnTo>
                    <a:pt x="35" y="17"/>
                  </a:lnTo>
                  <a:lnTo>
                    <a:pt x="35" y="26"/>
                  </a:lnTo>
                  <a:lnTo>
                    <a:pt x="35" y="30"/>
                  </a:lnTo>
                  <a:lnTo>
                    <a:pt x="43" y="34"/>
                  </a:lnTo>
                  <a:lnTo>
                    <a:pt x="52" y="47"/>
                  </a:lnTo>
                  <a:lnTo>
                    <a:pt x="60" y="56"/>
                  </a:lnTo>
                  <a:lnTo>
                    <a:pt x="65" y="64"/>
                  </a:lnTo>
                  <a:lnTo>
                    <a:pt x="69" y="69"/>
                  </a:lnTo>
                  <a:lnTo>
                    <a:pt x="69" y="77"/>
                  </a:lnTo>
                  <a:lnTo>
                    <a:pt x="69" y="82"/>
                  </a:lnTo>
                  <a:lnTo>
                    <a:pt x="65" y="90"/>
                  </a:lnTo>
                  <a:lnTo>
                    <a:pt x="60" y="95"/>
                  </a:lnTo>
                  <a:lnTo>
                    <a:pt x="52" y="103"/>
                  </a:lnTo>
                  <a:lnTo>
                    <a:pt x="48" y="103"/>
                  </a:lnTo>
                  <a:lnTo>
                    <a:pt x="39" y="103"/>
                  </a:lnTo>
                  <a:lnTo>
                    <a:pt x="35" y="103"/>
                  </a:lnTo>
                  <a:lnTo>
                    <a:pt x="30" y="103"/>
                  </a:lnTo>
                  <a:lnTo>
                    <a:pt x="22" y="103"/>
                  </a:lnTo>
                  <a:lnTo>
                    <a:pt x="17" y="99"/>
                  </a:lnTo>
                  <a:lnTo>
                    <a:pt x="13" y="99"/>
                  </a:lnTo>
                  <a:lnTo>
                    <a:pt x="9" y="99"/>
                  </a:lnTo>
                  <a:lnTo>
                    <a:pt x="4" y="103"/>
                  </a:lnTo>
                  <a:lnTo>
                    <a:pt x="0" y="103"/>
                  </a:lnTo>
                  <a:close/>
                </a:path>
              </a:pathLst>
            </a:custGeom>
            <a:solidFill>
              <a:srgbClr val="000000"/>
            </a:solidFill>
            <a:ln w="0">
              <a:solidFill>
                <a:srgbClr val="000000"/>
              </a:solidFill>
              <a:round/>
              <a:headEnd/>
              <a:tailEnd/>
            </a:ln>
          </p:spPr>
          <p:txBody>
            <a:bodyPr/>
            <a:lstStyle/>
            <a:p>
              <a:endParaRPr lang="en-US"/>
            </a:p>
          </p:txBody>
        </p:sp>
        <p:sp>
          <p:nvSpPr>
            <p:cNvPr id="21545" name="Freeform 35"/>
            <p:cNvSpPr>
              <a:spLocks noEditPoints="1"/>
            </p:cNvSpPr>
            <p:nvPr/>
          </p:nvSpPr>
          <p:spPr bwMode="auto">
            <a:xfrm>
              <a:off x="2742" y="1522"/>
              <a:ext cx="60" cy="69"/>
            </a:xfrm>
            <a:custGeom>
              <a:avLst/>
              <a:gdLst>
                <a:gd name="T0" fmla="*/ 17 w 60"/>
                <a:gd name="T1" fmla="*/ 39 h 69"/>
                <a:gd name="T2" fmla="*/ 17 w 60"/>
                <a:gd name="T3" fmla="*/ 43 h 69"/>
                <a:gd name="T4" fmla="*/ 17 w 60"/>
                <a:gd name="T5" fmla="*/ 48 h 69"/>
                <a:gd name="T6" fmla="*/ 17 w 60"/>
                <a:gd name="T7" fmla="*/ 52 h 69"/>
                <a:gd name="T8" fmla="*/ 22 w 60"/>
                <a:gd name="T9" fmla="*/ 56 h 69"/>
                <a:gd name="T10" fmla="*/ 26 w 60"/>
                <a:gd name="T11" fmla="*/ 61 h 69"/>
                <a:gd name="T12" fmla="*/ 30 w 60"/>
                <a:gd name="T13" fmla="*/ 61 h 69"/>
                <a:gd name="T14" fmla="*/ 35 w 60"/>
                <a:gd name="T15" fmla="*/ 61 h 69"/>
                <a:gd name="T16" fmla="*/ 39 w 60"/>
                <a:gd name="T17" fmla="*/ 61 h 69"/>
                <a:gd name="T18" fmla="*/ 47 w 60"/>
                <a:gd name="T19" fmla="*/ 56 h 69"/>
                <a:gd name="T20" fmla="*/ 56 w 60"/>
                <a:gd name="T21" fmla="*/ 52 h 69"/>
                <a:gd name="T22" fmla="*/ 56 w 60"/>
                <a:gd name="T23" fmla="*/ 52 h 69"/>
                <a:gd name="T24" fmla="*/ 43 w 60"/>
                <a:gd name="T25" fmla="*/ 61 h 69"/>
                <a:gd name="T26" fmla="*/ 35 w 60"/>
                <a:gd name="T27" fmla="*/ 69 h 69"/>
                <a:gd name="T28" fmla="*/ 22 w 60"/>
                <a:gd name="T29" fmla="*/ 69 h 69"/>
                <a:gd name="T30" fmla="*/ 13 w 60"/>
                <a:gd name="T31" fmla="*/ 69 h 69"/>
                <a:gd name="T32" fmla="*/ 9 w 60"/>
                <a:gd name="T33" fmla="*/ 65 h 69"/>
                <a:gd name="T34" fmla="*/ 4 w 60"/>
                <a:gd name="T35" fmla="*/ 56 h 69"/>
                <a:gd name="T36" fmla="*/ 0 w 60"/>
                <a:gd name="T37" fmla="*/ 48 h 69"/>
                <a:gd name="T38" fmla="*/ 4 w 60"/>
                <a:gd name="T39" fmla="*/ 35 h 69"/>
                <a:gd name="T40" fmla="*/ 9 w 60"/>
                <a:gd name="T41" fmla="*/ 26 h 69"/>
                <a:gd name="T42" fmla="*/ 17 w 60"/>
                <a:gd name="T43" fmla="*/ 13 h 69"/>
                <a:gd name="T44" fmla="*/ 26 w 60"/>
                <a:gd name="T45" fmla="*/ 5 h 69"/>
                <a:gd name="T46" fmla="*/ 35 w 60"/>
                <a:gd name="T47" fmla="*/ 0 h 69"/>
                <a:gd name="T48" fmla="*/ 47 w 60"/>
                <a:gd name="T49" fmla="*/ 0 h 69"/>
                <a:gd name="T50" fmla="*/ 52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9 w 60"/>
                <a:gd name="T65" fmla="*/ 35 h 69"/>
                <a:gd name="T66" fmla="*/ 30 w 60"/>
                <a:gd name="T67" fmla="*/ 39 h 69"/>
                <a:gd name="T68" fmla="*/ 17 w 60"/>
                <a:gd name="T69" fmla="*/ 39 h 69"/>
                <a:gd name="T70" fmla="*/ 17 w 60"/>
                <a:gd name="T71" fmla="*/ 39 h 69"/>
                <a:gd name="T72" fmla="*/ 26 w 60"/>
                <a:gd name="T73" fmla="*/ 35 h 69"/>
                <a:gd name="T74" fmla="*/ 35 w 60"/>
                <a:gd name="T75" fmla="*/ 30 h 69"/>
                <a:gd name="T76" fmla="*/ 39 w 60"/>
                <a:gd name="T77" fmla="*/ 26 h 69"/>
                <a:gd name="T78" fmla="*/ 47 w 60"/>
                <a:gd name="T79" fmla="*/ 22 h 69"/>
                <a:gd name="T80" fmla="*/ 47 w 60"/>
                <a:gd name="T81" fmla="*/ 17 h 69"/>
                <a:gd name="T82" fmla="*/ 52 w 60"/>
                <a:gd name="T83" fmla="*/ 9 h 69"/>
                <a:gd name="T84" fmla="*/ 47 w 60"/>
                <a:gd name="T85" fmla="*/ 9 h 69"/>
                <a:gd name="T86" fmla="*/ 47 w 60"/>
                <a:gd name="T87" fmla="*/ 5 h 69"/>
                <a:gd name="T88" fmla="*/ 47 w 60"/>
                <a:gd name="T89" fmla="*/ 5 h 69"/>
                <a:gd name="T90" fmla="*/ 43 w 60"/>
                <a:gd name="T91" fmla="*/ 5 h 69"/>
                <a:gd name="T92" fmla="*/ 35 w 60"/>
                <a:gd name="T93" fmla="*/ 5 h 69"/>
                <a:gd name="T94" fmla="*/ 26 w 60"/>
                <a:gd name="T95" fmla="*/ 13 h 69"/>
                <a:gd name="T96" fmla="*/ 22 w 60"/>
                <a:gd name="T97" fmla="*/ 22 h 69"/>
                <a:gd name="T98" fmla="*/ 17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7" y="39"/>
                  </a:moveTo>
                  <a:lnTo>
                    <a:pt x="17" y="43"/>
                  </a:lnTo>
                  <a:lnTo>
                    <a:pt x="17" y="48"/>
                  </a:lnTo>
                  <a:lnTo>
                    <a:pt x="17" y="52"/>
                  </a:lnTo>
                  <a:lnTo>
                    <a:pt x="22" y="56"/>
                  </a:lnTo>
                  <a:lnTo>
                    <a:pt x="26" y="61"/>
                  </a:lnTo>
                  <a:lnTo>
                    <a:pt x="30" y="61"/>
                  </a:lnTo>
                  <a:lnTo>
                    <a:pt x="35" y="61"/>
                  </a:lnTo>
                  <a:lnTo>
                    <a:pt x="39" y="61"/>
                  </a:lnTo>
                  <a:lnTo>
                    <a:pt x="47" y="56"/>
                  </a:lnTo>
                  <a:lnTo>
                    <a:pt x="56" y="52"/>
                  </a:lnTo>
                  <a:lnTo>
                    <a:pt x="43" y="61"/>
                  </a:lnTo>
                  <a:lnTo>
                    <a:pt x="35" y="69"/>
                  </a:lnTo>
                  <a:lnTo>
                    <a:pt x="22" y="69"/>
                  </a:lnTo>
                  <a:lnTo>
                    <a:pt x="13" y="69"/>
                  </a:lnTo>
                  <a:lnTo>
                    <a:pt x="9" y="65"/>
                  </a:lnTo>
                  <a:lnTo>
                    <a:pt x="4" y="56"/>
                  </a:lnTo>
                  <a:lnTo>
                    <a:pt x="0" y="48"/>
                  </a:lnTo>
                  <a:lnTo>
                    <a:pt x="4" y="35"/>
                  </a:lnTo>
                  <a:lnTo>
                    <a:pt x="9" y="26"/>
                  </a:lnTo>
                  <a:lnTo>
                    <a:pt x="17" y="13"/>
                  </a:lnTo>
                  <a:lnTo>
                    <a:pt x="26" y="5"/>
                  </a:lnTo>
                  <a:lnTo>
                    <a:pt x="35" y="0"/>
                  </a:lnTo>
                  <a:lnTo>
                    <a:pt x="47" y="0"/>
                  </a:lnTo>
                  <a:lnTo>
                    <a:pt x="52" y="0"/>
                  </a:lnTo>
                  <a:lnTo>
                    <a:pt x="56" y="5"/>
                  </a:lnTo>
                  <a:lnTo>
                    <a:pt x="60" y="9"/>
                  </a:lnTo>
                  <a:lnTo>
                    <a:pt x="60" y="17"/>
                  </a:lnTo>
                  <a:lnTo>
                    <a:pt x="56" y="22"/>
                  </a:lnTo>
                  <a:lnTo>
                    <a:pt x="47" y="30"/>
                  </a:lnTo>
                  <a:lnTo>
                    <a:pt x="39" y="35"/>
                  </a:lnTo>
                  <a:lnTo>
                    <a:pt x="30" y="39"/>
                  </a:lnTo>
                  <a:lnTo>
                    <a:pt x="17" y="39"/>
                  </a:lnTo>
                  <a:close/>
                  <a:moveTo>
                    <a:pt x="17" y="39"/>
                  </a:moveTo>
                  <a:lnTo>
                    <a:pt x="26" y="35"/>
                  </a:lnTo>
                  <a:lnTo>
                    <a:pt x="35" y="30"/>
                  </a:lnTo>
                  <a:lnTo>
                    <a:pt x="39" y="26"/>
                  </a:lnTo>
                  <a:lnTo>
                    <a:pt x="47" y="22"/>
                  </a:lnTo>
                  <a:lnTo>
                    <a:pt x="47" y="17"/>
                  </a:lnTo>
                  <a:lnTo>
                    <a:pt x="52" y="9"/>
                  </a:lnTo>
                  <a:lnTo>
                    <a:pt x="47" y="9"/>
                  </a:lnTo>
                  <a:lnTo>
                    <a:pt x="47" y="5"/>
                  </a:lnTo>
                  <a:lnTo>
                    <a:pt x="43" y="5"/>
                  </a:lnTo>
                  <a:lnTo>
                    <a:pt x="35" y="5"/>
                  </a:lnTo>
                  <a:lnTo>
                    <a:pt x="26" y="13"/>
                  </a:lnTo>
                  <a:lnTo>
                    <a:pt x="22" y="22"/>
                  </a:lnTo>
                  <a:lnTo>
                    <a:pt x="17" y="39"/>
                  </a:lnTo>
                  <a:close/>
                </a:path>
              </a:pathLst>
            </a:custGeom>
            <a:solidFill>
              <a:srgbClr val="000000"/>
            </a:solidFill>
            <a:ln w="0">
              <a:solidFill>
                <a:srgbClr val="000000"/>
              </a:solidFill>
              <a:round/>
              <a:headEnd/>
              <a:tailEnd/>
            </a:ln>
          </p:spPr>
          <p:txBody>
            <a:bodyPr/>
            <a:lstStyle/>
            <a:p>
              <a:endParaRPr lang="en-US"/>
            </a:p>
          </p:txBody>
        </p:sp>
        <p:sp>
          <p:nvSpPr>
            <p:cNvPr id="21546" name="Freeform 36"/>
            <p:cNvSpPr>
              <a:spLocks/>
            </p:cNvSpPr>
            <p:nvPr/>
          </p:nvSpPr>
          <p:spPr bwMode="auto">
            <a:xfrm>
              <a:off x="2811" y="1522"/>
              <a:ext cx="60" cy="69"/>
            </a:xfrm>
            <a:custGeom>
              <a:avLst/>
              <a:gdLst>
                <a:gd name="T0" fmla="*/ 4 w 60"/>
                <a:gd name="T1" fmla="*/ 5 h 69"/>
                <a:gd name="T2" fmla="*/ 30 w 60"/>
                <a:gd name="T3" fmla="*/ 0 h 69"/>
                <a:gd name="T4" fmla="*/ 22 w 60"/>
                <a:gd name="T5" fmla="*/ 39 h 69"/>
                <a:gd name="T6" fmla="*/ 35 w 60"/>
                <a:gd name="T7" fmla="*/ 17 h 69"/>
                <a:gd name="T8" fmla="*/ 43 w 60"/>
                <a:gd name="T9" fmla="*/ 5 h 69"/>
                <a:gd name="T10" fmla="*/ 47 w 60"/>
                <a:gd name="T11" fmla="*/ 0 h 69"/>
                <a:gd name="T12" fmla="*/ 52 w 60"/>
                <a:gd name="T13" fmla="*/ 0 h 69"/>
                <a:gd name="T14" fmla="*/ 56 w 60"/>
                <a:gd name="T15" fmla="*/ 0 h 69"/>
                <a:gd name="T16" fmla="*/ 56 w 60"/>
                <a:gd name="T17" fmla="*/ 0 h 69"/>
                <a:gd name="T18" fmla="*/ 56 w 60"/>
                <a:gd name="T19" fmla="*/ 5 h 69"/>
                <a:gd name="T20" fmla="*/ 60 w 60"/>
                <a:gd name="T21" fmla="*/ 5 h 69"/>
                <a:gd name="T22" fmla="*/ 56 w 60"/>
                <a:gd name="T23" fmla="*/ 13 h 69"/>
                <a:gd name="T24" fmla="*/ 56 w 60"/>
                <a:gd name="T25" fmla="*/ 17 h 69"/>
                <a:gd name="T26" fmla="*/ 56 w 60"/>
                <a:gd name="T27" fmla="*/ 22 h 69"/>
                <a:gd name="T28" fmla="*/ 52 w 60"/>
                <a:gd name="T29" fmla="*/ 22 h 69"/>
                <a:gd name="T30" fmla="*/ 47 w 60"/>
                <a:gd name="T31" fmla="*/ 22 h 69"/>
                <a:gd name="T32" fmla="*/ 47 w 60"/>
                <a:gd name="T33" fmla="*/ 17 h 69"/>
                <a:gd name="T34" fmla="*/ 47 w 60"/>
                <a:gd name="T35" fmla="*/ 17 h 69"/>
                <a:gd name="T36" fmla="*/ 47 w 60"/>
                <a:gd name="T37" fmla="*/ 17 h 69"/>
                <a:gd name="T38" fmla="*/ 47 w 60"/>
                <a:gd name="T39" fmla="*/ 13 h 69"/>
                <a:gd name="T40" fmla="*/ 47 w 60"/>
                <a:gd name="T41" fmla="*/ 13 h 69"/>
                <a:gd name="T42" fmla="*/ 47 w 60"/>
                <a:gd name="T43" fmla="*/ 13 h 69"/>
                <a:gd name="T44" fmla="*/ 43 w 60"/>
                <a:gd name="T45" fmla="*/ 13 h 69"/>
                <a:gd name="T46" fmla="*/ 43 w 60"/>
                <a:gd name="T47" fmla="*/ 13 h 69"/>
                <a:gd name="T48" fmla="*/ 43 w 60"/>
                <a:gd name="T49" fmla="*/ 13 h 69"/>
                <a:gd name="T50" fmla="*/ 39 w 60"/>
                <a:gd name="T51" fmla="*/ 17 h 69"/>
                <a:gd name="T52" fmla="*/ 35 w 60"/>
                <a:gd name="T53" fmla="*/ 17 h 69"/>
                <a:gd name="T54" fmla="*/ 30 w 60"/>
                <a:gd name="T55" fmla="*/ 26 h 69"/>
                <a:gd name="T56" fmla="*/ 22 w 60"/>
                <a:gd name="T57" fmla="*/ 39 h 69"/>
                <a:gd name="T58" fmla="*/ 22 w 60"/>
                <a:gd name="T59" fmla="*/ 43 h 69"/>
                <a:gd name="T60" fmla="*/ 17 w 60"/>
                <a:gd name="T61" fmla="*/ 48 h 69"/>
                <a:gd name="T62" fmla="*/ 17 w 60"/>
                <a:gd name="T63" fmla="*/ 56 h 69"/>
                <a:gd name="T64" fmla="*/ 13 w 60"/>
                <a:gd name="T65" fmla="*/ 61 h 69"/>
                <a:gd name="T66" fmla="*/ 13 w 60"/>
                <a:gd name="T67" fmla="*/ 69 h 69"/>
                <a:gd name="T68" fmla="*/ 0 w 60"/>
                <a:gd name="T69" fmla="*/ 69 h 69"/>
                <a:gd name="T70" fmla="*/ 13 w 60"/>
                <a:gd name="T71" fmla="*/ 22 h 69"/>
                <a:gd name="T72" fmla="*/ 17 w 60"/>
                <a:gd name="T73" fmla="*/ 13 h 69"/>
                <a:gd name="T74" fmla="*/ 17 w 60"/>
                <a:gd name="T75" fmla="*/ 9 h 69"/>
                <a:gd name="T76" fmla="*/ 17 w 60"/>
                <a:gd name="T77" fmla="*/ 9 h 69"/>
                <a:gd name="T78" fmla="*/ 17 w 60"/>
                <a:gd name="T79" fmla="*/ 9 h 69"/>
                <a:gd name="T80" fmla="*/ 13 w 60"/>
                <a:gd name="T81" fmla="*/ 5 h 69"/>
                <a:gd name="T82" fmla="*/ 13 w 60"/>
                <a:gd name="T83" fmla="*/ 5 h 69"/>
                <a:gd name="T84" fmla="*/ 9 w 60"/>
                <a:gd name="T85" fmla="*/ 5 h 69"/>
                <a:gd name="T86" fmla="*/ 4 w 60"/>
                <a:gd name="T87" fmla="*/ 5 h 69"/>
                <a:gd name="T88" fmla="*/ 4 w 60"/>
                <a:gd name="T89" fmla="*/ 5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
                <a:gd name="T136" fmla="*/ 0 h 69"/>
                <a:gd name="T137" fmla="*/ 60 w 60"/>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 h="69">
                  <a:moveTo>
                    <a:pt x="4" y="5"/>
                  </a:moveTo>
                  <a:lnTo>
                    <a:pt x="30" y="0"/>
                  </a:lnTo>
                  <a:lnTo>
                    <a:pt x="22" y="39"/>
                  </a:lnTo>
                  <a:lnTo>
                    <a:pt x="35" y="17"/>
                  </a:lnTo>
                  <a:lnTo>
                    <a:pt x="43" y="5"/>
                  </a:lnTo>
                  <a:lnTo>
                    <a:pt x="47" y="0"/>
                  </a:lnTo>
                  <a:lnTo>
                    <a:pt x="52" y="0"/>
                  </a:lnTo>
                  <a:lnTo>
                    <a:pt x="56" y="0"/>
                  </a:lnTo>
                  <a:lnTo>
                    <a:pt x="56" y="5"/>
                  </a:lnTo>
                  <a:lnTo>
                    <a:pt x="60" y="5"/>
                  </a:lnTo>
                  <a:lnTo>
                    <a:pt x="56" y="13"/>
                  </a:lnTo>
                  <a:lnTo>
                    <a:pt x="56" y="17"/>
                  </a:lnTo>
                  <a:lnTo>
                    <a:pt x="56" y="22"/>
                  </a:lnTo>
                  <a:lnTo>
                    <a:pt x="52" y="22"/>
                  </a:lnTo>
                  <a:lnTo>
                    <a:pt x="47" y="22"/>
                  </a:lnTo>
                  <a:lnTo>
                    <a:pt x="47" y="17"/>
                  </a:lnTo>
                  <a:lnTo>
                    <a:pt x="47" y="13"/>
                  </a:lnTo>
                  <a:lnTo>
                    <a:pt x="43" y="13"/>
                  </a:lnTo>
                  <a:lnTo>
                    <a:pt x="39" y="17"/>
                  </a:lnTo>
                  <a:lnTo>
                    <a:pt x="35" y="17"/>
                  </a:lnTo>
                  <a:lnTo>
                    <a:pt x="30" y="26"/>
                  </a:lnTo>
                  <a:lnTo>
                    <a:pt x="22" y="39"/>
                  </a:lnTo>
                  <a:lnTo>
                    <a:pt x="22" y="43"/>
                  </a:lnTo>
                  <a:lnTo>
                    <a:pt x="17" y="48"/>
                  </a:lnTo>
                  <a:lnTo>
                    <a:pt x="17" y="56"/>
                  </a:lnTo>
                  <a:lnTo>
                    <a:pt x="13" y="61"/>
                  </a:lnTo>
                  <a:lnTo>
                    <a:pt x="13" y="69"/>
                  </a:lnTo>
                  <a:lnTo>
                    <a:pt x="0" y="69"/>
                  </a:lnTo>
                  <a:lnTo>
                    <a:pt x="13" y="22"/>
                  </a:lnTo>
                  <a:lnTo>
                    <a:pt x="17" y="13"/>
                  </a:lnTo>
                  <a:lnTo>
                    <a:pt x="17" y="9"/>
                  </a:lnTo>
                  <a:lnTo>
                    <a:pt x="13" y="5"/>
                  </a:lnTo>
                  <a:lnTo>
                    <a:pt x="9" y="5"/>
                  </a:lnTo>
                  <a:lnTo>
                    <a:pt x="4" y="5"/>
                  </a:lnTo>
                  <a:close/>
                </a:path>
              </a:pathLst>
            </a:custGeom>
            <a:solidFill>
              <a:srgbClr val="000000"/>
            </a:solidFill>
            <a:ln w="0">
              <a:solidFill>
                <a:srgbClr val="000000"/>
              </a:solidFill>
              <a:round/>
              <a:headEnd/>
              <a:tailEnd/>
            </a:ln>
          </p:spPr>
          <p:txBody>
            <a:bodyPr/>
            <a:lstStyle/>
            <a:p>
              <a:endParaRPr lang="en-US"/>
            </a:p>
          </p:txBody>
        </p:sp>
        <p:sp>
          <p:nvSpPr>
            <p:cNvPr id="21547" name="Freeform 37"/>
            <p:cNvSpPr>
              <a:spLocks/>
            </p:cNvSpPr>
            <p:nvPr/>
          </p:nvSpPr>
          <p:spPr bwMode="auto">
            <a:xfrm>
              <a:off x="2876" y="1522"/>
              <a:ext cx="64" cy="69"/>
            </a:xfrm>
            <a:custGeom>
              <a:avLst/>
              <a:gdLst>
                <a:gd name="T0" fmla="*/ 0 w 64"/>
                <a:gd name="T1" fmla="*/ 5 h 69"/>
                <a:gd name="T2" fmla="*/ 21 w 64"/>
                <a:gd name="T3" fmla="*/ 0 h 69"/>
                <a:gd name="T4" fmla="*/ 26 w 64"/>
                <a:gd name="T5" fmla="*/ 5 h 69"/>
                <a:gd name="T6" fmla="*/ 26 w 64"/>
                <a:gd name="T7" fmla="*/ 13 h 69"/>
                <a:gd name="T8" fmla="*/ 30 w 64"/>
                <a:gd name="T9" fmla="*/ 22 h 69"/>
                <a:gd name="T10" fmla="*/ 30 w 64"/>
                <a:gd name="T11" fmla="*/ 30 h 69"/>
                <a:gd name="T12" fmla="*/ 30 w 64"/>
                <a:gd name="T13" fmla="*/ 43 h 69"/>
                <a:gd name="T14" fmla="*/ 30 w 64"/>
                <a:gd name="T15" fmla="*/ 56 h 69"/>
                <a:gd name="T16" fmla="*/ 38 w 64"/>
                <a:gd name="T17" fmla="*/ 48 h 69"/>
                <a:gd name="T18" fmla="*/ 43 w 64"/>
                <a:gd name="T19" fmla="*/ 43 h 69"/>
                <a:gd name="T20" fmla="*/ 47 w 64"/>
                <a:gd name="T21" fmla="*/ 35 h 69"/>
                <a:gd name="T22" fmla="*/ 51 w 64"/>
                <a:gd name="T23" fmla="*/ 30 h 69"/>
                <a:gd name="T24" fmla="*/ 56 w 64"/>
                <a:gd name="T25" fmla="*/ 26 h 69"/>
                <a:gd name="T26" fmla="*/ 56 w 64"/>
                <a:gd name="T27" fmla="*/ 26 h 69"/>
                <a:gd name="T28" fmla="*/ 56 w 64"/>
                <a:gd name="T29" fmla="*/ 22 h 69"/>
                <a:gd name="T30" fmla="*/ 56 w 64"/>
                <a:gd name="T31" fmla="*/ 17 h 69"/>
                <a:gd name="T32" fmla="*/ 56 w 64"/>
                <a:gd name="T33" fmla="*/ 17 h 69"/>
                <a:gd name="T34" fmla="*/ 56 w 64"/>
                <a:gd name="T35" fmla="*/ 13 h 69"/>
                <a:gd name="T36" fmla="*/ 51 w 64"/>
                <a:gd name="T37" fmla="*/ 13 h 69"/>
                <a:gd name="T38" fmla="*/ 47 w 64"/>
                <a:gd name="T39" fmla="*/ 9 h 69"/>
                <a:gd name="T40" fmla="*/ 47 w 64"/>
                <a:gd name="T41" fmla="*/ 5 h 69"/>
                <a:gd name="T42" fmla="*/ 47 w 64"/>
                <a:gd name="T43" fmla="*/ 5 h 69"/>
                <a:gd name="T44" fmla="*/ 51 w 64"/>
                <a:gd name="T45" fmla="*/ 0 h 69"/>
                <a:gd name="T46" fmla="*/ 51 w 64"/>
                <a:gd name="T47" fmla="*/ 0 h 69"/>
                <a:gd name="T48" fmla="*/ 56 w 64"/>
                <a:gd name="T49" fmla="*/ 0 h 69"/>
                <a:gd name="T50" fmla="*/ 60 w 64"/>
                <a:gd name="T51" fmla="*/ 0 h 69"/>
                <a:gd name="T52" fmla="*/ 64 w 64"/>
                <a:gd name="T53" fmla="*/ 5 h 69"/>
                <a:gd name="T54" fmla="*/ 64 w 64"/>
                <a:gd name="T55" fmla="*/ 5 h 69"/>
                <a:gd name="T56" fmla="*/ 64 w 64"/>
                <a:gd name="T57" fmla="*/ 9 h 69"/>
                <a:gd name="T58" fmla="*/ 64 w 64"/>
                <a:gd name="T59" fmla="*/ 13 h 69"/>
                <a:gd name="T60" fmla="*/ 64 w 64"/>
                <a:gd name="T61" fmla="*/ 17 h 69"/>
                <a:gd name="T62" fmla="*/ 60 w 64"/>
                <a:gd name="T63" fmla="*/ 22 h 69"/>
                <a:gd name="T64" fmla="*/ 56 w 64"/>
                <a:gd name="T65" fmla="*/ 30 h 69"/>
                <a:gd name="T66" fmla="*/ 51 w 64"/>
                <a:gd name="T67" fmla="*/ 39 h 69"/>
                <a:gd name="T68" fmla="*/ 38 w 64"/>
                <a:gd name="T69" fmla="*/ 52 h 69"/>
                <a:gd name="T70" fmla="*/ 38 w 64"/>
                <a:gd name="T71" fmla="*/ 56 h 69"/>
                <a:gd name="T72" fmla="*/ 34 w 64"/>
                <a:gd name="T73" fmla="*/ 61 h 69"/>
                <a:gd name="T74" fmla="*/ 26 w 64"/>
                <a:gd name="T75" fmla="*/ 69 h 69"/>
                <a:gd name="T76" fmla="*/ 21 w 64"/>
                <a:gd name="T77" fmla="*/ 69 h 69"/>
                <a:gd name="T78" fmla="*/ 21 w 64"/>
                <a:gd name="T79" fmla="*/ 48 h 69"/>
                <a:gd name="T80" fmla="*/ 17 w 64"/>
                <a:gd name="T81" fmla="*/ 30 h 69"/>
                <a:gd name="T82" fmla="*/ 17 w 64"/>
                <a:gd name="T83" fmla="*/ 22 h 69"/>
                <a:gd name="T84" fmla="*/ 13 w 64"/>
                <a:gd name="T85" fmla="*/ 13 h 69"/>
                <a:gd name="T86" fmla="*/ 8 w 64"/>
                <a:gd name="T87" fmla="*/ 9 h 69"/>
                <a:gd name="T88" fmla="*/ 8 w 64"/>
                <a:gd name="T89" fmla="*/ 9 h 69"/>
                <a:gd name="T90" fmla="*/ 4 w 64"/>
                <a:gd name="T91" fmla="*/ 9 h 69"/>
                <a:gd name="T92" fmla="*/ 0 w 64"/>
                <a:gd name="T93" fmla="*/ 9 h 69"/>
                <a:gd name="T94" fmla="*/ 0 w 64"/>
                <a:gd name="T95" fmla="*/ 5 h 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
                <a:gd name="T145" fmla="*/ 0 h 69"/>
                <a:gd name="T146" fmla="*/ 64 w 64"/>
                <a:gd name="T147" fmla="*/ 69 h 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 h="69">
                  <a:moveTo>
                    <a:pt x="0" y="5"/>
                  </a:moveTo>
                  <a:lnTo>
                    <a:pt x="21" y="0"/>
                  </a:lnTo>
                  <a:lnTo>
                    <a:pt x="26" y="5"/>
                  </a:lnTo>
                  <a:lnTo>
                    <a:pt x="26" y="13"/>
                  </a:lnTo>
                  <a:lnTo>
                    <a:pt x="30" y="22"/>
                  </a:lnTo>
                  <a:lnTo>
                    <a:pt x="30" y="30"/>
                  </a:lnTo>
                  <a:lnTo>
                    <a:pt x="30" y="43"/>
                  </a:lnTo>
                  <a:lnTo>
                    <a:pt x="30" y="56"/>
                  </a:lnTo>
                  <a:lnTo>
                    <a:pt x="38" y="48"/>
                  </a:lnTo>
                  <a:lnTo>
                    <a:pt x="43" y="43"/>
                  </a:lnTo>
                  <a:lnTo>
                    <a:pt x="47" y="35"/>
                  </a:lnTo>
                  <a:lnTo>
                    <a:pt x="51" y="30"/>
                  </a:lnTo>
                  <a:lnTo>
                    <a:pt x="56" y="26"/>
                  </a:lnTo>
                  <a:lnTo>
                    <a:pt x="56" y="22"/>
                  </a:lnTo>
                  <a:lnTo>
                    <a:pt x="56" y="17"/>
                  </a:lnTo>
                  <a:lnTo>
                    <a:pt x="56" y="13"/>
                  </a:lnTo>
                  <a:lnTo>
                    <a:pt x="51" y="13"/>
                  </a:lnTo>
                  <a:lnTo>
                    <a:pt x="47" y="9"/>
                  </a:lnTo>
                  <a:lnTo>
                    <a:pt x="47" y="5"/>
                  </a:lnTo>
                  <a:lnTo>
                    <a:pt x="51" y="0"/>
                  </a:lnTo>
                  <a:lnTo>
                    <a:pt x="56" y="0"/>
                  </a:lnTo>
                  <a:lnTo>
                    <a:pt x="60" y="0"/>
                  </a:lnTo>
                  <a:lnTo>
                    <a:pt x="64" y="5"/>
                  </a:lnTo>
                  <a:lnTo>
                    <a:pt x="64" y="9"/>
                  </a:lnTo>
                  <a:lnTo>
                    <a:pt x="64" y="13"/>
                  </a:lnTo>
                  <a:lnTo>
                    <a:pt x="64" y="17"/>
                  </a:lnTo>
                  <a:lnTo>
                    <a:pt x="60" y="22"/>
                  </a:lnTo>
                  <a:lnTo>
                    <a:pt x="56" y="30"/>
                  </a:lnTo>
                  <a:lnTo>
                    <a:pt x="51" y="39"/>
                  </a:lnTo>
                  <a:lnTo>
                    <a:pt x="38" y="52"/>
                  </a:lnTo>
                  <a:lnTo>
                    <a:pt x="38" y="56"/>
                  </a:lnTo>
                  <a:lnTo>
                    <a:pt x="34" y="61"/>
                  </a:lnTo>
                  <a:lnTo>
                    <a:pt x="26" y="69"/>
                  </a:lnTo>
                  <a:lnTo>
                    <a:pt x="21" y="69"/>
                  </a:lnTo>
                  <a:lnTo>
                    <a:pt x="21" y="48"/>
                  </a:lnTo>
                  <a:lnTo>
                    <a:pt x="17" y="30"/>
                  </a:lnTo>
                  <a:lnTo>
                    <a:pt x="17" y="22"/>
                  </a:lnTo>
                  <a:lnTo>
                    <a:pt x="13" y="13"/>
                  </a:lnTo>
                  <a:lnTo>
                    <a:pt x="8" y="9"/>
                  </a:lnTo>
                  <a:lnTo>
                    <a:pt x="4" y="9"/>
                  </a:lnTo>
                  <a:lnTo>
                    <a:pt x="0" y="9"/>
                  </a:lnTo>
                  <a:lnTo>
                    <a:pt x="0" y="5"/>
                  </a:lnTo>
                  <a:close/>
                </a:path>
              </a:pathLst>
            </a:custGeom>
            <a:solidFill>
              <a:srgbClr val="000000"/>
            </a:solidFill>
            <a:ln w="0">
              <a:solidFill>
                <a:srgbClr val="000000"/>
              </a:solidFill>
              <a:round/>
              <a:headEnd/>
              <a:tailEnd/>
            </a:ln>
          </p:spPr>
          <p:txBody>
            <a:bodyPr/>
            <a:lstStyle/>
            <a:p>
              <a:endParaRPr lang="en-US"/>
            </a:p>
          </p:txBody>
        </p:sp>
        <p:sp>
          <p:nvSpPr>
            <p:cNvPr id="21548" name="Freeform 38"/>
            <p:cNvSpPr>
              <a:spLocks noEditPoints="1"/>
            </p:cNvSpPr>
            <p:nvPr/>
          </p:nvSpPr>
          <p:spPr bwMode="auto">
            <a:xfrm>
              <a:off x="2945" y="1522"/>
              <a:ext cx="60" cy="69"/>
            </a:xfrm>
            <a:custGeom>
              <a:avLst/>
              <a:gdLst>
                <a:gd name="T0" fmla="*/ 17 w 60"/>
                <a:gd name="T1" fmla="*/ 39 h 69"/>
                <a:gd name="T2" fmla="*/ 17 w 60"/>
                <a:gd name="T3" fmla="*/ 43 h 69"/>
                <a:gd name="T4" fmla="*/ 17 w 60"/>
                <a:gd name="T5" fmla="*/ 48 h 69"/>
                <a:gd name="T6" fmla="*/ 17 w 60"/>
                <a:gd name="T7" fmla="*/ 52 h 69"/>
                <a:gd name="T8" fmla="*/ 21 w 60"/>
                <a:gd name="T9" fmla="*/ 56 h 69"/>
                <a:gd name="T10" fmla="*/ 26 w 60"/>
                <a:gd name="T11" fmla="*/ 61 h 69"/>
                <a:gd name="T12" fmla="*/ 30 w 60"/>
                <a:gd name="T13" fmla="*/ 61 h 69"/>
                <a:gd name="T14" fmla="*/ 34 w 60"/>
                <a:gd name="T15" fmla="*/ 61 h 69"/>
                <a:gd name="T16" fmla="*/ 38 w 60"/>
                <a:gd name="T17" fmla="*/ 61 h 69"/>
                <a:gd name="T18" fmla="*/ 47 w 60"/>
                <a:gd name="T19" fmla="*/ 56 h 69"/>
                <a:gd name="T20" fmla="*/ 56 w 60"/>
                <a:gd name="T21" fmla="*/ 52 h 69"/>
                <a:gd name="T22" fmla="*/ 56 w 60"/>
                <a:gd name="T23" fmla="*/ 52 h 69"/>
                <a:gd name="T24" fmla="*/ 43 w 60"/>
                <a:gd name="T25" fmla="*/ 61 h 69"/>
                <a:gd name="T26" fmla="*/ 34 w 60"/>
                <a:gd name="T27" fmla="*/ 69 h 69"/>
                <a:gd name="T28" fmla="*/ 21 w 60"/>
                <a:gd name="T29" fmla="*/ 69 h 69"/>
                <a:gd name="T30" fmla="*/ 13 w 60"/>
                <a:gd name="T31" fmla="*/ 69 h 69"/>
                <a:gd name="T32" fmla="*/ 8 w 60"/>
                <a:gd name="T33" fmla="*/ 65 h 69"/>
                <a:gd name="T34" fmla="*/ 4 w 60"/>
                <a:gd name="T35" fmla="*/ 56 h 69"/>
                <a:gd name="T36" fmla="*/ 0 w 60"/>
                <a:gd name="T37" fmla="*/ 48 h 69"/>
                <a:gd name="T38" fmla="*/ 4 w 60"/>
                <a:gd name="T39" fmla="*/ 35 h 69"/>
                <a:gd name="T40" fmla="*/ 8 w 60"/>
                <a:gd name="T41" fmla="*/ 26 h 69"/>
                <a:gd name="T42" fmla="*/ 17 w 60"/>
                <a:gd name="T43" fmla="*/ 13 h 69"/>
                <a:gd name="T44" fmla="*/ 26 w 60"/>
                <a:gd name="T45" fmla="*/ 5 h 69"/>
                <a:gd name="T46" fmla="*/ 34 w 60"/>
                <a:gd name="T47" fmla="*/ 0 h 69"/>
                <a:gd name="T48" fmla="*/ 47 w 60"/>
                <a:gd name="T49" fmla="*/ 0 h 69"/>
                <a:gd name="T50" fmla="*/ 51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8 w 60"/>
                <a:gd name="T65" fmla="*/ 35 h 69"/>
                <a:gd name="T66" fmla="*/ 30 w 60"/>
                <a:gd name="T67" fmla="*/ 39 h 69"/>
                <a:gd name="T68" fmla="*/ 17 w 60"/>
                <a:gd name="T69" fmla="*/ 39 h 69"/>
                <a:gd name="T70" fmla="*/ 17 w 60"/>
                <a:gd name="T71" fmla="*/ 39 h 69"/>
                <a:gd name="T72" fmla="*/ 26 w 60"/>
                <a:gd name="T73" fmla="*/ 35 h 69"/>
                <a:gd name="T74" fmla="*/ 34 w 60"/>
                <a:gd name="T75" fmla="*/ 30 h 69"/>
                <a:gd name="T76" fmla="*/ 38 w 60"/>
                <a:gd name="T77" fmla="*/ 26 h 69"/>
                <a:gd name="T78" fmla="*/ 47 w 60"/>
                <a:gd name="T79" fmla="*/ 22 h 69"/>
                <a:gd name="T80" fmla="*/ 47 w 60"/>
                <a:gd name="T81" fmla="*/ 17 h 69"/>
                <a:gd name="T82" fmla="*/ 51 w 60"/>
                <a:gd name="T83" fmla="*/ 9 h 69"/>
                <a:gd name="T84" fmla="*/ 51 w 60"/>
                <a:gd name="T85" fmla="*/ 9 h 69"/>
                <a:gd name="T86" fmla="*/ 47 w 60"/>
                <a:gd name="T87" fmla="*/ 5 h 69"/>
                <a:gd name="T88" fmla="*/ 47 w 60"/>
                <a:gd name="T89" fmla="*/ 5 h 69"/>
                <a:gd name="T90" fmla="*/ 43 w 60"/>
                <a:gd name="T91" fmla="*/ 5 h 69"/>
                <a:gd name="T92" fmla="*/ 34 w 60"/>
                <a:gd name="T93" fmla="*/ 5 h 69"/>
                <a:gd name="T94" fmla="*/ 26 w 60"/>
                <a:gd name="T95" fmla="*/ 13 h 69"/>
                <a:gd name="T96" fmla="*/ 21 w 60"/>
                <a:gd name="T97" fmla="*/ 22 h 69"/>
                <a:gd name="T98" fmla="*/ 17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7" y="39"/>
                  </a:moveTo>
                  <a:lnTo>
                    <a:pt x="17" y="43"/>
                  </a:lnTo>
                  <a:lnTo>
                    <a:pt x="17" y="48"/>
                  </a:lnTo>
                  <a:lnTo>
                    <a:pt x="17" y="52"/>
                  </a:lnTo>
                  <a:lnTo>
                    <a:pt x="21" y="56"/>
                  </a:lnTo>
                  <a:lnTo>
                    <a:pt x="26" y="61"/>
                  </a:lnTo>
                  <a:lnTo>
                    <a:pt x="30" y="61"/>
                  </a:lnTo>
                  <a:lnTo>
                    <a:pt x="34" y="61"/>
                  </a:lnTo>
                  <a:lnTo>
                    <a:pt x="38" y="61"/>
                  </a:lnTo>
                  <a:lnTo>
                    <a:pt x="47" y="56"/>
                  </a:lnTo>
                  <a:lnTo>
                    <a:pt x="56" y="52"/>
                  </a:lnTo>
                  <a:lnTo>
                    <a:pt x="43" y="61"/>
                  </a:lnTo>
                  <a:lnTo>
                    <a:pt x="34" y="69"/>
                  </a:lnTo>
                  <a:lnTo>
                    <a:pt x="21" y="69"/>
                  </a:lnTo>
                  <a:lnTo>
                    <a:pt x="13" y="69"/>
                  </a:lnTo>
                  <a:lnTo>
                    <a:pt x="8" y="65"/>
                  </a:lnTo>
                  <a:lnTo>
                    <a:pt x="4" y="56"/>
                  </a:lnTo>
                  <a:lnTo>
                    <a:pt x="0" y="48"/>
                  </a:lnTo>
                  <a:lnTo>
                    <a:pt x="4" y="35"/>
                  </a:lnTo>
                  <a:lnTo>
                    <a:pt x="8" y="26"/>
                  </a:lnTo>
                  <a:lnTo>
                    <a:pt x="17" y="13"/>
                  </a:lnTo>
                  <a:lnTo>
                    <a:pt x="26" y="5"/>
                  </a:lnTo>
                  <a:lnTo>
                    <a:pt x="34" y="0"/>
                  </a:lnTo>
                  <a:lnTo>
                    <a:pt x="47" y="0"/>
                  </a:lnTo>
                  <a:lnTo>
                    <a:pt x="51" y="0"/>
                  </a:lnTo>
                  <a:lnTo>
                    <a:pt x="56" y="5"/>
                  </a:lnTo>
                  <a:lnTo>
                    <a:pt x="60" y="9"/>
                  </a:lnTo>
                  <a:lnTo>
                    <a:pt x="60" y="17"/>
                  </a:lnTo>
                  <a:lnTo>
                    <a:pt x="56" y="22"/>
                  </a:lnTo>
                  <a:lnTo>
                    <a:pt x="47" y="30"/>
                  </a:lnTo>
                  <a:lnTo>
                    <a:pt x="38" y="35"/>
                  </a:lnTo>
                  <a:lnTo>
                    <a:pt x="30" y="39"/>
                  </a:lnTo>
                  <a:lnTo>
                    <a:pt x="17" y="39"/>
                  </a:lnTo>
                  <a:close/>
                  <a:moveTo>
                    <a:pt x="17" y="39"/>
                  </a:moveTo>
                  <a:lnTo>
                    <a:pt x="26" y="35"/>
                  </a:lnTo>
                  <a:lnTo>
                    <a:pt x="34" y="30"/>
                  </a:lnTo>
                  <a:lnTo>
                    <a:pt x="38" y="26"/>
                  </a:lnTo>
                  <a:lnTo>
                    <a:pt x="47" y="22"/>
                  </a:lnTo>
                  <a:lnTo>
                    <a:pt x="47" y="17"/>
                  </a:lnTo>
                  <a:lnTo>
                    <a:pt x="51" y="9"/>
                  </a:lnTo>
                  <a:lnTo>
                    <a:pt x="47" y="5"/>
                  </a:lnTo>
                  <a:lnTo>
                    <a:pt x="43" y="5"/>
                  </a:lnTo>
                  <a:lnTo>
                    <a:pt x="34" y="5"/>
                  </a:lnTo>
                  <a:lnTo>
                    <a:pt x="26" y="13"/>
                  </a:lnTo>
                  <a:lnTo>
                    <a:pt x="21" y="22"/>
                  </a:lnTo>
                  <a:lnTo>
                    <a:pt x="17" y="39"/>
                  </a:lnTo>
                  <a:close/>
                </a:path>
              </a:pathLst>
            </a:custGeom>
            <a:solidFill>
              <a:srgbClr val="000000"/>
            </a:solidFill>
            <a:ln w="0">
              <a:solidFill>
                <a:srgbClr val="000000"/>
              </a:solidFill>
              <a:round/>
              <a:headEnd/>
              <a:tailEnd/>
            </a:ln>
          </p:spPr>
          <p:txBody>
            <a:bodyPr/>
            <a:lstStyle/>
            <a:p>
              <a:endParaRPr lang="en-US"/>
            </a:p>
          </p:txBody>
        </p:sp>
        <p:sp>
          <p:nvSpPr>
            <p:cNvPr id="21549" name="Freeform 39"/>
            <p:cNvSpPr>
              <a:spLocks/>
            </p:cNvSpPr>
            <p:nvPr/>
          </p:nvSpPr>
          <p:spPr bwMode="auto">
            <a:xfrm>
              <a:off x="3014" y="1522"/>
              <a:ext cx="60" cy="69"/>
            </a:xfrm>
            <a:custGeom>
              <a:avLst/>
              <a:gdLst>
                <a:gd name="T0" fmla="*/ 4 w 60"/>
                <a:gd name="T1" fmla="*/ 5 h 69"/>
                <a:gd name="T2" fmla="*/ 30 w 60"/>
                <a:gd name="T3" fmla="*/ 0 h 69"/>
                <a:gd name="T4" fmla="*/ 21 w 60"/>
                <a:gd name="T5" fmla="*/ 39 h 69"/>
                <a:gd name="T6" fmla="*/ 34 w 60"/>
                <a:gd name="T7" fmla="*/ 17 h 69"/>
                <a:gd name="T8" fmla="*/ 43 w 60"/>
                <a:gd name="T9" fmla="*/ 5 h 69"/>
                <a:gd name="T10" fmla="*/ 47 w 60"/>
                <a:gd name="T11" fmla="*/ 0 h 69"/>
                <a:gd name="T12" fmla="*/ 51 w 60"/>
                <a:gd name="T13" fmla="*/ 0 h 69"/>
                <a:gd name="T14" fmla="*/ 56 w 60"/>
                <a:gd name="T15" fmla="*/ 0 h 69"/>
                <a:gd name="T16" fmla="*/ 56 w 60"/>
                <a:gd name="T17" fmla="*/ 0 h 69"/>
                <a:gd name="T18" fmla="*/ 60 w 60"/>
                <a:gd name="T19" fmla="*/ 5 h 69"/>
                <a:gd name="T20" fmla="*/ 60 w 60"/>
                <a:gd name="T21" fmla="*/ 5 h 69"/>
                <a:gd name="T22" fmla="*/ 60 w 60"/>
                <a:gd name="T23" fmla="*/ 13 h 69"/>
                <a:gd name="T24" fmla="*/ 56 w 60"/>
                <a:gd name="T25" fmla="*/ 17 h 69"/>
                <a:gd name="T26" fmla="*/ 56 w 60"/>
                <a:gd name="T27" fmla="*/ 22 h 69"/>
                <a:gd name="T28" fmla="*/ 51 w 60"/>
                <a:gd name="T29" fmla="*/ 22 h 69"/>
                <a:gd name="T30" fmla="*/ 51 w 60"/>
                <a:gd name="T31" fmla="*/ 22 h 69"/>
                <a:gd name="T32" fmla="*/ 47 w 60"/>
                <a:gd name="T33" fmla="*/ 17 h 69"/>
                <a:gd name="T34" fmla="*/ 47 w 60"/>
                <a:gd name="T35" fmla="*/ 17 h 69"/>
                <a:gd name="T36" fmla="*/ 47 w 60"/>
                <a:gd name="T37" fmla="*/ 17 h 69"/>
                <a:gd name="T38" fmla="*/ 47 w 60"/>
                <a:gd name="T39" fmla="*/ 13 h 69"/>
                <a:gd name="T40" fmla="*/ 47 w 60"/>
                <a:gd name="T41" fmla="*/ 13 h 69"/>
                <a:gd name="T42" fmla="*/ 47 w 60"/>
                <a:gd name="T43" fmla="*/ 13 h 69"/>
                <a:gd name="T44" fmla="*/ 43 w 60"/>
                <a:gd name="T45" fmla="*/ 13 h 69"/>
                <a:gd name="T46" fmla="*/ 43 w 60"/>
                <a:gd name="T47" fmla="*/ 13 h 69"/>
                <a:gd name="T48" fmla="*/ 43 w 60"/>
                <a:gd name="T49" fmla="*/ 13 h 69"/>
                <a:gd name="T50" fmla="*/ 38 w 60"/>
                <a:gd name="T51" fmla="*/ 17 h 69"/>
                <a:gd name="T52" fmla="*/ 38 w 60"/>
                <a:gd name="T53" fmla="*/ 17 h 69"/>
                <a:gd name="T54" fmla="*/ 30 w 60"/>
                <a:gd name="T55" fmla="*/ 26 h 69"/>
                <a:gd name="T56" fmla="*/ 26 w 60"/>
                <a:gd name="T57" fmla="*/ 39 h 69"/>
                <a:gd name="T58" fmla="*/ 21 w 60"/>
                <a:gd name="T59" fmla="*/ 43 h 69"/>
                <a:gd name="T60" fmla="*/ 17 w 60"/>
                <a:gd name="T61" fmla="*/ 48 h 69"/>
                <a:gd name="T62" fmla="*/ 17 w 60"/>
                <a:gd name="T63" fmla="*/ 56 h 69"/>
                <a:gd name="T64" fmla="*/ 17 w 60"/>
                <a:gd name="T65" fmla="*/ 61 h 69"/>
                <a:gd name="T66" fmla="*/ 13 w 60"/>
                <a:gd name="T67" fmla="*/ 69 h 69"/>
                <a:gd name="T68" fmla="*/ 0 w 60"/>
                <a:gd name="T69" fmla="*/ 69 h 69"/>
                <a:gd name="T70" fmla="*/ 13 w 60"/>
                <a:gd name="T71" fmla="*/ 22 h 69"/>
                <a:gd name="T72" fmla="*/ 17 w 60"/>
                <a:gd name="T73" fmla="*/ 13 h 69"/>
                <a:gd name="T74" fmla="*/ 17 w 60"/>
                <a:gd name="T75" fmla="*/ 9 h 69"/>
                <a:gd name="T76" fmla="*/ 17 w 60"/>
                <a:gd name="T77" fmla="*/ 9 h 69"/>
                <a:gd name="T78" fmla="*/ 17 w 60"/>
                <a:gd name="T79" fmla="*/ 9 h 69"/>
                <a:gd name="T80" fmla="*/ 13 w 60"/>
                <a:gd name="T81" fmla="*/ 5 h 69"/>
                <a:gd name="T82" fmla="*/ 13 w 60"/>
                <a:gd name="T83" fmla="*/ 5 h 69"/>
                <a:gd name="T84" fmla="*/ 8 w 60"/>
                <a:gd name="T85" fmla="*/ 5 h 69"/>
                <a:gd name="T86" fmla="*/ 4 w 60"/>
                <a:gd name="T87" fmla="*/ 5 h 69"/>
                <a:gd name="T88" fmla="*/ 4 w 60"/>
                <a:gd name="T89" fmla="*/ 5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
                <a:gd name="T136" fmla="*/ 0 h 69"/>
                <a:gd name="T137" fmla="*/ 60 w 60"/>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 h="69">
                  <a:moveTo>
                    <a:pt x="4" y="5"/>
                  </a:moveTo>
                  <a:lnTo>
                    <a:pt x="30" y="0"/>
                  </a:lnTo>
                  <a:lnTo>
                    <a:pt x="21" y="39"/>
                  </a:lnTo>
                  <a:lnTo>
                    <a:pt x="34" y="17"/>
                  </a:lnTo>
                  <a:lnTo>
                    <a:pt x="43" y="5"/>
                  </a:lnTo>
                  <a:lnTo>
                    <a:pt x="47" y="0"/>
                  </a:lnTo>
                  <a:lnTo>
                    <a:pt x="51" y="0"/>
                  </a:lnTo>
                  <a:lnTo>
                    <a:pt x="56" y="0"/>
                  </a:lnTo>
                  <a:lnTo>
                    <a:pt x="60" y="5"/>
                  </a:lnTo>
                  <a:lnTo>
                    <a:pt x="60" y="13"/>
                  </a:lnTo>
                  <a:lnTo>
                    <a:pt x="56" y="17"/>
                  </a:lnTo>
                  <a:lnTo>
                    <a:pt x="56" y="22"/>
                  </a:lnTo>
                  <a:lnTo>
                    <a:pt x="51" y="22"/>
                  </a:lnTo>
                  <a:lnTo>
                    <a:pt x="47" y="17"/>
                  </a:lnTo>
                  <a:lnTo>
                    <a:pt x="47" y="13"/>
                  </a:lnTo>
                  <a:lnTo>
                    <a:pt x="43" y="13"/>
                  </a:lnTo>
                  <a:lnTo>
                    <a:pt x="38" y="17"/>
                  </a:lnTo>
                  <a:lnTo>
                    <a:pt x="30" y="26"/>
                  </a:lnTo>
                  <a:lnTo>
                    <a:pt x="26" y="39"/>
                  </a:lnTo>
                  <a:lnTo>
                    <a:pt x="21" y="43"/>
                  </a:lnTo>
                  <a:lnTo>
                    <a:pt x="17" y="48"/>
                  </a:lnTo>
                  <a:lnTo>
                    <a:pt x="17" y="56"/>
                  </a:lnTo>
                  <a:lnTo>
                    <a:pt x="17" y="61"/>
                  </a:lnTo>
                  <a:lnTo>
                    <a:pt x="13" y="69"/>
                  </a:lnTo>
                  <a:lnTo>
                    <a:pt x="0" y="69"/>
                  </a:lnTo>
                  <a:lnTo>
                    <a:pt x="13" y="22"/>
                  </a:lnTo>
                  <a:lnTo>
                    <a:pt x="17" y="13"/>
                  </a:lnTo>
                  <a:lnTo>
                    <a:pt x="17" y="9"/>
                  </a:lnTo>
                  <a:lnTo>
                    <a:pt x="13" y="5"/>
                  </a:lnTo>
                  <a:lnTo>
                    <a:pt x="8" y="5"/>
                  </a:lnTo>
                  <a:lnTo>
                    <a:pt x="4" y="5"/>
                  </a:lnTo>
                  <a:close/>
                </a:path>
              </a:pathLst>
            </a:custGeom>
            <a:solidFill>
              <a:srgbClr val="000000"/>
            </a:solidFill>
            <a:ln w="0">
              <a:solidFill>
                <a:srgbClr val="000000"/>
              </a:solidFill>
              <a:round/>
              <a:headEnd/>
              <a:tailEnd/>
            </a:ln>
          </p:spPr>
          <p:txBody>
            <a:bodyPr/>
            <a:lstStyle/>
            <a:p>
              <a:endParaRPr lang="en-US"/>
            </a:p>
          </p:txBody>
        </p:sp>
        <p:pic>
          <p:nvPicPr>
            <p:cNvPr id="21550" name="Picture 40"/>
            <p:cNvPicPr>
              <a:picLocks noChangeAspect="1" noChangeArrowheads="1"/>
            </p:cNvPicPr>
            <p:nvPr/>
          </p:nvPicPr>
          <p:blipFill>
            <a:blip r:embed="rId9" cstate="print"/>
            <a:srcRect/>
            <a:stretch>
              <a:fillRect/>
            </a:stretch>
          </p:blipFill>
          <p:spPr bwMode="auto">
            <a:xfrm>
              <a:off x="3091" y="1479"/>
              <a:ext cx="35" cy="151"/>
            </a:xfrm>
            <a:prstGeom prst="rect">
              <a:avLst/>
            </a:prstGeom>
            <a:noFill/>
            <a:ln w="9525">
              <a:noFill/>
              <a:miter lim="800000"/>
              <a:headEnd/>
              <a:tailEnd/>
            </a:ln>
          </p:spPr>
        </p:pic>
        <p:pic>
          <p:nvPicPr>
            <p:cNvPr id="21551" name="Picture 41"/>
            <p:cNvPicPr>
              <a:picLocks noChangeAspect="1" noChangeArrowheads="1"/>
            </p:cNvPicPr>
            <p:nvPr/>
          </p:nvPicPr>
          <p:blipFill>
            <a:blip r:embed="rId10" cstate="print"/>
            <a:srcRect/>
            <a:stretch>
              <a:fillRect/>
            </a:stretch>
          </p:blipFill>
          <p:spPr bwMode="auto">
            <a:xfrm>
              <a:off x="3091" y="1479"/>
              <a:ext cx="35" cy="151"/>
            </a:xfrm>
            <a:prstGeom prst="rect">
              <a:avLst/>
            </a:prstGeom>
            <a:noFill/>
            <a:ln w="9525">
              <a:noFill/>
              <a:miter lim="800000"/>
              <a:headEnd/>
              <a:tailEnd/>
            </a:ln>
          </p:spPr>
        </p:pic>
        <p:sp>
          <p:nvSpPr>
            <p:cNvPr id="21552" name="Freeform 42"/>
            <p:cNvSpPr>
              <a:spLocks noEditPoints="1"/>
            </p:cNvSpPr>
            <p:nvPr/>
          </p:nvSpPr>
          <p:spPr bwMode="auto">
            <a:xfrm>
              <a:off x="3139" y="1522"/>
              <a:ext cx="60" cy="69"/>
            </a:xfrm>
            <a:custGeom>
              <a:avLst/>
              <a:gdLst>
                <a:gd name="T0" fmla="*/ 13 w 60"/>
                <a:gd name="T1" fmla="*/ 39 h 69"/>
                <a:gd name="T2" fmla="*/ 13 w 60"/>
                <a:gd name="T3" fmla="*/ 43 h 69"/>
                <a:gd name="T4" fmla="*/ 13 w 60"/>
                <a:gd name="T5" fmla="*/ 48 h 69"/>
                <a:gd name="T6" fmla="*/ 17 w 60"/>
                <a:gd name="T7" fmla="*/ 52 h 69"/>
                <a:gd name="T8" fmla="*/ 17 w 60"/>
                <a:gd name="T9" fmla="*/ 56 h 69"/>
                <a:gd name="T10" fmla="*/ 26 w 60"/>
                <a:gd name="T11" fmla="*/ 61 h 69"/>
                <a:gd name="T12" fmla="*/ 30 w 60"/>
                <a:gd name="T13" fmla="*/ 61 h 69"/>
                <a:gd name="T14" fmla="*/ 34 w 60"/>
                <a:gd name="T15" fmla="*/ 61 h 69"/>
                <a:gd name="T16" fmla="*/ 38 w 60"/>
                <a:gd name="T17" fmla="*/ 61 h 69"/>
                <a:gd name="T18" fmla="*/ 47 w 60"/>
                <a:gd name="T19" fmla="*/ 56 h 69"/>
                <a:gd name="T20" fmla="*/ 51 w 60"/>
                <a:gd name="T21" fmla="*/ 52 h 69"/>
                <a:gd name="T22" fmla="*/ 56 w 60"/>
                <a:gd name="T23" fmla="*/ 52 h 69"/>
                <a:gd name="T24" fmla="*/ 43 w 60"/>
                <a:gd name="T25" fmla="*/ 61 h 69"/>
                <a:gd name="T26" fmla="*/ 34 w 60"/>
                <a:gd name="T27" fmla="*/ 69 h 69"/>
                <a:gd name="T28" fmla="*/ 21 w 60"/>
                <a:gd name="T29" fmla="*/ 69 h 69"/>
                <a:gd name="T30" fmla="*/ 13 w 60"/>
                <a:gd name="T31" fmla="*/ 69 h 69"/>
                <a:gd name="T32" fmla="*/ 8 w 60"/>
                <a:gd name="T33" fmla="*/ 65 h 69"/>
                <a:gd name="T34" fmla="*/ 4 w 60"/>
                <a:gd name="T35" fmla="*/ 56 h 69"/>
                <a:gd name="T36" fmla="*/ 0 w 60"/>
                <a:gd name="T37" fmla="*/ 48 h 69"/>
                <a:gd name="T38" fmla="*/ 4 w 60"/>
                <a:gd name="T39" fmla="*/ 35 h 69"/>
                <a:gd name="T40" fmla="*/ 8 w 60"/>
                <a:gd name="T41" fmla="*/ 26 h 69"/>
                <a:gd name="T42" fmla="*/ 17 w 60"/>
                <a:gd name="T43" fmla="*/ 13 h 69"/>
                <a:gd name="T44" fmla="*/ 26 w 60"/>
                <a:gd name="T45" fmla="*/ 5 h 69"/>
                <a:gd name="T46" fmla="*/ 34 w 60"/>
                <a:gd name="T47" fmla="*/ 0 h 69"/>
                <a:gd name="T48" fmla="*/ 47 w 60"/>
                <a:gd name="T49" fmla="*/ 0 h 69"/>
                <a:gd name="T50" fmla="*/ 51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8 w 60"/>
                <a:gd name="T65" fmla="*/ 35 h 69"/>
                <a:gd name="T66" fmla="*/ 26 w 60"/>
                <a:gd name="T67" fmla="*/ 39 h 69"/>
                <a:gd name="T68" fmla="*/ 13 w 60"/>
                <a:gd name="T69" fmla="*/ 39 h 69"/>
                <a:gd name="T70" fmla="*/ 17 w 60"/>
                <a:gd name="T71" fmla="*/ 39 h 69"/>
                <a:gd name="T72" fmla="*/ 26 w 60"/>
                <a:gd name="T73" fmla="*/ 35 h 69"/>
                <a:gd name="T74" fmla="*/ 34 w 60"/>
                <a:gd name="T75" fmla="*/ 30 h 69"/>
                <a:gd name="T76" fmla="*/ 38 w 60"/>
                <a:gd name="T77" fmla="*/ 26 h 69"/>
                <a:gd name="T78" fmla="*/ 47 w 60"/>
                <a:gd name="T79" fmla="*/ 22 h 69"/>
                <a:gd name="T80" fmla="*/ 47 w 60"/>
                <a:gd name="T81" fmla="*/ 17 h 69"/>
                <a:gd name="T82" fmla="*/ 51 w 60"/>
                <a:gd name="T83" fmla="*/ 9 h 69"/>
                <a:gd name="T84" fmla="*/ 47 w 60"/>
                <a:gd name="T85" fmla="*/ 9 h 69"/>
                <a:gd name="T86" fmla="*/ 47 w 60"/>
                <a:gd name="T87" fmla="*/ 5 h 69"/>
                <a:gd name="T88" fmla="*/ 47 w 60"/>
                <a:gd name="T89" fmla="*/ 5 h 69"/>
                <a:gd name="T90" fmla="*/ 43 w 60"/>
                <a:gd name="T91" fmla="*/ 5 h 69"/>
                <a:gd name="T92" fmla="*/ 34 w 60"/>
                <a:gd name="T93" fmla="*/ 5 h 69"/>
                <a:gd name="T94" fmla="*/ 26 w 60"/>
                <a:gd name="T95" fmla="*/ 13 h 69"/>
                <a:gd name="T96" fmla="*/ 21 w 60"/>
                <a:gd name="T97" fmla="*/ 22 h 69"/>
                <a:gd name="T98" fmla="*/ 17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3" y="39"/>
                  </a:moveTo>
                  <a:lnTo>
                    <a:pt x="13" y="43"/>
                  </a:lnTo>
                  <a:lnTo>
                    <a:pt x="13" y="48"/>
                  </a:lnTo>
                  <a:lnTo>
                    <a:pt x="17" y="52"/>
                  </a:lnTo>
                  <a:lnTo>
                    <a:pt x="17" y="56"/>
                  </a:lnTo>
                  <a:lnTo>
                    <a:pt x="26" y="61"/>
                  </a:lnTo>
                  <a:lnTo>
                    <a:pt x="30" y="61"/>
                  </a:lnTo>
                  <a:lnTo>
                    <a:pt x="34" y="61"/>
                  </a:lnTo>
                  <a:lnTo>
                    <a:pt x="38" y="61"/>
                  </a:lnTo>
                  <a:lnTo>
                    <a:pt x="47" y="56"/>
                  </a:lnTo>
                  <a:lnTo>
                    <a:pt x="51" y="52"/>
                  </a:lnTo>
                  <a:lnTo>
                    <a:pt x="56" y="52"/>
                  </a:lnTo>
                  <a:lnTo>
                    <a:pt x="43" y="61"/>
                  </a:lnTo>
                  <a:lnTo>
                    <a:pt x="34" y="69"/>
                  </a:lnTo>
                  <a:lnTo>
                    <a:pt x="21" y="69"/>
                  </a:lnTo>
                  <a:lnTo>
                    <a:pt x="13" y="69"/>
                  </a:lnTo>
                  <a:lnTo>
                    <a:pt x="8" y="65"/>
                  </a:lnTo>
                  <a:lnTo>
                    <a:pt x="4" y="56"/>
                  </a:lnTo>
                  <a:lnTo>
                    <a:pt x="0" y="48"/>
                  </a:lnTo>
                  <a:lnTo>
                    <a:pt x="4" y="35"/>
                  </a:lnTo>
                  <a:lnTo>
                    <a:pt x="8" y="26"/>
                  </a:lnTo>
                  <a:lnTo>
                    <a:pt x="17" y="13"/>
                  </a:lnTo>
                  <a:lnTo>
                    <a:pt x="26" y="5"/>
                  </a:lnTo>
                  <a:lnTo>
                    <a:pt x="34" y="0"/>
                  </a:lnTo>
                  <a:lnTo>
                    <a:pt x="47" y="0"/>
                  </a:lnTo>
                  <a:lnTo>
                    <a:pt x="51" y="0"/>
                  </a:lnTo>
                  <a:lnTo>
                    <a:pt x="56" y="5"/>
                  </a:lnTo>
                  <a:lnTo>
                    <a:pt x="60" y="9"/>
                  </a:lnTo>
                  <a:lnTo>
                    <a:pt x="60" y="17"/>
                  </a:lnTo>
                  <a:lnTo>
                    <a:pt x="56" y="22"/>
                  </a:lnTo>
                  <a:lnTo>
                    <a:pt x="47" y="30"/>
                  </a:lnTo>
                  <a:lnTo>
                    <a:pt x="38" y="35"/>
                  </a:lnTo>
                  <a:lnTo>
                    <a:pt x="26" y="39"/>
                  </a:lnTo>
                  <a:lnTo>
                    <a:pt x="13" y="39"/>
                  </a:lnTo>
                  <a:close/>
                  <a:moveTo>
                    <a:pt x="17" y="39"/>
                  </a:moveTo>
                  <a:lnTo>
                    <a:pt x="26" y="35"/>
                  </a:lnTo>
                  <a:lnTo>
                    <a:pt x="34" y="30"/>
                  </a:lnTo>
                  <a:lnTo>
                    <a:pt x="38" y="26"/>
                  </a:lnTo>
                  <a:lnTo>
                    <a:pt x="47" y="22"/>
                  </a:lnTo>
                  <a:lnTo>
                    <a:pt x="47" y="17"/>
                  </a:lnTo>
                  <a:lnTo>
                    <a:pt x="51" y="9"/>
                  </a:lnTo>
                  <a:lnTo>
                    <a:pt x="47" y="9"/>
                  </a:lnTo>
                  <a:lnTo>
                    <a:pt x="47" y="5"/>
                  </a:lnTo>
                  <a:lnTo>
                    <a:pt x="43" y="5"/>
                  </a:lnTo>
                  <a:lnTo>
                    <a:pt x="34" y="5"/>
                  </a:lnTo>
                  <a:lnTo>
                    <a:pt x="26" y="13"/>
                  </a:lnTo>
                  <a:lnTo>
                    <a:pt x="21" y="22"/>
                  </a:lnTo>
                  <a:lnTo>
                    <a:pt x="17" y="39"/>
                  </a:lnTo>
                  <a:close/>
                </a:path>
              </a:pathLst>
            </a:custGeom>
            <a:solidFill>
              <a:srgbClr val="000000"/>
            </a:solidFill>
            <a:ln w="0">
              <a:solidFill>
                <a:srgbClr val="000000"/>
              </a:solidFill>
              <a:round/>
              <a:headEnd/>
              <a:tailEnd/>
            </a:ln>
          </p:spPr>
          <p:txBody>
            <a:bodyPr/>
            <a:lstStyle/>
            <a:p>
              <a:endParaRPr lang="en-US"/>
            </a:p>
          </p:txBody>
        </p:sp>
        <p:pic>
          <p:nvPicPr>
            <p:cNvPr id="21553" name="Picture 43"/>
            <p:cNvPicPr>
              <a:picLocks noChangeAspect="1" noChangeArrowheads="1"/>
            </p:cNvPicPr>
            <p:nvPr/>
          </p:nvPicPr>
          <p:blipFill>
            <a:blip r:embed="rId11" cstate="print"/>
            <a:srcRect/>
            <a:stretch>
              <a:fillRect/>
            </a:stretch>
          </p:blipFill>
          <p:spPr bwMode="auto">
            <a:xfrm>
              <a:off x="3216" y="1578"/>
              <a:ext cx="18" cy="48"/>
            </a:xfrm>
            <a:prstGeom prst="rect">
              <a:avLst/>
            </a:prstGeom>
            <a:noFill/>
            <a:ln w="9525">
              <a:noFill/>
              <a:miter lim="800000"/>
              <a:headEnd/>
              <a:tailEnd/>
            </a:ln>
          </p:spPr>
        </p:pic>
        <p:pic>
          <p:nvPicPr>
            <p:cNvPr id="21554" name="Picture 44"/>
            <p:cNvPicPr>
              <a:picLocks noChangeAspect="1" noChangeArrowheads="1"/>
            </p:cNvPicPr>
            <p:nvPr/>
          </p:nvPicPr>
          <p:blipFill>
            <a:blip r:embed="rId12" cstate="print"/>
            <a:srcRect/>
            <a:stretch>
              <a:fillRect/>
            </a:stretch>
          </p:blipFill>
          <p:spPr bwMode="auto">
            <a:xfrm>
              <a:off x="3216" y="1578"/>
              <a:ext cx="18" cy="48"/>
            </a:xfrm>
            <a:prstGeom prst="rect">
              <a:avLst/>
            </a:prstGeom>
            <a:noFill/>
            <a:ln w="9525">
              <a:noFill/>
              <a:miter lim="800000"/>
              <a:headEnd/>
              <a:tailEnd/>
            </a:ln>
          </p:spPr>
        </p:pic>
        <p:sp>
          <p:nvSpPr>
            <p:cNvPr id="21555" name="Freeform 45"/>
            <p:cNvSpPr>
              <a:spLocks noEditPoints="1"/>
            </p:cNvSpPr>
            <p:nvPr/>
          </p:nvSpPr>
          <p:spPr bwMode="auto">
            <a:xfrm>
              <a:off x="3255" y="1488"/>
              <a:ext cx="95" cy="103"/>
            </a:xfrm>
            <a:custGeom>
              <a:avLst/>
              <a:gdLst>
                <a:gd name="T0" fmla="*/ 91 w 95"/>
                <a:gd name="T1" fmla="*/ 0 h 103"/>
                <a:gd name="T2" fmla="*/ 82 w 95"/>
                <a:gd name="T3" fmla="*/ 82 h 103"/>
                <a:gd name="T4" fmla="*/ 82 w 95"/>
                <a:gd name="T5" fmla="*/ 90 h 103"/>
                <a:gd name="T6" fmla="*/ 82 w 95"/>
                <a:gd name="T7" fmla="*/ 90 h 103"/>
                <a:gd name="T8" fmla="*/ 82 w 95"/>
                <a:gd name="T9" fmla="*/ 95 h 103"/>
                <a:gd name="T10" fmla="*/ 82 w 95"/>
                <a:gd name="T11" fmla="*/ 95 h 103"/>
                <a:gd name="T12" fmla="*/ 82 w 95"/>
                <a:gd name="T13" fmla="*/ 99 h 103"/>
                <a:gd name="T14" fmla="*/ 86 w 95"/>
                <a:gd name="T15" fmla="*/ 99 h 103"/>
                <a:gd name="T16" fmla="*/ 91 w 95"/>
                <a:gd name="T17" fmla="*/ 99 h 103"/>
                <a:gd name="T18" fmla="*/ 95 w 95"/>
                <a:gd name="T19" fmla="*/ 99 h 103"/>
                <a:gd name="T20" fmla="*/ 95 w 95"/>
                <a:gd name="T21" fmla="*/ 103 h 103"/>
                <a:gd name="T22" fmla="*/ 52 w 95"/>
                <a:gd name="T23" fmla="*/ 103 h 103"/>
                <a:gd name="T24" fmla="*/ 56 w 95"/>
                <a:gd name="T25" fmla="*/ 99 h 103"/>
                <a:gd name="T26" fmla="*/ 56 w 95"/>
                <a:gd name="T27" fmla="*/ 99 h 103"/>
                <a:gd name="T28" fmla="*/ 60 w 95"/>
                <a:gd name="T29" fmla="*/ 99 h 103"/>
                <a:gd name="T30" fmla="*/ 65 w 95"/>
                <a:gd name="T31" fmla="*/ 99 h 103"/>
                <a:gd name="T32" fmla="*/ 65 w 95"/>
                <a:gd name="T33" fmla="*/ 95 h 103"/>
                <a:gd name="T34" fmla="*/ 69 w 95"/>
                <a:gd name="T35" fmla="*/ 95 h 103"/>
                <a:gd name="T36" fmla="*/ 69 w 95"/>
                <a:gd name="T37" fmla="*/ 90 h 103"/>
                <a:gd name="T38" fmla="*/ 69 w 95"/>
                <a:gd name="T39" fmla="*/ 82 h 103"/>
                <a:gd name="T40" fmla="*/ 69 w 95"/>
                <a:gd name="T41" fmla="*/ 69 h 103"/>
                <a:gd name="T42" fmla="*/ 39 w 95"/>
                <a:gd name="T43" fmla="*/ 69 h 103"/>
                <a:gd name="T44" fmla="*/ 30 w 95"/>
                <a:gd name="T45" fmla="*/ 82 h 103"/>
                <a:gd name="T46" fmla="*/ 26 w 95"/>
                <a:gd name="T47" fmla="*/ 86 h 103"/>
                <a:gd name="T48" fmla="*/ 26 w 95"/>
                <a:gd name="T49" fmla="*/ 90 h 103"/>
                <a:gd name="T50" fmla="*/ 26 w 95"/>
                <a:gd name="T51" fmla="*/ 90 h 103"/>
                <a:gd name="T52" fmla="*/ 26 w 95"/>
                <a:gd name="T53" fmla="*/ 95 h 103"/>
                <a:gd name="T54" fmla="*/ 26 w 95"/>
                <a:gd name="T55" fmla="*/ 95 h 103"/>
                <a:gd name="T56" fmla="*/ 26 w 95"/>
                <a:gd name="T57" fmla="*/ 99 h 103"/>
                <a:gd name="T58" fmla="*/ 30 w 95"/>
                <a:gd name="T59" fmla="*/ 99 h 103"/>
                <a:gd name="T60" fmla="*/ 35 w 95"/>
                <a:gd name="T61" fmla="*/ 99 h 103"/>
                <a:gd name="T62" fmla="*/ 30 w 95"/>
                <a:gd name="T63" fmla="*/ 103 h 103"/>
                <a:gd name="T64" fmla="*/ 0 w 95"/>
                <a:gd name="T65" fmla="*/ 103 h 103"/>
                <a:gd name="T66" fmla="*/ 0 w 95"/>
                <a:gd name="T67" fmla="*/ 99 h 103"/>
                <a:gd name="T68" fmla="*/ 9 w 95"/>
                <a:gd name="T69" fmla="*/ 99 h 103"/>
                <a:gd name="T70" fmla="*/ 13 w 95"/>
                <a:gd name="T71" fmla="*/ 95 h 103"/>
                <a:gd name="T72" fmla="*/ 17 w 95"/>
                <a:gd name="T73" fmla="*/ 90 h 103"/>
                <a:gd name="T74" fmla="*/ 26 w 95"/>
                <a:gd name="T75" fmla="*/ 82 h 103"/>
                <a:gd name="T76" fmla="*/ 86 w 95"/>
                <a:gd name="T77" fmla="*/ 0 h 103"/>
                <a:gd name="T78" fmla="*/ 91 w 95"/>
                <a:gd name="T79" fmla="*/ 0 h 103"/>
                <a:gd name="T80" fmla="*/ 73 w 95"/>
                <a:gd name="T81" fmla="*/ 21 h 103"/>
                <a:gd name="T82" fmla="*/ 43 w 95"/>
                <a:gd name="T83" fmla="*/ 64 h 103"/>
                <a:gd name="T84" fmla="*/ 69 w 95"/>
                <a:gd name="T85" fmla="*/ 64 h 103"/>
                <a:gd name="T86" fmla="*/ 73 w 95"/>
                <a:gd name="T87" fmla="*/ 21 h 1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5"/>
                <a:gd name="T133" fmla="*/ 0 h 103"/>
                <a:gd name="T134" fmla="*/ 95 w 95"/>
                <a:gd name="T135" fmla="*/ 103 h 10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5" h="103">
                  <a:moveTo>
                    <a:pt x="91" y="0"/>
                  </a:moveTo>
                  <a:lnTo>
                    <a:pt x="82" y="82"/>
                  </a:lnTo>
                  <a:lnTo>
                    <a:pt x="82" y="90"/>
                  </a:lnTo>
                  <a:lnTo>
                    <a:pt x="82" y="95"/>
                  </a:lnTo>
                  <a:lnTo>
                    <a:pt x="82" y="99"/>
                  </a:lnTo>
                  <a:lnTo>
                    <a:pt x="86" y="99"/>
                  </a:lnTo>
                  <a:lnTo>
                    <a:pt x="91" y="99"/>
                  </a:lnTo>
                  <a:lnTo>
                    <a:pt x="95" y="99"/>
                  </a:lnTo>
                  <a:lnTo>
                    <a:pt x="95" y="103"/>
                  </a:lnTo>
                  <a:lnTo>
                    <a:pt x="52" y="103"/>
                  </a:lnTo>
                  <a:lnTo>
                    <a:pt x="56" y="99"/>
                  </a:lnTo>
                  <a:lnTo>
                    <a:pt x="60" y="99"/>
                  </a:lnTo>
                  <a:lnTo>
                    <a:pt x="65" y="99"/>
                  </a:lnTo>
                  <a:lnTo>
                    <a:pt x="65" y="95"/>
                  </a:lnTo>
                  <a:lnTo>
                    <a:pt x="69" y="95"/>
                  </a:lnTo>
                  <a:lnTo>
                    <a:pt x="69" y="90"/>
                  </a:lnTo>
                  <a:lnTo>
                    <a:pt x="69" y="82"/>
                  </a:lnTo>
                  <a:lnTo>
                    <a:pt x="69" y="69"/>
                  </a:lnTo>
                  <a:lnTo>
                    <a:pt x="39" y="69"/>
                  </a:lnTo>
                  <a:lnTo>
                    <a:pt x="30" y="82"/>
                  </a:lnTo>
                  <a:lnTo>
                    <a:pt x="26" y="86"/>
                  </a:lnTo>
                  <a:lnTo>
                    <a:pt x="26" y="90"/>
                  </a:lnTo>
                  <a:lnTo>
                    <a:pt x="26" y="95"/>
                  </a:lnTo>
                  <a:lnTo>
                    <a:pt x="26" y="99"/>
                  </a:lnTo>
                  <a:lnTo>
                    <a:pt x="30" y="99"/>
                  </a:lnTo>
                  <a:lnTo>
                    <a:pt x="35" y="99"/>
                  </a:lnTo>
                  <a:lnTo>
                    <a:pt x="30" y="103"/>
                  </a:lnTo>
                  <a:lnTo>
                    <a:pt x="0" y="103"/>
                  </a:lnTo>
                  <a:lnTo>
                    <a:pt x="0" y="99"/>
                  </a:lnTo>
                  <a:lnTo>
                    <a:pt x="9" y="99"/>
                  </a:lnTo>
                  <a:lnTo>
                    <a:pt x="13" y="95"/>
                  </a:lnTo>
                  <a:lnTo>
                    <a:pt x="17" y="90"/>
                  </a:lnTo>
                  <a:lnTo>
                    <a:pt x="26" y="82"/>
                  </a:lnTo>
                  <a:lnTo>
                    <a:pt x="86" y="0"/>
                  </a:lnTo>
                  <a:lnTo>
                    <a:pt x="91" y="0"/>
                  </a:lnTo>
                  <a:close/>
                  <a:moveTo>
                    <a:pt x="73" y="21"/>
                  </a:moveTo>
                  <a:lnTo>
                    <a:pt x="43" y="64"/>
                  </a:lnTo>
                  <a:lnTo>
                    <a:pt x="69" y="64"/>
                  </a:lnTo>
                  <a:lnTo>
                    <a:pt x="73" y="21"/>
                  </a:lnTo>
                  <a:close/>
                </a:path>
              </a:pathLst>
            </a:custGeom>
            <a:solidFill>
              <a:srgbClr val="000000"/>
            </a:solidFill>
            <a:ln w="0">
              <a:solidFill>
                <a:srgbClr val="000000"/>
              </a:solidFill>
              <a:round/>
              <a:headEnd/>
              <a:tailEnd/>
            </a:ln>
          </p:spPr>
          <p:txBody>
            <a:bodyPr/>
            <a:lstStyle/>
            <a:p>
              <a:endParaRPr lang="en-US"/>
            </a:p>
          </p:txBody>
        </p:sp>
        <p:sp>
          <p:nvSpPr>
            <p:cNvPr id="21556" name="Freeform 46"/>
            <p:cNvSpPr>
              <a:spLocks/>
            </p:cNvSpPr>
            <p:nvPr/>
          </p:nvSpPr>
          <p:spPr bwMode="auto">
            <a:xfrm>
              <a:off x="3337" y="1522"/>
              <a:ext cx="82" cy="104"/>
            </a:xfrm>
            <a:custGeom>
              <a:avLst/>
              <a:gdLst>
                <a:gd name="T0" fmla="*/ 43 w 82"/>
                <a:gd name="T1" fmla="*/ 5 h 104"/>
                <a:gd name="T2" fmla="*/ 43 w 82"/>
                <a:gd name="T3" fmla="*/ 13 h 104"/>
                <a:gd name="T4" fmla="*/ 47 w 82"/>
                <a:gd name="T5" fmla="*/ 61 h 104"/>
                <a:gd name="T6" fmla="*/ 60 w 82"/>
                <a:gd name="T7" fmla="*/ 43 h 104"/>
                <a:gd name="T8" fmla="*/ 73 w 82"/>
                <a:gd name="T9" fmla="*/ 26 h 104"/>
                <a:gd name="T10" fmla="*/ 78 w 82"/>
                <a:gd name="T11" fmla="*/ 17 h 104"/>
                <a:gd name="T12" fmla="*/ 78 w 82"/>
                <a:gd name="T13" fmla="*/ 17 h 104"/>
                <a:gd name="T14" fmla="*/ 78 w 82"/>
                <a:gd name="T15" fmla="*/ 13 h 104"/>
                <a:gd name="T16" fmla="*/ 73 w 82"/>
                <a:gd name="T17" fmla="*/ 13 h 104"/>
                <a:gd name="T18" fmla="*/ 73 w 82"/>
                <a:gd name="T19" fmla="*/ 13 h 104"/>
                <a:gd name="T20" fmla="*/ 69 w 82"/>
                <a:gd name="T21" fmla="*/ 9 h 104"/>
                <a:gd name="T22" fmla="*/ 73 w 82"/>
                <a:gd name="T23" fmla="*/ 0 h 104"/>
                <a:gd name="T24" fmla="*/ 78 w 82"/>
                <a:gd name="T25" fmla="*/ 0 h 104"/>
                <a:gd name="T26" fmla="*/ 82 w 82"/>
                <a:gd name="T27" fmla="*/ 5 h 104"/>
                <a:gd name="T28" fmla="*/ 82 w 82"/>
                <a:gd name="T29" fmla="*/ 9 h 104"/>
                <a:gd name="T30" fmla="*/ 78 w 82"/>
                <a:gd name="T31" fmla="*/ 26 h 104"/>
                <a:gd name="T32" fmla="*/ 65 w 82"/>
                <a:gd name="T33" fmla="*/ 48 h 104"/>
                <a:gd name="T34" fmla="*/ 34 w 82"/>
                <a:gd name="T35" fmla="*/ 82 h 104"/>
                <a:gd name="T36" fmla="*/ 17 w 82"/>
                <a:gd name="T37" fmla="*/ 99 h 104"/>
                <a:gd name="T38" fmla="*/ 9 w 82"/>
                <a:gd name="T39" fmla="*/ 104 h 104"/>
                <a:gd name="T40" fmla="*/ 4 w 82"/>
                <a:gd name="T41" fmla="*/ 99 h 104"/>
                <a:gd name="T42" fmla="*/ 0 w 82"/>
                <a:gd name="T43" fmla="*/ 95 h 104"/>
                <a:gd name="T44" fmla="*/ 4 w 82"/>
                <a:gd name="T45" fmla="*/ 91 h 104"/>
                <a:gd name="T46" fmla="*/ 9 w 82"/>
                <a:gd name="T47" fmla="*/ 91 h 104"/>
                <a:gd name="T48" fmla="*/ 13 w 82"/>
                <a:gd name="T49" fmla="*/ 91 h 104"/>
                <a:gd name="T50" fmla="*/ 13 w 82"/>
                <a:gd name="T51" fmla="*/ 91 h 104"/>
                <a:gd name="T52" fmla="*/ 13 w 82"/>
                <a:gd name="T53" fmla="*/ 95 h 104"/>
                <a:gd name="T54" fmla="*/ 13 w 82"/>
                <a:gd name="T55" fmla="*/ 95 h 104"/>
                <a:gd name="T56" fmla="*/ 17 w 82"/>
                <a:gd name="T57" fmla="*/ 91 h 104"/>
                <a:gd name="T58" fmla="*/ 26 w 82"/>
                <a:gd name="T59" fmla="*/ 86 h 104"/>
                <a:gd name="T60" fmla="*/ 39 w 82"/>
                <a:gd name="T61" fmla="*/ 74 h 104"/>
                <a:gd name="T62" fmla="*/ 30 w 82"/>
                <a:gd name="T63" fmla="*/ 17 h 104"/>
                <a:gd name="T64" fmla="*/ 26 w 82"/>
                <a:gd name="T65" fmla="*/ 9 h 104"/>
                <a:gd name="T66" fmla="*/ 22 w 82"/>
                <a:gd name="T67" fmla="*/ 9 h 104"/>
                <a:gd name="T68" fmla="*/ 17 w 82"/>
                <a:gd name="T69" fmla="*/ 5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2"/>
                <a:gd name="T106" fmla="*/ 0 h 104"/>
                <a:gd name="T107" fmla="*/ 82 w 82"/>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2" h="104">
                  <a:moveTo>
                    <a:pt x="39" y="0"/>
                  </a:moveTo>
                  <a:lnTo>
                    <a:pt x="43" y="5"/>
                  </a:lnTo>
                  <a:lnTo>
                    <a:pt x="43" y="9"/>
                  </a:lnTo>
                  <a:lnTo>
                    <a:pt x="43" y="13"/>
                  </a:lnTo>
                  <a:lnTo>
                    <a:pt x="43" y="22"/>
                  </a:lnTo>
                  <a:lnTo>
                    <a:pt x="47" y="61"/>
                  </a:lnTo>
                  <a:lnTo>
                    <a:pt x="56" y="52"/>
                  </a:lnTo>
                  <a:lnTo>
                    <a:pt x="60" y="43"/>
                  </a:lnTo>
                  <a:lnTo>
                    <a:pt x="65" y="35"/>
                  </a:lnTo>
                  <a:lnTo>
                    <a:pt x="73" y="26"/>
                  </a:lnTo>
                  <a:lnTo>
                    <a:pt x="78" y="22"/>
                  </a:lnTo>
                  <a:lnTo>
                    <a:pt x="78" y="17"/>
                  </a:lnTo>
                  <a:lnTo>
                    <a:pt x="78" y="13"/>
                  </a:lnTo>
                  <a:lnTo>
                    <a:pt x="73" y="13"/>
                  </a:lnTo>
                  <a:lnTo>
                    <a:pt x="73" y="9"/>
                  </a:lnTo>
                  <a:lnTo>
                    <a:pt x="69" y="9"/>
                  </a:lnTo>
                  <a:lnTo>
                    <a:pt x="73" y="5"/>
                  </a:lnTo>
                  <a:lnTo>
                    <a:pt x="73" y="0"/>
                  </a:lnTo>
                  <a:lnTo>
                    <a:pt x="78" y="0"/>
                  </a:lnTo>
                  <a:lnTo>
                    <a:pt x="82" y="5"/>
                  </a:lnTo>
                  <a:lnTo>
                    <a:pt x="82" y="9"/>
                  </a:lnTo>
                  <a:lnTo>
                    <a:pt x="82" y="17"/>
                  </a:lnTo>
                  <a:lnTo>
                    <a:pt x="78" y="26"/>
                  </a:lnTo>
                  <a:lnTo>
                    <a:pt x="73" y="35"/>
                  </a:lnTo>
                  <a:lnTo>
                    <a:pt x="65" y="48"/>
                  </a:lnTo>
                  <a:lnTo>
                    <a:pt x="52" y="65"/>
                  </a:lnTo>
                  <a:lnTo>
                    <a:pt x="34" y="82"/>
                  </a:lnTo>
                  <a:lnTo>
                    <a:pt x="22" y="95"/>
                  </a:lnTo>
                  <a:lnTo>
                    <a:pt x="17" y="99"/>
                  </a:lnTo>
                  <a:lnTo>
                    <a:pt x="13" y="104"/>
                  </a:lnTo>
                  <a:lnTo>
                    <a:pt x="9" y="104"/>
                  </a:lnTo>
                  <a:lnTo>
                    <a:pt x="4" y="104"/>
                  </a:lnTo>
                  <a:lnTo>
                    <a:pt x="4" y="99"/>
                  </a:lnTo>
                  <a:lnTo>
                    <a:pt x="0" y="99"/>
                  </a:lnTo>
                  <a:lnTo>
                    <a:pt x="0" y="95"/>
                  </a:lnTo>
                  <a:lnTo>
                    <a:pt x="4" y="91"/>
                  </a:lnTo>
                  <a:lnTo>
                    <a:pt x="9" y="91"/>
                  </a:lnTo>
                  <a:lnTo>
                    <a:pt x="13" y="91"/>
                  </a:lnTo>
                  <a:lnTo>
                    <a:pt x="13" y="95"/>
                  </a:lnTo>
                  <a:lnTo>
                    <a:pt x="17" y="95"/>
                  </a:lnTo>
                  <a:lnTo>
                    <a:pt x="17" y="91"/>
                  </a:lnTo>
                  <a:lnTo>
                    <a:pt x="22" y="91"/>
                  </a:lnTo>
                  <a:lnTo>
                    <a:pt x="26" y="86"/>
                  </a:lnTo>
                  <a:lnTo>
                    <a:pt x="34" y="78"/>
                  </a:lnTo>
                  <a:lnTo>
                    <a:pt x="39" y="74"/>
                  </a:lnTo>
                  <a:lnTo>
                    <a:pt x="34" y="26"/>
                  </a:lnTo>
                  <a:lnTo>
                    <a:pt x="30" y="17"/>
                  </a:lnTo>
                  <a:lnTo>
                    <a:pt x="30" y="9"/>
                  </a:lnTo>
                  <a:lnTo>
                    <a:pt x="26" y="9"/>
                  </a:lnTo>
                  <a:lnTo>
                    <a:pt x="22" y="9"/>
                  </a:lnTo>
                  <a:lnTo>
                    <a:pt x="17" y="9"/>
                  </a:lnTo>
                  <a:lnTo>
                    <a:pt x="17" y="5"/>
                  </a:lnTo>
                  <a:lnTo>
                    <a:pt x="39" y="0"/>
                  </a:lnTo>
                  <a:close/>
                </a:path>
              </a:pathLst>
            </a:custGeom>
            <a:solidFill>
              <a:srgbClr val="000000"/>
            </a:solidFill>
            <a:ln w="0">
              <a:solidFill>
                <a:srgbClr val="000000"/>
              </a:solidFill>
              <a:round/>
              <a:headEnd/>
              <a:tailEnd/>
            </a:ln>
          </p:spPr>
          <p:txBody>
            <a:bodyPr/>
            <a:lstStyle/>
            <a:p>
              <a:endParaRPr lang="en-US"/>
            </a:p>
          </p:txBody>
        </p:sp>
        <p:sp>
          <p:nvSpPr>
            <p:cNvPr id="21557" name="Freeform 47"/>
            <p:cNvSpPr>
              <a:spLocks/>
            </p:cNvSpPr>
            <p:nvPr/>
          </p:nvSpPr>
          <p:spPr bwMode="auto">
            <a:xfrm>
              <a:off x="3419" y="1488"/>
              <a:ext cx="99" cy="103"/>
            </a:xfrm>
            <a:custGeom>
              <a:avLst/>
              <a:gdLst>
                <a:gd name="T0" fmla="*/ 99 w 99"/>
                <a:gd name="T1" fmla="*/ 0 h 103"/>
                <a:gd name="T2" fmla="*/ 90 w 99"/>
                <a:gd name="T3" fmla="*/ 30 h 103"/>
                <a:gd name="T4" fmla="*/ 90 w 99"/>
                <a:gd name="T5" fmla="*/ 30 h 103"/>
                <a:gd name="T6" fmla="*/ 90 w 99"/>
                <a:gd name="T7" fmla="*/ 21 h 103"/>
                <a:gd name="T8" fmla="*/ 86 w 99"/>
                <a:gd name="T9" fmla="*/ 17 h 103"/>
                <a:gd name="T10" fmla="*/ 86 w 99"/>
                <a:gd name="T11" fmla="*/ 13 h 103"/>
                <a:gd name="T12" fmla="*/ 86 w 99"/>
                <a:gd name="T13" fmla="*/ 8 h 103"/>
                <a:gd name="T14" fmla="*/ 82 w 99"/>
                <a:gd name="T15" fmla="*/ 8 h 103"/>
                <a:gd name="T16" fmla="*/ 78 w 99"/>
                <a:gd name="T17" fmla="*/ 4 h 103"/>
                <a:gd name="T18" fmla="*/ 78 w 99"/>
                <a:gd name="T19" fmla="*/ 4 h 103"/>
                <a:gd name="T20" fmla="*/ 73 w 99"/>
                <a:gd name="T21" fmla="*/ 0 h 103"/>
                <a:gd name="T22" fmla="*/ 65 w 99"/>
                <a:gd name="T23" fmla="*/ 0 h 103"/>
                <a:gd name="T24" fmla="*/ 52 w 99"/>
                <a:gd name="T25" fmla="*/ 4 h 103"/>
                <a:gd name="T26" fmla="*/ 43 w 99"/>
                <a:gd name="T27" fmla="*/ 8 h 103"/>
                <a:gd name="T28" fmla="*/ 30 w 99"/>
                <a:gd name="T29" fmla="*/ 21 h 103"/>
                <a:gd name="T30" fmla="*/ 21 w 99"/>
                <a:gd name="T31" fmla="*/ 39 h 103"/>
                <a:gd name="T32" fmla="*/ 17 w 99"/>
                <a:gd name="T33" fmla="*/ 51 h 103"/>
                <a:gd name="T34" fmla="*/ 17 w 99"/>
                <a:gd name="T35" fmla="*/ 64 h 103"/>
                <a:gd name="T36" fmla="*/ 17 w 99"/>
                <a:gd name="T37" fmla="*/ 82 h 103"/>
                <a:gd name="T38" fmla="*/ 26 w 99"/>
                <a:gd name="T39" fmla="*/ 90 h 103"/>
                <a:gd name="T40" fmla="*/ 34 w 99"/>
                <a:gd name="T41" fmla="*/ 99 h 103"/>
                <a:gd name="T42" fmla="*/ 47 w 99"/>
                <a:gd name="T43" fmla="*/ 99 h 103"/>
                <a:gd name="T44" fmla="*/ 56 w 99"/>
                <a:gd name="T45" fmla="*/ 99 h 103"/>
                <a:gd name="T46" fmla="*/ 65 w 99"/>
                <a:gd name="T47" fmla="*/ 95 h 103"/>
                <a:gd name="T48" fmla="*/ 73 w 99"/>
                <a:gd name="T49" fmla="*/ 90 h 103"/>
                <a:gd name="T50" fmla="*/ 82 w 99"/>
                <a:gd name="T51" fmla="*/ 82 h 103"/>
                <a:gd name="T52" fmla="*/ 86 w 99"/>
                <a:gd name="T53" fmla="*/ 82 h 103"/>
                <a:gd name="T54" fmla="*/ 78 w 99"/>
                <a:gd name="T55" fmla="*/ 95 h 103"/>
                <a:gd name="T56" fmla="*/ 69 w 99"/>
                <a:gd name="T57" fmla="*/ 99 h 103"/>
                <a:gd name="T58" fmla="*/ 56 w 99"/>
                <a:gd name="T59" fmla="*/ 103 h 103"/>
                <a:gd name="T60" fmla="*/ 43 w 99"/>
                <a:gd name="T61" fmla="*/ 103 h 103"/>
                <a:gd name="T62" fmla="*/ 30 w 99"/>
                <a:gd name="T63" fmla="*/ 103 h 103"/>
                <a:gd name="T64" fmla="*/ 21 w 99"/>
                <a:gd name="T65" fmla="*/ 99 h 103"/>
                <a:gd name="T66" fmla="*/ 13 w 99"/>
                <a:gd name="T67" fmla="*/ 95 h 103"/>
                <a:gd name="T68" fmla="*/ 9 w 99"/>
                <a:gd name="T69" fmla="*/ 86 h 103"/>
                <a:gd name="T70" fmla="*/ 4 w 99"/>
                <a:gd name="T71" fmla="*/ 77 h 103"/>
                <a:gd name="T72" fmla="*/ 0 w 99"/>
                <a:gd name="T73" fmla="*/ 64 h 103"/>
                <a:gd name="T74" fmla="*/ 4 w 99"/>
                <a:gd name="T75" fmla="*/ 47 h 103"/>
                <a:gd name="T76" fmla="*/ 9 w 99"/>
                <a:gd name="T77" fmla="*/ 34 h 103"/>
                <a:gd name="T78" fmla="*/ 21 w 99"/>
                <a:gd name="T79" fmla="*/ 17 h 103"/>
                <a:gd name="T80" fmla="*/ 34 w 99"/>
                <a:gd name="T81" fmla="*/ 8 h 103"/>
                <a:gd name="T82" fmla="*/ 52 w 99"/>
                <a:gd name="T83" fmla="*/ 0 h 103"/>
                <a:gd name="T84" fmla="*/ 65 w 99"/>
                <a:gd name="T85" fmla="*/ 0 h 103"/>
                <a:gd name="T86" fmla="*/ 73 w 99"/>
                <a:gd name="T87" fmla="*/ 0 h 103"/>
                <a:gd name="T88" fmla="*/ 82 w 99"/>
                <a:gd name="T89" fmla="*/ 0 h 103"/>
                <a:gd name="T90" fmla="*/ 86 w 99"/>
                <a:gd name="T91" fmla="*/ 4 h 103"/>
                <a:gd name="T92" fmla="*/ 90 w 99"/>
                <a:gd name="T93" fmla="*/ 4 h 103"/>
                <a:gd name="T94" fmla="*/ 90 w 99"/>
                <a:gd name="T95" fmla="*/ 4 h 103"/>
                <a:gd name="T96" fmla="*/ 90 w 99"/>
                <a:gd name="T97" fmla="*/ 4 h 103"/>
                <a:gd name="T98" fmla="*/ 95 w 99"/>
                <a:gd name="T99" fmla="*/ 0 h 103"/>
                <a:gd name="T100" fmla="*/ 99 w 99"/>
                <a:gd name="T101" fmla="*/ 0 h 103"/>
                <a:gd name="T102" fmla="*/ 99 w 99"/>
                <a:gd name="T103" fmla="*/ 0 h 10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9"/>
                <a:gd name="T157" fmla="*/ 0 h 103"/>
                <a:gd name="T158" fmla="*/ 99 w 99"/>
                <a:gd name="T159" fmla="*/ 103 h 10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9" h="103">
                  <a:moveTo>
                    <a:pt x="99" y="0"/>
                  </a:moveTo>
                  <a:lnTo>
                    <a:pt x="90" y="30"/>
                  </a:lnTo>
                  <a:lnTo>
                    <a:pt x="90" y="21"/>
                  </a:lnTo>
                  <a:lnTo>
                    <a:pt x="86" y="17"/>
                  </a:lnTo>
                  <a:lnTo>
                    <a:pt x="86" y="13"/>
                  </a:lnTo>
                  <a:lnTo>
                    <a:pt x="86" y="8"/>
                  </a:lnTo>
                  <a:lnTo>
                    <a:pt x="82" y="8"/>
                  </a:lnTo>
                  <a:lnTo>
                    <a:pt x="78" y="4"/>
                  </a:lnTo>
                  <a:lnTo>
                    <a:pt x="73" y="0"/>
                  </a:lnTo>
                  <a:lnTo>
                    <a:pt x="65" y="0"/>
                  </a:lnTo>
                  <a:lnTo>
                    <a:pt x="52" y="4"/>
                  </a:lnTo>
                  <a:lnTo>
                    <a:pt x="43" y="8"/>
                  </a:lnTo>
                  <a:lnTo>
                    <a:pt x="30" y="21"/>
                  </a:lnTo>
                  <a:lnTo>
                    <a:pt x="21" y="39"/>
                  </a:lnTo>
                  <a:lnTo>
                    <a:pt x="17" y="51"/>
                  </a:lnTo>
                  <a:lnTo>
                    <a:pt x="17" y="64"/>
                  </a:lnTo>
                  <a:lnTo>
                    <a:pt x="17" y="82"/>
                  </a:lnTo>
                  <a:lnTo>
                    <a:pt x="26" y="90"/>
                  </a:lnTo>
                  <a:lnTo>
                    <a:pt x="34" y="99"/>
                  </a:lnTo>
                  <a:lnTo>
                    <a:pt x="47" y="99"/>
                  </a:lnTo>
                  <a:lnTo>
                    <a:pt x="56" y="99"/>
                  </a:lnTo>
                  <a:lnTo>
                    <a:pt x="65" y="95"/>
                  </a:lnTo>
                  <a:lnTo>
                    <a:pt x="73" y="90"/>
                  </a:lnTo>
                  <a:lnTo>
                    <a:pt x="82" y="82"/>
                  </a:lnTo>
                  <a:lnTo>
                    <a:pt x="86" y="82"/>
                  </a:lnTo>
                  <a:lnTo>
                    <a:pt x="78" y="95"/>
                  </a:lnTo>
                  <a:lnTo>
                    <a:pt x="69" y="99"/>
                  </a:lnTo>
                  <a:lnTo>
                    <a:pt x="56" y="103"/>
                  </a:lnTo>
                  <a:lnTo>
                    <a:pt x="43" y="103"/>
                  </a:lnTo>
                  <a:lnTo>
                    <a:pt x="30" y="103"/>
                  </a:lnTo>
                  <a:lnTo>
                    <a:pt x="21" y="99"/>
                  </a:lnTo>
                  <a:lnTo>
                    <a:pt x="13" y="95"/>
                  </a:lnTo>
                  <a:lnTo>
                    <a:pt x="9" y="86"/>
                  </a:lnTo>
                  <a:lnTo>
                    <a:pt x="4" y="77"/>
                  </a:lnTo>
                  <a:lnTo>
                    <a:pt x="0" y="64"/>
                  </a:lnTo>
                  <a:lnTo>
                    <a:pt x="4" y="47"/>
                  </a:lnTo>
                  <a:lnTo>
                    <a:pt x="9" y="34"/>
                  </a:lnTo>
                  <a:lnTo>
                    <a:pt x="21" y="17"/>
                  </a:lnTo>
                  <a:lnTo>
                    <a:pt x="34" y="8"/>
                  </a:lnTo>
                  <a:lnTo>
                    <a:pt x="52" y="0"/>
                  </a:lnTo>
                  <a:lnTo>
                    <a:pt x="65" y="0"/>
                  </a:lnTo>
                  <a:lnTo>
                    <a:pt x="73" y="0"/>
                  </a:lnTo>
                  <a:lnTo>
                    <a:pt x="82" y="0"/>
                  </a:lnTo>
                  <a:lnTo>
                    <a:pt x="86" y="4"/>
                  </a:lnTo>
                  <a:lnTo>
                    <a:pt x="90" y="4"/>
                  </a:lnTo>
                  <a:lnTo>
                    <a:pt x="95" y="0"/>
                  </a:lnTo>
                  <a:lnTo>
                    <a:pt x="99" y="0"/>
                  </a:lnTo>
                  <a:close/>
                </a:path>
              </a:pathLst>
            </a:custGeom>
            <a:solidFill>
              <a:srgbClr val="000000"/>
            </a:solidFill>
            <a:ln w="0">
              <a:solidFill>
                <a:srgbClr val="000000"/>
              </a:solidFill>
              <a:round/>
              <a:headEnd/>
              <a:tailEnd/>
            </a:ln>
          </p:spPr>
          <p:txBody>
            <a:bodyPr/>
            <a:lstStyle/>
            <a:p>
              <a:endParaRPr lang="en-US"/>
            </a:p>
          </p:txBody>
        </p:sp>
        <p:sp>
          <p:nvSpPr>
            <p:cNvPr id="21558" name="Freeform 48"/>
            <p:cNvSpPr>
              <a:spLocks noEditPoints="1"/>
            </p:cNvSpPr>
            <p:nvPr/>
          </p:nvSpPr>
          <p:spPr bwMode="auto">
            <a:xfrm>
              <a:off x="3522" y="1522"/>
              <a:ext cx="74" cy="69"/>
            </a:xfrm>
            <a:custGeom>
              <a:avLst/>
              <a:gdLst>
                <a:gd name="T0" fmla="*/ 61 w 74"/>
                <a:gd name="T1" fmla="*/ 52 h 69"/>
                <a:gd name="T2" fmla="*/ 56 w 74"/>
                <a:gd name="T3" fmla="*/ 61 h 69"/>
                <a:gd name="T4" fmla="*/ 56 w 74"/>
                <a:gd name="T5" fmla="*/ 61 h 69"/>
                <a:gd name="T6" fmla="*/ 56 w 74"/>
                <a:gd name="T7" fmla="*/ 65 h 69"/>
                <a:gd name="T8" fmla="*/ 61 w 74"/>
                <a:gd name="T9" fmla="*/ 65 h 69"/>
                <a:gd name="T10" fmla="*/ 65 w 74"/>
                <a:gd name="T11" fmla="*/ 61 h 69"/>
                <a:gd name="T12" fmla="*/ 69 w 74"/>
                <a:gd name="T13" fmla="*/ 56 h 69"/>
                <a:gd name="T14" fmla="*/ 61 w 74"/>
                <a:gd name="T15" fmla="*/ 69 h 69"/>
                <a:gd name="T16" fmla="*/ 52 w 74"/>
                <a:gd name="T17" fmla="*/ 69 h 69"/>
                <a:gd name="T18" fmla="*/ 48 w 74"/>
                <a:gd name="T19" fmla="*/ 69 h 69"/>
                <a:gd name="T20" fmla="*/ 48 w 74"/>
                <a:gd name="T21" fmla="*/ 65 h 69"/>
                <a:gd name="T22" fmla="*/ 48 w 74"/>
                <a:gd name="T23" fmla="*/ 56 h 69"/>
                <a:gd name="T24" fmla="*/ 39 w 74"/>
                <a:gd name="T25" fmla="*/ 61 h 69"/>
                <a:gd name="T26" fmla="*/ 22 w 74"/>
                <a:gd name="T27" fmla="*/ 69 h 69"/>
                <a:gd name="T28" fmla="*/ 9 w 74"/>
                <a:gd name="T29" fmla="*/ 69 h 69"/>
                <a:gd name="T30" fmla="*/ 0 w 74"/>
                <a:gd name="T31" fmla="*/ 61 h 69"/>
                <a:gd name="T32" fmla="*/ 5 w 74"/>
                <a:gd name="T33" fmla="*/ 39 h 69"/>
                <a:gd name="T34" fmla="*/ 18 w 74"/>
                <a:gd name="T35" fmla="*/ 17 h 69"/>
                <a:gd name="T36" fmla="*/ 39 w 74"/>
                <a:gd name="T37" fmla="*/ 0 h 69"/>
                <a:gd name="T38" fmla="*/ 52 w 74"/>
                <a:gd name="T39" fmla="*/ 0 h 69"/>
                <a:gd name="T40" fmla="*/ 56 w 74"/>
                <a:gd name="T41" fmla="*/ 5 h 69"/>
                <a:gd name="T42" fmla="*/ 61 w 74"/>
                <a:gd name="T43" fmla="*/ 5 h 69"/>
                <a:gd name="T44" fmla="*/ 48 w 74"/>
                <a:gd name="T45" fmla="*/ 5 h 69"/>
                <a:gd name="T46" fmla="*/ 35 w 74"/>
                <a:gd name="T47" fmla="*/ 9 h 69"/>
                <a:gd name="T48" fmla="*/ 22 w 74"/>
                <a:gd name="T49" fmla="*/ 26 h 69"/>
                <a:gd name="T50" fmla="*/ 13 w 74"/>
                <a:gd name="T51" fmla="*/ 52 h 69"/>
                <a:gd name="T52" fmla="*/ 18 w 74"/>
                <a:gd name="T53" fmla="*/ 61 h 69"/>
                <a:gd name="T54" fmla="*/ 26 w 74"/>
                <a:gd name="T55" fmla="*/ 65 h 69"/>
                <a:gd name="T56" fmla="*/ 44 w 74"/>
                <a:gd name="T57" fmla="*/ 52 h 69"/>
                <a:gd name="T58" fmla="*/ 56 w 74"/>
                <a:gd name="T59" fmla="*/ 17 h 69"/>
                <a:gd name="T60" fmla="*/ 52 w 74"/>
                <a:gd name="T61" fmla="*/ 5 h 69"/>
                <a:gd name="T62" fmla="*/ 48 w 74"/>
                <a:gd name="T63" fmla="*/ 5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69"/>
                <a:gd name="T98" fmla="*/ 74 w 74"/>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69">
                  <a:moveTo>
                    <a:pt x="74" y="0"/>
                  </a:moveTo>
                  <a:lnTo>
                    <a:pt x="61" y="52"/>
                  </a:lnTo>
                  <a:lnTo>
                    <a:pt x="56" y="61"/>
                  </a:lnTo>
                  <a:lnTo>
                    <a:pt x="56" y="65"/>
                  </a:lnTo>
                  <a:lnTo>
                    <a:pt x="61" y="65"/>
                  </a:lnTo>
                  <a:lnTo>
                    <a:pt x="65" y="61"/>
                  </a:lnTo>
                  <a:lnTo>
                    <a:pt x="65" y="52"/>
                  </a:lnTo>
                  <a:lnTo>
                    <a:pt x="69" y="56"/>
                  </a:lnTo>
                  <a:lnTo>
                    <a:pt x="65" y="61"/>
                  </a:lnTo>
                  <a:lnTo>
                    <a:pt x="61" y="69"/>
                  </a:lnTo>
                  <a:lnTo>
                    <a:pt x="56" y="69"/>
                  </a:lnTo>
                  <a:lnTo>
                    <a:pt x="52" y="69"/>
                  </a:lnTo>
                  <a:lnTo>
                    <a:pt x="48" y="69"/>
                  </a:lnTo>
                  <a:lnTo>
                    <a:pt x="48" y="65"/>
                  </a:lnTo>
                  <a:lnTo>
                    <a:pt x="48" y="61"/>
                  </a:lnTo>
                  <a:lnTo>
                    <a:pt x="48" y="56"/>
                  </a:lnTo>
                  <a:lnTo>
                    <a:pt x="48" y="48"/>
                  </a:lnTo>
                  <a:lnTo>
                    <a:pt x="39" y="61"/>
                  </a:lnTo>
                  <a:lnTo>
                    <a:pt x="31" y="69"/>
                  </a:lnTo>
                  <a:lnTo>
                    <a:pt x="22" y="69"/>
                  </a:lnTo>
                  <a:lnTo>
                    <a:pt x="18" y="69"/>
                  </a:lnTo>
                  <a:lnTo>
                    <a:pt x="9" y="69"/>
                  </a:lnTo>
                  <a:lnTo>
                    <a:pt x="5" y="65"/>
                  </a:lnTo>
                  <a:lnTo>
                    <a:pt x="0" y="61"/>
                  </a:lnTo>
                  <a:lnTo>
                    <a:pt x="0" y="52"/>
                  </a:lnTo>
                  <a:lnTo>
                    <a:pt x="5" y="39"/>
                  </a:lnTo>
                  <a:lnTo>
                    <a:pt x="9" y="26"/>
                  </a:lnTo>
                  <a:lnTo>
                    <a:pt x="18" y="17"/>
                  </a:lnTo>
                  <a:lnTo>
                    <a:pt x="31" y="5"/>
                  </a:lnTo>
                  <a:lnTo>
                    <a:pt x="39" y="0"/>
                  </a:lnTo>
                  <a:lnTo>
                    <a:pt x="48" y="0"/>
                  </a:lnTo>
                  <a:lnTo>
                    <a:pt x="52" y="0"/>
                  </a:lnTo>
                  <a:lnTo>
                    <a:pt x="56" y="5"/>
                  </a:lnTo>
                  <a:lnTo>
                    <a:pt x="61" y="13"/>
                  </a:lnTo>
                  <a:lnTo>
                    <a:pt x="61" y="5"/>
                  </a:lnTo>
                  <a:lnTo>
                    <a:pt x="74" y="0"/>
                  </a:lnTo>
                  <a:close/>
                  <a:moveTo>
                    <a:pt x="48" y="5"/>
                  </a:moveTo>
                  <a:lnTo>
                    <a:pt x="39" y="5"/>
                  </a:lnTo>
                  <a:lnTo>
                    <a:pt x="35" y="9"/>
                  </a:lnTo>
                  <a:lnTo>
                    <a:pt x="26" y="17"/>
                  </a:lnTo>
                  <a:lnTo>
                    <a:pt x="22" y="26"/>
                  </a:lnTo>
                  <a:lnTo>
                    <a:pt x="18" y="39"/>
                  </a:lnTo>
                  <a:lnTo>
                    <a:pt x="13" y="52"/>
                  </a:lnTo>
                  <a:lnTo>
                    <a:pt x="18" y="56"/>
                  </a:lnTo>
                  <a:lnTo>
                    <a:pt x="18" y="61"/>
                  </a:lnTo>
                  <a:lnTo>
                    <a:pt x="22" y="61"/>
                  </a:lnTo>
                  <a:lnTo>
                    <a:pt x="26" y="65"/>
                  </a:lnTo>
                  <a:lnTo>
                    <a:pt x="35" y="61"/>
                  </a:lnTo>
                  <a:lnTo>
                    <a:pt x="44" y="52"/>
                  </a:lnTo>
                  <a:lnTo>
                    <a:pt x="52" y="35"/>
                  </a:lnTo>
                  <a:lnTo>
                    <a:pt x="56" y="17"/>
                  </a:lnTo>
                  <a:lnTo>
                    <a:pt x="56" y="9"/>
                  </a:lnTo>
                  <a:lnTo>
                    <a:pt x="52" y="5"/>
                  </a:lnTo>
                  <a:lnTo>
                    <a:pt x="48" y="5"/>
                  </a:lnTo>
                  <a:close/>
                </a:path>
              </a:pathLst>
            </a:custGeom>
            <a:solidFill>
              <a:srgbClr val="000000"/>
            </a:solidFill>
            <a:ln w="0">
              <a:solidFill>
                <a:srgbClr val="000000"/>
              </a:solidFill>
              <a:round/>
              <a:headEnd/>
              <a:tailEnd/>
            </a:ln>
          </p:spPr>
          <p:txBody>
            <a:bodyPr/>
            <a:lstStyle/>
            <a:p>
              <a:endParaRPr lang="en-US"/>
            </a:p>
          </p:txBody>
        </p:sp>
        <p:sp>
          <p:nvSpPr>
            <p:cNvPr id="21559" name="Freeform 49"/>
            <p:cNvSpPr>
              <a:spLocks/>
            </p:cNvSpPr>
            <p:nvPr/>
          </p:nvSpPr>
          <p:spPr bwMode="auto">
            <a:xfrm>
              <a:off x="3600" y="1522"/>
              <a:ext cx="56" cy="69"/>
            </a:xfrm>
            <a:custGeom>
              <a:avLst/>
              <a:gdLst>
                <a:gd name="T0" fmla="*/ 4 w 56"/>
                <a:gd name="T1" fmla="*/ 5 h 69"/>
                <a:gd name="T2" fmla="*/ 30 w 56"/>
                <a:gd name="T3" fmla="*/ 0 h 69"/>
                <a:gd name="T4" fmla="*/ 22 w 56"/>
                <a:gd name="T5" fmla="*/ 39 h 69"/>
                <a:gd name="T6" fmla="*/ 30 w 56"/>
                <a:gd name="T7" fmla="*/ 17 h 69"/>
                <a:gd name="T8" fmla="*/ 43 w 56"/>
                <a:gd name="T9" fmla="*/ 5 h 69"/>
                <a:gd name="T10" fmla="*/ 47 w 56"/>
                <a:gd name="T11" fmla="*/ 0 h 69"/>
                <a:gd name="T12" fmla="*/ 52 w 56"/>
                <a:gd name="T13" fmla="*/ 0 h 69"/>
                <a:gd name="T14" fmla="*/ 56 w 56"/>
                <a:gd name="T15" fmla="*/ 0 h 69"/>
                <a:gd name="T16" fmla="*/ 56 w 56"/>
                <a:gd name="T17" fmla="*/ 0 h 69"/>
                <a:gd name="T18" fmla="*/ 56 w 56"/>
                <a:gd name="T19" fmla="*/ 5 h 69"/>
                <a:gd name="T20" fmla="*/ 56 w 56"/>
                <a:gd name="T21" fmla="*/ 5 h 69"/>
                <a:gd name="T22" fmla="*/ 56 w 56"/>
                <a:gd name="T23" fmla="*/ 13 h 69"/>
                <a:gd name="T24" fmla="*/ 56 w 56"/>
                <a:gd name="T25" fmla="*/ 17 h 69"/>
                <a:gd name="T26" fmla="*/ 52 w 56"/>
                <a:gd name="T27" fmla="*/ 22 h 69"/>
                <a:gd name="T28" fmla="*/ 52 w 56"/>
                <a:gd name="T29" fmla="*/ 22 h 69"/>
                <a:gd name="T30" fmla="*/ 47 w 56"/>
                <a:gd name="T31" fmla="*/ 22 h 69"/>
                <a:gd name="T32" fmla="*/ 47 w 56"/>
                <a:gd name="T33" fmla="*/ 17 h 69"/>
                <a:gd name="T34" fmla="*/ 47 w 56"/>
                <a:gd name="T35" fmla="*/ 17 h 69"/>
                <a:gd name="T36" fmla="*/ 47 w 56"/>
                <a:gd name="T37" fmla="*/ 17 h 69"/>
                <a:gd name="T38" fmla="*/ 47 w 56"/>
                <a:gd name="T39" fmla="*/ 13 h 69"/>
                <a:gd name="T40" fmla="*/ 43 w 56"/>
                <a:gd name="T41" fmla="*/ 13 h 69"/>
                <a:gd name="T42" fmla="*/ 43 w 56"/>
                <a:gd name="T43" fmla="*/ 13 h 69"/>
                <a:gd name="T44" fmla="*/ 43 w 56"/>
                <a:gd name="T45" fmla="*/ 13 h 69"/>
                <a:gd name="T46" fmla="*/ 43 w 56"/>
                <a:gd name="T47" fmla="*/ 13 h 69"/>
                <a:gd name="T48" fmla="*/ 43 w 56"/>
                <a:gd name="T49" fmla="*/ 13 h 69"/>
                <a:gd name="T50" fmla="*/ 39 w 56"/>
                <a:gd name="T51" fmla="*/ 17 h 69"/>
                <a:gd name="T52" fmla="*/ 34 w 56"/>
                <a:gd name="T53" fmla="*/ 17 h 69"/>
                <a:gd name="T54" fmla="*/ 30 w 56"/>
                <a:gd name="T55" fmla="*/ 26 h 69"/>
                <a:gd name="T56" fmla="*/ 22 w 56"/>
                <a:gd name="T57" fmla="*/ 39 h 69"/>
                <a:gd name="T58" fmla="*/ 22 w 56"/>
                <a:gd name="T59" fmla="*/ 43 h 69"/>
                <a:gd name="T60" fmla="*/ 17 w 56"/>
                <a:gd name="T61" fmla="*/ 48 h 69"/>
                <a:gd name="T62" fmla="*/ 13 w 56"/>
                <a:gd name="T63" fmla="*/ 56 h 69"/>
                <a:gd name="T64" fmla="*/ 13 w 56"/>
                <a:gd name="T65" fmla="*/ 61 h 69"/>
                <a:gd name="T66" fmla="*/ 13 w 56"/>
                <a:gd name="T67" fmla="*/ 69 h 69"/>
                <a:gd name="T68" fmla="*/ 0 w 56"/>
                <a:gd name="T69" fmla="*/ 69 h 69"/>
                <a:gd name="T70" fmla="*/ 13 w 56"/>
                <a:gd name="T71" fmla="*/ 22 h 69"/>
                <a:gd name="T72" fmla="*/ 13 w 56"/>
                <a:gd name="T73" fmla="*/ 13 h 69"/>
                <a:gd name="T74" fmla="*/ 17 w 56"/>
                <a:gd name="T75" fmla="*/ 9 h 69"/>
                <a:gd name="T76" fmla="*/ 17 w 56"/>
                <a:gd name="T77" fmla="*/ 9 h 69"/>
                <a:gd name="T78" fmla="*/ 13 w 56"/>
                <a:gd name="T79" fmla="*/ 9 h 69"/>
                <a:gd name="T80" fmla="*/ 13 w 56"/>
                <a:gd name="T81" fmla="*/ 5 h 69"/>
                <a:gd name="T82" fmla="*/ 9 w 56"/>
                <a:gd name="T83" fmla="*/ 5 h 69"/>
                <a:gd name="T84" fmla="*/ 9 w 56"/>
                <a:gd name="T85" fmla="*/ 5 h 69"/>
                <a:gd name="T86" fmla="*/ 4 w 56"/>
                <a:gd name="T87" fmla="*/ 5 h 69"/>
                <a:gd name="T88" fmla="*/ 4 w 56"/>
                <a:gd name="T89" fmla="*/ 5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
                <a:gd name="T136" fmla="*/ 0 h 69"/>
                <a:gd name="T137" fmla="*/ 56 w 56"/>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 h="69">
                  <a:moveTo>
                    <a:pt x="4" y="5"/>
                  </a:moveTo>
                  <a:lnTo>
                    <a:pt x="30" y="0"/>
                  </a:lnTo>
                  <a:lnTo>
                    <a:pt x="22" y="39"/>
                  </a:lnTo>
                  <a:lnTo>
                    <a:pt x="30" y="17"/>
                  </a:lnTo>
                  <a:lnTo>
                    <a:pt x="43" y="5"/>
                  </a:lnTo>
                  <a:lnTo>
                    <a:pt x="47" y="0"/>
                  </a:lnTo>
                  <a:lnTo>
                    <a:pt x="52" y="0"/>
                  </a:lnTo>
                  <a:lnTo>
                    <a:pt x="56" y="0"/>
                  </a:lnTo>
                  <a:lnTo>
                    <a:pt x="56" y="5"/>
                  </a:lnTo>
                  <a:lnTo>
                    <a:pt x="56" y="13"/>
                  </a:lnTo>
                  <a:lnTo>
                    <a:pt x="56" y="17"/>
                  </a:lnTo>
                  <a:lnTo>
                    <a:pt x="52" y="22"/>
                  </a:lnTo>
                  <a:lnTo>
                    <a:pt x="47" y="22"/>
                  </a:lnTo>
                  <a:lnTo>
                    <a:pt x="47" y="17"/>
                  </a:lnTo>
                  <a:lnTo>
                    <a:pt x="47" y="13"/>
                  </a:lnTo>
                  <a:lnTo>
                    <a:pt x="43" y="13"/>
                  </a:lnTo>
                  <a:lnTo>
                    <a:pt x="39" y="17"/>
                  </a:lnTo>
                  <a:lnTo>
                    <a:pt x="34" y="17"/>
                  </a:lnTo>
                  <a:lnTo>
                    <a:pt x="30" y="26"/>
                  </a:lnTo>
                  <a:lnTo>
                    <a:pt x="22" y="39"/>
                  </a:lnTo>
                  <a:lnTo>
                    <a:pt x="22" y="43"/>
                  </a:lnTo>
                  <a:lnTo>
                    <a:pt x="17" y="48"/>
                  </a:lnTo>
                  <a:lnTo>
                    <a:pt x="13" y="56"/>
                  </a:lnTo>
                  <a:lnTo>
                    <a:pt x="13" y="61"/>
                  </a:lnTo>
                  <a:lnTo>
                    <a:pt x="13" y="69"/>
                  </a:lnTo>
                  <a:lnTo>
                    <a:pt x="0" y="69"/>
                  </a:lnTo>
                  <a:lnTo>
                    <a:pt x="13" y="22"/>
                  </a:lnTo>
                  <a:lnTo>
                    <a:pt x="13" y="13"/>
                  </a:lnTo>
                  <a:lnTo>
                    <a:pt x="17" y="9"/>
                  </a:lnTo>
                  <a:lnTo>
                    <a:pt x="13" y="9"/>
                  </a:lnTo>
                  <a:lnTo>
                    <a:pt x="13" y="5"/>
                  </a:lnTo>
                  <a:lnTo>
                    <a:pt x="9" y="5"/>
                  </a:lnTo>
                  <a:lnTo>
                    <a:pt x="4" y="5"/>
                  </a:lnTo>
                  <a:close/>
                </a:path>
              </a:pathLst>
            </a:custGeom>
            <a:solidFill>
              <a:srgbClr val="000000"/>
            </a:solidFill>
            <a:ln w="0">
              <a:solidFill>
                <a:srgbClr val="000000"/>
              </a:solidFill>
              <a:round/>
              <a:headEnd/>
              <a:tailEnd/>
            </a:ln>
          </p:spPr>
          <p:txBody>
            <a:bodyPr/>
            <a:lstStyle/>
            <a:p>
              <a:endParaRPr lang="en-US"/>
            </a:p>
          </p:txBody>
        </p:sp>
        <p:sp>
          <p:nvSpPr>
            <p:cNvPr id="21560" name="Freeform 50"/>
            <p:cNvSpPr>
              <a:spLocks noEditPoints="1"/>
            </p:cNvSpPr>
            <p:nvPr/>
          </p:nvSpPr>
          <p:spPr bwMode="auto">
            <a:xfrm>
              <a:off x="3665" y="1522"/>
              <a:ext cx="73" cy="69"/>
            </a:xfrm>
            <a:custGeom>
              <a:avLst/>
              <a:gdLst>
                <a:gd name="T0" fmla="*/ 56 w 73"/>
                <a:gd name="T1" fmla="*/ 52 h 69"/>
                <a:gd name="T2" fmla="*/ 56 w 73"/>
                <a:gd name="T3" fmla="*/ 61 h 69"/>
                <a:gd name="T4" fmla="*/ 56 w 73"/>
                <a:gd name="T5" fmla="*/ 61 h 69"/>
                <a:gd name="T6" fmla="*/ 56 w 73"/>
                <a:gd name="T7" fmla="*/ 65 h 69"/>
                <a:gd name="T8" fmla="*/ 56 w 73"/>
                <a:gd name="T9" fmla="*/ 65 h 69"/>
                <a:gd name="T10" fmla="*/ 60 w 73"/>
                <a:gd name="T11" fmla="*/ 61 h 69"/>
                <a:gd name="T12" fmla="*/ 64 w 73"/>
                <a:gd name="T13" fmla="*/ 56 h 69"/>
                <a:gd name="T14" fmla="*/ 56 w 73"/>
                <a:gd name="T15" fmla="*/ 69 h 69"/>
                <a:gd name="T16" fmla="*/ 47 w 73"/>
                <a:gd name="T17" fmla="*/ 69 h 69"/>
                <a:gd name="T18" fmla="*/ 43 w 73"/>
                <a:gd name="T19" fmla="*/ 69 h 69"/>
                <a:gd name="T20" fmla="*/ 43 w 73"/>
                <a:gd name="T21" fmla="*/ 65 h 69"/>
                <a:gd name="T22" fmla="*/ 43 w 73"/>
                <a:gd name="T23" fmla="*/ 56 h 69"/>
                <a:gd name="T24" fmla="*/ 34 w 73"/>
                <a:gd name="T25" fmla="*/ 61 h 69"/>
                <a:gd name="T26" fmla="*/ 21 w 73"/>
                <a:gd name="T27" fmla="*/ 69 h 69"/>
                <a:gd name="T28" fmla="*/ 8 w 73"/>
                <a:gd name="T29" fmla="*/ 69 h 69"/>
                <a:gd name="T30" fmla="*/ 0 w 73"/>
                <a:gd name="T31" fmla="*/ 61 h 69"/>
                <a:gd name="T32" fmla="*/ 0 w 73"/>
                <a:gd name="T33" fmla="*/ 39 h 69"/>
                <a:gd name="T34" fmla="*/ 13 w 73"/>
                <a:gd name="T35" fmla="*/ 17 h 69"/>
                <a:gd name="T36" fmla="*/ 34 w 73"/>
                <a:gd name="T37" fmla="*/ 0 h 69"/>
                <a:gd name="T38" fmla="*/ 47 w 73"/>
                <a:gd name="T39" fmla="*/ 0 h 69"/>
                <a:gd name="T40" fmla="*/ 56 w 73"/>
                <a:gd name="T41" fmla="*/ 5 h 69"/>
                <a:gd name="T42" fmla="*/ 60 w 73"/>
                <a:gd name="T43" fmla="*/ 5 h 69"/>
                <a:gd name="T44" fmla="*/ 43 w 73"/>
                <a:gd name="T45" fmla="*/ 5 h 69"/>
                <a:gd name="T46" fmla="*/ 34 w 73"/>
                <a:gd name="T47" fmla="*/ 9 h 69"/>
                <a:gd name="T48" fmla="*/ 17 w 73"/>
                <a:gd name="T49" fmla="*/ 26 h 69"/>
                <a:gd name="T50" fmla="*/ 13 w 73"/>
                <a:gd name="T51" fmla="*/ 52 h 69"/>
                <a:gd name="T52" fmla="*/ 13 w 73"/>
                <a:gd name="T53" fmla="*/ 61 h 69"/>
                <a:gd name="T54" fmla="*/ 21 w 73"/>
                <a:gd name="T55" fmla="*/ 65 h 69"/>
                <a:gd name="T56" fmla="*/ 38 w 73"/>
                <a:gd name="T57" fmla="*/ 52 h 69"/>
                <a:gd name="T58" fmla="*/ 51 w 73"/>
                <a:gd name="T59" fmla="*/ 17 h 69"/>
                <a:gd name="T60" fmla="*/ 51 w 73"/>
                <a:gd name="T61" fmla="*/ 5 h 69"/>
                <a:gd name="T62" fmla="*/ 43 w 73"/>
                <a:gd name="T63" fmla="*/ 5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
                <a:gd name="T97" fmla="*/ 0 h 69"/>
                <a:gd name="T98" fmla="*/ 73 w 73"/>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 h="69">
                  <a:moveTo>
                    <a:pt x="73" y="0"/>
                  </a:moveTo>
                  <a:lnTo>
                    <a:pt x="56" y="52"/>
                  </a:lnTo>
                  <a:lnTo>
                    <a:pt x="56" y="61"/>
                  </a:lnTo>
                  <a:lnTo>
                    <a:pt x="56" y="65"/>
                  </a:lnTo>
                  <a:lnTo>
                    <a:pt x="60" y="61"/>
                  </a:lnTo>
                  <a:lnTo>
                    <a:pt x="64" y="52"/>
                  </a:lnTo>
                  <a:lnTo>
                    <a:pt x="64" y="56"/>
                  </a:lnTo>
                  <a:lnTo>
                    <a:pt x="60" y="61"/>
                  </a:lnTo>
                  <a:lnTo>
                    <a:pt x="56" y="69"/>
                  </a:lnTo>
                  <a:lnTo>
                    <a:pt x="51" y="69"/>
                  </a:lnTo>
                  <a:lnTo>
                    <a:pt x="47" y="69"/>
                  </a:lnTo>
                  <a:lnTo>
                    <a:pt x="43" y="69"/>
                  </a:lnTo>
                  <a:lnTo>
                    <a:pt x="43" y="65"/>
                  </a:lnTo>
                  <a:lnTo>
                    <a:pt x="43" y="61"/>
                  </a:lnTo>
                  <a:lnTo>
                    <a:pt x="43" y="56"/>
                  </a:lnTo>
                  <a:lnTo>
                    <a:pt x="47" y="48"/>
                  </a:lnTo>
                  <a:lnTo>
                    <a:pt x="34" y="61"/>
                  </a:lnTo>
                  <a:lnTo>
                    <a:pt x="26" y="69"/>
                  </a:lnTo>
                  <a:lnTo>
                    <a:pt x="21" y="69"/>
                  </a:lnTo>
                  <a:lnTo>
                    <a:pt x="13" y="69"/>
                  </a:lnTo>
                  <a:lnTo>
                    <a:pt x="8" y="69"/>
                  </a:lnTo>
                  <a:lnTo>
                    <a:pt x="4" y="65"/>
                  </a:lnTo>
                  <a:lnTo>
                    <a:pt x="0" y="61"/>
                  </a:lnTo>
                  <a:lnTo>
                    <a:pt x="0" y="52"/>
                  </a:lnTo>
                  <a:lnTo>
                    <a:pt x="0" y="39"/>
                  </a:lnTo>
                  <a:lnTo>
                    <a:pt x="4" y="26"/>
                  </a:lnTo>
                  <a:lnTo>
                    <a:pt x="13" y="17"/>
                  </a:lnTo>
                  <a:lnTo>
                    <a:pt x="26" y="5"/>
                  </a:lnTo>
                  <a:lnTo>
                    <a:pt x="34" y="0"/>
                  </a:lnTo>
                  <a:lnTo>
                    <a:pt x="43" y="0"/>
                  </a:lnTo>
                  <a:lnTo>
                    <a:pt x="47" y="0"/>
                  </a:lnTo>
                  <a:lnTo>
                    <a:pt x="51" y="5"/>
                  </a:lnTo>
                  <a:lnTo>
                    <a:pt x="56" y="5"/>
                  </a:lnTo>
                  <a:lnTo>
                    <a:pt x="56" y="13"/>
                  </a:lnTo>
                  <a:lnTo>
                    <a:pt x="60" y="5"/>
                  </a:lnTo>
                  <a:lnTo>
                    <a:pt x="73" y="0"/>
                  </a:lnTo>
                  <a:close/>
                  <a:moveTo>
                    <a:pt x="43" y="5"/>
                  </a:moveTo>
                  <a:lnTo>
                    <a:pt x="38" y="5"/>
                  </a:lnTo>
                  <a:lnTo>
                    <a:pt x="34" y="9"/>
                  </a:lnTo>
                  <a:lnTo>
                    <a:pt x="26" y="17"/>
                  </a:lnTo>
                  <a:lnTo>
                    <a:pt x="17" y="26"/>
                  </a:lnTo>
                  <a:lnTo>
                    <a:pt x="13" y="39"/>
                  </a:lnTo>
                  <a:lnTo>
                    <a:pt x="13" y="52"/>
                  </a:lnTo>
                  <a:lnTo>
                    <a:pt x="13" y="56"/>
                  </a:lnTo>
                  <a:lnTo>
                    <a:pt x="13" y="61"/>
                  </a:lnTo>
                  <a:lnTo>
                    <a:pt x="17" y="61"/>
                  </a:lnTo>
                  <a:lnTo>
                    <a:pt x="21" y="65"/>
                  </a:lnTo>
                  <a:lnTo>
                    <a:pt x="30" y="61"/>
                  </a:lnTo>
                  <a:lnTo>
                    <a:pt x="38" y="52"/>
                  </a:lnTo>
                  <a:lnTo>
                    <a:pt x="51" y="35"/>
                  </a:lnTo>
                  <a:lnTo>
                    <a:pt x="51" y="17"/>
                  </a:lnTo>
                  <a:lnTo>
                    <a:pt x="51" y="9"/>
                  </a:lnTo>
                  <a:lnTo>
                    <a:pt x="51" y="5"/>
                  </a:lnTo>
                  <a:lnTo>
                    <a:pt x="47" y="5"/>
                  </a:lnTo>
                  <a:lnTo>
                    <a:pt x="43" y="5"/>
                  </a:lnTo>
                  <a:close/>
                </a:path>
              </a:pathLst>
            </a:custGeom>
            <a:solidFill>
              <a:srgbClr val="000000"/>
            </a:solidFill>
            <a:ln w="0">
              <a:solidFill>
                <a:srgbClr val="000000"/>
              </a:solidFill>
              <a:round/>
              <a:headEnd/>
              <a:tailEnd/>
            </a:ln>
          </p:spPr>
          <p:txBody>
            <a:bodyPr/>
            <a:lstStyle/>
            <a:p>
              <a:endParaRPr lang="en-US"/>
            </a:p>
          </p:txBody>
        </p:sp>
        <p:sp>
          <p:nvSpPr>
            <p:cNvPr id="21561" name="Freeform 51"/>
            <p:cNvSpPr>
              <a:spLocks/>
            </p:cNvSpPr>
            <p:nvPr/>
          </p:nvSpPr>
          <p:spPr bwMode="auto">
            <a:xfrm>
              <a:off x="3742" y="1522"/>
              <a:ext cx="99" cy="69"/>
            </a:xfrm>
            <a:custGeom>
              <a:avLst/>
              <a:gdLst>
                <a:gd name="T0" fmla="*/ 18 w 99"/>
                <a:gd name="T1" fmla="*/ 35 h 69"/>
                <a:gd name="T2" fmla="*/ 30 w 99"/>
                <a:gd name="T3" fmla="*/ 17 h 69"/>
                <a:gd name="T4" fmla="*/ 43 w 99"/>
                <a:gd name="T5" fmla="*/ 0 h 69"/>
                <a:gd name="T6" fmla="*/ 52 w 99"/>
                <a:gd name="T7" fmla="*/ 0 h 69"/>
                <a:gd name="T8" fmla="*/ 61 w 99"/>
                <a:gd name="T9" fmla="*/ 5 h 69"/>
                <a:gd name="T10" fmla="*/ 61 w 99"/>
                <a:gd name="T11" fmla="*/ 9 h 69"/>
                <a:gd name="T12" fmla="*/ 61 w 99"/>
                <a:gd name="T13" fmla="*/ 17 h 69"/>
                <a:gd name="T14" fmla="*/ 69 w 99"/>
                <a:gd name="T15" fmla="*/ 17 h 69"/>
                <a:gd name="T16" fmla="*/ 87 w 99"/>
                <a:gd name="T17" fmla="*/ 0 h 69"/>
                <a:gd name="T18" fmla="*/ 95 w 99"/>
                <a:gd name="T19" fmla="*/ 0 h 69"/>
                <a:gd name="T20" fmla="*/ 99 w 99"/>
                <a:gd name="T21" fmla="*/ 5 h 69"/>
                <a:gd name="T22" fmla="*/ 99 w 99"/>
                <a:gd name="T23" fmla="*/ 13 h 69"/>
                <a:gd name="T24" fmla="*/ 91 w 99"/>
                <a:gd name="T25" fmla="*/ 48 h 69"/>
                <a:gd name="T26" fmla="*/ 87 w 99"/>
                <a:gd name="T27" fmla="*/ 61 h 69"/>
                <a:gd name="T28" fmla="*/ 87 w 99"/>
                <a:gd name="T29" fmla="*/ 61 h 69"/>
                <a:gd name="T30" fmla="*/ 87 w 99"/>
                <a:gd name="T31" fmla="*/ 61 h 69"/>
                <a:gd name="T32" fmla="*/ 91 w 99"/>
                <a:gd name="T33" fmla="*/ 61 h 69"/>
                <a:gd name="T34" fmla="*/ 99 w 99"/>
                <a:gd name="T35" fmla="*/ 52 h 69"/>
                <a:gd name="T36" fmla="*/ 99 w 99"/>
                <a:gd name="T37" fmla="*/ 56 h 69"/>
                <a:gd name="T38" fmla="*/ 91 w 99"/>
                <a:gd name="T39" fmla="*/ 65 h 69"/>
                <a:gd name="T40" fmla="*/ 82 w 99"/>
                <a:gd name="T41" fmla="*/ 69 h 69"/>
                <a:gd name="T42" fmla="*/ 78 w 99"/>
                <a:gd name="T43" fmla="*/ 69 h 69"/>
                <a:gd name="T44" fmla="*/ 74 w 99"/>
                <a:gd name="T45" fmla="*/ 69 h 69"/>
                <a:gd name="T46" fmla="*/ 74 w 99"/>
                <a:gd name="T47" fmla="*/ 61 h 69"/>
                <a:gd name="T48" fmla="*/ 87 w 99"/>
                <a:gd name="T49" fmla="*/ 26 h 69"/>
                <a:gd name="T50" fmla="*/ 87 w 99"/>
                <a:gd name="T51" fmla="*/ 17 h 69"/>
                <a:gd name="T52" fmla="*/ 87 w 99"/>
                <a:gd name="T53" fmla="*/ 13 h 69"/>
                <a:gd name="T54" fmla="*/ 87 w 99"/>
                <a:gd name="T55" fmla="*/ 9 h 69"/>
                <a:gd name="T56" fmla="*/ 87 w 99"/>
                <a:gd name="T57" fmla="*/ 9 h 69"/>
                <a:gd name="T58" fmla="*/ 78 w 99"/>
                <a:gd name="T59" fmla="*/ 13 h 69"/>
                <a:gd name="T60" fmla="*/ 56 w 99"/>
                <a:gd name="T61" fmla="*/ 39 h 69"/>
                <a:gd name="T62" fmla="*/ 48 w 99"/>
                <a:gd name="T63" fmla="*/ 69 h 69"/>
                <a:gd name="T64" fmla="*/ 48 w 99"/>
                <a:gd name="T65" fmla="*/ 22 h 69"/>
                <a:gd name="T66" fmla="*/ 48 w 99"/>
                <a:gd name="T67" fmla="*/ 13 h 69"/>
                <a:gd name="T68" fmla="*/ 48 w 99"/>
                <a:gd name="T69" fmla="*/ 9 h 69"/>
                <a:gd name="T70" fmla="*/ 48 w 99"/>
                <a:gd name="T71" fmla="*/ 9 h 69"/>
                <a:gd name="T72" fmla="*/ 43 w 99"/>
                <a:gd name="T73" fmla="*/ 13 h 69"/>
                <a:gd name="T74" fmla="*/ 30 w 99"/>
                <a:gd name="T75" fmla="*/ 26 h 69"/>
                <a:gd name="T76" fmla="*/ 18 w 99"/>
                <a:gd name="T77" fmla="*/ 43 h 69"/>
                <a:gd name="T78" fmla="*/ 13 w 99"/>
                <a:gd name="T79" fmla="*/ 56 h 69"/>
                <a:gd name="T80" fmla="*/ 0 w 99"/>
                <a:gd name="T81" fmla="*/ 69 h 69"/>
                <a:gd name="T82" fmla="*/ 13 w 99"/>
                <a:gd name="T83" fmla="*/ 13 h 69"/>
                <a:gd name="T84" fmla="*/ 13 w 99"/>
                <a:gd name="T85" fmla="*/ 9 h 69"/>
                <a:gd name="T86" fmla="*/ 13 w 99"/>
                <a:gd name="T87" fmla="*/ 9 h 69"/>
                <a:gd name="T88" fmla="*/ 9 w 99"/>
                <a:gd name="T89" fmla="*/ 5 h 69"/>
                <a:gd name="T90" fmla="*/ 5 w 99"/>
                <a:gd name="T91" fmla="*/ 5 h 69"/>
                <a:gd name="T92" fmla="*/ 30 w 99"/>
                <a:gd name="T93" fmla="*/ 0 h 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9"/>
                <a:gd name="T142" fmla="*/ 0 h 69"/>
                <a:gd name="T143" fmla="*/ 99 w 99"/>
                <a:gd name="T144" fmla="*/ 69 h 6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9" h="69">
                  <a:moveTo>
                    <a:pt x="30" y="0"/>
                  </a:moveTo>
                  <a:lnTo>
                    <a:pt x="18" y="35"/>
                  </a:lnTo>
                  <a:lnTo>
                    <a:pt x="26" y="26"/>
                  </a:lnTo>
                  <a:lnTo>
                    <a:pt x="30" y="17"/>
                  </a:lnTo>
                  <a:lnTo>
                    <a:pt x="39" y="9"/>
                  </a:lnTo>
                  <a:lnTo>
                    <a:pt x="43" y="0"/>
                  </a:lnTo>
                  <a:lnTo>
                    <a:pt x="48" y="0"/>
                  </a:lnTo>
                  <a:lnTo>
                    <a:pt x="52" y="0"/>
                  </a:lnTo>
                  <a:lnTo>
                    <a:pt x="56" y="0"/>
                  </a:lnTo>
                  <a:lnTo>
                    <a:pt x="61" y="5"/>
                  </a:lnTo>
                  <a:lnTo>
                    <a:pt x="61" y="9"/>
                  </a:lnTo>
                  <a:lnTo>
                    <a:pt x="61" y="13"/>
                  </a:lnTo>
                  <a:lnTo>
                    <a:pt x="61" y="17"/>
                  </a:lnTo>
                  <a:lnTo>
                    <a:pt x="56" y="39"/>
                  </a:lnTo>
                  <a:lnTo>
                    <a:pt x="69" y="17"/>
                  </a:lnTo>
                  <a:lnTo>
                    <a:pt x="78" y="5"/>
                  </a:lnTo>
                  <a:lnTo>
                    <a:pt x="87" y="0"/>
                  </a:lnTo>
                  <a:lnTo>
                    <a:pt x="91" y="0"/>
                  </a:lnTo>
                  <a:lnTo>
                    <a:pt x="95" y="0"/>
                  </a:lnTo>
                  <a:lnTo>
                    <a:pt x="99" y="5"/>
                  </a:lnTo>
                  <a:lnTo>
                    <a:pt x="99" y="9"/>
                  </a:lnTo>
                  <a:lnTo>
                    <a:pt x="99" y="13"/>
                  </a:lnTo>
                  <a:lnTo>
                    <a:pt x="99" y="22"/>
                  </a:lnTo>
                  <a:lnTo>
                    <a:pt x="91" y="48"/>
                  </a:lnTo>
                  <a:lnTo>
                    <a:pt x="87" y="56"/>
                  </a:lnTo>
                  <a:lnTo>
                    <a:pt x="87" y="61"/>
                  </a:lnTo>
                  <a:lnTo>
                    <a:pt x="91" y="61"/>
                  </a:lnTo>
                  <a:lnTo>
                    <a:pt x="95" y="56"/>
                  </a:lnTo>
                  <a:lnTo>
                    <a:pt x="99" y="52"/>
                  </a:lnTo>
                  <a:lnTo>
                    <a:pt x="99" y="56"/>
                  </a:lnTo>
                  <a:lnTo>
                    <a:pt x="95" y="61"/>
                  </a:lnTo>
                  <a:lnTo>
                    <a:pt x="91" y="65"/>
                  </a:lnTo>
                  <a:lnTo>
                    <a:pt x="87" y="69"/>
                  </a:lnTo>
                  <a:lnTo>
                    <a:pt x="82" y="69"/>
                  </a:lnTo>
                  <a:lnTo>
                    <a:pt x="78" y="69"/>
                  </a:lnTo>
                  <a:lnTo>
                    <a:pt x="74" y="69"/>
                  </a:lnTo>
                  <a:lnTo>
                    <a:pt x="74" y="65"/>
                  </a:lnTo>
                  <a:lnTo>
                    <a:pt x="74" y="61"/>
                  </a:lnTo>
                  <a:lnTo>
                    <a:pt x="78" y="52"/>
                  </a:lnTo>
                  <a:lnTo>
                    <a:pt x="87" y="26"/>
                  </a:lnTo>
                  <a:lnTo>
                    <a:pt x="87" y="17"/>
                  </a:lnTo>
                  <a:lnTo>
                    <a:pt x="87" y="13"/>
                  </a:lnTo>
                  <a:lnTo>
                    <a:pt x="87" y="9"/>
                  </a:lnTo>
                  <a:lnTo>
                    <a:pt x="82" y="9"/>
                  </a:lnTo>
                  <a:lnTo>
                    <a:pt x="78" y="13"/>
                  </a:lnTo>
                  <a:lnTo>
                    <a:pt x="69" y="26"/>
                  </a:lnTo>
                  <a:lnTo>
                    <a:pt x="56" y="39"/>
                  </a:lnTo>
                  <a:lnTo>
                    <a:pt x="52" y="52"/>
                  </a:lnTo>
                  <a:lnTo>
                    <a:pt x="48" y="69"/>
                  </a:lnTo>
                  <a:lnTo>
                    <a:pt x="35" y="69"/>
                  </a:lnTo>
                  <a:lnTo>
                    <a:pt x="48" y="22"/>
                  </a:lnTo>
                  <a:lnTo>
                    <a:pt x="48" y="17"/>
                  </a:lnTo>
                  <a:lnTo>
                    <a:pt x="48" y="13"/>
                  </a:lnTo>
                  <a:lnTo>
                    <a:pt x="48" y="9"/>
                  </a:lnTo>
                  <a:lnTo>
                    <a:pt x="43" y="9"/>
                  </a:lnTo>
                  <a:lnTo>
                    <a:pt x="43" y="13"/>
                  </a:lnTo>
                  <a:lnTo>
                    <a:pt x="35" y="17"/>
                  </a:lnTo>
                  <a:lnTo>
                    <a:pt x="30" y="26"/>
                  </a:lnTo>
                  <a:lnTo>
                    <a:pt x="22" y="35"/>
                  </a:lnTo>
                  <a:lnTo>
                    <a:pt x="18" y="43"/>
                  </a:lnTo>
                  <a:lnTo>
                    <a:pt x="18" y="48"/>
                  </a:lnTo>
                  <a:lnTo>
                    <a:pt x="13" y="56"/>
                  </a:lnTo>
                  <a:lnTo>
                    <a:pt x="9" y="69"/>
                  </a:lnTo>
                  <a:lnTo>
                    <a:pt x="0" y="69"/>
                  </a:lnTo>
                  <a:lnTo>
                    <a:pt x="13" y="17"/>
                  </a:lnTo>
                  <a:lnTo>
                    <a:pt x="13" y="13"/>
                  </a:lnTo>
                  <a:lnTo>
                    <a:pt x="13" y="9"/>
                  </a:lnTo>
                  <a:lnTo>
                    <a:pt x="13" y="5"/>
                  </a:lnTo>
                  <a:lnTo>
                    <a:pt x="9" y="5"/>
                  </a:lnTo>
                  <a:lnTo>
                    <a:pt x="5" y="5"/>
                  </a:lnTo>
                  <a:lnTo>
                    <a:pt x="30" y="0"/>
                  </a:lnTo>
                  <a:close/>
                </a:path>
              </a:pathLst>
            </a:custGeom>
            <a:solidFill>
              <a:srgbClr val="000000"/>
            </a:solidFill>
            <a:ln w="0">
              <a:solidFill>
                <a:srgbClr val="000000"/>
              </a:solidFill>
              <a:round/>
              <a:headEnd/>
              <a:tailEnd/>
            </a:ln>
          </p:spPr>
          <p:txBody>
            <a:bodyPr/>
            <a:lstStyle/>
            <a:p>
              <a:endParaRPr lang="en-US"/>
            </a:p>
          </p:txBody>
        </p:sp>
        <p:sp>
          <p:nvSpPr>
            <p:cNvPr id="21562" name="Freeform 52"/>
            <p:cNvSpPr>
              <a:spLocks noEditPoints="1"/>
            </p:cNvSpPr>
            <p:nvPr/>
          </p:nvSpPr>
          <p:spPr bwMode="auto">
            <a:xfrm>
              <a:off x="3854" y="1483"/>
              <a:ext cx="65" cy="108"/>
            </a:xfrm>
            <a:custGeom>
              <a:avLst/>
              <a:gdLst>
                <a:gd name="T0" fmla="*/ 39 w 65"/>
                <a:gd name="T1" fmla="*/ 0 h 108"/>
                <a:gd name="T2" fmla="*/ 26 w 65"/>
                <a:gd name="T3" fmla="*/ 52 h 108"/>
                <a:gd name="T4" fmla="*/ 31 w 65"/>
                <a:gd name="T5" fmla="*/ 48 h 108"/>
                <a:gd name="T6" fmla="*/ 35 w 65"/>
                <a:gd name="T7" fmla="*/ 44 h 108"/>
                <a:gd name="T8" fmla="*/ 43 w 65"/>
                <a:gd name="T9" fmla="*/ 39 h 108"/>
                <a:gd name="T10" fmla="*/ 48 w 65"/>
                <a:gd name="T11" fmla="*/ 39 h 108"/>
                <a:gd name="T12" fmla="*/ 56 w 65"/>
                <a:gd name="T13" fmla="*/ 39 h 108"/>
                <a:gd name="T14" fmla="*/ 61 w 65"/>
                <a:gd name="T15" fmla="*/ 44 h 108"/>
                <a:gd name="T16" fmla="*/ 65 w 65"/>
                <a:gd name="T17" fmla="*/ 52 h 108"/>
                <a:gd name="T18" fmla="*/ 65 w 65"/>
                <a:gd name="T19" fmla="*/ 61 h 108"/>
                <a:gd name="T20" fmla="*/ 65 w 65"/>
                <a:gd name="T21" fmla="*/ 74 h 108"/>
                <a:gd name="T22" fmla="*/ 61 w 65"/>
                <a:gd name="T23" fmla="*/ 82 h 108"/>
                <a:gd name="T24" fmla="*/ 52 w 65"/>
                <a:gd name="T25" fmla="*/ 95 h 108"/>
                <a:gd name="T26" fmla="*/ 43 w 65"/>
                <a:gd name="T27" fmla="*/ 104 h 108"/>
                <a:gd name="T28" fmla="*/ 31 w 65"/>
                <a:gd name="T29" fmla="*/ 108 h 108"/>
                <a:gd name="T30" fmla="*/ 22 w 65"/>
                <a:gd name="T31" fmla="*/ 108 h 108"/>
                <a:gd name="T32" fmla="*/ 13 w 65"/>
                <a:gd name="T33" fmla="*/ 108 h 108"/>
                <a:gd name="T34" fmla="*/ 0 w 65"/>
                <a:gd name="T35" fmla="*/ 100 h 108"/>
                <a:gd name="T36" fmla="*/ 22 w 65"/>
                <a:gd name="T37" fmla="*/ 22 h 108"/>
                <a:gd name="T38" fmla="*/ 26 w 65"/>
                <a:gd name="T39" fmla="*/ 13 h 108"/>
                <a:gd name="T40" fmla="*/ 26 w 65"/>
                <a:gd name="T41" fmla="*/ 9 h 108"/>
                <a:gd name="T42" fmla="*/ 26 w 65"/>
                <a:gd name="T43" fmla="*/ 9 h 108"/>
                <a:gd name="T44" fmla="*/ 22 w 65"/>
                <a:gd name="T45" fmla="*/ 9 h 108"/>
                <a:gd name="T46" fmla="*/ 22 w 65"/>
                <a:gd name="T47" fmla="*/ 5 h 108"/>
                <a:gd name="T48" fmla="*/ 18 w 65"/>
                <a:gd name="T49" fmla="*/ 5 h 108"/>
                <a:gd name="T50" fmla="*/ 18 w 65"/>
                <a:gd name="T51" fmla="*/ 5 h 108"/>
                <a:gd name="T52" fmla="*/ 13 w 65"/>
                <a:gd name="T53" fmla="*/ 5 h 108"/>
                <a:gd name="T54" fmla="*/ 13 w 65"/>
                <a:gd name="T55" fmla="*/ 5 h 108"/>
                <a:gd name="T56" fmla="*/ 39 w 65"/>
                <a:gd name="T57" fmla="*/ 0 h 108"/>
                <a:gd name="T58" fmla="*/ 9 w 65"/>
                <a:gd name="T59" fmla="*/ 100 h 108"/>
                <a:gd name="T60" fmla="*/ 18 w 65"/>
                <a:gd name="T61" fmla="*/ 104 h 108"/>
                <a:gd name="T62" fmla="*/ 22 w 65"/>
                <a:gd name="T63" fmla="*/ 108 h 108"/>
                <a:gd name="T64" fmla="*/ 31 w 65"/>
                <a:gd name="T65" fmla="*/ 104 h 108"/>
                <a:gd name="T66" fmla="*/ 35 w 65"/>
                <a:gd name="T67" fmla="*/ 104 h 108"/>
                <a:gd name="T68" fmla="*/ 43 w 65"/>
                <a:gd name="T69" fmla="*/ 95 h 108"/>
                <a:gd name="T70" fmla="*/ 48 w 65"/>
                <a:gd name="T71" fmla="*/ 87 h 108"/>
                <a:gd name="T72" fmla="*/ 52 w 65"/>
                <a:gd name="T73" fmla="*/ 74 h 108"/>
                <a:gd name="T74" fmla="*/ 52 w 65"/>
                <a:gd name="T75" fmla="*/ 65 h 108"/>
                <a:gd name="T76" fmla="*/ 52 w 65"/>
                <a:gd name="T77" fmla="*/ 56 h 108"/>
                <a:gd name="T78" fmla="*/ 48 w 65"/>
                <a:gd name="T79" fmla="*/ 52 h 108"/>
                <a:gd name="T80" fmla="*/ 48 w 65"/>
                <a:gd name="T81" fmla="*/ 48 h 108"/>
                <a:gd name="T82" fmla="*/ 43 w 65"/>
                <a:gd name="T83" fmla="*/ 48 h 108"/>
                <a:gd name="T84" fmla="*/ 35 w 65"/>
                <a:gd name="T85" fmla="*/ 48 h 108"/>
                <a:gd name="T86" fmla="*/ 31 w 65"/>
                <a:gd name="T87" fmla="*/ 52 h 108"/>
                <a:gd name="T88" fmla="*/ 26 w 65"/>
                <a:gd name="T89" fmla="*/ 61 h 108"/>
                <a:gd name="T90" fmla="*/ 22 w 65"/>
                <a:gd name="T91" fmla="*/ 69 h 108"/>
                <a:gd name="T92" fmla="*/ 9 w 65"/>
                <a:gd name="T93" fmla="*/ 100 h 10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
                <a:gd name="T142" fmla="*/ 0 h 108"/>
                <a:gd name="T143" fmla="*/ 65 w 65"/>
                <a:gd name="T144" fmla="*/ 108 h 10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 h="108">
                  <a:moveTo>
                    <a:pt x="39" y="0"/>
                  </a:moveTo>
                  <a:lnTo>
                    <a:pt x="26" y="52"/>
                  </a:lnTo>
                  <a:lnTo>
                    <a:pt x="31" y="48"/>
                  </a:lnTo>
                  <a:lnTo>
                    <a:pt x="35" y="44"/>
                  </a:lnTo>
                  <a:lnTo>
                    <a:pt x="43" y="39"/>
                  </a:lnTo>
                  <a:lnTo>
                    <a:pt x="48" y="39"/>
                  </a:lnTo>
                  <a:lnTo>
                    <a:pt x="56" y="39"/>
                  </a:lnTo>
                  <a:lnTo>
                    <a:pt x="61" y="44"/>
                  </a:lnTo>
                  <a:lnTo>
                    <a:pt x="65" y="52"/>
                  </a:lnTo>
                  <a:lnTo>
                    <a:pt x="65" y="61"/>
                  </a:lnTo>
                  <a:lnTo>
                    <a:pt x="65" y="74"/>
                  </a:lnTo>
                  <a:lnTo>
                    <a:pt x="61" y="82"/>
                  </a:lnTo>
                  <a:lnTo>
                    <a:pt x="52" y="95"/>
                  </a:lnTo>
                  <a:lnTo>
                    <a:pt x="43" y="104"/>
                  </a:lnTo>
                  <a:lnTo>
                    <a:pt x="31" y="108"/>
                  </a:lnTo>
                  <a:lnTo>
                    <a:pt x="22" y="108"/>
                  </a:lnTo>
                  <a:lnTo>
                    <a:pt x="13" y="108"/>
                  </a:lnTo>
                  <a:lnTo>
                    <a:pt x="0" y="100"/>
                  </a:lnTo>
                  <a:lnTo>
                    <a:pt x="22" y="22"/>
                  </a:lnTo>
                  <a:lnTo>
                    <a:pt x="26" y="13"/>
                  </a:lnTo>
                  <a:lnTo>
                    <a:pt x="26" y="9"/>
                  </a:lnTo>
                  <a:lnTo>
                    <a:pt x="22" y="9"/>
                  </a:lnTo>
                  <a:lnTo>
                    <a:pt x="22" y="5"/>
                  </a:lnTo>
                  <a:lnTo>
                    <a:pt x="18" y="5"/>
                  </a:lnTo>
                  <a:lnTo>
                    <a:pt x="13" y="5"/>
                  </a:lnTo>
                  <a:lnTo>
                    <a:pt x="39" y="0"/>
                  </a:lnTo>
                  <a:close/>
                  <a:moveTo>
                    <a:pt x="9" y="100"/>
                  </a:moveTo>
                  <a:lnTo>
                    <a:pt x="18" y="104"/>
                  </a:lnTo>
                  <a:lnTo>
                    <a:pt x="22" y="108"/>
                  </a:lnTo>
                  <a:lnTo>
                    <a:pt x="31" y="104"/>
                  </a:lnTo>
                  <a:lnTo>
                    <a:pt x="35" y="104"/>
                  </a:lnTo>
                  <a:lnTo>
                    <a:pt x="43" y="95"/>
                  </a:lnTo>
                  <a:lnTo>
                    <a:pt x="48" y="87"/>
                  </a:lnTo>
                  <a:lnTo>
                    <a:pt x="52" y="74"/>
                  </a:lnTo>
                  <a:lnTo>
                    <a:pt x="52" y="65"/>
                  </a:lnTo>
                  <a:lnTo>
                    <a:pt x="52" y="56"/>
                  </a:lnTo>
                  <a:lnTo>
                    <a:pt x="48" y="52"/>
                  </a:lnTo>
                  <a:lnTo>
                    <a:pt x="48" y="48"/>
                  </a:lnTo>
                  <a:lnTo>
                    <a:pt x="43" y="48"/>
                  </a:lnTo>
                  <a:lnTo>
                    <a:pt x="35" y="48"/>
                  </a:lnTo>
                  <a:lnTo>
                    <a:pt x="31" y="52"/>
                  </a:lnTo>
                  <a:lnTo>
                    <a:pt x="26" y="61"/>
                  </a:lnTo>
                  <a:lnTo>
                    <a:pt x="22" y="69"/>
                  </a:lnTo>
                  <a:lnTo>
                    <a:pt x="9" y="100"/>
                  </a:lnTo>
                  <a:close/>
                </a:path>
              </a:pathLst>
            </a:custGeom>
            <a:solidFill>
              <a:srgbClr val="000000"/>
            </a:solidFill>
            <a:ln w="0">
              <a:solidFill>
                <a:srgbClr val="000000"/>
              </a:solidFill>
              <a:round/>
              <a:headEnd/>
              <a:tailEnd/>
            </a:ln>
          </p:spPr>
          <p:txBody>
            <a:bodyPr/>
            <a:lstStyle/>
            <a:p>
              <a:endParaRPr lang="en-US"/>
            </a:p>
          </p:txBody>
        </p:sp>
        <p:sp>
          <p:nvSpPr>
            <p:cNvPr id="21563" name="Freeform 53"/>
            <p:cNvSpPr>
              <a:spLocks noEditPoints="1"/>
            </p:cNvSpPr>
            <p:nvPr/>
          </p:nvSpPr>
          <p:spPr bwMode="auto">
            <a:xfrm>
              <a:off x="3928" y="1522"/>
              <a:ext cx="73" cy="69"/>
            </a:xfrm>
            <a:custGeom>
              <a:avLst/>
              <a:gdLst>
                <a:gd name="T0" fmla="*/ 60 w 73"/>
                <a:gd name="T1" fmla="*/ 52 h 69"/>
                <a:gd name="T2" fmla="*/ 56 w 73"/>
                <a:gd name="T3" fmla="*/ 61 h 69"/>
                <a:gd name="T4" fmla="*/ 56 w 73"/>
                <a:gd name="T5" fmla="*/ 61 h 69"/>
                <a:gd name="T6" fmla="*/ 60 w 73"/>
                <a:gd name="T7" fmla="*/ 65 h 69"/>
                <a:gd name="T8" fmla="*/ 60 w 73"/>
                <a:gd name="T9" fmla="*/ 65 h 69"/>
                <a:gd name="T10" fmla="*/ 64 w 73"/>
                <a:gd name="T11" fmla="*/ 61 h 69"/>
                <a:gd name="T12" fmla="*/ 69 w 73"/>
                <a:gd name="T13" fmla="*/ 56 h 69"/>
                <a:gd name="T14" fmla="*/ 60 w 73"/>
                <a:gd name="T15" fmla="*/ 69 h 69"/>
                <a:gd name="T16" fmla="*/ 51 w 73"/>
                <a:gd name="T17" fmla="*/ 69 h 69"/>
                <a:gd name="T18" fmla="*/ 47 w 73"/>
                <a:gd name="T19" fmla="*/ 69 h 69"/>
                <a:gd name="T20" fmla="*/ 47 w 73"/>
                <a:gd name="T21" fmla="*/ 65 h 69"/>
                <a:gd name="T22" fmla="*/ 47 w 73"/>
                <a:gd name="T23" fmla="*/ 56 h 69"/>
                <a:gd name="T24" fmla="*/ 38 w 73"/>
                <a:gd name="T25" fmla="*/ 61 h 69"/>
                <a:gd name="T26" fmla="*/ 21 w 73"/>
                <a:gd name="T27" fmla="*/ 69 h 69"/>
                <a:gd name="T28" fmla="*/ 13 w 73"/>
                <a:gd name="T29" fmla="*/ 69 h 69"/>
                <a:gd name="T30" fmla="*/ 4 w 73"/>
                <a:gd name="T31" fmla="*/ 61 h 69"/>
                <a:gd name="T32" fmla="*/ 4 w 73"/>
                <a:gd name="T33" fmla="*/ 39 h 69"/>
                <a:gd name="T34" fmla="*/ 17 w 73"/>
                <a:gd name="T35" fmla="*/ 17 h 69"/>
                <a:gd name="T36" fmla="*/ 38 w 73"/>
                <a:gd name="T37" fmla="*/ 0 h 69"/>
                <a:gd name="T38" fmla="*/ 51 w 73"/>
                <a:gd name="T39" fmla="*/ 0 h 69"/>
                <a:gd name="T40" fmla="*/ 60 w 73"/>
                <a:gd name="T41" fmla="*/ 5 h 69"/>
                <a:gd name="T42" fmla="*/ 64 w 73"/>
                <a:gd name="T43" fmla="*/ 5 h 69"/>
                <a:gd name="T44" fmla="*/ 47 w 73"/>
                <a:gd name="T45" fmla="*/ 5 h 69"/>
                <a:gd name="T46" fmla="*/ 34 w 73"/>
                <a:gd name="T47" fmla="*/ 9 h 69"/>
                <a:gd name="T48" fmla="*/ 21 w 73"/>
                <a:gd name="T49" fmla="*/ 26 h 69"/>
                <a:gd name="T50" fmla="*/ 17 w 73"/>
                <a:gd name="T51" fmla="*/ 52 h 69"/>
                <a:gd name="T52" fmla="*/ 17 w 73"/>
                <a:gd name="T53" fmla="*/ 61 h 69"/>
                <a:gd name="T54" fmla="*/ 26 w 73"/>
                <a:gd name="T55" fmla="*/ 65 h 69"/>
                <a:gd name="T56" fmla="*/ 43 w 73"/>
                <a:gd name="T57" fmla="*/ 52 h 69"/>
                <a:gd name="T58" fmla="*/ 56 w 73"/>
                <a:gd name="T59" fmla="*/ 17 h 69"/>
                <a:gd name="T60" fmla="*/ 56 w 73"/>
                <a:gd name="T61" fmla="*/ 5 h 69"/>
                <a:gd name="T62" fmla="*/ 47 w 73"/>
                <a:gd name="T63" fmla="*/ 5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
                <a:gd name="T97" fmla="*/ 0 h 69"/>
                <a:gd name="T98" fmla="*/ 73 w 73"/>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 h="69">
                  <a:moveTo>
                    <a:pt x="73" y="0"/>
                  </a:moveTo>
                  <a:lnTo>
                    <a:pt x="60" y="52"/>
                  </a:lnTo>
                  <a:lnTo>
                    <a:pt x="60" y="61"/>
                  </a:lnTo>
                  <a:lnTo>
                    <a:pt x="56" y="61"/>
                  </a:lnTo>
                  <a:lnTo>
                    <a:pt x="60" y="65"/>
                  </a:lnTo>
                  <a:lnTo>
                    <a:pt x="64" y="61"/>
                  </a:lnTo>
                  <a:lnTo>
                    <a:pt x="69" y="52"/>
                  </a:lnTo>
                  <a:lnTo>
                    <a:pt x="69" y="56"/>
                  </a:lnTo>
                  <a:lnTo>
                    <a:pt x="64" y="61"/>
                  </a:lnTo>
                  <a:lnTo>
                    <a:pt x="60" y="69"/>
                  </a:lnTo>
                  <a:lnTo>
                    <a:pt x="56" y="69"/>
                  </a:lnTo>
                  <a:lnTo>
                    <a:pt x="51" y="69"/>
                  </a:lnTo>
                  <a:lnTo>
                    <a:pt x="47" y="69"/>
                  </a:lnTo>
                  <a:lnTo>
                    <a:pt x="47" y="65"/>
                  </a:lnTo>
                  <a:lnTo>
                    <a:pt x="47" y="61"/>
                  </a:lnTo>
                  <a:lnTo>
                    <a:pt x="47" y="56"/>
                  </a:lnTo>
                  <a:lnTo>
                    <a:pt x="51" y="48"/>
                  </a:lnTo>
                  <a:lnTo>
                    <a:pt x="38" y="61"/>
                  </a:lnTo>
                  <a:lnTo>
                    <a:pt x="30" y="69"/>
                  </a:lnTo>
                  <a:lnTo>
                    <a:pt x="21" y="69"/>
                  </a:lnTo>
                  <a:lnTo>
                    <a:pt x="17" y="69"/>
                  </a:lnTo>
                  <a:lnTo>
                    <a:pt x="13" y="69"/>
                  </a:lnTo>
                  <a:lnTo>
                    <a:pt x="4" y="65"/>
                  </a:lnTo>
                  <a:lnTo>
                    <a:pt x="4" y="61"/>
                  </a:lnTo>
                  <a:lnTo>
                    <a:pt x="0" y="52"/>
                  </a:lnTo>
                  <a:lnTo>
                    <a:pt x="4" y="39"/>
                  </a:lnTo>
                  <a:lnTo>
                    <a:pt x="8" y="26"/>
                  </a:lnTo>
                  <a:lnTo>
                    <a:pt x="17" y="17"/>
                  </a:lnTo>
                  <a:lnTo>
                    <a:pt x="30" y="5"/>
                  </a:lnTo>
                  <a:lnTo>
                    <a:pt x="38" y="0"/>
                  </a:lnTo>
                  <a:lnTo>
                    <a:pt x="47" y="0"/>
                  </a:lnTo>
                  <a:lnTo>
                    <a:pt x="51" y="0"/>
                  </a:lnTo>
                  <a:lnTo>
                    <a:pt x="56" y="5"/>
                  </a:lnTo>
                  <a:lnTo>
                    <a:pt x="60" y="5"/>
                  </a:lnTo>
                  <a:lnTo>
                    <a:pt x="60" y="13"/>
                  </a:lnTo>
                  <a:lnTo>
                    <a:pt x="64" y="5"/>
                  </a:lnTo>
                  <a:lnTo>
                    <a:pt x="73" y="0"/>
                  </a:lnTo>
                  <a:close/>
                  <a:moveTo>
                    <a:pt x="47" y="5"/>
                  </a:moveTo>
                  <a:lnTo>
                    <a:pt x="43" y="5"/>
                  </a:lnTo>
                  <a:lnTo>
                    <a:pt x="34" y="9"/>
                  </a:lnTo>
                  <a:lnTo>
                    <a:pt x="30" y="17"/>
                  </a:lnTo>
                  <a:lnTo>
                    <a:pt x="21" y="26"/>
                  </a:lnTo>
                  <a:lnTo>
                    <a:pt x="17" y="39"/>
                  </a:lnTo>
                  <a:lnTo>
                    <a:pt x="17" y="52"/>
                  </a:lnTo>
                  <a:lnTo>
                    <a:pt x="17" y="56"/>
                  </a:lnTo>
                  <a:lnTo>
                    <a:pt x="17" y="61"/>
                  </a:lnTo>
                  <a:lnTo>
                    <a:pt x="21" y="61"/>
                  </a:lnTo>
                  <a:lnTo>
                    <a:pt x="26" y="65"/>
                  </a:lnTo>
                  <a:lnTo>
                    <a:pt x="34" y="61"/>
                  </a:lnTo>
                  <a:lnTo>
                    <a:pt x="43" y="52"/>
                  </a:lnTo>
                  <a:lnTo>
                    <a:pt x="56" y="35"/>
                  </a:lnTo>
                  <a:lnTo>
                    <a:pt x="56" y="17"/>
                  </a:lnTo>
                  <a:lnTo>
                    <a:pt x="56" y="9"/>
                  </a:lnTo>
                  <a:lnTo>
                    <a:pt x="56" y="5"/>
                  </a:lnTo>
                  <a:lnTo>
                    <a:pt x="51" y="5"/>
                  </a:lnTo>
                  <a:lnTo>
                    <a:pt x="47" y="5"/>
                  </a:lnTo>
                  <a:close/>
                </a:path>
              </a:pathLst>
            </a:custGeom>
            <a:solidFill>
              <a:srgbClr val="000000"/>
            </a:solidFill>
            <a:ln w="0">
              <a:solidFill>
                <a:srgbClr val="000000"/>
              </a:solidFill>
              <a:round/>
              <a:headEnd/>
              <a:tailEnd/>
            </a:ln>
          </p:spPr>
          <p:txBody>
            <a:bodyPr/>
            <a:lstStyle/>
            <a:p>
              <a:endParaRPr lang="en-US"/>
            </a:p>
          </p:txBody>
        </p:sp>
        <p:pic>
          <p:nvPicPr>
            <p:cNvPr id="21564" name="Picture 54"/>
            <p:cNvPicPr>
              <a:picLocks noChangeAspect="1" noChangeArrowheads="1"/>
            </p:cNvPicPr>
            <p:nvPr/>
          </p:nvPicPr>
          <p:blipFill>
            <a:blip r:embed="rId13" cstate="print"/>
            <a:srcRect/>
            <a:stretch>
              <a:fillRect/>
            </a:stretch>
          </p:blipFill>
          <p:spPr bwMode="auto">
            <a:xfrm>
              <a:off x="4014" y="1479"/>
              <a:ext cx="34" cy="151"/>
            </a:xfrm>
            <a:prstGeom prst="rect">
              <a:avLst/>
            </a:prstGeom>
            <a:noFill/>
            <a:ln w="9525">
              <a:noFill/>
              <a:miter lim="800000"/>
              <a:headEnd/>
              <a:tailEnd/>
            </a:ln>
          </p:spPr>
        </p:pic>
        <p:pic>
          <p:nvPicPr>
            <p:cNvPr id="21565" name="Picture 55"/>
            <p:cNvPicPr>
              <a:picLocks noChangeAspect="1" noChangeArrowheads="1"/>
            </p:cNvPicPr>
            <p:nvPr/>
          </p:nvPicPr>
          <p:blipFill>
            <a:blip r:embed="rId14" cstate="print"/>
            <a:srcRect/>
            <a:stretch>
              <a:fillRect/>
            </a:stretch>
          </p:blipFill>
          <p:spPr bwMode="auto">
            <a:xfrm>
              <a:off x="4014" y="1479"/>
              <a:ext cx="34" cy="151"/>
            </a:xfrm>
            <a:prstGeom prst="rect">
              <a:avLst/>
            </a:prstGeom>
            <a:noFill/>
            <a:ln w="9525">
              <a:noFill/>
              <a:miter lim="800000"/>
              <a:headEnd/>
              <a:tailEnd/>
            </a:ln>
          </p:spPr>
        </p:pic>
        <p:pic>
          <p:nvPicPr>
            <p:cNvPr id="21566" name="Picture 56"/>
            <p:cNvPicPr>
              <a:picLocks noChangeAspect="1" noChangeArrowheads="1"/>
            </p:cNvPicPr>
            <p:nvPr/>
          </p:nvPicPr>
          <p:blipFill>
            <a:blip r:embed="rId15" cstate="print"/>
            <a:srcRect/>
            <a:stretch>
              <a:fillRect/>
            </a:stretch>
          </p:blipFill>
          <p:spPr bwMode="auto">
            <a:xfrm>
              <a:off x="4091" y="1501"/>
              <a:ext cx="82" cy="99"/>
            </a:xfrm>
            <a:prstGeom prst="rect">
              <a:avLst/>
            </a:prstGeom>
            <a:noFill/>
            <a:ln w="9525">
              <a:noFill/>
              <a:miter lim="800000"/>
              <a:headEnd/>
              <a:tailEnd/>
            </a:ln>
          </p:spPr>
        </p:pic>
        <p:pic>
          <p:nvPicPr>
            <p:cNvPr id="21567" name="Picture 57"/>
            <p:cNvPicPr>
              <a:picLocks noChangeAspect="1" noChangeArrowheads="1"/>
            </p:cNvPicPr>
            <p:nvPr/>
          </p:nvPicPr>
          <p:blipFill>
            <a:blip r:embed="rId16" cstate="print"/>
            <a:srcRect/>
            <a:stretch>
              <a:fillRect/>
            </a:stretch>
          </p:blipFill>
          <p:spPr bwMode="auto">
            <a:xfrm>
              <a:off x="4091" y="1501"/>
              <a:ext cx="82" cy="99"/>
            </a:xfrm>
            <a:prstGeom prst="rect">
              <a:avLst/>
            </a:prstGeom>
            <a:noFill/>
            <a:ln w="9525">
              <a:noFill/>
              <a:miter lim="800000"/>
              <a:headEnd/>
              <a:tailEnd/>
            </a:ln>
          </p:spPr>
        </p:pic>
        <p:sp>
          <p:nvSpPr>
            <p:cNvPr id="21568" name="Freeform 58"/>
            <p:cNvSpPr>
              <a:spLocks/>
            </p:cNvSpPr>
            <p:nvPr/>
          </p:nvSpPr>
          <p:spPr bwMode="auto">
            <a:xfrm>
              <a:off x="4208" y="1488"/>
              <a:ext cx="86" cy="103"/>
            </a:xfrm>
            <a:custGeom>
              <a:avLst/>
              <a:gdLst>
                <a:gd name="T0" fmla="*/ 9 w 86"/>
                <a:gd name="T1" fmla="*/ 64 h 103"/>
                <a:gd name="T2" fmla="*/ 13 w 86"/>
                <a:gd name="T3" fmla="*/ 73 h 103"/>
                <a:gd name="T4" fmla="*/ 13 w 86"/>
                <a:gd name="T5" fmla="*/ 86 h 103"/>
                <a:gd name="T6" fmla="*/ 26 w 86"/>
                <a:gd name="T7" fmla="*/ 99 h 103"/>
                <a:gd name="T8" fmla="*/ 47 w 86"/>
                <a:gd name="T9" fmla="*/ 99 h 103"/>
                <a:gd name="T10" fmla="*/ 56 w 86"/>
                <a:gd name="T11" fmla="*/ 90 h 103"/>
                <a:gd name="T12" fmla="*/ 56 w 86"/>
                <a:gd name="T13" fmla="*/ 77 h 103"/>
                <a:gd name="T14" fmla="*/ 52 w 86"/>
                <a:gd name="T15" fmla="*/ 64 h 103"/>
                <a:gd name="T16" fmla="*/ 34 w 86"/>
                <a:gd name="T17" fmla="*/ 47 h 103"/>
                <a:gd name="T18" fmla="*/ 26 w 86"/>
                <a:gd name="T19" fmla="*/ 39 h 103"/>
                <a:gd name="T20" fmla="*/ 21 w 86"/>
                <a:gd name="T21" fmla="*/ 26 h 103"/>
                <a:gd name="T22" fmla="*/ 30 w 86"/>
                <a:gd name="T23" fmla="*/ 4 h 103"/>
                <a:gd name="T24" fmla="*/ 52 w 86"/>
                <a:gd name="T25" fmla="*/ 0 h 103"/>
                <a:gd name="T26" fmla="*/ 56 w 86"/>
                <a:gd name="T27" fmla="*/ 0 h 103"/>
                <a:gd name="T28" fmla="*/ 65 w 86"/>
                <a:gd name="T29" fmla="*/ 4 h 103"/>
                <a:gd name="T30" fmla="*/ 73 w 86"/>
                <a:gd name="T31" fmla="*/ 4 h 103"/>
                <a:gd name="T32" fmla="*/ 73 w 86"/>
                <a:gd name="T33" fmla="*/ 4 h 103"/>
                <a:gd name="T34" fmla="*/ 78 w 86"/>
                <a:gd name="T35" fmla="*/ 4 h 103"/>
                <a:gd name="T36" fmla="*/ 82 w 86"/>
                <a:gd name="T37" fmla="*/ 0 h 103"/>
                <a:gd name="T38" fmla="*/ 78 w 86"/>
                <a:gd name="T39" fmla="*/ 34 h 103"/>
                <a:gd name="T40" fmla="*/ 73 w 86"/>
                <a:gd name="T41" fmla="*/ 30 h 103"/>
                <a:gd name="T42" fmla="*/ 73 w 86"/>
                <a:gd name="T43" fmla="*/ 17 h 103"/>
                <a:gd name="T44" fmla="*/ 60 w 86"/>
                <a:gd name="T45" fmla="*/ 4 h 103"/>
                <a:gd name="T46" fmla="*/ 43 w 86"/>
                <a:gd name="T47" fmla="*/ 4 h 103"/>
                <a:gd name="T48" fmla="*/ 34 w 86"/>
                <a:gd name="T49" fmla="*/ 13 h 103"/>
                <a:gd name="T50" fmla="*/ 34 w 86"/>
                <a:gd name="T51" fmla="*/ 26 h 103"/>
                <a:gd name="T52" fmla="*/ 43 w 86"/>
                <a:gd name="T53" fmla="*/ 34 h 103"/>
                <a:gd name="T54" fmla="*/ 60 w 86"/>
                <a:gd name="T55" fmla="*/ 56 h 103"/>
                <a:gd name="T56" fmla="*/ 69 w 86"/>
                <a:gd name="T57" fmla="*/ 69 h 103"/>
                <a:gd name="T58" fmla="*/ 69 w 86"/>
                <a:gd name="T59" fmla="*/ 82 h 103"/>
                <a:gd name="T60" fmla="*/ 60 w 86"/>
                <a:gd name="T61" fmla="*/ 95 h 103"/>
                <a:gd name="T62" fmla="*/ 47 w 86"/>
                <a:gd name="T63" fmla="*/ 103 h 103"/>
                <a:gd name="T64" fmla="*/ 34 w 86"/>
                <a:gd name="T65" fmla="*/ 103 h 103"/>
                <a:gd name="T66" fmla="*/ 21 w 86"/>
                <a:gd name="T67" fmla="*/ 103 h 103"/>
                <a:gd name="T68" fmla="*/ 13 w 86"/>
                <a:gd name="T69" fmla="*/ 99 h 103"/>
                <a:gd name="T70" fmla="*/ 9 w 86"/>
                <a:gd name="T71" fmla="*/ 99 h 103"/>
                <a:gd name="T72" fmla="*/ 0 w 86"/>
                <a:gd name="T73" fmla="*/ 103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6"/>
                <a:gd name="T112" fmla="*/ 0 h 103"/>
                <a:gd name="T113" fmla="*/ 86 w 86"/>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6" h="103">
                  <a:moveTo>
                    <a:pt x="0" y="103"/>
                  </a:moveTo>
                  <a:lnTo>
                    <a:pt x="9" y="64"/>
                  </a:lnTo>
                  <a:lnTo>
                    <a:pt x="13" y="64"/>
                  </a:lnTo>
                  <a:lnTo>
                    <a:pt x="13" y="73"/>
                  </a:lnTo>
                  <a:lnTo>
                    <a:pt x="13" y="77"/>
                  </a:lnTo>
                  <a:lnTo>
                    <a:pt x="13" y="86"/>
                  </a:lnTo>
                  <a:lnTo>
                    <a:pt x="17" y="95"/>
                  </a:lnTo>
                  <a:lnTo>
                    <a:pt x="26" y="99"/>
                  </a:lnTo>
                  <a:lnTo>
                    <a:pt x="34" y="103"/>
                  </a:lnTo>
                  <a:lnTo>
                    <a:pt x="47" y="99"/>
                  </a:lnTo>
                  <a:lnTo>
                    <a:pt x="52" y="95"/>
                  </a:lnTo>
                  <a:lnTo>
                    <a:pt x="56" y="90"/>
                  </a:lnTo>
                  <a:lnTo>
                    <a:pt x="56" y="82"/>
                  </a:lnTo>
                  <a:lnTo>
                    <a:pt x="56" y="77"/>
                  </a:lnTo>
                  <a:lnTo>
                    <a:pt x="56" y="73"/>
                  </a:lnTo>
                  <a:lnTo>
                    <a:pt x="52" y="64"/>
                  </a:lnTo>
                  <a:lnTo>
                    <a:pt x="43" y="60"/>
                  </a:lnTo>
                  <a:lnTo>
                    <a:pt x="34" y="47"/>
                  </a:lnTo>
                  <a:lnTo>
                    <a:pt x="26" y="43"/>
                  </a:lnTo>
                  <a:lnTo>
                    <a:pt x="26" y="39"/>
                  </a:lnTo>
                  <a:lnTo>
                    <a:pt x="21" y="30"/>
                  </a:lnTo>
                  <a:lnTo>
                    <a:pt x="21" y="26"/>
                  </a:lnTo>
                  <a:lnTo>
                    <a:pt x="21" y="13"/>
                  </a:lnTo>
                  <a:lnTo>
                    <a:pt x="30" y="4"/>
                  </a:lnTo>
                  <a:lnTo>
                    <a:pt x="39" y="0"/>
                  </a:lnTo>
                  <a:lnTo>
                    <a:pt x="52" y="0"/>
                  </a:lnTo>
                  <a:lnTo>
                    <a:pt x="56" y="0"/>
                  </a:lnTo>
                  <a:lnTo>
                    <a:pt x="60" y="0"/>
                  </a:lnTo>
                  <a:lnTo>
                    <a:pt x="65" y="4"/>
                  </a:lnTo>
                  <a:lnTo>
                    <a:pt x="69" y="4"/>
                  </a:lnTo>
                  <a:lnTo>
                    <a:pt x="73" y="4"/>
                  </a:lnTo>
                  <a:lnTo>
                    <a:pt x="78" y="4"/>
                  </a:lnTo>
                  <a:lnTo>
                    <a:pt x="82" y="0"/>
                  </a:lnTo>
                  <a:lnTo>
                    <a:pt x="86" y="0"/>
                  </a:lnTo>
                  <a:lnTo>
                    <a:pt x="78" y="34"/>
                  </a:lnTo>
                  <a:lnTo>
                    <a:pt x="73" y="34"/>
                  </a:lnTo>
                  <a:lnTo>
                    <a:pt x="73" y="30"/>
                  </a:lnTo>
                  <a:lnTo>
                    <a:pt x="73" y="26"/>
                  </a:lnTo>
                  <a:lnTo>
                    <a:pt x="73" y="17"/>
                  </a:lnTo>
                  <a:lnTo>
                    <a:pt x="69" y="8"/>
                  </a:lnTo>
                  <a:lnTo>
                    <a:pt x="60" y="4"/>
                  </a:lnTo>
                  <a:lnTo>
                    <a:pt x="52" y="4"/>
                  </a:lnTo>
                  <a:lnTo>
                    <a:pt x="43" y="4"/>
                  </a:lnTo>
                  <a:lnTo>
                    <a:pt x="39" y="8"/>
                  </a:lnTo>
                  <a:lnTo>
                    <a:pt x="34" y="13"/>
                  </a:lnTo>
                  <a:lnTo>
                    <a:pt x="34" y="17"/>
                  </a:lnTo>
                  <a:lnTo>
                    <a:pt x="34" y="26"/>
                  </a:lnTo>
                  <a:lnTo>
                    <a:pt x="34" y="30"/>
                  </a:lnTo>
                  <a:lnTo>
                    <a:pt x="43" y="34"/>
                  </a:lnTo>
                  <a:lnTo>
                    <a:pt x="52" y="47"/>
                  </a:lnTo>
                  <a:lnTo>
                    <a:pt x="60" y="56"/>
                  </a:lnTo>
                  <a:lnTo>
                    <a:pt x="69" y="64"/>
                  </a:lnTo>
                  <a:lnTo>
                    <a:pt x="69" y="69"/>
                  </a:lnTo>
                  <a:lnTo>
                    <a:pt x="69" y="73"/>
                  </a:lnTo>
                  <a:lnTo>
                    <a:pt x="69" y="82"/>
                  </a:lnTo>
                  <a:lnTo>
                    <a:pt x="65" y="90"/>
                  </a:lnTo>
                  <a:lnTo>
                    <a:pt x="60" y="95"/>
                  </a:lnTo>
                  <a:lnTo>
                    <a:pt x="56" y="99"/>
                  </a:lnTo>
                  <a:lnTo>
                    <a:pt x="47" y="103"/>
                  </a:lnTo>
                  <a:lnTo>
                    <a:pt x="39" y="103"/>
                  </a:lnTo>
                  <a:lnTo>
                    <a:pt x="34" y="103"/>
                  </a:lnTo>
                  <a:lnTo>
                    <a:pt x="30" y="103"/>
                  </a:lnTo>
                  <a:lnTo>
                    <a:pt x="21" y="103"/>
                  </a:lnTo>
                  <a:lnTo>
                    <a:pt x="17" y="99"/>
                  </a:lnTo>
                  <a:lnTo>
                    <a:pt x="13" y="99"/>
                  </a:lnTo>
                  <a:lnTo>
                    <a:pt x="9" y="99"/>
                  </a:lnTo>
                  <a:lnTo>
                    <a:pt x="4" y="103"/>
                  </a:lnTo>
                  <a:lnTo>
                    <a:pt x="0" y="103"/>
                  </a:lnTo>
                  <a:close/>
                </a:path>
              </a:pathLst>
            </a:custGeom>
            <a:solidFill>
              <a:srgbClr val="000000"/>
            </a:solidFill>
            <a:ln w="0">
              <a:solidFill>
                <a:srgbClr val="000000"/>
              </a:solidFill>
              <a:round/>
              <a:headEnd/>
              <a:tailEnd/>
            </a:ln>
          </p:spPr>
          <p:txBody>
            <a:bodyPr/>
            <a:lstStyle/>
            <a:p>
              <a:endParaRPr lang="en-US"/>
            </a:p>
          </p:txBody>
        </p:sp>
        <p:sp>
          <p:nvSpPr>
            <p:cNvPr id="21569" name="Freeform 59"/>
            <p:cNvSpPr>
              <a:spLocks noEditPoints="1"/>
            </p:cNvSpPr>
            <p:nvPr/>
          </p:nvSpPr>
          <p:spPr bwMode="auto">
            <a:xfrm>
              <a:off x="4290" y="1522"/>
              <a:ext cx="60" cy="69"/>
            </a:xfrm>
            <a:custGeom>
              <a:avLst/>
              <a:gdLst>
                <a:gd name="T0" fmla="*/ 17 w 60"/>
                <a:gd name="T1" fmla="*/ 39 h 69"/>
                <a:gd name="T2" fmla="*/ 17 w 60"/>
                <a:gd name="T3" fmla="*/ 43 h 69"/>
                <a:gd name="T4" fmla="*/ 17 w 60"/>
                <a:gd name="T5" fmla="*/ 48 h 69"/>
                <a:gd name="T6" fmla="*/ 17 w 60"/>
                <a:gd name="T7" fmla="*/ 52 h 69"/>
                <a:gd name="T8" fmla="*/ 21 w 60"/>
                <a:gd name="T9" fmla="*/ 56 h 69"/>
                <a:gd name="T10" fmla="*/ 26 w 60"/>
                <a:gd name="T11" fmla="*/ 61 h 69"/>
                <a:gd name="T12" fmla="*/ 30 w 60"/>
                <a:gd name="T13" fmla="*/ 61 h 69"/>
                <a:gd name="T14" fmla="*/ 34 w 60"/>
                <a:gd name="T15" fmla="*/ 61 h 69"/>
                <a:gd name="T16" fmla="*/ 39 w 60"/>
                <a:gd name="T17" fmla="*/ 61 h 69"/>
                <a:gd name="T18" fmla="*/ 47 w 60"/>
                <a:gd name="T19" fmla="*/ 56 h 69"/>
                <a:gd name="T20" fmla="*/ 56 w 60"/>
                <a:gd name="T21" fmla="*/ 48 h 69"/>
                <a:gd name="T22" fmla="*/ 56 w 60"/>
                <a:gd name="T23" fmla="*/ 52 h 69"/>
                <a:gd name="T24" fmla="*/ 43 w 60"/>
                <a:gd name="T25" fmla="*/ 61 h 69"/>
                <a:gd name="T26" fmla="*/ 34 w 60"/>
                <a:gd name="T27" fmla="*/ 69 h 69"/>
                <a:gd name="T28" fmla="*/ 21 w 60"/>
                <a:gd name="T29" fmla="*/ 69 h 69"/>
                <a:gd name="T30" fmla="*/ 13 w 60"/>
                <a:gd name="T31" fmla="*/ 69 h 69"/>
                <a:gd name="T32" fmla="*/ 8 w 60"/>
                <a:gd name="T33" fmla="*/ 65 h 69"/>
                <a:gd name="T34" fmla="*/ 4 w 60"/>
                <a:gd name="T35" fmla="*/ 56 h 69"/>
                <a:gd name="T36" fmla="*/ 0 w 60"/>
                <a:gd name="T37" fmla="*/ 48 h 69"/>
                <a:gd name="T38" fmla="*/ 4 w 60"/>
                <a:gd name="T39" fmla="*/ 35 h 69"/>
                <a:gd name="T40" fmla="*/ 8 w 60"/>
                <a:gd name="T41" fmla="*/ 26 h 69"/>
                <a:gd name="T42" fmla="*/ 17 w 60"/>
                <a:gd name="T43" fmla="*/ 13 h 69"/>
                <a:gd name="T44" fmla="*/ 26 w 60"/>
                <a:gd name="T45" fmla="*/ 5 h 69"/>
                <a:gd name="T46" fmla="*/ 34 w 60"/>
                <a:gd name="T47" fmla="*/ 0 h 69"/>
                <a:gd name="T48" fmla="*/ 47 w 60"/>
                <a:gd name="T49" fmla="*/ 0 h 69"/>
                <a:gd name="T50" fmla="*/ 52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9 w 60"/>
                <a:gd name="T65" fmla="*/ 35 h 69"/>
                <a:gd name="T66" fmla="*/ 30 w 60"/>
                <a:gd name="T67" fmla="*/ 39 h 69"/>
                <a:gd name="T68" fmla="*/ 17 w 60"/>
                <a:gd name="T69" fmla="*/ 39 h 69"/>
                <a:gd name="T70" fmla="*/ 17 w 60"/>
                <a:gd name="T71" fmla="*/ 39 h 69"/>
                <a:gd name="T72" fmla="*/ 26 w 60"/>
                <a:gd name="T73" fmla="*/ 35 h 69"/>
                <a:gd name="T74" fmla="*/ 34 w 60"/>
                <a:gd name="T75" fmla="*/ 30 h 69"/>
                <a:gd name="T76" fmla="*/ 39 w 60"/>
                <a:gd name="T77" fmla="*/ 26 h 69"/>
                <a:gd name="T78" fmla="*/ 47 w 60"/>
                <a:gd name="T79" fmla="*/ 22 h 69"/>
                <a:gd name="T80" fmla="*/ 47 w 60"/>
                <a:gd name="T81" fmla="*/ 17 h 69"/>
                <a:gd name="T82" fmla="*/ 52 w 60"/>
                <a:gd name="T83" fmla="*/ 9 h 69"/>
                <a:gd name="T84" fmla="*/ 52 w 60"/>
                <a:gd name="T85" fmla="*/ 9 h 69"/>
                <a:gd name="T86" fmla="*/ 47 w 60"/>
                <a:gd name="T87" fmla="*/ 5 h 69"/>
                <a:gd name="T88" fmla="*/ 47 w 60"/>
                <a:gd name="T89" fmla="*/ 5 h 69"/>
                <a:gd name="T90" fmla="*/ 43 w 60"/>
                <a:gd name="T91" fmla="*/ 5 h 69"/>
                <a:gd name="T92" fmla="*/ 34 w 60"/>
                <a:gd name="T93" fmla="*/ 5 h 69"/>
                <a:gd name="T94" fmla="*/ 30 w 60"/>
                <a:gd name="T95" fmla="*/ 13 h 69"/>
                <a:gd name="T96" fmla="*/ 21 w 60"/>
                <a:gd name="T97" fmla="*/ 22 h 69"/>
                <a:gd name="T98" fmla="*/ 17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7" y="39"/>
                  </a:moveTo>
                  <a:lnTo>
                    <a:pt x="17" y="43"/>
                  </a:lnTo>
                  <a:lnTo>
                    <a:pt x="17" y="48"/>
                  </a:lnTo>
                  <a:lnTo>
                    <a:pt x="17" y="52"/>
                  </a:lnTo>
                  <a:lnTo>
                    <a:pt x="21" y="56"/>
                  </a:lnTo>
                  <a:lnTo>
                    <a:pt x="26" y="61"/>
                  </a:lnTo>
                  <a:lnTo>
                    <a:pt x="30" y="61"/>
                  </a:lnTo>
                  <a:lnTo>
                    <a:pt x="34" y="61"/>
                  </a:lnTo>
                  <a:lnTo>
                    <a:pt x="39" y="61"/>
                  </a:lnTo>
                  <a:lnTo>
                    <a:pt x="47" y="56"/>
                  </a:lnTo>
                  <a:lnTo>
                    <a:pt x="56" y="48"/>
                  </a:lnTo>
                  <a:lnTo>
                    <a:pt x="56" y="52"/>
                  </a:lnTo>
                  <a:lnTo>
                    <a:pt x="43" y="61"/>
                  </a:lnTo>
                  <a:lnTo>
                    <a:pt x="34" y="69"/>
                  </a:lnTo>
                  <a:lnTo>
                    <a:pt x="21" y="69"/>
                  </a:lnTo>
                  <a:lnTo>
                    <a:pt x="13" y="69"/>
                  </a:lnTo>
                  <a:lnTo>
                    <a:pt x="8" y="65"/>
                  </a:lnTo>
                  <a:lnTo>
                    <a:pt x="4" y="56"/>
                  </a:lnTo>
                  <a:lnTo>
                    <a:pt x="0" y="48"/>
                  </a:lnTo>
                  <a:lnTo>
                    <a:pt x="4" y="35"/>
                  </a:lnTo>
                  <a:lnTo>
                    <a:pt x="8" y="26"/>
                  </a:lnTo>
                  <a:lnTo>
                    <a:pt x="17" y="13"/>
                  </a:lnTo>
                  <a:lnTo>
                    <a:pt x="26" y="5"/>
                  </a:lnTo>
                  <a:lnTo>
                    <a:pt x="34" y="0"/>
                  </a:lnTo>
                  <a:lnTo>
                    <a:pt x="47" y="0"/>
                  </a:lnTo>
                  <a:lnTo>
                    <a:pt x="52" y="0"/>
                  </a:lnTo>
                  <a:lnTo>
                    <a:pt x="56" y="5"/>
                  </a:lnTo>
                  <a:lnTo>
                    <a:pt x="60" y="9"/>
                  </a:lnTo>
                  <a:lnTo>
                    <a:pt x="60" y="17"/>
                  </a:lnTo>
                  <a:lnTo>
                    <a:pt x="56" y="22"/>
                  </a:lnTo>
                  <a:lnTo>
                    <a:pt x="47" y="30"/>
                  </a:lnTo>
                  <a:lnTo>
                    <a:pt x="39" y="35"/>
                  </a:lnTo>
                  <a:lnTo>
                    <a:pt x="30" y="39"/>
                  </a:lnTo>
                  <a:lnTo>
                    <a:pt x="17" y="39"/>
                  </a:lnTo>
                  <a:close/>
                  <a:moveTo>
                    <a:pt x="17" y="39"/>
                  </a:moveTo>
                  <a:lnTo>
                    <a:pt x="26" y="35"/>
                  </a:lnTo>
                  <a:lnTo>
                    <a:pt x="34" y="30"/>
                  </a:lnTo>
                  <a:lnTo>
                    <a:pt x="39" y="26"/>
                  </a:lnTo>
                  <a:lnTo>
                    <a:pt x="47" y="22"/>
                  </a:lnTo>
                  <a:lnTo>
                    <a:pt x="47" y="17"/>
                  </a:lnTo>
                  <a:lnTo>
                    <a:pt x="52" y="9"/>
                  </a:lnTo>
                  <a:lnTo>
                    <a:pt x="47" y="5"/>
                  </a:lnTo>
                  <a:lnTo>
                    <a:pt x="43" y="5"/>
                  </a:lnTo>
                  <a:lnTo>
                    <a:pt x="34" y="5"/>
                  </a:lnTo>
                  <a:lnTo>
                    <a:pt x="30" y="13"/>
                  </a:lnTo>
                  <a:lnTo>
                    <a:pt x="21" y="22"/>
                  </a:lnTo>
                  <a:lnTo>
                    <a:pt x="17" y="39"/>
                  </a:lnTo>
                  <a:close/>
                </a:path>
              </a:pathLst>
            </a:custGeom>
            <a:solidFill>
              <a:srgbClr val="000000"/>
            </a:solidFill>
            <a:ln w="0">
              <a:solidFill>
                <a:srgbClr val="000000"/>
              </a:solidFill>
              <a:round/>
              <a:headEnd/>
              <a:tailEnd/>
            </a:ln>
          </p:spPr>
          <p:txBody>
            <a:bodyPr/>
            <a:lstStyle/>
            <a:p>
              <a:endParaRPr lang="en-US"/>
            </a:p>
          </p:txBody>
        </p:sp>
        <p:sp>
          <p:nvSpPr>
            <p:cNvPr id="21570" name="Freeform 60"/>
            <p:cNvSpPr>
              <a:spLocks/>
            </p:cNvSpPr>
            <p:nvPr/>
          </p:nvSpPr>
          <p:spPr bwMode="auto">
            <a:xfrm>
              <a:off x="4359" y="1522"/>
              <a:ext cx="60" cy="69"/>
            </a:xfrm>
            <a:custGeom>
              <a:avLst/>
              <a:gdLst>
                <a:gd name="T0" fmla="*/ 4 w 60"/>
                <a:gd name="T1" fmla="*/ 5 h 69"/>
                <a:gd name="T2" fmla="*/ 30 w 60"/>
                <a:gd name="T3" fmla="*/ 0 h 69"/>
                <a:gd name="T4" fmla="*/ 21 w 60"/>
                <a:gd name="T5" fmla="*/ 39 h 69"/>
                <a:gd name="T6" fmla="*/ 34 w 60"/>
                <a:gd name="T7" fmla="*/ 17 h 69"/>
                <a:gd name="T8" fmla="*/ 43 w 60"/>
                <a:gd name="T9" fmla="*/ 5 h 69"/>
                <a:gd name="T10" fmla="*/ 52 w 60"/>
                <a:gd name="T11" fmla="*/ 0 h 69"/>
                <a:gd name="T12" fmla="*/ 56 w 60"/>
                <a:gd name="T13" fmla="*/ 0 h 69"/>
                <a:gd name="T14" fmla="*/ 56 w 60"/>
                <a:gd name="T15" fmla="*/ 0 h 69"/>
                <a:gd name="T16" fmla="*/ 56 w 60"/>
                <a:gd name="T17" fmla="*/ 0 h 69"/>
                <a:gd name="T18" fmla="*/ 60 w 60"/>
                <a:gd name="T19" fmla="*/ 5 h 69"/>
                <a:gd name="T20" fmla="*/ 60 w 60"/>
                <a:gd name="T21" fmla="*/ 5 h 69"/>
                <a:gd name="T22" fmla="*/ 60 w 60"/>
                <a:gd name="T23" fmla="*/ 13 h 69"/>
                <a:gd name="T24" fmla="*/ 56 w 60"/>
                <a:gd name="T25" fmla="*/ 17 h 69"/>
                <a:gd name="T26" fmla="*/ 56 w 60"/>
                <a:gd name="T27" fmla="*/ 22 h 69"/>
                <a:gd name="T28" fmla="*/ 52 w 60"/>
                <a:gd name="T29" fmla="*/ 22 h 69"/>
                <a:gd name="T30" fmla="*/ 52 w 60"/>
                <a:gd name="T31" fmla="*/ 22 h 69"/>
                <a:gd name="T32" fmla="*/ 47 w 60"/>
                <a:gd name="T33" fmla="*/ 17 h 69"/>
                <a:gd name="T34" fmla="*/ 47 w 60"/>
                <a:gd name="T35" fmla="*/ 17 h 69"/>
                <a:gd name="T36" fmla="*/ 47 w 60"/>
                <a:gd name="T37" fmla="*/ 17 h 69"/>
                <a:gd name="T38" fmla="*/ 47 w 60"/>
                <a:gd name="T39" fmla="*/ 13 h 69"/>
                <a:gd name="T40" fmla="*/ 47 w 60"/>
                <a:gd name="T41" fmla="*/ 13 h 69"/>
                <a:gd name="T42" fmla="*/ 47 w 60"/>
                <a:gd name="T43" fmla="*/ 13 h 69"/>
                <a:gd name="T44" fmla="*/ 43 w 60"/>
                <a:gd name="T45" fmla="*/ 13 h 69"/>
                <a:gd name="T46" fmla="*/ 43 w 60"/>
                <a:gd name="T47" fmla="*/ 13 h 69"/>
                <a:gd name="T48" fmla="*/ 43 w 60"/>
                <a:gd name="T49" fmla="*/ 13 h 69"/>
                <a:gd name="T50" fmla="*/ 39 w 60"/>
                <a:gd name="T51" fmla="*/ 17 h 69"/>
                <a:gd name="T52" fmla="*/ 39 w 60"/>
                <a:gd name="T53" fmla="*/ 17 h 69"/>
                <a:gd name="T54" fmla="*/ 30 w 60"/>
                <a:gd name="T55" fmla="*/ 26 h 69"/>
                <a:gd name="T56" fmla="*/ 26 w 60"/>
                <a:gd name="T57" fmla="*/ 39 h 69"/>
                <a:gd name="T58" fmla="*/ 21 w 60"/>
                <a:gd name="T59" fmla="*/ 43 h 69"/>
                <a:gd name="T60" fmla="*/ 17 w 60"/>
                <a:gd name="T61" fmla="*/ 48 h 69"/>
                <a:gd name="T62" fmla="*/ 17 w 60"/>
                <a:gd name="T63" fmla="*/ 56 h 69"/>
                <a:gd name="T64" fmla="*/ 17 w 60"/>
                <a:gd name="T65" fmla="*/ 61 h 69"/>
                <a:gd name="T66" fmla="*/ 13 w 60"/>
                <a:gd name="T67" fmla="*/ 69 h 69"/>
                <a:gd name="T68" fmla="*/ 0 w 60"/>
                <a:gd name="T69" fmla="*/ 69 h 69"/>
                <a:gd name="T70" fmla="*/ 13 w 60"/>
                <a:gd name="T71" fmla="*/ 22 h 69"/>
                <a:gd name="T72" fmla="*/ 17 w 60"/>
                <a:gd name="T73" fmla="*/ 13 h 69"/>
                <a:gd name="T74" fmla="*/ 17 w 60"/>
                <a:gd name="T75" fmla="*/ 9 h 69"/>
                <a:gd name="T76" fmla="*/ 17 w 60"/>
                <a:gd name="T77" fmla="*/ 9 h 69"/>
                <a:gd name="T78" fmla="*/ 17 w 60"/>
                <a:gd name="T79" fmla="*/ 9 h 69"/>
                <a:gd name="T80" fmla="*/ 13 w 60"/>
                <a:gd name="T81" fmla="*/ 5 h 69"/>
                <a:gd name="T82" fmla="*/ 13 w 60"/>
                <a:gd name="T83" fmla="*/ 5 h 69"/>
                <a:gd name="T84" fmla="*/ 8 w 60"/>
                <a:gd name="T85" fmla="*/ 5 h 69"/>
                <a:gd name="T86" fmla="*/ 4 w 60"/>
                <a:gd name="T87" fmla="*/ 5 h 69"/>
                <a:gd name="T88" fmla="*/ 4 w 60"/>
                <a:gd name="T89" fmla="*/ 5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
                <a:gd name="T136" fmla="*/ 0 h 69"/>
                <a:gd name="T137" fmla="*/ 60 w 60"/>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 h="69">
                  <a:moveTo>
                    <a:pt x="4" y="5"/>
                  </a:moveTo>
                  <a:lnTo>
                    <a:pt x="30" y="0"/>
                  </a:lnTo>
                  <a:lnTo>
                    <a:pt x="21" y="39"/>
                  </a:lnTo>
                  <a:lnTo>
                    <a:pt x="34" y="17"/>
                  </a:lnTo>
                  <a:lnTo>
                    <a:pt x="43" y="5"/>
                  </a:lnTo>
                  <a:lnTo>
                    <a:pt x="52" y="0"/>
                  </a:lnTo>
                  <a:lnTo>
                    <a:pt x="56" y="0"/>
                  </a:lnTo>
                  <a:lnTo>
                    <a:pt x="60" y="5"/>
                  </a:lnTo>
                  <a:lnTo>
                    <a:pt x="60" y="13"/>
                  </a:lnTo>
                  <a:lnTo>
                    <a:pt x="56" y="17"/>
                  </a:lnTo>
                  <a:lnTo>
                    <a:pt x="56" y="22"/>
                  </a:lnTo>
                  <a:lnTo>
                    <a:pt x="52" y="22"/>
                  </a:lnTo>
                  <a:lnTo>
                    <a:pt x="47" y="17"/>
                  </a:lnTo>
                  <a:lnTo>
                    <a:pt x="47" y="13"/>
                  </a:lnTo>
                  <a:lnTo>
                    <a:pt x="43" y="13"/>
                  </a:lnTo>
                  <a:lnTo>
                    <a:pt x="39" y="17"/>
                  </a:lnTo>
                  <a:lnTo>
                    <a:pt x="30" y="26"/>
                  </a:lnTo>
                  <a:lnTo>
                    <a:pt x="26" y="39"/>
                  </a:lnTo>
                  <a:lnTo>
                    <a:pt x="21" y="43"/>
                  </a:lnTo>
                  <a:lnTo>
                    <a:pt x="17" y="48"/>
                  </a:lnTo>
                  <a:lnTo>
                    <a:pt x="17" y="56"/>
                  </a:lnTo>
                  <a:lnTo>
                    <a:pt x="17" y="61"/>
                  </a:lnTo>
                  <a:lnTo>
                    <a:pt x="13" y="69"/>
                  </a:lnTo>
                  <a:lnTo>
                    <a:pt x="0" y="69"/>
                  </a:lnTo>
                  <a:lnTo>
                    <a:pt x="13" y="22"/>
                  </a:lnTo>
                  <a:lnTo>
                    <a:pt x="17" y="13"/>
                  </a:lnTo>
                  <a:lnTo>
                    <a:pt x="17" y="9"/>
                  </a:lnTo>
                  <a:lnTo>
                    <a:pt x="13" y="5"/>
                  </a:lnTo>
                  <a:lnTo>
                    <a:pt x="8" y="5"/>
                  </a:lnTo>
                  <a:lnTo>
                    <a:pt x="4" y="5"/>
                  </a:lnTo>
                  <a:close/>
                </a:path>
              </a:pathLst>
            </a:custGeom>
            <a:solidFill>
              <a:srgbClr val="000000"/>
            </a:solidFill>
            <a:ln w="0">
              <a:solidFill>
                <a:srgbClr val="000000"/>
              </a:solidFill>
              <a:round/>
              <a:headEnd/>
              <a:tailEnd/>
            </a:ln>
          </p:spPr>
          <p:txBody>
            <a:bodyPr/>
            <a:lstStyle/>
            <a:p>
              <a:endParaRPr lang="en-US"/>
            </a:p>
          </p:txBody>
        </p:sp>
        <p:sp>
          <p:nvSpPr>
            <p:cNvPr id="21571" name="Freeform 61"/>
            <p:cNvSpPr>
              <a:spLocks/>
            </p:cNvSpPr>
            <p:nvPr/>
          </p:nvSpPr>
          <p:spPr bwMode="auto">
            <a:xfrm>
              <a:off x="4423" y="1522"/>
              <a:ext cx="65" cy="69"/>
            </a:xfrm>
            <a:custGeom>
              <a:avLst/>
              <a:gdLst>
                <a:gd name="T0" fmla="*/ 0 w 65"/>
                <a:gd name="T1" fmla="*/ 5 h 69"/>
                <a:gd name="T2" fmla="*/ 26 w 65"/>
                <a:gd name="T3" fmla="*/ 0 h 69"/>
                <a:gd name="T4" fmla="*/ 26 w 65"/>
                <a:gd name="T5" fmla="*/ 5 h 69"/>
                <a:gd name="T6" fmla="*/ 26 w 65"/>
                <a:gd name="T7" fmla="*/ 13 h 69"/>
                <a:gd name="T8" fmla="*/ 31 w 65"/>
                <a:gd name="T9" fmla="*/ 22 h 69"/>
                <a:gd name="T10" fmla="*/ 31 w 65"/>
                <a:gd name="T11" fmla="*/ 30 h 69"/>
                <a:gd name="T12" fmla="*/ 31 w 65"/>
                <a:gd name="T13" fmla="*/ 43 h 69"/>
                <a:gd name="T14" fmla="*/ 35 w 65"/>
                <a:gd name="T15" fmla="*/ 56 h 69"/>
                <a:gd name="T16" fmla="*/ 39 w 65"/>
                <a:gd name="T17" fmla="*/ 48 h 69"/>
                <a:gd name="T18" fmla="*/ 44 w 65"/>
                <a:gd name="T19" fmla="*/ 43 h 69"/>
                <a:gd name="T20" fmla="*/ 48 w 65"/>
                <a:gd name="T21" fmla="*/ 35 h 69"/>
                <a:gd name="T22" fmla="*/ 52 w 65"/>
                <a:gd name="T23" fmla="*/ 30 h 69"/>
                <a:gd name="T24" fmla="*/ 57 w 65"/>
                <a:gd name="T25" fmla="*/ 26 h 69"/>
                <a:gd name="T26" fmla="*/ 57 w 65"/>
                <a:gd name="T27" fmla="*/ 26 h 69"/>
                <a:gd name="T28" fmla="*/ 61 w 65"/>
                <a:gd name="T29" fmla="*/ 22 h 69"/>
                <a:gd name="T30" fmla="*/ 61 w 65"/>
                <a:gd name="T31" fmla="*/ 17 h 69"/>
                <a:gd name="T32" fmla="*/ 57 w 65"/>
                <a:gd name="T33" fmla="*/ 17 h 69"/>
                <a:gd name="T34" fmla="*/ 57 w 65"/>
                <a:gd name="T35" fmla="*/ 13 h 69"/>
                <a:gd name="T36" fmla="*/ 52 w 65"/>
                <a:gd name="T37" fmla="*/ 13 h 69"/>
                <a:gd name="T38" fmla="*/ 52 w 65"/>
                <a:gd name="T39" fmla="*/ 9 h 69"/>
                <a:gd name="T40" fmla="*/ 48 w 65"/>
                <a:gd name="T41" fmla="*/ 5 h 69"/>
                <a:gd name="T42" fmla="*/ 48 w 65"/>
                <a:gd name="T43" fmla="*/ 5 h 69"/>
                <a:gd name="T44" fmla="*/ 52 w 65"/>
                <a:gd name="T45" fmla="*/ 0 h 69"/>
                <a:gd name="T46" fmla="*/ 52 w 65"/>
                <a:gd name="T47" fmla="*/ 0 h 69"/>
                <a:gd name="T48" fmla="*/ 57 w 65"/>
                <a:gd name="T49" fmla="*/ 0 h 69"/>
                <a:gd name="T50" fmla="*/ 61 w 65"/>
                <a:gd name="T51" fmla="*/ 0 h 69"/>
                <a:gd name="T52" fmla="*/ 65 w 65"/>
                <a:gd name="T53" fmla="*/ 5 h 69"/>
                <a:gd name="T54" fmla="*/ 65 w 65"/>
                <a:gd name="T55" fmla="*/ 5 h 69"/>
                <a:gd name="T56" fmla="*/ 65 w 65"/>
                <a:gd name="T57" fmla="*/ 9 h 69"/>
                <a:gd name="T58" fmla="*/ 65 w 65"/>
                <a:gd name="T59" fmla="*/ 13 h 69"/>
                <a:gd name="T60" fmla="*/ 65 w 65"/>
                <a:gd name="T61" fmla="*/ 17 h 69"/>
                <a:gd name="T62" fmla="*/ 61 w 65"/>
                <a:gd name="T63" fmla="*/ 22 h 69"/>
                <a:gd name="T64" fmla="*/ 57 w 65"/>
                <a:gd name="T65" fmla="*/ 30 h 69"/>
                <a:gd name="T66" fmla="*/ 52 w 65"/>
                <a:gd name="T67" fmla="*/ 39 h 69"/>
                <a:gd name="T68" fmla="*/ 44 w 65"/>
                <a:gd name="T69" fmla="*/ 52 h 69"/>
                <a:gd name="T70" fmla="*/ 39 w 65"/>
                <a:gd name="T71" fmla="*/ 56 h 69"/>
                <a:gd name="T72" fmla="*/ 35 w 65"/>
                <a:gd name="T73" fmla="*/ 61 h 69"/>
                <a:gd name="T74" fmla="*/ 26 w 65"/>
                <a:gd name="T75" fmla="*/ 69 h 69"/>
                <a:gd name="T76" fmla="*/ 22 w 65"/>
                <a:gd name="T77" fmla="*/ 69 h 69"/>
                <a:gd name="T78" fmla="*/ 22 w 65"/>
                <a:gd name="T79" fmla="*/ 48 h 69"/>
                <a:gd name="T80" fmla="*/ 18 w 65"/>
                <a:gd name="T81" fmla="*/ 30 h 69"/>
                <a:gd name="T82" fmla="*/ 18 w 65"/>
                <a:gd name="T83" fmla="*/ 22 h 69"/>
                <a:gd name="T84" fmla="*/ 13 w 65"/>
                <a:gd name="T85" fmla="*/ 13 h 69"/>
                <a:gd name="T86" fmla="*/ 13 w 65"/>
                <a:gd name="T87" fmla="*/ 9 h 69"/>
                <a:gd name="T88" fmla="*/ 9 w 65"/>
                <a:gd name="T89" fmla="*/ 9 h 69"/>
                <a:gd name="T90" fmla="*/ 5 w 65"/>
                <a:gd name="T91" fmla="*/ 9 h 69"/>
                <a:gd name="T92" fmla="*/ 0 w 65"/>
                <a:gd name="T93" fmla="*/ 9 h 69"/>
                <a:gd name="T94" fmla="*/ 0 w 65"/>
                <a:gd name="T95" fmla="*/ 5 h 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5"/>
                <a:gd name="T145" fmla="*/ 0 h 69"/>
                <a:gd name="T146" fmla="*/ 65 w 65"/>
                <a:gd name="T147" fmla="*/ 69 h 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5" h="69">
                  <a:moveTo>
                    <a:pt x="0" y="5"/>
                  </a:moveTo>
                  <a:lnTo>
                    <a:pt x="26" y="0"/>
                  </a:lnTo>
                  <a:lnTo>
                    <a:pt x="26" y="5"/>
                  </a:lnTo>
                  <a:lnTo>
                    <a:pt x="26" y="13"/>
                  </a:lnTo>
                  <a:lnTo>
                    <a:pt x="31" y="22"/>
                  </a:lnTo>
                  <a:lnTo>
                    <a:pt x="31" y="30"/>
                  </a:lnTo>
                  <a:lnTo>
                    <a:pt x="31" y="43"/>
                  </a:lnTo>
                  <a:lnTo>
                    <a:pt x="35" y="56"/>
                  </a:lnTo>
                  <a:lnTo>
                    <a:pt x="39" y="48"/>
                  </a:lnTo>
                  <a:lnTo>
                    <a:pt x="44" y="43"/>
                  </a:lnTo>
                  <a:lnTo>
                    <a:pt x="48" y="35"/>
                  </a:lnTo>
                  <a:lnTo>
                    <a:pt x="52" y="30"/>
                  </a:lnTo>
                  <a:lnTo>
                    <a:pt x="57" y="26"/>
                  </a:lnTo>
                  <a:lnTo>
                    <a:pt x="61" y="22"/>
                  </a:lnTo>
                  <a:lnTo>
                    <a:pt x="61" y="17"/>
                  </a:lnTo>
                  <a:lnTo>
                    <a:pt x="57" y="17"/>
                  </a:lnTo>
                  <a:lnTo>
                    <a:pt x="57" y="13"/>
                  </a:lnTo>
                  <a:lnTo>
                    <a:pt x="52" y="13"/>
                  </a:lnTo>
                  <a:lnTo>
                    <a:pt x="52" y="9"/>
                  </a:lnTo>
                  <a:lnTo>
                    <a:pt x="48" y="5"/>
                  </a:lnTo>
                  <a:lnTo>
                    <a:pt x="52" y="0"/>
                  </a:lnTo>
                  <a:lnTo>
                    <a:pt x="57" y="0"/>
                  </a:lnTo>
                  <a:lnTo>
                    <a:pt x="61" y="0"/>
                  </a:lnTo>
                  <a:lnTo>
                    <a:pt x="65" y="5"/>
                  </a:lnTo>
                  <a:lnTo>
                    <a:pt x="65" y="9"/>
                  </a:lnTo>
                  <a:lnTo>
                    <a:pt x="65" y="13"/>
                  </a:lnTo>
                  <a:lnTo>
                    <a:pt x="65" y="17"/>
                  </a:lnTo>
                  <a:lnTo>
                    <a:pt x="61" y="22"/>
                  </a:lnTo>
                  <a:lnTo>
                    <a:pt x="57" y="30"/>
                  </a:lnTo>
                  <a:lnTo>
                    <a:pt x="52" y="39"/>
                  </a:lnTo>
                  <a:lnTo>
                    <a:pt x="44" y="52"/>
                  </a:lnTo>
                  <a:lnTo>
                    <a:pt x="39" y="56"/>
                  </a:lnTo>
                  <a:lnTo>
                    <a:pt x="35" y="61"/>
                  </a:lnTo>
                  <a:lnTo>
                    <a:pt x="26" y="69"/>
                  </a:lnTo>
                  <a:lnTo>
                    <a:pt x="22" y="69"/>
                  </a:lnTo>
                  <a:lnTo>
                    <a:pt x="22" y="48"/>
                  </a:lnTo>
                  <a:lnTo>
                    <a:pt x="18" y="30"/>
                  </a:lnTo>
                  <a:lnTo>
                    <a:pt x="18" y="22"/>
                  </a:lnTo>
                  <a:lnTo>
                    <a:pt x="13" y="13"/>
                  </a:lnTo>
                  <a:lnTo>
                    <a:pt x="13" y="9"/>
                  </a:lnTo>
                  <a:lnTo>
                    <a:pt x="9" y="9"/>
                  </a:lnTo>
                  <a:lnTo>
                    <a:pt x="5" y="9"/>
                  </a:lnTo>
                  <a:lnTo>
                    <a:pt x="0" y="9"/>
                  </a:lnTo>
                  <a:lnTo>
                    <a:pt x="0" y="5"/>
                  </a:lnTo>
                  <a:close/>
                </a:path>
              </a:pathLst>
            </a:custGeom>
            <a:solidFill>
              <a:srgbClr val="000000"/>
            </a:solidFill>
            <a:ln w="0">
              <a:solidFill>
                <a:srgbClr val="000000"/>
              </a:solidFill>
              <a:round/>
              <a:headEnd/>
              <a:tailEnd/>
            </a:ln>
          </p:spPr>
          <p:txBody>
            <a:bodyPr/>
            <a:lstStyle/>
            <a:p>
              <a:endParaRPr lang="en-US"/>
            </a:p>
          </p:txBody>
        </p:sp>
        <p:sp>
          <p:nvSpPr>
            <p:cNvPr id="21572" name="Freeform 62"/>
            <p:cNvSpPr>
              <a:spLocks noEditPoints="1"/>
            </p:cNvSpPr>
            <p:nvPr/>
          </p:nvSpPr>
          <p:spPr bwMode="auto">
            <a:xfrm>
              <a:off x="4497" y="1522"/>
              <a:ext cx="56" cy="69"/>
            </a:xfrm>
            <a:custGeom>
              <a:avLst/>
              <a:gdLst>
                <a:gd name="T0" fmla="*/ 13 w 56"/>
                <a:gd name="T1" fmla="*/ 39 h 69"/>
                <a:gd name="T2" fmla="*/ 13 w 56"/>
                <a:gd name="T3" fmla="*/ 43 h 69"/>
                <a:gd name="T4" fmla="*/ 13 w 56"/>
                <a:gd name="T5" fmla="*/ 48 h 69"/>
                <a:gd name="T6" fmla="*/ 13 w 56"/>
                <a:gd name="T7" fmla="*/ 52 h 69"/>
                <a:gd name="T8" fmla="*/ 17 w 56"/>
                <a:gd name="T9" fmla="*/ 56 h 69"/>
                <a:gd name="T10" fmla="*/ 21 w 56"/>
                <a:gd name="T11" fmla="*/ 61 h 69"/>
                <a:gd name="T12" fmla="*/ 26 w 56"/>
                <a:gd name="T13" fmla="*/ 61 h 69"/>
                <a:gd name="T14" fmla="*/ 30 w 56"/>
                <a:gd name="T15" fmla="*/ 61 h 69"/>
                <a:gd name="T16" fmla="*/ 39 w 56"/>
                <a:gd name="T17" fmla="*/ 61 h 69"/>
                <a:gd name="T18" fmla="*/ 43 w 56"/>
                <a:gd name="T19" fmla="*/ 56 h 69"/>
                <a:gd name="T20" fmla="*/ 52 w 56"/>
                <a:gd name="T21" fmla="*/ 48 h 69"/>
                <a:gd name="T22" fmla="*/ 52 w 56"/>
                <a:gd name="T23" fmla="*/ 52 h 69"/>
                <a:gd name="T24" fmla="*/ 39 w 56"/>
                <a:gd name="T25" fmla="*/ 61 h 69"/>
                <a:gd name="T26" fmla="*/ 30 w 56"/>
                <a:gd name="T27" fmla="*/ 69 h 69"/>
                <a:gd name="T28" fmla="*/ 17 w 56"/>
                <a:gd name="T29" fmla="*/ 69 h 69"/>
                <a:gd name="T30" fmla="*/ 8 w 56"/>
                <a:gd name="T31" fmla="*/ 69 h 69"/>
                <a:gd name="T32" fmla="*/ 4 w 56"/>
                <a:gd name="T33" fmla="*/ 65 h 69"/>
                <a:gd name="T34" fmla="*/ 0 w 56"/>
                <a:gd name="T35" fmla="*/ 56 h 69"/>
                <a:gd name="T36" fmla="*/ 0 w 56"/>
                <a:gd name="T37" fmla="*/ 48 h 69"/>
                <a:gd name="T38" fmla="*/ 0 w 56"/>
                <a:gd name="T39" fmla="*/ 35 h 69"/>
                <a:gd name="T40" fmla="*/ 4 w 56"/>
                <a:gd name="T41" fmla="*/ 26 h 69"/>
                <a:gd name="T42" fmla="*/ 13 w 56"/>
                <a:gd name="T43" fmla="*/ 13 h 69"/>
                <a:gd name="T44" fmla="*/ 21 w 56"/>
                <a:gd name="T45" fmla="*/ 5 h 69"/>
                <a:gd name="T46" fmla="*/ 30 w 56"/>
                <a:gd name="T47" fmla="*/ 0 h 69"/>
                <a:gd name="T48" fmla="*/ 43 w 56"/>
                <a:gd name="T49" fmla="*/ 0 h 69"/>
                <a:gd name="T50" fmla="*/ 47 w 56"/>
                <a:gd name="T51" fmla="*/ 0 h 69"/>
                <a:gd name="T52" fmla="*/ 56 w 56"/>
                <a:gd name="T53" fmla="*/ 5 h 69"/>
                <a:gd name="T54" fmla="*/ 56 w 56"/>
                <a:gd name="T55" fmla="*/ 9 h 69"/>
                <a:gd name="T56" fmla="*/ 56 w 56"/>
                <a:gd name="T57" fmla="*/ 9 h 69"/>
                <a:gd name="T58" fmla="*/ 56 w 56"/>
                <a:gd name="T59" fmla="*/ 17 h 69"/>
                <a:gd name="T60" fmla="*/ 52 w 56"/>
                <a:gd name="T61" fmla="*/ 22 h 69"/>
                <a:gd name="T62" fmla="*/ 47 w 56"/>
                <a:gd name="T63" fmla="*/ 30 h 69"/>
                <a:gd name="T64" fmla="*/ 34 w 56"/>
                <a:gd name="T65" fmla="*/ 35 h 69"/>
                <a:gd name="T66" fmla="*/ 26 w 56"/>
                <a:gd name="T67" fmla="*/ 39 h 69"/>
                <a:gd name="T68" fmla="*/ 13 w 56"/>
                <a:gd name="T69" fmla="*/ 39 h 69"/>
                <a:gd name="T70" fmla="*/ 13 w 56"/>
                <a:gd name="T71" fmla="*/ 39 h 69"/>
                <a:gd name="T72" fmla="*/ 21 w 56"/>
                <a:gd name="T73" fmla="*/ 35 h 69"/>
                <a:gd name="T74" fmla="*/ 30 w 56"/>
                <a:gd name="T75" fmla="*/ 30 h 69"/>
                <a:gd name="T76" fmla="*/ 39 w 56"/>
                <a:gd name="T77" fmla="*/ 26 h 69"/>
                <a:gd name="T78" fmla="*/ 43 w 56"/>
                <a:gd name="T79" fmla="*/ 22 h 69"/>
                <a:gd name="T80" fmla="*/ 47 w 56"/>
                <a:gd name="T81" fmla="*/ 17 h 69"/>
                <a:gd name="T82" fmla="*/ 47 w 56"/>
                <a:gd name="T83" fmla="*/ 9 h 69"/>
                <a:gd name="T84" fmla="*/ 47 w 56"/>
                <a:gd name="T85" fmla="*/ 9 h 69"/>
                <a:gd name="T86" fmla="*/ 43 w 56"/>
                <a:gd name="T87" fmla="*/ 5 h 69"/>
                <a:gd name="T88" fmla="*/ 43 w 56"/>
                <a:gd name="T89" fmla="*/ 5 h 69"/>
                <a:gd name="T90" fmla="*/ 39 w 56"/>
                <a:gd name="T91" fmla="*/ 5 h 69"/>
                <a:gd name="T92" fmla="*/ 30 w 56"/>
                <a:gd name="T93" fmla="*/ 5 h 69"/>
                <a:gd name="T94" fmla="*/ 26 w 56"/>
                <a:gd name="T95" fmla="*/ 13 h 69"/>
                <a:gd name="T96" fmla="*/ 17 w 56"/>
                <a:gd name="T97" fmla="*/ 22 h 69"/>
                <a:gd name="T98" fmla="*/ 13 w 56"/>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9"/>
                <a:gd name="T152" fmla="*/ 56 w 56"/>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9">
                  <a:moveTo>
                    <a:pt x="13" y="39"/>
                  </a:moveTo>
                  <a:lnTo>
                    <a:pt x="13" y="43"/>
                  </a:lnTo>
                  <a:lnTo>
                    <a:pt x="13" y="48"/>
                  </a:lnTo>
                  <a:lnTo>
                    <a:pt x="13" y="52"/>
                  </a:lnTo>
                  <a:lnTo>
                    <a:pt x="17" y="56"/>
                  </a:lnTo>
                  <a:lnTo>
                    <a:pt x="21" y="61"/>
                  </a:lnTo>
                  <a:lnTo>
                    <a:pt x="26" y="61"/>
                  </a:lnTo>
                  <a:lnTo>
                    <a:pt x="30" y="61"/>
                  </a:lnTo>
                  <a:lnTo>
                    <a:pt x="39" y="61"/>
                  </a:lnTo>
                  <a:lnTo>
                    <a:pt x="43" y="56"/>
                  </a:lnTo>
                  <a:lnTo>
                    <a:pt x="52" y="48"/>
                  </a:lnTo>
                  <a:lnTo>
                    <a:pt x="52" y="52"/>
                  </a:lnTo>
                  <a:lnTo>
                    <a:pt x="39" y="61"/>
                  </a:lnTo>
                  <a:lnTo>
                    <a:pt x="30" y="69"/>
                  </a:lnTo>
                  <a:lnTo>
                    <a:pt x="17" y="69"/>
                  </a:lnTo>
                  <a:lnTo>
                    <a:pt x="8" y="69"/>
                  </a:lnTo>
                  <a:lnTo>
                    <a:pt x="4" y="65"/>
                  </a:lnTo>
                  <a:lnTo>
                    <a:pt x="0" y="56"/>
                  </a:lnTo>
                  <a:lnTo>
                    <a:pt x="0" y="48"/>
                  </a:lnTo>
                  <a:lnTo>
                    <a:pt x="0" y="35"/>
                  </a:lnTo>
                  <a:lnTo>
                    <a:pt x="4" y="26"/>
                  </a:lnTo>
                  <a:lnTo>
                    <a:pt x="13" y="13"/>
                  </a:lnTo>
                  <a:lnTo>
                    <a:pt x="21" y="5"/>
                  </a:lnTo>
                  <a:lnTo>
                    <a:pt x="30" y="0"/>
                  </a:lnTo>
                  <a:lnTo>
                    <a:pt x="43" y="0"/>
                  </a:lnTo>
                  <a:lnTo>
                    <a:pt x="47" y="0"/>
                  </a:lnTo>
                  <a:lnTo>
                    <a:pt x="56" y="5"/>
                  </a:lnTo>
                  <a:lnTo>
                    <a:pt x="56" y="9"/>
                  </a:lnTo>
                  <a:lnTo>
                    <a:pt x="56" y="17"/>
                  </a:lnTo>
                  <a:lnTo>
                    <a:pt x="52" y="22"/>
                  </a:lnTo>
                  <a:lnTo>
                    <a:pt x="47" y="30"/>
                  </a:lnTo>
                  <a:lnTo>
                    <a:pt x="34" y="35"/>
                  </a:lnTo>
                  <a:lnTo>
                    <a:pt x="26" y="39"/>
                  </a:lnTo>
                  <a:lnTo>
                    <a:pt x="13" y="39"/>
                  </a:lnTo>
                  <a:close/>
                  <a:moveTo>
                    <a:pt x="13" y="39"/>
                  </a:moveTo>
                  <a:lnTo>
                    <a:pt x="21" y="35"/>
                  </a:lnTo>
                  <a:lnTo>
                    <a:pt x="30" y="30"/>
                  </a:lnTo>
                  <a:lnTo>
                    <a:pt x="39" y="26"/>
                  </a:lnTo>
                  <a:lnTo>
                    <a:pt x="43" y="22"/>
                  </a:lnTo>
                  <a:lnTo>
                    <a:pt x="47" y="17"/>
                  </a:lnTo>
                  <a:lnTo>
                    <a:pt x="47" y="9"/>
                  </a:lnTo>
                  <a:lnTo>
                    <a:pt x="43" y="5"/>
                  </a:lnTo>
                  <a:lnTo>
                    <a:pt x="39" y="5"/>
                  </a:lnTo>
                  <a:lnTo>
                    <a:pt x="30" y="5"/>
                  </a:lnTo>
                  <a:lnTo>
                    <a:pt x="26" y="13"/>
                  </a:lnTo>
                  <a:lnTo>
                    <a:pt x="17" y="22"/>
                  </a:lnTo>
                  <a:lnTo>
                    <a:pt x="13" y="39"/>
                  </a:lnTo>
                  <a:close/>
                </a:path>
              </a:pathLst>
            </a:custGeom>
            <a:solidFill>
              <a:srgbClr val="000000"/>
            </a:solidFill>
            <a:ln w="0">
              <a:solidFill>
                <a:srgbClr val="000000"/>
              </a:solidFill>
              <a:round/>
              <a:headEnd/>
              <a:tailEnd/>
            </a:ln>
          </p:spPr>
          <p:txBody>
            <a:bodyPr/>
            <a:lstStyle/>
            <a:p>
              <a:endParaRPr lang="en-US"/>
            </a:p>
          </p:txBody>
        </p:sp>
        <p:sp>
          <p:nvSpPr>
            <p:cNvPr id="21573" name="Freeform 63"/>
            <p:cNvSpPr>
              <a:spLocks noEditPoints="1"/>
            </p:cNvSpPr>
            <p:nvPr/>
          </p:nvSpPr>
          <p:spPr bwMode="auto">
            <a:xfrm>
              <a:off x="4566" y="1483"/>
              <a:ext cx="82" cy="108"/>
            </a:xfrm>
            <a:custGeom>
              <a:avLst/>
              <a:gdLst>
                <a:gd name="T0" fmla="*/ 56 w 82"/>
                <a:gd name="T1" fmla="*/ 91 h 108"/>
                <a:gd name="T2" fmla="*/ 56 w 82"/>
                <a:gd name="T3" fmla="*/ 100 h 108"/>
                <a:gd name="T4" fmla="*/ 56 w 82"/>
                <a:gd name="T5" fmla="*/ 104 h 108"/>
                <a:gd name="T6" fmla="*/ 56 w 82"/>
                <a:gd name="T7" fmla="*/ 104 h 108"/>
                <a:gd name="T8" fmla="*/ 56 w 82"/>
                <a:gd name="T9" fmla="*/ 100 h 108"/>
                <a:gd name="T10" fmla="*/ 64 w 82"/>
                <a:gd name="T11" fmla="*/ 91 h 108"/>
                <a:gd name="T12" fmla="*/ 64 w 82"/>
                <a:gd name="T13" fmla="*/ 100 h 108"/>
                <a:gd name="T14" fmla="*/ 51 w 82"/>
                <a:gd name="T15" fmla="*/ 108 h 108"/>
                <a:gd name="T16" fmla="*/ 47 w 82"/>
                <a:gd name="T17" fmla="*/ 108 h 108"/>
                <a:gd name="T18" fmla="*/ 43 w 82"/>
                <a:gd name="T19" fmla="*/ 104 h 108"/>
                <a:gd name="T20" fmla="*/ 43 w 82"/>
                <a:gd name="T21" fmla="*/ 100 h 108"/>
                <a:gd name="T22" fmla="*/ 47 w 82"/>
                <a:gd name="T23" fmla="*/ 82 h 108"/>
                <a:gd name="T24" fmla="*/ 26 w 82"/>
                <a:gd name="T25" fmla="*/ 104 h 108"/>
                <a:gd name="T26" fmla="*/ 13 w 82"/>
                <a:gd name="T27" fmla="*/ 108 h 108"/>
                <a:gd name="T28" fmla="*/ 4 w 82"/>
                <a:gd name="T29" fmla="*/ 104 h 108"/>
                <a:gd name="T30" fmla="*/ 0 w 82"/>
                <a:gd name="T31" fmla="*/ 91 h 108"/>
                <a:gd name="T32" fmla="*/ 4 w 82"/>
                <a:gd name="T33" fmla="*/ 65 h 108"/>
                <a:gd name="T34" fmla="*/ 26 w 82"/>
                <a:gd name="T35" fmla="*/ 44 h 108"/>
                <a:gd name="T36" fmla="*/ 43 w 82"/>
                <a:gd name="T37" fmla="*/ 39 h 108"/>
                <a:gd name="T38" fmla="*/ 51 w 82"/>
                <a:gd name="T39" fmla="*/ 39 h 108"/>
                <a:gd name="T40" fmla="*/ 60 w 82"/>
                <a:gd name="T41" fmla="*/ 44 h 108"/>
                <a:gd name="T42" fmla="*/ 64 w 82"/>
                <a:gd name="T43" fmla="*/ 18 h 108"/>
                <a:gd name="T44" fmla="*/ 69 w 82"/>
                <a:gd name="T45" fmla="*/ 13 h 108"/>
                <a:gd name="T46" fmla="*/ 69 w 82"/>
                <a:gd name="T47" fmla="*/ 9 h 108"/>
                <a:gd name="T48" fmla="*/ 64 w 82"/>
                <a:gd name="T49" fmla="*/ 5 h 108"/>
                <a:gd name="T50" fmla="*/ 60 w 82"/>
                <a:gd name="T51" fmla="*/ 5 h 108"/>
                <a:gd name="T52" fmla="*/ 56 w 82"/>
                <a:gd name="T53" fmla="*/ 5 h 108"/>
                <a:gd name="T54" fmla="*/ 51 w 82"/>
                <a:gd name="T55" fmla="*/ 52 h 108"/>
                <a:gd name="T56" fmla="*/ 51 w 82"/>
                <a:gd name="T57" fmla="*/ 44 h 108"/>
                <a:gd name="T58" fmla="*/ 43 w 82"/>
                <a:gd name="T59" fmla="*/ 44 h 108"/>
                <a:gd name="T60" fmla="*/ 21 w 82"/>
                <a:gd name="T61" fmla="*/ 56 h 108"/>
                <a:gd name="T62" fmla="*/ 13 w 82"/>
                <a:gd name="T63" fmla="*/ 91 h 108"/>
                <a:gd name="T64" fmla="*/ 13 w 82"/>
                <a:gd name="T65" fmla="*/ 100 h 108"/>
                <a:gd name="T66" fmla="*/ 21 w 82"/>
                <a:gd name="T67" fmla="*/ 104 h 108"/>
                <a:gd name="T68" fmla="*/ 34 w 82"/>
                <a:gd name="T69" fmla="*/ 95 h 108"/>
                <a:gd name="T70" fmla="*/ 51 w 82"/>
                <a:gd name="T71" fmla="*/ 69 h 1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108"/>
                <a:gd name="T110" fmla="*/ 82 w 82"/>
                <a:gd name="T111" fmla="*/ 108 h 1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108">
                  <a:moveTo>
                    <a:pt x="82" y="0"/>
                  </a:moveTo>
                  <a:lnTo>
                    <a:pt x="56" y="91"/>
                  </a:lnTo>
                  <a:lnTo>
                    <a:pt x="56" y="95"/>
                  </a:lnTo>
                  <a:lnTo>
                    <a:pt x="56" y="100"/>
                  </a:lnTo>
                  <a:lnTo>
                    <a:pt x="56" y="104"/>
                  </a:lnTo>
                  <a:lnTo>
                    <a:pt x="56" y="100"/>
                  </a:lnTo>
                  <a:lnTo>
                    <a:pt x="60" y="100"/>
                  </a:lnTo>
                  <a:lnTo>
                    <a:pt x="64" y="91"/>
                  </a:lnTo>
                  <a:lnTo>
                    <a:pt x="69" y="95"/>
                  </a:lnTo>
                  <a:lnTo>
                    <a:pt x="64" y="100"/>
                  </a:lnTo>
                  <a:lnTo>
                    <a:pt x="56" y="104"/>
                  </a:lnTo>
                  <a:lnTo>
                    <a:pt x="51" y="108"/>
                  </a:lnTo>
                  <a:lnTo>
                    <a:pt x="47" y="108"/>
                  </a:lnTo>
                  <a:lnTo>
                    <a:pt x="43" y="108"/>
                  </a:lnTo>
                  <a:lnTo>
                    <a:pt x="43" y="104"/>
                  </a:lnTo>
                  <a:lnTo>
                    <a:pt x="43" y="100"/>
                  </a:lnTo>
                  <a:lnTo>
                    <a:pt x="47" y="91"/>
                  </a:lnTo>
                  <a:lnTo>
                    <a:pt x="47" y="82"/>
                  </a:lnTo>
                  <a:lnTo>
                    <a:pt x="39" y="95"/>
                  </a:lnTo>
                  <a:lnTo>
                    <a:pt x="26" y="104"/>
                  </a:lnTo>
                  <a:lnTo>
                    <a:pt x="21" y="108"/>
                  </a:lnTo>
                  <a:lnTo>
                    <a:pt x="13" y="108"/>
                  </a:lnTo>
                  <a:lnTo>
                    <a:pt x="8" y="108"/>
                  </a:lnTo>
                  <a:lnTo>
                    <a:pt x="4" y="104"/>
                  </a:lnTo>
                  <a:lnTo>
                    <a:pt x="0" y="100"/>
                  </a:lnTo>
                  <a:lnTo>
                    <a:pt x="0" y="91"/>
                  </a:lnTo>
                  <a:lnTo>
                    <a:pt x="0" y="78"/>
                  </a:lnTo>
                  <a:lnTo>
                    <a:pt x="4" y="65"/>
                  </a:lnTo>
                  <a:lnTo>
                    <a:pt x="13" y="56"/>
                  </a:lnTo>
                  <a:lnTo>
                    <a:pt x="26" y="44"/>
                  </a:lnTo>
                  <a:lnTo>
                    <a:pt x="34" y="39"/>
                  </a:lnTo>
                  <a:lnTo>
                    <a:pt x="43" y="39"/>
                  </a:lnTo>
                  <a:lnTo>
                    <a:pt x="47" y="39"/>
                  </a:lnTo>
                  <a:lnTo>
                    <a:pt x="51" y="39"/>
                  </a:lnTo>
                  <a:lnTo>
                    <a:pt x="56" y="44"/>
                  </a:lnTo>
                  <a:lnTo>
                    <a:pt x="60" y="44"/>
                  </a:lnTo>
                  <a:lnTo>
                    <a:pt x="64" y="22"/>
                  </a:lnTo>
                  <a:lnTo>
                    <a:pt x="64" y="18"/>
                  </a:lnTo>
                  <a:lnTo>
                    <a:pt x="69" y="13"/>
                  </a:lnTo>
                  <a:lnTo>
                    <a:pt x="69" y="9"/>
                  </a:lnTo>
                  <a:lnTo>
                    <a:pt x="64" y="9"/>
                  </a:lnTo>
                  <a:lnTo>
                    <a:pt x="64" y="5"/>
                  </a:lnTo>
                  <a:lnTo>
                    <a:pt x="60" y="5"/>
                  </a:lnTo>
                  <a:lnTo>
                    <a:pt x="56" y="5"/>
                  </a:lnTo>
                  <a:lnTo>
                    <a:pt x="82" y="0"/>
                  </a:lnTo>
                  <a:close/>
                  <a:moveTo>
                    <a:pt x="51" y="52"/>
                  </a:moveTo>
                  <a:lnTo>
                    <a:pt x="51" y="48"/>
                  </a:lnTo>
                  <a:lnTo>
                    <a:pt x="51" y="44"/>
                  </a:lnTo>
                  <a:lnTo>
                    <a:pt x="47" y="44"/>
                  </a:lnTo>
                  <a:lnTo>
                    <a:pt x="43" y="44"/>
                  </a:lnTo>
                  <a:lnTo>
                    <a:pt x="34" y="48"/>
                  </a:lnTo>
                  <a:lnTo>
                    <a:pt x="21" y="56"/>
                  </a:lnTo>
                  <a:lnTo>
                    <a:pt x="13" y="74"/>
                  </a:lnTo>
                  <a:lnTo>
                    <a:pt x="13" y="91"/>
                  </a:lnTo>
                  <a:lnTo>
                    <a:pt x="13" y="95"/>
                  </a:lnTo>
                  <a:lnTo>
                    <a:pt x="13" y="100"/>
                  </a:lnTo>
                  <a:lnTo>
                    <a:pt x="17" y="100"/>
                  </a:lnTo>
                  <a:lnTo>
                    <a:pt x="21" y="104"/>
                  </a:lnTo>
                  <a:lnTo>
                    <a:pt x="26" y="100"/>
                  </a:lnTo>
                  <a:lnTo>
                    <a:pt x="34" y="95"/>
                  </a:lnTo>
                  <a:lnTo>
                    <a:pt x="43" y="82"/>
                  </a:lnTo>
                  <a:lnTo>
                    <a:pt x="51" y="69"/>
                  </a:lnTo>
                  <a:lnTo>
                    <a:pt x="51" y="52"/>
                  </a:lnTo>
                  <a:close/>
                </a:path>
              </a:pathLst>
            </a:custGeom>
            <a:solidFill>
              <a:srgbClr val="000000"/>
            </a:solidFill>
            <a:ln w="0">
              <a:solidFill>
                <a:srgbClr val="000000"/>
              </a:solidFill>
              <a:round/>
              <a:headEnd/>
              <a:tailEnd/>
            </a:ln>
          </p:spPr>
          <p:txBody>
            <a:bodyPr/>
            <a:lstStyle/>
            <a:p>
              <a:endParaRPr lang="en-US"/>
            </a:p>
          </p:txBody>
        </p:sp>
        <p:pic>
          <p:nvPicPr>
            <p:cNvPr id="21574" name="Picture 64"/>
            <p:cNvPicPr>
              <a:picLocks noChangeAspect="1" noChangeArrowheads="1"/>
            </p:cNvPicPr>
            <p:nvPr/>
          </p:nvPicPr>
          <p:blipFill>
            <a:blip r:embed="rId9" cstate="print"/>
            <a:srcRect/>
            <a:stretch>
              <a:fillRect/>
            </a:stretch>
          </p:blipFill>
          <p:spPr bwMode="auto">
            <a:xfrm>
              <a:off x="4661" y="1479"/>
              <a:ext cx="34" cy="151"/>
            </a:xfrm>
            <a:prstGeom prst="rect">
              <a:avLst/>
            </a:prstGeom>
            <a:noFill/>
            <a:ln w="9525">
              <a:noFill/>
              <a:miter lim="800000"/>
              <a:headEnd/>
              <a:tailEnd/>
            </a:ln>
          </p:spPr>
        </p:pic>
        <p:pic>
          <p:nvPicPr>
            <p:cNvPr id="21575" name="Picture 65"/>
            <p:cNvPicPr>
              <a:picLocks noChangeAspect="1" noChangeArrowheads="1"/>
            </p:cNvPicPr>
            <p:nvPr/>
          </p:nvPicPr>
          <p:blipFill>
            <a:blip r:embed="rId10" cstate="print"/>
            <a:srcRect/>
            <a:stretch>
              <a:fillRect/>
            </a:stretch>
          </p:blipFill>
          <p:spPr bwMode="auto">
            <a:xfrm>
              <a:off x="4661" y="1479"/>
              <a:ext cx="34" cy="151"/>
            </a:xfrm>
            <a:prstGeom prst="rect">
              <a:avLst/>
            </a:prstGeom>
            <a:noFill/>
            <a:ln w="9525">
              <a:noFill/>
              <a:miter lim="800000"/>
              <a:headEnd/>
              <a:tailEnd/>
            </a:ln>
          </p:spPr>
        </p:pic>
        <p:sp>
          <p:nvSpPr>
            <p:cNvPr id="21576" name="Freeform 66"/>
            <p:cNvSpPr>
              <a:spLocks noEditPoints="1"/>
            </p:cNvSpPr>
            <p:nvPr/>
          </p:nvSpPr>
          <p:spPr bwMode="auto">
            <a:xfrm>
              <a:off x="4712" y="1522"/>
              <a:ext cx="56" cy="69"/>
            </a:xfrm>
            <a:custGeom>
              <a:avLst/>
              <a:gdLst>
                <a:gd name="T0" fmla="*/ 13 w 56"/>
                <a:gd name="T1" fmla="*/ 39 h 69"/>
                <a:gd name="T2" fmla="*/ 13 w 56"/>
                <a:gd name="T3" fmla="*/ 43 h 69"/>
                <a:gd name="T4" fmla="*/ 13 w 56"/>
                <a:gd name="T5" fmla="*/ 48 h 69"/>
                <a:gd name="T6" fmla="*/ 13 w 56"/>
                <a:gd name="T7" fmla="*/ 52 h 69"/>
                <a:gd name="T8" fmla="*/ 18 w 56"/>
                <a:gd name="T9" fmla="*/ 56 h 69"/>
                <a:gd name="T10" fmla="*/ 22 w 56"/>
                <a:gd name="T11" fmla="*/ 61 h 69"/>
                <a:gd name="T12" fmla="*/ 26 w 56"/>
                <a:gd name="T13" fmla="*/ 61 h 69"/>
                <a:gd name="T14" fmla="*/ 31 w 56"/>
                <a:gd name="T15" fmla="*/ 61 h 69"/>
                <a:gd name="T16" fmla="*/ 35 w 56"/>
                <a:gd name="T17" fmla="*/ 61 h 69"/>
                <a:gd name="T18" fmla="*/ 43 w 56"/>
                <a:gd name="T19" fmla="*/ 56 h 69"/>
                <a:gd name="T20" fmla="*/ 52 w 56"/>
                <a:gd name="T21" fmla="*/ 48 h 69"/>
                <a:gd name="T22" fmla="*/ 52 w 56"/>
                <a:gd name="T23" fmla="*/ 52 h 69"/>
                <a:gd name="T24" fmla="*/ 39 w 56"/>
                <a:gd name="T25" fmla="*/ 61 h 69"/>
                <a:gd name="T26" fmla="*/ 31 w 56"/>
                <a:gd name="T27" fmla="*/ 69 h 69"/>
                <a:gd name="T28" fmla="*/ 18 w 56"/>
                <a:gd name="T29" fmla="*/ 69 h 69"/>
                <a:gd name="T30" fmla="*/ 9 w 56"/>
                <a:gd name="T31" fmla="*/ 69 h 69"/>
                <a:gd name="T32" fmla="*/ 5 w 56"/>
                <a:gd name="T33" fmla="*/ 65 h 69"/>
                <a:gd name="T34" fmla="*/ 0 w 56"/>
                <a:gd name="T35" fmla="*/ 56 h 69"/>
                <a:gd name="T36" fmla="*/ 0 w 56"/>
                <a:gd name="T37" fmla="*/ 48 h 69"/>
                <a:gd name="T38" fmla="*/ 0 w 56"/>
                <a:gd name="T39" fmla="*/ 35 h 69"/>
                <a:gd name="T40" fmla="*/ 5 w 56"/>
                <a:gd name="T41" fmla="*/ 26 h 69"/>
                <a:gd name="T42" fmla="*/ 13 w 56"/>
                <a:gd name="T43" fmla="*/ 13 h 69"/>
                <a:gd name="T44" fmla="*/ 22 w 56"/>
                <a:gd name="T45" fmla="*/ 5 h 69"/>
                <a:gd name="T46" fmla="*/ 31 w 56"/>
                <a:gd name="T47" fmla="*/ 0 h 69"/>
                <a:gd name="T48" fmla="*/ 43 w 56"/>
                <a:gd name="T49" fmla="*/ 0 h 69"/>
                <a:gd name="T50" fmla="*/ 48 w 56"/>
                <a:gd name="T51" fmla="*/ 0 h 69"/>
                <a:gd name="T52" fmla="*/ 56 w 56"/>
                <a:gd name="T53" fmla="*/ 5 h 69"/>
                <a:gd name="T54" fmla="*/ 56 w 56"/>
                <a:gd name="T55" fmla="*/ 9 h 69"/>
                <a:gd name="T56" fmla="*/ 56 w 56"/>
                <a:gd name="T57" fmla="*/ 9 h 69"/>
                <a:gd name="T58" fmla="*/ 56 w 56"/>
                <a:gd name="T59" fmla="*/ 17 h 69"/>
                <a:gd name="T60" fmla="*/ 52 w 56"/>
                <a:gd name="T61" fmla="*/ 22 h 69"/>
                <a:gd name="T62" fmla="*/ 43 w 56"/>
                <a:gd name="T63" fmla="*/ 30 h 69"/>
                <a:gd name="T64" fmla="*/ 35 w 56"/>
                <a:gd name="T65" fmla="*/ 35 h 69"/>
                <a:gd name="T66" fmla="*/ 26 w 56"/>
                <a:gd name="T67" fmla="*/ 39 h 69"/>
                <a:gd name="T68" fmla="*/ 13 w 56"/>
                <a:gd name="T69" fmla="*/ 39 h 69"/>
                <a:gd name="T70" fmla="*/ 13 w 56"/>
                <a:gd name="T71" fmla="*/ 39 h 69"/>
                <a:gd name="T72" fmla="*/ 22 w 56"/>
                <a:gd name="T73" fmla="*/ 35 h 69"/>
                <a:gd name="T74" fmla="*/ 31 w 56"/>
                <a:gd name="T75" fmla="*/ 30 h 69"/>
                <a:gd name="T76" fmla="*/ 35 w 56"/>
                <a:gd name="T77" fmla="*/ 26 h 69"/>
                <a:gd name="T78" fmla="*/ 43 w 56"/>
                <a:gd name="T79" fmla="*/ 22 h 69"/>
                <a:gd name="T80" fmla="*/ 48 w 56"/>
                <a:gd name="T81" fmla="*/ 17 h 69"/>
                <a:gd name="T82" fmla="*/ 48 w 56"/>
                <a:gd name="T83" fmla="*/ 9 h 69"/>
                <a:gd name="T84" fmla="*/ 48 w 56"/>
                <a:gd name="T85" fmla="*/ 9 h 69"/>
                <a:gd name="T86" fmla="*/ 43 w 56"/>
                <a:gd name="T87" fmla="*/ 5 h 69"/>
                <a:gd name="T88" fmla="*/ 43 w 56"/>
                <a:gd name="T89" fmla="*/ 5 h 69"/>
                <a:gd name="T90" fmla="*/ 39 w 56"/>
                <a:gd name="T91" fmla="*/ 5 h 69"/>
                <a:gd name="T92" fmla="*/ 31 w 56"/>
                <a:gd name="T93" fmla="*/ 5 h 69"/>
                <a:gd name="T94" fmla="*/ 26 w 56"/>
                <a:gd name="T95" fmla="*/ 13 h 69"/>
                <a:gd name="T96" fmla="*/ 18 w 56"/>
                <a:gd name="T97" fmla="*/ 22 h 69"/>
                <a:gd name="T98" fmla="*/ 13 w 56"/>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9"/>
                <a:gd name="T152" fmla="*/ 56 w 56"/>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9">
                  <a:moveTo>
                    <a:pt x="13" y="39"/>
                  </a:moveTo>
                  <a:lnTo>
                    <a:pt x="13" y="43"/>
                  </a:lnTo>
                  <a:lnTo>
                    <a:pt x="13" y="48"/>
                  </a:lnTo>
                  <a:lnTo>
                    <a:pt x="13" y="52"/>
                  </a:lnTo>
                  <a:lnTo>
                    <a:pt x="18" y="56"/>
                  </a:lnTo>
                  <a:lnTo>
                    <a:pt x="22" y="61"/>
                  </a:lnTo>
                  <a:lnTo>
                    <a:pt x="26" y="61"/>
                  </a:lnTo>
                  <a:lnTo>
                    <a:pt x="31" y="61"/>
                  </a:lnTo>
                  <a:lnTo>
                    <a:pt x="35" y="61"/>
                  </a:lnTo>
                  <a:lnTo>
                    <a:pt x="43" y="56"/>
                  </a:lnTo>
                  <a:lnTo>
                    <a:pt x="52" y="48"/>
                  </a:lnTo>
                  <a:lnTo>
                    <a:pt x="52" y="52"/>
                  </a:lnTo>
                  <a:lnTo>
                    <a:pt x="39" y="61"/>
                  </a:lnTo>
                  <a:lnTo>
                    <a:pt x="31" y="69"/>
                  </a:lnTo>
                  <a:lnTo>
                    <a:pt x="18" y="69"/>
                  </a:lnTo>
                  <a:lnTo>
                    <a:pt x="9" y="69"/>
                  </a:lnTo>
                  <a:lnTo>
                    <a:pt x="5" y="65"/>
                  </a:lnTo>
                  <a:lnTo>
                    <a:pt x="0" y="56"/>
                  </a:lnTo>
                  <a:lnTo>
                    <a:pt x="0" y="48"/>
                  </a:lnTo>
                  <a:lnTo>
                    <a:pt x="0" y="35"/>
                  </a:lnTo>
                  <a:lnTo>
                    <a:pt x="5" y="26"/>
                  </a:lnTo>
                  <a:lnTo>
                    <a:pt x="13" y="13"/>
                  </a:lnTo>
                  <a:lnTo>
                    <a:pt x="22" y="5"/>
                  </a:lnTo>
                  <a:lnTo>
                    <a:pt x="31" y="0"/>
                  </a:lnTo>
                  <a:lnTo>
                    <a:pt x="43" y="0"/>
                  </a:lnTo>
                  <a:lnTo>
                    <a:pt x="48" y="0"/>
                  </a:lnTo>
                  <a:lnTo>
                    <a:pt x="56" y="5"/>
                  </a:lnTo>
                  <a:lnTo>
                    <a:pt x="56" y="9"/>
                  </a:lnTo>
                  <a:lnTo>
                    <a:pt x="56" y="17"/>
                  </a:lnTo>
                  <a:lnTo>
                    <a:pt x="52" y="22"/>
                  </a:lnTo>
                  <a:lnTo>
                    <a:pt x="43" y="30"/>
                  </a:lnTo>
                  <a:lnTo>
                    <a:pt x="35" y="35"/>
                  </a:lnTo>
                  <a:lnTo>
                    <a:pt x="26" y="39"/>
                  </a:lnTo>
                  <a:lnTo>
                    <a:pt x="13" y="39"/>
                  </a:lnTo>
                  <a:close/>
                  <a:moveTo>
                    <a:pt x="13" y="39"/>
                  </a:moveTo>
                  <a:lnTo>
                    <a:pt x="22" y="35"/>
                  </a:lnTo>
                  <a:lnTo>
                    <a:pt x="31" y="30"/>
                  </a:lnTo>
                  <a:lnTo>
                    <a:pt x="35" y="26"/>
                  </a:lnTo>
                  <a:lnTo>
                    <a:pt x="43" y="22"/>
                  </a:lnTo>
                  <a:lnTo>
                    <a:pt x="48" y="17"/>
                  </a:lnTo>
                  <a:lnTo>
                    <a:pt x="48" y="9"/>
                  </a:lnTo>
                  <a:lnTo>
                    <a:pt x="43" y="5"/>
                  </a:lnTo>
                  <a:lnTo>
                    <a:pt x="39" y="5"/>
                  </a:lnTo>
                  <a:lnTo>
                    <a:pt x="31" y="5"/>
                  </a:lnTo>
                  <a:lnTo>
                    <a:pt x="26" y="13"/>
                  </a:lnTo>
                  <a:lnTo>
                    <a:pt x="18" y="22"/>
                  </a:lnTo>
                  <a:lnTo>
                    <a:pt x="13" y="39"/>
                  </a:lnTo>
                  <a:close/>
                </a:path>
              </a:pathLst>
            </a:custGeom>
            <a:solidFill>
              <a:srgbClr val="000000"/>
            </a:solidFill>
            <a:ln w="0">
              <a:solidFill>
                <a:srgbClr val="000000"/>
              </a:solidFill>
              <a:round/>
              <a:headEnd/>
              <a:tailEnd/>
            </a:ln>
          </p:spPr>
          <p:txBody>
            <a:bodyPr/>
            <a:lstStyle/>
            <a:p>
              <a:endParaRPr lang="en-US"/>
            </a:p>
          </p:txBody>
        </p:sp>
        <p:pic>
          <p:nvPicPr>
            <p:cNvPr id="21577" name="Picture 67"/>
            <p:cNvPicPr>
              <a:picLocks noChangeAspect="1" noChangeArrowheads="1"/>
            </p:cNvPicPr>
            <p:nvPr/>
          </p:nvPicPr>
          <p:blipFill>
            <a:blip r:embed="rId11" cstate="print"/>
            <a:srcRect/>
            <a:stretch>
              <a:fillRect/>
            </a:stretch>
          </p:blipFill>
          <p:spPr bwMode="auto">
            <a:xfrm>
              <a:off x="4786" y="1578"/>
              <a:ext cx="17" cy="48"/>
            </a:xfrm>
            <a:prstGeom prst="rect">
              <a:avLst/>
            </a:prstGeom>
            <a:noFill/>
            <a:ln w="9525">
              <a:noFill/>
              <a:miter lim="800000"/>
              <a:headEnd/>
              <a:tailEnd/>
            </a:ln>
          </p:spPr>
        </p:pic>
        <p:pic>
          <p:nvPicPr>
            <p:cNvPr id="21578" name="Picture 68"/>
            <p:cNvPicPr>
              <a:picLocks noChangeAspect="1" noChangeArrowheads="1"/>
            </p:cNvPicPr>
            <p:nvPr/>
          </p:nvPicPr>
          <p:blipFill>
            <a:blip r:embed="rId12" cstate="print"/>
            <a:srcRect/>
            <a:stretch>
              <a:fillRect/>
            </a:stretch>
          </p:blipFill>
          <p:spPr bwMode="auto">
            <a:xfrm>
              <a:off x="4786" y="1578"/>
              <a:ext cx="17" cy="48"/>
            </a:xfrm>
            <a:prstGeom prst="rect">
              <a:avLst/>
            </a:prstGeom>
            <a:noFill/>
            <a:ln w="9525">
              <a:noFill/>
              <a:miter lim="800000"/>
              <a:headEnd/>
              <a:tailEnd/>
            </a:ln>
          </p:spPr>
        </p:pic>
        <p:sp>
          <p:nvSpPr>
            <p:cNvPr id="21579" name="Freeform 69"/>
            <p:cNvSpPr>
              <a:spLocks/>
            </p:cNvSpPr>
            <p:nvPr/>
          </p:nvSpPr>
          <p:spPr bwMode="auto">
            <a:xfrm>
              <a:off x="4833" y="1488"/>
              <a:ext cx="151" cy="103"/>
            </a:xfrm>
            <a:custGeom>
              <a:avLst/>
              <a:gdLst>
                <a:gd name="T0" fmla="*/ 52 w 151"/>
                <a:gd name="T1" fmla="*/ 0 h 103"/>
                <a:gd name="T2" fmla="*/ 65 w 151"/>
                <a:gd name="T3" fmla="*/ 86 h 103"/>
                <a:gd name="T4" fmla="*/ 125 w 151"/>
                <a:gd name="T5" fmla="*/ 0 h 103"/>
                <a:gd name="T6" fmla="*/ 151 w 151"/>
                <a:gd name="T7" fmla="*/ 0 h 103"/>
                <a:gd name="T8" fmla="*/ 151 w 151"/>
                <a:gd name="T9" fmla="*/ 4 h 103"/>
                <a:gd name="T10" fmla="*/ 142 w 151"/>
                <a:gd name="T11" fmla="*/ 4 h 103"/>
                <a:gd name="T12" fmla="*/ 138 w 151"/>
                <a:gd name="T13" fmla="*/ 4 h 103"/>
                <a:gd name="T14" fmla="*/ 138 w 151"/>
                <a:gd name="T15" fmla="*/ 4 h 103"/>
                <a:gd name="T16" fmla="*/ 134 w 151"/>
                <a:gd name="T17" fmla="*/ 8 h 103"/>
                <a:gd name="T18" fmla="*/ 134 w 151"/>
                <a:gd name="T19" fmla="*/ 13 h 103"/>
                <a:gd name="T20" fmla="*/ 129 w 151"/>
                <a:gd name="T21" fmla="*/ 21 h 103"/>
                <a:gd name="T22" fmla="*/ 112 w 151"/>
                <a:gd name="T23" fmla="*/ 86 h 103"/>
                <a:gd name="T24" fmla="*/ 112 w 151"/>
                <a:gd name="T25" fmla="*/ 90 h 103"/>
                <a:gd name="T26" fmla="*/ 108 w 151"/>
                <a:gd name="T27" fmla="*/ 95 h 103"/>
                <a:gd name="T28" fmla="*/ 112 w 151"/>
                <a:gd name="T29" fmla="*/ 95 h 103"/>
                <a:gd name="T30" fmla="*/ 112 w 151"/>
                <a:gd name="T31" fmla="*/ 99 h 103"/>
                <a:gd name="T32" fmla="*/ 116 w 151"/>
                <a:gd name="T33" fmla="*/ 99 h 103"/>
                <a:gd name="T34" fmla="*/ 121 w 151"/>
                <a:gd name="T35" fmla="*/ 99 h 103"/>
                <a:gd name="T36" fmla="*/ 121 w 151"/>
                <a:gd name="T37" fmla="*/ 99 h 103"/>
                <a:gd name="T38" fmla="*/ 121 w 151"/>
                <a:gd name="T39" fmla="*/ 103 h 103"/>
                <a:gd name="T40" fmla="*/ 78 w 151"/>
                <a:gd name="T41" fmla="*/ 103 h 103"/>
                <a:gd name="T42" fmla="*/ 82 w 151"/>
                <a:gd name="T43" fmla="*/ 99 h 103"/>
                <a:gd name="T44" fmla="*/ 82 w 151"/>
                <a:gd name="T45" fmla="*/ 99 h 103"/>
                <a:gd name="T46" fmla="*/ 86 w 151"/>
                <a:gd name="T47" fmla="*/ 99 h 103"/>
                <a:gd name="T48" fmla="*/ 91 w 151"/>
                <a:gd name="T49" fmla="*/ 99 h 103"/>
                <a:gd name="T50" fmla="*/ 95 w 151"/>
                <a:gd name="T51" fmla="*/ 99 h 103"/>
                <a:gd name="T52" fmla="*/ 95 w 151"/>
                <a:gd name="T53" fmla="*/ 95 h 103"/>
                <a:gd name="T54" fmla="*/ 99 w 151"/>
                <a:gd name="T55" fmla="*/ 90 h 103"/>
                <a:gd name="T56" fmla="*/ 99 w 151"/>
                <a:gd name="T57" fmla="*/ 77 h 103"/>
                <a:gd name="T58" fmla="*/ 116 w 151"/>
                <a:gd name="T59" fmla="*/ 21 h 103"/>
                <a:gd name="T60" fmla="*/ 56 w 151"/>
                <a:gd name="T61" fmla="*/ 103 h 103"/>
                <a:gd name="T62" fmla="*/ 52 w 151"/>
                <a:gd name="T63" fmla="*/ 103 h 103"/>
                <a:gd name="T64" fmla="*/ 43 w 151"/>
                <a:gd name="T65" fmla="*/ 21 h 103"/>
                <a:gd name="T66" fmla="*/ 22 w 151"/>
                <a:gd name="T67" fmla="*/ 82 h 103"/>
                <a:gd name="T68" fmla="*/ 22 w 151"/>
                <a:gd name="T69" fmla="*/ 90 h 103"/>
                <a:gd name="T70" fmla="*/ 22 w 151"/>
                <a:gd name="T71" fmla="*/ 95 h 103"/>
                <a:gd name="T72" fmla="*/ 22 w 151"/>
                <a:gd name="T73" fmla="*/ 95 h 103"/>
                <a:gd name="T74" fmla="*/ 22 w 151"/>
                <a:gd name="T75" fmla="*/ 99 h 103"/>
                <a:gd name="T76" fmla="*/ 26 w 151"/>
                <a:gd name="T77" fmla="*/ 99 h 103"/>
                <a:gd name="T78" fmla="*/ 35 w 151"/>
                <a:gd name="T79" fmla="*/ 99 h 103"/>
                <a:gd name="T80" fmla="*/ 30 w 151"/>
                <a:gd name="T81" fmla="*/ 103 h 103"/>
                <a:gd name="T82" fmla="*/ 0 w 151"/>
                <a:gd name="T83" fmla="*/ 103 h 103"/>
                <a:gd name="T84" fmla="*/ 0 w 151"/>
                <a:gd name="T85" fmla="*/ 99 h 103"/>
                <a:gd name="T86" fmla="*/ 0 w 151"/>
                <a:gd name="T87" fmla="*/ 99 h 103"/>
                <a:gd name="T88" fmla="*/ 9 w 151"/>
                <a:gd name="T89" fmla="*/ 99 h 103"/>
                <a:gd name="T90" fmla="*/ 13 w 151"/>
                <a:gd name="T91" fmla="*/ 99 h 103"/>
                <a:gd name="T92" fmla="*/ 13 w 151"/>
                <a:gd name="T93" fmla="*/ 95 h 103"/>
                <a:gd name="T94" fmla="*/ 17 w 151"/>
                <a:gd name="T95" fmla="*/ 86 h 103"/>
                <a:gd name="T96" fmla="*/ 39 w 151"/>
                <a:gd name="T97" fmla="*/ 8 h 103"/>
                <a:gd name="T98" fmla="*/ 39 w 151"/>
                <a:gd name="T99" fmla="*/ 8 h 103"/>
                <a:gd name="T100" fmla="*/ 35 w 151"/>
                <a:gd name="T101" fmla="*/ 4 h 103"/>
                <a:gd name="T102" fmla="*/ 30 w 151"/>
                <a:gd name="T103" fmla="*/ 4 h 103"/>
                <a:gd name="T104" fmla="*/ 26 w 151"/>
                <a:gd name="T105" fmla="*/ 4 h 103"/>
                <a:gd name="T106" fmla="*/ 26 w 151"/>
                <a:gd name="T107" fmla="*/ 0 h 103"/>
                <a:gd name="T108" fmla="*/ 52 w 151"/>
                <a:gd name="T109" fmla="*/ 0 h 1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1"/>
                <a:gd name="T166" fmla="*/ 0 h 103"/>
                <a:gd name="T167" fmla="*/ 151 w 151"/>
                <a:gd name="T168" fmla="*/ 103 h 10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1" h="103">
                  <a:moveTo>
                    <a:pt x="52" y="0"/>
                  </a:moveTo>
                  <a:lnTo>
                    <a:pt x="65" y="86"/>
                  </a:lnTo>
                  <a:lnTo>
                    <a:pt x="125" y="0"/>
                  </a:lnTo>
                  <a:lnTo>
                    <a:pt x="151" y="0"/>
                  </a:lnTo>
                  <a:lnTo>
                    <a:pt x="151" y="4"/>
                  </a:lnTo>
                  <a:lnTo>
                    <a:pt x="142" y="4"/>
                  </a:lnTo>
                  <a:lnTo>
                    <a:pt x="138" y="4"/>
                  </a:lnTo>
                  <a:lnTo>
                    <a:pt x="134" y="8"/>
                  </a:lnTo>
                  <a:lnTo>
                    <a:pt x="134" y="13"/>
                  </a:lnTo>
                  <a:lnTo>
                    <a:pt x="129" y="21"/>
                  </a:lnTo>
                  <a:lnTo>
                    <a:pt x="112" y="86"/>
                  </a:lnTo>
                  <a:lnTo>
                    <a:pt x="112" y="90"/>
                  </a:lnTo>
                  <a:lnTo>
                    <a:pt x="108" y="95"/>
                  </a:lnTo>
                  <a:lnTo>
                    <a:pt x="112" y="95"/>
                  </a:lnTo>
                  <a:lnTo>
                    <a:pt x="112" y="99"/>
                  </a:lnTo>
                  <a:lnTo>
                    <a:pt x="116" y="99"/>
                  </a:lnTo>
                  <a:lnTo>
                    <a:pt x="121" y="99"/>
                  </a:lnTo>
                  <a:lnTo>
                    <a:pt x="121" y="103"/>
                  </a:lnTo>
                  <a:lnTo>
                    <a:pt x="78" y="103"/>
                  </a:lnTo>
                  <a:lnTo>
                    <a:pt x="82" y="99"/>
                  </a:lnTo>
                  <a:lnTo>
                    <a:pt x="86" y="99"/>
                  </a:lnTo>
                  <a:lnTo>
                    <a:pt x="91" y="99"/>
                  </a:lnTo>
                  <a:lnTo>
                    <a:pt x="95" y="99"/>
                  </a:lnTo>
                  <a:lnTo>
                    <a:pt x="95" y="95"/>
                  </a:lnTo>
                  <a:lnTo>
                    <a:pt x="99" y="90"/>
                  </a:lnTo>
                  <a:lnTo>
                    <a:pt x="99" y="77"/>
                  </a:lnTo>
                  <a:lnTo>
                    <a:pt x="116" y="21"/>
                  </a:lnTo>
                  <a:lnTo>
                    <a:pt x="56" y="103"/>
                  </a:lnTo>
                  <a:lnTo>
                    <a:pt x="52" y="103"/>
                  </a:lnTo>
                  <a:lnTo>
                    <a:pt x="43" y="21"/>
                  </a:lnTo>
                  <a:lnTo>
                    <a:pt x="22" y="82"/>
                  </a:lnTo>
                  <a:lnTo>
                    <a:pt x="22" y="90"/>
                  </a:lnTo>
                  <a:lnTo>
                    <a:pt x="22" y="95"/>
                  </a:lnTo>
                  <a:lnTo>
                    <a:pt x="22" y="99"/>
                  </a:lnTo>
                  <a:lnTo>
                    <a:pt x="26" y="99"/>
                  </a:lnTo>
                  <a:lnTo>
                    <a:pt x="35" y="99"/>
                  </a:lnTo>
                  <a:lnTo>
                    <a:pt x="30" y="103"/>
                  </a:lnTo>
                  <a:lnTo>
                    <a:pt x="0" y="103"/>
                  </a:lnTo>
                  <a:lnTo>
                    <a:pt x="0" y="99"/>
                  </a:lnTo>
                  <a:lnTo>
                    <a:pt x="9" y="99"/>
                  </a:lnTo>
                  <a:lnTo>
                    <a:pt x="13" y="99"/>
                  </a:lnTo>
                  <a:lnTo>
                    <a:pt x="13" y="95"/>
                  </a:lnTo>
                  <a:lnTo>
                    <a:pt x="17" y="86"/>
                  </a:lnTo>
                  <a:lnTo>
                    <a:pt x="39" y="8"/>
                  </a:lnTo>
                  <a:lnTo>
                    <a:pt x="35" y="4"/>
                  </a:lnTo>
                  <a:lnTo>
                    <a:pt x="30" y="4"/>
                  </a:lnTo>
                  <a:lnTo>
                    <a:pt x="26" y="4"/>
                  </a:lnTo>
                  <a:lnTo>
                    <a:pt x="26" y="0"/>
                  </a:lnTo>
                  <a:lnTo>
                    <a:pt x="52" y="0"/>
                  </a:lnTo>
                  <a:close/>
                </a:path>
              </a:pathLst>
            </a:custGeom>
            <a:solidFill>
              <a:srgbClr val="000000"/>
            </a:solidFill>
            <a:ln w="0">
              <a:solidFill>
                <a:srgbClr val="000000"/>
              </a:solidFill>
              <a:round/>
              <a:headEnd/>
              <a:tailEnd/>
            </a:ln>
          </p:spPr>
          <p:txBody>
            <a:bodyPr/>
            <a:lstStyle/>
            <a:p>
              <a:endParaRPr lang="en-US"/>
            </a:p>
          </p:txBody>
        </p:sp>
        <p:sp>
          <p:nvSpPr>
            <p:cNvPr id="21580" name="Freeform 70"/>
            <p:cNvSpPr>
              <a:spLocks noEditPoints="1"/>
            </p:cNvSpPr>
            <p:nvPr/>
          </p:nvSpPr>
          <p:spPr bwMode="auto">
            <a:xfrm>
              <a:off x="4975" y="1522"/>
              <a:ext cx="56" cy="69"/>
            </a:xfrm>
            <a:custGeom>
              <a:avLst/>
              <a:gdLst>
                <a:gd name="T0" fmla="*/ 13 w 56"/>
                <a:gd name="T1" fmla="*/ 39 h 69"/>
                <a:gd name="T2" fmla="*/ 13 w 56"/>
                <a:gd name="T3" fmla="*/ 43 h 69"/>
                <a:gd name="T4" fmla="*/ 13 w 56"/>
                <a:gd name="T5" fmla="*/ 48 h 69"/>
                <a:gd name="T6" fmla="*/ 13 w 56"/>
                <a:gd name="T7" fmla="*/ 52 h 69"/>
                <a:gd name="T8" fmla="*/ 18 w 56"/>
                <a:gd name="T9" fmla="*/ 56 h 69"/>
                <a:gd name="T10" fmla="*/ 22 w 56"/>
                <a:gd name="T11" fmla="*/ 61 h 69"/>
                <a:gd name="T12" fmla="*/ 26 w 56"/>
                <a:gd name="T13" fmla="*/ 61 h 69"/>
                <a:gd name="T14" fmla="*/ 31 w 56"/>
                <a:gd name="T15" fmla="*/ 61 h 69"/>
                <a:gd name="T16" fmla="*/ 35 w 56"/>
                <a:gd name="T17" fmla="*/ 61 h 69"/>
                <a:gd name="T18" fmla="*/ 43 w 56"/>
                <a:gd name="T19" fmla="*/ 56 h 69"/>
                <a:gd name="T20" fmla="*/ 52 w 56"/>
                <a:gd name="T21" fmla="*/ 48 h 69"/>
                <a:gd name="T22" fmla="*/ 52 w 56"/>
                <a:gd name="T23" fmla="*/ 52 h 69"/>
                <a:gd name="T24" fmla="*/ 39 w 56"/>
                <a:gd name="T25" fmla="*/ 61 h 69"/>
                <a:gd name="T26" fmla="*/ 31 w 56"/>
                <a:gd name="T27" fmla="*/ 69 h 69"/>
                <a:gd name="T28" fmla="*/ 18 w 56"/>
                <a:gd name="T29" fmla="*/ 69 h 69"/>
                <a:gd name="T30" fmla="*/ 9 w 56"/>
                <a:gd name="T31" fmla="*/ 69 h 69"/>
                <a:gd name="T32" fmla="*/ 5 w 56"/>
                <a:gd name="T33" fmla="*/ 65 h 69"/>
                <a:gd name="T34" fmla="*/ 0 w 56"/>
                <a:gd name="T35" fmla="*/ 56 h 69"/>
                <a:gd name="T36" fmla="*/ 0 w 56"/>
                <a:gd name="T37" fmla="*/ 48 h 69"/>
                <a:gd name="T38" fmla="*/ 0 w 56"/>
                <a:gd name="T39" fmla="*/ 35 h 69"/>
                <a:gd name="T40" fmla="*/ 5 w 56"/>
                <a:gd name="T41" fmla="*/ 26 h 69"/>
                <a:gd name="T42" fmla="*/ 13 w 56"/>
                <a:gd name="T43" fmla="*/ 13 h 69"/>
                <a:gd name="T44" fmla="*/ 22 w 56"/>
                <a:gd name="T45" fmla="*/ 5 h 69"/>
                <a:gd name="T46" fmla="*/ 31 w 56"/>
                <a:gd name="T47" fmla="*/ 0 h 69"/>
                <a:gd name="T48" fmla="*/ 43 w 56"/>
                <a:gd name="T49" fmla="*/ 0 h 69"/>
                <a:gd name="T50" fmla="*/ 48 w 56"/>
                <a:gd name="T51" fmla="*/ 0 h 69"/>
                <a:gd name="T52" fmla="*/ 56 w 56"/>
                <a:gd name="T53" fmla="*/ 5 h 69"/>
                <a:gd name="T54" fmla="*/ 56 w 56"/>
                <a:gd name="T55" fmla="*/ 9 h 69"/>
                <a:gd name="T56" fmla="*/ 56 w 56"/>
                <a:gd name="T57" fmla="*/ 9 h 69"/>
                <a:gd name="T58" fmla="*/ 56 w 56"/>
                <a:gd name="T59" fmla="*/ 17 h 69"/>
                <a:gd name="T60" fmla="*/ 52 w 56"/>
                <a:gd name="T61" fmla="*/ 22 h 69"/>
                <a:gd name="T62" fmla="*/ 43 w 56"/>
                <a:gd name="T63" fmla="*/ 30 h 69"/>
                <a:gd name="T64" fmla="*/ 35 w 56"/>
                <a:gd name="T65" fmla="*/ 35 h 69"/>
                <a:gd name="T66" fmla="*/ 26 w 56"/>
                <a:gd name="T67" fmla="*/ 39 h 69"/>
                <a:gd name="T68" fmla="*/ 13 w 56"/>
                <a:gd name="T69" fmla="*/ 39 h 69"/>
                <a:gd name="T70" fmla="*/ 13 w 56"/>
                <a:gd name="T71" fmla="*/ 39 h 69"/>
                <a:gd name="T72" fmla="*/ 22 w 56"/>
                <a:gd name="T73" fmla="*/ 35 h 69"/>
                <a:gd name="T74" fmla="*/ 31 w 56"/>
                <a:gd name="T75" fmla="*/ 30 h 69"/>
                <a:gd name="T76" fmla="*/ 39 w 56"/>
                <a:gd name="T77" fmla="*/ 26 h 69"/>
                <a:gd name="T78" fmla="*/ 43 w 56"/>
                <a:gd name="T79" fmla="*/ 22 h 69"/>
                <a:gd name="T80" fmla="*/ 48 w 56"/>
                <a:gd name="T81" fmla="*/ 17 h 69"/>
                <a:gd name="T82" fmla="*/ 48 w 56"/>
                <a:gd name="T83" fmla="*/ 9 h 69"/>
                <a:gd name="T84" fmla="*/ 48 w 56"/>
                <a:gd name="T85" fmla="*/ 9 h 69"/>
                <a:gd name="T86" fmla="*/ 43 w 56"/>
                <a:gd name="T87" fmla="*/ 5 h 69"/>
                <a:gd name="T88" fmla="*/ 43 w 56"/>
                <a:gd name="T89" fmla="*/ 5 h 69"/>
                <a:gd name="T90" fmla="*/ 39 w 56"/>
                <a:gd name="T91" fmla="*/ 5 h 69"/>
                <a:gd name="T92" fmla="*/ 31 w 56"/>
                <a:gd name="T93" fmla="*/ 5 h 69"/>
                <a:gd name="T94" fmla="*/ 26 w 56"/>
                <a:gd name="T95" fmla="*/ 13 h 69"/>
                <a:gd name="T96" fmla="*/ 18 w 56"/>
                <a:gd name="T97" fmla="*/ 22 h 69"/>
                <a:gd name="T98" fmla="*/ 13 w 56"/>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9"/>
                <a:gd name="T152" fmla="*/ 56 w 56"/>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9">
                  <a:moveTo>
                    <a:pt x="13" y="39"/>
                  </a:moveTo>
                  <a:lnTo>
                    <a:pt x="13" y="43"/>
                  </a:lnTo>
                  <a:lnTo>
                    <a:pt x="13" y="48"/>
                  </a:lnTo>
                  <a:lnTo>
                    <a:pt x="13" y="52"/>
                  </a:lnTo>
                  <a:lnTo>
                    <a:pt x="18" y="56"/>
                  </a:lnTo>
                  <a:lnTo>
                    <a:pt x="22" y="61"/>
                  </a:lnTo>
                  <a:lnTo>
                    <a:pt x="26" y="61"/>
                  </a:lnTo>
                  <a:lnTo>
                    <a:pt x="31" y="61"/>
                  </a:lnTo>
                  <a:lnTo>
                    <a:pt x="35" y="61"/>
                  </a:lnTo>
                  <a:lnTo>
                    <a:pt x="43" y="56"/>
                  </a:lnTo>
                  <a:lnTo>
                    <a:pt x="52" y="48"/>
                  </a:lnTo>
                  <a:lnTo>
                    <a:pt x="52" y="52"/>
                  </a:lnTo>
                  <a:lnTo>
                    <a:pt x="39" y="61"/>
                  </a:lnTo>
                  <a:lnTo>
                    <a:pt x="31" y="69"/>
                  </a:lnTo>
                  <a:lnTo>
                    <a:pt x="18" y="69"/>
                  </a:lnTo>
                  <a:lnTo>
                    <a:pt x="9" y="69"/>
                  </a:lnTo>
                  <a:lnTo>
                    <a:pt x="5" y="65"/>
                  </a:lnTo>
                  <a:lnTo>
                    <a:pt x="0" y="56"/>
                  </a:lnTo>
                  <a:lnTo>
                    <a:pt x="0" y="48"/>
                  </a:lnTo>
                  <a:lnTo>
                    <a:pt x="0" y="35"/>
                  </a:lnTo>
                  <a:lnTo>
                    <a:pt x="5" y="26"/>
                  </a:lnTo>
                  <a:lnTo>
                    <a:pt x="13" y="13"/>
                  </a:lnTo>
                  <a:lnTo>
                    <a:pt x="22" y="5"/>
                  </a:lnTo>
                  <a:lnTo>
                    <a:pt x="31" y="0"/>
                  </a:lnTo>
                  <a:lnTo>
                    <a:pt x="43" y="0"/>
                  </a:lnTo>
                  <a:lnTo>
                    <a:pt x="48" y="0"/>
                  </a:lnTo>
                  <a:lnTo>
                    <a:pt x="56" y="5"/>
                  </a:lnTo>
                  <a:lnTo>
                    <a:pt x="56" y="9"/>
                  </a:lnTo>
                  <a:lnTo>
                    <a:pt x="56" y="17"/>
                  </a:lnTo>
                  <a:lnTo>
                    <a:pt x="52" y="22"/>
                  </a:lnTo>
                  <a:lnTo>
                    <a:pt x="43" y="30"/>
                  </a:lnTo>
                  <a:lnTo>
                    <a:pt x="35" y="35"/>
                  </a:lnTo>
                  <a:lnTo>
                    <a:pt x="26" y="39"/>
                  </a:lnTo>
                  <a:lnTo>
                    <a:pt x="13" y="39"/>
                  </a:lnTo>
                  <a:close/>
                  <a:moveTo>
                    <a:pt x="13" y="39"/>
                  </a:moveTo>
                  <a:lnTo>
                    <a:pt x="22" y="35"/>
                  </a:lnTo>
                  <a:lnTo>
                    <a:pt x="31" y="30"/>
                  </a:lnTo>
                  <a:lnTo>
                    <a:pt x="39" y="26"/>
                  </a:lnTo>
                  <a:lnTo>
                    <a:pt x="43" y="22"/>
                  </a:lnTo>
                  <a:lnTo>
                    <a:pt x="48" y="17"/>
                  </a:lnTo>
                  <a:lnTo>
                    <a:pt x="48" y="9"/>
                  </a:lnTo>
                  <a:lnTo>
                    <a:pt x="43" y="5"/>
                  </a:lnTo>
                  <a:lnTo>
                    <a:pt x="39" y="5"/>
                  </a:lnTo>
                  <a:lnTo>
                    <a:pt x="31" y="5"/>
                  </a:lnTo>
                  <a:lnTo>
                    <a:pt x="26" y="13"/>
                  </a:lnTo>
                  <a:lnTo>
                    <a:pt x="18" y="22"/>
                  </a:lnTo>
                  <a:lnTo>
                    <a:pt x="13" y="39"/>
                  </a:lnTo>
                  <a:close/>
                </a:path>
              </a:pathLst>
            </a:custGeom>
            <a:solidFill>
              <a:srgbClr val="000000"/>
            </a:solidFill>
            <a:ln w="0">
              <a:solidFill>
                <a:srgbClr val="000000"/>
              </a:solidFill>
              <a:round/>
              <a:headEnd/>
              <a:tailEnd/>
            </a:ln>
          </p:spPr>
          <p:txBody>
            <a:bodyPr/>
            <a:lstStyle/>
            <a:p>
              <a:endParaRPr lang="en-US"/>
            </a:p>
          </p:txBody>
        </p:sp>
        <p:sp>
          <p:nvSpPr>
            <p:cNvPr id="21581" name="Freeform 71"/>
            <p:cNvSpPr>
              <a:spLocks noEditPoints="1"/>
            </p:cNvSpPr>
            <p:nvPr/>
          </p:nvSpPr>
          <p:spPr bwMode="auto">
            <a:xfrm>
              <a:off x="5044" y="1522"/>
              <a:ext cx="74" cy="69"/>
            </a:xfrm>
            <a:custGeom>
              <a:avLst/>
              <a:gdLst>
                <a:gd name="T0" fmla="*/ 56 w 74"/>
                <a:gd name="T1" fmla="*/ 52 h 69"/>
                <a:gd name="T2" fmla="*/ 56 w 74"/>
                <a:gd name="T3" fmla="*/ 61 h 69"/>
                <a:gd name="T4" fmla="*/ 56 w 74"/>
                <a:gd name="T5" fmla="*/ 61 h 69"/>
                <a:gd name="T6" fmla="*/ 56 w 74"/>
                <a:gd name="T7" fmla="*/ 65 h 69"/>
                <a:gd name="T8" fmla="*/ 56 w 74"/>
                <a:gd name="T9" fmla="*/ 65 h 69"/>
                <a:gd name="T10" fmla="*/ 61 w 74"/>
                <a:gd name="T11" fmla="*/ 61 h 69"/>
                <a:gd name="T12" fmla="*/ 65 w 74"/>
                <a:gd name="T13" fmla="*/ 56 h 69"/>
                <a:gd name="T14" fmla="*/ 56 w 74"/>
                <a:gd name="T15" fmla="*/ 69 h 69"/>
                <a:gd name="T16" fmla="*/ 48 w 74"/>
                <a:gd name="T17" fmla="*/ 69 h 69"/>
                <a:gd name="T18" fmla="*/ 43 w 74"/>
                <a:gd name="T19" fmla="*/ 69 h 69"/>
                <a:gd name="T20" fmla="*/ 43 w 74"/>
                <a:gd name="T21" fmla="*/ 65 h 69"/>
                <a:gd name="T22" fmla="*/ 43 w 74"/>
                <a:gd name="T23" fmla="*/ 56 h 69"/>
                <a:gd name="T24" fmla="*/ 35 w 74"/>
                <a:gd name="T25" fmla="*/ 61 h 69"/>
                <a:gd name="T26" fmla="*/ 22 w 74"/>
                <a:gd name="T27" fmla="*/ 69 h 69"/>
                <a:gd name="T28" fmla="*/ 9 w 74"/>
                <a:gd name="T29" fmla="*/ 69 h 69"/>
                <a:gd name="T30" fmla="*/ 0 w 74"/>
                <a:gd name="T31" fmla="*/ 61 h 69"/>
                <a:gd name="T32" fmla="*/ 0 w 74"/>
                <a:gd name="T33" fmla="*/ 39 h 69"/>
                <a:gd name="T34" fmla="*/ 13 w 74"/>
                <a:gd name="T35" fmla="*/ 17 h 69"/>
                <a:gd name="T36" fmla="*/ 35 w 74"/>
                <a:gd name="T37" fmla="*/ 0 h 69"/>
                <a:gd name="T38" fmla="*/ 48 w 74"/>
                <a:gd name="T39" fmla="*/ 0 h 69"/>
                <a:gd name="T40" fmla="*/ 56 w 74"/>
                <a:gd name="T41" fmla="*/ 5 h 69"/>
                <a:gd name="T42" fmla="*/ 61 w 74"/>
                <a:gd name="T43" fmla="*/ 5 h 69"/>
                <a:gd name="T44" fmla="*/ 43 w 74"/>
                <a:gd name="T45" fmla="*/ 5 h 69"/>
                <a:gd name="T46" fmla="*/ 35 w 74"/>
                <a:gd name="T47" fmla="*/ 9 h 69"/>
                <a:gd name="T48" fmla="*/ 18 w 74"/>
                <a:gd name="T49" fmla="*/ 26 h 69"/>
                <a:gd name="T50" fmla="*/ 13 w 74"/>
                <a:gd name="T51" fmla="*/ 52 h 69"/>
                <a:gd name="T52" fmla="*/ 13 w 74"/>
                <a:gd name="T53" fmla="*/ 61 h 69"/>
                <a:gd name="T54" fmla="*/ 22 w 74"/>
                <a:gd name="T55" fmla="*/ 65 h 69"/>
                <a:gd name="T56" fmla="*/ 39 w 74"/>
                <a:gd name="T57" fmla="*/ 52 h 69"/>
                <a:gd name="T58" fmla="*/ 52 w 74"/>
                <a:gd name="T59" fmla="*/ 17 h 69"/>
                <a:gd name="T60" fmla="*/ 52 w 74"/>
                <a:gd name="T61" fmla="*/ 5 h 69"/>
                <a:gd name="T62" fmla="*/ 43 w 74"/>
                <a:gd name="T63" fmla="*/ 5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69"/>
                <a:gd name="T98" fmla="*/ 74 w 74"/>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69">
                  <a:moveTo>
                    <a:pt x="74" y="0"/>
                  </a:moveTo>
                  <a:lnTo>
                    <a:pt x="56" y="52"/>
                  </a:lnTo>
                  <a:lnTo>
                    <a:pt x="56" y="61"/>
                  </a:lnTo>
                  <a:lnTo>
                    <a:pt x="56" y="65"/>
                  </a:lnTo>
                  <a:lnTo>
                    <a:pt x="61" y="61"/>
                  </a:lnTo>
                  <a:lnTo>
                    <a:pt x="65" y="52"/>
                  </a:lnTo>
                  <a:lnTo>
                    <a:pt x="65" y="56"/>
                  </a:lnTo>
                  <a:lnTo>
                    <a:pt x="61" y="61"/>
                  </a:lnTo>
                  <a:lnTo>
                    <a:pt x="56" y="69"/>
                  </a:lnTo>
                  <a:lnTo>
                    <a:pt x="52" y="69"/>
                  </a:lnTo>
                  <a:lnTo>
                    <a:pt x="48" y="69"/>
                  </a:lnTo>
                  <a:lnTo>
                    <a:pt x="43" y="69"/>
                  </a:lnTo>
                  <a:lnTo>
                    <a:pt x="43" y="65"/>
                  </a:lnTo>
                  <a:lnTo>
                    <a:pt x="43" y="61"/>
                  </a:lnTo>
                  <a:lnTo>
                    <a:pt x="43" y="56"/>
                  </a:lnTo>
                  <a:lnTo>
                    <a:pt x="48" y="48"/>
                  </a:lnTo>
                  <a:lnTo>
                    <a:pt x="35" y="61"/>
                  </a:lnTo>
                  <a:lnTo>
                    <a:pt x="26" y="69"/>
                  </a:lnTo>
                  <a:lnTo>
                    <a:pt x="22" y="69"/>
                  </a:lnTo>
                  <a:lnTo>
                    <a:pt x="13" y="69"/>
                  </a:lnTo>
                  <a:lnTo>
                    <a:pt x="9" y="69"/>
                  </a:lnTo>
                  <a:lnTo>
                    <a:pt x="5" y="65"/>
                  </a:lnTo>
                  <a:lnTo>
                    <a:pt x="0" y="61"/>
                  </a:lnTo>
                  <a:lnTo>
                    <a:pt x="0" y="52"/>
                  </a:lnTo>
                  <a:lnTo>
                    <a:pt x="0" y="39"/>
                  </a:lnTo>
                  <a:lnTo>
                    <a:pt x="5" y="26"/>
                  </a:lnTo>
                  <a:lnTo>
                    <a:pt x="13" y="17"/>
                  </a:lnTo>
                  <a:lnTo>
                    <a:pt x="26" y="5"/>
                  </a:lnTo>
                  <a:lnTo>
                    <a:pt x="35" y="0"/>
                  </a:lnTo>
                  <a:lnTo>
                    <a:pt x="43" y="0"/>
                  </a:lnTo>
                  <a:lnTo>
                    <a:pt x="48" y="0"/>
                  </a:lnTo>
                  <a:lnTo>
                    <a:pt x="52" y="5"/>
                  </a:lnTo>
                  <a:lnTo>
                    <a:pt x="56" y="5"/>
                  </a:lnTo>
                  <a:lnTo>
                    <a:pt x="56" y="13"/>
                  </a:lnTo>
                  <a:lnTo>
                    <a:pt x="61" y="5"/>
                  </a:lnTo>
                  <a:lnTo>
                    <a:pt x="74" y="0"/>
                  </a:lnTo>
                  <a:close/>
                  <a:moveTo>
                    <a:pt x="43" y="5"/>
                  </a:moveTo>
                  <a:lnTo>
                    <a:pt x="39" y="5"/>
                  </a:lnTo>
                  <a:lnTo>
                    <a:pt x="35" y="9"/>
                  </a:lnTo>
                  <a:lnTo>
                    <a:pt x="26" y="17"/>
                  </a:lnTo>
                  <a:lnTo>
                    <a:pt x="18" y="26"/>
                  </a:lnTo>
                  <a:lnTo>
                    <a:pt x="13" y="39"/>
                  </a:lnTo>
                  <a:lnTo>
                    <a:pt x="13" y="52"/>
                  </a:lnTo>
                  <a:lnTo>
                    <a:pt x="13" y="56"/>
                  </a:lnTo>
                  <a:lnTo>
                    <a:pt x="13" y="61"/>
                  </a:lnTo>
                  <a:lnTo>
                    <a:pt x="18" y="61"/>
                  </a:lnTo>
                  <a:lnTo>
                    <a:pt x="22" y="65"/>
                  </a:lnTo>
                  <a:lnTo>
                    <a:pt x="30" y="61"/>
                  </a:lnTo>
                  <a:lnTo>
                    <a:pt x="39" y="52"/>
                  </a:lnTo>
                  <a:lnTo>
                    <a:pt x="52" y="35"/>
                  </a:lnTo>
                  <a:lnTo>
                    <a:pt x="52" y="17"/>
                  </a:lnTo>
                  <a:lnTo>
                    <a:pt x="52" y="9"/>
                  </a:lnTo>
                  <a:lnTo>
                    <a:pt x="52" y="5"/>
                  </a:lnTo>
                  <a:lnTo>
                    <a:pt x="48" y="5"/>
                  </a:lnTo>
                  <a:lnTo>
                    <a:pt x="43" y="5"/>
                  </a:lnTo>
                  <a:close/>
                </a:path>
              </a:pathLst>
            </a:custGeom>
            <a:solidFill>
              <a:srgbClr val="000000"/>
            </a:solidFill>
            <a:ln w="0">
              <a:solidFill>
                <a:srgbClr val="000000"/>
              </a:solidFill>
              <a:round/>
              <a:headEnd/>
              <a:tailEnd/>
            </a:ln>
          </p:spPr>
          <p:txBody>
            <a:bodyPr/>
            <a:lstStyle/>
            <a:p>
              <a:endParaRPr lang="en-US"/>
            </a:p>
          </p:txBody>
        </p:sp>
        <p:sp>
          <p:nvSpPr>
            <p:cNvPr id="21582" name="Freeform 72"/>
            <p:cNvSpPr>
              <a:spLocks/>
            </p:cNvSpPr>
            <p:nvPr/>
          </p:nvSpPr>
          <p:spPr bwMode="auto">
            <a:xfrm>
              <a:off x="5118" y="1501"/>
              <a:ext cx="43" cy="90"/>
            </a:xfrm>
            <a:custGeom>
              <a:avLst/>
              <a:gdLst>
                <a:gd name="T0" fmla="*/ 34 w 43"/>
                <a:gd name="T1" fmla="*/ 0 h 90"/>
                <a:gd name="T2" fmla="*/ 30 w 43"/>
                <a:gd name="T3" fmla="*/ 21 h 90"/>
                <a:gd name="T4" fmla="*/ 43 w 43"/>
                <a:gd name="T5" fmla="*/ 21 h 90"/>
                <a:gd name="T6" fmla="*/ 43 w 43"/>
                <a:gd name="T7" fmla="*/ 26 h 90"/>
                <a:gd name="T8" fmla="*/ 30 w 43"/>
                <a:gd name="T9" fmla="*/ 26 h 90"/>
                <a:gd name="T10" fmla="*/ 17 w 43"/>
                <a:gd name="T11" fmla="*/ 73 h 90"/>
                <a:gd name="T12" fmla="*/ 13 w 43"/>
                <a:gd name="T13" fmla="*/ 82 h 90"/>
                <a:gd name="T14" fmla="*/ 13 w 43"/>
                <a:gd name="T15" fmla="*/ 82 h 90"/>
                <a:gd name="T16" fmla="*/ 13 w 43"/>
                <a:gd name="T17" fmla="*/ 86 h 90"/>
                <a:gd name="T18" fmla="*/ 13 w 43"/>
                <a:gd name="T19" fmla="*/ 86 h 90"/>
                <a:gd name="T20" fmla="*/ 13 w 43"/>
                <a:gd name="T21" fmla="*/ 86 h 90"/>
                <a:gd name="T22" fmla="*/ 13 w 43"/>
                <a:gd name="T23" fmla="*/ 86 h 90"/>
                <a:gd name="T24" fmla="*/ 17 w 43"/>
                <a:gd name="T25" fmla="*/ 86 h 90"/>
                <a:gd name="T26" fmla="*/ 17 w 43"/>
                <a:gd name="T27" fmla="*/ 82 h 90"/>
                <a:gd name="T28" fmla="*/ 21 w 43"/>
                <a:gd name="T29" fmla="*/ 82 h 90"/>
                <a:gd name="T30" fmla="*/ 25 w 43"/>
                <a:gd name="T31" fmla="*/ 73 h 90"/>
                <a:gd name="T32" fmla="*/ 25 w 43"/>
                <a:gd name="T33" fmla="*/ 77 h 90"/>
                <a:gd name="T34" fmla="*/ 21 w 43"/>
                <a:gd name="T35" fmla="*/ 86 h 90"/>
                <a:gd name="T36" fmla="*/ 17 w 43"/>
                <a:gd name="T37" fmla="*/ 90 h 90"/>
                <a:gd name="T38" fmla="*/ 13 w 43"/>
                <a:gd name="T39" fmla="*/ 90 h 90"/>
                <a:gd name="T40" fmla="*/ 8 w 43"/>
                <a:gd name="T41" fmla="*/ 90 h 90"/>
                <a:gd name="T42" fmla="*/ 4 w 43"/>
                <a:gd name="T43" fmla="*/ 90 h 90"/>
                <a:gd name="T44" fmla="*/ 4 w 43"/>
                <a:gd name="T45" fmla="*/ 90 h 90"/>
                <a:gd name="T46" fmla="*/ 0 w 43"/>
                <a:gd name="T47" fmla="*/ 86 h 90"/>
                <a:gd name="T48" fmla="*/ 0 w 43"/>
                <a:gd name="T49" fmla="*/ 86 h 90"/>
                <a:gd name="T50" fmla="*/ 0 w 43"/>
                <a:gd name="T51" fmla="*/ 77 h 90"/>
                <a:gd name="T52" fmla="*/ 4 w 43"/>
                <a:gd name="T53" fmla="*/ 73 h 90"/>
                <a:gd name="T54" fmla="*/ 17 w 43"/>
                <a:gd name="T55" fmla="*/ 26 h 90"/>
                <a:gd name="T56" fmla="*/ 4 w 43"/>
                <a:gd name="T57" fmla="*/ 26 h 90"/>
                <a:gd name="T58" fmla="*/ 4 w 43"/>
                <a:gd name="T59" fmla="*/ 26 h 90"/>
                <a:gd name="T60" fmla="*/ 13 w 43"/>
                <a:gd name="T61" fmla="*/ 21 h 90"/>
                <a:gd name="T62" fmla="*/ 17 w 43"/>
                <a:gd name="T63" fmla="*/ 17 h 90"/>
                <a:gd name="T64" fmla="*/ 25 w 43"/>
                <a:gd name="T65" fmla="*/ 13 h 90"/>
                <a:gd name="T66" fmla="*/ 30 w 43"/>
                <a:gd name="T67" fmla="*/ 0 h 90"/>
                <a:gd name="T68" fmla="*/ 34 w 43"/>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
                <a:gd name="T106" fmla="*/ 0 h 90"/>
                <a:gd name="T107" fmla="*/ 43 w 43"/>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 h="90">
                  <a:moveTo>
                    <a:pt x="34" y="0"/>
                  </a:moveTo>
                  <a:lnTo>
                    <a:pt x="30" y="21"/>
                  </a:lnTo>
                  <a:lnTo>
                    <a:pt x="43" y="21"/>
                  </a:lnTo>
                  <a:lnTo>
                    <a:pt x="43" y="26"/>
                  </a:lnTo>
                  <a:lnTo>
                    <a:pt x="30" y="26"/>
                  </a:lnTo>
                  <a:lnTo>
                    <a:pt x="17" y="73"/>
                  </a:lnTo>
                  <a:lnTo>
                    <a:pt x="13" y="82"/>
                  </a:lnTo>
                  <a:lnTo>
                    <a:pt x="13" y="86"/>
                  </a:lnTo>
                  <a:lnTo>
                    <a:pt x="17" y="86"/>
                  </a:lnTo>
                  <a:lnTo>
                    <a:pt x="17" y="82"/>
                  </a:lnTo>
                  <a:lnTo>
                    <a:pt x="21" y="82"/>
                  </a:lnTo>
                  <a:lnTo>
                    <a:pt x="25" y="73"/>
                  </a:lnTo>
                  <a:lnTo>
                    <a:pt x="25" y="77"/>
                  </a:lnTo>
                  <a:lnTo>
                    <a:pt x="21" y="86"/>
                  </a:lnTo>
                  <a:lnTo>
                    <a:pt x="17" y="90"/>
                  </a:lnTo>
                  <a:lnTo>
                    <a:pt x="13" y="90"/>
                  </a:lnTo>
                  <a:lnTo>
                    <a:pt x="8" y="90"/>
                  </a:lnTo>
                  <a:lnTo>
                    <a:pt x="4" y="90"/>
                  </a:lnTo>
                  <a:lnTo>
                    <a:pt x="0" y="86"/>
                  </a:lnTo>
                  <a:lnTo>
                    <a:pt x="0" y="77"/>
                  </a:lnTo>
                  <a:lnTo>
                    <a:pt x="4" y="73"/>
                  </a:lnTo>
                  <a:lnTo>
                    <a:pt x="17" y="26"/>
                  </a:lnTo>
                  <a:lnTo>
                    <a:pt x="4" y="26"/>
                  </a:lnTo>
                  <a:lnTo>
                    <a:pt x="13" y="21"/>
                  </a:lnTo>
                  <a:lnTo>
                    <a:pt x="17" y="17"/>
                  </a:lnTo>
                  <a:lnTo>
                    <a:pt x="25" y="13"/>
                  </a:lnTo>
                  <a:lnTo>
                    <a:pt x="30" y="0"/>
                  </a:lnTo>
                  <a:lnTo>
                    <a:pt x="34" y="0"/>
                  </a:lnTo>
                  <a:close/>
                </a:path>
              </a:pathLst>
            </a:custGeom>
            <a:solidFill>
              <a:srgbClr val="000000"/>
            </a:solidFill>
            <a:ln w="0">
              <a:solidFill>
                <a:srgbClr val="000000"/>
              </a:solidFill>
              <a:round/>
              <a:headEnd/>
              <a:tailEnd/>
            </a:ln>
          </p:spPr>
          <p:txBody>
            <a:bodyPr/>
            <a:lstStyle/>
            <a:p>
              <a:endParaRPr lang="en-US"/>
            </a:p>
          </p:txBody>
        </p:sp>
        <p:pic>
          <p:nvPicPr>
            <p:cNvPr id="21583" name="Picture 73"/>
            <p:cNvPicPr>
              <a:picLocks noChangeAspect="1" noChangeArrowheads="1"/>
            </p:cNvPicPr>
            <p:nvPr/>
          </p:nvPicPr>
          <p:blipFill>
            <a:blip r:embed="rId13" cstate="print"/>
            <a:srcRect/>
            <a:stretch>
              <a:fillRect/>
            </a:stretch>
          </p:blipFill>
          <p:spPr bwMode="auto">
            <a:xfrm>
              <a:off x="5174" y="1479"/>
              <a:ext cx="34" cy="151"/>
            </a:xfrm>
            <a:prstGeom prst="rect">
              <a:avLst/>
            </a:prstGeom>
            <a:noFill/>
            <a:ln w="9525">
              <a:noFill/>
              <a:miter lim="800000"/>
              <a:headEnd/>
              <a:tailEnd/>
            </a:ln>
          </p:spPr>
        </p:pic>
        <p:pic>
          <p:nvPicPr>
            <p:cNvPr id="21584" name="Picture 74"/>
            <p:cNvPicPr>
              <a:picLocks noChangeAspect="1" noChangeArrowheads="1"/>
            </p:cNvPicPr>
            <p:nvPr/>
          </p:nvPicPr>
          <p:blipFill>
            <a:blip r:embed="rId14" cstate="print"/>
            <a:srcRect/>
            <a:stretch>
              <a:fillRect/>
            </a:stretch>
          </p:blipFill>
          <p:spPr bwMode="auto">
            <a:xfrm>
              <a:off x="5174" y="1479"/>
              <a:ext cx="34" cy="151"/>
            </a:xfrm>
            <a:prstGeom prst="rect">
              <a:avLst/>
            </a:prstGeom>
            <a:noFill/>
            <a:ln w="9525">
              <a:noFill/>
              <a:miter lim="800000"/>
              <a:headEnd/>
              <a:tailEnd/>
            </a:ln>
          </p:spPr>
        </p:pic>
        <p:sp>
          <p:nvSpPr>
            <p:cNvPr id="21585" name="Freeform 75"/>
            <p:cNvSpPr>
              <a:spLocks/>
            </p:cNvSpPr>
            <p:nvPr/>
          </p:nvSpPr>
          <p:spPr bwMode="auto">
            <a:xfrm>
              <a:off x="621" y="1867"/>
              <a:ext cx="112" cy="104"/>
            </a:xfrm>
            <a:custGeom>
              <a:avLst/>
              <a:gdLst>
                <a:gd name="T0" fmla="*/ 0 w 112"/>
                <a:gd name="T1" fmla="*/ 0 h 104"/>
                <a:gd name="T2" fmla="*/ 26 w 112"/>
                <a:gd name="T3" fmla="*/ 0 h 104"/>
                <a:gd name="T4" fmla="*/ 90 w 112"/>
                <a:gd name="T5" fmla="*/ 78 h 104"/>
                <a:gd name="T6" fmla="*/ 90 w 112"/>
                <a:gd name="T7" fmla="*/ 18 h 104"/>
                <a:gd name="T8" fmla="*/ 90 w 112"/>
                <a:gd name="T9" fmla="*/ 9 h 104"/>
                <a:gd name="T10" fmla="*/ 86 w 112"/>
                <a:gd name="T11" fmla="*/ 5 h 104"/>
                <a:gd name="T12" fmla="*/ 82 w 112"/>
                <a:gd name="T13" fmla="*/ 0 h 104"/>
                <a:gd name="T14" fmla="*/ 77 w 112"/>
                <a:gd name="T15" fmla="*/ 0 h 104"/>
                <a:gd name="T16" fmla="*/ 73 w 112"/>
                <a:gd name="T17" fmla="*/ 0 h 104"/>
                <a:gd name="T18" fmla="*/ 73 w 112"/>
                <a:gd name="T19" fmla="*/ 0 h 104"/>
                <a:gd name="T20" fmla="*/ 112 w 112"/>
                <a:gd name="T21" fmla="*/ 0 h 104"/>
                <a:gd name="T22" fmla="*/ 112 w 112"/>
                <a:gd name="T23" fmla="*/ 0 h 104"/>
                <a:gd name="T24" fmla="*/ 108 w 112"/>
                <a:gd name="T25" fmla="*/ 0 h 104"/>
                <a:gd name="T26" fmla="*/ 103 w 112"/>
                <a:gd name="T27" fmla="*/ 5 h 104"/>
                <a:gd name="T28" fmla="*/ 99 w 112"/>
                <a:gd name="T29" fmla="*/ 5 h 104"/>
                <a:gd name="T30" fmla="*/ 95 w 112"/>
                <a:gd name="T31" fmla="*/ 9 h 104"/>
                <a:gd name="T32" fmla="*/ 95 w 112"/>
                <a:gd name="T33" fmla="*/ 18 h 104"/>
                <a:gd name="T34" fmla="*/ 95 w 112"/>
                <a:gd name="T35" fmla="*/ 104 h 104"/>
                <a:gd name="T36" fmla="*/ 95 w 112"/>
                <a:gd name="T37" fmla="*/ 104 h 104"/>
                <a:gd name="T38" fmla="*/ 26 w 112"/>
                <a:gd name="T39" fmla="*/ 22 h 104"/>
                <a:gd name="T40" fmla="*/ 26 w 112"/>
                <a:gd name="T41" fmla="*/ 87 h 104"/>
                <a:gd name="T42" fmla="*/ 26 w 112"/>
                <a:gd name="T43" fmla="*/ 95 h 104"/>
                <a:gd name="T44" fmla="*/ 26 w 112"/>
                <a:gd name="T45" fmla="*/ 99 h 104"/>
                <a:gd name="T46" fmla="*/ 30 w 112"/>
                <a:gd name="T47" fmla="*/ 99 h 104"/>
                <a:gd name="T48" fmla="*/ 34 w 112"/>
                <a:gd name="T49" fmla="*/ 104 h 104"/>
                <a:gd name="T50" fmla="*/ 39 w 112"/>
                <a:gd name="T51" fmla="*/ 104 h 104"/>
                <a:gd name="T52" fmla="*/ 39 w 112"/>
                <a:gd name="T53" fmla="*/ 104 h 104"/>
                <a:gd name="T54" fmla="*/ 4 w 112"/>
                <a:gd name="T55" fmla="*/ 104 h 104"/>
                <a:gd name="T56" fmla="*/ 4 w 112"/>
                <a:gd name="T57" fmla="*/ 104 h 104"/>
                <a:gd name="T58" fmla="*/ 8 w 112"/>
                <a:gd name="T59" fmla="*/ 104 h 104"/>
                <a:gd name="T60" fmla="*/ 13 w 112"/>
                <a:gd name="T61" fmla="*/ 99 h 104"/>
                <a:gd name="T62" fmla="*/ 17 w 112"/>
                <a:gd name="T63" fmla="*/ 99 h 104"/>
                <a:gd name="T64" fmla="*/ 17 w 112"/>
                <a:gd name="T65" fmla="*/ 95 h 104"/>
                <a:gd name="T66" fmla="*/ 17 w 112"/>
                <a:gd name="T67" fmla="*/ 87 h 104"/>
                <a:gd name="T68" fmla="*/ 17 w 112"/>
                <a:gd name="T69" fmla="*/ 13 h 104"/>
                <a:gd name="T70" fmla="*/ 13 w 112"/>
                <a:gd name="T71" fmla="*/ 9 h 104"/>
                <a:gd name="T72" fmla="*/ 13 w 112"/>
                <a:gd name="T73" fmla="*/ 9 h 104"/>
                <a:gd name="T74" fmla="*/ 8 w 112"/>
                <a:gd name="T75" fmla="*/ 5 h 104"/>
                <a:gd name="T76" fmla="*/ 4 w 112"/>
                <a:gd name="T77" fmla="*/ 5 h 104"/>
                <a:gd name="T78" fmla="*/ 0 w 112"/>
                <a:gd name="T79" fmla="*/ 5 h 104"/>
                <a:gd name="T80" fmla="*/ 0 w 112"/>
                <a:gd name="T81" fmla="*/ 5 h 104"/>
                <a:gd name="T82" fmla="*/ 0 w 112"/>
                <a:gd name="T83" fmla="*/ 0 h 1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104"/>
                <a:gd name="T128" fmla="*/ 112 w 112"/>
                <a:gd name="T129" fmla="*/ 104 h 1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104">
                  <a:moveTo>
                    <a:pt x="0" y="0"/>
                  </a:moveTo>
                  <a:lnTo>
                    <a:pt x="26" y="0"/>
                  </a:lnTo>
                  <a:lnTo>
                    <a:pt x="90" y="78"/>
                  </a:lnTo>
                  <a:lnTo>
                    <a:pt x="90" y="18"/>
                  </a:lnTo>
                  <a:lnTo>
                    <a:pt x="90" y="9"/>
                  </a:lnTo>
                  <a:lnTo>
                    <a:pt x="86" y="5"/>
                  </a:lnTo>
                  <a:lnTo>
                    <a:pt x="82" y="0"/>
                  </a:lnTo>
                  <a:lnTo>
                    <a:pt x="77" y="0"/>
                  </a:lnTo>
                  <a:lnTo>
                    <a:pt x="73" y="0"/>
                  </a:lnTo>
                  <a:lnTo>
                    <a:pt x="112" y="0"/>
                  </a:lnTo>
                  <a:lnTo>
                    <a:pt x="108" y="0"/>
                  </a:lnTo>
                  <a:lnTo>
                    <a:pt x="103" y="5"/>
                  </a:lnTo>
                  <a:lnTo>
                    <a:pt x="99" y="5"/>
                  </a:lnTo>
                  <a:lnTo>
                    <a:pt x="95" y="9"/>
                  </a:lnTo>
                  <a:lnTo>
                    <a:pt x="95" y="18"/>
                  </a:lnTo>
                  <a:lnTo>
                    <a:pt x="95" y="104"/>
                  </a:lnTo>
                  <a:lnTo>
                    <a:pt x="26" y="22"/>
                  </a:lnTo>
                  <a:lnTo>
                    <a:pt x="26" y="87"/>
                  </a:lnTo>
                  <a:lnTo>
                    <a:pt x="26" y="95"/>
                  </a:lnTo>
                  <a:lnTo>
                    <a:pt x="26" y="99"/>
                  </a:lnTo>
                  <a:lnTo>
                    <a:pt x="30" y="99"/>
                  </a:lnTo>
                  <a:lnTo>
                    <a:pt x="34" y="104"/>
                  </a:lnTo>
                  <a:lnTo>
                    <a:pt x="39" y="104"/>
                  </a:lnTo>
                  <a:lnTo>
                    <a:pt x="4" y="104"/>
                  </a:lnTo>
                  <a:lnTo>
                    <a:pt x="8" y="104"/>
                  </a:lnTo>
                  <a:lnTo>
                    <a:pt x="13" y="99"/>
                  </a:lnTo>
                  <a:lnTo>
                    <a:pt x="17" y="99"/>
                  </a:lnTo>
                  <a:lnTo>
                    <a:pt x="17" y="95"/>
                  </a:lnTo>
                  <a:lnTo>
                    <a:pt x="17" y="87"/>
                  </a:lnTo>
                  <a:lnTo>
                    <a:pt x="17" y="13"/>
                  </a:lnTo>
                  <a:lnTo>
                    <a:pt x="13" y="9"/>
                  </a:lnTo>
                  <a:lnTo>
                    <a:pt x="8" y="5"/>
                  </a:lnTo>
                  <a:lnTo>
                    <a:pt x="4" y="5"/>
                  </a:lnTo>
                  <a:lnTo>
                    <a:pt x="0" y="5"/>
                  </a:lnTo>
                  <a:lnTo>
                    <a:pt x="0" y="0"/>
                  </a:lnTo>
                  <a:close/>
                </a:path>
              </a:pathLst>
            </a:custGeom>
            <a:solidFill>
              <a:srgbClr val="000000"/>
            </a:solidFill>
            <a:ln w="0">
              <a:solidFill>
                <a:srgbClr val="000000"/>
              </a:solidFill>
              <a:round/>
              <a:headEnd/>
              <a:tailEnd/>
            </a:ln>
          </p:spPr>
          <p:txBody>
            <a:bodyPr/>
            <a:lstStyle/>
            <a:p>
              <a:endParaRPr lang="en-US"/>
            </a:p>
          </p:txBody>
        </p:sp>
        <p:sp>
          <p:nvSpPr>
            <p:cNvPr id="21586" name="Freeform 76"/>
            <p:cNvSpPr>
              <a:spLocks noEditPoints="1"/>
            </p:cNvSpPr>
            <p:nvPr/>
          </p:nvSpPr>
          <p:spPr bwMode="auto">
            <a:xfrm>
              <a:off x="733" y="1867"/>
              <a:ext cx="82" cy="104"/>
            </a:xfrm>
            <a:custGeom>
              <a:avLst/>
              <a:gdLst>
                <a:gd name="T0" fmla="*/ 30 w 82"/>
                <a:gd name="T1" fmla="*/ 56 h 104"/>
                <a:gd name="T2" fmla="*/ 30 w 82"/>
                <a:gd name="T3" fmla="*/ 87 h 104"/>
                <a:gd name="T4" fmla="*/ 30 w 82"/>
                <a:gd name="T5" fmla="*/ 95 h 104"/>
                <a:gd name="T6" fmla="*/ 34 w 82"/>
                <a:gd name="T7" fmla="*/ 99 h 104"/>
                <a:gd name="T8" fmla="*/ 34 w 82"/>
                <a:gd name="T9" fmla="*/ 99 h 104"/>
                <a:gd name="T10" fmla="*/ 43 w 82"/>
                <a:gd name="T11" fmla="*/ 104 h 104"/>
                <a:gd name="T12" fmla="*/ 47 w 82"/>
                <a:gd name="T13" fmla="*/ 104 h 104"/>
                <a:gd name="T14" fmla="*/ 47 w 82"/>
                <a:gd name="T15" fmla="*/ 104 h 104"/>
                <a:gd name="T16" fmla="*/ 0 w 82"/>
                <a:gd name="T17" fmla="*/ 104 h 104"/>
                <a:gd name="T18" fmla="*/ 0 w 82"/>
                <a:gd name="T19" fmla="*/ 104 h 104"/>
                <a:gd name="T20" fmla="*/ 4 w 82"/>
                <a:gd name="T21" fmla="*/ 104 h 104"/>
                <a:gd name="T22" fmla="*/ 13 w 82"/>
                <a:gd name="T23" fmla="*/ 99 h 104"/>
                <a:gd name="T24" fmla="*/ 13 w 82"/>
                <a:gd name="T25" fmla="*/ 95 h 104"/>
                <a:gd name="T26" fmla="*/ 17 w 82"/>
                <a:gd name="T27" fmla="*/ 95 h 104"/>
                <a:gd name="T28" fmla="*/ 17 w 82"/>
                <a:gd name="T29" fmla="*/ 87 h 104"/>
                <a:gd name="T30" fmla="*/ 17 w 82"/>
                <a:gd name="T31" fmla="*/ 18 h 104"/>
                <a:gd name="T32" fmla="*/ 17 w 82"/>
                <a:gd name="T33" fmla="*/ 9 h 104"/>
                <a:gd name="T34" fmla="*/ 13 w 82"/>
                <a:gd name="T35" fmla="*/ 5 h 104"/>
                <a:gd name="T36" fmla="*/ 9 w 82"/>
                <a:gd name="T37" fmla="*/ 0 h 104"/>
                <a:gd name="T38" fmla="*/ 4 w 82"/>
                <a:gd name="T39" fmla="*/ 0 h 104"/>
                <a:gd name="T40" fmla="*/ 0 w 82"/>
                <a:gd name="T41" fmla="*/ 0 h 104"/>
                <a:gd name="T42" fmla="*/ 0 w 82"/>
                <a:gd name="T43" fmla="*/ 0 h 104"/>
                <a:gd name="T44" fmla="*/ 39 w 82"/>
                <a:gd name="T45" fmla="*/ 0 h 104"/>
                <a:gd name="T46" fmla="*/ 52 w 82"/>
                <a:gd name="T47" fmla="*/ 0 h 104"/>
                <a:gd name="T48" fmla="*/ 60 w 82"/>
                <a:gd name="T49" fmla="*/ 5 h 104"/>
                <a:gd name="T50" fmla="*/ 69 w 82"/>
                <a:gd name="T51" fmla="*/ 5 h 104"/>
                <a:gd name="T52" fmla="*/ 78 w 82"/>
                <a:gd name="T53" fmla="*/ 13 h 104"/>
                <a:gd name="T54" fmla="*/ 78 w 82"/>
                <a:gd name="T55" fmla="*/ 18 h 104"/>
                <a:gd name="T56" fmla="*/ 82 w 82"/>
                <a:gd name="T57" fmla="*/ 26 h 104"/>
                <a:gd name="T58" fmla="*/ 78 w 82"/>
                <a:gd name="T59" fmla="*/ 39 h 104"/>
                <a:gd name="T60" fmla="*/ 73 w 82"/>
                <a:gd name="T61" fmla="*/ 48 h 104"/>
                <a:gd name="T62" fmla="*/ 60 w 82"/>
                <a:gd name="T63" fmla="*/ 56 h 104"/>
                <a:gd name="T64" fmla="*/ 47 w 82"/>
                <a:gd name="T65" fmla="*/ 56 h 104"/>
                <a:gd name="T66" fmla="*/ 43 w 82"/>
                <a:gd name="T67" fmla="*/ 56 h 104"/>
                <a:gd name="T68" fmla="*/ 39 w 82"/>
                <a:gd name="T69" fmla="*/ 56 h 104"/>
                <a:gd name="T70" fmla="*/ 34 w 82"/>
                <a:gd name="T71" fmla="*/ 56 h 104"/>
                <a:gd name="T72" fmla="*/ 30 w 82"/>
                <a:gd name="T73" fmla="*/ 56 h 104"/>
                <a:gd name="T74" fmla="*/ 30 w 82"/>
                <a:gd name="T75" fmla="*/ 52 h 104"/>
                <a:gd name="T76" fmla="*/ 34 w 82"/>
                <a:gd name="T77" fmla="*/ 52 h 104"/>
                <a:gd name="T78" fmla="*/ 39 w 82"/>
                <a:gd name="T79" fmla="*/ 52 h 104"/>
                <a:gd name="T80" fmla="*/ 43 w 82"/>
                <a:gd name="T81" fmla="*/ 52 h 104"/>
                <a:gd name="T82" fmla="*/ 43 w 82"/>
                <a:gd name="T83" fmla="*/ 52 h 104"/>
                <a:gd name="T84" fmla="*/ 52 w 82"/>
                <a:gd name="T85" fmla="*/ 52 h 104"/>
                <a:gd name="T86" fmla="*/ 56 w 82"/>
                <a:gd name="T87" fmla="*/ 43 h 104"/>
                <a:gd name="T88" fmla="*/ 60 w 82"/>
                <a:gd name="T89" fmla="*/ 39 h 104"/>
                <a:gd name="T90" fmla="*/ 65 w 82"/>
                <a:gd name="T91" fmla="*/ 30 h 104"/>
                <a:gd name="T92" fmla="*/ 60 w 82"/>
                <a:gd name="T93" fmla="*/ 22 h 104"/>
                <a:gd name="T94" fmla="*/ 60 w 82"/>
                <a:gd name="T95" fmla="*/ 18 h 104"/>
                <a:gd name="T96" fmla="*/ 56 w 82"/>
                <a:gd name="T97" fmla="*/ 13 h 104"/>
                <a:gd name="T98" fmla="*/ 52 w 82"/>
                <a:gd name="T99" fmla="*/ 9 h 104"/>
                <a:gd name="T100" fmla="*/ 47 w 82"/>
                <a:gd name="T101" fmla="*/ 5 h 104"/>
                <a:gd name="T102" fmla="*/ 43 w 82"/>
                <a:gd name="T103" fmla="*/ 5 h 104"/>
                <a:gd name="T104" fmla="*/ 34 w 82"/>
                <a:gd name="T105" fmla="*/ 5 h 104"/>
                <a:gd name="T106" fmla="*/ 30 w 82"/>
                <a:gd name="T107" fmla="*/ 5 h 104"/>
                <a:gd name="T108" fmla="*/ 30 w 82"/>
                <a:gd name="T109" fmla="*/ 52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2"/>
                <a:gd name="T166" fmla="*/ 0 h 104"/>
                <a:gd name="T167" fmla="*/ 82 w 82"/>
                <a:gd name="T168" fmla="*/ 104 h 1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2" h="104">
                  <a:moveTo>
                    <a:pt x="30" y="56"/>
                  </a:moveTo>
                  <a:lnTo>
                    <a:pt x="30" y="87"/>
                  </a:lnTo>
                  <a:lnTo>
                    <a:pt x="30" y="95"/>
                  </a:lnTo>
                  <a:lnTo>
                    <a:pt x="34" y="99"/>
                  </a:lnTo>
                  <a:lnTo>
                    <a:pt x="43" y="104"/>
                  </a:lnTo>
                  <a:lnTo>
                    <a:pt x="47" y="104"/>
                  </a:lnTo>
                  <a:lnTo>
                    <a:pt x="0" y="104"/>
                  </a:lnTo>
                  <a:lnTo>
                    <a:pt x="4" y="104"/>
                  </a:lnTo>
                  <a:lnTo>
                    <a:pt x="13" y="99"/>
                  </a:lnTo>
                  <a:lnTo>
                    <a:pt x="13" y="95"/>
                  </a:lnTo>
                  <a:lnTo>
                    <a:pt x="17" y="95"/>
                  </a:lnTo>
                  <a:lnTo>
                    <a:pt x="17" y="87"/>
                  </a:lnTo>
                  <a:lnTo>
                    <a:pt x="17" y="18"/>
                  </a:lnTo>
                  <a:lnTo>
                    <a:pt x="17" y="9"/>
                  </a:lnTo>
                  <a:lnTo>
                    <a:pt x="13" y="5"/>
                  </a:lnTo>
                  <a:lnTo>
                    <a:pt x="9" y="0"/>
                  </a:lnTo>
                  <a:lnTo>
                    <a:pt x="4" y="0"/>
                  </a:lnTo>
                  <a:lnTo>
                    <a:pt x="0" y="0"/>
                  </a:lnTo>
                  <a:lnTo>
                    <a:pt x="39" y="0"/>
                  </a:lnTo>
                  <a:lnTo>
                    <a:pt x="52" y="0"/>
                  </a:lnTo>
                  <a:lnTo>
                    <a:pt x="60" y="5"/>
                  </a:lnTo>
                  <a:lnTo>
                    <a:pt x="69" y="5"/>
                  </a:lnTo>
                  <a:lnTo>
                    <a:pt x="78" y="13"/>
                  </a:lnTo>
                  <a:lnTo>
                    <a:pt x="78" y="18"/>
                  </a:lnTo>
                  <a:lnTo>
                    <a:pt x="82" y="26"/>
                  </a:lnTo>
                  <a:lnTo>
                    <a:pt x="78" y="39"/>
                  </a:lnTo>
                  <a:lnTo>
                    <a:pt x="73" y="48"/>
                  </a:lnTo>
                  <a:lnTo>
                    <a:pt x="60" y="56"/>
                  </a:lnTo>
                  <a:lnTo>
                    <a:pt x="47" y="56"/>
                  </a:lnTo>
                  <a:lnTo>
                    <a:pt x="43" y="56"/>
                  </a:lnTo>
                  <a:lnTo>
                    <a:pt x="39" y="56"/>
                  </a:lnTo>
                  <a:lnTo>
                    <a:pt x="34" y="56"/>
                  </a:lnTo>
                  <a:lnTo>
                    <a:pt x="30" y="56"/>
                  </a:lnTo>
                  <a:close/>
                  <a:moveTo>
                    <a:pt x="30" y="52"/>
                  </a:moveTo>
                  <a:lnTo>
                    <a:pt x="34" y="52"/>
                  </a:lnTo>
                  <a:lnTo>
                    <a:pt x="39" y="52"/>
                  </a:lnTo>
                  <a:lnTo>
                    <a:pt x="43" y="52"/>
                  </a:lnTo>
                  <a:lnTo>
                    <a:pt x="52" y="52"/>
                  </a:lnTo>
                  <a:lnTo>
                    <a:pt x="56" y="43"/>
                  </a:lnTo>
                  <a:lnTo>
                    <a:pt x="60" y="39"/>
                  </a:lnTo>
                  <a:lnTo>
                    <a:pt x="65" y="30"/>
                  </a:lnTo>
                  <a:lnTo>
                    <a:pt x="60" y="22"/>
                  </a:lnTo>
                  <a:lnTo>
                    <a:pt x="60" y="18"/>
                  </a:lnTo>
                  <a:lnTo>
                    <a:pt x="56" y="13"/>
                  </a:lnTo>
                  <a:lnTo>
                    <a:pt x="52" y="9"/>
                  </a:lnTo>
                  <a:lnTo>
                    <a:pt x="47" y="5"/>
                  </a:lnTo>
                  <a:lnTo>
                    <a:pt x="43" y="5"/>
                  </a:lnTo>
                  <a:lnTo>
                    <a:pt x="34" y="5"/>
                  </a:lnTo>
                  <a:lnTo>
                    <a:pt x="30" y="5"/>
                  </a:lnTo>
                  <a:lnTo>
                    <a:pt x="30" y="52"/>
                  </a:lnTo>
                  <a:close/>
                </a:path>
              </a:pathLst>
            </a:custGeom>
            <a:solidFill>
              <a:srgbClr val="000000"/>
            </a:solidFill>
            <a:ln w="0">
              <a:solidFill>
                <a:srgbClr val="000000"/>
              </a:solidFill>
              <a:round/>
              <a:headEnd/>
              <a:tailEnd/>
            </a:ln>
          </p:spPr>
          <p:txBody>
            <a:bodyPr/>
            <a:lstStyle/>
            <a:p>
              <a:endParaRPr lang="en-US"/>
            </a:p>
          </p:txBody>
        </p:sp>
        <p:sp>
          <p:nvSpPr>
            <p:cNvPr id="21587" name="Freeform 77"/>
            <p:cNvSpPr>
              <a:spLocks/>
            </p:cNvSpPr>
            <p:nvPr/>
          </p:nvSpPr>
          <p:spPr bwMode="auto">
            <a:xfrm>
              <a:off x="1906" y="1867"/>
              <a:ext cx="107" cy="104"/>
            </a:xfrm>
            <a:custGeom>
              <a:avLst/>
              <a:gdLst>
                <a:gd name="T0" fmla="*/ 107 w 107"/>
                <a:gd name="T1" fmla="*/ 0 h 104"/>
                <a:gd name="T2" fmla="*/ 107 w 107"/>
                <a:gd name="T3" fmla="*/ 0 h 104"/>
                <a:gd name="T4" fmla="*/ 103 w 107"/>
                <a:gd name="T5" fmla="*/ 5 h 104"/>
                <a:gd name="T6" fmla="*/ 99 w 107"/>
                <a:gd name="T7" fmla="*/ 5 h 104"/>
                <a:gd name="T8" fmla="*/ 94 w 107"/>
                <a:gd name="T9" fmla="*/ 9 h 104"/>
                <a:gd name="T10" fmla="*/ 90 w 107"/>
                <a:gd name="T11" fmla="*/ 18 h 104"/>
                <a:gd name="T12" fmla="*/ 56 w 107"/>
                <a:gd name="T13" fmla="*/ 104 h 104"/>
                <a:gd name="T14" fmla="*/ 51 w 107"/>
                <a:gd name="T15" fmla="*/ 104 h 104"/>
                <a:gd name="T16" fmla="*/ 13 w 107"/>
                <a:gd name="T17" fmla="*/ 18 h 104"/>
                <a:gd name="T18" fmla="*/ 13 w 107"/>
                <a:gd name="T19" fmla="*/ 9 h 104"/>
                <a:gd name="T20" fmla="*/ 8 w 107"/>
                <a:gd name="T21" fmla="*/ 9 h 104"/>
                <a:gd name="T22" fmla="*/ 8 w 107"/>
                <a:gd name="T23" fmla="*/ 5 h 104"/>
                <a:gd name="T24" fmla="*/ 4 w 107"/>
                <a:gd name="T25" fmla="*/ 5 h 104"/>
                <a:gd name="T26" fmla="*/ 4 w 107"/>
                <a:gd name="T27" fmla="*/ 0 h 104"/>
                <a:gd name="T28" fmla="*/ 0 w 107"/>
                <a:gd name="T29" fmla="*/ 0 h 104"/>
                <a:gd name="T30" fmla="*/ 0 w 107"/>
                <a:gd name="T31" fmla="*/ 0 h 104"/>
                <a:gd name="T32" fmla="*/ 38 w 107"/>
                <a:gd name="T33" fmla="*/ 0 h 104"/>
                <a:gd name="T34" fmla="*/ 38 w 107"/>
                <a:gd name="T35" fmla="*/ 0 h 104"/>
                <a:gd name="T36" fmla="*/ 34 w 107"/>
                <a:gd name="T37" fmla="*/ 0 h 104"/>
                <a:gd name="T38" fmla="*/ 30 w 107"/>
                <a:gd name="T39" fmla="*/ 5 h 104"/>
                <a:gd name="T40" fmla="*/ 30 w 107"/>
                <a:gd name="T41" fmla="*/ 5 h 104"/>
                <a:gd name="T42" fmla="*/ 30 w 107"/>
                <a:gd name="T43" fmla="*/ 9 h 104"/>
                <a:gd name="T44" fmla="*/ 30 w 107"/>
                <a:gd name="T45" fmla="*/ 13 h 104"/>
                <a:gd name="T46" fmla="*/ 34 w 107"/>
                <a:gd name="T47" fmla="*/ 22 h 104"/>
                <a:gd name="T48" fmla="*/ 60 w 107"/>
                <a:gd name="T49" fmla="*/ 82 h 104"/>
                <a:gd name="T50" fmla="*/ 82 w 107"/>
                <a:gd name="T51" fmla="*/ 22 h 104"/>
                <a:gd name="T52" fmla="*/ 86 w 107"/>
                <a:gd name="T53" fmla="*/ 13 h 104"/>
                <a:gd name="T54" fmla="*/ 86 w 107"/>
                <a:gd name="T55" fmla="*/ 9 h 104"/>
                <a:gd name="T56" fmla="*/ 86 w 107"/>
                <a:gd name="T57" fmla="*/ 5 h 104"/>
                <a:gd name="T58" fmla="*/ 82 w 107"/>
                <a:gd name="T59" fmla="*/ 5 h 104"/>
                <a:gd name="T60" fmla="*/ 82 w 107"/>
                <a:gd name="T61" fmla="*/ 5 h 104"/>
                <a:gd name="T62" fmla="*/ 77 w 107"/>
                <a:gd name="T63" fmla="*/ 0 h 104"/>
                <a:gd name="T64" fmla="*/ 77 w 107"/>
                <a:gd name="T65" fmla="*/ 0 h 104"/>
                <a:gd name="T66" fmla="*/ 73 w 107"/>
                <a:gd name="T67" fmla="*/ 0 h 104"/>
                <a:gd name="T68" fmla="*/ 73 w 107"/>
                <a:gd name="T69" fmla="*/ 0 h 104"/>
                <a:gd name="T70" fmla="*/ 107 w 107"/>
                <a:gd name="T71" fmla="*/ 0 h 1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7"/>
                <a:gd name="T109" fmla="*/ 0 h 104"/>
                <a:gd name="T110" fmla="*/ 107 w 107"/>
                <a:gd name="T111" fmla="*/ 104 h 1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7" h="104">
                  <a:moveTo>
                    <a:pt x="107" y="0"/>
                  </a:moveTo>
                  <a:lnTo>
                    <a:pt x="107" y="0"/>
                  </a:lnTo>
                  <a:lnTo>
                    <a:pt x="103" y="5"/>
                  </a:lnTo>
                  <a:lnTo>
                    <a:pt x="99" y="5"/>
                  </a:lnTo>
                  <a:lnTo>
                    <a:pt x="94" y="9"/>
                  </a:lnTo>
                  <a:lnTo>
                    <a:pt x="90" y="18"/>
                  </a:lnTo>
                  <a:lnTo>
                    <a:pt x="56" y="104"/>
                  </a:lnTo>
                  <a:lnTo>
                    <a:pt x="51" y="104"/>
                  </a:lnTo>
                  <a:lnTo>
                    <a:pt x="13" y="18"/>
                  </a:lnTo>
                  <a:lnTo>
                    <a:pt x="13" y="9"/>
                  </a:lnTo>
                  <a:lnTo>
                    <a:pt x="8" y="9"/>
                  </a:lnTo>
                  <a:lnTo>
                    <a:pt x="8" y="5"/>
                  </a:lnTo>
                  <a:lnTo>
                    <a:pt x="4" y="5"/>
                  </a:lnTo>
                  <a:lnTo>
                    <a:pt x="4" y="0"/>
                  </a:lnTo>
                  <a:lnTo>
                    <a:pt x="0" y="0"/>
                  </a:lnTo>
                  <a:lnTo>
                    <a:pt x="38" y="0"/>
                  </a:lnTo>
                  <a:lnTo>
                    <a:pt x="34" y="0"/>
                  </a:lnTo>
                  <a:lnTo>
                    <a:pt x="30" y="5"/>
                  </a:lnTo>
                  <a:lnTo>
                    <a:pt x="30" y="9"/>
                  </a:lnTo>
                  <a:lnTo>
                    <a:pt x="30" y="13"/>
                  </a:lnTo>
                  <a:lnTo>
                    <a:pt x="34" y="22"/>
                  </a:lnTo>
                  <a:lnTo>
                    <a:pt x="60" y="82"/>
                  </a:lnTo>
                  <a:lnTo>
                    <a:pt x="82" y="22"/>
                  </a:lnTo>
                  <a:lnTo>
                    <a:pt x="86" y="13"/>
                  </a:lnTo>
                  <a:lnTo>
                    <a:pt x="86" y="9"/>
                  </a:lnTo>
                  <a:lnTo>
                    <a:pt x="86" y="5"/>
                  </a:lnTo>
                  <a:lnTo>
                    <a:pt x="82" y="5"/>
                  </a:lnTo>
                  <a:lnTo>
                    <a:pt x="77" y="0"/>
                  </a:lnTo>
                  <a:lnTo>
                    <a:pt x="73" y="0"/>
                  </a:lnTo>
                  <a:lnTo>
                    <a:pt x="107" y="0"/>
                  </a:lnTo>
                  <a:close/>
                </a:path>
              </a:pathLst>
            </a:custGeom>
            <a:solidFill>
              <a:srgbClr val="000000"/>
            </a:solidFill>
            <a:ln w="0">
              <a:solidFill>
                <a:srgbClr val="000000"/>
              </a:solidFill>
              <a:round/>
              <a:headEnd/>
              <a:tailEnd/>
            </a:ln>
          </p:spPr>
          <p:txBody>
            <a:bodyPr/>
            <a:lstStyle/>
            <a:p>
              <a:endParaRPr lang="en-US"/>
            </a:p>
          </p:txBody>
        </p:sp>
        <p:sp>
          <p:nvSpPr>
            <p:cNvPr id="21588" name="Freeform 78"/>
            <p:cNvSpPr>
              <a:spLocks noEditPoints="1"/>
            </p:cNvSpPr>
            <p:nvPr/>
          </p:nvSpPr>
          <p:spPr bwMode="auto">
            <a:xfrm>
              <a:off x="2018" y="1867"/>
              <a:ext cx="77" cy="104"/>
            </a:xfrm>
            <a:custGeom>
              <a:avLst/>
              <a:gdLst>
                <a:gd name="T0" fmla="*/ 26 w 77"/>
                <a:gd name="T1" fmla="*/ 56 h 104"/>
                <a:gd name="T2" fmla="*/ 26 w 77"/>
                <a:gd name="T3" fmla="*/ 87 h 104"/>
                <a:gd name="T4" fmla="*/ 26 w 77"/>
                <a:gd name="T5" fmla="*/ 95 h 104"/>
                <a:gd name="T6" fmla="*/ 30 w 77"/>
                <a:gd name="T7" fmla="*/ 99 h 104"/>
                <a:gd name="T8" fmla="*/ 34 w 77"/>
                <a:gd name="T9" fmla="*/ 99 h 104"/>
                <a:gd name="T10" fmla="*/ 39 w 77"/>
                <a:gd name="T11" fmla="*/ 104 h 104"/>
                <a:gd name="T12" fmla="*/ 43 w 77"/>
                <a:gd name="T13" fmla="*/ 104 h 104"/>
                <a:gd name="T14" fmla="*/ 43 w 77"/>
                <a:gd name="T15" fmla="*/ 104 h 104"/>
                <a:gd name="T16" fmla="*/ 0 w 77"/>
                <a:gd name="T17" fmla="*/ 104 h 104"/>
                <a:gd name="T18" fmla="*/ 0 w 77"/>
                <a:gd name="T19" fmla="*/ 104 h 104"/>
                <a:gd name="T20" fmla="*/ 0 w 77"/>
                <a:gd name="T21" fmla="*/ 104 h 104"/>
                <a:gd name="T22" fmla="*/ 8 w 77"/>
                <a:gd name="T23" fmla="*/ 99 h 104"/>
                <a:gd name="T24" fmla="*/ 13 w 77"/>
                <a:gd name="T25" fmla="*/ 95 h 104"/>
                <a:gd name="T26" fmla="*/ 13 w 77"/>
                <a:gd name="T27" fmla="*/ 95 h 104"/>
                <a:gd name="T28" fmla="*/ 13 w 77"/>
                <a:gd name="T29" fmla="*/ 87 h 104"/>
                <a:gd name="T30" fmla="*/ 13 w 77"/>
                <a:gd name="T31" fmla="*/ 18 h 104"/>
                <a:gd name="T32" fmla="*/ 13 w 77"/>
                <a:gd name="T33" fmla="*/ 9 h 104"/>
                <a:gd name="T34" fmla="*/ 8 w 77"/>
                <a:gd name="T35" fmla="*/ 5 h 104"/>
                <a:gd name="T36" fmla="*/ 8 w 77"/>
                <a:gd name="T37" fmla="*/ 0 h 104"/>
                <a:gd name="T38" fmla="*/ 0 w 77"/>
                <a:gd name="T39" fmla="*/ 0 h 104"/>
                <a:gd name="T40" fmla="*/ 0 w 77"/>
                <a:gd name="T41" fmla="*/ 0 h 104"/>
                <a:gd name="T42" fmla="*/ 0 w 77"/>
                <a:gd name="T43" fmla="*/ 0 h 104"/>
                <a:gd name="T44" fmla="*/ 34 w 77"/>
                <a:gd name="T45" fmla="*/ 0 h 104"/>
                <a:gd name="T46" fmla="*/ 47 w 77"/>
                <a:gd name="T47" fmla="*/ 0 h 104"/>
                <a:gd name="T48" fmla="*/ 56 w 77"/>
                <a:gd name="T49" fmla="*/ 5 h 104"/>
                <a:gd name="T50" fmla="*/ 64 w 77"/>
                <a:gd name="T51" fmla="*/ 5 h 104"/>
                <a:gd name="T52" fmla="*/ 73 w 77"/>
                <a:gd name="T53" fmla="*/ 13 h 104"/>
                <a:gd name="T54" fmla="*/ 77 w 77"/>
                <a:gd name="T55" fmla="*/ 18 h 104"/>
                <a:gd name="T56" fmla="*/ 77 w 77"/>
                <a:gd name="T57" fmla="*/ 26 h 104"/>
                <a:gd name="T58" fmla="*/ 73 w 77"/>
                <a:gd name="T59" fmla="*/ 39 h 104"/>
                <a:gd name="T60" fmla="*/ 69 w 77"/>
                <a:gd name="T61" fmla="*/ 48 h 104"/>
                <a:gd name="T62" fmla="*/ 60 w 77"/>
                <a:gd name="T63" fmla="*/ 56 h 104"/>
                <a:gd name="T64" fmla="*/ 43 w 77"/>
                <a:gd name="T65" fmla="*/ 56 h 104"/>
                <a:gd name="T66" fmla="*/ 39 w 77"/>
                <a:gd name="T67" fmla="*/ 56 h 104"/>
                <a:gd name="T68" fmla="*/ 34 w 77"/>
                <a:gd name="T69" fmla="*/ 56 h 104"/>
                <a:gd name="T70" fmla="*/ 30 w 77"/>
                <a:gd name="T71" fmla="*/ 56 h 104"/>
                <a:gd name="T72" fmla="*/ 26 w 77"/>
                <a:gd name="T73" fmla="*/ 56 h 104"/>
                <a:gd name="T74" fmla="*/ 26 w 77"/>
                <a:gd name="T75" fmla="*/ 52 h 104"/>
                <a:gd name="T76" fmla="*/ 30 w 77"/>
                <a:gd name="T77" fmla="*/ 52 h 104"/>
                <a:gd name="T78" fmla="*/ 34 w 77"/>
                <a:gd name="T79" fmla="*/ 52 h 104"/>
                <a:gd name="T80" fmla="*/ 39 w 77"/>
                <a:gd name="T81" fmla="*/ 52 h 104"/>
                <a:gd name="T82" fmla="*/ 39 w 77"/>
                <a:gd name="T83" fmla="*/ 52 h 104"/>
                <a:gd name="T84" fmla="*/ 47 w 77"/>
                <a:gd name="T85" fmla="*/ 52 h 104"/>
                <a:gd name="T86" fmla="*/ 51 w 77"/>
                <a:gd name="T87" fmla="*/ 43 h 104"/>
                <a:gd name="T88" fmla="*/ 56 w 77"/>
                <a:gd name="T89" fmla="*/ 39 h 104"/>
                <a:gd name="T90" fmla="*/ 60 w 77"/>
                <a:gd name="T91" fmla="*/ 30 h 104"/>
                <a:gd name="T92" fmla="*/ 60 w 77"/>
                <a:gd name="T93" fmla="*/ 22 h 104"/>
                <a:gd name="T94" fmla="*/ 56 w 77"/>
                <a:gd name="T95" fmla="*/ 18 h 104"/>
                <a:gd name="T96" fmla="*/ 51 w 77"/>
                <a:gd name="T97" fmla="*/ 13 h 104"/>
                <a:gd name="T98" fmla="*/ 47 w 77"/>
                <a:gd name="T99" fmla="*/ 9 h 104"/>
                <a:gd name="T100" fmla="*/ 43 w 77"/>
                <a:gd name="T101" fmla="*/ 5 h 104"/>
                <a:gd name="T102" fmla="*/ 39 w 77"/>
                <a:gd name="T103" fmla="*/ 5 h 104"/>
                <a:gd name="T104" fmla="*/ 34 w 77"/>
                <a:gd name="T105" fmla="*/ 5 h 104"/>
                <a:gd name="T106" fmla="*/ 26 w 77"/>
                <a:gd name="T107" fmla="*/ 5 h 104"/>
                <a:gd name="T108" fmla="*/ 26 w 77"/>
                <a:gd name="T109" fmla="*/ 52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7"/>
                <a:gd name="T166" fmla="*/ 0 h 104"/>
                <a:gd name="T167" fmla="*/ 77 w 77"/>
                <a:gd name="T168" fmla="*/ 104 h 1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7" h="104">
                  <a:moveTo>
                    <a:pt x="26" y="56"/>
                  </a:moveTo>
                  <a:lnTo>
                    <a:pt x="26" y="87"/>
                  </a:lnTo>
                  <a:lnTo>
                    <a:pt x="26" y="95"/>
                  </a:lnTo>
                  <a:lnTo>
                    <a:pt x="30" y="99"/>
                  </a:lnTo>
                  <a:lnTo>
                    <a:pt x="34" y="99"/>
                  </a:lnTo>
                  <a:lnTo>
                    <a:pt x="39" y="104"/>
                  </a:lnTo>
                  <a:lnTo>
                    <a:pt x="43" y="104"/>
                  </a:lnTo>
                  <a:lnTo>
                    <a:pt x="0" y="104"/>
                  </a:lnTo>
                  <a:lnTo>
                    <a:pt x="8" y="99"/>
                  </a:lnTo>
                  <a:lnTo>
                    <a:pt x="13" y="95"/>
                  </a:lnTo>
                  <a:lnTo>
                    <a:pt x="13" y="87"/>
                  </a:lnTo>
                  <a:lnTo>
                    <a:pt x="13" y="18"/>
                  </a:lnTo>
                  <a:lnTo>
                    <a:pt x="13" y="9"/>
                  </a:lnTo>
                  <a:lnTo>
                    <a:pt x="8" y="5"/>
                  </a:lnTo>
                  <a:lnTo>
                    <a:pt x="8" y="0"/>
                  </a:lnTo>
                  <a:lnTo>
                    <a:pt x="0" y="0"/>
                  </a:lnTo>
                  <a:lnTo>
                    <a:pt x="34" y="0"/>
                  </a:lnTo>
                  <a:lnTo>
                    <a:pt x="47" y="0"/>
                  </a:lnTo>
                  <a:lnTo>
                    <a:pt x="56" y="5"/>
                  </a:lnTo>
                  <a:lnTo>
                    <a:pt x="64" y="5"/>
                  </a:lnTo>
                  <a:lnTo>
                    <a:pt x="73" y="13"/>
                  </a:lnTo>
                  <a:lnTo>
                    <a:pt x="77" y="18"/>
                  </a:lnTo>
                  <a:lnTo>
                    <a:pt x="77" y="26"/>
                  </a:lnTo>
                  <a:lnTo>
                    <a:pt x="73" y="39"/>
                  </a:lnTo>
                  <a:lnTo>
                    <a:pt x="69" y="48"/>
                  </a:lnTo>
                  <a:lnTo>
                    <a:pt x="60" y="56"/>
                  </a:lnTo>
                  <a:lnTo>
                    <a:pt x="43" y="56"/>
                  </a:lnTo>
                  <a:lnTo>
                    <a:pt x="39" y="56"/>
                  </a:lnTo>
                  <a:lnTo>
                    <a:pt x="34" y="56"/>
                  </a:lnTo>
                  <a:lnTo>
                    <a:pt x="30" y="56"/>
                  </a:lnTo>
                  <a:lnTo>
                    <a:pt x="26" y="56"/>
                  </a:lnTo>
                  <a:close/>
                  <a:moveTo>
                    <a:pt x="26" y="52"/>
                  </a:moveTo>
                  <a:lnTo>
                    <a:pt x="30" y="52"/>
                  </a:lnTo>
                  <a:lnTo>
                    <a:pt x="34" y="52"/>
                  </a:lnTo>
                  <a:lnTo>
                    <a:pt x="39" y="52"/>
                  </a:lnTo>
                  <a:lnTo>
                    <a:pt x="47" y="52"/>
                  </a:lnTo>
                  <a:lnTo>
                    <a:pt x="51" y="43"/>
                  </a:lnTo>
                  <a:lnTo>
                    <a:pt x="56" y="39"/>
                  </a:lnTo>
                  <a:lnTo>
                    <a:pt x="60" y="30"/>
                  </a:lnTo>
                  <a:lnTo>
                    <a:pt x="60" y="22"/>
                  </a:lnTo>
                  <a:lnTo>
                    <a:pt x="56" y="18"/>
                  </a:lnTo>
                  <a:lnTo>
                    <a:pt x="51" y="13"/>
                  </a:lnTo>
                  <a:lnTo>
                    <a:pt x="47" y="9"/>
                  </a:lnTo>
                  <a:lnTo>
                    <a:pt x="43" y="5"/>
                  </a:lnTo>
                  <a:lnTo>
                    <a:pt x="39" y="5"/>
                  </a:lnTo>
                  <a:lnTo>
                    <a:pt x="34" y="5"/>
                  </a:lnTo>
                  <a:lnTo>
                    <a:pt x="26" y="5"/>
                  </a:lnTo>
                  <a:lnTo>
                    <a:pt x="26" y="52"/>
                  </a:lnTo>
                  <a:close/>
                </a:path>
              </a:pathLst>
            </a:custGeom>
            <a:solidFill>
              <a:srgbClr val="000000"/>
            </a:solidFill>
            <a:ln w="0">
              <a:solidFill>
                <a:srgbClr val="000000"/>
              </a:solidFill>
              <a:round/>
              <a:headEnd/>
              <a:tailEnd/>
            </a:ln>
          </p:spPr>
          <p:txBody>
            <a:bodyPr/>
            <a:lstStyle/>
            <a:p>
              <a:endParaRPr lang="en-US"/>
            </a:p>
          </p:txBody>
        </p:sp>
        <p:sp>
          <p:nvSpPr>
            <p:cNvPr id="21589" name="Freeform 79"/>
            <p:cNvSpPr>
              <a:spLocks/>
            </p:cNvSpPr>
            <p:nvPr/>
          </p:nvSpPr>
          <p:spPr bwMode="auto">
            <a:xfrm>
              <a:off x="2462" y="2247"/>
              <a:ext cx="112" cy="103"/>
            </a:xfrm>
            <a:custGeom>
              <a:avLst/>
              <a:gdLst>
                <a:gd name="T0" fmla="*/ 0 w 112"/>
                <a:gd name="T1" fmla="*/ 0 h 103"/>
                <a:gd name="T2" fmla="*/ 26 w 112"/>
                <a:gd name="T3" fmla="*/ 0 h 103"/>
                <a:gd name="T4" fmla="*/ 90 w 112"/>
                <a:gd name="T5" fmla="*/ 77 h 103"/>
                <a:gd name="T6" fmla="*/ 90 w 112"/>
                <a:gd name="T7" fmla="*/ 17 h 103"/>
                <a:gd name="T8" fmla="*/ 90 w 112"/>
                <a:gd name="T9" fmla="*/ 8 h 103"/>
                <a:gd name="T10" fmla="*/ 90 w 112"/>
                <a:gd name="T11" fmla="*/ 4 h 103"/>
                <a:gd name="T12" fmla="*/ 86 w 112"/>
                <a:gd name="T13" fmla="*/ 0 h 103"/>
                <a:gd name="T14" fmla="*/ 82 w 112"/>
                <a:gd name="T15" fmla="*/ 0 h 103"/>
                <a:gd name="T16" fmla="*/ 77 w 112"/>
                <a:gd name="T17" fmla="*/ 0 h 103"/>
                <a:gd name="T18" fmla="*/ 77 w 112"/>
                <a:gd name="T19" fmla="*/ 0 h 103"/>
                <a:gd name="T20" fmla="*/ 112 w 112"/>
                <a:gd name="T21" fmla="*/ 0 h 103"/>
                <a:gd name="T22" fmla="*/ 112 w 112"/>
                <a:gd name="T23" fmla="*/ 0 h 103"/>
                <a:gd name="T24" fmla="*/ 108 w 112"/>
                <a:gd name="T25" fmla="*/ 0 h 103"/>
                <a:gd name="T26" fmla="*/ 103 w 112"/>
                <a:gd name="T27" fmla="*/ 0 h 103"/>
                <a:gd name="T28" fmla="*/ 99 w 112"/>
                <a:gd name="T29" fmla="*/ 4 h 103"/>
                <a:gd name="T30" fmla="*/ 99 w 112"/>
                <a:gd name="T31" fmla="*/ 8 h 103"/>
                <a:gd name="T32" fmla="*/ 99 w 112"/>
                <a:gd name="T33" fmla="*/ 17 h 103"/>
                <a:gd name="T34" fmla="*/ 99 w 112"/>
                <a:gd name="T35" fmla="*/ 103 h 103"/>
                <a:gd name="T36" fmla="*/ 95 w 112"/>
                <a:gd name="T37" fmla="*/ 103 h 103"/>
                <a:gd name="T38" fmla="*/ 26 w 112"/>
                <a:gd name="T39" fmla="*/ 21 h 103"/>
                <a:gd name="T40" fmla="*/ 26 w 112"/>
                <a:gd name="T41" fmla="*/ 86 h 103"/>
                <a:gd name="T42" fmla="*/ 30 w 112"/>
                <a:gd name="T43" fmla="*/ 95 h 103"/>
                <a:gd name="T44" fmla="*/ 30 w 112"/>
                <a:gd name="T45" fmla="*/ 99 h 103"/>
                <a:gd name="T46" fmla="*/ 34 w 112"/>
                <a:gd name="T47" fmla="*/ 99 h 103"/>
                <a:gd name="T48" fmla="*/ 39 w 112"/>
                <a:gd name="T49" fmla="*/ 99 h 103"/>
                <a:gd name="T50" fmla="*/ 43 w 112"/>
                <a:gd name="T51" fmla="*/ 99 h 103"/>
                <a:gd name="T52" fmla="*/ 43 w 112"/>
                <a:gd name="T53" fmla="*/ 103 h 103"/>
                <a:gd name="T54" fmla="*/ 8 w 112"/>
                <a:gd name="T55" fmla="*/ 103 h 103"/>
                <a:gd name="T56" fmla="*/ 8 w 112"/>
                <a:gd name="T57" fmla="*/ 99 h 103"/>
                <a:gd name="T58" fmla="*/ 8 w 112"/>
                <a:gd name="T59" fmla="*/ 99 h 103"/>
                <a:gd name="T60" fmla="*/ 17 w 112"/>
                <a:gd name="T61" fmla="*/ 99 h 103"/>
                <a:gd name="T62" fmla="*/ 21 w 112"/>
                <a:gd name="T63" fmla="*/ 95 h 103"/>
                <a:gd name="T64" fmla="*/ 21 w 112"/>
                <a:gd name="T65" fmla="*/ 90 h 103"/>
                <a:gd name="T66" fmla="*/ 21 w 112"/>
                <a:gd name="T67" fmla="*/ 86 h 103"/>
                <a:gd name="T68" fmla="*/ 21 w 112"/>
                <a:gd name="T69" fmla="*/ 13 h 103"/>
                <a:gd name="T70" fmla="*/ 17 w 112"/>
                <a:gd name="T71" fmla="*/ 8 h 103"/>
                <a:gd name="T72" fmla="*/ 13 w 112"/>
                <a:gd name="T73" fmla="*/ 4 h 103"/>
                <a:gd name="T74" fmla="*/ 13 w 112"/>
                <a:gd name="T75" fmla="*/ 4 h 103"/>
                <a:gd name="T76" fmla="*/ 8 w 112"/>
                <a:gd name="T77" fmla="*/ 4 h 103"/>
                <a:gd name="T78" fmla="*/ 4 w 112"/>
                <a:gd name="T79" fmla="*/ 4 h 103"/>
                <a:gd name="T80" fmla="*/ 0 w 112"/>
                <a:gd name="T81" fmla="*/ 0 h 103"/>
                <a:gd name="T82" fmla="*/ 0 w 112"/>
                <a:gd name="T83" fmla="*/ 0 h 1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103"/>
                <a:gd name="T128" fmla="*/ 112 w 112"/>
                <a:gd name="T129" fmla="*/ 103 h 10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103">
                  <a:moveTo>
                    <a:pt x="0" y="0"/>
                  </a:moveTo>
                  <a:lnTo>
                    <a:pt x="26" y="0"/>
                  </a:lnTo>
                  <a:lnTo>
                    <a:pt x="90" y="77"/>
                  </a:lnTo>
                  <a:lnTo>
                    <a:pt x="90" y="17"/>
                  </a:lnTo>
                  <a:lnTo>
                    <a:pt x="90" y="8"/>
                  </a:lnTo>
                  <a:lnTo>
                    <a:pt x="90" y="4"/>
                  </a:lnTo>
                  <a:lnTo>
                    <a:pt x="86" y="0"/>
                  </a:lnTo>
                  <a:lnTo>
                    <a:pt x="82" y="0"/>
                  </a:lnTo>
                  <a:lnTo>
                    <a:pt x="77" y="0"/>
                  </a:lnTo>
                  <a:lnTo>
                    <a:pt x="112" y="0"/>
                  </a:lnTo>
                  <a:lnTo>
                    <a:pt x="108" y="0"/>
                  </a:lnTo>
                  <a:lnTo>
                    <a:pt x="103" y="0"/>
                  </a:lnTo>
                  <a:lnTo>
                    <a:pt x="99" y="4"/>
                  </a:lnTo>
                  <a:lnTo>
                    <a:pt x="99" y="8"/>
                  </a:lnTo>
                  <a:lnTo>
                    <a:pt x="99" y="17"/>
                  </a:lnTo>
                  <a:lnTo>
                    <a:pt x="99" y="103"/>
                  </a:lnTo>
                  <a:lnTo>
                    <a:pt x="95" y="103"/>
                  </a:lnTo>
                  <a:lnTo>
                    <a:pt x="26" y="21"/>
                  </a:lnTo>
                  <a:lnTo>
                    <a:pt x="26" y="86"/>
                  </a:lnTo>
                  <a:lnTo>
                    <a:pt x="30" y="95"/>
                  </a:lnTo>
                  <a:lnTo>
                    <a:pt x="30" y="99"/>
                  </a:lnTo>
                  <a:lnTo>
                    <a:pt x="34" y="99"/>
                  </a:lnTo>
                  <a:lnTo>
                    <a:pt x="39" y="99"/>
                  </a:lnTo>
                  <a:lnTo>
                    <a:pt x="43" y="99"/>
                  </a:lnTo>
                  <a:lnTo>
                    <a:pt x="43" y="103"/>
                  </a:lnTo>
                  <a:lnTo>
                    <a:pt x="8" y="103"/>
                  </a:lnTo>
                  <a:lnTo>
                    <a:pt x="8" y="99"/>
                  </a:lnTo>
                  <a:lnTo>
                    <a:pt x="17" y="99"/>
                  </a:lnTo>
                  <a:lnTo>
                    <a:pt x="21" y="95"/>
                  </a:lnTo>
                  <a:lnTo>
                    <a:pt x="21" y="90"/>
                  </a:lnTo>
                  <a:lnTo>
                    <a:pt x="21" y="86"/>
                  </a:lnTo>
                  <a:lnTo>
                    <a:pt x="21" y="13"/>
                  </a:lnTo>
                  <a:lnTo>
                    <a:pt x="17" y="8"/>
                  </a:lnTo>
                  <a:lnTo>
                    <a:pt x="13" y="4"/>
                  </a:lnTo>
                  <a:lnTo>
                    <a:pt x="8" y="4"/>
                  </a:lnTo>
                  <a:lnTo>
                    <a:pt x="4" y="4"/>
                  </a:lnTo>
                  <a:lnTo>
                    <a:pt x="0" y="0"/>
                  </a:lnTo>
                  <a:close/>
                </a:path>
              </a:pathLst>
            </a:custGeom>
            <a:solidFill>
              <a:srgbClr val="000000"/>
            </a:solidFill>
            <a:ln w="0">
              <a:solidFill>
                <a:srgbClr val="000000"/>
              </a:solidFill>
              <a:round/>
              <a:headEnd/>
              <a:tailEnd/>
            </a:ln>
          </p:spPr>
          <p:txBody>
            <a:bodyPr/>
            <a:lstStyle/>
            <a:p>
              <a:endParaRPr lang="en-US"/>
            </a:p>
          </p:txBody>
        </p:sp>
        <p:sp>
          <p:nvSpPr>
            <p:cNvPr id="21590" name="Freeform 80"/>
            <p:cNvSpPr>
              <a:spLocks noEditPoints="1"/>
            </p:cNvSpPr>
            <p:nvPr/>
          </p:nvSpPr>
          <p:spPr bwMode="auto">
            <a:xfrm>
              <a:off x="2578" y="2247"/>
              <a:ext cx="78" cy="103"/>
            </a:xfrm>
            <a:custGeom>
              <a:avLst/>
              <a:gdLst>
                <a:gd name="T0" fmla="*/ 30 w 78"/>
                <a:gd name="T1" fmla="*/ 52 h 103"/>
                <a:gd name="T2" fmla="*/ 30 w 78"/>
                <a:gd name="T3" fmla="*/ 86 h 103"/>
                <a:gd name="T4" fmla="*/ 30 w 78"/>
                <a:gd name="T5" fmla="*/ 95 h 103"/>
                <a:gd name="T6" fmla="*/ 30 w 78"/>
                <a:gd name="T7" fmla="*/ 99 h 103"/>
                <a:gd name="T8" fmla="*/ 35 w 78"/>
                <a:gd name="T9" fmla="*/ 99 h 103"/>
                <a:gd name="T10" fmla="*/ 39 w 78"/>
                <a:gd name="T11" fmla="*/ 99 h 103"/>
                <a:gd name="T12" fmla="*/ 43 w 78"/>
                <a:gd name="T13" fmla="*/ 99 h 103"/>
                <a:gd name="T14" fmla="*/ 43 w 78"/>
                <a:gd name="T15" fmla="*/ 103 h 103"/>
                <a:gd name="T16" fmla="*/ 0 w 78"/>
                <a:gd name="T17" fmla="*/ 103 h 103"/>
                <a:gd name="T18" fmla="*/ 0 w 78"/>
                <a:gd name="T19" fmla="*/ 99 h 103"/>
                <a:gd name="T20" fmla="*/ 5 w 78"/>
                <a:gd name="T21" fmla="*/ 99 h 103"/>
                <a:gd name="T22" fmla="*/ 9 w 78"/>
                <a:gd name="T23" fmla="*/ 99 h 103"/>
                <a:gd name="T24" fmla="*/ 13 w 78"/>
                <a:gd name="T25" fmla="*/ 95 h 103"/>
                <a:gd name="T26" fmla="*/ 13 w 78"/>
                <a:gd name="T27" fmla="*/ 90 h 103"/>
                <a:gd name="T28" fmla="*/ 13 w 78"/>
                <a:gd name="T29" fmla="*/ 86 h 103"/>
                <a:gd name="T30" fmla="*/ 13 w 78"/>
                <a:gd name="T31" fmla="*/ 17 h 103"/>
                <a:gd name="T32" fmla="*/ 13 w 78"/>
                <a:gd name="T33" fmla="*/ 8 h 103"/>
                <a:gd name="T34" fmla="*/ 13 w 78"/>
                <a:gd name="T35" fmla="*/ 4 h 103"/>
                <a:gd name="T36" fmla="*/ 9 w 78"/>
                <a:gd name="T37" fmla="*/ 0 h 103"/>
                <a:gd name="T38" fmla="*/ 5 w 78"/>
                <a:gd name="T39" fmla="*/ 0 h 103"/>
                <a:gd name="T40" fmla="*/ 0 w 78"/>
                <a:gd name="T41" fmla="*/ 0 h 103"/>
                <a:gd name="T42" fmla="*/ 0 w 78"/>
                <a:gd name="T43" fmla="*/ 0 h 103"/>
                <a:gd name="T44" fmla="*/ 39 w 78"/>
                <a:gd name="T45" fmla="*/ 0 h 103"/>
                <a:gd name="T46" fmla="*/ 52 w 78"/>
                <a:gd name="T47" fmla="*/ 0 h 103"/>
                <a:gd name="T48" fmla="*/ 61 w 78"/>
                <a:gd name="T49" fmla="*/ 0 h 103"/>
                <a:gd name="T50" fmla="*/ 69 w 78"/>
                <a:gd name="T51" fmla="*/ 4 h 103"/>
                <a:gd name="T52" fmla="*/ 73 w 78"/>
                <a:gd name="T53" fmla="*/ 13 h 103"/>
                <a:gd name="T54" fmla="*/ 78 w 78"/>
                <a:gd name="T55" fmla="*/ 17 h 103"/>
                <a:gd name="T56" fmla="*/ 78 w 78"/>
                <a:gd name="T57" fmla="*/ 26 h 103"/>
                <a:gd name="T58" fmla="*/ 78 w 78"/>
                <a:gd name="T59" fmla="*/ 39 h 103"/>
                <a:gd name="T60" fmla="*/ 69 w 78"/>
                <a:gd name="T61" fmla="*/ 47 h 103"/>
                <a:gd name="T62" fmla="*/ 61 w 78"/>
                <a:gd name="T63" fmla="*/ 52 h 103"/>
                <a:gd name="T64" fmla="*/ 48 w 78"/>
                <a:gd name="T65" fmla="*/ 56 h 103"/>
                <a:gd name="T66" fmla="*/ 43 w 78"/>
                <a:gd name="T67" fmla="*/ 56 h 103"/>
                <a:gd name="T68" fmla="*/ 39 w 78"/>
                <a:gd name="T69" fmla="*/ 56 h 103"/>
                <a:gd name="T70" fmla="*/ 35 w 78"/>
                <a:gd name="T71" fmla="*/ 56 h 103"/>
                <a:gd name="T72" fmla="*/ 30 w 78"/>
                <a:gd name="T73" fmla="*/ 52 h 103"/>
                <a:gd name="T74" fmla="*/ 30 w 78"/>
                <a:gd name="T75" fmla="*/ 47 h 103"/>
                <a:gd name="T76" fmla="*/ 35 w 78"/>
                <a:gd name="T77" fmla="*/ 52 h 103"/>
                <a:gd name="T78" fmla="*/ 39 w 78"/>
                <a:gd name="T79" fmla="*/ 52 h 103"/>
                <a:gd name="T80" fmla="*/ 39 w 78"/>
                <a:gd name="T81" fmla="*/ 52 h 103"/>
                <a:gd name="T82" fmla="*/ 43 w 78"/>
                <a:gd name="T83" fmla="*/ 52 h 103"/>
                <a:gd name="T84" fmla="*/ 52 w 78"/>
                <a:gd name="T85" fmla="*/ 47 h 103"/>
                <a:gd name="T86" fmla="*/ 56 w 78"/>
                <a:gd name="T87" fmla="*/ 43 h 103"/>
                <a:gd name="T88" fmla="*/ 61 w 78"/>
                <a:gd name="T89" fmla="*/ 39 h 103"/>
                <a:gd name="T90" fmla="*/ 61 w 78"/>
                <a:gd name="T91" fmla="*/ 30 h 103"/>
                <a:gd name="T92" fmla="*/ 61 w 78"/>
                <a:gd name="T93" fmla="*/ 21 h 103"/>
                <a:gd name="T94" fmla="*/ 61 w 78"/>
                <a:gd name="T95" fmla="*/ 17 h 103"/>
                <a:gd name="T96" fmla="*/ 56 w 78"/>
                <a:gd name="T97" fmla="*/ 8 h 103"/>
                <a:gd name="T98" fmla="*/ 52 w 78"/>
                <a:gd name="T99" fmla="*/ 8 h 103"/>
                <a:gd name="T100" fmla="*/ 48 w 78"/>
                <a:gd name="T101" fmla="*/ 4 h 103"/>
                <a:gd name="T102" fmla="*/ 39 w 78"/>
                <a:gd name="T103" fmla="*/ 4 h 103"/>
                <a:gd name="T104" fmla="*/ 35 w 78"/>
                <a:gd name="T105" fmla="*/ 4 h 103"/>
                <a:gd name="T106" fmla="*/ 30 w 78"/>
                <a:gd name="T107" fmla="*/ 4 h 103"/>
                <a:gd name="T108" fmla="*/ 30 w 78"/>
                <a:gd name="T109" fmla="*/ 47 h 1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103"/>
                <a:gd name="T167" fmla="*/ 78 w 78"/>
                <a:gd name="T168" fmla="*/ 103 h 10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103">
                  <a:moveTo>
                    <a:pt x="30" y="52"/>
                  </a:moveTo>
                  <a:lnTo>
                    <a:pt x="30" y="86"/>
                  </a:lnTo>
                  <a:lnTo>
                    <a:pt x="30" y="95"/>
                  </a:lnTo>
                  <a:lnTo>
                    <a:pt x="30" y="99"/>
                  </a:lnTo>
                  <a:lnTo>
                    <a:pt x="35" y="99"/>
                  </a:lnTo>
                  <a:lnTo>
                    <a:pt x="39" y="99"/>
                  </a:lnTo>
                  <a:lnTo>
                    <a:pt x="43" y="99"/>
                  </a:lnTo>
                  <a:lnTo>
                    <a:pt x="43" y="103"/>
                  </a:lnTo>
                  <a:lnTo>
                    <a:pt x="0" y="103"/>
                  </a:lnTo>
                  <a:lnTo>
                    <a:pt x="0" y="99"/>
                  </a:lnTo>
                  <a:lnTo>
                    <a:pt x="5" y="99"/>
                  </a:lnTo>
                  <a:lnTo>
                    <a:pt x="9" y="99"/>
                  </a:lnTo>
                  <a:lnTo>
                    <a:pt x="13" y="95"/>
                  </a:lnTo>
                  <a:lnTo>
                    <a:pt x="13" y="90"/>
                  </a:lnTo>
                  <a:lnTo>
                    <a:pt x="13" y="86"/>
                  </a:lnTo>
                  <a:lnTo>
                    <a:pt x="13" y="17"/>
                  </a:lnTo>
                  <a:lnTo>
                    <a:pt x="13" y="8"/>
                  </a:lnTo>
                  <a:lnTo>
                    <a:pt x="13" y="4"/>
                  </a:lnTo>
                  <a:lnTo>
                    <a:pt x="9" y="0"/>
                  </a:lnTo>
                  <a:lnTo>
                    <a:pt x="5" y="0"/>
                  </a:lnTo>
                  <a:lnTo>
                    <a:pt x="0" y="0"/>
                  </a:lnTo>
                  <a:lnTo>
                    <a:pt x="39" y="0"/>
                  </a:lnTo>
                  <a:lnTo>
                    <a:pt x="52" y="0"/>
                  </a:lnTo>
                  <a:lnTo>
                    <a:pt x="61" y="0"/>
                  </a:lnTo>
                  <a:lnTo>
                    <a:pt x="69" y="4"/>
                  </a:lnTo>
                  <a:lnTo>
                    <a:pt x="73" y="13"/>
                  </a:lnTo>
                  <a:lnTo>
                    <a:pt x="78" y="17"/>
                  </a:lnTo>
                  <a:lnTo>
                    <a:pt x="78" y="26"/>
                  </a:lnTo>
                  <a:lnTo>
                    <a:pt x="78" y="39"/>
                  </a:lnTo>
                  <a:lnTo>
                    <a:pt x="69" y="47"/>
                  </a:lnTo>
                  <a:lnTo>
                    <a:pt x="61" y="52"/>
                  </a:lnTo>
                  <a:lnTo>
                    <a:pt x="48" y="56"/>
                  </a:lnTo>
                  <a:lnTo>
                    <a:pt x="43" y="56"/>
                  </a:lnTo>
                  <a:lnTo>
                    <a:pt x="39" y="56"/>
                  </a:lnTo>
                  <a:lnTo>
                    <a:pt x="35" y="56"/>
                  </a:lnTo>
                  <a:lnTo>
                    <a:pt x="30" y="52"/>
                  </a:lnTo>
                  <a:close/>
                  <a:moveTo>
                    <a:pt x="30" y="47"/>
                  </a:moveTo>
                  <a:lnTo>
                    <a:pt x="35" y="52"/>
                  </a:lnTo>
                  <a:lnTo>
                    <a:pt x="39" y="52"/>
                  </a:lnTo>
                  <a:lnTo>
                    <a:pt x="43" y="52"/>
                  </a:lnTo>
                  <a:lnTo>
                    <a:pt x="52" y="47"/>
                  </a:lnTo>
                  <a:lnTo>
                    <a:pt x="56" y="43"/>
                  </a:lnTo>
                  <a:lnTo>
                    <a:pt x="61" y="39"/>
                  </a:lnTo>
                  <a:lnTo>
                    <a:pt x="61" y="30"/>
                  </a:lnTo>
                  <a:lnTo>
                    <a:pt x="61" y="21"/>
                  </a:lnTo>
                  <a:lnTo>
                    <a:pt x="61" y="17"/>
                  </a:lnTo>
                  <a:lnTo>
                    <a:pt x="56" y="8"/>
                  </a:lnTo>
                  <a:lnTo>
                    <a:pt x="52" y="8"/>
                  </a:lnTo>
                  <a:lnTo>
                    <a:pt x="48" y="4"/>
                  </a:lnTo>
                  <a:lnTo>
                    <a:pt x="39" y="4"/>
                  </a:lnTo>
                  <a:lnTo>
                    <a:pt x="35" y="4"/>
                  </a:lnTo>
                  <a:lnTo>
                    <a:pt x="30" y="4"/>
                  </a:lnTo>
                  <a:lnTo>
                    <a:pt x="30" y="47"/>
                  </a:lnTo>
                  <a:close/>
                </a:path>
              </a:pathLst>
            </a:custGeom>
            <a:solidFill>
              <a:srgbClr val="000000"/>
            </a:solidFill>
            <a:ln w="0">
              <a:solidFill>
                <a:srgbClr val="000000"/>
              </a:solidFill>
              <a:round/>
              <a:headEnd/>
              <a:tailEnd/>
            </a:ln>
          </p:spPr>
          <p:txBody>
            <a:bodyPr/>
            <a:lstStyle/>
            <a:p>
              <a:endParaRPr lang="en-US"/>
            </a:p>
          </p:txBody>
        </p:sp>
        <p:sp>
          <p:nvSpPr>
            <p:cNvPr id="21591" name="Freeform 81"/>
            <p:cNvSpPr>
              <a:spLocks noEditPoints="1"/>
            </p:cNvSpPr>
            <p:nvPr/>
          </p:nvSpPr>
          <p:spPr bwMode="auto">
            <a:xfrm>
              <a:off x="319" y="2622"/>
              <a:ext cx="82" cy="104"/>
            </a:xfrm>
            <a:custGeom>
              <a:avLst/>
              <a:gdLst>
                <a:gd name="T0" fmla="*/ 30 w 82"/>
                <a:gd name="T1" fmla="*/ 56 h 104"/>
                <a:gd name="T2" fmla="*/ 30 w 82"/>
                <a:gd name="T3" fmla="*/ 86 h 104"/>
                <a:gd name="T4" fmla="*/ 30 w 82"/>
                <a:gd name="T5" fmla="*/ 95 h 104"/>
                <a:gd name="T6" fmla="*/ 35 w 82"/>
                <a:gd name="T7" fmla="*/ 99 h 104"/>
                <a:gd name="T8" fmla="*/ 39 w 82"/>
                <a:gd name="T9" fmla="*/ 104 h 104"/>
                <a:gd name="T10" fmla="*/ 43 w 82"/>
                <a:gd name="T11" fmla="*/ 104 h 104"/>
                <a:gd name="T12" fmla="*/ 47 w 82"/>
                <a:gd name="T13" fmla="*/ 104 h 104"/>
                <a:gd name="T14" fmla="*/ 47 w 82"/>
                <a:gd name="T15" fmla="*/ 104 h 104"/>
                <a:gd name="T16" fmla="*/ 0 w 82"/>
                <a:gd name="T17" fmla="*/ 104 h 104"/>
                <a:gd name="T18" fmla="*/ 0 w 82"/>
                <a:gd name="T19" fmla="*/ 104 h 104"/>
                <a:gd name="T20" fmla="*/ 4 w 82"/>
                <a:gd name="T21" fmla="*/ 104 h 104"/>
                <a:gd name="T22" fmla="*/ 13 w 82"/>
                <a:gd name="T23" fmla="*/ 99 h 104"/>
                <a:gd name="T24" fmla="*/ 13 w 82"/>
                <a:gd name="T25" fmla="*/ 99 h 104"/>
                <a:gd name="T26" fmla="*/ 17 w 82"/>
                <a:gd name="T27" fmla="*/ 95 h 104"/>
                <a:gd name="T28" fmla="*/ 17 w 82"/>
                <a:gd name="T29" fmla="*/ 86 h 104"/>
                <a:gd name="T30" fmla="*/ 17 w 82"/>
                <a:gd name="T31" fmla="*/ 17 h 104"/>
                <a:gd name="T32" fmla="*/ 17 w 82"/>
                <a:gd name="T33" fmla="*/ 9 h 104"/>
                <a:gd name="T34" fmla="*/ 13 w 82"/>
                <a:gd name="T35" fmla="*/ 4 h 104"/>
                <a:gd name="T36" fmla="*/ 13 w 82"/>
                <a:gd name="T37" fmla="*/ 4 h 104"/>
                <a:gd name="T38" fmla="*/ 4 w 82"/>
                <a:gd name="T39" fmla="*/ 0 h 104"/>
                <a:gd name="T40" fmla="*/ 0 w 82"/>
                <a:gd name="T41" fmla="*/ 0 h 104"/>
                <a:gd name="T42" fmla="*/ 0 w 82"/>
                <a:gd name="T43" fmla="*/ 0 h 104"/>
                <a:gd name="T44" fmla="*/ 39 w 82"/>
                <a:gd name="T45" fmla="*/ 0 h 104"/>
                <a:gd name="T46" fmla="*/ 52 w 82"/>
                <a:gd name="T47" fmla="*/ 0 h 104"/>
                <a:gd name="T48" fmla="*/ 60 w 82"/>
                <a:gd name="T49" fmla="*/ 4 h 104"/>
                <a:gd name="T50" fmla="*/ 69 w 82"/>
                <a:gd name="T51" fmla="*/ 9 h 104"/>
                <a:gd name="T52" fmla="*/ 78 w 82"/>
                <a:gd name="T53" fmla="*/ 13 h 104"/>
                <a:gd name="T54" fmla="*/ 82 w 82"/>
                <a:gd name="T55" fmla="*/ 22 h 104"/>
                <a:gd name="T56" fmla="*/ 82 w 82"/>
                <a:gd name="T57" fmla="*/ 30 h 104"/>
                <a:gd name="T58" fmla="*/ 78 w 82"/>
                <a:gd name="T59" fmla="*/ 39 h 104"/>
                <a:gd name="T60" fmla="*/ 73 w 82"/>
                <a:gd name="T61" fmla="*/ 47 h 104"/>
                <a:gd name="T62" fmla="*/ 60 w 82"/>
                <a:gd name="T63" fmla="*/ 56 h 104"/>
                <a:gd name="T64" fmla="*/ 47 w 82"/>
                <a:gd name="T65" fmla="*/ 56 h 104"/>
                <a:gd name="T66" fmla="*/ 43 w 82"/>
                <a:gd name="T67" fmla="*/ 56 h 104"/>
                <a:gd name="T68" fmla="*/ 39 w 82"/>
                <a:gd name="T69" fmla="*/ 56 h 104"/>
                <a:gd name="T70" fmla="*/ 35 w 82"/>
                <a:gd name="T71" fmla="*/ 56 h 104"/>
                <a:gd name="T72" fmla="*/ 30 w 82"/>
                <a:gd name="T73" fmla="*/ 56 h 104"/>
                <a:gd name="T74" fmla="*/ 30 w 82"/>
                <a:gd name="T75" fmla="*/ 52 h 104"/>
                <a:gd name="T76" fmla="*/ 35 w 82"/>
                <a:gd name="T77" fmla="*/ 52 h 104"/>
                <a:gd name="T78" fmla="*/ 39 w 82"/>
                <a:gd name="T79" fmla="*/ 52 h 104"/>
                <a:gd name="T80" fmla="*/ 43 w 82"/>
                <a:gd name="T81" fmla="*/ 52 h 104"/>
                <a:gd name="T82" fmla="*/ 43 w 82"/>
                <a:gd name="T83" fmla="*/ 52 h 104"/>
                <a:gd name="T84" fmla="*/ 52 w 82"/>
                <a:gd name="T85" fmla="*/ 52 h 104"/>
                <a:gd name="T86" fmla="*/ 56 w 82"/>
                <a:gd name="T87" fmla="*/ 47 h 104"/>
                <a:gd name="T88" fmla="*/ 60 w 82"/>
                <a:gd name="T89" fmla="*/ 39 h 104"/>
                <a:gd name="T90" fmla="*/ 65 w 82"/>
                <a:gd name="T91" fmla="*/ 30 h 104"/>
                <a:gd name="T92" fmla="*/ 65 w 82"/>
                <a:gd name="T93" fmla="*/ 22 h 104"/>
                <a:gd name="T94" fmla="*/ 60 w 82"/>
                <a:gd name="T95" fmla="*/ 17 h 104"/>
                <a:gd name="T96" fmla="*/ 56 w 82"/>
                <a:gd name="T97" fmla="*/ 13 h 104"/>
                <a:gd name="T98" fmla="*/ 52 w 82"/>
                <a:gd name="T99" fmla="*/ 9 h 104"/>
                <a:gd name="T100" fmla="*/ 47 w 82"/>
                <a:gd name="T101" fmla="*/ 4 h 104"/>
                <a:gd name="T102" fmla="*/ 43 w 82"/>
                <a:gd name="T103" fmla="*/ 4 h 104"/>
                <a:gd name="T104" fmla="*/ 39 w 82"/>
                <a:gd name="T105" fmla="*/ 4 h 104"/>
                <a:gd name="T106" fmla="*/ 30 w 82"/>
                <a:gd name="T107" fmla="*/ 9 h 104"/>
                <a:gd name="T108" fmla="*/ 30 w 82"/>
                <a:gd name="T109" fmla="*/ 52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2"/>
                <a:gd name="T166" fmla="*/ 0 h 104"/>
                <a:gd name="T167" fmla="*/ 82 w 82"/>
                <a:gd name="T168" fmla="*/ 104 h 1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2" h="104">
                  <a:moveTo>
                    <a:pt x="30" y="56"/>
                  </a:moveTo>
                  <a:lnTo>
                    <a:pt x="30" y="86"/>
                  </a:lnTo>
                  <a:lnTo>
                    <a:pt x="30" y="95"/>
                  </a:lnTo>
                  <a:lnTo>
                    <a:pt x="35" y="99"/>
                  </a:lnTo>
                  <a:lnTo>
                    <a:pt x="39" y="104"/>
                  </a:lnTo>
                  <a:lnTo>
                    <a:pt x="43" y="104"/>
                  </a:lnTo>
                  <a:lnTo>
                    <a:pt x="47" y="104"/>
                  </a:lnTo>
                  <a:lnTo>
                    <a:pt x="0" y="104"/>
                  </a:lnTo>
                  <a:lnTo>
                    <a:pt x="4" y="104"/>
                  </a:lnTo>
                  <a:lnTo>
                    <a:pt x="13" y="99"/>
                  </a:lnTo>
                  <a:lnTo>
                    <a:pt x="17" y="95"/>
                  </a:lnTo>
                  <a:lnTo>
                    <a:pt x="17" y="86"/>
                  </a:lnTo>
                  <a:lnTo>
                    <a:pt x="17" y="17"/>
                  </a:lnTo>
                  <a:lnTo>
                    <a:pt x="17" y="9"/>
                  </a:lnTo>
                  <a:lnTo>
                    <a:pt x="13" y="4"/>
                  </a:lnTo>
                  <a:lnTo>
                    <a:pt x="4" y="0"/>
                  </a:lnTo>
                  <a:lnTo>
                    <a:pt x="0" y="0"/>
                  </a:lnTo>
                  <a:lnTo>
                    <a:pt x="39" y="0"/>
                  </a:lnTo>
                  <a:lnTo>
                    <a:pt x="52" y="0"/>
                  </a:lnTo>
                  <a:lnTo>
                    <a:pt x="60" y="4"/>
                  </a:lnTo>
                  <a:lnTo>
                    <a:pt x="69" y="9"/>
                  </a:lnTo>
                  <a:lnTo>
                    <a:pt x="78" y="13"/>
                  </a:lnTo>
                  <a:lnTo>
                    <a:pt x="82" y="22"/>
                  </a:lnTo>
                  <a:lnTo>
                    <a:pt x="82" y="30"/>
                  </a:lnTo>
                  <a:lnTo>
                    <a:pt x="78" y="39"/>
                  </a:lnTo>
                  <a:lnTo>
                    <a:pt x="73" y="47"/>
                  </a:lnTo>
                  <a:lnTo>
                    <a:pt x="60" y="56"/>
                  </a:lnTo>
                  <a:lnTo>
                    <a:pt x="47" y="56"/>
                  </a:lnTo>
                  <a:lnTo>
                    <a:pt x="43" y="56"/>
                  </a:lnTo>
                  <a:lnTo>
                    <a:pt x="39" y="56"/>
                  </a:lnTo>
                  <a:lnTo>
                    <a:pt x="35" y="56"/>
                  </a:lnTo>
                  <a:lnTo>
                    <a:pt x="30" y="56"/>
                  </a:lnTo>
                  <a:close/>
                  <a:moveTo>
                    <a:pt x="30" y="52"/>
                  </a:moveTo>
                  <a:lnTo>
                    <a:pt x="35" y="52"/>
                  </a:lnTo>
                  <a:lnTo>
                    <a:pt x="39" y="52"/>
                  </a:lnTo>
                  <a:lnTo>
                    <a:pt x="43" y="52"/>
                  </a:lnTo>
                  <a:lnTo>
                    <a:pt x="52" y="52"/>
                  </a:lnTo>
                  <a:lnTo>
                    <a:pt x="56" y="47"/>
                  </a:lnTo>
                  <a:lnTo>
                    <a:pt x="60" y="39"/>
                  </a:lnTo>
                  <a:lnTo>
                    <a:pt x="65" y="30"/>
                  </a:lnTo>
                  <a:lnTo>
                    <a:pt x="65" y="22"/>
                  </a:lnTo>
                  <a:lnTo>
                    <a:pt x="60" y="17"/>
                  </a:lnTo>
                  <a:lnTo>
                    <a:pt x="56" y="13"/>
                  </a:lnTo>
                  <a:lnTo>
                    <a:pt x="52" y="9"/>
                  </a:lnTo>
                  <a:lnTo>
                    <a:pt x="47" y="4"/>
                  </a:lnTo>
                  <a:lnTo>
                    <a:pt x="43" y="4"/>
                  </a:lnTo>
                  <a:lnTo>
                    <a:pt x="39" y="4"/>
                  </a:lnTo>
                  <a:lnTo>
                    <a:pt x="30" y="9"/>
                  </a:lnTo>
                  <a:lnTo>
                    <a:pt x="30" y="52"/>
                  </a:lnTo>
                  <a:close/>
                </a:path>
              </a:pathLst>
            </a:custGeom>
            <a:solidFill>
              <a:srgbClr val="000000"/>
            </a:solidFill>
            <a:ln w="0">
              <a:solidFill>
                <a:srgbClr val="000000"/>
              </a:solidFill>
              <a:round/>
              <a:headEnd/>
              <a:tailEnd/>
            </a:ln>
          </p:spPr>
          <p:txBody>
            <a:bodyPr/>
            <a:lstStyle/>
            <a:p>
              <a:endParaRPr lang="en-US"/>
            </a:p>
          </p:txBody>
        </p:sp>
        <p:sp>
          <p:nvSpPr>
            <p:cNvPr id="21592" name="Freeform 82"/>
            <p:cNvSpPr>
              <a:spLocks/>
            </p:cNvSpPr>
            <p:nvPr/>
          </p:nvSpPr>
          <p:spPr bwMode="auto">
            <a:xfrm>
              <a:off x="405" y="2657"/>
              <a:ext cx="52" cy="69"/>
            </a:xfrm>
            <a:custGeom>
              <a:avLst/>
              <a:gdLst>
                <a:gd name="T0" fmla="*/ 26 w 52"/>
                <a:gd name="T1" fmla="*/ 0 h 69"/>
                <a:gd name="T2" fmla="*/ 26 w 52"/>
                <a:gd name="T3" fmla="*/ 17 h 69"/>
                <a:gd name="T4" fmla="*/ 30 w 52"/>
                <a:gd name="T5" fmla="*/ 4 h 69"/>
                <a:gd name="T6" fmla="*/ 35 w 52"/>
                <a:gd name="T7" fmla="*/ 0 h 69"/>
                <a:gd name="T8" fmla="*/ 43 w 52"/>
                <a:gd name="T9" fmla="*/ 0 h 69"/>
                <a:gd name="T10" fmla="*/ 48 w 52"/>
                <a:gd name="T11" fmla="*/ 0 h 69"/>
                <a:gd name="T12" fmla="*/ 48 w 52"/>
                <a:gd name="T13" fmla="*/ 0 h 69"/>
                <a:gd name="T14" fmla="*/ 52 w 52"/>
                <a:gd name="T15" fmla="*/ 4 h 69"/>
                <a:gd name="T16" fmla="*/ 52 w 52"/>
                <a:gd name="T17" fmla="*/ 8 h 69"/>
                <a:gd name="T18" fmla="*/ 52 w 52"/>
                <a:gd name="T19" fmla="*/ 12 h 69"/>
                <a:gd name="T20" fmla="*/ 52 w 52"/>
                <a:gd name="T21" fmla="*/ 12 h 69"/>
                <a:gd name="T22" fmla="*/ 48 w 52"/>
                <a:gd name="T23" fmla="*/ 17 h 69"/>
                <a:gd name="T24" fmla="*/ 48 w 52"/>
                <a:gd name="T25" fmla="*/ 17 h 69"/>
                <a:gd name="T26" fmla="*/ 43 w 52"/>
                <a:gd name="T27" fmla="*/ 17 h 69"/>
                <a:gd name="T28" fmla="*/ 39 w 52"/>
                <a:gd name="T29" fmla="*/ 12 h 69"/>
                <a:gd name="T30" fmla="*/ 35 w 52"/>
                <a:gd name="T31" fmla="*/ 8 h 69"/>
                <a:gd name="T32" fmla="*/ 35 w 52"/>
                <a:gd name="T33" fmla="*/ 8 h 69"/>
                <a:gd name="T34" fmla="*/ 35 w 52"/>
                <a:gd name="T35" fmla="*/ 8 h 69"/>
                <a:gd name="T36" fmla="*/ 30 w 52"/>
                <a:gd name="T37" fmla="*/ 12 h 69"/>
                <a:gd name="T38" fmla="*/ 26 w 52"/>
                <a:gd name="T39" fmla="*/ 17 h 69"/>
                <a:gd name="T40" fmla="*/ 26 w 52"/>
                <a:gd name="T41" fmla="*/ 21 h 69"/>
                <a:gd name="T42" fmla="*/ 26 w 52"/>
                <a:gd name="T43" fmla="*/ 51 h 69"/>
                <a:gd name="T44" fmla="*/ 26 w 52"/>
                <a:gd name="T45" fmla="*/ 60 h 69"/>
                <a:gd name="T46" fmla="*/ 26 w 52"/>
                <a:gd name="T47" fmla="*/ 60 h 69"/>
                <a:gd name="T48" fmla="*/ 26 w 52"/>
                <a:gd name="T49" fmla="*/ 64 h 69"/>
                <a:gd name="T50" fmla="*/ 30 w 52"/>
                <a:gd name="T51" fmla="*/ 64 h 69"/>
                <a:gd name="T52" fmla="*/ 35 w 52"/>
                <a:gd name="T53" fmla="*/ 69 h 69"/>
                <a:gd name="T54" fmla="*/ 39 w 52"/>
                <a:gd name="T55" fmla="*/ 69 h 69"/>
                <a:gd name="T56" fmla="*/ 39 w 52"/>
                <a:gd name="T57" fmla="*/ 69 h 69"/>
                <a:gd name="T58" fmla="*/ 0 w 52"/>
                <a:gd name="T59" fmla="*/ 69 h 69"/>
                <a:gd name="T60" fmla="*/ 0 w 52"/>
                <a:gd name="T61" fmla="*/ 69 h 69"/>
                <a:gd name="T62" fmla="*/ 5 w 52"/>
                <a:gd name="T63" fmla="*/ 69 h 69"/>
                <a:gd name="T64" fmla="*/ 9 w 52"/>
                <a:gd name="T65" fmla="*/ 64 h 69"/>
                <a:gd name="T66" fmla="*/ 9 w 52"/>
                <a:gd name="T67" fmla="*/ 64 h 69"/>
                <a:gd name="T68" fmla="*/ 13 w 52"/>
                <a:gd name="T69" fmla="*/ 60 h 69"/>
                <a:gd name="T70" fmla="*/ 13 w 52"/>
                <a:gd name="T71" fmla="*/ 60 h 69"/>
                <a:gd name="T72" fmla="*/ 13 w 52"/>
                <a:gd name="T73" fmla="*/ 51 h 69"/>
                <a:gd name="T74" fmla="*/ 13 w 52"/>
                <a:gd name="T75" fmla="*/ 25 h 69"/>
                <a:gd name="T76" fmla="*/ 13 w 52"/>
                <a:gd name="T77" fmla="*/ 17 h 69"/>
                <a:gd name="T78" fmla="*/ 9 w 52"/>
                <a:gd name="T79" fmla="*/ 12 h 69"/>
                <a:gd name="T80" fmla="*/ 9 w 52"/>
                <a:gd name="T81" fmla="*/ 8 h 69"/>
                <a:gd name="T82" fmla="*/ 9 w 52"/>
                <a:gd name="T83" fmla="*/ 8 h 69"/>
                <a:gd name="T84" fmla="*/ 9 w 52"/>
                <a:gd name="T85" fmla="*/ 8 h 69"/>
                <a:gd name="T86" fmla="*/ 5 w 52"/>
                <a:gd name="T87" fmla="*/ 8 h 69"/>
                <a:gd name="T88" fmla="*/ 5 w 52"/>
                <a:gd name="T89" fmla="*/ 8 h 69"/>
                <a:gd name="T90" fmla="*/ 0 w 52"/>
                <a:gd name="T91" fmla="*/ 8 h 69"/>
                <a:gd name="T92" fmla="*/ 0 w 52"/>
                <a:gd name="T93" fmla="*/ 4 h 69"/>
                <a:gd name="T94" fmla="*/ 22 w 52"/>
                <a:gd name="T95" fmla="*/ 0 h 69"/>
                <a:gd name="T96" fmla="*/ 26 w 52"/>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69"/>
                <a:gd name="T149" fmla="*/ 52 w 52"/>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69">
                  <a:moveTo>
                    <a:pt x="26" y="0"/>
                  </a:moveTo>
                  <a:lnTo>
                    <a:pt x="26" y="17"/>
                  </a:lnTo>
                  <a:lnTo>
                    <a:pt x="30" y="4"/>
                  </a:lnTo>
                  <a:lnTo>
                    <a:pt x="35" y="0"/>
                  </a:lnTo>
                  <a:lnTo>
                    <a:pt x="43" y="0"/>
                  </a:lnTo>
                  <a:lnTo>
                    <a:pt x="48" y="0"/>
                  </a:lnTo>
                  <a:lnTo>
                    <a:pt x="52" y="4"/>
                  </a:lnTo>
                  <a:lnTo>
                    <a:pt x="52" y="8"/>
                  </a:lnTo>
                  <a:lnTo>
                    <a:pt x="52" y="12"/>
                  </a:lnTo>
                  <a:lnTo>
                    <a:pt x="48" y="17"/>
                  </a:lnTo>
                  <a:lnTo>
                    <a:pt x="43" y="17"/>
                  </a:lnTo>
                  <a:lnTo>
                    <a:pt x="39" y="12"/>
                  </a:lnTo>
                  <a:lnTo>
                    <a:pt x="35" y="8"/>
                  </a:lnTo>
                  <a:lnTo>
                    <a:pt x="30" y="12"/>
                  </a:lnTo>
                  <a:lnTo>
                    <a:pt x="26" y="17"/>
                  </a:lnTo>
                  <a:lnTo>
                    <a:pt x="26" y="21"/>
                  </a:lnTo>
                  <a:lnTo>
                    <a:pt x="26" y="51"/>
                  </a:lnTo>
                  <a:lnTo>
                    <a:pt x="26" y="60"/>
                  </a:lnTo>
                  <a:lnTo>
                    <a:pt x="26" y="64"/>
                  </a:lnTo>
                  <a:lnTo>
                    <a:pt x="30" y="64"/>
                  </a:lnTo>
                  <a:lnTo>
                    <a:pt x="35" y="69"/>
                  </a:lnTo>
                  <a:lnTo>
                    <a:pt x="39" y="69"/>
                  </a:lnTo>
                  <a:lnTo>
                    <a:pt x="0" y="69"/>
                  </a:lnTo>
                  <a:lnTo>
                    <a:pt x="5" y="69"/>
                  </a:lnTo>
                  <a:lnTo>
                    <a:pt x="9" y="64"/>
                  </a:lnTo>
                  <a:lnTo>
                    <a:pt x="13" y="60"/>
                  </a:lnTo>
                  <a:lnTo>
                    <a:pt x="13" y="51"/>
                  </a:lnTo>
                  <a:lnTo>
                    <a:pt x="13" y="25"/>
                  </a:lnTo>
                  <a:lnTo>
                    <a:pt x="13" y="17"/>
                  </a:lnTo>
                  <a:lnTo>
                    <a:pt x="9" y="12"/>
                  </a:lnTo>
                  <a:lnTo>
                    <a:pt x="9" y="8"/>
                  </a:lnTo>
                  <a:lnTo>
                    <a:pt x="5" y="8"/>
                  </a:lnTo>
                  <a:lnTo>
                    <a:pt x="0" y="8"/>
                  </a:lnTo>
                  <a:lnTo>
                    <a:pt x="0" y="4"/>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21593" name="Freeform 83"/>
            <p:cNvSpPr>
              <a:spLocks noEditPoints="1"/>
            </p:cNvSpPr>
            <p:nvPr/>
          </p:nvSpPr>
          <p:spPr bwMode="auto">
            <a:xfrm>
              <a:off x="461" y="2657"/>
              <a:ext cx="65" cy="69"/>
            </a:xfrm>
            <a:custGeom>
              <a:avLst/>
              <a:gdLst>
                <a:gd name="T0" fmla="*/ 35 w 65"/>
                <a:gd name="T1" fmla="*/ 0 h 69"/>
                <a:gd name="T2" fmla="*/ 43 w 65"/>
                <a:gd name="T3" fmla="*/ 0 h 69"/>
                <a:gd name="T4" fmla="*/ 52 w 65"/>
                <a:gd name="T5" fmla="*/ 4 h 69"/>
                <a:gd name="T6" fmla="*/ 61 w 65"/>
                <a:gd name="T7" fmla="*/ 8 h 69"/>
                <a:gd name="T8" fmla="*/ 65 w 65"/>
                <a:gd name="T9" fmla="*/ 21 h 69"/>
                <a:gd name="T10" fmla="*/ 65 w 65"/>
                <a:gd name="T11" fmla="*/ 34 h 69"/>
                <a:gd name="T12" fmla="*/ 65 w 65"/>
                <a:gd name="T13" fmla="*/ 43 h 69"/>
                <a:gd name="T14" fmla="*/ 61 w 65"/>
                <a:gd name="T15" fmla="*/ 51 h 69"/>
                <a:gd name="T16" fmla="*/ 56 w 65"/>
                <a:gd name="T17" fmla="*/ 60 h 69"/>
                <a:gd name="T18" fmla="*/ 52 w 65"/>
                <a:gd name="T19" fmla="*/ 64 h 69"/>
                <a:gd name="T20" fmla="*/ 43 w 65"/>
                <a:gd name="T21" fmla="*/ 69 h 69"/>
                <a:gd name="T22" fmla="*/ 35 w 65"/>
                <a:gd name="T23" fmla="*/ 69 h 69"/>
                <a:gd name="T24" fmla="*/ 22 w 65"/>
                <a:gd name="T25" fmla="*/ 69 h 69"/>
                <a:gd name="T26" fmla="*/ 13 w 65"/>
                <a:gd name="T27" fmla="*/ 64 h 69"/>
                <a:gd name="T28" fmla="*/ 9 w 65"/>
                <a:gd name="T29" fmla="*/ 60 h 69"/>
                <a:gd name="T30" fmla="*/ 5 w 65"/>
                <a:gd name="T31" fmla="*/ 47 h 69"/>
                <a:gd name="T32" fmla="*/ 0 w 65"/>
                <a:gd name="T33" fmla="*/ 34 h 69"/>
                <a:gd name="T34" fmla="*/ 0 w 65"/>
                <a:gd name="T35" fmla="*/ 25 h 69"/>
                <a:gd name="T36" fmla="*/ 5 w 65"/>
                <a:gd name="T37" fmla="*/ 17 h 69"/>
                <a:gd name="T38" fmla="*/ 9 w 65"/>
                <a:gd name="T39" fmla="*/ 8 h 69"/>
                <a:gd name="T40" fmla="*/ 18 w 65"/>
                <a:gd name="T41" fmla="*/ 4 h 69"/>
                <a:gd name="T42" fmla="*/ 26 w 65"/>
                <a:gd name="T43" fmla="*/ 0 h 69"/>
                <a:gd name="T44" fmla="*/ 35 w 65"/>
                <a:gd name="T45" fmla="*/ 0 h 69"/>
                <a:gd name="T46" fmla="*/ 30 w 65"/>
                <a:gd name="T47" fmla="*/ 4 h 69"/>
                <a:gd name="T48" fmla="*/ 26 w 65"/>
                <a:gd name="T49" fmla="*/ 4 h 69"/>
                <a:gd name="T50" fmla="*/ 22 w 65"/>
                <a:gd name="T51" fmla="*/ 4 h 69"/>
                <a:gd name="T52" fmla="*/ 18 w 65"/>
                <a:gd name="T53" fmla="*/ 8 h 69"/>
                <a:gd name="T54" fmla="*/ 18 w 65"/>
                <a:gd name="T55" fmla="*/ 12 h 69"/>
                <a:gd name="T56" fmla="*/ 13 w 65"/>
                <a:gd name="T57" fmla="*/ 21 h 69"/>
                <a:gd name="T58" fmla="*/ 13 w 65"/>
                <a:gd name="T59" fmla="*/ 30 h 69"/>
                <a:gd name="T60" fmla="*/ 13 w 65"/>
                <a:gd name="T61" fmla="*/ 43 h 69"/>
                <a:gd name="T62" fmla="*/ 22 w 65"/>
                <a:gd name="T63" fmla="*/ 56 h 69"/>
                <a:gd name="T64" fmla="*/ 26 w 65"/>
                <a:gd name="T65" fmla="*/ 64 h 69"/>
                <a:gd name="T66" fmla="*/ 35 w 65"/>
                <a:gd name="T67" fmla="*/ 64 h 69"/>
                <a:gd name="T68" fmla="*/ 43 w 65"/>
                <a:gd name="T69" fmla="*/ 64 h 69"/>
                <a:gd name="T70" fmla="*/ 48 w 65"/>
                <a:gd name="T71" fmla="*/ 60 h 69"/>
                <a:gd name="T72" fmla="*/ 52 w 65"/>
                <a:gd name="T73" fmla="*/ 51 h 69"/>
                <a:gd name="T74" fmla="*/ 52 w 65"/>
                <a:gd name="T75" fmla="*/ 38 h 69"/>
                <a:gd name="T76" fmla="*/ 52 w 65"/>
                <a:gd name="T77" fmla="*/ 21 h 69"/>
                <a:gd name="T78" fmla="*/ 48 w 65"/>
                <a:gd name="T79" fmla="*/ 8 h 69"/>
                <a:gd name="T80" fmla="*/ 39 w 65"/>
                <a:gd name="T81" fmla="*/ 4 h 69"/>
                <a:gd name="T82" fmla="*/ 30 w 65"/>
                <a:gd name="T83" fmla="*/ 4 h 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69"/>
                <a:gd name="T128" fmla="*/ 65 w 65"/>
                <a:gd name="T129" fmla="*/ 69 h 6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69">
                  <a:moveTo>
                    <a:pt x="35" y="0"/>
                  </a:moveTo>
                  <a:lnTo>
                    <a:pt x="43" y="0"/>
                  </a:lnTo>
                  <a:lnTo>
                    <a:pt x="52" y="4"/>
                  </a:lnTo>
                  <a:lnTo>
                    <a:pt x="61" y="8"/>
                  </a:lnTo>
                  <a:lnTo>
                    <a:pt x="65" y="21"/>
                  </a:lnTo>
                  <a:lnTo>
                    <a:pt x="65" y="34"/>
                  </a:lnTo>
                  <a:lnTo>
                    <a:pt x="65" y="43"/>
                  </a:lnTo>
                  <a:lnTo>
                    <a:pt x="61" y="51"/>
                  </a:lnTo>
                  <a:lnTo>
                    <a:pt x="56" y="60"/>
                  </a:lnTo>
                  <a:lnTo>
                    <a:pt x="52" y="64"/>
                  </a:lnTo>
                  <a:lnTo>
                    <a:pt x="43" y="69"/>
                  </a:lnTo>
                  <a:lnTo>
                    <a:pt x="35" y="69"/>
                  </a:lnTo>
                  <a:lnTo>
                    <a:pt x="22" y="69"/>
                  </a:lnTo>
                  <a:lnTo>
                    <a:pt x="13" y="64"/>
                  </a:lnTo>
                  <a:lnTo>
                    <a:pt x="9" y="60"/>
                  </a:lnTo>
                  <a:lnTo>
                    <a:pt x="5" y="47"/>
                  </a:lnTo>
                  <a:lnTo>
                    <a:pt x="0" y="34"/>
                  </a:lnTo>
                  <a:lnTo>
                    <a:pt x="0" y="25"/>
                  </a:lnTo>
                  <a:lnTo>
                    <a:pt x="5" y="17"/>
                  </a:lnTo>
                  <a:lnTo>
                    <a:pt x="9" y="8"/>
                  </a:lnTo>
                  <a:lnTo>
                    <a:pt x="18" y="4"/>
                  </a:lnTo>
                  <a:lnTo>
                    <a:pt x="26" y="0"/>
                  </a:lnTo>
                  <a:lnTo>
                    <a:pt x="35" y="0"/>
                  </a:lnTo>
                  <a:close/>
                  <a:moveTo>
                    <a:pt x="30" y="4"/>
                  </a:moveTo>
                  <a:lnTo>
                    <a:pt x="26" y="4"/>
                  </a:lnTo>
                  <a:lnTo>
                    <a:pt x="22" y="4"/>
                  </a:lnTo>
                  <a:lnTo>
                    <a:pt x="18" y="8"/>
                  </a:lnTo>
                  <a:lnTo>
                    <a:pt x="18" y="12"/>
                  </a:lnTo>
                  <a:lnTo>
                    <a:pt x="13" y="21"/>
                  </a:lnTo>
                  <a:lnTo>
                    <a:pt x="13" y="30"/>
                  </a:lnTo>
                  <a:lnTo>
                    <a:pt x="13" y="43"/>
                  </a:lnTo>
                  <a:lnTo>
                    <a:pt x="22" y="56"/>
                  </a:lnTo>
                  <a:lnTo>
                    <a:pt x="26" y="64"/>
                  </a:lnTo>
                  <a:lnTo>
                    <a:pt x="35" y="64"/>
                  </a:lnTo>
                  <a:lnTo>
                    <a:pt x="43" y="64"/>
                  </a:lnTo>
                  <a:lnTo>
                    <a:pt x="48" y="60"/>
                  </a:lnTo>
                  <a:lnTo>
                    <a:pt x="52" y="51"/>
                  </a:lnTo>
                  <a:lnTo>
                    <a:pt x="52" y="38"/>
                  </a:lnTo>
                  <a:lnTo>
                    <a:pt x="52" y="21"/>
                  </a:lnTo>
                  <a:lnTo>
                    <a:pt x="48" y="8"/>
                  </a:lnTo>
                  <a:lnTo>
                    <a:pt x="39" y="4"/>
                  </a:lnTo>
                  <a:lnTo>
                    <a:pt x="30" y="4"/>
                  </a:lnTo>
                  <a:close/>
                </a:path>
              </a:pathLst>
            </a:custGeom>
            <a:solidFill>
              <a:srgbClr val="000000"/>
            </a:solidFill>
            <a:ln w="0">
              <a:solidFill>
                <a:srgbClr val="000000"/>
              </a:solidFill>
              <a:round/>
              <a:headEnd/>
              <a:tailEnd/>
            </a:ln>
          </p:spPr>
          <p:txBody>
            <a:bodyPr/>
            <a:lstStyle/>
            <a:p>
              <a:endParaRPr lang="en-US"/>
            </a:p>
          </p:txBody>
        </p:sp>
        <p:sp>
          <p:nvSpPr>
            <p:cNvPr id="21594" name="Freeform 84"/>
            <p:cNvSpPr>
              <a:spLocks noEditPoints="1"/>
            </p:cNvSpPr>
            <p:nvPr/>
          </p:nvSpPr>
          <p:spPr bwMode="auto">
            <a:xfrm>
              <a:off x="535" y="2657"/>
              <a:ext cx="73" cy="103"/>
            </a:xfrm>
            <a:custGeom>
              <a:avLst/>
              <a:gdLst>
                <a:gd name="T0" fmla="*/ 21 w 73"/>
                <a:gd name="T1" fmla="*/ 0 h 103"/>
                <a:gd name="T2" fmla="*/ 25 w 73"/>
                <a:gd name="T3" fmla="*/ 12 h 103"/>
                <a:gd name="T4" fmla="*/ 34 w 73"/>
                <a:gd name="T5" fmla="*/ 0 h 103"/>
                <a:gd name="T6" fmla="*/ 47 w 73"/>
                <a:gd name="T7" fmla="*/ 0 h 103"/>
                <a:gd name="T8" fmla="*/ 64 w 73"/>
                <a:gd name="T9" fmla="*/ 4 h 103"/>
                <a:gd name="T10" fmla="*/ 73 w 73"/>
                <a:gd name="T11" fmla="*/ 30 h 103"/>
                <a:gd name="T12" fmla="*/ 60 w 73"/>
                <a:gd name="T13" fmla="*/ 60 h 103"/>
                <a:gd name="T14" fmla="*/ 38 w 73"/>
                <a:gd name="T15" fmla="*/ 69 h 103"/>
                <a:gd name="T16" fmla="*/ 30 w 73"/>
                <a:gd name="T17" fmla="*/ 69 h 103"/>
                <a:gd name="T18" fmla="*/ 25 w 73"/>
                <a:gd name="T19" fmla="*/ 64 h 103"/>
                <a:gd name="T20" fmla="*/ 25 w 73"/>
                <a:gd name="T21" fmla="*/ 94 h 103"/>
                <a:gd name="T22" fmla="*/ 25 w 73"/>
                <a:gd name="T23" fmla="*/ 99 h 103"/>
                <a:gd name="T24" fmla="*/ 30 w 73"/>
                <a:gd name="T25" fmla="*/ 103 h 103"/>
                <a:gd name="T26" fmla="*/ 34 w 73"/>
                <a:gd name="T27" fmla="*/ 103 h 103"/>
                <a:gd name="T28" fmla="*/ 0 w 73"/>
                <a:gd name="T29" fmla="*/ 103 h 103"/>
                <a:gd name="T30" fmla="*/ 4 w 73"/>
                <a:gd name="T31" fmla="*/ 99 h 103"/>
                <a:gd name="T32" fmla="*/ 8 w 73"/>
                <a:gd name="T33" fmla="*/ 99 h 103"/>
                <a:gd name="T34" fmla="*/ 13 w 73"/>
                <a:gd name="T35" fmla="*/ 94 h 103"/>
                <a:gd name="T36" fmla="*/ 13 w 73"/>
                <a:gd name="T37" fmla="*/ 17 h 103"/>
                <a:gd name="T38" fmla="*/ 8 w 73"/>
                <a:gd name="T39" fmla="*/ 8 h 103"/>
                <a:gd name="T40" fmla="*/ 8 w 73"/>
                <a:gd name="T41" fmla="*/ 8 h 103"/>
                <a:gd name="T42" fmla="*/ 4 w 73"/>
                <a:gd name="T43" fmla="*/ 8 h 103"/>
                <a:gd name="T44" fmla="*/ 4 w 73"/>
                <a:gd name="T45" fmla="*/ 8 h 103"/>
                <a:gd name="T46" fmla="*/ 25 w 73"/>
                <a:gd name="T47" fmla="*/ 17 h 103"/>
                <a:gd name="T48" fmla="*/ 25 w 73"/>
                <a:gd name="T49" fmla="*/ 51 h 103"/>
                <a:gd name="T50" fmla="*/ 25 w 73"/>
                <a:gd name="T51" fmla="*/ 60 h 103"/>
                <a:gd name="T52" fmla="*/ 34 w 73"/>
                <a:gd name="T53" fmla="*/ 64 h 103"/>
                <a:gd name="T54" fmla="*/ 47 w 73"/>
                <a:gd name="T55" fmla="*/ 64 h 103"/>
                <a:gd name="T56" fmla="*/ 56 w 73"/>
                <a:gd name="T57" fmla="*/ 51 h 103"/>
                <a:gd name="T58" fmla="*/ 56 w 73"/>
                <a:gd name="T59" fmla="*/ 25 h 103"/>
                <a:gd name="T60" fmla="*/ 47 w 73"/>
                <a:gd name="T61" fmla="*/ 12 h 103"/>
                <a:gd name="T62" fmla="*/ 38 w 73"/>
                <a:gd name="T63" fmla="*/ 8 h 103"/>
                <a:gd name="T64" fmla="*/ 30 w 73"/>
                <a:gd name="T65" fmla="*/ 12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103"/>
                <a:gd name="T101" fmla="*/ 73 w 73"/>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103">
                  <a:moveTo>
                    <a:pt x="0" y="4"/>
                  </a:moveTo>
                  <a:lnTo>
                    <a:pt x="21" y="0"/>
                  </a:lnTo>
                  <a:lnTo>
                    <a:pt x="25" y="0"/>
                  </a:lnTo>
                  <a:lnTo>
                    <a:pt x="25" y="12"/>
                  </a:lnTo>
                  <a:lnTo>
                    <a:pt x="30" y="8"/>
                  </a:lnTo>
                  <a:lnTo>
                    <a:pt x="34" y="0"/>
                  </a:lnTo>
                  <a:lnTo>
                    <a:pt x="38" y="0"/>
                  </a:lnTo>
                  <a:lnTo>
                    <a:pt x="47" y="0"/>
                  </a:lnTo>
                  <a:lnTo>
                    <a:pt x="56" y="0"/>
                  </a:lnTo>
                  <a:lnTo>
                    <a:pt x="64" y="4"/>
                  </a:lnTo>
                  <a:lnTo>
                    <a:pt x="69" y="17"/>
                  </a:lnTo>
                  <a:lnTo>
                    <a:pt x="73" y="30"/>
                  </a:lnTo>
                  <a:lnTo>
                    <a:pt x="69" y="47"/>
                  </a:lnTo>
                  <a:lnTo>
                    <a:pt x="60" y="60"/>
                  </a:lnTo>
                  <a:lnTo>
                    <a:pt x="51" y="69"/>
                  </a:lnTo>
                  <a:lnTo>
                    <a:pt x="38" y="69"/>
                  </a:lnTo>
                  <a:lnTo>
                    <a:pt x="34" y="69"/>
                  </a:lnTo>
                  <a:lnTo>
                    <a:pt x="30" y="69"/>
                  </a:lnTo>
                  <a:lnTo>
                    <a:pt x="25" y="69"/>
                  </a:lnTo>
                  <a:lnTo>
                    <a:pt x="25" y="64"/>
                  </a:lnTo>
                  <a:lnTo>
                    <a:pt x="25" y="86"/>
                  </a:lnTo>
                  <a:lnTo>
                    <a:pt x="25" y="94"/>
                  </a:lnTo>
                  <a:lnTo>
                    <a:pt x="25" y="99"/>
                  </a:lnTo>
                  <a:lnTo>
                    <a:pt x="30" y="103"/>
                  </a:lnTo>
                  <a:lnTo>
                    <a:pt x="34" y="103"/>
                  </a:lnTo>
                  <a:lnTo>
                    <a:pt x="0" y="103"/>
                  </a:lnTo>
                  <a:lnTo>
                    <a:pt x="4" y="99"/>
                  </a:lnTo>
                  <a:lnTo>
                    <a:pt x="8" y="99"/>
                  </a:lnTo>
                  <a:lnTo>
                    <a:pt x="13" y="94"/>
                  </a:lnTo>
                  <a:lnTo>
                    <a:pt x="13" y="86"/>
                  </a:lnTo>
                  <a:lnTo>
                    <a:pt x="13" y="17"/>
                  </a:lnTo>
                  <a:lnTo>
                    <a:pt x="13" y="12"/>
                  </a:lnTo>
                  <a:lnTo>
                    <a:pt x="8" y="8"/>
                  </a:lnTo>
                  <a:lnTo>
                    <a:pt x="4" y="8"/>
                  </a:lnTo>
                  <a:lnTo>
                    <a:pt x="0" y="4"/>
                  </a:lnTo>
                  <a:close/>
                  <a:moveTo>
                    <a:pt x="25" y="17"/>
                  </a:moveTo>
                  <a:lnTo>
                    <a:pt x="25" y="43"/>
                  </a:lnTo>
                  <a:lnTo>
                    <a:pt x="25" y="51"/>
                  </a:lnTo>
                  <a:lnTo>
                    <a:pt x="25" y="56"/>
                  </a:lnTo>
                  <a:lnTo>
                    <a:pt x="25" y="60"/>
                  </a:lnTo>
                  <a:lnTo>
                    <a:pt x="30" y="64"/>
                  </a:lnTo>
                  <a:lnTo>
                    <a:pt x="34" y="64"/>
                  </a:lnTo>
                  <a:lnTo>
                    <a:pt x="38" y="64"/>
                  </a:lnTo>
                  <a:lnTo>
                    <a:pt x="47" y="64"/>
                  </a:lnTo>
                  <a:lnTo>
                    <a:pt x="51" y="60"/>
                  </a:lnTo>
                  <a:lnTo>
                    <a:pt x="56" y="51"/>
                  </a:lnTo>
                  <a:lnTo>
                    <a:pt x="60" y="38"/>
                  </a:lnTo>
                  <a:lnTo>
                    <a:pt x="56" y="25"/>
                  </a:lnTo>
                  <a:lnTo>
                    <a:pt x="51" y="17"/>
                  </a:lnTo>
                  <a:lnTo>
                    <a:pt x="47" y="12"/>
                  </a:lnTo>
                  <a:lnTo>
                    <a:pt x="38" y="8"/>
                  </a:lnTo>
                  <a:lnTo>
                    <a:pt x="34" y="12"/>
                  </a:lnTo>
                  <a:lnTo>
                    <a:pt x="30" y="12"/>
                  </a:lnTo>
                  <a:lnTo>
                    <a:pt x="25" y="17"/>
                  </a:lnTo>
                  <a:close/>
                </a:path>
              </a:pathLst>
            </a:custGeom>
            <a:solidFill>
              <a:srgbClr val="000000"/>
            </a:solidFill>
            <a:ln w="0">
              <a:solidFill>
                <a:srgbClr val="000000"/>
              </a:solidFill>
              <a:round/>
              <a:headEnd/>
              <a:tailEnd/>
            </a:ln>
          </p:spPr>
          <p:txBody>
            <a:bodyPr/>
            <a:lstStyle/>
            <a:p>
              <a:endParaRPr lang="en-US"/>
            </a:p>
          </p:txBody>
        </p:sp>
        <p:sp>
          <p:nvSpPr>
            <p:cNvPr id="21595" name="Freeform 85"/>
            <p:cNvSpPr>
              <a:spLocks noEditPoints="1"/>
            </p:cNvSpPr>
            <p:nvPr/>
          </p:nvSpPr>
          <p:spPr bwMode="auto">
            <a:xfrm>
              <a:off x="617" y="2657"/>
              <a:ext cx="60" cy="69"/>
            </a:xfrm>
            <a:custGeom>
              <a:avLst/>
              <a:gdLst>
                <a:gd name="T0" fmla="*/ 12 w 60"/>
                <a:gd name="T1" fmla="*/ 25 h 69"/>
                <a:gd name="T2" fmla="*/ 12 w 60"/>
                <a:gd name="T3" fmla="*/ 38 h 69"/>
                <a:gd name="T4" fmla="*/ 17 w 60"/>
                <a:gd name="T5" fmla="*/ 47 h 69"/>
                <a:gd name="T6" fmla="*/ 25 w 60"/>
                <a:gd name="T7" fmla="*/ 56 h 69"/>
                <a:gd name="T8" fmla="*/ 38 w 60"/>
                <a:gd name="T9" fmla="*/ 56 h 69"/>
                <a:gd name="T10" fmla="*/ 43 w 60"/>
                <a:gd name="T11" fmla="*/ 56 h 69"/>
                <a:gd name="T12" fmla="*/ 47 w 60"/>
                <a:gd name="T13" fmla="*/ 56 h 69"/>
                <a:gd name="T14" fmla="*/ 51 w 60"/>
                <a:gd name="T15" fmla="*/ 51 h 69"/>
                <a:gd name="T16" fmla="*/ 56 w 60"/>
                <a:gd name="T17" fmla="*/ 43 h 69"/>
                <a:gd name="T18" fmla="*/ 60 w 60"/>
                <a:gd name="T19" fmla="*/ 43 h 69"/>
                <a:gd name="T20" fmla="*/ 56 w 60"/>
                <a:gd name="T21" fmla="*/ 51 h 69"/>
                <a:gd name="T22" fmla="*/ 47 w 60"/>
                <a:gd name="T23" fmla="*/ 64 h 69"/>
                <a:gd name="T24" fmla="*/ 38 w 60"/>
                <a:gd name="T25" fmla="*/ 69 h 69"/>
                <a:gd name="T26" fmla="*/ 30 w 60"/>
                <a:gd name="T27" fmla="*/ 69 h 69"/>
                <a:gd name="T28" fmla="*/ 17 w 60"/>
                <a:gd name="T29" fmla="*/ 69 h 69"/>
                <a:gd name="T30" fmla="*/ 8 w 60"/>
                <a:gd name="T31" fmla="*/ 60 h 69"/>
                <a:gd name="T32" fmla="*/ 4 w 60"/>
                <a:gd name="T33" fmla="*/ 51 h 69"/>
                <a:gd name="T34" fmla="*/ 0 w 60"/>
                <a:gd name="T35" fmla="*/ 34 h 69"/>
                <a:gd name="T36" fmla="*/ 4 w 60"/>
                <a:gd name="T37" fmla="*/ 21 h 69"/>
                <a:gd name="T38" fmla="*/ 8 w 60"/>
                <a:gd name="T39" fmla="*/ 8 h 69"/>
                <a:gd name="T40" fmla="*/ 21 w 60"/>
                <a:gd name="T41" fmla="*/ 0 h 69"/>
                <a:gd name="T42" fmla="*/ 30 w 60"/>
                <a:gd name="T43" fmla="*/ 0 h 69"/>
                <a:gd name="T44" fmla="*/ 43 w 60"/>
                <a:gd name="T45" fmla="*/ 0 h 69"/>
                <a:gd name="T46" fmla="*/ 51 w 60"/>
                <a:gd name="T47" fmla="*/ 4 h 69"/>
                <a:gd name="T48" fmla="*/ 56 w 60"/>
                <a:gd name="T49" fmla="*/ 12 h 69"/>
                <a:gd name="T50" fmla="*/ 60 w 60"/>
                <a:gd name="T51" fmla="*/ 25 h 69"/>
                <a:gd name="T52" fmla="*/ 12 w 60"/>
                <a:gd name="T53" fmla="*/ 25 h 69"/>
                <a:gd name="T54" fmla="*/ 12 w 60"/>
                <a:gd name="T55" fmla="*/ 21 h 69"/>
                <a:gd name="T56" fmla="*/ 43 w 60"/>
                <a:gd name="T57" fmla="*/ 21 h 69"/>
                <a:gd name="T58" fmla="*/ 43 w 60"/>
                <a:gd name="T59" fmla="*/ 17 h 69"/>
                <a:gd name="T60" fmla="*/ 38 w 60"/>
                <a:gd name="T61" fmla="*/ 12 h 69"/>
                <a:gd name="T62" fmla="*/ 38 w 60"/>
                <a:gd name="T63" fmla="*/ 8 h 69"/>
                <a:gd name="T64" fmla="*/ 34 w 60"/>
                <a:gd name="T65" fmla="*/ 4 h 69"/>
                <a:gd name="T66" fmla="*/ 30 w 60"/>
                <a:gd name="T67" fmla="*/ 4 h 69"/>
                <a:gd name="T68" fmla="*/ 25 w 60"/>
                <a:gd name="T69" fmla="*/ 4 h 69"/>
                <a:gd name="T70" fmla="*/ 21 w 60"/>
                <a:gd name="T71" fmla="*/ 4 h 69"/>
                <a:gd name="T72" fmla="*/ 17 w 60"/>
                <a:gd name="T73" fmla="*/ 8 h 69"/>
                <a:gd name="T74" fmla="*/ 12 w 60"/>
                <a:gd name="T75" fmla="*/ 12 h 69"/>
                <a:gd name="T76" fmla="*/ 12 w 60"/>
                <a:gd name="T77" fmla="*/ 21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0"/>
                <a:gd name="T118" fmla="*/ 0 h 69"/>
                <a:gd name="T119" fmla="*/ 60 w 60"/>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0" h="69">
                  <a:moveTo>
                    <a:pt x="12" y="25"/>
                  </a:moveTo>
                  <a:lnTo>
                    <a:pt x="12" y="38"/>
                  </a:lnTo>
                  <a:lnTo>
                    <a:pt x="17" y="47"/>
                  </a:lnTo>
                  <a:lnTo>
                    <a:pt x="25" y="56"/>
                  </a:lnTo>
                  <a:lnTo>
                    <a:pt x="38" y="56"/>
                  </a:lnTo>
                  <a:lnTo>
                    <a:pt x="43" y="56"/>
                  </a:lnTo>
                  <a:lnTo>
                    <a:pt x="47" y="56"/>
                  </a:lnTo>
                  <a:lnTo>
                    <a:pt x="51" y="51"/>
                  </a:lnTo>
                  <a:lnTo>
                    <a:pt x="56" y="43"/>
                  </a:lnTo>
                  <a:lnTo>
                    <a:pt x="60" y="43"/>
                  </a:lnTo>
                  <a:lnTo>
                    <a:pt x="56" y="51"/>
                  </a:lnTo>
                  <a:lnTo>
                    <a:pt x="47" y="64"/>
                  </a:lnTo>
                  <a:lnTo>
                    <a:pt x="38" y="69"/>
                  </a:lnTo>
                  <a:lnTo>
                    <a:pt x="30" y="69"/>
                  </a:lnTo>
                  <a:lnTo>
                    <a:pt x="17" y="69"/>
                  </a:lnTo>
                  <a:lnTo>
                    <a:pt x="8" y="60"/>
                  </a:lnTo>
                  <a:lnTo>
                    <a:pt x="4" y="51"/>
                  </a:lnTo>
                  <a:lnTo>
                    <a:pt x="0" y="34"/>
                  </a:lnTo>
                  <a:lnTo>
                    <a:pt x="4" y="21"/>
                  </a:lnTo>
                  <a:lnTo>
                    <a:pt x="8" y="8"/>
                  </a:lnTo>
                  <a:lnTo>
                    <a:pt x="21" y="0"/>
                  </a:lnTo>
                  <a:lnTo>
                    <a:pt x="30" y="0"/>
                  </a:lnTo>
                  <a:lnTo>
                    <a:pt x="43" y="0"/>
                  </a:lnTo>
                  <a:lnTo>
                    <a:pt x="51" y="4"/>
                  </a:lnTo>
                  <a:lnTo>
                    <a:pt x="56" y="12"/>
                  </a:lnTo>
                  <a:lnTo>
                    <a:pt x="60" y="25"/>
                  </a:lnTo>
                  <a:lnTo>
                    <a:pt x="12" y="25"/>
                  </a:lnTo>
                  <a:close/>
                  <a:moveTo>
                    <a:pt x="12" y="21"/>
                  </a:moveTo>
                  <a:lnTo>
                    <a:pt x="43" y="21"/>
                  </a:lnTo>
                  <a:lnTo>
                    <a:pt x="43" y="17"/>
                  </a:lnTo>
                  <a:lnTo>
                    <a:pt x="38" y="12"/>
                  </a:lnTo>
                  <a:lnTo>
                    <a:pt x="38" y="8"/>
                  </a:lnTo>
                  <a:lnTo>
                    <a:pt x="34" y="4"/>
                  </a:lnTo>
                  <a:lnTo>
                    <a:pt x="30" y="4"/>
                  </a:lnTo>
                  <a:lnTo>
                    <a:pt x="25" y="4"/>
                  </a:lnTo>
                  <a:lnTo>
                    <a:pt x="21" y="4"/>
                  </a:lnTo>
                  <a:lnTo>
                    <a:pt x="17" y="8"/>
                  </a:lnTo>
                  <a:lnTo>
                    <a:pt x="12" y="12"/>
                  </a:lnTo>
                  <a:lnTo>
                    <a:pt x="12" y="21"/>
                  </a:lnTo>
                  <a:close/>
                </a:path>
              </a:pathLst>
            </a:custGeom>
            <a:solidFill>
              <a:srgbClr val="000000"/>
            </a:solidFill>
            <a:ln w="0">
              <a:solidFill>
                <a:srgbClr val="000000"/>
              </a:solidFill>
              <a:round/>
              <a:headEnd/>
              <a:tailEnd/>
            </a:ln>
          </p:spPr>
          <p:txBody>
            <a:bodyPr/>
            <a:lstStyle/>
            <a:p>
              <a:endParaRPr lang="en-US"/>
            </a:p>
          </p:txBody>
        </p:sp>
        <p:sp>
          <p:nvSpPr>
            <p:cNvPr id="21596" name="Freeform 86"/>
            <p:cNvSpPr>
              <a:spLocks/>
            </p:cNvSpPr>
            <p:nvPr/>
          </p:nvSpPr>
          <p:spPr bwMode="auto">
            <a:xfrm>
              <a:off x="681" y="2657"/>
              <a:ext cx="52" cy="69"/>
            </a:xfrm>
            <a:custGeom>
              <a:avLst/>
              <a:gdLst>
                <a:gd name="T0" fmla="*/ 26 w 52"/>
                <a:gd name="T1" fmla="*/ 0 h 69"/>
                <a:gd name="T2" fmla="*/ 26 w 52"/>
                <a:gd name="T3" fmla="*/ 17 h 69"/>
                <a:gd name="T4" fmla="*/ 30 w 52"/>
                <a:gd name="T5" fmla="*/ 4 h 69"/>
                <a:gd name="T6" fmla="*/ 35 w 52"/>
                <a:gd name="T7" fmla="*/ 0 h 69"/>
                <a:gd name="T8" fmla="*/ 43 w 52"/>
                <a:gd name="T9" fmla="*/ 0 h 69"/>
                <a:gd name="T10" fmla="*/ 48 w 52"/>
                <a:gd name="T11" fmla="*/ 0 h 69"/>
                <a:gd name="T12" fmla="*/ 48 w 52"/>
                <a:gd name="T13" fmla="*/ 0 h 69"/>
                <a:gd name="T14" fmla="*/ 52 w 52"/>
                <a:gd name="T15" fmla="*/ 4 h 69"/>
                <a:gd name="T16" fmla="*/ 52 w 52"/>
                <a:gd name="T17" fmla="*/ 8 h 69"/>
                <a:gd name="T18" fmla="*/ 52 w 52"/>
                <a:gd name="T19" fmla="*/ 12 h 69"/>
                <a:gd name="T20" fmla="*/ 52 w 52"/>
                <a:gd name="T21" fmla="*/ 12 h 69"/>
                <a:gd name="T22" fmla="*/ 48 w 52"/>
                <a:gd name="T23" fmla="*/ 17 h 69"/>
                <a:gd name="T24" fmla="*/ 48 w 52"/>
                <a:gd name="T25" fmla="*/ 17 h 69"/>
                <a:gd name="T26" fmla="*/ 43 w 52"/>
                <a:gd name="T27" fmla="*/ 17 h 69"/>
                <a:gd name="T28" fmla="*/ 39 w 52"/>
                <a:gd name="T29" fmla="*/ 12 h 69"/>
                <a:gd name="T30" fmla="*/ 39 w 52"/>
                <a:gd name="T31" fmla="*/ 8 h 69"/>
                <a:gd name="T32" fmla="*/ 35 w 52"/>
                <a:gd name="T33" fmla="*/ 8 h 69"/>
                <a:gd name="T34" fmla="*/ 35 w 52"/>
                <a:gd name="T35" fmla="*/ 8 h 69"/>
                <a:gd name="T36" fmla="*/ 30 w 52"/>
                <a:gd name="T37" fmla="*/ 12 h 69"/>
                <a:gd name="T38" fmla="*/ 30 w 52"/>
                <a:gd name="T39" fmla="*/ 17 h 69"/>
                <a:gd name="T40" fmla="*/ 26 w 52"/>
                <a:gd name="T41" fmla="*/ 21 h 69"/>
                <a:gd name="T42" fmla="*/ 26 w 52"/>
                <a:gd name="T43" fmla="*/ 51 h 69"/>
                <a:gd name="T44" fmla="*/ 26 w 52"/>
                <a:gd name="T45" fmla="*/ 60 h 69"/>
                <a:gd name="T46" fmla="*/ 26 w 52"/>
                <a:gd name="T47" fmla="*/ 60 h 69"/>
                <a:gd name="T48" fmla="*/ 26 w 52"/>
                <a:gd name="T49" fmla="*/ 64 h 69"/>
                <a:gd name="T50" fmla="*/ 30 w 52"/>
                <a:gd name="T51" fmla="*/ 64 h 69"/>
                <a:gd name="T52" fmla="*/ 35 w 52"/>
                <a:gd name="T53" fmla="*/ 69 h 69"/>
                <a:gd name="T54" fmla="*/ 39 w 52"/>
                <a:gd name="T55" fmla="*/ 69 h 69"/>
                <a:gd name="T56" fmla="*/ 39 w 52"/>
                <a:gd name="T57" fmla="*/ 69 h 69"/>
                <a:gd name="T58" fmla="*/ 0 w 52"/>
                <a:gd name="T59" fmla="*/ 69 h 69"/>
                <a:gd name="T60" fmla="*/ 0 w 52"/>
                <a:gd name="T61" fmla="*/ 69 h 69"/>
                <a:gd name="T62" fmla="*/ 5 w 52"/>
                <a:gd name="T63" fmla="*/ 69 h 69"/>
                <a:gd name="T64" fmla="*/ 9 w 52"/>
                <a:gd name="T65" fmla="*/ 64 h 69"/>
                <a:gd name="T66" fmla="*/ 9 w 52"/>
                <a:gd name="T67" fmla="*/ 64 h 69"/>
                <a:gd name="T68" fmla="*/ 13 w 52"/>
                <a:gd name="T69" fmla="*/ 60 h 69"/>
                <a:gd name="T70" fmla="*/ 13 w 52"/>
                <a:gd name="T71" fmla="*/ 60 h 69"/>
                <a:gd name="T72" fmla="*/ 13 w 52"/>
                <a:gd name="T73" fmla="*/ 51 h 69"/>
                <a:gd name="T74" fmla="*/ 13 w 52"/>
                <a:gd name="T75" fmla="*/ 25 h 69"/>
                <a:gd name="T76" fmla="*/ 13 w 52"/>
                <a:gd name="T77" fmla="*/ 17 h 69"/>
                <a:gd name="T78" fmla="*/ 13 w 52"/>
                <a:gd name="T79" fmla="*/ 12 h 69"/>
                <a:gd name="T80" fmla="*/ 9 w 52"/>
                <a:gd name="T81" fmla="*/ 8 h 69"/>
                <a:gd name="T82" fmla="*/ 9 w 52"/>
                <a:gd name="T83" fmla="*/ 8 h 69"/>
                <a:gd name="T84" fmla="*/ 9 w 52"/>
                <a:gd name="T85" fmla="*/ 8 h 69"/>
                <a:gd name="T86" fmla="*/ 9 w 52"/>
                <a:gd name="T87" fmla="*/ 8 h 69"/>
                <a:gd name="T88" fmla="*/ 5 w 52"/>
                <a:gd name="T89" fmla="*/ 8 h 69"/>
                <a:gd name="T90" fmla="*/ 5 w 52"/>
                <a:gd name="T91" fmla="*/ 8 h 69"/>
                <a:gd name="T92" fmla="*/ 0 w 52"/>
                <a:gd name="T93" fmla="*/ 4 h 69"/>
                <a:gd name="T94" fmla="*/ 22 w 52"/>
                <a:gd name="T95" fmla="*/ 0 h 69"/>
                <a:gd name="T96" fmla="*/ 26 w 52"/>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69"/>
                <a:gd name="T149" fmla="*/ 52 w 52"/>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69">
                  <a:moveTo>
                    <a:pt x="26" y="0"/>
                  </a:moveTo>
                  <a:lnTo>
                    <a:pt x="26" y="17"/>
                  </a:lnTo>
                  <a:lnTo>
                    <a:pt x="30" y="4"/>
                  </a:lnTo>
                  <a:lnTo>
                    <a:pt x="35" y="0"/>
                  </a:lnTo>
                  <a:lnTo>
                    <a:pt x="43" y="0"/>
                  </a:lnTo>
                  <a:lnTo>
                    <a:pt x="48" y="0"/>
                  </a:lnTo>
                  <a:lnTo>
                    <a:pt x="52" y="4"/>
                  </a:lnTo>
                  <a:lnTo>
                    <a:pt x="52" y="8"/>
                  </a:lnTo>
                  <a:lnTo>
                    <a:pt x="52" y="12"/>
                  </a:lnTo>
                  <a:lnTo>
                    <a:pt x="48" y="17"/>
                  </a:lnTo>
                  <a:lnTo>
                    <a:pt x="43" y="17"/>
                  </a:lnTo>
                  <a:lnTo>
                    <a:pt x="39" y="12"/>
                  </a:lnTo>
                  <a:lnTo>
                    <a:pt x="39" y="8"/>
                  </a:lnTo>
                  <a:lnTo>
                    <a:pt x="35" y="8"/>
                  </a:lnTo>
                  <a:lnTo>
                    <a:pt x="30" y="12"/>
                  </a:lnTo>
                  <a:lnTo>
                    <a:pt x="30" y="17"/>
                  </a:lnTo>
                  <a:lnTo>
                    <a:pt x="26" y="21"/>
                  </a:lnTo>
                  <a:lnTo>
                    <a:pt x="26" y="51"/>
                  </a:lnTo>
                  <a:lnTo>
                    <a:pt x="26" y="60"/>
                  </a:lnTo>
                  <a:lnTo>
                    <a:pt x="26" y="64"/>
                  </a:lnTo>
                  <a:lnTo>
                    <a:pt x="30" y="64"/>
                  </a:lnTo>
                  <a:lnTo>
                    <a:pt x="35" y="69"/>
                  </a:lnTo>
                  <a:lnTo>
                    <a:pt x="39" y="69"/>
                  </a:lnTo>
                  <a:lnTo>
                    <a:pt x="0" y="69"/>
                  </a:lnTo>
                  <a:lnTo>
                    <a:pt x="5" y="69"/>
                  </a:lnTo>
                  <a:lnTo>
                    <a:pt x="9" y="64"/>
                  </a:lnTo>
                  <a:lnTo>
                    <a:pt x="13" y="60"/>
                  </a:lnTo>
                  <a:lnTo>
                    <a:pt x="13" y="51"/>
                  </a:lnTo>
                  <a:lnTo>
                    <a:pt x="13" y="25"/>
                  </a:lnTo>
                  <a:lnTo>
                    <a:pt x="13" y="17"/>
                  </a:lnTo>
                  <a:lnTo>
                    <a:pt x="13" y="12"/>
                  </a:lnTo>
                  <a:lnTo>
                    <a:pt x="9" y="8"/>
                  </a:lnTo>
                  <a:lnTo>
                    <a:pt x="5" y="8"/>
                  </a:lnTo>
                  <a:lnTo>
                    <a:pt x="0" y="4"/>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21597" name="Rectangle 87"/>
            <p:cNvSpPr>
              <a:spLocks noChangeArrowheads="1"/>
            </p:cNvSpPr>
            <p:nvPr/>
          </p:nvSpPr>
          <p:spPr bwMode="auto">
            <a:xfrm>
              <a:off x="737" y="2682"/>
              <a:ext cx="39" cy="13"/>
            </a:xfrm>
            <a:prstGeom prst="rect">
              <a:avLst/>
            </a:prstGeom>
            <a:solidFill>
              <a:srgbClr val="000000"/>
            </a:solidFill>
            <a:ln w="0">
              <a:solidFill>
                <a:srgbClr val="000000"/>
              </a:solidFill>
              <a:miter lim="800000"/>
              <a:headEnd/>
              <a:tailEnd/>
            </a:ln>
          </p:spPr>
          <p:txBody>
            <a:bodyPr/>
            <a:lstStyle/>
            <a:p>
              <a:endParaRPr lang="en-US"/>
            </a:p>
          </p:txBody>
        </p:sp>
        <p:sp>
          <p:nvSpPr>
            <p:cNvPr id="21598" name="Freeform 88"/>
            <p:cNvSpPr>
              <a:spLocks/>
            </p:cNvSpPr>
            <p:nvPr/>
          </p:nvSpPr>
          <p:spPr bwMode="auto">
            <a:xfrm>
              <a:off x="780" y="2622"/>
              <a:ext cx="112" cy="104"/>
            </a:xfrm>
            <a:custGeom>
              <a:avLst/>
              <a:gdLst>
                <a:gd name="T0" fmla="*/ 0 w 112"/>
                <a:gd name="T1" fmla="*/ 0 h 104"/>
                <a:gd name="T2" fmla="*/ 26 w 112"/>
                <a:gd name="T3" fmla="*/ 0 h 104"/>
                <a:gd name="T4" fmla="*/ 91 w 112"/>
                <a:gd name="T5" fmla="*/ 78 h 104"/>
                <a:gd name="T6" fmla="*/ 91 w 112"/>
                <a:gd name="T7" fmla="*/ 17 h 104"/>
                <a:gd name="T8" fmla="*/ 91 w 112"/>
                <a:gd name="T9" fmla="*/ 9 h 104"/>
                <a:gd name="T10" fmla="*/ 91 w 112"/>
                <a:gd name="T11" fmla="*/ 4 h 104"/>
                <a:gd name="T12" fmla="*/ 87 w 112"/>
                <a:gd name="T13" fmla="*/ 4 h 104"/>
                <a:gd name="T14" fmla="*/ 82 w 112"/>
                <a:gd name="T15" fmla="*/ 0 h 104"/>
                <a:gd name="T16" fmla="*/ 78 w 112"/>
                <a:gd name="T17" fmla="*/ 0 h 104"/>
                <a:gd name="T18" fmla="*/ 78 w 112"/>
                <a:gd name="T19" fmla="*/ 0 h 104"/>
                <a:gd name="T20" fmla="*/ 112 w 112"/>
                <a:gd name="T21" fmla="*/ 0 h 104"/>
                <a:gd name="T22" fmla="*/ 112 w 112"/>
                <a:gd name="T23" fmla="*/ 0 h 104"/>
                <a:gd name="T24" fmla="*/ 108 w 112"/>
                <a:gd name="T25" fmla="*/ 0 h 104"/>
                <a:gd name="T26" fmla="*/ 104 w 112"/>
                <a:gd name="T27" fmla="*/ 4 h 104"/>
                <a:gd name="T28" fmla="*/ 100 w 112"/>
                <a:gd name="T29" fmla="*/ 4 h 104"/>
                <a:gd name="T30" fmla="*/ 100 w 112"/>
                <a:gd name="T31" fmla="*/ 9 h 104"/>
                <a:gd name="T32" fmla="*/ 100 w 112"/>
                <a:gd name="T33" fmla="*/ 17 h 104"/>
                <a:gd name="T34" fmla="*/ 100 w 112"/>
                <a:gd name="T35" fmla="*/ 104 h 104"/>
                <a:gd name="T36" fmla="*/ 95 w 112"/>
                <a:gd name="T37" fmla="*/ 104 h 104"/>
                <a:gd name="T38" fmla="*/ 26 w 112"/>
                <a:gd name="T39" fmla="*/ 22 h 104"/>
                <a:gd name="T40" fmla="*/ 26 w 112"/>
                <a:gd name="T41" fmla="*/ 86 h 104"/>
                <a:gd name="T42" fmla="*/ 26 w 112"/>
                <a:gd name="T43" fmla="*/ 95 h 104"/>
                <a:gd name="T44" fmla="*/ 31 w 112"/>
                <a:gd name="T45" fmla="*/ 99 h 104"/>
                <a:gd name="T46" fmla="*/ 35 w 112"/>
                <a:gd name="T47" fmla="*/ 104 h 104"/>
                <a:gd name="T48" fmla="*/ 39 w 112"/>
                <a:gd name="T49" fmla="*/ 104 h 104"/>
                <a:gd name="T50" fmla="*/ 43 w 112"/>
                <a:gd name="T51" fmla="*/ 104 h 104"/>
                <a:gd name="T52" fmla="*/ 43 w 112"/>
                <a:gd name="T53" fmla="*/ 104 h 104"/>
                <a:gd name="T54" fmla="*/ 5 w 112"/>
                <a:gd name="T55" fmla="*/ 104 h 104"/>
                <a:gd name="T56" fmla="*/ 5 w 112"/>
                <a:gd name="T57" fmla="*/ 104 h 104"/>
                <a:gd name="T58" fmla="*/ 9 w 112"/>
                <a:gd name="T59" fmla="*/ 104 h 104"/>
                <a:gd name="T60" fmla="*/ 13 w 112"/>
                <a:gd name="T61" fmla="*/ 99 h 104"/>
                <a:gd name="T62" fmla="*/ 18 w 112"/>
                <a:gd name="T63" fmla="*/ 99 h 104"/>
                <a:gd name="T64" fmla="*/ 22 w 112"/>
                <a:gd name="T65" fmla="*/ 95 h 104"/>
                <a:gd name="T66" fmla="*/ 22 w 112"/>
                <a:gd name="T67" fmla="*/ 86 h 104"/>
                <a:gd name="T68" fmla="*/ 22 w 112"/>
                <a:gd name="T69" fmla="*/ 13 h 104"/>
                <a:gd name="T70" fmla="*/ 18 w 112"/>
                <a:gd name="T71" fmla="*/ 9 h 104"/>
                <a:gd name="T72" fmla="*/ 13 w 112"/>
                <a:gd name="T73" fmla="*/ 9 h 104"/>
                <a:gd name="T74" fmla="*/ 9 w 112"/>
                <a:gd name="T75" fmla="*/ 4 h 104"/>
                <a:gd name="T76" fmla="*/ 9 w 112"/>
                <a:gd name="T77" fmla="*/ 4 h 104"/>
                <a:gd name="T78" fmla="*/ 5 w 112"/>
                <a:gd name="T79" fmla="*/ 4 h 104"/>
                <a:gd name="T80" fmla="*/ 0 w 112"/>
                <a:gd name="T81" fmla="*/ 4 h 104"/>
                <a:gd name="T82" fmla="*/ 0 w 112"/>
                <a:gd name="T83" fmla="*/ 0 h 1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104"/>
                <a:gd name="T128" fmla="*/ 112 w 112"/>
                <a:gd name="T129" fmla="*/ 104 h 1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104">
                  <a:moveTo>
                    <a:pt x="0" y="0"/>
                  </a:moveTo>
                  <a:lnTo>
                    <a:pt x="26" y="0"/>
                  </a:lnTo>
                  <a:lnTo>
                    <a:pt x="91" y="78"/>
                  </a:lnTo>
                  <a:lnTo>
                    <a:pt x="91" y="17"/>
                  </a:lnTo>
                  <a:lnTo>
                    <a:pt x="91" y="9"/>
                  </a:lnTo>
                  <a:lnTo>
                    <a:pt x="91" y="4"/>
                  </a:lnTo>
                  <a:lnTo>
                    <a:pt x="87" y="4"/>
                  </a:lnTo>
                  <a:lnTo>
                    <a:pt x="82" y="0"/>
                  </a:lnTo>
                  <a:lnTo>
                    <a:pt x="78" y="0"/>
                  </a:lnTo>
                  <a:lnTo>
                    <a:pt x="112" y="0"/>
                  </a:lnTo>
                  <a:lnTo>
                    <a:pt x="108" y="0"/>
                  </a:lnTo>
                  <a:lnTo>
                    <a:pt x="104" y="4"/>
                  </a:lnTo>
                  <a:lnTo>
                    <a:pt x="100" y="4"/>
                  </a:lnTo>
                  <a:lnTo>
                    <a:pt x="100" y="9"/>
                  </a:lnTo>
                  <a:lnTo>
                    <a:pt x="100" y="17"/>
                  </a:lnTo>
                  <a:lnTo>
                    <a:pt x="100" y="104"/>
                  </a:lnTo>
                  <a:lnTo>
                    <a:pt x="95" y="104"/>
                  </a:lnTo>
                  <a:lnTo>
                    <a:pt x="26" y="22"/>
                  </a:lnTo>
                  <a:lnTo>
                    <a:pt x="26" y="86"/>
                  </a:lnTo>
                  <a:lnTo>
                    <a:pt x="26" y="95"/>
                  </a:lnTo>
                  <a:lnTo>
                    <a:pt x="31" y="99"/>
                  </a:lnTo>
                  <a:lnTo>
                    <a:pt x="35" y="104"/>
                  </a:lnTo>
                  <a:lnTo>
                    <a:pt x="39" y="104"/>
                  </a:lnTo>
                  <a:lnTo>
                    <a:pt x="43" y="104"/>
                  </a:lnTo>
                  <a:lnTo>
                    <a:pt x="5" y="104"/>
                  </a:lnTo>
                  <a:lnTo>
                    <a:pt x="9" y="104"/>
                  </a:lnTo>
                  <a:lnTo>
                    <a:pt x="13" y="99"/>
                  </a:lnTo>
                  <a:lnTo>
                    <a:pt x="18" y="99"/>
                  </a:lnTo>
                  <a:lnTo>
                    <a:pt x="22" y="95"/>
                  </a:lnTo>
                  <a:lnTo>
                    <a:pt x="22" y="86"/>
                  </a:lnTo>
                  <a:lnTo>
                    <a:pt x="22" y="13"/>
                  </a:lnTo>
                  <a:lnTo>
                    <a:pt x="18" y="9"/>
                  </a:lnTo>
                  <a:lnTo>
                    <a:pt x="13" y="9"/>
                  </a:lnTo>
                  <a:lnTo>
                    <a:pt x="9" y="4"/>
                  </a:lnTo>
                  <a:lnTo>
                    <a:pt x="5"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1599" name="Freeform 89"/>
            <p:cNvSpPr>
              <a:spLocks noEditPoints="1"/>
            </p:cNvSpPr>
            <p:nvPr/>
          </p:nvSpPr>
          <p:spPr bwMode="auto">
            <a:xfrm>
              <a:off x="901" y="2657"/>
              <a:ext cx="65" cy="69"/>
            </a:xfrm>
            <a:custGeom>
              <a:avLst/>
              <a:gdLst>
                <a:gd name="T0" fmla="*/ 30 w 65"/>
                <a:gd name="T1" fmla="*/ 0 h 69"/>
                <a:gd name="T2" fmla="*/ 43 w 65"/>
                <a:gd name="T3" fmla="*/ 0 h 69"/>
                <a:gd name="T4" fmla="*/ 48 w 65"/>
                <a:gd name="T5" fmla="*/ 4 h 69"/>
                <a:gd name="T6" fmla="*/ 56 w 65"/>
                <a:gd name="T7" fmla="*/ 8 h 69"/>
                <a:gd name="T8" fmla="*/ 65 w 65"/>
                <a:gd name="T9" fmla="*/ 21 h 69"/>
                <a:gd name="T10" fmla="*/ 65 w 65"/>
                <a:gd name="T11" fmla="*/ 34 h 69"/>
                <a:gd name="T12" fmla="*/ 65 w 65"/>
                <a:gd name="T13" fmla="*/ 43 h 69"/>
                <a:gd name="T14" fmla="*/ 60 w 65"/>
                <a:gd name="T15" fmla="*/ 51 h 69"/>
                <a:gd name="T16" fmla="*/ 56 w 65"/>
                <a:gd name="T17" fmla="*/ 60 h 69"/>
                <a:gd name="T18" fmla="*/ 48 w 65"/>
                <a:gd name="T19" fmla="*/ 64 h 69"/>
                <a:gd name="T20" fmla="*/ 39 w 65"/>
                <a:gd name="T21" fmla="*/ 69 h 69"/>
                <a:gd name="T22" fmla="*/ 30 w 65"/>
                <a:gd name="T23" fmla="*/ 69 h 69"/>
                <a:gd name="T24" fmla="*/ 22 w 65"/>
                <a:gd name="T25" fmla="*/ 69 h 69"/>
                <a:gd name="T26" fmla="*/ 13 w 65"/>
                <a:gd name="T27" fmla="*/ 64 h 69"/>
                <a:gd name="T28" fmla="*/ 4 w 65"/>
                <a:gd name="T29" fmla="*/ 60 h 69"/>
                <a:gd name="T30" fmla="*/ 0 w 65"/>
                <a:gd name="T31" fmla="*/ 47 h 69"/>
                <a:gd name="T32" fmla="*/ 0 w 65"/>
                <a:gd name="T33" fmla="*/ 34 h 69"/>
                <a:gd name="T34" fmla="*/ 0 w 65"/>
                <a:gd name="T35" fmla="*/ 25 h 69"/>
                <a:gd name="T36" fmla="*/ 4 w 65"/>
                <a:gd name="T37" fmla="*/ 17 h 69"/>
                <a:gd name="T38" fmla="*/ 9 w 65"/>
                <a:gd name="T39" fmla="*/ 8 h 69"/>
                <a:gd name="T40" fmla="*/ 17 w 65"/>
                <a:gd name="T41" fmla="*/ 4 h 69"/>
                <a:gd name="T42" fmla="*/ 22 w 65"/>
                <a:gd name="T43" fmla="*/ 0 h 69"/>
                <a:gd name="T44" fmla="*/ 30 w 65"/>
                <a:gd name="T45" fmla="*/ 0 h 69"/>
                <a:gd name="T46" fmla="*/ 30 w 65"/>
                <a:gd name="T47" fmla="*/ 4 h 69"/>
                <a:gd name="T48" fmla="*/ 26 w 65"/>
                <a:gd name="T49" fmla="*/ 4 h 69"/>
                <a:gd name="T50" fmla="*/ 22 w 65"/>
                <a:gd name="T51" fmla="*/ 4 h 69"/>
                <a:gd name="T52" fmla="*/ 17 w 65"/>
                <a:gd name="T53" fmla="*/ 8 h 69"/>
                <a:gd name="T54" fmla="*/ 13 w 65"/>
                <a:gd name="T55" fmla="*/ 12 h 69"/>
                <a:gd name="T56" fmla="*/ 13 w 65"/>
                <a:gd name="T57" fmla="*/ 21 h 69"/>
                <a:gd name="T58" fmla="*/ 13 w 65"/>
                <a:gd name="T59" fmla="*/ 30 h 69"/>
                <a:gd name="T60" fmla="*/ 13 w 65"/>
                <a:gd name="T61" fmla="*/ 43 h 69"/>
                <a:gd name="T62" fmla="*/ 17 w 65"/>
                <a:gd name="T63" fmla="*/ 56 h 69"/>
                <a:gd name="T64" fmla="*/ 26 w 65"/>
                <a:gd name="T65" fmla="*/ 64 h 69"/>
                <a:gd name="T66" fmla="*/ 35 w 65"/>
                <a:gd name="T67" fmla="*/ 64 h 69"/>
                <a:gd name="T68" fmla="*/ 43 w 65"/>
                <a:gd name="T69" fmla="*/ 64 h 69"/>
                <a:gd name="T70" fmla="*/ 48 w 65"/>
                <a:gd name="T71" fmla="*/ 60 h 69"/>
                <a:gd name="T72" fmla="*/ 52 w 65"/>
                <a:gd name="T73" fmla="*/ 51 h 69"/>
                <a:gd name="T74" fmla="*/ 52 w 65"/>
                <a:gd name="T75" fmla="*/ 38 h 69"/>
                <a:gd name="T76" fmla="*/ 48 w 65"/>
                <a:gd name="T77" fmla="*/ 21 h 69"/>
                <a:gd name="T78" fmla="*/ 43 w 65"/>
                <a:gd name="T79" fmla="*/ 8 h 69"/>
                <a:gd name="T80" fmla="*/ 39 w 65"/>
                <a:gd name="T81" fmla="*/ 4 h 69"/>
                <a:gd name="T82" fmla="*/ 30 w 65"/>
                <a:gd name="T83" fmla="*/ 4 h 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69"/>
                <a:gd name="T128" fmla="*/ 65 w 65"/>
                <a:gd name="T129" fmla="*/ 69 h 6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69">
                  <a:moveTo>
                    <a:pt x="30" y="0"/>
                  </a:moveTo>
                  <a:lnTo>
                    <a:pt x="43" y="0"/>
                  </a:lnTo>
                  <a:lnTo>
                    <a:pt x="48" y="4"/>
                  </a:lnTo>
                  <a:lnTo>
                    <a:pt x="56" y="8"/>
                  </a:lnTo>
                  <a:lnTo>
                    <a:pt x="65" y="21"/>
                  </a:lnTo>
                  <a:lnTo>
                    <a:pt x="65" y="34"/>
                  </a:lnTo>
                  <a:lnTo>
                    <a:pt x="65" y="43"/>
                  </a:lnTo>
                  <a:lnTo>
                    <a:pt x="60" y="51"/>
                  </a:lnTo>
                  <a:lnTo>
                    <a:pt x="56" y="60"/>
                  </a:lnTo>
                  <a:lnTo>
                    <a:pt x="48" y="64"/>
                  </a:lnTo>
                  <a:lnTo>
                    <a:pt x="39" y="69"/>
                  </a:lnTo>
                  <a:lnTo>
                    <a:pt x="30" y="69"/>
                  </a:lnTo>
                  <a:lnTo>
                    <a:pt x="22" y="69"/>
                  </a:lnTo>
                  <a:lnTo>
                    <a:pt x="13" y="64"/>
                  </a:lnTo>
                  <a:lnTo>
                    <a:pt x="4" y="60"/>
                  </a:lnTo>
                  <a:lnTo>
                    <a:pt x="0" y="47"/>
                  </a:lnTo>
                  <a:lnTo>
                    <a:pt x="0" y="34"/>
                  </a:lnTo>
                  <a:lnTo>
                    <a:pt x="0" y="25"/>
                  </a:lnTo>
                  <a:lnTo>
                    <a:pt x="4" y="17"/>
                  </a:lnTo>
                  <a:lnTo>
                    <a:pt x="9" y="8"/>
                  </a:lnTo>
                  <a:lnTo>
                    <a:pt x="17" y="4"/>
                  </a:lnTo>
                  <a:lnTo>
                    <a:pt x="22" y="0"/>
                  </a:lnTo>
                  <a:lnTo>
                    <a:pt x="30" y="0"/>
                  </a:lnTo>
                  <a:close/>
                  <a:moveTo>
                    <a:pt x="30" y="4"/>
                  </a:moveTo>
                  <a:lnTo>
                    <a:pt x="26" y="4"/>
                  </a:lnTo>
                  <a:lnTo>
                    <a:pt x="22" y="4"/>
                  </a:lnTo>
                  <a:lnTo>
                    <a:pt x="17" y="8"/>
                  </a:lnTo>
                  <a:lnTo>
                    <a:pt x="13" y="12"/>
                  </a:lnTo>
                  <a:lnTo>
                    <a:pt x="13" y="21"/>
                  </a:lnTo>
                  <a:lnTo>
                    <a:pt x="13" y="30"/>
                  </a:lnTo>
                  <a:lnTo>
                    <a:pt x="13" y="43"/>
                  </a:lnTo>
                  <a:lnTo>
                    <a:pt x="17" y="56"/>
                  </a:lnTo>
                  <a:lnTo>
                    <a:pt x="26" y="64"/>
                  </a:lnTo>
                  <a:lnTo>
                    <a:pt x="35" y="64"/>
                  </a:lnTo>
                  <a:lnTo>
                    <a:pt x="43" y="64"/>
                  </a:lnTo>
                  <a:lnTo>
                    <a:pt x="48" y="60"/>
                  </a:lnTo>
                  <a:lnTo>
                    <a:pt x="52" y="51"/>
                  </a:lnTo>
                  <a:lnTo>
                    <a:pt x="52" y="38"/>
                  </a:lnTo>
                  <a:lnTo>
                    <a:pt x="48" y="21"/>
                  </a:lnTo>
                  <a:lnTo>
                    <a:pt x="43" y="8"/>
                  </a:lnTo>
                  <a:lnTo>
                    <a:pt x="39" y="4"/>
                  </a:lnTo>
                  <a:lnTo>
                    <a:pt x="30" y="4"/>
                  </a:lnTo>
                  <a:close/>
                </a:path>
              </a:pathLst>
            </a:custGeom>
            <a:solidFill>
              <a:srgbClr val="000000"/>
            </a:solidFill>
            <a:ln w="0">
              <a:solidFill>
                <a:srgbClr val="000000"/>
              </a:solidFill>
              <a:round/>
              <a:headEnd/>
              <a:tailEnd/>
            </a:ln>
          </p:spPr>
          <p:txBody>
            <a:bodyPr/>
            <a:lstStyle/>
            <a:p>
              <a:endParaRPr lang="en-US"/>
            </a:p>
          </p:txBody>
        </p:sp>
        <p:sp>
          <p:nvSpPr>
            <p:cNvPr id="21600" name="Freeform 90"/>
            <p:cNvSpPr>
              <a:spLocks/>
            </p:cNvSpPr>
            <p:nvPr/>
          </p:nvSpPr>
          <p:spPr bwMode="auto">
            <a:xfrm>
              <a:off x="974" y="2657"/>
              <a:ext cx="74" cy="69"/>
            </a:xfrm>
            <a:custGeom>
              <a:avLst/>
              <a:gdLst>
                <a:gd name="T0" fmla="*/ 65 w 74"/>
                <a:gd name="T1" fmla="*/ 0 h 69"/>
                <a:gd name="T2" fmla="*/ 65 w 74"/>
                <a:gd name="T3" fmla="*/ 43 h 69"/>
                <a:gd name="T4" fmla="*/ 65 w 74"/>
                <a:gd name="T5" fmla="*/ 51 h 69"/>
                <a:gd name="T6" fmla="*/ 65 w 74"/>
                <a:gd name="T7" fmla="*/ 56 h 69"/>
                <a:gd name="T8" fmla="*/ 65 w 74"/>
                <a:gd name="T9" fmla="*/ 60 h 69"/>
                <a:gd name="T10" fmla="*/ 65 w 74"/>
                <a:gd name="T11" fmla="*/ 60 h 69"/>
                <a:gd name="T12" fmla="*/ 69 w 74"/>
                <a:gd name="T13" fmla="*/ 60 h 69"/>
                <a:gd name="T14" fmla="*/ 69 w 74"/>
                <a:gd name="T15" fmla="*/ 64 h 69"/>
                <a:gd name="T16" fmla="*/ 69 w 74"/>
                <a:gd name="T17" fmla="*/ 60 h 69"/>
                <a:gd name="T18" fmla="*/ 74 w 74"/>
                <a:gd name="T19" fmla="*/ 60 h 69"/>
                <a:gd name="T20" fmla="*/ 74 w 74"/>
                <a:gd name="T21" fmla="*/ 64 h 69"/>
                <a:gd name="T22" fmla="*/ 56 w 74"/>
                <a:gd name="T23" fmla="*/ 69 h 69"/>
                <a:gd name="T24" fmla="*/ 52 w 74"/>
                <a:gd name="T25" fmla="*/ 69 h 69"/>
                <a:gd name="T26" fmla="*/ 52 w 74"/>
                <a:gd name="T27" fmla="*/ 56 h 69"/>
                <a:gd name="T28" fmla="*/ 43 w 74"/>
                <a:gd name="T29" fmla="*/ 64 h 69"/>
                <a:gd name="T30" fmla="*/ 39 w 74"/>
                <a:gd name="T31" fmla="*/ 69 h 69"/>
                <a:gd name="T32" fmla="*/ 31 w 74"/>
                <a:gd name="T33" fmla="*/ 69 h 69"/>
                <a:gd name="T34" fmla="*/ 26 w 74"/>
                <a:gd name="T35" fmla="*/ 69 h 69"/>
                <a:gd name="T36" fmla="*/ 22 w 74"/>
                <a:gd name="T37" fmla="*/ 69 h 69"/>
                <a:gd name="T38" fmla="*/ 18 w 74"/>
                <a:gd name="T39" fmla="*/ 69 h 69"/>
                <a:gd name="T40" fmla="*/ 13 w 74"/>
                <a:gd name="T41" fmla="*/ 64 h 69"/>
                <a:gd name="T42" fmla="*/ 9 w 74"/>
                <a:gd name="T43" fmla="*/ 60 h 69"/>
                <a:gd name="T44" fmla="*/ 9 w 74"/>
                <a:gd name="T45" fmla="*/ 51 h 69"/>
                <a:gd name="T46" fmla="*/ 9 w 74"/>
                <a:gd name="T47" fmla="*/ 43 h 69"/>
                <a:gd name="T48" fmla="*/ 9 w 74"/>
                <a:gd name="T49" fmla="*/ 12 h 69"/>
                <a:gd name="T50" fmla="*/ 9 w 74"/>
                <a:gd name="T51" fmla="*/ 8 h 69"/>
                <a:gd name="T52" fmla="*/ 9 w 74"/>
                <a:gd name="T53" fmla="*/ 4 h 69"/>
                <a:gd name="T54" fmla="*/ 9 w 74"/>
                <a:gd name="T55" fmla="*/ 4 h 69"/>
                <a:gd name="T56" fmla="*/ 5 w 74"/>
                <a:gd name="T57" fmla="*/ 4 h 69"/>
                <a:gd name="T58" fmla="*/ 5 w 74"/>
                <a:gd name="T59" fmla="*/ 0 h 69"/>
                <a:gd name="T60" fmla="*/ 0 w 74"/>
                <a:gd name="T61" fmla="*/ 0 h 69"/>
                <a:gd name="T62" fmla="*/ 0 w 74"/>
                <a:gd name="T63" fmla="*/ 0 h 69"/>
                <a:gd name="T64" fmla="*/ 22 w 74"/>
                <a:gd name="T65" fmla="*/ 0 h 69"/>
                <a:gd name="T66" fmla="*/ 22 w 74"/>
                <a:gd name="T67" fmla="*/ 47 h 69"/>
                <a:gd name="T68" fmla="*/ 22 w 74"/>
                <a:gd name="T69" fmla="*/ 51 h 69"/>
                <a:gd name="T70" fmla="*/ 26 w 74"/>
                <a:gd name="T71" fmla="*/ 60 h 69"/>
                <a:gd name="T72" fmla="*/ 31 w 74"/>
                <a:gd name="T73" fmla="*/ 60 h 69"/>
                <a:gd name="T74" fmla="*/ 35 w 74"/>
                <a:gd name="T75" fmla="*/ 60 h 69"/>
                <a:gd name="T76" fmla="*/ 39 w 74"/>
                <a:gd name="T77" fmla="*/ 60 h 69"/>
                <a:gd name="T78" fmla="*/ 43 w 74"/>
                <a:gd name="T79" fmla="*/ 60 h 69"/>
                <a:gd name="T80" fmla="*/ 48 w 74"/>
                <a:gd name="T81" fmla="*/ 56 h 69"/>
                <a:gd name="T82" fmla="*/ 52 w 74"/>
                <a:gd name="T83" fmla="*/ 51 h 69"/>
                <a:gd name="T84" fmla="*/ 52 w 74"/>
                <a:gd name="T85" fmla="*/ 12 h 69"/>
                <a:gd name="T86" fmla="*/ 52 w 74"/>
                <a:gd name="T87" fmla="*/ 8 h 69"/>
                <a:gd name="T88" fmla="*/ 48 w 74"/>
                <a:gd name="T89" fmla="*/ 4 h 69"/>
                <a:gd name="T90" fmla="*/ 48 w 74"/>
                <a:gd name="T91" fmla="*/ 0 h 69"/>
                <a:gd name="T92" fmla="*/ 43 w 74"/>
                <a:gd name="T93" fmla="*/ 0 h 69"/>
                <a:gd name="T94" fmla="*/ 43 w 74"/>
                <a:gd name="T95" fmla="*/ 0 h 69"/>
                <a:gd name="T96" fmla="*/ 65 w 74"/>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
                <a:gd name="T148" fmla="*/ 0 h 69"/>
                <a:gd name="T149" fmla="*/ 74 w 74"/>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 h="69">
                  <a:moveTo>
                    <a:pt x="65" y="0"/>
                  </a:moveTo>
                  <a:lnTo>
                    <a:pt x="65" y="43"/>
                  </a:lnTo>
                  <a:lnTo>
                    <a:pt x="65" y="51"/>
                  </a:lnTo>
                  <a:lnTo>
                    <a:pt x="65" y="56"/>
                  </a:lnTo>
                  <a:lnTo>
                    <a:pt x="65" y="60"/>
                  </a:lnTo>
                  <a:lnTo>
                    <a:pt x="69" y="60"/>
                  </a:lnTo>
                  <a:lnTo>
                    <a:pt x="69" y="64"/>
                  </a:lnTo>
                  <a:lnTo>
                    <a:pt x="69" y="60"/>
                  </a:lnTo>
                  <a:lnTo>
                    <a:pt x="74" y="60"/>
                  </a:lnTo>
                  <a:lnTo>
                    <a:pt x="74" y="64"/>
                  </a:lnTo>
                  <a:lnTo>
                    <a:pt x="56" y="69"/>
                  </a:lnTo>
                  <a:lnTo>
                    <a:pt x="52" y="69"/>
                  </a:lnTo>
                  <a:lnTo>
                    <a:pt x="52" y="56"/>
                  </a:lnTo>
                  <a:lnTo>
                    <a:pt x="43" y="64"/>
                  </a:lnTo>
                  <a:lnTo>
                    <a:pt x="39" y="69"/>
                  </a:lnTo>
                  <a:lnTo>
                    <a:pt x="31" y="69"/>
                  </a:lnTo>
                  <a:lnTo>
                    <a:pt x="26" y="69"/>
                  </a:lnTo>
                  <a:lnTo>
                    <a:pt x="22" y="69"/>
                  </a:lnTo>
                  <a:lnTo>
                    <a:pt x="18" y="69"/>
                  </a:lnTo>
                  <a:lnTo>
                    <a:pt x="13" y="64"/>
                  </a:lnTo>
                  <a:lnTo>
                    <a:pt x="9" y="60"/>
                  </a:lnTo>
                  <a:lnTo>
                    <a:pt x="9" y="51"/>
                  </a:lnTo>
                  <a:lnTo>
                    <a:pt x="9" y="43"/>
                  </a:lnTo>
                  <a:lnTo>
                    <a:pt x="9" y="12"/>
                  </a:lnTo>
                  <a:lnTo>
                    <a:pt x="9" y="8"/>
                  </a:lnTo>
                  <a:lnTo>
                    <a:pt x="9" y="4"/>
                  </a:lnTo>
                  <a:lnTo>
                    <a:pt x="5" y="4"/>
                  </a:lnTo>
                  <a:lnTo>
                    <a:pt x="5" y="0"/>
                  </a:lnTo>
                  <a:lnTo>
                    <a:pt x="0" y="0"/>
                  </a:lnTo>
                  <a:lnTo>
                    <a:pt x="22" y="0"/>
                  </a:lnTo>
                  <a:lnTo>
                    <a:pt x="22" y="47"/>
                  </a:lnTo>
                  <a:lnTo>
                    <a:pt x="22" y="51"/>
                  </a:lnTo>
                  <a:lnTo>
                    <a:pt x="26" y="60"/>
                  </a:lnTo>
                  <a:lnTo>
                    <a:pt x="31" y="60"/>
                  </a:lnTo>
                  <a:lnTo>
                    <a:pt x="35" y="60"/>
                  </a:lnTo>
                  <a:lnTo>
                    <a:pt x="39" y="60"/>
                  </a:lnTo>
                  <a:lnTo>
                    <a:pt x="43" y="60"/>
                  </a:lnTo>
                  <a:lnTo>
                    <a:pt x="48" y="56"/>
                  </a:lnTo>
                  <a:lnTo>
                    <a:pt x="52" y="51"/>
                  </a:lnTo>
                  <a:lnTo>
                    <a:pt x="52" y="12"/>
                  </a:lnTo>
                  <a:lnTo>
                    <a:pt x="52" y="8"/>
                  </a:lnTo>
                  <a:lnTo>
                    <a:pt x="48" y="4"/>
                  </a:lnTo>
                  <a:lnTo>
                    <a:pt x="48" y="0"/>
                  </a:lnTo>
                  <a:lnTo>
                    <a:pt x="43" y="0"/>
                  </a:lnTo>
                  <a:lnTo>
                    <a:pt x="65" y="0"/>
                  </a:lnTo>
                  <a:close/>
                </a:path>
              </a:pathLst>
            </a:custGeom>
            <a:solidFill>
              <a:srgbClr val="000000"/>
            </a:solidFill>
            <a:ln w="0">
              <a:solidFill>
                <a:srgbClr val="000000"/>
              </a:solidFill>
              <a:round/>
              <a:headEnd/>
              <a:tailEnd/>
            </a:ln>
          </p:spPr>
          <p:txBody>
            <a:bodyPr/>
            <a:lstStyle/>
            <a:p>
              <a:endParaRPr lang="en-US"/>
            </a:p>
          </p:txBody>
        </p:sp>
        <p:sp>
          <p:nvSpPr>
            <p:cNvPr id="21601" name="Freeform 91"/>
            <p:cNvSpPr>
              <a:spLocks/>
            </p:cNvSpPr>
            <p:nvPr/>
          </p:nvSpPr>
          <p:spPr bwMode="auto">
            <a:xfrm>
              <a:off x="1052" y="2657"/>
              <a:ext cx="73" cy="69"/>
            </a:xfrm>
            <a:custGeom>
              <a:avLst/>
              <a:gdLst>
                <a:gd name="T0" fmla="*/ 22 w 73"/>
                <a:gd name="T1" fmla="*/ 12 h 69"/>
                <a:gd name="T2" fmla="*/ 34 w 73"/>
                <a:gd name="T3" fmla="*/ 0 h 69"/>
                <a:gd name="T4" fmla="*/ 47 w 73"/>
                <a:gd name="T5" fmla="*/ 0 h 69"/>
                <a:gd name="T6" fmla="*/ 52 w 73"/>
                <a:gd name="T7" fmla="*/ 0 h 69"/>
                <a:gd name="T8" fmla="*/ 56 w 73"/>
                <a:gd name="T9" fmla="*/ 0 h 69"/>
                <a:gd name="T10" fmla="*/ 60 w 73"/>
                <a:gd name="T11" fmla="*/ 4 h 69"/>
                <a:gd name="T12" fmla="*/ 60 w 73"/>
                <a:gd name="T13" fmla="*/ 8 h 69"/>
                <a:gd name="T14" fmla="*/ 65 w 73"/>
                <a:gd name="T15" fmla="*/ 17 h 69"/>
                <a:gd name="T16" fmla="*/ 65 w 73"/>
                <a:gd name="T17" fmla="*/ 25 h 69"/>
                <a:gd name="T18" fmla="*/ 65 w 73"/>
                <a:gd name="T19" fmla="*/ 51 h 69"/>
                <a:gd name="T20" fmla="*/ 65 w 73"/>
                <a:gd name="T21" fmla="*/ 60 h 69"/>
                <a:gd name="T22" fmla="*/ 65 w 73"/>
                <a:gd name="T23" fmla="*/ 64 h 69"/>
                <a:gd name="T24" fmla="*/ 65 w 73"/>
                <a:gd name="T25" fmla="*/ 64 h 69"/>
                <a:gd name="T26" fmla="*/ 69 w 73"/>
                <a:gd name="T27" fmla="*/ 64 h 69"/>
                <a:gd name="T28" fmla="*/ 69 w 73"/>
                <a:gd name="T29" fmla="*/ 69 h 69"/>
                <a:gd name="T30" fmla="*/ 73 w 73"/>
                <a:gd name="T31" fmla="*/ 69 h 69"/>
                <a:gd name="T32" fmla="*/ 73 w 73"/>
                <a:gd name="T33" fmla="*/ 69 h 69"/>
                <a:gd name="T34" fmla="*/ 43 w 73"/>
                <a:gd name="T35" fmla="*/ 69 h 69"/>
                <a:gd name="T36" fmla="*/ 43 w 73"/>
                <a:gd name="T37" fmla="*/ 69 h 69"/>
                <a:gd name="T38" fmla="*/ 43 w 73"/>
                <a:gd name="T39" fmla="*/ 69 h 69"/>
                <a:gd name="T40" fmla="*/ 47 w 73"/>
                <a:gd name="T41" fmla="*/ 69 h 69"/>
                <a:gd name="T42" fmla="*/ 47 w 73"/>
                <a:gd name="T43" fmla="*/ 64 h 69"/>
                <a:gd name="T44" fmla="*/ 52 w 73"/>
                <a:gd name="T45" fmla="*/ 64 h 69"/>
                <a:gd name="T46" fmla="*/ 52 w 73"/>
                <a:gd name="T47" fmla="*/ 60 h 69"/>
                <a:gd name="T48" fmla="*/ 52 w 73"/>
                <a:gd name="T49" fmla="*/ 60 h 69"/>
                <a:gd name="T50" fmla="*/ 52 w 73"/>
                <a:gd name="T51" fmla="*/ 51 h 69"/>
                <a:gd name="T52" fmla="*/ 52 w 73"/>
                <a:gd name="T53" fmla="*/ 25 h 69"/>
                <a:gd name="T54" fmla="*/ 52 w 73"/>
                <a:gd name="T55" fmla="*/ 17 h 69"/>
                <a:gd name="T56" fmla="*/ 47 w 73"/>
                <a:gd name="T57" fmla="*/ 12 h 69"/>
                <a:gd name="T58" fmla="*/ 43 w 73"/>
                <a:gd name="T59" fmla="*/ 8 h 69"/>
                <a:gd name="T60" fmla="*/ 39 w 73"/>
                <a:gd name="T61" fmla="*/ 8 h 69"/>
                <a:gd name="T62" fmla="*/ 30 w 73"/>
                <a:gd name="T63" fmla="*/ 8 h 69"/>
                <a:gd name="T64" fmla="*/ 22 w 73"/>
                <a:gd name="T65" fmla="*/ 17 h 69"/>
                <a:gd name="T66" fmla="*/ 22 w 73"/>
                <a:gd name="T67" fmla="*/ 51 h 69"/>
                <a:gd name="T68" fmla="*/ 22 w 73"/>
                <a:gd name="T69" fmla="*/ 60 h 69"/>
                <a:gd name="T70" fmla="*/ 22 w 73"/>
                <a:gd name="T71" fmla="*/ 64 h 69"/>
                <a:gd name="T72" fmla="*/ 26 w 73"/>
                <a:gd name="T73" fmla="*/ 64 h 69"/>
                <a:gd name="T74" fmla="*/ 26 w 73"/>
                <a:gd name="T75" fmla="*/ 64 h 69"/>
                <a:gd name="T76" fmla="*/ 26 w 73"/>
                <a:gd name="T77" fmla="*/ 69 h 69"/>
                <a:gd name="T78" fmla="*/ 30 w 73"/>
                <a:gd name="T79" fmla="*/ 69 h 69"/>
                <a:gd name="T80" fmla="*/ 30 w 73"/>
                <a:gd name="T81" fmla="*/ 69 h 69"/>
                <a:gd name="T82" fmla="*/ 0 w 73"/>
                <a:gd name="T83" fmla="*/ 69 h 69"/>
                <a:gd name="T84" fmla="*/ 0 w 73"/>
                <a:gd name="T85" fmla="*/ 69 h 69"/>
                <a:gd name="T86" fmla="*/ 0 w 73"/>
                <a:gd name="T87" fmla="*/ 69 h 69"/>
                <a:gd name="T88" fmla="*/ 4 w 73"/>
                <a:gd name="T89" fmla="*/ 69 h 69"/>
                <a:gd name="T90" fmla="*/ 9 w 73"/>
                <a:gd name="T91" fmla="*/ 64 h 69"/>
                <a:gd name="T92" fmla="*/ 9 w 73"/>
                <a:gd name="T93" fmla="*/ 60 h 69"/>
                <a:gd name="T94" fmla="*/ 9 w 73"/>
                <a:gd name="T95" fmla="*/ 51 h 69"/>
                <a:gd name="T96" fmla="*/ 9 w 73"/>
                <a:gd name="T97" fmla="*/ 25 h 69"/>
                <a:gd name="T98" fmla="*/ 9 w 73"/>
                <a:gd name="T99" fmla="*/ 17 h 69"/>
                <a:gd name="T100" fmla="*/ 9 w 73"/>
                <a:gd name="T101" fmla="*/ 12 h 69"/>
                <a:gd name="T102" fmla="*/ 9 w 73"/>
                <a:gd name="T103" fmla="*/ 8 h 69"/>
                <a:gd name="T104" fmla="*/ 9 w 73"/>
                <a:gd name="T105" fmla="*/ 8 h 69"/>
                <a:gd name="T106" fmla="*/ 4 w 73"/>
                <a:gd name="T107" fmla="*/ 8 h 69"/>
                <a:gd name="T108" fmla="*/ 4 w 73"/>
                <a:gd name="T109" fmla="*/ 8 h 69"/>
                <a:gd name="T110" fmla="*/ 4 w 73"/>
                <a:gd name="T111" fmla="*/ 8 h 69"/>
                <a:gd name="T112" fmla="*/ 0 w 73"/>
                <a:gd name="T113" fmla="*/ 8 h 69"/>
                <a:gd name="T114" fmla="*/ 0 w 73"/>
                <a:gd name="T115" fmla="*/ 4 h 69"/>
                <a:gd name="T116" fmla="*/ 17 w 73"/>
                <a:gd name="T117" fmla="*/ 0 h 69"/>
                <a:gd name="T118" fmla="*/ 22 w 73"/>
                <a:gd name="T119" fmla="*/ 0 h 69"/>
                <a:gd name="T120" fmla="*/ 22 w 73"/>
                <a:gd name="T121" fmla="*/ 12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
                <a:gd name="T184" fmla="*/ 0 h 69"/>
                <a:gd name="T185" fmla="*/ 73 w 73"/>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 h="69">
                  <a:moveTo>
                    <a:pt x="22" y="12"/>
                  </a:moveTo>
                  <a:lnTo>
                    <a:pt x="34" y="0"/>
                  </a:lnTo>
                  <a:lnTo>
                    <a:pt x="47" y="0"/>
                  </a:lnTo>
                  <a:lnTo>
                    <a:pt x="52" y="0"/>
                  </a:lnTo>
                  <a:lnTo>
                    <a:pt x="56" y="0"/>
                  </a:lnTo>
                  <a:lnTo>
                    <a:pt x="60" y="4"/>
                  </a:lnTo>
                  <a:lnTo>
                    <a:pt x="60" y="8"/>
                  </a:lnTo>
                  <a:lnTo>
                    <a:pt x="65" y="17"/>
                  </a:lnTo>
                  <a:lnTo>
                    <a:pt x="65" y="25"/>
                  </a:lnTo>
                  <a:lnTo>
                    <a:pt x="65" y="51"/>
                  </a:lnTo>
                  <a:lnTo>
                    <a:pt x="65" y="60"/>
                  </a:lnTo>
                  <a:lnTo>
                    <a:pt x="65" y="64"/>
                  </a:lnTo>
                  <a:lnTo>
                    <a:pt x="69" y="64"/>
                  </a:lnTo>
                  <a:lnTo>
                    <a:pt x="69" y="69"/>
                  </a:lnTo>
                  <a:lnTo>
                    <a:pt x="73" y="69"/>
                  </a:lnTo>
                  <a:lnTo>
                    <a:pt x="43" y="69"/>
                  </a:lnTo>
                  <a:lnTo>
                    <a:pt x="47" y="69"/>
                  </a:lnTo>
                  <a:lnTo>
                    <a:pt x="47" y="64"/>
                  </a:lnTo>
                  <a:lnTo>
                    <a:pt x="52" y="64"/>
                  </a:lnTo>
                  <a:lnTo>
                    <a:pt x="52" y="60"/>
                  </a:lnTo>
                  <a:lnTo>
                    <a:pt x="52" y="51"/>
                  </a:lnTo>
                  <a:lnTo>
                    <a:pt x="52" y="25"/>
                  </a:lnTo>
                  <a:lnTo>
                    <a:pt x="52" y="17"/>
                  </a:lnTo>
                  <a:lnTo>
                    <a:pt x="47" y="12"/>
                  </a:lnTo>
                  <a:lnTo>
                    <a:pt x="43" y="8"/>
                  </a:lnTo>
                  <a:lnTo>
                    <a:pt x="39" y="8"/>
                  </a:lnTo>
                  <a:lnTo>
                    <a:pt x="30" y="8"/>
                  </a:lnTo>
                  <a:lnTo>
                    <a:pt x="22" y="17"/>
                  </a:lnTo>
                  <a:lnTo>
                    <a:pt x="22" y="51"/>
                  </a:lnTo>
                  <a:lnTo>
                    <a:pt x="22" y="60"/>
                  </a:lnTo>
                  <a:lnTo>
                    <a:pt x="22" y="64"/>
                  </a:lnTo>
                  <a:lnTo>
                    <a:pt x="26" y="64"/>
                  </a:lnTo>
                  <a:lnTo>
                    <a:pt x="26" y="69"/>
                  </a:lnTo>
                  <a:lnTo>
                    <a:pt x="30" y="69"/>
                  </a:lnTo>
                  <a:lnTo>
                    <a:pt x="0" y="69"/>
                  </a:lnTo>
                  <a:lnTo>
                    <a:pt x="4" y="69"/>
                  </a:lnTo>
                  <a:lnTo>
                    <a:pt x="9" y="64"/>
                  </a:lnTo>
                  <a:lnTo>
                    <a:pt x="9" y="60"/>
                  </a:lnTo>
                  <a:lnTo>
                    <a:pt x="9" y="51"/>
                  </a:lnTo>
                  <a:lnTo>
                    <a:pt x="9" y="25"/>
                  </a:lnTo>
                  <a:lnTo>
                    <a:pt x="9" y="17"/>
                  </a:lnTo>
                  <a:lnTo>
                    <a:pt x="9" y="12"/>
                  </a:lnTo>
                  <a:lnTo>
                    <a:pt x="9" y="8"/>
                  </a:lnTo>
                  <a:lnTo>
                    <a:pt x="4" y="8"/>
                  </a:lnTo>
                  <a:lnTo>
                    <a:pt x="0" y="8"/>
                  </a:lnTo>
                  <a:lnTo>
                    <a:pt x="0" y="4"/>
                  </a:lnTo>
                  <a:lnTo>
                    <a:pt x="17" y="0"/>
                  </a:lnTo>
                  <a:lnTo>
                    <a:pt x="22" y="0"/>
                  </a:lnTo>
                  <a:lnTo>
                    <a:pt x="22" y="12"/>
                  </a:lnTo>
                  <a:close/>
                </a:path>
              </a:pathLst>
            </a:custGeom>
            <a:solidFill>
              <a:srgbClr val="000000"/>
            </a:solidFill>
            <a:ln w="0">
              <a:solidFill>
                <a:srgbClr val="000000"/>
              </a:solidFill>
              <a:round/>
              <a:headEnd/>
              <a:tailEnd/>
            </a:ln>
          </p:spPr>
          <p:txBody>
            <a:bodyPr/>
            <a:lstStyle/>
            <a:p>
              <a:endParaRPr lang="en-US"/>
            </a:p>
          </p:txBody>
        </p:sp>
        <p:sp>
          <p:nvSpPr>
            <p:cNvPr id="21602" name="Freeform 92"/>
            <p:cNvSpPr>
              <a:spLocks/>
            </p:cNvSpPr>
            <p:nvPr/>
          </p:nvSpPr>
          <p:spPr bwMode="auto">
            <a:xfrm>
              <a:off x="1462" y="2622"/>
              <a:ext cx="112" cy="104"/>
            </a:xfrm>
            <a:custGeom>
              <a:avLst/>
              <a:gdLst>
                <a:gd name="T0" fmla="*/ 112 w 112"/>
                <a:gd name="T1" fmla="*/ 0 h 104"/>
                <a:gd name="T2" fmla="*/ 112 w 112"/>
                <a:gd name="T3" fmla="*/ 0 h 104"/>
                <a:gd name="T4" fmla="*/ 103 w 112"/>
                <a:gd name="T5" fmla="*/ 4 h 104"/>
                <a:gd name="T6" fmla="*/ 103 w 112"/>
                <a:gd name="T7" fmla="*/ 4 h 104"/>
                <a:gd name="T8" fmla="*/ 99 w 112"/>
                <a:gd name="T9" fmla="*/ 13 h 104"/>
                <a:gd name="T10" fmla="*/ 94 w 112"/>
                <a:gd name="T11" fmla="*/ 17 h 104"/>
                <a:gd name="T12" fmla="*/ 60 w 112"/>
                <a:gd name="T13" fmla="*/ 104 h 104"/>
                <a:gd name="T14" fmla="*/ 56 w 112"/>
                <a:gd name="T15" fmla="*/ 104 h 104"/>
                <a:gd name="T16" fmla="*/ 17 w 112"/>
                <a:gd name="T17" fmla="*/ 17 h 104"/>
                <a:gd name="T18" fmla="*/ 17 w 112"/>
                <a:gd name="T19" fmla="*/ 13 h 104"/>
                <a:gd name="T20" fmla="*/ 12 w 112"/>
                <a:gd name="T21" fmla="*/ 9 h 104"/>
                <a:gd name="T22" fmla="*/ 12 w 112"/>
                <a:gd name="T23" fmla="*/ 4 h 104"/>
                <a:gd name="T24" fmla="*/ 8 w 112"/>
                <a:gd name="T25" fmla="*/ 4 h 104"/>
                <a:gd name="T26" fmla="*/ 4 w 112"/>
                <a:gd name="T27" fmla="*/ 4 h 104"/>
                <a:gd name="T28" fmla="*/ 0 w 112"/>
                <a:gd name="T29" fmla="*/ 0 h 104"/>
                <a:gd name="T30" fmla="*/ 0 w 112"/>
                <a:gd name="T31" fmla="*/ 0 h 104"/>
                <a:gd name="T32" fmla="*/ 43 w 112"/>
                <a:gd name="T33" fmla="*/ 0 h 104"/>
                <a:gd name="T34" fmla="*/ 43 w 112"/>
                <a:gd name="T35" fmla="*/ 0 h 104"/>
                <a:gd name="T36" fmla="*/ 38 w 112"/>
                <a:gd name="T37" fmla="*/ 4 h 104"/>
                <a:gd name="T38" fmla="*/ 34 w 112"/>
                <a:gd name="T39" fmla="*/ 4 h 104"/>
                <a:gd name="T40" fmla="*/ 34 w 112"/>
                <a:gd name="T41" fmla="*/ 4 h 104"/>
                <a:gd name="T42" fmla="*/ 30 w 112"/>
                <a:gd name="T43" fmla="*/ 9 h 104"/>
                <a:gd name="T44" fmla="*/ 34 w 112"/>
                <a:gd name="T45" fmla="*/ 13 h 104"/>
                <a:gd name="T46" fmla="*/ 34 w 112"/>
                <a:gd name="T47" fmla="*/ 22 h 104"/>
                <a:gd name="T48" fmla="*/ 60 w 112"/>
                <a:gd name="T49" fmla="*/ 82 h 104"/>
                <a:gd name="T50" fmla="*/ 86 w 112"/>
                <a:gd name="T51" fmla="*/ 22 h 104"/>
                <a:gd name="T52" fmla="*/ 90 w 112"/>
                <a:gd name="T53" fmla="*/ 13 h 104"/>
                <a:gd name="T54" fmla="*/ 90 w 112"/>
                <a:gd name="T55" fmla="*/ 9 h 104"/>
                <a:gd name="T56" fmla="*/ 90 w 112"/>
                <a:gd name="T57" fmla="*/ 9 h 104"/>
                <a:gd name="T58" fmla="*/ 86 w 112"/>
                <a:gd name="T59" fmla="*/ 4 h 104"/>
                <a:gd name="T60" fmla="*/ 86 w 112"/>
                <a:gd name="T61" fmla="*/ 4 h 104"/>
                <a:gd name="T62" fmla="*/ 81 w 112"/>
                <a:gd name="T63" fmla="*/ 4 h 104"/>
                <a:gd name="T64" fmla="*/ 77 w 112"/>
                <a:gd name="T65" fmla="*/ 0 h 104"/>
                <a:gd name="T66" fmla="*/ 77 w 112"/>
                <a:gd name="T67" fmla="*/ 0 h 104"/>
                <a:gd name="T68" fmla="*/ 77 w 112"/>
                <a:gd name="T69" fmla="*/ 0 h 104"/>
                <a:gd name="T70" fmla="*/ 112 w 112"/>
                <a:gd name="T71" fmla="*/ 0 h 1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2"/>
                <a:gd name="T109" fmla="*/ 0 h 104"/>
                <a:gd name="T110" fmla="*/ 112 w 112"/>
                <a:gd name="T111" fmla="*/ 104 h 1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2" h="104">
                  <a:moveTo>
                    <a:pt x="112" y="0"/>
                  </a:moveTo>
                  <a:lnTo>
                    <a:pt x="112" y="0"/>
                  </a:lnTo>
                  <a:lnTo>
                    <a:pt x="103" y="4"/>
                  </a:lnTo>
                  <a:lnTo>
                    <a:pt x="99" y="13"/>
                  </a:lnTo>
                  <a:lnTo>
                    <a:pt x="94" y="17"/>
                  </a:lnTo>
                  <a:lnTo>
                    <a:pt x="60" y="104"/>
                  </a:lnTo>
                  <a:lnTo>
                    <a:pt x="56" y="104"/>
                  </a:lnTo>
                  <a:lnTo>
                    <a:pt x="17" y="17"/>
                  </a:lnTo>
                  <a:lnTo>
                    <a:pt x="17" y="13"/>
                  </a:lnTo>
                  <a:lnTo>
                    <a:pt x="12" y="9"/>
                  </a:lnTo>
                  <a:lnTo>
                    <a:pt x="12" y="4"/>
                  </a:lnTo>
                  <a:lnTo>
                    <a:pt x="8" y="4"/>
                  </a:lnTo>
                  <a:lnTo>
                    <a:pt x="4" y="4"/>
                  </a:lnTo>
                  <a:lnTo>
                    <a:pt x="0" y="0"/>
                  </a:lnTo>
                  <a:lnTo>
                    <a:pt x="43" y="0"/>
                  </a:lnTo>
                  <a:lnTo>
                    <a:pt x="38" y="4"/>
                  </a:lnTo>
                  <a:lnTo>
                    <a:pt x="34" y="4"/>
                  </a:lnTo>
                  <a:lnTo>
                    <a:pt x="30" y="9"/>
                  </a:lnTo>
                  <a:lnTo>
                    <a:pt x="34" y="13"/>
                  </a:lnTo>
                  <a:lnTo>
                    <a:pt x="34" y="22"/>
                  </a:lnTo>
                  <a:lnTo>
                    <a:pt x="60" y="82"/>
                  </a:lnTo>
                  <a:lnTo>
                    <a:pt x="86" y="22"/>
                  </a:lnTo>
                  <a:lnTo>
                    <a:pt x="90" y="13"/>
                  </a:lnTo>
                  <a:lnTo>
                    <a:pt x="90" y="9"/>
                  </a:lnTo>
                  <a:lnTo>
                    <a:pt x="86" y="4"/>
                  </a:lnTo>
                  <a:lnTo>
                    <a:pt x="81" y="4"/>
                  </a:lnTo>
                  <a:lnTo>
                    <a:pt x="77" y="0"/>
                  </a:lnTo>
                  <a:lnTo>
                    <a:pt x="112" y="0"/>
                  </a:lnTo>
                  <a:close/>
                </a:path>
              </a:pathLst>
            </a:custGeom>
            <a:solidFill>
              <a:srgbClr val="000000"/>
            </a:solidFill>
            <a:ln w="0">
              <a:solidFill>
                <a:srgbClr val="000000"/>
              </a:solidFill>
              <a:round/>
              <a:headEnd/>
              <a:tailEnd/>
            </a:ln>
          </p:spPr>
          <p:txBody>
            <a:bodyPr/>
            <a:lstStyle/>
            <a:p>
              <a:endParaRPr lang="en-US"/>
            </a:p>
          </p:txBody>
        </p:sp>
        <p:sp>
          <p:nvSpPr>
            <p:cNvPr id="21603" name="Freeform 93"/>
            <p:cNvSpPr>
              <a:spLocks noEditPoints="1"/>
            </p:cNvSpPr>
            <p:nvPr/>
          </p:nvSpPr>
          <p:spPr bwMode="auto">
            <a:xfrm>
              <a:off x="1561" y="2657"/>
              <a:ext cx="60" cy="69"/>
            </a:xfrm>
            <a:custGeom>
              <a:avLst/>
              <a:gdLst>
                <a:gd name="T0" fmla="*/ 13 w 60"/>
                <a:gd name="T1" fmla="*/ 25 h 69"/>
                <a:gd name="T2" fmla="*/ 13 w 60"/>
                <a:gd name="T3" fmla="*/ 38 h 69"/>
                <a:gd name="T4" fmla="*/ 21 w 60"/>
                <a:gd name="T5" fmla="*/ 47 h 69"/>
                <a:gd name="T6" fmla="*/ 26 w 60"/>
                <a:gd name="T7" fmla="*/ 56 h 69"/>
                <a:gd name="T8" fmla="*/ 39 w 60"/>
                <a:gd name="T9" fmla="*/ 56 h 69"/>
                <a:gd name="T10" fmla="*/ 43 w 60"/>
                <a:gd name="T11" fmla="*/ 56 h 69"/>
                <a:gd name="T12" fmla="*/ 47 w 60"/>
                <a:gd name="T13" fmla="*/ 56 h 69"/>
                <a:gd name="T14" fmla="*/ 51 w 60"/>
                <a:gd name="T15" fmla="*/ 51 h 69"/>
                <a:gd name="T16" fmla="*/ 56 w 60"/>
                <a:gd name="T17" fmla="*/ 43 h 69"/>
                <a:gd name="T18" fmla="*/ 60 w 60"/>
                <a:gd name="T19" fmla="*/ 43 h 69"/>
                <a:gd name="T20" fmla="*/ 56 w 60"/>
                <a:gd name="T21" fmla="*/ 51 h 69"/>
                <a:gd name="T22" fmla="*/ 51 w 60"/>
                <a:gd name="T23" fmla="*/ 64 h 69"/>
                <a:gd name="T24" fmla="*/ 43 w 60"/>
                <a:gd name="T25" fmla="*/ 69 h 69"/>
                <a:gd name="T26" fmla="*/ 30 w 60"/>
                <a:gd name="T27" fmla="*/ 69 h 69"/>
                <a:gd name="T28" fmla="*/ 21 w 60"/>
                <a:gd name="T29" fmla="*/ 69 h 69"/>
                <a:gd name="T30" fmla="*/ 8 w 60"/>
                <a:gd name="T31" fmla="*/ 60 h 69"/>
                <a:gd name="T32" fmla="*/ 4 w 60"/>
                <a:gd name="T33" fmla="*/ 51 h 69"/>
                <a:gd name="T34" fmla="*/ 0 w 60"/>
                <a:gd name="T35" fmla="*/ 34 h 69"/>
                <a:gd name="T36" fmla="*/ 4 w 60"/>
                <a:gd name="T37" fmla="*/ 21 h 69"/>
                <a:gd name="T38" fmla="*/ 8 w 60"/>
                <a:gd name="T39" fmla="*/ 8 h 69"/>
                <a:gd name="T40" fmla="*/ 21 w 60"/>
                <a:gd name="T41" fmla="*/ 0 h 69"/>
                <a:gd name="T42" fmla="*/ 34 w 60"/>
                <a:gd name="T43" fmla="*/ 0 h 69"/>
                <a:gd name="T44" fmla="*/ 43 w 60"/>
                <a:gd name="T45" fmla="*/ 0 h 69"/>
                <a:gd name="T46" fmla="*/ 51 w 60"/>
                <a:gd name="T47" fmla="*/ 4 h 69"/>
                <a:gd name="T48" fmla="*/ 56 w 60"/>
                <a:gd name="T49" fmla="*/ 12 h 69"/>
                <a:gd name="T50" fmla="*/ 60 w 60"/>
                <a:gd name="T51" fmla="*/ 25 h 69"/>
                <a:gd name="T52" fmla="*/ 13 w 60"/>
                <a:gd name="T53" fmla="*/ 25 h 69"/>
                <a:gd name="T54" fmla="*/ 13 w 60"/>
                <a:gd name="T55" fmla="*/ 21 h 69"/>
                <a:gd name="T56" fmla="*/ 43 w 60"/>
                <a:gd name="T57" fmla="*/ 21 h 69"/>
                <a:gd name="T58" fmla="*/ 43 w 60"/>
                <a:gd name="T59" fmla="*/ 17 h 69"/>
                <a:gd name="T60" fmla="*/ 43 w 60"/>
                <a:gd name="T61" fmla="*/ 12 h 69"/>
                <a:gd name="T62" fmla="*/ 39 w 60"/>
                <a:gd name="T63" fmla="*/ 8 h 69"/>
                <a:gd name="T64" fmla="*/ 34 w 60"/>
                <a:gd name="T65" fmla="*/ 4 h 69"/>
                <a:gd name="T66" fmla="*/ 30 w 60"/>
                <a:gd name="T67" fmla="*/ 4 h 69"/>
                <a:gd name="T68" fmla="*/ 30 w 60"/>
                <a:gd name="T69" fmla="*/ 4 h 69"/>
                <a:gd name="T70" fmla="*/ 21 w 60"/>
                <a:gd name="T71" fmla="*/ 4 h 69"/>
                <a:gd name="T72" fmla="*/ 17 w 60"/>
                <a:gd name="T73" fmla="*/ 8 h 69"/>
                <a:gd name="T74" fmla="*/ 13 w 60"/>
                <a:gd name="T75" fmla="*/ 12 h 69"/>
                <a:gd name="T76" fmla="*/ 13 w 60"/>
                <a:gd name="T77" fmla="*/ 21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0"/>
                <a:gd name="T118" fmla="*/ 0 h 69"/>
                <a:gd name="T119" fmla="*/ 60 w 60"/>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0" h="69">
                  <a:moveTo>
                    <a:pt x="13" y="25"/>
                  </a:moveTo>
                  <a:lnTo>
                    <a:pt x="13" y="38"/>
                  </a:lnTo>
                  <a:lnTo>
                    <a:pt x="21" y="47"/>
                  </a:lnTo>
                  <a:lnTo>
                    <a:pt x="26" y="56"/>
                  </a:lnTo>
                  <a:lnTo>
                    <a:pt x="39" y="56"/>
                  </a:lnTo>
                  <a:lnTo>
                    <a:pt x="43" y="56"/>
                  </a:lnTo>
                  <a:lnTo>
                    <a:pt x="47" y="56"/>
                  </a:lnTo>
                  <a:lnTo>
                    <a:pt x="51" y="51"/>
                  </a:lnTo>
                  <a:lnTo>
                    <a:pt x="56" y="43"/>
                  </a:lnTo>
                  <a:lnTo>
                    <a:pt x="60" y="43"/>
                  </a:lnTo>
                  <a:lnTo>
                    <a:pt x="56" y="51"/>
                  </a:lnTo>
                  <a:lnTo>
                    <a:pt x="51" y="64"/>
                  </a:lnTo>
                  <a:lnTo>
                    <a:pt x="43" y="69"/>
                  </a:lnTo>
                  <a:lnTo>
                    <a:pt x="30" y="69"/>
                  </a:lnTo>
                  <a:lnTo>
                    <a:pt x="21" y="69"/>
                  </a:lnTo>
                  <a:lnTo>
                    <a:pt x="8" y="60"/>
                  </a:lnTo>
                  <a:lnTo>
                    <a:pt x="4" y="51"/>
                  </a:lnTo>
                  <a:lnTo>
                    <a:pt x="0" y="34"/>
                  </a:lnTo>
                  <a:lnTo>
                    <a:pt x="4" y="21"/>
                  </a:lnTo>
                  <a:lnTo>
                    <a:pt x="8" y="8"/>
                  </a:lnTo>
                  <a:lnTo>
                    <a:pt x="21" y="0"/>
                  </a:lnTo>
                  <a:lnTo>
                    <a:pt x="34" y="0"/>
                  </a:lnTo>
                  <a:lnTo>
                    <a:pt x="43" y="0"/>
                  </a:lnTo>
                  <a:lnTo>
                    <a:pt x="51" y="4"/>
                  </a:lnTo>
                  <a:lnTo>
                    <a:pt x="56" y="12"/>
                  </a:lnTo>
                  <a:lnTo>
                    <a:pt x="60" y="25"/>
                  </a:lnTo>
                  <a:lnTo>
                    <a:pt x="13" y="25"/>
                  </a:lnTo>
                  <a:close/>
                  <a:moveTo>
                    <a:pt x="13" y="21"/>
                  </a:moveTo>
                  <a:lnTo>
                    <a:pt x="43" y="21"/>
                  </a:lnTo>
                  <a:lnTo>
                    <a:pt x="43" y="17"/>
                  </a:lnTo>
                  <a:lnTo>
                    <a:pt x="43" y="12"/>
                  </a:lnTo>
                  <a:lnTo>
                    <a:pt x="39" y="8"/>
                  </a:lnTo>
                  <a:lnTo>
                    <a:pt x="34" y="4"/>
                  </a:lnTo>
                  <a:lnTo>
                    <a:pt x="30" y="4"/>
                  </a:lnTo>
                  <a:lnTo>
                    <a:pt x="21" y="4"/>
                  </a:lnTo>
                  <a:lnTo>
                    <a:pt x="17" y="8"/>
                  </a:lnTo>
                  <a:lnTo>
                    <a:pt x="13" y="12"/>
                  </a:lnTo>
                  <a:lnTo>
                    <a:pt x="13" y="21"/>
                  </a:lnTo>
                  <a:close/>
                </a:path>
              </a:pathLst>
            </a:custGeom>
            <a:solidFill>
              <a:srgbClr val="000000"/>
            </a:solidFill>
            <a:ln w="0">
              <a:solidFill>
                <a:srgbClr val="000000"/>
              </a:solidFill>
              <a:round/>
              <a:headEnd/>
              <a:tailEnd/>
            </a:ln>
          </p:spPr>
          <p:txBody>
            <a:bodyPr/>
            <a:lstStyle/>
            <a:p>
              <a:endParaRPr lang="en-US"/>
            </a:p>
          </p:txBody>
        </p:sp>
        <p:sp>
          <p:nvSpPr>
            <p:cNvPr id="21604" name="Freeform 94"/>
            <p:cNvSpPr>
              <a:spLocks/>
            </p:cNvSpPr>
            <p:nvPr/>
          </p:nvSpPr>
          <p:spPr bwMode="auto">
            <a:xfrm>
              <a:off x="1630" y="2657"/>
              <a:ext cx="47" cy="69"/>
            </a:xfrm>
            <a:custGeom>
              <a:avLst/>
              <a:gdLst>
                <a:gd name="T0" fmla="*/ 21 w 47"/>
                <a:gd name="T1" fmla="*/ 0 h 69"/>
                <a:gd name="T2" fmla="*/ 21 w 47"/>
                <a:gd name="T3" fmla="*/ 17 h 69"/>
                <a:gd name="T4" fmla="*/ 26 w 47"/>
                <a:gd name="T5" fmla="*/ 4 h 69"/>
                <a:gd name="T6" fmla="*/ 34 w 47"/>
                <a:gd name="T7" fmla="*/ 0 h 69"/>
                <a:gd name="T8" fmla="*/ 39 w 47"/>
                <a:gd name="T9" fmla="*/ 0 h 69"/>
                <a:gd name="T10" fmla="*/ 43 w 47"/>
                <a:gd name="T11" fmla="*/ 0 h 69"/>
                <a:gd name="T12" fmla="*/ 47 w 47"/>
                <a:gd name="T13" fmla="*/ 0 h 69"/>
                <a:gd name="T14" fmla="*/ 47 w 47"/>
                <a:gd name="T15" fmla="*/ 4 h 69"/>
                <a:gd name="T16" fmla="*/ 47 w 47"/>
                <a:gd name="T17" fmla="*/ 8 h 69"/>
                <a:gd name="T18" fmla="*/ 47 w 47"/>
                <a:gd name="T19" fmla="*/ 12 h 69"/>
                <a:gd name="T20" fmla="*/ 47 w 47"/>
                <a:gd name="T21" fmla="*/ 12 h 69"/>
                <a:gd name="T22" fmla="*/ 43 w 47"/>
                <a:gd name="T23" fmla="*/ 17 h 69"/>
                <a:gd name="T24" fmla="*/ 43 w 47"/>
                <a:gd name="T25" fmla="*/ 17 h 69"/>
                <a:gd name="T26" fmla="*/ 39 w 47"/>
                <a:gd name="T27" fmla="*/ 17 h 69"/>
                <a:gd name="T28" fmla="*/ 34 w 47"/>
                <a:gd name="T29" fmla="*/ 12 h 69"/>
                <a:gd name="T30" fmla="*/ 34 w 47"/>
                <a:gd name="T31" fmla="*/ 8 h 69"/>
                <a:gd name="T32" fmla="*/ 30 w 47"/>
                <a:gd name="T33" fmla="*/ 8 h 69"/>
                <a:gd name="T34" fmla="*/ 30 w 47"/>
                <a:gd name="T35" fmla="*/ 8 h 69"/>
                <a:gd name="T36" fmla="*/ 30 w 47"/>
                <a:gd name="T37" fmla="*/ 12 h 69"/>
                <a:gd name="T38" fmla="*/ 26 w 47"/>
                <a:gd name="T39" fmla="*/ 17 h 69"/>
                <a:gd name="T40" fmla="*/ 21 w 47"/>
                <a:gd name="T41" fmla="*/ 21 h 69"/>
                <a:gd name="T42" fmla="*/ 21 w 47"/>
                <a:gd name="T43" fmla="*/ 51 h 69"/>
                <a:gd name="T44" fmla="*/ 21 w 47"/>
                <a:gd name="T45" fmla="*/ 60 h 69"/>
                <a:gd name="T46" fmla="*/ 21 w 47"/>
                <a:gd name="T47" fmla="*/ 60 h 69"/>
                <a:gd name="T48" fmla="*/ 26 w 47"/>
                <a:gd name="T49" fmla="*/ 64 h 69"/>
                <a:gd name="T50" fmla="*/ 26 w 47"/>
                <a:gd name="T51" fmla="*/ 64 h 69"/>
                <a:gd name="T52" fmla="*/ 30 w 47"/>
                <a:gd name="T53" fmla="*/ 69 h 69"/>
                <a:gd name="T54" fmla="*/ 34 w 47"/>
                <a:gd name="T55" fmla="*/ 69 h 69"/>
                <a:gd name="T56" fmla="*/ 34 w 47"/>
                <a:gd name="T57" fmla="*/ 69 h 69"/>
                <a:gd name="T58" fmla="*/ 0 w 47"/>
                <a:gd name="T59" fmla="*/ 69 h 69"/>
                <a:gd name="T60" fmla="*/ 0 w 47"/>
                <a:gd name="T61" fmla="*/ 69 h 69"/>
                <a:gd name="T62" fmla="*/ 4 w 47"/>
                <a:gd name="T63" fmla="*/ 69 h 69"/>
                <a:gd name="T64" fmla="*/ 4 w 47"/>
                <a:gd name="T65" fmla="*/ 64 h 69"/>
                <a:gd name="T66" fmla="*/ 8 w 47"/>
                <a:gd name="T67" fmla="*/ 64 h 69"/>
                <a:gd name="T68" fmla="*/ 8 w 47"/>
                <a:gd name="T69" fmla="*/ 60 h 69"/>
                <a:gd name="T70" fmla="*/ 8 w 47"/>
                <a:gd name="T71" fmla="*/ 60 h 69"/>
                <a:gd name="T72" fmla="*/ 8 w 47"/>
                <a:gd name="T73" fmla="*/ 51 h 69"/>
                <a:gd name="T74" fmla="*/ 8 w 47"/>
                <a:gd name="T75" fmla="*/ 25 h 69"/>
                <a:gd name="T76" fmla="*/ 8 w 47"/>
                <a:gd name="T77" fmla="*/ 17 h 69"/>
                <a:gd name="T78" fmla="*/ 8 w 47"/>
                <a:gd name="T79" fmla="*/ 12 h 69"/>
                <a:gd name="T80" fmla="*/ 8 w 47"/>
                <a:gd name="T81" fmla="*/ 8 h 69"/>
                <a:gd name="T82" fmla="*/ 4 w 47"/>
                <a:gd name="T83" fmla="*/ 8 h 69"/>
                <a:gd name="T84" fmla="*/ 4 w 47"/>
                <a:gd name="T85" fmla="*/ 8 h 69"/>
                <a:gd name="T86" fmla="*/ 4 w 47"/>
                <a:gd name="T87" fmla="*/ 8 h 69"/>
                <a:gd name="T88" fmla="*/ 0 w 47"/>
                <a:gd name="T89" fmla="*/ 8 h 69"/>
                <a:gd name="T90" fmla="*/ 0 w 47"/>
                <a:gd name="T91" fmla="*/ 8 h 69"/>
                <a:gd name="T92" fmla="*/ 0 w 47"/>
                <a:gd name="T93" fmla="*/ 4 h 69"/>
                <a:gd name="T94" fmla="*/ 17 w 47"/>
                <a:gd name="T95" fmla="*/ 0 h 69"/>
                <a:gd name="T96" fmla="*/ 21 w 47"/>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
                <a:gd name="T148" fmla="*/ 0 h 69"/>
                <a:gd name="T149" fmla="*/ 47 w 47"/>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 h="69">
                  <a:moveTo>
                    <a:pt x="21" y="0"/>
                  </a:moveTo>
                  <a:lnTo>
                    <a:pt x="21" y="17"/>
                  </a:lnTo>
                  <a:lnTo>
                    <a:pt x="26" y="4"/>
                  </a:lnTo>
                  <a:lnTo>
                    <a:pt x="34" y="0"/>
                  </a:lnTo>
                  <a:lnTo>
                    <a:pt x="39" y="0"/>
                  </a:lnTo>
                  <a:lnTo>
                    <a:pt x="43" y="0"/>
                  </a:lnTo>
                  <a:lnTo>
                    <a:pt x="47" y="0"/>
                  </a:lnTo>
                  <a:lnTo>
                    <a:pt x="47" y="4"/>
                  </a:lnTo>
                  <a:lnTo>
                    <a:pt x="47" y="8"/>
                  </a:lnTo>
                  <a:lnTo>
                    <a:pt x="47" y="12"/>
                  </a:lnTo>
                  <a:lnTo>
                    <a:pt x="43" y="17"/>
                  </a:lnTo>
                  <a:lnTo>
                    <a:pt x="39" y="17"/>
                  </a:lnTo>
                  <a:lnTo>
                    <a:pt x="34" y="12"/>
                  </a:lnTo>
                  <a:lnTo>
                    <a:pt x="34" y="8"/>
                  </a:lnTo>
                  <a:lnTo>
                    <a:pt x="30" y="8"/>
                  </a:lnTo>
                  <a:lnTo>
                    <a:pt x="30" y="12"/>
                  </a:lnTo>
                  <a:lnTo>
                    <a:pt x="26" y="17"/>
                  </a:lnTo>
                  <a:lnTo>
                    <a:pt x="21" y="21"/>
                  </a:lnTo>
                  <a:lnTo>
                    <a:pt x="21" y="51"/>
                  </a:lnTo>
                  <a:lnTo>
                    <a:pt x="21" y="60"/>
                  </a:lnTo>
                  <a:lnTo>
                    <a:pt x="26" y="64"/>
                  </a:lnTo>
                  <a:lnTo>
                    <a:pt x="30" y="69"/>
                  </a:lnTo>
                  <a:lnTo>
                    <a:pt x="34" y="69"/>
                  </a:lnTo>
                  <a:lnTo>
                    <a:pt x="0" y="69"/>
                  </a:lnTo>
                  <a:lnTo>
                    <a:pt x="4" y="69"/>
                  </a:lnTo>
                  <a:lnTo>
                    <a:pt x="4" y="64"/>
                  </a:lnTo>
                  <a:lnTo>
                    <a:pt x="8" y="64"/>
                  </a:lnTo>
                  <a:lnTo>
                    <a:pt x="8" y="60"/>
                  </a:lnTo>
                  <a:lnTo>
                    <a:pt x="8" y="51"/>
                  </a:lnTo>
                  <a:lnTo>
                    <a:pt x="8" y="25"/>
                  </a:lnTo>
                  <a:lnTo>
                    <a:pt x="8" y="17"/>
                  </a:lnTo>
                  <a:lnTo>
                    <a:pt x="8" y="12"/>
                  </a:lnTo>
                  <a:lnTo>
                    <a:pt x="8" y="8"/>
                  </a:lnTo>
                  <a:lnTo>
                    <a:pt x="4" y="8"/>
                  </a:lnTo>
                  <a:lnTo>
                    <a:pt x="0" y="8"/>
                  </a:lnTo>
                  <a:lnTo>
                    <a:pt x="0" y="4"/>
                  </a:lnTo>
                  <a:lnTo>
                    <a:pt x="17" y="0"/>
                  </a:lnTo>
                  <a:lnTo>
                    <a:pt x="21" y="0"/>
                  </a:lnTo>
                  <a:close/>
                </a:path>
              </a:pathLst>
            </a:custGeom>
            <a:solidFill>
              <a:srgbClr val="000000"/>
            </a:solidFill>
            <a:ln w="0">
              <a:solidFill>
                <a:srgbClr val="000000"/>
              </a:solidFill>
              <a:round/>
              <a:headEnd/>
              <a:tailEnd/>
            </a:ln>
          </p:spPr>
          <p:txBody>
            <a:bodyPr/>
            <a:lstStyle/>
            <a:p>
              <a:endParaRPr lang="en-US"/>
            </a:p>
          </p:txBody>
        </p:sp>
        <p:sp>
          <p:nvSpPr>
            <p:cNvPr id="21605" name="Freeform 95"/>
            <p:cNvSpPr>
              <a:spLocks noEditPoints="1"/>
            </p:cNvSpPr>
            <p:nvPr/>
          </p:nvSpPr>
          <p:spPr bwMode="auto">
            <a:xfrm>
              <a:off x="1681" y="2618"/>
              <a:ext cx="69" cy="108"/>
            </a:xfrm>
            <a:custGeom>
              <a:avLst/>
              <a:gdLst>
                <a:gd name="T0" fmla="*/ 22 w 69"/>
                <a:gd name="T1" fmla="*/ 51 h 108"/>
                <a:gd name="T2" fmla="*/ 31 w 69"/>
                <a:gd name="T3" fmla="*/ 39 h 108"/>
                <a:gd name="T4" fmla="*/ 44 w 69"/>
                <a:gd name="T5" fmla="*/ 39 h 108"/>
                <a:gd name="T6" fmla="*/ 52 w 69"/>
                <a:gd name="T7" fmla="*/ 39 h 108"/>
                <a:gd name="T8" fmla="*/ 61 w 69"/>
                <a:gd name="T9" fmla="*/ 47 h 108"/>
                <a:gd name="T10" fmla="*/ 69 w 69"/>
                <a:gd name="T11" fmla="*/ 56 h 108"/>
                <a:gd name="T12" fmla="*/ 69 w 69"/>
                <a:gd name="T13" fmla="*/ 69 h 108"/>
                <a:gd name="T14" fmla="*/ 69 w 69"/>
                <a:gd name="T15" fmla="*/ 82 h 108"/>
                <a:gd name="T16" fmla="*/ 65 w 69"/>
                <a:gd name="T17" fmla="*/ 90 h 108"/>
                <a:gd name="T18" fmla="*/ 56 w 69"/>
                <a:gd name="T19" fmla="*/ 99 h 108"/>
                <a:gd name="T20" fmla="*/ 48 w 69"/>
                <a:gd name="T21" fmla="*/ 108 h 108"/>
                <a:gd name="T22" fmla="*/ 35 w 69"/>
                <a:gd name="T23" fmla="*/ 108 h 108"/>
                <a:gd name="T24" fmla="*/ 26 w 69"/>
                <a:gd name="T25" fmla="*/ 108 h 108"/>
                <a:gd name="T26" fmla="*/ 22 w 69"/>
                <a:gd name="T27" fmla="*/ 108 h 108"/>
                <a:gd name="T28" fmla="*/ 13 w 69"/>
                <a:gd name="T29" fmla="*/ 103 h 108"/>
                <a:gd name="T30" fmla="*/ 9 w 69"/>
                <a:gd name="T31" fmla="*/ 103 h 108"/>
                <a:gd name="T32" fmla="*/ 9 w 69"/>
                <a:gd name="T33" fmla="*/ 30 h 108"/>
                <a:gd name="T34" fmla="*/ 9 w 69"/>
                <a:gd name="T35" fmla="*/ 17 h 108"/>
                <a:gd name="T36" fmla="*/ 9 w 69"/>
                <a:gd name="T37" fmla="*/ 13 h 108"/>
                <a:gd name="T38" fmla="*/ 9 w 69"/>
                <a:gd name="T39" fmla="*/ 13 h 108"/>
                <a:gd name="T40" fmla="*/ 5 w 69"/>
                <a:gd name="T41" fmla="*/ 8 h 108"/>
                <a:gd name="T42" fmla="*/ 5 w 69"/>
                <a:gd name="T43" fmla="*/ 8 h 108"/>
                <a:gd name="T44" fmla="*/ 5 w 69"/>
                <a:gd name="T45" fmla="*/ 8 h 108"/>
                <a:gd name="T46" fmla="*/ 0 w 69"/>
                <a:gd name="T47" fmla="*/ 8 h 108"/>
                <a:gd name="T48" fmla="*/ 0 w 69"/>
                <a:gd name="T49" fmla="*/ 8 h 108"/>
                <a:gd name="T50" fmla="*/ 0 w 69"/>
                <a:gd name="T51" fmla="*/ 8 h 108"/>
                <a:gd name="T52" fmla="*/ 18 w 69"/>
                <a:gd name="T53" fmla="*/ 0 h 108"/>
                <a:gd name="T54" fmla="*/ 22 w 69"/>
                <a:gd name="T55" fmla="*/ 0 h 108"/>
                <a:gd name="T56" fmla="*/ 22 w 69"/>
                <a:gd name="T57" fmla="*/ 51 h 108"/>
                <a:gd name="T58" fmla="*/ 22 w 69"/>
                <a:gd name="T59" fmla="*/ 56 h 108"/>
                <a:gd name="T60" fmla="*/ 22 w 69"/>
                <a:gd name="T61" fmla="*/ 99 h 108"/>
                <a:gd name="T62" fmla="*/ 26 w 69"/>
                <a:gd name="T63" fmla="*/ 99 h 108"/>
                <a:gd name="T64" fmla="*/ 31 w 69"/>
                <a:gd name="T65" fmla="*/ 103 h 108"/>
                <a:gd name="T66" fmla="*/ 35 w 69"/>
                <a:gd name="T67" fmla="*/ 103 h 108"/>
                <a:gd name="T68" fmla="*/ 39 w 69"/>
                <a:gd name="T69" fmla="*/ 103 h 108"/>
                <a:gd name="T70" fmla="*/ 44 w 69"/>
                <a:gd name="T71" fmla="*/ 103 h 108"/>
                <a:gd name="T72" fmla="*/ 52 w 69"/>
                <a:gd name="T73" fmla="*/ 99 h 108"/>
                <a:gd name="T74" fmla="*/ 56 w 69"/>
                <a:gd name="T75" fmla="*/ 86 h 108"/>
                <a:gd name="T76" fmla="*/ 56 w 69"/>
                <a:gd name="T77" fmla="*/ 77 h 108"/>
                <a:gd name="T78" fmla="*/ 56 w 69"/>
                <a:gd name="T79" fmla="*/ 64 h 108"/>
                <a:gd name="T80" fmla="*/ 52 w 69"/>
                <a:gd name="T81" fmla="*/ 56 h 108"/>
                <a:gd name="T82" fmla="*/ 44 w 69"/>
                <a:gd name="T83" fmla="*/ 51 h 108"/>
                <a:gd name="T84" fmla="*/ 39 w 69"/>
                <a:gd name="T85" fmla="*/ 47 h 108"/>
                <a:gd name="T86" fmla="*/ 35 w 69"/>
                <a:gd name="T87" fmla="*/ 47 h 108"/>
                <a:gd name="T88" fmla="*/ 31 w 69"/>
                <a:gd name="T89" fmla="*/ 51 h 108"/>
                <a:gd name="T90" fmla="*/ 26 w 69"/>
                <a:gd name="T91" fmla="*/ 51 h 108"/>
                <a:gd name="T92" fmla="*/ 22 w 69"/>
                <a:gd name="T93" fmla="*/ 56 h 10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108"/>
                <a:gd name="T143" fmla="*/ 69 w 69"/>
                <a:gd name="T144" fmla="*/ 108 h 10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108">
                  <a:moveTo>
                    <a:pt x="22" y="51"/>
                  </a:moveTo>
                  <a:lnTo>
                    <a:pt x="31" y="39"/>
                  </a:lnTo>
                  <a:lnTo>
                    <a:pt x="44" y="39"/>
                  </a:lnTo>
                  <a:lnTo>
                    <a:pt x="52" y="39"/>
                  </a:lnTo>
                  <a:lnTo>
                    <a:pt x="61" y="47"/>
                  </a:lnTo>
                  <a:lnTo>
                    <a:pt x="69" y="56"/>
                  </a:lnTo>
                  <a:lnTo>
                    <a:pt x="69" y="69"/>
                  </a:lnTo>
                  <a:lnTo>
                    <a:pt x="69" y="82"/>
                  </a:lnTo>
                  <a:lnTo>
                    <a:pt x="65" y="90"/>
                  </a:lnTo>
                  <a:lnTo>
                    <a:pt x="56" y="99"/>
                  </a:lnTo>
                  <a:lnTo>
                    <a:pt x="48" y="108"/>
                  </a:lnTo>
                  <a:lnTo>
                    <a:pt x="35" y="108"/>
                  </a:lnTo>
                  <a:lnTo>
                    <a:pt x="26" y="108"/>
                  </a:lnTo>
                  <a:lnTo>
                    <a:pt x="22" y="108"/>
                  </a:lnTo>
                  <a:lnTo>
                    <a:pt x="13" y="103"/>
                  </a:lnTo>
                  <a:lnTo>
                    <a:pt x="9" y="103"/>
                  </a:lnTo>
                  <a:lnTo>
                    <a:pt x="9" y="30"/>
                  </a:lnTo>
                  <a:lnTo>
                    <a:pt x="9" y="17"/>
                  </a:lnTo>
                  <a:lnTo>
                    <a:pt x="9" y="13"/>
                  </a:lnTo>
                  <a:lnTo>
                    <a:pt x="5" y="8"/>
                  </a:lnTo>
                  <a:lnTo>
                    <a:pt x="0" y="8"/>
                  </a:lnTo>
                  <a:lnTo>
                    <a:pt x="18" y="0"/>
                  </a:lnTo>
                  <a:lnTo>
                    <a:pt x="22" y="0"/>
                  </a:lnTo>
                  <a:lnTo>
                    <a:pt x="22" y="51"/>
                  </a:lnTo>
                  <a:close/>
                  <a:moveTo>
                    <a:pt x="22" y="56"/>
                  </a:moveTo>
                  <a:lnTo>
                    <a:pt x="22" y="99"/>
                  </a:lnTo>
                  <a:lnTo>
                    <a:pt x="26" y="99"/>
                  </a:lnTo>
                  <a:lnTo>
                    <a:pt x="31" y="103"/>
                  </a:lnTo>
                  <a:lnTo>
                    <a:pt x="35" y="103"/>
                  </a:lnTo>
                  <a:lnTo>
                    <a:pt x="39" y="103"/>
                  </a:lnTo>
                  <a:lnTo>
                    <a:pt x="44" y="103"/>
                  </a:lnTo>
                  <a:lnTo>
                    <a:pt x="52" y="99"/>
                  </a:lnTo>
                  <a:lnTo>
                    <a:pt x="56" y="86"/>
                  </a:lnTo>
                  <a:lnTo>
                    <a:pt x="56" y="77"/>
                  </a:lnTo>
                  <a:lnTo>
                    <a:pt x="56" y="64"/>
                  </a:lnTo>
                  <a:lnTo>
                    <a:pt x="52" y="56"/>
                  </a:lnTo>
                  <a:lnTo>
                    <a:pt x="44" y="51"/>
                  </a:lnTo>
                  <a:lnTo>
                    <a:pt x="39" y="47"/>
                  </a:lnTo>
                  <a:lnTo>
                    <a:pt x="35" y="47"/>
                  </a:lnTo>
                  <a:lnTo>
                    <a:pt x="31" y="51"/>
                  </a:lnTo>
                  <a:lnTo>
                    <a:pt x="26" y="51"/>
                  </a:lnTo>
                  <a:lnTo>
                    <a:pt x="22" y="56"/>
                  </a:lnTo>
                  <a:close/>
                </a:path>
              </a:pathLst>
            </a:custGeom>
            <a:solidFill>
              <a:srgbClr val="000000"/>
            </a:solidFill>
            <a:ln w="0">
              <a:solidFill>
                <a:srgbClr val="000000"/>
              </a:solidFill>
              <a:round/>
              <a:headEnd/>
              <a:tailEnd/>
            </a:ln>
          </p:spPr>
          <p:txBody>
            <a:bodyPr/>
            <a:lstStyle/>
            <a:p>
              <a:endParaRPr lang="en-US"/>
            </a:p>
          </p:txBody>
        </p:sp>
        <p:sp>
          <p:nvSpPr>
            <p:cNvPr id="21606" name="Freeform 96"/>
            <p:cNvSpPr>
              <a:spLocks/>
            </p:cNvSpPr>
            <p:nvPr/>
          </p:nvSpPr>
          <p:spPr bwMode="auto">
            <a:xfrm>
              <a:off x="2203" y="2622"/>
              <a:ext cx="134" cy="104"/>
            </a:xfrm>
            <a:custGeom>
              <a:avLst/>
              <a:gdLst>
                <a:gd name="T0" fmla="*/ 65 w 134"/>
                <a:gd name="T1" fmla="*/ 104 h 104"/>
                <a:gd name="T2" fmla="*/ 22 w 134"/>
                <a:gd name="T3" fmla="*/ 17 h 104"/>
                <a:gd name="T4" fmla="*/ 22 w 134"/>
                <a:gd name="T5" fmla="*/ 86 h 104"/>
                <a:gd name="T6" fmla="*/ 22 w 134"/>
                <a:gd name="T7" fmla="*/ 95 h 104"/>
                <a:gd name="T8" fmla="*/ 26 w 134"/>
                <a:gd name="T9" fmla="*/ 99 h 104"/>
                <a:gd name="T10" fmla="*/ 26 w 134"/>
                <a:gd name="T11" fmla="*/ 104 h 104"/>
                <a:gd name="T12" fmla="*/ 35 w 134"/>
                <a:gd name="T13" fmla="*/ 104 h 104"/>
                <a:gd name="T14" fmla="*/ 39 w 134"/>
                <a:gd name="T15" fmla="*/ 104 h 104"/>
                <a:gd name="T16" fmla="*/ 39 w 134"/>
                <a:gd name="T17" fmla="*/ 104 h 104"/>
                <a:gd name="T18" fmla="*/ 0 w 134"/>
                <a:gd name="T19" fmla="*/ 104 h 104"/>
                <a:gd name="T20" fmla="*/ 0 w 134"/>
                <a:gd name="T21" fmla="*/ 104 h 104"/>
                <a:gd name="T22" fmla="*/ 4 w 134"/>
                <a:gd name="T23" fmla="*/ 104 h 104"/>
                <a:gd name="T24" fmla="*/ 9 w 134"/>
                <a:gd name="T25" fmla="*/ 99 h 104"/>
                <a:gd name="T26" fmla="*/ 13 w 134"/>
                <a:gd name="T27" fmla="*/ 99 h 104"/>
                <a:gd name="T28" fmla="*/ 17 w 134"/>
                <a:gd name="T29" fmla="*/ 95 h 104"/>
                <a:gd name="T30" fmla="*/ 17 w 134"/>
                <a:gd name="T31" fmla="*/ 86 h 104"/>
                <a:gd name="T32" fmla="*/ 17 w 134"/>
                <a:gd name="T33" fmla="*/ 17 h 104"/>
                <a:gd name="T34" fmla="*/ 17 w 134"/>
                <a:gd name="T35" fmla="*/ 13 h 104"/>
                <a:gd name="T36" fmla="*/ 13 w 134"/>
                <a:gd name="T37" fmla="*/ 9 h 104"/>
                <a:gd name="T38" fmla="*/ 13 w 134"/>
                <a:gd name="T39" fmla="*/ 4 h 104"/>
                <a:gd name="T40" fmla="*/ 9 w 134"/>
                <a:gd name="T41" fmla="*/ 4 h 104"/>
                <a:gd name="T42" fmla="*/ 9 w 134"/>
                <a:gd name="T43" fmla="*/ 4 h 104"/>
                <a:gd name="T44" fmla="*/ 0 w 134"/>
                <a:gd name="T45" fmla="*/ 0 h 104"/>
                <a:gd name="T46" fmla="*/ 0 w 134"/>
                <a:gd name="T47" fmla="*/ 0 h 104"/>
                <a:gd name="T48" fmla="*/ 30 w 134"/>
                <a:gd name="T49" fmla="*/ 0 h 104"/>
                <a:gd name="T50" fmla="*/ 69 w 134"/>
                <a:gd name="T51" fmla="*/ 82 h 104"/>
                <a:gd name="T52" fmla="*/ 108 w 134"/>
                <a:gd name="T53" fmla="*/ 0 h 104"/>
                <a:gd name="T54" fmla="*/ 134 w 134"/>
                <a:gd name="T55" fmla="*/ 0 h 104"/>
                <a:gd name="T56" fmla="*/ 134 w 134"/>
                <a:gd name="T57" fmla="*/ 0 h 104"/>
                <a:gd name="T58" fmla="*/ 134 w 134"/>
                <a:gd name="T59" fmla="*/ 0 h 104"/>
                <a:gd name="T60" fmla="*/ 125 w 134"/>
                <a:gd name="T61" fmla="*/ 4 h 104"/>
                <a:gd name="T62" fmla="*/ 121 w 134"/>
                <a:gd name="T63" fmla="*/ 4 h 104"/>
                <a:gd name="T64" fmla="*/ 121 w 134"/>
                <a:gd name="T65" fmla="*/ 9 h 104"/>
                <a:gd name="T66" fmla="*/ 121 w 134"/>
                <a:gd name="T67" fmla="*/ 17 h 104"/>
                <a:gd name="T68" fmla="*/ 121 w 134"/>
                <a:gd name="T69" fmla="*/ 86 h 104"/>
                <a:gd name="T70" fmla="*/ 121 w 134"/>
                <a:gd name="T71" fmla="*/ 95 h 104"/>
                <a:gd name="T72" fmla="*/ 121 w 134"/>
                <a:gd name="T73" fmla="*/ 99 h 104"/>
                <a:gd name="T74" fmla="*/ 125 w 134"/>
                <a:gd name="T75" fmla="*/ 104 h 104"/>
                <a:gd name="T76" fmla="*/ 134 w 134"/>
                <a:gd name="T77" fmla="*/ 104 h 104"/>
                <a:gd name="T78" fmla="*/ 134 w 134"/>
                <a:gd name="T79" fmla="*/ 104 h 104"/>
                <a:gd name="T80" fmla="*/ 134 w 134"/>
                <a:gd name="T81" fmla="*/ 104 h 104"/>
                <a:gd name="T82" fmla="*/ 91 w 134"/>
                <a:gd name="T83" fmla="*/ 104 h 104"/>
                <a:gd name="T84" fmla="*/ 91 w 134"/>
                <a:gd name="T85" fmla="*/ 104 h 104"/>
                <a:gd name="T86" fmla="*/ 95 w 134"/>
                <a:gd name="T87" fmla="*/ 104 h 104"/>
                <a:gd name="T88" fmla="*/ 99 w 134"/>
                <a:gd name="T89" fmla="*/ 99 h 104"/>
                <a:gd name="T90" fmla="*/ 104 w 134"/>
                <a:gd name="T91" fmla="*/ 99 h 104"/>
                <a:gd name="T92" fmla="*/ 108 w 134"/>
                <a:gd name="T93" fmla="*/ 95 h 104"/>
                <a:gd name="T94" fmla="*/ 108 w 134"/>
                <a:gd name="T95" fmla="*/ 86 h 104"/>
                <a:gd name="T96" fmla="*/ 108 w 134"/>
                <a:gd name="T97" fmla="*/ 17 h 104"/>
                <a:gd name="T98" fmla="*/ 65 w 134"/>
                <a:gd name="T99" fmla="*/ 104 h 104"/>
                <a:gd name="T100" fmla="*/ 65 w 134"/>
                <a:gd name="T101" fmla="*/ 104 h 1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104"/>
                <a:gd name="T155" fmla="*/ 134 w 134"/>
                <a:gd name="T156" fmla="*/ 104 h 1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104">
                  <a:moveTo>
                    <a:pt x="65" y="104"/>
                  </a:moveTo>
                  <a:lnTo>
                    <a:pt x="22" y="17"/>
                  </a:lnTo>
                  <a:lnTo>
                    <a:pt x="22" y="86"/>
                  </a:lnTo>
                  <a:lnTo>
                    <a:pt x="22" y="95"/>
                  </a:lnTo>
                  <a:lnTo>
                    <a:pt x="26" y="99"/>
                  </a:lnTo>
                  <a:lnTo>
                    <a:pt x="26" y="104"/>
                  </a:lnTo>
                  <a:lnTo>
                    <a:pt x="35" y="104"/>
                  </a:lnTo>
                  <a:lnTo>
                    <a:pt x="39" y="104"/>
                  </a:lnTo>
                  <a:lnTo>
                    <a:pt x="0" y="104"/>
                  </a:lnTo>
                  <a:lnTo>
                    <a:pt x="4" y="104"/>
                  </a:lnTo>
                  <a:lnTo>
                    <a:pt x="9" y="99"/>
                  </a:lnTo>
                  <a:lnTo>
                    <a:pt x="13" y="99"/>
                  </a:lnTo>
                  <a:lnTo>
                    <a:pt x="17" y="95"/>
                  </a:lnTo>
                  <a:lnTo>
                    <a:pt x="17" y="86"/>
                  </a:lnTo>
                  <a:lnTo>
                    <a:pt x="17" y="17"/>
                  </a:lnTo>
                  <a:lnTo>
                    <a:pt x="17" y="13"/>
                  </a:lnTo>
                  <a:lnTo>
                    <a:pt x="13" y="9"/>
                  </a:lnTo>
                  <a:lnTo>
                    <a:pt x="13" y="4"/>
                  </a:lnTo>
                  <a:lnTo>
                    <a:pt x="9" y="4"/>
                  </a:lnTo>
                  <a:lnTo>
                    <a:pt x="0" y="0"/>
                  </a:lnTo>
                  <a:lnTo>
                    <a:pt x="30" y="0"/>
                  </a:lnTo>
                  <a:lnTo>
                    <a:pt x="69" y="82"/>
                  </a:lnTo>
                  <a:lnTo>
                    <a:pt x="108" y="0"/>
                  </a:lnTo>
                  <a:lnTo>
                    <a:pt x="134" y="0"/>
                  </a:lnTo>
                  <a:lnTo>
                    <a:pt x="125" y="4"/>
                  </a:lnTo>
                  <a:lnTo>
                    <a:pt x="121" y="4"/>
                  </a:lnTo>
                  <a:lnTo>
                    <a:pt x="121" y="9"/>
                  </a:lnTo>
                  <a:lnTo>
                    <a:pt x="121" y="17"/>
                  </a:lnTo>
                  <a:lnTo>
                    <a:pt x="121" y="86"/>
                  </a:lnTo>
                  <a:lnTo>
                    <a:pt x="121" y="95"/>
                  </a:lnTo>
                  <a:lnTo>
                    <a:pt x="121" y="99"/>
                  </a:lnTo>
                  <a:lnTo>
                    <a:pt x="125" y="104"/>
                  </a:lnTo>
                  <a:lnTo>
                    <a:pt x="134" y="104"/>
                  </a:lnTo>
                  <a:lnTo>
                    <a:pt x="91" y="104"/>
                  </a:lnTo>
                  <a:lnTo>
                    <a:pt x="95" y="104"/>
                  </a:lnTo>
                  <a:lnTo>
                    <a:pt x="99" y="99"/>
                  </a:lnTo>
                  <a:lnTo>
                    <a:pt x="104" y="99"/>
                  </a:lnTo>
                  <a:lnTo>
                    <a:pt x="108" y="95"/>
                  </a:lnTo>
                  <a:lnTo>
                    <a:pt x="108" y="86"/>
                  </a:lnTo>
                  <a:lnTo>
                    <a:pt x="108" y="17"/>
                  </a:lnTo>
                  <a:lnTo>
                    <a:pt x="65" y="104"/>
                  </a:lnTo>
                  <a:close/>
                </a:path>
              </a:pathLst>
            </a:custGeom>
            <a:solidFill>
              <a:srgbClr val="000000"/>
            </a:solidFill>
            <a:ln w="0">
              <a:solidFill>
                <a:srgbClr val="000000"/>
              </a:solidFill>
              <a:round/>
              <a:headEnd/>
              <a:tailEnd/>
            </a:ln>
          </p:spPr>
          <p:txBody>
            <a:bodyPr/>
            <a:lstStyle/>
            <a:p>
              <a:endParaRPr lang="en-US"/>
            </a:p>
          </p:txBody>
        </p:sp>
        <p:sp>
          <p:nvSpPr>
            <p:cNvPr id="21607" name="Freeform 97"/>
            <p:cNvSpPr>
              <a:spLocks noEditPoints="1"/>
            </p:cNvSpPr>
            <p:nvPr/>
          </p:nvSpPr>
          <p:spPr bwMode="auto">
            <a:xfrm>
              <a:off x="2345" y="2657"/>
              <a:ext cx="65" cy="69"/>
            </a:xfrm>
            <a:custGeom>
              <a:avLst/>
              <a:gdLst>
                <a:gd name="T0" fmla="*/ 31 w 65"/>
                <a:gd name="T1" fmla="*/ 64 h 69"/>
                <a:gd name="T2" fmla="*/ 22 w 65"/>
                <a:gd name="T3" fmla="*/ 69 h 69"/>
                <a:gd name="T4" fmla="*/ 9 w 65"/>
                <a:gd name="T5" fmla="*/ 69 h 69"/>
                <a:gd name="T6" fmla="*/ 0 w 65"/>
                <a:gd name="T7" fmla="*/ 60 h 69"/>
                <a:gd name="T8" fmla="*/ 0 w 65"/>
                <a:gd name="T9" fmla="*/ 47 h 69"/>
                <a:gd name="T10" fmla="*/ 5 w 65"/>
                <a:gd name="T11" fmla="*/ 38 h 69"/>
                <a:gd name="T12" fmla="*/ 22 w 65"/>
                <a:gd name="T13" fmla="*/ 30 h 69"/>
                <a:gd name="T14" fmla="*/ 39 w 65"/>
                <a:gd name="T15" fmla="*/ 21 h 69"/>
                <a:gd name="T16" fmla="*/ 35 w 65"/>
                <a:gd name="T17" fmla="*/ 8 h 69"/>
                <a:gd name="T18" fmla="*/ 26 w 65"/>
                <a:gd name="T19" fmla="*/ 4 h 69"/>
                <a:gd name="T20" fmla="*/ 18 w 65"/>
                <a:gd name="T21" fmla="*/ 4 h 69"/>
                <a:gd name="T22" fmla="*/ 18 w 65"/>
                <a:gd name="T23" fmla="*/ 12 h 69"/>
                <a:gd name="T24" fmla="*/ 18 w 65"/>
                <a:gd name="T25" fmla="*/ 21 h 69"/>
                <a:gd name="T26" fmla="*/ 13 w 65"/>
                <a:gd name="T27" fmla="*/ 21 h 69"/>
                <a:gd name="T28" fmla="*/ 9 w 65"/>
                <a:gd name="T29" fmla="*/ 21 h 69"/>
                <a:gd name="T30" fmla="*/ 5 w 65"/>
                <a:gd name="T31" fmla="*/ 21 h 69"/>
                <a:gd name="T32" fmla="*/ 5 w 65"/>
                <a:gd name="T33" fmla="*/ 8 h 69"/>
                <a:gd name="T34" fmla="*/ 18 w 65"/>
                <a:gd name="T35" fmla="*/ 0 h 69"/>
                <a:gd name="T36" fmla="*/ 35 w 65"/>
                <a:gd name="T37" fmla="*/ 0 h 69"/>
                <a:gd name="T38" fmla="*/ 48 w 65"/>
                <a:gd name="T39" fmla="*/ 4 h 69"/>
                <a:gd name="T40" fmla="*/ 52 w 65"/>
                <a:gd name="T41" fmla="*/ 12 h 69"/>
                <a:gd name="T42" fmla="*/ 52 w 65"/>
                <a:gd name="T43" fmla="*/ 47 h 69"/>
                <a:gd name="T44" fmla="*/ 52 w 65"/>
                <a:gd name="T45" fmla="*/ 56 h 69"/>
                <a:gd name="T46" fmla="*/ 52 w 65"/>
                <a:gd name="T47" fmla="*/ 60 h 69"/>
                <a:gd name="T48" fmla="*/ 56 w 65"/>
                <a:gd name="T49" fmla="*/ 60 h 69"/>
                <a:gd name="T50" fmla="*/ 56 w 65"/>
                <a:gd name="T51" fmla="*/ 60 h 69"/>
                <a:gd name="T52" fmla="*/ 65 w 65"/>
                <a:gd name="T53" fmla="*/ 56 h 69"/>
                <a:gd name="T54" fmla="*/ 56 w 65"/>
                <a:gd name="T55" fmla="*/ 69 h 69"/>
                <a:gd name="T56" fmla="*/ 44 w 65"/>
                <a:gd name="T57" fmla="*/ 69 h 69"/>
                <a:gd name="T58" fmla="*/ 39 w 65"/>
                <a:gd name="T59" fmla="*/ 64 h 69"/>
                <a:gd name="T60" fmla="*/ 39 w 65"/>
                <a:gd name="T61" fmla="*/ 56 h 69"/>
                <a:gd name="T62" fmla="*/ 31 w 65"/>
                <a:gd name="T63" fmla="*/ 34 h 69"/>
                <a:gd name="T64" fmla="*/ 18 w 65"/>
                <a:gd name="T65" fmla="*/ 38 h 69"/>
                <a:gd name="T66" fmla="*/ 13 w 65"/>
                <a:gd name="T67" fmla="*/ 43 h 69"/>
                <a:gd name="T68" fmla="*/ 13 w 65"/>
                <a:gd name="T69" fmla="*/ 56 h 69"/>
                <a:gd name="T70" fmla="*/ 18 w 65"/>
                <a:gd name="T71" fmla="*/ 60 h 69"/>
                <a:gd name="T72" fmla="*/ 31 w 65"/>
                <a:gd name="T73" fmla="*/ 60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69"/>
                <a:gd name="T113" fmla="*/ 65 w 65"/>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69">
                  <a:moveTo>
                    <a:pt x="39" y="60"/>
                  </a:moveTo>
                  <a:lnTo>
                    <a:pt x="31" y="64"/>
                  </a:lnTo>
                  <a:lnTo>
                    <a:pt x="26" y="69"/>
                  </a:lnTo>
                  <a:lnTo>
                    <a:pt x="22" y="69"/>
                  </a:lnTo>
                  <a:lnTo>
                    <a:pt x="18" y="69"/>
                  </a:lnTo>
                  <a:lnTo>
                    <a:pt x="9" y="69"/>
                  </a:lnTo>
                  <a:lnTo>
                    <a:pt x="5" y="64"/>
                  </a:lnTo>
                  <a:lnTo>
                    <a:pt x="0" y="60"/>
                  </a:lnTo>
                  <a:lnTo>
                    <a:pt x="0" y="51"/>
                  </a:lnTo>
                  <a:lnTo>
                    <a:pt x="0" y="47"/>
                  </a:lnTo>
                  <a:lnTo>
                    <a:pt x="0" y="43"/>
                  </a:lnTo>
                  <a:lnTo>
                    <a:pt x="5" y="38"/>
                  </a:lnTo>
                  <a:lnTo>
                    <a:pt x="13" y="34"/>
                  </a:lnTo>
                  <a:lnTo>
                    <a:pt x="22" y="30"/>
                  </a:lnTo>
                  <a:lnTo>
                    <a:pt x="39" y="25"/>
                  </a:lnTo>
                  <a:lnTo>
                    <a:pt x="39" y="21"/>
                  </a:lnTo>
                  <a:lnTo>
                    <a:pt x="39" y="12"/>
                  </a:lnTo>
                  <a:lnTo>
                    <a:pt x="35" y="8"/>
                  </a:lnTo>
                  <a:lnTo>
                    <a:pt x="31" y="4"/>
                  </a:lnTo>
                  <a:lnTo>
                    <a:pt x="26" y="4"/>
                  </a:lnTo>
                  <a:lnTo>
                    <a:pt x="22" y="4"/>
                  </a:lnTo>
                  <a:lnTo>
                    <a:pt x="18" y="4"/>
                  </a:lnTo>
                  <a:lnTo>
                    <a:pt x="18" y="8"/>
                  </a:lnTo>
                  <a:lnTo>
                    <a:pt x="18" y="12"/>
                  </a:lnTo>
                  <a:lnTo>
                    <a:pt x="18" y="17"/>
                  </a:lnTo>
                  <a:lnTo>
                    <a:pt x="18" y="21"/>
                  </a:lnTo>
                  <a:lnTo>
                    <a:pt x="13" y="21"/>
                  </a:lnTo>
                  <a:lnTo>
                    <a:pt x="9" y="25"/>
                  </a:lnTo>
                  <a:lnTo>
                    <a:pt x="9" y="21"/>
                  </a:lnTo>
                  <a:lnTo>
                    <a:pt x="5" y="21"/>
                  </a:lnTo>
                  <a:lnTo>
                    <a:pt x="5" y="17"/>
                  </a:lnTo>
                  <a:lnTo>
                    <a:pt x="5" y="8"/>
                  </a:lnTo>
                  <a:lnTo>
                    <a:pt x="9" y="4"/>
                  </a:lnTo>
                  <a:lnTo>
                    <a:pt x="18" y="0"/>
                  </a:lnTo>
                  <a:lnTo>
                    <a:pt x="31" y="0"/>
                  </a:lnTo>
                  <a:lnTo>
                    <a:pt x="35" y="0"/>
                  </a:lnTo>
                  <a:lnTo>
                    <a:pt x="44" y="0"/>
                  </a:lnTo>
                  <a:lnTo>
                    <a:pt x="48" y="4"/>
                  </a:lnTo>
                  <a:lnTo>
                    <a:pt x="52" y="8"/>
                  </a:lnTo>
                  <a:lnTo>
                    <a:pt x="52" y="12"/>
                  </a:lnTo>
                  <a:lnTo>
                    <a:pt x="52" y="21"/>
                  </a:lnTo>
                  <a:lnTo>
                    <a:pt x="52" y="47"/>
                  </a:lnTo>
                  <a:lnTo>
                    <a:pt x="52" y="51"/>
                  </a:lnTo>
                  <a:lnTo>
                    <a:pt x="52" y="56"/>
                  </a:lnTo>
                  <a:lnTo>
                    <a:pt x="52" y="60"/>
                  </a:lnTo>
                  <a:lnTo>
                    <a:pt x="56" y="60"/>
                  </a:lnTo>
                  <a:lnTo>
                    <a:pt x="61" y="60"/>
                  </a:lnTo>
                  <a:lnTo>
                    <a:pt x="65" y="56"/>
                  </a:lnTo>
                  <a:lnTo>
                    <a:pt x="65" y="60"/>
                  </a:lnTo>
                  <a:lnTo>
                    <a:pt x="56" y="69"/>
                  </a:lnTo>
                  <a:lnTo>
                    <a:pt x="48" y="69"/>
                  </a:lnTo>
                  <a:lnTo>
                    <a:pt x="44" y="69"/>
                  </a:lnTo>
                  <a:lnTo>
                    <a:pt x="39" y="69"/>
                  </a:lnTo>
                  <a:lnTo>
                    <a:pt x="39" y="64"/>
                  </a:lnTo>
                  <a:lnTo>
                    <a:pt x="39" y="60"/>
                  </a:lnTo>
                  <a:close/>
                  <a:moveTo>
                    <a:pt x="39" y="56"/>
                  </a:moveTo>
                  <a:lnTo>
                    <a:pt x="39" y="30"/>
                  </a:lnTo>
                  <a:lnTo>
                    <a:pt x="31" y="34"/>
                  </a:lnTo>
                  <a:lnTo>
                    <a:pt x="22" y="34"/>
                  </a:lnTo>
                  <a:lnTo>
                    <a:pt x="18" y="38"/>
                  </a:lnTo>
                  <a:lnTo>
                    <a:pt x="13" y="43"/>
                  </a:lnTo>
                  <a:lnTo>
                    <a:pt x="13" y="47"/>
                  </a:lnTo>
                  <a:lnTo>
                    <a:pt x="13" y="56"/>
                  </a:lnTo>
                  <a:lnTo>
                    <a:pt x="18" y="56"/>
                  </a:lnTo>
                  <a:lnTo>
                    <a:pt x="18" y="60"/>
                  </a:lnTo>
                  <a:lnTo>
                    <a:pt x="22" y="60"/>
                  </a:lnTo>
                  <a:lnTo>
                    <a:pt x="31" y="60"/>
                  </a:lnTo>
                  <a:lnTo>
                    <a:pt x="39" y="56"/>
                  </a:lnTo>
                  <a:close/>
                </a:path>
              </a:pathLst>
            </a:custGeom>
            <a:solidFill>
              <a:srgbClr val="000000"/>
            </a:solidFill>
            <a:ln w="0">
              <a:solidFill>
                <a:srgbClr val="000000"/>
              </a:solidFill>
              <a:round/>
              <a:headEnd/>
              <a:tailEnd/>
            </a:ln>
          </p:spPr>
          <p:txBody>
            <a:bodyPr/>
            <a:lstStyle/>
            <a:p>
              <a:endParaRPr lang="en-US"/>
            </a:p>
          </p:txBody>
        </p:sp>
        <p:sp>
          <p:nvSpPr>
            <p:cNvPr id="21608" name="Freeform 98"/>
            <p:cNvSpPr>
              <a:spLocks/>
            </p:cNvSpPr>
            <p:nvPr/>
          </p:nvSpPr>
          <p:spPr bwMode="auto">
            <a:xfrm>
              <a:off x="2419" y="2657"/>
              <a:ext cx="47" cy="69"/>
            </a:xfrm>
            <a:custGeom>
              <a:avLst/>
              <a:gdLst>
                <a:gd name="T0" fmla="*/ 43 w 47"/>
                <a:gd name="T1" fmla="*/ 0 h 69"/>
                <a:gd name="T2" fmla="*/ 43 w 47"/>
                <a:gd name="T3" fmla="*/ 21 h 69"/>
                <a:gd name="T4" fmla="*/ 38 w 47"/>
                <a:gd name="T5" fmla="*/ 21 h 69"/>
                <a:gd name="T6" fmla="*/ 34 w 47"/>
                <a:gd name="T7" fmla="*/ 12 h 69"/>
                <a:gd name="T8" fmla="*/ 30 w 47"/>
                <a:gd name="T9" fmla="*/ 8 h 69"/>
                <a:gd name="T10" fmla="*/ 26 w 47"/>
                <a:gd name="T11" fmla="*/ 4 h 69"/>
                <a:gd name="T12" fmla="*/ 21 w 47"/>
                <a:gd name="T13" fmla="*/ 4 h 69"/>
                <a:gd name="T14" fmla="*/ 17 w 47"/>
                <a:gd name="T15" fmla="*/ 4 h 69"/>
                <a:gd name="T16" fmla="*/ 13 w 47"/>
                <a:gd name="T17" fmla="*/ 4 h 69"/>
                <a:gd name="T18" fmla="*/ 8 w 47"/>
                <a:gd name="T19" fmla="*/ 8 h 69"/>
                <a:gd name="T20" fmla="*/ 8 w 47"/>
                <a:gd name="T21" fmla="*/ 12 h 69"/>
                <a:gd name="T22" fmla="*/ 8 w 47"/>
                <a:gd name="T23" fmla="*/ 17 h 69"/>
                <a:gd name="T24" fmla="*/ 8 w 47"/>
                <a:gd name="T25" fmla="*/ 17 h 69"/>
                <a:gd name="T26" fmla="*/ 13 w 47"/>
                <a:gd name="T27" fmla="*/ 21 h 69"/>
                <a:gd name="T28" fmla="*/ 21 w 47"/>
                <a:gd name="T29" fmla="*/ 25 h 69"/>
                <a:gd name="T30" fmla="*/ 30 w 47"/>
                <a:gd name="T31" fmla="*/ 30 h 69"/>
                <a:gd name="T32" fmla="*/ 38 w 47"/>
                <a:gd name="T33" fmla="*/ 34 h 69"/>
                <a:gd name="T34" fmla="*/ 43 w 47"/>
                <a:gd name="T35" fmla="*/ 43 h 69"/>
                <a:gd name="T36" fmla="*/ 47 w 47"/>
                <a:gd name="T37" fmla="*/ 51 h 69"/>
                <a:gd name="T38" fmla="*/ 43 w 47"/>
                <a:gd name="T39" fmla="*/ 60 h 69"/>
                <a:gd name="T40" fmla="*/ 38 w 47"/>
                <a:gd name="T41" fmla="*/ 64 h 69"/>
                <a:gd name="T42" fmla="*/ 30 w 47"/>
                <a:gd name="T43" fmla="*/ 69 h 69"/>
                <a:gd name="T44" fmla="*/ 21 w 47"/>
                <a:gd name="T45" fmla="*/ 69 h 69"/>
                <a:gd name="T46" fmla="*/ 17 w 47"/>
                <a:gd name="T47" fmla="*/ 69 h 69"/>
                <a:gd name="T48" fmla="*/ 8 w 47"/>
                <a:gd name="T49" fmla="*/ 69 h 69"/>
                <a:gd name="T50" fmla="*/ 4 w 47"/>
                <a:gd name="T51" fmla="*/ 69 h 69"/>
                <a:gd name="T52" fmla="*/ 4 w 47"/>
                <a:gd name="T53" fmla="*/ 69 h 69"/>
                <a:gd name="T54" fmla="*/ 0 w 47"/>
                <a:gd name="T55" fmla="*/ 69 h 69"/>
                <a:gd name="T56" fmla="*/ 0 w 47"/>
                <a:gd name="T57" fmla="*/ 69 h 69"/>
                <a:gd name="T58" fmla="*/ 0 w 47"/>
                <a:gd name="T59" fmla="*/ 69 h 69"/>
                <a:gd name="T60" fmla="*/ 0 w 47"/>
                <a:gd name="T61" fmla="*/ 47 h 69"/>
                <a:gd name="T62" fmla="*/ 0 w 47"/>
                <a:gd name="T63" fmla="*/ 47 h 69"/>
                <a:gd name="T64" fmla="*/ 4 w 47"/>
                <a:gd name="T65" fmla="*/ 56 h 69"/>
                <a:gd name="T66" fmla="*/ 8 w 47"/>
                <a:gd name="T67" fmla="*/ 60 h 69"/>
                <a:gd name="T68" fmla="*/ 17 w 47"/>
                <a:gd name="T69" fmla="*/ 64 h 69"/>
                <a:gd name="T70" fmla="*/ 21 w 47"/>
                <a:gd name="T71" fmla="*/ 64 h 69"/>
                <a:gd name="T72" fmla="*/ 26 w 47"/>
                <a:gd name="T73" fmla="*/ 64 h 69"/>
                <a:gd name="T74" fmla="*/ 30 w 47"/>
                <a:gd name="T75" fmla="*/ 64 h 69"/>
                <a:gd name="T76" fmla="*/ 34 w 47"/>
                <a:gd name="T77" fmla="*/ 60 h 69"/>
                <a:gd name="T78" fmla="*/ 34 w 47"/>
                <a:gd name="T79" fmla="*/ 56 h 69"/>
                <a:gd name="T80" fmla="*/ 34 w 47"/>
                <a:gd name="T81" fmla="*/ 51 h 69"/>
                <a:gd name="T82" fmla="*/ 30 w 47"/>
                <a:gd name="T83" fmla="*/ 47 h 69"/>
                <a:gd name="T84" fmla="*/ 26 w 47"/>
                <a:gd name="T85" fmla="*/ 43 h 69"/>
                <a:gd name="T86" fmla="*/ 17 w 47"/>
                <a:gd name="T87" fmla="*/ 38 h 69"/>
                <a:gd name="T88" fmla="*/ 8 w 47"/>
                <a:gd name="T89" fmla="*/ 34 h 69"/>
                <a:gd name="T90" fmla="*/ 4 w 47"/>
                <a:gd name="T91" fmla="*/ 30 h 69"/>
                <a:gd name="T92" fmla="*/ 0 w 47"/>
                <a:gd name="T93" fmla="*/ 25 h 69"/>
                <a:gd name="T94" fmla="*/ 0 w 47"/>
                <a:gd name="T95" fmla="*/ 17 h 69"/>
                <a:gd name="T96" fmla="*/ 0 w 47"/>
                <a:gd name="T97" fmla="*/ 8 h 69"/>
                <a:gd name="T98" fmla="*/ 4 w 47"/>
                <a:gd name="T99" fmla="*/ 4 h 69"/>
                <a:gd name="T100" fmla="*/ 13 w 47"/>
                <a:gd name="T101" fmla="*/ 0 h 69"/>
                <a:gd name="T102" fmla="*/ 21 w 47"/>
                <a:gd name="T103" fmla="*/ 0 h 69"/>
                <a:gd name="T104" fmla="*/ 26 w 47"/>
                <a:gd name="T105" fmla="*/ 0 h 69"/>
                <a:gd name="T106" fmla="*/ 30 w 47"/>
                <a:gd name="T107" fmla="*/ 0 h 69"/>
                <a:gd name="T108" fmla="*/ 34 w 47"/>
                <a:gd name="T109" fmla="*/ 0 h 69"/>
                <a:gd name="T110" fmla="*/ 34 w 47"/>
                <a:gd name="T111" fmla="*/ 0 h 69"/>
                <a:gd name="T112" fmla="*/ 38 w 47"/>
                <a:gd name="T113" fmla="*/ 0 h 69"/>
                <a:gd name="T114" fmla="*/ 38 w 47"/>
                <a:gd name="T115" fmla="*/ 0 h 69"/>
                <a:gd name="T116" fmla="*/ 38 w 47"/>
                <a:gd name="T117" fmla="*/ 0 h 69"/>
                <a:gd name="T118" fmla="*/ 38 w 47"/>
                <a:gd name="T119" fmla="*/ 0 h 69"/>
                <a:gd name="T120" fmla="*/ 43 w 47"/>
                <a:gd name="T121" fmla="*/ 0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
                <a:gd name="T184" fmla="*/ 0 h 69"/>
                <a:gd name="T185" fmla="*/ 47 w 47"/>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 h="69">
                  <a:moveTo>
                    <a:pt x="43" y="0"/>
                  </a:moveTo>
                  <a:lnTo>
                    <a:pt x="43" y="21"/>
                  </a:lnTo>
                  <a:lnTo>
                    <a:pt x="38" y="21"/>
                  </a:lnTo>
                  <a:lnTo>
                    <a:pt x="34" y="12"/>
                  </a:lnTo>
                  <a:lnTo>
                    <a:pt x="30" y="8"/>
                  </a:lnTo>
                  <a:lnTo>
                    <a:pt x="26" y="4"/>
                  </a:lnTo>
                  <a:lnTo>
                    <a:pt x="21" y="4"/>
                  </a:lnTo>
                  <a:lnTo>
                    <a:pt x="17" y="4"/>
                  </a:lnTo>
                  <a:lnTo>
                    <a:pt x="13" y="4"/>
                  </a:lnTo>
                  <a:lnTo>
                    <a:pt x="8" y="8"/>
                  </a:lnTo>
                  <a:lnTo>
                    <a:pt x="8" y="12"/>
                  </a:lnTo>
                  <a:lnTo>
                    <a:pt x="8" y="17"/>
                  </a:lnTo>
                  <a:lnTo>
                    <a:pt x="13" y="21"/>
                  </a:lnTo>
                  <a:lnTo>
                    <a:pt x="21" y="25"/>
                  </a:lnTo>
                  <a:lnTo>
                    <a:pt x="30" y="30"/>
                  </a:lnTo>
                  <a:lnTo>
                    <a:pt x="38" y="34"/>
                  </a:lnTo>
                  <a:lnTo>
                    <a:pt x="43" y="43"/>
                  </a:lnTo>
                  <a:lnTo>
                    <a:pt x="47" y="51"/>
                  </a:lnTo>
                  <a:lnTo>
                    <a:pt x="43" y="60"/>
                  </a:lnTo>
                  <a:lnTo>
                    <a:pt x="38" y="64"/>
                  </a:lnTo>
                  <a:lnTo>
                    <a:pt x="30" y="69"/>
                  </a:lnTo>
                  <a:lnTo>
                    <a:pt x="21" y="69"/>
                  </a:lnTo>
                  <a:lnTo>
                    <a:pt x="17" y="69"/>
                  </a:lnTo>
                  <a:lnTo>
                    <a:pt x="8" y="69"/>
                  </a:lnTo>
                  <a:lnTo>
                    <a:pt x="4" y="69"/>
                  </a:lnTo>
                  <a:lnTo>
                    <a:pt x="0" y="69"/>
                  </a:lnTo>
                  <a:lnTo>
                    <a:pt x="0" y="47"/>
                  </a:lnTo>
                  <a:lnTo>
                    <a:pt x="4" y="56"/>
                  </a:lnTo>
                  <a:lnTo>
                    <a:pt x="8" y="60"/>
                  </a:lnTo>
                  <a:lnTo>
                    <a:pt x="17" y="64"/>
                  </a:lnTo>
                  <a:lnTo>
                    <a:pt x="21" y="64"/>
                  </a:lnTo>
                  <a:lnTo>
                    <a:pt x="26" y="64"/>
                  </a:lnTo>
                  <a:lnTo>
                    <a:pt x="30" y="64"/>
                  </a:lnTo>
                  <a:lnTo>
                    <a:pt x="34" y="60"/>
                  </a:lnTo>
                  <a:lnTo>
                    <a:pt x="34" y="56"/>
                  </a:lnTo>
                  <a:lnTo>
                    <a:pt x="34" y="51"/>
                  </a:lnTo>
                  <a:lnTo>
                    <a:pt x="30" y="47"/>
                  </a:lnTo>
                  <a:lnTo>
                    <a:pt x="26" y="43"/>
                  </a:lnTo>
                  <a:lnTo>
                    <a:pt x="17" y="38"/>
                  </a:lnTo>
                  <a:lnTo>
                    <a:pt x="8" y="34"/>
                  </a:lnTo>
                  <a:lnTo>
                    <a:pt x="4" y="30"/>
                  </a:lnTo>
                  <a:lnTo>
                    <a:pt x="0" y="25"/>
                  </a:lnTo>
                  <a:lnTo>
                    <a:pt x="0" y="17"/>
                  </a:lnTo>
                  <a:lnTo>
                    <a:pt x="0" y="8"/>
                  </a:lnTo>
                  <a:lnTo>
                    <a:pt x="4" y="4"/>
                  </a:lnTo>
                  <a:lnTo>
                    <a:pt x="13" y="0"/>
                  </a:lnTo>
                  <a:lnTo>
                    <a:pt x="21" y="0"/>
                  </a:lnTo>
                  <a:lnTo>
                    <a:pt x="26" y="0"/>
                  </a:lnTo>
                  <a:lnTo>
                    <a:pt x="30" y="0"/>
                  </a:lnTo>
                  <a:lnTo>
                    <a:pt x="34" y="0"/>
                  </a:lnTo>
                  <a:lnTo>
                    <a:pt x="38" y="0"/>
                  </a:lnTo>
                  <a:lnTo>
                    <a:pt x="43" y="0"/>
                  </a:lnTo>
                  <a:close/>
                </a:path>
              </a:pathLst>
            </a:custGeom>
            <a:solidFill>
              <a:srgbClr val="000000"/>
            </a:solidFill>
            <a:ln w="0">
              <a:solidFill>
                <a:srgbClr val="000000"/>
              </a:solidFill>
              <a:round/>
              <a:headEnd/>
              <a:tailEnd/>
            </a:ln>
          </p:spPr>
          <p:txBody>
            <a:bodyPr/>
            <a:lstStyle/>
            <a:p>
              <a:endParaRPr lang="en-US"/>
            </a:p>
          </p:txBody>
        </p:sp>
        <p:sp>
          <p:nvSpPr>
            <p:cNvPr id="21609" name="Freeform 99"/>
            <p:cNvSpPr>
              <a:spLocks/>
            </p:cNvSpPr>
            <p:nvPr/>
          </p:nvSpPr>
          <p:spPr bwMode="auto">
            <a:xfrm>
              <a:off x="2479" y="2657"/>
              <a:ext cx="47" cy="69"/>
            </a:xfrm>
            <a:custGeom>
              <a:avLst/>
              <a:gdLst>
                <a:gd name="T0" fmla="*/ 39 w 47"/>
                <a:gd name="T1" fmla="*/ 0 h 69"/>
                <a:gd name="T2" fmla="*/ 39 w 47"/>
                <a:gd name="T3" fmla="*/ 21 h 69"/>
                <a:gd name="T4" fmla="*/ 39 w 47"/>
                <a:gd name="T5" fmla="*/ 21 h 69"/>
                <a:gd name="T6" fmla="*/ 35 w 47"/>
                <a:gd name="T7" fmla="*/ 12 h 69"/>
                <a:gd name="T8" fmla="*/ 30 w 47"/>
                <a:gd name="T9" fmla="*/ 8 h 69"/>
                <a:gd name="T10" fmla="*/ 26 w 47"/>
                <a:gd name="T11" fmla="*/ 4 h 69"/>
                <a:gd name="T12" fmla="*/ 22 w 47"/>
                <a:gd name="T13" fmla="*/ 4 h 69"/>
                <a:gd name="T14" fmla="*/ 17 w 47"/>
                <a:gd name="T15" fmla="*/ 4 h 69"/>
                <a:gd name="T16" fmla="*/ 13 w 47"/>
                <a:gd name="T17" fmla="*/ 4 h 69"/>
                <a:gd name="T18" fmla="*/ 9 w 47"/>
                <a:gd name="T19" fmla="*/ 8 h 69"/>
                <a:gd name="T20" fmla="*/ 9 w 47"/>
                <a:gd name="T21" fmla="*/ 12 h 69"/>
                <a:gd name="T22" fmla="*/ 9 w 47"/>
                <a:gd name="T23" fmla="*/ 17 h 69"/>
                <a:gd name="T24" fmla="*/ 9 w 47"/>
                <a:gd name="T25" fmla="*/ 17 h 69"/>
                <a:gd name="T26" fmla="*/ 13 w 47"/>
                <a:gd name="T27" fmla="*/ 21 h 69"/>
                <a:gd name="T28" fmla="*/ 17 w 47"/>
                <a:gd name="T29" fmla="*/ 25 h 69"/>
                <a:gd name="T30" fmla="*/ 30 w 47"/>
                <a:gd name="T31" fmla="*/ 30 h 69"/>
                <a:gd name="T32" fmla="*/ 39 w 47"/>
                <a:gd name="T33" fmla="*/ 34 h 69"/>
                <a:gd name="T34" fmla="*/ 43 w 47"/>
                <a:gd name="T35" fmla="*/ 43 h 69"/>
                <a:gd name="T36" fmla="*/ 47 w 47"/>
                <a:gd name="T37" fmla="*/ 51 h 69"/>
                <a:gd name="T38" fmla="*/ 43 w 47"/>
                <a:gd name="T39" fmla="*/ 60 h 69"/>
                <a:gd name="T40" fmla="*/ 39 w 47"/>
                <a:gd name="T41" fmla="*/ 64 h 69"/>
                <a:gd name="T42" fmla="*/ 30 w 47"/>
                <a:gd name="T43" fmla="*/ 69 h 69"/>
                <a:gd name="T44" fmla="*/ 22 w 47"/>
                <a:gd name="T45" fmla="*/ 69 h 69"/>
                <a:gd name="T46" fmla="*/ 13 w 47"/>
                <a:gd name="T47" fmla="*/ 69 h 69"/>
                <a:gd name="T48" fmla="*/ 9 w 47"/>
                <a:gd name="T49" fmla="*/ 69 h 69"/>
                <a:gd name="T50" fmla="*/ 4 w 47"/>
                <a:gd name="T51" fmla="*/ 69 h 69"/>
                <a:gd name="T52" fmla="*/ 4 w 47"/>
                <a:gd name="T53" fmla="*/ 69 h 69"/>
                <a:gd name="T54" fmla="*/ 0 w 47"/>
                <a:gd name="T55" fmla="*/ 69 h 69"/>
                <a:gd name="T56" fmla="*/ 0 w 47"/>
                <a:gd name="T57" fmla="*/ 69 h 69"/>
                <a:gd name="T58" fmla="*/ 0 w 47"/>
                <a:gd name="T59" fmla="*/ 69 h 69"/>
                <a:gd name="T60" fmla="*/ 0 w 47"/>
                <a:gd name="T61" fmla="*/ 47 h 69"/>
                <a:gd name="T62" fmla="*/ 0 w 47"/>
                <a:gd name="T63" fmla="*/ 47 h 69"/>
                <a:gd name="T64" fmla="*/ 4 w 47"/>
                <a:gd name="T65" fmla="*/ 56 h 69"/>
                <a:gd name="T66" fmla="*/ 9 w 47"/>
                <a:gd name="T67" fmla="*/ 60 h 69"/>
                <a:gd name="T68" fmla="*/ 13 w 47"/>
                <a:gd name="T69" fmla="*/ 64 h 69"/>
                <a:gd name="T70" fmla="*/ 22 w 47"/>
                <a:gd name="T71" fmla="*/ 64 h 69"/>
                <a:gd name="T72" fmla="*/ 26 w 47"/>
                <a:gd name="T73" fmla="*/ 64 h 69"/>
                <a:gd name="T74" fmla="*/ 30 w 47"/>
                <a:gd name="T75" fmla="*/ 64 h 69"/>
                <a:gd name="T76" fmla="*/ 35 w 47"/>
                <a:gd name="T77" fmla="*/ 60 h 69"/>
                <a:gd name="T78" fmla="*/ 35 w 47"/>
                <a:gd name="T79" fmla="*/ 56 h 69"/>
                <a:gd name="T80" fmla="*/ 35 w 47"/>
                <a:gd name="T81" fmla="*/ 51 h 69"/>
                <a:gd name="T82" fmla="*/ 30 w 47"/>
                <a:gd name="T83" fmla="*/ 47 h 69"/>
                <a:gd name="T84" fmla="*/ 26 w 47"/>
                <a:gd name="T85" fmla="*/ 43 h 69"/>
                <a:gd name="T86" fmla="*/ 17 w 47"/>
                <a:gd name="T87" fmla="*/ 38 h 69"/>
                <a:gd name="T88" fmla="*/ 9 w 47"/>
                <a:gd name="T89" fmla="*/ 34 h 69"/>
                <a:gd name="T90" fmla="*/ 0 w 47"/>
                <a:gd name="T91" fmla="*/ 30 h 69"/>
                <a:gd name="T92" fmla="*/ 0 w 47"/>
                <a:gd name="T93" fmla="*/ 25 h 69"/>
                <a:gd name="T94" fmla="*/ 0 w 47"/>
                <a:gd name="T95" fmla="*/ 17 h 69"/>
                <a:gd name="T96" fmla="*/ 0 w 47"/>
                <a:gd name="T97" fmla="*/ 8 h 69"/>
                <a:gd name="T98" fmla="*/ 4 w 47"/>
                <a:gd name="T99" fmla="*/ 4 h 69"/>
                <a:gd name="T100" fmla="*/ 13 w 47"/>
                <a:gd name="T101" fmla="*/ 0 h 69"/>
                <a:gd name="T102" fmla="*/ 22 w 47"/>
                <a:gd name="T103" fmla="*/ 0 h 69"/>
                <a:gd name="T104" fmla="*/ 26 w 47"/>
                <a:gd name="T105" fmla="*/ 0 h 69"/>
                <a:gd name="T106" fmla="*/ 30 w 47"/>
                <a:gd name="T107" fmla="*/ 0 h 69"/>
                <a:gd name="T108" fmla="*/ 35 w 47"/>
                <a:gd name="T109" fmla="*/ 0 h 69"/>
                <a:gd name="T110" fmla="*/ 35 w 47"/>
                <a:gd name="T111" fmla="*/ 0 h 69"/>
                <a:gd name="T112" fmla="*/ 35 w 47"/>
                <a:gd name="T113" fmla="*/ 0 h 69"/>
                <a:gd name="T114" fmla="*/ 39 w 47"/>
                <a:gd name="T115" fmla="*/ 0 h 69"/>
                <a:gd name="T116" fmla="*/ 39 w 47"/>
                <a:gd name="T117" fmla="*/ 0 h 69"/>
                <a:gd name="T118" fmla="*/ 39 w 47"/>
                <a:gd name="T119" fmla="*/ 0 h 69"/>
                <a:gd name="T120" fmla="*/ 39 w 47"/>
                <a:gd name="T121" fmla="*/ 0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
                <a:gd name="T184" fmla="*/ 0 h 69"/>
                <a:gd name="T185" fmla="*/ 47 w 47"/>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 h="69">
                  <a:moveTo>
                    <a:pt x="39" y="0"/>
                  </a:moveTo>
                  <a:lnTo>
                    <a:pt x="39" y="21"/>
                  </a:lnTo>
                  <a:lnTo>
                    <a:pt x="35" y="12"/>
                  </a:lnTo>
                  <a:lnTo>
                    <a:pt x="30" y="8"/>
                  </a:lnTo>
                  <a:lnTo>
                    <a:pt x="26" y="4"/>
                  </a:lnTo>
                  <a:lnTo>
                    <a:pt x="22" y="4"/>
                  </a:lnTo>
                  <a:lnTo>
                    <a:pt x="17" y="4"/>
                  </a:lnTo>
                  <a:lnTo>
                    <a:pt x="13" y="4"/>
                  </a:lnTo>
                  <a:lnTo>
                    <a:pt x="9" y="8"/>
                  </a:lnTo>
                  <a:lnTo>
                    <a:pt x="9" y="12"/>
                  </a:lnTo>
                  <a:lnTo>
                    <a:pt x="9" y="17"/>
                  </a:lnTo>
                  <a:lnTo>
                    <a:pt x="13" y="21"/>
                  </a:lnTo>
                  <a:lnTo>
                    <a:pt x="17" y="25"/>
                  </a:lnTo>
                  <a:lnTo>
                    <a:pt x="30" y="30"/>
                  </a:lnTo>
                  <a:lnTo>
                    <a:pt x="39" y="34"/>
                  </a:lnTo>
                  <a:lnTo>
                    <a:pt x="43" y="43"/>
                  </a:lnTo>
                  <a:lnTo>
                    <a:pt x="47" y="51"/>
                  </a:lnTo>
                  <a:lnTo>
                    <a:pt x="43" y="60"/>
                  </a:lnTo>
                  <a:lnTo>
                    <a:pt x="39" y="64"/>
                  </a:lnTo>
                  <a:lnTo>
                    <a:pt x="30" y="69"/>
                  </a:lnTo>
                  <a:lnTo>
                    <a:pt x="22" y="69"/>
                  </a:lnTo>
                  <a:lnTo>
                    <a:pt x="13" y="69"/>
                  </a:lnTo>
                  <a:lnTo>
                    <a:pt x="9" y="69"/>
                  </a:lnTo>
                  <a:lnTo>
                    <a:pt x="4" y="69"/>
                  </a:lnTo>
                  <a:lnTo>
                    <a:pt x="0" y="69"/>
                  </a:lnTo>
                  <a:lnTo>
                    <a:pt x="0" y="47"/>
                  </a:lnTo>
                  <a:lnTo>
                    <a:pt x="4" y="56"/>
                  </a:lnTo>
                  <a:lnTo>
                    <a:pt x="9" y="60"/>
                  </a:lnTo>
                  <a:lnTo>
                    <a:pt x="13" y="64"/>
                  </a:lnTo>
                  <a:lnTo>
                    <a:pt x="22" y="64"/>
                  </a:lnTo>
                  <a:lnTo>
                    <a:pt x="26" y="64"/>
                  </a:lnTo>
                  <a:lnTo>
                    <a:pt x="30" y="64"/>
                  </a:lnTo>
                  <a:lnTo>
                    <a:pt x="35" y="60"/>
                  </a:lnTo>
                  <a:lnTo>
                    <a:pt x="35" y="56"/>
                  </a:lnTo>
                  <a:lnTo>
                    <a:pt x="35" y="51"/>
                  </a:lnTo>
                  <a:lnTo>
                    <a:pt x="30" y="47"/>
                  </a:lnTo>
                  <a:lnTo>
                    <a:pt x="26" y="43"/>
                  </a:lnTo>
                  <a:lnTo>
                    <a:pt x="17" y="38"/>
                  </a:lnTo>
                  <a:lnTo>
                    <a:pt x="9" y="34"/>
                  </a:lnTo>
                  <a:lnTo>
                    <a:pt x="0" y="30"/>
                  </a:lnTo>
                  <a:lnTo>
                    <a:pt x="0" y="25"/>
                  </a:lnTo>
                  <a:lnTo>
                    <a:pt x="0" y="17"/>
                  </a:lnTo>
                  <a:lnTo>
                    <a:pt x="0" y="8"/>
                  </a:lnTo>
                  <a:lnTo>
                    <a:pt x="4" y="4"/>
                  </a:lnTo>
                  <a:lnTo>
                    <a:pt x="13" y="0"/>
                  </a:lnTo>
                  <a:lnTo>
                    <a:pt x="22" y="0"/>
                  </a:lnTo>
                  <a:lnTo>
                    <a:pt x="26" y="0"/>
                  </a:lnTo>
                  <a:lnTo>
                    <a:pt x="30" y="0"/>
                  </a:lnTo>
                  <a:lnTo>
                    <a:pt x="35" y="0"/>
                  </a:lnTo>
                  <a:lnTo>
                    <a:pt x="39" y="0"/>
                  </a:lnTo>
                  <a:close/>
                </a:path>
              </a:pathLst>
            </a:custGeom>
            <a:solidFill>
              <a:srgbClr val="000000"/>
            </a:solidFill>
            <a:ln w="0">
              <a:solidFill>
                <a:srgbClr val="000000"/>
              </a:solidFill>
              <a:round/>
              <a:headEnd/>
              <a:tailEnd/>
            </a:ln>
          </p:spPr>
          <p:txBody>
            <a:bodyPr/>
            <a:lstStyle/>
            <a:p>
              <a:endParaRPr lang="en-US"/>
            </a:p>
          </p:txBody>
        </p:sp>
        <p:sp>
          <p:nvSpPr>
            <p:cNvPr id="21610" name="Rectangle 100"/>
            <p:cNvSpPr>
              <a:spLocks noChangeArrowheads="1"/>
            </p:cNvSpPr>
            <p:nvPr/>
          </p:nvSpPr>
          <p:spPr bwMode="auto">
            <a:xfrm>
              <a:off x="2535" y="2682"/>
              <a:ext cx="39" cy="13"/>
            </a:xfrm>
            <a:prstGeom prst="rect">
              <a:avLst/>
            </a:prstGeom>
            <a:solidFill>
              <a:srgbClr val="000000"/>
            </a:solidFill>
            <a:ln w="0">
              <a:solidFill>
                <a:srgbClr val="000000"/>
              </a:solidFill>
              <a:miter lim="800000"/>
              <a:headEnd/>
              <a:tailEnd/>
            </a:ln>
          </p:spPr>
          <p:txBody>
            <a:bodyPr/>
            <a:lstStyle/>
            <a:p>
              <a:endParaRPr lang="en-US"/>
            </a:p>
          </p:txBody>
        </p:sp>
        <p:sp>
          <p:nvSpPr>
            <p:cNvPr id="21611" name="Freeform 101"/>
            <p:cNvSpPr>
              <a:spLocks/>
            </p:cNvSpPr>
            <p:nvPr/>
          </p:nvSpPr>
          <p:spPr bwMode="auto">
            <a:xfrm>
              <a:off x="2578" y="2622"/>
              <a:ext cx="112" cy="104"/>
            </a:xfrm>
            <a:custGeom>
              <a:avLst/>
              <a:gdLst>
                <a:gd name="T0" fmla="*/ 0 w 112"/>
                <a:gd name="T1" fmla="*/ 0 h 104"/>
                <a:gd name="T2" fmla="*/ 26 w 112"/>
                <a:gd name="T3" fmla="*/ 0 h 104"/>
                <a:gd name="T4" fmla="*/ 91 w 112"/>
                <a:gd name="T5" fmla="*/ 78 h 104"/>
                <a:gd name="T6" fmla="*/ 91 w 112"/>
                <a:gd name="T7" fmla="*/ 17 h 104"/>
                <a:gd name="T8" fmla="*/ 91 w 112"/>
                <a:gd name="T9" fmla="*/ 9 h 104"/>
                <a:gd name="T10" fmla="*/ 91 w 112"/>
                <a:gd name="T11" fmla="*/ 4 h 104"/>
                <a:gd name="T12" fmla="*/ 86 w 112"/>
                <a:gd name="T13" fmla="*/ 4 h 104"/>
                <a:gd name="T14" fmla="*/ 82 w 112"/>
                <a:gd name="T15" fmla="*/ 0 h 104"/>
                <a:gd name="T16" fmla="*/ 78 w 112"/>
                <a:gd name="T17" fmla="*/ 0 h 104"/>
                <a:gd name="T18" fmla="*/ 78 w 112"/>
                <a:gd name="T19" fmla="*/ 0 h 104"/>
                <a:gd name="T20" fmla="*/ 112 w 112"/>
                <a:gd name="T21" fmla="*/ 0 h 104"/>
                <a:gd name="T22" fmla="*/ 112 w 112"/>
                <a:gd name="T23" fmla="*/ 0 h 104"/>
                <a:gd name="T24" fmla="*/ 108 w 112"/>
                <a:gd name="T25" fmla="*/ 0 h 104"/>
                <a:gd name="T26" fmla="*/ 104 w 112"/>
                <a:gd name="T27" fmla="*/ 4 h 104"/>
                <a:gd name="T28" fmla="*/ 99 w 112"/>
                <a:gd name="T29" fmla="*/ 4 h 104"/>
                <a:gd name="T30" fmla="*/ 99 w 112"/>
                <a:gd name="T31" fmla="*/ 9 h 104"/>
                <a:gd name="T32" fmla="*/ 99 w 112"/>
                <a:gd name="T33" fmla="*/ 17 h 104"/>
                <a:gd name="T34" fmla="*/ 99 w 112"/>
                <a:gd name="T35" fmla="*/ 104 h 104"/>
                <a:gd name="T36" fmla="*/ 95 w 112"/>
                <a:gd name="T37" fmla="*/ 104 h 104"/>
                <a:gd name="T38" fmla="*/ 26 w 112"/>
                <a:gd name="T39" fmla="*/ 22 h 104"/>
                <a:gd name="T40" fmla="*/ 26 w 112"/>
                <a:gd name="T41" fmla="*/ 86 h 104"/>
                <a:gd name="T42" fmla="*/ 26 w 112"/>
                <a:gd name="T43" fmla="*/ 95 h 104"/>
                <a:gd name="T44" fmla="*/ 30 w 112"/>
                <a:gd name="T45" fmla="*/ 99 h 104"/>
                <a:gd name="T46" fmla="*/ 35 w 112"/>
                <a:gd name="T47" fmla="*/ 104 h 104"/>
                <a:gd name="T48" fmla="*/ 39 w 112"/>
                <a:gd name="T49" fmla="*/ 104 h 104"/>
                <a:gd name="T50" fmla="*/ 43 w 112"/>
                <a:gd name="T51" fmla="*/ 104 h 104"/>
                <a:gd name="T52" fmla="*/ 43 w 112"/>
                <a:gd name="T53" fmla="*/ 104 h 104"/>
                <a:gd name="T54" fmla="*/ 5 w 112"/>
                <a:gd name="T55" fmla="*/ 104 h 104"/>
                <a:gd name="T56" fmla="*/ 5 w 112"/>
                <a:gd name="T57" fmla="*/ 104 h 104"/>
                <a:gd name="T58" fmla="*/ 9 w 112"/>
                <a:gd name="T59" fmla="*/ 104 h 104"/>
                <a:gd name="T60" fmla="*/ 17 w 112"/>
                <a:gd name="T61" fmla="*/ 99 h 104"/>
                <a:gd name="T62" fmla="*/ 17 w 112"/>
                <a:gd name="T63" fmla="*/ 99 h 104"/>
                <a:gd name="T64" fmla="*/ 22 w 112"/>
                <a:gd name="T65" fmla="*/ 95 h 104"/>
                <a:gd name="T66" fmla="*/ 22 w 112"/>
                <a:gd name="T67" fmla="*/ 86 h 104"/>
                <a:gd name="T68" fmla="*/ 22 w 112"/>
                <a:gd name="T69" fmla="*/ 13 h 104"/>
                <a:gd name="T70" fmla="*/ 17 w 112"/>
                <a:gd name="T71" fmla="*/ 9 h 104"/>
                <a:gd name="T72" fmla="*/ 13 w 112"/>
                <a:gd name="T73" fmla="*/ 9 h 104"/>
                <a:gd name="T74" fmla="*/ 13 w 112"/>
                <a:gd name="T75" fmla="*/ 4 h 104"/>
                <a:gd name="T76" fmla="*/ 9 w 112"/>
                <a:gd name="T77" fmla="*/ 4 h 104"/>
                <a:gd name="T78" fmla="*/ 5 w 112"/>
                <a:gd name="T79" fmla="*/ 4 h 104"/>
                <a:gd name="T80" fmla="*/ 0 w 112"/>
                <a:gd name="T81" fmla="*/ 4 h 104"/>
                <a:gd name="T82" fmla="*/ 0 w 112"/>
                <a:gd name="T83" fmla="*/ 0 h 1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104"/>
                <a:gd name="T128" fmla="*/ 112 w 112"/>
                <a:gd name="T129" fmla="*/ 104 h 1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104">
                  <a:moveTo>
                    <a:pt x="0" y="0"/>
                  </a:moveTo>
                  <a:lnTo>
                    <a:pt x="26" y="0"/>
                  </a:lnTo>
                  <a:lnTo>
                    <a:pt x="91" y="78"/>
                  </a:lnTo>
                  <a:lnTo>
                    <a:pt x="91" y="17"/>
                  </a:lnTo>
                  <a:lnTo>
                    <a:pt x="91" y="9"/>
                  </a:lnTo>
                  <a:lnTo>
                    <a:pt x="91" y="4"/>
                  </a:lnTo>
                  <a:lnTo>
                    <a:pt x="86" y="4"/>
                  </a:lnTo>
                  <a:lnTo>
                    <a:pt x="82" y="0"/>
                  </a:lnTo>
                  <a:lnTo>
                    <a:pt x="78" y="0"/>
                  </a:lnTo>
                  <a:lnTo>
                    <a:pt x="112" y="0"/>
                  </a:lnTo>
                  <a:lnTo>
                    <a:pt x="108" y="0"/>
                  </a:lnTo>
                  <a:lnTo>
                    <a:pt x="104" y="4"/>
                  </a:lnTo>
                  <a:lnTo>
                    <a:pt x="99" y="4"/>
                  </a:lnTo>
                  <a:lnTo>
                    <a:pt x="99" y="9"/>
                  </a:lnTo>
                  <a:lnTo>
                    <a:pt x="99" y="17"/>
                  </a:lnTo>
                  <a:lnTo>
                    <a:pt x="99" y="104"/>
                  </a:lnTo>
                  <a:lnTo>
                    <a:pt x="95" y="104"/>
                  </a:lnTo>
                  <a:lnTo>
                    <a:pt x="26" y="22"/>
                  </a:lnTo>
                  <a:lnTo>
                    <a:pt x="26" y="86"/>
                  </a:lnTo>
                  <a:lnTo>
                    <a:pt x="26" y="95"/>
                  </a:lnTo>
                  <a:lnTo>
                    <a:pt x="30" y="99"/>
                  </a:lnTo>
                  <a:lnTo>
                    <a:pt x="35" y="104"/>
                  </a:lnTo>
                  <a:lnTo>
                    <a:pt x="39" y="104"/>
                  </a:lnTo>
                  <a:lnTo>
                    <a:pt x="43" y="104"/>
                  </a:lnTo>
                  <a:lnTo>
                    <a:pt x="5" y="104"/>
                  </a:lnTo>
                  <a:lnTo>
                    <a:pt x="9" y="104"/>
                  </a:lnTo>
                  <a:lnTo>
                    <a:pt x="17" y="99"/>
                  </a:lnTo>
                  <a:lnTo>
                    <a:pt x="22" y="95"/>
                  </a:lnTo>
                  <a:lnTo>
                    <a:pt x="22" y="86"/>
                  </a:lnTo>
                  <a:lnTo>
                    <a:pt x="22" y="13"/>
                  </a:lnTo>
                  <a:lnTo>
                    <a:pt x="17" y="9"/>
                  </a:lnTo>
                  <a:lnTo>
                    <a:pt x="13" y="9"/>
                  </a:lnTo>
                  <a:lnTo>
                    <a:pt x="13" y="4"/>
                  </a:lnTo>
                  <a:lnTo>
                    <a:pt x="9" y="4"/>
                  </a:lnTo>
                  <a:lnTo>
                    <a:pt x="5"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1612" name="Freeform 102"/>
            <p:cNvSpPr>
              <a:spLocks noEditPoints="1"/>
            </p:cNvSpPr>
            <p:nvPr/>
          </p:nvSpPr>
          <p:spPr bwMode="auto">
            <a:xfrm>
              <a:off x="2699" y="2657"/>
              <a:ext cx="65" cy="69"/>
            </a:xfrm>
            <a:custGeom>
              <a:avLst/>
              <a:gdLst>
                <a:gd name="T0" fmla="*/ 30 w 65"/>
                <a:gd name="T1" fmla="*/ 0 h 69"/>
                <a:gd name="T2" fmla="*/ 43 w 65"/>
                <a:gd name="T3" fmla="*/ 0 h 69"/>
                <a:gd name="T4" fmla="*/ 52 w 65"/>
                <a:gd name="T5" fmla="*/ 4 h 69"/>
                <a:gd name="T6" fmla="*/ 56 w 65"/>
                <a:gd name="T7" fmla="*/ 8 h 69"/>
                <a:gd name="T8" fmla="*/ 65 w 65"/>
                <a:gd name="T9" fmla="*/ 21 h 69"/>
                <a:gd name="T10" fmla="*/ 65 w 65"/>
                <a:gd name="T11" fmla="*/ 34 h 69"/>
                <a:gd name="T12" fmla="*/ 65 w 65"/>
                <a:gd name="T13" fmla="*/ 43 h 69"/>
                <a:gd name="T14" fmla="*/ 60 w 65"/>
                <a:gd name="T15" fmla="*/ 51 h 69"/>
                <a:gd name="T16" fmla="*/ 56 w 65"/>
                <a:gd name="T17" fmla="*/ 60 h 69"/>
                <a:gd name="T18" fmla="*/ 47 w 65"/>
                <a:gd name="T19" fmla="*/ 64 h 69"/>
                <a:gd name="T20" fmla="*/ 39 w 65"/>
                <a:gd name="T21" fmla="*/ 69 h 69"/>
                <a:gd name="T22" fmla="*/ 30 w 65"/>
                <a:gd name="T23" fmla="*/ 69 h 69"/>
                <a:gd name="T24" fmla="*/ 21 w 65"/>
                <a:gd name="T25" fmla="*/ 69 h 69"/>
                <a:gd name="T26" fmla="*/ 13 w 65"/>
                <a:gd name="T27" fmla="*/ 64 h 69"/>
                <a:gd name="T28" fmla="*/ 4 w 65"/>
                <a:gd name="T29" fmla="*/ 60 h 69"/>
                <a:gd name="T30" fmla="*/ 0 w 65"/>
                <a:gd name="T31" fmla="*/ 47 h 69"/>
                <a:gd name="T32" fmla="*/ 0 w 65"/>
                <a:gd name="T33" fmla="*/ 34 h 69"/>
                <a:gd name="T34" fmla="*/ 0 w 65"/>
                <a:gd name="T35" fmla="*/ 25 h 69"/>
                <a:gd name="T36" fmla="*/ 4 w 65"/>
                <a:gd name="T37" fmla="*/ 17 h 69"/>
                <a:gd name="T38" fmla="*/ 9 w 65"/>
                <a:gd name="T39" fmla="*/ 8 h 69"/>
                <a:gd name="T40" fmla="*/ 17 w 65"/>
                <a:gd name="T41" fmla="*/ 4 h 69"/>
                <a:gd name="T42" fmla="*/ 21 w 65"/>
                <a:gd name="T43" fmla="*/ 0 h 69"/>
                <a:gd name="T44" fmla="*/ 30 w 65"/>
                <a:gd name="T45" fmla="*/ 0 h 69"/>
                <a:gd name="T46" fmla="*/ 30 w 65"/>
                <a:gd name="T47" fmla="*/ 4 h 69"/>
                <a:gd name="T48" fmla="*/ 26 w 65"/>
                <a:gd name="T49" fmla="*/ 4 h 69"/>
                <a:gd name="T50" fmla="*/ 21 w 65"/>
                <a:gd name="T51" fmla="*/ 4 h 69"/>
                <a:gd name="T52" fmla="*/ 17 w 65"/>
                <a:gd name="T53" fmla="*/ 8 h 69"/>
                <a:gd name="T54" fmla="*/ 13 w 65"/>
                <a:gd name="T55" fmla="*/ 12 h 69"/>
                <a:gd name="T56" fmla="*/ 13 w 65"/>
                <a:gd name="T57" fmla="*/ 21 h 69"/>
                <a:gd name="T58" fmla="*/ 13 w 65"/>
                <a:gd name="T59" fmla="*/ 30 h 69"/>
                <a:gd name="T60" fmla="*/ 13 w 65"/>
                <a:gd name="T61" fmla="*/ 43 h 69"/>
                <a:gd name="T62" fmla="*/ 17 w 65"/>
                <a:gd name="T63" fmla="*/ 56 h 69"/>
                <a:gd name="T64" fmla="*/ 26 w 65"/>
                <a:gd name="T65" fmla="*/ 64 h 69"/>
                <a:gd name="T66" fmla="*/ 34 w 65"/>
                <a:gd name="T67" fmla="*/ 64 h 69"/>
                <a:gd name="T68" fmla="*/ 43 w 65"/>
                <a:gd name="T69" fmla="*/ 64 h 69"/>
                <a:gd name="T70" fmla="*/ 47 w 65"/>
                <a:gd name="T71" fmla="*/ 60 h 69"/>
                <a:gd name="T72" fmla="*/ 52 w 65"/>
                <a:gd name="T73" fmla="*/ 51 h 69"/>
                <a:gd name="T74" fmla="*/ 52 w 65"/>
                <a:gd name="T75" fmla="*/ 38 h 69"/>
                <a:gd name="T76" fmla="*/ 52 w 65"/>
                <a:gd name="T77" fmla="*/ 21 h 69"/>
                <a:gd name="T78" fmla="*/ 43 w 65"/>
                <a:gd name="T79" fmla="*/ 8 h 69"/>
                <a:gd name="T80" fmla="*/ 39 w 65"/>
                <a:gd name="T81" fmla="*/ 4 h 69"/>
                <a:gd name="T82" fmla="*/ 30 w 65"/>
                <a:gd name="T83" fmla="*/ 4 h 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69"/>
                <a:gd name="T128" fmla="*/ 65 w 65"/>
                <a:gd name="T129" fmla="*/ 69 h 6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69">
                  <a:moveTo>
                    <a:pt x="30" y="0"/>
                  </a:moveTo>
                  <a:lnTo>
                    <a:pt x="43" y="0"/>
                  </a:lnTo>
                  <a:lnTo>
                    <a:pt x="52" y="4"/>
                  </a:lnTo>
                  <a:lnTo>
                    <a:pt x="56" y="8"/>
                  </a:lnTo>
                  <a:lnTo>
                    <a:pt x="65" y="21"/>
                  </a:lnTo>
                  <a:lnTo>
                    <a:pt x="65" y="34"/>
                  </a:lnTo>
                  <a:lnTo>
                    <a:pt x="65" y="43"/>
                  </a:lnTo>
                  <a:lnTo>
                    <a:pt x="60" y="51"/>
                  </a:lnTo>
                  <a:lnTo>
                    <a:pt x="56" y="60"/>
                  </a:lnTo>
                  <a:lnTo>
                    <a:pt x="47" y="64"/>
                  </a:lnTo>
                  <a:lnTo>
                    <a:pt x="39" y="69"/>
                  </a:lnTo>
                  <a:lnTo>
                    <a:pt x="30" y="69"/>
                  </a:lnTo>
                  <a:lnTo>
                    <a:pt x="21" y="69"/>
                  </a:lnTo>
                  <a:lnTo>
                    <a:pt x="13" y="64"/>
                  </a:lnTo>
                  <a:lnTo>
                    <a:pt x="4" y="60"/>
                  </a:lnTo>
                  <a:lnTo>
                    <a:pt x="0" y="47"/>
                  </a:lnTo>
                  <a:lnTo>
                    <a:pt x="0" y="34"/>
                  </a:lnTo>
                  <a:lnTo>
                    <a:pt x="0" y="25"/>
                  </a:lnTo>
                  <a:lnTo>
                    <a:pt x="4" y="17"/>
                  </a:lnTo>
                  <a:lnTo>
                    <a:pt x="9" y="8"/>
                  </a:lnTo>
                  <a:lnTo>
                    <a:pt x="17" y="4"/>
                  </a:lnTo>
                  <a:lnTo>
                    <a:pt x="21" y="0"/>
                  </a:lnTo>
                  <a:lnTo>
                    <a:pt x="30" y="0"/>
                  </a:lnTo>
                  <a:close/>
                  <a:moveTo>
                    <a:pt x="30" y="4"/>
                  </a:moveTo>
                  <a:lnTo>
                    <a:pt x="26" y="4"/>
                  </a:lnTo>
                  <a:lnTo>
                    <a:pt x="21" y="4"/>
                  </a:lnTo>
                  <a:lnTo>
                    <a:pt x="17" y="8"/>
                  </a:lnTo>
                  <a:lnTo>
                    <a:pt x="13" y="12"/>
                  </a:lnTo>
                  <a:lnTo>
                    <a:pt x="13" y="21"/>
                  </a:lnTo>
                  <a:lnTo>
                    <a:pt x="13" y="30"/>
                  </a:lnTo>
                  <a:lnTo>
                    <a:pt x="13" y="43"/>
                  </a:lnTo>
                  <a:lnTo>
                    <a:pt x="17" y="56"/>
                  </a:lnTo>
                  <a:lnTo>
                    <a:pt x="26" y="64"/>
                  </a:lnTo>
                  <a:lnTo>
                    <a:pt x="34" y="64"/>
                  </a:lnTo>
                  <a:lnTo>
                    <a:pt x="43" y="64"/>
                  </a:lnTo>
                  <a:lnTo>
                    <a:pt x="47" y="60"/>
                  </a:lnTo>
                  <a:lnTo>
                    <a:pt x="52" y="51"/>
                  </a:lnTo>
                  <a:lnTo>
                    <a:pt x="52" y="38"/>
                  </a:lnTo>
                  <a:lnTo>
                    <a:pt x="52" y="21"/>
                  </a:lnTo>
                  <a:lnTo>
                    <a:pt x="43" y="8"/>
                  </a:lnTo>
                  <a:lnTo>
                    <a:pt x="39" y="4"/>
                  </a:lnTo>
                  <a:lnTo>
                    <a:pt x="30" y="4"/>
                  </a:lnTo>
                  <a:close/>
                </a:path>
              </a:pathLst>
            </a:custGeom>
            <a:solidFill>
              <a:srgbClr val="000000"/>
            </a:solidFill>
            <a:ln w="0">
              <a:solidFill>
                <a:srgbClr val="000000"/>
              </a:solidFill>
              <a:round/>
              <a:headEnd/>
              <a:tailEnd/>
            </a:ln>
          </p:spPr>
          <p:txBody>
            <a:bodyPr/>
            <a:lstStyle/>
            <a:p>
              <a:endParaRPr lang="en-US"/>
            </a:p>
          </p:txBody>
        </p:sp>
        <p:sp>
          <p:nvSpPr>
            <p:cNvPr id="21613" name="Freeform 103"/>
            <p:cNvSpPr>
              <a:spLocks/>
            </p:cNvSpPr>
            <p:nvPr/>
          </p:nvSpPr>
          <p:spPr bwMode="auto">
            <a:xfrm>
              <a:off x="2772" y="2657"/>
              <a:ext cx="74" cy="69"/>
            </a:xfrm>
            <a:custGeom>
              <a:avLst/>
              <a:gdLst>
                <a:gd name="T0" fmla="*/ 65 w 74"/>
                <a:gd name="T1" fmla="*/ 0 h 69"/>
                <a:gd name="T2" fmla="*/ 65 w 74"/>
                <a:gd name="T3" fmla="*/ 43 h 69"/>
                <a:gd name="T4" fmla="*/ 65 w 74"/>
                <a:gd name="T5" fmla="*/ 51 h 69"/>
                <a:gd name="T6" fmla="*/ 65 w 74"/>
                <a:gd name="T7" fmla="*/ 56 h 69"/>
                <a:gd name="T8" fmla="*/ 65 w 74"/>
                <a:gd name="T9" fmla="*/ 60 h 69"/>
                <a:gd name="T10" fmla="*/ 65 w 74"/>
                <a:gd name="T11" fmla="*/ 60 h 69"/>
                <a:gd name="T12" fmla="*/ 69 w 74"/>
                <a:gd name="T13" fmla="*/ 60 h 69"/>
                <a:gd name="T14" fmla="*/ 69 w 74"/>
                <a:gd name="T15" fmla="*/ 64 h 69"/>
                <a:gd name="T16" fmla="*/ 69 w 74"/>
                <a:gd name="T17" fmla="*/ 60 h 69"/>
                <a:gd name="T18" fmla="*/ 74 w 74"/>
                <a:gd name="T19" fmla="*/ 60 h 69"/>
                <a:gd name="T20" fmla="*/ 74 w 74"/>
                <a:gd name="T21" fmla="*/ 64 h 69"/>
                <a:gd name="T22" fmla="*/ 56 w 74"/>
                <a:gd name="T23" fmla="*/ 69 h 69"/>
                <a:gd name="T24" fmla="*/ 52 w 74"/>
                <a:gd name="T25" fmla="*/ 69 h 69"/>
                <a:gd name="T26" fmla="*/ 52 w 74"/>
                <a:gd name="T27" fmla="*/ 56 h 69"/>
                <a:gd name="T28" fmla="*/ 43 w 74"/>
                <a:gd name="T29" fmla="*/ 64 h 69"/>
                <a:gd name="T30" fmla="*/ 39 w 74"/>
                <a:gd name="T31" fmla="*/ 69 h 69"/>
                <a:gd name="T32" fmla="*/ 35 w 74"/>
                <a:gd name="T33" fmla="*/ 69 h 69"/>
                <a:gd name="T34" fmla="*/ 26 w 74"/>
                <a:gd name="T35" fmla="*/ 69 h 69"/>
                <a:gd name="T36" fmla="*/ 22 w 74"/>
                <a:gd name="T37" fmla="*/ 69 h 69"/>
                <a:gd name="T38" fmla="*/ 17 w 74"/>
                <a:gd name="T39" fmla="*/ 69 h 69"/>
                <a:gd name="T40" fmla="*/ 13 w 74"/>
                <a:gd name="T41" fmla="*/ 64 h 69"/>
                <a:gd name="T42" fmla="*/ 13 w 74"/>
                <a:gd name="T43" fmla="*/ 60 h 69"/>
                <a:gd name="T44" fmla="*/ 9 w 74"/>
                <a:gd name="T45" fmla="*/ 51 h 69"/>
                <a:gd name="T46" fmla="*/ 9 w 74"/>
                <a:gd name="T47" fmla="*/ 43 h 69"/>
                <a:gd name="T48" fmla="*/ 9 w 74"/>
                <a:gd name="T49" fmla="*/ 12 h 69"/>
                <a:gd name="T50" fmla="*/ 9 w 74"/>
                <a:gd name="T51" fmla="*/ 8 h 69"/>
                <a:gd name="T52" fmla="*/ 9 w 74"/>
                <a:gd name="T53" fmla="*/ 4 h 69"/>
                <a:gd name="T54" fmla="*/ 9 w 74"/>
                <a:gd name="T55" fmla="*/ 4 h 69"/>
                <a:gd name="T56" fmla="*/ 5 w 74"/>
                <a:gd name="T57" fmla="*/ 4 h 69"/>
                <a:gd name="T58" fmla="*/ 5 w 74"/>
                <a:gd name="T59" fmla="*/ 0 h 69"/>
                <a:gd name="T60" fmla="*/ 0 w 74"/>
                <a:gd name="T61" fmla="*/ 0 h 69"/>
                <a:gd name="T62" fmla="*/ 0 w 74"/>
                <a:gd name="T63" fmla="*/ 0 h 69"/>
                <a:gd name="T64" fmla="*/ 22 w 74"/>
                <a:gd name="T65" fmla="*/ 0 h 69"/>
                <a:gd name="T66" fmla="*/ 22 w 74"/>
                <a:gd name="T67" fmla="*/ 47 h 69"/>
                <a:gd name="T68" fmla="*/ 22 w 74"/>
                <a:gd name="T69" fmla="*/ 51 h 69"/>
                <a:gd name="T70" fmla="*/ 26 w 74"/>
                <a:gd name="T71" fmla="*/ 60 h 69"/>
                <a:gd name="T72" fmla="*/ 30 w 74"/>
                <a:gd name="T73" fmla="*/ 60 h 69"/>
                <a:gd name="T74" fmla="*/ 35 w 74"/>
                <a:gd name="T75" fmla="*/ 60 h 69"/>
                <a:gd name="T76" fmla="*/ 39 w 74"/>
                <a:gd name="T77" fmla="*/ 60 h 69"/>
                <a:gd name="T78" fmla="*/ 43 w 74"/>
                <a:gd name="T79" fmla="*/ 60 h 69"/>
                <a:gd name="T80" fmla="*/ 48 w 74"/>
                <a:gd name="T81" fmla="*/ 56 h 69"/>
                <a:gd name="T82" fmla="*/ 52 w 74"/>
                <a:gd name="T83" fmla="*/ 51 h 69"/>
                <a:gd name="T84" fmla="*/ 52 w 74"/>
                <a:gd name="T85" fmla="*/ 12 h 69"/>
                <a:gd name="T86" fmla="*/ 52 w 74"/>
                <a:gd name="T87" fmla="*/ 8 h 69"/>
                <a:gd name="T88" fmla="*/ 48 w 74"/>
                <a:gd name="T89" fmla="*/ 4 h 69"/>
                <a:gd name="T90" fmla="*/ 48 w 74"/>
                <a:gd name="T91" fmla="*/ 0 h 69"/>
                <a:gd name="T92" fmla="*/ 43 w 74"/>
                <a:gd name="T93" fmla="*/ 0 h 69"/>
                <a:gd name="T94" fmla="*/ 43 w 74"/>
                <a:gd name="T95" fmla="*/ 0 h 69"/>
                <a:gd name="T96" fmla="*/ 65 w 74"/>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
                <a:gd name="T148" fmla="*/ 0 h 69"/>
                <a:gd name="T149" fmla="*/ 74 w 74"/>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 h="69">
                  <a:moveTo>
                    <a:pt x="65" y="0"/>
                  </a:moveTo>
                  <a:lnTo>
                    <a:pt x="65" y="43"/>
                  </a:lnTo>
                  <a:lnTo>
                    <a:pt x="65" y="51"/>
                  </a:lnTo>
                  <a:lnTo>
                    <a:pt x="65" y="56"/>
                  </a:lnTo>
                  <a:lnTo>
                    <a:pt x="65" y="60"/>
                  </a:lnTo>
                  <a:lnTo>
                    <a:pt x="69" y="60"/>
                  </a:lnTo>
                  <a:lnTo>
                    <a:pt x="69" y="64"/>
                  </a:lnTo>
                  <a:lnTo>
                    <a:pt x="69" y="60"/>
                  </a:lnTo>
                  <a:lnTo>
                    <a:pt x="74" y="60"/>
                  </a:lnTo>
                  <a:lnTo>
                    <a:pt x="74" y="64"/>
                  </a:lnTo>
                  <a:lnTo>
                    <a:pt x="56" y="69"/>
                  </a:lnTo>
                  <a:lnTo>
                    <a:pt x="52" y="69"/>
                  </a:lnTo>
                  <a:lnTo>
                    <a:pt x="52" y="56"/>
                  </a:lnTo>
                  <a:lnTo>
                    <a:pt x="43" y="64"/>
                  </a:lnTo>
                  <a:lnTo>
                    <a:pt x="39" y="69"/>
                  </a:lnTo>
                  <a:lnTo>
                    <a:pt x="35" y="69"/>
                  </a:lnTo>
                  <a:lnTo>
                    <a:pt x="26" y="69"/>
                  </a:lnTo>
                  <a:lnTo>
                    <a:pt x="22" y="69"/>
                  </a:lnTo>
                  <a:lnTo>
                    <a:pt x="17" y="69"/>
                  </a:lnTo>
                  <a:lnTo>
                    <a:pt x="13" y="64"/>
                  </a:lnTo>
                  <a:lnTo>
                    <a:pt x="13" y="60"/>
                  </a:lnTo>
                  <a:lnTo>
                    <a:pt x="9" y="51"/>
                  </a:lnTo>
                  <a:lnTo>
                    <a:pt x="9" y="43"/>
                  </a:lnTo>
                  <a:lnTo>
                    <a:pt x="9" y="12"/>
                  </a:lnTo>
                  <a:lnTo>
                    <a:pt x="9" y="8"/>
                  </a:lnTo>
                  <a:lnTo>
                    <a:pt x="9" y="4"/>
                  </a:lnTo>
                  <a:lnTo>
                    <a:pt x="5" y="4"/>
                  </a:lnTo>
                  <a:lnTo>
                    <a:pt x="5" y="0"/>
                  </a:lnTo>
                  <a:lnTo>
                    <a:pt x="0" y="0"/>
                  </a:lnTo>
                  <a:lnTo>
                    <a:pt x="22" y="0"/>
                  </a:lnTo>
                  <a:lnTo>
                    <a:pt x="22" y="47"/>
                  </a:lnTo>
                  <a:lnTo>
                    <a:pt x="22" y="51"/>
                  </a:lnTo>
                  <a:lnTo>
                    <a:pt x="26" y="60"/>
                  </a:lnTo>
                  <a:lnTo>
                    <a:pt x="30" y="60"/>
                  </a:lnTo>
                  <a:lnTo>
                    <a:pt x="35" y="60"/>
                  </a:lnTo>
                  <a:lnTo>
                    <a:pt x="39" y="60"/>
                  </a:lnTo>
                  <a:lnTo>
                    <a:pt x="43" y="60"/>
                  </a:lnTo>
                  <a:lnTo>
                    <a:pt x="48" y="56"/>
                  </a:lnTo>
                  <a:lnTo>
                    <a:pt x="52" y="51"/>
                  </a:lnTo>
                  <a:lnTo>
                    <a:pt x="52" y="12"/>
                  </a:lnTo>
                  <a:lnTo>
                    <a:pt x="52" y="8"/>
                  </a:lnTo>
                  <a:lnTo>
                    <a:pt x="48" y="4"/>
                  </a:lnTo>
                  <a:lnTo>
                    <a:pt x="48" y="0"/>
                  </a:lnTo>
                  <a:lnTo>
                    <a:pt x="43" y="0"/>
                  </a:lnTo>
                  <a:lnTo>
                    <a:pt x="65" y="0"/>
                  </a:lnTo>
                  <a:close/>
                </a:path>
              </a:pathLst>
            </a:custGeom>
            <a:solidFill>
              <a:srgbClr val="000000"/>
            </a:solidFill>
            <a:ln w="0">
              <a:solidFill>
                <a:srgbClr val="000000"/>
              </a:solidFill>
              <a:round/>
              <a:headEnd/>
              <a:tailEnd/>
            </a:ln>
          </p:spPr>
          <p:txBody>
            <a:bodyPr/>
            <a:lstStyle/>
            <a:p>
              <a:endParaRPr lang="en-US"/>
            </a:p>
          </p:txBody>
        </p:sp>
        <p:sp>
          <p:nvSpPr>
            <p:cNvPr id="21614" name="Freeform 104"/>
            <p:cNvSpPr>
              <a:spLocks/>
            </p:cNvSpPr>
            <p:nvPr/>
          </p:nvSpPr>
          <p:spPr bwMode="auto">
            <a:xfrm>
              <a:off x="2850" y="2657"/>
              <a:ext cx="73" cy="69"/>
            </a:xfrm>
            <a:custGeom>
              <a:avLst/>
              <a:gdLst>
                <a:gd name="T0" fmla="*/ 21 w 73"/>
                <a:gd name="T1" fmla="*/ 12 h 69"/>
                <a:gd name="T2" fmla="*/ 34 w 73"/>
                <a:gd name="T3" fmla="*/ 0 h 69"/>
                <a:gd name="T4" fmla="*/ 47 w 73"/>
                <a:gd name="T5" fmla="*/ 0 h 69"/>
                <a:gd name="T6" fmla="*/ 52 w 73"/>
                <a:gd name="T7" fmla="*/ 0 h 69"/>
                <a:gd name="T8" fmla="*/ 56 w 73"/>
                <a:gd name="T9" fmla="*/ 0 h 69"/>
                <a:gd name="T10" fmla="*/ 60 w 73"/>
                <a:gd name="T11" fmla="*/ 4 h 69"/>
                <a:gd name="T12" fmla="*/ 60 w 73"/>
                <a:gd name="T13" fmla="*/ 8 h 69"/>
                <a:gd name="T14" fmla="*/ 64 w 73"/>
                <a:gd name="T15" fmla="*/ 17 h 69"/>
                <a:gd name="T16" fmla="*/ 64 w 73"/>
                <a:gd name="T17" fmla="*/ 25 h 69"/>
                <a:gd name="T18" fmla="*/ 64 w 73"/>
                <a:gd name="T19" fmla="*/ 51 h 69"/>
                <a:gd name="T20" fmla="*/ 64 w 73"/>
                <a:gd name="T21" fmla="*/ 60 h 69"/>
                <a:gd name="T22" fmla="*/ 64 w 73"/>
                <a:gd name="T23" fmla="*/ 64 h 69"/>
                <a:gd name="T24" fmla="*/ 64 w 73"/>
                <a:gd name="T25" fmla="*/ 64 h 69"/>
                <a:gd name="T26" fmla="*/ 69 w 73"/>
                <a:gd name="T27" fmla="*/ 64 h 69"/>
                <a:gd name="T28" fmla="*/ 69 w 73"/>
                <a:gd name="T29" fmla="*/ 69 h 69"/>
                <a:gd name="T30" fmla="*/ 73 w 73"/>
                <a:gd name="T31" fmla="*/ 69 h 69"/>
                <a:gd name="T32" fmla="*/ 73 w 73"/>
                <a:gd name="T33" fmla="*/ 69 h 69"/>
                <a:gd name="T34" fmla="*/ 43 w 73"/>
                <a:gd name="T35" fmla="*/ 69 h 69"/>
                <a:gd name="T36" fmla="*/ 43 w 73"/>
                <a:gd name="T37" fmla="*/ 69 h 69"/>
                <a:gd name="T38" fmla="*/ 43 w 73"/>
                <a:gd name="T39" fmla="*/ 69 h 69"/>
                <a:gd name="T40" fmla="*/ 47 w 73"/>
                <a:gd name="T41" fmla="*/ 69 h 69"/>
                <a:gd name="T42" fmla="*/ 47 w 73"/>
                <a:gd name="T43" fmla="*/ 64 h 69"/>
                <a:gd name="T44" fmla="*/ 52 w 73"/>
                <a:gd name="T45" fmla="*/ 64 h 69"/>
                <a:gd name="T46" fmla="*/ 52 w 73"/>
                <a:gd name="T47" fmla="*/ 60 h 69"/>
                <a:gd name="T48" fmla="*/ 52 w 73"/>
                <a:gd name="T49" fmla="*/ 60 h 69"/>
                <a:gd name="T50" fmla="*/ 52 w 73"/>
                <a:gd name="T51" fmla="*/ 51 h 69"/>
                <a:gd name="T52" fmla="*/ 52 w 73"/>
                <a:gd name="T53" fmla="*/ 25 h 69"/>
                <a:gd name="T54" fmla="*/ 52 w 73"/>
                <a:gd name="T55" fmla="*/ 17 h 69"/>
                <a:gd name="T56" fmla="*/ 47 w 73"/>
                <a:gd name="T57" fmla="*/ 12 h 69"/>
                <a:gd name="T58" fmla="*/ 47 w 73"/>
                <a:gd name="T59" fmla="*/ 8 h 69"/>
                <a:gd name="T60" fmla="*/ 39 w 73"/>
                <a:gd name="T61" fmla="*/ 8 h 69"/>
                <a:gd name="T62" fmla="*/ 30 w 73"/>
                <a:gd name="T63" fmla="*/ 8 h 69"/>
                <a:gd name="T64" fmla="*/ 21 w 73"/>
                <a:gd name="T65" fmla="*/ 17 h 69"/>
                <a:gd name="T66" fmla="*/ 21 w 73"/>
                <a:gd name="T67" fmla="*/ 51 h 69"/>
                <a:gd name="T68" fmla="*/ 21 w 73"/>
                <a:gd name="T69" fmla="*/ 60 h 69"/>
                <a:gd name="T70" fmla="*/ 21 w 73"/>
                <a:gd name="T71" fmla="*/ 64 h 69"/>
                <a:gd name="T72" fmla="*/ 26 w 73"/>
                <a:gd name="T73" fmla="*/ 64 h 69"/>
                <a:gd name="T74" fmla="*/ 26 w 73"/>
                <a:gd name="T75" fmla="*/ 64 h 69"/>
                <a:gd name="T76" fmla="*/ 26 w 73"/>
                <a:gd name="T77" fmla="*/ 69 h 69"/>
                <a:gd name="T78" fmla="*/ 30 w 73"/>
                <a:gd name="T79" fmla="*/ 69 h 69"/>
                <a:gd name="T80" fmla="*/ 30 w 73"/>
                <a:gd name="T81" fmla="*/ 69 h 69"/>
                <a:gd name="T82" fmla="*/ 0 w 73"/>
                <a:gd name="T83" fmla="*/ 69 h 69"/>
                <a:gd name="T84" fmla="*/ 0 w 73"/>
                <a:gd name="T85" fmla="*/ 69 h 69"/>
                <a:gd name="T86" fmla="*/ 0 w 73"/>
                <a:gd name="T87" fmla="*/ 69 h 69"/>
                <a:gd name="T88" fmla="*/ 4 w 73"/>
                <a:gd name="T89" fmla="*/ 69 h 69"/>
                <a:gd name="T90" fmla="*/ 8 w 73"/>
                <a:gd name="T91" fmla="*/ 64 h 69"/>
                <a:gd name="T92" fmla="*/ 8 w 73"/>
                <a:gd name="T93" fmla="*/ 60 h 69"/>
                <a:gd name="T94" fmla="*/ 8 w 73"/>
                <a:gd name="T95" fmla="*/ 51 h 69"/>
                <a:gd name="T96" fmla="*/ 8 w 73"/>
                <a:gd name="T97" fmla="*/ 25 h 69"/>
                <a:gd name="T98" fmla="*/ 8 w 73"/>
                <a:gd name="T99" fmla="*/ 17 h 69"/>
                <a:gd name="T100" fmla="*/ 8 w 73"/>
                <a:gd name="T101" fmla="*/ 12 h 69"/>
                <a:gd name="T102" fmla="*/ 8 w 73"/>
                <a:gd name="T103" fmla="*/ 8 h 69"/>
                <a:gd name="T104" fmla="*/ 8 w 73"/>
                <a:gd name="T105" fmla="*/ 8 h 69"/>
                <a:gd name="T106" fmla="*/ 4 w 73"/>
                <a:gd name="T107" fmla="*/ 8 h 69"/>
                <a:gd name="T108" fmla="*/ 4 w 73"/>
                <a:gd name="T109" fmla="*/ 8 h 69"/>
                <a:gd name="T110" fmla="*/ 4 w 73"/>
                <a:gd name="T111" fmla="*/ 8 h 69"/>
                <a:gd name="T112" fmla="*/ 0 w 73"/>
                <a:gd name="T113" fmla="*/ 8 h 69"/>
                <a:gd name="T114" fmla="*/ 0 w 73"/>
                <a:gd name="T115" fmla="*/ 4 h 69"/>
                <a:gd name="T116" fmla="*/ 17 w 73"/>
                <a:gd name="T117" fmla="*/ 0 h 69"/>
                <a:gd name="T118" fmla="*/ 21 w 73"/>
                <a:gd name="T119" fmla="*/ 0 h 69"/>
                <a:gd name="T120" fmla="*/ 21 w 73"/>
                <a:gd name="T121" fmla="*/ 12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
                <a:gd name="T184" fmla="*/ 0 h 69"/>
                <a:gd name="T185" fmla="*/ 73 w 73"/>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 h="69">
                  <a:moveTo>
                    <a:pt x="21" y="12"/>
                  </a:moveTo>
                  <a:lnTo>
                    <a:pt x="34" y="0"/>
                  </a:lnTo>
                  <a:lnTo>
                    <a:pt x="47" y="0"/>
                  </a:lnTo>
                  <a:lnTo>
                    <a:pt x="52" y="0"/>
                  </a:lnTo>
                  <a:lnTo>
                    <a:pt x="56" y="0"/>
                  </a:lnTo>
                  <a:lnTo>
                    <a:pt x="60" y="4"/>
                  </a:lnTo>
                  <a:lnTo>
                    <a:pt x="60" y="8"/>
                  </a:lnTo>
                  <a:lnTo>
                    <a:pt x="64" y="17"/>
                  </a:lnTo>
                  <a:lnTo>
                    <a:pt x="64" y="25"/>
                  </a:lnTo>
                  <a:lnTo>
                    <a:pt x="64" y="51"/>
                  </a:lnTo>
                  <a:lnTo>
                    <a:pt x="64" y="60"/>
                  </a:lnTo>
                  <a:lnTo>
                    <a:pt x="64" y="64"/>
                  </a:lnTo>
                  <a:lnTo>
                    <a:pt x="69" y="64"/>
                  </a:lnTo>
                  <a:lnTo>
                    <a:pt x="69" y="69"/>
                  </a:lnTo>
                  <a:lnTo>
                    <a:pt x="73" y="69"/>
                  </a:lnTo>
                  <a:lnTo>
                    <a:pt x="43" y="69"/>
                  </a:lnTo>
                  <a:lnTo>
                    <a:pt x="47" y="69"/>
                  </a:lnTo>
                  <a:lnTo>
                    <a:pt x="47" y="64"/>
                  </a:lnTo>
                  <a:lnTo>
                    <a:pt x="52" y="64"/>
                  </a:lnTo>
                  <a:lnTo>
                    <a:pt x="52" y="60"/>
                  </a:lnTo>
                  <a:lnTo>
                    <a:pt x="52" y="51"/>
                  </a:lnTo>
                  <a:lnTo>
                    <a:pt x="52" y="25"/>
                  </a:lnTo>
                  <a:lnTo>
                    <a:pt x="52" y="17"/>
                  </a:lnTo>
                  <a:lnTo>
                    <a:pt x="47" y="12"/>
                  </a:lnTo>
                  <a:lnTo>
                    <a:pt x="47" y="8"/>
                  </a:lnTo>
                  <a:lnTo>
                    <a:pt x="39" y="8"/>
                  </a:lnTo>
                  <a:lnTo>
                    <a:pt x="30" y="8"/>
                  </a:lnTo>
                  <a:lnTo>
                    <a:pt x="21" y="17"/>
                  </a:lnTo>
                  <a:lnTo>
                    <a:pt x="21" y="51"/>
                  </a:lnTo>
                  <a:lnTo>
                    <a:pt x="21" y="60"/>
                  </a:lnTo>
                  <a:lnTo>
                    <a:pt x="21" y="64"/>
                  </a:lnTo>
                  <a:lnTo>
                    <a:pt x="26" y="64"/>
                  </a:lnTo>
                  <a:lnTo>
                    <a:pt x="26" y="69"/>
                  </a:lnTo>
                  <a:lnTo>
                    <a:pt x="30" y="69"/>
                  </a:lnTo>
                  <a:lnTo>
                    <a:pt x="0" y="69"/>
                  </a:lnTo>
                  <a:lnTo>
                    <a:pt x="4" y="69"/>
                  </a:lnTo>
                  <a:lnTo>
                    <a:pt x="8" y="64"/>
                  </a:lnTo>
                  <a:lnTo>
                    <a:pt x="8" y="60"/>
                  </a:lnTo>
                  <a:lnTo>
                    <a:pt x="8" y="51"/>
                  </a:lnTo>
                  <a:lnTo>
                    <a:pt x="8" y="25"/>
                  </a:lnTo>
                  <a:lnTo>
                    <a:pt x="8" y="17"/>
                  </a:lnTo>
                  <a:lnTo>
                    <a:pt x="8" y="12"/>
                  </a:lnTo>
                  <a:lnTo>
                    <a:pt x="8" y="8"/>
                  </a:lnTo>
                  <a:lnTo>
                    <a:pt x="4" y="8"/>
                  </a:lnTo>
                  <a:lnTo>
                    <a:pt x="0" y="8"/>
                  </a:lnTo>
                  <a:lnTo>
                    <a:pt x="0" y="4"/>
                  </a:lnTo>
                  <a:lnTo>
                    <a:pt x="17" y="0"/>
                  </a:lnTo>
                  <a:lnTo>
                    <a:pt x="21" y="0"/>
                  </a:lnTo>
                  <a:lnTo>
                    <a:pt x="21" y="12"/>
                  </a:lnTo>
                  <a:close/>
                </a:path>
              </a:pathLst>
            </a:custGeom>
            <a:solidFill>
              <a:srgbClr val="000000"/>
            </a:solidFill>
            <a:ln w="0">
              <a:solidFill>
                <a:srgbClr val="000000"/>
              </a:solidFill>
              <a:round/>
              <a:headEnd/>
              <a:tailEnd/>
            </a:ln>
          </p:spPr>
          <p:txBody>
            <a:bodyPr/>
            <a:lstStyle/>
            <a:p>
              <a:endParaRPr lang="en-US"/>
            </a:p>
          </p:txBody>
        </p:sp>
        <p:sp>
          <p:nvSpPr>
            <p:cNvPr id="21615" name="Freeform 105"/>
            <p:cNvSpPr>
              <a:spLocks noEditPoints="1"/>
            </p:cNvSpPr>
            <p:nvPr/>
          </p:nvSpPr>
          <p:spPr bwMode="auto">
            <a:xfrm>
              <a:off x="354" y="3002"/>
              <a:ext cx="112" cy="103"/>
            </a:xfrm>
            <a:custGeom>
              <a:avLst/>
              <a:gdLst>
                <a:gd name="T0" fmla="*/ 73 w 112"/>
                <a:gd name="T1" fmla="*/ 69 h 103"/>
                <a:gd name="T2" fmla="*/ 30 w 112"/>
                <a:gd name="T3" fmla="*/ 69 h 103"/>
                <a:gd name="T4" fmla="*/ 21 w 112"/>
                <a:gd name="T5" fmla="*/ 86 h 103"/>
                <a:gd name="T6" fmla="*/ 21 w 112"/>
                <a:gd name="T7" fmla="*/ 90 h 103"/>
                <a:gd name="T8" fmla="*/ 21 w 112"/>
                <a:gd name="T9" fmla="*/ 94 h 103"/>
                <a:gd name="T10" fmla="*/ 21 w 112"/>
                <a:gd name="T11" fmla="*/ 94 h 103"/>
                <a:gd name="T12" fmla="*/ 21 w 112"/>
                <a:gd name="T13" fmla="*/ 99 h 103"/>
                <a:gd name="T14" fmla="*/ 25 w 112"/>
                <a:gd name="T15" fmla="*/ 99 h 103"/>
                <a:gd name="T16" fmla="*/ 34 w 112"/>
                <a:gd name="T17" fmla="*/ 103 h 103"/>
                <a:gd name="T18" fmla="*/ 34 w 112"/>
                <a:gd name="T19" fmla="*/ 103 h 103"/>
                <a:gd name="T20" fmla="*/ 0 w 112"/>
                <a:gd name="T21" fmla="*/ 103 h 103"/>
                <a:gd name="T22" fmla="*/ 0 w 112"/>
                <a:gd name="T23" fmla="*/ 103 h 103"/>
                <a:gd name="T24" fmla="*/ 4 w 112"/>
                <a:gd name="T25" fmla="*/ 99 h 103"/>
                <a:gd name="T26" fmla="*/ 8 w 112"/>
                <a:gd name="T27" fmla="*/ 99 h 103"/>
                <a:gd name="T28" fmla="*/ 12 w 112"/>
                <a:gd name="T29" fmla="*/ 90 h 103"/>
                <a:gd name="T30" fmla="*/ 17 w 112"/>
                <a:gd name="T31" fmla="*/ 82 h 103"/>
                <a:gd name="T32" fmla="*/ 56 w 112"/>
                <a:gd name="T33" fmla="*/ 0 h 103"/>
                <a:gd name="T34" fmla="*/ 56 w 112"/>
                <a:gd name="T35" fmla="*/ 0 h 103"/>
                <a:gd name="T36" fmla="*/ 94 w 112"/>
                <a:gd name="T37" fmla="*/ 82 h 103"/>
                <a:gd name="T38" fmla="*/ 99 w 112"/>
                <a:gd name="T39" fmla="*/ 90 h 103"/>
                <a:gd name="T40" fmla="*/ 99 w 112"/>
                <a:gd name="T41" fmla="*/ 99 h 103"/>
                <a:gd name="T42" fmla="*/ 103 w 112"/>
                <a:gd name="T43" fmla="*/ 99 h 103"/>
                <a:gd name="T44" fmla="*/ 112 w 112"/>
                <a:gd name="T45" fmla="*/ 103 h 103"/>
                <a:gd name="T46" fmla="*/ 112 w 112"/>
                <a:gd name="T47" fmla="*/ 103 h 103"/>
                <a:gd name="T48" fmla="*/ 69 w 112"/>
                <a:gd name="T49" fmla="*/ 103 h 103"/>
                <a:gd name="T50" fmla="*/ 69 w 112"/>
                <a:gd name="T51" fmla="*/ 103 h 103"/>
                <a:gd name="T52" fmla="*/ 73 w 112"/>
                <a:gd name="T53" fmla="*/ 99 h 103"/>
                <a:gd name="T54" fmla="*/ 77 w 112"/>
                <a:gd name="T55" fmla="*/ 99 h 103"/>
                <a:gd name="T56" fmla="*/ 81 w 112"/>
                <a:gd name="T57" fmla="*/ 99 h 103"/>
                <a:gd name="T58" fmla="*/ 81 w 112"/>
                <a:gd name="T59" fmla="*/ 94 h 103"/>
                <a:gd name="T60" fmla="*/ 77 w 112"/>
                <a:gd name="T61" fmla="*/ 90 h 103"/>
                <a:gd name="T62" fmla="*/ 77 w 112"/>
                <a:gd name="T63" fmla="*/ 82 h 103"/>
                <a:gd name="T64" fmla="*/ 73 w 112"/>
                <a:gd name="T65" fmla="*/ 69 h 103"/>
                <a:gd name="T66" fmla="*/ 69 w 112"/>
                <a:gd name="T67" fmla="*/ 64 h 103"/>
                <a:gd name="T68" fmla="*/ 51 w 112"/>
                <a:gd name="T69" fmla="*/ 21 h 103"/>
                <a:gd name="T70" fmla="*/ 34 w 112"/>
                <a:gd name="T71" fmla="*/ 64 h 103"/>
                <a:gd name="T72" fmla="*/ 69 w 112"/>
                <a:gd name="T73" fmla="*/ 64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2"/>
                <a:gd name="T112" fmla="*/ 0 h 103"/>
                <a:gd name="T113" fmla="*/ 112 w 112"/>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2" h="103">
                  <a:moveTo>
                    <a:pt x="73" y="69"/>
                  </a:moveTo>
                  <a:lnTo>
                    <a:pt x="30" y="69"/>
                  </a:lnTo>
                  <a:lnTo>
                    <a:pt x="21" y="86"/>
                  </a:lnTo>
                  <a:lnTo>
                    <a:pt x="21" y="90"/>
                  </a:lnTo>
                  <a:lnTo>
                    <a:pt x="21" y="94"/>
                  </a:lnTo>
                  <a:lnTo>
                    <a:pt x="21" y="99"/>
                  </a:lnTo>
                  <a:lnTo>
                    <a:pt x="25" y="99"/>
                  </a:lnTo>
                  <a:lnTo>
                    <a:pt x="34" y="103"/>
                  </a:lnTo>
                  <a:lnTo>
                    <a:pt x="0" y="103"/>
                  </a:lnTo>
                  <a:lnTo>
                    <a:pt x="4" y="99"/>
                  </a:lnTo>
                  <a:lnTo>
                    <a:pt x="8" y="99"/>
                  </a:lnTo>
                  <a:lnTo>
                    <a:pt x="12" y="90"/>
                  </a:lnTo>
                  <a:lnTo>
                    <a:pt x="17" y="82"/>
                  </a:lnTo>
                  <a:lnTo>
                    <a:pt x="56" y="0"/>
                  </a:lnTo>
                  <a:lnTo>
                    <a:pt x="94" y="82"/>
                  </a:lnTo>
                  <a:lnTo>
                    <a:pt x="99" y="90"/>
                  </a:lnTo>
                  <a:lnTo>
                    <a:pt x="99" y="99"/>
                  </a:lnTo>
                  <a:lnTo>
                    <a:pt x="103" y="99"/>
                  </a:lnTo>
                  <a:lnTo>
                    <a:pt x="112" y="103"/>
                  </a:lnTo>
                  <a:lnTo>
                    <a:pt x="69" y="103"/>
                  </a:lnTo>
                  <a:lnTo>
                    <a:pt x="73" y="99"/>
                  </a:lnTo>
                  <a:lnTo>
                    <a:pt x="77" y="99"/>
                  </a:lnTo>
                  <a:lnTo>
                    <a:pt x="81" y="99"/>
                  </a:lnTo>
                  <a:lnTo>
                    <a:pt x="81" y="94"/>
                  </a:lnTo>
                  <a:lnTo>
                    <a:pt x="77" y="90"/>
                  </a:lnTo>
                  <a:lnTo>
                    <a:pt x="77" y="82"/>
                  </a:lnTo>
                  <a:lnTo>
                    <a:pt x="73" y="69"/>
                  </a:lnTo>
                  <a:close/>
                  <a:moveTo>
                    <a:pt x="69" y="64"/>
                  </a:moveTo>
                  <a:lnTo>
                    <a:pt x="51" y="21"/>
                  </a:lnTo>
                  <a:lnTo>
                    <a:pt x="34" y="64"/>
                  </a:lnTo>
                  <a:lnTo>
                    <a:pt x="69" y="64"/>
                  </a:lnTo>
                  <a:close/>
                </a:path>
              </a:pathLst>
            </a:custGeom>
            <a:solidFill>
              <a:srgbClr val="000000"/>
            </a:solidFill>
            <a:ln w="0">
              <a:solidFill>
                <a:srgbClr val="000000"/>
              </a:solidFill>
              <a:round/>
              <a:headEnd/>
              <a:tailEnd/>
            </a:ln>
          </p:spPr>
          <p:txBody>
            <a:bodyPr/>
            <a:lstStyle/>
            <a:p>
              <a:endParaRPr lang="en-US"/>
            </a:p>
          </p:txBody>
        </p:sp>
        <p:sp>
          <p:nvSpPr>
            <p:cNvPr id="21616" name="Freeform 106"/>
            <p:cNvSpPr>
              <a:spLocks/>
            </p:cNvSpPr>
            <p:nvPr/>
          </p:nvSpPr>
          <p:spPr bwMode="auto">
            <a:xfrm>
              <a:off x="453" y="3036"/>
              <a:ext cx="73" cy="104"/>
            </a:xfrm>
            <a:custGeom>
              <a:avLst/>
              <a:gdLst>
                <a:gd name="T0" fmla="*/ 0 w 73"/>
                <a:gd name="T1" fmla="*/ 0 h 104"/>
                <a:gd name="T2" fmla="*/ 34 w 73"/>
                <a:gd name="T3" fmla="*/ 0 h 104"/>
                <a:gd name="T4" fmla="*/ 34 w 73"/>
                <a:gd name="T5" fmla="*/ 0 h 104"/>
                <a:gd name="T6" fmla="*/ 30 w 73"/>
                <a:gd name="T7" fmla="*/ 0 h 104"/>
                <a:gd name="T8" fmla="*/ 26 w 73"/>
                <a:gd name="T9" fmla="*/ 0 h 104"/>
                <a:gd name="T10" fmla="*/ 26 w 73"/>
                <a:gd name="T11" fmla="*/ 4 h 104"/>
                <a:gd name="T12" fmla="*/ 26 w 73"/>
                <a:gd name="T13" fmla="*/ 4 h 104"/>
                <a:gd name="T14" fmla="*/ 26 w 73"/>
                <a:gd name="T15" fmla="*/ 4 h 104"/>
                <a:gd name="T16" fmla="*/ 26 w 73"/>
                <a:gd name="T17" fmla="*/ 9 h 104"/>
                <a:gd name="T18" fmla="*/ 26 w 73"/>
                <a:gd name="T19" fmla="*/ 13 h 104"/>
                <a:gd name="T20" fmla="*/ 43 w 73"/>
                <a:gd name="T21" fmla="*/ 48 h 104"/>
                <a:gd name="T22" fmla="*/ 60 w 73"/>
                <a:gd name="T23" fmla="*/ 13 h 104"/>
                <a:gd name="T24" fmla="*/ 60 w 73"/>
                <a:gd name="T25" fmla="*/ 9 h 104"/>
                <a:gd name="T26" fmla="*/ 60 w 73"/>
                <a:gd name="T27" fmla="*/ 4 h 104"/>
                <a:gd name="T28" fmla="*/ 60 w 73"/>
                <a:gd name="T29" fmla="*/ 4 h 104"/>
                <a:gd name="T30" fmla="*/ 60 w 73"/>
                <a:gd name="T31" fmla="*/ 4 h 104"/>
                <a:gd name="T32" fmla="*/ 60 w 73"/>
                <a:gd name="T33" fmla="*/ 0 h 104"/>
                <a:gd name="T34" fmla="*/ 56 w 73"/>
                <a:gd name="T35" fmla="*/ 0 h 104"/>
                <a:gd name="T36" fmla="*/ 56 w 73"/>
                <a:gd name="T37" fmla="*/ 0 h 104"/>
                <a:gd name="T38" fmla="*/ 51 w 73"/>
                <a:gd name="T39" fmla="*/ 0 h 104"/>
                <a:gd name="T40" fmla="*/ 51 w 73"/>
                <a:gd name="T41" fmla="*/ 0 h 104"/>
                <a:gd name="T42" fmla="*/ 73 w 73"/>
                <a:gd name="T43" fmla="*/ 0 h 104"/>
                <a:gd name="T44" fmla="*/ 73 w 73"/>
                <a:gd name="T45" fmla="*/ 0 h 104"/>
                <a:gd name="T46" fmla="*/ 73 w 73"/>
                <a:gd name="T47" fmla="*/ 0 h 104"/>
                <a:gd name="T48" fmla="*/ 69 w 73"/>
                <a:gd name="T49" fmla="*/ 0 h 104"/>
                <a:gd name="T50" fmla="*/ 69 w 73"/>
                <a:gd name="T51" fmla="*/ 4 h 104"/>
                <a:gd name="T52" fmla="*/ 64 w 73"/>
                <a:gd name="T53" fmla="*/ 4 h 104"/>
                <a:gd name="T54" fmla="*/ 64 w 73"/>
                <a:gd name="T55" fmla="*/ 9 h 104"/>
                <a:gd name="T56" fmla="*/ 64 w 73"/>
                <a:gd name="T57" fmla="*/ 13 h 104"/>
                <a:gd name="T58" fmla="*/ 34 w 73"/>
                <a:gd name="T59" fmla="*/ 78 h 104"/>
                <a:gd name="T60" fmla="*/ 30 w 73"/>
                <a:gd name="T61" fmla="*/ 91 h 104"/>
                <a:gd name="T62" fmla="*/ 26 w 73"/>
                <a:gd name="T63" fmla="*/ 95 h 104"/>
                <a:gd name="T64" fmla="*/ 17 w 73"/>
                <a:gd name="T65" fmla="*/ 99 h 104"/>
                <a:gd name="T66" fmla="*/ 13 w 73"/>
                <a:gd name="T67" fmla="*/ 104 h 104"/>
                <a:gd name="T68" fmla="*/ 8 w 73"/>
                <a:gd name="T69" fmla="*/ 104 h 104"/>
                <a:gd name="T70" fmla="*/ 4 w 73"/>
                <a:gd name="T71" fmla="*/ 99 h 104"/>
                <a:gd name="T72" fmla="*/ 4 w 73"/>
                <a:gd name="T73" fmla="*/ 95 h 104"/>
                <a:gd name="T74" fmla="*/ 4 w 73"/>
                <a:gd name="T75" fmla="*/ 95 h 104"/>
                <a:gd name="T76" fmla="*/ 4 w 73"/>
                <a:gd name="T77" fmla="*/ 91 h 104"/>
                <a:gd name="T78" fmla="*/ 4 w 73"/>
                <a:gd name="T79" fmla="*/ 86 h 104"/>
                <a:gd name="T80" fmla="*/ 8 w 73"/>
                <a:gd name="T81" fmla="*/ 86 h 104"/>
                <a:gd name="T82" fmla="*/ 8 w 73"/>
                <a:gd name="T83" fmla="*/ 86 h 104"/>
                <a:gd name="T84" fmla="*/ 13 w 73"/>
                <a:gd name="T85" fmla="*/ 86 h 104"/>
                <a:gd name="T86" fmla="*/ 17 w 73"/>
                <a:gd name="T87" fmla="*/ 86 h 104"/>
                <a:gd name="T88" fmla="*/ 21 w 73"/>
                <a:gd name="T89" fmla="*/ 86 h 104"/>
                <a:gd name="T90" fmla="*/ 21 w 73"/>
                <a:gd name="T91" fmla="*/ 86 h 104"/>
                <a:gd name="T92" fmla="*/ 26 w 73"/>
                <a:gd name="T93" fmla="*/ 86 h 104"/>
                <a:gd name="T94" fmla="*/ 26 w 73"/>
                <a:gd name="T95" fmla="*/ 86 h 104"/>
                <a:gd name="T96" fmla="*/ 30 w 73"/>
                <a:gd name="T97" fmla="*/ 82 h 104"/>
                <a:gd name="T98" fmla="*/ 30 w 73"/>
                <a:gd name="T99" fmla="*/ 78 h 104"/>
                <a:gd name="T100" fmla="*/ 38 w 73"/>
                <a:gd name="T101" fmla="*/ 65 h 104"/>
                <a:gd name="T102" fmla="*/ 13 w 73"/>
                <a:gd name="T103" fmla="*/ 13 h 104"/>
                <a:gd name="T104" fmla="*/ 8 w 73"/>
                <a:gd name="T105" fmla="*/ 9 h 104"/>
                <a:gd name="T106" fmla="*/ 8 w 73"/>
                <a:gd name="T107" fmla="*/ 9 h 104"/>
                <a:gd name="T108" fmla="*/ 4 w 73"/>
                <a:gd name="T109" fmla="*/ 4 h 104"/>
                <a:gd name="T110" fmla="*/ 4 w 73"/>
                <a:gd name="T111" fmla="*/ 4 h 104"/>
                <a:gd name="T112" fmla="*/ 4 w 73"/>
                <a:gd name="T113" fmla="*/ 0 h 104"/>
                <a:gd name="T114" fmla="*/ 0 w 73"/>
                <a:gd name="T115" fmla="*/ 0 h 104"/>
                <a:gd name="T116" fmla="*/ 0 w 73"/>
                <a:gd name="T117" fmla="*/ 0 h 1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3"/>
                <a:gd name="T178" fmla="*/ 0 h 104"/>
                <a:gd name="T179" fmla="*/ 73 w 73"/>
                <a:gd name="T180" fmla="*/ 104 h 10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3" h="104">
                  <a:moveTo>
                    <a:pt x="0" y="0"/>
                  </a:moveTo>
                  <a:lnTo>
                    <a:pt x="34" y="0"/>
                  </a:lnTo>
                  <a:lnTo>
                    <a:pt x="30" y="0"/>
                  </a:lnTo>
                  <a:lnTo>
                    <a:pt x="26" y="0"/>
                  </a:lnTo>
                  <a:lnTo>
                    <a:pt x="26" y="4"/>
                  </a:lnTo>
                  <a:lnTo>
                    <a:pt x="26" y="9"/>
                  </a:lnTo>
                  <a:lnTo>
                    <a:pt x="26" y="13"/>
                  </a:lnTo>
                  <a:lnTo>
                    <a:pt x="43" y="48"/>
                  </a:lnTo>
                  <a:lnTo>
                    <a:pt x="60" y="13"/>
                  </a:lnTo>
                  <a:lnTo>
                    <a:pt x="60" y="9"/>
                  </a:lnTo>
                  <a:lnTo>
                    <a:pt x="60" y="4"/>
                  </a:lnTo>
                  <a:lnTo>
                    <a:pt x="60" y="0"/>
                  </a:lnTo>
                  <a:lnTo>
                    <a:pt x="56" y="0"/>
                  </a:lnTo>
                  <a:lnTo>
                    <a:pt x="51" y="0"/>
                  </a:lnTo>
                  <a:lnTo>
                    <a:pt x="73" y="0"/>
                  </a:lnTo>
                  <a:lnTo>
                    <a:pt x="69" y="0"/>
                  </a:lnTo>
                  <a:lnTo>
                    <a:pt x="69" y="4"/>
                  </a:lnTo>
                  <a:lnTo>
                    <a:pt x="64" y="4"/>
                  </a:lnTo>
                  <a:lnTo>
                    <a:pt x="64" y="9"/>
                  </a:lnTo>
                  <a:lnTo>
                    <a:pt x="64" y="13"/>
                  </a:lnTo>
                  <a:lnTo>
                    <a:pt x="34" y="78"/>
                  </a:lnTo>
                  <a:lnTo>
                    <a:pt x="30" y="91"/>
                  </a:lnTo>
                  <a:lnTo>
                    <a:pt x="26" y="95"/>
                  </a:lnTo>
                  <a:lnTo>
                    <a:pt x="17" y="99"/>
                  </a:lnTo>
                  <a:lnTo>
                    <a:pt x="13" y="104"/>
                  </a:lnTo>
                  <a:lnTo>
                    <a:pt x="8" y="104"/>
                  </a:lnTo>
                  <a:lnTo>
                    <a:pt x="4" y="99"/>
                  </a:lnTo>
                  <a:lnTo>
                    <a:pt x="4" y="95"/>
                  </a:lnTo>
                  <a:lnTo>
                    <a:pt x="4" y="91"/>
                  </a:lnTo>
                  <a:lnTo>
                    <a:pt x="4" y="86"/>
                  </a:lnTo>
                  <a:lnTo>
                    <a:pt x="8" y="86"/>
                  </a:lnTo>
                  <a:lnTo>
                    <a:pt x="13" y="86"/>
                  </a:lnTo>
                  <a:lnTo>
                    <a:pt x="17" y="86"/>
                  </a:lnTo>
                  <a:lnTo>
                    <a:pt x="21" y="86"/>
                  </a:lnTo>
                  <a:lnTo>
                    <a:pt x="26" y="86"/>
                  </a:lnTo>
                  <a:lnTo>
                    <a:pt x="30" y="82"/>
                  </a:lnTo>
                  <a:lnTo>
                    <a:pt x="30" y="78"/>
                  </a:lnTo>
                  <a:lnTo>
                    <a:pt x="38" y="65"/>
                  </a:lnTo>
                  <a:lnTo>
                    <a:pt x="13" y="13"/>
                  </a:lnTo>
                  <a:lnTo>
                    <a:pt x="8" y="9"/>
                  </a:lnTo>
                  <a:lnTo>
                    <a:pt x="4"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21617" name="Freeform 107"/>
            <p:cNvSpPr>
              <a:spLocks/>
            </p:cNvSpPr>
            <p:nvPr/>
          </p:nvSpPr>
          <p:spPr bwMode="auto">
            <a:xfrm>
              <a:off x="535" y="3002"/>
              <a:ext cx="90" cy="103"/>
            </a:xfrm>
            <a:custGeom>
              <a:avLst/>
              <a:gdLst>
                <a:gd name="T0" fmla="*/ 82 w 90"/>
                <a:gd name="T1" fmla="*/ 0 h 103"/>
                <a:gd name="T2" fmla="*/ 86 w 90"/>
                <a:gd name="T3" fmla="*/ 34 h 103"/>
                <a:gd name="T4" fmla="*/ 82 w 90"/>
                <a:gd name="T5" fmla="*/ 34 h 103"/>
                <a:gd name="T6" fmla="*/ 77 w 90"/>
                <a:gd name="T7" fmla="*/ 21 h 103"/>
                <a:gd name="T8" fmla="*/ 69 w 90"/>
                <a:gd name="T9" fmla="*/ 8 h 103"/>
                <a:gd name="T10" fmla="*/ 60 w 90"/>
                <a:gd name="T11" fmla="*/ 4 h 103"/>
                <a:gd name="T12" fmla="*/ 51 w 90"/>
                <a:gd name="T13" fmla="*/ 4 h 103"/>
                <a:gd name="T14" fmla="*/ 43 w 90"/>
                <a:gd name="T15" fmla="*/ 4 h 103"/>
                <a:gd name="T16" fmla="*/ 34 w 90"/>
                <a:gd name="T17" fmla="*/ 8 h 103"/>
                <a:gd name="T18" fmla="*/ 25 w 90"/>
                <a:gd name="T19" fmla="*/ 13 h 103"/>
                <a:gd name="T20" fmla="*/ 21 w 90"/>
                <a:gd name="T21" fmla="*/ 25 h 103"/>
                <a:gd name="T22" fmla="*/ 17 w 90"/>
                <a:gd name="T23" fmla="*/ 38 h 103"/>
                <a:gd name="T24" fmla="*/ 17 w 90"/>
                <a:gd name="T25" fmla="*/ 51 h 103"/>
                <a:gd name="T26" fmla="*/ 17 w 90"/>
                <a:gd name="T27" fmla="*/ 64 h 103"/>
                <a:gd name="T28" fmla="*/ 21 w 90"/>
                <a:gd name="T29" fmla="*/ 77 h 103"/>
                <a:gd name="T30" fmla="*/ 25 w 90"/>
                <a:gd name="T31" fmla="*/ 86 h 103"/>
                <a:gd name="T32" fmla="*/ 34 w 90"/>
                <a:gd name="T33" fmla="*/ 94 h 103"/>
                <a:gd name="T34" fmla="*/ 43 w 90"/>
                <a:gd name="T35" fmla="*/ 94 h 103"/>
                <a:gd name="T36" fmla="*/ 51 w 90"/>
                <a:gd name="T37" fmla="*/ 99 h 103"/>
                <a:gd name="T38" fmla="*/ 60 w 90"/>
                <a:gd name="T39" fmla="*/ 99 h 103"/>
                <a:gd name="T40" fmla="*/ 69 w 90"/>
                <a:gd name="T41" fmla="*/ 94 h 103"/>
                <a:gd name="T42" fmla="*/ 77 w 90"/>
                <a:gd name="T43" fmla="*/ 86 h 103"/>
                <a:gd name="T44" fmla="*/ 86 w 90"/>
                <a:gd name="T45" fmla="*/ 77 h 103"/>
                <a:gd name="T46" fmla="*/ 90 w 90"/>
                <a:gd name="T47" fmla="*/ 77 h 103"/>
                <a:gd name="T48" fmla="*/ 82 w 90"/>
                <a:gd name="T49" fmla="*/ 90 h 103"/>
                <a:gd name="T50" fmla="*/ 69 w 90"/>
                <a:gd name="T51" fmla="*/ 99 h 103"/>
                <a:gd name="T52" fmla="*/ 60 w 90"/>
                <a:gd name="T53" fmla="*/ 103 h 103"/>
                <a:gd name="T54" fmla="*/ 47 w 90"/>
                <a:gd name="T55" fmla="*/ 103 h 103"/>
                <a:gd name="T56" fmla="*/ 30 w 90"/>
                <a:gd name="T57" fmla="*/ 103 h 103"/>
                <a:gd name="T58" fmla="*/ 17 w 90"/>
                <a:gd name="T59" fmla="*/ 94 h 103"/>
                <a:gd name="T60" fmla="*/ 8 w 90"/>
                <a:gd name="T61" fmla="*/ 86 h 103"/>
                <a:gd name="T62" fmla="*/ 0 w 90"/>
                <a:gd name="T63" fmla="*/ 69 h 103"/>
                <a:gd name="T64" fmla="*/ 0 w 90"/>
                <a:gd name="T65" fmla="*/ 51 h 103"/>
                <a:gd name="T66" fmla="*/ 0 w 90"/>
                <a:gd name="T67" fmla="*/ 38 h 103"/>
                <a:gd name="T68" fmla="*/ 4 w 90"/>
                <a:gd name="T69" fmla="*/ 25 h 103"/>
                <a:gd name="T70" fmla="*/ 13 w 90"/>
                <a:gd name="T71" fmla="*/ 13 h 103"/>
                <a:gd name="T72" fmla="*/ 21 w 90"/>
                <a:gd name="T73" fmla="*/ 4 h 103"/>
                <a:gd name="T74" fmla="*/ 34 w 90"/>
                <a:gd name="T75" fmla="*/ 0 h 103"/>
                <a:gd name="T76" fmla="*/ 47 w 90"/>
                <a:gd name="T77" fmla="*/ 0 h 103"/>
                <a:gd name="T78" fmla="*/ 60 w 90"/>
                <a:gd name="T79" fmla="*/ 0 h 103"/>
                <a:gd name="T80" fmla="*/ 73 w 90"/>
                <a:gd name="T81" fmla="*/ 4 h 103"/>
                <a:gd name="T82" fmla="*/ 73 w 90"/>
                <a:gd name="T83" fmla="*/ 4 h 103"/>
                <a:gd name="T84" fmla="*/ 77 w 90"/>
                <a:gd name="T85" fmla="*/ 4 h 103"/>
                <a:gd name="T86" fmla="*/ 77 w 90"/>
                <a:gd name="T87" fmla="*/ 4 h 103"/>
                <a:gd name="T88" fmla="*/ 77 w 90"/>
                <a:gd name="T89" fmla="*/ 4 h 103"/>
                <a:gd name="T90" fmla="*/ 82 w 90"/>
                <a:gd name="T91" fmla="*/ 0 h 103"/>
                <a:gd name="T92" fmla="*/ 82 w 90"/>
                <a:gd name="T93" fmla="*/ 0 h 103"/>
                <a:gd name="T94" fmla="*/ 82 w 90"/>
                <a:gd name="T95" fmla="*/ 0 h 10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0"/>
                <a:gd name="T145" fmla="*/ 0 h 103"/>
                <a:gd name="T146" fmla="*/ 90 w 90"/>
                <a:gd name="T147" fmla="*/ 103 h 10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0" h="103">
                  <a:moveTo>
                    <a:pt x="82" y="0"/>
                  </a:moveTo>
                  <a:lnTo>
                    <a:pt x="86" y="34"/>
                  </a:lnTo>
                  <a:lnTo>
                    <a:pt x="82" y="34"/>
                  </a:lnTo>
                  <a:lnTo>
                    <a:pt x="77" y="21"/>
                  </a:lnTo>
                  <a:lnTo>
                    <a:pt x="69" y="8"/>
                  </a:lnTo>
                  <a:lnTo>
                    <a:pt x="60" y="4"/>
                  </a:lnTo>
                  <a:lnTo>
                    <a:pt x="51" y="4"/>
                  </a:lnTo>
                  <a:lnTo>
                    <a:pt x="43" y="4"/>
                  </a:lnTo>
                  <a:lnTo>
                    <a:pt x="34" y="8"/>
                  </a:lnTo>
                  <a:lnTo>
                    <a:pt x="25" y="13"/>
                  </a:lnTo>
                  <a:lnTo>
                    <a:pt x="21" y="25"/>
                  </a:lnTo>
                  <a:lnTo>
                    <a:pt x="17" y="38"/>
                  </a:lnTo>
                  <a:lnTo>
                    <a:pt x="17" y="51"/>
                  </a:lnTo>
                  <a:lnTo>
                    <a:pt x="17" y="64"/>
                  </a:lnTo>
                  <a:lnTo>
                    <a:pt x="21" y="77"/>
                  </a:lnTo>
                  <a:lnTo>
                    <a:pt x="25" y="86"/>
                  </a:lnTo>
                  <a:lnTo>
                    <a:pt x="34" y="94"/>
                  </a:lnTo>
                  <a:lnTo>
                    <a:pt x="43" y="94"/>
                  </a:lnTo>
                  <a:lnTo>
                    <a:pt x="51" y="99"/>
                  </a:lnTo>
                  <a:lnTo>
                    <a:pt x="60" y="99"/>
                  </a:lnTo>
                  <a:lnTo>
                    <a:pt x="69" y="94"/>
                  </a:lnTo>
                  <a:lnTo>
                    <a:pt x="77" y="86"/>
                  </a:lnTo>
                  <a:lnTo>
                    <a:pt x="86" y="77"/>
                  </a:lnTo>
                  <a:lnTo>
                    <a:pt x="90" y="77"/>
                  </a:lnTo>
                  <a:lnTo>
                    <a:pt x="82" y="90"/>
                  </a:lnTo>
                  <a:lnTo>
                    <a:pt x="69" y="99"/>
                  </a:lnTo>
                  <a:lnTo>
                    <a:pt x="60" y="103"/>
                  </a:lnTo>
                  <a:lnTo>
                    <a:pt x="47" y="103"/>
                  </a:lnTo>
                  <a:lnTo>
                    <a:pt x="30" y="103"/>
                  </a:lnTo>
                  <a:lnTo>
                    <a:pt x="17" y="94"/>
                  </a:lnTo>
                  <a:lnTo>
                    <a:pt x="8" y="86"/>
                  </a:lnTo>
                  <a:lnTo>
                    <a:pt x="0" y="69"/>
                  </a:lnTo>
                  <a:lnTo>
                    <a:pt x="0" y="51"/>
                  </a:lnTo>
                  <a:lnTo>
                    <a:pt x="0" y="38"/>
                  </a:lnTo>
                  <a:lnTo>
                    <a:pt x="4" y="25"/>
                  </a:lnTo>
                  <a:lnTo>
                    <a:pt x="13" y="13"/>
                  </a:lnTo>
                  <a:lnTo>
                    <a:pt x="21" y="4"/>
                  </a:lnTo>
                  <a:lnTo>
                    <a:pt x="34" y="0"/>
                  </a:lnTo>
                  <a:lnTo>
                    <a:pt x="47" y="0"/>
                  </a:lnTo>
                  <a:lnTo>
                    <a:pt x="60" y="0"/>
                  </a:lnTo>
                  <a:lnTo>
                    <a:pt x="73" y="4"/>
                  </a:lnTo>
                  <a:lnTo>
                    <a:pt x="77" y="4"/>
                  </a:lnTo>
                  <a:lnTo>
                    <a:pt x="82" y="0"/>
                  </a:lnTo>
                  <a:close/>
                </a:path>
              </a:pathLst>
            </a:custGeom>
            <a:solidFill>
              <a:srgbClr val="000000"/>
            </a:solidFill>
            <a:ln w="0">
              <a:solidFill>
                <a:srgbClr val="000000"/>
              </a:solidFill>
              <a:round/>
              <a:headEnd/>
              <a:tailEnd/>
            </a:ln>
          </p:spPr>
          <p:txBody>
            <a:bodyPr/>
            <a:lstStyle/>
            <a:p>
              <a:endParaRPr lang="en-US"/>
            </a:p>
          </p:txBody>
        </p:sp>
        <p:sp>
          <p:nvSpPr>
            <p:cNvPr id="21618" name="Freeform 108"/>
            <p:cNvSpPr>
              <a:spLocks noEditPoints="1"/>
            </p:cNvSpPr>
            <p:nvPr/>
          </p:nvSpPr>
          <p:spPr bwMode="auto">
            <a:xfrm>
              <a:off x="634" y="3032"/>
              <a:ext cx="64" cy="73"/>
            </a:xfrm>
            <a:custGeom>
              <a:avLst/>
              <a:gdLst>
                <a:gd name="T0" fmla="*/ 30 w 64"/>
                <a:gd name="T1" fmla="*/ 69 h 73"/>
                <a:gd name="T2" fmla="*/ 21 w 64"/>
                <a:gd name="T3" fmla="*/ 73 h 73"/>
                <a:gd name="T4" fmla="*/ 8 w 64"/>
                <a:gd name="T5" fmla="*/ 73 h 73"/>
                <a:gd name="T6" fmla="*/ 0 w 64"/>
                <a:gd name="T7" fmla="*/ 64 h 73"/>
                <a:gd name="T8" fmla="*/ 0 w 64"/>
                <a:gd name="T9" fmla="*/ 52 h 73"/>
                <a:gd name="T10" fmla="*/ 8 w 64"/>
                <a:gd name="T11" fmla="*/ 43 h 73"/>
                <a:gd name="T12" fmla="*/ 26 w 64"/>
                <a:gd name="T13" fmla="*/ 34 h 73"/>
                <a:gd name="T14" fmla="*/ 39 w 64"/>
                <a:gd name="T15" fmla="*/ 26 h 73"/>
                <a:gd name="T16" fmla="*/ 34 w 64"/>
                <a:gd name="T17" fmla="*/ 8 h 73"/>
                <a:gd name="T18" fmla="*/ 26 w 64"/>
                <a:gd name="T19" fmla="*/ 8 h 73"/>
                <a:gd name="T20" fmla="*/ 17 w 64"/>
                <a:gd name="T21" fmla="*/ 8 h 73"/>
                <a:gd name="T22" fmla="*/ 17 w 64"/>
                <a:gd name="T23" fmla="*/ 17 h 73"/>
                <a:gd name="T24" fmla="*/ 17 w 64"/>
                <a:gd name="T25" fmla="*/ 21 h 73"/>
                <a:gd name="T26" fmla="*/ 13 w 64"/>
                <a:gd name="T27" fmla="*/ 26 h 73"/>
                <a:gd name="T28" fmla="*/ 8 w 64"/>
                <a:gd name="T29" fmla="*/ 26 h 73"/>
                <a:gd name="T30" fmla="*/ 4 w 64"/>
                <a:gd name="T31" fmla="*/ 21 h 73"/>
                <a:gd name="T32" fmla="*/ 4 w 64"/>
                <a:gd name="T33" fmla="*/ 13 h 73"/>
                <a:gd name="T34" fmla="*/ 17 w 64"/>
                <a:gd name="T35" fmla="*/ 4 h 73"/>
                <a:gd name="T36" fmla="*/ 39 w 64"/>
                <a:gd name="T37" fmla="*/ 4 h 73"/>
                <a:gd name="T38" fmla="*/ 47 w 64"/>
                <a:gd name="T39" fmla="*/ 8 h 73"/>
                <a:gd name="T40" fmla="*/ 52 w 64"/>
                <a:gd name="T41" fmla="*/ 17 h 73"/>
                <a:gd name="T42" fmla="*/ 52 w 64"/>
                <a:gd name="T43" fmla="*/ 47 h 73"/>
                <a:gd name="T44" fmla="*/ 52 w 64"/>
                <a:gd name="T45" fmla="*/ 60 h 73"/>
                <a:gd name="T46" fmla="*/ 52 w 64"/>
                <a:gd name="T47" fmla="*/ 64 h 73"/>
                <a:gd name="T48" fmla="*/ 56 w 64"/>
                <a:gd name="T49" fmla="*/ 64 h 73"/>
                <a:gd name="T50" fmla="*/ 56 w 64"/>
                <a:gd name="T51" fmla="*/ 64 h 73"/>
                <a:gd name="T52" fmla="*/ 64 w 64"/>
                <a:gd name="T53" fmla="*/ 60 h 73"/>
                <a:gd name="T54" fmla="*/ 56 w 64"/>
                <a:gd name="T55" fmla="*/ 73 h 73"/>
                <a:gd name="T56" fmla="*/ 43 w 64"/>
                <a:gd name="T57" fmla="*/ 73 h 73"/>
                <a:gd name="T58" fmla="*/ 39 w 64"/>
                <a:gd name="T59" fmla="*/ 69 h 73"/>
                <a:gd name="T60" fmla="*/ 39 w 64"/>
                <a:gd name="T61" fmla="*/ 56 h 73"/>
                <a:gd name="T62" fmla="*/ 30 w 64"/>
                <a:gd name="T63" fmla="*/ 34 h 73"/>
                <a:gd name="T64" fmla="*/ 21 w 64"/>
                <a:gd name="T65" fmla="*/ 43 h 73"/>
                <a:gd name="T66" fmla="*/ 13 w 64"/>
                <a:gd name="T67" fmla="*/ 47 h 73"/>
                <a:gd name="T68" fmla="*/ 13 w 64"/>
                <a:gd name="T69" fmla="*/ 56 h 73"/>
                <a:gd name="T70" fmla="*/ 21 w 64"/>
                <a:gd name="T71" fmla="*/ 64 h 73"/>
                <a:gd name="T72" fmla="*/ 30 w 64"/>
                <a:gd name="T73" fmla="*/ 64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
                <a:gd name="T112" fmla="*/ 0 h 73"/>
                <a:gd name="T113" fmla="*/ 64 w 64"/>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 h="73">
                  <a:moveTo>
                    <a:pt x="39" y="60"/>
                  </a:moveTo>
                  <a:lnTo>
                    <a:pt x="30" y="69"/>
                  </a:lnTo>
                  <a:lnTo>
                    <a:pt x="26" y="73"/>
                  </a:lnTo>
                  <a:lnTo>
                    <a:pt x="21" y="73"/>
                  </a:lnTo>
                  <a:lnTo>
                    <a:pt x="17" y="73"/>
                  </a:lnTo>
                  <a:lnTo>
                    <a:pt x="8" y="73"/>
                  </a:lnTo>
                  <a:lnTo>
                    <a:pt x="4" y="69"/>
                  </a:lnTo>
                  <a:lnTo>
                    <a:pt x="0" y="64"/>
                  </a:lnTo>
                  <a:lnTo>
                    <a:pt x="0" y="56"/>
                  </a:lnTo>
                  <a:lnTo>
                    <a:pt x="0" y="52"/>
                  </a:lnTo>
                  <a:lnTo>
                    <a:pt x="4" y="47"/>
                  </a:lnTo>
                  <a:lnTo>
                    <a:pt x="8" y="43"/>
                  </a:lnTo>
                  <a:lnTo>
                    <a:pt x="13" y="39"/>
                  </a:lnTo>
                  <a:lnTo>
                    <a:pt x="26" y="34"/>
                  </a:lnTo>
                  <a:lnTo>
                    <a:pt x="39" y="26"/>
                  </a:lnTo>
                  <a:lnTo>
                    <a:pt x="39" y="17"/>
                  </a:lnTo>
                  <a:lnTo>
                    <a:pt x="34" y="8"/>
                  </a:lnTo>
                  <a:lnTo>
                    <a:pt x="30" y="8"/>
                  </a:lnTo>
                  <a:lnTo>
                    <a:pt x="26" y="8"/>
                  </a:lnTo>
                  <a:lnTo>
                    <a:pt x="21" y="8"/>
                  </a:lnTo>
                  <a:lnTo>
                    <a:pt x="17" y="8"/>
                  </a:lnTo>
                  <a:lnTo>
                    <a:pt x="17" y="13"/>
                  </a:lnTo>
                  <a:lnTo>
                    <a:pt x="17" y="17"/>
                  </a:lnTo>
                  <a:lnTo>
                    <a:pt x="17" y="21"/>
                  </a:lnTo>
                  <a:lnTo>
                    <a:pt x="13" y="26"/>
                  </a:lnTo>
                  <a:lnTo>
                    <a:pt x="8" y="26"/>
                  </a:lnTo>
                  <a:lnTo>
                    <a:pt x="4" y="26"/>
                  </a:lnTo>
                  <a:lnTo>
                    <a:pt x="4" y="21"/>
                  </a:lnTo>
                  <a:lnTo>
                    <a:pt x="4" y="13"/>
                  </a:lnTo>
                  <a:lnTo>
                    <a:pt x="8" y="8"/>
                  </a:lnTo>
                  <a:lnTo>
                    <a:pt x="17" y="4"/>
                  </a:lnTo>
                  <a:lnTo>
                    <a:pt x="30" y="0"/>
                  </a:lnTo>
                  <a:lnTo>
                    <a:pt x="39" y="4"/>
                  </a:lnTo>
                  <a:lnTo>
                    <a:pt x="43" y="4"/>
                  </a:lnTo>
                  <a:lnTo>
                    <a:pt x="47" y="8"/>
                  </a:lnTo>
                  <a:lnTo>
                    <a:pt x="52" y="13"/>
                  </a:lnTo>
                  <a:lnTo>
                    <a:pt x="52" y="17"/>
                  </a:lnTo>
                  <a:lnTo>
                    <a:pt x="52" y="26"/>
                  </a:lnTo>
                  <a:lnTo>
                    <a:pt x="52" y="47"/>
                  </a:lnTo>
                  <a:lnTo>
                    <a:pt x="52" y="56"/>
                  </a:lnTo>
                  <a:lnTo>
                    <a:pt x="52" y="60"/>
                  </a:lnTo>
                  <a:lnTo>
                    <a:pt x="52" y="64"/>
                  </a:lnTo>
                  <a:lnTo>
                    <a:pt x="56" y="64"/>
                  </a:lnTo>
                  <a:lnTo>
                    <a:pt x="60" y="64"/>
                  </a:lnTo>
                  <a:lnTo>
                    <a:pt x="64" y="60"/>
                  </a:lnTo>
                  <a:lnTo>
                    <a:pt x="64" y="64"/>
                  </a:lnTo>
                  <a:lnTo>
                    <a:pt x="56" y="73"/>
                  </a:lnTo>
                  <a:lnTo>
                    <a:pt x="47" y="73"/>
                  </a:lnTo>
                  <a:lnTo>
                    <a:pt x="43" y="73"/>
                  </a:lnTo>
                  <a:lnTo>
                    <a:pt x="39" y="69"/>
                  </a:lnTo>
                  <a:lnTo>
                    <a:pt x="39" y="60"/>
                  </a:lnTo>
                  <a:close/>
                  <a:moveTo>
                    <a:pt x="39" y="56"/>
                  </a:moveTo>
                  <a:lnTo>
                    <a:pt x="39" y="34"/>
                  </a:lnTo>
                  <a:lnTo>
                    <a:pt x="30" y="34"/>
                  </a:lnTo>
                  <a:lnTo>
                    <a:pt x="26" y="39"/>
                  </a:lnTo>
                  <a:lnTo>
                    <a:pt x="21" y="43"/>
                  </a:lnTo>
                  <a:lnTo>
                    <a:pt x="17" y="47"/>
                  </a:lnTo>
                  <a:lnTo>
                    <a:pt x="13" y="47"/>
                  </a:lnTo>
                  <a:lnTo>
                    <a:pt x="13" y="52"/>
                  </a:lnTo>
                  <a:lnTo>
                    <a:pt x="13" y="56"/>
                  </a:lnTo>
                  <a:lnTo>
                    <a:pt x="17" y="60"/>
                  </a:lnTo>
                  <a:lnTo>
                    <a:pt x="21" y="64"/>
                  </a:lnTo>
                  <a:lnTo>
                    <a:pt x="26" y="64"/>
                  </a:lnTo>
                  <a:lnTo>
                    <a:pt x="30" y="64"/>
                  </a:lnTo>
                  <a:lnTo>
                    <a:pt x="39" y="56"/>
                  </a:lnTo>
                  <a:close/>
                </a:path>
              </a:pathLst>
            </a:custGeom>
            <a:solidFill>
              <a:srgbClr val="000000"/>
            </a:solidFill>
            <a:ln w="0">
              <a:solidFill>
                <a:srgbClr val="000000"/>
              </a:solidFill>
              <a:round/>
              <a:headEnd/>
              <a:tailEnd/>
            </a:ln>
          </p:spPr>
          <p:txBody>
            <a:bodyPr/>
            <a:lstStyle/>
            <a:p>
              <a:endParaRPr lang="en-US"/>
            </a:p>
          </p:txBody>
        </p:sp>
        <p:sp>
          <p:nvSpPr>
            <p:cNvPr id="21619" name="Freeform 109"/>
            <p:cNvSpPr>
              <a:spLocks/>
            </p:cNvSpPr>
            <p:nvPr/>
          </p:nvSpPr>
          <p:spPr bwMode="auto">
            <a:xfrm>
              <a:off x="703" y="3032"/>
              <a:ext cx="47" cy="73"/>
            </a:xfrm>
            <a:custGeom>
              <a:avLst/>
              <a:gdLst>
                <a:gd name="T0" fmla="*/ 21 w 47"/>
                <a:gd name="T1" fmla="*/ 0 h 73"/>
                <a:gd name="T2" fmla="*/ 21 w 47"/>
                <a:gd name="T3" fmla="*/ 21 h 73"/>
                <a:gd name="T4" fmla="*/ 26 w 47"/>
                <a:gd name="T5" fmla="*/ 8 h 73"/>
                <a:gd name="T6" fmla="*/ 30 w 47"/>
                <a:gd name="T7" fmla="*/ 4 h 73"/>
                <a:gd name="T8" fmla="*/ 39 w 47"/>
                <a:gd name="T9" fmla="*/ 0 h 73"/>
                <a:gd name="T10" fmla="*/ 43 w 47"/>
                <a:gd name="T11" fmla="*/ 4 h 73"/>
                <a:gd name="T12" fmla="*/ 43 w 47"/>
                <a:gd name="T13" fmla="*/ 4 h 73"/>
                <a:gd name="T14" fmla="*/ 47 w 47"/>
                <a:gd name="T15" fmla="*/ 8 h 73"/>
                <a:gd name="T16" fmla="*/ 47 w 47"/>
                <a:gd name="T17" fmla="*/ 13 h 73"/>
                <a:gd name="T18" fmla="*/ 47 w 47"/>
                <a:gd name="T19" fmla="*/ 13 h 73"/>
                <a:gd name="T20" fmla="*/ 47 w 47"/>
                <a:gd name="T21" fmla="*/ 17 h 73"/>
                <a:gd name="T22" fmla="*/ 43 w 47"/>
                <a:gd name="T23" fmla="*/ 17 h 73"/>
                <a:gd name="T24" fmla="*/ 43 w 47"/>
                <a:gd name="T25" fmla="*/ 21 h 73"/>
                <a:gd name="T26" fmla="*/ 39 w 47"/>
                <a:gd name="T27" fmla="*/ 17 h 73"/>
                <a:gd name="T28" fmla="*/ 34 w 47"/>
                <a:gd name="T29" fmla="*/ 17 h 73"/>
                <a:gd name="T30" fmla="*/ 34 w 47"/>
                <a:gd name="T31" fmla="*/ 13 h 73"/>
                <a:gd name="T32" fmla="*/ 30 w 47"/>
                <a:gd name="T33" fmla="*/ 13 h 73"/>
                <a:gd name="T34" fmla="*/ 30 w 47"/>
                <a:gd name="T35" fmla="*/ 13 h 73"/>
                <a:gd name="T36" fmla="*/ 26 w 47"/>
                <a:gd name="T37" fmla="*/ 13 h 73"/>
                <a:gd name="T38" fmla="*/ 26 w 47"/>
                <a:gd name="T39" fmla="*/ 17 h 73"/>
                <a:gd name="T40" fmla="*/ 21 w 47"/>
                <a:gd name="T41" fmla="*/ 26 h 73"/>
                <a:gd name="T42" fmla="*/ 21 w 47"/>
                <a:gd name="T43" fmla="*/ 56 h 73"/>
                <a:gd name="T44" fmla="*/ 21 w 47"/>
                <a:gd name="T45" fmla="*/ 60 h 73"/>
                <a:gd name="T46" fmla="*/ 21 w 47"/>
                <a:gd name="T47" fmla="*/ 64 h 73"/>
                <a:gd name="T48" fmla="*/ 21 w 47"/>
                <a:gd name="T49" fmla="*/ 69 h 73"/>
                <a:gd name="T50" fmla="*/ 26 w 47"/>
                <a:gd name="T51" fmla="*/ 69 h 73"/>
                <a:gd name="T52" fmla="*/ 30 w 47"/>
                <a:gd name="T53" fmla="*/ 69 h 73"/>
                <a:gd name="T54" fmla="*/ 34 w 47"/>
                <a:gd name="T55" fmla="*/ 73 h 73"/>
                <a:gd name="T56" fmla="*/ 34 w 47"/>
                <a:gd name="T57" fmla="*/ 73 h 73"/>
                <a:gd name="T58" fmla="*/ 0 w 47"/>
                <a:gd name="T59" fmla="*/ 73 h 73"/>
                <a:gd name="T60" fmla="*/ 0 w 47"/>
                <a:gd name="T61" fmla="*/ 73 h 73"/>
                <a:gd name="T62" fmla="*/ 0 w 47"/>
                <a:gd name="T63" fmla="*/ 69 h 73"/>
                <a:gd name="T64" fmla="*/ 4 w 47"/>
                <a:gd name="T65" fmla="*/ 69 h 73"/>
                <a:gd name="T66" fmla="*/ 4 w 47"/>
                <a:gd name="T67" fmla="*/ 69 h 73"/>
                <a:gd name="T68" fmla="*/ 8 w 47"/>
                <a:gd name="T69" fmla="*/ 64 h 73"/>
                <a:gd name="T70" fmla="*/ 8 w 47"/>
                <a:gd name="T71" fmla="*/ 60 h 73"/>
                <a:gd name="T72" fmla="*/ 8 w 47"/>
                <a:gd name="T73" fmla="*/ 56 h 73"/>
                <a:gd name="T74" fmla="*/ 8 w 47"/>
                <a:gd name="T75" fmla="*/ 30 h 73"/>
                <a:gd name="T76" fmla="*/ 8 w 47"/>
                <a:gd name="T77" fmla="*/ 21 h 73"/>
                <a:gd name="T78" fmla="*/ 8 w 47"/>
                <a:gd name="T79" fmla="*/ 17 h 73"/>
                <a:gd name="T80" fmla="*/ 8 w 47"/>
                <a:gd name="T81" fmla="*/ 13 h 73"/>
                <a:gd name="T82" fmla="*/ 4 w 47"/>
                <a:gd name="T83" fmla="*/ 13 h 73"/>
                <a:gd name="T84" fmla="*/ 4 w 47"/>
                <a:gd name="T85" fmla="*/ 8 h 73"/>
                <a:gd name="T86" fmla="*/ 4 w 47"/>
                <a:gd name="T87" fmla="*/ 8 h 73"/>
                <a:gd name="T88" fmla="*/ 0 w 47"/>
                <a:gd name="T89" fmla="*/ 8 h 73"/>
                <a:gd name="T90" fmla="*/ 0 w 47"/>
                <a:gd name="T91" fmla="*/ 13 h 73"/>
                <a:gd name="T92" fmla="*/ 0 w 47"/>
                <a:gd name="T93" fmla="*/ 8 h 73"/>
                <a:gd name="T94" fmla="*/ 17 w 47"/>
                <a:gd name="T95" fmla="*/ 0 h 73"/>
                <a:gd name="T96" fmla="*/ 21 w 47"/>
                <a:gd name="T97" fmla="*/ 0 h 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
                <a:gd name="T148" fmla="*/ 0 h 73"/>
                <a:gd name="T149" fmla="*/ 47 w 47"/>
                <a:gd name="T150" fmla="*/ 73 h 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 h="73">
                  <a:moveTo>
                    <a:pt x="21" y="0"/>
                  </a:moveTo>
                  <a:lnTo>
                    <a:pt x="21" y="21"/>
                  </a:lnTo>
                  <a:lnTo>
                    <a:pt x="26" y="8"/>
                  </a:lnTo>
                  <a:lnTo>
                    <a:pt x="30" y="4"/>
                  </a:lnTo>
                  <a:lnTo>
                    <a:pt x="39" y="0"/>
                  </a:lnTo>
                  <a:lnTo>
                    <a:pt x="43" y="4"/>
                  </a:lnTo>
                  <a:lnTo>
                    <a:pt x="47" y="8"/>
                  </a:lnTo>
                  <a:lnTo>
                    <a:pt x="47" y="13"/>
                  </a:lnTo>
                  <a:lnTo>
                    <a:pt x="47" y="17"/>
                  </a:lnTo>
                  <a:lnTo>
                    <a:pt x="43" y="17"/>
                  </a:lnTo>
                  <a:lnTo>
                    <a:pt x="43" y="21"/>
                  </a:lnTo>
                  <a:lnTo>
                    <a:pt x="39" y="17"/>
                  </a:lnTo>
                  <a:lnTo>
                    <a:pt x="34" y="17"/>
                  </a:lnTo>
                  <a:lnTo>
                    <a:pt x="34" y="13"/>
                  </a:lnTo>
                  <a:lnTo>
                    <a:pt x="30" y="13"/>
                  </a:lnTo>
                  <a:lnTo>
                    <a:pt x="26" y="13"/>
                  </a:lnTo>
                  <a:lnTo>
                    <a:pt x="26" y="17"/>
                  </a:lnTo>
                  <a:lnTo>
                    <a:pt x="21" y="26"/>
                  </a:lnTo>
                  <a:lnTo>
                    <a:pt x="21" y="56"/>
                  </a:lnTo>
                  <a:lnTo>
                    <a:pt x="21" y="60"/>
                  </a:lnTo>
                  <a:lnTo>
                    <a:pt x="21" y="64"/>
                  </a:lnTo>
                  <a:lnTo>
                    <a:pt x="21" y="69"/>
                  </a:lnTo>
                  <a:lnTo>
                    <a:pt x="26" y="69"/>
                  </a:lnTo>
                  <a:lnTo>
                    <a:pt x="30" y="69"/>
                  </a:lnTo>
                  <a:lnTo>
                    <a:pt x="34" y="73"/>
                  </a:lnTo>
                  <a:lnTo>
                    <a:pt x="0" y="73"/>
                  </a:lnTo>
                  <a:lnTo>
                    <a:pt x="0" y="69"/>
                  </a:lnTo>
                  <a:lnTo>
                    <a:pt x="4" y="69"/>
                  </a:lnTo>
                  <a:lnTo>
                    <a:pt x="8" y="64"/>
                  </a:lnTo>
                  <a:lnTo>
                    <a:pt x="8" y="60"/>
                  </a:lnTo>
                  <a:lnTo>
                    <a:pt x="8" y="56"/>
                  </a:lnTo>
                  <a:lnTo>
                    <a:pt x="8" y="30"/>
                  </a:lnTo>
                  <a:lnTo>
                    <a:pt x="8" y="21"/>
                  </a:lnTo>
                  <a:lnTo>
                    <a:pt x="8" y="17"/>
                  </a:lnTo>
                  <a:lnTo>
                    <a:pt x="8" y="13"/>
                  </a:lnTo>
                  <a:lnTo>
                    <a:pt x="4" y="13"/>
                  </a:lnTo>
                  <a:lnTo>
                    <a:pt x="4" y="8"/>
                  </a:lnTo>
                  <a:lnTo>
                    <a:pt x="0" y="8"/>
                  </a:lnTo>
                  <a:lnTo>
                    <a:pt x="0" y="13"/>
                  </a:lnTo>
                  <a:lnTo>
                    <a:pt x="0" y="8"/>
                  </a:lnTo>
                  <a:lnTo>
                    <a:pt x="17" y="0"/>
                  </a:lnTo>
                  <a:lnTo>
                    <a:pt x="21" y="0"/>
                  </a:lnTo>
                  <a:close/>
                </a:path>
              </a:pathLst>
            </a:custGeom>
            <a:solidFill>
              <a:srgbClr val="000000"/>
            </a:solidFill>
            <a:ln w="0">
              <a:solidFill>
                <a:srgbClr val="000000"/>
              </a:solidFill>
              <a:round/>
              <a:headEnd/>
              <a:tailEnd/>
            </a:ln>
          </p:spPr>
          <p:txBody>
            <a:bodyPr/>
            <a:lstStyle/>
            <a:p>
              <a:endParaRPr lang="en-US"/>
            </a:p>
          </p:txBody>
        </p:sp>
        <p:sp>
          <p:nvSpPr>
            <p:cNvPr id="21620" name="Freeform 110"/>
            <p:cNvSpPr>
              <a:spLocks noEditPoints="1"/>
            </p:cNvSpPr>
            <p:nvPr/>
          </p:nvSpPr>
          <p:spPr bwMode="auto">
            <a:xfrm>
              <a:off x="754" y="3032"/>
              <a:ext cx="65" cy="73"/>
            </a:xfrm>
            <a:custGeom>
              <a:avLst/>
              <a:gdLst>
                <a:gd name="T0" fmla="*/ 31 w 65"/>
                <a:gd name="T1" fmla="*/ 69 h 73"/>
                <a:gd name="T2" fmla="*/ 22 w 65"/>
                <a:gd name="T3" fmla="*/ 73 h 73"/>
                <a:gd name="T4" fmla="*/ 13 w 65"/>
                <a:gd name="T5" fmla="*/ 73 h 73"/>
                <a:gd name="T6" fmla="*/ 5 w 65"/>
                <a:gd name="T7" fmla="*/ 64 h 73"/>
                <a:gd name="T8" fmla="*/ 0 w 65"/>
                <a:gd name="T9" fmla="*/ 52 h 73"/>
                <a:gd name="T10" fmla="*/ 9 w 65"/>
                <a:gd name="T11" fmla="*/ 43 h 73"/>
                <a:gd name="T12" fmla="*/ 26 w 65"/>
                <a:gd name="T13" fmla="*/ 34 h 73"/>
                <a:gd name="T14" fmla="*/ 39 w 65"/>
                <a:gd name="T15" fmla="*/ 26 h 73"/>
                <a:gd name="T16" fmla="*/ 39 w 65"/>
                <a:gd name="T17" fmla="*/ 8 h 73"/>
                <a:gd name="T18" fmla="*/ 26 w 65"/>
                <a:gd name="T19" fmla="*/ 8 h 73"/>
                <a:gd name="T20" fmla="*/ 22 w 65"/>
                <a:gd name="T21" fmla="*/ 8 h 73"/>
                <a:gd name="T22" fmla="*/ 18 w 65"/>
                <a:gd name="T23" fmla="*/ 17 h 73"/>
                <a:gd name="T24" fmla="*/ 18 w 65"/>
                <a:gd name="T25" fmla="*/ 21 h 73"/>
                <a:gd name="T26" fmla="*/ 13 w 65"/>
                <a:gd name="T27" fmla="*/ 26 h 73"/>
                <a:gd name="T28" fmla="*/ 9 w 65"/>
                <a:gd name="T29" fmla="*/ 26 h 73"/>
                <a:gd name="T30" fmla="*/ 5 w 65"/>
                <a:gd name="T31" fmla="*/ 21 h 73"/>
                <a:gd name="T32" fmla="*/ 5 w 65"/>
                <a:gd name="T33" fmla="*/ 13 h 73"/>
                <a:gd name="T34" fmla="*/ 18 w 65"/>
                <a:gd name="T35" fmla="*/ 4 h 73"/>
                <a:gd name="T36" fmla="*/ 39 w 65"/>
                <a:gd name="T37" fmla="*/ 4 h 73"/>
                <a:gd name="T38" fmla="*/ 48 w 65"/>
                <a:gd name="T39" fmla="*/ 8 h 73"/>
                <a:gd name="T40" fmla="*/ 52 w 65"/>
                <a:gd name="T41" fmla="*/ 17 h 73"/>
                <a:gd name="T42" fmla="*/ 52 w 65"/>
                <a:gd name="T43" fmla="*/ 47 h 73"/>
                <a:gd name="T44" fmla="*/ 52 w 65"/>
                <a:gd name="T45" fmla="*/ 60 h 73"/>
                <a:gd name="T46" fmla="*/ 57 w 65"/>
                <a:gd name="T47" fmla="*/ 64 h 73"/>
                <a:gd name="T48" fmla="*/ 57 w 65"/>
                <a:gd name="T49" fmla="*/ 64 h 73"/>
                <a:gd name="T50" fmla="*/ 61 w 65"/>
                <a:gd name="T51" fmla="*/ 64 h 73"/>
                <a:gd name="T52" fmla="*/ 65 w 65"/>
                <a:gd name="T53" fmla="*/ 60 h 73"/>
                <a:gd name="T54" fmla="*/ 57 w 65"/>
                <a:gd name="T55" fmla="*/ 73 h 73"/>
                <a:gd name="T56" fmla="*/ 44 w 65"/>
                <a:gd name="T57" fmla="*/ 73 h 73"/>
                <a:gd name="T58" fmla="*/ 39 w 65"/>
                <a:gd name="T59" fmla="*/ 69 h 73"/>
                <a:gd name="T60" fmla="*/ 39 w 65"/>
                <a:gd name="T61" fmla="*/ 56 h 73"/>
                <a:gd name="T62" fmla="*/ 31 w 65"/>
                <a:gd name="T63" fmla="*/ 34 h 73"/>
                <a:gd name="T64" fmla="*/ 22 w 65"/>
                <a:gd name="T65" fmla="*/ 43 h 73"/>
                <a:gd name="T66" fmla="*/ 13 w 65"/>
                <a:gd name="T67" fmla="*/ 47 h 73"/>
                <a:gd name="T68" fmla="*/ 13 w 65"/>
                <a:gd name="T69" fmla="*/ 56 h 73"/>
                <a:gd name="T70" fmla="*/ 22 w 65"/>
                <a:gd name="T71" fmla="*/ 64 h 73"/>
                <a:gd name="T72" fmla="*/ 31 w 65"/>
                <a:gd name="T73" fmla="*/ 64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73"/>
                <a:gd name="T113" fmla="*/ 65 w 65"/>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73">
                  <a:moveTo>
                    <a:pt x="39" y="60"/>
                  </a:moveTo>
                  <a:lnTo>
                    <a:pt x="31" y="69"/>
                  </a:lnTo>
                  <a:lnTo>
                    <a:pt x="26" y="73"/>
                  </a:lnTo>
                  <a:lnTo>
                    <a:pt x="22" y="73"/>
                  </a:lnTo>
                  <a:lnTo>
                    <a:pt x="18" y="73"/>
                  </a:lnTo>
                  <a:lnTo>
                    <a:pt x="13" y="73"/>
                  </a:lnTo>
                  <a:lnTo>
                    <a:pt x="5" y="69"/>
                  </a:lnTo>
                  <a:lnTo>
                    <a:pt x="5" y="64"/>
                  </a:lnTo>
                  <a:lnTo>
                    <a:pt x="0" y="56"/>
                  </a:lnTo>
                  <a:lnTo>
                    <a:pt x="0" y="52"/>
                  </a:lnTo>
                  <a:lnTo>
                    <a:pt x="5" y="47"/>
                  </a:lnTo>
                  <a:lnTo>
                    <a:pt x="9" y="43"/>
                  </a:lnTo>
                  <a:lnTo>
                    <a:pt x="13" y="39"/>
                  </a:lnTo>
                  <a:lnTo>
                    <a:pt x="26" y="34"/>
                  </a:lnTo>
                  <a:lnTo>
                    <a:pt x="39" y="26"/>
                  </a:lnTo>
                  <a:lnTo>
                    <a:pt x="39" y="17"/>
                  </a:lnTo>
                  <a:lnTo>
                    <a:pt x="39" y="8"/>
                  </a:lnTo>
                  <a:lnTo>
                    <a:pt x="35" y="8"/>
                  </a:lnTo>
                  <a:lnTo>
                    <a:pt x="26" y="8"/>
                  </a:lnTo>
                  <a:lnTo>
                    <a:pt x="22" y="8"/>
                  </a:lnTo>
                  <a:lnTo>
                    <a:pt x="18" y="13"/>
                  </a:lnTo>
                  <a:lnTo>
                    <a:pt x="18" y="17"/>
                  </a:lnTo>
                  <a:lnTo>
                    <a:pt x="18" y="21"/>
                  </a:lnTo>
                  <a:lnTo>
                    <a:pt x="18" y="26"/>
                  </a:lnTo>
                  <a:lnTo>
                    <a:pt x="13" y="26"/>
                  </a:lnTo>
                  <a:lnTo>
                    <a:pt x="9" y="26"/>
                  </a:lnTo>
                  <a:lnTo>
                    <a:pt x="5" y="26"/>
                  </a:lnTo>
                  <a:lnTo>
                    <a:pt x="5" y="21"/>
                  </a:lnTo>
                  <a:lnTo>
                    <a:pt x="5" y="13"/>
                  </a:lnTo>
                  <a:lnTo>
                    <a:pt x="13" y="8"/>
                  </a:lnTo>
                  <a:lnTo>
                    <a:pt x="18" y="4"/>
                  </a:lnTo>
                  <a:lnTo>
                    <a:pt x="31" y="0"/>
                  </a:lnTo>
                  <a:lnTo>
                    <a:pt x="39" y="4"/>
                  </a:lnTo>
                  <a:lnTo>
                    <a:pt x="44" y="4"/>
                  </a:lnTo>
                  <a:lnTo>
                    <a:pt x="48" y="8"/>
                  </a:lnTo>
                  <a:lnTo>
                    <a:pt x="52" y="13"/>
                  </a:lnTo>
                  <a:lnTo>
                    <a:pt x="52" y="17"/>
                  </a:lnTo>
                  <a:lnTo>
                    <a:pt x="52" y="26"/>
                  </a:lnTo>
                  <a:lnTo>
                    <a:pt x="52" y="47"/>
                  </a:lnTo>
                  <a:lnTo>
                    <a:pt x="52" y="56"/>
                  </a:lnTo>
                  <a:lnTo>
                    <a:pt x="52" y="60"/>
                  </a:lnTo>
                  <a:lnTo>
                    <a:pt x="52" y="64"/>
                  </a:lnTo>
                  <a:lnTo>
                    <a:pt x="57" y="64"/>
                  </a:lnTo>
                  <a:lnTo>
                    <a:pt x="61" y="64"/>
                  </a:lnTo>
                  <a:lnTo>
                    <a:pt x="65" y="60"/>
                  </a:lnTo>
                  <a:lnTo>
                    <a:pt x="65" y="64"/>
                  </a:lnTo>
                  <a:lnTo>
                    <a:pt x="57" y="73"/>
                  </a:lnTo>
                  <a:lnTo>
                    <a:pt x="48" y="73"/>
                  </a:lnTo>
                  <a:lnTo>
                    <a:pt x="44" y="73"/>
                  </a:lnTo>
                  <a:lnTo>
                    <a:pt x="39" y="69"/>
                  </a:lnTo>
                  <a:lnTo>
                    <a:pt x="39" y="60"/>
                  </a:lnTo>
                  <a:close/>
                  <a:moveTo>
                    <a:pt x="39" y="56"/>
                  </a:moveTo>
                  <a:lnTo>
                    <a:pt x="39" y="34"/>
                  </a:lnTo>
                  <a:lnTo>
                    <a:pt x="31" y="34"/>
                  </a:lnTo>
                  <a:lnTo>
                    <a:pt x="26" y="39"/>
                  </a:lnTo>
                  <a:lnTo>
                    <a:pt x="22" y="43"/>
                  </a:lnTo>
                  <a:lnTo>
                    <a:pt x="18" y="47"/>
                  </a:lnTo>
                  <a:lnTo>
                    <a:pt x="13" y="47"/>
                  </a:lnTo>
                  <a:lnTo>
                    <a:pt x="13" y="52"/>
                  </a:lnTo>
                  <a:lnTo>
                    <a:pt x="13" y="56"/>
                  </a:lnTo>
                  <a:lnTo>
                    <a:pt x="18" y="60"/>
                  </a:lnTo>
                  <a:lnTo>
                    <a:pt x="22" y="64"/>
                  </a:lnTo>
                  <a:lnTo>
                    <a:pt x="26" y="64"/>
                  </a:lnTo>
                  <a:lnTo>
                    <a:pt x="31" y="64"/>
                  </a:lnTo>
                  <a:lnTo>
                    <a:pt x="39" y="56"/>
                  </a:lnTo>
                  <a:close/>
                </a:path>
              </a:pathLst>
            </a:custGeom>
            <a:solidFill>
              <a:srgbClr val="000000"/>
            </a:solidFill>
            <a:ln w="0">
              <a:solidFill>
                <a:srgbClr val="000000"/>
              </a:solidFill>
              <a:round/>
              <a:headEnd/>
              <a:tailEnd/>
            </a:ln>
          </p:spPr>
          <p:txBody>
            <a:bodyPr/>
            <a:lstStyle/>
            <a:p>
              <a:endParaRPr lang="en-US"/>
            </a:p>
          </p:txBody>
        </p:sp>
        <p:sp>
          <p:nvSpPr>
            <p:cNvPr id="21621" name="Freeform 111"/>
            <p:cNvSpPr>
              <a:spLocks/>
            </p:cNvSpPr>
            <p:nvPr/>
          </p:nvSpPr>
          <p:spPr bwMode="auto">
            <a:xfrm>
              <a:off x="823" y="3032"/>
              <a:ext cx="117" cy="73"/>
            </a:xfrm>
            <a:custGeom>
              <a:avLst/>
              <a:gdLst>
                <a:gd name="T0" fmla="*/ 26 w 117"/>
                <a:gd name="T1" fmla="*/ 13 h 73"/>
                <a:gd name="T2" fmla="*/ 35 w 117"/>
                <a:gd name="T3" fmla="*/ 4 h 73"/>
                <a:gd name="T4" fmla="*/ 44 w 117"/>
                <a:gd name="T5" fmla="*/ 4 h 73"/>
                <a:gd name="T6" fmla="*/ 52 w 117"/>
                <a:gd name="T7" fmla="*/ 4 h 73"/>
                <a:gd name="T8" fmla="*/ 61 w 117"/>
                <a:gd name="T9" fmla="*/ 8 h 73"/>
                <a:gd name="T10" fmla="*/ 69 w 117"/>
                <a:gd name="T11" fmla="*/ 8 h 73"/>
                <a:gd name="T12" fmla="*/ 82 w 117"/>
                <a:gd name="T13" fmla="*/ 4 h 73"/>
                <a:gd name="T14" fmla="*/ 91 w 117"/>
                <a:gd name="T15" fmla="*/ 4 h 73"/>
                <a:gd name="T16" fmla="*/ 100 w 117"/>
                <a:gd name="T17" fmla="*/ 8 h 73"/>
                <a:gd name="T18" fmla="*/ 104 w 117"/>
                <a:gd name="T19" fmla="*/ 17 h 73"/>
                <a:gd name="T20" fmla="*/ 104 w 117"/>
                <a:gd name="T21" fmla="*/ 56 h 73"/>
                <a:gd name="T22" fmla="*/ 108 w 117"/>
                <a:gd name="T23" fmla="*/ 64 h 73"/>
                <a:gd name="T24" fmla="*/ 108 w 117"/>
                <a:gd name="T25" fmla="*/ 69 h 73"/>
                <a:gd name="T26" fmla="*/ 117 w 117"/>
                <a:gd name="T27" fmla="*/ 73 h 73"/>
                <a:gd name="T28" fmla="*/ 82 w 117"/>
                <a:gd name="T29" fmla="*/ 73 h 73"/>
                <a:gd name="T30" fmla="*/ 82 w 117"/>
                <a:gd name="T31" fmla="*/ 73 h 73"/>
                <a:gd name="T32" fmla="*/ 91 w 117"/>
                <a:gd name="T33" fmla="*/ 69 h 73"/>
                <a:gd name="T34" fmla="*/ 91 w 117"/>
                <a:gd name="T35" fmla="*/ 64 h 73"/>
                <a:gd name="T36" fmla="*/ 91 w 117"/>
                <a:gd name="T37" fmla="*/ 56 h 73"/>
                <a:gd name="T38" fmla="*/ 91 w 117"/>
                <a:gd name="T39" fmla="*/ 21 h 73"/>
                <a:gd name="T40" fmla="*/ 87 w 117"/>
                <a:gd name="T41" fmla="*/ 13 h 73"/>
                <a:gd name="T42" fmla="*/ 78 w 117"/>
                <a:gd name="T43" fmla="*/ 13 h 73"/>
                <a:gd name="T44" fmla="*/ 69 w 117"/>
                <a:gd name="T45" fmla="*/ 17 h 73"/>
                <a:gd name="T46" fmla="*/ 65 w 117"/>
                <a:gd name="T47" fmla="*/ 21 h 73"/>
                <a:gd name="T48" fmla="*/ 65 w 117"/>
                <a:gd name="T49" fmla="*/ 56 h 73"/>
                <a:gd name="T50" fmla="*/ 65 w 117"/>
                <a:gd name="T51" fmla="*/ 64 h 73"/>
                <a:gd name="T52" fmla="*/ 65 w 117"/>
                <a:gd name="T53" fmla="*/ 69 h 73"/>
                <a:gd name="T54" fmla="*/ 74 w 117"/>
                <a:gd name="T55" fmla="*/ 73 h 73"/>
                <a:gd name="T56" fmla="*/ 39 w 117"/>
                <a:gd name="T57" fmla="*/ 73 h 73"/>
                <a:gd name="T58" fmla="*/ 44 w 117"/>
                <a:gd name="T59" fmla="*/ 69 h 73"/>
                <a:gd name="T60" fmla="*/ 48 w 117"/>
                <a:gd name="T61" fmla="*/ 69 h 73"/>
                <a:gd name="T62" fmla="*/ 52 w 117"/>
                <a:gd name="T63" fmla="*/ 60 h 73"/>
                <a:gd name="T64" fmla="*/ 52 w 117"/>
                <a:gd name="T65" fmla="*/ 26 h 73"/>
                <a:gd name="T66" fmla="*/ 48 w 117"/>
                <a:gd name="T67" fmla="*/ 17 h 73"/>
                <a:gd name="T68" fmla="*/ 39 w 117"/>
                <a:gd name="T69" fmla="*/ 13 h 73"/>
                <a:gd name="T70" fmla="*/ 31 w 117"/>
                <a:gd name="T71" fmla="*/ 13 h 73"/>
                <a:gd name="T72" fmla="*/ 22 w 117"/>
                <a:gd name="T73" fmla="*/ 21 h 73"/>
                <a:gd name="T74" fmla="*/ 22 w 117"/>
                <a:gd name="T75" fmla="*/ 64 h 73"/>
                <a:gd name="T76" fmla="*/ 22 w 117"/>
                <a:gd name="T77" fmla="*/ 69 h 73"/>
                <a:gd name="T78" fmla="*/ 26 w 117"/>
                <a:gd name="T79" fmla="*/ 69 h 73"/>
                <a:gd name="T80" fmla="*/ 31 w 117"/>
                <a:gd name="T81" fmla="*/ 73 h 73"/>
                <a:gd name="T82" fmla="*/ 0 w 117"/>
                <a:gd name="T83" fmla="*/ 73 h 73"/>
                <a:gd name="T84" fmla="*/ 5 w 117"/>
                <a:gd name="T85" fmla="*/ 69 h 73"/>
                <a:gd name="T86" fmla="*/ 9 w 117"/>
                <a:gd name="T87" fmla="*/ 64 h 73"/>
                <a:gd name="T88" fmla="*/ 9 w 117"/>
                <a:gd name="T89" fmla="*/ 56 h 73"/>
                <a:gd name="T90" fmla="*/ 9 w 117"/>
                <a:gd name="T91" fmla="*/ 21 h 73"/>
                <a:gd name="T92" fmla="*/ 9 w 117"/>
                <a:gd name="T93" fmla="*/ 13 h 73"/>
                <a:gd name="T94" fmla="*/ 5 w 117"/>
                <a:gd name="T95" fmla="*/ 8 h 73"/>
                <a:gd name="T96" fmla="*/ 0 w 117"/>
                <a:gd name="T97" fmla="*/ 8 h 73"/>
                <a:gd name="T98" fmla="*/ 0 w 117"/>
                <a:gd name="T99" fmla="*/ 8 h 73"/>
                <a:gd name="T100" fmla="*/ 22 w 117"/>
                <a:gd name="T101" fmla="*/ 0 h 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7"/>
                <a:gd name="T154" fmla="*/ 0 h 73"/>
                <a:gd name="T155" fmla="*/ 117 w 117"/>
                <a:gd name="T156" fmla="*/ 73 h 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7" h="73">
                  <a:moveTo>
                    <a:pt x="22" y="17"/>
                  </a:moveTo>
                  <a:lnTo>
                    <a:pt x="26" y="13"/>
                  </a:lnTo>
                  <a:lnTo>
                    <a:pt x="31" y="8"/>
                  </a:lnTo>
                  <a:lnTo>
                    <a:pt x="35" y="4"/>
                  </a:lnTo>
                  <a:lnTo>
                    <a:pt x="39" y="4"/>
                  </a:lnTo>
                  <a:lnTo>
                    <a:pt x="44" y="4"/>
                  </a:lnTo>
                  <a:lnTo>
                    <a:pt x="44" y="0"/>
                  </a:lnTo>
                  <a:lnTo>
                    <a:pt x="52" y="4"/>
                  </a:lnTo>
                  <a:lnTo>
                    <a:pt x="57" y="4"/>
                  </a:lnTo>
                  <a:lnTo>
                    <a:pt x="61" y="8"/>
                  </a:lnTo>
                  <a:lnTo>
                    <a:pt x="65" y="17"/>
                  </a:lnTo>
                  <a:lnTo>
                    <a:pt x="69" y="8"/>
                  </a:lnTo>
                  <a:lnTo>
                    <a:pt x="78" y="4"/>
                  </a:lnTo>
                  <a:lnTo>
                    <a:pt x="82" y="4"/>
                  </a:lnTo>
                  <a:lnTo>
                    <a:pt x="87" y="0"/>
                  </a:lnTo>
                  <a:lnTo>
                    <a:pt x="91" y="4"/>
                  </a:lnTo>
                  <a:lnTo>
                    <a:pt x="95" y="4"/>
                  </a:lnTo>
                  <a:lnTo>
                    <a:pt x="100" y="8"/>
                  </a:lnTo>
                  <a:lnTo>
                    <a:pt x="104" y="13"/>
                  </a:lnTo>
                  <a:lnTo>
                    <a:pt x="104" y="17"/>
                  </a:lnTo>
                  <a:lnTo>
                    <a:pt x="104" y="26"/>
                  </a:lnTo>
                  <a:lnTo>
                    <a:pt x="104" y="56"/>
                  </a:lnTo>
                  <a:lnTo>
                    <a:pt x="104" y="64"/>
                  </a:lnTo>
                  <a:lnTo>
                    <a:pt x="108" y="64"/>
                  </a:lnTo>
                  <a:lnTo>
                    <a:pt x="108" y="69"/>
                  </a:lnTo>
                  <a:lnTo>
                    <a:pt x="113" y="69"/>
                  </a:lnTo>
                  <a:lnTo>
                    <a:pt x="117" y="73"/>
                  </a:lnTo>
                  <a:lnTo>
                    <a:pt x="82" y="73"/>
                  </a:lnTo>
                  <a:lnTo>
                    <a:pt x="87" y="69"/>
                  </a:lnTo>
                  <a:lnTo>
                    <a:pt x="91" y="69"/>
                  </a:lnTo>
                  <a:lnTo>
                    <a:pt x="91" y="64"/>
                  </a:lnTo>
                  <a:lnTo>
                    <a:pt x="91" y="60"/>
                  </a:lnTo>
                  <a:lnTo>
                    <a:pt x="91" y="56"/>
                  </a:lnTo>
                  <a:lnTo>
                    <a:pt x="91" y="26"/>
                  </a:lnTo>
                  <a:lnTo>
                    <a:pt x="91" y="21"/>
                  </a:lnTo>
                  <a:lnTo>
                    <a:pt x="91" y="17"/>
                  </a:lnTo>
                  <a:lnTo>
                    <a:pt x="87" y="13"/>
                  </a:lnTo>
                  <a:lnTo>
                    <a:pt x="82" y="13"/>
                  </a:lnTo>
                  <a:lnTo>
                    <a:pt x="78" y="13"/>
                  </a:lnTo>
                  <a:lnTo>
                    <a:pt x="74" y="13"/>
                  </a:lnTo>
                  <a:lnTo>
                    <a:pt x="69" y="17"/>
                  </a:lnTo>
                  <a:lnTo>
                    <a:pt x="65" y="21"/>
                  </a:lnTo>
                  <a:lnTo>
                    <a:pt x="65" y="26"/>
                  </a:lnTo>
                  <a:lnTo>
                    <a:pt x="65" y="56"/>
                  </a:lnTo>
                  <a:lnTo>
                    <a:pt x="65" y="64"/>
                  </a:lnTo>
                  <a:lnTo>
                    <a:pt x="65" y="69"/>
                  </a:lnTo>
                  <a:lnTo>
                    <a:pt x="69" y="69"/>
                  </a:lnTo>
                  <a:lnTo>
                    <a:pt x="74" y="73"/>
                  </a:lnTo>
                  <a:lnTo>
                    <a:pt x="39" y="73"/>
                  </a:lnTo>
                  <a:lnTo>
                    <a:pt x="44" y="69"/>
                  </a:lnTo>
                  <a:lnTo>
                    <a:pt x="48" y="69"/>
                  </a:lnTo>
                  <a:lnTo>
                    <a:pt x="52" y="64"/>
                  </a:lnTo>
                  <a:lnTo>
                    <a:pt x="52" y="60"/>
                  </a:lnTo>
                  <a:lnTo>
                    <a:pt x="52" y="56"/>
                  </a:lnTo>
                  <a:lnTo>
                    <a:pt x="52" y="26"/>
                  </a:lnTo>
                  <a:lnTo>
                    <a:pt x="48" y="21"/>
                  </a:lnTo>
                  <a:lnTo>
                    <a:pt x="48" y="17"/>
                  </a:lnTo>
                  <a:lnTo>
                    <a:pt x="44" y="13"/>
                  </a:lnTo>
                  <a:lnTo>
                    <a:pt x="39" y="13"/>
                  </a:lnTo>
                  <a:lnTo>
                    <a:pt x="35" y="13"/>
                  </a:lnTo>
                  <a:lnTo>
                    <a:pt x="31" y="13"/>
                  </a:lnTo>
                  <a:lnTo>
                    <a:pt x="26" y="17"/>
                  </a:lnTo>
                  <a:lnTo>
                    <a:pt x="22" y="21"/>
                  </a:lnTo>
                  <a:lnTo>
                    <a:pt x="22" y="56"/>
                  </a:lnTo>
                  <a:lnTo>
                    <a:pt x="22" y="64"/>
                  </a:lnTo>
                  <a:lnTo>
                    <a:pt x="22" y="69"/>
                  </a:lnTo>
                  <a:lnTo>
                    <a:pt x="26" y="69"/>
                  </a:lnTo>
                  <a:lnTo>
                    <a:pt x="31" y="73"/>
                  </a:lnTo>
                  <a:lnTo>
                    <a:pt x="0" y="73"/>
                  </a:lnTo>
                  <a:lnTo>
                    <a:pt x="0" y="69"/>
                  </a:lnTo>
                  <a:lnTo>
                    <a:pt x="5" y="69"/>
                  </a:lnTo>
                  <a:lnTo>
                    <a:pt x="9" y="64"/>
                  </a:lnTo>
                  <a:lnTo>
                    <a:pt x="9" y="56"/>
                  </a:lnTo>
                  <a:lnTo>
                    <a:pt x="9" y="30"/>
                  </a:lnTo>
                  <a:lnTo>
                    <a:pt x="9" y="21"/>
                  </a:lnTo>
                  <a:lnTo>
                    <a:pt x="9" y="13"/>
                  </a:lnTo>
                  <a:lnTo>
                    <a:pt x="5" y="13"/>
                  </a:lnTo>
                  <a:lnTo>
                    <a:pt x="5" y="8"/>
                  </a:lnTo>
                  <a:lnTo>
                    <a:pt x="0" y="8"/>
                  </a:lnTo>
                  <a:lnTo>
                    <a:pt x="0" y="13"/>
                  </a:lnTo>
                  <a:lnTo>
                    <a:pt x="0" y="8"/>
                  </a:lnTo>
                  <a:lnTo>
                    <a:pt x="18" y="0"/>
                  </a:lnTo>
                  <a:lnTo>
                    <a:pt x="22" y="0"/>
                  </a:lnTo>
                  <a:lnTo>
                    <a:pt x="22" y="17"/>
                  </a:lnTo>
                  <a:close/>
                </a:path>
              </a:pathLst>
            </a:custGeom>
            <a:solidFill>
              <a:srgbClr val="000000"/>
            </a:solidFill>
            <a:ln w="0">
              <a:solidFill>
                <a:srgbClr val="000000"/>
              </a:solidFill>
              <a:round/>
              <a:headEnd/>
              <a:tailEnd/>
            </a:ln>
          </p:spPr>
          <p:txBody>
            <a:bodyPr/>
            <a:lstStyle/>
            <a:p>
              <a:endParaRPr lang="en-US"/>
            </a:p>
          </p:txBody>
        </p:sp>
        <p:sp>
          <p:nvSpPr>
            <p:cNvPr id="21622" name="Freeform 112"/>
            <p:cNvSpPr>
              <a:spLocks noEditPoints="1"/>
            </p:cNvSpPr>
            <p:nvPr/>
          </p:nvSpPr>
          <p:spPr bwMode="auto">
            <a:xfrm>
              <a:off x="944" y="2997"/>
              <a:ext cx="69" cy="108"/>
            </a:xfrm>
            <a:custGeom>
              <a:avLst/>
              <a:gdLst>
                <a:gd name="T0" fmla="*/ 22 w 69"/>
                <a:gd name="T1" fmla="*/ 52 h 108"/>
                <a:gd name="T2" fmla="*/ 30 w 69"/>
                <a:gd name="T3" fmla="*/ 39 h 108"/>
                <a:gd name="T4" fmla="*/ 43 w 69"/>
                <a:gd name="T5" fmla="*/ 35 h 108"/>
                <a:gd name="T6" fmla="*/ 52 w 69"/>
                <a:gd name="T7" fmla="*/ 39 h 108"/>
                <a:gd name="T8" fmla="*/ 61 w 69"/>
                <a:gd name="T9" fmla="*/ 48 h 108"/>
                <a:gd name="T10" fmla="*/ 69 w 69"/>
                <a:gd name="T11" fmla="*/ 56 h 108"/>
                <a:gd name="T12" fmla="*/ 69 w 69"/>
                <a:gd name="T13" fmla="*/ 69 h 108"/>
                <a:gd name="T14" fmla="*/ 69 w 69"/>
                <a:gd name="T15" fmla="*/ 82 h 108"/>
                <a:gd name="T16" fmla="*/ 65 w 69"/>
                <a:gd name="T17" fmla="*/ 91 h 108"/>
                <a:gd name="T18" fmla="*/ 56 w 69"/>
                <a:gd name="T19" fmla="*/ 99 h 108"/>
                <a:gd name="T20" fmla="*/ 48 w 69"/>
                <a:gd name="T21" fmla="*/ 108 h 108"/>
                <a:gd name="T22" fmla="*/ 35 w 69"/>
                <a:gd name="T23" fmla="*/ 108 h 108"/>
                <a:gd name="T24" fmla="*/ 26 w 69"/>
                <a:gd name="T25" fmla="*/ 108 h 108"/>
                <a:gd name="T26" fmla="*/ 22 w 69"/>
                <a:gd name="T27" fmla="*/ 108 h 108"/>
                <a:gd name="T28" fmla="*/ 17 w 69"/>
                <a:gd name="T29" fmla="*/ 104 h 108"/>
                <a:gd name="T30" fmla="*/ 9 w 69"/>
                <a:gd name="T31" fmla="*/ 99 h 108"/>
                <a:gd name="T32" fmla="*/ 9 w 69"/>
                <a:gd name="T33" fmla="*/ 30 h 108"/>
                <a:gd name="T34" fmla="*/ 9 w 69"/>
                <a:gd name="T35" fmla="*/ 18 h 108"/>
                <a:gd name="T36" fmla="*/ 9 w 69"/>
                <a:gd name="T37" fmla="*/ 13 h 108"/>
                <a:gd name="T38" fmla="*/ 9 w 69"/>
                <a:gd name="T39" fmla="*/ 9 h 108"/>
                <a:gd name="T40" fmla="*/ 9 w 69"/>
                <a:gd name="T41" fmla="*/ 9 h 108"/>
                <a:gd name="T42" fmla="*/ 5 w 69"/>
                <a:gd name="T43" fmla="*/ 9 h 108"/>
                <a:gd name="T44" fmla="*/ 5 w 69"/>
                <a:gd name="T45" fmla="*/ 9 h 108"/>
                <a:gd name="T46" fmla="*/ 5 w 69"/>
                <a:gd name="T47" fmla="*/ 9 h 108"/>
                <a:gd name="T48" fmla="*/ 0 w 69"/>
                <a:gd name="T49" fmla="*/ 9 h 108"/>
                <a:gd name="T50" fmla="*/ 0 w 69"/>
                <a:gd name="T51" fmla="*/ 9 h 108"/>
                <a:gd name="T52" fmla="*/ 17 w 69"/>
                <a:gd name="T53" fmla="*/ 0 h 108"/>
                <a:gd name="T54" fmla="*/ 22 w 69"/>
                <a:gd name="T55" fmla="*/ 0 h 108"/>
                <a:gd name="T56" fmla="*/ 22 w 69"/>
                <a:gd name="T57" fmla="*/ 52 h 108"/>
                <a:gd name="T58" fmla="*/ 22 w 69"/>
                <a:gd name="T59" fmla="*/ 56 h 108"/>
                <a:gd name="T60" fmla="*/ 22 w 69"/>
                <a:gd name="T61" fmla="*/ 95 h 108"/>
                <a:gd name="T62" fmla="*/ 26 w 69"/>
                <a:gd name="T63" fmla="*/ 99 h 108"/>
                <a:gd name="T64" fmla="*/ 30 w 69"/>
                <a:gd name="T65" fmla="*/ 104 h 108"/>
                <a:gd name="T66" fmla="*/ 35 w 69"/>
                <a:gd name="T67" fmla="*/ 104 h 108"/>
                <a:gd name="T68" fmla="*/ 39 w 69"/>
                <a:gd name="T69" fmla="*/ 104 h 108"/>
                <a:gd name="T70" fmla="*/ 43 w 69"/>
                <a:gd name="T71" fmla="*/ 104 h 108"/>
                <a:gd name="T72" fmla="*/ 52 w 69"/>
                <a:gd name="T73" fmla="*/ 95 h 108"/>
                <a:gd name="T74" fmla="*/ 56 w 69"/>
                <a:gd name="T75" fmla="*/ 87 h 108"/>
                <a:gd name="T76" fmla="*/ 56 w 69"/>
                <a:gd name="T77" fmla="*/ 74 h 108"/>
                <a:gd name="T78" fmla="*/ 56 w 69"/>
                <a:gd name="T79" fmla="*/ 65 h 108"/>
                <a:gd name="T80" fmla="*/ 52 w 69"/>
                <a:gd name="T81" fmla="*/ 56 h 108"/>
                <a:gd name="T82" fmla="*/ 43 w 69"/>
                <a:gd name="T83" fmla="*/ 48 h 108"/>
                <a:gd name="T84" fmla="*/ 39 w 69"/>
                <a:gd name="T85" fmla="*/ 48 h 108"/>
                <a:gd name="T86" fmla="*/ 35 w 69"/>
                <a:gd name="T87" fmla="*/ 48 h 108"/>
                <a:gd name="T88" fmla="*/ 30 w 69"/>
                <a:gd name="T89" fmla="*/ 52 h 108"/>
                <a:gd name="T90" fmla="*/ 26 w 69"/>
                <a:gd name="T91" fmla="*/ 52 h 108"/>
                <a:gd name="T92" fmla="*/ 22 w 69"/>
                <a:gd name="T93" fmla="*/ 56 h 10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108"/>
                <a:gd name="T143" fmla="*/ 69 w 69"/>
                <a:gd name="T144" fmla="*/ 108 h 10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108">
                  <a:moveTo>
                    <a:pt x="22" y="52"/>
                  </a:moveTo>
                  <a:lnTo>
                    <a:pt x="30" y="39"/>
                  </a:lnTo>
                  <a:lnTo>
                    <a:pt x="43" y="35"/>
                  </a:lnTo>
                  <a:lnTo>
                    <a:pt x="52" y="39"/>
                  </a:lnTo>
                  <a:lnTo>
                    <a:pt x="61" y="48"/>
                  </a:lnTo>
                  <a:lnTo>
                    <a:pt x="69" y="56"/>
                  </a:lnTo>
                  <a:lnTo>
                    <a:pt x="69" y="69"/>
                  </a:lnTo>
                  <a:lnTo>
                    <a:pt x="69" y="82"/>
                  </a:lnTo>
                  <a:lnTo>
                    <a:pt x="65" y="91"/>
                  </a:lnTo>
                  <a:lnTo>
                    <a:pt x="56" y="99"/>
                  </a:lnTo>
                  <a:lnTo>
                    <a:pt x="48" y="108"/>
                  </a:lnTo>
                  <a:lnTo>
                    <a:pt x="35" y="108"/>
                  </a:lnTo>
                  <a:lnTo>
                    <a:pt x="26" y="108"/>
                  </a:lnTo>
                  <a:lnTo>
                    <a:pt x="22" y="108"/>
                  </a:lnTo>
                  <a:lnTo>
                    <a:pt x="17" y="104"/>
                  </a:lnTo>
                  <a:lnTo>
                    <a:pt x="9" y="99"/>
                  </a:lnTo>
                  <a:lnTo>
                    <a:pt x="9" y="30"/>
                  </a:lnTo>
                  <a:lnTo>
                    <a:pt x="9" y="18"/>
                  </a:lnTo>
                  <a:lnTo>
                    <a:pt x="9" y="13"/>
                  </a:lnTo>
                  <a:lnTo>
                    <a:pt x="9" y="9"/>
                  </a:lnTo>
                  <a:lnTo>
                    <a:pt x="5" y="9"/>
                  </a:lnTo>
                  <a:lnTo>
                    <a:pt x="0" y="9"/>
                  </a:lnTo>
                  <a:lnTo>
                    <a:pt x="17" y="0"/>
                  </a:lnTo>
                  <a:lnTo>
                    <a:pt x="22" y="0"/>
                  </a:lnTo>
                  <a:lnTo>
                    <a:pt x="22" y="52"/>
                  </a:lnTo>
                  <a:close/>
                  <a:moveTo>
                    <a:pt x="22" y="56"/>
                  </a:moveTo>
                  <a:lnTo>
                    <a:pt x="22" y="95"/>
                  </a:lnTo>
                  <a:lnTo>
                    <a:pt x="26" y="99"/>
                  </a:lnTo>
                  <a:lnTo>
                    <a:pt x="30" y="104"/>
                  </a:lnTo>
                  <a:lnTo>
                    <a:pt x="35" y="104"/>
                  </a:lnTo>
                  <a:lnTo>
                    <a:pt x="39" y="104"/>
                  </a:lnTo>
                  <a:lnTo>
                    <a:pt x="43" y="104"/>
                  </a:lnTo>
                  <a:lnTo>
                    <a:pt x="52" y="95"/>
                  </a:lnTo>
                  <a:lnTo>
                    <a:pt x="56" y="87"/>
                  </a:lnTo>
                  <a:lnTo>
                    <a:pt x="56" y="74"/>
                  </a:lnTo>
                  <a:lnTo>
                    <a:pt x="56" y="65"/>
                  </a:lnTo>
                  <a:lnTo>
                    <a:pt x="52" y="56"/>
                  </a:lnTo>
                  <a:lnTo>
                    <a:pt x="43" y="48"/>
                  </a:lnTo>
                  <a:lnTo>
                    <a:pt x="39" y="48"/>
                  </a:lnTo>
                  <a:lnTo>
                    <a:pt x="35" y="48"/>
                  </a:lnTo>
                  <a:lnTo>
                    <a:pt x="30" y="52"/>
                  </a:lnTo>
                  <a:lnTo>
                    <a:pt x="26" y="52"/>
                  </a:lnTo>
                  <a:lnTo>
                    <a:pt x="22" y="56"/>
                  </a:lnTo>
                  <a:close/>
                </a:path>
              </a:pathLst>
            </a:custGeom>
            <a:solidFill>
              <a:srgbClr val="000000"/>
            </a:solidFill>
            <a:ln w="0">
              <a:solidFill>
                <a:srgbClr val="000000"/>
              </a:solidFill>
              <a:round/>
              <a:headEnd/>
              <a:tailEnd/>
            </a:ln>
          </p:spPr>
          <p:txBody>
            <a:bodyPr/>
            <a:lstStyle/>
            <a:p>
              <a:endParaRPr lang="en-US"/>
            </a:p>
          </p:txBody>
        </p:sp>
        <p:sp>
          <p:nvSpPr>
            <p:cNvPr id="21623" name="Freeform 113"/>
            <p:cNvSpPr>
              <a:spLocks noEditPoints="1"/>
            </p:cNvSpPr>
            <p:nvPr/>
          </p:nvSpPr>
          <p:spPr bwMode="auto">
            <a:xfrm>
              <a:off x="1026" y="3032"/>
              <a:ext cx="60" cy="73"/>
            </a:xfrm>
            <a:custGeom>
              <a:avLst/>
              <a:gdLst>
                <a:gd name="T0" fmla="*/ 26 w 60"/>
                <a:gd name="T1" fmla="*/ 69 h 73"/>
                <a:gd name="T2" fmla="*/ 17 w 60"/>
                <a:gd name="T3" fmla="*/ 73 h 73"/>
                <a:gd name="T4" fmla="*/ 9 w 60"/>
                <a:gd name="T5" fmla="*/ 73 h 73"/>
                <a:gd name="T6" fmla="*/ 0 w 60"/>
                <a:gd name="T7" fmla="*/ 64 h 73"/>
                <a:gd name="T8" fmla="*/ 0 w 60"/>
                <a:gd name="T9" fmla="*/ 52 h 73"/>
                <a:gd name="T10" fmla="*/ 4 w 60"/>
                <a:gd name="T11" fmla="*/ 43 h 73"/>
                <a:gd name="T12" fmla="*/ 22 w 60"/>
                <a:gd name="T13" fmla="*/ 34 h 73"/>
                <a:gd name="T14" fmla="*/ 39 w 60"/>
                <a:gd name="T15" fmla="*/ 26 h 73"/>
                <a:gd name="T16" fmla="*/ 35 w 60"/>
                <a:gd name="T17" fmla="*/ 8 h 73"/>
                <a:gd name="T18" fmla="*/ 26 w 60"/>
                <a:gd name="T19" fmla="*/ 8 h 73"/>
                <a:gd name="T20" fmla="*/ 17 w 60"/>
                <a:gd name="T21" fmla="*/ 8 h 73"/>
                <a:gd name="T22" fmla="*/ 13 w 60"/>
                <a:gd name="T23" fmla="*/ 17 h 73"/>
                <a:gd name="T24" fmla="*/ 13 w 60"/>
                <a:gd name="T25" fmla="*/ 21 h 73"/>
                <a:gd name="T26" fmla="*/ 9 w 60"/>
                <a:gd name="T27" fmla="*/ 26 h 73"/>
                <a:gd name="T28" fmla="*/ 4 w 60"/>
                <a:gd name="T29" fmla="*/ 26 h 73"/>
                <a:gd name="T30" fmla="*/ 0 w 60"/>
                <a:gd name="T31" fmla="*/ 21 h 73"/>
                <a:gd name="T32" fmla="*/ 4 w 60"/>
                <a:gd name="T33" fmla="*/ 13 h 73"/>
                <a:gd name="T34" fmla="*/ 17 w 60"/>
                <a:gd name="T35" fmla="*/ 4 h 73"/>
                <a:gd name="T36" fmla="*/ 35 w 60"/>
                <a:gd name="T37" fmla="*/ 4 h 73"/>
                <a:gd name="T38" fmla="*/ 48 w 60"/>
                <a:gd name="T39" fmla="*/ 8 h 73"/>
                <a:gd name="T40" fmla="*/ 48 w 60"/>
                <a:gd name="T41" fmla="*/ 17 h 73"/>
                <a:gd name="T42" fmla="*/ 52 w 60"/>
                <a:gd name="T43" fmla="*/ 47 h 73"/>
                <a:gd name="T44" fmla="*/ 52 w 60"/>
                <a:gd name="T45" fmla="*/ 60 h 73"/>
                <a:gd name="T46" fmla="*/ 52 w 60"/>
                <a:gd name="T47" fmla="*/ 64 h 73"/>
                <a:gd name="T48" fmla="*/ 52 w 60"/>
                <a:gd name="T49" fmla="*/ 64 h 73"/>
                <a:gd name="T50" fmla="*/ 56 w 60"/>
                <a:gd name="T51" fmla="*/ 64 h 73"/>
                <a:gd name="T52" fmla="*/ 60 w 60"/>
                <a:gd name="T53" fmla="*/ 60 h 73"/>
                <a:gd name="T54" fmla="*/ 52 w 60"/>
                <a:gd name="T55" fmla="*/ 73 h 73"/>
                <a:gd name="T56" fmla="*/ 43 w 60"/>
                <a:gd name="T57" fmla="*/ 73 h 73"/>
                <a:gd name="T58" fmla="*/ 39 w 60"/>
                <a:gd name="T59" fmla="*/ 69 h 73"/>
                <a:gd name="T60" fmla="*/ 39 w 60"/>
                <a:gd name="T61" fmla="*/ 56 h 73"/>
                <a:gd name="T62" fmla="*/ 26 w 60"/>
                <a:gd name="T63" fmla="*/ 34 h 73"/>
                <a:gd name="T64" fmla="*/ 17 w 60"/>
                <a:gd name="T65" fmla="*/ 43 h 73"/>
                <a:gd name="T66" fmla="*/ 13 w 60"/>
                <a:gd name="T67" fmla="*/ 47 h 73"/>
                <a:gd name="T68" fmla="*/ 13 w 60"/>
                <a:gd name="T69" fmla="*/ 56 h 73"/>
                <a:gd name="T70" fmla="*/ 17 w 60"/>
                <a:gd name="T71" fmla="*/ 64 h 73"/>
                <a:gd name="T72" fmla="*/ 30 w 60"/>
                <a:gd name="T73" fmla="*/ 64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73"/>
                <a:gd name="T113" fmla="*/ 60 w 60"/>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73">
                  <a:moveTo>
                    <a:pt x="39" y="60"/>
                  </a:moveTo>
                  <a:lnTo>
                    <a:pt x="26" y="69"/>
                  </a:lnTo>
                  <a:lnTo>
                    <a:pt x="22" y="73"/>
                  </a:lnTo>
                  <a:lnTo>
                    <a:pt x="17" y="73"/>
                  </a:lnTo>
                  <a:lnTo>
                    <a:pt x="13" y="73"/>
                  </a:lnTo>
                  <a:lnTo>
                    <a:pt x="9" y="73"/>
                  </a:lnTo>
                  <a:lnTo>
                    <a:pt x="4" y="69"/>
                  </a:lnTo>
                  <a:lnTo>
                    <a:pt x="0" y="64"/>
                  </a:lnTo>
                  <a:lnTo>
                    <a:pt x="0" y="56"/>
                  </a:lnTo>
                  <a:lnTo>
                    <a:pt x="0" y="52"/>
                  </a:lnTo>
                  <a:lnTo>
                    <a:pt x="0" y="47"/>
                  </a:lnTo>
                  <a:lnTo>
                    <a:pt x="4" y="43"/>
                  </a:lnTo>
                  <a:lnTo>
                    <a:pt x="13" y="39"/>
                  </a:lnTo>
                  <a:lnTo>
                    <a:pt x="22" y="34"/>
                  </a:lnTo>
                  <a:lnTo>
                    <a:pt x="39" y="26"/>
                  </a:lnTo>
                  <a:lnTo>
                    <a:pt x="35" y="17"/>
                  </a:lnTo>
                  <a:lnTo>
                    <a:pt x="35" y="8"/>
                  </a:lnTo>
                  <a:lnTo>
                    <a:pt x="30" y="8"/>
                  </a:lnTo>
                  <a:lnTo>
                    <a:pt x="26" y="8"/>
                  </a:lnTo>
                  <a:lnTo>
                    <a:pt x="22" y="8"/>
                  </a:lnTo>
                  <a:lnTo>
                    <a:pt x="17" y="8"/>
                  </a:lnTo>
                  <a:lnTo>
                    <a:pt x="13" y="13"/>
                  </a:lnTo>
                  <a:lnTo>
                    <a:pt x="13" y="17"/>
                  </a:lnTo>
                  <a:lnTo>
                    <a:pt x="13" y="21"/>
                  </a:lnTo>
                  <a:lnTo>
                    <a:pt x="13" y="26"/>
                  </a:lnTo>
                  <a:lnTo>
                    <a:pt x="9" y="26"/>
                  </a:lnTo>
                  <a:lnTo>
                    <a:pt x="4" y="26"/>
                  </a:lnTo>
                  <a:lnTo>
                    <a:pt x="0" y="21"/>
                  </a:lnTo>
                  <a:lnTo>
                    <a:pt x="4" y="13"/>
                  </a:lnTo>
                  <a:lnTo>
                    <a:pt x="9" y="8"/>
                  </a:lnTo>
                  <a:lnTo>
                    <a:pt x="17" y="4"/>
                  </a:lnTo>
                  <a:lnTo>
                    <a:pt x="26" y="0"/>
                  </a:lnTo>
                  <a:lnTo>
                    <a:pt x="35" y="4"/>
                  </a:lnTo>
                  <a:lnTo>
                    <a:pt x="43" y="4"/>
                  </a:lnTo>
                  <a:lnTo>
                    <a:pt x="48" y="8"/>
                  </a:lnTo>
                  <a:lnTo>
                    <a:pt x="48" y="13"/>
                  </a:lnTo>
                  <a:lnTo>
                    <a:pt x="48" y="17"/>
                  </a:lnTo>
                  <a:lnTo>
                    <a:pt x="52" y="26"/>
                  </a:lnTo>
                  <a:lnTo>
                    <a:pt x="52" y="47"/>
                  </a:lnTo>
                  <a:lnTo>
                    <a:pt x="52" y="56"/>
                  </a:lnTo>
                  <a:lnTo>
                    <a:pt x="52" y="60"/>
                  </a:lnTo>
                  <a:lnTo>
                    <a:pt x="52" y="64"/>
                  </a:lnTo>
                  <a:lnTo>
                    <a:pt x="56" y="64"/>
                  </a:lnTo>
                  <a:lnTo>
                    <a:pt x="60" y="60"/>
                  </a:lnTo>
                  <a:lnTo>
                    <a:pt x="60" y="64"/>
                  </a:lnTo>
                  <a:lnTo>
                    <a:pt x="52" y="73"/>
                  </a:lnTo>
                  <a:lnTo>
                    <a:pt x="43" y="73"/>
                  </a:lnTo>
                  <a:lnTo>
                    <a:pt x="39" y="73"/>
                  </a:lnTo>
                  <a:lnTo>
                    <a:pt x="39" y="69"/>
                  </a:lnTo>
                  <a:lnTo>
                    <a:pt x="39" y="60"/>
                  </a:lnTo>
                  <a:close/>
                  <a:moveTo>
                    <a:pt x="39" y="56"/>
                  </a:moveTo>
                  <a:lnTo>
                    <a:pt x="39" y="34"/>
                  </a:lnTo>
                  <a:lnTo>
                    <a:pt x="26" y="34"/>
                  </a:lnTo>
                  <a:lnTo>
                    <a:pt x="22" y="39"/>
                  </a:lnTo>
                  <a:lnTo>
                    <a:pt x="17" y="43"/>
                  </a:lnTo>
                  <a:lnTo>
                    <a:pt x="13" y="47"/>
                  </a:lnTo>
                  <a:lnTo>
                    <a:pt x="13" y="52"/>
                  </a:lnTo>
                  <a:lnTo>
                    <a:pt x="13" y="56"/>
                  </a:lnTo>
                  <a:lnTo>
                    <a:pt x="13" y="60"/>
                  </a:lnTo>
                  <a:lnTo>
                    <a:pt x="17" y="64"/>
                  </a:lnTo>
                  <a:lnTo>
                    <a:pt x="22" y="64"/>
                  </a:lnTo>
                  <a:lnTo>
                    <a:pt x="30" y="64"/>
                  </a:lnTo>
                  <a:lnTo>
                    <a:pt x="39" y="56"/>
                  </a:lnTo>
                  <a:close/>
                </a:path>
              </a:pathLst>
            </a:custGeom>
            <a:solidFill>
              <a:srgbClr val="000000"/>
            </a:solidFill>
            <a:ln w="0">
              <a:solidFill>
                <a:srgbClr val="000000"/>
              </a:solidFill>
              <a:round/>
              <a:headEnd/>
              <a:tailEnd/>
            </a:ln>
          </p:spPr>
          <p:txBody>
            <a:bodyPr/>
            <a:lstStyle/>
            <a:p>
              <a:endParaRPr lang="en-US"/>
            </a:p>
          </p:txBody>
        </p:sp>
        <p:sp>
          <p:nvSpPr>
            <p:cNvPr id="21624" name="Freeform 114"/>
            <p:cNvSpPr>
              <a:spLocks/>
            </p:cNvSpPr>
            <p:nvPr/>
          </p:nvSpPr>
          <p:spPr bwMode="auto">
            <a:xfrm>
              <a:off x="1423" y="3032"/>
              <a:ext cx="47" cy="73"/>
            </a:xfrm>
            <a:custGeom>
              <a:avLst/>
              <a:gdLst>
                <a:gd name="T0" fmla="*/ 43 w 47"/>
                <a:gd name="T1" fmla="*/ 0 h 73"/>
                <a:gd name="T2" fmla="*/ 43 w 47"/>
                <a:gd name="T3" fmla="*/ 26 h 73"/>
                <a:gd name="T4" fmla="*/ 43 w 47"/>
                <a:gd name="T5" fmla="*/ 26 h 73"/>
                <a:gd name="T6" fmla="*/ 39 w 47"/>
                <a:gd name="T7" fmla="*/ 17 h 73"/>
                <a:gd name="T8" fmla="*/ 34 w 47"/>
                <a:gd name="T9" fmla="*/ 8 h 73"/>
                <a:gd name="T10" fmla="*/ 30 w 47"/>
                <a:gd name="T11" fmla="*/ 8 h 73"/>
                <a:gd name="T12" fmla="*/ 21 w 47"/>
                <a:gd name="T13" fmla="*/ 8 h 73"/>
                <a:gd name="T14" fmla="*/ 17 w 47"/>
                <a:gd name="T15" fmla="*/ 8 h 73"/>
                <a:gd name="T16" fmla="*/ 13 w 47"/>
                <a:gd name="T17" fmla="*/ 8 h 73"/>
                <a:gd name="T18" fmla="*/ 13 w 47"/>
                <a:gd name="T19" fmla="*/ 13 h 73"/>
                <a:gd name="T20" fmla="*/ 13 w 47"/>
                <a:gd name="T21" fmla="*/ 17 h 73"/>
                <a:gd name="T22" fmla="*/ 13 w 47"/>
                <a:gd name="T23" fmla="*/ 17 h 73"/>
                <a:gd name="T24" fmla="*/ 13 w 47"/>
                <a:gd name="T25" fmla="*/ 21 h 73"/>
                <a:gd name="T26" fmla="*/ 17 w 47"/>
                <a:gd name="T27" fmla="*/ 26 h 73"/>
                <a:gd name="T28" fmla="*/ 21 w 47"/>
                <a:gd name="T29" fmla="*/ 30 h 73"/>
                <a:gd name="T30" fmla="*/ 34 w 47"/>
                <a:gd name="T31" fmla="*/ 34 h 73"/>
                <a:gd name="T32" fmla="*/ 43 w 47"/>
                <a:gd name="T33" fmla="*/ 39 h 73"/>
                <a:gd name="T34" fmla="*/ 47 w 47"/>
                <a:gd name="T35" fmla="*/ 47 h 73"/>
                <a:gd name="T36" fmla="*/ 47 w 47"/>
                <a:gd name="T37" fmla="*/ 52 h 73"/>
                <a:gd name="T38" fmla="*/ 47 w 47"/>
                <a:gd name="T39" fmla="*/ 60 h 73"/>
                <a:gd name="T40" fmla="*/ 43 w 47"/>
                <a:gd name="T41" fmla="*/ 69 h 73"/>
                <a:gd name="T42" fmla="*/ 34 w 47"/>
                <a:gd name="T43" fmla="*/ 73 h 73"/>
                <a:gd name="T44" fmla="*/ 26 w 47"/>
                <a:gd name="T45" fmla="*/ 73 h 73"/>
                <a:gd name="T46" fmla="*/ 17 w 47"/>
                <a:gd name="T47" fmla="*/ 73 h 73"/>
                <a:gd name="T48" fmla="*/ 8 w 47"/>
                <a:gd name="T49" fmla="*/ 73 h 73"/>
                <a:gd name="T50" fmla="*/ 8 w 47"/>
                <a:gd name="T51" fmla="*/ 73 h 73"/>
                <a:gd name="T52" fmla="*/ 4 w 47"/>
                <a:gd name="T53" fmla="*/ 73 h 73"/>
                <a:gd name="T54" fmla="*/ 4 w 47"/>
                <a:gd name="T55" fmla="*/ 73 h 73"/>
                <a:gd name="T56" fmla="*/ 4 w 47"/>
                <a:gd name="T57" fmla="*/ 73 h 73"/>
                <a:gd name="T58" fmla="*/ 0 w 47"/>
                <a:gd name="T59" fmla="*/ 73 h 73"/>
                <a:gd name="T60" fmla="*/ 0 w 47"/>
                <a:gd name="T61" fmla="*/ 52 h 73"/>
                <a:gd name="T62" fmla="*/ 4 w 47"/>
                <a:gd name="T63" fmla="*/ 52 h 73"/>
                <a:gd name="T64" fmla="*/ 4 w 47"/>
                <a:gd name="T65" fmla="*/ 60 h 73"/>
                <a:gd name="T66" fmla="*/ 13 w 47"/>
                <a:gd name="T67" fmla="*/ 64 h 73"/>
                <a:gd name="T68" fmla="*/ 17 w 47"/>
                <a:gd name="T69" fmla="*/ 69 h 73"/>
                <a:gd name="T70" fmla="*/ 26 w 47"/>
                <a:gd name="T71" fmla="*/ 69 h 73"/>
                <a:gd name="T72" fmla="*/ 30 w 47"/>
                <a:gd name="T73" fmla="*/ 69 h 73"/>
                <a:gd name="T74" fmla="*/ 34 w 47"/>
                <a:gd name="T75" fmla="*/ 64 h 73"/>
                <a:gd name="T76" fmla="*/ 34 w 47"/>
                <a:gd name="T77" fmla="*/ 64 h 73"/>
                <a:gd name="T78" fmla="*/ 39 w 47"/>
                <a:gd name="T79" fmla="*/ 60 h 73"/>
                <a:gd name="T80" fmla="*/ 34 w 47"/>
                <a:gd name="T81" fmla="*/ 56 h 73"/>
                <a:gd name="T82" fmla="*/ 34 w 47"/>
                <a:gd name="T83" fmla="*/ 52 h 73"/>
                <a:gd name="T84" fmla="*/ 30 w 47"/>
                <a:gd name="T85" fmla="*/ 47 h 73"/>
                <a:gd name="T86" fmla="*/ 17 w 47"/>
                <a:gd name="T87" fmla="*/ 43 h 73"/>
                <a:gd name="T88" fmla="*/ 8 w 47"/>
                <a:gd name="T89" fmla="*/ 39 h 73"/>
                <a:gd name="T90" fmla="*/ 4 w 47"/>
                <a:gd name="T91" fmla="*/ 30 h 73"/>
                <a:gd name="T92" fmla="*/ 4 w 47"/>
                <a:gd name="T93" fmla="*/ 26 h 73"/>
                <a:gd name="T94" fmla="*/ 0 w 47"/>
                <a:gd name="T95" fmla="*/ 21 h 73"/>
                <a:gd name="T96" fmla="*/ 4 w 47"/>
                <a:gd name="T97" fmla="*/ 13 h 73"/>
                <a:gd name="T98" fmla="*/ 8 w 47"/>
                <a:gd name="T99" fmla="*/ 8 h 73"/>
                <a:gd name="T100" fmla="*/ 13 w 47"/>
                <a:gd name="T101" fmla="*/ 4 h 73"/>
                <a:gd name="T102" fmla="*/ 21 w 47"/>
                <a:gd name="T103" fmla="*/ 0 h 73"/>
                <a:gd name="T104" fmla="*/ 26 w 47"/>
                <a:gd name="T105" fmla="*/ 4 h 73"/>
                <a:gd name="T106" fmla="*/ 34 w 47"/>
                <a:gd name="T107" fmla="*/ 4 h 73"/>
                <a:gd name="T108" fmla="*/ 34 w 47"/>
                <a:gd name="T109" fmla="*/ 4 h 73"/>
                <a:gd name="T110" fmla="*/ 39 w 47"/>
                <a:gd name="T111" fmla="*/ 4 h 73"/>
                <a:gd name="T112" fmla="*/ 39 w 47"/>
                <a:gd name="T113" fmla="*/ 4 h 73"/>
                <a:gd name="T114" fmla="*/ 39 w 47"/>
                <a:gd name="T115" fmla="*/ 4 h 73"/>
                <a:gd name="T116" fmla="*/ 43 w 47"/>
                <a:gd name="T117" fmla="*/ 4 h 73"/>
                <a:gd name="T118" fmla="*/ 43 w 47"/>
                <a:gd name="T119" fmla="*/ 0 h 73"/>
                <a:gd name="T120" fmla="*/ 43 w 47"/>
                <a:gd name="T121" fmla="*/ 0 h 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
                <a:gd name="T184" fmla="*/ 0 h 73"/>
                <a:gd name="T185" fmla="*/ 47 w 47"/>
                <a:gd name="T186" fmla="*/ 73 h 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 h="73">
                  <a:moveTo>
                    <a:pt x="43" y="0"/>
                  </a:moveTo>
                  <a:lnTo>
                    <a:pt x="43" y="26"/>
                  </a:lnTo>
                  <a:lnTo>
                    <a:pt x="39" y="17"/>
                  </a:lnTo>
                  <a:lnTo>
                    <a:pt x="34" y="8"/>
                  </a:lnTo>
                  <a:lnTo>
                    <a:pt x="30" y="8"/>
                  </a:lnTo>
                  <a:lnTo>
                    <a:pt x="21" y="8"/>
                  </a:lnTo>
                  <a:lnTo>
                    <a:pt x="17" y="8"/>
                  </a:lnTo>
                  <a:lnTo>
                    <a:pt x="13" y="8"/>
                  </a:lnTo>
                  <a:lnTo>
                    <a:pt x="13" y="13"/>
                  </a:lnTo>
                  <a:lnTo>
                    <a:pt x="13" y="17"/>
                  </a:lnTo>
                  <a:lnTo>
                    <a:pt x="13" y="21"/>
                  </a:lnTo>
                  <a:lnTo>
                    <a:pt x="17" y="26"/>
                  </a:lnTo>
                  <a:lnTo>
                    <a:pt x="21" y="30"/>
                  </a:lnTo>
                  <a:lnTo>
                    <a:pt x="34" y="34"/>
                  </a:lnTo>
                  <a:lnTo>
                    <a:pt x="43" y="39"/>
                  </a:lnTo>
                  <a:lnTo>
                    <a:pt x="47" y="47"/>
                  </a:lnTo>
                  <a:lnTo>
                    <a:pt x="47" y="52"/>
                  </a:lnTo>
                  <a:lnTo>
                    <a:pt x="47" y="60"/>
                  </a:lnTo>
                  <a:lnTo>
                    <a:pt x="43" y="69"/>
                  </a:lnTo>
                  <a:lnTo>
                    <a:pt x="34" y="73"/>
                  </a:lnTo>
                  <a:lnTo>
                    <a:pt x="26" y="73"/>
                  </a:lnTo>
                  <a:lnTo>
                    <a:pt x="17" y="73"/>
                  </a:lnTo>
                  <a:lnTo>
                    <a:pt x="8" y="73"/>
                  </a:lnTo>
                  <a:lnTo>
                    <a:pt x="4" y="73"/>
                  </a:lnTo>
                  <a:lnTo>
                    <a:pt x="0" y="73"/>
                  </a:lnTo>
                  <a:lnTo>
                    <a:pt x="0" y="52"/>
                  </a:lnTo>
                  <a:lnTo>
                    <a:pt x="4" y="52"/>
                  </a:lnTo>
                  <a:lnTo>
                    <a:pt x="4" y="60"/>
                  </a:lnTo>
                  <a:lnTo>
                    <a:pt x="13" y="64"/>
                  </a:lnTo>
                  <a:lnTo>
                    <a:pt x="17" y="69"/>
                  </a:lnTo>
                  <a:lnTo>
                    <a:pt x="26" y="69"/>
                  </a:lnTo>
                  <a:lnTo>
                    <a:pt x="30" y="69"/>
                  </a:lnTo>
                  <a:lnTo>
                    <a:pt x="34" y="64"/>
                  </a:lnTo>
                  <a:lnTo>
                    <a:pt x="39" y="60"/>
                  </a:lnTo>
                  <a:lnTo>
                    <a:pt x="34" y="56"/>
                  </a:lnTo>
                  <a:lnTo>
                    <a:pt x="34" y="52"/>
                  </a:lnTo>
                  <a:lnTo>
                    <a:pt x="30" y="47"/>
                  </a:lnTo>
                  <a:lnTo>
                    <a:pt x="17" y="43"/>
                  </a:lnTo>
                  <a:lnTo>
                    <a:pt x="8" y="39"/>
                  </a:lnTo>
                  <a:lnTo>
                    <a:pt x="4" y="30"/>
                  </a:lnTo>
                  <a:lnTo>
                    <a:pt x="4" y="26"/>
                  </a:lnTo>
                  <a:lnTo>
                    <a:pt x="0" y="21"/>
                  </a:lnTo>
                  <a:lnTo>
                    <a:pt x="4" y="13"/>
                  </a:lnTo>
                  <a:lnTo>
                    <a:pt x="8" y="8"/>
                  </a:lnTo>
                  <a:lnTo>
                    <a:pt x="13" y="4"/>
                  </a:lnTo>
                  <a:lnTo>
                    <a:pt x="21" y="0"/>
                  </a:lnTo>
                  <a:lnTo>
                    <a:pt x="26" y="4"/>
                  </a:lnTo>
                  <a:lnTo>
                    <a:pt x="34" y="4"/>
                  </a:lnTo>
                  <a:lnTo>
                    <a:pt x="39" y="4"/>
                  </a:lnTo>
                  <a:lnTo>
                    <a:pt x="43" y="4"/>
                  </a:lnTo>
                  <a:lnTo>
                    <a:pt x="43" y="0"/>
                  </a:lnTo>
                  <a:close/>
                </a:path>
              </a:pathLst>
            </a:custGeom>
            <a:solidFill>
              <a:srgbClr val="000000"/>
            </a:solidFill>
            <a:ln w="0">
              <a:solidFill>
                <a:srgbClr val="000000"/>
              </a:solidFill>
              <a:round/>
              <a:headEnd/>
              <a:tailEnd/>
            </a:ln>
          </p:spPr>
          <p:txBody>
            <a:bodyPr/>
            <a:lstStyle/>
            <a:p>
              <a:endParaRPr lang="en-US"/>
            </a:p>
          </p:txBody>
        </p:sp>
        <p:sp>
          <p:nvSpPr>
            <p:cNvPr id="21625" name="Freeform 115"/>
            <p:cNvSpPr>
              <a:spLocks noEditPoints="1"/>
            </p:cNvSpPr>
            <p:nvPr/>
          </p:nvSpPr>
          <p:spPr bwMode="auto">
            <a:xfrm>
              <a:off x="1479" y="3032"/>
              <a:ext cx="60" cy="73"/>
            </a:xfrm>
            <a:custGeom>
              <a:avLst/>
              <a:gdLst>
                <a:gd name="T0" fmla="*/ 13 w 60"/>
                <a:gd name="T1" fmla="*/ 30 h 73"/>
                <a:gd name="T2" fmla="*/ 17 w 60"/>
                <a:gd name="T3" fmla="*/ 43 h 73"/>
                <a:gd name="T4" fmla="*/ 21 w 60"/>
                <a:gd name="T5" fmla="*/ 52 h 73"/>
                <a:gd name="T6" fmla="*/ 30 w 60"/>
                <a:gd name="T7" fmla="*/ 60 h 73"/>
                <a:gd name="T8" fmla="*/ 39 w 60"/>
                <a:gd name="T9" fmla="*/ 60 h 73"/>
                <a:gd name="T10" fmla="*/ 43 w 60"/>
                <a:gd name="T11" fmla="*/ 60 h 73"/>
                <a:gd name="T12" fmla="*/ 52 w 60"/>
                <a:gd name="T13" fmla="*/ 60 h 73"/>
                <a:gd name="T14" fmla="*/ 56 w 60"/>
                <a:gd name="T15" fmla="*/ 52 h 73"/>
                <a:gd name="T16" fmla="*/ 60 w 60"/>
                <a:gd name="T17" fmla="*/ 47 h 73"/>
                <a:gd name="T18" fmla="*/ 60 w 60"/>
                <a:gd name="T19" fmla="*/ 47 h 73"/>
                <a:gd name="T20" fmla="*/ 56 w 60"/>
                <a:gd name="T21" fmla="*/ 56 h 73"/>
                <a:gd name="T22" fmla="*/ 52 w 60"/>
                <a:gd name="T23" fmla="*/ 64 h 73"/>
                <a:gd name="T24" fmla="*/ 43 w 60"/>
                <a:gd name="T25" fmla="*/ 73 h 73"/>
                <a:gd name="T26" fmla="*/ 30 w 60"/>
                <a:gd name="T27" fmla="*/ 73 h 73"/>
                <a:gd name="T28" fmla="*/ 21 w 60"/>
                <a:gd name="T29" fmla="*/ 73 h 73"/>
                <a:gd name="T30" fmla="*/ 13 w 60"/>
                <a:gd name="T31" fmla="*/ 64 h 73"/>
                <a:gd name="T32" fmla="*/ 4 w 60"/>
                <a:gd name="T33" fmla="*/ 52 h 73"/>
                <a:gd name="T34" fmla="*/ 0 w 60"/>
                <a:gd name="T35" fmla="*/ 39 h 73"/>
                <a:gd name="T36" fmla="*/ 4 w 60"/>
                <a:gd name="T37" fmla="*/ 21 h 73"/>
                <a:gd name="T38" fmla="*/ 13 w 60"/>
                <a:gd name="T39" fmla="*/ 13 h 73"/>
                <a:gd name="T40" fmla="*/ 21 w 60"/>
                <a:gd name="T41" fmla="*/ 4 h 73"/>
                <a:gd name="T42" fmla="*/ 34 w 60"/>
                <a:gd name="T43" fmla="*/ 0 h 73"/>
                <a:gd name="T44" fmla="*/ 43 w 60"/>
                <a:gd name="T45" fmla="*/ 4 h 73"/>
                <a:gd name="T46" fmla="*/ 52 w 60"/>
                <a:gd name="T47" fmla="*/ 8 h 73"/>
                <a:gd name="T48" fmla="*/ 60 w 60"/>
                <a:gd name="T49" fmla="*/ 17 h 73"/>
                <a:gd name="T50" fmla="*/ 60 w 60"/>
                <a:gd name="T51" fmla="*/ 30 h 73"/>
                <a:gd name="T52" fmla="*/ 13 w 60"/>
                <a:gd name="T53" fmla="*/ 30 h 73"/>
                <a:gd name="T54" fmla="*/ 13 w 60"/>
                <a:gd name="T55" fmla="*/ 26 h 73"/>
                <a:gd name="T56" fmla="*/ 43 w 60"/>
                <a:gd name="T57" fmla="*/ 26 h 73"/>
                <a:gd name="T58" fmla="*/ 43 w 60"/>
                <a:gd name="T59" fmla="*/ 17 h 73"/>
                <a:gd name="T60" fmla="*/ 43 w 60"/>
                <a:gd name="T61" fmla="*/ 17 h 73"/>
                <a:gd name="T62" fmla="*/ 39 w 60"/>
                <a:gd name="T63" fmla="*/ 13 h 73"/>
                <a:gd name="T64" fmla="*/ 39 w 60"/>
                <a:gd name="T65" fmla="*/ 8 h 73"/>
                <a:gd name="T66" fmla="*/ 34 w 60"/>
                <a:gd name="T67" fmla="*/ 8 h 73"/>
                <a:gd name="T68" fmla="*/ 30 w 60"/>
                <a:gd name="T69" fmla="*/ 8 h 73"/>
                <a:gd name="T70" fmla="*/ 26 w 60"/>
                <a:gd name="T71" fmla="*/ 8 h 73"/>
                <a:gd name="T72" fmla="*/ 17 w 60"/>
                <a:gd name="T73" fmla="*/ 13 h 73"/>
                <a:gd name="T74" fmla="*/ 17 w 60"/>
                <a:gd name="T75" fmla="*/ 17 h 73"/>
                <a:gd name="T76" fmla="*/ 13 w 60"/>
                <a:gd name="T77" fmla="*/ 26 h 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0"/>
                <a:gd name="T118" fmla="*/ 0 h 73"/>
                <a:gd name="T119" fmla="*/ 60 w 60"/>
                <a:gd name="T120" fmla="*/ 73 h 7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0" h="73">
                  <a:moveTo>
                    <a:pt x="13" y="30"/>
                  </a:moveTo>
                  <a:lnTo>
                    <a:pt x="17" y="43"/>
                  </a:lnTo>
                  <a:lnTo>
                    <a:pt x="21" y="52"/>
                  </a:lnTo>
                  <a:lnTo>
                    <a:pt x="30" y="60"/>
                  </a:lnTo>
                  <a:lnTo>
                    <a:pt x="39" y="60"/>
                  </a:lnTo>
                  <a:lnTo>
                    <a:pt x="43" y="60"/>
                  </a:lnTo>
                  <a:lnTo>
                    <a:pt x="52" y="60"/>
                  </a:lnTo>
                  <a:lnTo>
                    <a:pt x="56" y="52"/>
                  </a:lnTo>
                  <a:lnTo>
                    <a:pt x="60" y="47"/>
                  </a:lnTo>
                  <a:lnTo>
                    <a:pt x="56" y="56"/>
                  </a:lnTo>
                  <a:lnTo>
                    <a:pt x="52" y="64"/>
                  </a:lnTo>
                  <a:lnTo>
                    <a:pt x="43" y="73"/>
                  </a:lnTo>
                  <a:lnTo>
                    <a:pt x="30" y="73"/>
                  </a:lnTo>
                  <a:lnTo>
                    <a:pt x="21" y="73"/>
                  </a:lnTo>
                  <a:lnTo>
                    <a:pt x="13" y="64"/>
                  </a:lnTo>
                  <a:lnTo>
                    <a:pt x="4" y="52"/>
                  </a:lnTo>
                  <a:lnTo>
                    <a:pt x="0" y="39"/>
                  </a:lnTo>
                  <a:lnTo>
                    <a:pt x="4" y="21"/>
                  </a:lnTo>
                  <a:lnTo>
                    <a:pt x="13" y="13"/>
                  </a:lnTo>
                  <a:lnTo>
                    <a:pt x="21" y="4"/>
                  </a:lnTo>
                  <a:lnTo>
                    <a:pt x="34" y="0"/>
                  </a:lnTo>
                  <a:lnTo>
                    <a:pt x="43" y="4"/>
                  </a:lnTo>
                  <a:lnTo>
                    <a:pt x="52" y="8"/>
                  </a:lnTo>
                  <a:lnTo>
                    <a:pt x="60" y="17"/>
                  </a:lnTo>
                  <a:lnTo>
                    <a:pt x="60" y="30"/>
                  </a:lnTo>
                  <a:lnTo>
                    <a:pt x="13" y="30"/>
                  </a:lnTo>
                  <a:close/>
                  <a:moveTo>
                    <a:pt x="13" y="26"/>
                  </a:moveTo>
                  <a:lnTo>
                    <a:pt x="43" y="26"/>
                  </a:lnTo>
                  <a:lnTo>
                    <a:pt x="43" y="17"/>
                  </a:lnTo>
                  <a:lnTo>
                    <a:pt x="39" y="13"/>
                  </a:lnTo>
                  <a:lnTo>
                    <a:pt x="39" y="8"/>
                  </a:lnTo>
                  <a:lnTo>
                    <a:pt x="34" y="8"/>
                  </a:lnTo>
                  <a:lnTo>
                    <a:pt x="30" y="8"/>
                  </a:lnTo>
                  <a:lnTo>
                    <a:pt x="26" y="8"/>
                  </a:lnTo>
                  <a:lnTo>
                    <a:pt x="17" y="13"/>
                  </a:lnTo>
                  <a:lnTo>
                    <a:pt x="17" y="17"/>
                  </a:lnTo>
                  <a:lnTo>
                    <a:pt x="13" y="26"/>
                  </a:lnTo>
                  <a:close/>
                </a:path>
              </a:pathLst>
            </a:custGeom>
            <a:solidFill>
              <a:srgbClr val="000000"/>
            </a:solidFill>
            <a:ln w="0">
              <a:solidFill>
                <a:srgbClr val="000000"/>
              </a:solidFill>
              <a:round/>
              <a:headEnd/>
              <a:tailEnd/>
            </a:ln>
          </p:spPr>
          <p:txBody>
            <a:bodyPr/>
            <a:lstStyle/>
            <a:p>
              <a:endParaRPr lang="en-US"/>
            </a:p>
          </p:txBody>
        </p:sp>
        <p:sp>
          <p:nvSpPr>
            <p:cNvPr id="21626" name="Freeform 116"/>
            <p:cNvSpPr>
              <a:spLocks/>
            </p:cNvSpPr>
            <p:nvPr/>
          </p:nvSpPr>
          <p:spPr bwMode="auto">
            <a:xfrm>
              <a:off x="1548" y="3032"/>
              <a:ext cx="47" cy="73"/>
            </a:xfrm>
            <a:custGeom>
              <a:avLst/>
              <a:gdLst>
                <a:gd name="T0" fmla="*/ 21 w 47"/>
                <a:gd name="T1" fmla="*/ 0 h 73"/>
                <a:gd name="T2" fmla="*/ 21 w 47"/>
                <a:gd name="T3" fmla="*/ 21 h 73"/>
                <a:gd name="T4" fmla="*/ 26 w 47"/>
                <a:gd name="T5" fmla="*/ 8 h 73"/>
                <a:gd name="T6" fmla="*/ 34 w 47"/>
                <a:gd name="T7" fmla="*/ 4 h 73"/>
                <a:gd name="T8" fmla="*/ 39 w 47"/>
                <a:gd name="T9" fmla="*/ 0 h 73"/>
                <a:gd name="T10" fmla="*/ 43 w 47"/>
                <a:gd name="T11" fmla="*/ 4 h 73"/>
                <a:gd name="T12" fmla="*/ 47 w 47"/>
                <a:gd name="T13" fmla="*/ 4 h 73"/>
                <a:gd name="T14" fmla="*/ 47 w 47"/>
                <a:gd name="T15" fmla="*/ 8 h 73"/>
                <a:gd name="T16" fmla="*/ 47 w 47"/>
                <a:gd name="T17" fmla="*/ 13 h 73"/>
                <a:gd name="T18" fmla="*/ 47 w 47"/>
                <a:gd name="T19" fmla="*/ 13 h 73"/>
                <a:gd name="T20" fmla="*/ 47 w 47"/>
                <a:gd name="T21" fmla="*/ 17 h 73"/>
                <a:gd name="T22" fmla="*/ 47 w 47"/>
                <a:gd name="T23" fmla="*/ 17 h 73"/>
                <a:gd name="T24" fmla="*/ 43 w 47"/>
                <a:gd name="T25" fmla="*/ 21 h 73"/>
                <a:gd name="T26" fmla="*/ 39 w 47"/>
                <a:gd name="T27" fmla="*/ 17 h 73"/>
                <a:gd name="T28" fmla="*/ 39 w 47"/>
                <a:gd name="T29" fmla="*/ 17 h 73"/>
                <a:gd name="T30" fmla="*/ 34 w 47"/>
                <a:gd name="T31" fmla="*/ 13 h 73"/>
                <a:gd name="T32" fmla="*/ 34 w 47"/>
                <a:gd name="T33" fmla="*/ 13 h 73"/>
                <a:gd name="T34" fmla="*/ 30 w 47"/>
                <a:gd name="T35" fmla="*/ 13 h 73"/>
                <a:gd name="T36" fmla="*/ 30 w 47"/>
                <a:gd name="T37" fmla="*/ 13 h 73"/>
                <a:gd name="T38" fmla="*/ 26 w 47"/>
                <a:gd name="T39" fmla="*/ 17 h 73"/>
                <a:gd name="T40" fmla="*/ 21 w 47"/>
                <a:gd name="T41" fmla="*/ 26 h 73"/>
                <a:gd name="T42" fmla="*/ 21 w 47"/>
                <a:gd name="T43" fmla="*/ 56 h 73"/>
                <a:gd name="T44" fmla="*/ 21 w 47"/>
                <a:gd name="T45" fmla="*/ 60 h 73"/>
                <a:gd name="T46" fmla="*/ 21 w 47"/>
                <a:gd name="T47" fmla="*/ 64 h 73"/>
                <a:gd name="T48" fmla="*/ 26 w 47"/>
                <a:gd name="T49" fmla="*/ 69 h 73"/>
                <a:gd name="T50" fmla="*/ 26 w 47"/>
                <a:gd name="T51" fmla="*/ 69 h 73"/>
                <a:gd name="T52" fmla="*/ 30 w 47"/>
                <a:gd name="T53" fmla="*/ 69 h 73"/>
                <a:gd name="T54" fmla="*/ 34 w 47"/>
                <a:gd name="T55" fmla="*/ 73 h 73"/>
                <a:gd name="T56" fmla="*/ 34 w 47"/>
                <a:gd name="T57" fmla="*/ 73 h 73"/>
                <a:gd name="T58" fmla="*/ 0 w 47"/>
                <a:gd name="T59" fmla="*/ 73 h 73"/>
                <a:gd name="T60" fmla="*/ 0 w 47"/>
                <a:gd name="T61" fmla="*/ 73 h 73"/>
                <a:gd name="T62" fmla="*/ 4 w 47"/>
                <a:gd name="T63" fmla="*/ 69 h 73"/>
                <a:gd name="T64" fmla="*/ 4 w 47"/>
                <a:gd name="T65" fmla="*/ 69 h 73"/>
                <a:gd name="T66" fmla="*/ 8 w 47"/>
                <a:gd name="T67" fmla="*/ 69 h 73"/>
                <a:gd name="T68" fmla="*/ 8 w 47"/>
                <a:gd name="T69" fmla="*/ 64 h 73"/>
                <a:gd name="T70" fmla="*/ 8 w 47"/>
                <a:gd name="T71" fmla="*/ 60 h 73"/>
                <a:gd name="T72" fmla="*/ 8 w 47"/>
                <a:gd name="T73" fmla="*/ 56 h 73"/>
                <a:gd name="T74" fmla="*/ 8 w 47"/>
                <a:gd name="T75" fmla="*/ 30 h 73"/>
                <a:gd name="T76" fmla="*/ 8 w 47"/>
                <a:gd name="T77" fmla="*/ 21 h 73"/>
                <a:gd name="T78" fmla="*/ 8 w 47"/>
                <a:gd name="T79" fmla="*/ 17 h 73"/>
                <a:gd name="T80" fmla="*/ 8 w 47"/>
                <a:gd name="T81" fmla="*/ 13 h 73"/>
                <a:gd name="T82" fmla="*/ 8 w 47"/>
                <a:gd name="T83" fmla="*/ 13 h 73"/>
                <a:gd name="T84" fmla="*/ 4 w 47"/>
                <a:gd name="T85" fmla="*/ 8 h 73"/>
                <a:gd name="T86" fmla="*/ 4 w 47"/>
                <a:gd name="T87" fmla="*/ 8 h 73"/>
                <a:gd name="T88" fmla="*/ 4 w 47"/>
                <a:gd name="T89" fmla="*/ 8 h 73"/>
                <a:gd name="T90" fmla="*/ 0 w 47"/>
                <a:gd name="T91" fmla="*/ 13 h 73"/>
                <a:gd name="T92" fmla="*/ 0 w 47"/>
                <a:gd name="T93" fmla="*/ 8 h 73"/>
                <a:gd name="T94" fmla="*/ 17 w 47"/>
                <a:gd name="T95" fmla="*/ 0 h 73"/>
                <a:gd name="T96" fmla="*/ 21 w 47"/>
                <a:gd name="T97" fmla="*/ 0 h 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
                <a:gd name="T148" fmla="*/ 0 h 73"/>
                <a:gd name="T149" fmla="*/ 47 w 47"/>
                <a:gd name="T150" fmla="*/ 73 h 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 h="73">
                  <a:moveTo>
                    <a:pt x="21" y="0"/>
                  </a:moveTo>
                  <a:lnTo>
                    <a:pt x="21" y="21"/>
                  </a:lnTo>
                  <a:lnTo>
                    <a:pt x="26" y="8"/>
                  </a:lnTo>
                  <a:lnTo>
                    <a:pt x="34" y="4"/>
                  </a:lnTo>
                  <a:lnTo>
                    <a:pt x="39" y="0"/>
                  </a:lnTo>
                  <a:lnTo>
                    <a:pt x="43" y="4"/>
                  </a:lnTo>
                  <a:lnTo>
                    <a:pt x="47" y="4"/>
                  </a:lnTo>
                  <a:lnTo>
                    <a:pt x="47" y="8"/>
                  </a:lnTo>
                  <a:lnTo>
                    <a:pt x="47" y="13"/>
                  </a:lnTo>
                  <a:lnTo>
                    <a:pt x="47" y="17"/>
                  </a:lnTo>
                  <a:lnTo>
                    <a:pt x="43" y="21"/>
                  </a:lnTo>
                  <a:lnTo>
                    <a:pt x="39" y="17"/>
                  </a:lnTo>
                  <a:lnTo>
                    <a:pt x="34" y="13"/>
                  </a:lnTo>
                  <a:lnTo>
                    <a:pt x="30" y="13"/>
                  </a:lnTo>
                  <a:lnTo>
                    <a:pt x="26" y="17"/>
                  </a:lnTo>
                  <a:lnTo>
                    <a:pt x="21" y="26"/>
                  </a:lnTo>
                  <a:lnTo>
                    <a:pt x="21" y="56"/>
                  </a:lnTo>
                  <a:lnTo>
                    <a:pt x="21" y="60"/>
                  </a:lnTo>
                  <a:lnTo>
                    <a:pt x="21" y="64"/>
                  </a:lnTo>
                  <a:lnTo>
                    <a:pt x="26" y="69"/>
                  </a:lnTo>
                  <a:lnTo>
                    <a:pt x="30" y="69"/>
                  </a:lnTo>
                  <a:lnTo>
                    <a:pt x="34" y="73"/>
                  </a:lnTo>
                  <a:lnTo>
                    <a:pt x="0" y="73"/>
                  </a:lnTo>
                  <a:lnTo>
                    <a:pt x="4" y="69"/>
                  </a:lnTo>
                  <a:lnTo>
                    <a:pt x="8" y="69"/>
                  </a:lnTo>
                  <a:lnTo>
                    <a:pt x="8" y="64"/>
                  </a:lnTo>
                  <a:lnTo>
                    <a:pt x="8" y="60"/>
                  </a:lnTo>
                  <a:lnTo>
                    <a:pt x="8" y="56"/>
                  </a:lnTo>
                  <a:lnTo>
                    <a:pt x="8" y="30"/>
                  </a:lnTo>
                  <a:lnTo>
                    <a:pt x="8" y="21"/>
                  </a:lnTo>
                  <a:lnTo>
                    <a:pt x="8" y="17"/>
                  </a:lnTo>
                  <a:lnTo>
                    <a:pt x="8" y="13"/>
                  </a:lnTo>
                  <a:lnTo>
                    <a:pt x="4" y="8"/>
                  </a:lnTo>
                  <a:lnTo>
                    <a:pt x="0" y="13"/>
                  </a:lnTo>
                  <a:lnTo>
                    <a:pt x="0" y="8"/>
                  </a:lnTo>
                  <a:lnTo>
                    <a:pt x="17" y="0"/>
                  </a:lnTo>
                  <a:lnTo>
                    <a:pt x="21" y="0"/>
                  </a:lnTo>
                  <a:close/>
                </a:path>
              </a:pathLst>
            </a:custGeom>
            <a:solidFill>
              <a:srgbClr val="000000"/>
            </a:solidFill>
            <a:ln w="0">
              <a:solidFill>
                <a:srgbClr val="000000"/>
              </a:solidFill>
              <a:round/>
              <a:headEnd/>
              <a:tailEnd/>
            </a:ln>
          </p:spPr>
          <p:txBody>
            <a:bodyPr/>
            <a:lstStyle/>
            <a:p>
              <a:endParaRPr lang="en-US"/>
            </a:p>
          </p:txBody>
        </p:sp>
        <p:sp>
          <p:nvSpPr>
            <p:cNvPr id="21627" name="Freeform 117"/>
            <p:cNvSpPr>
              <a:spLocks/>
            </p:cNvSpPr>
            <p:nvPr/>
          </p:nvSpPr>
          <p:spPr bwMode="auto">
            <a:xfrm>
              <a:off x="1600" y="3036"/>
              <a:ext cx="73" cy="69"/>
            </a:xfrm>
            <a:custGeom>
              <a:avLst/>
              <a:gdLst>
                <a:gd name="T0" fmla="*/ 0 w 73"/>
                <a:gd name="T1" fmla="*/ 0 h 69"/>
                <a:gd name="T2" fmla="*/ 30 w 73"/>
                <a:gd name="T3" fmla="*/ 0 h 69"/>
                <a:gd name="T4" fmla="*/ 30 w 73"/>
                <a:gd name="T5" fmla="*/ 0 h 69"/>
                <a:gd name="T6" fmla="*/ 30 w 73"/>
                <a:gd name="T7" fmla="*/ 0 h 69"/>
                <a:gd name="T8" fmla="*/ 25 w 73"/>
                <a:gd name="T9" fmla="*/ 0 h 69"/>
                <a:gd name="T10" fmla="*/ 25 w 73"/>
                <a:gd name="T11" fmla="*/ 4 h 69"/>
                <a:gd name="T12" fmla="*/ 25 w 73"/>
                <a:gd name="T13" fmla="*/ 4 h 69"/>
                <a:gd name="T14" fmla="*/ 21 w 73"/>
                <a:gd name="T15" fmla="*/ 4 h 69"/>
                <a:gd name="T16" fmla="*/ 25 w 73"/>
                <a:gd name="T17" fmla="*/ 9 h 69"/>
                <a:gd name="T18" fmla="*/ 25 w 73"/>
                <a:gd name="T19" fmla="*/ 13 h 69"/>
                <a:gd name="T20" fmla="*/ 38 w 73"/>
                <a:gd name="T21" fmla="*/ 52 h 69"/>
                <a:gd name="T22" fmla="*/ 56 w 73"/>
                <a:gd name="T23" fmla="*/ 13 h 69"/>
                <a:gd name="T24" fmla="*/ 56 w 73"/>
                <a:gd name="T25" fmla="*/ 9 h 69"/>
                <a:gd name="T26" fmla="*/ 56 w 73"/>
                <a:gd name="T27" fmla="*/ 4 h 69"/>
                <a:gd name="T28" fmla="*/ 56 w 73"/>
                <a:gd name="T29" fmla="*/ 4 h 69"/>
                <a:gd name="T30" fmla="*/ 56 w 73"/>
                <a:gd name="T31" fmla="*/ 4 h 69"/>
                <a:gd name="T32" fmla="*/ 56 w 73"/>
                <a:gd name="T33" fmla="*/ 0 h 69"/>
                <a:gd name="T34" fmla="*/ 56 w 73"/>
                <a:gd name="T35" fmla="*/ 0 h 69"/>
                <a:gd name="T36" fmla="*/ 51 w 73"/>
                <a:gd name="T37" fmla="*/ 0 h 69"/>
                <a:gd name="T38" fmla="*/ 51 w 73"/>
                <a:gd name="T39" fmla="*/ 0 h 69"/>
                <a:gd name="T40" fmla="*/ 51 w 73"/>
                <a:gd name="T41" fmla="*/ 0 h 69"/>
                <a:gd name="T42" fmla="*/ 73 w 73"/>
                <a:gd name="T43" fmla="*/ 0 h 69"/>
                <a:gd name="T44" fmla="*/ 73 w 73"/>
                <a:gd name="T45" fmla="*/ 0 h 69"/>
                <a:gd name="T46" fmla="*/ 69 w 73"/>
                <a:gd name="T47" fmla="*/ 0 h 69"/>
                <a:gd name="T48" fmla="*/ 64 w 73"/>
                <a:gd name="T49" fmla="*/ 4 h 69"/>
                <a:gd name="T50" fmla="*/ 64 w 73"/>
                <a:gd name="T51" fmla="*/ 4 h 69"/>
                <a:gd name="T52" fmla="*/ 60 w 73"/>
                <a:gd name="T53" fmla="*/ 13 h 69"/>
                <a:gd name="T54" fmla="*/ 38 w 73"/>
                <a:gd name="T55" fmla="*/ 69 h 69"/>
                <a:gd name="T56" fmla="*/ 34 w 73"/>
                <a:gd name="T57" fmla="*/ 69 h 69"/>
                <a:gd name="T58" fmla="*/ 8 w 73"/>
                <a:gd name="T59" fmla="*/ 13 h 69"/>
                <a:gd name="T60" fmla="*/ 8 w 73"/>
                <a:gd name="T61" fmla="*/ 9 h 69"/>
                <a:gd name="T62" fmla="*/ 8 w 73"/>
                <a:gd name="T63" fmla="*/ 4 h 69"/>
                <a:gd name="T64" fmla="*/ 4 w 73"/>
                <a:gd name="T65" fmla="*/ 4 h 69"/>
                <a:gd name="T66" fmla="*/ 4 w 73"/>
                <a:gd name="T67" fmla="*/ 0 h 69"/>
                <a:gd name="T68" fmla="*/ 0 w 73"/>
                <a:gd name="T69" fmla="*/ 0 h 69"/>
                <a:gd name="T70" fmla="*/ 0 w 73"/>
                <a:gd name="T71" fmla="*/ 0 h 69"/>
                <a:gd name="T72" fmla="*/ 0 w 73"/>
                <a:gd name="T73" fmla="*/ 0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3"/>
                <a:gd name="T112" fmla="*/ 0 h 69"/>
                <a:gd name="T113" fmla="*/ 73 w 73"/>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3" h="69">
                  <a:moveTo>
                    <a:pt x="0" y="0"/>
                  </a:moveTo>
                  <a:lnTo>
                    <a:pt x="30" y="0"/>
                  </a:lnTo>
                  <a:lnTo>
                    <a:pt x="25" y="0"/>
                  </a:lnTo>
                  <a:lnTo>
                    <a:pt x="25" y="4"/>
                  </a:lnTo>
                  <a:lnTo>
                    <a:pt x="21" y="4"/>
                  </a:lnTo>
                  <a:lnTo>
                    <a:pt x="25" y="9"/>
                  </a:lnTo>
                  <a:lnTo>
                    <a:pt x="25" y="13"/>
                  </a:lnTo>
                  <a:lnTo>
                    <a:pt x="38" y="52"/>
                  </a:lnTo>
                  <a:lnTo>
                    <a:pt x="56" y="13"/>
                  </a:lnTo>
                  <a:lnTo>
                    <a:pt x="56" y="9"/>
                  </a:lnTo>
                  <a:lnTo>
                    <a:pt x="56" y="4"/>
                  </a:lnTo>
                  <a:lnTo>
                    <a:pt x="56" y="0"/>
                  </a:lnTo>
                  <a:lnTo>
                    <a:pt x="51" y="0"/>
                  </a:lnTo>
                  <a:lnTo>
                    <a:pt x="73" y="0"/>
                  </a:lnTo>
                  <a:lnTo>
                    <a:pt x="69" y="0"/>
                  </a:lnTo>
                  <a:lnTo>
                    <a:pt x="64" y="4"/>
                  </a:lnTo>
                  <a:lnTo>
                    <a:pt x="60" y="13"/>
                  </a:lnTo>
                  <a:lnTo>
                    <a:pt x="38" y="69"/>
                  </a:lnTo>
                  <a:lnTo>
                    <a:pt x="34" y="69"/>
                  </a:lnTo>
                  <a:lnTo>
                    <a:pt x="8" y="13"/>
                  </a:lnTo>
                  <a:lnTo>
                    <a:pt x="8" y="9"/>
                  </a:lnTo>
                  <a:lnTo>
                    <a:pt x="8" y="4"/>
                  </a:lnTo>
                  <a:lnTo>
                    <a:pt x="4"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21628" name="Freeform 118"/>
            <p:cNvSpPr>
              <a:spLocks noEditPoints="1"/>
            </p:cNvSpPr>
            <p:nvPr/>
          </p:nvSpPr>
          <p:spPr bwMode="auto">
            <a:xfrm>
              <a:off x="1677" y="3032"/>
              <a:ext cx="56" cy="73"/>
            </a:xfrm>
            <a:custGeom>
              <a:avLst/>
              <a:gdLst>
                <a:gd name="T0" fmla="*/ 9 w 56"/>
                <a:gd name="T1" fmla="*/ 30 h 73"/>
                <a:gd name="T2" fmla="*/ 13 w 56"/>
                <a:gd name="T3" fmla="*/ 43 h 73"/>
                <a:gd name="T4" fmla="*/ 17 w 56"/>
                <a:gd name="T5" fmla="*/ 52 h 73"/>
                <a:gd name="T6" fmla="*/ 26 w 56"/>
                <a:gd name="T7" fmla="*/ 60 h 73"/>
                <a:gd name="T8" fmla="*/ 35 w 56"/>
                <a:gd name="T9" fmla="*/ 60 h 73"/>
                <a:gd name="T10" fmla="*/ 43 w 56"/>
                <a:gd name="T11" fmla="*/ 60 h 73"/>
                <a:gd name="T12" fmla="*/ 48 w 56"/>
                <a:gd name="T13" fmla="*/ 60 h 73"/>
                <a:gd name="T14" fmla="*/ 52 w 56"/>
                <a:gd name="T15" fmla="*/ 52 h 73"/>
                <a:gd name="T16" fmla="*/ 56 w 56"/>
                <a:gd name="T17" fmla="*/ 47 h 73"/>
                <a:gd name="T18" fmla="*/ 56 w 56"/>
                <a:gd name="T19" fmla="*/ 47 h 73"/>
                <a:gd name="T20" fmla="*/ 56 w 56"/>
                <a:gd name="T21" fmla="*/ 56 h 73"/>
                <a:gd name="T22" fmla="*/ 48 w 56"/>
                <a:gd name="T23" fmla="*/ 64 h 73"/>
                <a:gd name="T24" fmla="*/ 39 w 56"/>
                <a:gd name="T25" fmla="*/ 73 h 73"/>
                <a:gd name="T26" fmla="*/ 30 w 56"/>
                <a:gd name="T27" fmla="*/ 73 h 73"/>
                <a:gd name="T28" fmla="*/ 17 w 56"/>
                <a:gd name="T29" fmla="*/ 73 h 73"/>
                <a:gd name="T30" fmla="*/ 9 w 56"/>
                <a:gd name="T31" fmla="*/ 64 h 73"/>
                <a:gd name="T32" fmla="*/ 0 w 56"/>
                <a:gd name="T33" fmla="*/ 52 h 73"/>
                <a:gd name="T34" fmla="*/ 0 w 56"/>
                <a:gd name="T35" fmla="*/ 39 h 73"/>
                <a:gd name="T36" fmla="*/ 0 w 56"/>
                <a:gd name="T37" fmla="*/ 21 h 73"/>
                <a:gd name="T38" fmla="*/ 9 w 56"/>
                <a:gd name="T39" fmla="*/ 13 h 73"/>
                <a:gd name="T40" fmla="*/ 17 w 56"/>
                <a:gd name="T41" fmla="*/ 4 h 73"/>
                <a:gd name="T42" fmla="*/ 30 w 56"/>
                <a:gd name="T43" fmla="*/ 0 h 73"/>
                <a:gd name="T44" fmla="*/ 43 w 56"/>
                <a:gd name="T45" fmla="*/ 4 h 73"/>
                <a:gd name="T46" fmla="*/ 52 w 56"/>
                <a:gd name="T47" fmla="*/ 8 h 73"/>
                <a:gd name="T48" fmla="*/ 56 w 56"/>
                <a:gd name="T49" fmla="*/ 17 h 73"/>
                <a:gd name="T50" fmla="*/ 56 w 56"/>
                <a:gd name="T51" fmla="*/ 30 h 73"/>
                <a:gd name="T52" fmla="*/ 9 w 56"/>
                <a:gd name="T53" fmla="*/ 30 h 73"/>
                <a:gd name="T54" fmla="*/ 9 w 56"/>
                <a:gd name="T55" fmla="*/ 26 h 73"/>
                <a:gd name="T56" fmla="*/ 43 w 56"/>
                <a:gd name="T57" fmla="*/ 26 h 73"/>
                <a:gd name="T58" fmla="*/ 39 w 56"/>
                <a:gd name="T59" fmla="*/ 17 h 73"/>
                <a:gd name="T60" fmla="*/ 39 w 56"/>
                <a:gd name="T61" fmla="*/ 17 h 73"/>
                <a:gd name="T62" fmla="*/ 39 w 56"/>
                <a:gd name="T63" fmla="*/ 13 h 73"/>
                <a:gd name="T64" fmla="*/ 35 w 56"/>
                <a:gd name="T65" fmla="*/ 8 h 73"/>
                <a:gd name="T66" fmla="*/ 30 w 56"/>
                <a:gd name="T67" fmla="*/ 8 h 73"/>
                <a:gd name="T68" fmla="*/ 26 w 56"/>
                <a:gd name="T69" fmla="*/ 8 h 73"/>
                <a:gd name="T70" fmla="*/ 22 w 56"/>
                <a:gd name="T71" fmla="*/ 8 h 73"/>
                <a:gd name="T72" fmla="*/ 17 w 56"/>
                <a:gd name="T73" fmla="*/ 13 h 73"/>
                <a:gd name="T74" fmla="*/ 13 w 56"/>
                <a:gd name="T75" fmla="*/ 17 h 73"/>
                <a:gd name="T76" fmla="*/ 9 w 56"/>
                <a:gd name="T77" fmla="*/ 26 h 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
                <a:gd name="T118" fmla="*/ 0 h 73"/>
                <a:gd name="T119" fmla="*/ 56 w 56"/>
                <a:gd name="T120" fmla="*/ 73 h 7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 h="73">
                  <a:moveTo>
                    <a:pt x="9" y="30"/>
                  </a:moveTo>
                  <a:lnTo>
                    <a:pt x="13" y="43"/>
                  </a:lnTo>
                  <a:lnTo>
                    <a:pt x="17" y="52"/>
                  </a:lnTo>
                  <a:lnTo>
                    <a:pt x="26" y="60"/>
                  </a:lnTo>
                  <a:lnTo>
                    <a:pt x="35" y="60"/>
                  </a:lnTo>
                  <a:lnTo>
                    <a:pt x="43" y="60"/>
                  </a:lnTo>
                  <a:lnTo>
                    <a:pt x="48" y="60"/>
                  </a:lnTo>
                  <a:lnTo>
                    <a:pt x="52" y="52"/>
                  </a:lnTo>
                  <a:lnTo>
                    <a:pt x="56" y="47"/>
                  </a:lnTo>
                  <a:lnTo>
                    <a:pt x="56" y="56"/>
                  </a:lnTo>
                  <a:lnTo>
                    <a:pt x="48" y="64"/>
                  </a:lnTo>
                  <a:lnTo>
                    <a:pt x="39" y="73"/>
                  </a:lnTo>
                  <a:lnTo>
                    <a:pt x="30" y="73"/>
                  </a:lnTo>
                  <a:lnTo>
                    <a:pt x="17" y="73"/>
                  </a:lnTo>
                  <a:lnTo>
                    <a:pt x="9" y="64"/>
                  </a:lnTo>
                  <a:lnTo>
                    <a:pt x="0" y="52"/>
                  </a:lnTo>
                  <a:lnTo>
                    <a:pt x="0" y="39"/>
                  </a:lnTo>
                  <a:lnTo>
                    <a:pt x="0" y="21"/>
                  </a:lnTo>
                  <a:lnTo>
                    <a:pt x="9" y="13"/>
                  </a:lnTo>
                  <a:lnTo>
                    <a:pt x="17" y="4"/>
                  </a:lnTo>
                  <a:lnTo>
                    <a:pt x="30" y="0"/>
                  </a:lnTo>
                  <a:lnTo>
                    <a:pt x="43" y="4"/>
                  </a:lnTo>
                  <a:lnTo>
                    <a:pt x="52" y="8"/>
                  </a:lnTo>
                  <a:lnTo>
                    <a:pt x="56" y="17"/>
                  </a:lnTo>
                  <a:lnTo>
                    <a:pt x="56" y="30"/>
                  </a:lnTo>
                  <a:lnTo>
                    <a:pt x="9" y="30"/>
                  </a:lnTo>
                  <a:close/>
                  <a:moveTo>
                    <a:pt x="9" y="26"/>
                  </a:moveTo>
                  <a:lnTo>
                    <a:pt x="43" y="26"/>
                  </a:lnTo>
                  <a:lnTo>
                    <a:pt x="39" y="17"/>
                  </a:lnTo>
                  <a:lnTo>
                    <a:pt x="39" y="13"/>
                  </a:lnTo>
                  <a:lnTo>
                    <a:pt x="35" y="8"/>
                  </a:lnTo>
                  <a:lnTo>
                    <a:pt x="30" y="8"/>
                  </a:lnTo>
                  <a:lnTo>
                    <a:pt x="26" y="8"/>
                  </a:lnTo>
                  <a:lnTo>
                    <a:pt x="22" y="8"/>
                  </a:lnTo>
                  <a:lnTo>
                    <a:pt x="17" y="13"/>
                  </a:lnTo>
                  <a:lnTo>
                    <a:pt x="13" y="17"/>
                  </a:lnTo>
                  <a:lnTo>
                    <a:pt x="9" y="26"/>
                  </a:lnTo>
                  <a:close/>
                </a:path>
              </a:pathLst>
            </a:custGeom>
            <a:solidFill>
              <a:srgbClr val="000000"/>
            </a:solidFill>
            <a:ln w="0">
              <a:solidFill>
                <a:srgbClr val="000000"/>
              </a:solidFill>
              <a:round/>
              <a:headEnd/>
              <a:tailEnd/>
            </a:ln>
          </p:spPr>
          <p:txBody>
            <a:bodyPr/>
            <a:lstStyle/>
            <a:p>
              <a:endParaRPr lang="en-US"/>
            </a:p>
          </p:txBody>
        </p:sp>
        <p:sp>
          <p:nvSpPr>
            <p:cNvPr id="21629" name="Freeform 119"/>
            <p:cNvSpPr>
              <a:spLocks/>
            </p:cNvSpPr>
            <p:nvPr/>
          </p:nvSpPr>
          <p:spPr bwMode="auto">
            <a:xfrm>
              <a:off x="1750" y="3032"/>
              <a:ext cx="48" cy="73"/>
            </a:xfrm>
            <a:custGeom>
              <a:avLst/>
              <a:gdLst>
                <a:gd name="T0" fmla="*/ 39 w 48"/>
                <a:gd name="T1" fmla="*/ 0 h 73"/>
                <a:gd name="T2" fmla="*/ 39 w 48"/>
                <a:gd name="T3" fmla="*/ 26 h 73"/>
                <a:gd name="T4" fmla="*/ 39 w 48"/>
                <a:gd name="T5" fmla="*/ 26 h 73"/>
                <a:gd name="T6" fmla="*/ 35 w 48"/>
                <a:gd name="T7" fmla="*/ 17 h 73"/>
                <a:gd name="T8" fmla="*/ 31 w 48"/>
                <a:gd name="T9" fmla="*/ 8 h 73"/>
                <a:gd name="T10" fmla="*/ 26 w 48"/>
                <a:gd name="T11" fmla="*/ 8 h 73"/>
                <a:gd name="T12" fmla="*/ 22 w 48"/>
                <a:gd name="T13" fmla="*/ 8 h 73"/>
                <a:gd name="T14" fmla="*/ 18 w 48"/>
                <a:gd name="T15" fmla="*/ 8 h 73"/>
                <a:gd name="T16" fmla="*/ 13 w 48"/>
                <a:gd name="T17" fmla="*/ 8 h 73"/>
                <a:gd name="T18" fmla="*/ 9 w 48"/>
                <a:gd name="T19" fmla="*/ 13 h 73"/>
                <a:gd name="T20" fmla="*/ 9 w 48"/>
                <a:gd name="T21" fmla="*/ 17 h 73"/>
                <a:gd name="T22" fmla="*/ 9 w 48"/>
                <a:gd name="T23" fmla="*/ 17 h 73"/>
                <a:gd name="T24" fmla="*/ 9 w 48"/>
                <a:gd name="T25" fmla="*/ 21 h 73"/>
                <a:gd name="T26" fmla="*/ 13 w 48"/>
                <a:gd name="T27" fmla="*/ 26 h 73"/>
                <a:gd name="T28" fmla="*/ 18 w 48"/>
                <a:gd name="T29" fmla="*/ 30 h 73"/>
                <a:gd name="T30" fmla="*/ 31 w 48"/>
                <a:gd name="T31" fmla="*/ 34 h 73"/>
                <a:gd name="T32" fmla="*/ 39 w 48"/>
                <a:gd name="T33" fmla="*/ 39 h 73"/>
                <a:gd name="T34" fmla="*/ 44 w 48"/>
                <a:gd name="T35" fmla="*/ 47 h 73"/>
                <a:gd name="T36" fmla="*/ 48 w 48"/>
                <a:gd name="T37" fmla="*/ 52 h 73"/>
                <a:gd name="T38" fmla="*/ 44 w 48"/>
                <a:gd name="T39" fmla="*/ 60 h 73"/>
                <a:gd name="T40" fmla="*/ 39 w 48"/>
                <a:gd name="T41" fmla="*/ 69 h 73"/>
                <a:gd name="T42" fmla="*/ 31 w 48"/>
                <a:gd name="T43" fmla="*/ 73 h 73"/>
                <a:gd name="T44" fmla="*/ 22 w 48"/>
                <a:gd name="T45" fmla="*/ 73 h 73"/>
                <a:gd name="T46" fmla="*/ 13 w 48"/>
                <a:gd name="T47" fmla="*/ 73 h 73"/>
                <a:gd name="T48" fmla="*/ 9 w 48"/>
                <a:gd name="T49" fmla="*/ 73 h 73"/>
                <a:gd name="T50" fmla="*/ 5 w 48"/>
                <a:gd name="T51" fmla="*/ 73 h 73"/>
                <a:gd name="T52" fmla="*/ 5 w 48"/>
                <a:gd name="T53" fmla="*/ 73 h 73"/>
                <a:gd name="T54" fmla="*/ 0 w 48"/>
                <a:gd name="T55" fmla="*/ 73 h 73"/>
                <a:gd name="T56" fmla="*/ 0 w 48"/>
                <a:gd name="T57" fmla="*/ 73 h 73"/>
                <a:gd name="T58" fmla="*/ 0 w 48"/>
                <a:gd name="T59" fmla="*/ 73 h 73"/>
                <a:gd name="T60" fmla="*/ 0 w 48"/>
                <a:gd name="T61" fmla="*/ 52 h 73"/>
                <a:gd name="T62" fmla="*/ 0 w 48"/>
                <a:gd name="T63" fmla="*/ 52 h 73"/>
                <a:gd name="T64" fmla="*/ 5 w 48"/>
                <a:gd name="T65" fmla="*/ 60 h 73"/>
                <a:gd name="T66" fmla="*/ 9 w 48"/>
                <a:gd name="T67" fmla="*/ 64 h 73"/>
                <a:gd name="T68" fmla="*/ 13 w 48"/>
                <a:gd name="T69" fmla="*/ 69 h 73"/>
                <a:gd name="T70" fmla="*/ 22 w 48"/>
                <a:gd name="T71" fmla="*/ 69 h 73"/>
                <a:gd name="T72" fmla="*/ 26 w 48"/>
                <a:gd name="T73" fmla="*/ 69 h 73"/>
                <a:gd name="T74" fmla="*/ 31 w 48"/>
                <a:gd name="T75" fmla="*/ 64 h 73"/>
                <a:gd name="T76" fmla="*/ 35 w 48"/>
                <a:gd name="T77" fmla="*/ 64 h 73"/>
                <a:gd name="T78" fmla="*/ 35 w 48"/>
                <a:gd name="T79" fmla="*/ 60 h 73"/>
                <a:gd name="T80" fmla="*/ 35 w 48"/>
                <a:gd name="T81" fmla="*/ 56 h 73"/>
                <a:gd name="T82" fmla="*/ 31 w 48"/>
                <a:gd name="T83" fmla="*/ 52 h 73"/>
                <a:gd name="T84" fmla="*/ 26 w 48"/>
                <a:gd name="T85" fmla="*/ 47 h 73"/>
                <a:gd name="T86" fmla="*/ 18 w 48"/>
                <a:gd name="T87" fmla="*/ 43 h 73"/>
                <a:gd name="T88" fmla="*/ 9 w 48"/>
                <a:gd name="T89" fmla="*/ 39 h 73"/>
                <a:gd name="T90" fmla="*/ 0 w 48"/>
                <a:gd name="T91" fmla="*/ 30 h 73"/>
                <a:gd name="T92" fmla="*/ 0 w 48"/>
                <a:gd name="T93" fmla="*/ 26 h 73"/>
                <a:gd name="T94" fmla="*/ 0 w 48"/>
                <a:gd name="T95" fmla="*/ 21 h 73"/>
                <a:gd name="T96" fmla="*/ 0 w 48"/>
                <a:gd name="T97" fmla="*/ 13 h 73"/>
                <a:gd name="T98" fmla="*/ 5 w 48"/>
                <a:gd name="T99" fmla="*/ 8 h 73"/>
                <a:gd name="T100" fmla="*/ 13 w 48"/>
                <a:gd name="T101" fmla="*/ 4 h 73"/>
                <a:gd name="T102" fmla="*/ 22 w 48"/>
                <a:gd name="T103" fmla="*/ 0 h 73"/>
                <a:gd name="T104" fmla="*/ 26 w 48"/>
                <a:gd name="T105" fmla="*/ 4 h 73"/>
                <a:gd name="T106" fmla="*/ 31 w 48"/>
                <a:gd name="T107" fmla="*/ 4 h 73"/>
                <a:gd name="T108" fmla="*/ 35 w 48"/>
                <a:gd name="T109" fmla="*/ 4 h 73"/>
                <a:gd name="T110" fmla="*/ 35 w 48"/>
                <a:gd name="T111" fmla="*/ 4 h 73"/>
                <a:gd name="T112" fmla="*/ 35 w 48"/>
                <a:gd name="T113" fmla="*/ 4 h 73"/>
                <a:gd name="T114" fmla="*/ 39 w 48"/>
                <a:gd name="T115" fmla="*/ 4 h 73"/>
                <a:gd name="T116" fmla="*/ 39 w 48"/>
                <a:gd name="T117" fmla="*/ 4 h 73"/>
                <a:gd name="T118" fmla="*/ 39 w 48"/>
                <a:gd name="T119" fmla="*/ 0 h 73"/>
                <a:gd name="T120" fmla="*/ 39 w 48"/>
                <a:gd name="T121" fmla="*/ 0 h 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3"/>
                <a:gd name="T185" fmla="*/ 48 w 48"/>
                <a:gd name="T186" fmla="*/ 73 h 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3">
                  <a:moveTo>
                    <a:pt x="39" y="0"/>
                  </a:moveTo>
                  <a:lnTo>
                    <a:pt x="39" y="26"/>
                  </a:lnTo>
                  <a:lnTo>
                    <a:pt x="35" y="17"/>
                  </a:lnTo>
                  <a:lnTo>
                    <a:pt x="31" y="8"/>
                  </a:lnTo>
                  <a:lnTo>
                    <a:pt x="26" y="8"/>
                  </a:lnTo>
                  <a:lnTo>
                    <a:pt x="22" y="8"/>
                  </a:lnTo>
                  <a:lnTo>
                    <a:pt x="18" y="8"/>
                  </a:lnTo>
                  <a:lnTo>
                    <a:pt x="13" y="8"/>
                  </a:lnTo>
                  <a:lnTo>
                    <a:pt x="9" y="13"/>
                  </a:lnTo>
                  <a:lnTo>
                    <a:pt x="9" y="17"/>
                  </a:lnTo>
                  <a:lnTo>
                    <a:pt x="9" y="21"/>
                  </a:lnTo>
                  <a:lnTo>
                    <a:pt x="13" y="26"/>
                  </a:lnTo>
                  <a:lnTo>
                    <a:pt x="18" y="30"/>
                  </a:lnTo>
                  <a:lnTo>
                    <a:pt x="31" y="34"/>
                  </a:lnTo>
                  <a:lnTo>
                    <a:pt x="39" y="39"/>
                  </a:lnTo>
                  <a:lnTo>
                    <a:pt x="44" y="47"/>
                  </a:lnTo>
                  <a:lnTo>
                    <a:pt x="48" y="52"/>
                  </a:lnTo>
                  <a:lnTo>
                    <a:pt x="44" y="60"/>
                  </a:lnTo>
                  <a:lnTo>
                    <a:pt x="39" y="69"/>
                  </a:lnTo>
                  <a:lnTo>
                    <a:pt x="31" y="73"/>
                  </a:lnTo>
                  <a:lnTo>
                    <a:pt x="22" y="73"/>
                  </a:lnTo>
                  <a:lnTo>
                    <a:pt x="13" y="73"/>
                  </a:lnTo>
                  <a:lnTo>
                    <a:pt x="9" y="73"/>
                  </a:lnTo>
                  <a:lnTo>
                    <a:pt x="5" y="73"/>
                  </a:lnTo>
                  <a:lnTo>
                    <a:pt x="0" y="73"/>
                  </a:lnTo>
                  <a:lnTo>
                    <a:pt x="0" y="52"/>
                  </a:lnTo>
                  <a:lnTo>
                    <a:pt x="5" y="60"/>
                  </a:lnTo>
                  <a:lnTo>
                    <a:pt x="9" y="64"/>
                  </a:lnTo>
                  <a:lnTo>
                    <a:pt x="13" y="69"/>
                  </a:lnTo>
                  <a:lnTo>
                    <a:pt x="22" y="69"/>
                  </a:lnTo>
                  <a:lnTo>
                    <a:pt x="26" y="69"/>
                  </a:lnTo>
                  <a:lnTo>
                    <a:pt x="31" y="64"/>
                  </a:lnTo>
                  <a:lnTo>
                    <a:pt x="35" y="64"/>
                  </a:lnTo>
                  <a:lnTo>
                    <a:pt x="35" y="60"/>
                  </a:lnTo>
                  <a:lnTo>
                    <a:pt x="35" y="56"/>
                  </a:lnTo>
                  <a:lnTo>
                    <a:pt x="31" y="52"/>
                  </a:lnTo>
                  <a:lnTo>
                    <a:pt x="26" y="47"/>
                  </a:lnTo>
                  <a:lnTo>
                    <a:pt x="18" y="43"/>
                  </a:lnTo>
                  <a:lnTo>
                    <a:pt x="9" y="39"/>
                  </a:lnTo>
                  <a:lnTo>
                    <a:pt x="0" y="30"/>
                  </a:lnTo>
                  <a:lnTo>
                    <a:pt x="0" y="26"/>
                  </a:lnTo>
                  <a:lnTo>
                    <a:pt x="0" y="21"/>
                  </a:lnTo>
                  <a:lnTo>
                    <a:pt x="0" y="13"/>
                  </a:lnTo>
                  <a:lnTo>
                    <a:pt x="5" y="8"/>
                  </a:lnTo>
                  <a:lnTo>
                    <a:pt x="13" y="4"/>
                  </a:lnTo>
                  <a:lnTo>
                    <a:pt x="22" y="0"/>
                  </a:lnTo>
                  <a:lnTo>
                    <a:pt x="26" y="4"/>
                  </a:lnTo>
                  <a:lnTo>
                    <a:pt x="31" y="4"/>
                  </a:lnTo>
                  <a:lnTo>
                    <a:pt x="35" y="4"/>
                  </a:lnTo>
                  <a:lnTo>
                    <a:pt x="39" y="4"/>
                  </a:lnTo>
                  <a:lnTo>
                    <a:pt x="39" y="0"/>
                  </a:lnTo>
                  <a:close/>
                </a:path>
              </a:pathLst>
            </a:custGeom>
            <a:solidFill>
              <a:srgbClr val="000000"/>
            </a:solidFill>
            <a:ln w="0">
              <a:solidFill>
                <a:srgbClr val="000000"/>
              </a:solidFill>
              <a:round/>
              <a:headEnd/>
              <a:tailEnd/>
            </a:ln>
          </p:spPr>
          <p:txBody>
            <a:bodyPr/>
            <a:lstStyle/>
            <a:p>
              <a:endParaRPr lang="en-US"/>
            </a:p>
          </p:txBody>
        </p:sp>
        <p:sp>
          <p:nvSpPr>
            <p:cNvPr id="21630" name="Freeform 120"/>
            <p:cNvSpPr>
              <a:spLocks/>
            </p:cNvSpPr>
            <p:nvPr/>
          </p:nvSpPr>
          <p:spPr bwMode="auto">
            <a:xfrm>
              <a:off x="2397" y="3032"/>
              <a:ext cx="117" cy="73"/>
            </a:xfrm>
            <a:custGeom>
              <a:avLst/>
              <a:gdLst>
                <a:gd name="T0" fmla="*/ 30 w 117"/>
                <a:gd name="T1" fmla="*/ 13 h 73"/>
                <a:gd name="T2" fmla="*/ 35 w 117"/>
                <a:gd name="T3" fmla="*/ 4 h 73"/>
                <a:gd name="T4" fmla="*/ 43 w 117"/>
                <a:gd name="T5" fmla="*/ 4 h 73"/>
                <a:gd name="T6" fmla="*/ 52 w 117"/>
                <a:gd name="T7" fmla="*/ 4 h 73"/>
                <a:gd name="T8" fmla="*/ 60 w 117"/>
                <a:gd name="T9" fmla="*/ 8 h 73"/>
                <a:gd name="T10" fmla="*/ 69 w 117"/>
                <a:gd name="T11" fmla="*/ 8 h 73"/>
                <a:gd name="T12" fmla="*/ 82 w 117"/>
                <a:gd name="T13" fmla="*/ 4 h 73"/>
                <a:gd name="T14" fmla="*/ 95 w 117"/>
                <a:gd name="T15" fmla="*/ 4 h 73"/>
                <a:gd name="T16" fmla="*/ 104 w 117"/>
                <a:gd name="T17" fmla="*/ 8 h 73"/>
                <a:gd name="T18" fmla="*/ 108 w 117"/>
                <a:gd name="T19" fmla="*/ 17 h 73"/>
                <a:gd name="T20" fmla="*/ 108 w 117"/>
                <a:gd name="T21" fmla="*/ 56 h 73"/>
                <a:gd name="T22" fmla="*/ 108 w 117"/>
                <a:gd name="T23" fmla="*/ 64 h 73"/>
                <a:gd name="T24" fmla="*/ 108 w 117"/>
                <a:gd name="T25" fmla="*/ 69 h 73"/>
                <a:gd name="T26" fmla="*/ 117 w 117"/>
                <a:gd name="T27" fmla="*/ 73 h 73"/>
                <a:gd name="T28" fmla="*/ 82 w 117"/>
                <a:gd name="T29" fmla="*/ 73 h 73"/>
                <a:gd name="T30" fmla="*/ 86 w 117"/>
                <a:gd name="T31" fmla="*/ 73 h 73"/>
                <a:gd name="T32" fmla="*/ 91 w 117"/>
                <a:gd name="T33" fmla="*/ 69 h 73"/>
                <a:gd name="T34" fmla="*/ 95 w 117"/>
                <a:gd name="T35" fmla="*/ 64 h 73"/>
                <a:gd name="T36" fmla="*/ 95 w 117"/>
                <a:gd name="T37" fmla="*/ 56 h 73"/>
                <a:gd name="T38" fmla="*/ 95 w 117"/>
                <a:gd name="T39" fmla="*/ 21 h 73"/>
                <a:gd name="T40" fmla="*/ 86 w 117"/>
                <a:gd name="T41" fmla="*/ 13 h 73"/>
                <a:gd name="T42" fmla="*/ 78 w 117"/>
                <a:gd name="T43" fmla="*/ 13 h 73"/>
                <a:gd name="T44" fmla="*/ 69 w 117"/>
                <a:gd name="T45" fmla="*/ 17 h 73"/>
                <a:gd name="T46" fmla="*/ 65 w 117"/>
                <a:gd name="T47" fmla="*/ 21 h 73"/>
                <a:gd name="T48" fmla="*/ 65 w 117"/>
                <a:gd name="T49" fmla="*/ 56 h 73"/>
                <a:gd name="T50" fmla="*/ 65 w 117"/>
                <a:gd name="T51" fmla="*/ 64 h 73"/>
                <a:gd name="T52" fmla="*/ 69 w 117"/>
                <a:gd name="T53" fmla="*/ 69 h 73"/>
                <a:gd name="T54" fmla="*/ 73 w 117"/>
                <a:gd name="T55" fmla="*/ 73 h 73"/>
                <a:gd name="T56" fmla="*/ 43 w 117"/>
                <a:gd name="T57" fmla="*/ 73 h 73"/>
                <a:gd name="T58" fmla="*/ 48 w 117"/>
                <a:gd name="T59" fmla="*/ 69 h 73"/>
                <a:gd name="T60" fmla="*/ 52 w 117"/>
                <a:gd name="T61" fmla="*/ 69 h 73"/>
                <a:gd name="T62" fmla="*/ 52 w 117"/>
                <a:gd name="T63" fmla="*/ 60 h 73"/>
                <a:gd name="T64" fmla="*/ 52 w 117"/>
                <a:gd name="T65" fmla="*/ 26 h 73"/>
                <a:gd name="T66" fmla="*/ 48 w 117"/>
                <a:gd name="T67" fmla="*/ 17 h 73"/>
                <a:gd name="T68" fmla="*/ 39 w 117"/>
                <a:gd name="T69" fmla="*/ 13 h 73"/>
                <a:gd name="T70" fmla="*/ 30 w 117"/>
                <a:gd name="T71" fmla="*/ 13 h 73"/>
                <a:gd name="T72" fmla="*/ 22 w 117"/>
                <a:gd name="T73" fmla="*/ 21 h 73"/>
                <a:gd name="T74" fmla="*/ 22 w 117"/>
                <a:gd name="T75" fmla="*/ 64 h 73"/>
                <a:gd name="T76" fmla="*/ 26 w 117"/>
                <a:gd name="T77" fmla="*/ 69 h 73"/>
                <a:gd name="T78" fmla="*/ 26 w 117"/>
                <a:gd name="T79" fmla="*/ 69 h 73"/>
                <a:gd name="T80" fmla="*/ 30 w 117"/>
                <a:gd name="T81" fmla="*/ 73 h 73"/>
                <a:gd name="T82" fmla="*/ 0 w 117"/>
                <a:gd name="T83" fmla="*/ 73 h 73"/>
                <a:gd name="T84" fmla="*/ 4 w 117"/>
                <a:gd name="T85" fmla="*/ 69 h 73"/>
                <a:gd name="T86" fmla="*/ 9 w 117"/>
                <a:gd name="T87" fmla="*/ 64 h 73"/>
                <a:gd name="T88" fmla="*/ 9 w 117"/>
                <a:gd name="T89" fmla="*/ 56 h 73"/>
                <a:gd name="T90" fmla="*/ 9 w 117"/>
                <a:gd name="T91" fmla="*/ 21 h 73"/>
                <a:gd name="T92" fmla="*/ 9 w 117"/>
                <a:gd name="T93" fmla="*/ 13 h 73"/>
                <a:gd name="T94" fmla="*/ 4 w 117"/>
                <a:gd name="T95" fmla="*/ 8 h 73"/>
                <a:gd name="T96" fmla="*/ 4 w 117"/>
                <a:gd name="T97" fmla="*/ 8 h 73"/>
                <a:gd name="T98" fmla="*/ 0 w 117"/>
                <a:gd name="T99" fmla="*/ 8 h 73"/>
                <a:gd name="T100" fmla="*/ 22 w 117"/>
                <a:gd name="T101" fmla="*/ 0 h 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7"/>
                <a:gd name="T154" fmla="*/ 0 h 73"/>
                <a:gd name="T155" fmla="*/ 117 w 117"/>
                <a:gd name="T156" fmla="*/ 73 h 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7" h="73">
                  <a:moveTo>
                    <a:pt x="22" y="17"/>
                  </a:moveTo>
                  <a:lnTo>
                    <a:pt x="30" y="13"/>
                  </a:lnTo>
                  <a:lnTo>
                    <a:pt x="30" y="8"/>
                  </a:lnTo>
                  <a:lnTo>
                    <a:pt x="35" y="4"/>
                  </a:lnTo>
                  <a:lnTo>
                    <a:pt x="39" y="4"/>
                  </a:lnTo>
                  <a:lnTo>
                    <a:pt x="43" y="4"/>
                  </a:lnTo>
                  <a:lnTo>
                    <a:pt x="48" y="0"/>
                  </a:lnTo>
                  <a:lnTo>
                    <a:pt x="52" y="4"/>
                  </a:lnTo>
                  <a:lnTo>
                    <a:pt x="56" y="4"/>
                  </a:lnTo>
                  <a:lnTo>
                    <a:pt x="60" y="8"/>
                  </a:lnTo>
                  <a:lnTo>
                    <a:pt x="65" y="17"/>
                  </a:lnTo>
                  <a:lnTo>
                    <a:pt x="69" y="8"/>
                  </a:lnTo>
                  <a:lnTo>
                    <a:pt x="78" y="4"/>
                  </a:lnTo>
                  <a:lnTo>
                    <a:pt x="82" y="4"/>
                  </a:lnTo>
                  <a:lnTo>
                    <a:pt x="86" y="0"/>
                  </a:lnTo>
                  <a:lnTo>
                    <a:pt x="95" y="4"/>
                  </a:lnTo>
                  <a:lnTo>
                    <a:pt x="99" y="4"/>
                  </a:lnTo>
                  <a:lnTo>
                    <a:pt x="104" y="8"/>
                  </a:lnTo>
                  <a:lnTo>
                    <a:pt x="104" y="13"/>
                  </a:lnTo>
                  <a:lnTo>
                    <a:pt x="108" y="17"/>
                  </a:lnTo>
                  <a:lnTo>
                    <a:pt x="108" y="26"/>
                  </a:lnTo>
                  <a:lnTo>
                    <a:pt x="108" y="56"/>
                  </a:lnTo>
                  <a:lnTo>
                    <a:pt x="108" y="64"/>
                  </a:lnTo>
                  <a:lnTo>
                    <a:pt x="108" y="69"/>
                  </a:lnTo>
                  <a:lnTo>
                    <a:pt x="112" y="69"/>
                  </a:lnTo>
                  <a:lnTo>
                    <a:pt x="117" y="73"/>
                  </a:lnTo>
                  <a:lnTo>
                    <a:pt x="82" y="73"/>
                  </a:lnTo>
                  <a:lnTo>
                    <a:pt x="86" y="73"/>
                  </a:lnTo>
                  <a:lnTo>
                    <a:pt x="86" y="69"/>
                  </a:lnTo>
                  <a:lnTo>
                    <a:pt x="91" y="69"/>
                  </a:lnTo>
                  <a:lnTo>
                    <a:pt x="95" y="64"/>
                  </a:lnTo>
                  <a:lnTo>
                    <a:pt x="95" y="60"/>
                  </a:lnTo>
                  <a:lnTo>
                    <a:pt x="95" y="56"/>
                  </a:lnTo>
                  <a:lnTo>
                    <a:pt x="95" y="26"/>
                  </a:lnTo>
                  <a:lnTo>
                    <a:pt x="95" y="21"/>
                  </a:lnTo>
                  <a:lnTo>
                    <a:pt x="91" y="17"/>
                  </a:lnTo>
                  <a:lnTo>
                    <a:pt x="86" y="13"/>
                  </a:lnTo>
                  <a:lnTo>
                    <a:pt x="82" y="13"/>
                  </a:lnTo>
                  <a:lnTo>
                    <a:pt x="78" y="13"/>
                  </a:lnTo>
                  <a:lnTo>
                    <a:pt x="73" y="13"/>
                  </a:lnTo>
                  <a:lnTo>
                    <a:pt x="69" y="17"/>
                  </a:lnTo>
                  <a:lnTo>
                    <a:pt x="65" y="21"/>
                  </a:lnTo>
                  <a:lnTo>
                    <a:pt x="65" y="26"/>
                  </a:lnTo>
                  <a:lnTo>
                    <a:pt x="65" y="56"/>
                  </a:lnTo>
                  <a:lnTo>
                    <a:pt x="65" y="64"/>
                  </a:lnTo>
                  <a:lnTo>
                    <a:pt x="65" y="69"/>
                  </a:lnTo>
                  <a:lnTo>
                    <a:pt x="69" y="69"/>
                  </a:lnTo>
                  <a:lnTo>
                    <a:pt x="73" y="73"/>
                  </a:lnTo>
                  <a:lnTo>
                    <a:pt x="43" y="73"/>
                  </a:lnTo>
                  <a:lnTo>
                    <a:pt x="48" y="69"/>
                  </a:lnTo>
                  <a:lnTo>
                    <a:pt x="52" y="69"/>
                  </a:lnTo>
                  <a:lnTo>
                    <a:pt x="52" y="64"/>
                  </a:lnTo>
                  <a:lnTo>
                    <a:pt x="52" y="60"/>
                  </a:lnTo>
                  <a:lnTo>
                    <a:pt x="52" y="56"/>
                  </a:lnTo>
                  <a:lnTo>
                    <a:pt x="52" y="26"/>
                  </a:lnTo>
                  <a:lnTo>
                    <a:pt x="52" y="21"/>
                  </a:lnTo>
                  <a:lnTo>
                    <a:pt x="48" y="17"/>
                  </a:lnTo>
                  <a:lnTo>
                    <a:pt x="43" y="13"/>
                  </a:lnTo>
                  <a:lnTo>
                    <a:pt x="39" y="13"/>
                  </a:lnTo>
                  <a:lnTo>
                    <a:pt x="35" y="13"/>
                  </a:lnTo>
                  <a:lnTo>
                    <a:pt x="30" y="13"/>
                  </a:lnTo>
                  <a:lnTo>
                    <a:pt x="26" y="17"/>
                  </a:lnTo>
                  <a:lnTo>
                    <a:pt x="22" y="21"/>
                  </a:lnTo>
                  <a:lnTo>
                    <a:pt x="22" y="56"/>
                  </a:lnTo>
                  <a:lnTo>
                    <a:pt x="22" y="64"/>
                  </a:lnTo>
                  <a:lnTo>
                    <a:pt x="26" y="69"/>
                  </a:lnTo>
                  <a:lnTo>
                    <a:pt x="30" y="73"/>
                  </a:lnTo>
                  <a:lnTo>
                    <a:pt x="0" y="73"/>
                  </a:lnTo>
                  <a:lnTo>
                    <a:pt x="4" y="69"/>
                  </a:lnTo>
                  <a:lnTo>
                    <a:pt x="9" y="69"/>
                  </a:lnTo>
                  <a:lnTo>
                    <a:pt x="9" y="64"/>
                  </a:lnTo>
                  <a:lnTo>
                    <a:pt x="9" y="56"/>
                  </a:lnTo>
                  <a:lnTo>
                    <a:pt x="9" y="30"/>
                  </a:lnTo>
                  <a:lnTo>
                    <a:pt x="9" y="21"/>
                  </a:lnTo>
                  <a:lnTo>
                    <a:pt x="9" y="13"/>
                  </a:lnTo>
                  <a:lnTo>
                    <a:pt x="4" y="8"/>
                  </a:lnTo>
                  <a:lnTo>
                    <a:pt x="0" y="13"/>
                  </a:lnTo>
                  <a:lnTo>
                    <a:pt x="0" y="8"/>
                  </a:lnTo>
                  <a:lnTo>
                    <a:pt x="17" y="0"/>
                  </a:lnTo>
                  <a:lnTo>
                    <a:pt x="22" y="0"/>
                  </a:lnTo>
                  <a:lnTo>
                    <a:pt x="22" y="17"/>
                  </a:lnTo>
                  <a:close/>
                </a:path>
              </a:pathLst>
            </a:custGeom>
            <a:solidFill>
              <a:srgbClr val="000000"/>
            </a:solidFill>
            <a:ln w="0">
              <a:solidFill>
                <a:srgbClr val="000000"/>
              </a:solidFill>
              <a:round/>
              <a:headEnd/>
              <a:tailEnd/>
            </a:ln>
          </p:spPr>
          <p:txBody>
            <a:bodyPr/>
            <a:lstStyle/>
            <a:p>
              <a:endParaRPr lang="en-US"/>
            </a:p>
          </p:txBody>
        </p:sp>
        <p:sp>
          <p:nvSpPr>
            <p:cNvPr id="21631" name="Freeform 121"/>
            <p:cNvSpPr>
              <a:spLocks noEditPoints="1"/>
            </p:cNvSpPr>
            <p:nvPr/>
          </p:nvSpPr>
          <p:spPr bwMode="auto">
            <a:xfrm>
              <a:off x="2522" y="3032"/>
              <a:ext cx="56" cy="73"/>
            </a:xfrm>
            <a:custGeom>
              <a:avLst/>
              <a:gdLst>
                <a:gd name="T0" fmla="*/ 9 w 56"/>
                <a:gd name="T1" fmla="*/ 30 h 73"/>
                <a:gd name="T2" fmla="*/ 13 w 56"/>
                <a:gd name="T3" fmla="*/ 43 h 73"/>
                <a:gd name="T4" fmla="*/ 17 w 56"/>
                <a:gd name="T5" fmla="*/ 52 h 73"/>
                <a:gd name="T6" fmla="*/ 26 w 56"/>
                <a:gd name="T7" fmla="*/ 60 h 73"/>
                <a:gd name="T8" fmla="*/ 35 w 56"/>
                <a:gd name="T9" fmla="*/ 60 h 73"/>
                <a:gd name="T10" fmla="*/ 43 w 56"/>
                <a:gd name="T11" fmla="*/ 60 h 73"/>
                <a:gd name="T12" fmla="*/ 48 w 56"/>
                <a:gd name="T13" fmla="*/ 60 h 73"/>
                <a:gd name="T14" fmla="*/ 52 w 56"/>
                <a:gd name="T15" fmla="*/ 52 h 73"/>
                <a:gd name="T16" fmla="*/ 56 w 56"/>
                <a:gd name="T17" fmla="*/ 47 h 73"/>
                <a:gd name="T18" fmla="*/ 56 w 56"/>
                <a:gd name="T19" fmla="*/ 47 h 73"/>
                <a:gd name="T20" fmla="*/ 56 w 56"/>
                <a:gd name="T21" fmla="*/ 56 h 73"/>
                <a:gd name="T22" fmla="*/ 48 w 56"/>
                <a:gd name="T23" fmla="*/ 64 h 73"/>
                <a:gd name="T24" fmla="*/ 39 w 56"/>
                <a:gd name="T25" fmla="*/ 73 h 73"/>
                <a:gd name="T26" fmla="*/ 30 w 56"/>
                <a:gd name="T27" fmla="*/ 73 h 73"/>
                <a:gd name="T28" fmla="*/ 17 w 56"/>
                <a:gd name="T29" fmla="*/ 73 h 73"/>
                <a:gd name="T30" fmla="*/ 9 w 56"/>
                <a:gd name="T31" fmla="*/ 64 h 73"/>
                <a:gd name="T32" fmla="*/ 0 w 56"/>
                <a:gd name="T33" fmla="*/ 52 h 73"/>
                <a:gd name="T34" fmla="*/ 0 w 56"/>
                <a:gd name="T35" fmla="*/ 39 h 73"/>
                <a:gd name="T36" fmla="*/ 0 w 56"/>
                <a:gd name="T37" fmla="*/ 21 h 73"/>
                <a:gd name="T38" fmla="*/ 9 w 56"/>
                <a:gd name="T39" fmla="*/ 13 h 73"/>
                <a:gd name="T40" fmla="*/ 17 w 56"/>
                <a:gd name="T41" fmla="*/ 4 h 73"/>
                <a:gd name="T42" fmla="*/ 30 w 56"/>
                <a:gd name="T43" fmla="*/ 0 h 73"/>
                <a:gd name="T44" fmla="*/ 43 w 56"/>
                <a:gd name="T45" fmla="*/ 4 h 73"/>
                <a:gd name="T46" fmla="*/ 52 w 56"/>
                <a:gd name="T47" fmla="*/ 8 h 73"/>
                <a:gd name="T48" fmla="*/ 56 w 56"/>
                <a:gd name="T49" fmla="*/ 17 h 73"/>
                <a:gd name="T50" fmla="*/ 56 w 56"/>
                <a:gd name="T51" fmla="*/ 30 h 73"/>
                <a:gd name="T52" fmla="*/ 9 w 56"/>
                <a:gd name="T53" fmla="*/ 30 h 73"/>
                <a:gd name="T54" fmla="*/ 9 w 56"/>
                <a:gd name="T55" fmla="*/ 26 h 73"/>
                <a:gd name="T56" fmla="*/ 43 w 56"/>
                <a:gd name="T57" fmla="*/ 26 h 73"/>
                <a:gd name="T58" fmla="*/ 39 w 56"/>
                <a:gd name="T59" fmla="*/ 17 h 73"/>
                <a:gd name="T60" fmla="*/ 39 w 56"/>
                <a:gd name="T61" fmla="*/ 17 h 73"/>
                <a:gd name="T62" fmla="*/ 39 w 56"/>
                <a:gd name="T63" fmla="*/ 13 h 73"/>
                <a:gd name="T64" fmla="*/ 35 w 56"/>
                <a:gd name="T65" fmla="*/ 8 h 73"/>
                <a:gd name="T66" fmla="*/ 30 w 56"/>
                <a:gd name="T67" fmla="*/ 8 h 73"/>
                <a:gd name="T68" fmla="*/ 26 w 56"/>
                <a:gd name="T69" fmla="*/ 8 h 73"/>
                <a:gd name="T70" fmla="*/ 22 w 56"/>
                <a:gd name="T71" fmla="*/ 8 h 73"/>
                <a:gd name="T72" fmla="*/ 17 w 56"/>
                <a:gd name="T73" fmla="*/ 13 h 73"/>
                <a:gd name="T74" fmla="*/ 13 w 56"/>
                <a:gd name="T75" fmla="*/ 17 h 73"/>
                <a:gd name="T76" fmla="*/ 9 w 56"/>
                <a:gd name="T77" fmla="*/ 26 h 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
                <a:gd name="T118" fmla="*/ 0 h 73"/>
                <a:gd name="T119" fmla="*/ 56 w 56"/>
                <a:gd name="T120" fmla="*/ 73 h 7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 h="73">
                  <a:moveTo>
                    <a:pt x="9" y="30"/>
                  </a:moveTo>
                  <a:lnTo>
                    <a:pt x="13" y="43"/>
                  </a:lnTo>
                  <a:lnTo>
                    <a:pt x="17" y="52"/>
                  </a:lnTo>
                  <a:lnTo>
                    <a:pt x="26" y="60"/>
                  </a:lnTo>
                  <a:lnTo>
                    <a:pt x="35" y="60"/>
                  </a:lnTo>
                  <a:lnTo>
                    <a:pt x="43" y="60"/>
                  </a:lnTo>
                  <a:lnTo>
                    <a:pt x="48" y="60"/>
                  </a:lnTo>
                  <a:lnTo>
                    <a:pt x="52" y="52"/>
                  </a:lnTo>
                  <a:lnTo>
                    <a:pt x="56" y="47"/>
                  </a:lnTo>
                  <a:lnTo>
                    <a:pt x="56" y="56"/>
                  </a:lnTo>
                  <a:lnTo>
                    <a:pt x="48" y="64"/>
                  </a:lnTo>
                  <a:lnTo>
                    <a:pt x="39" y="73"/>
                  </a:lnTo>
                  <a:lnTo>
                    <a:pt x="30" y="73"/>
                  </a:lnTo>
                  <a:lnTo>
                    <a:pt x="17" y="73"/>
                  </a:lnTo>
                  <a:lnTo>
                    <a:pt x="9" y="64"/>
                  </a:lnTo>
                  <a:lnTo>
                    <a:pt x="0" y="52"/>
                  </a:lnTo>
                  <a:lnTo>
                    <a:pt x="0" y="39"/>
                  </a:lnTo>
                  <a:lnTo>
                    <a:pt x="0" y="21"/>
                  </a:lnTo>
                  <a:lnTo>
                    <a:pt x="9" y="13"/>
                  </a:lnTo>
                  <a:lnTo>
                    <a:pt x="17" y="4"/>
                  </a:lnTo>
                  <a:lnTo>
                    <a:pt x="30" y="0"/>
                  </a:lnTo>
                  <a:lnTo>
                    <a:pt x="43" y="4"/>
                  </a:lnTo>
                  <a:lnTo>
                    <a:pt x="52" y="8"/>
                  </a:lnTo>
                  <a:lnTo>
                    <a:pt x="56" y="17"/>
                  </a:lnTo>
                  <a:lnTo>
                    <a:pt x="56" y="30"/>
                  </a:lnTo>
                  <a:lnTo>
                    <a:pt x="9" y="30"/>
                  </a:lnTo>
                  <a:close/>
                  <a:moveTo>
                    <a:pt x="9" y="26"/>
                  </a:moveTo>
                  <a:lnTo>
                    <a:pt x="43" y="26"/>
                  </a:lnTo>
                  <a:lnTo>
                    <a:pt x="39" y="17"/>
                  </a:lnTo>
                  <a:lnTo>
                    <a:pt x="39" y="13"/>
                  </a:lnTo>
                  <a:lnTo>
                    <a:pt x="35" y="8"/>
                  </a:lnTo>
                  <a:lnTo>
                    <a:pt x="30" y="8"/>
                  </a:lnTo>
                  <a:lnTo>
                    <a:pt x="26" y="8"/>
                  </a:lnTo>
                  <a:lnTo>
                    <a:pt x="22" y="8"/>
                  </a:lnTo>
                  <a:lnTo>
                    <a:pt x="17" y="13"/>
                  </a:lnTo>
                  <a:lnTo>
                    <a:pt x="13" y="17"/>
                  </a:lnTo>
                  <a:lnTo>
                    <a:pt x="9" y="26"/>
                  </a:lnTo>
                  <a:close/>
                </a:path>
              </a:pathLst>
            </a:custGeom>
            <a:solidFill>
              <a:srgbClr val="000000"/>
            </a:solidFill>
            <a:ln w="0">
              <a:solidFill>
                <a:srgbClr val="000000"/>
              </a:solidFill>
              <a:round/>
              <a:headEnd/>
              <a:tailEnd/>
            </a:ln>
          </p:spPr>
          <p:txBody>
            <a:bodyPr/>
            <a:lstStyle/>
            <a:p>
              <a:endParaRPr lang="en-US"/>
            </a:p>
          </p:txBody>
        </p:sp>
        <p:sp>
          <p:nvSpPr>
            <p:cNvPr id="21632" name="Freeform 122"/>
            <p:cNvSpPr>
              <a:spLocks noEditPoints="1"/>
            </p:cNvSpPr>
            <p:nvPr/>
          </p:nvSpPr>
          <p:spPr bwMode="auto">
            <a:xfrm>
              <a:off x="2591" y="3032"/>
              <a:ext cx="65" cy="73"/>
            </a:xfrm>
            <a:custGeom>
              <a:avLst/>
              <a:gdLst>
                <a:gd name="T0" fmla="*/ 30 w 65"/>
                <a:gd name="T1" fmla="*/ 69 h 73"/>
                <a:gd name="T2" fmla="*/ 22 w 65"/>
                <a:gd name="T3" fmla="*/ 73 h 73"/>
                <a:gd name="T4" fmla="*/ 9 w 65"/>
                <a:gd name="T5" fmla="*/ 73 h 73"/>
                <a:gd name="T6" fmla="*/ 0 w 65"/>
                <a:gd name="T7" fmla="*/ 64 h 73"/>
                <a:gd name="T8" fmla="*/ 0 w 65"/>
                <a:gd name="T9" fmla="*/ 52 h 73"/>
                <a:gd name="T10" fmla="*/ 4 w 65"/>
                <a:gd name="T11" fmla="*/ 43 h 73"/>
                <a:gd name="T12" fmla="*/ 22 w 65"/>
                <a:gd name="T13" fmla="*/ 34 h 73"/>
                <a:gd name="T14" fmla="*/ 39 w 65"/>
                <a:gd name="T15" fmla="*/ 26 h 73"/>
                <a:gd name="T16" fmla="*/ 35 w 65"/>
                <a:gd name="T17" fmla="*/ 8 h 73"/>
                <a:gd name="T18" fmla="*/ 26 w 65"/>
                <a:gd name="T19" fmla="*/ 8 h 73"/>
                <a:gd name="T20" fmla="*/ 17 w 65"/>
                <a:gd name="T21" fmla="*/ 8 h 73"/>
                <a:gd name="T22" fmla="*/ 17 w 65"/>
                <a:gd name="T23" fmla="*/ 17 h 73"/>
                <a:gd name="T24" fmla="*/ 17 w 65"/>
                <a:gd name="T25" fmla="*/ 21 h 73"/>
                <a:gd name="T26" fmla="*/ 13 w 65"/>
                <a:gd name="T27" fmla="*/ 26 h 73"/>
                <a:gd name="T28" fmla="*/ 9 w 65"/>
                <a:gd name="T29" fmla="*/ 26 h 73"/>
                <a:gd name="T30" fmla="*/ 4 w 65"/>
                <a:gd name="T31" fmla="*/ 21 h 73"/>
                <a:gd name="T32" fmla="*/ 4 w 65"/>
                <a:gd name="T33" fmla="*/ 13 h 73"/>
                <a:gd name="T34" fmla="*/ 17 w 65"/>
                <a:gd name="T35" fmla="*/ 4 h 73"/>
                <a:gd name="T36" fmla="*/ 35 w 65"/>
                <a:gd name="T37" fmla="*/ 4 h 73"/>
                <a:gd name="T38" fmla="*/ 48 w 65"/>
                <a:gd name="T39" fmla="*/ 8 h 73"/>
                <a:gd name="T40" fmla="*/ 52 w 65"/>
                <a:gd name="T41" fmla="*/ 17 h 73"/>
                <a:gd name="T42" fmla="*/ 52 w 65"/>
                <a:gd name="T43" fmla="*/ 47 h 73"/>
                <a:gd name="T44" fmla="*/ 52 w 65"/>
                <a:gd name="T45" fmla="*/ 60 h 73"/>
                <a:gd name="T46" fmla="*/ 52 w 65"/>
                <a:gd name="T47" fmla="*/ 64 h 73"/>
                <a:gd name="T48" fmla="*/ 56 w 65"/>
                <a:gd name="T49" fmla="*/ 64 h 73"/>
                <a:gd name="T50" fmla="*/ 56 w 65"/>
                <a:gd name="T51" fmla="*/ 64 h 73"/>
                <a:gd name="T52" fmla="*/ 65 w 65"/>
                <a:gd name="T53" fmla="*/ 60 h 73"/>
                <a:gd name="T54" fmla="*/ 56 w 65"/>
                <a:gd name="T55" fmla="*/ 73 h 73"/>
                <a:gd name="T56" fmla="*/ 43 w 65"/>
                <a:gd name="T57" fmla="*/ 73 h 73"/>
                <a:gd name="T58" fmla="*/ 39 w 65"/>
                <a:gd name="T59" fmla="*/ 69 h 73"/>
                <a:gd name="T60" fmla="*/ 39 w 65"/>
                <a:gd name="T61" fmla="*/ 56 h 73"/>
                <a:gd name="T62" fmla="*/ 30 w 65"/>
                <a:gd name="T63" fmla="*/ 34 h 73"/>
                <a:gd name="T64" fmla="*/ 17 w 65"/>
                <a:gd name="T65" fmla="*/ 43 h 73"/>
                <a:gd name="T66" fmla="*/ 13 w 65"/>
                <a:gd name="T67" fmla="*/ 47 h 73"/>
                <a:gd name="T68" fmla="*/ 13 w 65"/>
                <a:gd name="T69" fmla="*/ 56 h 73"/>
                <a:gd name="T70" fmla="*/ 17 w 65"/>
                <a:gd name="T71" fmla="*/ 64 h 73"/>
                <a:gd name="T72" fmla="*/ 30 w 65"/>
                <a:gd name="T73" fmla="*/ 64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73"/>
                <a:gd name="T113" fmla="*/ 65 w 65"/>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73">
                  <a:moveTo>
                    <a:pt x="39" y="60"/>
                  </a:moveTo>
                  <a:lnTo>
                    <a:pt x="30" y="69"/>
                  </a:lnTo>
                  <a:lnTo>
                    <a:pt x="26" y="73"/>
                  </a:lnTo>
                  <a:lnTo>
                    <a:pt x="22" y="73"/>
                  </a:lnTo>
                  <a:lnTo>
                    <a:pt x="17" y="73"/>
                  </a:lnTo>
                  <a:lnTo>
                    <a:pt x="9" y="73"/>
                  </a:lnTo>
                  <a:lnTo>
                    <a:pt x="4" y="69"/>
                  </a:lnTo>
                  <a:lnTo>
                    <a:pt x="0" y="64"/>
                  </a:lnTo>
                  <a:lnTo>
                    <a:pt x="0" y="56"/>
                  </a:lnTo>
                  <a:lnTo>
                    <a:pt x="0" y="52"/>
                  </a:lnTo>
                  <a:lnTo>
                    <a:pt x="0" y="47"/>
                  </a:lnTo>
                  <a:lnTo>
                    <a:pt x="4" y="43"/>
                  </a:lnTo>
                  <a:lnTo>
                    <a:pt x="13" y="39"/>
                  </a:lnTo>
                  <a:lnTo>
                    <a:pt x="22" y="34"/>
                  </a:lnTo>
                  <a:lnTo>
                    <a:pt x="39" y="26"/>
                  </a:lnTo>
                  <a:lnTo>
                    <a:pt x="39" y="17"/>
                  </a:lnTo>
                  <a:lnTo>
                    <a:pt x="35" y="8"/>
                  </a:lnTo>
                  <a:lnTo>
                    <a:pt x="30" y="8"/>
                  </a:lnTo>
                  <a:lnTo>
                    <a:pt x="26" y="8"/>
                  </a:lnTo>
                  <a:lnTo>
                    <a:pt x="22" y="8"/>
                  </a:lnTo>
                  <a:lnTo>
                    <a:pt x="17" y="8"/>
                  </a:lnTo>
                  <a:lnTo>
                    <a:pt x="17" y="13"/>
                  </a:lnTo>
                  <a:lnTo>
                    <a:pt x="17" y="17"/>
                  </a:lnTo>
                  <a:lnTo>
                    <a:pt x="17" y="21"/>
                  </a:lnTo>
                  <a:lnTo>
                    <a:pt x="13" y="26"/>
                  </a:lnTo>
                  <a:lnTo>
                    <a:pt x="9" y="26"/>
                  </a:lnTo>
                  <a:lnTo>
                    <a:pt x="4" y="26"/>
                  </a:lnTo>
                  <a:lnTo>
                    <a:pt x="4" y="21"/>
                  </a:lnTo>
                  <a:lnTo>
                    <a:pt x="4" y="13"/>
                  </a:lnTo>
                  <a:lnTo>
                    <a:pt x="9" y="8"/>
                  </a:lnTo>
                  <a:lnTo>
                    <a:pt x="17" y="4"/>
                  </a:lnTo>
                  <a:lnTo>
                    <a:pt x="30" y="0"/>
                  </a:lnTo>
                  <a:lnTo>
                    <a:pt x="35" y="4"/>
                  </a:lnTo>
                  <a:lnTo>
                    <a:pt x="43" y="4"/>
                  </a:lnTo>
                  <a:lnTo>
                    <a:pt x="48" y="8"/>
                  </a:lnTo>
                  <a:lnTo>
                    <a:pt x="52" y="13"/>
                  </a:lnTo>
                  <a:lnTo>
                    <a:pt x="52" y="17"/>
                  </a:lnTo>
                  <a:lnTo>
                    <a:pt x="52" y="26"/>
                  </a:lnTo>
                  <a:lnTo>
                    <a:pt x="52" y="47"/>
                  </a:lnTo>
                  <a:lnTo>
                    <a:pt x="52" y="56"/>
                  </a:lnTo>
                  <a:lnTo>
                    <a:pt x="52" y="60"/>
                  </a:lnTo>
                  <a:lnTo>
                    <a:pt x="52" y="64"/>
                  </a:lnTo>
                  <a:lnTo>
                    <a:pt x="56" y="64"/>
                  </a:lnTo>
                  <a:lnTo>
                    <a:pt x="60" y="64"/>
                  </a:lnTo>
                  <a:lnTo>
                    <a:pt x="65" y="60"/>
                  </a:lnTo>
                  <a:lnTo>
                    <a:pt x="65" y="64"/>
                  </a:lnTo>
                  <a:lnTo>
                    <a:pt x="56" y="73"/>
                  </a:lnTo>
                  <a:lnTo>
                    <a:pt x="48" y="73"/>
                  </a:lnTo>
                  <a:lnTo>
                    <a:pt x="43" y="73"/>
                  </a:lnTo>
                  <a:lnTo>
                    <a:pt x="39" y="73"/>
                  </a:lnTo>
                  <a:lnTo>
                    <a:pt x="39" y="69"/>
                  </a:lnTo>
                  <a:lnTo>
                    <a:pt x="39" y="60"/>
                  </a:lnTo>
                  <a:close/>
                  <a:moveTo>
                    <a:pt x="39" y="56"/>
                  </a:moveTo>
                  <a:lnTo>
                    <a:pt x="39" y="34"/>
                  </a:lnTo>
                  <a:lnTo>
                    <a:pt x="30" y="34"/>
                  </a:lnTo>
                  <a:lnTo>
                    <a:pt x="22" y="39"/>
                  </a:lnTo>
                  <a:lnTo>
                    <a:pt x="17" y="43"/>
                  </a:lnTo>
                  <a:lnTo>
                    <a:pt x="13" y="47"/>
                  </a:lnTo>
                  <a:lnTo>
                    <a:pt x="13" y="52"/>
                  </a:lnTo>
                  <a:lnTo>
                    <a:pt x="13" y="56"/>
                  </a:lnTo>
                  <a:lnTo>
                    <a:pt x="17" y="60"/>
                  </a:lnTo>
                  <a:lnTo>
                    <a:pt x="17" y="64"/>
                  </a:lnTo>
                  <a:lnTo>
                    <a:pt x="22" y="64"/>
                  </a:lnTo>
                  <a:lnTo>
                    <a:pt x="30" y="64"/>
                  </a:lnTo>
                  <a:lnTo>
                    <a:pt x="39" y="56"/>
                  </a:lnTo>
                  <a:close/>
                </a:path>
              </a:pathLst>
            </a:custGeom>
            <a:solidFill>
              <a:srgbClr val="000000"/>
            </a:solidFill>
            <a:ln w="0">
              <a:solidFill>
                <a:srgbClr val="000000"/>
              </a:solidFill>
              <a:round/>
              <a:headEnd/>
              <a:tailEnd/>
            </a:ln>
          </p:spPr>
          <p:txBody>
            <a:bodyPr/>
            <a:lstStyle/>
            <a:p>
              <a:endParaRPr lang="en-US"/>
            </a:p>
          </p:txBody>
        </p:sp>
        <p:sp>
          <p:nvSpPr>
            <p:cNvPr id="21633" name="Freeform 123"/>
            <p:cNvSpPr>
              <a:spLocks/>
            </p:cNvSpPr>
            <p:nvPr/>
          </p:nvSpPr>
          <p:spPr bwMode="auto">
            <a:xfrm>
              <a:off x="2656" y="3015"/>
              <a:ext cx="43" cy="90"/>
            </a:xfrm>
            <a:custGeom>
              <a:avLst/>
              <a:gdLst>
                <a:gd name="T0" fmla="*/ 26 w 43"/>
                <a:gd name="T1" fmla="*/ 0 h 90"/>
                <a:gd name="T2" fmla="*/ 26 w 43"/>
                <a:gd name="T3" fmla="*/ 21 h 90"/>
                <a:gd name="T4" fmla="*/ 39 w 43"/>
                <a:gd name="T5" fmla="*/ 21 h 90"/>
                <a:gd name="T6" fmla="*/ 39 w 43"/>
                <a:gd name="T7" fmla="*/ 25 h 90"/>
                <a:gd name="T8" fmla="*/ 26 w 43"/>
                <a:gd name="T9" fmla="*/ 25 h 90"/>
                <a:gd name="T10" fmla="*/ 26 w 43"/>
                <a:gd name="T11" fmla="*/ 69 h 90"/>
                <a:gd name="T12" fmla="*/ 26 w 43"/>
                <a:gd name="T13" fmla="*/ 77 h 90"/>
                <a:gd name="T14" fmla="*/ 26 w 43"/>
                <a:gd name="T15" fmla="*/ 77 h 90"/>
                <a:gd name="T16" fmla="*/ 30 w 43"/>
                <a:gd name="T17" fmla="*/ 81 h 90"/>
                <a:gd name="T18" fmla="*/ 30 w 43"/>
                <a:gd name="T19" fmla="*/ 81 h 90"/>
                <a:gd name="T20" fmla="*/ 34 w 43"/>
                <a:gd name="T21" fmla="*/ 81 h 90"/>
                <a:gd name="T22" fmla="*/ 34 w 43"/>
                <a:gd name="T23" fmla="*/ 81 h 90"/>
                <a:gd name="T24" fmla="*/ 39 w 43"/>
                <a:gd name="T25" fmla="*/ 77 h 90"/>
                <a:gd name="T26" fmla="*/ 39 w 43"/>
                <a:gd name="T27" fmla="*/ 77 h 90"/>
                <a:gd name="T28" fmla="*/ 43 w 43"/>
                <a:gd name="T29" fmla="*/ 77 h 90"/>
                <a:gd name="T30" fmla="*/ 39 w 43"/>
                <a:gd name="T31" fmla="*/ 81 h 90"/>
                <a:gd name="T32" fmla="*/ 34 w 43"/>
                <a:gd name="T33" fmla="*/ 86 h 90"/>
                <a:gd name="T34" fmla="*/ 30 w 43"/>
                <a:gd name="T35" fmla="*/ 90 h 90"/>
                <a:gd name="T36" fmla="*/ 26 w 43"/>
                <a:gd name="T37" fmla="*/ 90 h 90"/>
                <a:gd name="T38" fmla="*/ 21 w 43"/>
                <a:gd name="T39" fmla="*/ 90 h 90"/>
                <a:gd name="T40" fmla="*/ 17 w 43"/>
                <a:gd name="T41" fmla="*/ 90 h 90"/>
                <a:gd name="T42" fmla="*/ 13 w 43"/>
                <a:gd name="T43" fmla="*/ 86 h 90"/>
                <a:gd name="T44" fmla="*/ 13 w 43"/>
                <a:gd name="T45" fmla="*/ 86 h 90"/>
                <a:gd name="T46" fmla="*/ 13 w 43"/>
                <a:gd name="T47" fmla="*/ 77 h 90"/>
                <a:gd name="T48" fmla="*/ 13 w 43"/>
                <a:gd name="T49" fmla="*/ 73 h 90"/>
                <a:gd name="T50" fmla="*/ 13 w 43"/>
                <a:gd name="T51" fmla="*/ 25 h 90"/>
                <a:gd name="T52" fmla="*/ 0 w 43"/>
                <a:gd name="T53" fmla="*/ 25 h 90"/>
                <a:gd name="T54" fmla="*/ 0 w 43"/>
                <a:gd name="T55" fmla="*/ 21 h 90"/>
                <a:gd name="T56" fmla="*/ 4 w 43"/>
                <a:gd name="T57" fmla="*/ 21 h 90"/>
                <a:gd name="T58" fmla="*/ 8 w 43"/>
                <a:gd name="T59" fmla="*/ 17 h 90"/>
                <a:gd name="T60" fmla="*/ 13 w 43"/>
                <a:gd name="T61" fmla="*/ 12 h 90"/>
                <a:gd name="T62" fmla="*/ 17 w 43"/>
                <a:gd name="T63" fmla="*/ 8 h 90"/>
                <a:gd name="T64" fmla="*/ 17 w 43"/>
                <a:gd name="T65" fmla="*/ 4 h 90"/>
                <a:gd name="T66" fmla="*/ 21 w 43"/>
                <a:gd name="T67" fmla="*/ 0 h 90"/>
                <a:gd name="T68" fmla="*/ 26 w 43"/>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
                <a:gd name="T106" fmla="*/ 0 h 90"/>
                <a:gd name="T107" fmla="*/ 43 w 43"/>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 h="90">
                  <a:moveTo>
                    <a:pt x="26" y="0"/>
                  </a:moveTo>
                  <a:lnTo>
                    <a:pt x="26" y="21"/>
                  </a:lnTo>
                  <a:lnTo>
                    <a:pt x="39" y="21"/>
                  </a:lnTo>
                  <a:lnTo>
                    <a:pt x="39" y="25"/>
                  </a:lnTo>
                  <a:lnTo>
                    <a:pt x="26" y="25"/>
                  </a:lnTo>
                  <a:lnTo>
                    <a:pt x="26" y="69"/>
                  </a:lnTo>
                  <a:lnTo>
                    <a:pt x="26" y="77"/>
                  </a:lnTo>
                  <a:lnTo>
                    <a:pt x="30" y="81"/>
                  </a:lnTo>
                  <a:lnTo>
                    <a:pt x="34" y="81"/>
                  </a:lnTo>
                  <a:lnTo>
                    <a:pt x="39" y="77"/>
                  </a:lnTo>
                  <a:lnTo>
                    <a:pt x="43" y="77"/>
                  </a:lnTo>
                  <a:lnTo>
                    <a:pt x="39" y="81"/>
                  </a:lnTo>
                  <a:lnTo>
                    <a:pt x="34" y="86"/>
                  </a:lnTo>
                  <a:lnTo>
                    <a:pt x="30" y="90"/>
                  </a:lnTo>
                  <a:lnTo>
                    <a:pt x="26" y="90"/>
                  </a:lnTo>
                  <a:lnTo>
                    <a:pt x="21" y="90"/>
                  </a:lnTo>
                  <a:lnTo>
                    <a:pt x="17" y="90"/>
                  </a:lnTo>
                  <a:lnTo>
                    <a:pt x="13" y="86"/>
                  </a:lnTo>
                  <a:lnTo>
                    <a:pt x="13" y="77"/>
                  </a:lnTo>
                  <a:lnTo>
                    <a:pt x="13" y="73"/>
                  </a:lnTo>
                  <a:lnTo>
                    <a:pt x="13" y="25"/>
                  </a:lnTo>
                  <a:lnTo>
                    <a:pt x="0" y="25"/>
                  </a:lnTo>
                  <a:lnTo>
                    <a:pt x="0" y="21"/>
                  </a:lnTo>
                  <a:lnTo>
                    <a:pt x="4" y="21"/>
                  </a:lnTo>
                  <a:lnTo>
                    <a:pt x="8" y="17"/>
                  </a:lnTo>
                  <a:lnTo>
                    <a:pt x="13" y="12"/>
                  </a:lnTo>
                  <a:lnTo>
                    <a:pt x="17" y="8"/>
                  </a:lnTo>
                  <a:lnTo>
                    <a:pt x="17" y="4"/>
                  </a:lnTo>
                  <a:lnTo>
                    <a:pt x="21" y="0"/>
                  </a:lnTo>
                  <a:lnTo>
                    <a:pt x="26" y="0"/>
                  </a:lnTo>
                  <a:close/>
                </a:path>
              </a:pathLst>
            </a:custGeom>
            <a:solidFill>
              <a:srgbClr val="000000"/>
            </a:solidFill>
            <a:ln w="0">
              <a:solidFill>
                <a:srgbClr val="000000"/>
              </a:solidFill>
              <a:round/>
              <a:headEnd/>
              <a:tailEnd/>
            </a:ln>
          </p:spPr>
          <p:txBody>
            <a:bodyPr/>
            <a:lstStyle/>
            <a:p>
              <a:endParaRPr lang="en-US"/>
            </a:p>
          </p:txBody>
        </p:sp>
        <p:sp>
          <p:nvSpPr>
            <p:cNvPr id="21634" name="Rectangle 124"/>
            <p:cNvSpPr>
              <a:spLocks noChangeArrowheads="1"/>
            </p:cNvSpPr>
            <p:nvPr/>
          </p:nvSpPr>
          <p:spPr bwMode="auto">
            <a:xfrm>
              <a:off x="5726" y="1380"/>
              <a:ext cx="8" cy="1872"/>
            </a:xfrm>
            <a:prstGeom prst="rect">
              <a:avLst/>
            </a:prstGeom>
            <a:solidFill>
              <a:srgbClr val="000000"/>
            </a:solidFill>
            <a:ln w="0">
              <a:solidFill>
                <a:srgbClr val="000000"/>
              </a:solidFill>
              <a:miter lim="800000"/>
              <a:headEnd/>
              <a:tailEnd/>
            </a:ln>
          </p:spPr>
          <p:txBody>
            <a:bodyPr/>
            <a:lstStyle/>
            <a:p>
              <a:endParaRPr lang="en-US"/>
            </a:p>
          </p:txBody>
        </p:sp>
        <p:sp>
          <p:nvSpPr>
            <p:cNvPr id="21635" name="Rectangle 125"/>
            <p:cNvSpPr>
              <a:spLocks noChangeArrowheads="1"/>
            </p:cNvSpPr>
            <p:nvPr/>
          </p:nvSpPr>
          <p:spPr bwMode="auto">
            <a:xfrm>
              <a:off x="17" y="3243"/>
              <a:ext cx="5713" cy="9"/>
            </a:xfrm>
            <a:prstGeom prst="rect">
              <a:avLst/>
            </a:prstGeom>
            <a:solidFill>
              <a:srgbClr val="000000"/>
            </a:solidFill>
            <a:ln w="0">
              <a:solidFill>
                <a:srgbClr val="000000"/>
              </a:solidFill>
              <a:miter lim="800000"/>
              <a:headEnd/>
              <a:tailEnd/>
            </a:ln>
          </p:spPr>
          <p:txBody>
            <a:bodyPr/>
            <a:lstStyle/>
            <a:p>
              <a:endParaRPr lang="en-US"/>
            </a:p>
          </p:txBody>
        </p:sp>
        <p:sp>
          <p:nvSpPr>
            <p:cNvPr id="21636" name="Line 126"/>
            <p:cNvSpPr>
              <a:spLocks noChangeShapeType="1"/>
            </p:cNvSpPr>
            <p:nvPr/>
          </p:nvSpPr>
          <p:spPr bwMode="auto">
            <a:xfrm flipH="1">
              <a:off x="720" y="1626"/>
              <a:ext cx="548" cy="207"/>
            </a:xfrm>
            <a:prstGeom prst="line">
              <a:avLst/>
            </a:prstGeom>
            <a:noFill/>
            <a:ln w="6350">
              <a:solidFill>
                <a:srgbClr val="000000"/>
              </a:solidFill>
              <a:round/>
              <a:headEnd/>
              <a:tailEnd/>
            </a:ln>
          </p:spPr>
          <p:txBody>
            <a:bodyPr/>
            <a:lstStyle/>
            <a:p>
              <a:endParaRPr lang="en-US"/>
            </a:p>
          </p:txBody>
        </p:sp>
        <p:sp>
          <p:nvSpPr>
            <p:cNvPr id="21637" name="Line 127"/>
            <p:cNvSpPr>
              <a:spLocks noChangeShapeType="1"/>
            </p:cNvSpPr>
            <p:nvPr/>
          </p:nvSpPr>
          <p:spPr bwMode="auto">
            <a:xfrm>
              <a:off x="1268" y="1626"/>
              <a:ext cx="732" cy="207"/>
            </a:xfrm>
            <a:prstGeom prst="line">
              <a:avLst/>
            </a:prstGeom>
            <a:noFill/>
            <a:ln w="6350">
              <a:solidFill>
                <a:srgbClr val="000000"/>
              </a:solidFill>
              <a:round/>
              <a:headEnd/>
              <a:tailEnd/>
            </a:ln>
          </p:spPr>
          <p:txBody>
            <a:bodyPr/>
            <a:lstStyle/>
            <a:p>
              <a:endParaRPr lang="en-US"/>
            </a:p>
          </p:txBody>
        </p:sp>
        <p:sp>
          <p:nvSpPr>
            <p:cNvPr id="21638" name="Line 128"/>
            <p:cNvSpPr>
              <a:spLocks noChangeShapeType="1"/>
            </p:cNvSpPr>
            <p:nvPr/>
          </p:nvSpPr>
          <p:spPr bwMode="auto">
            <a:xfrm>
              <a:off x="724" y="2005"/>
              <a:ext cx="1" cy="583"/>
            </a:xfrm>
            <a:prstGeom prst="line">
              <a:avLst/>
            </a:prstGeom>
            <a:noFill/>
            <a:ln w="6350">
              <a:solidFill>
                <a:srgbClr val="000000"/>
              </a:solidFill>
              <a:round/>
              <a:headEnd/>
              <a:tailEnd/>
            </a:ln>
          </p:spPr>
          <p:txBody>
            <a:bodyPr/>
            <a:lstStyle/>
            <a:p>
              <a:endParaRPr lang="en-US"/>
            </a:p>
          </p:txBody>
        </p:sp>
        <p:sp>
          <p:nvSpPr>
            <p:cNvPr id="21639" name="Line 129"/>
            <p:cNvSpPr>
              <a:spLocks noChangeShapeType="1"/>
            </p:cNvSpPr>
            <p:nvPr/>
          </p:nvSpPr>
          <p:spPr bwMode="auto">
            <a:xfrm flipH="1">
              <a:off x="1608" y="2005"/>
              <a:ext cx="392" cy="583"/>
            </a:xfrm>
            <a:prstGeom prst="line">
              <a:avLst/>
            </a:prstGeom>
            <a:noFill/>
            <a:ln w="6350">
              <a:solidFill>
                <a:srgbClr val="000000"/>
              </a:solidFill>
              <a:round/>
              <a:headEnd/>
              <a:tailEnd/>
            </a:ln>
          </p:spPr>
          <p:txBody>
            <a:bodyPr/>
            <a:lstStyle/>
            <a:p>
              <a:endParaRPr lang="en-US"/>
            </a:p>
          </p:txBody>
        </p:sp>
        <p:sp>
          <p:nvSpPr>
            <p:cNvPr id="21640" name="Line 130"/>
            <p:cNvSpPr>
              <a:spLocks noChangeShapeType="1"/>
            </p:cNvSpPr>
            <p:nvPr/>
          </p:nvSpPr>
          <p:spPr bwMode="auto">
            <a:xfrm>
              <a:off x="2000" y="2005"/>
              <a:ext cx="565" cy="207"/>
            </a:xfrm>
            <a:prstGeom prst="line">
              <a:avLst/>
            </a:prstGeom>
            <a:noFill/>
            <a:ln w="6350">
              <a:solidFill>
                <a:srgbClr val="000000"/>
              </a:solidFill>
              <a:round/>
              <a:headEnd/>
              <a:tailEnd/>
            </a:ln>
          </p:spPr>
          <p:txBody>
            <a:bodyPr/>
            <a:lstStyle/>
            <a:p>
              <a:endParaRPr lang="en-US"/>
            </a:p>
          </p:txBody>
        </p:sp>
        <p:sp>
          <p:nvSpPr>
            <p:cNvPr id="21641" name="Line 131"/>
            <p:cNvSpPr>
              <a:spLocks noChangeShapeType="1"/>
            </p:cNvSpPr>
            <p:nvPr/>
          </p:nvSpPr>
          <p:spPr bwMode="auto">
            <a:xfrm>
              <a:off x="2570" y="2385"/>
              <a:ext cx="1" cy="203"/>
            </a:xfrm>
            <a:prstGeom prst="line">
              <a:avLst/>
            </a:prstGeom>
            <a:noFill/>
            <a:ln w="6350">
              <a:solidFill>
                <a:srgbClr val="000000"/>
              </a:solidFill>
              <a:round/>
              <a:headEnd/>
              <a:tailEnd/>
            </a:ln>
          </p:spPr>
          <p:txBody>
            <a:bodyPr/>
            <a:lstStyle/>
            <a:p>
              <a:endParaRPr lang="en-US"/>
            </a:p>
          </p:txBody>
        </p:sp>
        <p:sp>
          <p:nvSpPr>
            <p:cNvPr id="21642" name="Line 132"/>
            <p:cNvSpPr>
              <a:spLocks noChangeShapeType="1"/>
            </p:cNvSpPr>
            <p:nvPr/>
          </p:nvSpPr>
          <p:spPr bwMode="auto">
            <a:xfrm>
              <a:off x="724" y="2795"/>
              <a:ext cx="1" cy="168"/>
            </a:xfrm>
            <a:prstGeom prst="line">
              <a:avLst/>
            </a:prstGeom>
            <a:noFill/>
            <a:ln w="6350">
              <a:solidFill>
                <a:srgbClr val="000000"/>
              </a:solidFill>
              <a:round/>
              <a:headEnd/>
              <a:tailEnd/>
            </a:ln>
          </p:spPr>
          <p:txBody>
            <a:bodyPr/>
            <a:lstStyle/>
            <a:p>
              <a:endParaRPr lang="en-US"/>
            </a:p>
          </p:txBody>
        </p:sp>
        <p:sp>
          <p:nvSpPr>
            <p:cNvPr id="21643" name="Line 133"/>
            <p:cNvSpPr>
              <a:spLocks noChangeShapeType="1"/>
            </p:cNvSpPr>
            <p:nvPr/>
          </p:nvSpPr>
          <p:spPr bwMode="auto">
            <a:xfrm>
              <a:off x="1604" y="2764"/>
              <a:ext cx="1" cy="238"/>
            </a:xfrm>
            <a:prstGeom prst="line">
              <a:avLst/>
            </a:prstGeom>
            <a:noFill/>
            <a:ln w="6350">
              <a:solidFill>
                <a:srgbClr val="000000"/>
              </a:solidFill>
              <a:round/>
              <a:headEnd/>
              <a:tailEnd/>
            </a:ln>
          </p:spPr>
          <p:txBody>
            <a:bodyPr/>
            <a:lstStyle/>
            <a:p>
              <a:endParaRPr lang="en-US"/>
            </a:p>
          </p:txBody>
        </p:sp>
        <p:sp>
          <p:nvSpPr>
            <p:cNvPr id="21644" name="Line 134"/>
            <p:cNvSpPr>
              <a:spLocks noChangeShapeType="1"/>
            </p:cNvSpPr>
            <p:nvPr/>
          </p:nvSpPr>
          <p:spPr bwMode="auto">
            <a:xfrm flipH="1">
              <a:off x="2544" y="2764"/>
              <a:ext cx="21" cy="216"/>
            </a:xfrm>
            <a:prstGeom prst="line">
              <a:avLst/>
            </a:prstGeom>
            <a:noFill/>
            <a:ln w="6350">
              <a:solidFill>
                <a:srgbClr val="000000"/>
              </a:solidFill>
              <a:round/>
              <a:headEnd/>
              <a:tailEnd/>
            </a:ln>
          </p:spPr>
          <p:txBody>
            <a:bodyPr/>
            <a:lstStyle/>
            <a:p>
              <a:endParaRPr lang="en-US"/>
            </a:p>
          </p:txBody>
        </p:sp>
        <p:sp>
          <p:nvSpPr>
            <p:cNvPr id="21645" name="Freeform 135"/>
            <p:cNvSpPr>
              <a:spLocks/>
            </p:cNvSpPr>
            <p:nvPr/>
          </p:nvSpPr>
          <p:spPr bwMode="auto">
            <a:xfrm>
              <a:off x="4937" y="1591"/>
              <a:ext cx="51" cy="69"/>
            </a:xfrm>
            <a:custGeom>
              <a:avLst/>
              <a:gdLst>
                <a:gd name="T0" fmla="*/ 25 w 51"/>
                <a:gd name="T1" fmla="*/ 0 h 69"/>
                <a:gd name="T2" fmla="*/ 51 w 51"/>
                <a:gd name="T3" fmla="*/ 69 h 69"/>
                <a:gd name="T4" fmla="*/ 25 w 51"/>
                <a:gd name="T5" fmla="*/ 52 h 69"/>
                <a:gd name="T6" fmla="*/ 0 w 51"/>
                <a:gd name="T7" fmla="*/ 69 h 69"/>
                <a:gd name="T8" fmla="*/ 25 w 51"/>
                <a:gd name="T9" fmla="*/ 0 h 69"/>
                <a:gd name="T10" fmla="*/ 0 60000 65536"/>
                <a:gd name="T11" fmla="*/ 0 60000 65536"/>
                <a:gd name="T12" fmla="*/ 0 60000 65536"/>
                <a:gd name="T13" fmla="*/ 0 60000 65536"/>
                <a:gd name="T14" fmla="*/ 0 60000 65536"/>
                <a:gd name="T15" fmla="*/ 0 w 51"/>
                <a:gd name="T16" fmla="*/ 0 h 69"/>
                <a:gd name="T17" fmla="*/ 51 w 51"/>
                <a:gd name="T18" fmla="*/ 69 h 69"/>
              </a:gdLst>
              <a:ahLst/>
              <a:cxnLst>
                <a:cxn ang="T10">
                  <a:pos x="T0" y="T1"/>
                </a:cxn>
                <a:cxn ang="T11">
                  <a:pos x="T2" y="T3"/>
                </a:cxn>
                <a:cxn ang="T12">
                  <a:pos x="T4" y="T5"/>
                </a:cxn>
                <a:cxn ang="T13">
                  <a:pos x="T6" y="T7"/>
                </a:cxn>
                <a:cxn ang="T14">
                  <a:pos x="T8" y="T9"/>
                </a:cxn>
              </a:cxnLst>
              <a:rect l="T15" t="T16" r="T17" b="T18"/>
              <a:pathLst>
                <a:path w="51" h="69">
                  <a:moveTo>
                    <a:pt x="25" y="0"/>
                  </a:moveTo>
                  <a:lnTo>
                    <a:pt x="51" y="69"/>
                  </a:lnTo>
                  <a:lnTo>
                    <a:pt x="25" y="52"/>
                  </a:lnTo>
                  <a:lnTo>
                    <a:pt x="0" y="69"/>
                  </a:lnTo>
                  <a:lnTo>
                    <a:pt x="25" y="0"/>
                  </a:lnTo>
                  <a:close/>
                </a:path>
              </a:pathLst>
            </a:custGeom>
            <a:solidFill>
              <a:srgbClr val="000000"/>
            </a:solidFill>
            <a:ln w="0">
              <a:solidFill>
                <a:srgbClr val="000000"/>
              </a:solidFill>
              <a:round/>
              <a:headEnd/>
              <a:tailEnd/>
            </a:ln>
          </p:spPr>
          <p:txBody>
            <a:bodyPr/>
            <a:lstStyle/>
            <a:p>
              <a:endParaRPr lang="en-US"/>
            </a:p>
          </p:txBody>
        </p:sp>
        <p:sp>
          <p:nvSpPr>
            <p:cNvPr id="21646" name="Line 136"/>
            <p:cNvSpPr>
              <a:spLocks noChangeShapeType="1"/>
            </p:cNvSpPr>
            <p:nvPr/>
          </p:nvSpPr>
          <p:spPr bwMode="auto">
            <a:xfrm>
              <a:off x="2699" y="2299"/>
              <a:ext cx="69" cy="1"/>
            </a:xfrm>
            <a:prstGeom prst="line">
              <a:avLst/>
            </a:prstGeom>
            <a:noFill/>
            <a:ln w="6350">
              <a:solidFill>
                <a:srgbClr val="000000"/>
              </a:solidFill>
              <a:round/>
              <a:headEnd/>
              <a:tailEnd/>
            </a:ln>
          </p:spPr>
          <p:txBody>
            <a:bodyPr/>
            <a:lstStyle/>
            <a:p>
              <a:endParaRPr lang="en-US"/>
            </a:p>
          </p:txBody>
        </p:sp>
        <p:sp>
          <p:nvSpPr>
            <p:cNvPr id="21647" name="Freeform 137"/>
            <p:cNvSpPr>
              <a:spLocks/>
            </p:cNvSpPr>
            <p:nvPr/>
          </p:nvSpPr>
          <p:spPr bwMode="auto">
            <a:xfrm>
              <a:off x="2837" y="2290"/>
              <a:ext cx="69" cy="4"/>
            </a:xfrm>
            <a:custGeom>
              <a:avLst/>
              <a:gdLst>
                <a:gd name="T0" fmla="*/ 0 w 69"/>
                <a:gd name="T1" fmla="*/ 4 h 4"/>
                <a:gd name="T2" fmla="*/ 60 w 69"/>
                <a:gd name="T3" fmla="*/ 0 h 4"/>
                <a:gd name="T4" fmla="*/ 69 w 69"/>
                <a:gd name="T5" fmla="*/ 0 h 4"/>
                <a:gd name="T6" fmla="*/ 0 60000 65536"/>
                <a:gd name="T7" fmla="*/ 0 60000 65536"/>
                <a:gd name="T8" fmla="*/ 0 60000 65536"/>
                <a:gd name="T9" fmla="*/ 0 w 69"/>
                <a:gd name="T10" fmla="*/ 0 h 4"/>
                <a:gd name="T11" fmla="*/ 69 w 69"/>
                <a:gd name="T12" fmla="*/ 4 h 4"/>
              </a:gdLst>
              <a:ahLst/>
              <a:cxnLst>
                <a:cxn ang="T6">
                  <a:pos x="T0" y="T1"/>
                </a:cxn>
                <a:cxn ang="T7">
                  <a:pos x="T2" y="T3"/>
                </a:cxn>
                <a:cxn ang="T8">
                  <a:pos x="T4" y="T5"/>
                </a:cxn>
              </a:cxnLst>
              <a:rect l="T9" t="T10" r="T11" b="T12"/>
              <a:pathLst>
                <a:path w="69" h="4">
                  <a:moveTo>
                    <a:pt x="0" y="4"/>
                  </a:moveTo>
                  <a:lnTo>
                    <a:pt x="60" y="0"/>
                  </a:lnTo>
                  <a:lnTo>
                    <a:pt x="69" y="0"/>
                  </a:lnTo>
                </a:path>
              </a:pathLst>
            </a:custGeom>
            <a:noFill/>
            <a:ln w="6350">
              <a:solidFill>
                <a:srgbClr val="000000"/>
              </a:solidFill>
              <a:round/>
              <a:headEnd/>
              <a:tailEnd/>
            </a:ln>
          </p:spPr>
          <p:txBody>
            <a:bodyPr/>
            <a:lstStyle/>
            <a:p>
              <a:endParaRPr lang="en-US"/>
            </a:p>
          </p:txBody>
        </p:sp>
        <p:sp>
          <p:nvSpPr>
            <p:cNvPr id="21648" name="Freeform 138"/>
            <p:cNvSpPr>
              <a:spLocks/>
            </p:cNvSpPr>
            <p:nvPr/>
          </p:nvSpPr>
          <p:spPr bwMode="auto">
            <a:xfrm>
              <a:off x="2975" y="2281"/>
              <a:ext cx="69" cy="5"/>
            </a:xfrm>
            <a:custGeom>
              <a:avLst/>
              <a:gdLst>
                <a:gd name="T0" fmla="*/ 0 w 69"/>
                <a:gd name="T1" fmla="*/ 5 h 5"/>
                <a:gd name="T2" fmla="*/ 47 w 69"/>
                <a:gd name="T3" fmla="*/ 5 h 5"/>
                <a:gd name="T4" fmla="*/ 69 w 69"/>
                <a:gd name="T5" fmla="*/ 0 h 5"/>
                <a:gd name="T6" fmla="*/ 0 60000 65536"/>
                <a:gd name="T7" fmla="*/ 0 60000 65536"/>
                <a:gd name="T8" fmla="*/ 0 60000 65536"/>
                <a:gd name="T9" fmla="*/ 0 w 69"/>
                <a:gd name="T10" fmla="*/ 0 h 5"/>
                <a:gd name="T11" fmla="*/ 69 w 69"/>
                <a:gd name="T12" fmla="*/ 5 h 5"/>
              </a:gdLst>
              <a:ahLst/>
              <a:cxnLst>
                <a:cxn ang="T6">
                  <a:pos x="T0" y="T1"/>
                </a:cxn>
                <a:cxn ang="T7">
                  <a:pos x="T2" y="T3"/>
                </a:cxn>
                <a:cxn ang="T8">
                  <a:pos x="T4" y="T5"/>
                </a:cxn>
              </a:cxnLst>
              <a:rect l="T9" t="T10" r="T11" b="T12"/>
              <a:pathLst>
                <a:path w="69" h="5">
                  <a:moveTo>
                    <a:pt x="0" y="5"/>
                  </a:moveTo>
                  <a:lnTo>
                    <a:pt x="47" y="5"/>
                  </a:lnTo>
                  <a:lnTo>
                    <a:pt x="69" y="0"/>
                  </a:lnTo>
                </a:path>
              </a:pathLst>
            </a:custGeom>
            <a:noFill/>
            <a:ln w="6350">
              <a:solidFill>
                <a:srgbClr val="000000"/>
              </a:solidFill>
              <a:round/>
              <a:headEnd/>
              <a:tailEnd/>
            </a:ln>
          </p:spPr>
          <p:txBody>
            <a:bodyPr/>
            <a:lstStyle/>
            <a:p>
              <a:endParaRPr lang="en-US"/>
            </a:p>
          </p:txBody>
        </p:sp>
        <p:sp>
          <p:nvSpPr>
            <p:cNvPr id="21649" name="Freeform 139"/>
            <p:cNvSpPr>
              <a:spLocks/>
            </p:cNvSpPr>
            <p:nvPr/>
          </p:nvSpPr>
          <p:spPr bwMode="auto">
            <a:xfrm>
              <a:off x="3113" y="2268"/>
              <a:ext cx="64" cy="9"/>
            </a:xfrm>
            <a:custGeom>
              <a:avLst/>
              <a:gdLst>
                <a:gd name="T0" fmla="*/ 0 w 64"/>
                <a:gd name="T1" fmla="*/ 9 h 9"/>
                <a:gd name="T2" fmla="*/ 47 w 64"/>
                <a:gd name="T3" fmla="*/ 5 h 9"/>
                <a:gd name="T4" fmla="*/ 64 w 64"/>
                <a:gd name="T5" fmla="*/ 0 h 9"/>
                <a:gd name="T6" fmla="*/ 0 60000 65536"/>
                <a:gd name="T7" fmla="*/ 0 60000 65536"/>
                <a:gd name="T8" fmla="*/ 0 60000 65536"/>
                <a:gd name="T9" fmla="*/ 0 w 64"/>
                <a:gd name="T10" fmla="*/ 0 h 9"/>
                <a:gd name="T11" fmla="*/ 64 w 64"/>
                <a:gd name="T12" fmla="*/ 9 h 9"/>
              </a:gdLst>
              <a:ahLst/>
              <a:cxnLst>
                <a:cxn ang="T6">
                  <a:pos x="T0" y="T1"/>
                </a:cxn>
                <a:cxn ang="T7">
                  <a:pos x="T2" y="T3"/>
                </a:cxn>
                <a:cxn ang="T8">
                  <a:pos x="T4" y="T5"/>
                </a:cxn>
              </a:cxnLst>
              <a:rect l="T9" t="T10" r="T11" b="T12"/>
              <a:pathLst>
                <a:path w="64" h="9">
                  <a:moveTo>
                    <a:pt x="0" y="9"/>
                  </a:moveTo>
                  <a:lnTo>
                    <a:pt x="47" y="5"/>
                  </a:lnTo>
                  <a:lnTo>
                    <a:pt x="64" y="0"/>
                  </a:lnTo>
                </a:path>
              </a:pathLst>
            </a:custGeom>
            <a:noFill/>
            <a:ln w="6350">
              <a:solidFill>
                <a:srgbClr val="000000"/>
              </a:solidFill>
              <a:round/>
              <a:headEnd/>
              <a:tailEnd/>
            </a:ln>
          </p:spPr>
          <p:txBody>
            <a:bodyPr/>
            <a:lstStyle/>
            <a:p>
              <a:endParaRPr lang="en-US"/>
            </a:p>
          </p:txBody>
        </p:sp>
        <p:sp>
          <p:nvSpPr>
            <p:cNvPr id="21650" name="Freeform 140"/>
            <p:cNvSpPr>
              <a:spLocks/>
            </p:cNvSpPr>
            <p:nvPr/>
          </p:nvSpPr>
          <p:spPr bwMode="auto">
            <a:xfrm>
              <a:off x="3246" y="2255"/>
              <a:ext cx="69" cy="9"/>
            </a:xfrm>
            <a:custGeom>
              <a:avLst/>
              <a:gdLst>
                <a:gd name="T0" fmla="*/ 0 w 69"/>
                <a:gd name="T1" fmla="*/ 9 h 9"/>
                <a:gd name="T2" fmla="*/ 61 w 69"/>
                <a:gd name="T3" fmla="*/ 0 h 9"/>
                <a:gd name="T4" fmla="*/ 69 w 69"/>
                <a:gd name="T5" fmla="*/ 0 h 9"/>
                <a:gd name="T6" fmla="*/ 0 60000 65536"/>
                <a:gd name="T7" fmla="*/ 0 60000 65536"/>
                <a:gd name="T8" fmla="*/ 0 60000 65536"/>
                <a:gd name="T9" fmla="*/ 0 w 69"/>
                <a:gd name="T10" fmla="*/ 0 h 9"/>
                <a:gd name="T11" fmla="*/ 69 w 69"/>
                <a:gd name="T12" fmla="*/ 9 h 9"/>
              </a:gdLst>
              <a:ahLst/>
              <a:cxnLst>
                <a:cxn ang="T6">
                  <a:pos x="T0" y="T1"/>
                </a:cxn>
                <a:cxn ang="T7">
                  <a:pos x="T2" y="T3"/>
                </a:cxn>
                <a:cxn ang="T8">
                  <a:pos x="T4" y="T5"/>
                </a:cxn>
              </a:cxnLst>
              <a:rect l="T9" t="T10" r="T11" b="T12"/>
              <a:pathLst>
                <a:path w="69" h="9">
                  <a:moveTo>
                    <a:pt x="0" y="9"/>
                  </a:moveTo>
                  <a:lnTo>
                    <a:pt x="61" y="0"/>
                  </a:lnTo>
                  <a:lnTo>
                    <a:pt x="69" y="0"/>
                  </a:lnTo>
                </a:path>
              </a:pathLst>
            </a:custGeom>
            <a:noFill/>
            <a:ln w="6350">
              <a:solidFill>
                <a:srgbClr val="000000"/>
              </a:solidFill>
              <a:round/>
              <a:headEnd/>
              <a:tailEnd/>
            </a:ln>
          </p:spPr>
          <p:txBody>
            <a:bodyPr/>
            <a:lstStyle/>
            <a:p>
              <a:endParaRPr lang="en-US"/>
            </a:p>
          </p:txBody>
        </p:sp>
        <p:sp>
          <p:nvSpPr>
            <p:cNvPr id="21651" name="Line 141"/>
            <p:cNvSpPr>
              <a:spLocks noChangeShapeType="1"/>
            </p:cNvSpPr>
            <p:nvPr/>
          </p:nvSpPr>
          <p:spPr bwMode="auto">
            <a:xfrm flipV="1">
              <a:off x="3384" y="2238"/>
              <a:ext cx="69" cy="9"/>
            </a:xfrm>
            <a:prstGeom prst="line">
              <a:avLst/>
            </a:prstGeom>
            <a:noFill/>
            <a:ln w="6350">
              <a:solidFill>
                <a:srgbClr val="000000"/>
              </a:solidFill>
              <a:round/>
              <a:headEnd/>
              <a:tailEnd/>
            </a:ln>
          </p:spPr>
          <p:txBody>
            <a:bodyPr/>
            <a:lstStyle/>
            <a:p>
              <a:endParaRPr lang="en-US"/>
            </a:p>
          </p:txBody>
        </p:sp>
        <p:sp>
          <p:nvSpPr>
            <p:cNvPr id="21652" name="Line 142"/>
            <p:cNvSpPr>
              <a:spLocks noChangeShapeType="1"/>
            </p:cNvSpPr>
            <p:nvPr/>
          </p:nvSpPr>
          <p:spPr bwMode="auto">
            <a:xfrm flipV="1">
              <a:off x="3522" y="2221"/>
              <a:ext cx="69" cy="9"/>
            </a:xfrm>
            <a:prstGeom prst="line">
              <a:avLst/>
            </a:prstGeom>
            <a:noFill/>
            <a:ln w="6350">
              <a:solidFill>
                <a:srgbClr val="000000"/>
              </a:solidFill>
              <a:round/>
              <a:headEnd/>
              <a:tailEnd/>
            </a:ln>
          </p:spPr>
          <p:txBody>
            <a:bodyPr/>
            <a:lstStyle/>
            <a:p>
              <a:endParaRPr lang="en-US"/>
            </a:p>
          </p:txBody>
        </p:sp>
        <p:sp>
          <p:nvSpPr>
            <p:cNvPr id="21653" name="Line 143"/>
            <p:cNvSpPr>
              <a:spLocks noChangeShapeType="1"/>
            </p:cNvSpPr>
            <p:nvPr/>
          </p:nvSpPr>
          <p:spPr bwMode="auto">
            <a:xfrm flipV="1">
              <a:off x="3656" y="2199"/>
              <a:ext cx="69" cy="13"/>
            </a:xfrm>
            <a:prstGeom prst="line">
              <a:avLst/>
            </a:prstGeom>
            <a:noFill/>
            <a:ln w="6350">
              <a:solidFill>
                <a:srgbClr val="000000"/>
              </a:solidFill>
              <a:round/>
              <a:headEnd/>
              <a:tailEnd/>
            </a:ln>
          </p:spPr>
          <p:txBody>
            <a:bodyPr/>
            <a:lstStyle/>
            <a:p>
              <a:endParaRPr lang="en-US"/>
            </a:p>
          </p:txBody>
        </p:sp>
        <p:sp>
          <p:nvSpPr>
            <p:cNvPr id="21654" name="Line 144"/>
            <p:cNvSpPr>
              <a:spLocks noChangeShapeType="1"/>
            </p:cNvSpPr>
            <p:nvPr/>
          </p:nvSpPr>
          <p:spPr bwMode="auto">
            <a:xfrm flipV="1">
              <a:off x="3794" y="2178"/>
              <a:ext cx="69" cy="13"/>
            </a:xfrm>
            <a:prstGeom prst="line">
              <a:avLst/>
            </a:prstGeom>
            <a:noFill/>
            <a:ln w="6350">
              <a:solidFill>
                <a:srgbClr val="000000"/>
              </a:solidFill>
              <a:round/>
              <a:headEnd/>
              <a:tailEnd/>
            </a:ln>
          </p:spPr>
          <p:txBody>
            <a:bodyPr/>
            <a:lstStyle/>
            <a:p>
              <a:endParaRPr lang="en-US"/>
            </a:p>
          </p:txBody>
        </p:sp>
        <p:sp>
          <p:nvSpPr>
            <p:cNvPr id="21655" name="Freeform 145"/>
            <p:cNvSpPr>
              <a:spLocks/>
            </p:cNvSpPr>
            <p:nvPr/>
          </p:nvSpPr>
          <p:spPr bwMode="auto">
            <a:xfrm>
              <a:off x="3928" y="2152"/>
              <a:ext cx="69" cy="13"/>
            </a:xfrm>
            <a:custGeom>
              <a:avLst/>
              <a:gdLst>
                <a:gd name="T0" fmla="*/ 0 w 69"/>
                <a:gd name="T1" fmla="*/ 13 h 13"/>
                <a:gd name="T2" fmla="*/ 17 w 69"/>
                <a:gd name="T3" fmla="*/ 9 h 13"/>
                <a:gd name="T4" fmla="*/ 69 w 69"/>
                <a:gd name="T5" fmla="*/ 0 h 13"/>
                <a:gd name="T6" fmla="*/ 0 60000 65536"/>
                <a:gd name="T7" fmla="*/ 0 60000 65536"/>
                <a:gd name="T8" fmla="*/ 0 60000 65536"/>
                <a:gd name="T9" fmla="*/ 0 w 69"/>
                <a:gd name="T10" fmla="*/ 0 h 13"/>
                <a:gd name="T11" fmla="*/ 69 w 69"/>
                <a:gd name="T12" fmla="*/ 13 h 13"/>
              </a:gdLst>
              <a:ahLst/>
              <a:cxnLst>
                <a:cxn ang="T6">
                  <a:pos x="T0" y="T1"/>
                </a:cxn>
                <a:cxn ang="T7">
                  <a:pos x="T2" y="T3"/>
                </a:cxn>
                <a:cxn ang="T8">
                  <a:pos x="T4" y="T5"/>
                </a:cxn>
              </a:cxnLst>
              <a:rect l="T9" t="T10" r="T11" b="T12"/>
              <a:pathLst>
                <a:path w="69" h="13">
                  <a:moveTo>
                    <a:pt x="0" y="13"/>
                  </a:moveTo>
                  <a:lnTo>
                    <a:pt x="17" y="9"/>
                  </a:lnTo>
                  <a:lnTo>
                    <a:pt x="69" y="0"/>
                  </a:lnTo>
                </a:path>
              </a:pathLst>
            </a:custGeom>
            <a:noFill/>
            <a:ln w="6350">
              <a:solidFill>
                <a:srgbClr val="000000"/>
              </a:solidFill>
              <a:round/>
              <a:headEnd/>
              <a:tailEnd/>
            </a:ln>
          </p:spPr>
          <p:txBody>
            <a:bodyPr/>
            <a:lstStyle/>
            <a:p>
              <a:endParaRPr lang="en-US"/>
            </a:p>
          </p:txBody>
        </p:sp>
        <p:sp>
          <p:nvSpPr>
            <p:cNvPr id="21656" name="Freeform 146"/>
            <p:cNvSpPr>
              <a:spLocks/>
            </p:cNvSpPr>
            <p:nvPr/>
          </p:nvSpPr>
          <p:spPr bwMode="auto">
            <a:xfrm>
              <a:off x="4066" y="2122"/>
              <a:ext cx="64" cy="13"/>
            </a:xfrm>
            <a:custGeom>
              <a:avLst/>
              <a:gdLst>
                <a:gd name="T0" fmla="*/ 0 w 64"/>
                <a:gd name="T1" fmla="*/ 13 h 13"/>
                <a:gd name="T2" fmla="*/ 38 w 64"/>
                <a:gd name="T3" fmla="*/ 4 h 13"/>
                <a:gd name="T4" fmla="*/ 64 w 64"/>
                <a:gd name="T5" fmla="*/ 0 h 13"/>
                <a:gd name="T6" fmla="*/ 0 60000 65536"/>
                <a:gd name="T7" fmla="*/ 0 60000 65536"/>
                <a:gd name="T8" fmla="*/ 0 60000 65536"/>
                <a:gd name="T9" fmla="*/ 0 w 64"/>
                <a:gd name="T10" fmla="*/ 0 h 13"/>
                <a:gd name="T11" fmla="*/ 64 w 64"/>
                <a:gd name="T12" fmla="*/ 13 h 13"/>
              </a:gdLst>
              <a:ahLst/>
              <a:cxnLst>
                <a:cxn ang="T6">
                  <a:pos x="T0" y="T1"/>
                </a:cxn>
                <a:cxn ang="T7">
                  <a:pos x="T2" y="T3"/>
                </a:cxn>
                <a:cxn ang="T8">
                  <a:pos x="T4" y="T5"/>
                </a:cxn>
              </a:cxnLst>
              <a:rect l="T9" t="T10" r="T11" b="T12"/>
              <a:pathLst>
                <a:path w="64" h="13">
                  <a:moveTo>
                    <a:pt x="0" y="13"/>
                  </a:moveTo>
                  <a:lnTo>
                    <a:pt x="38" y="4"/>
                  </a:lnTo>
                  <a:lnTo>
                    <a:pt x="64" y="0"/>
                  </a:lnTo>
                </a:path>
              </a:pathLst>
            </a:custGeom>
            <a:noFill/>
            <a:ln w="6350">
              <a:solidFill>
                <a:srgbClr val="000000"/>
              </a:solidFill>
              <a:round/>
              <a:headEnd/>
              <a:tailEnd/>
            </a:ln>
          </p:spPr>
          <p:txBody>
            <a:bodyPr/>
            <a:lstStyle/>
            <a:p>
              <a:endParaRPr lang="en-US"/>
            </a:p>
          </p:txBody>
        </p:sp>
        <p:sp>
          <p:nvSpPr>
            <p:cNvPr id="21657" name="Freeform 147"/>
            <p:cNvSpPr>
              <a:spLocks/>
            </p:cNvSpPr>
            <p:nvPr/>
          </p:nvSpPr>
          <p:spPr bwMode="auto">
            <a:xfrm>
              <a:off x="4199" y="2087"/>
              <a:ext cx="65" cy="17"/>
            </a:xfrm>
            <a:custGeom>
              <a:avLst/>
              <a:gdLst>
                <a:gd name="T0" fmla="*/ 0 w 65"/>
                <a:gd name="T1" fmla="*/ 17 h 17"/>
                <a:gd name="T2" fmla="*/ 56 w 65"/>
                <a:gd name="T3" fmla="*/ 5 h 17"/>
                <a:gd name="T4" fmla="*/ 65 w 65"/>
                <a:gd name="T5" fmla="*/ 0 h 17"/>
                <a:gd name="T6" fmla="*/ 0 60000 65536"/>
                <a:gd name="T7" fmla="*/ 0 60000 65536"/>
                <a:gd name="T8" fmla="*/ 0 60000 65536"/>
                <a:gd name="T9" fmla="*/ 0 w 65"/>
                <a:gd name="T10" fmla="*/ 0 h 17"/>
                <a:gd name="T11" fmla="*/ 65 w 65"/>
                <a:gd name="T12" fmla="*/ 17 h 17"/>
              </a:gdLst>
              <a:ahLst/>
              <a:cxnLst>
                <a:cxn ang="T6">
                  <a:pos x="T0" y="T1"/>
                </a:cxn>
                <a:cxn ang="T7">
                  <a:pos x="T2" y="T3"/>
                </a:cxn>
                <a:cxn ang="T8">
                  <a:pos x="T4" y="T5"/>
                </a:cxn>
              </a:cxnLst>
              <a:rect l="T9" t="T10" r="T11" b="T12"/>
              <a:pathLst>
                <a:path w="65" h="17">
                  <a:moveTo>
                    <a:pt x="0" y="17"/>
                  </a:moveTo>
                  <a:lnTo>
                    <a:pt x="56" y="5"/>
                  </a:lnTo>
                  <a:lnTo>
                    <a:pt x="65" y="0"/>
                  </a:lnTo>
                </a:path>
              </a:pathLst>
            </a:custGeom>
            <a:noFill/>
            <a:ln w="6350">
              <a:solidFill>
                <a:srgbClr val="000000"/>
              </a:solidFill>
              <a:round/>
              <a:headEnd/>
              <a:tailEnd/>
            </a:ln>
          </p:spPr>
          <p:txBody>
            <a:bodyPr/>
            <a:lstStyle/>
            <a:p>
              <a:endParaRPr lang="en-US"/>
            </a:p>
          </p:txBody>
        </p:sp>
        <p:sp>
          <p:nvSpPr>
            <p:cNvPr id="21658" name="Line 148"/>
            <p:cNvSpPr>
              <a:spLocks noChangeShapeType="1"/>
            </p:cNvSpPr>
            <p:nvPr/>
          </p:nvSpPr>
          <p:spPr bwMode="auto">
            <a:xfrm flipV="1">
              <a:off x="4333" y="2048"/>
              <a:ext cx="65" cy="22"/>
            </a:xfrm>
            <a:prstGeom prst="line">
              <a:avLst/>
            </a:prstGeom>
            <a:noFill/>
            <a:ln w="6350">
              <a:solidFill>
                <a:srgbClr val="000000"/>
              </a:solidFill>
              <a:round/>
              <a:headEnd/>
              <a:tailEnd/>
            </a:ln>
          </p:spPr>
          <p:txBody>
            <a:bodyPr/>
            <a:lstStyle/>
            <a:p>
              <a:endParaRPr lang="en-US"/>
            </a:p>
          </p:txBody>
        </p:sp>
        <p:sp>
          <p:nvSpPr>
            <p:cNvPr id="21659" name="Line 149"/>
            <p:cNvSpPr>
              <a:spLocks noChangeShapeType="1"/>
            </p:cNvSpPr>
            <p:nvPr/>
          </p:nvSpPr>
          <p:spPr bwMode="auto">
            <a:xfrm flipV="1">
              <a:off x="4462" y="2005"/>
              <a:ext cx="65" cy="22"/>
            </a:xfrm>
            <a:prstGeom prst="line">
              <a:avLst/>
            </a:prstGeom>
            <a:noFill/>
            <a:ln w="6350">
              <a:solidFill>
                <a:srgbClr val="000000"/>
              </a:solidFill>
              <a:round/>
              <a:headEnd/>
              <a:tailEnd/>
            </a:ln>
          </p:spPr>
          <p:txBody>
            <a:bodyPr/>
            <a:lstStyle/>
            <a:p>
              <a:endParaRPr lang="en-US"/>
            </a:p>
          </p:txBody>
        </p:sp>
        <p:sp>
          <p:nvSpPr>
            <p:cNvPr id="21660" name="Freeform 150"/>
            <p:cNvSpPr>
              <a:spLocks/>
            </p:cNvSpPr>
            <p:nvPr/>
          </p:nvSpPr>
          <p:spPr bwMode="auto">
            <a:xfrm>
              <a:off x="4592" y="1954"/>
              <a:ext cx="64" cy="25"/>
            </a:xfrm>
            <a:custGeom>
              <a:avLst/>
              <a:gdLst>
                <a:gd name="T0" fmla="*/ 0 w 64"/>
                <a:gd name="T1" fmla="*/ 25 h 25"/>
                <a:gd name="T2" fmla="*/ 64 w 64"/>
                <a:gd name="T3" fmla="*/ 0 h 25"/>
                <a:gd name="T4" fmla="*/ 64 w 64"/>
                <a:gd name="T5" fmla="*/ 0 h 25"/>
                <a:gd name="T6" fmla="*/ 0 60000 65536"/>
                <a:gd name="T7" fmla="*/ 0 60000 65536"/>
                <a:gd name="T8" fmla="*/ 0 60000 65536"/>
                <a:gd name="T9" fmla="*/ 0 w 64"/>
                <a:gd name="T10" fmla="*/ 0 h 25"/>
                <a:gd name="T11" fmla="*/ 64 w 64"/>
                <a:gd name="T12" fmla="*/ 25 h 25"/>
              </a:gdLst>
              <a:ahLst/>
              <a:cxnLst>
                <a:cxn ang="T6">
                  <a:pos x="T0" y="T1"/>
                </a:cxn>
                <a:cxn ang="T7">
                  <a:pos x="T2" y="T3"/>
                </a:cxn>
                <a:cxn ang="T8">
                  <a:pos x="T4" y="T5"/>
                </a:cxn>
              </a:cxnLst>
              <a:rect l="T9" t="T10" r="T11" b="T12"/>
              <a:pathLst>
                <a:path w="64" h="25">
                  <a:moveTo>
                    <a:pt x="0" y="25"/>
                  </a:moveTo>
                  <a:lnTo>
                    <a:pt x="64" y="0"/>
                  </a:lnTo>
                </a:path>
              </a:pathLst>
            </a:custGeom>
            <a:noFill/>
            <a:ln w="6350">
              <a:solidFill>
                <a:srgbClr val="000000"/>
              </a:solidFill>
              <a:round/>
              <a:headEnd/>
              <a:tailEnd/>
            </a:ln>
          </p:spPr>
          <p:txBody>
            <a:bodyPr/>
            <a:lstStyle/>
            <a:p>
              <a:endParaRPr lang="en-US"/>
            </a:p>
          </p:txBody>
        </p:sp>
        <p:sp>
          <p:nvSpPr>
            <p:cNvPr id="21661" name="Freeform 151"/>
            <p:cNvSpPr>
              <a:spLocks/>
            </p:cNvSpPr>
            <p:nvPr/>
          </p:nvSpPr>
          <p:spPr bwMode="auto">
            <a:xfrm>
              <a:off x="4717" y="1889"/>
              <a:ext cx="60" cy="34"/>
            </a:xfrm>
            <a:custGeom>
              <a:avLst/>
              <a:gdLst>
                <a:gd name="T0" fmla="*/ 0 w 60"/>
                <a:gd name="T1" fmla="*/ 34 h 34"/>
                <a:gd name="T2" fmla="*/ 43 w 60"/>
                <a:gd name="T3" fmla="*/ 13 h 34"/>
                <a:gd name="T4" fmla="*/ 60 w 60"/>
                <a:gd name="T5" fmla="*/ 0 h 34"/>
                <a:gd name="T6" fmla="*/ 0 60000 65536"/>
                <a:gd name="T7" fmla="*/ 0 60000 65536"/>
                <a:gd name="T8" fmla="*/ 0 60000 65536"/>
                <a:gd name="T9" fmla="*/ 0 w 60"/>
                <a:gd name="T10" fmla="*/ 0 h 34"/>
                <a:gd name="T11" fmla="*/ 60 w 60"/>
                <a:gd name="T12" fmla="*/ 34 h 34"/>
              </a:gdLst>
              <a:ahLst/>
              <a:cxnLst>
                <a:cxn ang="T6">
                  <a:pos x="T0" y="T1"/>
                </a:cxn>
                <a:cxn ang="T7">
                  <a:pos x="T2" y="T3"/>
                </a:cxn>
                <a:cxn ang="T8">
                  <a:pos x="T4" y="T5"/>
                </a:cxn>
              </a:cxnLst>
              <a:rect l="T9" t="T10" r="T11" b="T12"/>
              <a:pathLst>
                <a:path w="60" h="34">
                  <a:moveTo>
                    <a:pt x="0" y="34"/>
                  </a:moveTo>
                  <a:lnTo>
                    <a:pt x="43" y="13"/>
                  </a:lnTo>
                  <a:lnTo>
                    <a:pt x="60" y="0"/>
                  </a:lnTo>
                </a:path>
              </a:pathLst>
            </a:custGeom>
            <a:noFill/>
            <a:ln w="6350">
              <a:solidFill>
                <a:srgbClr val="000000"/>
              </a:solidFill>
              <a:round/>
              <a:headEnd/>
              <a:tailEnd/>
            </a:ln>
          </p:spPr>
          <p:txBody>
            <a:bodyPr/>
            <a:lstStyle/>
            <a:p>
              <a:endParaRPr lang="en-US"/>
            </a:p>
          </p:txBody>
        </p:sp>
        <p:sp>
          <p:nvSpPr>
            <p:cNvPr id="21662" name="Freeform 152"/>
            <p:cNvSpPr>
              <a:spLocks/>
            </p:cNvSpPr>
            <p:nvPr/>
          </p:nvSpPr>
          <p:spPr bwMode="auto">
            <a:xfrm>
              <a:off x="4833" y="1803"/>
              <a:ext cx="52" cy="47"/>
            </a:xfrm>
            <a:custGeom>
              <a:avLst/>
              <a:gdLst>
                <a:gd name="T0" fmla="*/ 0 w 52"/>
                <a:gd name="T1" fmla="*/ 47 h 47"/>
                <a:gd name="T2" fmla="*/ 13 w 52"/>
                <a:gd name="T3" fmla="*/ 38 h 47"/>
                <a:gd name="T4" fmla="*/ 52 w 52"/>
                <a:gd name="T5" fmla="*/ 0 h 47"/>
                <a:gd name="T6" fmla="*/ 0 60000 65536"/>
                <a:gd name="T7" fmla="*/ 0 60000 65536"/>
                <a:gd name="T8" fmla="*/ 0 60000 65536"/>
                <a:gd name="T9" fmla="*/ 0 w 52"/>
                <a:gd name="T10" fmla="*/ 0 h 47"/>
                <a:gd name="T11" fmla="*/ 52 w 52"/>
                <a:gd name="T12" fmla="*/ 47 h 47"/>
              </a:gdLst>
              <a:ahLst/>
              <a:cxnLst>
                <a:cxn ang="T6">
                  <a:pos x="T0" y="T1"/>
                </a:cxn>
                <a:cxn ang="T7">
                  <a:pos x="T2" y="T3"/>
                </a:cxn>
                <a:cxn ang="T8">
                  <a:pos x="T4" y="T5"/>
                </a:cxn>
              </a:cxnLst>
              <a:rect l="T9" t="T10" r="T11" b="T12"/>
              <a:pathLst>
                <a:path w="52" h="47">
                  <a:moveTo>
                    <a:pt x="0" y="47"/>
                  </a:moveTo>
                  <a:lnTo>
                    <a:pt x="13" y="38"/>
                  </a:lnTo>
                  <a:lnTo>
                    <a:pt x="52" y="0"/>
                  </a:lnTo>
                </a:path>
              </a:pathLst>
            </a:custGeom>
            <a:noFill/>
            <a:ln w="6350">
              <a:solidFill>
                <a:srgbClr val="000000"/>
              </a:solidFill>
              <a:round/>
              <a:headEnd/>
              <a:tailEnd/>
            </a:ln>
          </p:spPr>
          <p:txBody>
            <a:bodyPr/>
            <a:lstStyle/>
            <a:p>
              <a:endParaRPr lang="en-US"/>
            </a:p>
          </p:txBody>
        </p:sp>
        <p:sp>
          <p:nvSpPr>
            <p:cNvPr id="21663" name="Freeform 153"/>
            <p:cNvSpPr>
              <a:spLocks/>
            </p:cNvSpPr>
            <p:nvPr/>
          </p:nvSpPr>
          <p:spPr bwMode="auto">
            <a:xfrm>
              <a:off x="4928" y="1686"/>
              <a:ext cx="26" cy="65"/>
            </a:xfrm>
            <a:custGeom>
              <a:avLst/>
              <a:gdLst>
                <a:gd name="T0" fmla="*/ 0 w 26"/>
                <a:gd name="T1" fmla="*/ 65 h 65"/>
                <a:gd name="T2" fmla="*/ 21 w 26"/>
                <a:gd name="T3" fmla="*/ 30 h 65"/>
                <a:gd name="T4" fmla="*/ 26 w 26"/>
                <a:gd name="T5" fmla="*/ 0 h 65"/>
                <a:gd name="T6" fmla="*/ 0 60000 65536"/>
                <a:gd name="T7" fmla="*/ 0 60000 65536"/>
                <a:gd name="T8" fmla="*/ 0 60000 65536"/>
                <a:gd name="T9" fmla="*/ 0 w 26"/>
                <a:gd name="T10" fmla="*/ 0 h 65"/>
                <a:gd name="T11" fmla="*/ 26 w 26"/>
                <a:gd name="T12" fmla="*/ 65 h 65"/>
              </a:gdLst>
              <a:ahLst/>
              <a:cxnLst>
                <a:cxn ang="T6">
                  <a:pos x="T0" y="T1"/>
                </a:cxn>
                <a:cxn ang="T7">
                  <a:pos x="T2" y="T3"/>
                </a:cxn>
                <a:cxn ang="T8">
                  <a:pos x="T4" y="T5"/>
                </a:cxn>
              </a:cxnLst>
              <a:rect l="T9" t="T10" r="T11" b="T12"/>
              <a:pathLst>
                <a:path w="26" h="65">
                  <a:moveTo>
                    <a:pt x="0" y="65"/>
                  </a:moveTo>
                  <a:lnTo>
                    <a:pt x="21" y="30"/>
                  </a:lnTo>
                  <a:lnTo>
                    <a:pt x="26" y="0"/>
                  </a:lnTo>
                </a:path>
              </a:pathLst>
            </a:custGeom>
            <a:noFill/>
            <a:ln w="6350">
              <a:solidFill>
                <a:srgbClr val="000000"/>
              </a:solidFill>
              <a:round/>
              <a:headEnd/>
              <a:tailEnd/>
            </a:ln>
          </p:spPr>
          <p:txBody>
            <a:bodyPr/>
            <a:lstStyle/>
            <a:p>
              <a:endParaRPr lang="en-US"/>
            </a:p>
          </p:txBody>
        </p:sp>
        <p:sp>
          <p:nvSpPr>
            <p:cNvPr id="21664" name="Freeform 154"/>
            <p:cNvSpPr>
              <a:spLocks/>
            </p:cNvSpPr>
            <p:nvPr/>
          </p:nvSpPr>
          <p:spPr bwMode="auto">
            <a:xfrm>
              <a:off x="3255" y="1591"/>
              <a:ext cx="52" cy="69"/>
            </a:xfrm>
            <a:custGeom>
              <a:avLst/>
              <a:gdLst>
                <a:gd name="T0" fmla="*/ 26 w 52"/>
                <a:gd name="T1" fmla="*/ 0 h 69"/>
                <a:gd name="T2" fmla="*/ 52 w 52"/>
                <a:gd name="T3" fmla="*/ 69 h 69"/>
                <a:gd name="T4" fmla="*/ 26 w 52"/>
                <a:gd name="T5" fmla="*/ 52 h 69"/>
                <a:gd name="T6" fmla="*/ 0 w 52"/>
                <a:gd name="T7" fmla="*/ 69 h 69"/>
                <a:gd name="T8" fmla="*/ 26 w 52"/>
                <a:gd name="T9" fmla="*/ 0 h 69"/>
                <a:gd name="T10" fmla="*/ 0 60000 65536"/>
                <a:gd name="T11" fmla="*/ 0 60000 65536"/>
                <a:gd name="T12" fmla="*/ 0 60000 65536"/>
                <a:gd name="T13" fmla="*/ 0 60000 65536"/>
                <a:gd name="T14" fmla="*/ 0 60000 65536"/>
                <a:gd name="T15" fmla="*/ 0 w 52"/>
                <a:gd name="T16" fmla="*/ 0 h 69"/>
                <a:gd name="T17" fmla="*/ 52 w 52"/>
                <a:gd name="T18" fmla="*/ 69 h 69"/>
              </a:gdLst>
              <a:ahLst/>
              <a:cxnLst>
                <a:cxn ang="T10">
                  <a:pos x="T0" y="T1"/>
                </a:cxn>
                <a:cxn ang="T11">
                  <a:pos x="T2" y="T3"/>
                </a:cxn>
                <a:cxn ang="T12">
                  <a:pos x="T4" y="T5"/>
                </a:cxn>
                <a:cxn ang="T13">
                  <a:pos x="T6" y="T7"/>
                </a:cxn>
                <a:cxn ang="T14">
                  <a:pos x="T8" y="T9"/>
                </a:cxn>
              </a:cxnLst>
              <a:rect l="T15" t="T16" r="T17" b="T18"/>
              <a:pathLst>
                <a:path w="52" h="69">
                  <a:moveTo>
                    <a:pt x="26" y="0"/>
                  </a:moveTo>
                  <a:lnTo>
                    <a:pt x="52" y="69"/>
                  </a:lnTo>
                  <a:lnTo>
                    <a:pt x="26" y="52"/>
                  </a:lnTo>
                  <a:lnTo>
                    <a:pt x="0" y="69"/>
                  </a:lnTo>
                  <a:lnTo>
                    <a:pt x="26" y="0"/>
                  </a:lnTo>
                  <a:close/>
                </a:path>
              </a:pathLst>
            </a:custGeom>
            <a:solidFill>
              <a:srgbClr val="000000"/>
            </a:solidFill>
            <a:ln w="0">
              <a:solidFill>
                <a:srgbClr val="000000"/>
              </a:solidFill>
              <a:round/>
              <a:headEnd/>
              <a:tailEnd/>
            </a:ln>
          </p:spPr>
          <p:txBody>
            <a:bodyPr/>
            <a:lstStyle/>
            <a:p>
              <a:endParaRPr lang="en-US"/>
            </a:p>
          </p:txBody>
        </p:sp>
        <p:sp>
          <p:nvSpPr>
            <p:cNvPr id="21665" name="Line 155"/>
            <p:cNvSpPr>
              <a:spLocks noChangeShapeType="1"/>
            </p:cNvSpPr>
            <p:nvPr/>
          </p:nvSpPr>
          <p:spPr bwMode="auto">
            <a:xfrm>
              <a:off x="854" y="1919"/>
              <a:ext cx="60" cy="30"/>
            </a:xfrm>
            <a:prstGeom prst="line">
              <a:avLst/>
            </a:prstGeom>
            <a:noFill/>
            <a:ln w="6350">
              <a:solidFill>
                <a:srgbClr val="000000"/>
              </a:solidFill>
              <a:round/>
              <a:headEnd/>
              <a:tailEnd/>
            </a:ln>
          </p:spPr>
          <p:txBody>
            <a:bodyPr/>
            <a:lstStyle/>
            <a:p>
              <a:endParaRPr lang="en-US"/>
            </a:p>
          </p:txBody>
        </p:sp>
        <p:sp>
          <p:nvSpPr>
            <p:cNvPr id="21666" name="Freeform 156"/>
            <p:cNvSpPr>
              <a:spLocks/>
            </p:cNvSpPr>
            <p:nvPr/>
          </p:nvSpPr>
          <p:spPr bwMode="auto">
            <a:xfrm>
              <a:off x="979" y="1975"/>
              <a:ext cx="69" cy="22"/>
            </a:xfrm>
            <a:custGeom>
              <a:avLst/>
              <a:gdLst>
                <a:gd name="T0" fmla="*/ 0 w 69"/>
                <a:gd name="T1" fmla="*/ 0 h 22"/>
                <a:gd name="T2" fmla="*/ 34 w 69"/>
                <a:gd name="T3" fmla="*/ 9 h 22"/>
                <a:gd name="T4" fmla="*/ 69 w 69"/>
                <a:gd name="T5" fmla="*/ 22 h 22"/>
                <a:gd name="T6" fmla="*/ 0 60000 65536"/>
                <a:gd name="T7" fmla="*/ 0 60000 65536"/>
                <a:gd name="T8" fmla="*/ 0 60000 65536"/>
                <a:gd name="T9" fmla="*/ 0 w 69"/>
                <a:gd name="T10" fmla="*/ 0 h 22"/>
                <a:gd name="T11" fmla="*/ 69 w 69"/>
                <a:gd name="T12" fmla="*/ 22 h 22"/>
              </a:gdLst>
              <a:ahLst/>
              <a:cxnLst>
                <a:cxn ang="T6">
                  <a:pos x="T0" y="T1"/>
                </a:cxn>
                <a:cxn ang="T7">
                  <a:pos x="T2" y="T3"/>
                </a:cxn>
                <a:cxn ang="T8">
                  <a:pos x="T4" y="T5"/>
                </a:cxn>
              </a:cxnLst>
              <a:rect l="T9" t="T10" r="T11" b="T12"/>
              <a:pathLst>
                <a:path w="69" h="22">
                  <a:moveTo>
                    <a:pt x="0" y="0"/>
                  </a:moveTo>
                  <a:lnTo>
                    <a:pt x="34" y="9"/>
                  </a:lnTo>
                  <a:lnTo>
                    <a:pt x="69" y="22"/>
                  </a:lnTo>
                </a:path>
              </a:pathLst>
            </a:custGeom>
            <a:noFill/>
            <a:ln w="6350">
              <a:solidFill>
                <a:srgbClr val="000000"/>
              </a:solidFill>
              <a:round/>
              <a:headEnd/>
              <a:tailEnd/>
            </a:ln>
          </p:spPr>
          <p:txBody>
            <a:bodyPr/>
            <a:lstStyle/>
            <a:p>
              <a:endParaRPr lang="en-US"/>
            </a:p>
          </p:txBody>
        </p:sp>
        <p:sp>
          <p:nvSpPr>
            <p:cNvPr id="21667" name="Freeform 157"/>
            <p:cNvSpPr>
              <a:spLocks/>
            </p:cNvSpPr>
            <p:nvPr/>
          </p:nvSpPr>
          <p:spPr bwMode="auto">
            <a:xfrm>
              <a:off x="1112" y="2014"/>
              <a:ext cx="69" cy="17"/>
            </a:xfrm>
            <a:custGeom>
              <a:avLst/>
              <a:gdLst>
                <a:gd name="T0" fmla="*/ 0 w 69"/>
                <a:gd name="T1" fmla="*/ 0 h 17"/>
                <a:gd name="T2" fmla="*/ 0 w 69"/>
                <a:gd name="T3" fmla="*/ 0 h 17"/>
                <a:gd name="T4" fmla="*/ 69 w 69"/>
                <a:gd name="T5" fmla="*/ 17 h 17"/>
                <a:gd name="T6" fmla="*/ 0 60000 65536"/>
                <a:gd name="T7" fmla="*/ 0 60000 65536"/>
                <a:gd name="T8" fmla="*/ 0 60000 65536"/>
                <a:gd name="T9" fmla="*/ 0 w 69"/>
                <a:gd name="T10" fmla="*/ 0 h 17"/>
                <a:gd name="T11" fmla="*/ 69 w 69"/>
                <a:gd name="T12" fmla="*/ 17 h 17"/>
              </a:gdLst>
              <a:ahLst/>
              <a:cxnLst>
                <a:cxn ang="T6">
                  <a:pos x="T0" y="T1"/>
                </a:cxn>
                <a:cxn ang="T7">
                  <a:pos x="T2" y="T3"/>
                </a:cxn>
                <a:cxn ang="T8">
                  <a:pos x="T4" y="T5"/>
                </a:cxn>
              </a:cxnLst>
              <a:rect l="T9" t="T10" r="T11" b="T12"/>
              <a:pathLst>
                <a:path w="69" h="17">
                  <a:moveTo>
                    <a:pt x="0" y="0"/>
                  </a:moveTo>
                  <a:lnTo>
                    <a:pt x="0" y="0"/>
                  </a:lnTo>
                  <a:lnTo>
                    <a:pt x="69" y="17"/>
                  </a:lnTo>
                </a:path>
              </a:pathLst>
            </a:custGeom>
            <a:noFill/>
            <a:ln w="6350">
              <a:solidFill>
                <a:srgbClr val="000000"/>
              </a:solidFill>
              <a:round/>
              <a:headEnd/>
              <a:tailEnd/>
            </a:ln>
          </p:spPr>
          <p:txBody>
            <a:bodyPr/>
            <a:lstStyle/>
            <a:p>
              <a:endParaRPr lang="en-US"/>
            </a:p>
          </p:txBody>
        </p:sp>
        <p:sp>
          <p:nvSpPr>
            <p:cNvPr id="21668" name="Line 158"/>
            <p:cNvSpPr>
              <a:spLocks noChangeShapeType="1"/>
            </p:cNvSpPr>
            <p:nvPr/>
          </p:nvSpPr>
          <p:spPr bwMode="auto">
            <a:xfrm>
              <a:off x="1246" y="2044"/>
              <a:ext cx="69" cy="13"/>
            </a:xfrm>
            <a:prstGeom prst="line">
              <a:avLst/>
            </a:prstGeom>
            <a:noFill/>
            <a:ln w="6350">
              <a:solidFill>
                <a:srgbClr val="000000"/>
              </a:solidFill>
              <a:round/>
              <a:headEnd/>
              <a:tailEnd/>
            </a:ln>
          </p:spPr>
          <p:txBody>
            <a:bodyPr/>
            <a:lstStyle/>
            <a:p>
              <a:endParaRPr lang="en-US"/>
            </a:p>
          </p:txBody>
        </p:sp>
        <p:sp>
          <p:nvSpPr>
            <p:cNvPr id="21669" name="Line 159"/>
            <p:cNvSpPr>
              <a:spLocks noChangeShapeType="1"/>
            </p:cNvSpPr>
            <p:nvPr/>
          </p:nvSpPr>
          <p:spPr bwMode="auto">
            <a:xfrm>
              <a:off x="1384" y="2070"/>
              <a:ext cx="65" cy="9"/>
            </a:xfrm>
            <a:prstGeom prst="line">
              <a:avLst/>
            </a:prstGeom>
            <a:noFill/>
            <a:ln w="6350">
              <a:solidFill>
                <a:srgbClr val="000000"/>
              </a:solidFill>
              <a:round/>
              <a:headEnd/>
              <a:tailEnd/>
            </a:ln>
          </p:spPr>
          <p:txBody>
            <a:bodyPr/>
            <a:lstStyle/>
            <a:p>
              <a:endParaRPr lang="en-US"/>
            </a:p>
          </p:txBody>
        </p:sp>
        <p:sp>
          <p:nvSpPr>
            <p:cNvPr id="21670" name="Line 160"/>
            <p:cNvSpPr>
              <a:spLocks noChangeShapeType="1"/>
            </p:cNvSpPr>
            <p:nvPr/>
          </p:nvSpPr>
          <p:spPr bwMode="auto">
            <a:xfrm>
              <a:off x="1518" y="2087"/>
              <a:ext cx="69" cy="9"/>
            </a:xfrm>
            <a:prstGeom prst="line">
              <a:avLst/>
            </a:prstGeom>
            <a:noFill/>
            <a:ln w="6350">
              <a:solidFill>
                <a:srgbClr val="000000"/>
              </a:solidFill>
              <a:round/>
              <a:headEnd/>
              <a:tailEnd/>
            </a:ln>
          </p:spPr>
          <p:txBody>
            <a:bodyPr/>
            <a:lstStyle/>
            <a:p>
              <a:endParaRPr lang="en-US"/>
            </a:p>
          </p:txBody>
        </p:sp>
        <p:sp>
          <p:nvSpPr>
            <p:cNvPr id="21671" name="Line 161"/>
            <p:cNvSpPr>
              <a:spLocks noChangeShapeType="1"/>
            </p:cNvSpPr>
            <p:nvPr/>
          </p:nvSpPr>
          <p:spPr bwMode="auto">
            <a:xfrm>
              <a:off x="1656" y="2100"/>
              <a:ext cx="69" cy="9"/>
            </a:xfrm>
            <a:prstGeom prst="line">
              <a:avLst/>
            </a:prstGeom>
            <a:noFill/>
            <a:ln w="6350">
              <a:solidFill>
                <a:srgbClr val="000000"/>
              </a:solidFill>
              <a:round/>
              <a:headEnd/>
              <a:tailEnd/>
            </a:ln>
          </p:spPr>
          <p:txBody>
            <a:bodyPr/>
            <a:lstStyle/>
            <a:p>
              <a:endParaRPr lang="en-US"/>
            </a:p>
          </p:txBody>
        </p:sp>
        <p:sp>
          <p:nvSpPr>
            <p:cNvPr id="21672" name="Line 162"/>
            <p:cNvSpPr>
              <a:spLocks noChangeShapeType="1"/>
            </p:cNvSpPr>
            <p:nvPr/>
          </p:nvSpPr>
          <p:spPr bwMode="auto">
            <a:xfrm>
              <a:off x="1794" y="2113"/>
              <a:ext cx="69" cy="4"/>
            </a:xfrm>
            <a:prstGeom prst="line">
              <a:avLst/>
            </a:prstGeom>
            <a:noFill/>
            <a:ln w="6350">
              <a:solidFill>
                <a:srgbClr val="000000"/>
              </a:solidFill>
              <a:round/>
              <a:headEnd/>
              <a:tailEnd/>
            </a:ln>
          </p:spPr>
          <p:txBody>
            <a:bodyPr/>
            <a:lstStyle/>
            <a:p>
              <a:endParaRPr lang="en-US"/>
            </a:p>
          </p:txBody>
        </p:sp>
        <p:sp>
          <p:nvSpPr>
            <p:cNvPr id="21673" name="Freeform 163"/>
            <p:cNvSpPr>
              <a:spLocks/>
            </p:cNvSpPr>
            <p:nvPr/>
          </p:nvSpPr>
          <p:spPr bwMode="auto">
            <a:xfrm>
              <a:off x="1931" y="2117"/>
              <a:ext cx="69" cy="1"/>
            </a:xfrm>
            <a:custGeom>
              <a:avLst/>
              <a:gdLst>
                <a:gd name="T0" fmla="*/ 0 w 69"/>
                <a:gd name="T1" fmla="*/ 0 h 1"/>
                <a:gd name="T2" fmla="*/ 0 w 69"/>
                <a:gd name="T3" fmla="*/ 0 h 1"/>
                <a:gd name="T4" fmla="*/ 69 w 69"/>
                <a:gd name="T5" fmla="*/ 0 h 1"/>
                <a:gd name="T6" fmla="*/ 0 60000 65536"/>
                <a:gd name="T7" fmla="*/ 0 60000 65536"/>
                <a:gd name="T8" fmla="*/ 0 60000 65536"/>
                <a:gd name="T9" fmla="*/ 0 w 69"/>
                <a:gd name="T10" fmla="*/ 0 h 1"/>
                <a:gd name="T11" fmla="*/ 69 w 69"/>
                <a:gd name="T12" fmla="*/ 1 h 1"/>
              </a:gdLst>
              <a:ahLst/>
              <a:cxnLst>
                <a:cxn ang="T6">
                  <a:pos x="T0" y="T1"/>
                </a:cxn>
                <a:cxn ang="T7">
                  <a:pos x="T2" y="T3"/>
                </a:cxn>
                <a:cxn ang="T8">
                  <a:pos x="T4" y="T5"/>
                </a:cxn>
              </a:cxnLst>
              <a:rect l="T9" t="T10" r="T11" b="T12"/>
              <a:pathLst>
                <a:path w="69" h="1">
                  <a:moveTo>
                    <a:pt x="0" y="0"/>
                  </a:moveTo>
                  <a:lnTo>
                    <a:pt x="0" y="0"/>
                  </a:lnTo>
                  <a:lnTo>
                    <a:pt x="69" y="0"/>
                  </a:lnTo>
                </a:path>
              </a:pathLst>
            </a:custGeom>
            <a:noFill/>
            <a:ln w="6350">
              <a:solidFill>
                <a:srgbClr val="000000"/>
              </a:solidFill>
              <a:round/>
              <a:headEnd/>
              <a:tailEnd/>
            </a:ln>
          </p:spPr>
          <p:txBody>
            <a:bodyPr/>
            <a:lstStyle/>
            <a:p>
              <a:endParaRPr lang="en-US"/>
            </a:p>
          </p:txBody>
        </p:sp>
        <p:sp>
          <p:nvSpPr>
            <p:cNvPr id="21674" name="Freeform 164"/>
            <p:cNvSpPr>
              <a:spLocks/>
            </p:cNvSpPr>
            <p:nvPr/>
          </p:nvSpPr>
          <p:spPr bwMode="auto">
            <a:xfrm>
              <a:off x="2069" y="2117"/>
              <a:ext cx="69" cy="5"/>
            </a:xfrm>
            <a:custGeom>
              <a:avLst/>
              <a:gdLst>
                <a:gd name="T0" fmla="*/ 0 w 69"/>
                <a:gd name="T1" fmla="*/ 5 h 5"/>
                <a:gd name="T2" fmla="*/ 13 w 69"/>
                <a:gd name="T3" fmla="*/ 5 h 5"/>
                <a:gd name="T4" fmla="*/ 69 w 69"/>
                <a:gd name="T5" fmla="*/ 0 h 5"/>
                <a:gd name="T6" fmla="*/ 0 60000 65536"/>
                <a:gd name="T7" fmla="*/ 0 60000 65536"/>
                <a:gd name="T8" fmla="*/ 0 60000 65536"/>
                <a:gd name="T9" fmla="*/ 0 w 69"/>
                <a:gd name="T10" fmla="*/ 0 h 5"/>
                <a:gd name="T11" fmla="*/ 69 w 69"/>
                <a:gd name="T12" fmla="*/ 5 h 5"/>
              </a:gdLst>
              <a:ahLst/>
              <a:cxnLst>
                <a:cxn ang="T6">
                  <a:pos x="T0" y="T1"/>
                </a:cxn>
                <a:cxn ang="T7">
                  <a:pos x="T2" y="T3"/>
                </a:cxn>
                <a:cxn ang="T8">
                  <a:pos x="T4" y="T5"/>
                </a:cxn>
              </a:cxnLst>
              <a:rect l="T9" t="T10" r="T11" b="T12"/>
              <a:pathLst>
                <a:path w="69" h="5">
                  <a:moveTo>
                    <a:pt x="0" y="5"/>
                  </a:moveTo>
                  <a:lnTo>
                    <a:pt x="13" y="5"/>
                  </a:lnTo>
                  <a:lnTo>
                    <a:pt x="69" y="0"/>
                  </a:lnTo>
                </a:path>
              </a:pathLst>
            </a:custGeom>
            <a:noFill/>
            <a:ln w="6350">
              <a:solidFill>
                <a:srgbClr val="000000"/>
              </a:solidFill>
              <a:round/>
              <a:headEnd/>
              <a:tailEnd/>
            </a:ln>
          </p:spPr>
          <p:txBody>
            <a:bodyPr/>
            <a:lstStyle/>
            <a:p>
              <a:endParaRPr lang="en-US"/>
            </a:p>
          </p:txBody>
        </p:sp>
        <p:sp>
          <p:nvSpPr>
            <p:cNvPr id="21675" name="Freeform 165"/>
            <p:cNvSpPr>
              <a:spLocks/>
            </p:cNvSpPr>
            <p:nvPr/>
          </p:nvSpPr>
          <p:spPr bwMode="auto">
            <a:xfrm>
              <a:off x="2207" y="2113"/>
              <a:ext cx="69" cy="4"/>
            </a:xfrm>
            <a:custGeom>
              <a:avLst/>
              <a:gdLst>
                <a:gd name="T0" fmla="*/ 0 w 69"/>
                <a:gd name="T1" fmla="*/ 4 h 4"/>
                <a:gd name="T2" fmla="*/ 26 w 69"/>
                <a:gd name="T3" fmla="*/ 4 h 4"/>
                <a:gd name="T4" fmla="*/ 69 w 69"/>
                <a:gd name="T5" fmla="*/ 0 h 4"/>
                <a:gd name="T6" fmla="*/ 0 60000 65536"/>
                <a:gd name="T7" fmla="*/ 0 60000 65536"/>
                <a:gd name="T8" fmla="*/ 0 60000 65536"/>
                <a:gd name="T9" fmla="*/ 0 w 69"/>
                <a:gd name="T10" fmla="*/ 0 h 4"/>
                <a:gd name="T11" fmla="*/ 69 w 69"/>
                <a:gd name="T12" fmla="*/ 4 h 4"/>
              </a:gdLst>
              <a:ahLst/>
              <a:cxnLst>
                <a:cxn ang="T6">
                  <a:pos x="T0" y="T1"/>
                </a:cxn>
                <a:cxn ang="T7">
                  <a:pos x="T2" y="T3"/>
                </a:cxn>
                <a:cxn ang="T8">
                  <a:pos x="T4" y="T5"/>
                </a:cxn>
              </a:cxnLst>
              <a:rect l="T9" t="T10" r="T11" b="T12"/>
              <a:pathLst>
                <a:path w="69" h="4">
                  <a:moveTo>
                    <a:pt x="0" y="4"/>
                  </a:moveTo>
                  <a:lnTo>
                    <a:pt x="26" y="4"/>
                  </a:lnTo>
                  <a:lnTo>
                    <a:pt x="69" y="0"/>
                  </a:lnTo>
                </a:path>
              </a:pathLst>
            </a:custGeom>
            <a:noFill/>
            <a:ln w="6350">
              <a:solidFill>
                <a:srgbClr val="000000"/>
              </a:solidFill>
              <a:round/>
              <a:headEnd/>
              <a:tailEnd/>
            </a:ln>
          </p:spPr>
          <p:txBody>
            <a:bodyPr/>
            <a:lstStyle/>
            <a:p>
              <a:endParaRPr lang="en-US"/>
            </a:p>
          </p:txBody>
        </p:sp>
        <p:sp>
          <p:nvSpPr>
            <p:cNvPr id="21676" name="Freeform 166"/>
            <p:cNvSpPr>
              <a:spLocks/>
            </p:cNvSpPr>
            <p:nvPr/>
          </p:nvSpPr>
          <p:spPr bwMode="auto">
            <a:xfrm>
              <a:off x="2345" y="2104"/>
              <a:ext cx="69" cy="5"/>
            </a:xfrm>
            <a:custGeom>
              <a:avLst/>
              <a:gdLst>
                <a:gd name="T0" fmla="*/ 0 w 69"/>
                <a:gd name="T1" fmla="*/ 5 h 5"/>
                <a:gd name="T2" fmla="*/ 39 w 69"/>
                <a:gd name="T3" fmla="*/ 5 h 5"/>
                <a:gd name="T4" fmla="*/ 69 w 69"/>
                <a:gd name="T5" fmla="*/ 0 h 5"/>
                <a:gd name="T6" fmla="*/ 0 60000 65536"/>
                <a:gd name="T7" fmla="*/ 0 60000 65536"/>
                <a:gd name="T8" fmla="*/ 0 60000 65536"/>
                <a:gd name="T9" fmla="*/ 0 w 69"/>
                <a:gd name="T10" fmla="*/ 0 h 5"/>
                <a:gd name="T11" fmla="*/ 69 w 69"/>
                <a:gd name="T12" fmla="*/ 5 h 5"/>
              </a:gdLst>
              <a:ahLst/>
              <a:cxnLst>
                <a:cxn ang="T6">
                  <a:pos x="T0" y="T1"/>
                </a:cxn>
                <a:cxn ang="T7">
                  <a:pos x="T2" y="T3"/>
                </a:cxn>
                <a:cxn ang="T8">
                  <a:pos x="T4" y="T5"/>
                </a:cxn>
              </a:cxnLst>
              <a:rect l="T9" t="T10" r="T11" b="T12"/>
              <a:pathLst>
                <a:path w="69" h="5">
                  <a:moveTo>
                    <a:pt x="0" y="5"/>
                  </a:moveTo>
                  <a:lnTo>
                    <a:pt x="39" y="5"/>
                  </a:lnTo>
                  <a:lnTo>
                    <a:pt x="69" y="0"/>
                  </a:lnTo>
                </a:path>
              </a:pathLst>
            </a:custGeom>
            <a:noFill/>
            <a:ln w="6350">
              <a:solidFill>
                <a:srgbClr val="000000"/>
              </a:solidFill>
              <a:round/>
              <a:headEnd/>
              <a:tailEnd/>
            </a:ln>
          </p:spPr>
          <p:txBody>
            <a:bodyPr/>
            <a:lstStyle/>
            <a:p>
              <a:endParaRPr lang="en-US"/>
            </a:p>
          </p:txBody>
        </p:sp>
        <p:sp>
          <p:nvSpPr>
            <p:cNvPr id="21677" name="Freeform 167"/>
            <p:cNvSpPr>
              <a:spLocks/>
            </p:cNvSpPr>
            <p:nvPr/>
          </p:nvSpPr>
          <p:spPr bwMode="auto">
            <a:xfrm>
              <a:off x="2483" y="2092"/>
              <a:ext cx="65" cy="8"/>
            </a:xfrm>
            <a:custGeom>
              <a:avLst/>
              <a:gdLst>
                <a:gd name="T0" fmla="*/ 0 w 65"/>
                <a:gd name="T1" fmla="*/ 8 h 8"/>
                <a:gd name="T2" fmla="*/ 43 w 65"/>
                <a:gd name="T3" fmla="*/ 4 h 8"/>
                <a:gd name="T4" fmla="*/ 65 w 65"/>
                <a:gd name="T5" fmla="*/ 0 h 8"/>
                <a:gd name="T6" fmla="*/ 0 60000 65536"/>
                <a:gd name="T7" fmla="*/ 0 60000 65536"/>
                <a:gd name="T8" fmla="*/ 0 60000 65536"/>
                <a:gd name="T9" fmla="*/ 0 w 65"/>
                <a:gd name="T10" fmla="*/ 0 h 8"/>
                <a:gd name="T11" fmla="*/ 65 w 65"/>
                <a:gd name="T12" fmla="*/ 8 h 8"/>
              </a:gdLst>
              <a:ahLst/>
              <a:cxnLst>
                <a:cxn ang="T6">
                  <a:pos x="T0" y="T1"/>
                </a:cxn>
                <a:cxn ang="T7">
                  <a:pos x="T2" y="T3"/>
                </a:cxn>
                <a:cxn ang="T8">
                  <a:pos x="T4" y="T5"/>
                </a:cxn>
              </a:cxnLst>
              <a:rect l="T9" t="T10" r="T11" b="T12"/>
              <a:pathLst>
                <a:path w="65" h="8">
                  <a:moveTo>
                    <a:pt x="0" y="8"/>
                  </a:moveTo>
                  <a:lnTo>
                    <a:pt x="43" y="4"/>
                  </a:lnTo>
                  <a:lnTo>
                    <a:pt x="65" y="0"/>
                  </a:lnTo>
                </a:path>
              </a:pathLst>
            </a:custGeom>
            <a:noFill/>
            <a:ln w="6350">
              <a:solidFill>
                <a:srgbClr val="000000"/>
              </a:solidFill>
              <a:round/>
              <a:headEnd/>
              <a:tailEnd/>
            </a:ln>
          </p:spPr>
          <p:txBody>
            <a:bodyPr/>
            <a:lstStyle/>
            <a:p>
              <a:endParaRPr lang="en-US"/>
            </a:p>
          </p:txBody>
        </p:sp>
        <p:sp>
          <p:nvSpPr>
            <p:cNvPr id="21678" name="Freeform 168"/>
            <p:cNvSpPr>
              <a:spLocks/>
            </p:cNvSpPr>
            <p:nvPr/>
          </p:nvSpPr>
          <p:spPr bwMode="auto">
            <a:xfrm>
              <a:off x="2617" y="2070"/>
              <a:ext cx="69" cy="9"/>
            </a:xfrm>
            <a:custGeom>
              <a:avLst/>
              <a:gdLst>
                <a:gd name="T0" fmla="*/ 0 w 69"/>
                <a:gd name="T1" fmla="*/ 9 h 9"/>
                <a:gd name="T2" fmla="*/ 47 w 69"/>
                <a:gd name="T3" fmla="*/ 4 h 9"/>
                <a:gd name="T4" fmla="*/ 69 w 69"/>
                <a:gd name="T5" fmla="*/ 0 h 9"/>
                <a:gd name="T6" fmla="*/ 0 60000 65536"/>
                <a:gd name="T7" fmla="*/ 0 60000 65536"/>
                <a:gd name="T8" fmla="*/ 0 60000 65536"/>
                <a:gd name="T9" fmla="*/ 0 w 69"/>
                <a:gd name="T10" fmla="*/ 0 h 9"/>
                <a:gd name="T11" fmla="*/ 69 w 69"/>
                <a:gd name="T12" fmla="*/ 9 h 9"/>
              </a:gdLst>
              <a:ahLst/>
              <a:cxnLst>
                <a:cxn ang="T6">
                  <a:pos x="T0" y="T1"/>
                </a:cxn>
                <a:cxn ang="T7">
                  <a:pos x="T2" y="T3"/>
                </a:cxn>
                <a:cxn ang="T8">
                  <a:pos x="T4" y="T5"/>
                </a:cxn>
              </a:cxnLst>
              <a:rect l="T9" t="T10" r="T11" b="T12"/>
              <a:pathLst>
                <a:path w="69" h="9">
                  <a:moveTo>
                    <a:pt x="0" y="9"/>
                  </a:moveTo>
                  <a:lnTo>
                    <a:pt x="47" y="4"/>
                  </a:lnTo>
                  <a:lnTo>
                    <a:pt x="69" y="0"/>
                  </a:lnTo>
                </a:path>
              </a:pathLst>
            </a:custGeom>
            <a:noFill/>
            <a:ln w="6350">
              <a:solidFill>
                <a:srgbClr val="000000"/>
              </a:solidFill>
              <a:round/>
              <a:headEnd/>
              <a:tailEnd/>
            </a:ln>
          </p:spPr>
          <p:txBody>
            <a:bodyPr/>
            <a:lstStyle/>
            <a:p>
              <a:endParaRPr lang="en-US"/>
            </a:p>
          </p:txBody>
        </p:sp>
        <p:sp>
          <p:nvSpPr>
            <p:cNvPr id="21679" name="Freeform 169"/>
            <p:cNvSpPr>
              <a:spLocks/>
            </p:cNvSpPr>
            <p:nvPr/>
          </p:nvSpPr>
          <p:spPr bwMode="auto">
            <a:xfrm>
              <a:off x="2755" y="2040"/>
              <a:ext cx="65" cy="13"/>
            </a:xfrm>
            <a:custGeom>
              <a:avLst/>
              <a:gdLst>
                <a:gd name="T0" fmla="*/ 0 w 65"/>
                <a:gd name="T1" fmla="*/ 13 h 13"/>
                <a:gd name="T2" fmla="*/ 39 w 65"/>
                <a:gd name="T3" fmla="*/ 4 h 13"/>
                <a:gd name="T4" fmla="*/ 65 w 65"/>
                <a:gd name="T5" fmla="*/ 0 h 13"/>
                <a:gd name="T6" fmla="*/ 0 60000 65536"/>
                <a:gd name="T7" fmla="*/ 0 60000 65536"/>
                <a:gd name="T8" fmla="*/ 0 60000 65536"/>
                <a:gd name="T9" fmla="*/ 0 w 65"/>
                <a:gd name="T10" fmla="*/ 0 h 13"/>
                <a:gd name="T11" fmla="*/ 65 w 65"/>
                <a:gd name="T12" fmla="*/ 13 h 13"/>
              </a:gdLst>
              <a:ahLst/>
              <a:cxnLst>
                <a:cxn ang="T6">
                  <a:pos x="T0" y="T1"/>
                </a:cxn>
                <a:cxn ang="T7">
                  <a:pos x="T2" y="T3"/>
                </a:cxn>
                <a:cxn ang="T8">
                  <a:pos x="T4" y="T5"/>
                </a:cxn>
              </a:cxnLst>
              <a:rect l="T9" t="T10" r="T11" b="T12"/>
              <a:pathLst>
                <a:path w="65" h="13">
                  <a:moveTo>
                    <a:pt x="0" y="13"/>
                  </a:moveTo>
                  <a:lnTo>
                    <a:pt x="39" y="4"/>
                  </a:lnTo>
                  <a:lnTo>
                    <a:pt x="65" y="0"/>
                  </a:lnTo>
                </a:path>
              </a:pathLst>
            </a:custGeom>
            <a:noFill/>
            <a:ln w="6350">
              <a:solidFill>
                <a:srgbClr val="000000"/>
              </a:solidFill>
              <a:round/>
              <a:headEnd/>
              <a:tailEnd/>
            </a:ln>
          </p:spPr>
          <p:txBody>
            <a:bodyPr/>
            <a:lstStyle/>
            <a:p>
              <a:endParaRPr lang="en-US"/>
            </a:p>
          </p:txBody>
        </p:sp>
        <p:sp>
          <p:nvSpPr>
            <p:cNvPr id="21680" name="Freeform 170"/>
            <p:cNvSpPr>
              <a:spLocks/>
            </p:cNvSpPr>
            <p:nvPr/>
          </p:nvSpPr>
          <p:spPr bwMode="auto">
            <a:xfrm>
              <a:off x="2889" y="1997"/>
              <a:ext cx="64" cy="21"/>
            </a:xfrm>
            <a:custGeom>
              <a:avLst/>
              <a:gdLst>
                <a:gd name="T0" fmla="*/ 0 w 64"/>
                <a:gd name="T1" fmla="*/ 21 h 21"/>
                <a:gd name="T2" fmla="*/ 21 w 64"/>
                <a:gd name="T3" fmla="*/ 13 h 21"/>
                <a:gd name="T4" fmla="*/ 64 w 64"/>
                <a:gd name="T5" fmla="*/ 0 h 21"/>
                <a:gd name="T6" fmla="*/ 0 60000 65536"/>
                <a:gd name="T7" fmla="*/ 0 60000 65536"/>
                <a:gd name="T8" fmla="*/ 0 60000 65536"/>
                <a:gd name="T9" fmla="*/ 0 w 64"/>
                <a:gd name="T10" fmla="*/ 0 h 21"/>
                <a:gd name="T11" fmla="*/ 64 w 64"/>
                <a:gd name="T12" fmla="*/ 21 h 21"/>
              </a:gdLst>
              <a:ahLst/>
              <a:cxnLst>
                <a:cxn ang="T6">
                  <a:pos x="T0" y="T1"/>
                </a:cxn>
                <a:cxn ang="T7">
                  <a:pos x="T2" y="T3"/>
                </a:cxn>
                <a:cxn ang="T8">
                  <a:pos x="T4" y="T5"/>
                </a:cxn>
              </a:cxnLst>
              <a:rect l="T9" t="T10" r="T11" b="T12"/>
              <a:pathLst>
                <a:path w="64" h="21">
                  <a:moveTo>
                    <a:pt x="0" y="21"/>
                  </a:moveTo>
                  <a:lnTo>
                    <a:pt x="21" y="13"/>
                  </a:lnTo>
                  <a:lnTo>
                    <a:pt x="64" y="0"/>
                  </a:lnTo>
                </a:path>
              </a:pathLst>
            </a:custGeom>
            <a:noFill/>
            <a:ln w="6350">
              <a:solidFill>
                <a:srgbClr val="000000"/>
              </a:solidFill>
              <a:round/>
              <a:headEnd/>
              <a:tailEnd/>
            </a:ln>
          </p:spPr>
          <p:txBody>
            <a:bodyPr/>
            <a:lstStyle/>
            <a:p>
              <a:endParaRPr lang="en-US"/>
            </a:p>
          </p:txBody>
        </p:sp>
        <p:sp>
          <p:nvSpPr>
            <p:cNvPr id="21681" name="Line 171"/>
            <p:cNvSpPr>
              <a:spLocks noChangeShapeType="1"/>
            </p:cNvSpPr>
            <p:nvPr/>
          </p:nvSpPr>
          <p:spPr bwMode="auto">
            <a:xfrm flipV="1">
              <a:off x="3014" y="1936"/>
              <a:ext cx="60" cy="35"/>
            </a:xfrm>
            <a:prstGeom prst="line">
              <a:avLst/>
            </a:prstGeom>
            <a:noFill/>
            <a:ln w="6350">
              <a:solidFill>
                <a:srgbClr val="000000"/>
              </a:solidFill>
              <a:round/>
              <a:headEnd/>
              <a:tailEnd/>
            </a:ln>
          </p:spPr>
          <p:txBody>
            <a:bodyPr/>
            <a:lstStyle/>
            <a:p>
              <a:endParaRPr lang="en-US"/>
            </a:p>
          </p:txBody>
        </p:sp>
        <p:sp>
          <p:nvSpPr>
            <p:cNvPr id="21682" name="Freeform 172"/>
            <p:cNvSpPr>
              <a:spLocks/>
            </p:cNvSpPr>
            <p:nvPr/>
          </p:nvSpPr>
          <p:spPr bwMode="auto">
            <a:xfrm>
              <a:off x="3134" y="1854"/>
              <a:ext cx="52" cy="43"/>
            </a:xfrm>
            <a:custGeom>
              <a:avLst/>
              <a:gdLst>
                <a:gd name="T0" fmla="*/ 0 w 52"/>
                <a:gd name="T1" fmla="*/ 43 h 43"/>
                <a:gd name="T2" fmla="*/ 43 w 52"/>
                <a:gd name="T3" fmla="*/ 9 h 43"/>
                <a:gd name="T4" fmla="*/ 52 w 52"/>
                <a:gd name="T5" fmla="*/ 0 h 43"/>
                <a:gd name="T6" fmla="*/ 0 60000 65536"/>
                <a:gd name="T7" fmla="*/ 0 60000 65536"/>
                <a:gd name="T8" fmla="*/ 0 60000 65536"/>
                <a:gd name="T9" fmla="*/ 0 w 52"/>
                <a:gd name="T10" fmla="*/ 0 h 43"/>
                <a:gd name="T11" fmla="*/ 52 w 52"/>
                <a:gd name="T12" fmla="*/ 43 h 43"/>
              </a:gdLst>
              <a:ahLst/>
              <a:cxnLst>
                <a:cxn ang="T6">
                  <a:pos x="T0" y="T1"/>
                </a:cxn>
                <a:cxn ang="T7">
                  <a:pos x="T2" y="T3"/>
                </a:cxn>
                <a:cxn ang="T8">
                  <a:pos x="T4" y="T5"/>
                </a:cxn>
              </a:cxnLst>
              <a:rect l="T9" t="T10" r="T11" b="T12"/>
              <a:pathLst>
                <a:path w="52" h="43">
                  <a:moveTo>
                    <a:pt x="0" y="43"/>
                  </a:moveTo>
                  <a:lnTo>
                    <a:pt x="43" y="9"/>
                  </a:lnTo>
                  <a:lnTo>
                    <a:pt x="52" y="0"/>
                  </a:lnTo>
                </a:path>
              </a:pathLst>
            </a:custGeom>
            <a:noFill/>
            <a:ln w="6350">
              <a:solidFill>
                <a:srgbClr val="000000"/>
              </a:solidFill>
              <a:round/>
              <a:headEnd/>
              <a:tailEnd/>
            </a:ln>
          </p:spPr>
          <p:txBody>
            <a:bodyPr/>
            <a:lstStyle/>
            <a:p>
              <a:endParaRPr lang="en-US"/>
            </a:p>
          </p:txBody>
        </p:sp>
        <p:sp>
          <p:nvSpPr>
            <p:cNvPr id="21683" name="Freeform 173"/>
            <p:cNvSpPr>
              <a:spLocks/>
            </p:cNvSpPr>
            <p:nvPr/>
          </p:nvSpPr>
          <p:spPr bwMode="auto">
            <a:xfrm>
              <a:off x="3229" y="1742"/>
              <a:ext cx="30" cy="61"/>
            </a:xfrm>
            <a:custGeom>
              <a:avLst/>
              <a:gdLst>
                <a:gd name="T0" fmla="*/ 0 w 30"/>
                <a:gd name="T1" fmla="*/ 61 h 61"/>
                <a:gd name="T2" fmla="*/ 5 w 30"/>
                <a:gd name="T3" fmla="*/ 56 h 61"/>
                <a:gd name="T4" fmla="*/ 30 w 30"/>
                <a:gd name="T5" fmla="*/ 0 h 61"/>
                <a:gd name="T6" fmla="*/ 0 60000 65536"/>
                <a:gd name="T7" fmla="*/ 0 60000 65536"/>
                <a:gd name="T8" fmla="*/ 0 60000 65536"/>
                <a:gd name="T9" fmla="*/ 0 w 30"/>
                <a:gd name="T10" fmla="*/ 0 h 61"/>
                <a:gd name="T11" fmla="*/ 30 w 30"/>
                <a:gd name="T12" fmla="*/ 61 h 61"/>
              </a:gdLst>
              <a:ahLst/>
              <a:cxnLst>
                <a:cxn ang="T6">
                  <a:pos x="T0" y="T1"/>
                </a:cxn>
                <a:cxn ang="T7">
                  <a:pos x="T2" y="T3"/>
                </a:cxn>
                <a:cxn ang="T8">
                  <a:pos x="T4" y="T5"/>
                </a:cxn>
              </a:cxnLst>
              <a:rect l="T9" t="T10" r="T11" b="T12"/>
              <a:pathLst>
                <a:path w="30" h="61">
                  <a:moveTo>
                    <a:pt x="0" y="61"/>
                  </a:moveTo>
                  <a:lnTo>
                    <a:pt x="5" y="56"/>
                  </a:lnTo>
                  <a:lnTo>
                    <a:pt x="30" y="0"/>
                  </a:lnTo>
                </a:path>
              </a:pathLst>
            </a:custGeom>
            <a:noFill/>
            <a:ln w="6350">
              <a:solidFill>
                <a:srgbClr val="000000"/>
              </a:solidFill>
              <a:round/>
              <a:headEnd/>
              <a:tailEnd/>
            </a:ln>
          </p:spPr>
          <p:txBody>
            <a:bodyPr/>
            <a:lstStyle/>
            <a:p>
              <a:endParaRPr lang="en-US"/>
            </a:p>
          </p:txBody>
        </p:sp>
        <p:sp>
          <p:nvSpPr>
            <p:cNvPr id="21684" name="Line 174"/>
            <p:cNvSpPr>
              <a:spLocks noChangeShapeType="1"/>
            </p:cNvSpPr>
            <p:nvPr/>
          </p:nvSpPr>
          <p:spPr bwMode="auto">
            <a:xfrm flipV="1">
              <a:off x="3277" y="1643"/>
              <a:ext cx="4" cy="30"/>
            </a:xfrm>
            <a:prstGeom prst="line">
              <a:avLst/>
            </a:prstGeom>
            <a:noFill/>
            <a:ln w="6350">
              <a:solidFill>
                <a:srgbClr val="000000"/>
              </a:solidFill>
              <a:round/>
              <a:headEnd/>
              <a:tailEnd/>
            </a:ln>
          </p:spPr>
          <p:txBody>
            <a:bodyPr/>
            <a:lstStyle/>
            <a:p>
              <a:endParaRPr lang="en-US"/>
            </a:p>
          </p:txBody>
        </p:sp>
        <p:sp>
          <p:nvSpPr>
            <p:cNvPr id="21685" name="Freeform 175"/>
            <p:cNvSpPr>
              <a:spLocks/>
            </p:cNvSpPr>
            <p:nvPr/>
          </p:nvSpPr>
          <p:spPr bwMode="auto">
            <a:xfrm>
              <a:off x="1423" y="1591"/>
              <a:ext cx="47" cy="74"/>
            </a:xfrm>
            <a:custGeom>
              <a:avLst/>
              <a:gdLst>
                <a:gd name="T0" fmla="*/ 0 w 47"/>
                <a:gd name="T1" fmla="*/ 0 h 74"/>
                <a:gd name="T2" fmla="*/ 47 w 47"/>
                <a:gd name="T3" fmla="*/ 56 h 74"/>
                <a:gd name="T4" fmla="*/ 17 w 47"/>
                <a:gd name="T5" fmla="*/ 48 h 74"/>
                <a:gd name="T6" fmla="*/ 0 w 47"/>
                <a:gd name="T7" fmla="*/ 74 h 74"/>
                <a:gd name="T8" fmla="*/ 0 w 47"/>
                <a:gd name="T9" fmla="*/ 0 h 74"/>
                <a:gd name="T10" fmla="*/ 0 60000 65536"/>
                <a:gd name="T11" fmla="*/ 0 60000 65536"/>
                <a:gd name="T12" fmla="*/ 0 60000 65536"/>
                <a:gd name="T13" fmla="*/ 0 60000 65536"/>
                <a:gd name="T14" fmla="*/ 0 60000 65536"/>
                <a:gd name="T15" fmla="*/ 0 w 47"/>
                <a:gd name="T16" fmla="*/ 0 h 74"/>
                <a:gd name="T17" fmla="*/ 47 w 47"/>
                <a:gd name="T18" fmla="*/ 74 h 74"/>
              </a:gdLst>
              <a:ahLst/>
              <a:cxnLst>
                <a:cxn ang="T10">
                  <a:pos x="T0" y="T1"/>
                </a:cxn>
                <a:cxn ang="T11">
                  <a:pos x="T2" y="T3"/>
                </a:cxn>
                <a:cxn ang="T12">
                  <a:pos x="T4" y="T5"/>
                </a:cxn>
                <a:cxn ang="T13">
                  <a:pos x="T6" y="T7"/>
                </a:cxn>
                <a:cxn ang="T14">
                  <a:pos x="T8" y="T9"/>
                </a:cxn>
              </a:cxnLst>
              <a:rect l="T15" t="T16" r="T17" b="T18"/>
              <a:pathLst>
                <a:path w="47" h="74">
                  <a:moveTo>
                    <a:pt x="0" y="0"/>
                  </a:moveTo>
                  <a:lnTo>
                    <a:pt x="47" y="56"/>
                  </a:lnTo>
                  <a:lnTo>
                    <a:pt x="17" y="48"/>
                  </a:lnTo>
                  <a:lnTo>
                    <a:pt x="0" y="74"/>
                  </a:lnTo>
                  <a:lnTo>
                    <a:pt x="0" y="0"/>
                  </a:lnTo>
                  <a:close/>
                </a:path>
              </a:pathLst>
            </a:custGeom>
            <a:solidFill>
              <a:srgbClr val="000000"/>
            </a:solidFill>
            <a:ln w="0">
              <a:solidFill>
                <a:srgbClr val="000000"/>
              </a:solidFill>
              <a:round/>
              <a:headEnd/>
              <a:tailEnd/>
            </a:ln>
          </p:spPr>
          <p:txBody>
            <a:bodyPr/>
            <a:lstStyle/>
            <a:p>
              <a:endParaRPr lang="en-US"/>
            </a:p>
          </p:txBody>
        </p:sp>
        <p:sp>
          <p:nvSpPr>
            <p:cNvPr id="21686" name="Line 176"/>
            <p:cNvSpPr>
              <a:spLocks noChangeShapeType="1"/>
            </p:cNvSpPr>
            <p:nvPr/>
          </p:nvSpPr>
          <p:spPr bwMode="auto">
            <a:xfrm flipV="1">
              <a:off x="1789" y="2669"/>
              <a:ext cx="69" cy="5"/>
            </a:xfrm>
            <a:prstGeom prst="line">
              <a:avLst/>
            </a:prstGeom>
            <a:noFill/>
            <a:ln w="6350">
              <a:solidFill>
                <a:srgbClr val="000000"/>
              </a:solidFill>
              <a:round/>
              <a:headEnd/>
              <a:tailEnd/>
            </a:ln>
          </p:spPr>
          <p:txBody>
            <a:bodyPr/>
            <a:lstStyle/>
            <a:p>
              <a:endParaRPr lang="en-US"/>
            </a:p>
          </p:txBody>
        </p:sp>
        <p:sp>
          <p:nvSpPr>
            <p:cNvPr id="21687" name="Freeform 177"/>
            <p:cNvSpPr>
              <a:spLocks/>
            </p:cNvSpPr>
            <p:nvPr/>
          </p:nvSpPr>
          <p:spPr bwMode="auto">
            <a:xfrm>
              <a:off x="1923" y="2600"/>
              <a:ext cx="47" cy="48"/>
            </a:xfrm>
            <a:custGeom>
              <a:avLst/>
              <a:gdLst>
                <a:gd name="T0" fmla="*/ 0 w 47"/>
                <a:gd name="T1" fmla="*/ 48 h 48"/>
                <a:gd name="T2" fmla="*/ 30 w 47"/>
                <a:gd name="T3" fmla="*/ 26 h 48"/>
                <a:gd name="T4" fmla="*/ 47 w 47"/>
                <a:gd name="T5" fmla="*/ 0 h 48"/>
                <a:gd name="T6" fmla="*/ 0 60000 65536"/>
                <a:gd name="T7" fmla="*/ 0 60000 65536"/>
                <a:gd name="T8" fmla="*/ 0 60000 65536"/>
                <a:gd name="T9" fmla="*/ 0 w 47"/>
                <a:gd name="T10" fmla="*/ 0 h 48"/>
                <a:gd name="T11" fmla="*/ 47 w 47"/>
                <a:gd name="T12" fmla="*/ 48 h 48"/>
              </a:gdLst>
              <a:ahLst/>
              <a:cxnLst>
                <a:cxn ang="T6">
                  <a:pos x="T0" y="T1"/>
                </a:cxn>
                <a:cxn ang="T7">
                  <a:pos x="T2" y="T3"/>
                </a:cxn>
                <a:cxn ang="T8">
                  <a:pos x="T4" y="T5"/>
                </a:cxn>
              </a:cxnLst>
              <a:rect l="T9" t="T10" r="T11" b="T12"/>
              <a:pathLst>
                <a:path w="47" h="48">
                  <a:moveTo>
                    <a:pt x="0" y="48"/>
                  </a:moveTo>
                  <a:lnTo>
                    <a:pt x="30" y="26"/>
                  </a:lnTo>
                  <a:lnTo>
                    <a:pt x="47" y="0"/>
                  </a:lnTo>
                </a:path>
              </a:pathLst>
            </a:custGeom>
            <a:noFill/>
            <a:ln w="6350">
              <a:solidFill>
                <a:srgbClr val="000000"/>
              </a:solidFill>
              <a:round/>
              <a:headEnd/>
              <a:tailEnd/>
            </a:ln>
          </p:spPr>
          <p:txBody>
            <a:bodyPr/>
            <a:lstStyle/>
            <a:p>
              <a:endParaRPr lang="en-US"/>
            </a:p>
          </p:txBody>
        </p:sp>
        <p:sp>
          <p:nvSpPr>
            <p:cNvPr id="21688" name="Freeform 178"/>
            <p:cNvSpPr>
              <a:spLocks/>
            </p:cNvSpPr>
            <p:nvPr/>
          </p:nvSpPr>
          <p:spPr bwMode="auto">
            <a:xfrm>
              <a:off x="1949" y="2467"/>
              <a:ext cx="21" cy="64"/>
            </a:xfrm>
            <a:custGeom>
              <a:avLst/>
              <a:gdLst>
                <a:gd name="T0" fmla="*/ 21 w 21"/>
                <a:gd name="T1" fmla="*/ 64 h 64"/>
                <a:gd name="T2" fmla="*/ 13 w 21"/>
                <a:gd name="T3" fmla="*/ 34 h 64"/>
                <a:gd name="T4" fmla="*/ 0 w 21"/>
                <a:gd name="T5" fmla="*/ 0 h 64"/>
                <a:gd name="T6" fmla="*/ 0 60000 65536"/>
                <a:gd name="T7" fmla="*/ 0 60000 65536"/>
                <a:gd name="T8" fmla="*/ 0 60000 65536"/>
                <a:gd name="T9" fmla="*/ 0 w 21"/>
                <a:gd name="T10" fmla="*/ 0 h 64"/>
                <a:gd name="T11" fmla="*/ 21 w 21"/>
                <a:gd name="T12" fmla="*/ 64 h 64"/>
              </a:gdLst>
              <a:ahLst/>
              <a:cxnLst>
                <a:cxn ang="T6">
                  <a:pos x="T0" y="T1"/>
                </a:cxn>
                <a:cxn ang="T7">
                  <a:pos x="T2" y="T3"/>
                </a:cxn>
                <a:cxn ang="T8">
                  <a:pos x="T4" y="T5"/>
                </a:cxn>
              </a:cxnLst>
              <a:rect l="T9" t="T10" r="T11" b="T12"/>
              <a:pathLst>
                <a:path w="21" h="64">
                  <a:moveTo>
                    <a:pt x="21" y="64"/>
                  </a:moveTo>
                  <a:lnTo>
                    <a:pt x="13" y="34"/>
                  </a:lnTo>
                  <a:lnTo>
                    <a:pt x="0" y="0"/>
                  </a:lnTo>
                </a:path>
              </a:pathLst>
            </a:custGeom>
            <a:noFill/>
            <a:ln w="6350">
              <a:solidFill>
                <a:srgbClr val="000000"/>
              </a:solidFill>
              <a:round/>
              <a:headEnd/>
              <a:tailEnd/>
            </a:ln>
          </p:spPr>
          <p:txBody>
            <a:bodyPr/>
            <a:lstStyle/>
            <a:p>
              <a:endParaRPr lang="en-US"/>
            </a:p>
          </p:txBody>
        </p:sp>
        <p:sp>
          <p:nvSpPr>
            <p:cNvPr id="21689" name="Freeform 179"/>
            <p:cNvSpPr>
              <a:spLocks/>
            </p:cNvSpPr>
            <p:nvPr/>
          </p:nvSpPr>
          <p:spPr bwMode="auto">
            <a:xfrm>
              <a:off x="1884" y="2346"/>
              <a:ext cx="35" cy="60"/>
            </a:xfrm>
            <a:custGeom>
              <a:avLst/>
              <a:gdLst>
                <a:gd name="T0" fmla="*/ 35 w 35"/>
                <a:gd name="T1" fmla="*/ 60 h 60"/>
                <a:gd name="T2" fmla="*/ 26 w 35"/>
                <a:gd name="T3" fmla="*/ 39 h 60"/>
                <a:gd name="T4" fmla="*/ 0 w 35"/>
                <a:gd name="T5" fmla="*/ 0 h 60"/>
                <a:gd name="T6" fmla="*/ 0 60000 65536"/>
                <a:gd name="T7" fmla="*/ 0 60000 65536"/>
                <a:gd name="T8" fmla="*/ 0 60000 65536"/>
                <a:gd name="T9" fmla="*/ 0 w 35"/>
                <a:gd name="T10" fmla="*/ 0 h 60"/>
                <a:gd name="T11" fmla="*/ 35 w 35"/>
                <a:gd name="T12" fmla="*/ 60 h 60"/>
              </a:gdLst>
              <a:ahLst/>
              <a:cxnLst>
                <a:cxn ang="T6">
                  <a:pos x="T0" y="T1"/>
                </a:cxn>
                <a:cxn ang="T7">
                  <a:pos x="T2" y="T3"/>
                </a:cxn>
                <a:cxn ang="T8">
                  <a:pos x="T4" y="T5"/>
                </a:cxn>
              </a:cxnLst>
              <a:rect l="T9" t="T10" r="T11" b="T12"/>
              <a:pathLst>
                <a:path w="35" h="60">
                  <a:moveTo>
                    <a:pt x="35" y="60"/>
                  </a:moveTo>
                  <a:lnTo>
                    <a:pt x="26" y="39"/>
                  </a:lnTo>
                  <a:lnTo>
                    <a:pt x="0" y="0"/>
                  </a:lnTo>
                </a:path>
              </a:pathLst>
            </a:custGeom>
            <a:noFill/>
            <a:ln w="6350">
              <a:solidFill>
                <a:srgbClr val="000000"/>
              </a:solidFill>
              <a:round/>
              <a:headEnd/>
              <a:tailEnd/>
            </a:ln>
          </p:spPr>
          <p:txBody>
            <a:bodyPr/>
            <a:lstStyle/>
            <a:p>
              <a:endParaRPr lang="en-US"/>
            </a:p>
          </p:txBody>
        </p:sp>
        <p:sp>
          <p:nvSpPr>
            <p:cNvPr id="21690" name="Freeform 180"/>
            <p:cNvSpPr>
              <a:spLocks/>
            </p:cNvSpPr>
            <p:nvPr/>
          </p:nvSpPr>
          <p:spPr bwMode="auto">
            <a:xfrm>
              <a:off x="1806" y="2230"/>
              <a:ext cx="39" cy="60"/>
            </a:xfrm>
            <a:custGeom>
              <a:avLst/>
              <a:gdLst>
                <a:gd name="T0" fmla="*/ 39 w 39"/>
                <a:gd name="T1" fmla="*/ 60 h 60"/>
                <a:gd name="T2" fmla="*/ 13 w 39"/>
                <a:gd name="T3" fmla="*/ 21 h 60"/>
                <a:gd name="T4" fmla="*/ 0 w 39"/>
                <a:gd name="T5" fmla="*/ 0 h 60"/>
                <a:gd name="T6" fmla="*/ 0 60000 65536"/>
                <a:gd name="T7" fmla="*/ 0 60000 65536"/>
                <a:gd name="T8" fmla="*/ 0 60000 65536"/>
                <a:gd name="T9" fmla="*/ 0 w 39"/>
                <a:gd name="T10" fmla="*/ 0 h 60"/>
                <a:gd name="T11" fmla="*/ 39 w 39"/>
                <a:gd name="T12" fmla="*/ 60 h 60"/>
              </a:gdLst>
              <a:ahLst/>
              <a:cxnLst>
                <a:cxn ang="T6">
                  <a:pos x="T0" y="T1"/>
                </a:cxn>
                <a:cxn ang="T7">
                  <a:pos x="T2" y="T3"/>
                </a:cxn>
                <a:cxn ang="T8">
                  <a:pos x="T4" y="T5"/>
                </a:cxn>
              </a:cxnLst>
              <a:rect l="T9" t="T10" r="T11" b="T12"/>
              <a:pathLst>
                <a:path w="39" h="60">
                  <a:moveTo>
                    <a:pt x="39" y="60"/>
                  </a:moveTo>
                  <a:lnTo>
                    <a:pt x="13" y="21"/>
                  </a:lnTo>
                  <a:lnTo>
                    <a:pt x="0" y="0"/>
                  </a:lnTo>
                </a:path>
              </a:pathLst>
            </a:custGeom>
            <a:noFill/>
            <a:ln w="6350">
              <a:solidFill>
                <a:srgbClr val="000000"/>
              </a:solidFill>
              <a:round/>
              <a:headEnd/>
              <a:tailEnd/>
            </a:ln>
          </p:spPr>
          <p:txBody>
            <a:bodyPr/>
            <a:lstStyle/>
            <a:p>
              <a:endParaRPr lang="en-US"/>
            </a:p>
          </p:txBody>
        </p:sp>
        <p:sp>
          <p:nvSpPr>
            <p:cNvPr id="21691" name="Line 181"/>
            <p:cNvSpPr>
              <a:spLocks noChangeShapeType="1"/>
            </p:cNvSpPr>
            <p:nvPr/>
          </p:nvSpPr>
          <p:spPr bwMode="auto">
            <a:xfrm flipH="1" flipV="1">
              <a:off x="1729" y="2117"/>
              <a:ext cx="39" cy="56"/>
            </a:xfrm>
            <a:prstGeom prst="line">
              <a:avLst/>
            </a:prstGeom>
            <a:noFill/>
            <a:ln w="6350">
              <a:solidFill>
                <a:srgbClr val="000000"/>
              </a:solidFill>
              <a:round/>
              <a:headEnd/>
              <a:tailEnd/>
            </a:ln>
          </p:spPr>
          <p:txBody>
            <a:bodyPr/>
            <a:lstStyle/>
            <a:p>
              <a:endParaRPr lang="en-US"/>
            </a:p>
          </p:txBody>
        </p:sp>
        <p:sp>
          <p:nvSpPr>
            <p:cNvPr id="21692" name="Freeform 182"/>
            <p:cNvSpPr>
              <a:spLocks/>
            </p:cNvSpPr>
            <p:nvPr/>
          </p:nvSpPr>
          <p:spPr bwMode="auto">
            <a:xfrm>
              <a:off x="1647" y="2005"/>
              <a:ext cx="43" cy="56"/>
            </a:xfrm>
            <a:custGeom>
              <a:avLst/>
              <a:gdLst>
                <a:gd name="T0" fmla="*/ 43 w 43"/>
                <a:gd name="T1" fmla="*/ 56 h 56"/>
                <a:gd name="T2" fmla="*/ 13 w 43"/>
                <a:gd name="T3" fmla="*/ 22 h 56"/>
                <a:gd name="T4" fmla="*/ 0 w 43"/>
                <a:gd name="T5" fmla="*/ 0 h 56"/>
                <a:gd name="T6" fmla="*/ 0 60000 65536"/>
                <a:gd name="T7" fmla="*/ 0 60000 65536"/>
                <a:gd name="T8" fmla="*/ 0 60000 65536"/>
                <a:gd name="T9" fmla="*/ 0 w 43"/>
                <a:gd name="T10" fmla="*/ 0 h 56"/>
                <a:gd name="T11" fmla="*/ 43 w 43"/>
                <a:gd name="T12" fmla="*/ 56 h 56"/>
              </a:gdLst>
              <a:ahLst/>
              <a:cxnLst>
                <a:cxn ang="T6">
                  <a:pos x="T0" y="T1"/>
                </a:cxn>
                <a:cxn ang="T7">
                  <a:pos x="T2" y="T3"/>
                </a:cxn>
                <a:cxn ang="T8">
                  <a:pos x="T4" y="T5"/>
                </a:cxn>
              </a:cxnLst>
              <a:rect l="T9" t="T10" r="T11" b="T12"/>
              <a:pathLst>
                <a:path w="43" h="56">
                  <a:moveTo>
                    <a:pt x="43" y="56"/>
                  </a:moveTo>
                  <a:lnTo>
                    <a:pt x="13" y="22"/>
                  </a:lnTo>
                  <a:lnTo>
                    <a:pt x="0" y="0"/>
                  </a:lnTo>
                </a:path>
              </a:pathLst>
            </a:custGeom>
            <a:noFill/>
            <a:ln w="6350">
              <a:solidFill>
                <a:srgbClr val="000000"/>
              </a:solidFill>
              <a:round/>
              <a:headEnd/>
              <a:tailEnd/>
            </a:ln>
          </p:spPr>
          <p:txBody>
            <a:bodyPr/>
            <a:lstStyle/>
            <a:p>
              <a:endParaRPr lang="en-US"/>
            </a:p>
          </p:txBody>
        </p:sp>
        <p:sp>
          <p:nvSpPr>
            <p:cNvPr id="21693" name="Freeform 183"/>
            <p:cNvSpPr>
              <a:spLocks/>
            </p:cNvSpPr>
            <p:nvPr/>
          </p:nvSpPr>
          <p:spPr bwMode="auto">
            <a:xfrm>
              <a:off x="1574" y="1889"/>
              <a:ext cx="34" cy="60"/>
            </a:xfrm>
            <a:custGeom>
              <a:avLst/>
              <a:gdLst>
                <a:gd name="T0" fmla="*/ 34 w 34"/>
                <a:gd name="T1" fmla="*/ 60 h 60"/>
                <a:gd name="T2" fmla="*/ 34 w 34"/>
                <a:gd name="T3" fmla="*/ 56 h 60"/>
                <a:gd name="T4" fmla="*/ 0 w 34"/>
                <a:gd name="T5" fmla="*/ 0 h 60"/>
                <a:gd name="T6" fmla="*/ 0 60000 65536"/>
                <a:gd name="T7" fmla="*/ 0 60000 65536"/>
                <a:gd name="T8" fmla="*/ 0 60000 65536"/>
                <a:gd name="T9" fmla="*/ 0 w 34"/>
                <a:gd name="T10" fmla="*/ 0 h 60"/>
                <a:gd name="T11" fmla="*/ 34 w 34"/>
                <a:gd name="T12" fmla="*/ 60 h 60"/>
              </a:gdLst>
              <a:ahLst/>
              <a:cxnLst>
                <a:cxn ang="T6">
                  <a:pos x="T0" y="T1"/>
                </a:cxn>
                <a:cxn ang="T7">
                  <a:pos x="T2" y="T3"/>
                </a:cxn>
                <a:cxn ang="T8">
                  <a:pos x="T4" y="T5"/>
                </a:cxn>
              </a:cxnLst>
              <a:rect l="T9" t="T10" r="T11" b="T12"/>
              <a:pathLst>
                <a:path w="34" h="60">
                  <a:moveTo>
                    <a:pt x="34" y="60"/>
                  </a:moveTo>
                  <a:lnTo>
                    <a:pt x="34" y="56"/>
                  </a:lnTo>
                  <a:lnTo>
                    <a:pt x="0" y="0"/>
                  </a:lnTo>
                </a:path>
              </a:pathLst>
            </a:custGeom>
            <a:noFill/>
            <a:ln w="6350">
              <a:solidFill>
                <a:srgbClr val="000000"/>
              </a:solidFill>
              <a:round/>
              <a:headEnd/>
              <a:tailEnd/>
            </a:ln>
          </p:spPr>
          <p:txBody>
            <a:bodyPr/>
            <a:lstStyle/>
            <a:p>
              <a:endParaRPr lang="en-US"/>
            </a:p>
          </p:txBody>
        </p:sp>
        <p:sp>
          <p:nvSpPr>
            <p:cNvPr id="21694" name="Freeform 184"/>
            <p:cNvSpPr>
              <a:spLocks/>
            </p:cNvSpPr>
            <p:nvPr/>
          </p:nvSpPr>
          <p:spPr bwMode="auto">
            <a:xfrm>
              <a:off x="1500" y="1772"/>
              <a:ext cx="35" cy="61"/>
            </a:xfrm>
            <a:custGeom>
              <a:avLst/>
              <a:gdLst>
                <a:gd name="T0" fmla="*/ 35 w 35"/>
                <a:gd name="T1" fmla="*/ 61 h 61"/>
                <a:gd name="T2" fmla="*/ 13 w 35"/>
                <a:gd name="T3" fmla="*/ 18 h 61"/>
                <a:gd name="T4" fmla="*/ 0 w 35"/>
                <a:gd name="T5" fmla="*/ 0 h 61"/>
                <a:gd name="T6" fmla="*/ 0 60000 65536"/>
                <a:gd name="T7" fmla="*/ 0 60000 65536"/>
                <a:gd name="T8" fmla="*/ 0 60000 65536"/>
                <a:gd name="T9" fmla="*/ 0 w 35"/>
                <a:gd name="T10" fmla="*/ 0 h 61"/>
                <a:gd name="T11" fmla="*/ 35 w 35"/>
                <a:gd name="T12" fmla="*/ 61 h 61"/>
              </a:gdLst>
              <a:ahLst/>
              <a:cxnLst>
                <a:cxn ang="T6">
                  <a:pos x="T0" y="T1"/>
                </a:cxn>
                <a:cxn ang="T7">
                  <a:pos x="T2" y="T3"/>
                </a:cxn>
                <a:cxn ang="T8">
                  <a:pos x="T4" y="T5"/>
                </a:cxn>
              </a:cxnLst>
              <a:rect l="T9" t="T10" r="T11" b="T12"/>
              <a:pathLst>
                <a:path w="35" h="61">
                  <a:moveTo>
                    <a:pt x="35" y="61"/>
                  </a:moveTo>
                  <a:lnTo>
                    <a:pt x="13" y="18"/>
                  </a:lnTo>
                  <a:lnTo>
                    <a:pt x="0" y="0"/>
                  </a:lnTo>
                </a:path>
              </a:pathLst>
            </a:custGeom>
            <a:noFill/>
            <a:ln w="6350">
              <a:solidFill>
                <a:srgbClr val="000000"/>
              </a:solidFill>
              <a:round/>
              <a:headEnd/>
              <a:tailEnd/>
            </a:ln>
          </p:spPr>
          <p:txBody>
            <a:bodyPr/>
            <a:lstStyle/>
            <a:p>
              <a:endParaRPr lang="en-US"/>
            </a:p>
          </p:txBody>
        </p:sp>
        <p:sp>
          <p:nvSpPr>
            <p:cNvPr id="21695" name="Line 185"/>
            <p:cNvSpPr>
              <a:spLocks noChangeShapeType="1"/>
            </p:cNvSpPr>
            <p:nvPr/>
          </p:nvSpPr>
          <p:spPr bwMode="auto">
            <a:xfrm flipH="1" flipV="1">
              <a:off x="1444" y="1647"/>
              <a:ext cx="26" cy="65"/>
            </a:xfrm>
            <a:prstGeom prst="line">
              <a:avLst/>
            </a:prstGeom>
            <a:noFill/>
            <a:ln w="6350">
              <a:solidFill>
                <a:srgbClr val="000000"/>
              </a:solid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5" name="Footer Placeholder 5"/>
          <p:cNvSpPr>
            <a:spLocks noGrp="1"/>
          </p:cNvSpPr>
          <p:nvPr>
            <p:ph type="ftr" sz="quarter" idx="11"/>
          </p:nvPr>
        </p:nvSpPr>
        <p:spPr>
          <a:noFill/>
        </p:spPr>
        <p:txBody>
          <a:bodyPr/>
          <a:lstStyle/>
          <a:p>
            <a:r>
              <a:rPr lang="en-US" smtClean="0"/>
              <a:t>CPSC 422, Lecture 23</a:t>
            </a:r>
            <a:endParaRPr lang="en-US"/>
          </a:p>
        </p:txBody>
      </p:sp>
      <p:sp>
        <p:nvSpPr>
          <p:cNvPr id="22536" name="Slide Number Placeholder 6"/>
          <p:cNvSpPr>
            <a:spLocks noGrp="1"/>
          </p:cNvSpPr>
          <p:nvPr>
            <p:ph type="sldNum" sz="quarter" idx="12"/>
          </p:nvPr>
        </p:nvSpPr>
        <p:spPr>
          <a:noFill/>
        </p:spPr>
        <p:txBody>
          <a:bodyPr/>
          <a:lstStyle/>
          <a:p>
            <a:fld id="{769F5304-D89F-4A5E-A09D-D7AAF23CDA15}" type="slidenum">
              <a:rPr lang="en-US" smtClean="0"/>
              <a:pPr/>
              <a:t>45</a:t>
            </a:fld>
            <a:endParaRPr lang="en-US" smtClean="0"/>
          </a:p>
        </p:txBody>
      </p:sp>
      <p:sp>
        <p:nvSpPr>
          <p:cNvPr id="22537" name="Rectangle 2"/>
          <p:cNvSpPr>
            <a:spLocks noGrp="1" noChangeArrowheads="1"/>
          </p:cNvSpPr>
          <p:nvPr>
            <p:ph type="title"/>
          </p:nvPr>
        </p:nvSpPr>
        <p:spPr>
          <a:xfrm>
            <a:off x="685800" y="228600"/>
            <a:ext cx="7772400" cy="1143000"/>
          </a:xfrm>
        </p:spPr>
        <p:txBody>
          <a:bodyPr/>
          <a:lstStyle/>
          <a:p>
            <a:pPr eaLnBrk="1" hangingPunct="1"/>
            <a:r>
              <a:rPr lang="en-US" smtClean="0"/>
              <a:t>Augmented Rules</a:t>
            </a:r>
          </a:p>
        </p:txBody>
      </p:sp>
      <p:sp>
        <p:nvSpPr>
          <p:cNvPr id="22538" name="Rectangle 3"/>
          <p:cNvSpPr>
            <a:spLocks noGrp="1" noChangeArrowheads="1"/>
          </p:cNvSpPr>
          <p:nvPr>
            <p:ph type="body" sz="half" idx="1"/>
          </p:nvPr>
        </p:nvSpPr>
        <p:spPr>
          <a:xfrm>
            <a:off x="685800" y="1447800"/>
            <a:ext cx="7635875" cy="914400"/>
          </a:xfrm>
        </p:spPr>
        <p:txBody>
          <a:bodyPr/>
          <a:lstStyle/>
          <a:p>
            <a:pPr eaLnBrk="1" hangingPunct="1"/>
            <a:r>
              <a:rPr lang="en-US" smtClean="0"/>
              <a:t>Augment each syntactic CFG rule with a semantic formation rule</a:t>
            </a:r>
          </a:p>
          <a:p>
            <a:pPr eaLnBrk="1" hangingPunct="1"/>
            <a:endParaRPr lang="en-US" smtClean="0"/>
          </a:p>
        </p:txBody>
      </p:sp>
      <p:sp>
        <p:nvSpPr>
          <p:cNvPr id="781316" name="Rectangle 4"/>
          <p:cNvSpPr>
            <a:spLocks noChangeArrowheads="1"/>
          </p:cNvSpPr>
          <p:nvPr/>
        </p:nvSpPr>
        <p:spPr bwMode="auto">
          <a:xfrm>
            <a:off x="685800" y="5334000"/>
            <a:ext cx="8093075" cy="930275"/>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The class of actions performed by </a:t>
            </a:r>
            <a:r>
              <a:rPr lang="en-US" sz="2800" b="1" i="1">
                <a:solidFill>
                  <a:schemeClr val="accent2"/>
                </a:solidFill>
                <a:latin typeface="Comic Sans MS" pitchFamily="66" charset="0"/>
              </a:rPr>
              <a:t>f</a:t>
            </a:r>
            <a:r>
              <a:rPr lang="en-US" sz="2800" b="1">
                <a:latin typeface="Comic Sans MS" pitchFamily="66" charset="0"/>
              </a:rPr>
              <a:t> will be quite restricted.</a:t>
            </a:r>
          </a:p>
          <a:p>
            <a:pPr marL="342900" indent="-342900">
              <a:spcBef>
                <a:spcPct val="20000"/>
              </a:spcBef>
            </a:pPr>
            <a:endParaRPr lang="en-US" sz="2800" b="1">
              <a:latin typeface="Comic Sans MS" pitchFamily="66" charset="0"/>
            </a:endParaRPr>
          </a:p>
        </p:txBody>
      </p:sp>
      <p:grpSp>
        <p:nvGrpSpPr>
          <p:cNvPr id="2" name="Group 5"/>
          <p:cNvGrpSpPr>
            <a:grpSpLocks/>
          </p:cNvGrpSpPr>
          <p:nvPr/>
        </p:nvGrpSpPr>
        <p:grpSpPr bwMode="auto">
          <a:xfrm>
            <a:off x="685800" y="2438400"/>
            <a:ext cx="7361238" cy="1266825"/>
            <a:chOff x="432" y="1536"/>
            <a:chExt cx="4637" cy="798"/>
          </a:xfrm>
        </p:grpSpPr>
        <p:graphicFrame>
          <p:nvGraphicFramePr>
            <p:cNvPr id="22530" name="Object 6"/>
            <p:cNvGraphicFramePr>
              <a:graphicFrameLocks noChangeAspect="1"/>
            </p:cNvGraphicFramePr>
            <p:nvPr/>
          </p:nvGraphicFramePr>
          <p:xfrm>
            <a:off x="576" y="1920"/>
            <a:ext cx="4493" cy="414"/>
          </p:xfrm>
          <a:graphic>
            <a:graphicData uri="http://schemas.openxmlformats.org/presentationml/2006/ole">
              <mc:AlternateContent xmlns:mc="http://schemas.openxmlformats.org/markup-compatibility/2006">
                <mc:Choice xmlns:v="urn:schemas-microsoft-com:vml" Requires="v">
                  <p:oleObj spid="_x0000_s79928" name="Equation" r:id="rId4" imgW="2209680" imgH="203040" progId="Equation.3">
                    <p:embed/>
                  </p:oleObj>
                </mc:Choice>
                <mc:Fallback>
                  <p:oleObj name="Equation" r:id="rId4" imgW="2209680" imgH="20304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 y="1920"/>
                          <a:ext cx="4493" cy="4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42" name="Rectangle 7"/>
            <p:cNvSpPr>
              <a:spLocks noChangeArrowheads="1"/>
            </p:cNvSpPr>
            <p:nvPr/>
          </p:nvSpPr>
          <p:spPr bwMode="auto">
            <a:xfrm>
              <a:off x="432" y="1536"/>
              <a:ext cx="1968" cy="432"/>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Abstractly</a:t>
              </a:r>
            </a:p>
          </p:txBody>
        </p:sp>
      </p:grpSp>
      <p:sp>
        <p:nvSpPr>
          <p:cNvPr id="781320" name="Rectangle 8"/>
          <p:cNvSpPr>
            <a:spLocks noChangeArrowheads="1"/>
          </p:cNvSpPr>
          <p:nvPr/>
        </p:nvSpPr>
        <p:spPr bwMode="auto">
          <a:xfrm>
            <a:off x="609600" y="3810000"/>
            <a:ext cx="8153400" cy="1219200"/>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i.e., The semantics of A can be computed from some function applied to the semantics of its parts.</a:t>
            </a:r>
            <a:endParaRPr lang="en-US" sz="2400" b="1">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813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81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1316" grpId="0" autoUpdateAnimBg="0"/>
      <p:bldP spid="781320"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66" name="Footer Placeholder 6"/>
          <p:cNvSpPr>
            <a:spLocks noGrp="1"/>
          </p:cNvSpPr>
          <p:nvPr>
            <p:ph type="ftr" sz="quarter" idx="11"/>
          </p:nvPr>
        </p:nvSpPr>
        <p:spPr>
          <a:noFill/>
        </p:spPr>
        <p:txBody>
          <a:bodyPr/>
          <a:lstStyle/>
          <a:p>
            <a:r>
              <a:rPr lang="en-US" smtClean="0"/>
              <a:t>CPSC 422, Lecture 23</a:t>
            </a:r>
            <a:endParaRPr lang="en-US"/>
          </a:p>
        </p:txBody>
      </p:sp>
      <p:sp>
        <p:nvSpPr>
          <p:cNvPr id="23567" name="Slide Number Placeholder 7"/>
          <p:cNvSpPr>
            <a:spLocks noGrp="1"/>
          </p:cNvSpPr>
          <p:nvPr>
            <p:ph type="sldNum" sz="quarter" idx="12"/>
          </p:nvPr>
        </p:nvSpPr>
        <p:spPr>
          <a:noFill/>
        </p:spPr>
        <p:txBody>
          <a:bodyPr/>
          <a:lstStyle/>
          <a:p>
            <a:fld id="{310A81C0-0DEB-49F1-85AF-5205374F124A}" type="slidenum">
              <a:rPr lang="en-US" smtClean="0"/>
              <a:pPr/>
              <a:t>46</a:t>
            </a:fld>
            <a:endParaRPr lang="en-US" smtClean="0"/>
          </a:p>
        </p:txBody>
      </p:sp>
      <p:sp>
        <p:nvSpPr>
          <p:cNvPr id="23568" name="Rectangle 2"/>
          <p:cNvSpPr>
            <a:spLocks noGrp="1" noChangeArrowheads="1"/>
          </p:cNvSpPr>
          <p:nvPr>
            <p:ph type="title"/>
          </p:nvPr>
        </p:nvSpPr>
        <p:spPr>
          <a:xfrm>
            <a:off x="0" y="0"/>
            <a:ext cx="9144000" cy="1143000"/>
          </a:xfrm>
        </p:spPr>
        <p:txBody>
          <a:bodyPr/>
          <a:lstStyle/>
          <a:p>
            <a:pPr eaLnBrk="1" hangingPunct="1"/>
            <a:r>
              <a:rPr lang="en-US" sz="3600" smtClean="0"/>
              <a:t>Simple Extension of FOL: Lambda Forms</a:t>
            </a:r>
          </a:p>
        </p:txBody>
      </p:sp>
      <p:sp>
        <p:nvSpPr>
          <p:cNvPr id="783363" name="Rectangle 3"/>
          <p:cNvSpPr>
            <a:spLocks noGrp="1" noChangeArrowheads="1"/>
          </p:cNvSpPr>
          <p:nvPr>
            <p:ph type="body" sz="half" idx="1"/>
          </p:nvPr>
        </p:nvSpPr>
        <p:spPr>
          <a:xfrm>
            <a:off x="0" y="2362200"/>
            <a:ext cx="6477000" cy="1676400"/>
          </a:xfrm>
        </p:spPr>
        <p:txBody>
          <a:bodyPr/>
          <a:lstStyle/>
          <a:p>
            <a:pPr lvl="1" eaLnBrk="1" hangingPunct="1">
              <a:lnSpc>
                <a:spcPct val="90000"/>
              </a:lnSpc>
            </a:pPr>
            <a:r>
              <a:rPr lang="en-US" sz="2800" smtClean="0">
                <a:solidFill>
                  <a:schemeClr val="accent2"/>
                </a:solidFill>
              </a:rPr>
              <a:t>Lambda-reduction</a:t>
            </a:r>
            <a:r>
              <a:rPr lang="en-US" sz="2800" smtClean="0"/>
              <a:t>: variables are bound by treating the lambda form as a function with formal arguments</a:t>
            </a:r>
            <a:endParaRPr lang="en-US" smtClean="0"/>
          </a:p>
        </p:txBody>
      </p:sp>
      <p:graphicFrame>
        <p:nvGraphicFramePr>
          <p:cNvPr id="783364" name="Object 4"/>
          <p:cNvGraphicFramePr>
            <a:graphicFrameLocks noChangeAspect="1"/>
          </p:cNvGraphicFramePr>
          <p:nvPr/>
        </p:nvGraphicFramePr>
        <p:xfrm>
          <a:off x="0" y="4495800"/>
          <a:ext cx="3892550" cy="479425"/>
        </p:xfrm>
        <a:graphic>
          <a:graphicData uri="http://schemas.openxmlformats.org/presentationml/2006/ole">
            <mc:AlternateContent xmlns:mc="http://schemas.openxmlformats.org/markup-compatibility/2006">
              <mc:Choice xmlns:v="urn:schemas-microsoft-com:vml" Requires="v">
                <p:oleObj spid="_x0000_s81223" name="Equation" r:id="rId4" imgW="1638000" imgH="203040" progId="Equation.3">
                  <p:embed/>
                </p:oleObj>
              </mc:Choice>
              <mc:Fallback>
                <p:oleObj name="Equation" r:id="rId4" imgW="1638000" imgH="2030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495800"/>
                        <a:ext cx="3892550" cy="479425"/>
                      </a:xfrm>
                      <a:prstGeom prst="rect">
                        <a:avLst/>
                      </a:prstGeom>
                      <a:solidFill>
                        <a:schemeClr val="bg1"/>
                      </a:solidFill>
                    </p:spPr>
                  </p:pic>
                </p:oleObj>
              </mc:Fallback>
            </mc:AlternateContent>
          </a:graphicData>
        </a:graphic>
      </p:graphicFrame>
      <p:grpSp>
        <p:nvGrpSpPr>
          <p:cNvPr id="2" name="Group 5"/>
          <p:cNvGrpSpPr>
            <a:grpSpLocks/>
          </p:cNvGrpSpPr>
          <p:nvPr/>
        </p:nvGrpSpPr>
        <p:grpSpPr bwMode="auto">
          <a:xfrm>
            <a:off x="6553200" y="1981200"/>
            <a:ext cx="2133600" cy="1828800"/>
            <a:chOff x="4128" y="1248"/>
            <a:chExt cx="1344" cy="1152"/>
          </a:xfrm>
        </p:grpSpPr>
        <p:graphicFrame>
          <p:nvGraphicFramePr>
            <p:cNvPr id="23559" name="Object 6"/>
            <p:cNvGraphicFramePr>
              <a:graphicFrameLocks noChangeAspect="1"/>
            </p:cNvGraphicFramePr>
            <p:nvPr/>
          </p:nvGraphicFramePr>
          <p:xfrm>
            <a:off x="4128" y="1872"/>
            <a:ext cx="1344" cy="528"/>
          </p:xfrm>
          <a:graphic>
            <a:graphicData uri="http://schemas.openxmlformats.org/presentationml/2006/ole">
              <mc:AlternateContent xmlns:mc="http://schemas.openxmlformats.org/markup-compatibility/2006">
                <mc:Choice xmlns:v="urn:schemas-microsoft-com:vml" Requires="v">
                  <p:oleObj spid="_x0000_s81224" name="Equation" r:id="rId6" imgW="901440" imgH="355320" progId="Equation.3">
                    <p:embed/>
                  </p:oleObj>
                </mc:Choice>
                <mc:Fallback>
                  <p:oleObj name="Equation" r:id="rId6" imgW="901440" imgH="35532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28" y="1872"/>
                          <a:ext cx="1344" cy="528"/>
                        </a:xfrm>
                        <a:prstGeom prst="rect">
                          <a:avLst/>
                        </a:prstGeom>
                        <a:solidFill>
                          <a:schemeClr val="bg1"/>
                        </a:solidFill>
                        <a:ln w="9525">
                          <a:solidFill>
                            <a:schemeClr val="accent2"/>
                          </a:solidFill>
                          <a:miter lim="800000"/>
                          <a:headEnd/>
                          <a:tailEnd/>
                        </a:ln>
                      </p:spPr>
                    </p:pic>
                  </p:oleObj>
                </mc:Fallback>
              </mc:AlternateContent>
            </a:graphicData>
          </a:graphic>
        </p:graphicFrame>
        <p:sp>
          <p:nvSpPr>
            <p:cNvPr id="23579" name="Line 7"/>
            <p:cNvSpPr>
              <a:spLocks noChangeShapeType="1"/>
            </p:cNvSpPr>
            <p:nvPr/>
          </p:nvSpPr>
          <p:spPr bwMode="auto">
            <a:xfrm>
              <a:off x="4608" y="1248"/>
              <a:ext cx="0" cy="480"/>
            </a:xfrm>
            <a:prstGeom prst="line">
              <a:avLst/>
            </a:prstGeom>
            <a:noFill/>
            <a:ln w="19050">
              <a:solidFill>
                <a:schemeClr val="accent2"/>
              </a:solidFill>
              <a:round/>
              <a:headEnd/>
              <a:tailEnd type="triangle" w="med" len="med"/>
            </a:ln>
          </p:spPr>
          <p:txBody>
            <a:bodyPr wrap="none" anchor="ctr"/>
            <a:lstStyle/>
            <a:p>
              <a:endParaRPr lang="en-US"/>
            </a:p>
          </p:txBody>
        </p:sp>
      </p:grpSp>
      <p:grpSp>
        <p:nvGrpSpPr>
          <p:cNvPr id="3" name="Group 8"/>
          <p:cNvGrpSpPr>
            <a:grpSpLocks/>
          </p:cNvGrpSpPr>
          <p:nvPr/>
        </p:nvGrpSpPr>
        <p:grpSpPr bwMode="auto">
          <a:xfrm>
            <a:off x="3886200" y="4419600"/>
            <a:ext cx="4953000" cy="842963"/>
            <a:chOff x="2448" y="2784"/>
            <a:chExt cx="3120" cy="531"/>
          </a:xfrm>
        </p:grpSpPr>
        <p:graphicFrame>
          <p:nvGraphicFramePr>
            <p:cNvPr id="23558" name="Object 9"/>
            <p:cNvGraphicFramePr>
              <a:graphicFrameLocks noChangeAspect="1"/>
            </p:cNvGraphicFramePr>
            <p:nvPr/>
          </p:nvGraphicFramePr>
          <p:xfrm>
            <a:off x="2640" y="2784"/>
            <a:ext cx="2928" cy="531"/>
          </p:xfrm>
          <a:graphic>
            <a:graphicData uri="http://schemas.openxmlformats.org/presentationml/2006/ole">
              <mc:AlternateContent xmlns:mc="http://schemas.openxmlformats.org/markup-compatibility/2006">
                <mc:Choice xmlns:v="urn:schemas-microsoft-com:vml" Requires="v">
                  <p:oleObj spid="_x0000_s81225" name="Equation" r:id="rId8" imgW="1955520" imgH="355320" progId="Equation.3">
                    <p:embed/>
                  </p:oleObj>
                </mc:Choice>
                <mc:Fallback>
                  <p:oleObj name="Equation" r:id="rId8" imgW="1955520" imgH="355320" progId="Equation.3">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40" y="2784"/>
                          <a:ext cx="2928" cy="531"/>
                        </a:xfrm>
                        <a:prstGeom prst="rect">
                          <a:avLst/>
                        </a:prstGeom>
                        <a:solidFill>
                          <a:schemeClr val="bg1"/>
                        </a:solidFill>
                        <a:ln w="9525">
                          <a:solidFill>
                            <a:schemeClr val="accent2"/>
                          </a:solidFill>
                          <a:miter lim="800000"/>
                          <a:headEnd/>
                          <a:tailEnd/>
                        </a:ln>
                      </p:spPr>
                    </p:pic>
                  </p:oleObj>
                </mc:Fallback>
              </mc:AlternateContent>
            </a:graphicData>
          </a:graphic>
        </p:graphicFrame>
        <p:sp>
          <p:nvSpPr>
            <p:cNvPr id="23578" name="Line 10"/>
            <p:cNvSpPr>
              <a:spLocks noChangeShapeType="1"/>
            </p:cNvSpPr>
            <p:nvPr/>
          </p:nvSpPr>
          <p:spPr bwMode="auto">
            <a:xfrm>
              <a:off x="2448" y="2976"/>
              <a:ext cx="192" cy="0"/>
            </a:xfrm>
            <a:prstGeom prst="line">
              <a:avLst/>
            </a:prstGeom>
            <a:noFill/>
            <a:ln w="19050">
              <a:solidFill>
                <a:schemeClr val="accent2"/>
              </a:solidFill>
              <a:round/>
              <a:headEnd/>
              <a:tailEnd type="triangle" w="med" len="med"/>
            </a:ln>
          </p:spPr>
          <p:txBody>
            <a:bodyPr wrap="none" anchor="ctr"/>
            <a:lstStyle/>
            <a:p>
              <a:endParaRPr lang="en-US"/>
            </a:p>
          </p:txBody>
        </p:sp>
      </p:grpSp>
      <p:grpSp>
        <p:nvGrpSpPr>
          <p:cNvPr id="4" name="Group 11"/>
          <p:cNvGrpSpPr>
            <a:grpSpLocks/>
          </p:cNvGrpSpPr>
          <p:nvPr/>
        </p:nvGrpSpPr>
        <p:grpSpPr bwMode="auto">
          <a:xfrm>
            <a:off x="0" y="5029200"/>
            <a:ext cx="4191000" cy="708025"/>
            <a:chOff x="0" y="3168"/>
            <a:chExt cx="2640" cy="446"/>
          </a:xfrm>
        </p:grpSpPr>
        <p:graphicFrame>
          <p:nvGraphicFramePr>
            <p:cNvPr id="23557" name="Object 12"/>
            <p:cNvGraphicFramePr>
              <a:graphicFrameLocks noChangeAspect="1"/>
            </p:cNvGraphicFramePr>
            <p:nvPr/>
          </p:nvGraphicFramePr>
          <p:xfrm>
            <a:off x="0" y="3312"/>
            <a:ext cx="2434" cy="302"/>
          </p:xfrm>
          <a:graphic>
            <a:graphicData uri="http://schemas.openxmlformats.org/presentationml/2006/ole">
              <mc:AlternateContent xmlns:mc="http://schemas.openxmlformats.org/markup-compatibility/2006">
                <mc:Choice xmlns:v="urn:schemas-microsoft-com:vml" Requires="v">
                  <p:oleObj spid="_x0000_s81226" name="Equation" r:id="rId10" imgW="1625400" imgH="203040" progId="Equation.3">
                    <p:embed/>
                  </p:oleObj>
                </mc:Choice>
                <mc:Fallback>
                  <p:oleObj name="Equation" r:id="rId10" imgW="1625400" imgH="203040" progId="Equation.3">
                    <p:embed/>
                    <p:pic>
                      <p:nvPicPr>
                        <p:cNvPr id="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312"/>
                          <a:ext cx="2434" cy="302"/>
                        </a:xfrm>
                        <a:prstGeom prst="rect">
                          <a:avLst/>
                        </a:prstGeom>
                        <a:solidFill>
                          <a:schemeClr val="bg1"/>
                        </a:solidFill>
                        <a:ln w="9525">
                          <a:solidFill>
                            <a:schemeClr val="accent2"/>
                          </a:solidFill>
                          <a:miter lim="800000"/>
                          <a:headEnd/>
                          <a:tailEnd/>
                        </a:ln>
                      </p:spPr>
                    </p:pic>
                  </p:oleObj>
                </mc:Fallback>
              </mc:AlternateContent>
            </a:graphicData>
          </a:graphic>
        </p:graphicFrame>
        <p:sp>
          <p:nvSpPr>
            <p:cNvPr id="23577" name="Line 13"/>
            <p:cNvSpPr>
              <a:spLocks noChangeShapeType="1"/>
            </p:cNvSpPr>
            <p:nvPr/>
          </p:nvSpPr>
          <p:spPr bwMode="auto">
            <a:xfrm flipH="1">
              <a:off x="2400" y="3168"/>
              <a:ext cx="240" cy="288"/>
            </a:xfrm>
            <a:prstGeom prst="line">
              <a:avLst/>
            </a:prstGeom>
            <a:noFill/>
            <a:ln w="19050">
              <a:solidFill>
                <a:schemeClr val="accent2"/>
              </a:solidFill>
              <a:round/>
              <a:headEnd/>
              <a:tailEnd type="triangle" w="med" len="med"/>
            </a:ln>
          </p:spPr>
          <p:txBody>
            <a:bodyPr wrap="none" anchor="ctr"/>
            <a:lstStyle/>
            <a:p>
              <a:endParaRPr lang="en-US"/>
            </a:p>
          </p:txBody>
        </p:sp>
      </p:grpSp>
      <p:grpSp>
        <p:nvGrpSpPr>
          <p:cNvPr id="5" name="Group 14"/>
          <p:cNvGrpSpPr>
            <a:grpSpLocks/>
          </p:cNvGrpSpPr>
          <p:nvPr/>
        </p:nvGrpSpPr>
        <p:grpSpPr bwMode="auto">
          <a:xfrm>
            <a:off x="2698750" y="5486400"/>
            <a:ext cx="5888038" cy="1223963"/>
            <a:chOff x="1700" y="3456"/>
            <a:chExt cx="3709" cy="771"/>
          </a:xfrm>
        </p:grpSpPr>
        <p:graphicFrame>
          <p:nvGraphicFramePr>
            <p:cNvPr id="23556" name="Object 15"/>
            <p:cNvGraphicFramePr>
              <a:graphicFrameLocks noChangeAspect="1"/>
            </p:cNvGraphicFramePr>
            <p:nvPr/>
          </p:nvGraphicFramePr>
          <p:xfrm>
            <a:off x="1700" y="3696"/>
            <a:ext cx="3709" cy="531"/>
          </p:xfrm>
          <a:graphic>
            <a:graphicData uri="http://schemas.openxmlformats.org/presentationml/2006/ole">
              <mc:AlternateContent xmlns:mc="http://schemas.openxmlformats.org/markup-compatibility/2006">
                <mc:Choice xmlns:v="urn:schemas-microsoft-com:vml" Requires="v">
                  <p:oleObj spid="_x0000_s81227" name="Equation" r:id="rId12" imgW="2476440" imgH="355320" progId="Equation.3">
                    <p:embed/>
                  </p:oleObj>
                </mc:Choice>
                <mc:Fallback>
                  <p:oleObj name="Equation" r:id="rId12" imgW="2476440" imgH="355320" progId="Equation.3">
                    <p:embed/>
                    <p:pic>
                      <p:nvPicPr>
                        <p:cNvPr id="0" name="Object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00" y="3696"/>
                          <a:ext cx="3709" cy="531"/>
                        </a:xfrm>
                        <a:prstGeom prst="rect">
                          <a:avLst/>
                        </a:prstGeom>
                        <a:solidFill>
                          <a:schemeClr val="bg1"/>
                        </a:solidFill>
                        <a:ln w="9525">
                          <a:solidFill>
                            <a:schemeClr val="accent2"/>
                          </a:solidFill>
                          <a:miter lim="800000"/>
                          <a:headEnd/>
                          <a:tailEnd/>
                        </a:ln>
                      </p:spPr>
                    </p:pic>
                  </p:oleObj>
                </mc:Fallback>
              </mc:AlternateContent>
            </a:graphicData>
          </a:graphic>
        </p:graphicFrame>
        <p:sp>
          <p:nvSpPr>
            <p:cNvPr id="23576" name="Line 16"/>
            <p:cNvSpPr>
              <a:spLocks noChangeShapeType="1"/>
            </p:cNvSpPr>
            <p:nvPr/>
          </p:nvSpPr>
          <p:spPr bwMode="auto">
            <a:xfrm>
              <a:off x="2400" y="3456"/>
              <a:ext cx="384" cy="192"/>
            </a:xfrm>
            <a:prstGeom prst="line">
              <a:avLst/>
            </a:prstGeom>
            <a:noFill/>
            <a:ln w="19050">
              <a:solidFill>
                <a:schemeClr val="accent2"/>
              </a:solidFill>
              <a:round/>
              <a:headEnd/>
              <a:tailEnd type="triangle" w="med" len="med"/>
            </a:ln>
          </p:spPr>
          <p:txBody>
            <a:bodyPr wrap="none" anchor="ctr"/>
            <a:lstStyle/>
            <a:p>
              <a:endParaRPr lang="en-US"/>
            </a:p>
          </p:txBody>
        </p:sp>
      </p:grpSp>
      <p:grpSp>
        <p:nvGrpSpPr>
          <p:cNvPr id="6" name="Group 17"/>
          <p:cNvGrpSpPr>
            <a:grpSpLocks/>
          </p:cNvGrpSpPr>
          <p:nvPr/>
        </p:nvGrpSpPr>
        <p:grpSpPr bwMode="auto">
          <a:xfrm>
            <a:off x="0" y="1219200"/>
            <a:ext cx="8001000" cy="914400"/>
            <a:chOff x="0" y="768"/>
            <a:chExt cx="5040" cy="576"/>
          </a:xfrm>
        </p:grpSpPr>
        <p:graphicFrame>
          <p:nvGraphicFramePr>
            <p:cNvPr id="23555" name="Object 18"/>
            <p:cNvGraphicFramePr>
              <a:graphicFrameLocks noChangeAspect="1"/>
            </p:cNvGraphicFramePr>
            <p:nvPr/>
          </p:nvGraphicFramePr>
          <p:xfrm>
            <a:off x="4320" y="912"/>
            <a:ext cx="720" cy="303"/>
          </p:xfrm>
          <a:graphic>
            <a:graphicData uri="http://schemas.openxmlformats.org/presentationml/2006/ole">
              <mc:AlternateContent xmlns:mc="http://schemas.openxmlformats.org/markup-compatibility/2006">
                <mc:Choice xmlns:v="urn:schemas-microsoft-com:vml" Requires="v">
                  <p:oleObj spid="_x0000_s81228" name="Equation" r:id="rId14" imgW="482400" imgH="203040" progId="Equation.3">
                    <p:embed/>
                  </p:oleObj>
                </mc:Choice>
                <mc:Fallback>
                  <p:oleObj name="Equation" r:id="rId14" imgW="482400" imgH="203040" progId="Equation.3">
                    <p:embed/>
                    <p:pic>
                      <p:nvPicPr>
                        <p:cNvPr id="0" name="Object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20" y="912"/>
                          <a:ext cx="720" cy="303"/>
                        </a:xfrm>
                        <a:prstGeom prst="rect">
                          <a:avLst/>
                        </a:prstGeom>
                        <a:solidFill>
                          <a:schemeClr val="bg1"/>
                        </a:solidFill>
                      </p:spPr>
                    </p:pic>
                  </p:oleObj>
                </mc:Fallback>
              </mc:AlternateContent>
            </a:graphicData>
          </a:graphic>
        </p:graphicFrame>
        <p:sp>
          <p:nvSpPr>
            <p:cNvPr id="23575" name="Rectangle 19"/>
            <p:cNvSpPr>
              <a:spLocks noChangeArrowheads="1"/>
            </p:cNvSpPr>
            <p:nvPr/>
          </p:nvSpPr>
          <p:spPr bwMode="auto">
            <a:xfrm>
              <a:off x="0" y="768"/>
              <a:ext cx="4128" cy="576"/>
            </a:xfrm>
            <a:prstGeom prst="rect">
              <a:avLst/>
            </a:prstGeom>
            <a:noFill/>
            <a:ln w="9525">
              <a:noFill/>
              <a:miter lim="800000"/>
              <a:headEnd/>
              <a:tailEnd/>
            </a:ln>
          </p:spPr>
          <p:txBody>
            <a:bodyPr/>
            <a:lstStyle/>
            <a:p>
              <a:pPr marL="742950" lvl="1" indent="-285750">
                <a:spcBef>
                  <a:spcPct val="20000"/>
                </a:spcBef>
                <a:buFontTx/>
                <a:buChar char="–"/>
              </a:pPr>
              <a:r>
                <a:rPr lang="en-US" sz="2800" b="1">
                  <a:latin typeface="Comic Sans MS" pitchFamily="66" charset="0"/>
                </a:rPr>
                <a:t>A FOL sentence with variables in it that are to be bound.</a:t>
              </a:r>
            </a:p>
          </p:txBody>
        </p:sp>
      </p:grpSp>
      <mc:AlternateContent xmlns:mc="http://schemas.openxmlformats.org/markup-compatibility/2006" xmlns:p14="http://schemas.microsoft.com/office/powerpoint/2010/main">
        <mc:Choice Requires="p14">
          <p:contentPart p14:bwMode="auto" r:id="rId16">
            <p14:nvContentPartPr>
              <p14:cNvPr id="80904" name="Ink 8"/>
              <p14:cNvContentPartPr>
                <a14:cpLocks xmlns:a14="http://schemas.microsoft.com/office/drawing/2010/main" noRot="1" noChangeAspect="1" noEditPoints="1" noChangeArrowheads="1" noChangeShapeType="1"/>
              </p14:cNvContentPartPr>
              <p14:nvPr/>
            </p14:nvContentPartPr>
            <p14:xfrm>
              <a:off x="6757988" y="1289050"/>
              <a:ext cx="1296987" cy="644525"/>
            </p14:xfrm>
          </p:contentPart>
        </mc:Choice>
        <mc:Fallback xmlns="">
          <p:pic>
            <p:nvPicPr>
              <p:cNvPr id="80904" name="Ink 8"/>
              <p:cNvPicPr>
                <a:picLocks noRot="1" noChangeAspect="1" noEditPoints="1" noChangeArrowheads="1" noChangeShapeType="1"/>
              </p:cNvPicPr>
              <p:nvPr/>
            </p:nvPicPr>
            <p:blipFill>
              <a:blip r:embed="rId17"/>
              <a:stretch>
                <a:fillRect/>
              </a:stretch>
            </p:blipFill>
            <p:spPr>
              <a:xfrm>
                <a:off x="6751147" y="1282209"/>
                <a:ext cx="1311030" cy="660008"/>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83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7833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3363"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6" name="Footer Placeholder 5"/>
          <p:cNvSpPr>
            <a:spLocks noGrp="1"/>
          </p:cNvSpPr>
          <p:nvPr>
            <p:ph type="ftr" sz="quarter" idx="11"/>
          </p:nvPr>
        </p:nvSpPr>
        <p:spPr>
          <a:noFill/>
        </p:spPr>
        <p:txBody>
          <a:bodyPr/>
          <a:lstStyle/>
          <a:p>
            <a:r>
              <a:rPr lang="en-US" smtClean="0"/>
              <a:t>CPSC 422, Lecture 23</a:t>
            </a:r>
            <a:endParaRPr lang="en-US"/>
          </a:p>
        </p:txBody>
      </p:sp>
      <p:sp>
        <p:nvSpPr>
          <p:cNvPr id="24587" name="Slide Number Placeholder 6"/>
          <p:cNvSpPr>
            <a:spLocks noGrp="1"/>
          </p:cNvSpPr>
          <p:nvPr>
            <p:ph type="sldNum" sz="quarter" idx="12"/>
          </p:nvPr>
        </p:nvSpPr>
        <p:spPr>
          <a:noFill/>
        </p:spPr>
        <p:txBody>
          <a:bodyPr/>
          <a:lstStyle/>
          <a:p>
            <a:fld id="{988F30A5-FC48-4925-BC78-24CB256182C7}" type="slidenum">
              <a:rPr lang="en-US" smtClean="0"/>
              <a:pPr/>
              <a:t>47</a:t>
            </a:fld>
            <a:endParaRPr lang="en-US" smtClean="0"/>
          </a:p>
        </p:txBody>
      </p:sp>
      <p:sp>
        <p:nvSpPr>
          <p:cNvPr id="24588" name="Rectangle 2"/>
          <p:cNvSpPr>
            <a:spLocks noGrp="1" noChangeArrowheads="1"/>
          </p:cNvSpPr>
          <p:nvPr>
            <p:ph type="title"/>
          </p:nvPr>
        </p:nvSpPr>
        <p:spPr>
          <a:xfrm>
            <a:off x="609600" y="0"/>
            <a:ext cx="7772400" cy="1143000"/>
          </a:xfrm>
        </p:spPr>
        <p:txBody>
          <a:bodyPr/>
          <a:lstStyle/>
          <a:p>
            <a:pPr eaLnBrk="1" hangingPunct="1"/>
            <a:r>
              <a:rPr lang="en-US" smtClean="0"/>
              <a:t>Augmented Rules: Example</a:t>
            </a:r>
          </a:p>
        </p:txBody>
      </p:sp>
      <p:sp>
        <p:nvSpPr>
          <p:cNvPr id="24589" name="Rectangle 3"/>
          <p:cNvSpPr>
            <a:spLocks noGrp="1" noChangeArrowheads="1"/>
          </p:cNvSpPr>
          <p:nvPr>
            <p:ph type="body" sz="half" idx="1"/>
          </p:nvPr>
        </p:nvSpPr>
        <p:spPr>
          <a:xfrm>
            <a:off x="0" y="2514600"/>
            <a:ext cx="5791200" cy="1219200"/>
          </a:xfrm>
        </p:spPr>
        <p:txBody>
          <a:bodyPr/>
          <a:lstStyle/>
          <a:p>
            <a:pPr lvl="1" eaLnBrk="1" hangingPunct="1"/>
            <a:r>
              <a:rPr lang="en-US" sz="2800" smtClean="0"/>
              <a:t>PropNoun -&gt; </a:t>
            </a:r>
            <a:r>
              <a:rPr lang="en-US" sz="2800" b="0" i="1" smtClean="0"/>
              <a:t>AyCaramba</a:t>
            </a:r>
            <a:r>
              <a:rPr lang="en-US" sz="2800" smtClean="0">
                <a:solidFill>
                  <a:srgbClr val="008000"/>
                </a:solidFill>
              </a:rPr>
              <a:t>	</a:t>
            </a:r>
            <a:endParaRPr lang="en-US" sz="2800" smtClean="0"/>
          </a:p>
          <a:p>
            <a:pPr lvl="1" eaLnBrk="1" hangingPunct="1"/>
            <a:r>
              <a:rPr lang="en-US" sz="2800" smtClean="0"/>
              <a:t>MassNoun -&gt; </a:t>
            </a:r>
            <a:r>
              <a:rPr lang="en-US" sz="2800" b="0" i="1" smtClean="0"/>
              <a:t>meat</a:t>
            </a:r>
            <a:r>
              <a:rPr lang="en-US" sz="2800" smtClean="0">
                <a:solidFill>
                  <a:srgbClr val="008000"/>
                </a:solidFill>
              </a:rPr>
              <a:t>	</a:t>
            </a:r>
          </a:p>
          <a:p>
            <a:pPr lvl="1" eaLnBrk="1" hangingPunct="1"/>
            <a:endParaRPr lang="en-US" sz="2800" smtClean="0">
              <a:solidFill>
                <a:srgbClr val="008000"/>
              </a:solidFill>
            </a:endParaRPr>
          </a:p>
          <a:p>
            <a:pPr eaLnBrk="1" hangingPunct="1"/>
            <a:endParaRPr lang="en-US" smtClean="0">
              <a:solidFill>
                <a:schemeClr val="accent2"/>
              </a:solidFill>
            </a:endParaRPr>
          </a:p>
        </p:txBody>
      </p:sp>
      <p:sp>
        <p:nvSpPr>
          <p:cNvPr id="24590" name="Rectangle 4"/>
          <p:cNvSpPr>
            <a:spLocks noGrp="1" noChangeArrowheads="1"/>
          </p:cNvSpPr>
          <p:nvPr>
            <p:ph type="body" sz="half" idx="2"/>
          </p:nvPr>
        </p:nvSpPr>
        <p:spPr>
          <a:xfrm>
            <a:off x="5486400" y="2057400"/>
            <a:ext cx="3413125" cy="1616075"/>
          </a:xfrm>
        </p:spPr>
        <p:txBody>
          <a:bodyPr/>
          <a:lstStyle/>
          <a:p>
            <a:pPr eaLnBrk="1" hangingPunct="1">
              <a:lnSpc>
                <a:spcPct val="90000"/>
              </a:lnSpc>
            </a:pPr>
            <a:r>
              <a:rPr lang="en-US" smtClean="0"/>
              <a:t>Attachments</a:t>
            </a:r>
          </a:p>
          <a:p>
            <a:pPr lvl="1" eaLnBrk="1" hangingPunct="1">
              <a:lnSpc>
                <a:spcPct val="90000"/>
              </a:lnSpc>
              <a:buFontTx/>
              <a:buNone/>
            </a:pPr>
            <a:r>
              <a:rPr lang="en-US" sz="2800" b="0" smtClean="0"/>
              <a:t>{AyCaramba}</a:t>
            </a:r>
          </a:p>
          <a:p>
            <a:pPr lvl="1" eaLnBrk="1" hangingPunct="1">
              <a:lnSpc>
                <a:spcPct val="90000"/>
              </a:lnSpc>
              <a:buFontTx/>
              <a:buNone/>
            </a:pPr>
            <a:r>
              <a:rPr lang="en-US" sz="2800" b="0" smtClean="0"/>
              <a:t>{MEAT}</a:t>
            </a:r>
          </a:p>
        </p:txBody>
      </p:sp>
      <p:sp>
        <p:nvSpPr>
          <p:cNvPr id="24591" name="Rectangle 5"/>
          <p:cNvSpPr>
            <a:spLocks noChangeArrowheads="1"/>
          </p:cNvSpPr>
          <p:nvPr/>
        </p:nvSpPr>
        <p:spPr bwMode="auto">
          <a:xfrm>
            <a:off x="3810000" y="1676400"/>
            <a:ext cx="4724400" cy="609600"/>
          </a:xfrm>
          <a:prstGeom prst="rect">
            <a:avLst/>
          </a:prstGeom>
          <a:noFill/>
          <a:ln w="9525">
            <a:noFill/>
            <a:miter lim="800000"/>
            <a:headEnd/>
            <a:tailEnd/>
          </a:ln>
        </p:spPr>
        <p:txBody>
          <a:bodyPr/>
          <a:lstStyle/>
          <a:p>
            <a:pPr marL="342900" indent="-342900">
              <a:lnSpc>
                <a:spcPct val="90000"/>
              </a:lnSpc>
              <a:spcBef>
                <a:spcPct val="20000"/>
              </a:spcBef>
            </a:pPr>
            <a:r>
              <a:rPr lang="en-US" sz="2800" i="1">
                <a:solidFill>
                  <a:schemeClr val="accent2"/>
                </a:solidFill>
                <a:latin typeface="Comic Sans MS" pitchFamily="66" charset="0"/>
              </a:rPr>
              <a:t>assigning  FOL constants</a:t>
            </a:r>
          </a:p>
        </p:txBody>
      </p:sp>
      <p:grpSp>
        <p:nvGrpSpPr>
          <p:cNvPr id="2" name="Group 45"/>
          <p:cNvGrpSpPr>
            <a:grpSpLocks/>
          </p:cNvGrpSpPr>
          <p:nvPr/>
        </p:nvGrpSpPr>
        <p:grpSpPr bwMode="auto">
          <a:xfrm>
            <a:off x="0" y="3733800"/>
            <a:ext cx="9144000" cy="2590800"/>
            <a:chOff x="0" y="3733800"/>
            <a:chExt cx="9144000" cy="2590800"/>
          </a:xfrm>
        </p:grpSpPr>
        <p:sp>
          <p:nvSpPr>
            <p:cNvPr id="24594" name="Rectangle 8"/>
            <p:cNvSpPr>
              <a:spLocks noChangeArrowheads="1"/>
            </p:cNvSpPr>
            <p:nvPr/>
          </p:nvSpPr>
          <p:spPr bwMode="auto">
            <a:xfrm>
              <a:off x="4830762" y="3733800"/>
              <a:ext cx="4313238" cy="914400"/>
            </a:xfrm>
            <a:prstGeom prst="rect">
              <a:avLst/>
            </a:prstGeom>
            <a:noFill/>
            <a:ln w="9525">
              <a:noFill/>
              <a:miter lim="800000"/>
              <a:headEnd/>
              <a:tailEnd/>
            </a:ln>
          </p:spPr>
          <p:txBody>
            <a:bodyPr/>
            <a:lstStyle/>
            <a:p>
              <a:pPr marL="342900" indent="-342900">
                <a:lnSpc>
                  <a:spcPct val="90000"/>
                </a:lnSpc>
                <a:spcBef>
                  <a:spcPct val="20000"/>
                </a:spcBef>
              </a:pPr>
              <a:r>
                <a:rPr lang="en-US" sz="2800" i="1">
                  <a:solidFill>
                    <a:schemeClr val="accent2"/>
                  </a:solidFill>
                  <a:latin typeface="Comic Sans MS" pitchFamily="66" charset="0"/>
                </a:rPr>
                <a:t>copying from daughters up to mothers.</a:t>
              </a:r>
            </a:p>
          </p:txBody>
        </p:sp>
        <p:sp>
          <p:nvSpPr>
            <p:cNvPr id="24595" name="Rectangle 9"/>
            <p:cNvSpPr>
              <a:spLocks noChangeArrowheads="1"/>
            </p:cNvSpPr>
            <p:nvPr/>
          </p:nvSpPr>
          <p:spPr bwMode="auto">
            <a:xfrm>
              <a:off x="152400" y="4953000"/>
              <a:ext cx="4343400" cy="1371600"/>
            </a:xfrm>
            <a:prstGeom prst="rect">
              <a:avLst/>
            </a:prstGeom>
            <a:noFill/>
            <a:ln w="9525">
              <a:noFill/>
              <a:miter lim="800000"/>
              <a:headEnd/>
              <a:tailEnd/>
            </a:ln>
          </p:spPr>
          <p:txBody>
            <a:bodyPr/>
            <a:lstStyle/>
            <a:p>
              <a:pPr marL="742950" lvl="1" indent="-285750">
                <a:spcBef>
                  <a:spcPct val="20000"/>
                </a:spcBef>
                <a:buFontTx/>
                <a:buChar char="–"/>
              </a:pPr>
              <a:r>
                <a:rPr lang="en-US" sz="2800" b="1">
                  <a:latin typeface="Comic Sans MS" pitchFamily="66" charset="0"/>
                </a:rPr>
                <a:t>NP -&gt; PropNoun</a:t>
              </a:r>
            </a:p>
            <a:p>
              <a:pPr marL="742950" lvl="1" indent="-285750">
                <a:spcBef>
                  <a:spcPct val="20000"/>
                </a:spcBef>
                <a:buFontTx/>
                <a:buChar char="–"/>
              </a:pPr>
              <a:r>
                <a:rPr lang="en-US" sz="2800" b="1">
                  <a:latin typeface="Comic Sans MS" pitchFamily="66" charset="0"/>
                </a:rPr>
                <a:t>NP -&gt; MassNoun</a:t>
              </a:r>
              <a:r>
                <a:rPr lang="en-US" sz="2400" b="1">
                  <a:solidFill>
                    <a:srgbClr val="008000"/>
                  </a:solidFill>
                  <a:latin typeface="Comic Sans MS" pitchFamily="66" charset="0"/>
                </a:rPr>
                <a:t>	</a:t>
              </a:r>
            </a:p>
            <a:p>
              <a:pPr marL="742950" lvl="1" indent="-285750">
                <a:spcBef>
                  <a:spcPct val="20000"/>
                </a:spcBef>
                <a:buFontTx/>
                <a:buChar char="–"/>
              </a:pPr>
              <a:endParaRPr lang="en-US" sz="2400" b="1">
                <a:solidFill>
                  <a:srgbClr val="008000"/>
                </a:solidFill>
                <a:latin typeface="Comic Sans MS" pitchFamily="66" charset="0"/>
              </a:endParaRPr>
            </a:p>
            <a:p>
              <a:pPr marL="342900" indent="-342900">
                <a:spcBef>
                  <a:spcPct val="20000"/>
                </a:spcBef>
                <a:buFontTx/>
                <a:buChar char="•"/>
              </a:pPr>
              <a:endParaRPr lang="en-US" sz="2800" b="1">
                <a:solidFill>
                  <a:schemeClr val="accent2"/>
                </a:solidFill>
                <a:latin typeface="Comic Sans MS" pitchFamily="66" charset="0"/>
              </a:endParaRPr>
            </a:p>
          </p:txBody>
        </p:sp>
        <p:sp>
          <p:nvSpPr>
            <p:cNvPr id="24596" name="Rectangle 10"/>
            <p:cNvSpPr>
              <a:spLocks noChangeArrowheads="1"/>
            </p:cNvSpPr>
            <p:nvPr/>
          </p:nvSpPr>
          <p:spPr bwMode="auto">
            <a:xfrm>
              <a:off x="5410200" y="4572000"/>
              <a:ext cx="3733800" cy="13716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b="1">
                  <a:latin typeface="Comic Sans MS" pitchFamily="66" charset="0"/>
                </a:rPr>
                <a:t>Attachments</a:t>
              </a:r>
            </a:p>
            <a:p>
              <a:pPr marL="742950" lvl="1" indent="-285750">
                <a:lnSpc>
                  <a:spcPct val="90000"/>
                </a:lnSpc>
                <a:spcBef>
                  <a:spcPct val="20000"/>
                </a:spcBef>
              </a:pPr>
              <a:r>
                <a:rPr lang="en-US" sz="2800">
                  <a:latin typeface="Comic Sans MS" pitchFamily="66" charset="0"/>
                </a:rPr>
                <a:t>{PropNoun.sem}</a:t>
              </a:r>
            </a:p>
            <a:p>
              <a:pPr marL="742950" lvl="1" indent="-285750">
                <a:lnSpc>
                  <a:spcPct val="90000"/>
                </a:lnSpc>
                <a:spcBef>
                  <a:spcPct val="20000"/>
                </a:spcBef>
              </a:pPr>
              <a:r>
                <a:rPr lang="en-US" sz="2800">
                  <a:latin typeface="Comic Sans MS" pitchFamily="66" charset="0"/>
                </a:rPr>
                <a:t>{MassNoun.sem}</a:t>
              </a:r>
            </a:p>
          </p:txBody>
        </p:sp>
        <p:sp>
          <p:nvSpPr>
            <p:cNvPr id="24597" name="Rectangle 6"/>
            <p:cNvSpPr>
              <a:spLocks noChangeArrowheads="1"/>
            </p:cNvSpPr>
            <p:nvPr/>
          </p:nvSpPr>
          <p:spPr bwMode="auto">
            <a:xfrm>
              <a:off x="0" y="3733800"/>
              <a:ext cx="5532438" cy="609600"/>
            </a:xfrm>
            <a:prstGeom prst="rect">
              <a:avLst/>
            </a:prstGeom>
            <a:noFill/>
            <a:ln w="9525">
              <a:noFill/>
              <a:miter lim="800000"/>
              <a:headEnd/>
              <a:tailEnd/>
            </a:ln>
          </p:spPr>
          <p:txBody>
            <a:bodyPr/>
            <a:lstStyle/>
            <a:p>
              <a:pPr marL="342900" indent="-342900">
                <a:spcBef>
                  <a:spcPct val="20000"/>
                </a:spcBef>
                <a:buFontTx/>
                <a:buChar char="•"/>
              </a:pPr>
              <a:r>
                <a:rPr lang="en-US" sz="3200" b="1">
                  <a:latin typeface="Comic Sans MS" pitchFamily="66" charset="0"/>
                </a:rPr>
                <a:t>Simple non-terminals</a:t>
              </a:r>
            </a:p>
          </p:txBody>
        </p:sp>
      </p:grpSp>
      <p:sp>
        <p:nvSpPr>
          <p:cNvPr id="24593" name="Rectangle 6"/>
          <p:cNvSpPr>
            <a:spLocks noChangeArrowheads="1"/>
          </p:cNvSpPr>
          <p:nvPr/>
        </p:nvSpPr>
        <p:spPr bwMode="auto">
          <a:xfrm>
            <a:off x="457200" y="1143000"/>
            <a:ext cx="5532438" cy="609600"/>
          </a:xfrm>
          <a:prstGeom prst="rect">
            <a:avLst/>
          </a:prstGeom>
          <a:noFill/>
          <a:ln w="9525">
            <a:noFill/>
            <a:miter lim="800000"/>
            <a:headEnd/>
            <a:tailEnd/>
          </a:ln>
        </p:spPr>
        <p:txBody>
          <a:bodyPr/>
          <a:lstStyle/>
          <a:p>
            <a:pPr marL="342900" indent="-342900">
              <a:spcBef>
                <a:spcPct val="20000"/>
              </a:spcBef>
              <a:buFontTx/>
              <a:buChar char="•"/>
            </a:pPr>
            <a:r>
              <a:rPr lang="en-US" sz="3200" b="1">
                <a:latin typeface="Comic Sans MS" pitchFamily="66" charset="0"/>
              </a:rPr>
              <a:t>Concrete entities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8" name="Footer Placeholder 5"/>
          <p:cNvSpPr>
            <a:spLocks noGrp="1"/>
          </p:cNvSpPr>
          <p:nvPr>
            <p:ph type="ftr" sz="quarter" idx="11"/>
          </p:nvPr>
        </p:nvSpPr>
        <p:spPr>
          <a:noFill/>
        </p:spPr>
        <p:txBody>
          <a:bodyPr/>
          <a:lstStyle/>
          <a:p>
            <a:r>
              <a:rPr lang="en-US" smtClean="0"/>
              <a:t>CPSC 422, Lecture 23</a:t>
            </a:r>
            <a:endParaRPr lang="en-US"/>
          </a:p>
        </p:txBody>
      </p:sp>
      <p:sp>
        <p:nvSpPr>
          <p:cNvPr id="25609" name="Slide Number Placeholder 6"/>
          <p:cNvSpPr>
            <a:spLocks noGrp="1"/>
          </p:cNvSpPr>
          <p:nvPr>
            <p:ph type="sldNum" sz="quarter" idx="12"/>
          </p:nvPr>
        </p:nvSpPr>
        <p:spPr>
          <a:noFill/>
        </p:spPr>
        <p:txBody>
          <a:bodyPr/>
          <a:lstStyle/>
          <a:p>
            <a:fld id="{265F9239-A43E-4371-972F-E1275874C5DA}" type="slidenum">
              <a:rPr lang="en-US" smtClean="0"/>
              <a:pPr/>
              <a:t>48</a:t>
            </a:fld>
            <a:endParaRPr lang="en-US" smtClean="0"/>
          </a:p>
        </p:txBody>
      </p:sp>
      <p:sp>
        <p:nvSpPr>
          <p:cNvPr id="25610" name="Rectangle 2"/>
          <p:cNvSpPr>
            <a:spLocks noGrp="1" noChangeArrowheads="1"/>
          </p:cNvSpPr>
          <p:nvPr>
            <p:ph type="title"/>
          </p:nvPr>
        </p:nvSpPr>
        <p:spPr>
          <a:xfrm>
            <a:off x="685800" y="304800"/>
            <a:ext cx="7772400" cy="1143000"/>
          </a:xfrm>
        </p:spPr>
        <p:txBody>
          <a:bodyPr/>
          <a:lstStyle/>
          <a:p>
            <a:pPr eaLnBrk="1" hangingPunct="1"/>
            <a:r>
              <a:rPr lang="en-US" smtClean="0"/>
              <a:t>Augmented Rules: Example</a:t>
            </a:r>
          </a:p>
        </p:txBody>
      </p:sp>
      <p:sp>
        <p:nvSpPr>
          <p:cNvPr id="25611" name="Rectangle 3"/>
          <p:cNvSpPr>
            <a:spLocks noGrp="1" noChangeArrowheads="1"/>
          </p:cNvSpPr>
          <p:nvPr>
            <p:ph type="body" sz="half" idx="1"/>
          </p:nvPr>
        </p:nvSpPr>
        <p:spPr>
          <a:xfrm>
            <a:off x="533400" y="4572000"/>
            <a:ext cx="3352800" cy="533400"/>
          </a:xfrm>
        </p:spPr>
        <p:txBody>
          <a:bodyPr/>
          <a:lstStyle/>
          <a:p>
            <a:pPr eaLnBrk="1" hangingPunct="1"/>
            <a:r>
              <a:rPr lang="en-US" smtClean="0"/>
              <a:t>Verb -&gt; </a:t>
            </a:r>
            <a:r>
              <a:rPr lang="en-US" b="0" i="1" smtClean="0"/>
              <a:t>serves</a:t>
            </a:r>
          </a:p>
          <a:p>
            <a:pPr eaLnBrk="1" hangingPunct="1"/>
            <a:endParaRPr lang="en-US" sz="2400" smtClean="0"/>
          </a:p>
          <a:p>
            <a:pPr eaLnBrk="1" hangingPunct="1"/>
            <a:endParaRPr lang="en-US" sz="2400" smtClean="0"/>
          </a:p>
          <a:p>
            <a:pPr eaLnBrk="1" hangingPunct="1">
              <a:buFontTx/>
              <a:buNone/>
            </a:pPr>
            <a:endParaRPr lang="en-US" sz="2400" smtClean="0"/>
          </a:p>
        </p:txBody>
      </p:sp>
      <p:sp>
        <p:nvSpPr>
          <p:cNvPr id="25612" name="Rectangle 4"/>
          <p:cNvSpPr>
            <a:spLocks noGrp="1" noChangeArrowheads="1"/>
          </p:cNvSpPr>
          <p:nvPr>
            <p:ph type="body" sz="half" idx="2"/>
          </p:nvPr>
        </p:nvSpPr>
        <p:spPr>
          <a:xfrm>
            <a:off x="4343400" y="2590800"/>
            <a:ext cx="4267200" cy="1295400"/>
          </a:xfrm>
        </p:spPr>
        <p:txBody>
          <a:bodyPr/>
          <a:lstStyle/>
          <a:p>
            <a:pPr eaLnBrk="1" hangingPunct="1"/>
            <a:r>
              <a:rPr lang="en-US" smtClean="0"/>
              <a:t>{VP.sem(NP.sem)}</a:t>
            </a:r>
          </a:p>
          <a:p>
            <a:pPr eaLnBrk="1" hangingPunct="1"/>
            <a:r>
              <a:rPr lang="en-US" smtClean="0"/>
              <a:t>{Verb.sem(NP.sem)</a:t>
            </a:r>
          </a:p>
          <a:p>
            <a:pPr eaLnBrk="1" hangingPunct="1">
              <a:buFontTx/>
              <a:buNone/>
            </a:pPr>
            <a:endParaRPr lang="en-US" smtClean="0"/>
          </a:p>
        </p:txBody>
      </p:sp>
      <p:graphicFrame>
        <p:nvGraphicFramePr>
          <p:cNvPr id="25602" name="Object 5"/>
          <p:cNvGraphicFramePr>
            <a:graphicFrameLocks noChangeAspect="1"/>
          </p:cNvGraphicFramePr>
          <p:nvPr/>
        </p:nvGraphicFramePr>
        <p:xfrm>
          <a:off x="3962400" y="4495800"/>
          <a:ext cx="5029200" cy="835025"/>
        </p:xfrm>
        <a:graphic>
          <a:graphicData uri="http://schemas.openxmlformats.org/presentationml/2006/ole">
            <mc:AlternateContent xmlns:mc="http://schemas.openxmlformats.org/markup-compatibility/2006">
              <mc:Choice xmlns:v="urn:schemas-microsoft-com:vml" Requires="v">
                <p:oleObj spid="_x0000_s81976" name="Equation" r:id="rId4" imgW="2133360" imgH="355320" progId="Equation.3">
                  <p:embed/>
                </p:oleObj>
              </mc:Choice>
              <mc:Fallback>
                <p:oleObj name="Equation" r:id="rId4" imgW="2133360" imgH="35532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4495800"/>
                        <a:ext cx="5029200" cy="835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13" name="Text Box 6"/>
          <p:cNvSpPr txBox="1">
            <a:spLocks noChangeArrowheads="1"/>
          </p:cNvSpPr>
          <p:nvPr/>
        </p:nvSpPr>
        <p:spPr bwMode="auto">
          <a:xfrm>
            <a:off x="381000" y="1524000"/>
            <a:ext cx="8137525" cy="946150"/>
          </a:xfrm>
          <a:prstGeom prst="rect">
            <a:avLst/>
          </a:prstGeom>
          <a:noFill/>
          <a:ln w="9525">
            <a:noFill/>
            <a:miter lim="800000"/>
            <a:headEnd/>
            <a:tailEnd/>
          </a:ln>
        </p:spPr>
        <p:txBody>
          <a:bodyPr>
            <a:spAutoFit/>
          </a:bodyPr>
          <a:lstStyle/>
          <a:p>
            <a:pPr algn="ctr"/>
            <a:r>
              <a:rPr lang="en-US" sz="2800" i="1">
                <a:solidFill>
                  <a:schemeClr val="accent2"/>
                </a:solidFill>
                <a:latin typeface="Comic Sans MS" pitchFamily="66" charset="0"/>
              </a:rPr>
              <a:t>Semantics attached to one daughter is applied to semantics of the other daughter(s).</a:t>
            </a:r>
            <a:endParaRPr lang="en-US" sz="2800" i="1">
              <a:solidFill>
                <a:srgbClr val="A50021"/>
              </a:solidFill>
              <a:latin typeface="Comic Sans MS" pitchFamily="66" charset="0"/>
            </a:endParaRPr>
          </a:p>
        </p:txBody>
      </p:sp>
      <p:sp>
        <p:nvSpPr>
          <p:cNvPr id="25614" name="Rectangle 7"/>
          <p:cNvSpPr>
            <a:spLocks noChangeArrowheads="1"/>
          </p:cNvSpPr>
          <p:nvPr/>
        </p:nvSpPr>
        <p:spPr bwMode="auto">
          <a:xfrm>
            <a:off x="533400" y="2590800"/>
            <a:ext cx="3581400" cy="1219200"/>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S -&gt; NP VP</a:t>
            </a:r>
          </a:p>
          <a:p>
            <a:pPr marL="342900" indent="-342900">
              <a:spcBef>
                <a:spcPct val="20000"/>
              </a:spcBef>
              <a:buFontTx/>
              <a:buChar char="•"/>
            </a:pPr>
            <a:r>
              <a:rPr lang="en-US" sz="2800" b="1">
                <a:latin typeface="Comic Sans MS" pitchFamily="66" charset="0"/>
              </a:rPr>
              <a:t>VP -&gt; Verb NP</a:t>
            </a:r>
            <a:endParaRPr lang="en-US" sz="2400" b="1">
              <a:latin typeface="Comic Sans MS" pitchFamily="66" charset="0"/>
            </a:endParaRPr>
          </a:p>
          <a:p>
            <a:pPr marL="342900" indent="-342900">
              <a:spcBef>
                <a:spcPct val="20000"/>
              </a:spcBef>
              <a:buFontTx/>
              <a:buChar char="•"/>
            </a:pPr>
            <a:endParaRPr lang="en-US" sz="2400" b="1">
              <a:latin typeface="Comic Sans MS" pitchFamily="66" charset="0"/>
            </a:endParaRPr>
          </a:p>
          <a:p>
            <a:pPr marL="342900" indent="-342900">
              <a:spcBef>
                <a:spcPct val="20000"/>
              </a:spcBef>
            </a:pPr>
            <a:endParaRPr lang="en-US" sz="2400" b="1">
              <a:latin typeface="Comic Sans MS" pitchFamily="66" charset="0"/>
            </a:endParaRPr>
          </a:p>
        </p:txBody>
      </p:sp>
      <p:sp>
        <p:nvSpPr>
          <p:cNvPr id="25615" name="Text Box 8"/>
          <p:cNvSpPr txBox="1">
            <a:spLocks noChangeArrowheads="1"/>
          </p:cNvSpPr>
          <p:nvPr/>
        </p:nvSpPr>
        <p:spPr bwMode="auto">
          <a:xfrm>
            <a:off x="2590800" y="3886200"/>
            <a:ext cx="3870325" cy="519113"/>
          </a:xfrm>
          <a:prstGeom prst="rect">
            <a:avLst/>
          </a:prstGeom>
          <a:noFill/>
          <a:ln w="9525">
            <a:noFill/>
            <a:miter lim="800000"/>
            <a:headEnd/>
            <a:tailEnd/>
          </a:ln>
        </p:spPr>
        <p:txBody>
          <a:bodyPr>
            <a:spAutoFit/>
          </a:bodyPr>
          <a:lstStyle/>
          <a:p>
            <a:pPr algn="ctr"/>
            <a:r>
              <a:rPr lang="en-US" sz="2800" i="1">
                <a:solidFill>
                  <a:schemeClr val="accent2"/>
                </a:solidFill>
                <a:latin typeface="Comic Sans MS" pitchFamily="66" charset="0"/>
              </a:rPr>
              <a:t>lambda-form</a:t>
            </a:r>
            <a:endParaRPr lang="en-US" sz="2800" i="1">
              <a:solidFill>
                <a:srgbClr val="A50021"/>
              </a:solidFill>
              <a:latin typeface="Comic Sans MS" pitchFamily="66"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5" name="Footer Placeholder 4"/>
          <p:cNvSpPr>
            <a:spLocks noGrp="1"/>
          </p:cNvSpPr>
          <p:nvPr>
            <p:ph type="ftr" sz="quarter" idx="11"/>
          </p:nvPr>
        </p:nvSpPr>
        <p:spPr>
          <a:noFill/>
        </p:spPr>
        <p:txBody>
          <a:bodyPr/>
          <a:lstStyle/>
          <a:p>
            <a:r>
              <a:rPr lang="en-US" smtClean="0"/>
              <a:t>CPSC 422, Lecture 23</a:t>
            </a:r>
            <a:endParaRPr lang="en-US"/>
          </a:p>
        </p:txBody>
      </p:sp>
      <p:sp>
        <p:nvSpPr>
          <p:cNvPr id="26636" name="Slide Number Placeholder 5"/>
          <p:cNvSpPr>
            <a:spLocks noGrp="1"/>
          </p:cNvSpPr>
          <p:nvPr>
            <p:ph type="sldNum" sz="quarter" idx="12"/>
          </p:nvPr>
        </p:nvSpPr>
        <p:spPr>
          <a:noFill/>
        </p:spPr>
        <p:txBody>
          <a:bodyPr/>
          <a:lstStyle/>
          <a:p>
            <a:fld id="{0B967157-9779-4D5B-AA77-CAD437E610C3}" type="slidenum">
              <a:rPr lang="en-US" smtClean="0"/>
              <a:pPr/>
              <a:t>49</a:t>
            </a:fld>
            <a:endParaRPr lang="en-US" smtClean="0"/>
          </a:p>
        </p:txBody>
      </p:sp>
      <p:sp>
        <p:nvSpPr>
          <p:cNvPr id="26637" name="Rectangle 2"/>
          <p:cNvSpPr>
            <a:spLocks noGrp="1" noChangeArrowheads="1"/>
          </p:cNvSpPr>
          <p:nvPr>
            <p:ph type="title"/>
          </p:nvPr>
        </p:nvSpPr>
        <p:spPr>
          <a:xfrm>
            <a:off x="0" y="0"/>
            <a:ext cx="2286000" cy="1143000"/>
          </a:xfrm>
        </p:spPr>
        <p:txBody>
          <a:bodyPr/>
          <a:lstStyle/>
          <a:p>
            <a:pPr eaLnBrk="1" hangingPunct="1"/>
            <a:r>
              <a:rPr lang="en-US" smtClean="0"/>
              <a:t>Example</a:t>
            </a:r>
          </a:p>
        </p:txBody>
      </p:sp>
      <p:sp>
        <p:nvSpPr>
          <p:cNvPr id="26639" name="Freeform 61"/>
          <p:cNvSpPr>
            <a:spLocks/>
          </p:cNvSpPr>
          <p:nvPr/>
        </p:nvSpPr>
        <p:spPr bwMode="auto">
          <a:xfrm>
            <a:off x="1289050" y="1376363"/>
            <a:ext cx="179388" cy="163512"/>
          </a:xfrm>
          <a:custGeom>
            <a:avLst/>
            <a:gdLst>
              <a:gd name="T0" fmla="*/ 0 w 106"/>
              <a:gd name="T1" fmla="*/ 0 h 97"/>
              <a:gd name="T2" fmla="*/ 71599511 w 106"/>
              <a:gd name="T3" fmla="*/ 0 h 97"/>
              <a:gd name="T4" fmla="*/ 243441398 w 106"/>
              <a:gd name="T5" fmla="*/ 207432659 h 97"/>
              <a:gd name="T6" fmla="*/ 243441398 w 106"/>
              <a:gd name="T7" fmla="*/ 45464763 h 97"/>
              <a:gd name="T8" fmla="*/ 243441398 w 106"/>
              <a:gd name="T9" fmla="*/ 22733225 h 97"/>
              <a:gd name="T10" fmla="*/ 243441398 w 106"/>
              <a:gd name="T11" fmla="*/ 11366612 h 97"/>
              <a:gd name="T12" fmla="*/ 231985954 w 106"/>
              <a:gd name="T13" fmla="*/ 0 h 97"/>
              <a:gd name="T14" fmla="*/ 220528766 w 106"/>
              <a:gd name="T15" fmla="*/ 0 h 97"/>
              <a:gd name="T16" fmla="*/ 209073322 w 106"/>
              <a:gd name="T17" fmla="*/ 0 h 97"/>
              <a:gd name="T18" fmla="*/ 209073322 w 106"/>
              <a:gd name="T19" fmla="*/ 0 h 97"/>
              <a:gd name="T20" fmla="*/ 303585439 w 106"/>
              <a:gd name="T21" fmla="*/ 0 h 97"/>
              <a:gd name="T22" fmla="*/ 303585439 w 106"/>
              <a:gd name="T23" fmla="*/ 0 h 97"/>
              <a:gd name="T24" fmla="*/ 292129995 w 106"/>
              <a:gd name="T25" fmla="*/ 0 h 97"/>
              <a:gd name="T26" fmla="*/ 280672859 w 106"/>
              <a:gd name="T27" fmla="*/ 11366612 h 97"/>
              <a:gd name="T28" fmla="*/ 269217415 w 106"/>
              <a:gd name="T29" fmla="*/ 11366612 h 97"/>
              <a:gd name="T30" fmla="*/ 269217415 w 106"/>
              <a:gd name="T31" fmla="*/ 22733225 h 97"/>
              <a:gd name="T32" fmla="*/ 269217415 w 106"/>
              <a:gd name="T33" fmla="*/ 45464763 h 97"/>
              <a:gd name="T34" fmla="*/ 269217415 w 106"/>
              <a:gd name="T35" fmla="*/ 275630680 h 97"/>
              <a:gd name="T36" fmla="*/ 257761972 w 106"/>
              <a:gd name="T37" fmla="*/ 275630680 h 97"/>
              <a:gd name="T38" fmla="*/ 71599511 w 106"/>
              <a:gd name="T39" fmla="*/ 56831385 h 97"/>
              <a:gd name="T40" fmla="*/ 71599511 w 106"/>
              <a:gd name="T41" fmla="*/ 230165930 h 97"/>
              <a:gd name="T42" fmla="*/ 83056647 w 106"/>
              <a:gd name="T43" fmla="*/ 252897462 h 97"/>
              <a:gd name="T44" fmla="*/ 83056647 w 106"/>
              <a:gd name="T45" fmla="*/ 264264071 h 97"/>
              <a:gd name="T46" fmla="*/ 94512090 w 106"/>
              <a:gd name="T47" fmla="*/ 264264071 h 97"/>
              <a:gd name="T48" fmla="*/ 105969226 w 106"/>
              <a:gd name="T49" fmla="*/ 275630680 h 97"/>
              <a:gd name="T50" fmla="*/ 117424696 w 106"/>
              <a:gd name="T51" fmla="*/ 275630680 h 97"/>
              <a:gd name="T52" fmla="*/ 117424696 w 106"/>
              <a:gd name="T53" fmla="*/ 275630680 h 97"/>
              <a:gd name="T54" fmla="*/ 22912586 w 106"/>
              <a:gd name="T55" fmla="*/ 275630680 h 97"/>
              <a:gd name="T56" fmla="*/ 22912586 w 106"/>
              <a:gd name="T57" fmla="*/ 275630680 h 97"/>
              <a:gd name="T58" fmla="*/ 22912586 w 106"/>
              <a:gd name="T59" fmla="*/ 275630680 h 97"/>
              <a:gd name="T60" fmla="*/ 48688610 w 106"/>
              <a:gd name="T61" fmla="*/ 264264071 h 97"/>
              <a:gd name="T62" fmla="*/ 48688610 w 106"/>
              <a:gd name="T63" fmla="*/ 264264071 h 97"/>
              <a:gd name="T64" fmla="*/ 60144067 w 106"/>
              <a:gd name="T65" fmla="*/ 252897462 h 97"/>
              <a:gd name="T66" fmla="*/ 60144067 w 106"/>
              <a:gd name="T67" fmla="*/ 230165930 h 97"/>
              <a:gd name="T68" fmla="*/ 60144067 w 106"/>
              <a:gd name="T69" fmla="*/ 34098154 h 97"/>
              <a:gd name="T70" fmla="*/ 48688610 w 106"/>
              <a:gd name="T71" fmla="*/ 22733225 h 97"/>
              <a:gd name="T72" fmla="*/ 37231474 w 106"/>
              <a:gd name="T73" fmla="*/ 22733225 h 97"/>
              <a:gd name="T74" fmla="*/ 37231474 w 106"/>
              <a:gd name="T75" fmla="*/ 11366612 h 97"/>
              <a:gd name="T76" fmla="*/ 22912586 w 106"/>
              <a:gd name="T77" fmla="*/ 11366612 h 97"/>
              <a:gd name="T78" fmla="*/ 11455447 w 106"/>
              <a:gd name="T79" fmla="*/ 11366612 h 97"/>
              <a:gd name="T80" fmla="*/ 0 w 106"/>
              <a:gd name="T81" fmla="*/ 11366612 h 97"/>
              <a:gd name="T82" fmla="*/ 0 w 106"/>
              <a:gd name="T83" fmla="*/ 0 h 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6"/>
              <a:gd name="T127" fmla="*/ 0 h 97"/>
              <a:gd name="T128" fmla="*/ 106 w 106"/>
              <a:gd name="T129" fmla="*/ 97 h 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6" h="97">
                <a:moveTo>
                  <a:pt x="0" y="0"/>
                </a:moveTo>
                <a:lnTo>
                  <a:pt x="25" y="0"/>
                </a:lnTo>
                <a:lnTo>
                  <a:pt x="85" y="73"/>
                </a:lnTo>
                <a:lnTo>
                  <a:pt x="85" y="16"/>
                </a:lnTo>
                <a:lnTo>
                  <a:pt x="85" y="8"/>
                </a:lnTo>
                <a:lnTo>
                  <a:pt x="85" y="4"/>
                </a:lnTo>
                <a:lnTo>
                  <a:pt x="81" y="0"/>
                </a:lnTo>
                <a:lnTo>
                  <a:pt x="77" y="0"/>
                </a:lnTo>
                <a:lnTo>
                  <a:pt x="73" y="0"/>
                </a:lnTo>
                <a:lnTo>
                  <a:pt x="106" y="0"/>
                </a:lnTo>
                <a:lnTo>
                  <a:pt x="102" y="0"/>
                </a:lnTo>
                <a:lnTo>
                  <a:pt x="98" y="4"/>
                </a:lnTo>
                <a:lnTo>
                  <a:pt x="94" y="4"/>
                </a:lnTo>
                <a:lnTo>
                  <a:pt x="94" y="8"/>
                </a:lnTo>
                <a:lnTo>
                  <a:pt x="94" y="16"/>
                </a:lnTo>
                <a:lnTo>
                  <a:pt x="94" y="97"/>
                </a:lnTo>
                <a:lnTo>
                  <a:pt x="90" y="97"/>
                </a:lnTo>
                <a:lnTo>
                  <a:pt x="25" y="20"/>
                </a:lnTo>
                <a:lnTo>
                  <a:pt x="25" y="81"/>
                </a:lnTo>
                <a:lnTo>
                  <a:pt x="29" y="89"/>
                </a:lnTo>
                <a:lnTo>
                  <a:pt x="29" y="93"/>
                </a:lnTo>
                <a:lnTo>
                  <a:pt x="33" y="93"/>
                </a:lnTo>
                <a:lnTo>
                  <a:pt x="37" y="97"/>
                </a:lnTo>
                <a:lnTo>
                  <a:pt x="41" y="97"/>
                </a:lnTo>
                <a:lnTo>
                  <a:pt x="8" y="97"/>
                </a:lnTo>
                <a:lnTo>
                  <a:pt x="17" y="93"/>
                </a:lnTo>
                <a:lnTo>
                  <a:pt x="21" y="89"/>
                </a:lnTo>
                <a:lnTo>
                  <a:pt x="21" y="81"/>
                </a:lnTo>
                <a:lnTo>
                  <a:pt x="21" y="12"/>
                </a:lnTo>
                <a:lnTo>
                  <a:pt x="17" y="8"/>
                </a:lnTo>
                <a:lnTo>
                  <a:pt x="13" y="8"/>
                </a:lnTo>
                <a:lnTo>
                  <a:pt x="13" y="4"/>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6640" name="Freeform 62"/>
          <p:cNvSpPr>
            <a:spLocks noEditPoints="1"/>
          </p:cNvSpPr>
          <p:nvPr/>
        </p:nvSpPr>
        <p:spPr bwMode="auto">
          <a:xfrm>
            <a:off x="1476375" y="1376363"/>
            <a:ext cx="122238" cy="163512"/>
          </a:xfrm>
          <a:custGeom>
            <a:avLst/>
            <a:gdLst>
              <a:gd name="T0" fmla="*/ 78510279 w 73"/>
              <a:gd name="T1" fmla="*/ 150602986 h 97"/>
              <a:gd name="T2" fmla="*/ 78510279 w 73"/>
              <a:gd name="T3" fmla="*/ 230165930 h 97"/>
              <a:gd name="T4" fmla="*/ 78510279 w 73"/>
              <a:gd name="T5" fmla="*/ 252897462 h 97"/>
              <a:gd name="T6" fmla="*/ 78510279 w 73"/>
              <a:gd name="T7" fmla="*/ 264264071 h 97"/>
              <a:gd name="T8" fmla="*/ 89726030 w 73"/>
              <a:gd name="T9" fmla="*/ 264264071 h 97"/>
              <a:gd name="T10" fmla="*/ 100941780 w 73"/>
              <a:gd name="T11" fmla="*/ 275630680 h 97"/>
              <a:gd name="T12" fmla="*/ 112157557 w 73"/>
              <a:gd name="T13" fmla="*/ 275630680 h 97"/>
              <a:gd name="T14" fmla="*/ 112157557 w 73"/>
              <a:gd name="T15" fmla="*/ 275630680 h 97"/>
              <a:gd name="T16" fmla="*/ 0 w 73"/>
              <a:gd name="T17" fmla="*/ 275630680 h 97"/>
              <a:gd name="T18" fmla="*/ 0 w 73"/>
              <a:gd name="T19" fmla="*/ 275630680 h 97"/>
              <a:gd name="T20" fmla="*/ 11215754 w 73"/>
              <a:gd name="T21" fmla="*/ 275630680 h 97"/>
              <a:gd name="T22" fmla="*/ 22431507 w 73"/>
              <a:gd name="T23" fmla="*/ 264264071 h 97"/>
              <a:gd name="T24" fmla="*/ 33647264 w 73"/>
              <a:gd name="T25" fmla="*/ 252897462 h 97"/>
              <a:gd name="T26" fmla="*/ 33647264 w 73"/>
              <a:gd name="T27" fmla="*/ 252897462 h 97"/>
              <a:gd name="T28" fmla="*/ 33647264 w 73"/>
              <a:gd name="T29" fmla="*/ 230165930 h 97"/>
              <a:gd name="T30" fmla="*/ 33647264 w 73"/>
              <a:gd name="T31" fmla="*/ 45464763 h 97"/>
              <a:gd name="T32" fmla="*/ 33647264 w 73"/>
              <a:gd name="T33" fmla="*/ 22733225 h 97"/>
              <a:gd name="T34" fmla="*/ 33647264 w 73"/>
              <a:gd name="T35" fmla="*/ 11366612 h 97"/>
              <a:gd name="T36" fmla="*/ 22431507 w 73"/>
              <a:gd name="T37" fmla="*/ 0 h 97"/>
              <a:gd name="T38" fmla="*/ 11215754 w 73"/>
              <a:gd name="T39" fmla="*/ 0 h 97"/>
              <a:gd name="T40" fmla="*/ 0 w 73"/>
              <a:gd name="T41" fmla="*/ 0 h 97"/>
              <a:gd name="T42" fmla="*/ 0 w 73"/>
              <a:gd name="T43" fmla="*/ 0 h 97"/>
              <a:gd name="T44" fmla="*/ 100941780 w 73"/>
              <a:gd name="T45" fmla="*/ 0 h 97"/>
              <a:gd name="T46" fmla="*/ 134589058 w 73"/>
              <a:gd name="T47" fmla="*/ 0 h 97"/>
              <a:gd name="T48" fmla="*/ 159823659 w 73"/>
              <a:gd name="T49" fmla="*/ 11366612 h 97"/>
              <a:gd name="T50" fmla="*/ 182255160 w 73"/>
              <a:gd name="T51" fmla="*/ 11366612 h 97"/>
              <a:gd name="T52" fmla="*/ 193470910 w 73"/>
              <a:gd name="T53" fmla="*/ 34098154 h 97"/>
              <a:gd name="T54" fmla="*/ 204686661 w 73"/>
              <a:gd name="T55" fmla="*/ 45464763 h 97"/>
              <a:gd name="T56" fmla="*/ 204686661 w 73"/>
              <a:gd name="T57" fmla="*/ 68197994 h 97"/>
              <a:gd name="T58" fmla="*/ 204686661 w 73"/>
              <a:gd name="T59" fmla="*/ 105138209 h 97"/>
              <a:gd name="T60" fmla="*/ 182255160 w 73"/>
              <a:gd name="T61" fmla="*/ 127869768 h 97"/>
              <a:gd name="T62" fmla="*/ 159823659 w 73"/>
              <a:gd name="T63" fmla="*/ 150602986 h 97"/>
              <a:gd name="T64" fmla="*/ 123373307 w 73"/>
              <a:gd name="T65" fmla="*/ 150602986 h 97"/>
              <a:gd name="T66" fmla="*/ 112157557 w 73"/>
              <a:gd name="T67" fmla="*/ 150602986 h 97"/>
              <a:gd name="T68" fmla="*/ 100941780 w 73"/>
              <a:gd name="T69" fmla="*/ 150602986 h 97"/>
              <a:gd name="T70" fmla="*/ 89726030 w 73"/>
              <a:gd name="T71" fmla="*/ 150602986 h 97"/>
              <a:gd name="T72" fmla="*/ 78510279 w 73"/>
              <a:gd name="T73" fmla="*/ 150602986 h 97"/>
              <a:gd name="T74" fmla="*/ 78510279 w 73"/>
              <a:gd name="T75" fmla="*/ 139236377 h 97"/>
              <a:gd name="T76" fmla="*/ 89726030 w 73"/>
              <a:gd name="T77" fmla="*/ 139236377 h 97"/>
              <a:gd name="T78" fmla="*/ 89726030 w 73"/>
              <a:gd name="T79" fmla="*/ 139236377 h 97"/>
              <a:gd name="T80" fmla="*/ 100941780 w 73"/>
              <a:gd name="T81" fmla="*/ 139236377 h 97"/>
              <a:gd name="T82" fmla="*/ 112157557 w 73"/>
              <a:gd name="T83" fmla="*/ 139236377 h 97"/>
              <a:gd name="T84" fmla="*/ 123373307 w 73"/>
              <a:gd name="T85" fmla="*/ 139236377 h 97"/>
              <a:gd name="T86" fmla="*/ 145804808 w 73"/>
              <a:gd name="T87" fmla="*/ 116503159 h 97"/>
              <a:gd name="T88" fmla="*/ 159823659 w 73"/>
              <a:gd name="T89" fmla="*/ 105138209 h 97"/>
              <a:gd name="T90" fmla="*/ 159823659 w 73"/>
              <a:gd name="T91" fmla="*/ 82404991 h 97"/>
              <a:gd name="T92" fmla="*/ 159823659 w 73"/>
              <a:gd name="T93" fmla="*/ 56831385 h 97"/>
              <a:gd name="T94" fmla="*/ 159823659 w 73"/>
              <a:gd name="T95" fmla="*/ 45464763 h 97"/>
              <a:gd name="T96" fmla="*/ 145804808 w 73"/>
              <a:gd name="T97" fmla="*/ 34098154 h 97"/>
              <a:gd name="T98" fmla="*/ 134589058 w 73"/>
              <a:gd name="T99" fmla="*/ 22733225 h 97"/>
              <a:gd name="T100" fmla="*/ 123373307 w 73"/>
              <a:gd name="T101" fmla="*/ 11366612 h 97"/>
              <a:gd name="T102" fmla="*/ 100941780 w 73"/>
              <a:gd name="T103" fmla="*/ 11366612 h 97"/>
              <a:gd name="T104" fmla="*/ 89726030 w 73"/>
              <a:gd name="T105" fmla="*/ 11366612 h 97"/>
              <a:gd name="T106" fmla="*/ 78510279 w 73"/>
              <a:gd name="T107" fmla="*/ 11366612 h 97"/>
              <a:gd name="T108" fmla="*/ 78510279 w 73"/>
              <a:gd name="T109" fmla="*/ 139236377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3"/>
              <a:gd name="T166" fmla="*/ 0 h 97"/>
              <a:gd name="T167" fmla="*/ 73 w 73"/>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3" h="97">
                <a:moveTo>
                  <a:pt x="28" y="53"/>
                </a:moveTo>
                <a:lnTo>
                  <a:pt x="28" y="81"/>
                </a:lnTo>
                <a:lnTo>
                  <a:pt x="28" y="89"/>
                </a:lnTo>
                <a:lnTo>
                  <a:pt x="28" y="93"/>
                </a:lnTo>
                <a:lnTo>
                  <a:pt x="32" y="93"/>
                </a:lnTo>
                <a:lnTo>
                  <a:pt x="36" y="97"/>
                </a:lnTo>
                <a:lnTo>
                  <a:pt x="40" y="97"/>
                </a:lnTo>
                <a:lnTo>
                  <a:pt x="0" y="97"/>
                </a:lnTo>
                <a:lnTo>
                  <a:pt x="4" y="97"/>
                </a:lnTo>
                <a:lnTo>
                  <a:pt x="8" y="93"/>
                </a:lnTo>
                <a:lnTo>
                  <a:pt x="12" y="89"/>
                </a:lnTo>
                <a:lnTo>
                  <a:pt x="12" y="81"/>
                </a:lnTo>
                <a:lnTo>
                  <a:pt x="12" y="16"/>
                </a:lnTo>
                <a:lnTo>
                  <a:pt x="12" y="8"/>
                </a:lnTo>
                <a:lnTo>
                  <a:pt x="12" y="4"/>
                </a:lnTo>
                <a:lnTo>
                  <a:pt x="8" y="0"/>
                </a:lnTo>
                <a:lnTo>
                  <a:pt x="4" y="0"/>
                </a:lnTo>
                <a:lnTo>
                  <a:pt x="0" y="0"/>
                </a:lnTo>
                <a:lnTo>
                  <a:pt x="36" y="0"/>
                </a:lnTo>
                <a:lnTo>
                  <a:pt x="48" y="0"/>
                </a:lnTo>
                <a:lnTo>
                  <a:pt x="57" y="4"/>
                </a:lnTo>
                <a:lnTo>
                  <a:pt x="65" y="4"/>
                </a:lnTo>
                <a:lnTo>
                  <a:pt x="69" y="12"/>
                </a:lnTo>
                <a:lnTo>
                  <a:pt x="73" y="16"/>
                </a:lnTo>
                <a:lnTo>
                  <a:pt x="73" y="24"/>
                </a:lnTo>
                <a:lnTo>
                  <a:pt x="73" y="37"/>
                </a:lnTo>
                <a:lnTo>
                  <a:pt x="65" y="45"/>
                </a:lnTo>
                <a:lnTo>
                  <a:pt x="57" y="53"/>
                </a:lnTo>
                <a:lnTo>
                  <a:pt x="44" y="53"/>
                </a:lnTo>
                <a:lnTo>
                  <a:pt x="40" y="53"/>
                </a:lnTo>
                <a:lnTo>
                  <a:pt x="36" y="53"/>
                </a:lnTo>
                <a:lnTo>
                  <a:pt x="32" y="53"/>
                </a:lnTo>
                <a:lnTo>
                  <a:pt x="28" y="53"/>
                </a:lnTo>
                <a:close/>
                <a:moveTo>
                  <a:pt x="28" y="49"/>
                </a:moveTo>
                <a:lnTo>
                  <a:pt x="32" y="49"/>
                </a:lnTo>
                <a:lnTo>
                  <a:pt x="36" y="49"/>
                </a:lnTo>
                <a:lnTo>
                  <a:pt x="40" y="49"/>
                </a:lnTo>
                <a:lnTo>
                  <a:pt x="44" y="49"/>
                </a:lnTo>
                <a:lnTo>
                  <a:pt x="52" y="41"/>
                </a:lnTo>
                <a:lnTo>
                  <a:pt x="57" y="37"/>
                </a:lnTo>
                <a:lnTo>
                  <a:pt x="57" y="29"/>
                </a:lnTo>
                <a:lnTo>
                  <a:pt x="57" y="20"/>
                </a:lnTo>
                <a:lnTo>
                  <a:pt x="57" y="16"/>
                </a:lnTo>
                <a:lnTo>
                  <a:pt x="52" y="12"/>
                </a:lnTo>
                <a:lnTo>
                  <a:pt x="48" y="8"/>
                </a:lnTo>
                <a:lnTo>
                  <a:pt x="44" y="4"/>
                </a:lnTo>
                <a:lnTo>
                  <a:pt x="36" y="4"/>
                </a:lnTo>
                <a:lnTo>
                  <a:pt x="32" y="4"/>
                </a:lnTo>
                <a:lnTo>
                  <a:pt x="28" y="4"/>
                </a:lnTo>
                <a:lnTo>
                  <a:pt x="28" y="49"/>
                </a:lnTo>
                <a:close/>
              </a:path>
            </a:pathLst>
          </a:custGeom>
          <a:solidFill>
            <a:srgbClr val="000000"/>
          </a:solidFill>
          <a:ln w="0">
            <a:solidFill>
              <a:srgbClr val="000000"/>
            </a:solidFill>
            <a:round/>
            <a:headEnd/>
            <a:tailEnd/>
          </a:ln>
        </p:spPr>
        <p:txBody>
          <a:bodyPr/>
          <a:lstStyle/>
          <a:p>
            <a:endParaRPr lang="en-US"/>
          </a:p>
        </p:txBody>
      </p:sp>
      <p:sp>
        <p:nvSpPr>
          <p:cNvPr id="26643" name="Freeform 65"/>
          <p:cNvSpPr>
            <a:spLocks/>
          </p:cNvSpPr>
          <p:nvPr/>
        </p:nvSpPr>
        <p:spPr bwMode="auto">
          <a:xfrm>
            <a:off x="3028950" y="1376363"/>
            <a:ext cx="171450" cy="163512"/>
          </a:xfrm>
          <a:custGeom>
            <a:avLst/>
            <a:gdLst>
              <a:gd name="T0" fmla="*/ 291040637 w 101"/>
              <a:gd name="T1" fmla="*/ 0 h 97"/>
              <a:gd name="T2" fmla="*/ 291040637 w 101"/>
              <a:gd name="T3" fmla="*/ 0 h 97"/>
              <a:gd name="T4" fmla="*/ 279514447 w 101"/>
              <a:gd name="T5" fmla="*/ 11366612 h 97"/>
              <a:gd name="T6" fmla="*/ 267988258 w 101"/>
              <a:gd name="T7" fmla="*/ 11366612 h 97"/>
              <a:gd name="T8" fmla="*/ 256462068 w 101"/>
              <a:gd name="T9" fmla="*/ 22733225 h 97"/>
              <a:gd name="T10" fmla="*/ 256462068 w 101"/>
              <a:gd name="T11" fmla="*/ 45464763 h 97"/>
              <a:gd name="T12" fmla="*/ 161368405 w 101"/>
              <a:gd name="T13" fmla="*/ 275630680 h 97"/>
              <a:gd name="T14" fmla="*/ 149842215 w 101"/>
              <a:gd name="T15" fmla="*/ 275630680 h 97"/>
              <a:gd name="T16" fmla="*/ 46104772 w 101"/>
              <a:gd name="T17" fmla="*/ 45464763 h 97"/>
              <a:gd name="T18" fmla="*/ 34578582 w 101"/>
              <a:gd name="T19" fmla="*/ 22733225 h 97"/>
              <a:gd name="T20" fmla="*/ 34578582 w 101"/>
              <a:gd name="T21" fmla="*/ 22733225 h 97"/>
              <a:gd name="T22" fmla="*/ 23052386 w 101"/>
              <a:gd name="T23" fmla="*/ 11366612 h 97"/>
              <a:gd name="T24" fmla="*/ 23052386 w 101"/>
              <a:gd name="T25" fmla="*/ 11366612 h 97"/>
              <a:gd name="T26" fmla="*/ 11526193 w 101"/>
              <a:gd name="T27" fmla="*/ 0 h 97"/>
              <a:gd name="T28" fmla="*/ 0 w 101"/>
              <a:gd name="T29" fmla="*/ 0 h 97"/>
              <a:gd name="T30" fmla="*/ 0 w 101"/>
              <a:gd name="T31" fmla="*/ 0 h 97"/>
              <a:gd name="T32" fmla="*/ 115263646 w 101"/>
              <a:gd name="T33" fmla="*/ 0 h 97"/>
              <a:gd name="T34" fmla="*/ 115263646 w 101"/>
              <a:gd name="T35" fmla="*/ 0 h 97"/>
              <a:gd name="T36" fmla="*/ 92211241 w 101"/>
              <a:gd name="T37" fmla="*/ 0 h 97"/>
              <a:gd name="T38" fmla="*/ 92211241 w 101"/>
              <a:gd name="T39" fmla="*/ 11366612 h 97"/>
              <a:gd name="T40" fmla="*/ 80685051 w 101"/>
              <a:gd name="T41" fmla="*/ 11366612 h 97"/>
              <a:gd name="T42" fmla="*/ 80685051 w 101"/>
              <a:gd name="T43" fmla="*/ 22733225 h 97"/>
              <a:gd name="T44" fmla="*/ 80685051 w 101"/>
              <a:gd name="T45" fmla="*/ 34098154 h 97"/>
              <a:gd name="T46" fmla="*/ 92211241 w 101"/>
              <a:gd name="T47" fmla="*/ 56831385 h 97"/>
              <a:gd name="T48" fmla="*/ 161368405 w 101"/>
              <a:gd name="T49" fmla="*/ 218799268 h 97"/>
              <a:gd name="T50" fmla="*/ 233409689 w 101"/>
              <a:gd name="T51" fmla="*/ 56831385 h 97"/>
              <a:gd name="T52" fmla="*/ 233409689 w 101"/>
              <a:gd name="T53" fmla="*/ 34098154 h 97"/>
              <a:gd name="T54" fmla="*/ 233409689 w 101"/>
              <a:gd name="T55" fmla="*/ 22733225 h 97"/>
              <a:gd name="T56" fmla="*/ 233409689 w 101"/>
              <a:gd name="T57" fmla="*/ 11366612 h 97"/>
              <a:gd name="T58" fmla="*/ 233409689 w 101"/>
              <a:gd name="T59" fmla="*/ 11366612 h 97"/>
              <a:gd name="T60" fmla="*/ 221881749 w 101"/>
              <a:gd name="T61" fmla="*/ 11366612 h 97"/>
              <a:gd name="T62" fmla="*/ 210355559 w 101"/>
              <a:gd name="T63" fmla="*/ 0 h 97"/>
              <a:gd name="T64" fmla="*/ 210355559 w 101"/>
              <a:gd name="T65" fmla="*/ 0 h 97"/>
              <a:gd name="T66" fmla="*/ 210355559 w 101"/>
              <a:gd name="T67" fmla="*/ 0 h 97"/>
              <a:gd name="T68" fmla="*/ 210355559 w 101"/>
              <a:gd name="T69" fmla="*/ 0 h 97"/>
              <a:gd name="T70" fmla="*/ 291040637 w 101"/>
              <a:gd name="T71" fmla="*/ 0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97"/>
              <a:gd name="T110" fmla="*/ 101 w 101"/>
              <a:gd name="T111" fmla="*/ 97 h 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97">
                <a:moveTo>
                  <a:pt x="101" y="0"/>
                </a:moveTo>
                <a:lnTo>
                  <a:pt x="101" y="0"/>
                </a:lnTo>
                <a:lnTo>
                  <a:pt x="97" y="4"/>
                </a:lnTo>
                <a:lnTo>
                  <a:pt x="93" y="4"/>
                </a:lnTo>
                <a:lnTo>
                  <a:pt x="89" y="8"/>
                </a:lnTo>
                <a:lnTo>
                  <a:pt x="89" y="16"/>
                </a:lnTo>
                <a:lnTo>
                  <a:pt x="56" y="97"/>
                </a:lnTo>
                <a:lnTo>
                  <a:pt x="52" y="97"/>
                </a:lnTo>
                <a:lnTo>
                  <a:pt x="16" y="16"/>
                </a:lnTo>
                <a:lnTo>
                  <a:pt x="12" y="8"/>
                </a:lnTo>
                <a:lnTo>
                  <a:pt x="8" y="4"/>
                </a:lnTo>
                <a:lnTo>
                  <a:pt x="4" y="0"/>
                </a:lnTo>
                <a:lnTo>
                  <a:pt x="0" y="0"/>
                </a:lnTo>
                <a:lnTo>
                  <a:pt x="40" y="0"/>
                </a:lnTo>
                <a:lnTo>
                  <a:pt x="32" y="0"/>
                </a:lnTo>
                <a:lnTo>
                  <a:pt x="32" y="4"/>
                </a:lnTo>
                <a:lnTo>
                  <a:pt x="28" y="4"/>
                </a:lnTo>
                <a:lnTo>
                  <a:pt x="28" y="8"/>
                </a:lnTo>
                <a:lnTo>
                  <a:pt x="28" y="12"/>
                </a:lnTo>
                <a:lnTo>
                  <a:pt x="32" y="20"/>
                </a:lnTo>
                <a:lnTo>
                  <a:pt x="56" y="77"/>
                </a:lnTo>
                <a:lnTo>
                  <a:pt x="81" y="20"/>
                </a:lnTo>
                <a:lnTo>
                  <a:pt x="81" y="12"/>
                </a:lnTo>
                <a:lnTo>
                  <a:pt x="81" y="8"/>
                </a:lnTo>
                <a:lnTo>
                  <a:pt x="81" y="4"/>
                </a:lnTo>
                <a:lnTo>
                  <a:pt x="77" y="4"/>
                </a:lnTo>
                <a:lnTo>
                  <a:pt x="73" y="0"/>
                </a:lnTo>
                <a:lnTo>
                  <a:pt x="101" y="0"/>
                </a:lnTo>
                <a:close/>
              </a:path>
            </a:pathLst>
          </a:custGeom>
          <a:solidFill>
            <a:srgbClr val="000000"/>
          </a:solidFill>
          <a:ln w="0">
            <a:solidFill>
              <a:srgbClr val="000000"/>
            </a:solidFill>
            <a:round/>
            <a:headEnd/>
            <a:tailEnd/>
          </a:ln>
        </p:spPr>
        <p:txBody>
          <a:bodyPr/>
          <a:lstStyle/>
          <a:p>
            <a:endParaRPr lang="en-US"/>
          </a:p>
        </p:txBody>
      </p:sp>
      <p:sp>
        <p:nvSpPr>
          <p:cNvPr id="26644" name="Freeform 66"/>
          <p:cNvSpPr>
            <a:spLocks noEditPoints="1"/>
          </p:cNvSpPr>
          <p:nvPr/>
        </p:nvSpPr>
        <p:spPr bwMode="auto">
          <a:xfrm>
            <a:off x="3206750" y="1376363"/>
            <a:ext cx="123825" cy="163512"/>
          </a:xfrm>
          <a:custGeom>
            <a:avLst/>
            <a:gdLst>
              <a:gd name="T0" fmla="*/ 80562573 w 73"/>
              <a:gd name="T1" fmla="*/ 150602986 h 97"/>
              <a:gd name="T2" fmla="*/ 80562573 w 73"/>
              <a:gd name="T3" fmla="*/ 230165930 h 97"/>
              <a:gd name="T4" fmla="*/ 80562573 w 73"/>
              <a:gd name="T5" fmla="*/ 252897462 h 97"/>
              <a:gd name="T6" fmla="*/ 80562573 w 73"/>
              <a:gd name="T7" fmla="*/ 264264071 h 97"/>
              <a:gd name="T8" fmla="*/ 92069812 w 73"/>
              <a:gd name="T9" fmla="*/ 264264071 h 97"/>
              <a:gd name="T10" fmla="*/ 106457254 w 73"/>
              <a:gd name="T11" fmla="*/ 275630680 h 97"/>
              <a:gd name="T12" fmla="*/ 117966215 w 73"/>
              <a:gd name="T13" fmla="*/ 275630680 h 97"/>
              <a:gd name="T14" fmla="*/ 117966215 w 73"/>
              <a:gd name="T15" fmla="*/ 275630680 h 97"/>
              <a:gd name="T16" fmla="*/ 0 w 73"/>
              <a:gd name="T17" fmla="*/ 275630680 h 97"/>
              <a:gd name="T18" fmla="*/ 0 w 73"/>
              <a:gd name="T19" fmla="*/ 275630680 h 97"/>
              <a:gd name="T20" fmla="*/ 11508939 w 73"/>
              <a:gd name="T21" fmla="*/ 275630680 h 97"/>
              <a:gd name="T22" fmla="*/ 23017877 w 73"/>
              <a:gd name="T23" fmla="*/ 264264071 h 97"/>
              <a:gd name="T24" fmla="*/ 34526819 w 73"/>
              <a:gd name="T25" fmla="*/ 252897462 h 97"/>
              <a:gd name="T26" fmla="*/ 34526819 w 73"/>
              <a:gd name="T27" fmla="*/ 252897462 h 97"/>
              <a:gd name="T28" fmla="*/ 34526819 w 73"/>
              <a:gd name="T29" fmla="*/ 230165930 h 97"/>
              <a:gd name="T30" fmla="*/ 34526819 w 73"/>
              <a:gd name="T31" fmla="*/ 45464763 h 97"/>
              <a:gd name="T32" fmla="*/ 34526819 w 73"/>
              <a:gd name="T33" fmla="*/ 22733225 h 97"/>
              <a:gd name="T34" fmla="*/ 34526819 w 73"/>
              <a:gd name="T35" fmla="*/ 11366612 h 97"/>
              <a:gd name="T36" fmla="*/ 23017877 w 73"/>
              <a:gd name="T37" fmla="*/ 0 h 97"/>
              <a:gd name="T38" fmla="*/ 11508939 w 73"/>
              <a:gd name="T39" fmla="*/ 0 h 97"/>
              <a:gd name="T40" fmla="*/ 0 w 73"/>
              <a:gd name="T41" fmla="*/ 0 h 97"/>
              <a:gd name="T42" fmla="*/ 0 w 73"/>
              <a:gd name="T43" fmla="*/ 0 h 97"/>
              <a:gd name="T44" fmla="*/ 106457254 w 73"/>
              <a:gd name="T45" fmla="*/ 0 h 97"/>
              <a:gd name="T46" fmla="*/ 140982390 w 73"/>
              <a:gd name="T47" fmla="*/ 0 h 97"/>
              <a:gd name="T48" fmla="*/ 164000260 w 73"/>
              <a:gd name="T49" fmla="*/ 11366612 h 97"/>
              <a:gd name="T50" fmla="*/ 187018131 w 73"/>
              <a:gd name="T51" fmla="*/ 11366612 h 97"/>
              <a:gd name="T52" fmla="*/ 198527066 w 73"/>
              <a:gd name="T53" fmla="*/ 34098154 h 97"/>
              <a:gd name="T54" fmla="*/ 210036001 w 73"/>
              <a:gd name="T55" fmla="*/ 45464763 h 97"/>
              <a:gd name="T56" fmla="*/ 210036001 w 73"/>
              <a:gd name="T57" fmla="*/ 68197994 h 97"/>
              <a:gd name="T58" fmla="*/ 210036001 w 73"/>
              <a:gd name="T59" fmla="*/ 105138209 h 97"/>
              <a:gd name="T60" fmla="*/ 187018131 w 73"/>
              <a:gd name="T61" fmla="*/ 127869768 h 97"/>
              <a:gd name="T62" fmla="*/ 164000260 w 73"/>
              <a:gd name="T63" fmla="*/ 150602986 h 97"/>
              <a:gd name="T64" fmla="*/ 129473454 w 73"/>
              <a:gd name="T65" fmla="*/ 150602986 h 97"/>
              <a:gd name="T66" fmla="*/ 117966215 w 73"/>
              <a:gd name="T67" fmla="*/ 150602986 h 97"/>
              <a:gd name="T68" fmla="*/ 106457254 w 73"/>
              <a:gd name="T69" fmla="*/ 150602986 h 97"/>
              <a:gd name="T70" fmla="*/ 92069812 w 73"/>
              <a:gd name="T71" fmla="*/ 150602986 h 97"/>
              <a:gd name="T72" fmla="*/ 80562573 w 73"/>
              <a:gd name="T73" fmla="*/ 150602986 h 97"/>
              <a:gd name="T74" fmla="*/ 80562573 w 73"/>
              <a:gd name="T75" fmla="*/ 139236377 h 97"/>
              <a:gd name="T76" fmla="*/ 92069812 w 73"/>
              <a:gd name="T77" fmla="*/ 139236377 h 97"/>
              <a:gd name="T78" fmla="*/ 92069812 w 73"/>
              <a:gd name="T79" fmla="*/ 139236377 h 97"/>
              <a:gd name="T80" fmla="*/ 106457254 w 73"/>
              <a:gd name="T81" fmla="*/ 139236377 h 97"/>
              <a:gd name="T82" fmla="*/ 117966215 w 73"/>
              <a:gd name="T83" fmla="*/ 139236377 h 97"/>
              <a:gd name="T84" fmla="*/ 129473454 w 73"/>
              <a:gd name="T85" fmla="*/ 139236377 h 97"/>
              <a:gd name="T86" fmla="*/ 152491325 w 73"/>
              <a:gd name="T87" fmla="*/ 116503159 h 97"/>
              <a:gd name="T88" fmla="*/ 164000260 w 73"/>
              <a:gd name="T89" fmla="*/ 105138209 h 97"/>
              <a:gd name="T90" fmla="*/ 164000260 w 73"/>
              <a:gd name="T91" fmla="*/ 82404991 h 97"/>
              <a:gd name="T92" fmla="*/ 164000260 w 73"/>
              <a:gd name="T93" fmla="*/ 56831385 h 97"/>
              <a:gd name="T94" fmla="*/ 164000260 w 73"/>
              <a:gd name="T95" fmla="*/ 45464763 h 97"/>
              <a:gd name="T96" fmla="*/ 152491325 w 73"/>
              <a:gd name="T97" fmla="*/ 34098154 h 97"/>
              <a:gd name="T98" fmla="*/ 140982390 w 73"/>
              <a:gd name="T99" fmla="*/ 22733225 h 97"/>
              <a:gd name="T100" fmla="*/ 117966215 w 73"/>
              <a:gd name="T101" fmla="*/ 11366612 h 97"/>
              <a:gd name="T102" fmla="*/ 106457254 w 73"/>
              <a:gd name="T103" fmla="*/ 11366612 h 97"/>
              <a:gd name="T104" fmla="*/ 92069812 w 73"/>
              <a:gd name="T105" fmla="*/ 11366612 h 97"/>
              <a:gd name="T106" fmla="*/ 80562573 w 73"/>
              <a:gd name="T107" fmla="*/ 11366612 h 97"/>
              <a:gd name="T108" fmla="*/ 80562573 w 73"/>
              <a:gd name="T109" fmla="*/ 139236377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3"/>
              <a:gd name="T166" fmla="*/ 0 h 97"/>
              <a:gd name="T167" fmla="*/ 73 w 73"/>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3" h="97">
                <a:moveTo>
                  <a:pt x="28" y="53"/>
                </a:moveTo>
                <a:lnTo>
                  <a:pt x="28" y="81"/>
                </a:lnTo>
                <a:lnTo>
                  <a:pt x="28" y="89"/>
                </a:lnTo>
                <a:lnTo>
                  <a:pt x="28" y="93"/>
                </a:lnTo>
                <a:lnTo>
                  <a:pt x="32" y="93"/>
                </a:lnTo>
                <a:lnTo>
                  <a:pt x="37" y="97"/>
                </a:lnTo>
                <a:lnTo>
                  <a:pt x="41" y="97"/>
                </a:lnTo>
                <a:lnTo>
                  <a:pt x="0" y="97"/>
                </a:lnTo>
                <a:lnTo>
                  <a:pt x="4" y="97"/>
                </a:lnTo>
                <a:lnTo>
                  <a:pt x="8" y="93"/>
                </a:lnTo>
                <a:lnTo>
                  <a:pt x="12" y="89"/>
                </a:lnTo>
                <a:lnTo>
                  <a:pt x="12" y="81"/>
                </a:lnTo>
                <a:lnTo>
                  <a:pt x="12" y="16"/>
                </a:lnTo>
                <a:lnTo>
                  <a:pt x="12" y="8"/>
                </a:lnTo>
                <a:lnTo>
                  <a:pt x="12" y="4"/>
                </a:lnTo>
                <a:lnTo>
                  <a:pt x="8" y="0"/>
                </a:lnTo>
                <a:lnTo>
                  <a:pt x="4" y="0"/>
                </a:lnTo>
                <a:lnTo>
                  <a:pt x="0" y="0"/>
                </a:lnTo>
                <a:lnTo>
                  <a:pt x="37" y="0"/>
                </a:lnTo>
                <a:lnTo>
                  <a:pt x="49" y="0"/>
                </a:lnTo>
                <a:lnTo>
                  <a:pt x="57" y="4"/>
                </a:lnTo>
                <a:lnTo>
                  <a:pt x="65" y="4"/>
                </a:lnTo>
                <a:lnTo>
                  <a:pt x="69" y="12"/>
                </a:lnTo>
                <a:lnTo>
                  <a:pt x="73" y="16"/>
                </a:lnTo>
                <a:lnTo>
                  <a:pt x="73" y="24"/>
                </a:lnTo>
                <a:lnTo>
                  <a:pt x="73" y="37"/>
                </a:lnTo>
                <a:lnTo>
                  <a:pt x="65" y="45"/>
                </a:lnTo>
                <a:lnTo>
                  <a:pt x="57" y="53"/>
                </a:lnTo>
                <a:lnTo>
                  <a:pt x="45" y="53"/>
                </a:lnTo>
                <a:lnTo>
                  <a:pt x="41" y="53"/>
                </a:lnTo>
                <a:lnTo>
                  <a:pt x="37" y="53"/>
                </a:lnTo>
                <a:lnTo>
                  <a:pt x="32" y="53"/>
                </a:lnTo>
                <a:lnTo>
                  <a:pt x="28" y="53"/>
                </a:lnTo>
                <a:close/>
                <a:moveTo>
                  <a:pt x="28" y="49"/>
                </a:moveTo>
                <a:lnTo>
                  <a:pt x="32" y="49"/>
                </a:lnTo>
                <a:lnTo>
                  <a:pt x="37" y="49"/>
                </a:lnTo>
                <a:lnTo>
                  <a:pt x="41" y="49"/>
                </a:lnTo>
                <a:lnTo>
                  <a:pt x="45" y="49"/>
                </a:lnTo>
                <a:lnTo>
                  <a:pt x="53" y="41"/>
                </a:lnTo>
                <a:lnTo>
                  <a:pt x="57" y="37"/>
                </a:lnTo>
                <a:lnTo>
                  <a:pt x="57" y="29"/>
                </a:lnTo>
                <a:lnTo>
                  <a:pt x="57" y="20"/>
                </a:lnTo>
                <a:lnTo>
                  <a:pt x="57" y="16"/>
                </a:lnTo>
                <a:lnTo>
                  <a:pt x="53" y="12"/>
                </a:lnTo>
                <a:lnTo>
                  <a:pt x="49" y="8"/>
                </a:lnTo>
                <a:lnTo>
                  <a:pt x="41" y="4"/>
                </a:lnTo>
                <a:lnTo>
                  <a:pt x="37" y="4"/>
                </a:lnTo>
                <a:lnTo>
                  <a:pt x="32" y="4"/>
                </a:lnTo>
                <a:lnTo>
                  <a:pt x="28" y="4"/>
                </a:lnTo>
                <a:lnTo>
                  <a:pt x="28" y="49"/>
                </a:lnTo>
                <a:close/>
              </a:path>
            </a:pathLst>
          </a:custGeom>
          <a:solidFill>
            <a:srgbClr val="000000"/>
          </a:solidFill>
          <a:ln w="0">
            <a:solidFill>
              <a:srgbClr val="000000"/>
            </a:solidFill>
            <a:round/>
            <a:headEnd/>
            <a:tailEnd/>
          </a:ln>
        </p:spPr>
        <p:txBody>
          <a:bodyPr/>
          <a:lstStyle/>
          <a:p>
            <a:endParaRPr lang="en-US"/>
          </a:p>
        </p:txBody>
      </p:sp>
      <p:sp>
        <p:nvSpPr>
          <p:cNvPr id="26645" name="Freeform 67"/>
          <p:cNvSpPr>
            <a:spLocks/>
          </p:cNvSpPr>
          <p:nvPr/>
        </p:nvSpPr>
        <p:spPr bwMode="auto">
          <a:xfrm>
            <a:off x="4227513" y="1979613"/>
            <a:ext cx="176212" cy="163512"/>
          </a:xfrm>
          <a:custGeom>
            <a:avLst/>
            <a:gdLst>
              <a:gd name="T0" fmla="*/ 0 w 105"/>
              <a:gd name="T1" fmla="*/ 0 h 97"/>
              <a:gd name="T2" fmla="*/ 67593252 w 105"/>
              <a:gd name="T3" fmla="*/ 0 h 97"/>
              <a:gd name="T4" fmla="*/ 239393267 w 105"/>
              <a:gd name="T5" fmla="*/ 207432659 h 97"/>
              <a:gd name="T6" fmla="*/ 239393267 w 105"/>
              <a:gd name="T7" fmla="*/ 45464763 h 97"/>
              <a:gd name="T8" fmla="*/ 239393267 w 105"/>
              <a:gd name="T9" fmla="*/ 22733225 h 97"/>
              <a:gd name="T10" fmla="*/ 239393267 w 105"/>
              <a:gd name="T11" fmla="*/ 11366612 h 97"/>
              <a:gd name="T12" fmla="*/ 228127450 w 105"/>
              <a:gd name="T13" fmla="*/ 0 h 97"/>
              <a:gd name="T14" fmla="*/ 205595763 w 105"/>
              <a:gd name="T15" fmla="*/ 0 h 97"/>
              <a:gd name="T16" fmla="*/ 205595763 w 105"/>
              <a:gd name="T17" fmla="*/ 0 h 97"/>
              <a:gd name="T18" fmla="*/ 205595763 w 105"/>
              <a:gd name="T19" fmla="*/ 0 h 97"/>
              <a:gd name="T20" fmla="*/ 295720676 w 105"/>
              <a:gd name="T21" fmla="*/ 0 h 97"/>
              <a:gd name="T22" fmla="*/ 295720676 w 105"/>
              <a:gd name="T23" fmla="*/ 0 h 97"/>
              <a:gd name="T24" fmla="*/ 284454858 w 105"/>
              <a:gd name="T25" fmla="*/ 0 h 97"/>
              <a:gd name="T26" fmla="*/ 273189041 w 105"/>
              <a:gd name="T27" fmla="*/ 0 h 97"/>
              <a:gd name="T28" fmla="*/ 261923224 w 105"/>
              <a:gd name="T29" fmla="*/ 11366612 h 97"/>
              <a:gd name="T30" fmla="*/ 261923224 w 105"/>
              <a:gd name="T31" fmla="*/ 22733225 h 97"/>
              <a:gd name="T32" fmla="*/ 261923224 w 105"/>
              <a:gd name="T33" fmla="*/ 45464763 h 97"/>
              <a:gd name="T34" fmla="*/ 261923224 w 105"/>
              <a:gd name="T35" fmla="*/ 275630680 h 97"/>
              <a:gd name="T36" fmla="*/ 250659085 w 105"/>
              <a:gd name="T37" fmla="*/ 275630680 h 97"/>
              <a:gd name="T38" fmla="*/ 67593252 w 105"/>
              <a:gd name="T39" fmla="*/ 56831385 h 97"/>
              <a:gd name="T40" fmla="*/ 67593252 w 105"/>
              <a:gd name="T41" fmla="*/ 230165930 h 97"/>
              <a:gd name="T42" fmla="*/ 67593252 w 105"/>
              <a:gd name="T43" fmla="*/ 252897462 h 97"/>
              <a:gd name="T44" fmla="*/ 67593252 w 105"/>
              <a:gd name="T45" fmla="*/ 264264071 h 97"/>
              <a:gd name="T46" fmla="*/ 78859069 w 105"/>
              <a:gd name="T47" fmla="*/ 264264071 h 97"/>
              <a:gd name="T48" fmla="*/ 101390703 w 105"/>
              <a:gd name="T49" fmla="*/ 264264071 h 97"/>
              <a:gd name="T50" fmla="*/ 101390703 w 105"/>
              <a:gd name="T51" fmla="*/ 264264071 h 97"/>
              <a:gd name="T52" fmla="*/ 101390703 w 105"/>
              <a:gd name="T53" fmla="*/ 275630680 h 97"/>
              <a:gd name="T54" fmla="*/ 11265821 w 105"/>
              <a:gd name="T55" fmla="*/ 275630680 h 97"/>
              <a:gd name="T56" fmla="*/ 11265821 w 105"/>
              <a:gd name="T57" fmla="*/ 264264071 h 97"/>
              <a:gd name="T58" fmla="*/ 22531641 w 105"/>
              <a:gd name="T59" fmla="*/ 264264071 h 97"/>
              <a:gd name="T60" fmla="*/ 33797465 w 105"/>
              <a:gd name="T61" fmla="*/ 264264071 h 97"/>
              <a:gd name="T62" fmla="*/ 45061604 w 105"/>
              <a:gd name="T63" fmla="*/ 252897462 h 97"/>
              <a:gd name="T64" fmla="*/ 45061604 w 105"/>
              <a:gd name="T65" fmla="*/ 241532539 h 97"/>
              <a:gd name="T66" fmla="*/ 56327434 w 105"/>
              <a:gd name="T67" fmla="*/ 230165930 h 97"/>
              <a:gd name="T68" fmla="*/ 56327434 w 105"/>
              <a:gd name="T69" fmla="*/ 34098154 h 97"/>
              <a:gd name="T70" fmla="*/ 45061604 w 105"/>
              <a:gd name="T71" fmla="*/ 22733225 h 97"/>
              <a:gd name="T72" fmla="*/ 33797465 w 105"/>
              <a:gd name="T73" fmla="*/ 11366612 h 97"/>
              <a:gd name="T74" fmla="*/ 22531641 w 105"/>
              <a:gd name="T75" fmla="*/ 11366612 h 97"/>
              <a:gd name="T76" fmla="*/ 11265821 w 105"/>
              <a:gd name="T77" fmla="*/ 11366612 h 97"/>
              <a:gd name="T78" fmla="*/ 11265821 w 105"/>
              <a:gd name="T79" fmla="*/ 11366612 h 97"/>
              <a:gd name="T80" fmla="*/ 0 w 105"/>
              <a:gd name="T81" fmla="*/ 0 h 97"/>
              <a:gd name="T82" fmla="*/ 0 w 105"/>
              <a:gd name="T83" fmla="*/ 0 h 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5"/>
              <a:gd name="T127" fmla="*/ 0 h 97"/>
              <a:gd name="T128" fmla="*/ 105 w 105"/>
              <a:gd name="T129" fmla="*/ 97 h 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5" h="97">
                <a:moveTo>
                  <a:pt x="0" y="0"/>
                </a:moveTo>
                <a:lnTo>
                  <a:pt x="24" y="0"/>
                </a:lnTo>
                <a:lnTo>
                  <a:pt x="85" y="73"/>
                </a:lnTo>
                <a:lnTo>
                  <a:pt x="85" y="16"/>
                </a:lnTo>
                <a:lnTo>
                  <a:pt x="85" y="8"/>
                </a:lnTo>
                <a:lnTo>
                  <a:pt x="85" y="4"/>
                </a:lnTo>
                <a:lnTo>
                  <a:pt x="81" y="0"/>
                </a:lnTo>
                <a:lnTo>
                  <a:pt x="73" y="0"/>
                </a:lnTo>
                <a:lnTo>
                  <a:pt x="105" y="0"/>
                </a:lnTo>
                <a:lnTo>
                  <a:pt x="101" y="0"/>
                </a:lnTo>
                <a:lnTo>
                  <a:pt x="97" y="0"/>
                </a:lnTo>
                <a:lnTo>
                  <a:pt x="93" y="4"/>
                </a:lnTo>
                <a:lnTo>
                  <a:pt x="93" y="8"/>
                </a:lnTo>
                <a:lnTo>
                  <a:pt x="93" y="16"/>
                </a:lnTo>
                <a:lnTo>
                  <a:pt x="93" y="97"/>
                </a:lnTo>
                <a:lnTo>
                  <a:pt x="89" y="97"/>
                </a:lnTo>
                <a:lnTo>
                  <a:pt x="24" y="20"/>
                </a:lnTo>
                <a:lnTo>
                  <a:pt x="24" y="81"/>
                </a:lnTo>
                <a:lnTo>
                  <a:pt x="24" y="89"/>
                </a:lnTo>
                <a:lnTo>
                  <a:pt x="24" y="93"/>
                </a:lnTo>
                <a:lnTo>
                  <a:pt x="28" y="93"/>
                </a:lnTo>
                <a:lnTo>
                  <a:pt x="36" y="93"/>
                </a:lnTo>
                <a:lnTo>
                  <a:pt x="36" y="97"/>
                </a:lnTo>
                <a:lnTo>
                  <a:pt x="4" y="97"/>
                </a:lnTo>
                <a:lnTo>
                  <a:pt x="4" y="93"/>
                </a:lnTo>
                <a:lnTo>
                  <a:pt x="8" y="93"/>
                </a:lnTo>
                <a:lnTo>
                  <a:pt x="12" y="93"/>
                </a:lnTo>
                <a:lnTo>
                  <a:pt x="16" y="89"/>
                </a:lnTo>
                <a:lnTo>
                  <a:pt x="16" y="85"/>
                </a:lnTo>
                <a:lnTo>
                  <a:pt x="20" y="81"/>
                </a:lnTo>
                <a:lnTo>
                  <a:pt x="20" y="12"/>
                </a:lnTo>
                <a:lnTo>
                  <a:pt x="16" y="8"/>
                </a:lnTo>
                <a:lnTo>
                  <a:pt x="12" y="4"/>
                </a:lnTo>
                <a:lnTo>
                  <a:pt x="8" y="4"/>
                </a:lnTo>
                <a:lnTo>
                  <a:pt x="4" y="4"/>
                </a:lnTo>
                <a:lnTo>
                  <a:pt x="0" y="0"/>
                </a:lnTo>
                <a:close/>
              </a:path>
            </a:pathLst>
          </a:custGeom>
          <a:solidFill>
            <a:srgbClr val="000000"/>
          </a:solidFill>
          <a:ln w="0">
            <a:solidFill>
              <a:srgbClr val="000000"/>
            </a:solidFill>
            <a:round/>
            <a:headEnd/>
            <a:tailEnd/>
          </a:ln>
        </p:spPr>
        <p:txBody>
          <a:bodyPr/>
          <a:lstStyle/>
          <a:p>
            <a:endParaRPr lang="en-US"/>
          </a:p>
        </p:txBody>
      </p:sp>
      <p:sp>
        <p:nvSpPr>
          <p:cNvPr id="26646" name="Freeform 68"/>
          <p:cNvSpPr>
            <a:spLocks noEditPoints="1"/>
          </p:cNvSpPr>
          <p:nvPr/>
        </p:nvSpPr>
        <p:spPr bwMode="auto">
          <a:xfrm>
            <a:off x="4411663" y="1979613"/>
            <a:ext cx="122237" cy="163512"/>
          </a:xfrm>
          <a:custGeom>
            <a:avLst/>
            <a:gdLst>
              <a:gd name="T0" fmla="*/ 70097056 w 73"/>
              <a:gd name="T1" fmla="*/ 136394303 h 97"/>
              <a:gd name="T2" fmla="*/ 70097056 w 73"/>
              <a:gd name="T3" fmla="*/ 230165930 h 97"/>
              <a:gd name="T4" fmla="*/ 81312714 w 73"/>
              <a:gd name="T5" fmla="*/ 252897462 h 97"/>
              <a:gd name="T6" fmla="*/ 81312714 w 73"/>
              <a:gd name="T7" fmla="*/ 264264071 h 97"/>
              <a:gd name="T8" fmla="*/ 92528373 w 73"/>
              <a:gd name="T9" fmla="*/ 264264071 h 97"/>
              <a:gd name="T10" fmla="*/ 103744032 w 73"/>
              <a:gd name="T11" fmla="*/ 264264071 h 97"/>
              <a:gd name="T12" fmla="*/ 114959717 w 73"/>
              <a:gd name="T13" fmla="*/ 264264071 h 97"/>
              <a:gd name="T14" fmla="*/ 114959717 w 73"/>
              <a:gd name="T15" fmla="*/ 275630680 h 97"/>
              <a:gd name="T16" fmla="*/ 0 w 73"/>
              <a:gd name="T17" fmla="*/ 275630680 h 97"/>
              <a:gd name="T18" fmla="*/ 0 w 73"/>
              <a:gd name="T19" fmla="*/ 264264071 h 97"/>
              <a:gd name="T20" fmla="*/ 11215662 w 73"/>
              <a:gd name="T21" fmla="*/ 264264071 h 97"/>
              <a:gd name="T22" fmla="*/ 22431324 w 73"/>
              <a:gd name="T23" fmla="*/ 264264071 h 97"/>
              <a:gd name="T24" fmla="*/ 33646989 w 73"/>
              <a:gd name="T25" fmla="*/ 252897462 h 97"/>
              <a:gd name="T26" fmla="*/ 33646989 w 73"/>
              <a:gd name="T27" fmla="*/ 241532539 h 97"/>
              <a:gd name="T28" fmla="*/ 33646989 w 73"/>
              <a:gd name="T29" fmla="*/ 230165930 h 97"/>
              <a:gd name="T30" fmla="*/ 33646989 w 73"/>
              <a:gd name="T31" fmla="*/ 45464763 h 97"/>
              <a:gd name="T32" fmla="*/ 33646989 w 73"/>
              <a:gd name="T33" fmla="*/ 22733225 h 97"/>
              <a:gd name="T34" fmla="*/ 33646989 w 73"/>
              <a:gd name="T35" fmla="*/ 11366612 h 97"/>
              <a:gd name="T36" fmla="*/ 22431324 w 73"/>
              <a:gd name="T37" fmla="*/ 0 h 97"/>
              <a:gd name="T38" fmla="*/ 11215662 w 73"/>
              <a:gd name="T39" fmla="*/ 0 h 97"/>
              <a:gd name="T40" fmla="*/ 0 w 73"/>
              <a:gd name="T41" fmla="*/ 0 h 97"/>
              <a:gd name="T42" fmla="*/ 0 w 73"/>
              <a:gd name="T43" fmla="*/ 0 h 97"/>
              <a:gd name="T44" fmla="*/ 92528373 w 73"/>
              <a:gd name="T45" fmla="*/ 0 h 97"/>
              <a:gd name="T46" fmla="*/ 126175375 w 73"/>
              <a:gd name="T47" fmla="*/ 0 h 97"/>
              <a:gd name="T48" fmla="*/ 159820677 w 73"/>
              <a:gd name="T49" fmla="*/ 0 h 97"/>
              <a:gd name="T50" fmla="*/ 171036335 w 73"/>
              <a:gd name="T51" fmla="*/ 11366612 h 97"/>
              <a:gd name="T52" fmla="*/ 193467653 w 73"/>
              <a:gd name="T53" fmla="*/ 34098154 h 97"/>
              <a:gd name="T54" fmla="*/ 204683312 w 73"/>
              <a:gd name="T55" fmla="*/ 45464763 h 97"/>
              <a:gd name="T56" fmla="*/ 204683312 w 73"/>
              <a:gd name="T57" fmla="*/ 68197994 h 97"/>
              <a:gd name="T58" fmla="*/ 204683312 w 73"/>
              <a:gd name="T59" fmla="*/ 102296136 h 97"/>
              <a:gd name="T60" fmla="*/ 182251994 w 73"/>
              <a:gd name="T61" fmla="*/ 125027694 h 97"/>
              <a:gd name="T62" fmla="*/ 159820677 w 73"/>
              <a:gd name="T63" fmla="*/ 136394303 h 97"/>
              <a:gd name="T64" fmla="*/ 114959717 w 73"/>
              <a:gd name="T65" fmla="*/ 147760912 h 97"/>
              <a:gd name="T66" fmla="*/ 114959717 w 73"/>
              <a:gd name="T67" fmla="*/ 147760912 h 97"/>
              <a:gd name="T68" fmla="*/ 103744032 w 73"/>
              <a:gd name="T69" fmla="*/ 147760912 h 97"/>
              <a:gd name="T70" fmla="*/ 92528373 w 73"/>
              <a:gd name="T71" fmla="*/ 147760912 h 97"/>
              <a:gd name="T72" fmla="*/ 70097056 w 73"/>
              <a:gd name="T73" fmla="*/ 136394303 h 97"/>
              <a:gd name="T74" fmla="*/ 70097056 w 73"/>
              <a:gd name="T75" fmla="*/ 125027694 h 97"/>
              <a:gd name="T76" fmla="*/ 81312714 w 73"/>
              <a:gd name="T77" fmla="*/ 136394303 h 97"/>
              <a:gd name="T78" fmla="*/ 92528373 w 73"/>
              <a:gd name="T79" fmla="*/ 136394303 h 97"/>
              <a:gd name="T80" fmla="*/ 103744032 w 73"/>
              <a:gd name="T81" fmla="*/ 136394303 h 97"/>
              <a:gd name="T82" fmla="*/ 103744032 w 73"/>
              <a:gd name="T83" fmla="*/ 136394303 h 97"/>
              <a:gd name="T84" fmla="*/ 126175375 w 73"/>
              <a:gd name="T85" fmla="*/ 125027694 h 97"/>
              <a:gd name="T86" fmla="*/ 148605018 w 73"/>
              <a:gd name="T87" fmla="*/ 113662771 h 97"/>
              <a:gd name="T88" fmla="*/ 159820677 w 73"/>
              <a:gd name="T89" fmla="*/ 102296136 h 97"/>
              <a:gd name="T90" fmla="*/ 159820677 w 73"/>
              <a:gd name="T91" fmla="*/ 79562918 h 97"/>
              <a:gd name="T92" fmla="*/ 159820677 w 73"/>
              <a:gd name="T93" fmla="*/ 56831385 h 97"/>
              <a:gd name="T94" fmla="*/ 148605018 w 73"/>
              <a:gd name="T95" fmla="*/ 45464763 h 97"/>
              <a:gd name="T96" fmla="*/ 137389359 w 73"/>
              <a:gd name="T97" fmla="*/ 22733225 h 97"/>
              <a:gd name="T98" fmla="*/ 126175375 w 73"/>
              <a:gd name="T99" fmla="*/ 22733225 h 97"/>
              <a:gd name="T100" fmla="*/ 114959717 w 73"/>
              <a:gd name="T101" fmla="*/ 11366612 h 97"/>
              <a:gd name="T102" fmla="*/ 103744032 w 73"/>
              <a:gd name="T103" fmla="*/ 11366612 h 97"/>
              <a:gd name="T104" fmla="*/ 92528373 w 73"/>
              <a:gd name="T105" fmla="*/ 11366612 h 97"/>
              <a:gd name="T106" fmla="*/ 70097056 w 73"/>
              <a:gd name="T107" fmla="*/ 11366612 h 97"/>
              <a:gd name="T108" fmla="*/ 70097056 w 73"/>
              <a:gd name="T109" fmla="*/ 125027694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3"/>
              <a:gd name="T166" fmla="*/ 0 h 97"/>
              <a:gd name="T167" fmla="*/ 73 w 73"/>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3" h="97">
                <a:moveTo>
                  <a:pt x="25" y="48"/>
                </a:moveTo>
                <a:lnTo>
                  <a:pt x="25" y="81"/>
                </a:lnTo>
                <a:lnTo>
                  <a:pt x="29" y="89"/>
                </a:lnTo>
                <a:lnTo>
                  <a:pt x="29" y="93"/>
                </a:lnTo>
                <a:lnTo>
                  <a:pt x="33" y="93"/>
                </a:lnTo>
                <a:lnTo>
                  <a:pt x="37" y="93"/>
                </a:lnTo>
                <a:lnTo>
                  <a:pt x="41" y="93"/>
                </a:lnTo>
                <a:lnTo>
                  <a:pt x="41" y="97"/>
                </a:lnTo>
                <a:lnTo>
                  <a:pt x="0" y="97"/>
                </a:lnTo>
                <a:lnTo>
                  <a:pt x="0" y="93"/>
                </a:lnTo>
                <a:lnTo>
                  <a:pt x="4" y="93"/>
                </a:lnTo>
                <a:lnTo>
                  <a:pt x="8" y="93"/>
                </a:lnTo>
                <a:lnTo>
                  <a:pt x="12" y="89"/>
                </a:lnTo>
                <a:lnTo>
                  <a:pt x="12" y="85"/>
                </a:lnTo>
                <a:lnTo>
                  <a:pt x="12" y="81"/>
                </a:lnTo>
                <a:lnTo>
                  <a:pt x="12" y="16"/>
                </a:lnTo>
                <a:lnTo>
                  <a:pt x="12" y="8"/>
                </a:lnTo>
                <a:lnTo>
                  <a:pt x="12" y="4"/>
                </a:lnTo>
                <a:lnTo>
                  <a:pt x="8" y="0"/>
                </a:lnTo>
                <a:lnTo>
                  <a:pt x="4" y="0"/>
                </a:lnTo>
                <a:lnTo>
                  <a:pt x="0" y="0"/>
                </a:lnTo>
                <a:lnTo>
                  <a:pt x="33" y="0"/>
                </a:lnTo>
                <a:lnTo>
                  <a:pt x="45" y="0"/>
                </a:lnTo>
                <a:lnTo>
                  <a:pt x="57" y="0"/>
                </a:lnTo>
                <a:lnTo>
                  <a:pt x="61" y="4"/>
                </a:lnTo>
                <a:lnTo>
                  <a:pt x="69" y="12"/>
                </a:lnTo>
                <a:lnTo>
                  <a:pt x="73" y="16"/>
                </a:lnTo>
                <a:lnTo>
                  <a:pt x="73" y="24"/>
                </a:lnTo>
                <a:lnTo>
                  <a:pt x="73" y="36"/>
                </a:lnTo>
                <a:lnTo>
                  <a:pt x="65" y="44"/>
                </a:lnTo>
                <a:lnTo>
                  <a:pt x="57" y="48"/>
                </a:lnTo>
                <a:lnTo>
                  <a:pt x="41" y="52"/>
                </a:lnTo>
                <a:lnTo>
                  <a:pt x="37" y="52"/>
                </a:lnTo>
                <a:lnTo>
                  <a:pt x="33" y="52"/>
                </a:lnTo>
                <a:lnTo>
                  <a:pt x="25" y="48"/>
                </a:lnTo>
                <a:close/>
                <a:moveTo>
                  <a:pt x="25" y="44"/>
                </a:moveTo>
                <a:lnTo>
                  <a:pt x="29" y="48"/>
                </a:lnTo>
                <a:lnTo>
                  <a:pt x="33" y="48"/>
                </a:lnTo>
                <a:lnTo>
                  <a:pt x="37" y="48"/>
                </a:lnTo>
                <a:lnTo>
                  <a:pt x="45" y="44"/>
                </a:lnTo>
                <a:lnTo>
                  <a:pt x="53" y="40"/>
                </a:lnTo>
                <a:lnTo>
                  <a:pt x="57" y="36"/>
                </a:lnTo>
                <a:lnTo>
                  <a:pt x="57" y="28"/>
                </a:lnTo>
                <a:lnTo>
                  <a:pt x="57" y="20"/>
                </a:lnTo>
                <a:lnTo>
                  <a:pt x="53" y="16"/>
                </a:lnTo>
                <a:lnTo>
                  <a:pt x="49" y="8"/>
                </a:lnTo>
                <a:lnTo>
                  <a:pt x="45" y="8"/>
                </a:lnTo>
                <a:lnTo>
                  <a:pt x="41" y="4"/>
                </a:lnTo>
                <a:lnTo>
                  <a:pt x="37" y="4"/>
                </a:lnTo>
                <a:lnTo>
                  <a:pt x="33" y="4"/>
                </a:lnTo>
                <a:lnTo>
                  <a:pt x="25" y="4"/>
                </a:lnTo>
                <a:lnTo>
                  <a:pt x="25" y="44"/>
                </a:lnTo>
                <a:close/>
              </a:path>
            </a:pathLst>
          </a:custGeom>
          <a:solidFill>
            <a:srgbClr val="000000"/>
          </a:solidFill>
          <a:ln w="0">
            <a:solidFill>
              <a:srgbClr val="000000"/>
            </a:solidFill>
            <a:round/>
            <a:headEnd/>
            <a:tailEnd/>
          </a:ln>
        </p:spPr>
        <p:txBody>
          <a:bodyPr/>
          <a:lstStyle/>
          <a:p>
            <a:endParaRPr lang="en-US"/>
          </a:p>
        </p:txBody>
      </p:sp>
      <p:sp>
        <p:nvSpPr>
          <p:cNvPr id="26647" name="Freeform 69"/>
          <p:cNvSpPr>
            <a:spLocks noEditPoints="1"/>
          </p:cNvSpPr>
          <p:nvPr/>
        </p:nvSpPr>
        <p:spPr bwMode="auto">
          <a:xfrm>
            <a:off x="852488" y="2573338"/>
            <a:ext cx="130175" cy="163512"/>
          </a:xfrm>
          <a:custGeom>
            <a:avLst/>
            <a:gdLst>
              <a:gd name="T0" fmla="*/ 80025499 w 77"/>
              <a:gd name="T1" fmla="*/ 150602986 h 97"/>
              <a:gd name="T2" fmla="*/ 80025499 w 77"/>
              <a:gd name="T3" fmla="*/ 230165930 h 97"/>
              <a:gd name="T4" fmla="*/ 80025499 w 77"/>
              <a:gd name="T5" fmla="*/ 252897462 h 97"/>
              <a:gd name="T6" fmla="*/ 91458916 w 77"/>
              <a:gd name="T7" fmla="*/ 264264071 h 97"/>
              <a:gd name="T8" fmla="*/ 91458916 w 77"/>
              <a:gd name="T9" fmla="*/ 275630680 h 97"/>
              <a:gd name="T10" fmla="*/ 117181175 w 77"/>
              <a:gd name="T11" fmla="*/ 275630680 h 97"/>
              <a:gd name="T12" fmla="*/ 117181175 w 77"/>
              <a:gd name="T13" fmla="*/ 275630680 h 97"/>
              <a:gd name="T14" fmla="*/ 117181175 w 77"/>
              <a:gd name="T15" fmla="*/ 275630680 h 97"/>
              <a:gd name="T16" fmla="*/ 0 w 77"/>
              <a:gd name="T17" fmla="*/ 275630680 h 97"/>
              <a:gd name="T18" fmla="*/ 0 w 77"/>
              <a:gd name="T19" fmla="*/ 275630680 h 97"/>
              <a:gd name="T20" fmla="*/ 11431731 w 77"/>
              <a:gd name="T21" fmla="*/ 275630680 h 97"/>
              <a:gd name="T22" fmla="*/ 34296886 w 77"/>
              <a:gd name="T23" fmla="*/ 264264071 h 97"/>
              <a:gd name="T24" fmla="*/ 34296886 w 77"/>
              <a:gd name="T25" fmla="*/ 264264071 h 97"/>
              <a:gd name="T26" fmla="*/ 45728613 w 77"/>
              <a:gd name="T27" fmla="*/ 252897462 h 97"/>
              <a:gd name="T28" fmla="*/ 45728613 w 77"/>
              <a:gd name="T29" fmla="*/ 230165930 h 97"/>
              <a:gd name="T30" fmla="*/ 45728613 w 77"/>
              <a:gd name="T31" fmla="*/ 45464763 h 97"/>
              <a:gd name="T32" fmla="*/ 45728613 w 77"/>
              <a:gd name="T33" fmla="*/ 22733225 h 97"/>
              <a:gd name="T34" fmla="*/ 34296886 w 77"/>
              <a:gd name="T35" fmla="*/ 11366612 h 97"/>
              <a:gd name="T36" fmla="*/ 22865152 w 77"/>
              <a:gd name="T37" fmla="*/ 11366612 h 97"/>
              <a:gd name="T38" fmla="*/ 11431731 w 77"/>
              <a:gd name="T39" fmla="*/ 0 h 97"/>
              <a:gd name="T40" fmla="*/ 0 w 77"/>
              <a:gd name="T41" fmla="*/ 0 h 97"/>
              <a:gd name="T42" fmla="*/ 0 w 77"/>
              <a:gd name="T43" fmla="*/ 0 h 97"/>
              <a:gd name="T44" fmla="*/ 105749421 w 77"/>
              <a:gd name="T45" fmla="*/ 0 h 97"/>
              <a:gd name="T46" fmla="*/ 140046320 w 77"/>
              <a:gd name="T47" fmla="*/ 0 h 97"/>
              <a:gd name="T48" fmla="*/ 162909774 w 77"/>
              <a:gd name="T49" fmla="*/ 11366612 h 97"/>
              <a:gd name="T50" fmla="*/ 185774919 w 77"/>
              <a:gd name="T51" fmla="*/ 22733225 h 97"/>
              <a:gd name="T52" fmla="*/ 197206647 w 77"/>
              <a:gd name="T53" fmla="*/ 34098154 h 97"/>
              <a:gd name="T54" fmla="*/ 208640065 w 77"/>
              <a:gd name="T55" fmla="*/ 56831385 h 97"/>
              <a:gd name="T56" fmla="*/ 220071792 w 77"/>
              <a:gd name="T57" fmla="*/ 82404991 h 97"/>
              <a:gd name="T58" fmla="*/ 208640065 w 77"/>
              <a:gd name="T59" fmla="*/ 105138209 h 97"/>
              <a:gd name="T60" fmla="*/ 197206647 w 77"/>
              <a:gd name="T61" fmla="*/ 127869768 h 97"/>
              <a:gd name="T62" fmla="*/ 162909774 w 77"/>
              <a:gd name="T63" fmla="*/ 150602986 h 97"/>
              <a:gd name="T64" fmla="*/ 128612902 w 77"/>
              <a:gd name="T65" fmla="*/ 150602986 h 97"/>
              <a:gd name="T66" fmla="*/ 117181175 w 77"/>
              <a:gd name="T67" fmla="*/ 150602986 h 97"/>
              <a:gd name="T68" fmla="*/ 105749421 w 77"/>
              <a:gd name="T69" fmla="*/ 150602986 h 97"/>
              <a:gd name="T70" fmla="*/ 91458916 w 77"/>
              <a:gd name="T71" fmla="*/ 150602986 h 97"/>
              <a:gd name="T72" fmla="*/ 80025499 w 77"/>
              <a:gd name="T73" fmla="*/ 150602986 h 97"/>
              <a:gd name="T74" fmla="*/ 80025499 w 77"/>
              <a:gd name="T75" fmla="*/ 139236377 h 97"/>
              <a:gd name="T76" fmla="*/ 91458916 w 77"/>
              <a:gd name="T77" fmla="*/ 139236377 h 97"/>
              <a:gd name="T78" fmla="*/ 105749421 w 77"/>
              <a:gd name="T79" fmla="*/ 139236377 h 97"/>
              <a:gd name="T80" fmla="*/ 105749421 w 77"/>
              <a:gd name="T81" fmla="*/ 139236377 h 97"/>
              <a:gd name="T82" fmla="*/ 117181175 w 77"/>
              <a:gd name="T83" fmla="*/ 139236377 h 97"/>
              <a:gd name="T84" fmla="*/ 140046320 w 77"/>
              <a:gd name="T85" fmla="*/ 139236377 h 97"/>
              <a:gd name="T86" fmla="*/ 151478047 w 77"/>
              <a:gd name="T87" fmla="*/ 127869768 h 97"/>
              <a:gd name="T88" fmla="*/ 162909774 w 77"/>
              <a:gd name="T89" fmla="*/ 105138209 h 97"/>
              <a:gd name="T90" fmla="*/ 174343192 w 77"/>
              <a:gd name="T91" fmla="*/ 82404991 h 97"/>
              <a:gd name="T92" fmla="*/ 162909774 w 77"/>
              <a:gd name="T93" fmla="*/ 56831385 h 97"/>
              <a:gd name="T94" fmla="*/ 162909774 w 77"/>
              <a:gd name="T95" fmla="*/ 45464763 h 97"/>
              <a:gd name="T96" fmla="*/ 151478047 w 77"/>
              <a:gd name="T97" fmla="*/ 34098154 h 97"/>
              <a:gd name="T98" fmla="*/ 140046320 w 77"/>
              <a:gd name="T99" fmla="*/ 22733225 h 97"/>
              <a:gd name="T100" fmla="*/ 128612902 w 77"/>
              <a:gd name="T101" fmla="*/ 11366612 h 97"/>
              <a:gd name="T102" fmla="*/ 105749421 w 77"/>
              <a:gd name="T103" fmla="*/ 11366612 h 97"/>
              <a:gd name="T104" fmla="*/ 91458916 w 77"/>
              <a:gd name="T105" fmla="*/ 11366612 h 97"/>
              <a:gd name="T106" fmla="*/ 80025499 w 77"/>
              <a:gd name="T107" fmla="*/ 22733225 h 97"/>
              <a:gd name="T108" fmla="*/ 80025499 w 77"/>
              <a:gd name="T109" fmla="*/ 139236377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7"/>
              <a:gd name="T166" fmla="*/ 0 h 97"/>
              <a:gd name="T167" fmla="*/ 77 w 77"/>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7" h="97">
                <a:moveTo>
                  <a:pt x="28" y="53"/>
                </a:moveTo>
                <a:lnTo>
                  <a:pt x="28" y="81"/>
                </a:lnTo>
                <a:lnTo>
                  <a:pt x="28" y="89"/>
                </a:lnTo>
                <a:lnTo>
                  <a:pt x="32" y="93"/>
                </a:lnTo>
                <a:lnTo>
                  <a:pt x="32" y="97"/>
                </a:lnTo>
                <a:lnTo>
                  <a:pt x="41" y="97"/>
                </a:lnTo>
                <a:lnTo>
                  <a:pt x="0" y="97"/>
                </a:lnTo>
                <a:lnTo>
                  <a:pt x="4" y="97"/>
                </a:lnTo>
                <a:lnTo>
                  <a:pt x="12" y="93"/>
                </a:lnTo>
                <a:lnTo>
                  <a:pt x="16" y="89"/>
                </a:lnTo>
                <a:lnTo>
                  <a:pt x="16" y="81"/>
                </a:lnTo>
                <a:lnTo>
                  <a:pt x="16" y="16"/>
                </a:lnTo>
                <a:lnTo>
                  <a:pt x="16" y="8"/>
                </a:lnTo>
                <a:lnTo>
                  <a:pt x="12" y="4"/>
                </a:lnTo>
                <a:lnTo>
                  <a:pt x="8" y="4"/>
                </a:lnTo>
                <a:lnTo>
                  <a:pt x="4" y="0"/>
                </a:lnTo>
                <a:lnTo>
                  <a:pt x="0" y="0"/>
                </a:lnTo>
                <a:lnTo>
                  <a:pt x="37" y="0"/>
                </a:lnTo>
                <a:lnTo>
                  <a:pt x="49" y="0"/>
                </a:lnTo>
                <a:lnTo>
                  <a:pt x="57" y="4"/>
                </a:lnTo>
                <a:lnTo>
                  <a:pt x="65" y="8"/>
                </a:lnTo>
                <a:lnTo>
                  <a:pt x="69" y="12"/>
                </a:lnTo>
                <a:lnTo>
                  <a:pt x="73" y="20"/>
                </a:lnTo>
                <a:lnTo>
                  <a:pt x="77" y="29"/>
                </a:lnTo>
                <a:lnTo>
                  <a:pt x="73" y="37"/>
                </a:lnTo>
                <a:lnTo>
                  <a:pt x="69" y="45"/>
                </a:lnTo>
                <a:lnTo>
                  <a:pt x="57" y="53"/>
                </a:lnTo>
                <a:lnTo>
                  <a:pt x="45" y="53"/>
                </a:lnTo>
                <a:lnTo>
                  <a:pt x="41" y="53"/>
                </a:lnTo>
                <a:lnTo>
                  <a:pt x="37" y="53"/>
                </a:lnTo>
                <a:lnTo>
                  <a:pt x="32" y="53"/>
                </a:lnTo>
                <a:lnTo>
                  <a:pt x="28" y="53"/>
                </a:lnTo>
                <a:close/>
                <a:moveTo>
                  <a:pt x="28" y="49"/>
                </a:moveTo>
                <a:lnTo>
                  <a:pt x="32" y="49"/>
                </a:lnTo>
                <a:lnTo>
                  <a:pt x="37" y="49"/>
                </a:lnTo>
                <a:lnTo>
                  <a:pt x="41" y="49"/>
                </a:lnTo>
                <a:lnTo>
                  <a:pt x="49" y="49"/>
                </a:lnTo>
                <a:lnTo>
                  <a:pt x="53" y="45"/>
                </a:lnTo>
                <a:lnTo>
                  <a:pt x="57" y="37"/>
                </a:lnTo>
                <a:lnTo>
                  <a:pt x="61" y="29"/>
                </a:lnTo>
                <a:lnTo>
                  <a:pt x="57" y="20"/>
                </a:lnTo>
                <a:lnTo>
                  <a:pt x="57" y="16"/>
                </a:lnTo>
                <a:lnTo>
                  <a:pt x="53" y="12"/>
                </a:lnTo>
                <a:lnTo>
                  <a:pt x="49" y="8"/>
                </a:lnTo>
                <a:lnTo>
                  <a:pt x="45" y="4"/>
                </a:lnTo>
                <a:lnTo>
                  <a:pt x="37" y="4"/>
                </a:lnTo>
                <a:lnTo>
                  <a:pt x="32" y="4"/>
                </a:lnTo>
                <a:lnTo>
                  <a:pt x="28" y="8"/>
                </a:lnTo>
                <a:lnTo>
                  <a:pt x="28" y="49"/>
                </a:lnTo>
                <a:close/>
              </a:path>
            </a:pathLst>
          </a:custGeom>
          <a:solidFill>
            <a:srgbClr val="000000"/>
          </a:solidFill>
          <a:ln w="0">
            <a:solidFill>
              <a:srgbClr val="000000"/>
            </a:solidFill>
            <a:round/>
            <a:headEnd/>
            <a:tailEnd/>
          </a:ln>
        </p:spPr>
        <p:txBody>
          <a:bodyPr/>
          <a:lstStyle/>
          <a:p>
            <a:endParaRPr lang="en-US"/>
          </a:p>
        </p:txBody>
      </p:sp>
      <p:sp>
        <p:nvSpPr>
          <p:cNvPr id="26648" name="Freeform 70"/>
          <p:cNvSpPr>
            <a:spLocks/>
          </p:cNvSpPr>
          <p:nvPr/>
        </p:nvSpPr>
        <p:spPr bwMode="auto">
          <a:xfrm>
            <a:off x="989013" y="2628900"/>
            <a:ext cx="82550" cy="107950"/>
          </a:xfrm>
          <a:custGeom>
            <a:avLst/>
            <a:gdLst>
              <a:gd name="T0" fmla="*/ 56764084 w 49"/>
              <a:gd name="T1" fmla="*/ 0 h 64"/>
              <a:gd name="T2" fmla="*/ 56764084 w 49"/>
              <a:gd name="T3" fmla="*/ 45521157 h 64"/>
              <a:gd name="T4" fmla="*/ 79468696 w 49"/>
              <a:gd name="T5" fmla="*/ 11380289 h 64"/>
              <a:gd name="T6" fmla="*/ 93660553 w 49"/>
              <a:gd name="T7" fmla="*/ 0 h 64"/>
              <a:gd name="T8" fmla="*/ 116365192 w 49"/>
              <a:gd name="T9" fmla="*/ 0 h 64"/>
              <a:gd name="T10" fmla="*/ 116365192 w 49"/>
              <a:gd name="T11" fmla="*/ 0 h 64"/>
              <a:gd name="T12" fmla="*/ 127718340 w 49"/>
              <a:gd name="T13" fmla="*/ 0 h 64"/>
              <a:gd name="T14" fmla="*/ 139071489 w 49"/>
              <a:gd name="T15" fmla="*/ 11380289 h 64"/>
              <a:gd name="T16" fmla="*/ 139071489 w 49"/>
              <a:gd name="T17" fmla="*/ 22760579 h 64"/>
              <a:gd name="T18" fmla="*/ 139071489 w 49"/>
              <a:gd name="T19" fmla="*/ 34140871 h 64"/>
              <a:gd name="T20" fmla="*/ 127718340 w 49"/>
              <a:gd name="T21" fmla="*/ 34140871 h 64"/>
              <a:gd name="T22" fmla="*/ 127718340 w 49"/>
              <a:gd name="T23" fmla="*/ 45521157 h 64"/>
              <a:gd name="T24" fmla="*/ 116365192 w 49"/>
              <a:gd name="T25" fmla="*/ 45521157 h 64"/>
              <a:gd name="T26" fmla="*/ 116365192 w 49"/>
              <a:gd name="T27" fmla="*/ 45521157 h 64"/>
              <a:gd name="T28" fmla="*/ 105013702 w 49"/>
              <a:gd name="T29" fmla="*/ 34140871 h 64"/>
              <a:gd name="T30" fmla="*/ 93660553 w 49"/>
              <a:gd name="T31" fmla="*/ 22760579 h 64"/>
              <a:gd name="T32" fmla="*/ 93660553 w 49"/>
              <a:gd name="T33" fmla="*/ 22760579 h 64"/>
              <a:gd name="T34" fmla="*/ 93660553 w 49"/>
              <a:gd name="T35" fmla="*/ 22760579 h 64"/>
              <a:gd name="T36" fmla="*/ 79468696 w 49"/>
              <a:gd name="T37" fmla="*/ 34140871 h 64"/>
              <a:gd name="T38" fmla="*/ 68117233 w 49"/>
              <a:gd name="T39" fmla="*/ 45521157 h 64"/>
              <a:gd name="T40" fmla="*/ 56764084 w 49"/>
              <a:gd name="T41" fmla="*/ 56899770 h 64"/>
              <a:gd name="T42" fmla="*/ 56764084 w 49"/>
              <a:gd name="T43" fmla="*/ 136560111 h 64"/>
              <a:gd name="T44" fmla="*/ 68117233 w 49"/>
              <a:gd name="T45" fmla="*/ 159320683 h 64"/>
              <a:gd name="T46" fmla="*/ 68117233 w 49"/>
              <a:gd name="T47" fmla="*/ 159320683 h 64"/>
              <a:gd name="T48" fmla="*/ 68117233 w 49"/>
              <a:gd name="T49" fmla="*/ 170700969 h 64"/>
              <a:gd name="T50" fmla="*/ 79468696 w 49"/>
              <a:gd name="T51" fmla="*/ 170700969 h 64"/>
              <a:gd name="T52" fmla="*/ 79468696 w 49"/>
              <a:gd name="T53" fmla="*/ 182081255 h 64"/>
              <a:gd name="T54" fmla="*/ 93660553 w 49"/>
              <a:gd name="T55" fmla="*/ 182081255 h 64"/>
              <a:gd name="T56" fmla="*/ 93660553 w 49"/>
              <a:gd name="T57" fmla="*/ 182081255 h 64"/>
              <a:gd name="T58" fmla="*/ 0 w 49"/>
              <a:gd name="T59" fmla="*/ 182081255 h 64"/>
              <a:gd name="T60" fmla="*/ 0 w 49"/>
              <a:gd name="T61" fmla="*/ 182081255 h 64"/>
              <a:gd name="T62" fmla="*/ 11353152 w 49"/>
              <a:gd name="T63" fmla="*/ 182081255 h 64"/>
              <a:gd name="T64" fmla="*/ 22706304 w 49"/>
              <a:gd name="T65" fmla="*/ 170700969 h 64"/>
              <a:gd name="T66" fmla="*/ 22706304 w 49"/>
              <a:gd name="T67" fmla="*/ 170700969 h 64"/>
              <a:gd name="T68" fmla="*/ 22706304 w 49"/>
              <a:gd name="T69" fmla="*/ 159320683 h 64"/>
              <a:gd name="T70" fmla="*/ 22706304 w 49"/>
              <a:gd name="T71" fmla="*/ 159320683 h 64"/>
              <a:gd name="T72" fmla="*/ 22706304 w 49"/>
              <a:gd name="T73" fmla="*/ 136560111 h 64"/>
              <a:gd name="T74" fmla="*/ 22706304 w 49"/>
              <a:gd name="T75" fmla="*/ 68280056 h 64"/>
              <a:gd name="T76" fmla="*/ 22706304 w 49"/>
              <a:gd name="T77" fmla="*/ 45521157 h 64"/>
              <a:gd name="T78" fmla="*/ 22706304 w 49"/>
              <a:gd name="T79" fmla="*/ 34140871 h 64"/>
              <a:gd name="T80" fmla="*/ 22706304 w 49"/>
              <a:gd name="T81" fmla="*/ 22760579 h 64"/>
              <a:gd name="T82" fmla="*/ 22706304 w 49"/>
              <a:gd name="T83" fmla="*/ 22760579 h 64"/>
              <a:gd name="T84" fmla="*/ 22706304 w 49"/>
              <a:gd name="T85" fmla="*/ 22760579 h 64"/>
              <a:gd name="T86" fmla="*/ 11353152 w 49"/>
              <a:gd name="T87" fmla="*/ 22760579 h 64"/>
              <a:gd name="T88" fmla="*/ 11353152 w 49"/>
              <a:gd name="T89" fmla="*/ 22760579 h 64"/>
              <a:gd name="T90" fmla="*/ 0 w 49"/>
              <a:gd name="T91" fmla="*/ 22760579 h 64"/>
              <a:gd name="T92" fmla="*/ 0 w 49"/>
              <a:gd name="T93" fmla="*/ 11380289 h 64"/>
              <a:gd name="T94" fmla="*/ 56764084 w 49"/>
              <a:gd name="T95" fmla="*/ 0 h 64"/>
              <a:gd name="T96" fmla="*/ 56764084 w 49"/>
              <a:gd name="T97" fmla="*/ 0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4"/>
              <a:gd name="T149" fmla="*/ 49 w 49"/>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4">
                <a:moveTo>
                  <a:pt x="20" y="0"/>
                </a:moveTo>
                <a:lnTo>
                  <a:pt x="20" y="16"/>
                </a:lnTo>
                <a:lnTo>
                  <a:pt x="28" y="4"/>
                </a:lnTo>
                <a:lnTo>
                  <a:pt x="33" y="0"/>
                </a:lnTo>
                <a:lnTo>
                  <a:pt x="41" y="0"/>
                </a:lnTo>
                <a:lnTo>
                  <a:pt x="45" y="0"/>
                </a:lnTo>
                <a:lnTo>
                  <a:pt x="49" y="4"/>
                </a:lnTo>
                <a:lnTo>
                  <a:pt x="49" y="8"/>
                </a:lnTo>
                <a:lnTo>
                  <a:pt x="49" y="12"/>
                </a:lnTo>
                <a:lnTo>
                  <a:pt x="45" y="12"/>
                </a:lnTo>
                <a:lnTo>
                  <a:pt x="45" y="16"/>
                </a:lnTo>
                <a:lnTo>
                  <a:pt x="41" y="16"/>
                </a:lnTo>
                <a:lnTo>
                  <a:pt x="37" y="12"/>
                </a:lnTo>
                <a:lnTo>
                  <a:pt x="33" y="8"/>
                </a:lnTo>
                <a:lnTo>
                  <a:pt x="28" y="12"/>
                </a:lnTo>
                <a:lnTo>
                  <a:pt x="24" y="16"/>
                </a:lnTo>
                <a:lnTo>
                  <a:pt x="20" y="20"/>
                </a:lnTo>
                <a:lnTo>
                  <a:pt x="20" y="48"/>
                </a:lnTo>
                <a:lnTo>
                  <a:pt x="24" y="56"/>
                </a:lnTo>
                <a:lnTo>
                  <a:pt x="24" y="60"/>
                </a:lnTo>
                <a:lnTo>
                  <a:pt x="28" y="60"/>
                </a:lnTo>
                <a:lnTo>
                  <a:pt x="28" y="64"/>
                </a:lnTo>
                <a:lnTo>
                  <a:pt x="33" y="64"/>
                </a:lnTo>
                <a:lnTo>
                  <a:pt x="0" y="64"/>
                </a:lnTo>
                <a:lnTo>
                  <a:pt x="4" y="64"/>
                </a:lnTo>
                <a:lnTo>
                  <a:pt x="8" y="60"/>
                </a:lnTo>
                <a:lnTo>
                  <a:pt x="8" y="56"/>
                </a:lnTo>
                <a:lnTo>
                  <a:pt x="8" y="48"/>
                </a:lnTo>
                <a:lnTo>
                  <a:pt x="8" y="24"/>
                </a:lnTo>
                <a:lnTo>
                  <a:pt x="8" y="16"/>
                </a:lnTo>
                <a:lnTo>
                  <a:pt x="8" y="12"/>
                </a:lnTo>
                <a:lnTo>
                  <a:pt x="8" y="8"/>
                </a:lnTo>
                <a:lnTo>
                  <a:pt x="4" y="8"/>
                </a:lnTo>
                <a:lnTo>
                  <a:pt x="0" y="8"/>
                </a:lnTo>
                <a:lnTo>
                  <a:pt x="0" y="4"/>
                </a:lnTo>
                <a:lnTo>
                  <a:pt x="20" y="0"/>
                </a:lnTo>
                <a:close/>
              </a:path>
            </a:pathLst>
          </a:custGeom>
          <a:solidFill>
            <a:srgbClr val="000000"/>
          </a:solidFill>
          <a:ln w="0">
            <a:solidFill>
              <a:srgbClr val="000000"/>
            </a:solidFill>
            <a:round/>
            <a:headEnd/>
            <a:tailEnd/>
          </a:ln>
        </p:spPr>
        <p:txBody>
          <a:bodyPr/>
          <a:lstStyle/>
          <a:p>
            <a:endParaRPr lang="en-US"/>
          </a:p>
        </p:txBody>
      </p:sp>
      <p:sp>
        <p:nvSpPr>
          <p:cNvPr id="26649" name="Freeform 71"/>
          <p:cNvSpPr>
            <a:spLocks noEditPoints="1"/>
          </p:cNvSpPr>
          <p:nvPr/>
        </p:nvSpPr>
        <p:spPr bwMode="auto">
          <a:xfrm>
            <a:off x="1079500" y="2628900"/>
            <a:ext cx="101600" cy="107950"/>
          </a:xfrm>
          <a:custGeom>
            <a:avLst/>
            <a:gdLst>
              <a:gd name="T0" fmla="*/ 88771755 w 61"/>
              <a:gd name="T1" fmla="*/ 0 h 64"/>
              <a:gd name="T2" fmla="*/ 110965546 w 61"/>
              <a:gd name="T3" fmla="*/ 0 h 64"/>
              <a:gd name="T4" fmla="*/ 133159311 w 61"/>
              <a:gd name="T5" fmla="*/ 11380289 h 64"/>
              <a:gd name="T6" fmla="*/ 144255360 w 61"/>
              <a:gd name="T7" fmla="*/ 22760579 h 64"/>
              <a:gd name="T8" fmla="*/ 169222305 w 61"/>
              <a:gd name="T9" fmla="*/ 56899770 h 64"/>
              <a:gd name="T10" fmla="*/ 169222305 w 61"/>
              <a:gd name="T11" fmla="*/ 91040627 h 64"/>
              <a:gd name="T12" fmla="*/ 169222305 w 61"/>
              <a:gd name="T13" fmla="*/ 113801226 h 64"/>
              <a:gd name="T14" fmla="*/ 155351410 w 61"/>
              <a:gd name="T15" fmla="*/ 136560111 h 64"/>
              <a:gd name="T16" fmla="*/ 144255360 w 61"/>
              <a:gd name="T17" fmla="*/ 159320683 h 64"/>
              <a:gd name="T18" fmla="*/ 122061595 w 61"/>
              <a:gd name="T19" fmla="*/ 170700969 h 64"/>
              <a:gd name="T20" fmla="*/ 110965546 w 61"/>
              <a:gd name="T21" fmla="*/ 182081255 h 64"/>
              <a:gd name="T22" fmla="*/ 77675705 w 61"/>
              <a:gd name="T23" fmla="*/ 182081255 h 64"/>
              <a:gd name="T24" fmla="*/ 55481940 w 61"/>
              <a:gd name="T25" fmla="*/ 182081255 h 64"/>
              <a:gd name="T26" fmla="*/ 33289828 w 61"/>
              <a:gd name="T27" fmla="*/ 170700969 h 64"/>
              <a:gd name="T28" fmla="*/ 22193771 w 61"/>
              <a:gd name="T29" fmla="*/ 159320683 h 64"/>
              <a:gd name="T30" fmla="*/ 0 w 61"/>
              <a:gd name="T31" fmla="*/ 125181512 h 64"/>
              <a:gd name="T32" fmla="*/ 0 w 61"/>
              <a:gd name="T33" fmla="*/ 91040627 h 64"/>
              <a:gd name="T34" fmla="*/ 0 w 61"/>
              <a:gd name="T35" fmla="*/ 68280056 h 64"/>
              <a:gd name="T36" fmla="*/ 11096053 w 61"/>
              <a:gd name="T37" fmla="*/ 45521157 h 64"/>
              <a:gd name="T38" fmla="*/ 22193771 w 61"/>
              <a:gd name="T39" fmla="*/ 22760579 h 64"/>
              <a:gd name="T40" fmla="*/ 44385877 w 61"/>
              <a:gd name="T41" fmla="*/ 11380289 h 64"/>
              <a:gd name="T42" fmla="*/ 66579655 w 61"/>
              <a:gd name="T43" fmla="*/ 0 h 64"/>
              <a:gd name="T44" fmla="*/ 88771755 w 61"/>
              <a:gd name="T45" fmla="*/ 0 h 64"/>
              <a:gd name="T46" fmla="*/ 77675705 w 61"/>
              <a:gd name="T47" fmla="*/ 11380289 h 64"/>
              <a:gd name="T48" fmla="*/ 66579655 w 61"/>
              <a:gd name="T49" fmla="*/ 11380289 h 64"/>
              <a:gd name="T50" fmla="*/ 55481940 w 61"/>
              <a:gd name="T51" fmla="*/ 11380289 h 64"/>
              <a:gd name="T52" fmla="*/ 44385877 w 61"/>
              <a:gd name="T53" fmla="*/ 22760579 h 64"/>
              <a:gd name="T54" fmla="*/ 44385877 w 61"/>
              <a:gd name="T55" fmla="*/ 34140871 h 64"/>
              <a:gd name="T56" fmla="*/ 33289828 w 61"/>
              <a:gd name="T57" fmla="*/ 56899770 h 64"/>
              <a:gd name="T58" fmla="*/ 33289828 w 61"/>
              <a:gd name="T59" fmla="*/ 79660341 h 64"/>
              <a:gd name="T60" fmla="*/ 33289828 w 61"/>
              <a:gd name="T61" fmla="*/ 113801226 h 64"/>
              <a:gd name="T62" fmla="*/ 44385877 w 61"/>
              <a:gd name="T63" fmla="*/ 147940397 h 64"/>
              <a:gd name="T64" fmla="*/ 66579655 w 61"/>
              <a:gd name="T65" fmla="*/ 170700969 h 64"/>
              <a:gd name="T66" fmla="*/ 88771755 w 61"/>
              <a:gd name="T67" fmla="*/ 170700969 h 64"/>
              <a:gd name="T68" fmla="*/ 110965546 w 61"/>
              <a:gd name="T69" fmla="*/ 170700969 h 64"/>
              <a:gd name="T70" fmla="*/ 122061595 w 61"/>
              <a:gd name="T71" fmla="*/ 159320683 h 64"/>
              <a:gd name="T72" fmla="*/ 133159311 w 61"/>
              <a:gd name="T73" fmla="*/ 136560111 h 64"/>
              <a:gd name="T74" fmla="*/ 133159311 w 61"/>
              <a:gd name="T75" fmla="*/ 102420913 h 64"/>
              <a:gd name="T76" fmla="*/ 133159311 w 61"/>
              <a:gd name="T77" fmla="*/ 56899770 h 64"/>
              <a:gd name="T78" fmla="*/ 110965546 w 61"/>
              <a:gd name="T79" fmla="*/ 22760579 h 64"/>
              <a:gd name="T80" fmla="*/ 99869470 w 61"/>
              <a:gd name="T81" fmla="*/ 11380289 h 64"/>
              <a:gd name="T82" fmla="*/ 77675705 w 61"/>
              <a:gd name="T83" fmla="*/ 11380289 h 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
              <a:gd name="T127" fmla="*/ 0 h 64"/>
              <a:gd name="T128" fmla="*/ 61 w 61"/>
              <a:gd name="T129" fmla="*/ 64 h 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 h="64">
                <a:moveTo>
                  <a:pt x="32" y="0"/>
                </a:moveTo>
                <a:lnTo>
                  <a:pt x="40" y="0"/>
                </a:lnTo>
                <a:lnTo>
                  <a:pt x="48" y="4"/>
                </a:lnTo>
                <a:lnTo>
                  <a:pt x="52" y="8"/>
                </a:lnTo>
                <a:lnTo>
                  <a:pt x="61" y="20"/>
                </a:lnTo>
                <a:lnTo>
                  <a:pt x="61" y="32"/>
                </a:lnTo>
                <a:lnTo>
                  <a:pt x="61" y="40"/>
                </a:lnTo>
                <a:lnTo>
                  <a:pt x="56" y="48"/>
                </a:lnTo>
                <a:lnTo>
                  <a:pt x="52" y="56"/>
                </a:lnTo>
                <a:lnTo>
                  <a:pt x="44" y="60"/>
                </a:lnTo>
                <a:lnTo>
                  <a:pt x="40" y="64"/>
                </a:lnTo>
                <a:lnTo>
                  <a:pt x="28" y="64"/>
                </a:lnTo>
                <a:lnTo>
                  <a:pt x="20" y="64"/>
                </a:lnTo>
                <a:lnTo>
                  <a:pt x="12" y="60"/>
                </a:lnTo>
                <a:lnTo>
                  <a:pt x="8" y="56"/>
                </a:lnTo>
                <a:lnTo>
                  <a:pt x="0" y="44"/>
                </a:lnTo>
                <a:lnTo>
                  <a:pt x="0" y="32"/>
                </a:lnTo>
                <a:lnTo>
                  <a:pt x="0" y="24"/>
                </a:lnTo>
                <a:lnTo>
                  <a:pt x="4" y="16"/>
                </a:lnTo>
                <a:lnTo>
                  <a:pt x="8" y="8"/>
                </a:lnTo>
                <a:lnTo>
                  <a:pt x="16" y="4"/>
                </a:lnTo>
                <a:lnTo>
                  <a:pt x="24" y="0"/>
                </a:lnTo>
                <a:lnTo>
                  <a:pt x="32" y="0"/>
                </a:lnTo>
                <a:close/>
                <a:moveTo>
                  <a:pt x="28" y="4"/>
                </a:moveTo>
                <a:lnTo>
                  <a:pt x="24" y="4"/>
                </a:lnTo>
                <a:lnTo>
                  <a:pt x="20" y="4"/>
                </a:lnTo>
                <a:lnTo>
                  <a:pt x="16" y="8"/>
                </a:lnTo>
                <a:lnTo>
                  <a:pt x="16" y="12"/>
                </a:lnTo>
                <a:lnTo>
                  <a:pt x="12" y="20"/>
                </a:lnTo>
                <a:lnTo>
                  <a:pt x="12" y="28"/>
                </a:lnTo>
                <a:lnTo>
                  <a:pt x="12" y="40"/>
                </a:lnTo>
                <a:lnTo>
                  <a:pt x="16" y="52"/>
                </a:lnTo>
                <a:lnTo>
                  <a:pt x="24" y="60"/>
                </a:lnTo>
                <a:lnTo>
                  <a:pt x="32" y="60"/>
                </a:lnTo>
                <a:lnTo>
                  <a:pt x="40" y="60"/>
                </a:lnTo>
                <a:lnTo>
                  <a:pt x="44" y="56"/>
                </a:lnTo>
                <a:lnTo>
                  <a:pt x="48" y="48"/>
                </a:lnTo>
                <a:lnTo>
                  <a:pt x="48" y="36"/>
                </a:lnTo>
                <a:lnTo>
                  <a:pt x="48" y="20"/>
                </a:lnTo>
                <a:lnTo>
                  <a:pt x="40" y="8"/>
                </a:lnTo>
                <a:lnTo>
                  <a:pt x="36" y="4"/>
                </a:lnTo>
                <a:lnTo>
                  <a:pt x="28" y="4"/>
                </a:lnTo>
                <a:close/>
              </a:path>
            </a:pathLst>
          </a:custGeom>
          <a:solidFill>
            <a:srgbClr val="000000"/>
          </a:solidFill>
          <a:ln w="0">
            <a:solidFill>
              <a:srgbClr val="000000"/>
            </a:solidFill>
            <a:round/>
            <a:headEnd/>
            <a:tailEnd/>
          </a:ln>
        </p:spPr>
        <p:txBody>
          <a:bodyPr/>
          <a:lstStyle/>
          <a:p>
            <a:endParaRPr lang="en-US"/>
          </a:p>
        </p:txBody>
      </p:sp>
      <p:sp>
        <p:nvSpPr>
          <p:cNvPr id="26650" name="Freeform 72"/>
          <p:cNvSpPr>
            <a:spLocks noEditPoints="1"/>
          </p:cNvSpPr>
          <p:nvPr/>
        </p:nvSpPr>
        <p:spPr bwMode="auto">
          <a:xfrm>
            <a:off x="1189038" y="2628900"/>
            <a:ext cx="122237" cy="163513"/>
          </a:xfrm>
          <a:custGeom>
            <a:avLst/>
            <a:gdLst>
              <a:gd name="T0" fmla="*/ 67293978 w 73"/>
              <a:gd name="T1" fmla="*/ 0 h 97"/>
              <a:gd name="T2" fmla="*/ 67293978 w 73"/>
              <a:gd name="T3" fmla="*/ 34098363 h 97"/>
              <a:gd name="T4" fmla="*/ 100939280 w 73"/>
              <a:gd name="T5" fmla="*/ 0 h 97"/>
              <a:gd name="T6" fmla="*/ 134586282 w 73"/>
              <a:gd name="T7" fmla="*/ 0 h 97"/>
              <a:gd name="T8" fmla="*/ 179448917 w 73"/>
              <a:gd name="T9" fmla="*/ 11366682 h 97"/>
              <a:gd name="T10" fmla="*/ 204683312 w 73"/>
              <a:gd name="T11" fmla="*/ 79565090 h 97"/>
              <a:gd name="T12" fmla="*/ 168233258 w 73"/>
              <a:gd name="T13" fmla="*/ 159128494 h 97"/>
              <a:gd name="T14" fmla="*/ 112154965 w 73"/>
              <a:gd name="T15" fmla="*/ 181861851 h 97"/>
              <a:gd name="T16" fmla="*/ 89723621 w 73"/>
              <a:gd name="T17" fmla="*/ 181861851 h 97"/>
              <a:gd name="T18" fmla="*/ 67293978 w 73"/>
              <a:gd name="T19" fmla="*/ 170495173 h 97"/>
              <a:gd name="T20" fmla="*/ 78507962 w 73"/>
              <a:gd name="T21" fmla="*/ 252900694 h 97"/>
              <a:gd name="T22" fmla="*/ 78507962 w 73"/>
              <a:gd name="T23" fmla="*/ 264267373 h 97"/>
              <a:gd name="T24" fmla="*/ 89723621 w 73"/>
              <a:gd name="T25" fmla="*/ 275634051 h 97"/>
              <a:gd name="T26" fmla="*/ 100939280 w 73"/>
              <a:gd name="T27" fmla="*/ 275634051 h 97"/>
              <a:gd name="T28" fmla="*/ 0 w 73"/>
              <a:gd name="T29" fmla="*/ 275634051 h 97"/>
              <a:gd name="T30" fmla="*/ 22431324 w 73"/>
              <a:gd name="T31" fmla="*/ 264267373 h 97"/>
              <a:gd name="T32" fmla="*/ 33646989 w 73"/>
              <a:gd name="T33" fmla="*/ 264267373 h 97"/>
              <a:gd name="T34" fmla="*/ 33646989 w 73"/>
              <a:gd name="T35" fmla="*/ 252900694 h 97"/>
              <a:gd name="T36" fmla="*/ 33646989 w 73"/>
              <a:gd name="T37" fmla="*/ 45465041 h 97"/>
              <a:gd name="T38" fmla="*/ 33646989 w 73"/>
              <a:gd name="T39" fmla="*/ 22733364 h 97"/>
              <a:gd name="T40" fmla="*/ 33646989 w 73"/>
              <a:gd name="T41" fmla="*/ 22733364 h 97"/>
              <a:gd name="T42" fmla="*/ 22431324 w 73"/>
              <a:gd name="T43" fmla="*/ 22733364 h 97"/>
              <a:gd name="T44" fmla="*/ 11215662 w 73"/>
              <a:gd name="T45" fmla="*/ 22733364 h 97"/>
              <a:gd name="T46" fmla="*/ 67293978 w 73"/>
              <a:gd name="T47" fmla="*/ 45465041 h 97"/>
              <a:gd name="T48" fmla="*/ 78507962 w 73"/>
              <a:gd name="T49" fmla="*/ 136396823 h 97"/>
              <a:gd name="T50" fmla="*/ 78507962 w 73"/>
              <a:gd name="T51" fmla="*/ 159128494 h 97"/>
              <a:gd name="T52" fmla="*/ 100939280 w 73"/>
              <a:gd name="T53" fmla="*/ 170495173 h 97"/>
              <a:gd name="T54" fmla="*/ 134586282 w 73"/>
              <a:gd name="T55" fmla="*/ 170495173 h 97"/>
              <a:gd name="T56" fmla="*/ 157017599 w 73"/>
              <a:gd name="T57" fmla="*/ 136396823 h 97"/>
              <a:gd name="T58" fmla="*/ 157017599 w 73"/>
              <a:gd name="T59" fmla="*/ 68198411 h 97"/>
              <a:gd name="T60" fmla="*/ 134586282 w 73"/>
              <a:gd name="T61" fmla="*/ 34098363 h 97"/>
              <a:gd name="T62" fmla="*/ 100939280 w 73"/>
              <a:gd name="T63" fmla="*/ 22733364 h 97"/>
              <a:gd name="T64" fmla="*/ 89723621 w 73"/>
              <a:gd name="T65" fmla="*/ 34098363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97"/>
              <a:gd name="T101" fmla="*/ 73 w 73"/>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97">
                <a:moveTo>
                  <a:pt x="4" y="4"/>
                </a:moveTo>
                <a:lnTo>
                  <a:pt x="24" y="0"/>
                </a:lnTo>
                <a:lnTo>
                  <a:pt x="24" y="12"/>
                </a:lnTo>
                <a:lnTo>
                  <a:pt x="32" y="8"/>
                </a:lnTo>
                <a:lnTo>
                  <a:pt x="36" y="0"/>
                </a:lnTo>
                <a:lnTo>
                  <a:pt x="40" y="0"/>
                </a:lnTo>
                <a:lnTo>
                  <a:pt x="48" y="0"/>
                </a:lnTo>
                <a:lnTo>
                  <a:pt x="56" y="0"/>
                </a:lnTo>
                <a:lnTo>
                  <a:pt x="64" y="4"/>
                </a:lnTo>
                <a:lnTo>
                  <a:pt x="68" y="16"/>
                </a:lnTo>
                <a:lnTo>
                  <a:pt x="73" y="28"/>
                </a:lnTo>
                <a:lnTo>
                  <a:pt x="68" y="44"/>
                </a:lnTo>
                <a:lnTo>
                  <a:pt x="60" y="56"/>
                </a:lnTo>
                <a:lnTo>
                  <a:pt x="52" y="64"/>
                </a:lnTo>
                <a:lnTo>
                  <a:pt x="40" y="64"/>
                </a:lnTo>
                <a:lnTo>
                  <a:pt x="36" y="64"/>
                </a:lnTo>
                <a:lnTo>
                  <a:pt x="32" y="64"/>
                </a:lnTo>
                <a:lnTo>
                  <a:pt x="28" y="64"/>
                </a:lnTo>
                <a:lnTo>
                  <a:pt x="24" y="60"/>
                </a:lnTo>
                <a:lnTo>
                  <a:pt x="24" y="81"/>
                </a:lnTo>
                <a:lnTo>
                  <a:pt x="28" y="89"/>
                </a:lnTo>
                <a:lnTo>
                  <a:pt x="28" y="93"/>
                </a:lnTo>
                <a:lnTo>
                  <a:pt x="32" y="97"/>
                </a:lnTo>
                <a:lnTo>
                  <a:pt x="36" y="97"/>
                </a:lnTo>
                <a:lnTo>
                  <a:pt x="0" y="97"/>
                </a:lnTo>
                <a:lnTo>
                  <a:pt x="4" y="97"/>
                </a:lnTo>
                <a:lnTo>
                  <a:pt x="8" y="93"/>
                </a:lnTo>
                <a:lnTo>
                  <a:pt x="12" y="93"/>
                </a:lnTo>
                <a:lnTo>
                  <a:pt x="12" y="89"/>
                </a:lnTo>
                <a:lnTo>
                  <a:pt x="12" y="81"/>
                </a:lnTo>
                <a:lnTo>
                  <a:pt x="12" y="16"/>
                </a:lnTo>
                <a:lnTo>
                  <a:pt x="12" y="12"/>
                </a:lnTo>
                <a:lnTo>
                  <a:pt x="12" y="8"/>
                </a:lnTo>
                <a:lnTo>
                  <a:pt x="8" y="8"/>
                </a:lnTo>
                <a:lnTo>
                  <a:pt x="4" y="8"/>
                </a:lnTo>
                <a:lnTo>
                  <a:pt x="4" y="4"/>
                </a:lnTo>
                <a:close/>
                <a:moveTo>
                  <a:pt x="24" y="16"/>
                </a:moveTo>
                <a:lnTo>
                  <a:pt x="24" y="40"/>
                </a:lnTo>
                <a:lnTo>
                  <a:pt x="28" y="48"/>
                </a:lnTo>
                <a:lnTo>
                  <a:pt x="28" y="52"/>
                </a:lnTo>
                <a:lnTo>
                  <a:pt x="28" y="56"/>
                </a:lnTo>
                <a:lnTo>
                  <a:pt x="32" y="60"/>
                </a:lnTo>
                <a:lnTo>
                  <a:pt x="36" y="60"/>
                </a:lnTo>
                <a:lnTo>
                  <a:pt x="40" y="60"/>
                </a:lnTo>
                <a:lnTo>
                  <a:pt x="48" y="60"/>
                </a:lnTo>
                <a:lnTo>
                  <a:pt x="52" y="56"/>
                </a:lnTo>
                <a:lnTo>
                  <a:pt x="56" y="48"/>
                </a:lnTo>
                <a:lnTo>
                  <a:pt x="60" y="36"/>
                </a:lnTo>
                <a:lnTo>
                  <a:pt x="56" y="24"/>
                </a:lnTo>
                <a:lnTo>
                  <a:pt x="52" y="16"/>
                </a:lnTo>
                <a:lnTo>
                  <a:pt x="48" y="12"/>
                </a:lnTo>
                <a:lnTo>
                  <a:pt x="40" y="8"/>
                </a:lnTo>
                <a:lnTo>
                  <a:pt x="36" y="8"/>
                </a:lnTo>
                <a:lnTo>
                  <a:pt x="36" y="12"/>
                </a:lnTo>
                <a:lnTo>
                  <a:pt x="32" y="12"/>
                </a:lnTo>
                <a:lnTo>
                  <a:pt x="24" y="16"/>
                </a:lnTo>
                <a:close/>
              </a:path>
            </a:pathLst>
          </a:custGeom>
          <a:solidFill>
            <a:srgbClr val="000000"/>
          </a:solidFill>
          <a:ln w="0">
            <a:solidFill>
              <a:srgbClr val="000000"/>
            </a:solidFill>
            <a:round/>
            <a:headEnd/>
            <a:tailEnd/>
          </a:ln>
        </p:spPr>
        <p:txBody>
          <a:bodyPr/>
          <a:lstStyle/>
          <a:p>
            <a:endParaRPr lang="en-US"/>
          </a:p>
        </p:txBody>
      </p:sp>
      <p:sp>
        <p:nvSpPr>
          <p:cNvPr id="26651" name="Freeform 73"/>
          <p:cNvSpPr>
            <a:spLocks noEditPoints="1"/>
          </p:cNvSpPr>
          <p:nvPr/>
        </p:nvSpPr>
        <p:spPr bwMode="auto">
          <a:xfrm>
            <a:off x="1325563" y="2628900"/>
            <a:ext cx="87312" cy="107950"/>
          </a:xfrm>
          <a:custGeom>
            <a:avLst/>
            <a:gdLst>
              <a:gd name="T0" fmla="*/ 33831724 w 52"/>
              <a:gd name="T1" fmla="*/ 68280056 h 64"/>
              <a:gd name="T2" fmla="*/ 33831724 w 52"/>
              <a:gd name="T3" fmla="*/ 102420913 h 64"/>
              <a:gd name="T4" fmla="*/ 45108401 w 52"/>
              <a:gd name="T5" fmla="*/ 125181512 h 64"/>
              <a:gd name="T6" fmla="*/ 67663448 w 52"/>
              <a:gd name="T7" fmla="*/ 147940397 h 64"/>
              <a:gd name="T8" fmla="*/ 90216803 w 52"/>
              <a:gd name="T9" fmla="*/ 147940397 h 64"/>
              <a:gd name="T10" fmla="*/ 112771863 w 52"/>
              <a:gd name="T11" fmla="*/ 147940397 h 64"/>
              <a:gd name="T12" fmla="*/ 124048540 w 52"/>
              <a:gd name="T13" fmla="*/ 147940397 h 64"/>
              <a:gd name="T14" fmla="*/ 135326896 w 52"/>
              <a:gd name="T15" fmla="*/ 136560111 h 64"/>
              <a:gd name="T16" fmla="*/ 146603574 w 52"/>
              <a:gd name="T17" fmla="*/ 113801226 h 64"/>
              <a:gd name="T18" fmla="*/ 146603574 w 52"/>
              <a:gd name="T19" fmla="*/ 113801226 h 64"/>
              <a:gd name="T20" fmla="*/ 146603574 w 52"/>
              <a:gd name="T21" fmla="*/ 136560111 h 64"/>
              <a:gd name="T22" fmla="*/ 124048540 w 52"/>
              <a:gd name="T23" fmla="*/ 170700969 h 64"/>
              <a:gd name="T24" fmla="*/ 101495159 w 52"/>
              <a:gd name="T25" fmla="*/ 182081255 h 64"/>
              <a:gd name="T26" fmla="*/ 78940126 w 52"/>
              <a:gd name="T27" fmla="*/ 182081255 h 64"/>
              <a:gd name="T28" fmla="*/ 45108401 w 52"/>
              <a:gd name="T29" fmla="*/ 182081255 h 64"/>
              <a:gd name="T30" fmla="*/ 22555040 w 52"/>
              <a:gd name="T31" fmla="*/ 159320683 h 64"/>
              <a:gd name="T32" fmla="*/ 0 w 52"/>
              <a:gd name="T33" fmla="*/ 136560111 h 64"/>
              <a:gd name="T34" fmla="*/ 0 w 52"/>
              <a:gd name="T35" fmla="*/ 91040627 h 64"/>
              <a:gd name="T36" fmla="*/ 0 w 52"/>
              <a:gd name="T37" fmla="*/ 56899770 h 64"/>
              <a:gd name="T38" fmla="*/ 22555040 w 52"/>
              <a:gd name="T39" fmla="*/ 22760579 h 64"/>
              <a:gd name="T40" fmla="*/ 45108401 w 52"/>
              <a:gd name="T41" fmla="*/ 0 h 64"/>
              <a:gd name="T42" fmla="*/ 78940126 w 52"/>
              <a:gd name="T43" fmla="*/ 0 h 64"/>
              <a:gd name="T44" fmla="*/ 112771863 w 52"/>
              <a:gd name="T45" fmla="*/ 0 h 64"/>
              <a:gd name="T46" fmla="*/ 135326896 w 52"/>
              <a:gd name="T47" fmla="*/ 11380289 h 64"/>
              <a:gd name="T48" fmla="*/ 146603574 w 52"/>
              <a:gd name="T49" fmla="*/ 34140871 h 64"/>
              <a:gd name="T50" fmla="*/ 146603574 w 52"/>
              <a:gd name="T51" fmla="*/ 68280056 h 64"/>
              <a:gd name="T52" fmla="*/ 33831724 w 52"/>
              <a:gd name="T53" fmla="*/ 68280056 h 64"/>
              <a:gd name="T54" fmla="*/ 33831724 w 52"/>
              <a:gd name="T55" fmla="*/ 56899770 h 64"/>
              <a:gd name="T56" fmla="*/ 112771863 w 52"/>
              <a:gd name="T57" fmla="*/ 56899770 h 64"/>
              <a:gd name="T58" fmla="*/ 112771863 w 52"/>
              <a:gd name="T59" fmla="*/ 45521157 h 64"/>
              <a:gd name="T60" fmla="*/ 101495159 w 52"/>
              <a:gd name="T61" fmla="*/ 34140871 h 64"/>
              <a:gd name="T62" fmla="*/ 101495159 w 52"/>
              <a:gd name="T63" fmla="*/ 22760579 h 64"/>
              <a:gd name="T64" fmla="*/ 90216803 w 52"/>
              <a:gd name="T65" fmla="*/ 11380289 h 64"/>
              <a:gd name="T66" fmla="*/ 78940126 w 52"/>
              <a:gd name="T67" fmla="*/ 11380289 h 64"/>
              <a:gd name="T68" fmla="*/ 67663448 w 52"/>
              <a:gd name="T69" fmla="*/ 11380289 h 64"/>
              <a:gd name="T70" fmla="*/ 56386771 w 52"/>
              <a:gd name="T71" fmla="*/ 11380289 h 64"/>
              <a:gd name="T72" fmla="*/ 45108401 w 52"/>
              <a:gd name="T73" fmla="*/ 22760579 h 64"/>
              <a:gd name="T74" fmla="*/ 33831724 w 52"/>
              <a:gd name="T75" fmla="*/ 34140871 h 64"/>
              <a:gd name="T76" fmla="*/ 33831724 w 52"/>
              <a:gd name="T77" fmla="*/ 56899770 h 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
              <a:gd name="T118" fmla="*/ 0 h 64"/>
              <a:gd name="T119" fmla="*/ 52 w 52"/>
              <a:gd name="T120" fmla="*/ 64 h 6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 h="64">
                <a:moveTo>
                  <a:pt x="12" y="24"/>
                </a:moveTo>
                <a:lnTo>
                  <a:pt x="12" y="36"/>
                </a:lnTo>
                <a:lnTo>
                  <a:pt x="16" y="44"/>
                </a:lnTo>
                <a:lnTo>
                  <a:pt x="24" y="52"/>
                </a:lnTo>
                <a:lnTo>
                  <a:pt x="32" y="52"/>
                </a:lnTo>
                <a:lnTo>
                  <a:pt x="40" y="52"/>
                </a:lnTo>
                <a:lnTo>
                  <a:pt x="44" y="52"/>
                </a:lnTo>
                <a:lnTo>
                  <a:pt x="48" y="48"/>
                </a:lnTo>
                <a:lnTo>
                  <a:pt x="52" y="40"/>
                </a:lnTo>
                <a:lnTo>
                  <a:pt x="52" y="48"/>
                </a:lnTo>
                <a:lnTo>
                  <a:pt x="44" y="60"/>
                </a:lnTo>
                <a:lnTo>
                  <a:pt x="36" y="64"/>
                </a:lnTo>
                <a:lnTo>
                  <a:pt x="28" y="64"/>
                </a:lnTo>
                <a:lnTo>
                  <a:pt x="16" y="64"/>
                </a:lnTo>
                <a:lnTo>
                  <a:pt x="8" y="56"/>
                </a:lnTo>
                <a:lnTo>
                  <a:pt x="0" y="48"/>
                </a:lnTo>
                <a:lnTo>
                  <a:pt x="0" y="32"/>
                </a:lnTo>
                <a:lnTo>
                  <a:pt x="0" y="20"/>
                </a:lnTo>
                <a:lnTo>
                  <a:pt x="8" y="8"/>
                </a:lnTo>
                <a:lnTo>
                  <a:pt x="16" y="0"/>
                </a:lnTo>
                <a:lnTo>
                  <a:pt x="28" y="0"/>
                </a:lnTo>
                <a:lnTo>
                  <a:pt x="40" y="0"/>
                </a:lnTo>
                <a:lnTo>
                  <a:pt x="48" y="4"/>
                </a:lnTo>
                <a:lnTo>
                  <a:pt x="52" y="12"/>
                </a:lnTo>
                <a:lnTo>
                  <a:pt x="52" y="24"/>
                </a:lnTo>
                <a:lnTo>
                  <a:pt x="12" y="24"/>
                </a:lnTo>
                <a:close/>
                <a:moveTo>
                  <a:pt x="12" y="20"/>
                </a:moveTo>
                <a:lnTo>
                  <a:pt x="40" y="20"/>
                </a:lnTo>
                <a:lnTo>
                  <a:pt x="40" y="16"/>
                </a:lnTo>
                <a:lnTo>
                  <a:pt x="36" y="12"/>
                </a:lnTo>
                <a:lnTo>
                  <a:pt x="36" y="8"/>
                </a:lnTo>
                <a:lnTo>
                  <a:pt x="32" y="4"/>
                </a:lnTo>
                <a:lnTo>
                  <a:pt x="28" y="4"/>
                </a:lnTo>
                <a:lnTo>
                  <a:pt x="24" y="4"/>
                </a:lnTo>
                <a:lnTo>
                  <a:pt x="20" y="4"/>
                </a:lnTo>
                <a:lnTo>
                  <a:pt x="16" y="8"/>
                </a:lnTo>
                <a:lnTo>
                  <a:pt x="12" y="12"/>
                </a:lnTo>
                <a:lnTo>
                  <a:pt x="12" y="20"/>
                </a:lnTo>
                <a:close/>
              </a:path>
            </a:pathLst>
          </a:custGeom>
          <a:solidFill>
            <a:srgbClr val="000000"/>
          </a:solidFill>
          <a:ln w="0">
            <a:solidFill>
              <a:srgbClr val="000000"/>
            </a:solidFill>
            <a:round/>
            <a:headEnd/>
            <a:tailEnd/>
          </a:ln>
        </p:spPr>
        <p:txBody>
          <a:bodyPr/>
          <a:lstStyle/>
          <a:p>
            <a:endParaRPr lang="en-US"/>
          </a:p>
        </p:txBody>
      </p:sp>
      <p:sp>
        <p:nvSpPr>
          <p:cNvPr id="26652" name="Freeform 74"/>
          <p:cNvSpPr>
            <a:spLocks/>
          </p:cNvSpPr>
          <p:nvPr/>
        </p:nvSpPr>
        <p:spPr bwMode="auto">
          <a:xfrm>
            <a:off x="1427163" y="2628900"/>
            <a:ext cx="82550" cy="107950"/>
          </a:xfrm>
          <a:custGeom>
            <a:avLst/>
            <a:gdLst>
              <a:gd name="T0" fmla="*/ 70954256 w 49"/>
              <a:gd name="T1" fmla="*/ 0 h 64"/>
              <a:gd name="T2" fmla="*/ 70954256 w 49"/>
              <a:gd name="T3" fmla="*/ 45521157 h 64"/>
              <a:gd name="T4" fmla="*/ 82307405 w 49"/>
              <a:gd name="T5" fmla="*/ 11380289 h 64"/>
              <a:gd name="T6" fmla="*/ 93660553 w 49"/>
              <a:gd name="T7" fmla="*/ 0 h 64"/>
              <a:gd name="T8" fmla="*/ 116365192 w 49"/>
              <a:gd name="T9" fmla="*/ 0 h 64"/>
              <a:gd name="T10" fmla="*/ 127718340 w 49"/>
              <a:gd name="T11" fmla="*/ 0 h 64"/>
              <a:gd name="T12" fmla="*/ 127718340 w 49"/>
              <a:gd name="T13" fmla="*/ 0 h 64"/>
              <a:gd name="T14" fmla="*/ 139071489 w 49"/>
              <a:gd name="T15" fmla="*/ 11380289 h 64"/>
              <a:gd name="T16" fmla="*/ 139071489 w 49"/>
              <a:gd name="T17" fmla="*/ 22760579 h 64"/>
              <a:gd name="T18" fmla="*/ 139071489 w 49"/>
              <a:gd name="T19" fmla="*/ 34140871 h 64"/>
              <a:gd name="T20" fmla="*/ 139071489 w 49"/>
              <a:gd name="T21" fmla="*/ 34140871 h 64"/>
              <a:gd name="T22" fmla="*/ 127718340 w 49"/>
              <a:gd name="T23" fmla="*/ 45521157 h 64"/>
              <a:gd name="T24" fmla="*/ 127718340 w 49"/>
              <a:gd name="T25" fmla="*/ 45521157 h 64"/>
              <a:gd name="T26" fmla="*/ 116365192 w 49"/>
              <a:gd name="T27" fmla="*/ 45521157 h 64"/>
              <a:gd name="T28" fmla="*/ 105013702 w 49"/>
              <a:gd name="T29" fmla="*/ 34140871 h 64"/>
              <a:gd name="T30" fmla="*/ 93660553 w 49"/>
              <a:gd name="T31" fmla="*/ 22760579 h 64"/>
              <a:gd name="T32" fmla="*/ 93660553 w 49"/>
              <a:gd name="T33" fmla="*/ 22760579 h 64"/>
              <a:gd name="T34" fmla="*/ 93660553 w 49"/>
              <a:gd name="T35" fmla="*/ 22760579 h 64"/>
              <a:gd name="T36" fmla="*/ 82307405 w 49"/>
              <a:gd name="T37" fmla="*/ 34140871 h 64"/>
              <a:gd name="T38" fmla="*/ 70954256 w 49"/>
              <a:gd name="T39" fmla="*/ 45521157 h 64"/>
              <a:gd name="T40" fmla="*/ 70954256 w 49"/>
              <a:gd name="T41" fmla="*/ 56899770 h 64"/>
              <a:gd name="T42" fmla="*/ 70954256 w 49"/>
              <a:gd name="T43" fmla="*/ 136560111 h 64"/>
              <a:gd name="T44" fmla="*/ 70954256 w 49"/>
              <a:gd name="T45" fmla="*/ 159320683 h 64"/>
              <a:gd name="T46" fmla="*/ 70954256 w 49"/>
              <a:gd name="T47" fmla="*/ 159320683 h 64"/>
              <a:gd name="T48" fmla="*/ 70954256 w 49"/>
              <a:gd name="T49" fmla="*/ 170700969 h 64"/>
              <a:gd name="T50" fmla="*/ 82307405 w 49"/>
              <a:gd name="T51" fmla="*/ 170700969 h 64"/>
              <a:gd name="T52" fmla="*/ 93660553 w 49"/>
              <a:gd name="T53" fmla="*/ 182081255 h 64"/>
              <a:gd name="T54" fmla="*/ 105013702 w 49"/>
              <a:gd name="T55" fmla="*/ 182081255 h 64"/>
              <a:gd name="T56" fmla="*/ 105013702 w 49"/>
              <a:gd name="T57" fmla="*/ 182081255 h 64"/>
              <a:gd name="T58" fmla="*/ 0 w 49"/>
              <a:gd name="T59" fmla="*/ 182081255 h 64"/>
              <a:gd name="T60" fmla="*/ 0 w 49"/>
              <a:gd name="T61" fmla="*/ 182081255 h 64"/>
              <a:gd name="T62" fmla="*/ 11353152 w 49"/>
              <a:gd name="T63" fmla="*/ 182081255 h 64"/>
              <a:gd name="T64" fmla="*/ 25543327 w 49"/>
              <a:gd name="T65" fmla="*/ 170700969 h 64"/>
              <a:gd name="T66" fmla="*/ 25543327 w 49"/>
              <a:gd name="T67" fmla="*/ 170700969 h 64"/>
              <a:gd name="T68" fmla="*/ 36896482 w 49"/>
              <a:gd name="T69" fmla="*/ 159320683 h 64"/>
              <a:gd name="T70" fmla="*/ 36896482 w 49"/>
              <a:gd name="T71" fmla="*/ 159320683 h 64"/>
              <a:gd name="T72" fmla="*/ 36896482 w 49"/>
              <a:gd name="T73" fmla="*/ 136560111 h 64"/>
              <a:gd name="T74" fmla="*/ 36896482 w 49"/>
              <a:gd name="T75" fmla="*/ 68280056 h 64"/>
              <a:gd name="T76" fmla="*/ 36896482 w 49"/>
              <a:gd name="T77" fmla="*/ 45521157 h 64"/>
              <a:gd name="T78" fmla="*/ 25543327 w 49"/>
              <a:gd name="T79" fmla="*/ 34140871 h 64"/>
              <a:gd name="T80" fmla="*/ 25543327 w 49"/>
              <a:gd name="T81" fmla="*/ 22760579 h 64"/>
              <a:gd name="T82" fmla="*/ 25543327 w 49"/>
              <a:gd name="T83" fmla="*/ 22760579 h 64"/>
              <a:gd name="T84" fmla="*/ 25543327 w 49"/>
              <a:gd name="T85" fmla="*/ 22760579 h 64"/>
              <a:gd name="T86" fmla="*/ 25543327 w 49"/>
              <a:gd name="T87" fmla="*/ 22760579 h 64"/>
              <a:gd name="T88" fmla="*/ 11353152 w 49"/>
              <a:gd name="T89" fmla="*/ 22760579 h 64"/>
              <a:gd name="T90" fmla="*/ 0 w 49"/>
              <a:gd name="T91" fmla="*/ 22760579 h 64"/>
              <a:gd name="T92" fmla="*/ 0 w 49"/>
              <a:gd name="T93" fmla="*/ 11380289 h 64"/>
              <a:gd name="T94" fmla="*/ 59602792 w 49"/>
              <a:gd name="T95" fmla="*/ 0 h 64"/>
              <a:gd name="T96" fmla="*/ 70954256 w 49"/>
              <a:gd name="T97" fmla="*/ 0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4"/>
              <a:gd name="T149" fmla="*/ 49 w 49"/>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4">
                <a:moveTo>
                  <a:pt x="25" y="0"/>
                </a:moveTo>
                <a:lnTo>
                  <a:pt x="25" y="16"/>
                </a:lnTo>
                <a:lnTo>
                  <a:pt x="29" y="4"/>
                </a:lnTo>
                <a:lnTo>
                  <a:pt x="33" y="0"/>
                </a:lnTo>
                <a:lnTo>
                  <a:pt x="41" y="0"/>
                </a:lnTo>
                <a:lnTo>
                  <a:pt x="45" y="0"/>
                </a:lnTo>
                <a:lnTo>
                  <a:pt x="49" y="4"/>
                </a:lnTo>
                <a:lnTo>
                  <a:pt x="49" y="8"/>
                </a:lnTo>
                <a:lnTo>
                  <a:pt x="49" y="12"/>
                </a:lnTo>
                <a:lnTo>
                  <a:pt x="45" y="16"/>
                </a:lnTo>
                <a:lnTo>
                  <a:pt x="41" y="16"/>
                </a:lnTo>
                <a:lnTo>
                  <a:pt x="37" y="12"/>
                </a:lnTo>
                <a:lnTo>
                  <a:pt x="33" y="8"/>
                </a:lnTo>
                <a:lnTo>
                  <a:pt x="29" y="12"/>
                </a:lnTo>
                <a:lnTo>
                  <a:pt x="25" y="16"/>
                </a:lnTo>
                <a:lnTo>
                  <a:pt x="25" y="20"/>
                </a:lnTo>
                <a:lnTo>
                  <a:pt x="25" y="48"/>
                </a:lnTo>
                <a:lnTo>
                  <a:pt x="25" y="56"/>
                </a:lnTo>
                <a:lnTo>
                  <a:pt x="25" y="60"/>
                </a:lnTo>
                <a:lnTo>
                  <a:pt x="29" y="60"/>
                </a:lnTo>
                <a:lnTo>
                  <a:pt x="33" y="64"/>
                </a:lnTo>
                <a:lnTo>
                  <a:pt x="37" y="64"/>
                </a:lnTo>
                <a:lnTo>
                  <a:pt x="0" y="64"/>
                </a:lnTo>
                <a:lnTo>
                  <a:pt x="4" y="64"/>
                </a:lnTo>
                <a:lnTo>
                  <a:pt x="9" y="60"/>
                </a:lnTo>
                <a:lnTo>
                  <a:pt x="13" y="56"/>
                </a:lnTo>
                <a:lnTo>
                  <a:pt x="13" y="48"/>
                </a:lnTo>
                <a:lnTo>
                  <a:pt x="13" y="24"/>
                </a:lnTo>
                <a:lnTo>
                  <a:pt x="13" y="16"/>
                </a:lnTo>
                <a:lnTo>
                  <a:pt x="9" y="12"/>
                </a:lnTo>
                <a:lnTo>
                  <a:pt x="9" y="8"/>
                </a:lnTo>
                <a:lnTo>
                  <a:pt x="4" y="8"/>
                </a:lnTo>
                <a:lnTo>
                  <a:pt x="0" y="8"/>
                </a:lnTo>
                <a:lnTo>
                  <a:pt x="0" y="4"/>
                </a:lnTo>
                <a:lnTo>
                  <a:pt x="21" y="0"/>
                </a:lnTo>
                <a:lnTo>
                  <a:pt x="25" y="0"/>
                </a:lnTo>
                <a:close/>
              </a:path>
            </a:pathLst>
          </a:custGeom>
          <a:solidFill>
            <a:srgbClr val="000000"/>
          </a:solidFill>
          <a:ln w="0">
            <a:solidFill>
              <a:srgbClr val="000000"/>
            </a:solidFill>
            <a:round/>
            <a:headEnd/>
            <a:tailEnd/>
          </a:ln>
        </p:spPr>
        <p:txBody>
          <a:bodyPr/>
          <a:lstStyle/>
          <a:p>
            <a:endParaRPr lang="en-US"/>
          </a:p>
        </p:txBody>
      </p:sp>
      <p:sp>
        <p:nvSpPr>
          <p:cNvPr id="26653" name="Freeform 75"/>
          <p:cNvSpPr>
            <a:spLocks/>
          </p:cNvSpPr>
          <p:nvPr/>
        </p:nvSpPr>
        <p:spPr bwMode="auto">
          <a:xfrm>
            <a:off x="1503363" y="2573338"/>
            <a:ext cx="176212" cy="163512"/>
          </a:xfrm>
          <a:custGeom>
            <a:avLst/>
            <a:gdLst>
              <a:gd name="T0" fmla="*/ 0 w 105"/>
              <a:gd name="T1" fmla="*/ 0 h 97"/>
              <a:gd name="T2" fmla="*/ 78859069 w 105"/>
              <a:gd name="T3" fmla="*/ 0 h 97"/>
              <a:gd name="T4" fmla="*/ 250659085 w 105"/>
              <a:gd name="T5" fmla="*/ 207432659 h 97"/>
              <a:gd name="T6" fmla="*/ 250659085 w 105"/>
              <a:gd name="T7" fmla="*/ 45464763 h 97"/>
              <a:gd name="T8" fmla="*/ 239393267 w 105"/>
              <a:gd name="T9" fmla="*/ 22733225 h 97"/>
              <a:gd name="T10" fmla="*/ 239393267 w 105"/>
              <a:gd name="T11" fmla="*/ 11366612 h 97"/>
              <a:gd name="T12" fmla="*/ 228127450 w 105"/>
              <a:gd name="T13" fmla="*/ 11366612 h 97"/>
              <a:gd name="T14" fmla="*/ 216861581 w 105"/>
              <a:gd name="T15" fmla="*/ 0 h 97"/>
              <a:gd name="T16" fmla="*/ 205595763 w 105"/>
              <a:gd name="T17" fmla="*/ 0 h 97"/>
              <a:gd name="T18" fmla="*/ 205595763 w 105"/>
              <a:gd name="T19" fmla="*/ 0 h 97"/>
              <a:gd name="T20" fmla="*/ 295720676 w 105"/>
              <a:gd name="T21" fmla="*/ 0 h 97"/>
              <a:gd name="T22" fmla="*/ 295720676 w 105"/>
              <a:gd name="T23" fmla="*/ 0 h 97"/>
              <a:gd name="T24" fmla="*/ 295720676 w 105"/>
              <a:gd name="T25" fmla="*/ 0 h 97"/>
              <a:gd name="T26" fmla="*/ 273189041 w 105"/>
              <a:gd name="T27" fmla="*/ 11366612 h 97"/>
              <a:gd name="T28" fmla="*/ 261923224 w 105"/>
              <a:gd name="T29" fmla="*/ 11366612 h 97"/>
              <a:gd name="T30" fmla="*/ 261923224 w 105"/>
              <a:gd name="T31" fmla="*/ 22733225 h 97"/>
              <a:gd name="T32" fmla="*/ 261923224 w 105"/>
              <a:gd name="T33" fmla="*/ 45464763 h 97"/>
              <a:gd name="T34" fmla="*/ 261923224 w 105"/>
              <a:gd name="T35" fmla="*/ 275630680 h 97"/>
              <a:gd name="T36" fmla="*/ 250659085 w 105"/>
              <a:gd name="T37" fmla="*/ 275630680 h 97"/>
              <a:gd name="T38" fmla="*/ 78859069 w 105"/>
              <a:gd name="T39" fmla="*/ 56831385 h 97"/>
              <a:gd name="T40" fmla="*/ 78859069 w 105"/>
              <a:gd name="T41" fmla="*/ 230165930 h 97"/>
              <a:gd name="T42" fmla="*/ 78859069 w 105"/>
              <a:gd name="T43" fmla="*/ 252897462 h 97"/>
              <a:gd name="T44" fmla="*/ 78859069 w 105"/>
              <a:gd name="T45" fmla="*/ 264264071 h 97"/>
              <a:gd name="T46" fmla="*/ 90124886 w 105"/>
              <a:gd name="T47" fmla="*/ 275630680 h 97"/>
              <a:gd name="T48" fmla="*/ 101390703 w 105"/>
              <a:gd name="T49" fmla="*/ 275630680 h 97"/>
              <a:gd name="T50" fmla="*/ 115472582 w 105"/>
              <a:gd name="T51" fmla="*/ 275630680 h 97"/>
              <a:gd name="T52" fmla="*/ 115472582 w 105"/>
              <a:gd name="T53" fmla="*/ 275630680 h 97"/>
              <a:gd name="T54" fmla="*/ 22531641 w 105"/>
              <a:gd name="T55" fmla="*/ 275630680 h 97"/>
              <a:gd name="T56" fmla="*/ 22531641 w 105"/>
              <a:gd name="T57" fmla="*/ 275630680 h 97"/>
              <a:gd name="T58" fmla="*/ 33797465 w 105"/>
              <a:gd name="T59" fmla="*/ 275630680 h 97"/>
              <a:gd name="T60" fmla="*/ 45061604 w 105"/>
              <a:gd name="T61" fmla="*/ 264264071 h 97"/>
              <a:gd name="T62" fmla="*/ 56327434 w 105"/>
              <a:gd name="T63" fmla="*/ 264264071 h 97"/>
              <a:gd name="T64" fmla="*/ 56327434 w 105"/>
              <a:gd name="T65" fmla="*/ 252897462 h 97"/>
              <a:gd name="T66" fmla="*/ 56327434 w 105"/>
              <a:gd name="T67" fmla="*/ 230165930 h 97"/>
              <a:gd name="T68" fmla="*/ 56327434 w 105"/>
              <a:gd name="T69" fmla="*/ 34098154 h 97"/>
              <a:gd name="T70" fmla="*/ 45061604 w 105"/>
              <a:gd name="T71" fmla="*/ 22733225 h 97"/>
              <a:gd name="T72" fmla="*/ 45061604 w 105"/>
              <a:gd name="T73" fmla="*/ 22733225 h 97"/>
              <a:gd name="T74" fmla="*/ 33797465 w 105"/>
              <a:gd name="T75" fmla="*/ 11366612 h 97"/>
              <a:gd name="T76" fmla="*/ 22531641 w 105"/>
              <a:gd name="T77" fmla="*/ 11366612 h 97"/>
              <a:gd name="T78" fmla="*/ 11265821 w 105"/>
              <a:gd name="T79" fmla="*/ 11366612 h 97"/>
              <a:gd name="T80" fmla="*/ 0 w 105"/>
              <a:gd name="T81" fmla="*/ 11366612 h 97"/>
              <a:gd name="T82" fmla="*/ 0 w 105"/>
              <a:gd name="T83" fmla="*/ 0 h 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5"/>
              <a:gd name="T127" fmla="*/ 0 h 97"/>
              <a:gd name="T128" fmla="*/ 105 w 105"/>
              <a:gd name="T129" fmla="*/ 97 h 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5" h="97">
                <a:moveTo>
                  <a:pt x="0" y="0"/>
                </a:moveTo>
                <a:lnTo>
                  <a:pt x="28" y="0"/>
                </a:lnTo>
                <a:lnTo>
                  <a:pt x="89" y="73"/>
                </a:lnTo>
                <a:lnTo>
                  <a:pt x="89" y="16"/>
                </a:lnTo>
                <a:lnTo>
                  <a:pt x="85" y="8"/>
                </a:lnTo>
                <a:lnTo>
                  <a:pt x="85" y="4"/>
                </a:lnTo>
                <a:lnTo>
                  <a:pt x="81" y="4"/>
                </a:lnTo>
                <a:lnTo>
                  <a:pt x="77" y="0"/>
                </a:lnTo>
                <a:lnTo>
                  <a:pt x="73" y="0"/>
                </a:lnTo>
                <a:lnTo>
                  <a:pt x="105" y="0"/>
                </a:lnTo>
                <a:lnTo>
                  <a:pt x="97" y="4"/>
                </a:lnTo>
                <a:lnTo>
                  <a:pt x="93" y="4"/>
                </a:lnTo>
                <a:lnTo>
                  <a:pt x="93" y="8"/>
                </a:lnTo>
                <a:lnTo>
                  <a:pt x="93" y="16"/>
                </a:lnTo>
                <a:lnTo>
                  <a:pt x="93" y="97"/>
                </a:lnTo>
                <a:lnTo>
                  <a:pt x="89" y="97"/>
                </a:lnTo>
                <a:lnTo>
                  <a:pt x="28" y="20"/>
                </a:lnTo>
                <a:lnTo>
                  <a:pt x="28" y="81"/>
                </a:lnTo>
                <a:lnTo>
                  <a:pt x="28" y="89"/>
                </a:lnTo>
                <a:lnTo>
                  <a:pt x="28" y="93"/>
                </a:lnTo>
                <a:lnTo>
                  <a:pt x="32" y="97"/>
                </a:lnTo>
                <a:lnTo>
                  <a:pt x="36" y="97"/>
                </a:lnTo>
                <a:lnTo>
                  <a:pt x="41" y="97"/>
                </a:lnTo>
                <a:lnTo>
                  <a:pt x="8" y="97"/>
                </a:lnTo>
                <a:lnTo>
                  <a:pt x="12" y="97"/>
                </a:lnTo>
                <a:lnTo>
                  <a:pt x="16" y="93"/>
                </a:lnTo>
                <a:lnTo>
                  <a:pt x="20" y="93"/>
                </a:lnTo>
                <a:lnTo>
                  <a:pt x="20" y="89"/>
                </a:lnTo>
                <a:lnTo>
                  <a:pt x="20" y="81"/>
                </a:lnTo>
                <a:lnTo>
                  <a:pt x="20" y="12"/>
                </a:lnTo>
                <a:lnTo>
                  <a:pt x="16" y="8"/>
                </a:lnTo>
                <a:lnTo>
                  <a:pt x="12" y="4"/>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6654" name="Freeform 76"/>
          <p:cNvSpPr>
            <a:spLocks noEditPoints="1"/>
          </p:cNvSpPr>
          <p:nvPr/>
        </p:nvSpPr>
        <p:spPr bwMode="auto">
          <a:xfrm>
            <a:off x="1693863" y="2628900"/>
            <a:ext cx="103187" cy="107950"/>
          </a:xfrm>
          <a:custGeom>
            <a:avLst/>
            <a:gdLst>
              <a:gd name="T0" fmla="*/ 94427949 w 61"/>
              <a:gd name="T1" fmla="*/ 0 h 64"/>
              <a:gd name="T2" fmla="*/ 117320259 w 61"/>
              <a:gd name="T3" fmla="*/ 0 h 64"/>
              <a:gd name="T4" fmla="*/ 140212543 w 61"/>
              <a:gd name="T5" fmla="*/ 11380289 h 64"/>
              <a:gd name="T6" fmla="*/ 151657839 w 61"/>
              <a:gd name="T7" fmla="*/ 22760579 h 64"/>
              <a:gd name="T8" fmla="*/ 174550123 w 61"/>
              <a:gd name="T9" fmla="*/ 56899770 h 64"/>
              <a:gd name="T10" fmla="*/ 174550123 w 61"/>
              <a:gd name="T11" fmla="*/ 91040627 h 64"/>
              <a:gd name="T12" fmla="*/ 174550123 w 61"/>
              <a:gd name="T13" fmla="*/ 113801226 h 64"/>
              <a:gd name="T14" fmla="*/ 163104827 w 61"/>
              <a:gd name="T15" fmla="*/ 136560111 h 64"/>
              <a:gd name="T16" fmla="*/ 151657839 w 61"/>
              <a:gd name="T17" fmla="*/ 159320683 h 64"/>
              <a:gd name="T18" fmla="*/ 128767247 w 61"/>
              <a:gd name="T19" fmla="*/ 170700969 h 64"/>
              <a:gd name="T20" fmla="*/ 117320259 w 61"/>
              <a:gd name="T21" fmla="*/ 182081255 h 64"/>
              <a:gd name="T22" fmla="*/ 82982653 w 61"/>
              <a:gd name="T23" fmla="*/ 182081255 h 64"/>
              <a:gd name="T24" fmla="*/ 60090369 w 61"/>
              <a:gd name="T25" fmla="*/ 182081255 h 64"/>
              <a:gd name="T26" fmla="*/ 37199763 w 61"/>
              <a:gd name="T27" fmla="*/ 170700969 h 64"/>
              <a:gd name="T28" fmla="*/ 25752769 w 61"/>
              <a:gd name="T29" fmla="*/ 159320683 h 64"/>
              <a:gd name="T30" fmla="*/ 0 w 61"/>
              <a:gd name="T31" fmla="*/ 125181512 h 64"/>
              <a:gd name="T32" fmla="*/ 0 w 61"/>
              <a:gd name="T33" fmla="*/ 91040627 h 64"/>
              <a:gd name="T34" fmla="*/ 0 w 61"/>
              <a:gd name="T35" fmla="*/ 68280056 h 64"/>
              <a:gd name="T36" fmla="*/ 14307473 w 61"/>
              <a:gd name="T37" fmla="*/ 45521157 h 64"/>
              <a:gd name="T38" fmla="*/ 25752769 w 61"/>
              <a:gd name="T39" fmla="*/ 22760579 h 64"/>
              <a:gd name="T40" fmla="*/ 48645059 w 61"/>
              <a:gd name="T41" fmla="*/ 11380289 h 64"/>
              <a:gd name="T42" fmla="*/ 71537357 w 61"/>
              <a:gd name="T43" fmla="*/ 0 h 64"/>
              <a:gd name="T44" fmla="*/ 94427949 w 61"/>
              <a:gd name="T45" fmla="*/ 0 h 64"/>
              <a:gd name="T46" fmla="*/ 82982653 w 61"/>
              <a:gd name="T47" fmla="*/ 11380289 h 64"/>
              <a:gd name="T48" fmla="*/ 71537357 w 61"/>
              <a:gd name="T49" fmla="*/ 11380289 h 64"/>
              <a:gd name="T50" fmla="*/ 60090369 w 61"/>
              <a:gd name="T51" fmla="*/ 11380289 h 64"/>
              <a:gd name="T52" fmla="*/ 48645059 w 61"/>
              <a:gd name="T53" fmla="*/ 22760579 h 64"/>
              <a:gd name="T54" fmla="*/ 48645059 w 61"/>
              <a:gd name="T55" fmla="*/ 34140871 h 64"/>
              <a:gd name="T56" fmla="*/ 37199763 w 61"/>
              <a:gd name="T57" fmla="*/ 56899770 h 64"/>
              <a:gd name="T58" fmla="*/ 37199763 w 61"/>
              <a:gd name="T59" fmla="*/ 79660341 h 64"/>
              <a:gd name="T60" fmla="*/ 37199763 w 61"/>
              <a:gd name="T61" fmla="*/ 113801226 h 64"/>
              <a:gd name="T62" fmla="*/ 48645059 w 61"/>
              <a:gd name="T63" fmla="*/ 147940397 h 64"/>
              <a:gd name="T64" fmla="*/ 71537357 w 61"/>
              <a:gd name="T65" fmla="*/ 170700969 h 64"/>
              <a:gd name="T66" fmla="*/ 94427949 w 61"/>
              <a:gd name="T67" fmla="*/ 170700969 h 64"/>
              <a:gd name="T68" fmla="*/ 117320259 w 61"/>
              <a:gd name="T69" fmla="*/ 170700969 h 64"/>
              <a:gd name="T70" fmla="*/ 128767247 w 61"/>
              <a:gd name="T71" fmla="*/ 159320683 h 64"/>
              <a:gd name="T72" fmla="*/ 140212543 w 61"/>
              <a:gd name="T73" fmla="*/ 136560111 h 64"/>
              <a:gd name="T74" fmla="*/ 140212543 w 61"/>
              <a:gd name="T75" fmla="*/ 102420913 h 64"/>
              <a:gd name="T76" fmla="*/ 140212543 w 61"/>
              <a:gd name="T77" fmla="*/ 56899770 h 64"/>
              <a:gd name="T78" fmla="*/ 117320259 w 61"/>
              <a:gd name="T79" fmla="*/ 22760579 h 64"/>
              <a:gd name="T80" fmla="*/ 105874937 w 61"/>
              <a:gd name="T81" fmla="*/ 11380289 h 64"/>
              <a:gd name="T82" fmla="*/ 82982653 w 61"/>
              <a:gd name="T83" fmla="*/ 11380289 h 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
              <a:gd name="T127" fmla="*/ 0 h 64"/>
              <a:gd name="T128" fmla="*/ 61 w 61"/>
              <a:gd name="T129" fmla="*/ 64 h 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 h="64">
                <a:moveTo>
                  <a:pt x="33" y="0"/>
                </a:moveTo>
                <a:lnTo>
                  <a:pt x="41" y="0"/>
                </a:lnTo>
                <a:lnTo>
                  <a:pt x="49" y="4"/>
                </a:lnTo>
                <a:lnTo>
                  <a:pt x="53" y="8"/>
                </a:lnTo>
                <a:lnTo>
                  <a:pt x="61" y="20"/>
                </a:lnTo>
                <a:lnTo>
                  <a:pt x="61" y="32"/>
                </a:lnTo>
                <a:lnTo>
                  <a:pt x="61" y="40"/>
                </a:lnTo>
                <a:lnTo>
                  <a:pt x="57" y="48"/>
                </a:lnTo>
                <a:lnTo>
                  <a:pt x="53" y="56"/>
                </a:lnTo>
                <a:lnTo>
                  <a:pt x="45" y="60"/>
                </a:lnTo>
                <a:lnTo>
                  <a:pt x="41" y="64"/>
                </a:lnTo>
                <a:lnTo>
                  <a:pt x="29" y="64"/>
                </a:lnTo>
                <a:lnTo>
                  <a:pt x="21" y="64"/>
                </a:lnTo>
                <a:lnTo>
                  <a:pt x="13" y="60"/>
                </a:lnTo>
                <a:lnTo>
                  <a:pt x="9" y="56"/>
                </a:lnTo>
                <a:lnTo>
                  <a:pt x="0" y="44"/>
                </a:lnTo>
                <a:lnTo>
                  <a:pt x="0" y="32"/>
                </a:lnTo>
                <a:lnTo>
                  <a:pt x="0" y="24"/>
                </a:lnTo>
                <a:lnTo>
                  <a:pt x="5" y="16"/>
                </a:lnTo>
                <a:lnTo>
                  <a:pt x="9" y="8"/>
                </a:lnTo>
                <a:lnTo>
                  <a:pt x="17" y="4"/>
                </a:lnTo>
                <a:lnTo>
                  <a:pt x="25" y="0"/>
                </a:lnTo>
                <a:lnTo>
                  <a:pt x="33" y="0"/>
                </a:lnTo>
                <a:close/>
                <a:moveTo>
                  <a:pt x="29" y="4"/>
                </a:moveTo>
                <a:lnTo>
                  <a:pt x="25" y="4"/>
                </a:lnTo>
                <a:lnTo>
                  <a:pt x="21" y="4"/>
                </a:lnTo>
                <a:lnTo>
                  <a:pt x="17" y="8"/>
                </a:lnTo>
                <a:lnTo>
                  <a:pt x="17" y="12"/>
                </a:lnTo>
                <a:lnTo>
                  <a:pt x="13" y="20"/>
                </a:lnTo>
                <a:lnTo>
                  <a:pt x="13" y="28"/>
                </a:lnTo>
                <a:lnTo>
                  <a:pt x="13" y="40"/>
                </a:lnTo>
                <a:lnTo>
                  <a:pt x="17" y="52"/>
                </a:lnTo>
                <a:lnTo>
                  <a:pt x="25" y="60"/>
                </a:lnTo>
                <a:lnTo>
                  <a:pt x="33" y="60"/>
                </a:lnTo>
                <a:lnTo>
                  <a:pt x="41" y="60"/>
                </a:lnTo>
                <a:lnTo>
                  <a:pt x="45" y="56"/>
                </a:lnTo>
                <a:lnTo>
                  <a:pt x="49" y="48"/>
                </a:lnTo>
                <a:lnTo>
                  <a:pt x="49" y="36"/>
                </a:lnTo>
                <a:lnTo>
                  <a:pt x="49" y="20"/>
                </a:lnTo>
                <a:lnTo>
                  <a:pt x="41" y="8"/>
                </a:lnTo>
                <a:lnTo>
                  <a:pt x="37" y="4"/>
                </a:lnTo>
                <a:lnTo>
                  <a:pt x="29" y="4"/>
                </a:lnTo>
                <a:close/>
              </a:path>
            </a:pathLst>
          </a:custGeom>
          <a:solidFill>
            <a:srgbClr val="000000"/>
          </a:solidFill>
          <a:ln w="0">
            <a:solidFill>
              <a:srgbClr val="000000"/>
            </a:solidFill>
            <a:round/>
            <a:headEnd/>
            <a:tailEnd/>
          </a:ln>
        </p:spPr>
        <p:txBody>
          <a:bodyPr/>
          <a:lstStyle/>
          <a:p>
            <a:endParaRPr lang="en-US"/>
          </a:p>
        </p:txBody>
      </p:sp>
      <p:sp>
        <p:nvSpPr>
          <p:cNvPr id="26655" name="Freeform 77"/>
          <p:cNvSpPr>
            <a:spLocks/>
          </p:cNvSpPr>
          <p:nvPr/>
        </p:nvSpPr>
        <p:spPr bwMode="auto">
          <a:xfrm>
            <a:off x="1809750" y="2628900"/>
            <a:ext cx="117475" cy="107950"/>
          </a:xfrm>
          <a:custGeom>
            <a:avLst/>
            <a:gdLst>
              <a:gd name="T0" fmla="*/ 176816875 w 69"/>
              <a:gd name="T1" fmla="*/ 0 h 64"/>
              <a:gd name="T2" fmla="*/ 176816875 w 69"/>
              <a:gd name="T3" fmla="*/ 113801226 h 64"/>
              <a:gd name="T4" fmla="*/ 176816875 w 69"/>
              <a:gd name="T5" fmla="*/ 136560111 h 64"/>
              <a:gd name="T6" fmla="*/ 176816875 w 69"/>
              <a:gd name="T7" fmla="*/ 147940397 h 64"/>
              <a:gd name="T8" fmla="*/ 176816875 w 69"/>
              <a:gd name="T9" fmla="*/ 159320683 h 64"/>
              <a:gd name="T10" fmla="*/ 188411142 w 69"/>
              <a:gd name="T11" fmla="*/ 159320683 h 64"/>
              <a:gd name="T12" fmla="*/ 188411142 w 69"/>
              <a:gd name="T13" fmla="*/ 159320683 h 64"/>
              <a:gd name="T14" fmla="*/ 188411142 w 69"/>
              <a:gd name="T15" fmla="*/ 170700969 h 64"/>
              <a:gd name="T16" fmla="*/ 200005409 w 69"/>
              <a:gd name="T17" fmla="*/ 159320683 h 64"/>
              <a:gd name="T18" fmla="*/ 200005409 w 69"/>
              <a:gd name="T19" fmla="*/ 159320683 h 64"/>
              <a:gd name="T20" fmla="*/ 200005409 w 69"/>
              <a:gd name="T21" fmla="*/ 170700969 h 64"/>
              <a:gd name="T22" fmla="*/ 153626640 w 69"/>
              <a:gd name="T23" fmla="*/ 182081255 h 64"/>
              <a:gd name="T24" fmla="*/ 142032373 w 69"/>
              <a:gd name="T25" fmla="*/ 182081255 h 64"/>
              <a:gd name="T26" fmla="*/ 142032373 w 69"/>
              <a:gd name="T27" fmla="*/ 147940397 h 64"/>
              <a:gd name="T28" fmla="*/ 118843840 w 69"/>
              <a:gd name="T29" fmla="*/ 170700969 h 64"/>
              <a:gd name="T30" fmla="*/ 107249547 w 69"/>
              <a:gd name="T31" fmla="*/ 182081255 h 64"/>
              <a:gd name="T32" fmla="*/ 95655280 w 69"/>
              <a:gd name="T33" fmla="*/ 182081255 h 64"/>
              <a:gd name="T34" fmla="*/ 84061013 w 69"/>
              <a:gd name="T35" fmla="*/ 182081255 h 64"/>
              <a:gd name="T36" fmla="*/ 60870778 w 69"/>
              <a:gd name="T37" fmla="*/ 182081255 h 64"/>
              <a:gd name="T38" fmla="*/ 49276498 w 69"/>
              <a:gd name="T39" fmla="*/ 182081255 h 64"/>
              <a:gd name="T40" fmla="*/ 37682231 w 69"/>
              <a:gd name="T41" fmla="*/ 170700969 h 64"/>
              <a:gd name="T42" fmla="*/ 37682231 w 69"/>
              <a:gd name="T43" fmla="*/ 159320683 h 64"/>
              <a:gd name="T44" fmla="*/ 37682231 w 69"/>
              <a:gd name="T45" fmla="*/ 136560111 h 64"/>
              <a:gd name="T46" fmla="*/ 23188540 w 69"/>
              <a:gd name="T47" fmla="*/ 113801226 h 64"/>
              <a:gd name="T48" fmla="*/ 23188540 w 69"/>
              <a:gd name="T49" fmla="*/ 34140871 h 64"/>
              <a:gd name="T50" fmla="*/ 23188540 w 69"/>
              <a:gd name="T51" fmla="*/ 22760579 h 64"/>
              <a:gd name="T52" fmla="*/ 23188540 w 69"/>
              <a:gd name="T53" fmla="*/ 11380289 h 64"/>
              <a:gd name="T54" fmla="*/ 23188540 w 69"/>
              <a:gd name="T55" fmla="*/ 11380289 h 64"/>
              <a:gd name="T56" fmla="*/ 23188540 w 69"/>
              <a:gd name="T57" fmla="*/ 11380289 h 64"/>
              <a:gd name="T58" fmla="*/ 11594270 w 69"/>
              <a:gd name="T59" fmla="*/ 0 h 64"/>
              <a:gd name="T60" fmla="*/ 0 w 69"/>
              <a:gd name="T61" fmla="*/ 0 h 64"/>
              <a:gd name="T62" fmla="*/ 0 w 69"/>
              <a:gd name="T63" fmla="*/ 0 h 64"/>
              <a:gd name="T64" fmla="*/ 60870778 w 69"/>
              <a:gd name="T65" fmla="*/ 0 h 64"/>
              <a:gd name="T66" fmla="*/ 60870778 w 69"/>
              <a:gd name="T67" fmla="*/ 125181512 h 64"/>
              <a:gd name="T68" fmla="*/ 72465044 w 69"/>
              <a:gd name="T69" fmla="*/ 136560111 h 64"/>
              <a:gd name="T70" fmla="*/ 72465044 w 69"/>
              <a:gd name="T71" fmla="*/ 159320683 h 64"/>
              <a:gd name="T72" fmla="*/ 84061013 w 69"/>
              <a:gd name="T73" fmla="*/ 159320683 h 64"/>
              <a:gd name="T74" fmla="*/ 95655280 w 69"/>
              <a:gd name="T75" fmla="*/ 159320683 h 64"/>
              <a:gd name="T76" fmla="*/ 107249547 w 69"/>
              <a:gd name="T77" fmla="*/ 159320683 h 64"/>
              <a:gd name="T78" fmla="*/ 118843840 w 69"/>
              <a:gd name="T79" fmla="*/ 159320683 h 64"/>
              <a:gd name="T80" fmla="*/ 130438106 w 69"/>
              <a:gd name="T81" fmla="*/ 147940397 h 64"/>
              <a:gd name="T82" fmla="*/ 142032373 w 69"/>
              <a:gd name="T83" fmla="*/ 136560111 h 64"/>
              <a:gd name="T84" fmla="*/ 142032373 w 69"/>
              <a:gd name="T85" fmla="*/ 34140871 h 64"/>
              <a:gd name="T86" fmla="*/ 142032373 w 69"/>
              <a:gd name="T87" fmla="*/ 22760579 h 64"/>
              <a:gd name="T88" fmla="*/ 142032373 w 69"/>
              <a:gd name="T89" fmla="*/ 11380289 h 64"/>
              <a:gd name="T90" fmla="*/ 130438106 w 69"/>
              <a:gd name="T91" fmla="*/ 0 h 64"/>
              <a:gd name="T92" fmla="*/ 118843840 w 69"/>
              <a:gd name="T93" fmla="*/ 0 h 64"/>
              <a:gd name="T94" fmla="*/ 118843840 w 69"/>
              <a:gd name="T95" fmla="*/ 0 h 64"/>
              <a:gd name="T96" fmla="*/ 176816875 w 69"/>
              <a:gd name="T97" fmla="*/ 0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9"/>
              <a:gd name="T148" fmla="*/ 0 h 64"/>
              <a:gd name="T149" fmla="*/ 69 w 69"/>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9" h="64">
                <a:moveTo>
                  <a:pt x="61" y="0"/>
                </a:moveTo>
                <a:lnTo>
                  <a:pt x="61" y="40"/>
                </a:lnTo>
                <a:lnTo>
                  <a:pt x="61" y="48"/>
                </a:lnTo>
                <a:lnTo>
                  <a:pt x="61" y="52"/>
                </a:lnTo>
                <a:lnTo>
                  <a:pt x="61" y="56"/>
                </a:lnTo>
                <a:lnTo>
                  <a:pt x="65" y="56"/>
                </a:lnTo>
                <a:lnTo>
                  <a:pt x="65" y="60"/>
                </a:lnTo>
                <a:lnTo>
                  <a:pt x="69" y="56"/>
                </a:lnTo>
                <a:lnTo>
                  <a:pt x="69" y="60"/>
                </a:lnTo>
                <a:lnTo>
                  <a:pt x="53" y="64"/>
                </a:lnTo>
                <a:lnTo>
                  <a:pt x="49" y="64"/>
                </a:lnTo>
                <a:lnTo>
                  <a:pt x="49" y="52"/>
                </a:lnTo>
                <a:lnTo>
                  <a:pt x="41" y="60"/>
                </a:lnTo>
                <a:lnTo>
                  <a:pt x="37" y="64"/>
                </a:lnTo>
                <a:lnTo>
                  <a:pt x="33" y="64"/>
                </a:lnTo>
                <a:lnTo>
                  <a:pt x="29" y="64"/>
                </a:lnTo>
                <a:lnTo>
                  <a:pt x="21" y="64"/>
                </a:lnTo>
                <a:lnTo>
                  <a:pt x="17" y="64"/>
                </a:lnTo>
                <a:lnTo>
                  <a:pt x="13" y="60"/>
                </a:lnTo>
                <a:lnTo>
                  <a:pt x="13" y="56"/>
                </a:lnTo>
                <a:lnTo>
                  <a:pt x="13" y="48"/>
                </a:lnTo>
                <a:lnTo>
                  <a:pt x="8" y="40"/>
                </a:lnTo>
                <a:lnTo>
                  <a:pt x="8" y="12"/>
                </a:lnTo>
                <a:lnTo>
                  <a:pt x="8" y="8"/>
                </a:lnTo>
                <a:lnTo>
                  <a:pt x="8" y="4"/>
                </a:lnTo>
                <a:lnTo>
                  <a:pt x="4" y="0"/>
                </a:lnTo>
                <a:lnTo>
                  <a:pt x="0" y="0"/>
                </a:lnTo>
                <a:lnTo>
                  <a:pt x="21" y="0"/>
                </a:lnTo>
                <a:lnTo>
                  <a:pt x="21" y="44"/>
                </a:lnTo>
                <a:lnTo>
                  <a:pt x="25" y="48"/>
                </a:lnTo>
                <a:lnTo>
                  <a:pt x="25" y="56"/>
                </a:lnTo>
                <a:lnTo>
                  <a:pt x="29" y="56"/>
                </a:lnTo>
                <a:lnTo>
                  <a:pt x="33" y="56"/>
                </a:lnTo>
                <a:lnTo>
                  <a:pt x="37" y="56"/>
                </a:lnTo>
                <a:lnTo>
                  <a:pt x="41" y="56"/>
                </a:lnTo>
                <a:lnTo>
                  <a:pt x="45" y="52"/>
                </a:lnTo>
                <a:lnTo>
                  <a:pt x="49" y="48"/>
                </a:lnTo>
                <a:lnTo>
                  <a:pt x="49" y="12"/>
                </a:lnTo>
                <a:lnTo>
                  <a:pt x="49" y="8"/>
                </a:lnTo>
                <a:lnTo>
                  <a:pt x="49" y="4"/>
                </a:lnTo>
                <a:lnTo>
                  <a:pt x="45" y="0"/>
                </a:lnTo>
                <a:lnTo>
                  <a:pt x="41" y="0"/>
                </a:lnTo>
                <a:lnTo>
                  <a:pt x="61" y="0"/>
                </a:lnTo>
                <a:close/>
              </a:path>
            </a:pathLst>
          </a:custGeom>
          <a:solidFill>
            <a:srgbClr val="000000"/>
          </a:solidFill>
          <a:ln w="0">
            <a:solidFill>
              <a:srgbClr val="000000"/>
            </a:solidFill>
            <a:round/>
            <a:headEnd/>
            <a:tailEnd/>
          </a:ln>
        </p:spPr>
        <p:txBody>
          <a:bodyPr/>
          <a:lstStyle/>
          <a:p>
            <a:endParaRPr lang="en-US"/>
          </a:p>
        </p:txBody>
      </p:sp>
      <p:sp>
        <p:nvSpPr>
          <p:cNvPr id="26656" name="Freeform 78"/>
          <p:cNvSpPr>
            <a:spLocks/>
          </p:cNvSpPr>
          <p:nvPr/>
        </p:nvSpPr>
        <p:spPr bwMode="auto">
          <a:xfrm>
            <a:off x="1933575" y="2628900"/>
            <a:ext cx="115888" cy="107950"/>
          </a:xfrm>
          <a:custGeom>
            <a:avLst/>
            <a:gdLst>
              <a:gd name="T0" fmla="*/ 59237243 w 69"/>
              <a:gd name="T1" fmla="*/ 34140871 h 64"/>
              <a:gd name="T2" fmla="*/ 93088281 w 69"/>
              <a:gd name="T3" fmla="*/ 0 h 64"/>
              <a:gd name="T4" fmla="*/ 126937665 w 69"/>
              <a:gd name="T5" fmla="*/ 0 h 64"/>
              <a:gd name="T6" fmla="*/ 138220785 w 69"/>
              <a:gd name="T7" fmla="*/ 0 h 64"/>
              <a:gd name="T8" fmla="*/ 149503904 w 69"/>
              <a:gd name="T9" fmla="*/ 0 h 64"/>
              <a:gd name="T10" fmla="*/ 160788703 w 69"/>
              <a:gd name="T11" fmla="*/ 11380289 h 64"/>
              <a:gd name="T12" fmla="*/ 172071822 w 69"/>
              <a:gd name="T13" fmla="*/ 22760579 h 64"/>
              <a:gd name="T14" fmla="*/ 172071822 w 69"/>
              <a:gd name="T15" fmla="*/ 45521157 h 64"/>
              <a:gd name="T16" fmla="*/ 172071822 w 69"/>
              <a:gd name="T17" fmla="*/ 68280056 h 64"/>
              <a:gd name="T18" fmla="*/ 172071822 w 69"/>
              <a:gd name="T19" fmla="*/ 136560111 h 64"/>
              <a:gd name="T20" fmla="*/ 172071822 w 69"/>
              <a:gd name="T21" fmla="*/ 159320683 h 64"/>
              <a:gd name="T22" fmla="*/ 172071822 w 69"/>
              <a:gd name="T23" fmla="*/ 170700969 h 64"/>
              <a:gd name="T24" fmla="*/ 183354942 w 69"/>
              <a:gd name="T25" fmla="*/ 170700969 h 64"/>
              <a:gd name="T26" fmla="*/ 183354942 w 69"/>
              <a:gd name="T27" fmla="*/ 170700969 h 64"/>
              <a:gd name="T28" fmla="*/ 194638061 w 69"/>
              <a:gd name="T29" fmla="*/ 182081255 h 64"/>
              <a:gd name="T30" fmla="*/ 194638061 w 69"/>
              <a:gd name="T31" fmla="*/ 182081255 h 64"/>
              <a:gd name="T32" fmla="*/ 194638061 w 69"/>
              <a:gd name="T33" fmla="*/ 182081255 h 64"/>
              <a:gd name="T34" fmla="*/ 115654546 w 69"/>
              <a:gd name="T35" fmla="*/ 182081255 h 64"/>
              <a:gd name="T36" fmla="*/ 115654546 w 69"/>
              <a:gd name="T37" fmla="*/ 182081255 h 64"/>
              <a:gd name="T38" fmla="*/ 115654546 w 69"/>
              <a:gd name="T39" fmla="*/ 182081255 h 64"/>
              <a:gd name="T40" fmla="*/ 126937665 w 69"/>
              <a:gd name="T41" fmla="*/ 182081255 h 64"/>
              <a:gd name="T42" fmla="*/ 138220785 w 69"/>
              <a:gd name="T43" fmla="*/ 170700969 h 64"/>
              <a:gd name="T44" fmla="*/ 138220785 w 69"/>
              <a:gd name="T45" fmla="*/ 170700969 h 64"/>
              <a:gd name="T46" fmla="*/ 138220785 w 69"/>
              <a:gd name="T47" fmla="*/ 159320683 h 64"/>
              <a:gd name="T48" fmla="*/ 138220785 w 69"/>
              <a:gd name="T49" fmla="*/ 159320683 h 64"/>
              <a:gd name="T50" fmla="*/ 138220785 w 69"/>
              <a:gd name="T51" fmla="*/ 136560111 h 64"/>
              <a:gd name="T52" fmla="*/ 138220785 w 69"/>
              <a:gd name="T53" fmla="*/ 68280056 h 64"/>
              <a:gd name="T54" fmla="*/ 138220785 w 69"/>
              <a:gd name="T55" fmla="*/ 45521157 h 64"/>
              <a:gd name="T56" fmla="*/ 138220785 w 69"/>
              <a:gd name="T57" fmla="*/ 34140871 h 64"/>
              <a:gd name="T58" fmla="*/ 126937665 w 69"/>
              <a:gd name="T59" fmla="*/ 22760579 h 64"/>
              <a:gd name="T60" fmla="*/ 115654546 w 69"/>
              <a:gd name="T61" fmla="*/ 22760579 h 64"/>
              <a:gd name="T62" fmla="*/ 93088281 w 69"/>
              <a:gd name="T63" fmla="*/ 22760579 h 64"/>
              <a:gd name="T64" fmla="*/ 59237243 w 69"/>
              <a:gd name="T65" fmla="*/ 45521157 h 64"/>
              <a:gd name="T66" fmla="*/ 59237243 w 69"/>
              <a:gd name="T67" fmla="*/ 136560111 h 64"/>
              <a:gd name="T68" fmla="*/ 70520362 w 69"/>
              <a:gd name="T69" fmla="*/ 159320683 h 64"/>
              <a:gd name="T70" fmla="*/ 70520362 w 69"/>
              <a:gd name="T71" fmla="*/ 170700969 h 64"/>
              <a:gd name="T72" fmla="*/ 70520362 w 69"/>
              <a:gd name="T73" fmla="*/ 170700969 h 64"/>
              <a:gd name="T74" fmla="*/ 70520362 w 69"/>
              <a:gd name="T75" fmla="*/ 170700969 h 64"/>
              <a:gd name="T76" fmla="*/ 81805161 w 69"/>
              <a:gd name="T77" fmla="*/ 182081255 h 64"/>
              <a:gd name="T78" fmla="*/ 93088281 w 69"/>
              <a:gd name="T79" fmla="*/ 182081255 h 64"/>
              <a:gd name="T80" fmla="*/ 93088281 w 69"/>
              <a:gd name="T81" fmla="*/ 182081255 h 64"/>
              <a:gd name="T82" fmla="*/ 0 w 69"/>
              <a:gd name="T83" fmla="*/ 182081255 h 64"/>
              <a:gd name="T84" fmla="*/ 0 w 69"/>
              <a:gd name="T85" fmla="*/ 182081255 h 64"/>
              <a:gd name="T86" fmla="*/ 11283123 w 69"/>
              <a:gd name="T87" fmla="*/ 182081255 h 64"/>
              <a:gd name="T88" fmla="*/ 11283123 w 69"/>
              <a:gd name="T89" fmla="*/ 182081255 h 64"/>
              <a:gd name="T90" fmla="*/ 22566245 w 69"/>
              <a:gd name="T91" fmla="*/ 170700969 h 64"/>
              <a:gd name="T92" fmla="*/ 22566245 w 69"/>
              <a:gd name="T93" fmla="*/ 159320683 h 64"/>
              <a:gd name="T94" fmla="*/ 22566245 w 69"/>
              <a:gd name="T95" fmla="*/ 136560111 h 64"/>
              <a:gd name="T96" fmla="*/ 22566245 w 69"/>
              <a:gd name="T97" fmla="*/ 68280056 h 64"/>
              <a:gd name="T98" fmla="*/ 22566245 w 69"/>
              <a:gd name="T99" fmla="*/ 45521157 h 64"/>
              <a:gd name="T100" fmla="*/ 22566245 w 69"/>
              <a:gd name="T101" fmla="*/ 34140871 h 64"/>
              <a:gd name="T102" fmla="*/ 22566245 w 69"/>
              <a:gd name="T103" fmla="*/ 22760579 h 64"/>
              <a:gd name="T104" fmla="*/ 22566245 w 69"/>
              <a:gd name="T105" fmla="*/ 22760579 h 64"/>
              <a:gd name="T106" fmla="*/ 22566245 w 69"/>
              <a:gd name="T107" fmla="*/ 22760579 h 64"/>
              <a:gd name="T108" fmla="*/ 11283123 w 69"/>
              <a:gd name="T109" fmla="*/ 22760579 h 64"/>
              <a:gd name="T110" fmla="*/ 11283123 w 69"/>
              <a:gd name="T111" fmla="*/ 22760579 h 64"/>
              <a:gd name="T112" fmla="*/ 0 w 69"/>
              <a:gd name="T113" fmla="*/ 22760579 h 64"/>
              <a:gd name="T114" fmla="*/ 0 w 69"/>
              <a:gd name="T115" fmla="*/ 11380289 h 64"/>
              <a:gd name="T116" fmla="*/ 59237243 w 69"/>
              <a:gd name="T117" fmla="*/ 0 h 64"/>
              <a:gd name="T118" fmla="*/ 59237243 w 69"/>
              <a:gd name="T119" fmla="*/ 0 h 64"/>
              <a:gd name="T120" fmla="*/ 59237243 w 69"/>
              <a:gd name="T121" fmla="*/ 34140871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9"/>
              <a:gd name="T184" fmla="*/ 0 h 64"/>
              <a:gd name="T185" fmla="*/ 69 w 69"/>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9" h="64">
                <a:moveTo>
                  <a:pt x="21" y="12"/>
                </a:moveTo>
                <a:lnTo>
                  <a:pt x="33" y="0"/>
                </a:lnTo>
                <a:lnTo>
                  <a:pt x="45" y="0"/>
                </a:lnTo>
                <a:lnTo>
                  <a:pt x="49" y="0"/>
                </a:lnTo>
                <a:lnTo>
                  <a:pt x="53" y="0"/>
                </a:lnTo>
                <a:lnTo>
                  <a:pt x="57" y="4"/>
                </a:lnTo>
                <a:lnTo>
                  <a:pt x="61" y="8"/>
                </a:lnTo>
                <a:lnTo>
                  <a:pt x="61" y="16"/>
                </a:lnTo>
                <a:lnTo>
                  <a:pt x="61" y="24"/>
                </a:lnTo>
                <a:lnTo>
                  <a:pt x="61" y="48"/>
                </a:lnTo>
                <a:lnTo>
                  <a:pt x="61" y="56"/>
                </a:lnTo>
                <a:lnTo>
                  <a:pt x="61" y="60"/>
                </a:lnTo>
                <a:lnTo>
                  <a:pt x="65" y="60"/>
                </a:lnTo>
                <a:lnTo>
                  <a:pt x="69" y="64"/>
                </a:lnTo>
                <a:lnTo>
                  <a:pt x="41" y="64"/>
                </a:lnTo>
                <a:lnTo>
                  <a:pt x="45" y="64"/>
                </a:lnTo>
                <a:lnTo>
                  <a:pt x="49" y="60"/>
                </a:lnTo>
                <a:lnTo>
                  <a:pt x="49" y="56"/>
                </a:lnTo>
                <a:lnTo>
                  <a:pt x="49" y="48"/>
                </a:lnTo>
                <a:lnTo>
                  <a:pt x="49" y="24"/>
                </a:lnTo>
                <a:lnTo>
                  <a:pt x="49" y="16"/>
                </a:lnTo>
                <a:lnTo>
                  <a:pt x="49" y="12"/>
                </a:lnTo>
                <a:lnTo>
                  <a:pt x="45" y="8"/>
                </a:lnTo>
                <a:lnTo>
                  <a:pt x="41" y="8"/>
                </a:lnTo>
                <a:lnTo>
                  <a:pt x="33" y="8"/>
                </a:lnTo>
                <a:lnTo>
                  <a:pt x="21" y="16"/>
                </a:lnTo>
                <a:lnTo>
                  <a:pt x="21" y="48"/>
                </a:lnTo>
                <a:lnTo>
                  <a:pt x="25" y="56"/>
                </a:lnTo>
                <a:lnTo>
                  <a:pt x="25" y="60"/>
                </a:lnTo>
                <a:lnTo>
                  <a:pt x="29" y="64"/>
                </a:lnTo>
                <a:lnTo>
                  <a:pt x="33" y="64"/>
                </a:lnTo>
                <a:lnTo>
                  <a:pt x="0" y="64"/>
                </a:lnTo>
                <a:lnTo>
                  <a:pt x="4" y="64"/>
                </a:lnTo>
                <a:lnTo>
                  <a:pt x="8" y="60"/>
                </a:lnTo>
                <a:lnTo>
                  <a:pt x="8" y="56"/>
                </a:lnTo>
                <a:lnTo>
                  <a:pt x="8" y="48"/>
                </a:lnTo>
                <a:lnTo>
                  <a:pt x="8" y="24"/>
                </a:lnTo>
                <a:lnTo>
                  <a:pt x="8" y="16"/>
                </a:lnTo>
                <a:lnTo>
                  <a:pt x="8" y="12"/>
                </a:lnTo>
                <a:lnTo>
                  <a:pt x="8" y="8"/>
                </a:lnTo>
                <a:lnTo>
                  <a:pt x="4" y="8"/>
                </a:lnTo>
                <a:lnTo>
                  <a:pt x="0" y="8"/>
                </a:lnTo>
                <a:lnTo>
                  <a:pt x="0" y="4"/>
                </a:lnTo>
                <a:lnTo>
                  <a:pt x="21" y="0"/>
                </a:lnTo>
                <a:lnTo>
                  <a:pt x="21" y="12"/>
                </a:lnTo>
                <a:close/>
              </a:path>
            </a:pathLst>
          </a:custGeom>
          <a:solidFill>
            <a:srgbClr val="000000"/>
          </a:solidFill>
          <a:ln w="0">
            <a:solidFill>
              <a:srgbClr val="000000"/>
            </a:solidFill>
            <a:round/>
            <a:headEnd/>
            <a:tailEnd/>
          </a:ln>
        </p:spPr>
        <p:txBody>
          <a:bodyPr/>
          <a:lstStyle/>
          <a:p>
            <a:endParaRPr lang="en-US"/>
          </a:p>
        </p:txBody>
      </p:sp>
      <p:sp>
        <p:nvSpPr>
          <p:cNvPr id="26657" name="Freeform 79"/>
          <p:cNvSpPr>
            <a:spLocks/>
          </p:cNvSpPr>
          <p:nvPr/>
        </p:nvSpPr>
        <p:spPr bwMode="auto">
          <a:xfrm>
            <a:off x="2952750" y="2573338"/>
            <a:ext cx="171450" cy="163512"/>
          </a:xfrm>
          <a:custGeom>
            <a:avLst/>
            <a:gdLst>
              <a:gd name="T0" fmla="*/ 291040637 w 101"/>
              <a:gd name="T1" fmla="*/ 0 h 97"/>
              <a:gd name="T2" fmla="*/ 291040637 w 101"/>
              <a:gd name="T3" fmla="*/ 0 h 97"/>
              <a:gd name="T4" fmla="*/ 279514447 w 101"/>
              <a:gd name="T5" fmla="*/ 11366612 h 97"/>
              <a:gd name="T6" fmla="*/ 267988258 w 101"/>
              <a:gd name="T7" fmla="*/ 11366612 h 97"/>
              <a:gd name="T8" fmla="*/ 256462068 w 101"/>
              <a:gd name="T9" fmla="*/ 34098154 h 97"/>
              <a:gd name="T10" fmla="*/ 256462068 w 101"/>
              <a:gd name="T11" fmla="*/ 45464763 h 97"/>
              <a:gd name="T12" fmla="*/ 164250801 w 101"/>
              <a:gd name="T13" fmla="*/ 275630680 h 97"/>
              <a:gd name="T14" fmla="*/ 152724611 w 101"/>
              <a:gd name="T15" fmla="*/ 275630680 h 97"/>
              <a:gd name="T16" fmla="*/ 46104772 w 101"/>
              <a:gd name="T17" fmla="*/ 45464763 h 97"/>
              <a:gd name="T18" fmla="*/ 34578582 w 101"/>
              <a:gd name="T19" fmla="*/ 34098154 h 97"/>
              <a:gd name="T20" fmla="*/ 34578582 w 101"/>
              <a:gd name="T21" fmla="*/ 22733225 h 97"/>
              <a:gd name="T22" fmla="*/ 23052386 w 101"/>
              <a:gd name="T23" fmla="*/ 11366612 h 97"/>
              <a:gd name="T24" fmla="*/ 23052386 w 101"/>
              <a:gd name="T25" fmla="*/ 11366612 h 97"/>
              <a:gd name="T26" fmla="*/ 11526193 w 101"/>
              <a:gd name="T27" fmla="*/ 11366612 h 97"/>
              <a:gd name="T28" fmla="*/ 0 w 101"/>
              <a:gd name="T29" fmla="*/ 0 h 97"/>
              <a:gd name="T30" fmla="*/ 0 w 101"/>
              <a:gd name="T31" fmla="*/ 0 h 97"/>
              <a:gd name="T32" fmla="*/ 118146043 w 101"/>
              <a:gd name="T33" fmla="*/ 0 h 97"/>
              <a:gd name="T34" fmla="*/ 118146043 w 101"/>
              <a:gd name="T35" fmla="*/ 0 h 97"/>
              <a:gd name="T36" fmla="*/ 95091939 w 101"/>
              <a:gd name="T37" fmla="*/ 11366612 h 97"/>
              <a:gd name="T38" fmla="*/ 95091939 w 101"/>
              <a:gd name="T39" fmla="*/ 11366612 h 97"/>
              <a:gd name="T40" fmla="*/ 80685051 w 101"/>
              <a:gd name="T41" fmla="*/ 11366612 h 97"/>
              <a:gd name="T42" fmla="*/ 80685051 w 101"/>
              <a:gd name="T43" fmla="*/ 22733225 h 97"/>
              <a:gd name="T44" fmla="*/ 80685051 w 101"/>
              <a:gd name="T45" fmla="*/ 34098154 h 97"/>
              <a:gd name="T46" fmla="*/ 95091939 w 101"/>
              <a:gd name="T47" fmla="*/ 56831385 h 97"/>
              <a:gd name="T48" fmla="*/ 164250801 w 101"/>
              <a:gd name="T49" fmla="*/ 218799268 h 97"/>
              <a:gd name="T50" fmla="*/ 233409689 w 101"/>
              <a:gd name="T51" fmla="*/ 56831385 h 97"/>
              <a:gd name="T52" fmla="*/ 233409689 w 101"/>
              <a:gd name="T53" fmla="*/ 34098154 h 97"/>
              <a:gd name="T54" fmla="*/ 233409689 w 101"/>
              <a:gd name="T55" fmla="*/ 22733225 h 97"/>
              <a:gd name="T56" fmla="*/ 233409689 w 101"/>
              <a:gd name="T57" fmla="*/ 22733225 h 97"/>
              <a:gd name="T58" fmla="*/ 233409689 w 101"/>
              <a:gd name="T59" fmla="*/ 11366612 h 97"/>
              <a:gd name="T60" fmla="*/ 221881749 w 101"/>
              <a:gd name="T61" fmla="*/ 11366612 h 97"/>
              <a:gd name="T62" fmla="*/ 210355559 w 101"/>
              <a:gd name="T63" fmla="*/ 11366612 h 97"/>
              <a:gd name="T64" fmla="*/ 210355559 w 101"/>
              <a:gd name="T65" fmla="*/ 0 h 97"/>
              <a:gd name="T66" fmla="*/ 210355559 w 101"/>
              <a:gd name="T67" fmla="*/ 0 h 97"/>
              <a:gd name="T68" fmla="*/ 210355559 w 101"/>
              <a:gd name="T69" fmla="*/ 0 h 97"/>
              <a:gd name="T70" fmla="*/ 291040637 w 101"/>
              <a:gd name="T71" fmla="*/ 0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97"/>
              <a:gd name="T110" fmla="*/ 101 w 101"/>
              <a:gd name="T111" fmla="*/ 97 h 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97">
                <a:moveTo>
                  <a:pt x="101" y="0"/>
                </a:moveTo>
                <a:lnTo>
                  <a:pt x="101" y="0"/>
                </a:lnTo>
                <a:lnTo>
                  <a:pt x="97" y="4"/>
                </a:lnTo>
                <a:lnTo>
                  <a:pt x="93" y="4"/>
                </a:lnTo>
                <a:lnTo>
                  <a:pt x="89" y="12"/>
                </a:lnTo>
                <a:lnTo>
                  <a:pt x="89" y="16"/>
                </a:lnTo>
                <a:lnTo>
                  <a:pt x="57" y="97"/>
                </a:lnTo>
                <a:lnTo>
                  <a:pt x="53" y="97"/>
                </a:lnTo>
                <a:lnTo>
                  <a:pt x="16" y="16"/>
                </a:lnTo>
                <a:lnTo>
                  <a:pt x="12" y="12"/>
                </a:lnTo>
                <a:lnTo>
                  <a:pt x="12" y="8"/>
                </a:lnTo>
                <a:lnTo>
                  <a:pt x="8" y="4"/>
                </a:lnTo>
                <a:lnTo>
                  <a:pt x="4" y="4"/>
                </a:lnTo>
                <a:lnTo>
                  <a:pt x="0" y="0"/>
                </a:lnTo>
                <a:lnTo>
                  <a:pt x="41" y="0"/>
                </a:lnTo>
                <a:lnTo>
                  <a:pt x="33" y="4"/>
                </a:lnTo>
                <a:lnTo>
                  <a:pt x="28" y="4"/>
                </a:lnTo>
                <a:lnTo>
                  <a:pt x="28" y="8"/>
                </a:lnTo>
                <a:lnTo>
                  <a:pt x="28" y="12"/>
                </a:lnTo>
                <a:lnTo>
                  <a:pt x="33" y="20"/>
                </a:lnTo>
                <a:lnTo>
                  <a:pt x="57" y="77"/>
                </a:lnTo>
                <a:lnTo>
                  <a:pt x="81" y="20"/>
                </a:lnTo>
                <a:lnTo>
                  <a:pt x="81" y="12"/>
                </a:lnTo>
                <a:lnTo>
                  <a:pt x="81" y="8"/>
                </a:lnTo>
                <a:lnTo>
                  <a:pt x="81" y="4"/>
                </a:lnTo>
                <a:lnTo>
                  <a:pt x="77" y="4"/>
                </a:lnTo>
                <a:lnTo>
                  <a:pt x="73" y="4"/>
                </a:lnTo>
                <a:lnTo>
                  <a:pt x="73" y="0"/>
                </a:lnTo>
                <a:lnTo>
                  <a:pt x="101" y="0"/>
                </a:lnTo>
                <a:close/>
              </a:path>
            </a:pathLst>
          </a:custGeom>
          <a:solidFill>
            <a:srgbClr val="000000"/>
          </a:solidFill>
          <a:ln w="0">
            <a:solidFill>
              <a:srgbClr val="000000"/>
            </a:solidFill>
            <a:round/>
            <a:headEnd/>
            <a:tailEnd/>
          </a:ln>
        </p:spPr>
        <p:txBody>
          <a:bodyPr/>
          <a:lstStyle/>
          <a:p>
            <a:endParaRPr lang="en-US"/>
          </a:p>
        </p:txBody>
      </p:sp>
      <p:sp>
        <p:nvSpPr>
          <p:cNvPr id="26658" name="Freeform 80"/>
          <p:cNvSpPr>
            <a:spLocks noEditPoints="1"/>
          </p:cNvSpPr>
          <p:nvPr/>
        </p:nvSpPr>
        <p:spPr bwMode="auto">
          <a:xfrm>
            <a:off x="3109913" y="2628900"/>
            <a:ext cx="90487" cy="107950"/>
          </a:xfrm>
          <a:custGeom>
            <a:avLst/>
            <a:gdLst>
              <a:gd name="T0" fmla="*/ 23318329 w 53"/>
              <a:gd name="T1" fmla="*/ 68280056 h 64"/>
              <a:gd name="T2" fmla="*/ 34979204 w 53"/>
              <a:gd name="T3" fmla="*/ 102420913 h 64"/>
              <a:gd name="T4" fmla="*/ 49552729 w 53"/>
              <a:gd name="T5" fmla="*/ 125181512 h 64"/>
              <a:gd name="T6" fmla="*/ 72872772 w 53"/>
              <a:gd name="T7" fmla="*/ 147940397 h 64"/>
              <a:gd name="T8" fmla="*/ 96191095 w 53"/>
              <a:gd name="T9" fmla="*/ 147940397 h 64"/>
              <a:gd name="T10" fmla="*/ 119509444 w 53"/>
              <a:gd name="T11" fmla="*/ 147940397 h 64"/>
              <a:gd name="T12" fmla="*/ 131170312 w 53"/>
              <a:gd name="T13" fmla="*/ 147940397 h 64"/>
              <a:gd name="T14" fmla="*/ 142829473 w 53"/>
              <a:gd name="T15" fmla="*/ 136560111 h 64"/>
              <a:gd name="T16" fmla="*/ 154488635 w 53"/>
              <a:gd name="T17" fmla="*/ 113801226 h 64"/>
              <a:gd name="T18" fmla="*/ 154488635 w 53"/>
              <a:gd name="T19" fmla="*/ 113801226 h 64"/>
              <a:gd name="T20" fmla="*/ 154488635 w 53"/>
              <a:gd name="T21" fmla="*/ 136560111 h 64"/>
              <a:gd name="T22" fmla="*/ 131170312 w 53"/>
              <a:gd name="T23" fmla="*/ 170700969 h 64"/>
              <a:gd name="T24" fmla="*/ 107850256 w 53"/>
              <a:gd name="T25" fmla="*/ 182081255 h 64"/>
              <a:gd name="T26" fmla="*/ 84531933 w 53"/>
              <a:gd name="T27" fmla="*/ 182081255 h 64"/>
              <a:gd name="T28" fmla="*/ 49552729 w 53"/>
              <a:gd name="T29" fmla="*/ 182081255 h 64"/>
              <a:gd name="T30" fmla="*/ 23318329 w 53"/>
              <a:gd name="T31" fmla="*/ 159320683 h 64"/>
              <a:gd name="T32" fmla="*/ 0 w 53"/>
              <a:gd name="T33" fmla="*/ 136560111 h 64"/>
              <a:gd name="T34" fmla="*/ 0 w 53"/>
              <a:gd name="T35" fmla="*/ 91040627 h 64"/>
              <a:gd name="T36" fmla="*/ 0 w 53"/>
              <a:gd name="T37" fmla="*/ 56899770 h 64"/>
              <a:gd name="T38" fmla="*/ 23318329 w 53"/>
              <a:gd name="T39" fmla="*/ 22760579 h 64"/>
              <a:gd name="T40" fmla="*/ 49552729 w 53"/>
              <a:gd name="T41" fmla="*/ 0 h 64"/>
              <a:gd name="T42" fmla="*/ 84531933 w 53"/>
              <a:gd name="T43" fmla="*/ 0 h 64"/>
              <a:gd name="T44" fmla="*/ 119509444 w 53"/>
              <a:gd name="T45" fmla="*/ 0 h 64"/>
              <a:gd name="T46" fmla="*/ 142829473 w 53"/>
              <a:gd name="T47" fmla="*/ 11380289 h 64"/>
              <a:gd name="T48" fmla="*/ 154488635 w 53"/>
              <a:gd name="T49" fmla="*/ 34140871 h 64"/>
              <a:gd name="T50" fmla="*/ 154488635 w 53"/>
              <a:gd name="T51" fmla="*/ 68280056 h 64"/>
              <a:gd name="T52" fmla="*/ 23318329 w 53"/>
              <a:gd name="T53" fmla="*/ 68280056 h 64"/>
              <a:gd name="T54" fmla="*/ 23318329 w 53"/>
              <a:gd name="T55" fmla="*/ 56899770 h 64"/>
              <a:gd name="T56" fmla="*/ 119509444 w 53"/>
              <a:gd name="T57" fmla="*/ 56899770 h 64"/>
              <a:gd name="T58" fmla="*/ 107850256 w 53"/>
              <a:gd name="T59" fmla="*/ 45521157 h 64"/>
              <a:gd name="T60" fmla="*/ 107850256 w 53"/>
              <a:gd name="T61" fmla="*/ 34140871 h 64"/>
              <a:gd name="T62" fmla="*/ 107850256 w 53"/>
              <a:gd name="T63" fmla="*/ 22760579 h 64"/>
              <a:gd name="T64" fmla="*/ 96191095 w 53"/>
              <a:gd name="T65" fmla="*/ 11380289 h 64"/>
              <a:gd name="T66" fmla="*/ 84531933 w 53"/>
              <a:gd name="T67" fmla="*/ 11380289 h 64"/>
              <a:gd name="T68" fmla="*/ 72872772 w 53"/>
              <a:gd name="T69" fmla="*/ 11380289 h 64"/>
              <a:gd name="T70" fmla="*/ 61211904 w 53"/>
              <a:gd name="T71" fmla="*/ 11380289 h 64"/>
              <a:gd name="T72" fmla="*/ 49552729 w 53"/>
              <a:gd name="T73" fmla="*/ 22760579 h 64"/>
              <a:gd name="T74" fmla="*/ 34979204 w 53"/>
              <a:gd name="T75" fmla="*/ 34140871 h 64"/>
              <a:gd name="T76" fmla="*/ 23318329 w 53"/>
              <a:gd name="T77" fmla="*/ 56899770 h 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
              <a:gd name="T118" fmla="*/ 0 h 64"/>
              <a:gd name="T119" fmla="*/ 53 w 53"/>
              <a:gd name="T120" fmla="*/ 64 h 6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 h="64">
                <a:moveTo>
                  <a:pt x="8" y="24"/>
                </a:moveTo>
                <a:lnTo>
                  <a:pt x="12" y="36"/>
                </a:lnTo>
                <a:lnTo>
                  <a:pt x="17" y="44"/>
                </a:lnTo>
                <a:lnTo>
                  <a:pt x="25" y="52"/>
                </a:lnTo>
                <a:lnTo>
                  <a:pt x="33" y="52"/>
                </a:lnTo>
                <a:lnTo>
                  <a:pt x="41" y="52"/>
                </a:lnTo>
                <a:lnTo>
                  <a:pt x="45" y="52"/>
                </a:lnTo>
                <a:lnTo>
                  <a:pt x="49" y="48"/>
                </a:lnTo>
                <a:lnTo>
                  <a:pt x="53" y="40"/>
                </a:lnTo>
                <a:lnTo>
                  <a:pt x="53" y="48"/>
                </a:lnTo>
                <a:lnTo>
                  <a:pt x="45" y="60"/>
                </a:lnTo>
                <a:lnTo>
                  <a:pt x="37" y="64"/>
                </a:lnTo>
                <a:lnTo>
                  <a:pt x="29" y="64"/>
                </a:lnTo>
                <a:lnTo>
                  <a:pt x="17" y="64"/>
                </a:lnTo>
                <a:lnTo>
                  <a:pt x="8" y="56"/>
                </a:lnTo>
                <a:lnTo>
                  <a:pt x="0" y="48"/>
                </a:lnTo>
                <a:lnTo>
                  <a:pt x="0" y="32"/>
                </a:lnTo>
                <a:lnTo>
                  <a:pt x="0" y="20"/>
                </a:lnTo>
                <a:lnTo>
                  <a:pt x="8" y="8"/>
                </a:lnTo>
                <a:lnTo>
                  <a:pt x="17" y="0"/>
                </a:lnTo>
                <a:lnTo>
                  <a:pt x="29" y="0"/>
                </a:lnTo>
                <a:lnTo>
                  <a:pt x="41" y="0"/>
                </a:lnTo>
                <a:lnTo>
                  <a:pt x="49" y="4"/>
                </a:lnTo>
                <a:lnTo>
                  <a:pt x="53" y="12"/>
                </a:lnTo>
                <a:lnTo>
                  <a:pt x="53" y="24"/>
                </a:lnTo>
                <a:lnTo>
                  <a:pt x="8" y="24"/>
                </a:lnTo>
                <a:close/>
                <a:moveTo>
                  <a:pt x="8" y="20"/>
                </a:moveTo>
                <a:lnTo>
                  <a:pt x="41" y="20"/>
                </a:lnTo>
                <a:lnTo>
                  <a:pt x="37" y="16"/>
                </a:lnTo>
                <a:lnTo>
                  <a:pt x="37" y="12"/>
                </a:lnTo>
                <a:lnTo>
                  <a:pt x="37" y="8"/>
                </a:lnTo>
                <a:lnTo>
                  <a:pt x="33" y="4"/>
                </a:lnTo>
                <a:lnTo>
                  <a:pt x="29" y="4"/>
                </a:lnTo>
                <a:lnTo>
                  <a:pt x="25" y="4"/>
                </a:lnTo>
                <a:lnTo>
                  <a:pt x="21" y="4"/>
                </a:lnTo>
                <a:lnTo>
                  <a:pt x="17" y="8"/>
                </a:lnTo>
                <a:lnTo>
                  <a:pt x="12" y="12"/>
                </a:lnTo>
                <a:lnTo>
                  <a:pt x="8" y="20"/>
                </a:lnTo>
                <a:close/>
              </a:path>
            </a:pathLst>
          </a:custGeom>
          <a:solidFill>
            <a:srgbClr val="000000"/>
          </a:solidFill>
          <a:ln w="0">
            <a:solidFill>
              <a:srgbClr val="000000"/>
            </a:solidFill>
            <a:round/>
            <a:headEnd/>
            <a:tailEnd/>
          </a:ln>
        </p:spPr>
        <p:txBody>
          <a:bodyPr/>
          <a:lstStyle/>
          <a:p>
            <a:endParaRPr lang="en-US"/>
          </a:p>
        </p:txBody>
      </p:sp>
      <p:sp>
        <p:nvSpPr>
          <p:cNvPr id="26659" name="Freeform 81"/>
          <p:cNvSpPr>
            <a:spLocks/>
          </p:cNvSpPr>
          <p:nvPr/>
        </p:nvSpPr>
        <p:spPr bwMode="auto">
          <a:xfrm>
            <a:off x="3213100" y="2628900"/>
            <a:ext cx="82550" cy="107950"/>
          </a:xfrm>
          <a:custGeom>
            <a:avLst/>
            <a:gdLst>
              <a:gd name="T0" fmla="*/ 56764084 w 49"/>
              <a:gd name="T1" fmla="*/ 0 h 64"/>
              <a:gd name="T2" fmla="*/ 56764084 w 49"/>
              <a:gd name="T3" fmla="*/ 45521157 h 64"/>
              <a:gd name="T4" fmla="*/ 79468696 w 49"/>
              <a:gd name="T5" fmla="*/ 11380289 h 64"/>
              <a:gd name="T6" fmla="*/ 93660553 w 49"/>
              <a:gd name="T7" fmla="*/ 0 h 64"/>
              <a:gd name="T8" fmla="*/ 116365192 w 49"/>
              <a:gd name="T9" fmla="*/ 0 h 64"/>
              <a:gd name="T10" fmla="*/ 116365192 w 49"/>
              <a:gd name="T11" fmla="*/ 0 h 64"/>
              <a:gd name="T12" fmla="*/ 127718340 w 49"/>
              <a:gd name="T13" fmla="*/ 0 h 64"/>
              <a:gd name="T14" fmla="*/ 139071489 w 49"/>
              <a:gd name="T15" fmla="*/ 11380289 h 64"/>
              <a:gd name="T16" fmla="*/ 139071489 w 49"/>
              <a:gd name="T17" fmla="*/ 22760579 h 64"/>
              <a:gd name="T18" fmla="*/ 139071489 w 49"/>
              <a:gd name="T19" fmla="*/ 34140871 h 64"/>
              <a:gd name="T20" fmla="*/ 127718340 w 49"/>
              <a:gd name="T21" fmla="*/ 34140871 h 64"/>
              <a:gd name="T22" fmla="*/ 127718340 w 49"/>
              <a:gd name="T23" fmla="*/ 45521157 h 64"/>
              <a:gd name="T24" fmla="*/ 116365192 w 49"/>
              <a:gd name="T25" fmla="*/ 45521157 h 64"/>
              <a:gd name="T26" fmla="*/ 116365192 w 49"/>
              <a:gd name="T27" fmla="*/ 45521157 h 64"/>
              <a:gd name="T28" fmla="*/ 105013702 w 49"/>
              <a:gd name="T29" fmla="*/ 34140871 h 64"/>
              <a:gd name="T30" fmla="*/ 93660553 w 49"/>
              <a:gd name="T31" fmla="*/ 22760579 h 64"/>
              <a:gd name="T32" fmla="*/ 93660553 w 49"/>
              <a:gd name="T33" fmla="*/ 22760579 h 64"/>
              <a:gd name="T34" fmla="*/ 93660553 w 49"/>
              <a:gd name="T35" fmla="*/ 22760579 h 64"/>
              <a:gd name="T36" fmla="*/ 79468696 w 49"/>
              <a:gd name="T37" fmla="*/ 34140871 h 64"/>
              <a:gd name="T38" fmla="*/ 68117233 w 49"/>
              <a:gd name="T39" fmla="*/ 45521157 h 64"/>
              <a:gd name="T40" fmla="*/ 56764084 w 49"/>
              <a:gd name="T41" fmla="*/ 56899770 h 64"/>
              <a:gd name="T42" fmla="*/ 56764084 w 49"/>
              <a:gd name="T43" fmla="*/ 136560111 h 64"/>
              <a:gd name="T44" fmla="*/ 68117233 w 49"/>
              <a:gd name="T45" fmla="*/ 159320683 h 64"/>
              <a:gd name="T46" fmla="*/ 68117233 w 49"/>
              <a:gd name="T47" fmla="*/ 159320683 h 64"/>
              <a:gd name="T48" fmla="*/ 68117233 w 49"/>
              <a:gd name="T49" fmla="*/ 170700969 h 64"/>
              <a:gd name="T50" fmla="*/ 79468696 w 49"/>
              <a:gd name="T51" fmla="*/ 170700969 h 64"/>
              <a:gd name="T52" fmla="*/ 79468696 w 49"/>
              <a:gd name="T53" fmla="*/ 182081255 h 64"/>
              <a:gd name="T54" fmla="*/ 93660553 w 49"/>
              <a:gd name="T55" fmla="*/ 182081255 h 64"/>
              <a:gd name="T56" fmla="*/ 93660553 w 49"/>
              <a:gd name="T57" fmla="*/ 182081255 h 64"/>
              <a:gd name="T58" fmla="*/ 0 w 49"/>
              <a:gd name="T59" fmla="*/ 182081255 h 64"/>
              <a:gd name="T60" fmla="*/ 0 w 49"/>
              <a:gd name="T61" fmla="*/ 182081255 h 64"/>
              <a:gd name="T62" fmla="*/ 11353152 w 49"/>
              <a:gd name="T63" fmla="*/ 182081255 h 64"/>
              <a:gd name="T64" fmla="*/ 22706304 w 49"/>
              <a:gd name="T65" fmla="*/ 170700969 h 64"/>
              <a:gd name="T66" fmla="*/ 22706304 w 49"/>
              <a:gd name="T67" fmla="*/ 170700969 h 64"/>
              <a:gd name="T68" fmla="*/ 22706304 w 49"/>
              <a:gd name="T69" fmla="*/ 159320683 h 64"/>
              <a:gd name="T70" fmla="*/ 22706304 w 49"/>
              <a:gd name="T71" fmla="*/ 159320683 h 64"/>
              <a:gd name="T72" fmla="*/ 22706304 w 49"/>
              <a:gd name="T73" fmla="*/ 136560111 h 64"/>
              <a:gd name="T74" fmla="*/ 22706304 w 49"/>
              <a:gd name="T75" fmla="*/ 68280056 h 64"/>
              <a:gd name="T76" fmla="*/ 22706304 w 49"/>
              <a:gd name="T77" fmla="*/ 45521157 h 64"/>
              <a:gd name="T78" fmla="*/ 22706304 w 49"/>
              <a:gd name="T79" fmla="*/ 34140871 h 64"/>
              <a:gd name="T80" fmla="*/ 22706304 w 49"/>
              <a:gd name="T81" fmla="*/ 22760579 h 64"/>
              <a:gd name="T82" fmla="*/ 22706304 w 49"/>
              <a:gd name="T83" fmla="*/ 22760579 h 64"/>
              <a:gd name="T84" fmla="*/ 22706304 w 49"/>
              <a:gd name="T85" fmla="*/ 22760579 h 64"/>
              <a:gd name="T86" fmla="*/ 11353152 w 49"/>
              <a:gd name="T87" fmla="*/ 22760579 h 64"/>
              <a:gd name="T88" fmla="*/ 11353152 w 49"/>
              <a:gd name="T89" fmla="*/ 22760579 h 64"/>
              <a:gd name="T90" fmla="*/ 0 w 49"/>
              <a:gd name="T91" fmla="*/ 22760579 h 64"/>
              <a:gd name="T92" fmla="*/ 0 w 49"/>
              <a:gd name="T93" fmla="*/ 11380289 h 64"/>
              <a:gd name="T94" fmla="*/ 56764084 w 49"/>
              <a:gd name="T95" fmla="*/ 0 h 64"/>
              <a:gd name="T96" fmla="*/ 56764084 w 49"/>
              <a:gd name="T97" fmla="*/ 0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4"/>
              <a:gd name="T149" fmla="*/ 49 w 49"/>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4">
                <a:moveTo>
                  <a:pt x="20" y="0"/>
                </a:moveTo>
                <a:lnTo>
                  <a:pt x="20" y="16"/>
                </a:lnTo>
                <a:lnTo>
                  <a:pt x="28" y="4"/>
                </a:lnTo>
                <a:lnTo>
                  <a:pt x="33" y="0"/>
                </a:lnTo>
                <a:lnTo>
                  <a:pt x="41" y="0"/>
                </a:lnTo>
                <a:lnTo>
                  <a:pt x="45" y="0"/>
                </a:lnTo>
                <a:lnTo>
                  <a:pt x="49" y="4"/>
                </a:lnTo>
                <a:lnTo>
                  <a:pt x="49" y="8"/>
                </a:lnTo>
                <a:lnTo>
                  <a:pt x="49" y="12"/>
                </a:lnTo>
                <a:lnTo>
                  <a:pt x="45" y="12"/>
                </a:lnTo>
                <a:lnTo>
                  <a:pt x="45" y="16"/>
                </a:lnTo>
                <a:lnTo>
                  <a:pt x="41" y="16"/>
                </a:lnTo>
                <a:lnTo>
                  <a:pt x="37" y="12"/>
                </a:lnTo>
                <a:lnTo>
                  <a:pt x="33" y="8"/>
                </a:lnTo>
                <a:lnTo>
                  <a:pt x="28" y="12"/>
                </a:lnTo>
                <a:lnTo>
                  <a:pt x="24" y="16"/>
                </a:lnTo>
                <a:lnTo>
                  <a:pt x="20" y="20"/>
                </a:lnTo>
                <a:lnTo>
                  <a:pt x="20" y="48"/>
                </a:lnTo>
                <a:lnTo>
                  <a:pt x="24" y="56"/>
                </a:lnTo>
                <a:lnTo>
                  <a:pt x="24" y="60"/>
                </a:lnTo>
                <a:lnTo>
                  <a:pt x="28" y="60"/>
                </a:lnTo>
                <a:lnTo>
                  <a:pt x="28" y="64"/>
                </a:lnTo>
                <a:lnTo>
                  <a:pt x="33" y="64"/>
                </a:lnTo>
                <a:lnTo>
                  <a:pt x="0" y="64"/>
                </a:lnTo>
                <a:lnTo>
                  <a:pt x="4" y="64"/>
                </a:lnTo>
                <a:lnTo>
                  <a:pt x="8" y="60"/>
                </a:lnTo>
                <a:lnTo>
                  <a:pt x="8" y="56"/>
                </a:lnTo>
                <a:lnTo>
                  <a:pt x="8" y="48"/>
                </a:lnTo>
                <a:lnTo>
                  <a:pt x="8" y="24"/>
                </a:lnTo>
                <a:lnTo>
                  <a:pt x="8" y="16"/>
                </a:lnTo>
                <a:lnTo>
                  <a:pt x="8" y="12"/>
                </a:lnTo>
                <a:lnTo>
                  <a:pt x="8" y="8"/>
                </a:lnTo>
                <a:lnTo>
                  <a:pt x="4" y="8"/>
                </a:lnTo>
                <a:lnTo>
                  <a:pt x="0" y="8"/>
                </a:lnTo>
                <a:lnTo>
                  <a:pt x="0" y="4"/>
                </a:lnTo>
                <a:lnTo>
                  <a:pt x="20" y="0"/>
                </a:lnTo>
                <a:close/>
              </a:path>
            </a:pathLst>
          </a:custGeom>
          <a:solidFill>
            <a:srgbClr val="000000"/>
          </a:solidFill>
          <a:ln w="0">
            <a:solidFill>
              <a:srgbClr val="000000"/>
            </a:solidFill>
            <a:round/>
            <a:headEnd/>
            <a:tailEnd/>
          </a:ln>
        </p:spPr>
        <p:txBody>
          <a:bodyPr/>
          <a:lstStyle/>
          <a:p>
            <a:endParaRPr lang="en-US"/>
          </a:p>
        </p:txBody>
      </p:sp>
      <p:sp>
        <p:nvSpPr>
          <p:cNvPr id="26660" name="Freeform 82"/>
          <p:cNvSpPr>
            <a:spLocks noEditPoints="1"/>
          </p:cNvSpPr>
          <p:nvPr/>
        </p:nvSpPr>
        <p:spPr bwMode="auto">
          <a:xfrm>
            <a:off x="3295650" y="2566988"/>
            <a:ext cx="117475" cy="169862"/>
          </a:xfrm>
          <a:custGeom>
            <a:avLst/>
            <a:gdLst>
              <a:gd name="T0" fmla="*/ 57973062 w 69"/>
              <a:gd name="T1" fmla="*/ 138593948 h 101"/>
              <a:gd name="T2" fmla="*/ 92755862 w 69"/>
              <a:gd name="T3" fmla="*/ 104653486 h 101"/>
              <a:gd name="T4" fmla="*/ 127540391 w 69"/>
              <a:gd name="T5" fmla="*/ 104653486 h 101"/>
              <a:gd name="T6" fmla="*/ 150728924 w 69"/>
              <a:gd name="T7" fmla="*/ 104653486 h 101"/>
              <a:gd name="T8" fmla="*/ 176816875 w 69"/>
              <a:gd name="T9" fmla="*/ 127280470 h 101"/>
              <a:gd name="T10" fmla="*/ 188411142 w 69"/>
              <a:gd name="T11" fmla="*/ 149909109 h 101"/>
              <a:gd name="T12" fmla="*/ 200005409 w 69"/>
              <a:gd name="T13" fmla="*/ 183849544 h 101"/>
              <a:gd name="T14" fmla="*/ 188411142 w 69"/>
              <a:gd name="T15" fmla="*/ 217791661 h 101"/>
              <a:gd name="T16" fmla="*/ 176816875 w 69"/>
              <a:gd name="T17" fmla="*/ 240418671 h 101"/>
              <a:gd name="T18" fmla="*/ 162323191 w 69"/>
              <a:gd name="T19" fmla="*/ 263047310 h 101"/>
              <a:gd name="T20" fmla="*/ 127540391 w 69"/>
              <a:gd name="T21" fmla="*/ 285674267 h 101"/>
              <a:gd name="T22" fmla="*/ 92755862 w 69"/>
              <a:gd name="T23" fmla="*/ 285674267 h 101"/>
              <a:gd name="T24" fmla="*/ 81161595 w 69"/>
              <a:gd name="T25" fmla="*/ 285674267 h 101"/>
              <a:gd name="T26" fmla="*/ 57973062 w 69"/>
              <a:gd name="T27" fmla="*/ 285674267 h 101"/>
              <a:gd name="T28" fmla="*/ 46378782 w 69"/>
              <a:gd name="T29" fmla="*/ 274360788 h 101"/>
              <a:gd name="T30" fmla="*/ 23188540 w 69"/>
              <a:gd name="T31" fmla="*/ 274360788 h 101"/>
              <a:gd name="T32" fmla="*/ 23188540 w 69"/>
              <a:gd name="T33" fmla="*/ 82024848 h 101"/>
              <a:gd name="T34" fmla="*/ 23188540 w 69"/>
              <a:gd name="T35" fmla="*/ 45255609 h 101"/>
              <a:gd name="T36" fmla="*/ 23188540 w 69"/>
              <a:gd name="T37" fmla="*/ 33942130 h 101"/>
              <a:gd name="T38" fmla="*/ 23188540 w 69"/>
              <a:gd name="T39" fmla="*/ 33942130 h 101"/>
              <a:gd name="T40" fmla="*/ 23188540 w 69"/>
              <a:gd name="T41" fmla="*/ 22626964 h 101"/>
              <a:gd name="T42" fmla="*/ 23188540 w 69"/>
              <a:gd name="T43" fmla="*/ 22626964 h 101"/>
              <a:gd name="T44" fmla="*/ 11594270 w 69"/>
              <a:gd name="T45" fmla="*/ 22626964 h 101"/>
              <a:gd name="T46" fmla="*/ 11594270 w 69"/>
              <a:gd name="T47" fmla="*/ 22626964 h 101"/>
              <a:gd name="T48" fmla="*/ 0 w 69"/>
              <a:gd name="T49" fmla="*/ 22626964 h 101"/>
              <a:gd name="T50" fmla="*/ 0 w 69"/>
              <a:gd name="T51" fmla="*/ 22626964 h 101"/>
              <a:gd name="T52" fmla="*/ 57973062 w 69"/>
              <a:gd name="T53" fmla="*/ 0 h 101"/>
              <a:gd name="T54" fmla="*/ 57973062 w 69"/>
              <a:gd name="T55" fmla="*/ 0 h 101"/>
              <a:gd name="T56" fmla="*/ 57973062 w 69"/>
              <a:gd name="T57" fmla="*/ 138593948 h 101"/>
              <a:gd name="T58" fmla="*/ 57973062 w 69"/>
              <a:gd name="T59" fmla="*/ 149909109 h 101"/>
              <a:gd name="T60" fmla="*/ 57973062 w 69"/>
              <a:gd name="T61" fmla="*/ 263047310 h 101"/>
              <a:gd name="T62" fmla="*/ 69567329 w 69"/>
              <a:gd name="T63" fmla="*/ 263047310 h 101"/>
              <a:gd name="T64" fmla="*/ 81161595 w 69"/>
              <a:gd name="T65" fmla="*/ 274360788 h 101"/>
              <a:gd name="T66" fmla="*/ 92755862 w 69"/>
              <a:gd name="T67" fmla="*/ 274360788 h 101"/>
              <a:gd name="T68" fmla="*/ 104350129 w 69"/>
              <a:gd name="T69" fmla="*/ 274360788 h 101"/>
              <a:gd name="T70" fmla="*/ 127540391 w 69"/>
              <a:gd name="T71" fmla="*/ 274360788 h 101"/>
              <a:gd name="T72" fmla="*/ 139134658 w 69"/>
              <a:gd name="T73" fmla="*/ 263047310 h 101"/>
              <a:gd name="T74" fmla="*/ 150728924 w 69"/>
              <a:gd name="T75" fmla="*/ 229105192 h 101"/>
              <a:gd name="T76" fmla="*/ 162323191 w 69"/>
              <a:gd name="T77" fmla="*/ 206478183 h 101"/>
              <a:gd name="T78" fmla="*/ 150728924 w 69"/>
              <a:gd name="T79" fmla="*/ 172536066 h 101"/>
              <a:gd name="T80" fmla="*/ 139134658 w 69"/>
              <a:gd name="T81" fmla="*/ 149909109 h 101"/>
              <a:gd name="T82" fmla="*/ 127540391 w 69"/>
              <a:gd name="T83" fmla="*/ 138593948 h 101"/>
              <a:gd name="T84" fmla="*/ 104350129 w 69"/>
              <a:gd name="T85" fmla="*/ 127280470 h 101"/>
              <a:gd name="T86" fmla="*/ 92755862 w 69"/>
              <a:gd name="T87" fmla="*/ 127280470 h 101"/>
              <a:gd name="T88" fmla="*/ 81161595 w 69"/>
              <a:gd name="T89" fmla="*/ 138593948 h 101"/>
              <a:gd name="T90" fmla="*/ 69567329 w 69"/>
              <a:gd name="T91" fmla="*/ 138593948 h 101"/>
              <a:gd name="T92" fmla="*/ 57973062 w 69"/>
              <a:gd name="T93" fmla="*/ 149909109 h 1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101"/>
              <a:gd name="T143" fmla="*/ 69 w 69"/>
              <a:gd name="T144" fmla="*/ 101 h 1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101">
                <a:moveTo>
                  <a:pt x="20" y="49"/>
                </a:moveTo>
                <a:lnTo>
                  <a:pt x="32" y="37"/>
                </a:lnTo>
                <a:lnTo>
                  <a:pt x="44" y="37"/>
                </a:lnTo>
                <a:lnTo>
                  <a:pt x="52" y="37"/>
                </a:lnTo>
                <a:lnTo>
                  <a:pt x="61" y="45"/>
                </a:lnTo>
                <a:lnTo>
                  <a:pt x="65" y="53"/>
                </a:lnTo>
                <a:lnTo>
                  <a:pt x="69" y="65"/>
                </a:lnTo>
                <a:lnTo>
                  <a:pt x="65" y="77"/>
                </a:lnTo>
                <a:lnTo>
                  <a:pt x="61" y="85"/>
                </a:lnTo>
                <a:lnTo>
                  <a:pt x="56" y="93"/>
                </a:lnTo>
                <a:lnTo>
                  <a:pt x="44" y="101"/>
                </a:lnTo>
                <a:lnTo>
                  <a:pt x="32" y="101"/>
                </a:lnTo>
                <a:lnTo>
                  <a:pt x="28" y="101"/>
                </a:lnTo>
                <a:lnTo>
                  <a:pt x="20" y="101"/>
                </a:lnTo>
                <a:lnTo>
                  <a:pt x="16" y="97"/>
                </a:lnTo>
                <a:lnTo>
                  <a:pt x="8" y="97"/>
                </a:lnTo>
                <a:lnTo>
                  <a:pt x="8" y="29"/>
                </a:lnTo>
                <a:lnTo>
                  <a:pt x="8" y="16"/>
                </a:lnTo>
                <a:lnTo>
                  <a:pt x="8" y="12"/>
                </a:lnTo>
                <a:lnTo>
                  <a:pt x="8" y="8"/>
                </a:lnTo>
                <a:lnTo>
                  <a:pt x="4" y="8"/>
                </a:lnTo>
                <a:lnTo>
                  <a:pt x="0" y="8"/>
                </a:lnTo>
                <a:lnTo>
                  <a:pt x="20" y="0"/>
                </a:lnTo>
                <a:lnTo>
                  <a:pt x="20" y="49"/>
                </a:lnTo>
                <a:close/>
                <a:moveTo>
                  <a:pt x="20" y="53"/>
                </a:moveTo>
                <a:lnTo>
                  <a:pt x="20" y="93"/>
                </a:lnTo>
                <a:lnTo>
                  <a:pt x="24" y="93"/>
                </a:lnTo>
                <a:lnTo>
                  <a:pt x="28" y="97"/>
                </a:lnTo>
                <a:lnTo>
                  <a:pt x="32" y="97"/>
                </a:lnTo>
                <a:lnTo>
                  <a:pt x="36" y="97"/>
                </a:lnTo>
                <a:lnTo>
                  <a:pt x="44" y="97"/>
                </a:lnTo>
                <a:lnTo>
                  <a:pt x="48" y="93"/>
                </a:lnTo>
                <a:lnTo>
                  <a:pt x="52" y="81"/>
                </a:lnTo>
                <a:lnTo>
                  <a:pt x="56" y="73"/>
                </a:lnTo>
                <a:lnTo>
                  <a:pt x="52" y="61"/>
                </a:lnTo>
                <a:lnTo>
                  <a:pt x="48" y="53"/>
                </a:lnTo>
                <a:lnTo>
                  <a:pt x="44" y="49"/>
                </a:lnTo>
                <a:lnTo>
                  <a:pt x="36" y="45"/>
                </a:lnTo>
                <a:lnTo>
                  <a:pt x="32" y="45"/>
                </a:lnTo>
                <a:lnTo>
                  <a:pt x="28" y="49"/>
                </a:lnTo>
                <a:lnTo>
                  <a:pt x="24" y="49"/>
                </a:lnTo>
                <a:lnTo>
                  <a:pt x="20" y="53"/>
                </a:lnTo>
                <a:close/>
              </a:path>
            </a:pathLst>
          </a:custGeom>
          <a:solidFill>
            <a:srgbClr val="000000"/>
          </a:solidFill>
          <a:ln w="0">
            <a:solidFill>
              <a:srgbClr val="000000"/>
            </a:solidFill>
            <a:round/>
            <a:headEnd/>
            <a:tailEnd/>
          </a:ln>
        </p:spPr>
        <p:txBody>
          <a:bodyPr/>
          <a:lstStyle/>
          <a:p>
            <a:endParaRPr lang="en-US"/>
          </a:p>
        </p:txBody>
      </p:sp>
      <p:sp>
        <p:nvSpPr>
          <p:cNvPr id="26661" name="Freeform 83"/>
          <p:cNvSpPr>
            <a:spLocks/>
          </p:cNvSpPr>
          <p:nvPr/>
        </p:nvSpPr>
        <p:spPr bwMode="auto">
          <a:xfrm>
            <a:off x="3816350" y="2573338"/>
            <a:ext cx="211138" cy="163512"/>
          </a:xfrm>
          <a:custGeom>
            <a:avLst/>
            <a:gdLst>
              <a:gd name="T0" fmla="*/ 174036841 w 125"/>
              <a:gd name="T1" fmla="*/ 275630680 h 97"/>
              <a:gd name="T2" fmla="*/ 57061324 w 125"/>
              <a:gd name="T3" fmla="*/ 45464763 h 97"/>
              <a:gd name="T4" fmla="*/ 57061324 w 125"/>
              <a:gd name="T5" fmla="*/ 230165930 h 97"/>
              <a:gd name="T6" fmla="*/ 57061324 w 125"/>
              <a:gd name="T7" fmla="*/ 252897462 h 97"/>
              <a:gd name="T8" fmla="*/ 68472908 w 125"/>
              <a:gd name="T9" fmla="*/ 264264071 h 97"/>
              <a:gd name="T10" fmla="*/ 68472908 w 125"/>
              <a:gd name="T11" fmla="*/ 275630680 h 97"/>
              <a:gd name="T12" fmla="*/ 91297764 w 125"/>
              <a:gd name="T13" fmla="*/ 275630680 h 97"/>
              <a:gd name="T14" fmla="*/ 102711037 w 125"/>
              <a:gd name="T15" fmla="*/ 275630680 h 97"/>
              <a:gd name="T16" fmla="*/ 102711037 w 125"/>
              <a:gd name="T17" fmla="*/ 275630680 h 97"/>
              <a:gd name="T18" fmla="*/ 0 w 125"/>
              <a:gd name="T19" fmla="*/ 275630680 h 97"/>
              <a:gd name="T20" fmla="*/ 0 w 125"/>
              <a:gd name="T21" fmla="*/ 275630680 h 97"/>
              <a:gd name="T22" fmla="*/ 11411587 w 125"/>
              <a:gd name="T23" fmla="*/ 275630680 h 97"/>
              <a:gd name="T24" fmla="*/ 22824863 w 125"/>
              <a:gd name="T25" fmla="*/ 264264071 h 97"/>
              <a:gd name="T26" fmla="*/ 34236454 w 125"/>
              <a:gd name="T27" fmla="*/ 264264071 h 97"/>
              <a:gd name="T28" fmla="*/ 45649727 w 125"/>
              <a:gd name="T29" fmla="*/ 252897462 h 97"/>
              <a:gd name="T30" fmla="*/ 45649727 w 125"/>
              <a:gd name="T31" fmla="*/ 230165930 h 97"/>
              <a:gd name="T32" fmla="*/ 45649727 w 125"/>
              <a:gd name="T33" fmla="*/ 45464763 h 97"/>
              <a:gd name="T34" fmla="*/ 45649727 w 125"/>
              <a:gd name="T35" fmla="*/ 34098154 h 97"/>
              <a:gd name="T36" fmla="*/ 34236454 w 125"/>
              <a:gd name="T37" fmla="*/ 22733225 h 97"/>
              <a:gd name="T38" fmla="*/ 34236454 w 125"/>
              <a:gd name="T39" fmla="*/ 11366612 h 97"/>
              <a:gd name="T40" fmla="*/ 22824863 w 125"/>
              <a:gd name="T41" fmla="*/ 11366612 h 97"/>
              <a:gd name="T42" fmla="*/ 22824863 w 125"/>
              <a:gd name="T43" fmla="*/ 11366612 h 97"/>
              <a:gd name="T44" fmla="*/ 0 w 125"/>
              <a:gd name="T45" fmla="*/ 0 h 97"/>
              <a:gd name="T46" fmla="*/ 0 w 125"/>
              <a:gd name="T47" fmla="*/ 0 h 97"/>
              <a:gd name="T48" fmla="*/ 79886181 w 125"/>
              <a:gd name="T49" fmla="*/ 0 h 97"/>
              <a:gd name="T50" fmla="*/ 185450114 w 125"/>
              <a:gd name="T51" fmla="*/ 218799268 h 97"/>
              <a:gd name="T52" fmla="*/ 288161178 w 125"/>
              <a:gd name="T53" fmla="*/ 0 h 97"/>
              <a:gd name="T54" fmla="*/ 356634059 w 125"/>
              <a:gd name="T55" fmla="*/ 0 h 97"/>
              <a:gd name="T56" fmla="*/ 356634059 w 125"/>
              <a:gd name="T57" fmla="*/ 0 h 97"/>
              <a:gd name="T58" fmla="*/ 356634059 w 125"/>
              <a:gd name="T59" fmla="*/ 0 h 97"/>
              <a:gd name="T60" fmla="*/ 333809202 w 125"/>
              <a:gd name="T61" fmla="*/ 11366612 h 97"/>
              <a:gd name="T62" fmla="*/ 322397618 w 125"/>
              <a:gd name="T63" fmla="*/ 11366612 h 97"/>
              <a:gd name="T64" fmla="*/ 322397618 w 125"/>
              <a:gd name="T65" fmla="*/ 22733225 h 97"/>
              <a:gd name="T66" fmla="*/ 322397618 w 125"/>
              <a:gd name="T67" fmla="*/ 45464763 h 97"/>
              <a:gd name="T68" fmla="*/ 322397618 w 125"/>
              <a:gd name="T69" fmla="*/ 230165930 h 97"/>
              <a:gd name="T70" fmla="*/ 322397618 w 125"/>
              <a:gd name="T71" fmla="*/ 252897462 h 97"/>
              <a:gd name="T72" fmla="*/ 333809202 w 125"/>
              <a:gd name="T73" fmla="*/ 264264071 h 97"/>
              <a:gd name="T74" fmla="*/ 333809202 w 125"/>
              <a:gd name="T75" fmla="*/ 275630680 h 97"/>
              <a:gd name="T76" fmla="*/ 356634059 w 125"/>
              <a:gd name="T77" fmla="*/ 275630680 h 97"/>
              <a:gd name="T78" fmla="*/ 356634059 w 125"/>
              <a:gd name="T79" fmla="*/ 275630680 h 97"/>
              <a:gd name="T80" fmla="*/ 356634059 w 125"/>
              <a:gd name="T81" fmla="*/ 275630680 h 97"/>
              <a:gd name="T82" fmla="*/ 242511464 w 125"/>
              <a:gd name="T83" fmla="*/ 275630680 h 97"/>
              <a:gd name="T84" fmla="*/ 242511464 w 125"/>
              <a:gd name="T85" fmla="*/ 275630680 h 97"/>
              <a:gd name="T86" fmla="*/ 253923048 w 125"/>
              <a:gd name="T87" fmla="*/ 275630680 h 97"/>
              <a:gd name="T88" fmla="*/ 265336321 w 125"/>
              <a:gd name="T89" fmla="*/ 264264071 h 97"/>
              <a:gd name="T90" fmla="*/ 276747905 w 125"/>
              <a:gd name="T91" fmla="*/ 264264071 h 97"/>
              <a:gd name="T92" fmla="*/ 288161178 w 125"/>
              <a:gd name="T93" fmla="*/ 252897462 h 97"/>
              <a:gd name="T94" fmla="*/ 288161178 w 125"/>
              <a:gd name="T95" fmla="*/ 230165930 h 97"/>
              <a:gd name="T96" fmla="*/ 288161178 w 125"/>
              <a:gd name="T97" fmla="*/ 45464763 h 97"/>
              <a:gd name="T98" fmla="*/ 174036841 w 125"/>
              <a:gd name="T99" fmla="*/ 275630680 h 97"/>
              <a:gd name="T100" fmla="*/ 174036841 w 125"/>
              <a:gd name="T101" fmla="*/ 275630680 h 9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5"/>
              <a:gd name="T154" fmla="*/ 0 h 97"/>
              <a:gd name="T155" fmla="*/ 125 w 125"/>
              <a:gd name="T156" fmla="*/ 97 h 9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5" h="97">
                <a:moveTo>
                  <a:pt x="61" y="97"/>
                </a:moveTo>
                <a:lnTo>
                  <a:pt x="20" y="16"/>
                </a:lnTo>
                <a:lnTo>
                  <a:pt x="20" y="81"/>
                </a:lnTo>
                <a:lnTo>
                  <a:pt x="20" y="89"/>
                </a:lnTo>
                <a:lnTo>
                  <a:pt x="24" y="93"/>
                </a:lnTo>
                <a:lnTo>
                  <a:pt x="24" y="97"/>
                </a:lnTo>
                <a:lnTo>
                  <a:pt x="32" y="97"/>
                </a:lnTo>
                <a:lnTo>
                  <a:pt x="36" y="97"/>
                </a:lnTo>
                <a:lnTo>
                  <a:pt x="0" y="97"/>
                </a:lnTo>
                <a:lnTo>
                  <a:pt x="4" y="97"/>
                </a:lnTo>
                <a:lnTo>
                  <a:pt x="8" y="93"/>
                </a:lnTo>
                <a:lnTo>
                  <a:pt x="12" y="93"/>
                </a:lnTo>
                <a:lnTo>
                  <a:pt x="16" y="89"/>
                </a:lnTo>
                <a:lnTo>
                  <a:pt x="16" y="81"/>
                </a:lnTo>
                <a:lnTo>
                  <a:pt x="16" y="16"/>
                </a:lnTo>
                <a:lnTo>
                  <a:pt x="16" y="12"/>
                </a:lnTo>
                <a:lnTo>
                  <a:pt x="12" y="8"/>
                </a:lnTo>
                <a:lnTo>
                  <a:pt x="12" y="4"/>
                </a:lnTo>
                <a:lnTo>
                  <a:pt x="8" y="4"/>
                </a:lnTo>
                <a:lnTo>
                  <a:pt x="0" y="0"/>
                </a:lnTo>
                <a:lnTo>
                  <a:pt x="28" y="0"/>
                </a:lnTo>
                <a:lnTo>
                  <a:pt x="65" y="77"/>
                </a:lnTo>
                <a:lnTo>
                  <a:pt x="101" y="0"/>
                </a:lnTo>
                <a:lnTo>
                  <a:pt x="125" y="0"/>
                </a:lnTo>
                <a:lnTo>
                  <a:pt x="117" y="4"/>
                </a:lnTo>
                <a:lnTo>
                  <a:pt x="113" y="4"/>
                </a:lnTo>
                <a:lnTo>
                  <a:pt x="113" y="8"/>
                </a:lnTo>
                <a:lnTo>
                  <a:pt x="113" y="16"/>
                </a:lnTo>
                <a:lnTo>
                  <a:pt x="113" y="81"/>
                </a:lnTo>
                <a:lnTo>
                  <a:pt x="113" y="89"/>
                </a:lnTo>
                <a:lnTo>
                  <a:pt x="117" y="93"/>
                </a:lnTo>
                <a:lnTo>
                  <a:pt x="117" y="97"/>
                </a:lnTo>
                <a:lnTo>
                  <a:pt x="125" y="97"/>
                </a:lnTo>
                <a:lnTo>
                  <a:pt x="85" y="97"/>
                </a:lnTo>
                <a:lnTo>
                  <a:pt x="89" y="97"/>
                </a:lnTo>
                <a:lnTo>
                  <a:pt x="93" y="93"/>
                </a:lnTo>
                <a:lnTo>
                  <a:pt x="97" y="93"/>
                </a:lnTo>
                <a:lnTo>
                  <a:pt x="101" y="89"/>
                </a:lnTo>
                <a:lnTo>
                  <a:pt x="101" y="81"/>
                </a:lnTo>
                <a:lnTo>
                  <a:pt x="101" y="16"/>
                </a:lnTo>
                <a:lnTo>
                  <a:pt x="61" y="97"/>
                </a:lnTo>
                <a:close/>
              </a:path>
            </a:pathLst>
          </a:custGeom>
          <a:solidFill>
            <a:srgbClr val="000000"/>
          </a:solidFill>
          <a:ln w="0">
            <a:solidFill>
              <a:srgbClr val="000000"/>
            </a:solidFill>
            <a:round/>
            <a:headEnd/>
            <a:tailEnd/>
          </a:ln>
        </p:spPr>
        <p:txBody>
          <a:bodyPr/>
          <a:lstStyle/>
          <a:p>
            <a:endParaRPr lang="en-US"/>
          </a:p>
        </p:txBody>
      </p:sp>
      <p:sp>
        <p:nvSpPr>
          <p:cNvPr id="26662" name="Freeform 84"/>
          <p:cNvSpPr>
            <a:spLocks noEditPoints="1"/>
          </p:cNvSpPr>
          <p:nvPr/>
        </p:nvSpPr>
        <p:spPr bwMode="auto">
          <a:xfrm>
            <a:off x="4041775" y="2628900"/>
            <a:ext cx="101600" cy="107950"/>
          </a:xfrm>
          <a:custGeom>
            <a:avLst/>
            <a:gdLst>
              <a:gd name="T0" fmla="*/ 80450550 w 61"/>
              <a:gd name="T1" fmla="*/ 170700969 h 64"/>
              <a:gd name="T2" fmla="*/ 58256785 w 61"/>
              <a:gd name="T3" fmla="*/ 182081255 h 64"/>
              <a:gd name="T4" fmla="*/ 24966951 w 61"/>
              <a:gd name="T5" fmla="*/ 182081255 h 64"/>
              <a:gd name="T6" fmla="*/ 0 w 61"/>
              <a:gd name="T7" fmla="*/ 159320683 h 64"/>
              <a:gd name="T8" fmla="*/ 0 w 61"/>
              <a:gd name="T9" fmla="*/ 125181512 h 64"/>
              <a:gd name="T10" fmla="*/ 13870901 w 61"/>
              <a:gd name="T11" fmla="*/ 102420913 h 64"/>
              <a:gd name="T12" fmla="*/ 58256785 w 61"/>
              <a:gd name="T13" fmla="*/ 79660341 h 64"/>
              <a:gd name="T14" fmla="*/ 102642650 w 61"/>
              <a:gd name="T15" fmla="*/ 56899770 h 64"/>
              <a:gd name="T16" fmla="*/ 91546600 w 61"/>
              <a:gd name="T17" fmla="*/ 22760579 h 64"/>
              <a:gd name="T18" fmla="*/ 69352835 w 61"/>
              <a:gd name="T19" fmla="*/ 11380289 h 64"/>
              <a:gd name="T20" fmla="*/ 47160723 w 61"/>
              <a:gd name="T21" fmla="*/ 11380289 h 64"/>
              <a:gd name="T22" fmla="*/ 47160723 w 61"/>
              <a:gd name="T23" fmla="*/ 34140871 h 64"/>
              <a:gd name="T24" fmla="*/ 47160723 w 61"/>
              <a:gd name="T25" fmla="*/ 56899770 h 64"/>
              <a:gd name="T26" fmla="*/ 36063007 w 61"/>
              <a:gd name="T27" fmla="*/ 56899770 h 64"/>
              <a:gd name="T28" fmla="*/ 24966951 w 61"/>
              <a:gd name="T29" fmla="*/ 56899770 h 64"/>
              <a:gd name="T30" fmla="*/ 13870901 w 61"/>
              <a:gd name="T31" fmla="*/ 56899770 h 64"/>
              <a:gd name="T32" fmla="*/ 13870901 w 61"/>
              <a:gd name="T33" fmla="*/ 22760579 h 64"/>
              <a:gd name="T34" fmla="*/ 47160723 w 61"/>
              <a:gd name="T35" fmla="*/ 0 h 64"/>
              <a:gd name="T36" fmla="*/ 102642650 w 61"/>
              <a:gd name="T37" fmla="*/ 0 h 64"/>
              <a:gd name="T38" fmla="*/ 124836440 w 61"/>
              <a:gd name="T39" fmla="*/ 11380289 h 64"/>
              <a:gd name="T40" fmla="*/ 135932490 w 61"/>
              <a:gd name="T41" fmla="*/ 34140871 h 64"/>
              <a:gd name="T42" fmla="*/ 135932490 w 61"/>
              <a:gd name="T43" fmla="*/ 125181512 h 64"/>
              <a:gd name="T44" fmla="*/ 135932490 w 61"/>
              <a:gd name="T45" fmla="*/ 147940397 h 64"/>
              <a:gd name="T46" fmla="*/ 135932490 w 61"/>
              <a:gd name="T47" fmla="*/ 159320683 h 64"/>
              <a:gd name="T48" fmla="*/ 147028540 w 61"/>
              <a:gd name="T49" fmla="*/ 159320683 h 64"/>
              <a:gd name="T50" fmla="*/ 147028540 w 61"/>
              <a:gd name="T51" fmla="*/ 159320683 h 64"/>
              <a:gd name="T52" fmla="*/ 169222305 w 61"/>
              <a:gd name="T53" fmla="*/ 147940397 h 64"/>
              <a:gd name="T54" fmla="*/ 147028540 w 61"/>
              <a:gd name="T55" fmla="*/ 182081255 h 64"/>
              <a:gd name="T56" fmla="*/ 113740391 w 61"/>
              <a:gd name="T57" fmla="*/ 182081255 h 64"/>
              <a:gd name="T58" fmla="*/ 102642650 w 61"/>
              <a:gd name="T59" fmla="*/ 170700969 h 64"/>
              <a:gd name="T60" fmla="*/ 102642650 w 61"/>
              <a:gd name="T61" fmla="*/ 147940397 h 64"/>
              <a:gd name="T62" fmla="*/ 80450550 w 61"/>
              <a:gd name="T63" fmla="*/ 91040627 h 64"/>
              <a:gd name="T64" fmla="*/ 47160723 w 61"/>
              <a:gd name="T65" fmla="*/ 102420913 h 64"/>
              <a:gd name="T66" fmla="*/ 36063007 w 61"/>
              <a:gd name="T67" fmla="*/ 113801226 h 64"/>
              <a:gd name="T68" fmla="*/ 36063007 w 61"/>
              <a:gd name="T69" fmla="*/ 147940397 h 64"/>
              <a:gd name="T70" fmla="*/ 47160723 w 61"/>
              <a:gd name="T71" fmla="*/ 159320683 h 64"/>
              <a:gd name="T72" fmla="*/ 80450550 w 61"/>
              <a:gd name="T73" fmla="*/ 159320683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
              <a:gd name="T112" fmla="*/ 0 h 64"/>
              <a:gd name="T113" fmla="*/ 61 w 61"/>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 h="64">
                <a:moveTo>
                  <a:pt x="37" y="56"/>
                </a:moveTo>
                <a:lnTo>
                  <a:pt x="29" y="60"/>
                </a:lnTo>
                <a:lnTo>
                  <a:pt x="25" y="64"/>
                </a:lnTo>
                <a:lnTo>
                  <a:pt x="21" y="64"/>
                </a:lnTo>
                <a:lnTo>
                  <a:pt x="17" y="64"/>
                </a:lnTo>
                <a:lnTo>
                  <a:pt x="9" y="64"/>
                </a:lnTo>
                <a:lnTo>
                  <a:pt x="5" y="60"/>
                </a:lnTo>
                <a:lnTo>
                  <a:pt x="0" y="56"/>
                </a:lnTo>
                <a:lnTo>
                  <a:pt x="0" y="48"/>
                </a:lnTo>
                <a:lnTo>
                  <a:pt x="0" y="44"/>
                </a:lnTo>
                <a:lnTo>
                  <a:pt x="0" y="40"/>
                </a:lnTo>
                <a:lnTo>
                  <a:pt x="5" y="36"/>
                </a:lnTo>
                <a:lnTo>
                  <a:pt x="13" y="32"/>
                </a:lnTo>
                <a:lnTo>
                  <a:pt x="21" y="28"/>
                </a:lnTo>
                <a:lnTo>
                  <a:pt x="37" y="24"/>
                </a:lnTo>
                <a:lnTo>
                  <a:pt x="37" y="20"/>
                </a:lnTo>
                <a:lnTo>
                  <a:pt x="37" y="12"/>
                </a:lnTo>
                <a:lnTo>
                  <a:pt x="33" y="8"/>
                </a:lnTo>
                <a:lnTo>
                  <a:pt x="29" y="4"/>
                </a:lnTo>
                <a:lnTo>
                  <a:pt x="25" y="4"/>
                </a:lnTo>
                <a:lnTo>
                  <a:pt x="21" y="4"/>
                </a:lnTo>
                <a:lnTo>
                  <a:pt x="17" y="4"/>
                </a:lnTo>
                <a:lnTo>
                  <a:pt x="17" y="8"/>
                </a:lnTo>
                <a:lnTo>
                  <a:pt x="17" y="12"/>
                </a:lnTo>
                <a:lnTo>
                  <a:pt x="17" y="16"/>
                </a:lnTo>
                <a:lnTo>
                  <a:pt x="17" y="20"/>
                </a:lnTo>
                <a:lnTo>
                  <a:pt x="13" y="20"/>
                </a:lnTo>
                <a:lnTo>
                  <a:pt x="9" y="24"/>
                </a:lnTo>
                <a:lnTo>
                  <a:pt x="9" y="20"/>
                </a:lnTo>
                <a:lnTo>
                  <a:pt x="5" y="20"/>
                </a:lnTo>
                <a:lnTo>
                  <a:pt x="5" y="16"/>
                </a:lnTo>
                <a:lnTo>
                  <a:pt x="5" y="8"/>
                </a:lnTo>
                <a:lnTo>
                  <a:pt x="9" y="4"/>
                </a:lnTo>
                <a:lnTo>
                  <a:pt x="17" y="0"/>
                </a:lnTo>
                <a:lnTo>
                  <a:pt x="29" y="0"/>
                </a:lnTo>
                <a:lnTo>
                  <a:pt x="37" y="0"/>
                </a:lnTo>
                <a:lnTo>
                  <a:pt x="41" y="0"/>
                </a:lnTo>
                <a:lnTo>
                  <a:pt x="45" y="4"/>
                </a:lnTo>
                <a:lnTo>
                  <a:pt x="49" y="8"/>
                </a:lnTo>
                <a:lnTo>
                  <a:pt x="49" y="12"/>
                </a:lnTo>
                <a:lnTo>
                  <a:pt x="49" y="20"/>
                </a:lnTo>
                <a:lnTo>
                  <a:pt x="49" y="44"/>
                </a:lnTo>
                <a:lnTo>
                  <a:pt x="49" y="48"/>
                </a:lnTo>
                <a:lnTo>
                  <a:pt x="49" y="52"/>
                </a:lnTo>
                <a:lnTo>
                  <a:pt x="49" y="56"/>
                </a:lnTo>
                <a:lnTo>
                  <a:pt x="53" y="56"/>
                </a:lnTo>
                <a:lnTo>
                  <a:pt x="57" y="56"/>
                </a:lnTo>
                <a:lnTo>
                  <a:pt x="61" y="52"/>
                </a:lnTo>
                <a:lnTo>
                  <a:pt x="61" y="56"/>
                </a:lnTo>
                <a:lnTo>
                  <a:pt x="53" y="64"/>
                </a:lnTo>
                <a:lnTo>
                  <a:pt x="45" y="64"/>
                </a:lnTo>
                <a:lnTo>
                  <a:pt x="41" y="64"/>
                </a:lnTo>
                <a:lnTo>
                  <a:pt x="37" y="64"/>
                </a:lnTo>
                <a:lnTo>
                  <a:pt x="37" y="60"/>
                </a:lnTo>
                <a:lnTo>
                  <a:pt x="37" y="56"/>
                </a:lnTo>
                <a:close/>
                <a:moveTo>
                  <a:pt x="37" y="52"/>
                </a:moveTo>
                <a:lnTo>
                  <a:pt x="37" y="28"/>
                </a:lnTo>
                <a:lnTo>
                  <a:pt x="29" y="32"/>
                </a:lnTo>
                <a:lnTo>
                  <a:pt x="21" y="32"/>
                </a:lnTo>
                <a:lnTo>
                  <a:pt x="17" y="36"/>
                </a:lnTo>
                <a:lnTo>
                  <a:pt x="17" y="40"/>
                </a:lnTo>
                <a:lnTo>
                  <a:pt x="13" y="40"/>
                </a:lnTo>
                <a:lnTo>
                  <a:pt x="13" y="44"/>
                </a:lnTo>
                <a:lnTo>
                  <a:pt x="13" y="52"/>
                </a:lnTo>
                <a:lnTo>
                  <a:pt x="17" y="52"/>
                </a:lnTo>
                <a:lnTo>
                  <a:pt x="17" y="56"/>
                </a:lnTo>
                <a:lnTo>
                  <a:pt x="21" y="56"/>
                </a:lnTo>
                <a:lnTo>
                  <a:pt x="29" y="56"/>
                </a:lnTo>
                <a:lnTo>
                  <a:pt x="37" y="52"/>
                </a:lnTo>
                <a:close/>
              </a:path>
            </a:pathLst>
          </a:custGeom>
          <a:solidFill>
            <a:srgbClr val="000000"/>
          </a:solidFill>
          <a:ln w="0">
            <a:solidFill>
              <a:srgbClr val="000000"/>
            </a:solidFill>
            <a:round/>
            <a:headEnd/>
            <a:tailEnd/>
          </a:ln>
        </p:spPr>
        <p:txBody>
          <a:bodyPr/>
          <a:lstStyle/>
          <a:p>
            <a:endParaRPr lang="en-US"/>
          </a:p>
        </p:txBody>
      </p:sp>
      <p:sp>
        <p:nvSpPr>
          <p:cNvPr id="26663" name="Freeform 85"/>
          <p:cNvSpPr>
            <a:spLocks/>
          </p:cNvSpPr>
          <p:nvPr/>
        </p:nvSpPr>
        <p:spPr bwMode="auto">
          <a:xfrm>
            <a:off x="4157663" y="2628900"/>
            <a:ext cx="76200" cy="107950"/>
          </a:xfrm>
          <a:custGeom>
            <a:avLst/>
            <a:gdLst>
              <a:gd name="T0" fmla="*/ 117563066 w 45"/>
              <a:gd name="T1" fmla="*/ 0 h 64"/>
              <a:gd name="T2" fmla="*/ 117563066 w 45"/>
              <a:gd name="T3" fmla="*/ 56899770 h 64"/>
              <a:gd name="T4" fmla="*/ 106092404 w 45"/>
              <a:gd name="T5" fmla="*/ 56899770 h 64"/>
              <a:gd name="T6" fmla="*/ 94623461 w 45"/>
              <a:gd name="T7" fmla="*/ 34140871 h 64"/>
              <a:gd name="T8" fmla="*/ 83154518 w 45"/>
              <a:gd name="T9" fmla="*/ 22760579 h 64"/>
              <a:gd name="T10" fmla="*/ 71683882 w 45"/>
              <a:gd name="T11" fmla="*/ 11380289 h 64"/>
              <a:gd name="T12" fmla="*/ 60214939 w 45"/>
              <a:gd name="T13" fmla="*/ 11380289 h 64"/>
              <a:gd name="T14" fmla="*/ 48745983 w 45"/>
              <a:gd name="T15" fmla="*/ 11380289 h 64"/>
              <a:gd name="T16" fmla="*/ 34408535 w 45"/>
              <a:gd name="T17" fmla="*/ 11380289 h 64"/>
              <a:gd name="T18" fmla="*/ 22939586 w 45"/>
              <a:gd name="T19" fmla="*/ 22760579 h 64"/>
              <a:gd name="T20" fmla="*/ 22939586 w 45"/>
              <a:gd name="T21" fmla="*/ 34140871 h 64"/>
              <a:gd name="T22" fmla="*/ 22939586 w 45"/>
              <a:gd name="T23" fmla="*/ 45521157 h 64"/>
              <a:gd name="T24" fmla="*/ 34408535 w 45"/>
              <a:gd name="T25" fmla="*/ 45521157 h 64"/>
              <a:gd name="T26" fmla="*/ 34408535 w 45"/>
              <a:gd name="T27" fmla="*/ 56899770 h 64"/>
              <a:gd name="T28" fmla="*/ 60214939 w 45"/>
              <a:gd name="T29" fmla="*/ 68280056 h 64"/>
              <a:gd name="T30" fmla="*/ 83154518 w 45"/>
              <a:gd name="T31" fmla="*/ 79660341 h 64"/>
              <a:gd name="T32" fmla="*/ 106092404 w 45"/>
              <a:gd name="T33" fmla="*/ 91040627 h 64"/>
              <a:gd name="T34" fmla="*/ 117563066 w 45"/>
              <a:gd name="T35" fmla="*/ 113801226 h 64"/>
              <a:gd name="T36" fmla="*/ 129032009 w 45"/>
              <a:gd name="T37" fmla="*/ 136560111 h 64"/>
              <a:gd name="T38" fmla="*/ 117563066 w 45"/>
              <a:gd name="T39" fmla="*/ 159320683 h 64"/>
              <a:gd name="T40" fmla="*/ 106092404 w 45"/>
              <a:gd name="T41" fmla="*/ 170700969 h 64"/>
              <a:gd name="T42" fmla="*/ 83154518 w 45"/>
              <a:gd name="T43" fmla="*/ 182081255 h 64"/>
              <a:gd name="T44" fmla="*/ 60214939 w 45"/>
              <a:gd name="T45" fmla="*/ 182081255 h 64"/>
              <a:gd name="T46" fmla="*/ 48745983 w 45"/>
              <a:gd name="T47" fmla="*/ 182081255 h 64"/>
              <a:gd name="T48" fmla="*/ 22939586 w 45"/>
              <a:gd name="T49" fmla="*/ 182081255 h 64"/>
              <a:gd name="T50" fmla="*/ 11468946 w 45"/>
              <a:gd name="T51" fmla="*/ 182081255 h 64"/>
              <a:gd name="T52" fmla="*/ 11468946 w 45"/>
              <a:gd name="T53" fmla="*/ 182081255 h 64"/>
              <a:gd name="T54" fmla="*/ 0 w 45"/>
              <a:gd name="T55" fmla="*/ 182081255 h 64"/>
              <a:gd name="T56" fmla="*/ 0 w 45"/>
              <a:gd name="T57" fmla="*/ 182081255 h 64"/>
              <a:gd name="T58" fmla="*/ 0 w 45"/>
              <a:gd name="T59" fmla="*/ 182081255 h 64"/>
              <a:gd name="T60" fmla="*/ 0 w 45"/>
              <a:gd name="T61" fmla="*/ 125181512 h 64"/>
              <a:gd name="T62" fmla="*/ 0 w 45"/>
              <a:gd name="T63" fmla="*/ 125181512 h 64"/>
              <a:gd name="T64" fmla="*/ 11468946 w 45"/>
              <a:gd name="T65" fmla="*/ 147940397 h 64"/>
              <a:gd name="T66" fmla="*/ 22939586 w 45"/>
              <a:gd name="T67" fmla="*/ 159320683 h 64"/>
              <a:gd name="T68" fmla="*/ 48745983 w 45"/>
              <a:gd name="T69" fmla="*/ 170700969 h 64"/>
              <a:gd name="T70" fmla="*/ 60214939 w 45"/>
              <a:gd name="T71" fmla="*/ 170700969 h 64"/>
              <a:gd name="T72" fmla="*/ 71683882 w 45"/>
              <a:gd name="T73" fmla="*/ 170700969 h 64"/>
              <a:gd name="T74" fmla="*/ 83154518 w 45"/>
              <a:gd name="T75" fmla="*/ 170700969 h 64"/>
              <a:gd name="T76" fmla="*/ 94623461 w 45"/>
              <a:gd name="T77" fmla="*/ 159320683 h 64"/>
              <a:gd name="T78" fmla="*/ 94623461 w 45"/>
              <a:gd name="T79" fmla="*/ 147940397 h 64"/>
              <a:gd name="T80" fmla="*/ 94623461 w 45"/>
              <a:gd name="T81" fmla="*/ 136560111 h 64"/>
              <a:gd name="T82" fmla="*/ 83154518 w 45"/>
              <a:gd name="T83" fmla="*/ 125181512 h 64"/>
              <a:gd name="T84" fmla="*/ 71683882 w 45"/>
              <a:gd name="T85" fmla="*/ 113801226 h 64"/>
              <a:gd name="T86" fmla="*/ 48745983 w 45"/>
              <a:gd name="T87" fmla="*/ 102420913 h 64"/>
              <a:gd name="T88" fmla="*/ 22939586 w 45"/>
              <a:gd name="T89" fmla="*/ 91040627 h 64"/>
              <a:gd name="T90" fmla="*/ 11468946 w 45"/>
              <a:gd name="T91" fmla="*/ 79660341 h 64"/>
              <a:gd name="T92" fmla="*/ 0 w 45"/>
              <a:gd name="T93" fmla="*/ 68280056 h 64"/>
              <a:gd name="T94" fmla="*/ 0 w 45"/>
              <a:gd name="T95" fmla="*/ 45521157 h 64"/>
              <a:gd name="T96" fmla="*/ 0 w 45"/>
              <a:gd name="T97" fmla="*/ 22760579 h 64"/>
              <a:gd name="T98" fmla="*/ 11468946 w 45"/>
              <a:gd name="T99" fmla="*/ 11380289 h 64"/>
              <a:gd name="T100" fmla="*/ 34408535 w 45"/>
              <a:gd name="T101" fmla="*/ 0 h 64"/>
              <a:gd name="T102" fmla="*/ 60214939 w 45"/>
              <a:gd name="T103" fmla="*/ 0 h 64"/>
              <a:gd name="T104" fmla="*/ 71683882 w 45"/>
              <a:gd name="T105" fmla="*/ 0 h 64"/>
              <a:gd name="T106" fmla="*/ 83154518 w 45"/>
              <a:gd name="T107" fmla="*/ 0 h 64"/>
              <a:gd name="T108" fmla="*/ 94623461 w 45"/>
              <a:gd name="T109" fmla="*/ 0 h 64"/>
              <a:gd name="T110" fmla="*/ 94623461 w 45"/>
              <a:gd name="T111" fmla="*/ 0 h 64"/>
              <a:gd name="T112" fmla="*/ 106092404 w 45"/>
              <a:gd name="T113" fmla="*/ 0 h 64"/>
              <a:gd name="T114" fmla="*/ 106092404 w 45"/>
              <a:gd name="T115" fmla="*/ 0 h 64"/>
              <a:gd name="T116" fmla="*/ 106092404 w 45"/>
              <a:gd name="T117" fmla="*/ 0 h 64"/>
              <a:gd name="T118" fmla="*/ 106092404 w 45"/>
              <a:gd name="T119" fmla="*/ 0 h 64"/>
              <a:gd name="T120" fmla="*/ 117563066 w 45"/>
              <a:gd name="T121" fmla="*/ 0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64"/>
              <a:gd name="T185" fmla="*/ 45 w 45"/>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64">
                <a:moveTo>
                  <a:pt x="41" y="0"/>
                </a:moveTo>
                <a:lnTo>
                  <a:pt x="41" y="20"/>
                </a:lnTo>
                <a:lnTo>
                  <a:pt x="37" y="20"/>
                </a:lnTo>
                <a:lnTo>
                  <a:pt x="33" y="12"/>
                </a:lnTo>
                <a:lnTo>
                  <a:pt x="29" y="8"/>
                </a:lnTo>
                <a:lnTo>
                  <a:pt x="25" y="4"/>
                </a:lnTo>
                <a:lnTo>
                  <a:pt x="21" y="4"/>
                </a:lnTo>
                <a:lnTo>
                  <a:pt x="17" y="4"/>
                </a:lnTo>
                <a:lnTo>
                  <a:pt x="12" y="4"/>
                </a:lnTo>
                <a:lnTo>
                  <a:pt x="8" y="8"/>
                </a:lnTo>
                <a:lnTo>
                  <a:pt x="8" y="12"/>
                </a:lnTo>
                <a:lnTo>
                  <a:pt x="8" y="16"/>
                </a:lnTo>
                <a:lnTo>
                  <a:pt x="12" y="16"/>
                </a:lnTo>
                <a:lnTo>
                  <a:pt x="12" y="20"/>
                </a:lnTo>
                <a:lnTo>
                  <a:pt x="21" y="24"/>
                </a:lnTo>
                <a:lnTo>
                  <a:pt x="29" y="28"/>
                </a:lnTo>
                <a:lnTo>
                  <a:pt x="37" y="32"/>
                </a:lnTo>
                <a:lnTo>
                  <a:pt x="41" y="40"/>
                </a:lnTo>
                <a:lnTo>
                  <a:pt x="45" y="48"/>
                </a:lnTo>
                <a:lnTo>
                  <a:pt x="41" y="56"/>
                </a:lnTo>
                <a:lnTo>
                  <a:pt x="37" y="60"/>
                </a:lnTo>
                <a:lnTo>
                  <a:pt x="29" y="64"/>
                </a:lnTo>
                <a:lnTo>
                  <a:pt x="21" y="64"/>
                </a:lnTo>
                <a:lnTo>
                  <a:pt x="17" y="64"/>
                </a:lnTo>
                <a:lnTo>
                  <a:pt x="8" y="64"/>
                </a:lnTo>
                <a:lnTo>
                  <a:pt x="4" y="64"/>
                </a:lnTo>
                <a:lnTo>
                  <a:pt x="0" y="64"/>
                </a:lnTo>
                <a:lnTo>
                  <a:pt x="0" y="44"/>
                </a:lnTo>
                <a:lnTo>
                  <a:pt x="4" y="52"/>
                </a:lnTo>
                <a:lnTo>
                  <a:pt x="8" y="56"/>
                </a:lnTo>
                <a:lnTo>
                  <a:pt x="17" y="60"/>
                </a:lnTo>
                <a:lnTo>
                  <a:pt x="21" y="60"/>
                </a:lnTo>
                <a:lnTo>
                  <a:pt x="25" y="60"/>
                </a:lnTo>
                <a:lnTo>
                  <a:pt x="29" y="60"/>
                </a:lnTo>
                <a:lnTo>
                  <a:pt x="33" y="56"/>
                </a:lnTo>
                <a:lnTo>
                  <a:pt x="33" y="52"/>
                </a:lnTo>
                <a:lnTo>
                  <a:pt x="33" y="48"/>
                </a:lnTo>
                <a:lnTo>
                  <a:pt x="29" y="44"/>
                </a:lnTo>
                <a:lnTo>
                  <a:pt x="25" y="40"/>
                </a:lnTo>
                <a:lnTo>
                  <a:pt x="17" y="36"/>
                </a:lnTo>
                <a:lnTo>
                  <a:pt x="8" y="32"/>
                </a:lnTo>
                <a:lnTo>
                  <a:pt x="4" y="28"/>
                </a:lnTo>
                <a:lnTo>
                  <a:pt x="0" y="24"/>
                </a:lnTo>
                <a:lnTo>
                  <a:pt x="0" y="16"/>
                </a:lnTo>
                <a:lnTo>
                  <a:pt x="0" y="8"/>
                </a:lnTo>
                <a:lnTo>
                  <a:pt x="4" y="4"/>
                </a:lnTo>
                <a:lnTo>
                  <a:pt x="12" y="0"/>
                </a:lnTo>
                <a:lnTo>
                  <a:pt x="21" y="0"/>
                </a:lnTo>
                <a:lnTo>
                  <a:pt x="25" y="0"/>
                </a:lnTo>
                <a:lnTo>
                  <a:pt x="29" y="0"/>
                </a:lnTo>
                <a:lnTo>
                  <a:pt x="33" y="0"/>
                </a:lnTo>
                <a:lnTo>
                  <a:pt x="37" y="0"/>
                </a:lnTo>
                <a:lnTo>
                  <a:pt x="41" y="0"/>
                </a:lnTo>
                <a:close/>
              </a:path>
            </a:pathLst>
          </a:custGeom>
          <a:solidFill>
            <a:srgbClr val="000000"/>
          </a:solidFill>
          <a:ln w="0">
            <a:solidFill>
              <a:srgbClr val="000000"/>
            </a:solidFill>
            <a:round/>
            <a:headEnd/>
            <a:tailEnd/>
          </a:ln>
        </p:spPr>
        <p:txBody>
          <a:bodyPr/>
          <a:lstStyle/>
          <a:p>
            <a:endParaRPr lang="en-US"/>
          </a:p>
        </p:txBody>
      </p:sp>
      <p:sp>
        <p:nvSpPr>
          <p:cNvPr id="26664" name="Freeform 86"/>
          <p:cNvSpPr>
            <a:spLocks/>
          </p:cNvSpPr>
          <p:nvPr/>
        </p:nvSpPr>
        <p:spPr bwMode="auto">
          <a:xfrm>
            <a:off x="4254500" y="2628900"/>
            <a:ext cx="76200" cy="107950"/>
          </a:xfrm>
          <a:custGeom>
            <a:avLst/>
            <a:gdLst>
              <a:gd name="T0" fmla="*/ 106092404 w 45"/>
              <a:gd name="T1" fmla="*/ 0 h 64"/>
              <a:gd name="T2" fmla="*/ 106092404 w 45"/>
              <a:gd name="T3" fmla="*/ 56899770 h 64"/>
              <a:gd name="T4" fmla="*/ 106092404 w 45"/>
              <a:gd name="T5" fmla="*/ 56899770 h 64"/>
              <a:gd name="T6" fmla="*/ 91756649 w 45"/>
              <a:gd name="T7" fmla="*/ 34140871 h 64"/>
              <a:gd name="T8" fmla="*/ 80286013 w 45"/>
              <a:gd name="T9" fmla="*/ 22760579 h 64"/>
              <a:gd name="T10" fmla="*/ 68817070 w 45"/>
              <a:gd name="T11" fmla="*/ 11380289 h 64"/>
              <a:gd name="T12" fmla="*/ 57348127 w 45"/>
              <a:gd name="T13" fmla="*/ 11380289 h 64"/>
              <a:gd name="T14" fmla="*/ 45877478 w 45"/>
              <a:gd name="T15" fmla="*/ 11380289 h 64"/>
              <a:gd name="T16" fmla="*/ 34408535 w 45"/>
              <a:gd name="T17" fmla="*/ 11380289 h 64"/>
              <a:gd name="T18" fmla="*/ 22939586 w 45"/>
              <a:gd name="T19" fmla="*/ 22760579 h 64"/>
              <a:gd name="T20" fmla="*/ 22939586 w 45"/>
              <a:gd name="T21" fmla="*/ 34140871 h 64"/>
              <a:gd name="T22" fmla="*/ 22939586 w 45"/>
              <a:gd name="T23" fmla="*/ 45521157 h 64"/>
              <a:gd name="T24" fmla="*/ 22939586 w 45"/>
              <a:gd name="T25" fmla="*/ 45521157 h 64"/>
              <a:gd name="T26" fmla="*/ 34408535 w 45"/>
              <a:gd name="T27" fmla="*/ 56899770 h 64"/>
              <a:gd name="T28" fmla="*/ 45877478 w 45"/>
              <a:gd name="T29" fmla="*/ 68280056 h 64"/>
              <a:gd name="T30" fmla="*/ 80286013 w 45"/>
              <a:gd name="T31" fmla="*/ 79660341 h 64"/>
              <a:gd name="T32" fmla="*/ 106092404 w 45"/>
              <a:gd name="T33" fmla="*/ 91040627 h 64"/>
              <a:gd name="T34" fmla="*/ 117563066 w 45"/>
              <a:gd name="T35" fmla="*/ 113801226 h 64"/>
              <a:gd name="T36" fmla="*/ 129032009 w 45"/>
              <a:gd name="T37" fmla="*/ 136560111 h 64"/>
              <a:gd name="T38" fmla="*/ 117563066 w 45"/>
              <a:gd name="T39" fmla="*/ 159320683 h 64"/>
              <a:gd name="T40" fmla="*/ 106092404 w 45"/>
              <a:gd name="T41" fmla="*/ 170700969 h 64"/>
              <a:gd name="T42" fmla="*/ 80286013 w 45"/>
              <a:gd name="T43" fmla="*/ 182081255 h 64"/>
              <a:gd name="T44" fmla="*/ 57348127 w 45"/>
              <a:gd name="T45" fmla="*/ 182081255 h 64"/>
              <a:gd name="T46" fmla="*/ 34408535 w 45"/>
              <a:gd name="T47" fmla="*/ 182081255 h 64"/>
              <a:gd name="T48" fmla="*/ 22939586 w 45"/>
              <a:gd name="T49" fmla="*/ 182081255 h 64"/>
              <a:gd name="T50" fmla="*/ 11468946 w 45"/>
              <a:gd name="T51" fmla="*/ 182081255 h 64"/>
              <a:gd name="T52" fmla="*/ 11468946 w 45"/>
              <a:gd name="T53" fmla="*/ 182081255 h 64"/>
              <a:gd name="T54" fmla="*/ 0 w 45"/>
              <a:gd name="T55" fmla="*/ 182081255 h 64"/>
              <a:gd name="T56" fmla="*/ 0 w 45"/>
              <a:gd name="T57" fmla="*/ 182081255 h 64"/>
              <a:gd name="T58" fmla="*/ 0 w 45"/>
              <a:gd name="T59" fmla="*/ 182081255 h 64"/>
              <a:gd name="T60" fmla="*/ 0 w 45"/>
              <a:gd name="T61" fmla="*/ 125181512 h 64"/>
              <a:gd name="T62" fmla="*/ 0 w 45"/>
              <a:gd name="T63" fmla="*/ 125181512 h 64"/>
              <a:gd name="T64" fmla="*/ 11468946 w 45"/>
              <a:gd name="T65" fmla="*/ 147940397 h 64"/>
              <a:gd name="T66" fmla="*/ 22939586 w 45"/>
              <a:gd name="T67" fmla="*/ 159320683 h 64"/>
              <a:gd name="T68" fmla="*/ 34408535 w 45"/>
              <a:gd name="T69" fmla="*/ 170700969 h 64"/>
              <a:gd name="T70" fmla="*/ 57348127 w 45"/>
              <a:gd name="T71" fmla="*/ 170700969 h 64"/>
              <a:gd name="T72" fmla="*/ 68817070 w 45"/>
              <a:gd name="T73" fmla="*/ 170700969 h 64"/>
              <a:gd name="T74" fmla="*/ 80286013 w 45"/>
              <a:gd name="T75" fmla="*/ 170700969 h 64"/>
              <a:gd name="T76" fmla="*/ 91756649 w 45"/>
              <a:gd name="T77" fmla="*/ 159320683 h 64"/>
              <a:gd name="T78" fmla="*/ 91756649 w 45"/>
              <a:gd name="T79" fmla="*/ 147940397 h 64"/>
              <a:gd name="T80" fmla="*/ 91756649 w 45"/>
              <a:gd name="T81" fmla="*/ 136560111 h 64"/>
              <a:gd name="T82" fmla="*/ 80286013 w 45"/>
              <a:gd name="T83" fmla="*/ 125181512 h 64"/>
              <a:gd name="T84" fmla="*/ 68817070 w 45"/>
              <a:gd name="T85" fmla="*/ 113801226 h 64"/>
              <a:gd name="T86" fmla="*/ 45877478 w 45"/>
              <a:gd name="T87" fmla="*/ 102420913 h 64"/>
              <a:gd name="T88" fmla="*/ 22939586 w 45"/>
              <a:gd name="T89" fmla="*/ 91040627 h 64"/>
              <a:gd name="T90" fmla="*/ 0 w 45"/>
              <a:gd name="T91" fmla="*/ 79660341 h 64"/>
              <a:gd name="T92" fmla="*/ 0 w 45"/>
              <a:gd name="T93" fmla="*/ 68280056 h 64"/>
              <a:gd name="T94" fmla="*/ 0 w 45"/>
              <a:gd name="T95" fmla="*/ 45521157 h 64"/>
              <a:gd name="T96" fmla="*/ 0 w 45"/>
              <a:gd name="T97" fmla="*/ 22760579 h 64"/>
              <a:gd name="T98" fmla="*/ 11468946 w 45"/>
              <a:gd name="T99" fmla="*/ 11380289 h 64"/>
              <a:gd name="T100" fmla="*/ 34408535 w 45"/>
              <a:gd name="T101" fmla="*/ 0 h 64"/>
              <a:gd name="T102" fmla="*/ 57348127 w 45"/>
              <a:gd name="T103" fmla="*/ 0 h 64"/>
              <a:gd name="T104" fmla="*/ 68817070 w 45"/>
              <a:gd name="T105" fmla="*/ 0 h 64"/>
              <a:gd name="T106" fmla="*/ 80286013 w 45"/>
              <a:gd name="T107" fmla="*/ 0 h 64"/>
              <a:gd name="T108" fmla="*/ 91756649 w 45"/>
              <a:gd name="T109" fmla="*/ 0 h 64"/>
              <a:gd name="T110" fmla="*/ 91756649 w 45"/>
              <a:gd name="T111" fmla="*/ 0 h 64"/>
              <a:gd name="T112" fmla="*/ 91756649 w 45"/>
              <a:gd name="T113" fmla="*/ 0 h 64"/>
              <a:gd name="T114" fmla="*/ 106092404 w 45"/>
              <a:gd name="T115" fmla="*/ 0 h 64"/>
              <a:gd name="T116" fmla="*/ 106092404 w 45"/>
              <a:gd name="T117" fmla="*/ 0 h 64"/>
              <a:gd name="T118" fmla="*/ 106092404 w 45"/>
              <a:gd name="T119" fmla="*/ 0 h 64"/>
              <a:gd name="T120" fmla="*/ 106092404 w 45"/>
              <a:gd name="T121" fmla="*/ 0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64"/>
              <a:gd name="T185" fmla="*/ 45 w 45"/>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64">
                <a:moveTo>
                  <a:pt x="37" y="0"/>
                </a:moveTo>
                <a:lnTo>
                  <a:pt x="37" y="20"/>
                </a:lnTo>
                <a:lnTo>
                  <a:pt x="32" y="12"/>
                </a:lnTo>
                <a:lnTo>
                  <a:pt x="28" y="8"/>
                </a:lnTo>
                <a:lnTo>
                  <a:pt x="24" y="4"/>
                </a:lnTo>
                <a:lnTo>
                  <a:pt x="20" y="4"/>
                </a:lnTo>
                <a:lnTo>
                  <a:pt x="16" y="4"/>
                </a:lnTo>
                <a:lnTo>
                  <a:pt x="12" y="4"/>
                </a:lnTo>
                <a:lnTo>
                  <a:pt x="8" y="8"/>
                </a:lnTo>
                <a:lnTo>
                  <a:pt x="8" y="12"/>
                </a:lnTo>
                <a:lnTo>
                  <a:pt x="8" y="16"/>
                </a:lnTo>
                <a:lnTo>
                  <a:pt x="12" y="20"/>
                </a:lnTo>
                <a:lnTo>
                  <a:pt x="16" y="24"/>
                </a:lnTo>
                <a:lnTo>
                  <a:pt x="28" y="28"/>
                </a:lnTo>
                <a:lnTo>
                  <a:pt x="37" y="32"/>
                </a:lnTo>
                <a:lnTo>
                  <a:pt x="41" y="40"/>
                </a:lnTo>
                <a:lnTo>
                  <a:pt x="45" y="48"/>
                </a:lnTo>
                <a:lnTo>
                  <a:pt x="41" y="56"/>
                </a:lnTo>
                <a:lnTo>
                  <a:pt x="37" y="60"/>
                </a:lnTo>
                <a:lnTo>
                  <a:pt x="28" y="64"/>
                </a:lnTo>
                <a:lnTo>
                  <a:pt x="20" y="64"/>
                </a:lnTo>
                <a:lnTo>
                  <a:pt x="12" y="64"/>
                </a:lnTo>
                <a:lnTo>
                  <a:pt x="8" y="64"/>
                </a:lnTo>
                <a:lnTo>
                  <a:pt x="4" y="64"/>
                </a:lnTo>
                <a:lnTo>
                  <a:pt x="0" y="64"/>
                </a:lnTo>
                <a:lnTo>
                  <a:pt x="0" y="44"/>
                </a:lnTo>
                <a:lnTo>
                  <a:pt x="4" y="52"/>
                </a:lnTo>
                <a:lnTo>
                  <a:pt x="8" y="56"/>
                </a:lnTo>
                <a:lnTo>
                  <a:pt x="12" y="60"/>
                </a:lnTo>
                <a:lnTo>
                  <a:pt x="20" y="60"/>
                </a:lnTo>
                <a:lnTo>
                  <a:pt x="24" y="60"/>
                </a:lnTo>
                <a:lnTo>
                  <a:pt x="28" y="60"/>
                </a:lnTo>
                <a:lnTo>
                  <a:pt x="32" y="56"/>
                </a:lnTo>
                <a:lnTo>
                  <a:pt x="32" y="52"/>
                </a:lnTo>
                <a:lnTo>
                  <a:pt x="32" y="48"/>
                </a:lnTo>
                <a:lnTo>
                  <a:pt x="28" y="44"/>
                </a:lnTo>
                <a:lnTo>
                  <a:pt x="24" y="40"/>
                </a:lnTo>
                <a:lnTo>
                  <a:pt x="16" y="36"/>
                </a:lnTo>
                <a:lnTo>
                  <a:pt x="8" y="32"/>
                </a:lnTo>
                <a:lnTo>
                  <a:pt x="0" y="28"/>
                </a:lnTo>
                <a:lnTo>
                  <a:pt x="0" y="24"/>
                </a:lnTo>
                <a:lnTo>
                  <a:pt x="0" y="16"/>
                </a:lnTo>
                <a:lnTo>
                  <a:pt x="0" y="8"/>
                </a:lnTo>
                <a:lnTo>
                  <a:pt x="4" y="4"/>
                </a:lnTo>
                <a:lnTo>
                  <a:pt x="12" y="0"/>
                </a:lnTo>
                <a:lnTo>
                  <a:pt x="20" y="0"/>
                </a:lnTo>
                <a:lnTo>
                  <a:pt x="24" y="0"/>
                </a:lnTo>
                <a:lnTo>
                  <a:pt x="28" y="0"/>
                </a:lnTo>
                <a:lnTo>
                  <a:pt x="32" y="0"/>
                </a:lnTo>
                <a:lnTo>
                  <a:pt x="37" y="0"/>
                </a:lnTo>
                <a:close/>
              </a:path>
            </a:pathLst>
          </a:custGeom>
          <a:solidFill>
            <a:srgbClr val="000000"/>
          </a:solidFill>
          <a:ln w="0">
            <a:solidFill>
              <a:srgbClr val="000000"/>
            </a:solidFill>
            <a:round/>
            <a:headEnd/>
            <a:tailEnd/>
          </a:ln>
        </p:spPr>
        <p:txBody>
          <a:bodyPr/>
          <a:lstStyle/>
          <a:p>
            <a:endParaRPr lang="en-US"/>
          </a:p>
        </p:txBody>
      </p:sp>
      <p:sp>
        <p:nvSpPr>
          <p:cNvPr id="26665" name="Rectangle 87"/>
          <p:cNvSpPr>
            <a:spLocks noChangeArrowheads="1"/>
          </p:cNvSpPr>
          <p:nvPr/>
        </p:nvSpPr>
        <p:spPr bwMode="auto">
          <a:xfrm>
            <a:off x="4343400" y="2670175"/>
            <a:ext cx="60325" cy="20638"/>
          </a:xfrm>
          <a:prstGeom prst="rect">
            <a:avLst/>
          </a:prstGeom>
          <a:solidFill>
            <a:srgbClr val="000000"/>
          </a:solidFill>
          <a:ln w="0">
            <a:solidFill>
              <a:srgbClr val="000000"/>
            </a:solidFill>
            <a:miter lim="800000"/>
            <a:headEnd/>
            <a:tailEnd/>
          </a:ln>
        </p:spPr>
        <p:txBody>
          <a:bodyPr/>
          <a:lstStyle/>
          <a:p>
            <a:endParaRPr lang="en-US"/>
          </a:p>
        </p:txBody>
      </p:sp>
      <p:sp>
        <p:nvSpPr>
          <p:cNvPr id="26666" name="Freeform 88"/>
          <p:cNvSpPr>
            <a:spLocks/>
          </p:cNvSpPr>
          <p:nvPr/>
        </p:nvSpPr>
        <p:spPr bwMode="auto">
          <a:xfrm>
            <a:off x="4411663" y="2573338"/>
            <a:ext cx="177800" cy="163512"/>
          </a:xfrm>
          <a:custGeom>
            <a:avLst/>
            <a:gdLst>
              <a:gd name="T0" fmla="*/ 0 w 106"/>
              <a:gd name="T1" fmla="*/ 0 h 97"/>
              <a:gd name="T2" fmla="*/ 70338357 w 106"/>
              <a:gd name="T3" fmla="*/ 0 h 97"/>
              <a:gd name="T4" fmla="*/ 239149423 w 106"/>
              <a:gd name="T5" fmla="*/ 207432659 h 97"/>
              <a:gd name="T6" fmla="*/ 239149423 w 106"/>
              <a:gd name="T7" fmla="*/ 45464763 h 97"/>
              <a:gd name="T8" fmla="*/ 239149423 w 106"/>
              <a:gd name="T9" fmla="*/ 22733225 h 97"/>
              <a:gd name="T10" fmla="*/ 239149423 w 106"/>
              <a:gd name="T11" fmla="*/ 11366612 h 97"/>
              <a:gd name="T12" fmla="*/ 227896028 w 106"/>
              <a:gd name="T13" fmla="*/ 11366612 h 97"/>
              <a:gd name="T14" fmla="*/ 216642581 w 106"/>
              <a:gd name="T15" fmla="*/ 0 h 97"/>
              <a:gd name="T16" fmla="*/ 205387508 w 106"/>
              <a:gd name="T17" fmla="*/ 0 h 97"/>
              <a:gd name="T18" fmla="*/ 205387508 w 106"/>
              <a:gd name="T19" fmla="*/ 0 h 97"/>
              <a:gd name="T20" fmla="*/ 298234359 w 106"/>
              <a:gd name="T21" fmla="*/ 0 h 97"/>
              <a:gd name="T22" fmla="*/ 298234359 w 106"/>
              <a:gd name="T23" fmla="*/ 0 h 97"/>
              <a:gd name="T24" fmla="*/ 286980964 w 106"/>
              <a:gd name="T25" fmla="*/ 0 h 97"/>
              <a:gd name="T26" fmla="*/ 275725891 w 106"/>
              <a:gd name="T27" fmla="*/ 11366612 h 97"/>
              <a:gd name="T28" fmla="*/ 261657890 w 106"/>
              <a:gd name="T29" fmla="*/ 11366612 h 97"/>
              <a:gd name="T30" fmla="*/ 261657890 w 106"/>
              <a:gd name="T31" fmla="*/ 22733225 h 97"/>
              <a:gd name="T32" fmla="*/ 261657890 w 106"/>
              <a:gd name="T33" fmla="*/ 45464763 h 97"/>
              <a:gd name="T34" fmla="*/ 261657890 w 106"/>
              <a:gd name="T35" fmla="*/ 275630680 h 97"/>
              <a:gd name="T36" fmla="*/ 250404495 w 106"/>
              <a:gd name="T37" fmla="*/ 275630680 h 97"/>
              <a:gd name="T38" fmla="*/ 70338357 w 106"/>
              <a:gd name="T39" fmla="*/ 56831385 h 97"/>
              <a:gd name="T40" fmla="*/ 70338357 w 106"/>
              <a:gd name="T41" fmla="*/ 230165930 h 97"/>
              <a:gd name="T42" fmla="*/ 70338357 w 106"/>
              <a:gd name="T43" fmla="*/ 252897462 h 97"/>
              <a:gd name="T44" fmla="*/ 81591752 w 106"/>
              <a:gd name="T45" fmla="*/ 264264071 h 97"/>
              <a:gd name="T46" fmla="*/ 92846824 w 106"/>
              <a:gd name="T47" fmla="*/ 275630680 h 97"/>
              <a:gd name="T48" fmla="*/ 104100219 w 106"/>
              <a:gd name="T49" fmla="*/ 275630680 h 97"/>
              <a:gd name="T50" fmla="*/ 115355317 w 106"/>
              <a:gd name="T51" fmla="*/ 275630680 h 97"/>
              <a:gd name="T52" fmla="*/ 115355317 w 106"/>
              <a:gd name="T53" fmla="*/ 275630680 h 97"/>
              <a:gd name="T54" fmla="*/ 11253398 w 106"/>
              <a:gd name="T55" fmla="*/ 275630680 h 97"/>
              <a:gd name="T56" fmla="*/ 11253398 w 106"/>
              <a:gd name="T57" fmla="*/ 275630680 h 97"/>
              <a:gd name="T58" fmla="*/ 22508474 w 106"/>
              <a:gd name="T59" fmla="*/ 275630680 h 97"/>
              <a:gd name="T60" fmla="*/ 45016947 w 106"/>
              <a:gd name="T61" fmla="*/ 264264071 h 97"/>
              <a:gd name="T62" fmla="*/ 45016947 w 106"/>
              <a:gd name="T63" fmla="*/ 264264071 h 97"/>
              <a:gd name="T64" fmla="*/ 59084962 w 106"/>
              <a:gd name="T65" fmla="*/ 252897462 h 97"/>
              <a:gd name="T66" fmla="*/ 59084962 w 106"/>
              <a:gd name="T67" fmla="*/ 230165930 h 97"/>
              <a:gd name="T68" fmla="*/ 59084962 w 106"/>
              <a:gd name="T69" fmla="*/ 34098154 h 97"/>
              <a:gd name="T70" fmla="*/ 45016947 w 106"/>
              <a:gd name="T71" fmla="*/ 22733225 h 97"/>
              <a:gd name="T72" fmla="*/ 33761875 w 106"/>
              <a:gd name="T73" fmla="*/ 22733225 h 97"/>
              <a:gd name="T74" fmla="*/ 33761875 w 106"/>
              <a:gd name="T75" fmla="*/ 11366612 h 97"/>
              <a:gd name="T76" fmla="*/ 22508474 w 106"/>
              <a:gd name="T77" fmla="*/ 11366612 h 97"/>
              <a:gd name="T78" fmla="*/ 11253398 w 106"/>
              <a:gd name="T79" fmla="*/ 11366612 h 97"/>
              <a:gd name="T80" fmla="*/ 0 w 106"/>
              <a:gd name="T81" fmla="*/ 11366612 h 97"/>
              <a:gd name="T82" fmla="*/ 0 w 106"/>
              <a:gd name="T83" fmla="*/ 0 h 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6"/>
              <a:gd name="T127" fmla="*/ 0 h 97"/>
              <a:gd name="T128" fmla="*/ 106 w 106"/>
              <a:gd name="T129" fmla="*/ 97 h 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6" h="97">
                <a:moveTo>
                  <a:pt x="0" y="0"/>
                </a:moveTo>
                <a:lnTo>
                  <a:pt x="25" y="0"/>
                </a:lnTo>
                <a:lnTo>
                  <a:pt x="85" y="73"/>
                </a:lnTo>
                <a:lnTo>
                  <a:pt x="85" y="16"/>
                </a:lnTo>
                <a:lnTo>
                  <a:pt x="85" y="8"/>
                </a:lnTo>
                <a:lnTo>
                  <a:pt x="85" y="4"/>
                </a:lnTo>
                <a:lnTo>
                  <a:pt x="81" y="4"/>
                </a:lnTo>
                <a:lnTo>
                  <a:pt x="77" y="0"/>
                </a:lnTo>
                <a:lnTo>
                  <a:pt x="73" y="0"/>
                </a:lnTo>
                <a:lnTo>
                  <a:pt x="106" y="0"/>
                </a:lnTo>
                <a:lnTo>
                  <a:pt x="102" y="0"/>
                </a:lnTo>
                <a:lnTo>
                  <a:pt x="98" y="4"/>
                </a:lnTo>
                <a:lnTo>
                  <a:pt x="93" y="4"/>
                </a:lnTo>
                <a:lnTo>
                  <a:pt x="93" y="8"/>
                </a:lnTo>
                <a:lnTo>
                  <a:pt x="93" y="16"/>
                </a:lnTo>
                <a:lnTo>
                  <a:pt x="93" y="97"/>
                </a:lnTo>
                <a:lnTo>
                  <a:pt x="89" y="97"/>
                </a:lnTo>
                <a:lnTo>
                  <a:pt x="25" y="20"/>
                </a:lnTo>
                <a:lnTo>
                  <a:pt x="25" y="81"/>
                </a:lnTo>
                <a:lnTo>
                  <a:pt x="25" y="89"/>
                </a:lnTo>
                <a:lnTo>
                  <a:pt x="29" y="93"/>
                </a:lnTo>
                <a:lnTo>
                  <a:pt x="33" y="97"/>
                </a:lnTo>
                <a:lnTo>
                  <a:pt x="37" y="97"/>
                </a:lnTo>
                <a:lnTo>
                  <a:pt x="41" y="97"/>
                </a:lnTo>
                <a:lnTo>
                  <a:pt x="4" y="97"/>
                </a:lnTo>
                <a:lnTo>
                  <a:pt x="8" y="97"/>
                </a:lnTo>
                <a:lnTo>
                  <a:pt x="16" y="93"/>
                </a:lnTo>
                <a:lnTo>
                  <a:pt x="21" y="89"/>
                </a:lnTo>
                <a:lnTo>
                  <a:pt x="21" y="81"/>
                </a:lnTo>
                <a:lnTo>
                  <a:pt x="21" y="12"/>
                </a:lnTo>
                <a:lnTo>
                  <a:pt x="16" y="8"/>
                </a:lnTo>
                <a:lnTo>
                  <a:pt x="12" y="8"/>
                </a:lnTo>
                <a:lnTo>
                  <a:pt x="12" y="4"/>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6667" name="Freeform 89"/>
          <p:cNvSpPr>
            <a:spLocks noEditPoints="1"/>
          </p:cNvSpPr>
          <p:nvPr/>
        </p:nvSpPr>
        <p:spPr bwMode="auto">
          <a:xfrm>
            <a:off x="4603750" y="2628900"/>
            <a:ext cx="103188" cy="107950"/>
          </a:xfrm>
          <a:custGeom>
            <a:avLst/>
            <a:gdLst>
              <a:gd name="T0" fmla="*/ 80122951 w 61"/>
              <a:gd name="T1" fmla="*/ 0 h 64"/>
              <a:gd name="T2" fmla="*/ 114460890 w 61"/>
              <a:gd name="T3" fmla="*/ 0 h 64"/>
              <a:gd name="T4" fmla="*/ 137353396 w 61"/>
              <a:gd name="T5" fmla="*/ 11380289 h 64"/>
              <a:gd name="T6" fmla="*/ 148800495 w 61"/>
              <a:gd name="T7" fmla="*/ 22760579 h 64"/>
              <a:gd name="T8" fmla="*/ 174553507 w 61"/>
              <a:gd name="T9" fmla="*/ 56899770 h 64"/>
              <a:gd name="T10" fmla="*/ 174553507 w 61"/>
              <a:gd name="T11" fmla="*/ 91040627 h 64"/>
              <a:gd name="T12" fmla="*/ 174553507 w 61"/>
              <a:gd name="T13" fmla="*/ 113801226 h 64"/>
              <a:gd name="T14" fmla="*/ 160245902 w 61"/>
              <a:gd name="T15" fmla="*/ 136560111 h 64"/>
              <a:gd name="T16" fmla="*/ 148800495 w 61"/>
              <a:gd name="T17" fmla="*/ 159320683 h 64"/>
              <a:gd name="T18" fmla="*/ 125907989 w 61"/>
              <a:gd name="T19" fmla="*/ 170700969 h 64"/>
              <a:gd name="T20" fmla="*/ 103015457 w 61"/>
              <a:gd name="T21" fmla="*/ 182081255 h 64"/>
              <a:gd name="T22" fmla="*/ 80122951 w 61"/>
              <a:gd name="T23" fmla="*/ 182081255 h 64"/>
              <a:gd name="T24" fmla="*/ 57230445 w 61"/>
              <a:gd name="T25" fmla="*/ 182081255 h 64"/>
              <a:gd name="T26" fmla="*/ 34337926 w 61"/>
              <a:gd name="T27" fmla="*/ 170700969 h 64"/>
              <a:gd name="T28" fmla="*/ 11445410 w 61"/>
              <a:gd name="T29" fmla="*/ 159320683 h 64"/>
              <a:gd name="T30" fmla="*/ 0 w 61"/>
              <a:gd name="T31" fmla="*/ 125181512 h 64"/>
              <a:gd name="T32" fmla="*/ 0 w 61"/>
              <a:gd name="T33" fmla="*/ 91040627 h 64"/>
              <a:gd name="T34" fmla="*/ 0 w 61"/>
              <a:gd name="T35" fmla="*/ 68280056 h 64"/>
              <a:gd name="T36" fmla="*/ 11445410 w 61"/>
              <a:gd name="T37" fmla="*/ 45521157 h 64"/>
              <a:gd name="T38" fmla="*/ 22892512 w 61"/>
              <a:gd name="T39" fmla="*/ 22760579 h 64"/>
              <a:gd name="T40" fmla="*/ 45785025 w 61"/>
              <a:gd name="T41" fmla="*/ 11380289 h 64"/>
              <a:gd name="T42" fmla="*/ 57230445 w 61"/>
              <a:gd name="T43" fmla="*/ 0 h 64"/>
              <a:gd name="T44" fmla="*/ 80122951 w 61"/>
              <a:gd name="T45" fmla="*/ 0 h 64"/>
              <a:gd name="T46" fmla="*/ 80122951 w 61"/>
              <a:gd name="T47" fmla="*/ 11380289 h 64"/>
              <a:gd name="T48" fmla="*/ 68677544 w 61"/>
              <a:gd name="T49" fmla="*/ 11380289 h 64"/>
              <a:gd name="T50" fmla="*/ 57230445 w 61"/>
              <a:gd name="T51" fmla="*/ 11380289 h 64"/>
              <a:gd name="T52" fmla="*/ 45785025 w 61"/>
              <a:gd name="T53" fmla="*/ 22760579 h 64"/>
              <a:gd name="T54" fmla="*/ 34337926 w 61"/>
              <a:gd name="T55" fmla="*/ 34140871 h 64"/>
              <a:gd name="T56" fmla="*/ 34337926 w 61"/>
              <a:gd name="T57" fmla="*/ 56899770 h 64"/>
              <a:gd name="T58" fmla="*/ 34337926 w 61"/>
              <a:gd name="T59" fmla="*/ 79660341 h 64"/>
              <a:gd name="T60" fmla="*/ 34337926 w 61"/>
              <a:gd name="T61" fmla="*/ 113801226 h 64"/>
              <a:gd name="T62" fmla="*/ 45785025 w 61"/>
              <a:gd name="T63" fmla="*/ 147940397 h 64"/>
              <a:gd name="T64" fmla="*/ 68677544 w 61"/>
              <a:gd name="T65" fmla="*/ 170700969 h 64"/>
              <a:gd name="T66" fmla="*/ 91568358 w 61"/>
              <a:gd name="T67" fmla="*/ 170700969 h 64"/>
              <a:gd name="T68" fmla="*/ 114460890 w 61"/>
              <a:gd name="T69" fmla="*/ 170700969 h 64"/>
              <a:gd name="T70" fmla="*/ 125907989 w 61"/>
              <a:gd name="T71" fmla="*/ 159320683 h 64"/>
              <a:gd name="T72" fmla="*/ 137353396 w 61"/>
              <a:gd name="T73" fmla="*/ 136560111 h 64"/>
              <a:gd name="T74" fmla="*/ 137353396 w 61"/>
              <a:gd name="T75" fmla="*/ 102420913 h 64"/>
              <a:gd name="T76" fmla="*/ 137353396 w 61"/>
              <a:gd name="T77" fmla="*/ 56899770 h 64"/>
              <a:gd name="T78" fmla="*/ 114460890 w 61"/>
              <a:gd name="T79" fmla="*/ 22760579 h 64"/>
              <a:gd name="T80" fmla="*/ 103015457 w 61"/>
              <a:gd name="T81" fmla="*/ 11380289 h 64"/>
              <a:gd name="T82" fmla="*/ 80122951 w 61"/>
              <a:gd name="T83" fmla="*/ 11380289 h 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
              <a:gd name="T127" fmla="*/ 0 h 64"/>
              <a:gd name="T128" fmla="*/ 61 w 61"/>
              <a:gd name="T129" fmla="*/ 64 h 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 h="64">
                <a:moveTo>
                  <a:pt x="28" y="0"/>
                </a:moveTo>
                <a:lnTo>
                  <a:pt x="40" y="0"/>
                </a:lnTo>
                <a:lnTo>
                  <a:pt x="48" y="4"/>
                </a:lnTo>
                <a:lnTo>
                  <a:pt x="52" y="8"/>
                </a:lnTo>
                <a:lnTo>
                  <a:pt x="61" y="20"/>
                </a:lnTo>
                <a:lnTo>
                  <a:pt x="61" y="32"/>
                </a:lnTo>
                <a:lnTo>
                  <a:pt x="61" y="40"/>
                </a:lnTo>
                <a:lnTo>
                  <a:pt x="56" y="48"/>
                </a:lnTo>
                <a:lnTo>
                  <a:pt x="52" y="56"/>
                </a:lnTo>
                <a:lnTo>
                  <a:pt x="44" y="60"/>
                </a:lnTo>
                <a:lnTo>
                  <a:pt x="36" y="64"/>
                </a:lnTo>
                <a:lnTo>
                  <a:pt x="28" y="64"/>
                </a:lnTo>
                <a:lnTo>
                  <a:pt x="20" y="64"/>
                </a:lnTo>
                <a:lnTo>
                  <a:pt x="12" y="60"/>
                </a:lnTo>
                <a:lnTo>
                  <a:pt x="4" y="56"/>
                </a:lnTo>
                <a:lnTo>
                  <a:pt x="0" y="44"/>
                </a:lnTo>
                <a:lnTo>
                  <a:pt x="0" y="32"/>
                </a:lnTo>
                <a:lnTo>
                  <a:pt x="0" y="24"/>
                </a:lnTo>
                <a:lnTo>
                  <a:pt x="4" y="16"/>
                </a:lnTo>
                <a:lnTo>
                  <a:pt x="8" y="8"/>
                </a:lnTo>
                <a:lnTo>
                  <a:pt x="16" y="4"/>
                </a:lnTo>
                <a:lnTo>
                  <a:pt x="20" y="0"/>
                </a:lnTo>
                <a:lnTo>
                  <a:pt x="28" y="0"/>
                </a:lnTo>
                <a:close/>
                <a:moveTo>
                  <a:pt x="28" y="4"/>
                </a:moveTo>
                <a:lnTo>
                  <a:pt x="24" y="4"/>
                </a:lnTo>
                <a:lnTo>
                  <a:pt x="20" y="4"/>
                </a:lnTo>
                <a:lnTo>
                  <a:pt x="16" y="8"/>
                </a:lnTo>
                <a:lnTo>
                  <a:pt x="12" y="12"/>
                </a:lnTo>
                <a:lnTo>
                  <a:pt x="12" y="20"/>
                </a:lnTo>
                <a:lnTo>
                  <a:pt x="12" y="28"/>
                </a:lnTo>
                <a:lnTo>
                  <a:pt x="12" y="40"/>
                </a:lnTo>
                <a:lnTo>
                  <a:pt x="16" y="52"/>
                </a:lnTo>
                <a:lnTo>
                  <a:pt x="24" y="60"/>
                </a:lnTo>
                <a:lnTo>
                  <a:pt x="32" y="60"/>
                </a:lnTo>
                <a:lnTo>
                  <a:pt x="40" y="60"/>
                </a:lnTo>
                <a:lnTo>
                  <a:pt x="44" y="56"/>
                </a:lnTo>
                <a:lnTo>
                  <a:pt x="48" y="48"/>
                </a:lnTo>
                <a:lnTo>
                  <a:pt x="48" y="36"/>
                </a:lnTo>
                <a:lnTo>
                  <a:pt x="48" y="20"/>
                </a:lnTo>
                <a:lnTo>
                  <a:pt x="40" y="8"/>
                </a:lnTo>
                <a:lnTo>
                  <a:pt x="36" y="4"/>
                </a:lnTo>
                <a:lnTo>
                  <a:pt x="28" y="4"/>
                </a:lnTo>
                <a:close/>
              </a:path>
            </a:pathLst>
          </a:custGeom>
          <a:solidFill>
            <a:srgbClr val="000000"/>
          </a:solidFill>
          <a:ln w="0">
            <a:solidFill>
              <a:srgbClr val="000000"/>
            </a:solidFill>
            <a:round/>
            <a:headEnd/>
            <a:tailEnd/>
          </a:ln>
        </p:spPr>
        <p:txBody>
          <a:bodyPr/>
          <a:lstStyle/>
          <a:p>
            <a:endParaRPr lang="en-US"/>
          </a:p>
        </p:txBody>
      </p:sp>
      <p:sp>
        <p:nvSpPr>
          <p:cNvPr id="26668" name="Freeform 90"/>
          <p:cNvSpPr>
            <a:spLocks/>
          </p:cNvSpPr>
          <p:nvPr/>
        </p:nvSpPr>
        <p:spPr bwMode="auto">
          <a:xfrm>
            <a:off x="4719638" y="2628900"/>
            <a:ext cx="117475" cy="107950"/>
          </a:xfrm>
          <a:custGeom>
            <a:avLst/>
            <a:gdLst>
              <a:gd name="T0" fmla="*/ 173917457 w 69"/>
              <a:gd name="T1" fmla="*/ 0 h 64"/>
              <a:gd name="T2" fmla="*/ 173917457 w 69"/>
              <a:gd name="T3" fmla="*/ 113801226 h 64"/>
              <a:gd name="T4" fmla="*/ 173917457 w 69"/>
              <a:gd name="T5" fmla="*/ 136560111 h 64"/>
              <a:gd name="T6" fmla="*/ 173917457 w 69"/>
              <a:gd name="T7" fmla="*/ 147940397 h 64"/>
              <a:gd name="T8" fmla="*/ 173917457 w 69"/>
              <a:gd name="T9" fmla="*/ 159320683 h 64"/>
              <a:gd name="T10" fmla="*/ 173917457 w 69"/>
              <a:gd name="T11" fmla="*/ 159320683 h 64"/>
              <a:gd name="T12" fmla="*/ 185511724 w 69"/>
              <a:gd name="T13" fmla="*/ 159320683 h 64"/>
              <a:gd name="T14" fmla="*/ 185511724 w 69"/>
              <a:gd name="T15" fmla="*/ 170700969 h 64"/>
              <a:gd name="T16" fmla="*/ 185511724 w 69"/>
              <a:gd name="T17" fmla="*/ 159320683 h 64"/>
              <a:gd name="T18" fmla="*/ 200005409 w 69"/>
              <a:gd name="T19" fmla="*/ 159320683 h 64"/>
              <a:gd name="T20" fmla="*/ 200005409 w 69"/>
              <a:gd name="T21" fmla="*/ 170700969 h 64"/>
              <a:gd name="T22" fmla="*/ 150728924 w 69"/>
              <a:gd name="T23" fmla="*/ 182081255 h 64"/>
              <a:gd name="T24" fmla="*/ 139134658 w 69"/>
              <a:gd name="T25" fmla="*/ 182081255 h 64"/>
              <a:gd name="T26" fmla="*/ 139134658 w 69"/>
              <a:gd name="T27" fmla="*/ 147940397 h 64"/>
              <a:gd name="T28" fmla="*/ 115944422 w 69"/>
              <a:gd name="T29" fmla="*/ 170700969 h 64"/>
              <a:gd name="T30" fmla="*/ 104350129 w 69"/>
              <a:gd name="T31" fmla="*/ 182081255 h 64"/>
              <a:gd name="T32" fmla="*/ 92755862 w 69"/>
              <a:gd name="T33" fmla="*/ 182081255 h 64"/>
              <a:gd name="T34" fmla="*/ 69567329 w 69"/>
              <a:gd name="T35" fmla="*/ 182081255 h 64"/>
              <a:gd name="T36" fmla="*/ 57973062 w 69"/>
              <a:gd name="T37" fmla="*/ 182081255 h 64"/>
              <a:gd name="T38" fmla="*/ 46378782 w 69"/>
              <a:gd name="T39" fmla="*/ 182081255 h 64"/>
              <a:gd name="T40" fmla="*/ 34782813 w 69"/>
              <a:gd name="T41" fmla="*/ 170700969 h 64"/>
              <a:gd name="T42" fmla="*/ 34782813 w 69"/>
              <a:gd name="T43" fmla="*/ 159320683 h 64"/>
              <a:gd name="T44" fmla="*/ 23188540 w 69"/>
              <a:gd name="T45" fmla="*/ 136560111 h 64"/>
              <a:gd name="T46" fmla="*/ 23188540 w 69"/>
              <a:gd name="T47" fmla="*/ 113801226 h 64"/>
              <a:gd name="T48" fmla="*/ 23188540 w 69"/>
              <a:gd name="T49" fmla="*/ 34140871 h 64"/>
              <a:gd name="T50" fmla="*/ 23188540 w 69"/>
              <a:gd name="T51" fmla="*/ 22760579 h 64"/>
              <a:gd name="T52" fmla="*/ 23188540 w 69"/>
              <a:gd name="T53" fmla="*/ 11380289 h 64"/>
              <a:gd name="T54" fmla="*/ 23188540 w 69"/>
              <a:gd name="T55" fmla="*/ 11380289 h 64"/>
              <a:gd name="T56" fmla="*/ 11594270 w 69"/>
              <a:gd name="T57" fmla="*/ 11380289 h 64"/>
              <a:gd name="T58" fmla="*/ 11594270 w 69"/>
              <a:gd name="T59" fmla="*/ 0 h 64"/>
              <a:gd name="T60" fmla="*/ 0 w 69"/>
              <a:gd name="T61" fmla="*/ 0 h 64"/>
              <a:gd name="T62" fmla="*/ 0 w 69"/>
              <a:gd name="T63" fmla="*/ 0 h 64"/>
              <a:gd name="T64" fmla="*/ 57973062 w 69"/>
              <a:gd name="T65" fmla="*/ 0 h 64"/>
              <a:gd name="T66" fmla="*/ 57973062 w 69"/>
              <a:gd name="T67" fmla="*/ 125181512 h 64"/>
              <a:gd name="T68" fmla="*/ 57973062 w 69"/>
              <a:gd name="T69" fmla="*/ 136560111 h 64"/>
              <a:gd name="T70" fmla="*/ 69567329 w 69"/>
              <a:gd name="T71" fmla="*/ 159320683 h 64"/>
              <a:gd name="T72" fmla="*/ 81161595 w 69"/>
              <a:gd name="T73" fmla="*/ 159320683 h 64"/>
              <a:gd name="T74" fmla="*/ 92755862 w 69"/>
              <a:gd name="T75" fmla="*/ 159320683 h 64"/>
              <a:gd name="T76" fmla="*/ 104350129 w 69"/>
              <a:gd name="T77" fmla="*/ 159320683 h 64"/>
              <a:gd name="T78" fmla="*/ 115944422 w 69"/>
              <a:gd name="T79" fmla="*/ 159320683 h 64"/>
              <a:gd name="T80" fmla="*/ 127540391 w 69"/>
              <a:gd name="T81" fmla="*/ 147940397 h 64"/>
              <a:gd name="T82" fmla="*/ 139134658 w 69"/>
              <a:gd name="T83" fmla="*/ 136560111 h 64"/>
              <a:gd name="T84" fmla="*/ 139134658 w 69"/>
              <a:gd name="T85" fmla="*/ 34140871 h 64"/>
              <a:gd name="T86" fmla="*/ 139134658 w 69"/>
              <a:gd name="T87" fmla="*/ 22760579 h 64"/>
              <a:gd name="T88" fmla="*/ 127540391 w 69"/>
              <a:gd name="T89" fmla="*/ 11380289 h 64"/>
              <a:gd name="T90" fmla="*/ 127540391 w 69"/>
              <a:gd name="T91" fmla="*/ 0 h 64"/>
              <a:gd name="T92" fmla="*/ 115944422 w 69"/>
              <a:gd name="T93" fmla="*/ 0 h 64"/>
              <a:gd name="T94" fmla="*/ 115944422 w 69"/>
              <a:gd name="T95" fmla="*/ 0 h 64"/>
              <a:gd name="T96" fmla="*/ 173917457 w 69"/>
              <a:gd name="T97" fmla="*/ 0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9"/>
              <a:gd name="T148" fmla="*/ 0 h 64"/>
              <a:gd name="T149" fmla="*/ 69 w 69"/>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9" h="64">
                <a:moveTo>
                  <a:pt x="60" y="0"/>
                </a:moveTo>
                <a:lnTo>
                  <a:pt x="60" y="40"/>
                </a:lnTo>
                <a:lnTo>
                  <a:pt x="60" y="48"/>
                </a:lnTo>
                <a:lnTo>
                  <a:pt x="60" y="52"/>
                </a:lnTo>
                <a:lnTo>
                  <a:pt x="60" y="56"/>
                </a:lnTo>
                <a:lnTo>
                  <a:pt x="64" y="56"/>
                </a:lnTo>
                <a:lnTo>
                  <a:pt x="64" y="60"/>
                </a:lnTo>
                <a:lnTo>
                  <a:pt x="64" y="56"/>
                </a:lnTo>
                <a:lnTo>
                  <a:pt x="69" y="56"/>
                </a:lnTo>
                <a:lnTo>
                  <a:pt x="69" y="60"/>
                </a:lnTo>
                <a:lnTo>
                  <a:pt x="52" y="64"/>
                </a:lnTo>
                <a:lnTo>
                  <a:pt x="48" y="64"/>
                </a:lnTo>
                <a:lnTo>
                  <a:pt x="48" y="52"/>
                </a:lnTo>
                <a:lnTo>
                  <a:pt x="40" y="60"/>
                </a:lnTo>
                <a:lnTo>
                  <a:pt x="36" y="64"/>
                </a:lnTo>
                <a:lnTo>
                  <a:pt x="32" y="64"/>
                </a:lnTo>
                <a:lnTo>
                  <a:pt x="24" y="64"/>
                </a:lnTo>
                <a:lnTo>
                  <a:pt x="20" y="64"/>
                </a:lnTo>
                <a:lnTo>
                  <a:pt x="16" y="64"/>
                </a:lnTo>
                <a:lnTo>
                  <a:pt x="12" y="60"/>
                </a:lnTo>
                <a:lnTo>
                  <a:pt x="12" y="56"/>
                </a:lnTo>
                <a:lnTo>
                  <a:pt x="8" y="48"/>
                </a:lnTo>
                <a:lnTo>
                  <a:pt x="8" y="40"/>
                </a:lnTo>
                <a:lnTo>
                  <a:pt x="8" y="12"/>
                </a:lnTo>
                <a:lnTo>
                  <a:pt x="8" y="8"/>
                </a:lnTo>
                <a:lnTo>
                  <a:pt x="8" y="4"/>
                </a:lnTo>
                <a:lnTo>
                  <a:pt x="4" y="4"/>
                </a:lnTo>
                <a:lnTo>
                  <a:pt x="4" y="0"/>
                </a:lnTo>
                <a:lnTo>
                  <a:pt x="0" y="0"/>
                </a:lnTo>
                <a:lnTo>
                  <a:pt x="20" y="0"/>
                </a:lnTo>
                <a:lnTo>
                  <a:pt x="20" y="44"/>
                </a:lnTo>
                <a:lnTo>
                  <a:pt x="20" y="48"/>
                </a:lnTo>
                <a:lnTo>
                  <a:pt x="24" y="56"/>
                </a:lnTo>
                <a:lnTo>
                  <a:pt x="28" y="56"/>
                </a:lnTo>
                <a:lnTo>
                  <a:pt x="32" y="56"/>
                </a:lnTo>
                <a:lnTo>
                  <a:pt x="36" y="56"/>
                </a:lnTo>
                <a:lnTo>
                  <a:pt x="40" y="56"/>
                </a:lnTo>
                <a:lnTo>
                  <a:pt x="44" y="52"/>
                </a:lnTo>
                <a:lnTo>
                  <a:pt x="48" y="48"/>
                </a:lnTo>
                <a:lnTo>
                  <a:pt x="48" y="12"/>
                </a:lnTo>
                <a:lnTo>
                  <a:pt x="48" y="8"/>
                </a:lnTo>
                <a:lnTo>
                  <a:pt x="44" y="4"/>
                </a:lnTo>
                <a:lnTo>
                  <a:pt x="44" y="0"/>
                </a:lnTo>
                <a:lnTo>
                  <a:pt x="40" y="0"/>
                </a:lnTo>
                <a:lnTo>
                  <a:pt x="60" y="0"/>
                </a:lnTo>
                <a:close/>
              </a:path>
            </a:pathLst>
          </a:custGeom>
          <a:solidFill>
            <a:srgbClr val="000000"/>
          </a:solidFill>
          <a:ln w="0">
            <a:solidFill>
              <a:srgbClr val="000000"/>
            </a:solidFill>
            <a:round/>
            <a:headEnd/>
            <a:tailEnd/>
          </a:ln>
        </p:spPr>
        <p:txBody>
          <a:bodyPr/>
          <a:lstStyle/>
          <a:p>
            <a:endParaRPr lang="en-US"/>
          </a:p>
        </p:txBody>
      </p:sp>
      <p:sp>
        <p:nvSpPr>
          <p:cNvPr id="26669" name="Freeform 91"/>
          <p:cNvSpPr>
            <a:spLocks/>
          </p:cNvSpPr>
          <p:nvPr/>
        </p:nvSpPr>
        <p:spPr bwMode="auto">
          <a:xfrm>
            <a:off x="4843463" y="2628900"/>
            <a:ext cx="114300" cy="107950"/>
          </a:xfrm>
          <a:custGeom>
            <a:avLst/>
            <a:gdLst>
              <a:gd name="T0" fmla="*/ 56507904 w 68"/>
              <a:gd name="T1" fmla="*/ 34140871 h 64"/>
              <a:gd name="T2" fmla="*/ 90411286 w 68"/>
              <a:gd name="T3" fmla="*/ 0 h 64"/>
              <a:gd name="T4" fmla="*/ 124316375 w 68"/>
              <a:gd name="T5" fmla="*/ 0 h 64"/>
              <a:gd name="T6" fmla="*/ 135616942 w 68"/>
              <a:gd name="T7" fmla="*/ 0 h 64"/>
              <a:gd name="T8" fmla="*/ 146919190 w 68"/>
              <a:gd name="T9" fmla="*/ 0 h 64"/>
              <a:gd name="T10" fmla="*/ 158219757 w 68"/>
              <a:gd name="T11" fmla="*/ 11380289 h 64"/>
              <a:gd name="T12" fmla="*/ 169522004 w 68"/>
              <a:gd name="T13" fmla="*/ 22760579 h 64"/>
              <a:gd name="T14" fmla="*/ 169522004 w 68"/>
              <a:gd name="T15" fmla="*/ 45521157 h 64"/>
              <a:gd name="T16" fmla="*/ 169522004 w 68"/>
              <a:gd name="T17" fmla="*/ 68280056 h 64"/>
              <a:gd name="T18" fmla="*/ 169522004 w 68"/>
              <a:gd name="T19" fmla="*/ 136560111 h 64"/>
              <a:gd name="T20" fmla="*/ 169522004 w 68"/>
              <a:gd name="T21" fmla="*/ 159320683 h 64"/>
              <a:gd name="T22" fmla="*/ 169522004 w 68"/>
              <a:gd name="T23" fmla="*/ 170700969 h 64"/>
              <a:gd name="T24" fmla="*/ 169522004 w 68"/>
              <a:gd name="T25" fmla="*/ 170700969 h 64"/>
              <a:gd name="T26" fmla="*/ 180822571 w 68"/>
              <a:gd name="T27" fmla="*/ 170700969 h 64"/>
              <a:gd name="T28" fmla="*/ 180822571 w 68"/>
              <a:gd name="T29" fmla="*/ 182081255 h 64"/>
              <a:gd name="T30" fmla="*/ 192124819 w 68"/>
              <a:gd name="T31" fmla="*/ 182081255 h 64"/>
              <a:gd name="T32" fmla="*/ 192124819 w 68"/>
              <a:gd name="T33" fmla="*/ 182081255 h 64"/>
              <a:gd name="T34" fmla="*/ 113014127 w 68"/>
              <a:gd name="T35" fmla="*/ 182081255 h 64"/>
              <a:gd name="T36" fmla="*/ 113014127 w 68"/>
              <a:gd name="T37" fmla="*/ 182081255 h 64"/>
              <a:gd name="T38" fmla="*/ 113014127 w 68"/>
              <a:gd name="T39" fmla="*/ 182081255 h 64"/>
              <a:gd name="T40" fmla="*/ 124316375 w 68"/>
              <a:gd name="T41" fmla="*/ 182081255 h 64"/>
              <a:gd name="T42" fmla="*/ 124316375 w 68"/>
              <a:gd name="T43" fmla="*/ 170700969 h 64"/>
              <a:gd name="T44" fmla="*/ 135616942 w 68"/>
              <a:gd name="T45" fmla="*/ 170700969 h 64"/>
              <a:gd name="T46" fmla="*/ 135616942 w 68"/>
              <a:gd name="T47" fmla="*/ 159320683 h 64"/>
              <a:gd name="T48" fmla="*/ 135616942 w 68"/>
              <a:gd name="T49" fmla="*/ 159320683 h 64"/>
              <a:gd name="T50" fmla="*/ 135616942 w 68"/>
              <a:gd name="T51" fmla="*/ 136560111 h 64"/>
              <a:gd name="T52" fmla="*/ 135616942 w 68"/>
              <a:gd name="T53" fmla="*/ 68280056 h 64"/>
              <a:gd name="T54" fmla="*/ 135616942 w 68"/>
              <a:gd name="T55" fmla="*/ 45521157 h 64"/>
              <a:gd name="T56" fmla="*/ 124316375 w 68"/>
              <a:gd name="T57" fmla="*/ 34140871 h 64"/>
              <a:gd name="T58" fmla="*/ 124316375 w 68"/>
              <a:gd name="T59" fmla="*/ 22760579 h 64"/>
              <a:gd name="T60" fmla="*/ 101713534 w 68"/>
              <a:gd name="T61" fmla="*/ 22760579 h 64"/>
              <a:gd name="T62" fmla="*/ 79110719 w 68"/>
              <a:gd name="T63" fmla="*/ 22760579 h 64"/>
              <a:gd name="T64" fmla="*/ 56507904 w 68"/>
              <a:gd name="T65" fmla="*/ 45521157 h 64"/>
              <a:gd name="T66" fmla="*/ 56507904 w 68"/>
              <a:gd name="T67" fmla="*/ 136560111 h 64"/>
              <a:gd name="T68" fmla="*/ 56507904 w 68"/>
              <a:gd name="T69" fmla="*/ 159320683 h 64"/>
              <a:gd name="T70" fmla="*/ 56507904 w 68"/>
              <a:gd name="T71" fmla="*/ 170700969 h 64"/>
              <a:gd name="T72" fmla="*/ 67808471 w 68"/>
              <a:gd name="T73" fmla="*/ 170700969 h 64"/>
              <a:gd name="T74" fmla="*/ 67808471 w 68"/>
              <a:gd name="T75" fmla="*/ 170700969 h 64"/>
              <a:gd name="T76" fmla="*/ 67808471 w 68"/>
              <a:gd name="T77" fmla="*/ 182081255 h 64"/>
              <a:gd name="T78" fmla="*/ 79110719 w 68"/>
              <a:gd name="T79" fmla="*/ 182081255 h 64"/>
              <a:gd name="T80" fmla="*/ 79110719 w 68"/>
              <a:gd name="T81" fmla="*/ 182081255 h 64"/>
              <a:gd name="T82" fmla="*/ 0 w 68"/>
              <a:gd name="T83" fmla="*/ 182081255 h 64"/>
              <a:gd name="T84" fmla="*/ 0 w 68"/>
              <a:gd name="T85" fmla="*/ 182081255 h 64"/>
              <a:gd name="T86" fmla="*/ 0 w 68"/>
              <a:gd name="T87" fmla="*/ 182081255 h 64"/>
              <a:gd name="T88" fmla="*/ 11302251 w 68"/>
              <a:gd name="T89" fmla="*/ 182081255 h 64"/>
              <a:gd name="T90" fmla="*/ 22602821 w 68"/>
              <a:gd name="T91" fmla="*/ 170700969 h 64"/>
              <a:gd name="T92" fmla="*/ 22602821 w 68"/>
              <a:gd name="T93" fmla="*/ 159320683 h 64"/>
              <a:gd name="T94" fmla="*/ 22602821 w 68"/>
              <a:gd name="T95" fmla="*/ 136560111 h 64"/>
              <a:gd name="T96" fmla="*/ 22602821 w 68"/>
              <a:gd name="T97" fmla="*/ 68280056 h 64"/>
              <a:gd name="T98" fmla="*/ 22602821 w 68"/>
              <a:gd name="T99" fmla="*/ 45521157 h 64"/>
              <a:gd name="T100" fmla="*/ 22602821 w 68"/>
              <a:gd name="T101" fmla="*/ 34140871 h 64"/>
              <a:gd name="T102" fmla="*/ 22602821 w 68"/>
              <a:gd name="T103" fmla="*/ 22760579 h 64"/>
              <a:gd name="T104" fmla="*/ 22602821 w 68"/>
              <a:gd name="T105" fmla="*/ 22760579 h 64"/>
              <a:gd name="T106" fmla="*/ 11302251 w 68"/>
              <a:gd name="T107" fmla="*/ 22760579 h 64"/>
              <a:gd name="T108" fmla="*/ 11302251 w 68"/>
              <a:gd name="T109" fmla="*/ 22760579 h 64"/>
              <a:gd name="T110" fmla="*/ 11302251 w 68"/>
              <a:gd name="T111" fmla="*/ 22760579 h 64"/>
              <a:gd name="T112" fmla="*/ 0 w 68"/>
              <a:gd name="T113" fmla="*/ 22760579 h 64"/>
              <a:gd name="T114" fmla="*/ 0 w 68"/>
              <a:gd name="T115" fmla="*/ 11380289 h 64"/>
              <a:gd name="T116" fmla="*/ 45205643 w 68"/>
              <a:gd name="T117" fmla="*/ 0 h 64"/>
              <a:gd name="T118" fmla="*/ 56507904 w 68"/>
              <a:gd name="T119" fmla="*/ 0 h 64"/>
              <a:gd name="T120" fmla="*/ 56507904 w 68"/>
              <a:gd name="T121" fmla="*/ 34140871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8"/>
              <a:gd name="T184" fmla="*/ 0 h 64"/>
              <a:gd name="T185" fmla="*/ 68 w 68"/>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8" h="64">
                <a:moveTo>
                  <a:pt x="20" y="12"/>
                </a:moveTo>
                <a:lnTo>
                  <a:pt x="32" y="0"/>
                </a:lnTo>
                <a:lnTo>
                  <a:pt x="44" y="0"/>
                </a:lnTo>
                <a:lnTo>
                  <a:pt x="48" y="0"/>
                </a:lnTo>
                <a:lnTo>
                  <a:pt x="52" y="0"/>
                </a:lnTo>
                <a:lnTo>
                  <a:pt x="56" y="4"/>
                </a:lnTo>
                <a:lnTo>
                  <a:pt x="60" y="8"/>
                </a:lnTo>
                <a:lnTo>
                  <a:pt x="60" y="16"/>
                </a:lnTo>
                <a:lnTo>
                  <a:pt x="60" y="24"/>
                </a:lnTo>
                <a:lnTo>
                  <a:pt x="60" y="48"/>
                </a:lnTo>
                <a:lnTo>
                  <a:pt x="60" y="56"/>
                </a:lnTo>
                <a:lnTo>
                  <a:pt x="60" y="60"/>
                </a:lnTo>
                <a:lnTo>
                  <a:pt x="64" y="60"/>
                </a:lnTo>
                <a:lnTo>
                  <a:pt x="64" y="64"/>
                </a:lnTo>
                <a:lnTo>
                  <a:pt x="68" y="64"/>
                </a:lnTo>
                <a:lnTo>
                  <a:pt x="40" y="64"/>
                </a:lnTo>
                <a:lnTo>
                  <a:pt x="44" y="64"/>
                </a:lnTo>
                <a:lnTo>
                  <a:pt x="44" y="60"/>
                </a:lnTo>
                <a:lnTo>
                  <a:pt x="48" y="60"/>
                </a:lnTo>
                <a:lnTo>
                  <a:pt x="48" y="56"/>
                </a:lnTo>
                <a:lnTo>
                  <a:pt x="48" y="48"/>
                </a:lnTo>
                <a:lnTo>
                  <a:pt x="48" y="24"/>
                </a:lnTo>
                <a:lnTo>
                  <a:pt x="48" y="16"/>
                </a:lnTo>
                <a:lnTo>
                  <a:pt x="44" y="12"/>
                </a:lnTo>
                <a:lnTo>
                  <a:pt x="44" y="8"/>
                </a:lnTo>
                <a:lnTo>
                  <a:pt x="36" y="8"/>
                </a:lnTo>
                <a:lnTo>
                  <a:pt x="28" y="8"/>
                </a:lnTo>
                <a:lnTo>
                  <a:pt x="20" y="16"/>
                </a:lnTo>
                <a:lnTo>
                  <a:pt x="20" y="48"/>
                </a:lnTo>
                <a:lnTo>
                  <a:pt x="20" y="56"/>
                </a:lnTo>
                <a:lnTo>
                  <a:pt x="20" y="60"/>
                </a:lnTo>
                <a:lnTo>
                  <a:pt x="24" y="60"/>
                </a:lnTo>
                <a:lnTo>
                  <a:pt x="24" y="64"/>
                </a:lnTo>
                <a:lnTo>
                  <a:pt x="28" y="64"/>
                </a:lnTo>
                <a:lnTo>
                  <a:pt x="0" y="64"/>
                </a:lnTo>
                <a:lnTo>
                  <a:pt x="4" y="64"/>
                </a:lnTo>
                <a:lnTo>
                  <a:pt x="8" y="60"/>
                </a:lnTo>
                <a:lnTo>
                  <a:pt x="8" y="56"/>
                </a:lnTo>
                <a:lnTo>
                  <a:pt x="8" y="48"/>
                </a:lnTo>
                <a:lnTo>
                  <a:pt x="8" y="24"/>
                </a:lnTo>
                <a:lnTo>
                  <a:pt x="8" y="16"/>
                </a:lnTo>
                <a:lnTo>
                  <a:pt x="8" y="12"/>
                </a:lnTo>
                <a:lnTo>
                  <a:pt x="8" y="8"/>
                </a:lnTo>
                <a:lnTo>
                  <a:pt x="4" y="8"/>
                </a:lnTo>
                <a:lnTo>
                  <a:pt x="0" y="8"/>
                </a:lnTo>
                <a:lnTo>
                  <a:pt x="0" y="4"/>
                </a:lnTo>
                <a:lnTo>
                  <a:pt x="16" y="0"/>
                </a:lnTo>
                <a:lnTo>
                  <a:pt x="20" y="0"/>
                </a:lnTo>
                <a:lnTo>
                  <a:pt x="20" y="12"/>
                </a:lnTo>
                <a:close/>
              </a:path>
            </a:pathLst>
          </a:custGeom>
          <a:solidFill>
            <a:srgbClr val="000000"/>
          </a:solidFill>
          <a:ln w="0">
            <a:solidFill>
              <a:srgbClr val="000000"/>
            </a:solidFill>
            <a:round/>
            <a:headEnd/>
            <a:tailEnd/>
          </a:ln>
        </p:spPr>
        <p:txBody>
          <a:bodyPr/>
          <a:lstStyle/>
          <a:p>
            <a:endParaRPr lang="en-US"/>
          </a:p>
        </p:txBody>
      </p:sp>
      <p:sp>
        <p:nvSpPr>
          <p:cNvPr id="26670" name="Freeform 92"/>
          <p:cNvSpPr>
            <a:spLocks noEditPoints="1"/>
          </p:cNvSpPr>
          <p:nvPr/>
        </p:nvSpPr>
        <p:spPr bwMode="auto">
          <a:xfrm>
            <a:off x="1050925" y="3176588"/>
            <a:ext cx="177800" cy="163512"/>
          </a:xfrm>
          <a:custGeom>
            <a:avLst/>
            <a:gdLst>
              <a:gd name="T0" fmla="*/ 194982250 w 105"/>
              <a:gd name="T1" fmla="*/ 184701127 h 97"/>
              <a:gd name="T2" fmla="*/ 80286016 w 105"/>
              <a:gd name="T3" fmla="*/ 184701127 h 97"/>
              <a:gd name="T4" fmla="*/ 57348130 w 105"/>
              <a:gd name="T5" fmla="*/ 230165930 h 97"/>
              <a:gd name="T6" fmla="*/ 57348130 w 105"/>
              <a:gd name="T7" fmla="*/ 241532539 h 97"/>
              <a:gd name="T8" fmla="*/ 57348130 w 105"/>
              <a:gd name="T9" fmla="*/ 252897462 h 97"/>
              <a:gd name="T10" fmla="*/ 57348130 w 105"/>
              <a:gd name="T11" fmla="*/ 252897462 h 97"/>
              <a:gd name="T12" fmla="*/ 57348130 w 105"/>
              <a:gd name="T13" fmla="*/ 264264071 h 97"/>
              <a:gd name="T14" fmla="*/ 68817073 w 105"/>
              <a:gd name="T15" fmla="*/ 264264071 h 97"/>
              <a:gd name="T16" fmla="*/ 91756653 w 105"/>
              <a:gd name="T17" fmla="*/ 275630680 h 97"/>
              <a:gd name="T18" fmla="*/ 91756653 w 105"/>
              <a:gd name="T19" fmla="*/ 275630680 h 97"/>
              <a:gd name="T20" fmla="*/ 0 w 105"/>
              <a:gd name="T21" fmla="*/ 275630680 h 97"/>
              <a:gd name="T22" fmla="*/ 0 w 105"/>
              <a:gd name="T23" fmla="*/ 275630680 h 97"/>
              <a:gd name="T24" fmla="*/ 11468947 w 105"/>
              <a:gd name="T25" fmla="*/ 264264071 h 97"/>
              <a:gd name="T26" fmla="*/ 22939587 w 105"/>
              <a:gd name="T27" fmla="*/ 264264071 h 97"/>
              <a:gd name="T28" fmla="*/ 34408537 w 105"/>
              <a:gd name="T29" fmla="*/ 241532539 h 97"/>
              <a:gd name="T30" fmla="*/ 45877480 w 105"/>
              <a:gd name="T31" fmla="*/ 218799268 h 97"/>
              <a:gd name="T32" fmla="*/ 149103090 w 105"/>
              <a:gd name="T33" fmla="*/ 0 h 97"/>
              <a:gd name="T34" fmla="*/ 149103090 w 105"/>
              <a:gd name="T35" fmla="*/ 0 h 97"/>
              <a:gd name="T36" fmla="*/ 255197218 w 105"/>
              <a:gd name="T37" fmla="*/ 218799268 h 97"/>
              <a:gd name="T38" fmla="*/ 266666162 w 105"/>
              <a:gd name="T39" fmla="*/ 241532539 h 97"/>
              <a:gd name="T40" fmla="*/ 266666162 w 105"/>
              <a:gd name="T41" fmla="*/ 264264071 h 97"/>
              <a:gd name="T42" fmla="*/ 278135105 w 105"/>
              <a:gd name="T43" fmla="*/ 264264071 h 97"/>
              <a:gd name="T44" fmla="*/ 301074685 w 105"/>
              <a:gd name="T45" fmla="*/ 275630680 h 97"/>
              <a:gd name="T46" fmla="*/ 301074685 w 105"/>
              <a:gd name="T47" fmla="*/ 275630680 h 97"/>
              <a:gd name="T48" fmla="*/ 183511613 w 105"/>
              <a:gd name="T49" fmla="*/ 275630680 h 97"/>
              <a:gd name="T50" fmla="*/ 183511613 w 105"/>
              <a:gd name="T51" fmla="*/ 275630680 h 97"/>
              <a:gd name="T52" fmla="*/ 194982250 w 105"/>
              <a:gd name="T53" fmla="*/ 264264071 h 97"/>
              <a:gd name="T54" fmla="*/ 206451193 w 105"/>
              <a:gd name="T55" fmla="*/ 264264071 h 97"/>
              <a:gd name="T56" fmla="*/ 220788642 w 105"/>
              <a:gd name="T57" fmla="*/ 264264071 h 97"/>
              <a:gd name="T58" fmla="*/ 220788642 w 105"/>
              <a:gd name="T59" fmla="*/ 252897462 h 97"/>
              <a:gd name="T60" fmla="*/ 206451193 w 105"/>
              <a:gd name="T61" fmla="*/ 241532539 h 97"/>
              <a:gd name="T62" fmla="*/ 206451193 w 105"/>
              <a:gd name="T63" fmla="*/ 218799268 h 97"/>
              <a:gd name="T64" fmla="*/ 194982250 w 105"/>
              <a:gd name="T65" fmla="*/ 184701127 h 97"/>
              <a:gd name="T66" fmla="*/ 183511613 w 105"/>
              <a:gd name="T67" fmla="*/ 173334518 h 97"/>
              <a:gd name="T68" fmla="*/ 137634146 w 105"/>
              <a:gd name="T69" fmla="*/ 56831385 h 97"/>
              <a:gd name="T70" fmla="*/ 91756653 w 105"/>
              <a:gd name="T71" fmla="*/ 173334518 h 97"/>
              <a:gd name="T72" fmla="*/ 183511613 w 105"/>
              <a:gd name="T73" fmla="*/ 173334518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
              <a:gd name="T112" fmla="*/ 0 h 97"/>
              <a:gd name="T113" fmla="*/ 105 w 105"/>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 h="97">
                <a:moveTo>
                  <a:pt x="68" y="65"/>
                </a:moveTo>
                <a:lnTo>
                  <a:pt x="28" y="65"/>
                </a:lnTo>
                <a:lnTo>
                  <a:pt x="20" y="81"/>
                </a:lnTo>
                <a:lnTo>
                  <a:pt x="20" y="85"/>
                </a:lnTo>
                <a:lnTo>
                  <a:pt x="20" y="89"/>
                </a:lnTo>
                <a:lnTo>
                  <a:pt x="20" y="93"/>
                </a:lnTo>
                <a:lnTo>
                  <a:pt x="24" y="93"/>
                </a:lnTo>
                <a:lnTo>
                  <a:pt x="32" y="97"/>
                </a:lnTo>
                <a:lnTo>
                  <a:pt x="0" y="97"/>
                </a:lnTo>
                <a:lnTo>
                  <a:pt x="4" y="93"/>
                </a:lnTo>
                <a:lnTo>
                  <a:pt x="8" y="93"/>
                </a:lnTo>
                <a:lnTo>
                  <a:pt x="12" y="85"/>
                </a:lnTo>
                <a:lnTo>
                  <a:pt x="16" y="77"/>
                </a:lnTo>
                <a:lnTo>
                  <a:pt x="52" y="0"/>
                </a:lnTo>
                <a:lnTo>
                  <a:pt x="89" y="77"/>
                </a:lnTo>
                <a:lnTo>
                  <a:pt x="93" y="85"/>
                </a:lnTo>
                <a:lnTo>
                  <a:pt x="93" y="93"/>
                </a:lnTo>
                <a:lnTo>
                  <a:pt x="97" y="93"/>
                </a:lnTo>
                <a:lnTo>
                  <a:pt x="105" y="97"/>
                </a:lnTo>
                <a:lnTo>
                  <a:pt x="64" y="97"/>
                </a:lnTo>
                <a:lnTo>
                  <a:pt x="68" y="93"/>
                </a:lnTo>
                <a:lnTo>
                  <a:pt x="72" y="93"/>
                </a:lnTo>
                <a:lnTo>
                  <a:pt x="77" y="93"/>
                </a:lnTo>
                <a:lnTo>
                  <a:pt x="77" y="89"/>
                </a:lnTo>
                <a:lnTo>
                  <a:pt x="72" y="85"/>
                </a:lnTo>
                <a:lnTo>
                  <a:pt x="72" y="77"/>
                </a:lnTo>
                <a:lnTo>
                  <a:pt x="68" y="65"/>
                </a:lnTo>
                <a:close/>
                <a:moveTo>
                  <a:pt x="64" y="61"/>
                </a:moveTo>
                <a:lnTo>
                  <a:pt x="48" y="20"/>
                </a:lnTo>
                <a:lnTo>
                  <a:pt x="32" y="61"/>
                </a:lnTo>
                <a:lnTo>
                  <a:pt x="64" y="61"/>
                </a:lnTo>
                <a:close/>
              </a:path>
            </a:pathLst>
          </a:custGeom>
          <a:solidFill>
            <a:srgbClr val="000000"/>
          </a:solidFill>
          <a:ln w="0">
            <a:solidFill>
              <a:srgbClr val="000000"/>
            </a:solidFill>
            <a:round/>
            <a:headEnd/>
            <a:tailEnd/>
          </a:ln>
        </p:spPr>
        <p:txBody>
          <a:bodyPr/>
          <a:lstStyle/>
          <a:p>
            <a:endParaRPr lang="en-US"/>
          </a:p>
        </p:txBody>
      </p:sp>
      <p:sp>
        <p:nvSpPr>
          <p:cNvPr id="26671" name="Freeform 93"/>
          <p:cNvSpPr>
            <a:spLocks/>
          </p:cNvSpPr>
          <p:nvPr/>
        </p:nvSpPr>
        <p:spPr bwMode="auto">
          <a:xfrm>
            <a:off x="1208088" y="3230563"/>
            <a:ext cx="117475" cy="163512"/>
          </a:xfrm>
          <a:custGeom>
            <a:avLst/>
            <a:gdLst>
              <a:gd name="T0" fmla="*/ 0 w 69"/>
              <a:gd name="T1" fmla="*/ 0 h 97"/>
              <a:gd name="T2" fmla="*/ 92755862 w 69"/>
              <a:gd name="T3" fmla="*/ 0 h 97"/>
              <a:gd name="T4" fmla="*/ 92755862 w 69"/>
              <a:gd name="T5" fmla="*/ 0 h 97"/>
              <a:gd name="T6" fmla="*/ 81161595 w 69"/>
              <a:gd name="T7" fmla="*/ 0 h 97"/>
              <a:gd name="T8" fmla="*/ 69567329 w 69"/>
              <a:gd name="T9" fmla="*/ 0 h 97"/>
              <a:gd name="T10" fmla="*/ 69567329 w 69"/>
              <a:gd name="T11" fmla="*/ 11366612 h 97"/>
              <a:gd name="T12" fmla="*/ 69567329 w 69"/>
              <a:gd name="T13" fmla="*/ 11366612 h 97"/>
              <a:gd name="T14" fmla="*/ 69567329 w 69"/>
              <a:gd name="T15" fmla="*/ 11366612 h 97"/>
              <a:gd name="T16" fmla="*/ 69567329 w 69"/>
              <a:gd name="T17" fmla="*/ 22733225 h 97"/>
              <a:gd name="T18" fmla="*/ 69567329 w 69"/>
              <a:gd name="T19" fmla="*/ 34098154 h 97"/>
              <a:gd name="T20" fmla="*/ 115944422 w 69"/>
              <a:gd name="T21" fmla="*/ 127869768 h 97"/>
              <a:gd name="T22" fmla="*/ 162323191 w 69"/>
              <a:gd name="T23" fmla="*/ 34098154 h 97"/>
              <a:gd name="T24" fmla="*/ 162323191 w 69"/>
              <a:gd name="T25" fmla="*/ 22733225 h 97"/>
              <a:gd name="T26" fmla="*/ 162323191 w 69"/>
              <a:gd name="T27" fmla="*/ 11366612 h 97"/>
              <a:gd name="T28" fmla="*/ 162323191 w 69"/>
              <a:gd name="T29" fmla="*/ 11366612 h 97"/>
              <a:gd name="T30" fmla="*/ 162323191 w 69"/>
              <a:gd name="T31" fmla="*/ 11366612 h 97"/>
              <a:gd name="T32" fmla="*/ 162323191 w 69"/>
              <a:gd name="T33" fmla="*/ 0 h 97"/>
              <a:gd name="T34" fmla="*/ 150728924 w 69"/>
              <a:gd name="T35" fmla="*/ 0 h 97"/>
              <a:gd name="T36" fmla="*/ 150728924 w 69"/>
              <a:gd name="T37" fmla="*/ 0 h 97"/>
              <a:gd name="T38" fmla="*/ 139134658 w 69"/>
              <a:gd name="T39" fmla="*/ 0 h 97"/>
              <a:gd name="T40" fmla="*/ 139134658 w 69"/>
              <a:gd name="T41" fmla="*/ 0 h 97"/>
              <a:gd name="T42" fmla="*/ 200005409 w 69"/>
              <a:gd name="T43" fmla="*/ 0 h 97"/>
              <a:gd name="T44" fmla="*/ 200005409 w 69"/>
              <a:gd name="T45" fmla="*/ 0 h 97"/>
              <a:gd name="T46" fmla="*/ 200005409 w 69"/>
              <a:gd name="T47" fmla="*/ 0 h 97"/>
              <a:gd name="T48" fmla="*/ 188411142 w 69"/>
              <a:gd name="T49" fmla="*/ 0 h 97"/>
              <a:gd name="T50" fmla="*/ 188411142 w 69"/>
              <a:gd name="T51" fmla="*/ 11366612 h 97"/>
              <a:gd name="T52" fmla="*/ 176816875 w 69"/>
              <a:gd name="T53" fmla="*/ 11366612 h 97"/>
              <a:gd name="T54" fmla="*/ 176816875 w 69"/>
              <a:gd name="T55" fmla="*/ 22733225 h 97"/>
              <a:gd name="T56" fmla="*/ 176816875 w 69"/>
              <a:gd name="T57" fmla="*/ 34098154 h 97"/>
              <a:gd name="T58" fmla="*/ 92755862 w 69"/>
              <a:gd name="T59" fmla="*/ 207432659 h 97"/>
              <a:gd name="T60" fmla="*/ 81161595 w 69"/>
              <a:gd name="T61" fmla="*/ 241532539 h 97"/>
              <a:gd name="T62" fmla="*/ 69567329 w 69"/>
              <a:gd name="T63" fmla="*/ 252897462 h 97"/>
              <a:gd name="T64" fmla="*/ 46378782 w 69"/>
              <a:gd name="T65" fmla="*/ 264264071 h 97"/>
              <a:gd name="T66" fmla="*/ 34782813 w 69"/>
              <a:gd name="T67" fmla="*/ 275630680 h 97"/>
              <a:gd name="T68" fmla="*/ 23188540 w 69"/>
              <a:gd name="T69" fmla="*/ 275630680 h 97"/>
              <a:gd name="T70" fmla="*/ 11594270 w 69"/>
              <a:gd name="T71" fmla="*/ 264264071 h 97"/>
              <a:gd name="T72" fmla="*/ 11594270 w 69"/>
              <a:gd name="T73" fmla="*/ 252897462 h 97"/>
              <a:gd name="T74" fmla="*/ 11594270 w 69"/>
              <a:gd name="T75" fmla="*/ 252897462 h 97"/>
              <a:gd name="T76" fmla="*/ 11594270 w 69"/>
              <a:gd name="T77" fmla="*/ 241532539 h 97"/>
              <a:gd name="T78" fmla="*/ 11594270 w 69"/>
              <a:gd name="T79" fmla="*/ 230165930 h 97"/>
              <a:gd name="T80" fmla="*/ 23188540 w 69"/>
              <a:gd name="T81" fmla="*/ 230165930 h 97"/>
              <a:gd name="T82" fmla="*/ 23188540 w 69"/>
              <a:gd name="T83" fmla="*/ 230165930 h 97"/>
              <a:gd name="T84" fmla="*/ 34782813 w 69"/>
              <a:gd name="T85" fmla="*/ 230165930 h 97"/>
              <a:gd name="T86" fmla="*/ 46378782 w 69"/>
              <a:gd name="T87" fmla="*/ 230165930 h 97"/>
              <a:gd name="T88" fmla="*/ 57973062 w 69"/>
              <a:gd name="T89" fmla="*/ 230165930 h 97"/>
              <a:gd name="T90" fmla="*/ 57973062 w 69"/>
              <a:gd name="T91" fmla="*/ 230165930 h 97"/>
              <a:gd name="T92" fmla="*/ 69567329 w 69"/>
              <a:gd name="T93" fmla="*/ 230165930 h 97"/>
              <a:gd name="T94" fmla="*/ 69567329 w 69"/>
              <a:gd name="T95" fmla="*/ 230165930 h 97"/>
              <a:gd name="T96" fmla="*/ 81161595 w 69"/>
              <a:gd name="T97" fmla="*/ 218799268 h 97"/>
              <a:gd name="T98" fmla="*/ 81161595 w 69"/>
              <a:gd name="T99" fmla="*/ 207432659 h 97"/>
              <a:gd name="T100" fmla="*/ 104350129 w 69"/>
              <a:gd name="T101" fmla="*/ 173334518 h 97"/>
              <a:gd name="T102" fmla="*/ 34782813 w 69"/>
              <a:gd name="T103" fmla="*/ 34098154 h 97"/>
              <a:gd name="T104" fmla="*/ 23188540 w 69"/>
              <a:gd name="T105" fmla="*/ 22733225 h 97"/>
              <a:gd name="T106" fmla="*/ 23188540 w 69"/>
              <a:gd name="T107" fmla="*/ 22733225 h 97"/>
              <a:gd name="T108" fmla="*/ 11594270 w 69"/>
              <a:gd name="T109" fmla="*/ 11366612 h 97"/>
              <a:gd name="T110" fmla="*/ 11594270 w 69"/>
              <a:gd name="T111" fmla="*/ 11366612 h 97"/>
              <a:gd name="T112" fmla="*/ 11594270 w 69"/>
              <a:gd name="T113" fmla="*/ 0 h 97"/>
              <a:gd name="T114" fmla="*/ 0 w 69"/>
              <a:gd name="T115" fmla="*/ 0 h 97"/>
              <a:gd name="T116" fmla="*/ 0 w 69"/>
              <a:gd name="T117" fmla="*/ 0 h 9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9"/>
              <a:gd name="T178" fmla="*/ 0 h 97"/>
              <a:gd name="T179" fmla="*/ 69 w 69"/>
              <a:gd name="T180" fmla="*/ 97 h 9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9" h="97">
                <a:moveTo>
                  <a:pt x="0" y="0"/>
                </a:moveTo>
                <a:lnTo>
                  <a:pt x="32" y="0"/>
                </a:lnTo>
                <a:lnTo>
                  <a:pt x="28" y="0"/>
                </a:lnTo>
                <a:lnTo>
                  <a:pt x="24" y="0"/>
                </a:lnTo>
                <a:lnTo>
                  <a:pt x="24" y="4"/>
                </a:lnTo>
                <a:lnTo>
                  <a:pt x="24" y="8"/>
                </a:lnTo>
                <a:lnTo>
                  <a:pt x="24" y="12"/>
                </a:lnTo>
                <a:lnTo>
                  <a:pt x="40" y="45"/>
                </a:lnTo>
                <a:lnTo>
                  <a:pt x="56" y="12"/>
                </a:lnTo>
                <a:lnTo>
                  <a:pt x="56" y="8"/>
                </a:lnTo>
                <a:lnTo>
                  <a:pt x="56" y="4"/>
                </a:lnTo>
                <a:lnTo>
                  <a:pt x="56" y="0"/>
                </a:lnTo>
                <a:lnTo>
                  <a:pt x="52" y="0"/>
                </a:lnTo>
                <a:lnTo>
                  <a:pt x="48" y="0"/>
                </a:lnTo>
                <a:lnTo>
                  <a:pt x="69" y="0"/>
                </a:lnTo>
                <a:lnTo>
                  <a:pt x="65" y="0"/>
                </a:lnTo>
                <a:lnTo>
                  <a:pt x="65" y="4"/>
                </a:lnTo>
                <a:lnTo>
                  <a:pt x="61" y="4"/>
                </a:lnTo>
                <a:lnTo>
                  <a:pt x="61" y="8"/>
                </a:lnTo>
                <a:lnTo>
                  <a:pt x="61" y="12"/>
                </a:lnTo>
                <a:lnTo>
                  <a:pt x="32" y="73"/>
                </a:lnTo>
                <a:lnTo>
                  <a:pt x="28" y="85"/>
                </a:lnTo>
                <a:lnTo>
                  <a:pt x="24" y="89"/>
                </a:lnTo>
                <a:lnTo>
                  <a:pt x="16" y="93"/>
                </a:lnTo>
                <a:lnTo>
                  <a:pt x="12" y="97"/>
                </a:lnTo>
                <a:lnTo>
                  <a:pt x="8" y="97"/>
                </a:lnTo>
                <a:lnTo>
                  <a:pt x="4" y="93"/>
                </a:lnTo>
                <a:lnTo>
                  <a:pt x="4" y="89"/>
                </a:lnTo>
                <a:lnTo>
                  <a:pt x="4" y="85"/>
                </a:lnTo>
                <a:lnTo>
                  <a:pt x="4" y="81"/>
                </a:lnTo>
                <a:lnTo>
                  <a:pt x="8" y="81"/>
                </a:lnTo>
                <a:lnTo>
                  <a:pt x="12" y="81"/>
                </a:lnTo>
                <a:lnTo>
                  <a:pt x="16" y="81"/>
                </a:lnTo>
                <a:lnTo>
                  <a:pt x="20" y="81"/>
                </a:lnTo>
                <a:lnTo>
                  <a:pt x="24" y="81"/>
                </a:lnTo>
                <a:lnTo>
                  <a:pt x="28" y="77"/>
                </a:lnTo>
                <a:lnTo>
                  <a:pt x="28" y="73"/>
                </a:lnTo>
                <a:lnTo>
                  <a:pt x="36" y="61"/>
                </a:lnTo>
                <a:lnTo>
                  <a:pt x="12" y="12"/>
                </a:lnTo>
                <a:lnTo>
                  <a:pt x="8" y="8"/>
                </a:lnTo>
                <a:lnTo>
                  <a:pt x="4"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26672" name="Freeform 94"/>
          <p:cNvSpPr>
            <a:spLocks/>
          </p:cNvSpPr>
          <p:nvPr/>
        </p:nvSpPr>
        <p:spPr bwMode="auto">
          <a:xfrm>
            <a:off x="1338263" y="3176588"/>
            <a:ext cx="144462" cy="163512"/>
          </a:xfrm>
          <a:custGeom>
            <a:avLst/>
            <a:gdLst>
              <a:gd name="T0" fmla="*/ 222413668 w 85"/>
              <a:gd name="T1" fmla="*/ 0 h 97"/>
              <a:gd name="T2" fmla="*/ 233967278 w 85"/>
              <a:gd name="T3" fmla="*/ 90929527 h 97"/>
              <a:gd name="T4" fmla="*/ 222413668 w 85"/>
              <a:gd name="T5" fmla="*/ 90929527 h 97"/>
              <a:gd name="T6" fmla="*/ 210858412 w 85"/>
              <a:gd name="T7" fmla="*/ 56831385 h 97"/>
              <a:gd name="T8" fmla="*/ 187751299 w 85"/>
              <a:gd name="T9" fmla="*/ 22733225 h 97"/>
              <a:gd name="T10" fmla="*/ 161754946 w 85"/>
              <a:gd name="T11" fmla="*/ 11366612 h 97"/>
              <a:gd name="T12" fmla="*/ 138647833 w 85"/>
              <a:gd name="T13" fmla="*/ 11366612 h 97"/>
              <a:gd name="T14" fmla="*/ 115539020 w 85"/>
              <a:gd name="T15" fmla="*/ 11366612 h 97"/>
              <a:gd name="T16" fmla="*/ 92431880 w 85"/>
              <a:gd name="T17" fmla="*/ 22733225 h 97"/>
              <a:gd name="T18" fmla="*/ 69323067 w 85"/>
              <a:gd name="T19" fmla="*/ 34098154 h 97"/>
              <a:gd name="T20" fmla="*/ 57769510 w 85"/>
              <a:gd name="T21" fmla="*/ 68197994 h 97"/>
              <a:gd name="T22" fmla="*/ 46215940 w 85"/>
              <a:gd name="T23" fmla="*/ 102296136 h 97"/>
              <a:gd name="T24" fmla="*/ 46215940 w 85"/>
              <a:gd name="T25" fmla="*/ 136394303 h 97"/>
              <a:gd name="T26" fmla="*/ 46215940 w 85"/>
              <a:gd name="T27" fmla="*/ 173334518 h 97"/>
              <a:gd name="T28" fmla="*/ 57769510 w 85"/>
              <a:gd name="T29" fmla="*/ 207432659 h 97"/>
              <a:gd name="T30" fmla="*/ 69323067 w 85"/>
              <a:gd name="T31" fmla="*/ 230165930 h 97"/>
              <a:gd name="T32" fmla="*/ 92431880 w 85"/>
              <a:gd name="T33" fmla="*/ 252897462 h 97"/>
              <a:gd name="T34" fmla="*/ 115539020 w 85"/>
              <a:gd name="T35" fmla="*/ 252897462 h 97"/>
              <a:gd name="T36" fmla="*/ 138647833 w 85"/>
              <a:gd name="T37" fmla="*/ 264264071 h 97"/>
              <a:gd name="T38" fmla="*/ 161754946 w 85"/>
              <a:gd name="T39" fmla="*/ 264264071 h 97"/>
              <a:gd name="T40" fmla="*/ 187751299 w 85"/>
              <a:gd name="T41" fmla="*/ 252897462 h 97"/>
              <a:gd name="T42" fmla="*/ 210858412 w 85"/>
              <a:gd name="T43" fmla="*/ 230165930 h 97"/>
              <a:gd name="T44" fmla="*/ 233967278 w 85"/>
              <a:gd name="T45" fmla="*/ 207432659 h 97"/>
              <a:gd name="T46" fmla="*/ 245520835 w 85"/>
              <a:gd name="T47" fmla="*/ 207432659 h 97"/>
              <a:gd name="T48" fmla="*/ 222413668 w 85"/>
              <a:gd name="T49" fmla="*/ 241532539 h 97"/>
              <a:gd name="T50" fmla="*/ 187751299 w 85"/>
              <a:gd name="T51" fmla="*/ 264264071 h 97"/>
              <a:gd name="T52" fmla="*/ 161754946 w 85"/>
              <a:gd name="T53" fmla="*/ 275630680 h 97"/>
              <a:gd name="T54" fmla="*/ 127092576 w 85"/>
              <a:gd name="T55" fmla="*/ 275630680 h 97"/>
              <a:gd name="T56" fmla="*/ 80876623 w 85"/>
              <a:gd name="T57" fmla="*/ 275630680 h 97"/>
              <a:gd name="T58" fmla="*/ 46215940 w 85"/>
              <a:gd name="T59" fmla="*/ 252897462 h 97"/>
              <a:gd name="T60" fmla="*/ 23107120 w 85"/>
              <a:gd name="T61" fmla="*/ 230165930 h 97"/>
              <a:gd name="T62" fmla="*/ 0 w 85"/>
              <a:gd name="T63" fmla="*/ 184701127 h 97"/>
              <a:gd name="T64" fmla="*/ 0 w 85"/>
              <a:gd name="T65" fmla="*/ 136394303 h 97"/>
              <a:gd name="T66" fmla="*/ 0 w 85"/>
              <a:gd name="T67" fmla="*/ 102296136 h 97"/>
              <a:gd name="T68" fmla="*/ 11553560 w 85"/>
              <a:gd name="T69" fmla="*/ 68197994 h 97"/>
              <a:gd name="T70" fmla="*/ 34662383 w 85"/>
              <a:gd name="T71" fmla="*/ 34098154 h 97"/>
              <a:gd name="T72" fmla="*/ 57769510 w 85"/>
              <a:gd name="T73" fmla="*/ 11366612 h 97"/>
              <a:gd name="T74" fmla="*/ 92431880 w 85"/>
              <a:gd name="T75" fmla="*/ 0 h 97"/>
              <a:gd name="T76" fmla="*/ 127092576 w 85"/>
              <a:gd name="T77" fmla="*/ 0 h 97"/>
              <a:gd name="T78" fmla="*/ 161754946 w 85"/>
              <a:gd name="T79" fmla="*/ 0 h 97"/>
              <a:gd name="T80" fmla="*/ 199304855 w 85"/>
              <a:gd name="T81" fmla="*/ 11366612 h 97"/>
              <a:gd name="T82" fmla="*/ 199304855 w 85"/>
              <a:gd name="T83" fmla="*/ 11366612 h 97"/>
              <a:gd name="T84" fmla="*/ 210858412 w 85"/>
              <a:gd name="T85" fmla="*/ 11366612 h 97"/>
              <a:gd name="T86" fmla="*/ 210858412 w 85"/>
              <a:gd name="T87" fmla="*/ 11366612 h 97"/>
              <a:gd name="T88" fmla="*/ 210858412 w 85"/>
              <a:gd name="T89" fmla="*/ 11366612 h 97"/>
              <a:gd name="T90" fmla="*/ 222413668 w 85"/>
              <a:gd name="T91" fmla="*/ 0 h 97"/>
              <a:gd name="T92" fmla="*/ 222413668 w 85"/>
              <a:gd name="T93" fmla="*/ 0 h 97"/>
              <a:gd name="T94" fmla="*/ 222413668 w 85"/>
              <a:gd name="T95" fmla="*/ 0 h 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5"/>
              <a:gd name="T145" fmla="*/ 0 h 97"/>
              <a:gd name="T146" fmla="*/ 85 w 85"/>
              <a:gd name="T147" fmla="*/ 97 h 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5" h="97">
                <a:moveTo>
                  <a:pt x="77" y="0"/>
                </a:moveTo>
                <a:lnTo>
                  <a:pt x="81" y="32"/>
                </a:lnTo>
                <a:lnTo>
                  <a:pt x="77" y="32"/>
                </a:lnTo>
                <a:lnTo>
                  <a:pt x="73" y="20"/>
                </a:lnTo>
                <a:lnTo>
                  <a:pt x="65" y="8"/>
                </a:lnTo>
                <a:lnTo>
                  <a:pt x="56" y="4"/>
                </a:lnTo>
                <a:lnTo>
                  <a:pt x="48" y="4"/>
                </a:lnTo>
                <a:lnTo>
                  <a:pt x="40" y="4"/>
                </a:lnTo>
                <a:lnTo>
                  <a:pt x="32" y="8"/>
                </a:lnTo>
                <a:lnTo>
                  <a:pt x="24" y="12"/>
                </a:lnTo>
                <a:lnTo>
                  <a:pt x="20" y="24"/>
                </a:lnTo>
                <a:lnTo>
                  <a:pt x="16" y="36"/>
                </a:lnTo>
                <a:lnTo>
                  <a:pt x="16" y="48"/>
                </a:lnTo>
                <a:lnTo>
                  <a:pt x="16" y="61"/>
                </a:lnTo>
                <a:lnTo>
                  <a:pt x="20" y="73"/>
                </a:lnTo>
                <a:lnTo>
                  <a:pt x="24" y="81"/>
                </a:lnTo>
                <a:lnTo>
                  <a:pt x="32" y="89"/>
                </a:lnTo>
                <a:lnTo>
                  <a:pt x="40" y="89"/>
                </a:lnTo>
                <a:lnTo>
                  <a:pt x="48" y="93"/>
                </a:lnTo>
                <a:lnTo>
                  <a:pt x="56" y="93"/>
                </a:lnTo>
                <a:lnTo>
                  <a:pt x="65" y="89"/>
                </a:lnTo>
                <a:lnTo>
                  <a:pt x="73" y="81"/>
                </a:lnTo>
                <a:lnTo>
                  <a:pt x="81" y="73"/>
                </a:lnTo>
                <a:lnTo>
                  <a:pt x="85" y="73"/>
                </a:lnTo>
                <a:lnTo>
                  <a:pt x="77" y="85"/>
                </a:lnTo>
                <a:lnTo>
                  <a:pt x="65" y="93"/>
                </a:lnTo>
                <a:lnTo>
                  <a:pt x="56" y="97"/>
                </a:lnTo>
                <a:lnTo>
                  <a:pt x="44" y="97"/>
                </a:lnTo>
                <a:lnTo>
                  <a:pt x="28" y="97"/>
                </a:lnTo>
                <a:lnTo>
                  <a:pt x="16" y="89"/>
                </a:lnTo>
                <a:lnTo>
                  <a:pt x="8" y="81"/>
                </a:lnTo>
                <a:lnTo>
                  <a:pt x="0" y="65"/>
                </a:lnTo>
                <a:lnTo>
                  <a:pt x="0" y="48"/>
                </a:lnTo>
                <a:lnTo>
                  <a:pt x="0" y="36"/>
                </a:lnTo>
                <a:lnTo>
                  <a:pt x="4" y="24"/>
                </a:lnTo>
                <a:lnTo>
                  <a:pt x="12" y="12"/>
                </a:lnTo>
                <a:lnTo>
                  <a:pt x="20" y="4"/>
                </a:lnTo>
                <a:lnTo>
                  <a:pt x="32" y="0"/>
                </a:lnTo>
                <a:lnTo>
                  <a:pt x="44" y="0"/>
                </a:lnTo>
                <a:lnTo>
                  <a:pt x="56" y="0"/>
                </a:lnTo>
                <a:lnTo>
                  <a:pt x="69" y="4"/>
                </a:lnTo>
                <a:lnTo>
                  <a:pt x="73" y="4"/>
                </a:lnTo>
                <a:lnTo>
                  <a:pt x="77" y="0"/>
                </a:lnTo>
                <a:close/>
              </a:path>
            </a:pathLst>
          </a:custGeom>
          <a:solidFill>
            <a:srgbClr val="000000"/>
          </a:solidFill>
          <a:ln w="0">
            <a:solidFill>
              <a:srgbClr val="000000"/>
            </a:solidFill>
            <a:round/>
            <a:headEnd/>
            <a:tailEnd/>
          </a:ln>
        </p:spPr>
        <p:txBody>
          <a:bodyPr/>
          <a:lstStyle/>
          <a:p>
            <a:endParaRPr lang="en-US"/>
          </a:p>
        </p:txBody>
      </p:sp>
      <p:sp>
        <p:nvSpPr>
          <p:cNvPr id="26673" name="Freeform 95"/>
          <p:cNvSpPr>
            <a:spLocks noEditPoints="1"/>
          </p:cNvSpPr>
          <p:nvPr/>
        </p:nvSpPr>
        <p:spPr bwMode="auto">
          <a:xfrm>
            <a:off x="1495425" y="3224213"/>
            <a:ext cx="103188" cy="115887"/>
          </a:xfrm>
          <a:custGeom>
            <a:avLst/>
            <a:gdLst>
              <a:gd name="T0" fmla="*/ 80122951 w 61"/>
              <a:gd name="T1" fmla="*/ 183351680 h 69"/>
              <a:gd name="T2" fmla="*/ 57230445 w 61"/>
              <a:gd name="T3" fmla="*/ 194634702 h 69"/>
              <a:gd name="T4" fmla="*/ 22892512 w 61"/>
              <a:gd name="T5" fmla="*/ 194634702 h 69"/>
              <a:gd name="T6" fmla="*/ 0 w 61"/>
              <a:gd name="T7" fmla="*/ 172068658 h 69"/>
              <a:gd name="T8" fmla="*/ 0 w 61"/>
              <a:gd name="T9" fmla="*/ 138219592 h 69"/>
              <a:gd name="T10" fmla="*/ 22892512 w 61"/>
              <a:gd name="T11" fmla="*/ 115651868 h 69"/>
              <a:gd name="T12" fmla="*/ 68677544 w 61"/>
              <a:gd name="T13" fmla="*/ 93085798 h 69"/>
              <a:gd name="T14" fmla="*/ 103015457 w 61"/>
              <a:gd name="T15" fmla="*/ 67699838 h 69"/>
              <a:gd name="T16" fmla="*/ 91568358 w 61"/>
              <a:gd name="T17" fmla="*/ 22566051 h 69"/>
              <a:gd name="T18" fmla="*/ 68677544 w 61"/>
              <a:gd name="T19" fmla="*/ 22566051 h 69"/>
              <a:gd name="T20" fmla="*/ 45785025 w 61"/>
              <a:gd name="T21" fmla="*/ 22566051 h 69"/>
              <a:gd name="T22" fmla="*/ 45785025 w 61"/>
              <a:gd name="T23" fmla="*/ 45132101 h 69"/>
              <a:gd name="T24" fmla="*/ 45785025 w 61"/>
              <a:gd name="T25" fmla="*/ 56415137 h 69"/>
              <a:gd name="T26" fmla="*/ 34337926 w 61"/>
              <a:gd name="T27" fmla="*/ 67699838 h 69"/>
              <a:gd name="T28" fmla="*/ 22892512 w 61"/>
              <a:gd name="T29" fmla="*/ 67699838 h 69"/>
              <a:gd name="T30" fmla="*/ 11445410 w 61"/>
              <a:gd name="T31" fmla="*/ 56415137 h 69"/>
              <a:gd name="T32" fmla="*/ 11445410 w 61"/>
              <a:gd name="T33" fmla="*/ 33849079 h 69"/>
              <a:gd name="T34" fmla="*/ 45785025 w 61"/>
              <a:gd name="T35" fmla="*/ 11283025 h 69"/>
              <a:gd name="T36" fmla="*/ 103015457 w 61"/>
              <a:gd name="T37" fmla="*/ 11283025 h 69"/>
              <a:gd name="T38" fmla="*/ 128768495 w 61"/>
              <a:gd name="T39" fmla="*/ 22566051 h 69"/>
              <a:gd name="T40" fmla="*/ 140215594 w 61"/>
              <a:gd name="T41" fmla="*/ 45132101 h 69"/>
              <a:gd name="T42" fmla="*/ 140215594 w 61"/>
              <a:gd name="T43" fmla="*/ 126934890 h 69"/>
              <a:gd name="T44" fmla="*/ 140215594 w 61"/>
              <a:gd name="T45" fmla="*/ 160785636 h 69"/>
              <a:gd name="T46" fmla="*/ 140215594 w 61"/>
              <a:gd name="T47" fmla="*/ 172068658 h 69"/>
              <a:gd name="T48" fmla="*/ 151661001 w 61"/>
              <a:gd name="T49" fmla="*/ 172068658 h 69"/>
              <a:gd name="T50" fmla="*/ 151661001 w 61"/>
              <a:gd name="T51" fmla="*/ 172068658 h 69"/>
              <a:gd name="T52" fmla="*/ 174553507 w 61"/>
              <a:gd name="T53" fmla="*/ 160785636 h 69"/>
              <a:gd name="T54" fmla="*/ 151661001 w 61"/>
              <a:gd name="T55" fmla="*/ 194634702 h 69"/>
              <a:gd name="T56" fmla="*/ 114460890 w 61"/>
              <a:gd name="T57" fmla="*/ 194634702 h 69"/>
              <a:gd name="T58" fmla="*/ 103015457 w 61"/>
              <a:gd name="T59" fmla="*/ 183351680 h 69"/>
              <a:gd name="T60" fmla="*/ 103015457 w 61"/>
              <a:gd name="T61" fmla="*/ 149502614 h 69"/>
              <a:gd name="T62" fmla="*/ 80122951 w 61"/>
              <a:gd name="T63" fmla="*/ 93085798 h 69"/>
              <a:gd name="T64" fmla="*/ 57230445 w 61"/>
              <a:gd name="T65" fmla="*/ 115651868 h 69"/>
              <a:gd name="T66" fmla="*/ 34337926 w 61"/>
              <a:gd name="T67" fmla="*/ 126934890 h 69"/>
              <a:gd name="T68" fmla="*/ 34337926 w 61"/>
              <a:gd name="T69" fmla="*/ 149502614 h 69"/>
              <a:gd name="T70" fmla="*/ 57230445 w 61"/>
              <a:gd name="T71" fmla="*/ 172068658 h 69"/>
              <a:gd name="T72" fmla="*/ 80122951 w 61"/>
              <a:gd name="T73" fmla="*/ 172068658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
              <a:gd name="T112" fmla="*/ 0 h 69"/>
              <a:gd name="T113" fmla="*/ 61 w 61"/>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 h="69">
                <a:moveTo>
                  <a:pt x="36" y="57"/>
                </a:moveTo>
                <a:lnTo>
                  <a:pt x="28" y="65"/>
                </a:lnTo>
                <a:lnTo>
                  <a:pt x="24" y="69"/>
                </a:lnTo>
                <a:lnTo>
                  <a:pt x="20" y="69"/>
                </a:lnTo>
                <a:lnTo>
                  <a:pt x="16" y="69"/>
                </a:lnTo>
                <a:lnTo>
                  <a:pt x="8" y="69"/>
                </a:lnTo>
                <a:lnTo>
                  <a:pt x="4" y="65"/>
                </a:lnTo>
                <a:lnTo>
                  <a:pt x="0" y="61"/>
                </a:lnTo>
                <a:lnTo>
                  <a:pt x="0" y="53"/>
                </a:lnTo>
                <a:lnTo>
                  <a:pt x="0" y="49"/>
                </a:lnTo>
                <a:lnTo>
                  <a:pt x="4" y="45"/>
                </a:lnTo>
                <a:lnTo>
                  <a:pt x="8" y="41"/>
                </a:lnTo>
                <a:lnTo>
                  <a:pt x="12" y="37"/>
                </a:lnTo>
                <a:lnTo>
                  <a:pt x="24" y="33"/>
                </a:lnTo>
                <a:lnTo>
                  <a:pt x="36" y="24"/>
                </a:lnTo>
                <a:lnTo>
                  <a:pt x="36" y="16"/>
                </a:lnTo>
                <a:lnTo>
                  <a:pt x="32" y="8"/>
                </a:lnTo>
                <a:lnTo>
                  <a:pt x="28" y="8"/>
                </a:lnTo>
                <a:lnTo>
                  <a:pt x="24" y="8"/>
                </a:lnTo>
                <a:lnTo>
                  <a:pt x="20" y="8"/>
                </a:lnTo>
                <a:lnTo>
                  <a:pt x="16" y="8"/>
                </a:lnTo>
                <a:lnTo>
                  <a:pt x="16" y="12"/>
                </a:lnTo>
                <a:lnTo>
                  <a:pt x="16" y="16"/>
                </a:lnTo>
                <a:lnTo>
                  <a:pt x="16" y="20"/>
                </a:lnTo>
                <a:lnTo>
                  <a:pt x="12" y="24"/>
                </a:lnTo>
                <a:lnTo>
                  <a:pt x="8" y="24"/>
                </a:lnTo>
                <a:lnTo>
                  <a:pt x="4" y="24"/>
                </a:lnTo>
                <a:lnTo>
                  <a:pt x="4" y="20"/>
                </a:lnTo>
                <a:lnTo>
                  <a:pt x="4" y="12"/>
                </a:lnTo>
                <a:lnTo>
                  <a:pt x="8" y="8"/>
                </a:lnTo>
                <a:lnTo>
                  <a:pt x="16" y="4"/>
                </a:lnTo>
                <a:lnTo>
                  <a:pt x="28" y="0"/>
                </a:lnTo>
                <a:lnTo>
                  <a:pt x="36" y="4"/>
                </a:lnTo>
                <a:lnTo>
                  <a:pt x="40" y="4"/>
                </a:lnTo>
                <a:lnTo>
                  <a:pt x="45" y="8"/>
                </a:lnTo>
                <a:lnTo>
                  <a:pt x="49" y="12"/>
                </a:lnTo>
                <a:lnTo>
                  <a:pt x="49" y="16"/>
                </a:lnTo>
                <a:lnTo>
                  <a:pt x="49" y="24"/>
                </a:lnTo>
                <a:lnTo>
                  <a:pt x="49" y="45"/>
                </a:lnTo>
                <a:lnTo>
                  <a:pt x="49" y="53"/>
                </a:lnTo>
                <a:lnTo>
                  <a:pt x="49" y="57"/>
                </a:lnTo>
                <a:lnTo>
                  <a:pt x="49" y="61"/>
                </a:lnTo>
                <a:lnTo>
                  <a:pt x="53" y="61"/>
                </a:lnTo>
                <a:lnTo>
                  <a:pt x="57" y="61"/>
                </a:lnTo>
                <a:lnTo>
                  <a:pt x="61" y="57"/>
                </a:lnTo>
                <a:lnTo>
                  <a:pt x="61" y="61"/>
                </a:lnTo>
                <a:lnTo>
                  <a:pt x="53" y="69"/>
                </a:lnTo>
                <a:lnTo>
                  <a:pt x="45" y="69"/>
                </a:lnTo>
                <a:lnTo>
                  <a:pt x="40" y="69"/>
                </a:lnTo>
                <a:lnTo>
                  <a:pt x="36" y="65"/>
                </a:lnTo>
                <a:lnTo>
                  <a:pt x="36" y="57"/>
                </a:lnTo>
                <a:close/>
                <a:moveTo>
                  <a:pt x="36" y="53"/>
                </a:moveTo>
                <a:lnTo>
                  <a:pt x="36" y="33"/>
                </a:lnTo>
                <a:lnTo>
                  <a:pt x="28" y="33"/>
                </a:lnTo>
                <a:lnTo>
                  <a:pt x="24" y="37"/>
                </a:lnTo>
                <a:lnTo>
                  <a:pt x="20" y="41"/>
                </a:lnTo>
                <a:lnTo>
                  <a:pt x="16" y="45"/>
                </a:lnTo>
                <a:lnTo>
                  <a:pt x="12" y="45"/>
                </a:lnTo>
                <a:lnTo>
                  <a:pt x="12" y="49"/>
                </a:lnTo>
                <a:lnTo>
                  <a:pt x="12" y="53"/>
                </a:lnTo>
                <a:lnTo>
                  <a:pt x="16" y="57"/>
                </a:lnTo>
                <a:lnTo>
                  <a:pt x="20" y="61"/>
                </a:lnTo>
                <a:lnTo>
                  <a:pt x="24" y="61"/>
                </a:lnTo>
                <a:lnTo>
                  <a:pt x="28" y="61"/>
                </a:lnTo>
                <a:lnTo>
                  <a:pt x="36" y="53"/>
                </a:lnTo>
                <a:close/>
              </a:path>
            </a:pathLst>
          </a:custGeom>
          <a:solidFill>
            <a:srgbClr val="000000"/>
          </a:solidFill>
          <a:ln w="0">
            <a:solidFill>
              <a:srgbClr val="000000"/>
            </a:solidFill>
            <a:round/>
            <a:headEnd/>
            <a:tailEnd/>
          </a:ln>
        </p:spPr>
        <p:txBody>
          <a:bodyPr/>
          <a:lstStyle/>
          <a:p>
            <a:endParaRPr lang="en-US"/>
          </a:p>
        </p:txBody>
      </p:sp>
      <p:sp>
        <p:nvSpPr>
          <p:cNvPr id="26674" name="Freeform 96"/>
          <p:cNvSpPr>
            <a:spLocks/>
          </p:cNvSpPr>
          <p:nvPr/>
        </p:nvSpPr>
        <p:spPr bwMode="auto">
          <a:xfrm>
            <a:off x="1604963" y="3224213"/>
            <a:ext cx="74612" cy="115887"/>
          </a:xfrm>
          <a:custGeom>
            <a:avLst/>
            <a:gdLst>
              <a:gd name="T0" fmla="*/ 57510597 w 44"/>
              <a:gd name="T1" fmla="*/ 0 h 69"/>
              <a:gd name="T2" fmla="*/ 57510597 w 44"/>
              <a:gd name="T3" fmla="*/ 56415137 h 69"/>
              <a:gd name="T4" fmla="*/ 69011015 w 44"/>
              <a:gd name="T5" fmla="*/ 22566051 h 69"/>
              <a:gd name="T6" fmla="*/ 80513129 w 44"/>
              <a:gd name="T7" fmla="*/ 11283025 h 69"/>
              <a:gd name="T8" fmla="*/ 103517358 w 44"/>
              <a:gd name="T9" fmla="*/ 0 h 69"/>
              <a:gd name="T10" fmla="*/ 115019498 w 44"/>
              <a:gd name="T11" fmla="*/ 11283025 h 69"/>
              <a:gd name="T12" fmla="*/ 115019498 w 44"/>
              <a:gd name="T13" fmla="*/ 11283025 h 69"/>
              <a:gd name="T14" fmla="*/ 126521612 w 44"/>
              <a:gd name="T15" fmla="*/ 22566051 h 69"/>
              <a:gd name="T16" fmla="*/ 126521612 w 44"/>
              <a:gd name="T17" fmla="*/ 33849079 h 69"/>
              <a:gd name="T18" fmla="*/ 126521612 w 44"/>
              <a:gd name="T19" fmla="*/ 33849079 h 69"/>
              <a:gd name="T20" fmla="*/ 126521612 w 44"/>
              <a:gd name="T21" fmla="*/ 45132101 h 69"/>
              <a:gd name="T22" fmla="*/ 115019498 w 44"/>
              <a:gd name="T23" fmla="*/ 45132101 h 69"/>
              <a:gd name="T24" fmla="*/ 115019498 w 44"/>
              <a:gd name="T25" fmla="*/ 56415137 h 69"/>
              <a:gd name="T26" fmla="*/ 103517358 w 44"/>
              <a:gd name="T27" fmla="*/ 45132101 h 69"/>
              <a:gd name="T28" fmla="*/ 92015244 w 44"/>
              <a:gd name="T29" fmla="*/ 45132101 h 69"/>
              <a:gd name="T30" fmla="*/ 92015244 w 44"/>
              <a:gd name="T31" fmla="*/ 33849079 h 69"/>
              <a:gd name="T32" fmla="*/ 80513129 w 44"/>
              <a:gd name="T33" fmla="*/ 33849079 h 69"/>
              <a:gd name="T34" fmla="*/ 80513129 w 44"/>
              <a:gd name="T35" fmla="*/ 33849079 h 69"/>
              <a:gd name="T36" fmla="*/ 69011015 w 44"/>
              <a:gd name="T37" fmla="*/ 33849079 h 69"/>
              <a:gd name="T38" fmla="*/ 69011015 w 44"/>
              <a:gd name="T39" fmla="*/ 45132101 h 69"/>
              <a:gd name="T40" fmla="*/ 57510597 w 44"/>
              <a:gd name="T41" fmla="*/ 67699838 h 69"/>
              <a:gd name="T42" fmla="*/ 57510597 w 44"/>
              <a:gd name="T43" fmla="*/ 149502614 h 69"/>
              <a:gd name="T44" fmla="*/ 57510597 w 44"/>
              <a:gd name="T45" fmla="*/ 160785636 h 69"/>
              <a:gd name="T46" fmla="*/ 57510597 w 44"/>
              <a:gd name="T47" fmla="*/ 172068658 h 69"/>
              <a:gd name="T48" fmla="*/ 57510597 w 44"/>
              <a:gd name="T49" fmla="*/ 183351680 h 69"/>
              <a:gd name="T50" fmla="*/ 69011015 w 44"/>
              <a:gd name="T51" fmla="*/ 183351680 h 69"/>
              <a:gd name="T52" fmla="*/ 80513129 w 44"/>
              <a:gd name="T53" fmla="*/ 183351680 h 69"/>
              <a:gd name="T54" fmla="*/ 92015244 w 44"/>
              <a:gd name="T55" fmla="*/ 194634702 h 69"/>
              <a:gd name="T56" fmla="*/ 92015244 w 44"/>
              <a:gd name="T57" fmla="*/ 194634702 h 69"/>
              <a:gd name="T58" fmla="*/ 0 w 44"/>
              <a:gd name="T59" fmla="*/ 194634702 h 69"/>
              <a:gd name="T60" fmla="*/ 0 w 44"/>
              <a:gd name="T61" fmla="*/ 194634702 h 69"/>
              <a:gd name="T62" fmla="*/ 0 w 44"/>
              <a:gd name="T63" fmla="*/ 183351680 h 69"/>
              <a:gd name="T64" fmla="*/ 11502117 w 44"/>
              <a:gd name="T65" fmla="*/ 183351680 h 69"/>
              <a:gd name="T66" fmla="*/ 11502117 w 44"/>
              <a:gd name="T67" fmla="*/ 183351680 h 69"/>
              <a:gd name="T68" fmla="*/ 23004235 w 44"/>
              <a:gd name="T69" fmla="*/ 172068658 h 69"/>
              <a:gd name="T70" fmla="*/ 23004235 w 44"/>
              <a:gd name="T71" fmla="*/ 160785636 h 69"/>
              <a:gd name="T72" fmla="*/ 23004235 w 44"/>
              <a:gd name="T73" fmla="*/ 149502614 h 69"/>
              <a:gd name="T74" fmla="*/ 23004235 w 44"/>
              <a:gd name="T75" fmla="*/ 81802776 h 69"/>
              <a:gd name="T76" fmla="*/ 23004235 w 44"/>
              <a:gd name="T77" fmla="*/ 56415137 h 69"/>
              <a:gd name="T78" fmla="*/ 23004235 w 44"/>
              <a:gd name="T79" fmla="*/ 45132101 h 69"/>
              <a:gd name="T80" fmla="*/ 23004235 w 44"/>
              <a:gd name="T81" fmla="*/ 33849079 h 69"/>
              <a:gd name="T82" fmla="*/ 11502117 w 44"/>
              <a:gd name="T83" fmla="*/ 33849079 h 69"/>
              <a:gd name="T84" fmla="*/ 11502117 w 44"/>
              <a:gd name="T85" fmla="*/ 22566051 h 69"/>
              <a:gd name="T86" fmla="*/ 11502117 w 44"/>
              <a:gd name="T87" fmla="*/ 22566051 h 69"/>
              <a:gd name="T88" fmla="*/ 0 w 44"/>
              <a:gd name="T89" fmla="*/ 22566051 h 69"/>
              <a:gd name="T90" fmla="*/ 0 w 44"/>
              <a:gd name="T91" fmla="*/ 33849079 h 69"/>
              <a:gd name="T92" fmla="*/ 0 w 44"/>
              <a:gd name="T93" fmla="*/ 22566051 h 69"/>
              <a:gd name="T94" fmla="*/ 46008470 w 44"/>
              <a:gd name="T95" fmla="*/ 0 h 69"/>
              <a:gd name="T96" fmla="*/ 57510597 w 44"/>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4"/>
              <a:gd name="T148" fmla="*/ 0 h 69"/>
              <a:gd name="T149" fmla="*/ 44 w 44"/>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4" h="69">
                <a:moveTo>
                  <a:pt x="20" y="0"/>
                </a:moveTo>
                <a:lnTo>
                  <a:pt x="20" y="20"/>
                </a:lnTo>
                <a:lnTo>
                  <a:pt x="24" y="8"/>
                </a:lnTo>
                <a:lnTo>
                  <a:pt x="28" y="4"/>
                </a:lnTo>
                <a:lnTo>
                  <a:pt x="36" y="0"/>
                </a:lnTo>
                <a:lnTo>
                  <a:pt x="40" y="4"/>
                </a:lnTo>
                <a:lnTo>
                  <a:pt x="44" y="8"/>
                </a:lnTo>
                <a:lnTo>
                  <a:pt x="44" y="12"/>
                </a:lnTo>
                <a:lnTo>
                  <a:pt x="44" y="16"/>
                </a:lnTo>
                <a:lnTo>
                  <a:pt x="40" y="16"/>
                </a:lnTo>
                <a:lnTo>
                  <a:pt x="40" y="20"/>
                </a:lnTo>
                <a:lnTo>
                  <a:pt x="36" y="16"/>
                </a:lnTo>
                <a:lnTo>
                  <a:pt x="32" y="16"/>
                </a:lnTo>
                <a:lnTo>
                  <a:pt x="32" y="12"/>
                </a:lnTo>
                <a:lnTo>
                  <a:pt x="28" y="12"/>
                </a:lnTo>
                <a:lnTo>
                  <a:pt x="24" y="12"/>
                </a:lnTo>
                <a:lnTo>
                  <a:pt x="24" y="16"/>
                </a:lnTo>
                <a:lnTo>
                  <a:pt x="20" y="24"/>
                </a:lnTo>
                <a:lnTo>
                  <a:pt x="20" y="53"/>
                </a:lnTo>
                <a:lnTo>
                  <a:pt x="20" y="57"/>
                </a:lnTo>
                <a:lnTo>
                  <a:pt x="20" y="61"/>
                </a:lnTo>
                <a:lnTo>
                  <a:pt x="20" y="65"/>
                </a:lnTo>
                <a:lnTo>
                  <a:pt x="24" y="65"/>
                </a:lnTo>
                <a:lnTo>
                  <a:pt x="28" y="65"/>
                </a:lnTo>
                <a:lnTo>
                  <a:pt x="32" y="69"/>
                </a:lnTo>
                <a:lnTo>
                  <a:pt x="0" y="69"/>
                </a:lnTo>
                <a:lnTo>
                  <a:pt x="0" y="65"/>
                </a:lnTo>
                <a:lnTo>
                  <a:pt x="4" y="65"/>
                </a:lnTo>
                <a:lnTo>
                  <a:pt x="8" y="61"/>
                </a:lnTo>
                <a:lnTo>
                  <a:pt x="8" y="57"/>
                </a:lnTo>
                <a:lnTo>
                  <a:pt x="8" y="53"/>
                </a:lnTo>
                <a:lnTo>
                  <a:pt x="8" y="29"/>
                </a:lnTo>
                <a:lnTo>
                  <a:pt x="8" y="20"/>
                </a:lnTo>
                <a:lnTo>
                  <a:pt x="8" y="16"/>
                </a:lnTo>
                <a:lnTo>
                  <a:pt x="8" y="12"/>
                </a:lnTo>
                <a:lnTo>
                  <a:pt x="4" y="12"/>
                </a:lnTo>
                <a:lnTo>
                  <a:pt x="4" y="8"/>
                </a:lnTo>
                <a:lnTo>
                  <a:pt x="0" y="8"/>
                </a:lnTo>
                <a:lnTo>
                  <a:pt x="0" y="12"/>
                </a:lnTo>
                <a:lnTo>
                  <a:pt x="0" y="8"/>
                </a:lnTo>
                <a:lnTo>
                  <a:pt x="16" y="0"/>
                </a:lnTo>
                <a:lnTo>
                  <a:pt x="20" y="0"/>
                </a:lnTo>
                <a:close/>
              </a:path>
            </a:pathLst>
          </a:custGeom>
          <a:solidFill>
            <a:srgbClr val="000000"/>
          </a:solidFill>
          <a:ln w="0">
            <a:solidFill>
              <a:srgbClr val="000000"/>
            </a:solidFill>
            <a:round/>
            <a:headEnd/>
            <a:tailEnd/>
          </a:ln>
        </p:spPr>
        <p:txBody>
          <a:bodyPr/>
          <a:lstStyle/>
          <a:p>
            <a:endParaRPr lang="en-US"/>
          </a:p>
        </p:txBody>
      </p:sp>
      <p:sp>
        <p:nvSpPr>
          <p:cNvPr id="26675" name="Freeform 97"/>
          <p:cNvSpPr>
            <a:spLocks noEditPoints="1"/>
          </p:cNvSpPr>
          <p:nvPr/>
        </p:nvSpPr>
        <p:spPr bwMode="auto">
          <a:xfrm>
            <a:off x="1687513" y="3224213"/>
            <a:ext cx="101600" cy="115887"/>
          </a:xfrm>
          <a:custGeom>
            <a:avLst/>
            <a:gdLst>
              <a:gd name="T0" fmla="*/ 80450550 w 61"/>
              <a:gd name="T1" fmla="*/ 183351680 h 69"/>
              <a:gd name="T2" fmla="*/ 58256785 w 61"/>
              <a:gd name="T3" fmla="*/ 194634702 h 69"/>
              <a:gd name="T4" fmla="*/ 36063007 w 61"/>
              <a:gd name="T5" fmla="*/ 194634702 h 69"/>
              <a:gd name="T6" fmla="*/ 11096053 w 61"/>
              <a:gd name="T7" fmla="*/ 172068658 h 69"/>
              <a:gd name="T8" fmla="*/ 0 w 61"/>
              <a:gd name="T9" fmla="*/ 138219592 h 69"/>
              <a:gd name="T10" fmla="*/ 24966951 w 61"/>
              <a:gd name="T11" fmla="*/ 115651868 h 69"/>
              <a:gd name="T12" fmla="*/ 69352835 w 61"/>
              <a:gd name="T13" fmla="*/ 93085798 h 69"/>
              <a:gd name="T14" fmla="*/ 102642650 w 61"/>
              <a:gd name="T15" fmla="*/ 67699838 h 69"/>
              <a:gd name="T16" fmla="*/ 102642650 w 61"/>
              <a:gd name="T17" fmla="*/ 22566051 h 69"/>
              <a:gd name="T18" fmla="*/ 69352835 w 61"/>
              <a:gd name="T19" fmla="*/ 22566051 h 69"/>
              <a:gd name="T20" fmla="*/ 58256785 w 61"/>
              <a:gd name="T21" fmla="*/ 22566051 h 69"/>
              <a:gd name="T22" fmla="*/ 47160723 w 61"/>
              <a:gd name="T23" fmla="*/ 45132101 h 69"/>
              <a:gd name="T24" fmla="*/ 47160723 w 61"/>
              <a:gd name="T25" fmla="*/ 56415137 h 69"/>
              <a:gd name="T26" fmla="*/ 36063007 w 61"/>
              <a:gd name="T27" fmla="*/ 67699838 h 69"/>
              <a:gd name="T28" fmla="*/ 24966951 w 61"/>
              <a:gd name="T29" fmla="*/ 67699838 h 69"/>
              <a:gd name="T30" fmla="*/ 11096053 w 61"/>
              <a:gd name="T31" fmla="*/ 56415137 h 69"/>
              <a:gd name="T32" fmla="*/ 11096053 w 61"/>
              <a:gd name="T33" fmla="*/ 33849079 h 69"/>
              <a:gd name="T34" fmla="*/ 47160723 w 61"/>
              <a:gd name="T35" fmla="*/ 11283025 h 69"/>
              <a:gd name="T36" fmla="*/ 102642650 w 61"/>
              <a:gd name="T37" fmla="*/ 11283025 h 69"/>
              <a:gd name="T38" fmla="*/ 124836440 w 61"/>
              <a:gd name="T39" fmla="*/ 22566051 h 69"/>
              <a:gd name="T40" fmla="*/ 135932490 w 61"/>
              <a:gd name="T41" fmla="*/ 45132101 h 69"/>
              <a:gd name="T42" fmla="*/ 135932490 w 61"/>
              <a:gd name="T43" fmla="*/ 126934890 h 69"/>
              <a:gd name="T44" fmla="*/ 135932490 w 61"/>
              <a:gd name="T45" fmla="*/ 160785636 h 69"/>
              <a:gd name="T46" fmla="*/ 147028540 w 61"/>
              <a:gd name="T47" fmla="*/ 172068658 h 69"/>
              <a:gd name="T48" fmla="*/ 147028540 w 61"/>
              <a:gd name="T49" fmla="*/ 172068658 h 69"/>
              <a:gd name="T50" fmla="*/ 158126255 w 61"/>
              <a:gd name="T51" fmla="*/ 172068658 h 69"/>
              <a:gd name="T52" fmla="*/ 169222305 w 61"/>
              <a:gd name="T53" fmla="*/ 160785636 h 69"/>
              <a:gd name="T54" fmla="*/ 147028540 w 61"/>
              <a:gd name="T55" fmla="*/ 194634702 h 69"/>
              <a:gd name="T56" fmla="*/ 113740391 w 61"/>
              <a:gd name="T57" fmla="*/ 194634702 h 69"/>
              <a:gd name="T58" fmla="*/ 102642650 w 61"/>
              <a:gd name="T59" fmla="*/ 183351680 h 69"/>
              <a:gd name="T60" fmla="*/ 102642650 w 61"/>
              <a:gd name="T61" fmla="*/ 149502614 h 69"/>
              <a:gd name="T62" fmla="*/ 80450550 w 61"/>
              <a:gd name="T63" fmla="*/ 93085798 h 69"/>
              <a:gd name="T64" fmla="*/ 58256785 w 61"/>
              <a:gd name="T65" fmla="*/ 115651868 h 69"/>
              <a:gd name="T66" fmla="*/ 36063007 w 61"/>
              <a:gd name="T67" fmla="*/ 126934890 h 69"/>
              <a:gd name="T68" fmla="*/ 36063007 w 61"/>
              <a:gd name="T69" fmla="*/ 149502614 h 69"/>
              <a:gd name="T70" fmla="*/ 58256785 w 61"/>
              <a:gd name="T71" fmla="*/ 172068658 h 69"/>
              <a:gd name="T72" fmla="*/ 80450550 w 61"/>
              <a:gd name="T73" fmla="*/ 172068658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
              <a:gd name="T112" fmla="*/ 0 h 69"/>
              <a:gd name="T113" fmla="*/ 61 w 61"/>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 h="69">
                <a:moveTo>
                  <a:pt x="37" y="57"/>
                </a:moveTo>
                <a:lnTo>
                  <a:pt x="29" y="65"/>
                </a:lnTo>
                <a:lnTo>
                  <a:pt x="25" y="69"/>
                </a:lnTo>
                <a:lnTo>
                  <a:pt x="21" y="69"/>
                </a:lnTo>
                <a:lnTo>
                  <a:pt x="17" y="69"/>
                </a:lnTo>
                <a:lnTo>
                  <a:pt x="13" y="69"/>
                </a:lnTo>
                <a:lnTo>
                  <a:pt x="4" y="65"/>
                </a:lnTo>
                <a:lnTo>
                  <a:pt x="4" y="61"/>
                </a:lnTo>
                <a:lnTo>
                  <a:pt x="0" y="53"/>
                </a:lnTo>
                <a:lnTo>
                  <a:pt x="0" y="49"/>
                </a:lnTo>
                <a:lnTo>
                  <a:pt x="4" y="45"/>
                </a:lnTo>
                <a:lnTo>
                  <a:pt x="9" y="41"/>
                </a:lnTo>
                <a:lnTo>
                  <a:pt x="13" y="37"/>
                </a:lnTo>
                <a:lnTo>
                  <a:pt x="25" y="33"/>
                </a:lnTo>
                <a:lnTo>
                  <a:pt x="37" y="24"/>
                </a:lnTo>
                <a:lnTo>
                  <a:pt x="37" y="16"/>
                </a:lnTo>
                <a:lnTo>
                  <a:pt x="37" y="8"/>
                </a:lnTo>
                <a:lnTo>
                  <a:pt x="33" y="8"/>
                </a:lnTo>
                <a:lnTo>
                  <a:pt x="25" y="8"/>
                </a:lnTo>
                <a:lnTo>
                  <a:pt x="21" y="8"/>
                </a:lnTo>
                <a:lnTo>
                  <a:pt x="17" y="12"/>
                </a:lnTo>
                <a:lnTo>
                  <a:pt x="17" y="16"/>
                </a:lnTo>
                <a:lnTo>
                  <a:pt x="17" y="20"/>
                </a:lnTo>
                <a:lnTo>
                  <a:pt x="17" y="24"/>
                </a:lnTo>
                <a:lnTo>
                  <a:pt x="13" y="24"/>
                </a:lnTo>
                <a:lnTo>
                  <a:pt x="9" y="24"/>
                </a:lnTo>
                <a:lnTo>
                  <a:pt x="4" y="24"/>
                </a:lnTo>
                <a:lnTo>
                  <a:pt x="4" y="20"/>
                </a:lnTo>
                <a:lnTo>
                  <a:pt x="4" y="12"/>
                </a:lnTo>
                <a:lnTo>
                  <a:pt x="13" y="8"/>
                </a:lnTo>
                <a:lnTo>
                  <a:pt x="17" y="4"/>
                </a:lnTo>
                <a:lnTo>
                  <a:pt x="29" y="0"/>
                </a:lnTo>
                <a:lnTo>
                  <a:pt x="37" y="4"/>
                </a:lnTo>
                <a:lnTo>
                  <a:pt x="41" y="4"/>
                </a:lnTo>
                <a:lnTo>
                  <a:pt x="45" y="8"/>
                </a:lnTo>
                <a:lnTo>
                  <a:pt x="49" y="12"/>
                </a:lnTo>
                <a:lnTo>
                  <a:pt x="49" y="16"/>
                </a:lnTo>
                <a:lnTo>
                  <a:pt x="49" y="24"/>
                </a:lnTo>
                <a:lnTo>
                  <a:pt x="49" y="45"/>
                </a:lnTo>
                <a:lnTo>
                  <a:pt x="49" y="53"/>
                </a:lnTo>
                <a:lnTo>
                  <a:pt x="49" y="57"/>
                </a:lnTo>
                <a:lnTo>
                  <a:pt x="49" y="61"/>
                </a:lnTo>
                <a:lnTo>
                  <a:pt x="53" y="61"/>
                </a:lnTo>
                <a:lnTo>
                  <a:pt x="57" y="61"/>
                </a:lnTo>
                <a:lnTo>
                  <a:pt x="61" y="57"/>
                </a:lnTo>
                <a:lnTo>
                  <a:pt x="61" y="61"/>
                </a:lnTo>
                <a:lnTo>
                  <a:pt x="53" y="69"/>
                </a:lnTo>
                <a:lnTo>
                  <a:pt x="45" y="69"/>
                </a:lnTo>
                <a:lnTo>
                  <a:pt x="41" y="69"/>
                </a:lnTo>
                <a:lnTo>
                  <a:pt x="37" y="65"/>
                </a:lnTo>
                <a:lnTo>
                  <a:pt x="37" y="57"/>
                </a:lnTo>
                <a:close/>
                <a:moveTo>
                  <a:pt x="37" y="53"/>
                </a:moveTo>
                <a:lnTo>
                  <a:pt x="37" y="33"/>
                </a:lnTo>
                <a:lnTo>
                  <a:pt x="29" y="33"/>
                </a:lnTo>
                <a:lnTo>
                  <a:pt x="25" y="37"/>
                </a:lnTo>
                <a:lnTo>
                  <a:pt x="21" y="41"/>
                </a:lnTo>
                <a:lnTo>
                  <a:pt x="17" y="45"/>
                </a:lnTo>
                <a:lnTo>
                  <a:pt x="13" y="45"/>
                </a:lnTo>
                <a:lnTo>
                  <a:pt x="13" y="49"/>
                </a:lnTo>
                <a:lnTo>
                  <a:pt x="13" y="53"/>
                </a:lnTo>
                <a:lnTo>
                  <a:pt x="17" y="57"/>
                </a:lnTo>
                <a:lnTo>
                  <a:pt x="21" y="61"/>
                </a:lnTo>
                <a:lnTo>
                  <a:pt x="25" y="61"/>
                </a:lnTo>
                <a:lnTo>
                  <a:pt x="29" y="61"/>
                </a:lnTo>
                <a:lnTo>
                  <a:pt x="37" y="53"/>
                </a:lnTo>
                <a:close/>
              </a:path>
            </a:pathLst>
          </a:custGeom>
          <a:solidFill>
            <a:srgbClr val="000000"/>
          </a:solidFill>
          <a:ln w="0">
            <a:solidFill>
              <a:srgbClr val="000000"/>
            </a:solidFill>
            <a:round/>
            <a:headEnd/>
            <a:tailEnd/>
          </a:ln>
        </p:spPr>
        <p:txBody>
          <a:bodyPr/>
          <a:lstStyle/>
          <a:p>
            <a:endParaRPr lang="en-US"/>
          </a:p>
        </p:txBody>
      </p:sp>
      <p:sp>
        <p:nvSpPr>
          <p:cNvPr id="26676" name="Freeform 98"/>
          <p:cNvSpPr>
            <a:spLocks/>
          </p:cNvSpPr>
          <p:nvPr/>
        </p:nvSpPr>
        <p:spPr bwMode="auto">
          <a:xfrm>
            <a:off x="1797050" y="3224213"/>
            <a:ext cx="185738" cy="115887"/>
          </a:xfrm>
          <a:custGeom>
            <a:avLst/>
            <a:gdLst>
              <a:gd name="T0" fmla="*/ 71277808 w 110"/>
              <a:gd name="T1" fmla="*/ 33849079 h 69"/>
              <a:gd name="T2" fmla="*/ 94086428 w 110"/>
              <a:gd name="T3" fmla="*/ 11283025 h 69"/>
              <a:gd name="T4" fmla="*/ 116896763 w 110"/>
              <a:gd name="T5" fmla="*/ 11283025 h 69"/>
              <a:gd name="T6" fmla="*/ 139705383 w 110"/>
              <a:gd name="T7" fmla="*/ 11283025 h 69"/>
              <a:gd name="T8" fmla="*/ 162514004 w 110"/>
              <a:gd name="T9" fmla="*/ 22566051 h 69"/>
              <a:gd name="T10" fmla="*/ 185322624 w 110"/>
              <a:gd name="T11" fmla="*/ 22566051 h 69"/>
              <a:gd name="T12" fmla="*/ 219537242 w 110"/>
              <a:gd name="T13" fmla="*/ 11283025 h 69"/>
              <a:gd name="T14" fmla="*/ 242345915 w 110"/>
              <a:gd name="T15" fmla="*/ 11283025 h 69"/>
              <a:gd name="T16" fmla="*/ 265154535 w 110"/>
              <a:gd name="T17" fmla="*/ 22566051 h 69"/>
              <a:gd name="T18" fmla="*/ 279410767 w 110"/>
              <a:gd name="T19" fmla="*/ 45132101 h 69"/>
              <a:gd name="T20" fmla="*/ 279410767 w 110"/>
              <a:gd name="T21" fmla="*/ 149502614 h 69"/>
              <a:gd name="T22" fmla="*/ 290815077 w 110"/>
              <a:gd name="T23" fmla="*/ 172068658 h 69"/>
              <a:gd name="T24" fmla="*/ 290815077 w 110"/>
              <a:gd name="T25" fmla="*/ 183351680 h 69"/>
              <a:gd name="T26" fmla="*/ 313623697 w 110"/>
              <a:gd name="T27" fmla="*/ 194634702 h 69"/>
              <a:gd name="T28" fmla="*/ 219537242 w 110"/>
              <a:gd name="T29" fmla="*/ 194634702 h 69"/>
              <a:gd name="T30" fmla="*/ 219537242 w 110"/>
              <a:gd name="T31" fmla="*/ 194634702 h 69"/>
              <a:gd name="T32" fmla="*/ 242345915 w 110"/>
              <a:gd name="T33" fmla="*/ 183351680 h 69"/>
              <a:gd name="T34" fmla="*/ 242345915 w 110"/>
              <a:gd name="T35" fmla="*/ 172068658 h 69"/>
              <a:gd name="T36" fmla="*/ 242345915 w 110"/>
              <a:gd name="T37" fmla="*/ 149502614 h 69"/>
              <a:gd name="T38" fmla="*/ 242345915 w 110"/>
              <a:gd name="T39" fmla="*/ 56415137 h 69"/>
              <a:gd name="T40" fmla="*/ 230941605 w 110"/>
              <a:gd name="T41" fmla="*/ 33849079 h 69"/>
              <a:gd name="T42" fmla="*/ 208132932 w 110"/>
              <a:gd name="T43" fmla="*/ 33849079 h 69"/>
              <a:gd name="T44" fmla="*/ 185322624 w 110"/>
              <a:gd name="T45" fmla="*/ 45132101 h 69"/>
              <a:gd name="T46" fmla="*/ 173918314 w 110"/>
              <a:gd name="T47" fmla="*/ 56415137 h 69"/>
              <a:gd name="T48" fmla="*/ 173918314 w 110"/>
              <a:gd name="T49" fmla="*/ 149502614 h 69"/>
              <a:gd name="T50" fmla="*/ 173918314 w 110"/>
              <a:gd name="T51" fmla="*/ 172068658 h 69"/>
              <a:gd name="T52" fmla="*/ 173918314 w 110"/>
              <a:gd name="T53" fmla="*/ 183351680 h 69"/>
              <a:gd name="T54" fmla="*/ 196726934 w 110"/>
              <a:gd name="T55" fmla="*/ 194634702 h 69"/>
              <a:gd name="T56" fmla="*/ 105492427 w 110"/>
              <a:gd name="T57" fmla="*/ 194634702 h 69"/>
              <a:gd name="T58" fmla="*/ 116896763 w 110"/>
              <a:gd name="T59" fmla="*/ 183351680 h 69"/>
              <a:gd name="T60" fmla="*/ 128301073 w 110"/>
              <a:gd name="T61" fmla="*/ 183351680 h 69"/>
              <a:gd name="T62" fmla="*/ 139705383 w 110"/>
              <a:gd name="T63" fmla="*/ 160785636 h 69"/>
              <a:gd name="T64" fmla="*/ 139705383 w 110"/>
              <a:gd name="T65" fmla="*/ 67699838 h 69"/>
              <a:gd name="T66" fmla="*/ 128301073 w 110"/>
              <a:gd name="T67" fmla="*/ 45132101 h 69"/>
              <a:gd name="T68" fmla="*/ 105492427 w 110"/>
              <a:gd name="T69" fmla="*/ 33849079 h 69"/>
              <a:gd name="T70" fmla="*/ 82682118 w 110"/>
              <a:gd name="T71" fmla="*/ 33849079 h 69"/>
              <a:gd name="T72" fmla="*/ 59873498 w 110"/>
              <a:gd name="T73" fmla="*/ 56415137 h 69"/>
              <a:gd name="T74" fmla="*/ 59873498 w 110"/>
              <a:gd name="T75" fmla="*/ 172068658 h 69"/>
              <a:gd name="T76" fmla="*/ 59873498 w 110"/>
              <a:gd name="T77" fmla="*/ 183351680 h 69"/>
              <a:gd name="T78" fmla="*/ 71277808 w 110"/>
              <a:gd name="T79" fmla="*/ 183351680 h 69"/>
              <a:gd name="T80" fmla="*/ 82682118 w 110"/>
              <a:gd name="T81" fmla="*/ 194634702 h 69"/>
              <a:gd name="T82" fmla="*/ 0 w 110"/>
              <a:gd name="T83" fmla="*/ 194634702 h 69"/>
              <a:gd name="T84" fmla="*/ 11404313 w 110"/>
              <a:gd name="T85" fmla="*/ 183351680 h 69"/>
              <a:gd name="T86" fmla="*/ 22808627 w 110"/>
              <a:gd name="T87" fmla="*/ 172068658 h 69"/>
              <a:gd name="T88" fmla="*/ 22808627 w 110"/>
              <a:gd name="T89" fmla="*/ 149502614 h 69"/>
              <a:gd name="T90" fmla="*/ 22808627 w 110"/>
              <a:gd name="T91" fmla="*/ 56415137 h 69"/>
              <a:gd name="T92" fmla="*/ 22808627 w 110"/>
              <a:gd name="T93" fmla="*/ 33849079 h 69"/>
              <a:gd name="T94" fmla="*/ 11404313 w 110"/>
              <a:gd name="T95" fmla="*/ 22566051 h 69"/>
              <a:gd name="T96" fmla="*/ 0 w 110"/>
              <a:gd name="T97" fmla="*/ 22566051 h 69"/>
              <a:gd name="T98" fmla="*/ 0 w 110"/>
              <a:gd name="T99" fmla="*/ 22566051 h 69"/>
              <a:gd name="T100" fmla="*/ 59873498 w 110"/>
              <a:gd name="T101" fmla="*/ 0 h 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0"/>
              <a:gd name="T154" fmla="*/ 0 h 69"/>
              <a:gd name="T155" fmla="*/ 110 w 110"/>
              <a:gd name="T156" fmla="*/ 69 h 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0" h="69">
                <a:moveTo>
                  <a:pt x="21" y="16"/>
                </a:moveTo>
                <a:lnTo>
                  <a:pt x="25" y="12"/>
                </a:lnTo>
                <a:lnTo>
                  <a:pt x="29" y="8"/>
                </a:lnTo>
                <a:lnTo>
                  <a:pt x="33" y="4"/>
                </a:lnTo>
                <a:lnTo>
                  <a:pt x="37" y="4"/>
                </a:lnTo>
                <a:lnTo>
                  <a:pt x="41" y="4"/>
                </a:lnTo>
                <a:lnTo>
                  <a:pt x="41" y="0"/>
                </a:lnTo>
                <a:lnTo>
                  <a:pt x="49" y="4"/>
                </a:lnTo>
                <a:lnTo>
                  <a:pt x="53" y="4"/>
                </a:lnTo>
                <a:lnTo>
                  <a:pt x="57" y="8"/>
                </a:lnTo>
                <a:lnTo>
                  <a:pt x="61" y="16"/>
                </a:lnTo>
                <a:lnTo>
                  <a:pt x="65" y="8"/>
                </a:lnTo>
                <a:lnTo>
                  <a:pt x="73" y="4"/>
                </a:lnTo>
                <a:lnTo>
                  <a:pt x="77" y="4"/>
                </a:lnTo>
                <a:lnTo>
                  <a:pt x="81" y="0"/>
                </a:lnTo>
                <a:lnTo>
                  <a:pt x="85" y="4"/>
                </a:lnTo>
                <a:lnTo>
                  <a:pt x="89" y="4"/>
                </a:lnTo>
                <a:lnTo>
                  <a:pt x="93" y="8"/>
                </a:lnTo>
                <a:lnTo>
                  <a:pt x="98" y="12"/>
                </a:lnTo>
                <a:lnTo>
                  <a:pt x="98" y="16"/>
                </a:lnTo>
                <a:lnTo>
                  <a:pt x="98" y="24"/>
                </a:lnTo>
                <a:lnTo>
                  <a:pt x="98" y="53"/>
                </a:lnTo>
                <a:lnTo>
                  <a:pt x="98" y="61"/>
                </a:lnTo>
                <a:lnTo>
                  <a:pt x="102" y="61"/>
                </a:lnTo>
                <a:lnTo>
                  <a:pt x="102" y="65"/>
                </a:lnTo>
                <a:lnTo>
                  <a:pt x="106" y="65"/>
                </a:lnTo>
                <a:lnTo>
                  <a:pt x="110" y="69"/>
                </a:lnTo>
                <a:lnTo>
                  <a:pt x="77" y="69"/>
                </a:lnTo>
                <a:lnTo>
                  <a:pt x="81" y="65"/>
                </a:lnTo>
                <a:lnTo>
                  <a:pt x="85" y="65"/>
                </a:lnTo>
                <a:lnTo>
                  <a:pt x="85" y="61"/>
                </a:lnTo>
                <a:lnTo>
                  <a:pt x="85" y="57"/>
                </a:lnTo>
                <a:lnTo>
                  <a:pt x="85" y="53"/>
                </a:lnTo>
                <a:lnTo>
                  <a:pt x="85" y="24"/>
                </a:lnTo>
                <a:lnTo>
                  <a:pt x="85" y="20"/>
                </a:lnTo>
                <a:lnTo>
                  <a:pt x="85" y="16"/>
                </a:lnTo>
                <a:lnTo>
                  <a:pt x="81" y="12"/>
                </a:lnTo>
                <a:lnTo>
                  <a:pt x="77" y="12"/>
                </a:lnTo>
                <a:lnTo>
                  <a:pt x="73" y="12"/>
                </a:lnTo>
                <a:lnTo>
                  <a:pt x="69" y="12"/>
                </a:lnTo>
                <a:lnTo>
                  <a:pt x="65" y="16"/>
                </a:lnTo>
                <a:lnTo>
                  <a:pt x="61" y="20"/>
                </a:lnTo>
                <a:lnTo>
                  <a:pt x="61" y="24"/>
                </a:lnTo>
                <a:lnTo>
                  <a:pt x="61" y="53"/>
                </a:lnTo>
                <a:lnTo>
                  <a:pt x="61" y="61"/>
                </a:lnTo>
                <a:lnTo>
                  <a:pt x="61" y="65"/>
                </a:lnTo>
                <a:lnTo>
                  <a:pt x="65" y="65"/>
                </a:lnTo>
                <a:lnTo>
                  <a:pt x="69" y="69"/>
                </a:lnTo>
                <a:lnTo>
                  <a:pt x="37" y="69"/>
                </a:lnTo>
                <a:lnTo>
                  <a:pt x="41" y="65"/>
                </a:lnTo>
                <a:lnTo>
                  <a:pt x="45" y="65"/>
                </a:lnTo>
                <a:lnTo>
                  <a:pt x="49" y="61"/>
                </a:lnTo>
                <a:lnTo>
                  <a:pt x="49" y="57"/>
                </a:lnTo>
                <a:lnTo>
                  <a:pt x="49" y="53"/>
                </a:lnTo>
                <a:lnTo>
                  <a:pt x="49" y="24"/>
                </a:lnTo>
                <a:lnTo>
                  <a:pt x="45" y="20"/>
                </a:lnTo>
                <a:lnTo>
                  <a:pt x="45" y="16"/>
                </a:lnTo>
                <a:lnTo>
                  <a:pt x="41" y="12"/>
                </a:lnTo>
                <a:lnTo>
                  <a:pt x="37" y="12"/>
                </a:lnTo>
                <a:lnTo>
                  <a:pt x="33" y="12"/>
                </a:lnTo>
                <a:lnTo>
                  <a:pt x="29" y="12"/>
                </a:lnTo>
                <a:lnTo>
                  <a:pt x="25" y="16"/>
                </a:lnTo>
                <a:lnTo>
                  <a:pt x="21" y="20"/>
                </a:lnTo>
                <a:lnTo>
                  <a:pt x="21" y="53"/>
                </a:lnTo>
                <a:lnTo>
                  <a:pt x="21" y="61"/>
                </a:lnTo>
                <a:lnTo>
                  <a:pt x="21" y="65"/>
                </a:lnTo>
                <a:lnTo>
                  <a:pt x="25" y="65"/>
                </a:lnTo>
                <a:lnTo>
                  <a:pt x="29" y="69"/>
                </a:lnTo>
                <a:lnTo>
                  <a:pt x="0" y="69"/>
                </a:lnTo>
                <a:lnTo>
                  <a:pt x="0" y="65"/>
                </a:lnTo>
                <a:lnTo>
                  <a:pt x="4" y="65"/>
                </a:lnTo>
                <a:lnTo>
                  <a:pt x="8" y="61"/>
                </a:lnTo>
                <a:lnTo>
                  <a:pt x="8" y="53"/>
                </a:lnTo>
                <a:lnTo>
                  <a:pt x="8" y="29"/>
                </a:lnTo>
                <a:lnTo>
                  <a:pt x="8" y="20"/>
                </a:lnTo>
                <a:lnTo>
                  <a:pt x="8" y="12"/>
                </a:lnTo>
                <a:lnTo>
                  <a:pt x="4" y="12"/>
                </a:lnTo>
                <a:lnTo>
                  <a:pt x="4" y="8"/>
                </a:lnTo>
                <a:lnTo>
                  <a:pt x="0" y="8"/>
                </a:lnTo>
                <a:lnTo>
                  <a:pt x="0" y="12"/>
                </a:lnTo>
                <a:lnTo>
                  <a:pt x="0" y="8"/>
                </a:lnTo>
                <a:lnTo>
                  <a:pt x="16" y="0"/>
                </a:lnTo>
                <a:lnTo>
                  <a:pt x="21" y="0"/>
                </a:lnTo>
                <a:lnTo>
                  <a:pt x="21" y="16"/>
                </a:lnTo>
                <a:close/>
              </a:path>
            </a:pathLst>
          </a:custGeom>
          <a:solidFill>
            <a:srgbClr val="000000"/>
          </a:solidFill>
          <a:ln w="0">
            <a:solidFill>
              <a:srgbClr val="000000"/>
            </a:solidFill>
            <a:round/>
            <a:headEnd/>
            <a:tailEnd/>
          </a:ln>
        </p:spPr>
        <p:txBody>
          <a:bodyPr/>
          <a:lstStyle/>
          <a:p>
            <a:endParaRPr lang="en-US"/>
          </a:p>
        </p:txBody>
      </p:sp>
      <p:sp>
        <p:nvSpPr>
          <p:cNvPr id="26677" name="Freeform 99"/>
          <p:cNvSpPr>
            <a:spLocks noEditPoints="1"/>
          </p:cNvSpPr>
          <p:nvPr/>
        </p:nvSpPr>
        <p:spPr bwMode="auto">
          <a:xfrm>
            <a:off x="1989138" y="3170238"/>
            <a:ext cx="109537" cy="169862"/>
          </a:xfrm>
          <a:custGeom>
            <a:avLst/>
            <a:gdLst>
              <a:gd name="T0" fmla="*/ 56797462 w 65"/>
              <a:gd name="T1" fmla="*/ 135765158 h 101"/>
              <a:gd name="T2" fmla="*/ 79515425 w 65"/>
              <a:gd name="T3" fmla="*/ 101824696 h 101"/>
              <a:gd name="T4" fmla="*/ 113593239 w 65"/>
              <a:gd name="T5" fmla="*/ 90511218 h 101"/>
              <a:gd name="T6" fmla="*/ 136312887 w 65"/>
              <a:gd name="T7" fmla="*/ 101824696 h 101"/>
              <a:gd name="T8" fmla="*/ 159030850 w 65"/>
              <a:gd name="T9" fmla="*/ 124451680 h 101"/>
              <a:gd name="T10" fmla="*/ 184590033 w 65"/>
              <a:gd name="T11" fmla="*/ 147080318 h 101"/>
              <a:gd name="T12" fmla="*/ 184590033 w 65"/>
              <a:gd name="T13" fmla="*/ 183849544 h 101"/>
              <a:gd name="T14" fmla="*/ 184590033 w 65"/>
              <a:gd name="T15" fmla="*/ 217791661 h 101"/>
              <a:gd name="T16" fmla="*/ 173230209 w 65"/>
              <a:gd name="T17" fmla="*/ 240418671 h 101"/>
              <a:gd name="T18" fmla="*/ 147672711 w 65"/>
              <a:gd name="T19" fmla="*/ 263047310 h 101"/>
              <a:gd name="T20" fmla="*/ 124953063 w 65"/>
              <a:gd name="T21" fmla="*/ 285674267 h 101"/>
              <a:gd name="T22" fmla="*/ 90875249 w 65"/>
              <a:gd name="T23" fmla="*/ 285674267 h 101"/>
              <a:gd name="T24" fmla="*/ 68155601 w 65"/>
              <a:gd name="T25" fmla="*/ 285674267 h 101"/>
              <a:gd name="T26" fmla="*/ 56797462 w 65"/>
              <a:gd name="T27" fmla="*/ 285674267 h 101"/>
              <a:gd name="T28" fmla="*/ 45437625 w 65"/>
              <a:gd name="T29" fmla="*/ 274360788 h 101"/>
              <a:gd name="T30" fmla="*/ 22717970 w 65"/>
              <a:gd name="T31" fmla="*/ 263047310 h 101"/>
              <a:gd name="T32" fmla="*/ 22717970 w 65"/>
              <a:gd name="T33" fmla="*/ 79196058 h 101"/>
              <a:gd name="T34" fmla="*/ 22717970 w 65"/>
              <a:gd name="T35" fmla="*/ 45255609 h 101"/>
              <a:gd name="T36" fmla="*/ 22717970 w 65"/>
              <a:gd name="T37" fmla="*/ 33942130 h 101"/>
              <a:gd name="T38" fmla="*/ 22717970 w 65"/>
              <a:gd name="T39" fmla="*/ 22626964 h 101"/>
              <a:gd name="T40" fmla="*/ 22717970 w 65"/>
              <a:gd name="T41" fmla="*/ 22626964 h 101"/>
              <a:gd name="T42" fmla="*/ 11359827 w 65"/>
              <a:gd name="T43" fmla="*/ 22626964 h 101"/>
              <a:gd name="T44" fmla="*/ 11359827 w 65"/>
              <a:gd name="T45" fmla="*/ 22626964 h 101"/>
              <a:gd name="T46" fmla="*/ 11359827 w 65"/>
              <a:gd name="T47" fmla="*/ 22626964 h 101"/>
              <a:gd name="T48" fmla="*/ 0 w 65"/>
              <a:gd name="T49" fmla="*/ 22626964 h 101"/>
              <a:gd name="T50" fmla="*/ 0 w 65"/>
              <a:gd name="T51" fmla="*/ 22626964 h 101"/>
              <a:gd name="T52" fmla="*/ 45437625 w 65"/>
              <a:gd name="T53" fmla="*/ 0 h 101"/>
              <a:gd name="T54" fmla="*/ 56797462 w 65"/>
              <a:gd name="T55" fmla="*/ 0 h 101"/>
              <a:gd name="T56" fmla="*/ 56797462 w 65"/>
              <a:gd name="T57" fmla="*/ 135765158 h 101"/>
              <a:gd name="T58" fmla="*/ 56797462 w 65"/>
              <a:gd name="T59" fmla="*/ 147080318 h 101"/>
              <a:gd name="T60" fmla="*/ 56797462 w 65"/>
              <a:gd name="T61" fmla="*/ 251732149 h 101"/>
              <a:gd name="T62" fmla="*/ 68155601 w 65"/>
              <a:gd name="T63" fmla="*/ 263047310 h 101"/>
              <a:gd name="T64" fmla="*/ 79515425 w 65"/>
              <a:gd name="T65" fmla="*/ 274360788 h 101"/>
              <a:gd name="T66" fmla="*/ 90875249 w 65"/>
              <a:gd name="T67" fmla="*/ 274360788 h 101"/>
              <a:gd name="T68" fmla="*/ 102235073 w 65"/>
              <a:gd name="T69" fmla="*/ 274360788 h 101"/>
              <a:gd name="T70" fmla="*/ 113593239 w 65"/>
              <a:gd name="T71" fmla="*/ 274360788 h 101"/>
              <a:gd name="T72" fmla="*/ 136312887 w 65"/>
              <a:gd name="T73" fmla="*/ 251732149 h 101"/>
              <a:gd name="T74" fmla="*/ 147672711 w 65"/>
              <a:gd name="T75" fmla="*/ 229105192 h 101"/>
              <a:gd name="T76" fmla="*/ 147672711 w 65"/>
              <a:gd name="T77" fmla="*/ 195163023 h 101"/>
              <a:gd name="T78" fmla="*/ 147672711 w 65"/>
              <a:gd name="T79" fmla="*/ 172536066 h 101"/>
              <a:gd name="T80" fmla="*/ 136312887 w 65"/>
              <a:gd name="T81" fmla="*/ 147080318 h 101"/>
              <a:gd name="T82" fmla="*/ 113593239 w 65"/>
              <a:gd name="T83" fmla="*/ 124451680 h 101"/>
              <a:gd name="T84" fmla="*/ 102235073 w 65"/>
              <a:gd name="T85" fmla="*/ 124451680 h 101"/>
              <a:gd name="T86" fmla="*/ 90875249 w 65"/>
              <a:gd name="T87" fmla="*/ 124451680 h 101"/>
              <a:gd name="T88" fmla="*/ 79515425 w 65"/>
              <a:gd name="T89" fmla="*/ 135765158 h 101"/>
              <a:gd name="T90" fmla="*/ 68155601 w 65"/>
              <a:gd name="T91" fmla="*/ 135765158 h 101"/>
              <a:gd name="T92" fmla="*/ 56797462 w 65"/>
              <a:gd name="T93" fmla="*/ 147080318 h 1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
              <a:gd name="T142" fmla="*/ 0 h 101"/>
              <a:gd name="T143" fmla="*/ 65 w 65"/>
              <a:gd name="T144" fmla="*/ 101 h 1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 h="101">
                <a:moveTo>
                  <a:pt x="20" y="48"/>
                </a:moveTo>
                <a:lnTo>
                  <a:pt x="28" y="36"/>
                </a:lnTo>
                <a:lnTo>
                  <a:pt x="40" y="32"/>
                </a:lnTo>
                <a:lnTo>
                  <a:pt x="48" y="36"/>
                </a:lnTo>
                <a:lnTo>
                  <a:pt x="56" y="44"/>
                </a:lnTo>
                <a:lnTo>
                  <a:pt x="65" y="52"/>
                </a:lnTo>
                <a:lnTo>
                  <a:pt x="65" y="65"/>
                </a:lnTo>
                <a:lnTo>
                  <a:pt x="65" y="77"/>
                </a:lnTo>
                <a:lnTo>
                  <a:pt x="61" y="85"/>
                </a:lnTo>
                <a:lnTo>
                  <a:pt x="52" y="93"/>
                </a:lnTo>
                <a:lnTo>
                  <a:pt x="44" y="101"/>
                </a:lnTo>
                <a:lnTo>
                  <a:pt x="32" y="101"/>
                </a:lnTo>
                <a:lnTo>
                  <a:pt x="24" y="101"/>
                </a:lnTo>
                <a:lnTo>
                  <a:pt x="20" y="101"/>
                </a:lnTo>
                <a:lnTo>
                  <a:pt x="16" y="97"/>
                </a:lnTo>
                <a:lnTo>
                  <a:pt x="8" y="93"/>
                </a:lnTo>
                <a:lnTo>
                  <a:pt x="8" y="28"/>
                </a:lnTo>
                <a:lnTo>
                  <a:pt x="8" y="16"/>
                </a:lnTo>
                <a:lnTo>
                  <a:pt x="8" y="12"/>
                </a:lnTo>
                <a:lnTo>
                  <a:pt x="8" y="8"/>
                </a:lnTo>
                <a:lnTo>
                  <a:pt x="4" y="8"/>
                </a:lnTo>
                <a:lnTo>
                  <a:pt x="0" y="8"/>
                </a:lnTo>
                <a:lnTo>
                  <a:pt x="16" y="0"/>
                </a:lnTo>
                <a:lnTo>
                  <a:pt x="20" y="0"/>
                </a:lnTo>
                <a:lnTo>
                  <a:pt x="20" y="48"/>
                </a:lnTo>
                <a:close/>
                <a:moveTo>
                  <a:pt x="20" y="52"/>
                </a:moveTo>
                <a:lnTo>
                  <a:pt x="20" y="89"/>
                </a:lnTo>
                <a:lnTo>
                  <a:pt x="24" y="93"/>
                </a:lnTo>
                <a:lnTo>
                  <a:pt x="28" y="97"/>
                </a:lnTo>
                <a:lnTo>
                  <a:pt x="32" y="97"/>
                </a:lnTo>
                <a:lnTo>
                  <a:pt x="36" y="97"/>
                </a:lnTo>
                <a:lnTo>
                  <a:pt x="40" y="97"/>
                </a:lnTo>
                <a:lnTo>
                  <a:pt x="48" y="89"/>
                </a:lnTo>
                <a:lnTo>
                  <a:pt x="52" y="81"/>
                </a:lnTo>
                <a:lnTo>
                  <a:pt x="52" y="69"/>
                </a:lnTo>
                <a:lnTo>
                  <a:pt x="52" y="61"/>
                </a:lnTo>
                <a:lnTo>
                  <a:pt x="48" y="52"/>
                </a:lnTo>
                <a:lnTo>
                  <a:pt x="40" y="44"/>
                </a:lnTo>
                <a:lnTo>
                  <a:pt x="36" y="44"/>
                </a:lnTo>
                <a:lnTo>
                  <a:pt x="32" y="44"/>
                </a:lnTo>
                <a:lnTo>
                  <a:pt x="28" y="48"/>
                </a:lnTo>
                <a:lnTo>
                  <a:pt x="24" y="48"/>
                </a:lnTo>
                <a:lnTo>
                  <a:pt x="20" y="52"/>
                </a:lnTo>
                <a:close/>
              </a:path>
            </a:pathLst>
          </a:custGeom>
          <a:solidFill>
            <a:srgbClr val="000000"/>
          </a:solidFill>
          <a:ln w="0">
            <a:solidFill>
              <a:srgbClr val="000000"/>
            </a:solidFill>
            <a:round/>
            <a:headEnd/>
            <a:tailEnd/>
          </a:ln>
        </p:spPr>
        <p:txBody>
          <a:bodyPr/>
          <a:lstStyle/>
          <a:p>
            <a:endParaRPr lang="en-US"/>
          </a:p>
        </p:txBody>
      </p:sp>
      <p:sp>
        <p:nvSpPr>
          <p:cNvPr id="26678" name="Freeform 100"/>
          <p:cNvSpPr>
            <a:spLocks noEditPoints="1"/>
          </p:cNvSpPr>
          <p:nvPr/>
        </p:nvSpPr>
        <p:spPr bwMode="auto">
          <a:xfrm>
            <a:off x="2119313" y="3224213"/>
            <a:ext cx="93662" cy="115887"/>
          </a:xfrm>
          <a:custGeom>
            <a:avLst/>
            <a:gdLst>
              <a:gd name="T0" fmla="*/ 67137264 w 56"/>
              <a:gd name="T1" fmla="*/ 183351680 h 69"/>
              <a:gd name="T2" fmla="*/ 44758729 w 56"/>
              <a:gd name="T3" fmla="*/ 194634702 h 69"/>
              <a:gd name="T4" fmla="*/ 22378528 w 56"/>
              <a:gd name="T5" fmla="*/ 194634702 h 69"/>
              <a:gd name="T6" fmla="*/ 0 w 56"/>
              <a:gd name="T7" fmla="*/ 172068658 h 69"/>
              <a:gd name="T8" fmla="*/ 0 w 56"/>
              <a:gd name="T9" fmla="*/ 138219592 h 69"/>
              <a:gd name="T10" fmla="*/ 11189264 w 56"/>
              <a:gd name="T11" fmla="*/ 115651868 h 69"/>
              <a:gd name="T12" fmla="*/ 55948003 w 56"/>
              <a:gd name="T13" fmla="*/ 93085798 h 69"/>
              <a:gd name="T14" fmla="*/ 100705047 w 56"/>
              <a:gd name="T15" fmla="*/ 67699838 h 69"/>
              <a:gd name="T16" fmla="*/ 89515786 w 56"/>
              <a:gd name="T17" fmla="*/ 22566051 h 69"/>
              <a:gd name="T18" fmla="*/ 67137264 w 56"/>
              <a:gd name="T19" fmla="*/ 22566051 h 69"/>
              <a:gd name="T20" fmla="*/ 44758729 w 56"/>
              <a:gd name="T21" fmla="*/ 22566051 h 69"/>
              <a:gd name="T22" fmla="*/ 33567796 w 56"/>
              <a:gd name="T23" fmla="*/ 45132101 h 69"/>
              <a:gd name="T24" fmla="*/ 33567796 w 56"/>
              <a:gd name="T25" fmla="*/ 56415137 h 69"/>
              <a:gd name="T26" fmla="*/ 22378528 w 56"/>
              <a:gd name="T27" fmla="*/ 67699838 h 69"/>
              <a:gd name="T28" fmla="*/ 11189264 w 56"/>
              <a:gd name="T29" fmla="*/ 67699838 h 69"/>
              <a:gd name="T30" fmla="*/ 0 w 56"/>
              <a:gd name="T31" fmla="*/ 56415137 h 69"/>
              <a:gd name="T32" fmla="*/ 11189264 w 56"/>
              <a:gd name="T33" fmla="*/ 33849079 h 69"/>
              <a:gd name="T34" fmla="*/ 44758729 w 56"/>
              <a:gd name="T35" fmla="*/ 11283025 h 69"/>
              <a:gd name="T36" fmla="*/ 89515786 w 56"/>
              <a:gd name="T37" fmla="*/ 11283025 h 69"/>
              <a:gd name="T38" fmla="*/ 123085267 w 56"/>
              <a:gd name="T39" fmla="*/ 22566051 h 69"/>
              <a:gd name="T40" fmla="*/ 123085267 w 56"/>
              <a:gd name="T41" fmla="*/ 45132101 h 69"/>
              <a:gd name="T42" fmla="*/ 134274528 w 56"/>
              <a:gd name="T43" fmla="*/ 126934890 h 69"/>
              <a:gd name="T44" fmla="*/ 134274528 w 56"/>
              <a:gd name="T45" fmla="*/ 160785636 h 69"/>
              <a:gd name="T46" fmla="*/ 134274528 w 56"/>
              <a:gd name="T47" fmla="*/ 172068658 h 69"/>
              <a:gd name="T48" fmla="*/ 134274528 w 56"/>
              <a:gd name="T49" fmla="*/ 172068658 h 69"/>
              <a:gd name="T50" fmla="*/ 145463789 w 56"/>
              <a:gd name="T51" fmla="*/ 172068658 h 69"/>
              <a:gd name="T52" fmla="*/ 156653050 w 56"/>
              <a:gd name="T53" fmla="*/ 160785636 h 69"/>
              <a:gd name="T54" fmla="*/ 134274528 w 56"/>
              <a:gd name="T55" fmla="*/ 194634702 h 69"/>
              <a:gd name="T56" fmla="*/ 111894334 w 56"/>
              <a:gd name="T57" fmla="*/ 194634702 h 69"/>
              <a:gd name="T58" fmla="*/ 100705047 w 56"/>
              <a:gd name="T59" fmla="*/ 183351680 h 69"/>
              <a:gd name="T60" fmla="*/ 100705047 w 56"/>
              <a:gd name="T61" fmla="*/ 149502614 h 69"/>
              <a:gd name="T62" fmla="*/ 67137264 w 56"/>
              <a:gd name="T63" fmla="*/ 93085798 h 69"/>
              <a:gd name="T64" fmla="*/ 44758729 w 56"/>
              <a:gd name="T65" fmla="*/ 115651868 h 69"/>
              <a:gd name="T66" fmla="*/ 33567796 w 56"/>
              <a:gd name="T67" fmla="*/ 126934890 h 69"/>
              <a:gd name="T68" fmla="*/ 33567796 w 56"/>
              <a:gd name="T69" fmla="*/ 149502614 h 69"/>
              <a:gd name="T70" fmla="*/ 44758729 w 56"/>
              <a:gd name="T71" fmla="*/ 172068658 h 69"/>
              <a:gd name="T72" fmla="*/ 78326525 w 56"/>
              <a:gd name="T73" fmla="*/ 172068658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
              <a:gd name="T112" fmla="*/ 0 h 69"/>
              <a:gd name="T113" fmla="*/ 56 w 56"/>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 h="69">
                <a:moveTo>
                  <a:pt x="36" y="57"/>
                </a:moveTo>
                <a:lnTo>
                  <a:pt x="24" y="65"/>
                </a:lnTo>
                <a:lnTo>
                  <a:pt x="20" y="69"/>
                </a:lnTo>
                <a:lnTo>
                  <a:pt x="16" y="69"/>
                </a:lnTo>
                <a:lnTo>
                  <a:pt x="12" y="69"/>
                </a:lnTo>
                <a:lnTo>
                  <a:pt x="8" y="69"/>
                </a:lnTo>
                <a:lnTo>
                  <a:pt x="4" y="65"/>
                </a:lnTo>
                <a:lnTo>
                  <a:pt x="0" y="61"/>
                </a:lnTo>
                <a:lnTo>
                  <a:pt x="0" y="53"/>
                </a:lnTo>
                <a:lnTo>
                  <a:pt x="0" y="49"/>
                </a:lnTo>
                <a:lnTo>
                  <a:pt x="0" y="45"/>
                </a:lnTo>
                <a:lnTo>
                  <a:pt x="4" y="41"/>
                </a:lnTo>
                <a:lnTo>
                  <a:pt x="12" y="37"/>
                </a:lnTo>
                <a:lnTo>
                  <a:pt x="20" y="33"/>
                </a:lnTo>
                <a:lnTo>
                  <a:pt x="36" y="24"/>
                </a:lnTo>
                <a:lnTo>
                  <a:pt x="32" y="16"/>
                </a:lnTo>
                <a:lnTo>
                  <a:pt x="32" y="8"/>
                </a:lnTo>
                <a:lnTo>
                  <a:pt x="28" y="8"/>
                </a:lnTo>
                <a:lnTo>
                  <a:pt x="24" y="8"/>
                </a:lnTo>
                <a:lnTo>
                  <a:pt x="20" y="8"/>
                </a:lnTo>
                <a:lnTo>
                  <a:pt x="16" y="8"/>
                </a:lnTo>
                <a:lnTo>
                  <a:pt x="12" y="12"/>
                </a:lnTo>
                <a:lnTo>
                  <a:pt x="12" y="16"/>
                </a:lnTo>
                <a:lnTo>
                  <a:pt x="12" y="20"/>
                </a:lnTo>
                <a:lnTo>
                  <a:pt x="12" y="24"/>
                </a:lnTo>
                <a:lnTo>
                  <a:pt x="8" y="24"/>
                </a:lnTo>
                <a:lnTo>
                  <a:pt x="4" y="24"/>
                </a:lnTo>
                <a:lnTo>
                  <a:pt x="0" y="20"/>
                </a:lnTo>
                <a:lnTo>
                  <a:pt x="4" y="12"/>
                </a:lnTo>
                <a:lnTo>
                  <a:pt x="8" y="8"/>
                </a:lnTo>
                <a:lnTo>
                  <a:pt x="16" y="4"/>
                </a:lnTo>
                <a:lnTo>
                  <a:pt x="24" y="0"/>
                </a:lnTo>
                <a:lnTo>
                  <a:pt x="32" y="4"/>
                </a:lnTo>
                <a:lnTo>
                  <a:pt x="40" y="4"/>
                </a:lnTo>
                <a:lnTo>
                  <a:pt x="44" y="8"/>
                </a:lnTo>
                <a:lnTo>
                  <a:pt x="44" y="12"/>
                </a:lnTo>
                <a:lnTo>
                  <a:pt x="44" y="16"/>
                </a:lnTo>
                <a:lnTo>
                  <a:pt x="48" y="24"/>
                </a:lnTo>
                <a:lnTo>
                  <a:pt x="48" y="45"/>
                </a:lnTo>
                <a:lnTo>
                  <a:pt x="48" y="53"/>
                </a:lnTo>
                <a:lnTo>
                  <a:pt x="48" y="57"/>
                </a:lnTo>
                <a:lnTo>
                  <a:pt x="48" y="61"/>
                </a:lnTo>
                <a:lnTo>
                  <a:pt x="52" y="61"/>
                </a:lnTo>
                <a:lnTo>
                  <a:pt x="56" y="57"/>
                </a:lnTo>
                <a:lnTo>
                  <a:pt x="56" y="61"/>
                </a:lnTo>
                <a:lnTo>
                  <a:pt x="48" y="69"/>
                </a:lnTo>
                <a:lnTo>
                  <a:pt x="40" y="69"/>
                </a:lnTo>
                <a:lnTo>
                  <a:pt x="36" y="69"/>
                </a:lnTo>
                <a:lnTo>
                  <a:pt x="36" y="65"/>
                </a:lnTo>
                <a:lnTo>
                  <a:pt x="36" y="57"/>
                </a:lnTo>
                <a:close/>
                <a:moveTo>
                  <a:pt x="36" y="53"/>
                </a:moveTo>
                <a:lnTo>
                  <a:pt x="36" y="33"/>
                </a:lnTo>
                <a:lnTo>
                  <a:pt x="24" y="33"/>
                </a:lnTo>
                <a:lnTo>
                  <a:pt x="20" y="37"/>
                </a:lnTo>
                <a:lnTo>
                  <a:pt x="16" y="41"/>
                </a:lnTo>
                <a:lnTo>
                  <a:pt x="12" y="45"/>
                </a:lnTo>
                <a:lnTo>
                  <a:pt x="12" y="49"/>
                </a:lnTo>
                <a:lnTo>
                  <a:pt x="12" y="53"/>
                </a:lnTo>
                <a:lnTo>
                  <a:pt x="12" y="57"/>
                </a:lnTo>
                <a:lnTo>
                  <a:pt x="16" y="61"/>
                </a:lnTo>
                <a:lnTo>
                  <a:pt x="20" y="61"/>
                </a:lnTo>
                <a:lnTo>
                  <a:pt x="28" y="61"/>
                </a:lnTo>
                <a:lnTo>
                  <a:pt x="36" y="53"/>
                </a:lnTo>
                <a:close/>
              </a:path>
            </a:pathLst>
          </a:custGeom>
          <a:solidFill>
            <a:srgbClr val="000000"/>
          </a:solidFill>
          <a:ln w="0">
            <a:solidFill>
              <a:srgbClr val="000000"/>
            </a:solidFill>
            <a:round/>
            <a:headEnd/>
            <a:tailEnd/>
          </a:ln>
        </p:spPr>
        <p:txBody>
          <a:bodyPr/>
          <a:lstStyle/>
          <a:p>
            <a:endParaRPr lang="en-US"/>
          </a:p>
        </p:txBody>
      </p:sp>
      <p:sp>
        <p:nvSpPr>
          <p:cNvPr id="26679" name="Freeform 101"/>
          <p:cNvSpPr>
            <a:spLocks/>
          </p:cNvSpPr>
          <p:nvPr/>
        </p:nvSpPr>
        <p:spPr bwMode="auto">
          <a:xfrm>
            <a:off x="2892425" y="3224213"/>
            <a:ext cx="68263" cy="115887"/>
          </a:xfrm>
          <a:custGeom>
            <a:avLst/>
            <a:gdLst>
              <a:gd name="T0" fmla="*/ 104846835 w 40"/>
              <a:gd name="T1" fmla="*/ 0 h 69"/>
              <a:gd name="T2" fmla="*/ 104846835 w 40"/>
              <a:gd name="T3" fmla="*/ 67699838 h 69"/>
              <a:gd name="T4" fmla="*/ 104846835 w 40"/>
              <a:gd name="T5" fmla="*/ 67699838 h 69"/>
              <a:gd name="T6" fmla="*/ 93196052 w 40"/>
              <a:gd name="T7" fmla="*/ 45132101 h 69"/>
              <a:gd name="T8" fmla="*/ 81546975 w 40"/>
              <a:gd name="T9" fmla="*/ 22566051 h 69"/>
              <a:gd name="T10" fmla="*/ 69897899 w 40"/>
              <a:gd name="T11" fmla="*/ 22566051 h 69"/>
              <a:gd name="T12" fmla="*/ 58248822 w 40"/>
              <a:gd name="T13" fmla="*/ 22566051 h 69"/>
              <a:gd name="T14" fmla="*/ 34948949 w 40"/>
              <a:gd name="T15" fmla="*/ 22566051 h 69"/>
              <a:gd name="T16" fmla="*/ 34948949 w 40"/>
              <a:gd name="T17" fmla="*/ 22566051 h 69"/>
              <a:gd name="T18" fmla="*/ 23299866 w 40"/>
              <a:gd name="T19" fmla="*/ 33849079 h 69"/>
              <a:gd name="T20" fmla="*/ 23299866 w 40"/>
              <a:gd name="T21" fmla="*/ 45132101 h 69"/>
              <a:gd name="T22" fmla="*/ 23299866 w 40"/>
              <a:gd name="T23" fmla="*/ 45132101 h 69"/>
              <a:gd name="T24" fmla="*/ 23299866 w 40"/>
              <a:gd name="T25" fmla="*/ 56415137 h 69"/>
              <a:gd name="T26" fmla="*/ 34948949 w 40"/>
              <a:gd name="T27" fmla="*/ 67699838 h 69"/>
              <a:gd name="T28" fmla="*/ 46598026 w 40"/>
              <a:gd name="T29" fmla="*/ 81802776 h 69"/>
              <a:gd name="T30" fmla="*/ 81546975 w 40"/>
              <a:gd name="T31" fmla="*/ 93085798 h 69"/>
              <a:gd name="T32" fmla="*/ 104846835 w 40"/>
              <a:gd name="T33" fmla="*/ 104368820 h 69"/>
              <a:gd name="T34" fmla="*/ 116495938 w 40"/>
              <a:gd name="T35" fmla="*/ 126934890 h 69"/>
              <a:gd name="T36" fmla="*/ 116495938 w 40"/>
              <a:gd name="T37" fmla="*/ 138219592 h 69"/>
              <a:gd name="T38" fmla="*/ 116495938 w 40"/>
              <a:gd name="T39" fmla="*/ 160785636 h 69"/>
              <a:gd name="T40" fmla="*/ 104846835 w 40"/>
              <a:gd name="T41" fmla="*/ 183351680 h 69"/>
              <a:gd name="T42" fmla="*/ 81546975 w 40"/>
              <a:gd name="T43" fmla="*/ 194634702 h 69"/>
              <a:gd name="T44" fmla="*/ 58248822 w 40"/>
              <a:gd name="T45" fmla="*/ 194634702 h 69"/>
              <a:gd name="T46" fmla="*/ 34948949 w 40"/>
              <a:gd name="T47" fmla="*/ 194634702 h 69"/>
              <a:gd name="T48" fmla="*/ 11649080 w 40"/>
              <a:gd name="T49" fmla="*/ 194634702 h 69"/>
              <a:gd name="T50" fmla="*/ 11649080 w 40"/>
              <a:gd name="T51" fmla="*/ 194634702 h 69"/>
              <a:gd name="T52" fmla="*/ 11649080 w 40"/>
              <a:gd name="T53" fmla="*/ 194634702 h 69"/>
              <a:gd name="T54" fmla="*/ 0 w 40"/>
              <a:gd name="T55" fmla="*/ 194634702 h 69"/>
              <a:gd name="T56" fmla="*/ 0 w 40"/>
              <a:gd name="T57" fmla="*/ 194634702 h 69"/>
              <a:gd name="T58" fmla="*/ 0 w 40"/>
              <a:gd name="T59" fmla="*/ 194634702 h 69"/>
              <a:gd name="T60" fmla="*/ 0 w 40"/>
              <a:gd name="T61" fmla="*/ 138219592 h 69"/>
              <a:gd name="T62" fmla="*/ 0 w 40"/>
              <a:gd name="T63" fmla="*/ 138219592 h 69"/>
              <a:gd name="T64" fmla="*/ 11649080 w 40"/>
              <a:gd name="T65" fmla="*/ 160785636 h 69"/>
              <a:gd name="T66" fmla="*/ 23299866 w 40"/>
              <a:gd name="T67" fmla="*/ 172068658 h 69"/>
              <a:gd name="T68" fmla="*/ 34948949 w 40"/>
              <a:gd name="T69" fmla="*/ 183351680 h 69"/>
              <a:gd name="T70" fmla="*/ 58248822 w 40"/>
              <a:gd name="T71" fmla="*/ 183351680 h 69"/>
              <a:gd name="T72" fmla="*/ 69897899 w 40"/>
              <a:gd name="T73" fmla="*/ 183351680 h 69"/>
              <a:gd name="T74" fmla="*/ 81546975 w 40"/>
              <a:gd name="T75" fmla="*/ 172068658 h 69"/>
              <a:gd name="T76" fmla="*/ 93196052 w 40"/>
              <a:gd name="T77" fmla="*/ 172068658 h 69"/>
              <a:gd name="T78" fmla="*/ 93196052 w 40"/>
              <a:gd name="T79" fmla="*/ 160785636 h 69"/>
              <a:gd name="T80" fmla="*/ 93196052 w 40"/>
              <a:gd name="T81" fmla="*/ 149502614 h 69"/>
              <a:gd name="T82" fmla="*/ 81546975 w 40"/>
              <a:gd name="T83" fmla="*/ 138219592 h 69"/>
              <a:gd name="T84" fmla="*/ 69897899 w 40"/>
              <a:gd name="T85" fmla="*/ 126934890 h 69"/>
              <a:gd name="T86" fmla="*/ 46598026 w 40"/>
              <a:gd name="T87" fmla="*/ 115651868 h 69"/>
              <a:gd name="T88" fmla="*/ 23299866 w 40"/>
              <a:gd name="T89" fmla="*/ 104368820 h 69"/>
              <a:gd name="T90" fmla="*/ 0 w 40"/>
              <a:gd name="T91" fmla="*/ 81802776 h 69"/>
              <a:gd name="T92" fmla="*/ 0 w 40"/>
              <a:gd name="T93" fmla="*/ 67699838 h 69"/>
              <a:gd name="T94" fmla="*/ 0 w 40"/>
              <a:gd name="T95" fmla="*/ 56415137 h 69"/>
              <a:gd name="T96" fmla="*/ 0 w 40"/>
              <a:gd name="T97" fmla="*/ 33849079 h 69"/>
              <a:gd name="T98" fmla="*/ 11649080 w 40"/>
              <a:gd name="T99" fmla="*/ 22566051 h 69"/>
              <a:gd name="T100" fmla="*/ 23299866 w 40"/>
              <a:gd name="T101" fmla="*/ 11283025 h 69"/>
              <a:gd name="T102" fmla="*/ 46598026 w 40"/>
              <a:gd name="T103" fmla="*/ 0 h 69"/>
              <a:gd name="T104" fmla="*/ 69897899 w 40"/>
              <a:gd name="T105" fmla="*/ 11283025 h 69"/>
              <a:gd name="T106" fmla="*/ 81546975 w 40"/>
              <a:gd name="T107" fmla="*/ 11283025 h 69"/>
              <a:gd name="T108" fmla="*/ 93196052 w 40"/>
              <a:gd name="T109" fmla="*/ 11283025 h 69"/>
              <a:gd name="T110" fmla="*/ 93196052 w 40"/>
              <a:gd name="T111" fmla="*/ 11283025 h 69"/>
              <a:gd name="T112" fmla="*/ 93196052 w 40"/>
              <a:gd name="T113" fmla="*/ 11283025 h 69"/>
              <a:gd name="T114" fmla="*/ 104846835 w 40"/>
              <a:gd name="T115" fmla="*/ 11283025 h 69"/>
              <a:gd name="T116" fmla="*/ 104846835 w 40"/>
              <a:gd name="T117" fmla="*/ 11283025 h 69"/>
              <a:gd name="T118" fmla="*/ 104846835 w 40"/>
              <a:gd name="T119" fmla="*/ 0 h 69"/>
              <a:gd name="T120" fmla="*/ 104846835 w 40"/>
              <a:gd name="T121" fmla="*/ 0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0"/>
              <a:gd name="T184" fmla="*/ 0 h 69"/>
              <a:gd name="T185" fmla="*/ 40 w 40"/>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0" h="69">
                <a:moveTo>
                  <a:pt x="36" y="0"/>
                </a:moveTo>
                <a:lnTo>
                  <a:pt x="36" y="24"/>
                </a:lnTo>
                <a:lnTo>
                  <a:pt x="32" y="16"/>
                </a:lnTo>
                <a:lnTo>
                  <a:pt x="28" y="8"/>
                </a:lnTo>
                <a:lnTo>
                  <a:pt x="24" y="8"/>
                </a:lnTo>
                <a:lnTo>
                  <a:pt x="20" y="8"/>
                </a:lnTo>
                <a:lnTo>
                  <a:pt x="12" y="8"/>
                </a:lnTo>
                <a:lnTo>
                  <a:pt x="8" y="12"/>
                </a:lnTo>
                <a:lnTo>
                  <a:pt x="8" y="16"/>
                </a:lnTo>
                <a:lnTo>
                  <a:pt x="8" y="20"/>
                </a:lnTo>
                <a:lnTo>
                  <a:pt x="12" y="24"/>
                </a:lnTo>
                <a:lnTo>
                  <a:pt x="16" y="29"/>
                </a:lnTo>
                <a:lnTo>
                  <a:pt x="28" y="33"/>
                </a:lnTo>
                <a:lnTo>
                  <a:pt x="36" y="37"/>
                </a:lnTo>
                <a:lnTo>
                  <a:pt x="40" y="45"/>
                </a:lnTo>
                <a:lnTo>
                  <a:pt x="40" y="49"/>
                </a:lnTo>
                <a:lnTo>
                  <a:pt x="40" y="57"/>
                </a:lnTo>
                <a:lnTo>
                  <a:pt x="36" y="65"/>
                </a:lnTo>
                <a:lnTo>
                  <a:pt x="28" y="69"/>
                </a:lnTo>
                <a:lnTo>
                  <a:pt x="20" y="69"/>
                </a:lnTo>
                <a:lnTo>
                  <a:pt x="12" y="69"/>
                </a:lnTo>
                <a:lnTo>
                  <a:pt x="4" y="69"/>
                </a:lnTo>
                <a:lnTo>
                  <a:pt x="0" y="69"/>
                </a:lnTo>
                <a:lnTo>
                  <a:pt x="0" y="49"/>
                </a:lnTo>
                <a:lnTo>
                  <a:pt x="4" y="57"/>
                </a:lnTo>
                <a:lnTo>
                  <a:pt x="8" y="61"/>
                </a:lnTo>
                <a:lnTo>
                  <a:pt x="12" y="65"/>
                </a:lnTo>
                <a:lnTo>
                  <a:pt x="20" y="65"/>
                </a:lnTo>
                <a:lnTo>
                  <a:pt x="24" y="65"/>
                </a:lnTo>
                <a:lnTo>
                  <a:pt x="28" y="61"/>
                </a:lnTo>
                <a:lnTo>
                  <a:pt x="32" y="61"/>
                </a:lnTo>
                <a:lnTo>
                  <a:pt x="32" y="57"/>
                </a:lnTo>
                <a:lnTo>
                  <a:pt x="32" y="53"/>
                </a:lnTo>
                <a:lnTo>
                  <a:pt x="28" y="49"/>
                </a:lnTo>
                <a:lnTo>
                  <a:pt x="24" y="45"/>
                </a:lnTo>
                <a:lnTo>
                  <a:pt x="16" y="41"/>
                </a:lnTo>
                <a:lnTo>
                  <a:pt x="8" y="37"/>
                </a:lnTo>
                <a:lnTo>
                  <a:pt x="0" y="29"/>
                </a:lnTo>
                <a:lnTo>
                  <a:pt x="0" y="24"/>
                </a:lnTo>
                <a:lnTo>
                  <a:pt x="0" y="20"/>
                </a:lnTo>
                <a:lnTo>
                  <a:pt x="0" y="12"/>
                </a:lnTo>
                <a:lnTo>
                  <a:pt x="4" y="8"/>
                </a:lnTo>
                <a:lnTo>
                  <a:pt x="8" y="4"/>
                </a:lnTo>
                <a:lnTo>
                  <a:pt x="16" y="0"/>
                </a:lnTo>
                <a:lnTo>
                  <a:pt x="24" y="4"/>
                </a:lnTo>
                <a:lnTo>
                  <a:pt x="28" y="4"/>
                </a:lnTo>
                <a:lnTo>
                  <a:pt x="32" y="4"/>
                </a:lnTo>
                <a:lnTo>
                  <a:pt x="36" y="4"/>
                </a:lnTo>
                <a:lnTo>
                  <a:pt x="36" y="0"/>
                </a:lnTo>
                <a:close/>
              </a:path>
            </a:pathLst>
          </a:custGeom>
          <a:solidFill>
            <a:srgbClr val="000000"/>
          </a:solidFill>
          <a:ln w="0">
            <a:solidFill>
              <a:srgbClr val="000000"/>
            </a:solidFill>
            <a:round/>
            <a:headEnd/>
            <a:tailEnd/>
          </a:ln>
        </p:spPr>
        <p:txBody>
          <a:bodyPr/>
          <a:lstStyle/>
          <a:p>
            <a:endParaRPr lang="en-US"/>
          </a:p>
        </p:txBody>
      </p:sp>
      <p:sp>
        <p:nvSpPr>
          <p:cNvPr id="26680" name="Freeform 102"/>
          <p:cNvSpPr>
            <a:spLocks noEditPoints="1"/>
          </p:cNvSpPr>
          <p:nvPr/>
        </p:nvSpPr>
        <p:spPr bwMode="auto">
          <a:xfrm>
            <a:off x="2979738" y="3224213"/>
            <a:ext cx="90487" cy="115887"/>
          </a:xfrm>
          <a:custGeom>
            <a:avLst/>
            <a:gdLst>
              <a:gd name="T0" fmla="*/ 23318329 w 53"/>
              <a:gd name="T1" fmla="*/ 81802776 h 69"/>
              <a:gd name="T2" fmla="*/ 34979204 w 53"/>
              <a:gd name="T3" fmla="*/ 115651868 h 69"/>
              <a:gd name="T4" fmla="*/ 49552729 w 53"/>
              <a:gd name="T5" fmla="*/ 138219592 h 69"/>
              <a:gd name="T6" fmla="*/ 72872772 w 53"/>
              <a:gd name="T7" fmla="*/ 160785636 h 69"/>
              <a:gd name="T8" fmla="*/ 96191095 w 53"/>
              <a:gd name="T9" fmla="*/ 160785636 h 69"/>
              <a:gd name="T10" fmla="*/ 119509444 w 53"/>
              <a:gd name="T11" fmla="*/ 160785636 h 69"/>
              <a:gd name="T12" fmla="*/ 131170312 w 53"/>
              <a:gd name="T13" fmla="*/ 160785636 h 69"/>
              <a:gd name="T14" fmla="*/ 142829473 w 53"/>
              <a:gd name="T15" fmla="*/ 138219592 h 69"/>
              <a:gd name="T16" fmla="*/ 154488635 w 53"/>
              <a:gd name="T17" fmla="*/ 126934890 h 69"/>
              <a:gd name="T18" fmla="*/ 154488635 w 53"/>
              <a:gd name="T19" fmla="*/ 126934890 h 69"/>
              <a:gd name="T20" fmla="*/ 142829473 w 53"/>
              <a:gd name="T21" fmla="*/ 149502614 h 69"/>
              <a:gd name="T22" fmla="*/ 131170312 w 53"/>
              <a:gd name="T23" fmla="*/ 172068658 h 69"/>
              <a:gd name="T24" fmla="*/ 107850256 w 53"/>
              <a:gd name="T25" fmla="*/ 194634702 h 69"/>
              <a:gd name="T26" fmla="*/ 84531933 w 53"/>
              <a:gd name="T27" fmla="*/ 194634702 h 69"/>
              <a:gd name="T28" fmla="*/ 49552729 w 53"/>
              <a:gd name="T29" fmla="*/ 194634702 h 69"/>
              <a:gd name="T30" fmla="*/ 23318329 w 53"/>
              <a:gd name="T31" fmla="*/ 172068658 h 69"/>
              <a:gd name="T32" fmla="*/ 0 w 53"/>
              <a:gd name="T33" fmla="*/ 138219592 h 69"/>
              <a:gd name="T34" fmla="*/ 0 w 53"/>
              <a:gd name="T35" fmla="*/ 104368820 h 69"/>
              <a:gd name="T36" fmla="*/ 0 w 53"/>
              <a:gd name="T37" fmla="*/ 56415137 h 69"/>
              <a:gd name="T38" fmla="*/ 23318329 w 53"/>
              <a:gd name="T39" fmla="*/ 33849079 h 69"/>
              <a:gd name="T40" fmla="*/ 49552729 w 53"/>
              <a:gd name="T41" fmla="*/ 11283025 h 69"/>
              <a:gd name="T42" fmla="*/ 84531933 w 53"/>
              <a:gd name="T43" fmla="*/ 0 h 69"/>
              <a:gd name="T44" fmla="*/ 107850256 w 53"/>
              <a:gd name="T45" fmla="*/ 11283025 h 69"/>
              <a:gd name="T46" fmla="*/ 131170312 w 53"/>
              <a:gd name="T47" fmla="*/ 22566051 h 69"/>
              <a:gd name="T48" fmla="*/ 154488635 w 53"/>
              <a:gd name="T49" fmla="*/ 45132101 h 69"/>
              <a:gd name="T50" fmla="*/ 154488635 w 53"/>
              <a:gd name="T51" fmla="*/ 81802776 h 69"/>
              <a:gd name="T52" fmla="*/ 23318329 w 53"/>
              <a:gd name="T53" fmla="*/ 81802776 h 69"/>
              <a:gd name="T54" fmla="*/ 23318329 w 53"/>
              <a:gd name="T55" fmla="*/ 67699838 h 69"/>
              <a:gd name="T56" fmla="*/ 107850256 w 53"/>
              <a:gd name="T57" fmla="*/ 67699838 h 69"/>
              <a:gd name="T58" fmla="*/ 107850256 w 53"/>
              <a:gd name="T59" fmla="*/ 45132101 h 69"/>
              <a:gd name="T60" fmla="*/ 107850256 w 53"/>
              <a:gd name="T61" fmla="*/ 45132101 h 69"/>
              <a:gd name="T62" fmla="*/ 107850256 w 53"/>
              <a:gd name="T63" fmla="*/ 33849079 h 69"/>
              <a:gd name="T64" fmla="*/ 96191095 w 53"/>
              <a:gd name="T65" fmla="*/ 22566051 h 69"/>
              <a:gd name="T66" fmla="*/ 84531933 w 53"/>
              <a:gd name="T67" fmla="*/ 22566051 h 69"/>
              <a:gd name="T68" fmla="*/ 72872772 w 53"/>
              <a:gd name="T69" fmla="*/ 22566051 h 69"/>
              <a:gd name="T70" fmla="*/ 61211904 w 53"/>
              <a:gd name="T71" fmla="*/ 22566051 h 69"/>
              <a:gd name="T72" fmla="*/ 49552729 w 53"/>
              <a:gd name="T73" fmla="*/ 33849079 h 69"/>
              <a:gd name="T74" fmla="*/ 34979204 w 53"/>
              <a:gd name="T75" fmla="*/ 45132101 h 69"/>
              <a:gd name="T76" fmla="*/ 23318329 w 53"/>
              <a:gd name="T77" fmla="*/ 67699838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
              <a:gd name="T118" fmla="*/ 0 h 69"/>
              <a:gd name="T119" fmla="*/ 53 w 53"/>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 h="69">
                <a:moveTo>
                  <a:pt x="8" y="29"/>
                </a:moveTo>
                <a:lnTo>
                  <a:pt x="12" y="41"/>
                </a:lnTo>
                <a:lnTo>
                  <a:pt x="17" y="49"/>
                </a:lnTo>
                <a:lnTo>
                  <a:pt x="25" y="57"/>
                </a:lnTo>
                <a:lnTo>
                  <a:pt x="33" y="57"/>
                </a:lnTo>
                <a:lnTo>
                  <a:pt x="41" y="57"/>
                </a:lnTo>
                <a:lnTo>
                  <a:pt x="45" y="57"/>
                </a:lnTo>
                <a:lnTo>
                  <a:pt x="49" y="49"/>
                </a:lnTo>
                <a:lnTo>
                  <a:pt x="53" y="45"/>
                </a:lnTo>
                <a:lnTo>
                  <a:pt x="49" y="53"/>
                </a:lnTo>
                <a:lnTo>
                  <a:pt x="45" y="61"/>
                </a:lnTo>
                <a:lnTo>
                  <a:pt x="37" y="69"/>
                </a:lnTo>
                <a:lnTo>
                  <a:pt x="29" y="69"/>
                </a:lnTo>
                <a:lnTo>
                  <a:pt x="17" y="69"/>
                </a:lnTo>
                <a:lnTo>
                  <a:pt x="8" y="61"/>
                </a:lnTo>
                <a:lnTo>
                  <a:pt x="0" y="49"/>
                </a:lnTo>
                <a:lnTo>
                  <a:pt x="0" y="37"/>
                </a:lnTo>
                <a:lnTo>
                  <a:pt x="0" y="20"/>
                </a:lnTo>
                <a:lnTo>
                  <a:pt x="8" y="12"/>
                </a:lnTo>
                <a:lnTo>
                  <a:pt x="17" y="4"/>
                </a:lnTo>
                <a:lnTo>
                  <a:pt x="29" y="0"/>
                </a:lnTo>
                <a:lnTo>
                  <a:pt x="37" y="4"/>
                </a:lnTo>
                <a:lnTo>
                  <a:pt x="45" y="8"/>
                </a:lnTo>
                <a:lnTo>
                  <a:pt x="53" y="16"/>
                </a:lnTo>
                <a:lnTo>
                  <a:pt x="53" y="29"/>
                </a:lnTo>
                <a:lnTo>
                  <a:pt x="8" y="29"/>
                </a:lnTo>
                <a:close/>
                <a:moveTo>
                  <a:pt x="8" y="24"/>
                </a:moveTo>
                <a:lnTo>
                  <a:pt x="37" y="24"/>
                </a:lnTo>
                <a:lnTo>
                  <a:pt x="37" y="16"/>
                </a:lnTo>
                <a:lnTo>
                  <a:pt x="37" y="12"/>
                </a:lnTo>
                <a:lnTo>
                  <a:pt x="33" y="8"/>
                </a:lnTo>
                <a:lnTo>
                  <a:pt x="29" y="8"/>
                </a:lnTo>
                <a:lnTo>
                  <a:pt x="25" y="8"/>
                </a:lnTo>
                <a:lnTo>
                  <a:pt x="21" y="8"/>
                </a:lnTo>
                <a:lnTo>
                  <a:pt x="17" y="12"/>
                </a:lnTo>
                <a:lnTo>
                  <a:pt x="12" y="16"/>
                </a:lnTo>
                <a:lnTo>
                  <a:pt x="8" y="24"/>
                </a:lnTo>
                <a:close/>
              </a:path>
            </a:pathLst>
          </a:custGeom>
          <a:solidFill>
            <a:srgbClr val="000000"/>
          </a:solidFill>
          <a:ln w="0">
            <a:solidFill>
              <a:srgbClr val="000000"/>
            </a:solidFill>
            <a:round/>
            <a:headEnd/>
            <a:tailEnd/>
          </a:ln>
        </p:spPr>
        <p:txBody>
          <a:bodyPr/>
          <a:lstStyle/>
          <a:p>
            <a:endParaRPr lang="en-US"/>
          </a:p>
        </p:txBody>
      </p:sp>
      <p:sp>
        <p:nvSpPr>
          <p:cNvPr id="26681" name="Freeform 103"/>
          <p:cNvSpPr>
            <a:spLocks/>
          </p:cNvSpPr>
          <p:nvPr/>
        </p:nvSpPr>
        <p:spPr bwMode="auto">
          <a:xfrm>
            <a:off x="3082925" y="3224213"/>
            <a:ext cx="82550" cy="115887"/>
          </a:xfrm>
          <a:custGeom>
            <a:avLst/>
            <a:gdLst>
              <a:gd name="T0" fmla="*/ 56764084 w 49"/>
              <a:gd name="T1" fmla="*/ 0 h 69"/>
              <a:gd name="T2" fmla="*/ 56764084 w 49"/>
              <a:gd name="T3" fmla="*/ 56415137 h 69"/>
              <a:gd name="T4" fmla="*/ 79468696 w 49"/>
              <a:gd name="T5" fmla="*/ 22566051 h 69"/>
              <a:gd name="T6" fmla="*/ 93660553 w 49"/>
              <a:gd name="T7" fmla="*/ 11283025 h 69"/>
              <a:gd name="T8" fmla="*/ 105013702 w 49"/>
              <a:gd name="T9" fmla="*/ 0 h 69"/>
              <a:gd name="T10" fmla="*/ 116365192 w 49"/>
              <a:gd name="T11" fmla="*/ 11283025 h 69"/>
              <a:gd name="T12" fmla="*/ 127718340 w 49"/>
              <a:gd name="T13" fmla="*/ 11283025 h 69"/>
              <a:gd name="T14" fmla="*/ 127718340 w 49"/>
              <a:gd name="T15" fmla="*/ 22566051 h 69"/>
              <a:gd name="T16" fmla="*/ 139071489 w 49"/>
              <a:gd name="T17" fmla="*/ 33849079 h 69"/>
              <a:gd name="T18" fmla="*/ 139071489 w 49"/>
              <a:gd name="T19" fmla="*/ 33849079 h 69"/>
              <a:gd name="T20" fmla="*/ 127718340 w 49"/>
              <a:gd name="T21" fmla="*/ 45132101 h 69"/>
              <a:gd name="T22" fmla="*/ 127718340 w 49"/>
              <a:gd name="T23" fmla="*/ 45132101 h 69"/>
              <a:gd name="T24" fmla="*/ 116365192 w 49"/>
              <a:gd name="T25" fmla="*/ 56415137 h 69"/>
              <a:gd name="T26" fmla="*/ 116365192 w 49"/>
              <a:gd name="T27" fmla="*/ 45132101 h 69"/>
              <a:gd name="T28" fmla="*/ 105013702 w 49"/>
              <a:gd name="T29" fmla="*/ 45132101 h 69"/>
              <a:gd name="T30" fmla="*/ 93660553 w 49"/>
              <a:gd name="T31" fmla="*/ 33849079 h 69"/>
              <a:gd name="T32" fmla="*/ 93660553 w 49"/>
              <a:gd name="T33" fmla="*/ 33849079 h 69"/>
              <a:gd name="T34" fmla="*/ 79468696 w 49"/>
              <a:gd name="T35" fmla="*/ 33849079 h 69"/>
              <a:gd name="T36" fmla="*/ 79468696 w 49"/>
              <a:gd name="T37" fmla="*/ 33849079 h 69"/>
              <a:gd name="T38" fmla="*/ 68117233 w 49"/>
              <a:gd name="T39" fmla="*/ 45132101 h 69"/>
              <a:gd name="T40" fmla="*/ 56764084 w 49"/>
              <a:gd name="T41" fmla="*/ 67699838 h 69"/>
              <a:gd name="T42" fmla="*/ 56764084 w 49"/>
              <a:gd name="T43" fmla="*/ 149502614 h 69"/>
              <a:gd name="T44" fmla="*/ 56764084 w 49"/>
              <a:gd name="T45" fmla="*/ 160785636 h 69"/>
              <a:gd name="T46" fmla="*/ 68117233 w 49"/>
              <a:gd name="T47" fmla="*/ 172068658 h 69"/>
              <a:gd name="T48" fmla="*/ 68117233 w 49"/>
              <a:gd name="T49" fmla="*/ 183351680 h 69"/>
              <a:gd name="T50" fmla="*/ 68117233 w 49"/>
              <a:gd name="T51" fmla="*/ 183351680 h 69"/>
              <a:gd name="T52" fmla="*/ 79468696 w 49"/>
              <a:gd name="T53" fmla="*/ 183351680 h 69"/>
              <a:gd name="T54" fmla="*/ 93660553 w 49"/>
              <a:gd name="T55" fmla="*/ 194634702 h 69"/>
              <a:gd name="T56" fmla="*/ 93660553 w 49"/>
              <a:gd name="T57" fmla="*/ 194634702 h 69"/>
              <a:gd name="T58" fmla="*/ 0 w 49"/>
              <a:gd name="T59" fmla="*/ 194634702 h 69"/>
              <a:gd name="T60" fmla="*/ 0 w 49"/>
              <a:gd name="T61" fmla="*/ 194634702 h 69"/>
              <a:gd name="T62" fmla="*/ 11353152 w 49"/>
              <a:gd name="T63" fmla="*/ 183351680 h 69"/>
              <a:gd name="T64" fmla="*/ 22706304 w 49"/>
              <a:gd name="T65" fmla="*/ 183351680 h 69"/>
              <a:gd name="T66" fmla="*/ 22706304 w 49"/>
              <a:gd name="T67" fmla="*/ 183351680 h 69"/>
              <a:gd name="T68" fmla="*/ 22706304 w 49"/>
              <a:gd name="T69" fmla="*/ 172068658 h 69"/>
              <a:gd name="T70" fmla="*/ 22706304 w 49"/>
              <a:gd name="T71" fmla="*/ 160785636 h 69"/>
              <a:gd name="T72" fmla="*/ 22706304 w 49"/>
              <a:gd name="T73" fmla="*/ 149502614 h 69"/>
              <a:gd name="T74" fmla="*/ 22706304 w 49"/>
              <a:gd name="T75" fmla="*/ 81802776 h 69"/>
              <a:gd name="T76" fmla="*/ 22706304 w 49"/>
              <a:gd name="T77" fmla="*/ 56415137 h 69"/>
              <a:gd name="T78" fmla="*/ 22706304 w 49"/>
              <a:gd name="T79" fmla="*/ 45132101 h 69"/>
              <a:gd name="T80" fmla="*/ 22706304 w 49"/>
              <a:gd name="T81" fmla="*/ 33849079 h 69"/>
              <a:gd name="T82" fmla="*/ 22706304 w 49"/>
              <a:gd name="T83" fmla="*/ 33849079 h 69"/>
              <a:gd name="T84" fmla="*/ 22706304 w 49"/>
              <a:gd name="T85" fmla="*/ 22566051 h 69"/>
              <a:gd name="T86" fmla="*/ 11353152 w 49"/>
              <a:gd name="T87" fmla="*/ 22566051 h 69"/>
              <a:gd name="T88" fmla="*/ 11353152 w 49"/>
              <a:gd name="T89" fmla="*/ 22566051 h 69"/>
              <a:gd name="T90" fmla="*/ 0 w 49"/>
              <a:gd name="T91" fmla="*/ 33849079 h 69"/>
              <a:gd name="T92" fmla="*/ 0 w 49"/>
              <a:gd name="T93" fmla="*/ 22566051 h 69"/>
              <a:gd name="T94" fmla="*/ 56764084 w 49"/>
              <a:gd name="T95" fmla="*/ 0 h 69"/>
              <a:gd name="T96" fmla="*/ 56764084 w 49"/>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9"/>
              <a:gd name="T149" fmla="*/ 49 w 49"/>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9">
                <a:moveTo>
                  <a:pt x="20" y="0"/>
                </a:moveTo>
                <a:lnTo>
                  <a:pt x="20" y="20"/>
                </a:lnTo>
                <a:lnTo>
                  <a:pt x="28" y="8"/>
                </a:lnTo>
                <a:lnTo>
                  <a:pt x="33" y="4"/>
                </a:lnTo>
                <a:lnTo>
                  <a:pt x="37" y="0"/>
                </a:lnTo>
                <a:lnTo>
                  <a:pt x="41" y="4"/>
                </a:lnTo>
                <a:lnTo>
                  <a:pt x="45" y="4"/>
                </a:lnTo>
                <a:lnTo>
                  <a:pt x="45" y="8"/>
                </a:lnTo>
                <a:lnTo>
                  <a:pt x="49" y="12"/>
                </a:lnTo>
                <a:lnTo>
                  <a:pt x="45" y="16"/>
                </a:lnTo>
                <a:lnTo>
                  <a:pt x="41" y="20"/>
                </a:lnTo>
                <a:lnTo>
                  <a:pt x="41" y="16"/>
                </a:lnTo>
                <a:lnTo>
                  <a:pt x="37" y="16"/>
                </a:lnTo>
                <a:lnTo>
                  <a:pt x="33" y="12"/>
                </a:lnTo>
                <a:lnTo>
                  <a:pt x="28" y="12"/>
                </a:lnTo>
                <a:lnTo>
                  <a:pt x="24" y="16"/>
                </a:lnTo>
                <a:lnTo>
                  <a:pt x="20" y="24"/>
                </a:lnTo>
                <a:lnTo>
                  <a:pt x="20" y="53"/>
                </a:lnTo>
                <a:lnTo>
                  <a:pt x="20" y="57"/>
                </a:lnTo>
                <a:lnTo>
                  <a:pt x="24" y="61"/>
                </a:lnTo>
                <a:lnTo>
                  <a:pt x="24" y="65"/>
                </a:lnTo>
                <a:lnTo>
                  <a:pt x="28" y="65"/>
                </a:lnTo>
                <a:lnTo>
                  <a:pt x="33" y="69"/>
                </a:lnTo>
                <a:lnTo>
                  <a:pt x="0" y="69"/>
                </a:lnTo>
                <a:lnTo>
                  <a:pt x="4" y="65"/>
                </a:lnTo>
                <a:lnTo>
                  <a:pt x="8" y="65"/>
                </a:lnTo>
                <a:lnTo>
                  <a:pt x="8" y="61"/>
                </a:lnTo>
                <a:lnTo>
                  <a:pt x="8" y="57"/>
                </a:lnTo>
                <a:lnTo>
                  <a:pt x="8" y="53"/>
                </a:lnTo>
                <a:lnTo>
                  <a:pt x="8" y="29"/>
                </a:lnTo>
                <a:lnTo>
                  <a:pt x="8" y="20"/>
                </a:lnTo>
                <a:lnTo>
                  <a:pt x="8" y="16"/>
                </a:lnTo>
                <a:lnTo>
                  <a:pt x="8" y="12"/>
                </a:lnTo>
                <a:lnTo>
                  <a:pt x="8" y="8"/>
                </a:lnTo>
                <a:lnTo>
                  <a:pt x="4" y="8"/>
                </a:lnTo>
                <a:lnTo>
                  <a:pt x="0" y="12"/>
                </a:lnTo>
                <a:lnTo>
                  <a:pt x="0" y="8"/>
                </a:lnTo>
                <a:lnTo>
                  <a:pt x="20" y="0"/>
                </a:lnTo>
                <a:close/>
              </a:path>
            </a:pathLst>
          </a:custGeom>
          <a:solidFill>
            <a:srgbClr val="000000"/>
          </a:solidFill>
          <a:ln w="0">
            <a:solidFill>
              <a:srgbClr val="000000"/>
            </a:solidFill>
            <a:round/>
            <a:headEnd/>
            <a:tailEnd/>
          </a:ln>
        </p:spPr>
        <p:txBody>
          <a:bodyPr/>
          <a:lstStyle/>
          <a:p>
            <a:endParaRPr lang="en-US"/>
          </a:p>
        </p:txBody>
      </p:sp>
      <p:sp>
        <p:nvSpPr>
          <p:cNvPr id="26682" name="Freeform 104"/>
          <p:cNvSpPr>
            <a:spLocks/>
          </p:cNvSpPr>
          <p:nvPr/>
        </p:nvSpPr>
        <p:spPr bwMode="auto">
          <a:xfrm>
            <a:off x="3165475" y="3230563"/>
            <a:ext cx="117475" cy="109537"/>
          </a:xfrm>
          <a:custGeom>
            <a:avLst/>
            <a:gdLst>
              <a:gd name="T0" fmla="*/ 0 w 69"/>
              <a:gd name="T1" fmla="*/ 0 h 65"/>
              <a:gd name="T2" fmla="*/ 92755862 w 69"/>
              <a:gd name="T3" fmla="*/ 0 h 65"/>
              <a:gd name="T4" fmla="*/ 92755862 w 69"/>
              <a:gd name="T5" fmla="*/ 0 h 65"/>
              <a:gd name="T6" fmla="*/ 81161595 w 69"/>
              <a:gd name="T7" fmla="*/ 0 h 65"/>
              <a:gd name="T8" fmla="*/ 69567329 w 69"/>
              <a:gd name="T9" fmla="*/ 0 h 65"/>
              <a:gd name="T10" fmla="*/ 69567329 w 69"/>
              <a:gd name="T11" fmla="*/ 11359827 h 65"/>
              <a:gd name="T12" fmla="*/ 69567329 w 69"/>
              <a:gd name="T13" fmla="*/ 11359827 h 65"/>
              <a:gd name="T14" fmla="*/ 69567329 w 69"/>
              <a:gd name="T15" fmla="*/ 11359827 h 65"/>
              <a:gd name="T16" fmla="*/ 69567329 w 69"/>
              <a:gd name="T17" fmla="*/ 22717970 h 65"/>
              <a:gd name="T18" fmla="*/ 69567329 w 69"/>
              <a:gd name="T19" fmla="*/ 34077800 h 65"/>
              <a:gd name="T20" fmla="*/ 115944422 w 69"/>
              <a:gd name="T21" fmla="*/ 139152422 h 65"/>
              <a:gd name="T22" fmla="*/ 150728924 w 69"/>
              <a:gd name="T23" fmla="*/ 34077800 h 65"/>
              <a:gd name="T24" fmla="*/ 150728924 w 69"/>
              <a:gd name="T25" fmla="*/ 22717970 h 65"/>
              <a:gd name="T26" fmla="*/ 162323191 w 69"/>
              <a:gd name="T27" fmla="*/ 11359827 h 65"/>
              <a:gd name="T28" fmla="*/ 162323191 w 69"/>
              <a:gd name="T29" fmla="*/ 11359827 h 65"/>
              <a:gd name="T30" fmla="*/ 150728924 w 69"/>
              <a:gd name="T31" fmla="*/ 11359827 h 65"/>
              <a:gd name="T32" fmla="*/ 150728924 w 69"/>
              <a:gd name="T33" fmla="*/ 0 h 65"/>
              <a:gd name="T34" fmla="*/ 150728924 w 69"/>
              <a:gd name="T35" fmla="*/ 0 h 65"/>
              <a:gd name="T36" fmla="*/ 139134658 w 69"/>
              <a:gd name="T37" fmla="*/ 0 h 65"/>
              <a:gd name="T38" fmla="*/ 139134658 w 69"/>
              <a:gd name="T39" fmla="*/ 0 h 65"/>
              <a:gd name="T40" fmla="*/ 139134658 w 69"/>
              <a:gd name="T41" fmla="*/ 0 h 65"/>
              <a:gd name="T42" fmla="*/ 200005409 w 69"/>
              <a:gd name="T43" fmla="*/ 0 h 65"/>
              <a:gd name="T44" fmla="*/ 200005409 w 69"/>
              <a:gd name="T45" fmla="*/ 0 h 65"/>
              <a:gd name="T46" fmla="*/ 188411142 w 69"/>
              <a:gd name="T47" fmla="*/ 0 h 65"/>
              <a:gd name="T48" fmla="*/ 188411142 w 69"/>
              <a:gd name="T49" fmla="*/ 11359827 h 65"/>
              <a:gd name="T50" fmla="*/ 176816875 w 69"/>
              <a:gd name="T51" fmla="*/ 11359827 h 65"/>
              <a:gd name="T52" fmla="*/ 162323191 w 69"/>
              <a:gd name="T53" fmla="*/ 34077800 h 65"/>
              <a:gd name="T54" fmla="*/ 104350129 w 69"/>
              <a:gd name="T55" fmla="*/ 184590033 h 65"/>
              <a:gd name="T56" fmla="*/ 92755862 w 69"/>
              <a:gd name="T57" fmla="*/ 184590033 h 65"/>
              <a:gd name="T58" fmla="*/ 34782813 w 69"/>
              <a:gd name="T59" fmla="*/ 34077800 h 65"/>
              <a:gd name="T60" fmla="*/ 23188540 w 69"/>
              <a:gd name="T61" fmla="*/ 22717970 h 65"/>
              <a:gd name="T62" fmla="*/ 23188540 w 69"/>
              <a:gd name="T63" fmla="*/ 11359827 h 65"/>
              <a:gd name="T64" fmla="*/ 11594270 w 69"/>
              <a:gd name="T65" fmla="*/ 11359827 h 65"/>
              <a:gd name="T66" fmla="*/ 11594270 w 69"/>
              <a:gd name="T67" fmla="*/ 0 h 65"/>
              <a:gd name="T68" fmla="*/ 11594270 w 69"/>
              <a:gd name="T69" fmla="*/ 0 h 65"/>
              <a:gd name="T70" fmla="*/ 0 w 69"/>
              <a:gd name="T71" fmla="*/ 0 h 65"/>
              <a:gd name="T72" fmla="*/ 0 w 69"/>
              <a:gd name="T73" fmla="*/ 0 h 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9"/>
              <a:gd name="T112" fmla="*/ 0 h 65"/>
              <a:gd name="T113" fmla="*/ 69 w 69"/>
              <a:gd name="T114" fmla="*/ 65 h 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9" h="65">
                <a:moveTo>
                  <a:pt x="0" y="0"/>
                </a:moveTo>
                <a:lnTo>
                  <a:pt x="32" y="0"/>
                </a:lnTo>
                <a:lnTo>
                  <a:pt x="28" y="0"/>
                </a:lnTo>
                <a:lnTo>
                  <a:pt x="24" y="0"/>
                </a:lnTo>
                <a:lnTo>
                  <a:pt x="24" y="4"/>
                </a:lnTo>
                <a:lnTo>
                  <a:pt x="24" y="8"/>
                </a:lnTo>
                <a:lnTo>
                  <a:pt x="24" y="12"/>
                </a:lnTo>
                <a:lnTo>
                  <a:pt x="40" y="49"/>
                </a:lnTo>
                <a:lnTo>
                  <a:pt x="52" y="12"/>
                </a:lnTo>
                <a:lnTo>
                  <a:pt x="52" y="8"/>
                </a:lnTo>
                <a:lnTo>
                  <a:pt x="56" y="4"/>
                </a:lnTo>
                <a:lnTo>
                  <a:pt x="52" y="4"/>
                </a:lnTo>
                <a:lnTo>
                  <a:pt x="52" y="0"/>
                </a:lnTo>
                <a:lnTo>
                  <a:pt x="48" y="0"/>
                </a:lnTo>
                <a:lnTo>
                  <a:pt x="69" y="0"/>
                </a:lnTo>
                <a:lnTo>
                  <a:pt x="65" y="0"/>
                </a:lnTo>
                <a:lnTo>
                  <a:pt x="65" y="4"/>
                </a:lnTo>
                <a:lnTo>
                  <a:pt x="61" y="4"/>
                </a:lnTo>
                <a:lnTo>
                  <a:pt x="56" y="12"/>
                </a:lnTo>
                <a:lnTo>
                  <a:pt x="36" y="65"/>
                </a:lnTo>
                <a:lnTo>
                  <a:pt x="32" y="65"/>
                </a:lnTo>
                <a:lnTo>
                  <a:pt x="12" y="12"/>
                </a:lnTo>
                <a:lnTo>
                  <a:pt x="8" y="8"/>
                </a:lnTo>
                <a:lnTo>
                  <a:pt x="8" y="4"/>
                </a:lnTo>
                <a:lnTo>
                  <a:pt x="4"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26683" name="Freeform 105"/>
          <p:cNvSpPr>
            <a:spLocks noEditPoints="1"/>
          </p:cNvSpPr>
          <p:nvPr/>
        </p:nvSpPr>
        <p:spPr bwMode="auto">
          <a:xfrm>
            <a:off x="3289300" y="3224213"/>
            <a:ext cx="87313" cy="115887"/>
          </a:xfrm>
          <a:custGeom>
            <a:avLst/>
            <a:gdLst>
              <a:gd name="T0" fmla="*/ 33832112 w 52"/>
              <a:gd name="T1" fmla="*/ 81802776 h 69"/>
              <a:gd name="T2" fmla="*/ 33832112 w 52"/>
              <a:gd name="T3" fmla="*/ 115651868 h 69"/>
              <a:gd name="T4" fmla="*/ 45110597 w 52"/>
              <a:gd name="T5" fmla="*/ 138219592 h 69"/>
              <a:gd name="T6" fmla="*/ 67664223 w 52"/>
              <a:gd name="T7" fmla="*/ 160785636 h 69"/>
              <a:gd name="T8" fmla="*/ 90219515 w 52"/>
              <a:gd name="T9" fmla="*/ 160785636 h 69"/>
              <a:gd name="T10" fmla="*/ 112774833 w 52"/>
              <a:gd name="T11" fmla="*/ 160785636 h 69"/>
              <a:gd name="T12" fmla="*/ 124051640 w 52"/>
              <a:gd name="T13" fmla="*/ 160785636 h 69"/>
              <a:gd name="T14" fmla="*/ 135330125 w 52"/>
              <a:gd name="T15" fmla="*/ 138219592 h 69"/>
              <a:gd name="T16" fmla="*/ 146606932 w 52"/>
              <a:gd name="T17" fmla="*/ 126934890 h 69"/>
              <a:gd name="T18" fmla="*/ 146606932 w 52"/>
              <a:gd name="T19" fmla="*/ 126934890 h 69"/>
              <a:gd name="T20" fmla="*/ 146606932 w 52"/>
              <a:gd name="T21" fmla="*/ 149502614 h 69"/>
              <a:gd name="T22" fmla="*/ 124051640 w 52"/>
              <a:gd name="T23" fmla="*/ 172068658 h 69"/>
              <a:gd name="T24" fmla="*/ 101496322 w 52"/>
              <a:gd name="T25" fmla="*/ 194634702 h 69"/>
              <a:gd name="T26" fmla="*/ 78942709 w 52"/>
              <a:gd name="T27" fmla="*/ 194634702 h 69"/>
              <a:gd name="T28" fmla="*/ 45110597 w 52"/>
              <a:gd name="T29" fmla="*/ 194634702 h 69"/>
              <a:gd name="T30" fmla="*/ 22555299 w 52"/>
              <a:gd name="T31" fmla="*/ 172068658 h 69"/>
              <a:gd name="T32" fmla="*/ 0 w 52"/>
              <a:gd name="T33" fmla="*/ 138219592 h 69"/>
              <a:gd name="T34" fmla="*/ 0 w 52"/>
              <a:gd name="T35" fmla="*/ 104368820 h 69"/>
              <a:gd name="T36" fmla="*/ 0 w 52"/>
              <a:gd name="T37" fmla="*/ 56415137 h 69"/>
              <a:gd name="T38" fmla="*/ 22555299 w 52"/>
              <a:gd name="T39" fmla="*/ 33849079 h 69"/>
              <a:gd name="T40" fmla="*/ 45110597 w 52"/>
              <a:gd name="T41" fmla="*/ 11283025 h 69"/>
              <a:gd name="T42" fmla="*/ 78942709 w 52"/>
              <a:gd name="T43" fmla="*/ 0 h 69"/>
              <a:gd name="T44" fmla="*/ 112774833 w 52"/>
              <a:gd name="T45" fmla="*/ 11283025 h 69"/>
              <a:gd name="T46" fmla="*/ 135330125 w 52"/>
              <a:gd name="T47" fmla="*/ 22566051 h 69"/>
              <a:gd name="T48" fmla="*/ 146606932 w 52"/>
              <a:gd name="T49" fmla="*/ 45132101 h 69"/>
              <a:gd name="T50" fmla="*/ 146606932 w 52"/>
              <a:gd name="T51" fmla="*/ 81802776 h 69"/>
              <a:gd name="T52" fmla="*/ 33832112 w 52"/>
              <a:gd name="T53" fmla="*/ 81802776 h 69"/>
              <a:gd name="T54" fmla="*/ 33832112 w 52"/>
              <a:gd name="T55" fmla="*/ 67699838 h 69"/>
              <a:gd name="T56" fmla="*/ 112774833 w 52"/>
              <a:gd name="T57" fmla="*/ 67699838 h 69"/>
              <a:gd name="T58" fmla="*/ 112774833 w 52"/>
              <a:gd name="T59" fmla="*/ 45132101 h 69"/>
              <a:gd name="T60" fmla="*/ 101496322 w 52"/>
              <a:gd name="T61" fmla="*/ 45132101 h 69"/>
              <a:gd name="T62" fmla="*/ 101496322 w 52"/>
              <a:gd name="T63" fmla="*/ 33849079 h 69"/>
              <a:gd name="T64" fmla="*/ 90219515 w 52"/>
              <a:gd name="T65" fmla="*/ 22566051 h 69"/>
              <a:gd name="T66" fmla="*/ 78942709 w 52"/>
              <a:gd name="T67" fmla="*/ 22566051 h 69"/>
              <a:gd name="T68" fmla="*/ 67664223 w 52"/>
              <a:gd name="T69" fmla="*/ 22566051 h 69"/>
              <a:gd name="T70" fmla="*/ 56387417 w 52"/>
              <a:gd name="T71" fmla="*/ 22566051 h 69"/>
              <a:gd name="T72" fmla="*/ 45110597 w 52"/>
              <a:gd name="T73" fmla="*/ 33849079 h 69"/>
              <a:gd name="T74" fmla="*/ 33832112 w 52"/>
              <a:gd name="T75" fmla="*/ 45132101 h 69"/>
              <a:gd name="T76" fmla="*/ 33832112 w 52"/>
              <a:gd name="T77" fmla="*/ 67699838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
              <a:gd name="T118" fmla="*/ 0 h 69"/>
              <a:gd name="T119" fmla="*/ 52 w 52"/>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 h="69">
                <a:moveTo>
                  <a:pt x="12" y="29"/>
                </a:moveTo>
                <a:lnTo>
                  <a:pt x="12" y="41"/>
                </a:lnTo>
                <a:lnTo>
                  <a:pt x="16" y="49"/>
                </a:lnTo>
                <a:lnTo>
                  <a:pt x="24" y="57"/>
                </a:lnTo>
                <a:lnTo>
                  <a:pt x="32" y="57"/>
                </a:lnTo>
                <a:lnTo>
                  <a:pt x="40" y="57"/>
                </a:lnTo>
                <a:lnTo>
                  <a:pt x="44" y="57"/>
                </a:lnTo>
                <a:lnTo>
                  <a:pt x="48" y="49"/>
                </a:lnTo>
                <a:lnTo>
                  <a:pt x="52" y="45"/>
                </a:lnTo>
                <a:lnTo>
                  <a:pt x="52" y="53"/>
                </a:lnTo>
                <a:lnTo>
                  <a:pt x="44" y="61"/>
                </a:lnTo>
                <a:lnTo>
                  <a:pt x="36" y="69"/>
                </a:lnTo>
                <a:lnTo>
                  <a:pt x="28" y="69"/>
                </a:lnTo>
                <a:lnTo>
                  <a:pt x="16" y="69"/>
                </a:lnTo>
                <a:lnTo>
                  <a:pt x="8" y="61"/>
                </a:lnTo>
                <a:lnTo>
                  <a:pt x="0" y="49"/>
                </a:lnTo>
                <a:lnTo>
                  <a:pt x="0" y="37"/>
                </a:lnTo>
                <a:lnTo>
                  <a:pt x="0" y="20"/>
                </a:lnTo>
                <a:lnTo>
                  <a:pt x="8" y="12"/>
                </a:lnTo>
                <a:lnTo>
                  <a:pt x="16" y="4"/>
                </a:lnTo>
                <a:lnTo>
                  <a:pt x="28" y="0"/>
                </a:lnTo>
                <a:lnTo>
                  <a:pt x="40" y="4"/>
                </a:lnTo>
                <a:lnTo>
                  <a:pt x="48" y="8"/>
                </a:lnTo>
                <a:lnTo>
                  <a:pt x="52" y="16"/>
                </a:lnTo>
                <a:lnTo>
                  <a:pt x="52" y="29"/>
                </a:lnTo>
                <a:lnTo>
                  <a:pt x="12" y="29"/>
                </a:lnTo>
                <a:close/>
                <a:moveTo>
                  <a:pt x="12" y="24"/>
                </a:moveTo>
                <a:lnTo>
                  <a:pt x="40" y="24"/>
                </a:lnTo>
                <a:lnTo>
                  <a:pt x="40" y="16"/>
                </a:lnTo>
                <a:lnTo>
                  <a:pt x="36" y="16"/>
                </a:lnTo>
                <a:lnTo>
                  <a:pt x="36" y="12"/>
                </a:lnTo>
                <a:lnTo>
                  <a:pt x="32" y="8"/>
                </a:lnTo>
                <a:lnTo>
                  <a:pt x="28" y="8"/>
                </a:lnTo>
                <a:lnTo>
                  <a:pt x="24" y="8"/>
                </a:lnTo>
                <a:lnTo>
                  <a:pt x="20" y="8"/>
                </a:lnTo>
                <a:lnTo>
                  <a:pt x="16" y="12"/>
                </a:lnTo>
                <a:lnTo>
                  <a:pt x="12" y="16"/>
                </a:lnTo>
                <a:lnTo>
                  <a:pt x="12" y="24"/>
                </a:lnTo>
                <a:close/>
              </a:path>
            </a:pathLst>
          </a:custGeom>
          <a:solidFill>
            <a:srgbClr val="000000"/>
          </a:solidFill>
          <a:ln w="0">
            <a:solidFill>
              <a:srgbClr val="000000"/>
            </a:solidFill>
            <a:round/>
            <a:headEnd/>
            <a:tailEnd/>
          </a:ln>
        </p:spPr>
        <p:txBody>
          <a:bodyPr/>
          <a:lstStyle/>
          <a:p>
            <a:endParaRPr lang="en-US"/>
          </a:p>
        </p:txBody>
      </p:sp>
      <p:sp>
        <p:nvSpPr>
          <p:cNvPr id="26684" name="Freeform 106"/>
          <p:cNvSpPr>
            <a:spLocks/>
          </p:cNvSpPr>
          <p:nvPr/>
        </p:nvSpPr>
        <p:spPr bwMode="auto">
          <a:xfrm>
            <a:off x="3406775" y="3224213"/>
            <a:ext cx="73025" cy="115887"/>
          </a:xfrm>
          <a:custGeom>
            <a:avLst/>
            <a:gdLst>
              <a:gd name="T0" fmla="*/ 110178142 w 44"/>
              <a:gd name="T1" fmla="*/ 0 h 69"/>
              <a:gd name="T2" fmla="*/ 110178142 w 44"/>
              <a:gd name="T3" fmla="*/ 67699838 h 69"/>
              <a:gd name="T4" fmla="*/ 99161303 w 44"/>
              <a:gd name="T5" fmla="*/ 67699838 h 69"/>
              <a:gd name="T6" fmla="*/ 88142830 w 44"/>
              <a:gd name="T7" fmla="*/ 45132101 h 69"/>
              <a:gd name="T8" fmla="*/ 77124357 w 44"/>
              <a:gd name="T9" fmla="*/ 22566051 h 69"/>
              <a:gd name="T10" fmla="*/ 66107544 w 44"/>
              <a:gd name="T11" fmla="*/ 22566051 h 69"/>
              <a:gd name="T12" fmla="*/ 55089071 w 44"/>
              <a:gd name="T13" fmla="*/ 22566051 h 69"/>
              <a:gd name="T14" fmla="*/ 44072245 w 44"/>
              <a:gd name="T15" fmla="*/ 22566051 h 69"/>
              <a:gd name="T16" fmla="*/ 33053772 w 44"/>
              <a:gd name="T17" fmla="*/ 22566051 h 69"/>
              <a:gd name="T18" fmla="*/ 22035293 w 44"/>
              <a:gd name="T19" fmla="*/ 33849079 h 69"/>
              <a:gd name="T20" fmla="*/ 22035293 w 44"/>
              <a:gd name="T21" fmla="*/ 45132101 h 69"/>
              <a:gd name="T22" fmla="*/ 22035293 w 44"/>
              <a:gd name="T23" fmla="*/ 45132101 h 69"/>
              <a:gd name="T24" fmla="*/ 22035293 w 44"/>
              <a:gd name="T25" fmla="*/ 56415137 h 69"/>
              <a:gd name="T26" fmla="*/ 33053772 w 44"/>
              <a:gd name="T27" fmla="*/ 67699838 h 69"/>
              <a:gd name="T28" fmla="*/ 55089071 w 44"/>
              <a:gd name="T29" fmla="*/ 81802776 h 69"/>
              <a:gd name="T30" fmla="*/ 77124357 w 44"/>
              <a:gd name="T31" fmla="*/ 93085798 h 69"/>
              <a:gd name="T32" fmla="*/ 99161303 w 44"/>
              <a:gd name="T33" fmla="*/ 104368820 h 69"/>
              <a:gd name="T34" fmla="*/ 110178142 w 44"/>
              <a:gd name="T35" fmla="*/ 126934890 h 69"/>
              <a:gd name="T36" fmla="*/ 121196615 w 44"/>
              <a:gd name="T37" fmla="*/ 138219592 h 69"/>
              <a:gd name="T38" fmla="*/ 110178142 w 44"/>
              <a:gd name="T39" fmla="*/ 160785636 h 69"/>
              <a:gd name="T40" fmla="*/ 99161303 w 44"/>
              <a:gd name="T41" fmla="*/ 183351680 h 69"/>
              <a:gd name="T42" fmla="*/ 77124357 w 44"/>
              <a:gd name="T43" fmla="*/ 194634702 h 69"/>
              <a:gd name="T44" fmla="*/ 55089071 w 44"/>
              <a:gd name="T45" fmla="*/ 194634702 h 69"/>
              <a:gd name="T46" fmla="*/ 44072245 w 44"/>
              <a:gd name="T47" fmla="*/ 194634702 h 69"/>
              <a:gd name="T48" fmla="*/ 22035293 w 44"/>
              <a:gd name="T49" fmla="*/ 194634702 h 69"/>
              <a:gd name="T50" fmla="*/ 11018476 w 44"/>
              <a:gd name="T51" fmla="*/ 194634702 h 69"/>
              <a:gd name="T52" fmla="*/ 11018476 w 44"/>
              <a:gd name="T53" fmla="*/ 194634702 h 69"/>
              <a:gd name="T54" fmla="*/ 0 w 44"/>
              <a:gd name="T55" fmla="*/ 194634702 h 69"/>
              <a:gd name="T56" fmla="*/ 0 w 44"/>
              <a:gd name="T57" fmla="*/ 194634702 h 69"/>
              <a:gd name="T58" fmla="*/ 0 w 44"/>
              <a:gd name="T59" fmla="*/ 194634702 h 69"/>
              <a:gd name="T60" fmla="*/ 0 w 44"/>
              <a:gd name="T61" fmla="*/ 138219592 h 69"/>
              <a:gd name="T62" fmla="*/ 0 w 44"/>
              <a:gd name="T63" fmla="*/ 138219592 h 69"/>
              <a:gd name="T64" fmla="*/ 11018476 w 44"/>
              <a:gd name="T65" fmla="*/ 160785636 h 69"/>
              <a:gd name="T66" fmla="*/ 22035293 w 44"/>
              <a:gd name="T67" fmla="*/ 172068658 h 69"/>
              <a:gd name="T68" fmla="*/ 44072245 w 44"/>
              <a:gd name="T69" fmla="*/ 183351680 h 69"/>
              <a:gd name="T70" fmla="*/ 55089071 w 44"/>
              <a:gd name="T71" fmla="*/ 183351680 h 69"/>
              <a:gd name="T72" fmla="*/ 66107544 w 44"/>
              <a:gd name="T73" fmla="*/ 183351680 h 69"/>
              <a:gd name="T74" fmla="*/ 77124357 w 44"/>
              <a:gd name="T75" fmla="*/ 172068658 h 69"/>
              <a:gd name="T76" fmla="*/ 88142830 w 44"/>
              <a:gd name="T77" fmla="*/ 172068658 h 69"/>
              <a:gd name="T78" fmla="*/ 88142830 w 44"/>
              <a:gd name="T79" fmla="*/ 160785636 h 69"/>
              <a:gd name="T80" fmla="*/ 88142830 w 44"/>
              <a:gd name="T81" fmla="*/ 149502614 h 69"/>
              <a:gd name="T82" fmla="*/ 77124357 w 44"/>
              <a:gd name="T83" fmla="*/ 138219592 h 69"/>
              <a:gd name="T84" fmla="*/ 66107544 w 44"/>
              <a:gd name="T85" fmla="*/ 126934890 h 69"/>
              <a:gd name="T86" fmla="*/ 44072245 w 44"/>
              <a:gd name="T87" fmla="*/ 115651868 h 69"/>
              <a:gd name="T88" fmla="*/ 22035293 w 44"/>
              <a:gd name="T89" fmla="*/ 104368820 h 69"/>
              <a:gd name="T90" fmla="*/ 11018476 w 44"/>
              <a:gd name="T91" fmla="*/ 81802776 h 69"/>
              <a:gd name="T92" fmla="*/ 0 w 44"/>
              <a:gd name="T93" fmla="*/ 67699838 h 69"/>
              <a:gd name="T94" fmla="*/ 0 w 44"/>
              <a:gd name="T95" fmla="*/ 56415137 h 69"/>
              <a:gd name="T96" fmla="*/ 0 w 44"/>
              <a:gd name="T97" fmla="*/ 33849079 h 69"/>
              <a:gd name="T98" fmla="*/ 11018476 w 44"/>
              <a:gd name="T99" fmla="*/ 22566051 h 69"/>
              <a:gd name="T100" fmla="*/ 33053772 w 44"/>
              <a:gd name="T101" fmla="*/ 11283025 h 69"/>
              <a:gd name="T102" fmla="*/ 55089071 w 44"/>
              <a:gd name="T103" fmla="*/ 0 h 69"/>
              <a:gd name="T104" fmla="*/ 66107544 w 44"/>
              <a:gd name="T105" fmla="*/ 11283025 h 69"/>
              <a:gd name="T106" fmla="*/ 77124357 w 44"/>
              <a:gd name="T107" fmla="*/ 11283025 h 69"/>
              <a:gd name="T108" fmla="*/ 88142830 w 44"/>
              <a:gd name="T109" fmla="*/ 11283025 h 69"/>
              <a:gd name="T110" fmla="*/ 88142830 w 44"/>
              <a:gd name="T111" fmla="*/ 11283025 h 69"/>
              <a:gd name="T112" fmla="*/ 99161303 w 44"/>
              <a:gd name="T113" fmla="*/ 11283025 h 69"/>
              <a:gd name="T114" fmla="*/ 99161303 w 44"/>
              <a:gd name="T115" fmla="*/ 11283025 h 69"/>
              <a:gd name="T116" fmla="*/ 99161303 w 44"/>
              <a:gd name="T117" fmla="*/ 11283025 h 69"/>
              <a:gd name="T118" fmla="*/ 99161303 w 44"/>
              <a:gd name="T119" fmla="*/ 0 h 69"/>
              <a:gd name="T120" fmla="*/ 110178142 w 44"/>
              <a:gd name="T121" fmla="*/ 0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
              <a:gd name="T184" fmla="*/ 0 h 69"/>
              <a:gd name="T185" fmla="*/ 44 w 44"/>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 h="69">
                <a:moveTo>
                  <a:pt x="40" y="0"/>
                </a:moveTo>
                <a:lnTo>
                  <a:pt x="40" y="24"/>
                </a:lnTo>
                <a:lnTo>
                  <a:pt x="36" y="24"/>
                </a:lnTo>
                <a:lnTo>
                  <a:pt x="32" y="16"/>
                </a:lnTo>
                <a:lnTo>
                  <a:pt x="28" y="8"/>
                </a:lnTo>
                <a:lnTo>
                  <a:pt x="24" y="8"/>
                </a:lnTo>
                <a:lnTo>
                  <a:pt x="20" y="8"/>
                </a:lnTo>
                <a:lnTo>
                  <a:pt x="16" y="8"/>
                </a:lnTo>
                <a:lnTo>
                  <a:pt x="12" y="8"/>
                </a:lnTo>
                <a:lnTo>
                  <a:pt x="8" y="12"/>
                </a:lnTo>
                <a:lnTo>
                  <a:pt x="8" y="16"/>
                </a:lnTo>
                <a:lnTo>
                  <a:pt x="8" y="20"/>
                </a:lnTo>
                <a:lnTo>
                  <a:pt x="12" y="24"/>
                </a:lnTo>
                <a:lnTo>
                  <a:pt x="20" y="29"/>
                </a:lnTo>
                <a:lnTo>
                  <a:pt x="28" y="33"/>
                </a:lnTo>
                <a:lnTo>
                  <a:pt x="36" y="37"/>
                </a:lnTo>
                <a:lnTo>
                  <a:pt x="40" y="45"/>
                </a:lnTo>
                <a:lnTo>
                  <a:pt x="44" y="49"/>
                </a:lnTo>
                <a:lnTo>
                  <a:pt x="40" y="57"/>
                </a:lnTo>
                <a:lnTo>
                  <a:pt x="36" y="65"/>
                </a:lnTo>
                <a:lnTo>
                  <a:pt x="28" y="69"/>
                </a:lnTo>
                <a:lnTo>
                  <a:pt x="20" y="69"/>
                </a:lnTo>
                <a:lnTo>
                  <a:pt x="16" y="69"/>
                </a:lnTo>
                <a:lnTo>
                  <a:pt x="8" y="69"/>
                </a:lnTo>
                <a:lnTo>
                  <a:pt x="4" y="69"/>
                </a:lnTo>
                <a:lnTo>
                  <a:pt x="0" y="69"/>
                </a:lnTo>
                <a:lnTo>
                  <a:pt x="0" y="49"/>
                </a:lnTo>
                <a:lnTo>
                  <a:pt x="4" y="57"/>
                </a:lnTo>
                <a:lnTo>
                  <a:pt x="8" y="61"/>
                </a:lnTo>
                <a:lnTo>
                  <a:pt x="16" y="65"/>
                </a:lnTo>
                <a:lnTo>
                  <a:pt x="20" y="65"/>
                </a:lnTo>
                <a:lnTo>
                  <a:pt x="24" y="65"/>
                </a:lnTo>
                <a:lnTo>
                  <a:pt x="28" y="61"/>
                </a:lnTo>
                <a:lnTo>
                  <a:pt x="32" y="61"/>
                </a:lnTo>
                <a:lnTo>
                  <a:pt x="32" y="57"/>
                </a:lnTo>
                <a:lnTo>
                  <a:pt x="32" y="53"/>
                </a:lnTo>
                <a:lnTo>
                  <a:pt x="28" y="49"/>
                </a:lnTo>
                <a:lnTo>
                  <a:pt x="24" y="45"/>
                </a:lnTo>
                <a:lnTo>
                  <a:pt x="16" y="41"/>
                </a:lnTo>
                <a:lnTo>
                  <a:pt x="8" y="37"/>
                </a:lnTo>
                <a:lnTo>
                  <a:pt x="4" y="29"/>
                </a:lnTo>
                <a:lnTo>
                  <a:pt x="0" y="24"/>
                </a:lnTo>
                <a:lnTo>
                  <a:pt x="0" y="20"/>
                </a:lnTo>
                <a:lnTo>
                  <a:pt x="0" y="12"/>
                </a:lnTo>
                <a:lnTo>
                  <a:pt x="4" y="8"/>
                </a:lnTo>
                <a:lnTo>
                  <a:pt x="12" y="4"/>
                </a:lnTo>
                <a:lnTo>
                  <a:pt x="20" y="0"/>
                </a:lnTo>
                <a:lnTo>
                  <a:pt x="24" y="4"/>
                </a:lnTo>
                <a:lnTo>
                  <a:pt x="28" y="4"/>
                </a:lnTo>
                <a:lnTo>
                  <a:pt x="32" y="4"/>
                </a:lnTo>
                <a:lnTo>
                  <a:pt x="36" y="4"/>
                </a:lnTo>
                <a:lnTo>
                  <a:pt x="36" y="0"/>
                </a:lnTo>
                <a:lnTo>
                  <a:pt x="40" y="0"/>
                </a:lnTo>
                <a:close/>
              </a:path>
            </a:pathLst>
          </a:custGeom>
          <a:solidFill>
            <a:srgbClr val="000000"/>
          </a:solidFill>
          <a:ln w="0">
            <a:solidFill>
              <a:srgbClr val="000000"/>
            </a:solidFill>
            <a:round/>
            <a:headEnd/>
            <a:tailEnd/>
          </a:ln>
        </p:spPr>
        <p:txBody>
          <a:bodyPr/>
          <a:lstStyle/>
          <a:p>
            <a:endParaRPr lang="en-US"/>
          </a:p>
        </p:txBody>
      </p:sp>
      <p:sp>
        <p:nvSpPr>
          <p:cNvPr id="26685" name="Freeform 107"/>
          <p:cNvSpPr>
            <a:spLocks/>
          </p:cNvSpPr>
          <p:nvPr/>
        </p:nvSpPr>
        <p:spPr bwMode="auto">
          <a:xfrm>
            <a:off x="4116388" y="3224213"/>
            <a:ext cx="184150" cy="115887"/>
          </a:xfrm>
          <a:custGeom>
            <a:avLst/>
            <a:gdLst>
              <a:gd name="T0" fmla="*/ 79919415 w 109"/>
              <a:gd name="T1" fmla="*/ 33849079 h 69"/>
              <a:gd name="T2" fmla="*/ 102752319 w 109"/>
              <a:gd name="T3" fmla="*/ 11283025 h 69"/>
              <a:gd name="T4" fmla="*/ 117023121 w 109"/>
              <a:gd name="T5" fmla="*/ 11283025 h 69"/>
              <a:gd name="T6" fmla="*/ 151275012 w 109"/>
              <a:gd name="T7" fmla="*/ 11283025 h 69"/>
              <a:gd name="T8" fmla="*/ 174107916 w 109"/>
              <a:gd name="T9" fmla="*/ 22566051 h 69"/>
              <a:gd name="T10" fmla="*/ 196942510 w 109"/>
              <a:gd name="T11" fmla="*/ 22566051 h 69"/>
              <a:gd name="T12" fmla="*/ 231192763 w 109"/>
              <a:gd name="T13" fmla="*/ 11283025 h 69"/>
              <a:gd name="T14" fmla="*/ 254027357 w 109"/>
              <a:gd name="T15" fmla="*/ 11283025 h 69"/>
              <a:gd name="T16" fmla="*/ 276861951 w 109"/>
              <a:gd name="T17" fmla="*/ 22566051 h 69"/>
              <a:gd name="T18" fmla="*/ 288277558 w 109"/>
              <a:gd name="T19" fmla="*/ 45132101 h 69"/>
              <a:gd name="T20" fmla="*/ 288277558 w 109"/>
              <a:gd name="T21" fmla="*/ 149502614 h 69"/>
              <a:gd name="T22" fmla="*/ 288277558 w 109"/>
              <a:gd name="T23" fmla="*/ 172068658 h 69"/>
              <a:gd name="T24" fmla="*/ 299694855 w 109"/>
              <a:gd name="T25" fmla="*/ 183351680 h 69"/>
              <a:gd name="T26" fmla="*/ 311112152 w 109"/>
              <a:gd name="T27" fmla="*/ 194634702 h 69"/>
              <a:gd name="T28" fmla="*/ 231192763 w 109"/>
              <a:gd name="T29" fmla="*/ 194634702 h 69"/>
              <a:gd name="T30" fmla="*/ 231192763 w 109"/>
              <a:gd name="T31" fmla="*/ 194634702 h 69"/>
              <a:gd name="T32" fmla="*/ 254027357 w 109"/>
              <a:gd name="T33" fmla="*/ 183351680 h 69"/>
              <a:gd name="T34" fmla="*/ 254027357 w 109"/>
              <a:gd name="T35" fmla="*/ 172068658 h 69"/>
              <a:gd name="T36" fmla="*/ 254027357 w 109"/>
              <a:gd name="T37" fmla="*/ 149502614 h 69"/>
              <a:gd name="T38" fmla="*/ 254027357 w 109"/>
              <a:gd name="T39" fmla="*/ 56415137 h 69"/>
              <a:gd name="T40" fmla="*/ 242610060 w 109"/>
              <a:gd name="T41" fmla="*/ 33849079 h 69"/>
              <a:gd name="T42" fmla="*/ 219777103 w 109"/>
              <a:gd name="T43" fmla="*/ 33849079 h 69"/>
              <a:gd name="T44" fmla="*/ 196942510 w 109"/>
              <a:gd name="T45" fmla="*/ 45132101 h 69"/>
              <a:gd name="T46" fmla="*/ 174107916 w 109"/>
              <a:gd name="T47" fmla="*/ 56415137 h 69"/>
              <a:gd name="T48" fmla="*/ 174107916 w 109"/>
              <a:gd name="T49" fmla="*/ 149502614 h 69"/>
              <a:gd name="T50" fmla="*/ 185525213 w 109"/>
              <a:gd name="T51" fmla="*/ 172068658 h 69"/>
              <a:gd name="T52" fmla="*/ 185525213 w 109"/>
              <a:gd name="T53" fmla="*/ 183351680 h 69"/>
              <a:gd name="T54" fmla="*/ 208359806 w 109"/>
              <a:gd name="T55" fmla="*/ 194634702 h 69"/>
              <a:gd name="T56" fmla="*/ 117023121 w 109"/>
              <a:gd name="T57" fmla="*/ 194634702 h 69"/>
              <a:gd name="T58" fmla="*/ 128440418 w 109"/>
              <a:gd name="T59" fmla="*/ 183351680 h 69"/>
              <a:gd name="T60" fmla="*/ 139857715 w 109"/>
              <a:gd name="T61" fmla="*/ 183351680 h 69"/>
              <a:gd name="T62" fmla="*/ 139857715 w 109"/>
              <a:gd name="T63" fmla="*/ 160785636 h 69"/>
              <a:gd name="T64" fmla="*/ 139857715 w 109"/>
              <a:gd name="T65" fmla="*/ 67699838 h 69"/>
              <a:gd name="T66" fmla="*/ 139857715 w 109"/>
              <a:gd name="T67" fmla="*/ 45132101 h 69"/>
              <a:gd name="T68" fmla="*/ 117023121 w 109"/>
              <a:gd name="T69" fmla="*/ 33849079 h 69"/>
              <a:gd name="T70" fmla="*/ 91335022 w 109"/>
              <a:gd name="T71" fmla="*/ 33849079 h 69"/>
              <a:gd name="T72" fmla="*/ 68502118 w 109"/>
              <a:gd name="T73" fmla="*/ 56415137 h 69"/>
              <a:gd name="T74" fmla="*/ 68502118 w 109"/>
              <a:gd name="T75" fmla="*/ 172068658 h 69"/>
              <a:gd name="T76" fmla="*/ 68502118 w 109"/>
              <a:gd name="T77" fmla="*/ 183351680 h 69"/>
              <a:gd name="T78" fmla="*/ 79919415 w 109"/>
              <a:gd name="T79" fmla="*/ 183351680 h 69"/>
              <a:gd name="T80" fmla="*/ 91335022 w 109"/>
              <a:gd name="T81" fmla="*/ 194634702 h 69"/>
              <a:gd name="T82" fmla="*/ 0 w 109"/>
              <a:gd name="T83" fmla="*/ 194634702 h 69"/>
              <a:gd name="T84" fmla="*/ 22834600 w 109"/>
              <a:gd name="T85" fmla="*/ 183351680 h 69"/>
              <a:gd name="T86" fmla="*/ 22834600 w 109"/>
              <a:gd name="T87" fmla="*/ 172068658 h 69"/>
              <a:gd name="T88" fmla="*/ 34250214 w 109"/>
              <a:gd name="T89" fmla="*/ 149502614 h 69"/>
              <a:gd name="T90" fmla="*/ 34250214 w 109"/>
              <a:gd name="T91" fmla="*/ 56415137 h 69"/>
              <a:gd name="T92" fmla="*/ 22834600 w 109"/>
              <a:gd name="T93" fmla="*/ 33849079 h 69"/>
              <a:gd name="T94" fmla="*/ 22834600 w 109"/>
              <a:gd name="T95" fmla="*/ 22566051 h 69"/>
              <a:gd name="T96" fmla="*/ 11417300 w 109"/>
              <a:gd name="T97" fmla="*/ 22566051 h 69"/>
              <a:gd name="T98" fmla="*/ 0 w 109"/>
              <a:gd name="T99" fmla="*/ 22566051 h 69"/>
              <a:gd name="T100" fmla="*/ 68502118 w 109"/>
              <a:gd name="T101" fmla="*/ 0 h 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9"/>
              <a:gd name="T154" fmla="*/ 0 h 69"/>
              <a:gd name="T155" fmla="*/ 109 w 109"/>
              <a:gd name="T156" fmla="*/ 69 h 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9" h="69">
                <a:moveTo>
                  <a:pt x="24" y="16"/>
                </a:moveTo>
                <a:lnTo>
                  <a:pt x="28" y="12"/>
                </a:lnTo>
                <a:lnTo>
                  <a:pt x="32" y="8"/>
                </a:lnTo>
                <a:lnTo>
                  <a:pt x="36" y="4"/>
                </a:lnTo>
                <a:lnTo>
                  <a:pt x="41" y="4"/>
                </a:lnTo>
                <a:lnTo>
                  <a:pt x="45" y="0"/>
                </a:lnTo>
                <a:lnTo>
                  <a:pt x="53" y="4"/>
                </a:lnTo>
                <a:lnTo>
                  <a:pt x="57" y="4"/>
                </a:lnTo>
                <a:lnTo>
                  <a:pt x="61" y="8"/>
                </a:lnTo>
                <a:lnTo>
                  <a:pt x="61" y="16"/>
                </a:lnTo>
                <a:lnTo>
                  <a:pt x="69" y="8"/>
                </a:lnTo>
                <a:lnTo>
                  <a:pt x="73" y="4"/>
                </a:lnTo>
                <a:lnTo>
                  <a:pt x="81" y="4"/>
                </a:lnTo>
                <a:lnTo>
                  <a:pt x="85" y="0"/>
                </a:lnTo>
                <a:lnTo>
                  <a:pt x="89" y="4"/>
                </a:lnTo>
                <a:lnTo>
                  <a:pt x="93" y="4"/>
                </a:lnTo>
                <a:lnTo>
                  <a:pt x="97" y="8"/>
                </a:lnTo>
                <a:lnTo>
                  <a:pt x="101" y="12"/>
                </a:lnTo>
                <a:lnTo>
                  <a:pt x="101" y="16"/>
                </a:lnTo>
                <a:lnTo>
                  <a:pt x="101" y="24"/>
                </a:lnTo>
                <a:lnTo>
                  <a:pt x="101" y="53"/>
                </a:lnTo>
                <a:lnTo>
                  <a:pt x="101" y="61"/>
                </a:lnTo>
                <a:lnTo>
                  <a:pt x="105" y="65"/>
                </a:lnTo>
                <a:lnTo>
                  <a:pt x="109" y="65"/>
                </a:lnTo>
                <a:lnTo>
                  <a:pt x="109" y="69"/>
                </a:lnTo>
                <a:lnTo>
                  <a:pt x="81" y="69"/>
                </a:lnTo>
                <a:lnTo>
                  <a:pt x="85" y="65"/>
                </a:lnTo>
                <a:lnTo>
                  <a:pt x="89" y="65"/>
                </a:lnTo>
                <a:lnTo>
                  <a:pt x="89" y="61"/>
                </a:lnTo>
                <a:lnTo>
                  <a:pt x="89" y="57"/>
                </a:lnTo>
                <a:lnTo>
                  <a:pt x="89" y="53"/>
                </a:lnTo>
                <a:lnTo>
                  <a:pt x="89" y="24"/>
                </a:lnTo>
                <a:lnTo>
                  <a:pt x="89" y="20"/>
                </a:lnTo>
                <a:lnTo>
                  <a:pt x="89" y="16"/>
                </a:lnTo>
                <a:lnTo>
                  <a:pt x="85" y="12"/>
                </a:lnTo>
                <a:lnTo>
                  <a:pt x="81" y="12"/>
                </a:lnTo>
                <a:lnTo>
                  <a:pt x="77" y="12"/>
                </a:lnTo>
                <a:lnTo>
                  <a:pt x="73" y="12"/>
                </a:lnTo>
                <a:lnTo>
                  <a:pt x="69" y="16"/>
                </a:lnTo>
                <a:lnTo>
                  <a:pt x="61" y="20"/>
                </a:lnTo>
                <a:lnTo>
                  <a:pt x="61" y="24"/>
                </a:lnTo>
                <a:lnTo>
                  <a:pt x="61" y="53"/>
                </a:lnTo>
                <a:lnTo>
                  <a:pt x="61" y="61"/>
                </a:lnTo>
                <a:lnTo>
                  <a:pt x="65" y="61"/>
                </a:lnTo>
                <a:lnTo>
                  <a:pt x="65" y="65"/>
                </a:lnTo>
                <a:lnTo>
                  <a:pt x="69" y="65"/>
                </a:lnTo>
                <a:lnTo>
                  <a:pt x="73" y="69"/>
                </a:lnTo>
                <a:lnTo>
                  <a:pt x="41" y="69"/>
                </a:lnTo>
                <a:lnTo>
                  <a:pt x="45" y="65"/>
                </a:lnTo>
                <a:lnTo>
                  <a:pt x="49" y="65"/>
                </a:lnTo>
                <a:lnTo>
                  <a:pt x="49" y="61"/>
                </a:lnTo>
                <a:lnTo>
                  <a:pt x="49" y="57"/>
                </a:lnTo>
                <a:lnTo>
                  <a:pt x="49" y="53"/>
                </a:lnTo>
                <a:lnTo>
                  <a:pt x="49" y="24"/>
                </a:lnTo>
                <a:lnTo>
                  <a:pt x="49" y="20"/>
                </a:lnTo>
                <a:lnTo>
                  <a:pt x="49" y="16"/>
                </a:lnTo>
                <a:lnTo>
                  <a:pt x="45" y="12"/>
                </a:lnTo>
                <a:lnTo>
                  <a:pt x="41" y="12"/>
                </a:lnTo>
                <a:lnTo>
                  <a:pt x="36" y="12"/>
                </a:lnTo>
                <a:lnTo>
                  <a:pt x="32" y="12"/>
                </a:lnTo>
                <a:lnTo>
                  <a:pt x="28" y="16"/>
                </a:lnTo>
                <a:lnTo>
                  <a:pt x="24" y="20"/>
                </a:lnTo>
                <a:lnTo>
                  <a:pt x="24" y="53"/>
                </a:lnTo>
                <a:lnTo>
                  <a:pt x="24" y="61"/>
                </a:lnTo>
                <a:lnTo>
                  <a:pt x="24" y="65"/>
                </a:lnTo>
                <a:lnTo>
                  <a:pt x="28" y="65"/>
                </a:lnTo>
                <a:lnTo>
                  <a:pt x="32" y="69"/>
                </a:lnTo>
                <a:lnTo>
                  <a:pt x="0" y="69"/>
                </a:lnTo>
                <a:lnTo>
                  <a:pt x="4" y="65"/>
                </a:lnTo>
                <a:lnTo>
                  <a:pt x="8" y="65"/>
                </a:lnTo>
                <a:lnTo>
                  <a:pt x="8" y="61"/>
                </a:lnTo>
                <a:lnTo>
                  <a:pt x="12" y="61"/>
                </a:lnTo>
                <a:lnTo>
                  <a:pt x="12" y="53"/>
                </a:lnTo>
                <a:lnTo>
                  <a:pt x="12" y="29"/>
                </a:lnTo>
                <a:lnTo>
                  <a:pt x="12" y="20"/>
                </a:lnTo>
                <a:lnTo>
                  <a:pt x="12" y="12"/>
                </a:lnTo>
                <a:lnTo>
                  <a:pt x="8" y="12"/>
                </a:lnTo>
                <a:lnTo>
                  <a:pt x="8" y="8"/>
                </a:lnTo>
                <a:lnTo>
                  <a:pt x="4" y="8"/>
                </a:lnTo>
                <a:lnTo>
                  <a:pt x="4" y="12"/>
                </a:lnTo>
                <a:lnTo>
                  <a:pt x="0" y="8"/>
                </a:lnTo>
                <a:lnTo>
                  <a:pt x="20" y="0"/>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26686" name="Freeform 108"/>
          <p:cNvSpPr>
            <a:spLocks noEditPoints="1"/>
          </p:cNvSpPr>
          <p:nvPr/>
        </p:nvSpPr>
        <p:spPr bwMode="auto">
          <a:xfrm>
            <a:off x="4316413" y="3224213"/>
            <a:ext cx="95250" cy="115887"/>
          </a:xfrm>
          <a:custGeom>
            <a:avLst/>
            <a:gdLst>
              <a:gd name="T0" fmla="*/ 34716928 w 56"/>
              <a:gd name="T1" fmla="*/ 81802776 h 69"/>
              <a:gd name="T2" fmla="*/ 34716928 w 56"/>
              <a:gd name="T3" fmla="*/ 115651868 h 69"/>
              <a:gd name="T4" fmla="*/ 57860984 w 56"/>
              <a:gd name="T5" fmla="*/ 138219592 h 69"/>
              <a:gd name="T6" fmla="*/ 81005027 w 56"/>
              <a:gd name="T7" fmla="*/ 160785636 h 69"/>
              <a:gd name="T8" fmla="*/ 104149070 w 56"/>
              <a:gd name="T9" fmla="*/ 160785636 h 69"/>
              <a:gd name="T10" fmla="*/ 115721968 w 56"/>
              <a:gd name="T11" fmla="*/ 160785636 h 69"/>
              <a:gd name="T12" fmla="*/ 138866011 w 56"/>
              <a:gd name="T13" fmla="*/ 160785636 h 69"/>
              <a:gd name="T14" fmla="*/ 150437182 w 56"/>
              <a:gd name="T15" fmla="*/ 138219592 h 69"/>
              <a:gd name="T16" fmla="*/ 150437182 w 56"/>
              <a:gd name="T17" fmla="*/ 126934890 h 69"/>
              <a:gd name="T18" fmla="*/ 162010054 w 56"/>
              <a:gd name="T19" fmla="*/ 126934890 h 69"/>
              <a:gd name="T20" fmla="*/ 150437182 w 56"/>
              <a:gd name="T21" fmla="*/ 149502614 h 69"/>
              <a:gd name="T22" fmla="*/ 138866011 w 56"/>
              <a:gd name="T23" fmla="*/ 172068658 h 69"/>
              <a:gd name="T24" fmla="*/ 115721968 w 56"/>
              <a:gd name="T25" fmla="*/ 194634702 h 69"/>
              <a:gd name="T26" fmla="*/ 81005027 w 56"/>
              <a:gd name="T27" fmla="*/ 194634702 h 69"/>
              <a:gd name="T28" fmla="*/ 57860984 w 56"/>
              <a:gd name="T29" fmla="*/ 194634702 h 69"/>
              <a:gd name="T30" fmla="*/ 23144049 w 56"/>
              <a:gd name="T31" fmla="*/ 172068658 h 69"/>
              <a:gd name="T32" fmla="*/ 11572875 w 56"/>
              <a:gd name="T33" fmla="*/ 138219592 h 69"/>
              <a:gd name="T34" fmla="*/ 0 w 56"/>
              <a:gd name="T35" fmla="*/ 104368820 h 69"/>
              <a:gd name="T36" fmla="*/ 11572875 w 56"/>
              <a:gd name="T37" fmla="*/ 56415137 h 69"/>
              <a:gd name="T38" fmla="*/ 23144049 w 56"/>
              <a:gd name="T39" fmla="*/ 33849079 h 69"/>
              <a:gd name="T40" fmla="*/ 57860984 w 56"/>
              <a:gd name="T41" fmla="*/ 11283025 h 69"/>
              <a:gd name="T42" fmla="*/ 92577899 w 56"/>
              <a:gd name="T43" fmla="*/ 0 h 69"/>
              <a:gd name="T44" fmla="*/ 115721968 w 56"/>
              <a:gd name="T45" fmla="*/ 11283025 h 69"/>
              <a:gd name="T46" fmla="*/ 138866011 w 56"/>
              <a:gd name="T47" fmla="*/ 22566051 h 69"/>
              <a:gd name="T48" fmla="*/ 150437182 w 56"/>
              <a:gd name="T49" fmla="*/ 45132101 h 69"/>
              <a:gd name="T50" fmla="*/ 162010054 w 56"/>
              <a:gd name="T51" fmla="*/ 81802776 h 69"/>
              <a:gd name="T52" fmla="*/ 34716928 w 56"/>
              <a:gd name="T53" fmla="*/ 81802776 h 69"/>
              <a:gd name="T54" fmla="*/ 34716928 w 56"/>
              <a:gd name="T55" fmla="*/ 67699838 h 69"/>
              <a:gd name="T56" fmla="*/ 115721968 w 56"/>
              <a:gd name="T57" fmla="*/ 67699838 h 69"/>
              <a:gd name="T58" fmla="*/ 115721968 w 56"/>
              <a:gd name="T59" fmla="*/ 45132101 h 69"/>
              <a:gd name="T60" fmla="*/ 115721968 w 56"/>
              <a:gd name="T61" fmla="*/ 45132101 h 69"/>
              <a:gd name="T62" fmla="*/ 104149070 w 56"/>
              <a:gd name="T63" fmla="*/ 33849079 h 69"/>
              <a:gd name="T64" fmla="*/ 92577899 w 56"/>
              <a:gd name="T65" fmla="*/ 22566051 h 69"/>
              <a:gd name="T66" fmla="*/ 92577899 w 56"/>
              <a:gd name="T67" fmla="*/ 22566051 h 69"/>
              <a:gd name="T68" fmla="*/ 81005027 w 56"/>
              <a:gd name="T69" fmla="*/ 22566051 h 69"/>
              <a:gd name="T70" fmla="*/ 57860984 w 56"/>
              <a:gd name="T71" fmla="*/ 22566051 h 69"/>
              <a:gd name="T72" fmla="*/ 46288099 w 56"/>
              <a:gd name="T73" fmla="*/ 33849079 h 69"/>
              <a:gd name="T74" fmla="*/ 34716928 w 56"/>
              <a:gd name="T75" fmla="*/ 45132101 h 69"/>
              <a:gd name="T76" fmla="*/ 34716928 w 56"/>
              <a:gd name="T77" fmla="*/ 67699838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
              <a:gd name="T118" fmla="*/ 0 h 69"/>
              <a:gd name="T119" fmla="*/ 56 w 56"/>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 h="69">
                <a:moveTo>
                  <a:pt x="12" y="29"/>
                </a:moveTo>
                <a:lnTo>
                  <a:pt x="12" y="41"/>
                </a:lnTo>
                <a:lnTo>
                  <a:pt x="20" y="49"/>
                </a:lnTo>
                <a:lnTo>
                  <a:pt x="28" y="57"/>
                </a:lnTo>
                <a:lnTo>
                  <a:pt x="36" y="57"/>
                </a:lnTo>
                <a:lnTo>
                  <a:pt x="40" y="57"/>
                </a:lnTo>
                <a:lnTo>
                  <a:pt x="48" y="57"/>
                </a:lnTo>
                <a:lnTo>
                  <a:pt x="52" y="49"/>
                </a:lnTo>
                <a:lnTo>
                  <a:pt x="52" y="45"/>
                </a:lnTo>
                <a:lnTo>
                  <a:pt x="56" y="45"/>
                </a:lnTo>
                <a:lnTo>
                  <a:pt x="52" y="53"/>
                </a:lnTo>
                <a:lnTo>
                  <a:pt x="48" y="61"/>
                </a:lnTo>
                <a:lnTo>
                  <a:pt x="40" y="69"/>
                </a:lnTo>
                <a:lnTo>
                  <a:pt x="28" y="69"/>
                </a:lnTo>
                <a:lnTo>
                  <a:pt x="20" y="69"/>
                </a:lnTo>
                <a:lnTo>
                  <a:pt x="8" y="61"/>
                </a:lnTo>
                <a:lnTo>
                  <a:pt x="4" y="49"/>
                </a:lnTo>
                <a:lnTo>
                  <a:pt x="0" y="37"/>
                </a:lnTo>
                <a:lnTo>
                  <a:pt x="4" y="20"/>
                </a:lnTo>
                <a:lnTo>
                  <a:pt x="8" y="12"/>
                </a:lnTo>
                <a:lnTo>
                  <a:pt x="20" y="4"/>
                </a:lnTo>
                <a:lnTo>
                  <a:pt x="32" y="0"/>
                </a:lnTo>
                <a:lnTo>
                  <a:pt x="40" y="4"/>
                </a:lnTo>
                <a:lnTo>
                  <a:pt x="48" y="8"/>
                </a:lnTo>
                <a:lnTo>
                  <a:pt x="52" y="16"/>
                </a:lnTo>
                <a:lnTo>
                  <a:pt x="56" y="29"/>
                </a:lnTo>
                <a:lnTo>
                  <a:pt x="12" y="29"/>
                </a:lnTo>
                <a:close/>
                <a:moveTo>
                  <a:pt x="12" y="24"/>
                </a:moveTo>
                <a:lnTo>
                  <a:pt x="40" y="24"/>
                </a:lnTo>
                <a:lnTo>
                  <a:pt x="40" y="16"/>
                </a:lnTo>
                <a:lnTo>
                  <a:pt x="36" y="12"/>
                </a:lnTo>
                <a:lnTo>
                  <a:pt x="32" y="8"/>
                </a:lnTo>
                <a:lnTo>
                  <a:pt x="28" y="8"/>
                </a:lnTo>
                <a:lnTo>
                  <a:pt x="20" y="8"/>
                </a:lnTo>
                <a:lnTo>
                  <a:pt x="16" y="12"/>
                </a:lnTo>
                <a:lnTo>
                  <a:pt x="12" y="16"/>
                </a:lnTo>
                <a:lnTo>
                  <a:pt x="12" y="24"/>
                </a:lnTo>
                <a:close/>
              </a:path>
            </a:pathLst>
          </a:custGeom>
          <a:solidFill>
            <a:srgbClr val="000000"/>
          </a:solidFill>
          <a:ln w="0">
            <a:solidFill>
              <a:srgbClr val="000000"/>
            </a:solidFill>
            <a:round/>
            <a:headEnd/>
            <a:tailEnd/>
          </a:ln>
        </p:spPr>
        <p:txBody>
          <a:bodyPr/>
          <a:lstStyle/>
          <a:p>
            <a:endParaRPr lang="en-US"/>
          </a:p>
        </p:txBody>
      </p:sp>
      <p:sp>
        <p:nvSpPr>
          <p:cNvPr id="26687" name="Freeform 109"/>
          <p:cNvSpPr>
            <a:spLocks noEditPoints="1"/>
          </p:cNvSpPr>
          <p:nvPr/>
        </p:nvSpPr>
        <p:spPr bwMode="auto">
          <a:xfrm>
            <a:off x="4424363" y="3224213"/>
            <a:ext cx="103187" cy="115887"/>
          </a:xfrm>
          <a:custGeom>
            <a:avLst/>
            <a:gdLst>
              <a:gd name="T0" fmla="*/ 82982653 w 61"/>
              <a:gd name="T1" fmla="*/ 183351680 h 69"/>
              <a:gd name="T2" fmla="*/ 60090369 w 61"/>
              <a:gd name="T3" fmla="*/ 194634702 h 69"/>
              <a:gd name="T4" fmla="*/ 37199763 w 61"/>
              <a:gd name="T5" fmla="*/ 194634702 h 69"/>
              <a:gd name="T6" fmla="*/ 11445299 w 61"/>
              <a:gd name="T7" fmla="*/ 172068658 h 69"/>
              <a:gd name="T8" fmla="*/ 11445299 w 61"/>
              <a:gd name="T9" fmla="*/ 138219592 h 69"/>
              <a:gd name="T10" fmla="*/ 22892291 w 61"/>
              <a:gd name="T11" fmla="*/ 115651868 h 69"/>
              <a:gd name="T12" fmla="*/ 71537357 w 61"/>
              <a:gd name="T13" fmla="*/ 93085798 h 69"/>
              <a:gd name="T14" fmla="*/ 105874937 w 61"/>
              <a:gd name="T15" fmla="*/ 67699838 h 69"/>
              <a:gd name="T16" fmla="*/ 105874937 w 61"/>
              <a:gd name="T17" fmla="*/ 22566051 h 69"/>
              <a:gd name="T18" fmla="*/ 82982653 w 61"/>
              <a:gd name="T19" fmla="*/ 22566051 h 69"/>
              <a:gd name="T20" fmla="*/ 60090369 w 61"/>
              <a:gd name="T21" fmla="*/ 22566051 h 69"/>
              <a:gd name="T22" fmla="*/ 48645059 w 61"/>
              <a:gd name="T23" fmla="*/ 45132101 h 69"/>
              <a:gd name="T24" fmla="*/ 48645059 w 61"/>
              <a:gd name="T25" fmla="*/ 56415137 h 69"/>
              <a:gd name="T26" fmla="*/ 37199763 w 61"/>
              <a:gd name="T27" fmla="*/ 67699838 h 69"/>
              <a:gd name="T28" fmla="*/ 22892291 w 61"/>
              <a:gd name="T29" fmla="*/ 67699838 h 69"/>
              <a:gd name="T30" fmla="*/ 11445299 w 61"/>
              <a:gd name="T31" fmla="*/ 56415137 h 69"/>
              <a:gd name="T32" fmla="*/ 22892291 w 61"/>
              <a:gd name="T33" fmla="*/ 33849079 h 69"/>
              <a:gd name="T34" fmla="*/ 60090369 w 61"/>
              <a:gd name="T35" fmla="*/ 11283025 h 69"/>
              <a:gd name="T36" fmla="*/ 105874937 w 61"/>
              <a:gd name="T37" fmla="*/ 11283025 h 69"/>
              <a:gd name="T38" fmla="*/ 140212543 w 61"/>
              <a:gd name="T39" fmla="*/ 22566051 h 69"/>
              <a:gd name="T40" fmla="*/ 140212543 w 61"/>
              <a:gd name="T41" fmla="*/ 45132101 h 69"/>
              <a:gd name="T42" fmla="*/ 140212543 w 61"/>
              <a:gd name="T43" fmla="*/ 126934890 h 69"/>
              <a:gd name="T44" fmla="*/ 151657839 w 61"/>
              <a:gd name="T45" fmla="*/ 160785636 h 69"/>
              <a:gd name="T46" fmla="*/ 151657839 w 61"/>
              <a:gd name="T47" fmla="*/ 172068658 h 69"/>
              <a:gd name="T48" fmla="*/ 151657839 w 61"/>
              <a:gd name="T49" fmla="*/ 172068658 h 69"/>
              <a:gd name="T50" fmla="*/ 163104827 w 61"/>
              <a:gd name="T51" fmla="*/ 172068658 h 69"/>
              <a:gd name="T52" fmla="*/ 174550123 w 61"/>
              <a:gd name="T53" fmla="*/ 160785636 h 69"/>
              <a:gd name="T54" fmla="*/ 151657839 w 61"/>
              <a:gd name="T55" fmla="*/ 194634702 h 69"/>
              <a:gd name="T56" fmla="*/ 128767247 w 61"/>
              <a:gd name="T57" fmla="*/ 194634702 h 69"/>
              <a:gd name="T58" fmla="*/ 117320259 w 61"/>
              <a:gd name="T59" fmla="*/ 183351680 h 69"/>
              <a:gd name="T60" fmla="*/ 105874937 w 61"/>
              <a:gd name="T61" fmla="*/ 149502614 h 69"/>
              <a:gd name="T62" fmla="*/ 82982653 w 61"/>
              <a:gd name="T63" fmla="*/ 93085798 h 69"/>
              <a:gd name="T64" fmla="*/ 60090369 w 61"/>
              <a:gd name="T65" fmla="*/ 115651868 h 69"/>
              <a:gd name="T66" fmla="*/ 48645059 w 61"/>
              <a:gd name="T67" fmla="*/ 126934890 h 69"/>
              <a:gd name="T68" fmla="*/ 48645059 w 61"/>
              <a:gd name="T69" fmla="*/ 149502614 h 69"/>
              <a:gd name="T70" fmla="*/ 60090369 w 61"/>
              <a:gd name="T71" fmla="*/ 172068658 h 69"/>
              <a:gd name="T72" fmla="*/ 82982653 w 61"/>
              <a:gd name="T73" fmla="*/ 172068658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
              <a:gd name="T112" fmla="*/ 0 h 69"/>
              <a:gd name="T113" fmla="*/ 61 w 61"/>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 h="69">
                <a:moveTo>
                  <a:pt x="37" y="57"/>
                </a:moveTo>
                <a:lnTo>
                  <a:pt x="29" y="65"/>
                </a:lnTo>
                <a:lnTo>
                  <a:pt x="25" y="69"/>
                </a:lnTo>
                <a:lnTo>
                  <a:pt x="21" y="69"/>
                </a:lnTo>
                <a:lnTo>
                  <a:pt x="17" y="69"/>
                </a:lnTo>
                <a:lnTo>
                  <a:pt x="13" y="69"/>
                </a:lnTo>
                <a:lnTo>
                  <a:pt x="8" y="65"/>
                </a:lnTo>
                <a:lnTo>
                  <a:pt x="4" y="61"/>
                </a:lnTo>
                <a:lnTo>
                  <a:pt x="0" y="53"/>
                </a:lnTo>
                <a:lnTo>
                  <a:pt x="4" y="49"/>
                </a:lnTo>
                <a:lnTo>
                  <a:pt x="4" y="45"/>
                </a:lnTo>
                <a:lnTo>
                  <a:pt x="8" y="41"/>
                </a:lnTo>
                <a:lnTo>
                  <a:pt x="13" y="37"/>
                </a:lnTo>
                <a:lnTo>
                  <a:pt x="25" y="33"/>
                </a:lnTo>
                <a:lnTo>
                  <a:pt x="37" y="24"/>
                </a:lnTo>
                <a:lnTo>
                  <a:pt x="37" y="16"/>
                </a:lnTo>
                <a:lnTo>
                  <a:pt x="37" y="8"/>
                </a:lnTo>
                <a:lnTo>
                  <a:pt x="33" y="8"/>
                </a:lnTo>
                <a:lnTo>
                  <a:pt x="29" y="8"/>
                </a:lnTo>
                <a:lnTo>
                  <a:pt x="25" y="8"/>
                </a:lnTo>
                <a:lnTo>
                  <a:pt x="21" y="8"/>
                </a:lnTo>
                <a:lnTo>
                  <a:pt x="17" y="12"/>
                </a:lnTo>
                <a:lnTo>
                  <a:pt x="17" y="16"/>
                </a:lnTo>
                <a:lnTo>
                  <a:pt x="17" y="20"/>
                </a:lnTo>
                <a:lnTo>
                  <a:pt x="17" y="24"/>
                </a:lnTo>
                <a:lnTo>
                  <a:pt x="13" y="24"/>
                </a:lnTo>
                <a:lnTo>
                  <a:pt x="8" y="24"/>
                </a:lnTo>
                <a:lnTo>
                  <a:pt x="4" y="20"/>
                </a:lnTo>
                <a:lnTo>
                  <a:pt x="8" y="12"/>
                </a:lnTo>
                <a:lnTo>
                  <a:pt x="13" y="8"/>
                </a:lnTo>
                <a:lnTo>
                  <a:pt x="21" y="4"/>
                </a:lnTo>
                <a:lnTo>
                  <a:pt x="29" y="0"/>
                </a:lnTo>
                <a:lnTo>
                  <a:pt x="37" y="4"/>
                </a:lnTo>
                <a:lnTo>
                  <a:pt x="45" y="4"/>
                </a:lnTo>
                <a:lnTo>
                  <a:pt x="49" y="8"/>
                </a:lnTo>
                <a:lnTo>
                  <a:pt x="49" y="12"/>
                </a:lnTo>
                <a:lnTo>
                  <a:pt x="49" y="16"/>
                </a:lnTo>
                <a:lnTo>
                  <a:pt x="49" y="24"/>
                </a:lnTo>
                <a:lnTo>
                  <a:pt x="49" y="45"/>
                </a:lnTo>
                <a:lnTo>
                  <a:pt x="49" y="53"/>
                </a:lnTo>
                <a:lnTo>
                  <a:pt x="53" y="57"/>
                </a:lnTo>
                <a:lnTo>
                  <a:pt x="53" y="61"/>
                </a:lnTo>
                <a:lnTo>
                  <a:pt x="57" y="61"/>
                </a:lnTo>
                <a:lnTo>
                  <a:pt x="61" y="57"/>
                </a:lnTo>
                <a:lnTo>
                  <a:pt x="61" y="61"/>
                </a:lnTo>
                <a:lnTo>
                  <a:pt x="53" y="69"/>
                </a:lnTo>
                <a:lnTo>
                  <a:pt x="45" y="69"/>
                </a:lnTo>
                <a:lnTo>
                  <a:pt x="41" y="69"/>
                </a:lnTo>
                <a:lnTo>
                  <a:pt x="41" y="65"/>
                </a:lnTo>
                <a:lnTo>
                  <a:pt x="37" y="57"/>
                </a:lnTo>
                <a:close/>
                <a:moveTo>
                  <a:pt x="37" y="53"/>
                </a:moveTo>
                <a:lnTo>
                  <a:pt x="37" y="33"/>
                </a:lnTo>
                <a:lnTo>
                  <a:pt x="29" y="33"/>
                </a:lnTo>
                <a:lnTo>
                  <a:pt x="25" y="37"/>
                </a:lnTo>
                <a:lnTo>
                  <a:pt x="21" y="41"/>
                </a:lnTo>
                <a:lnTo>
                  <a:pt x="17" y="45"/>
                </a:lnTo>
                <a:lnTo>
                  <a:pt x="13" y="49"/>
                </a:lnTo>
                <a:lnTo>
                  <a:pt x="17" y="53"/>
                </a:lnTo>
                <a:lnTo>
                  <a:pt x="17" y="57"/>
                </a:lnTo>
                <a:lnTo>
                  <a:pt x="21" y="61"/>
                </a:lnTo>
                <a:lnTo>
                  <a:pt x="25" y="61"/>
                </a:lnTo>
                <a:lnTo>
                  <a:pt x="29" y="61"/>
                </a:lnTo>
                <a:lnTo>
                  <a:pt x="37" y="53"/>
                </a:lnTo>
                <a:close/>
              </a:path>
            </a:pathLst>
          </a:custGeom>
          <a:solidFill>
            <a:srgbClr val="000000"/>
          </a:solidFill>
          <a:ln w="0">
            <a:solidFill>
              <a:srgbClr val="000000"/>
            </a:solidFill>
            <a:round/>
            <a:headEnd/>
            <a:tailEnd/>
          </a:ln>
        </p:spPr>
        <p:txBody>
          <a:bodyPr/>
          <a:lstStyle/>
          <a:p>
            <a:endParaRPr lang="en-US"/>
          </a:p>
        </p:txBody>
      </p:sp>
      <p:sp>
        <p:nvSpPr>
          <p:cNvPr id="26688" name="Freeform 110"/>
          <p:cNvSpPr>
            <a:spLocks/>
          </p:cNvSpPr>
          <p:nvPr/>
        </p:nvSpPr>
        <p:spPr bwMode="auto">
          <a:xfrm>
            <a:off x="4527550" y="3197225"/>
            <a:ext cx="76200" cy="142875"/>
          </a:xfrm>
          <a:custGeom>
            <a:avLst/>
            <a:gdLst>
              <a:gd name="T0" fmla="*/ 68817070 w 45"/>
              <a:gd name="T1" fmla="*/ 0 h 85"/>
              <a:gd name="T2" fmla="*/ 68817070 w 45"/>
              <a:gd name="T3" fmla="*/ 56507909 h 85"/>
              <a:gd name="T4" fmla="*/ 117563066 w 45"/>
              <a:gd name="T5" fmla="*/ 56507909 h 85"/>
              <a:gd name="T6" fmla="*/ 117563066 w 45"/>
              <a:gd name="T7" fmla="*/ 67808477 h 85"/>
              <a:gd name="T8" fmla="*/ 68817070 w 45"/>
              <a:gd name="T9" fmla="*/ 67808477 h 85"/>
              <a:gd name="T10" fmla="*/ 68817070 w 45"/>
              <a:gd name="T11" fmla="*/ 183648150 h 85"/>
              <a:gd name="T12" fmla="*/ 68817070 w 45"/>
              <a:gd name="T13" fmla="*/ 206250967 h 85"/>
              <a:gd name="T14" fmla="*/ 83154518 w 45"/>
              <a:gd name="T15" fmla="*/ 206250967 h 85"/>
              <a:gd name="T16" fmla="*/ 83154518 w 45"/>
              <a:gd name="T17" fmla="*/ 217553216 h 85"/>
              <a:gd name="T18" fmla="*/ 94623461 w 45"/>
              <a:gd name="T19" fmla="*/ 217553216 h 85"/>
              <a:gd name="T20" fmla="*/ 94623461 w 45"/>
              <a:gd name="T21" fmla="*/ 217553216 h 85"/>
              <a:gd name="T22" fmla="*/ 106092404 w 45"/>
              <a:gd name="T23" fmla="*/ 217553216 h 85"/>
              <a:gd name="T24" fmla="*/ 106092404 w 45"/>
              <a:gd name="T25" fmla="*/ 206250967 h 85"/>
              <a:gd name="T26" fmla="*/ 117563066 w 45"/>
              <a:gd name="T27" fmla="*/ 206250967 h 85"/>
              <a:gd name="T28" fmla="*/ 129032009 w 45"/>
              <a:gd name="T29" fmla="*/ 206250967 h 85"/>
              <a:gd name="T30" fmla="*/ 117563066 w 45"/>
              <a:gd name="T31" fmla="*/ 217553216 h 85"/>
              <a:gd name="T32" fmla="*/ 106092404 w 45"/>
              <a:gd name="T33" fmla="*/ 228853836 h 85"/>
              <a:gd name="T34" fmla="*/ 94623461 w 45"/>
              <a:gd name="T35" fmla="*/ 240156085 h 85"/>
              <a:gd name="T36" fmla="*/ 68817070 w 45"/>
              <a:gd name="T37" fmla="*/ 240156085 h 85"/>
              <a:gd name="T38" fmla="*/ 57348127 w 45"/>
              <a:gd name="T39" fmla="*/ 240156085 h 85"/>
              <a:gd name="T40" fmla="*/ 57348127 w 45"/>
              <a:gd name="T41" fmla="*/ 240156085 h 85"/>
              <a:gd name="T42" fmla="*/ 45877478 w 45"/>
              <a:gd name="T43" fmla="*/ 228853836 h 85"/>
              <a:gd name="T44" fmla="*/ 34408535 w 45"/>
              <a:gd name="T45" fmla="*/ 228853836 h 85"/>
              <a:gd name="T46" fmla="*/ 34408535 w 45"/>
              <a:gd name="T47" fmla="*/ 206250967 h 85"/>
              <a:gd name="T48" fmla="*/ 34408535 w 45"/>
              <a:gd name="T49" fmla="*/ 194950399 h 85"/>
              <a:gd name="T50" fmla="*/ 34408535 w 45"/>
              <a:gd name="T51" fmla="*/ 67808477 h 85"/>
              <a:gd name="T52" fmla="*/ 0 w 45"/>
              <a:gd name="T53" fmla="*/ 67808477 h 85"/>
              <a:gd name="T54" fmla="*/ 0 w 45"/>
              <a:gd name="T55" fmla="*/ 56507909 h 85"/>
              <a:gd name="T56" fmla="*/ 11468946 w 45"/>
              <a:gd name="T57" fmla="*/ 56507909 h 85"/>
              <a:gd name="T58" fmla="*/ 34408535 w 45"/>
              <a:gd name="T59" fmla="*/ 45205647 h 85"/>
              <a:gd name="T60" fmla="*/ 45877478 w 45"/>
              <a:gd name="T61" fmla="*/ 33905079 h 85"/>
              <a:gd name="T62" fmla="*/ 45877478 w 45"/>
              <a:gd name="T63" fmla="*/ 22602823 h 85"/>
              <a:gd name="T64" fmla="*/ 57348127 w 45"/>
              <a:gd name="T65" fmla="*/ 11302252 h 85"/>
              <a:gd name="T66" fmla="*/ 68817070 w 45"/>
              <a:gd name="T67" fmla="*/ 0 h 85"/>
              <a:gd name="T68" fmla="*/ 68817070 w 45"/>
              <a:gd name="T69" fmla="*/ 0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85"/>
              <a:gd name="T107" fmla="*/ 45 w 45"/>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85">
                <a:moveTo>
                  <a:pt x="24" y="0"/>
                </a:moveTo>
                <a:lnTo>
                  <a:pt x="24" y="20"/>
                </a:lnTo>
                <a:lnTo>
                  <a:pt x="41" y="20"/>
                </a:lnTo>
                <a:lnTo>
                  <a:pt x="41" y="24"/>
                </a:lnTo>
                <a:lnTo>
                  <a:pt x="24" y="24"/>
                </a:lnTo>
                <a:lnTo>
                  <a:pt x="24" y="65"/>
                </a:lnTo>
                <a:lnTo>
                  <a:pt x="24" y="73"/>
                </a:lnTo>
                <a:lnTo>
                  <a:pt x="29" y="73"/>
                </a:lnTo>
                <a:lnTo>
                  <a:pt x="29" y="77"/>
                </a:lnTo>
                <a:lnTo>
                  <a:pt x="33" y="77"/>
                </a:lnTo>
                <a:lnTo>
                  <a:pt x="37" y="77"/>
                </a:lnTo>
                <a:lnTo>
                  <a:pt x="37" y="73"/>
                </a:lnTo>
                <a:lnTo>
                  <a:pt x="41" y="73"/>
                </a:lnTo>
                <a:lnTo>
                  <a:pt x="45" y="73"/>
                </a:lnTo>
                <a:lnTo>
                  <a:pt x="41" y="77"/>
                </a:lnTo>
                <a:lnTo>
                  <a:pt x="37" y="81"/>
                </a:lnTo>
                <a:lnTo>
                  <a:pt x="33" y="85"/>
                </a:lnTo>
                <a:lnTo>
                  <a:pt x="24" y="85"/>
                </a:lnTo>
                <a:lnTo>
                  <a:pt x="20" y="85"/>
                </a:lnTo>
                <a:lnTo>
                  <a:pt x="16" y="81"/>
                </a:lnTo>
                <a:lnTo>
                  <a:pt x="12" y="81"/>
                </a:lnTo>
                <a:lnTo>
                  <a:pt x="12" y="73"/>
                </a:lnTo>
                <a:lnTo>
                  <a:pt x="12" y="69"/>
                </a:lnTo>
                <a:lnTo>
                  <a:pt x="12" y="24"/>
                </a:lnTo>
                <a:lnTo>
                  <a:pt x="0" y="24"/>
                </a:lnTo>
                <a:lnTo>
                  <a:pt x="0" y="20"/>
                </a:lnTo>
                <a:lnTo>
                  <a:pt x="4" y="20"/>
                </a:lnTo>
                <a:lnTo>
                  <a:pt x="12" y="16"/>
                </a:lnTo>
                <a:lnTo>
                  <a:pt x="16" y="12"/>
                </a:lnTo>
                <a:lnTo>
                  <a:pt x="16" y="8"/>
                </a:lnTo>
                <a:lnTo>
                  <a:pt x="20" y="4"/>
                </a:lnTo>
                <a:lnTo>
                  <a:pt x="24" y="0"/>
                </a:lnTo>
                <a:close/>
              </a:path>
            </a:pathLst>
          </a:custGeom>
          <a:solidFill>
            <a:srgbClr val="000000"/>
          </a:solidFill>
          <a:ln w="0">
            <a:solidFill>
              <a:srgbClr val="000000"/>
            </a:solidFill>
            <a:round/>
            <a:headEnd/>
            <a:tailEnd/>
          </a:ln>
        </p:spPr>
        <p:txBody>
          <a:bodyPr/>
          <a:lstStyle/>
          <a:p>
            <a:endParaRPr lang="en-US"/>
          </a:p>
        </p:txBody>
      </p:sp>
      <p:sp>
        <p:nvSpPr>
          <p:cNvPr id="26689" name="Line 111"/>
          <p:cNvSpPr>
            <a:spLocks noChangeShapeType="1"/>
          </p:cNvSpPr>
          <p:nvPr/>
        </p:nvSpPr>
        <p:spPr bwMode="auto">
          <a:xfrm flipH="1">
            <a:off x="1631950" y="992188"/>
            <a:ext cx="1014413" cy="330200"/>
          </a:xfrm>
          <a:prstGeom prst="line">
            <a:avLst/>
          </a:prstGeom>
          <a:noFill/>
          <a:ln w="6350">
            <a:solidFill>
              <a:srgbClr val="000000"/>
            </a:solidFill>
            <a:round/>
            <a:headEnd/>
            <a:tailEnd/>
          </a:ln>
        </p:spPr>
        <p:txBody>
          <a:bodyPr/>
          <a:lstStyle/>
          <a:p>
            <a:endParaRPr lang="en-US"/>
          </a:p>
        </p:txBody>
      </p:sp>
      <p:sp>
        <p:nvSpPr>
          <p:cNvPr id="26690" name="Line 112"/>
          <p:cNvSpPr>
            <a:spLocks noChangeShapeType="1"/>
          </p:cNvSpPr>
          <p:nvPr/>
        </p:nvSpPr>
        <p:spPr bwMode="auto">
          <a:xfrm>
            <a:off x="2646363" y="992188"/>
            <a:ext cx="539750" cy="330200"/>
          </a:xfrm>
          <a:prstGeom prst="line">
            <a:avLst/>
          </a:prstGeom>
          <a:noFill/>
          <a:ln w="6350">
            <a:solidFill>
              <a:srgbClr val="000000"/>
            </a:solidFill>
            <a:round/>
            <a:headEnd/>
            <a:tailEnd/>
          </a:ln>
        </p:spPr>
        <p:txBody>
          <a:bodyPr/>
          <a:lstStyle/>
          <a:p>
            <a:endParaRPr lang="en-US"/>
          </a:p>
        </p:txBody>
      </p:sp>
      <p:sp>
        <p:nvSpPr>
          <p:cNvPr id="26691" name="Line 113"/>
          <p:cNvSpPr>
            <a:spLocks noChangeShapeType="1"/>
          </p:cNvSpPr>
          <p:nvPr/>
        </p:nvSpPr>
        <p:spPr bwMode="auto">
          <a:xfrm>
            <a:off x="1639888" y="1595438"/>
            <a:ext cx="1587" cy="923925"/>
          </a:xfrm>
          <a:prstGeom prst="line">
            <a:avLst/>
          </a:prstGeom>
          <a:noFill/>
          <a:ln w="6350">
            <a:solidFill>
              <a:srgbClr val="000000"/>
            </a:solidFill>
            <a:round/>
            <a:headEnd/>
            <a:tailEnd/>
          </a:ln>
        </p:spPr>
        <p:txBody>
          <a:bodyPr/>
          <a:lstStyle/>
          <a:p>
            <a:endParaRPr lang="en-US"/>
          </a:p>
        </p:txBody>
      </p:sp>
      <p:sp>
        <p:nvSpPr>
          <p:cNvPr id="26692" name="Line 114"/>
          <p:cNvSpPr>
            <a:spLocks noChangeShapeType="1"/>
          </p:cNvSpPr>
          <p:nvPr/>
        </p:nvSpPr>
        <p:spPr bwMode="auto">
          <a:xfrm>
            <a:off x="3173413" y="1595438"/>
            <a:ext cx="1587" cy="923925"/>
          </a:xfrm>
          <a:prstGeom prst="line">
            <a:avLst/>
          </a:prstGeom>
          <a:noFill/>
          <a:ln w="6350">
            <a:solidFill>
              <a:srgbClr val="000000"/>
            </a:solidFill>
            <a:round/>
            <a:headEnd/>
            <a:tailEnd/>
          </a:ln>
        </p:spPr>
        <p:txBody>
          <a:bodyPr/>
          <a:lstStyle/>
          <a:p>
            <a:endParaRPr lang="en-US"/>
          </a:p>
        </p:txBody>
      </p:sp>
      <p:sp>
        <p:nvSpPr>
          <p:cNvPr id="26693" name="Line 115"/>
          <p:cNvSpPr>
            <a:spLocks noChangeShapeType="1"/>
          </p:cNvSpPr>
          <p:nvPr/>
        </p:nvSpPr>
        <p:spPr bwMode="auto">
          <a:xfrm>
            <a:off x="3186113" y="1595438"/>
            <a:ext cx="1198562" cy="328612"/>
          </a:xfrm>
          <a:prstGeom prst="line">
            <a:avLst/>
          </a:prstGeom>
          <a:noFill/>
          <a:ln w="6350">
            <a:solidFill>
              <a:srgbClr val="000000"/>
            </a:solidFill>
            <a:round/>
            <a:headEnd/>
            <a:tailEnd/>
          </a:ln>
        </p:spPr>
        <p:txBody>
          <a:bodyPr/>
          <a:lstStyle/>
          <a:p>
            <a:endParaRPr lang="en-US"/>
          </a:p>
        </p:txBody>
      </p:sp>
      <p:sp>
        <p:nvSpPr>
          <p:cNvPr id="26694" name="Line 116"/>
          <p:cNvSpPr>
            <a:spLocks noChangeShapeType="1"/>
          </p:cNvSpPr>
          <p:nvPr/>
        </p:nvSpPr>
        <p:spPr bwMode="auto">
          <a:xfrm>
            <a:off x="4376738" y="2197100"/>
            <a:ext cx="1587" cy="322263"/>
          </a:xfrm>
          <a:prstGeom prst="line">
            <a:avLst/>
          </a:prstGeom>
          <a:noFill/>
          <a:ln w="6350">
            <a:solidFill>
              <a:srgbClr val="000000"/>
            </a:solidFill>
            <a:round/>
            <a:headEnd/>
            <a:tailEnd/>
          </a:ln>
        </p:spPr>
        <p:txBody>
          <a:bodyPr/>
          <a:lstStyle/>
          <a:p>
            <a:endParaRPr lang="en-US"/>
          </a:p>
        </p:txBody>
      </p:sp>
      <p:sp>
        <p:nvSpPr>
          <p:cNvPr id="26695" name="Line 117"/>
          <p:cNvSpPr>
            <a:spLocks noChangeShapeType="1"/>
          </p:cNvSpPr>
          <p:nvPr/>
        </p:nvSpPr>
        <p:spPr bwMode="auto">
          <a:xfrm>
            <a:off x="1639888" y="2846388"/>
            <a:ext cx="1587" cy="268287"/>
          </a:xfrm>
          <a:prstGeom prst="line">
            <a:avLst/>
          </a:prstGeom>
          <a:noFill/>
          <a:ln w="6350">
            <a:solidFill>
              <a:srgbClr val="000000"/>
            </a:solidFill>
            <a:round/>
            <a:headEnd/>
            <a:tailEnd/>
          </a:ln>
        </p:spPr>
        <p:txBody>
          <a:bodyPr/>
          <a:lstStyle/>
          <a:p>
            <a:endParaRPr lang="en-US"/>
          </a:p>
        </p:txBody>
      </p:sp>
      <p:sp>
        <p:nvSpPr>
          <p:cNvPr id="26696" name="Line 118"/>
          <p:cNvSpPr>
            <a:spLocks noChangeShapeType="1"/>
          </p:cNvSpPr>
          <p:nvPr/>
        </p:nvSpPr>
        <p:spPr bwMode="auto">
          <a:xfrm>
            <a:off x="3173413" y="2800350"/>
            <a:ext cx="1587" cy="376238"/>
          </a:xfrm>
          <a:prstGeom prst="line">
            <a:avLst/>
          </a:prstGeom>
          <a:noFill/>
          <a:ln w="6350">
            <a:solidFill>
              <a:srgbClr val="000000"/>
            </a:solidFill>
            <a:round/>
            <a:headEnd/>
            <a:tailEnd/>
          </a:ln>
        </p:spPr>
        <p:txBody>
          <a:bodyPr/>
          <a:lstStyle/>
          <a:p>
            <a:endParaRPr lang="en-US"/>
          </a:p>
        </p:txBody>
      </p:sp>
      <p:sp>
        <p:nvSpPr>
          <p:cNvPr id="26697" name="Line 119"/>
          <p:cNvSpPr>
            <a:spLocks noChangeShapeType="1"/>
          </p:cNvSpPr>
          <p:nvPr/>
        </p:nvSpPr>
        <p:spPr bwMode="auto">
          <a:xfrm flipH="1">
            <a:off x="4357688" y="2800350"/>
            <a:ext cx="33337" cy="342900"/>
          </a:xfrm>
          <a:prstGeom prst="line">
            <a:avLst/>
          </a:prstGeom>
          <a:noFill/>
          <a:ln w="6350">
            <a:solidFill>
              <a:srgbClr val="000000"/>
            </a:solidFill>
            <a:round/>
            <a:headEnd/>
            <a:tailEnd/>
          </a:ln>
        </p:spPr>
        <p:txBody>
          <a:bodyPr/>
          <a:lstStyle/>
          <a:p>
            <a:endParaRPr lang="en-US"/>
          </a:p>
        </p:txBody>
      </p:sp>
      <p:sp>
        <p:nvSpPr>
          <p:cNvPr id="26698" name="Rectangle 120"/>
          <p:cNvSpPr>
            <a:spLocks noChangeArrowheads="1"/>
          </p:cNvSpPr>
          <p:nvPr/>
        </p:nvSpPr>
        <p:spPr bwMode="auto">
          <a:xfrm>
            <a:off x="0" y="3733800"/>
            <a:ext cx="4495800" cy="3124200"/>
          </a:xfrm>
          <a:prstGeom prst="rect">
            <a:avLst/>
          </a:prstGeom>
          <a:solidFill>
            <a:schemeClr val="bg1"/>
          </a:solidFill>
          <a:ln w="9525">
            <a:noFill/>
            <a:miter lim="800000"/>
            <a:headEnd/>
            <a:tailEnd/>
          </a:ln>
        </p:spPr>
        <p:txBody>
          <a:bodyPr/>
          <a:lstStyle/>
          <a:p>
            <a:pPr marL="342900" indent="-342900">
              <a:spcBef>
                <a:spcPct val="20000"/>
              </a:spcBef>
              <a:buFontTx/>
              <a:buChar char="•"/>
            </a:pPr>
            <a:r>
              <a:rPr lang="en-US" sz="2400" dirty="0">
                <a:latin typeface="Comic Sans MS" pitchFamily="66" charset="0"/>
              </a:rPr>
              <a:t>S -&gt; NP VP</a:t>
            </a:r>
          </a:p>
          <a:p>
            <a:pPr marL="342900" indent="-342900">
              <a:spcBef>
                <a:spcPct val="20000"/>
              </a:spcBef>
              <a:buFontTx/>
              <a:buChar char="•"/>
            </a:pPr>
            <a:r>
              <a:rPr lang="en-US" sz="2400" dirty="0">
                <a:latin typeface="Comic Sans MS" pitchFamily="66" charset="0"/>
              </a:rPr>
              <a:t>VP -&gt; Verb NP</a:t>
            </a:r>
          </a:p>
          <a:p>
            <a:pPr marL="342900" indent="-342900">
              <a:spcBef>
                <a:spcPct val="20000"/>
              </a:spcBef>
              <a:buFontTx/>
              <a:buChar char="•"/>
            </a:pPr>
            <a:r>
              <a:rPr lang="en-US" sz="2400" dirty="0">
                <a:latin typeface="Comic Sans MS" pitchFamily="66" charset="0"/>
              </a:rPr>
              <a:t>Verb -&gt; serves</a:t>
            </a:r>
          </a:p>
          <a:p>
            <a:pPr marL="342900" indent="-342900">
              <a:lnSpc>
                <a:spcPct val="90000"/>
              </a:lnSpc>
              <a:spcBef>
                <a:spcPct val="20000"/>
              </a:spcBef>
              <a:buFontTx/>
              <a:buChar char="•"/>
            </a:pPr>
            <a:r>
              <a:rPr lang="en-US" sz="2400" dirty="0">
                <a:latin typeface="Comic Sans MS" pitchFamily="66" charset="0"/>
              </a:rPr>
              <a:t>NP -&gt; </a:t>
            </a:r>
            <a:r>
              <a:rPr lang="en-US" sz="2400" dirty="0" err="1">
                <a:latin typeface="Comic Sans MS" pitchFamily="66" charset="0"/>
              </a:rPr>
              <a:t>PropNoun</a:t>
            </a:r>
            <a:endParaRPr lang="en-US" sz="2400" dirty="0">
              <a:latin typeface="Comic Sans MS" pitchFamily="66" charset="0"/>
            </a:endParaRPr>
          </a:p>
          <a:p>
            <a:pPr marL="342900" indent="-342900">
              <a:lnSpc>
                <a:spcPct val="90000"/>
              </a:lnSpc>
              <a:spcBef>
                <a:spcPct val="20000"/>
              </a:spcBef>
              <a:buFontTx/>
              <a:buChar char="•"/>
            </a:pPr>
            <a:r>
              <a:rPr lang="en-US" sz="2400" dirty="0">
                <a:latin typeface="Comic Sans MS" pitchFamily="66" charset="0"/>
              </a:rPr>
              <a:t>NP -&gt; </a:t>
            </a:r>
            <a:r>
              <a:rPr lang="en-US" sz="2400" dirty="0" err="1">
                <a:latin typeface="Comic Sans MS" pitchFamily="66" charset="0"/>
              </a:rPr>
              <a:t>MassNoun</a:t>
            </a:r>
            <a:endParaRPr lang="en-US" sz="2400" dirty="0">
              <a:latin typeface="Comic Sans MS" pitchFamily="66" charset="0"/>
            </a:endParaRPr>
          </a:p>
          <a:p>
            <a:pPr marL="342900" indent="-342900">
              <a:lnSpc>
                <a:spcPct val="90000"/>
              </a:lnSpc>
              <a:spcBef>
                <a:spcPct val="20000"/>
              </a:spcBef>
              <a:buFontTx/>
              <a:buChar char="•"/>
            </a:pPr>
            <a:r>
              <a:rPr lang="en-US" sz="2400" dirty="0" err="1">
                <a:latin typeface="Comic Sans MS" pitchFamily="66" charset="0"/>
              </a:rPr>
              <a:t>PropNoun</a:t>
            </a:r>
            <a:r>
              <a:rPr lang="en-US" sz="2400" dirty="0">
                <a:latin typeface="Comic Sans MS" pitchFamily="66" charset="0"/>
              </a:rPr>
              <a:t> -&gt; </a:t>
            </a:r>
            <a:r>
              <a:rPr lang="en-US" sz="2400" i="1" dirty="0" err="1">
                <a:latin typeface="Comic Sans MS" pitchFamily="66" charset="0"/>
              </a:rPr>
              <a:t>AyCaramba</a:t>
            </a:r>
            <a:endParaRPr lang="en-US" sz="2400" i="1" dirty="0">
              <a:latin typeface="Comic Sans MS" pitchFamily="66" charset="0"/>
            </a:endParaRPr>
          </a:p>
          <a:p>
            <a:pPr marL="342900" indent="-342900">
              <a:lnSpc>
                <a:spcPct val="90000"/>
              </a:lnSpc>
              <a:spcBef>
                <a:spcPct val="20000"/>
              </a:spcBef>
              <a:buFontTx/>
              <a:buChar char="•"/>
            </a:pPr>
            <a:r>
              <a:rPr lang="en-US" sz="2400" dirty="0" err="1">
                <a:latin typeface="Comic Sans MS" pitchFamily="66" charset="0"/>
              </a:rPr>
              <a:t>MassNoun</a:t>
            </a:r>
            <a:r>
              <a:rPr lang="en-US" sz="2400" dirty="0">
                <a:latin typeface="Comic Sans MS" pitchFamily="66" charset="0"/>
              </a:rPr>
              <a:t> -&gt; </a:t>
            </a:r>
            <a:r>
              <a:rPr lang="en-US" sz="2400" i="1" dirty="0">
                <a:latin typeface="Comic Sans MS" pitchFamily="66" charset="0"/>
              </a:rPr>
              <a:t>meat</a:t>
            </a:r>
            <a:r>
              <a:rPr lang="en-US" sz="2800" b="1" dirty="0">
                <a:solidFill>
                  <a:srgbClr val="008000"/>
                </a:solidFill>
                <a:latin typeface="Comic Sans MS" pitchFamily="66" charset="0"/>
              </a:rPr>
              <a:t>	</a:t>
            </a:r>
            <a:endParaRPr lang="en-US" sz="2400" b="1" dirty="0">
              <a:latin typeface="Comic Sans MS" pitchFamily="66" charset="0"/>
            </a:endParaRPr>
          </a:p>
        </p:txBody>
      </p:sp>
      <p:sp>
        <p:nvSpPr>
          <p:cNvPr id="26699" name="Rectangle 121"/>
          <p:cNvSpPr>
            <a:spLocks noChangeArrowheads="1"/>
          </p:cNvSpPr>
          <p:nvPr/>
        </p:nvSpPr>
        <p:spPr bwMode="auto">
          <a:xfrm>
            <a:off x="3962400" y="3733800"/>
            <a:ext cx="3886200" cy="2895600"/>
          </a:xfrm>
          <a:prstGeom prst="rect">
            <a:avLst/>
          </a:prstGeom>
          <a:solidFill>
            <a:schemeClr val="bg1"/>
          </a:solidFill>
          <a:ln w="9525">
            <a:noFill/>
            <a:miter lim="800000"/>
            <a:headEnd/>
            <a:tailEnd/>
          </a:ln>
        </p:spPr>
        <p:txBody>
          <a:bodyPr/>
          <a:lstStyle/>
          <a:p>
            <a:pPr marL="342900" indent="-342900">
              <a:spcBef>
                <a:spcPct val="20000"/>
              </a:spcBef>
              <a:buFontTx/>
              <a:buChar char="•"/>
            </a:pPr>
            <a:r>
              <a:rPr lang="en-US" sz="2400">
                <a:latin typeface="Comic Sans MS" pitchFamily="66" charset="0"/>
              </a:rPr>
              <a:t>{VP.sem(NP.sem)}</a:t>
            </a:r>
          </a:p>
          <a:p>
            <a:pPr marL="342900" indent="-342900">
              <a:spcBef>
                <a:spcPct val="20000"/>
              </a:spcBef>
              <a:buFontTx/>
              <a:buChar char="•"/>
            </a:pPr>
            <a:r>
              <a:rPr lang="en-US" sz="2400">
                <a:latin typeface="Comic Sans MS" pitchFamily="66" charset="0"/>
              </a:rPr>
              <a:t>{Verb.sem(NP.sem)</a:t>
            </a:r>
          </a:p>
          <a:p>
            <a:pPr marL="342900" indent="-342900">
              <a:lnSpc>
                <a:spcPct val="90000"/>
              </a:lnSpc>
              <a:spcBef>
                <a:spcPct val="20000"/>
              </a:spcBef>
              <a:buFontTx/>
              <a:buChar char="•"/>
            </a:pPr>
            <a:endParaRPr lang="en-US" sz="2400">
              <a:latin typeface="Comic Sans MS" pitchFamily="66" charset="0"/>
            </a:endParaRPr>
          </a:p>
          <a:p>
            <a:pPr marL="342900" indent="-342900">
              <a:lnSpc>
                <a:spcPct val="90000"/>
              </a:lnSpc>
              <a:spcBef>
                <a:spcPct val="20000"/>
              </a:spcBef>
              <a:buFontTx/>
              <a:buChar char="•"/>
            </a:pPr>
            <a:r>
              <a:rPr lang="en-US" sz="2400">
                <a:latin typeface="Comic Sans MS" pitchFamily="66" charset="0"/>
              </a:rPr>
              <a:t>{PropNoun.sem}</a:t>
            </a:r>
          </a:p>
          <a:p>
            <a:pPr marL="342900" indent="-342900">
              <a:lnSpc>
                <a:spcPct val="90000"/>
              </a:lnSpc>
              <a:spcBef>
                <a:spcPct val="20000"/>
              </a:spcBef>
              <a:buFontTx/>
              <a:buChar char="•"/>
            </a:pPr>
            <a:r>
              <a:rPr lang="en-US" sz="2400">
                <a:latin typeface="Comic Sans MS" pitchFamily="66" charset="0"/>
              </a:rPr>
              <a:t>{MassNoun.sem}</a:t>
            </a:r>
          </a:p>
          <a:p>
            <a:pPr marL="342900" indent="-342900">
              <a:lnSpc>
                <a:spcPct val="90000"/>
              </a:lnSpc>
              <a:spcBef>
                <a:spcPct val="20000"/>
              </a:spcBef>
              <a:buFontTx/>
              <a:buChar char="•"/>
            </a:pPr>
            <a:r>
              <a:rPr lang="en-US" sz="2400">
                <a:latin typeface="Comic Sans MS" pitchFamily="66" charset="0"/>
              </a:rPr>
              <a:t>{AC}</a:t>
            </a:r>
          </a:p>
          <a:p>
            <a:pPr marL="342900" indent="-342900">
              <a:lnSpc>
                <a:spcPct val="90000"/>
              </a:lnSpc>
              <a:spcBef>
                <a:spcPct val="20000"/>
              </a:spcBef>
              <a:buFontTx/>
              <a:buChar char="•"/>
            </a:pPr>
            <a:r>
              <a:rPr lang="en-US" sz="2400">
                <a:latin typeface="Comic Sans MS" pitchFamily="66" charset="0"/>
              </a:rPr>
              <a:t>{MEAT}</a:t>
            </a:r>
          </a:p>
          <a:p>
            <a:pPr marL="342900" indent="-342900">
              <a:spcBef>
                <a:spcPct val="20000"/>
              </a:spcBef>
            </a:pPr>
            <a:endParaRPr lang="en-US" sz="2400" b="1">
              <a:latin typeface="Comic Sans MS" pitchFamily="66" charset="0"/>
            </a:endParaRPr>
          </a:p>
        </p:txBody>
      </p:sp>
      <p:graphicFrame>
        <p:nvGraphicFramePr>
          <p:cNvPr id="26626" name="Object 122"/>
          <p:cNvGraphicFramePr>
            <a:graphicFrameLocks noChangeAspect="1"/>
          </p:cNvGraphicFramePr>
          <p:nvPr/>
        </p:nvGraphicFramePr>
        <p:xfrm>
          <a:off x="3148013" y="4648200"/>
          <a:ext cx="5995987" cy="414338"/>
        </p:xfrm>
        <a:graphic>
          <a:graphicData uri="http://schemas.openxmlformats.org/presentationml/2006/ole">
            <mc:AlternateContent xmlns:mc="http://schemas.openxmlformats.org/markup-compatibility/2006">
              <mc:Choice xmlns:v="urn:schemas-microsoft-com:vml" Requires="v">
                <p:oleObj spid="_x0000_s83001" name="Equation" r:id="rId4" imgW="2933640" imgH="203040" progId="Equation.3">
                  <p:embed/>
                </p:oleObj>
              </mc:Choice>
              <mc:Fallback>
                <p:oleObj name="Equation" r:id="rId4" imgW="2933640" imgH="203040" progId="Equation.3">
                  <p:embed/>
                  <p:pic>
                    <p:nvPicPr>
                      <p:cNvPr id="0" name="Object 1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8013" y="4648200"/>
                        <a:ext cx="5995987" cy="414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89627" name="Text Box 123"/>
          <p:cNvSpPr txBox="1">
            <a:spLocks noChangeArrowheads="1"/>
          </p:cNvSpPr>
          <p:nvPr/>
        </p:nvSpPr>
        <p:spPr bwMode="auto">
          <a:xfrm>
            <a:off x="5867400" y="2514600"/>
            <a:ext cx="796925" cy="374650"/>
          </a:xfrm>
          <a:prstGeom prst="rect">
            <a:avLst/>
          </a:prstGeom>
          <a:noFill/>
          <a:ln w="38100">
            <a:solidFill>
              <a:schemeClr val="accent2"/>
            </a:solidFill>
            <a:miter lim="800000"/>
            <a:headEnd/>
            <a:tailEnd/>
          </a:ln>
        </p:spPr>
        <p:txBody>
          <a:bodyPr wrap="none">
            <a:spAutoFit/>
          </a:bodyPr>
          <a:lstStyle/>
          <a:p>
            <a:r>
              <a:rPr lang="en-US" b="1" i="1"/>
              <a:t>MEAT</a:t>
            </a:r>
            <a:endParaRPr lang="en-US" b="1"/>
          </a:p>
        </p:txBody>
      </p:sp>
      <p:sp>
        <p:nvSpPr>
          <p:cNvPr id="789628" name="Text Box 124"/>
          <p:cNvSpPr txBox="1">
            <a:spLocks noChangeArrowheads="1"/>
          </p:cNvSpPr>
          <p:nvPr/>
        </p:nvSpPr>
        <p:spPr bwMode="auto">
          <a:xfrm>
            <a:off x="5791200" y="1905000"/>
            <a:ext cx="796925" cy="374650"/>
          </a:xfrm>
          <a:prstGeom prst="rect">
            <a:avLst/>
          </a:prstGeom>
          <a:noFill/>
          <a:ln w="38100">
            <a:solidFill>
              <a:schemeClr val="accent2"/>
            </a:solidFill>
            <a:miter lim="800000"/>
            <a:headEnd/>
            <a:tailEnd/>
          </a:ln>
        </p:spPr>
        <p:txBody>
          <a:bodyPr wrap="none">
            <a:spAutoFit/>
          </a:bodyPr>
          <a:lstStyle/>
          <a:p>
            <a:r>
              <a:rPr lang="en-US" b="1" i="1"/>
              <a:t>MEAT</a:t>
            </a:r>
            <a:endParaRPr lang="en-US" b="1"/>
          </a:p>
        </p:txBody>
      </p:sp>
      <p:sp>
        <p:nvSpPr>
          <p:cNvPr id="789629" name="Text Box 125"/>
          <p:cNvSpPr txBox="1">
            <a:spLocks noChangeArrowheads="1"/>
          </p:cNvSpPr>
          <p:nvPr/>
        </p:nvSpPr>
        <p:spPr bwMode="auto">
          <a:xfrm>
            <a:off x="3276600" y="2209800"/>
            <a:ext cx="679450" cy="374650"/>
          </a:xfrm>
          <a:prstGeom prst="rect">
            <a:avLst/>
          </a:prstGeom>
          <a:noFill/>
          <a:ln w="38100">
            <a:solidFill>
              <a:schemeClr val="accent2"/>
            </a:solidFill>
            <a:miter lim="800000"/>
            <a:headEnd/>
            <a:tailEnd/>
          </a:ln>
        </p:spPr>
        <p:txBody>
          <a:bodyPr wrap="none">
            <a:spAutoFit/>
          </a:bodyPr>
          <a:lstStyle/>
          <a:p>
            <a:r>
              <a:rPr lang="en-US" b="1" i="1"/>
              <a:t>…….</a:t>
            </a:r>
            <a:endParaRPr lang="en-US" b="1"/>
          </a:p>
        </p:txBody>
      </p:sp>
      <p:grpSp>
        <p:nvGrpSpPr>
          <p:cNvPr id="2" name="Group 190"/>
          <p:cNvGrpSpPr/>
          <p:nvPr/>
        </p:nvGrpSpPr>
        <p:grpSpPr>
          <a:xfrm>
            <a:off x="2590800" y="685800"/>
            <a:ext cx="5791200" cy="381000"/>
            <a:chOff x="2590800" y="685800"/>
            <a:chExt cx="5791200" cy="381000"/>
          </a:xfrm>
        </p:grpSpPr>
        <p:grpSp>
          <p:nvGrpSpPr>
            <p:cNvPr id="3" name="Group 3"/>
            <p:cNvGrpSpPr>
              <a:grpSpLocks/>
            </p:cNvGrpSpPr>
            <p:nvPr/>
          </p:nvGrpSpPr>
          <p:grpSpPr bwMode="auto">
            <a:xfrm>
              <a:off x="2590800" y="762000"/>
              <a:ext cx="5434013" cy="238125"/>
              <a:chOff x="1427" y="1768"/>
              <a:chExt cx="3423" cy="150"/>
            </a:xfrm>
          </p:grpSpPr>
          <p:sp>
            <p:nvSpPr>
              <p:cNvPr id="26765" name="Freeform 4"/>
              <p:cNvSpPr>
                <a:spLocks/>
              </p:cNvSpPr>
              <p:nvPr/>
            </p:nvSpPr>
            <p:spPr bwMode="auto">
              <a:xfrm>
                <a:off x="1427" y="1776"/>
                <a:ext cx="69" cy="103"/>
              </a:xfrm>
              <a:custGeom>
                <a:avLst/>
                <a:gdLst>
                  <a:gd name="T0" fmla="*/ 65 w 65"/>
                  <a:gd name="T1" fmla="*/ 36 h 97"/>
                  <a:gd name="T2" fmla="*/ 65 w 65"/>
                  <a:gd name="T3" fmla="*/ 27 h 97"/>
                  <a:gd name="T4" fmla="*/ 55 w 65"/>
                  <a:gd name="T5" fmla="*/ 14 h 97"/>
                  <a:gd name="T6" fmla="*/ 41 w 65"/>
                  <a:gd name="T7" fmla="*/ 4 h 97"/>
                  <a:gd name="T8" fmla="*/ 29 w 65"/>
                  <a:gd name="T9" fmla="*/ 4 h 97"/>
                  <a:gd name="T10" fmla="*/ 19 w 65"/>
                  <a:gd name="T11" fmla="*/ 14 h 97"/>
                  <a:gd name="T12" fmla="*/ 15 w 65"/>
                  <a:gd name="T13" fmla="*/ 27 h 97"/>
                  <a:gd name="T14" fmla="*/ 29 w 65"/>
                  <a:gd name="T15" fmla="*/ 36 h 97"/>
                  <a:gd name="T16" fmla="*/ 55 w 65"/>
                  <a:gd name="T17" fmla="*/ 54 h 97"/>
                  <a:gd name="T18" fmla="*/ 69 w 65"/>
                  <a:gd name="T19" fmla="*/ 63 h 97"/>
                  <a:gd name="T20" fmla="*/ 73 w 65"/>
                  <a:gd name="T21" fmla="*/ 72 h 97"/>
                  <a:gd name="T22" fmla="*/ 69 w 65"/>
                  <a:gd name="T23" fmla="*/ 91 h 97"/>
                  <a:gd name="T24" fmla="*/ 51 w 65"/>
                  <a:gd name="T25" fmla="*/ 109 h 97"/>
                  <a:gd name="T26" fmla="*/ 33 w 65"/>
                  <a:gd name="T27" fmla="*/ 109 h 97"/>
                  <a:gd name="T28" fmla="*/ 29 w 65"/>
                  <a:gd name="T29" fmla="*/ 109 h 97"/>
                  <a:gd name="T30" fmla="*/ 15 w 65"/>
                  <a:gd name="T31" fmla="*/ 105 h 97"/>
                  <a:gd name="T32" fmla="*/ 8 w 65"/>
                  <a:gd name="T33" fmla="*/ 105 h 97"/>
                  <a:gd name="T34" fmla="*/ 4 w 65"/>
                  <a:gd name="T35" fmla="*/ 109 h 97"/>
                  <a:gd name="T36" fmla="*/ 4 w 65"/>
                  <a:gd name="T37" fmla="*/ 109 h 97"/>
                  <a:gd name="T38" fmla="*/ 4 w 65"/>
                  <a:gd name="T39" fmla="*/ 72 h 97"/>
                  <a:gd name="T40" fmla="*/ 8 w 65"/>
                  <a:gd name="T41" fmla="*/ 91 h 97"/>
                  <a:gd name="T42" fmla="*/ 23 w 65"/>
                  <a:gd name="T43" fmla="*/ 101 h 97"/>
                  <a:gd name="T44" fmla="*/ 37 w 65"/>
                  <a:gd name="T45" fmla="*/ 105 h 97"/>
                  <a:gd name="T46" fmla="*/ 55 w 65"/>
                  <a:gd name="T47" fmla="*/ 101 h 97"/>
                  <a:gd name="T48" fmla="*/ 59 w 65"/>
                  <a:gd name="T49" fmla="*/ 87 h 97"/>
                  <a:gd name="T50" fmla="*/ 55 w 65"/>
                  <a:gd name="T51" fmla="*/ 83 h 97"/>
                  <a:gd name="T52" fmla="*/ 51 w 65"/>
                  <a:gd name="T53" fmla="*/ 72 h 97"/>
                  <a:gd name="T54" fmla="*/ 33 w 65"/>
                  <a:gd name="T55" fmla="*/ 63 h 97"/>
                  <a:gd name="T56" fmla="*/ 15 w 65"/>
                  <a:gd name="T57" fmla="*/ 50 h 97"/>
                  <a:gd name="T58" fmla="*/ 4 w 65"/>
                  <a:gd name="T59" fmla="*/ 40 h 97"/>
                  <a:gd name="T60" fmla="*/ 0 w 65"/>
                  <a:gd name="T61" fmla="*/ 27 h 97"/>
                  <a:gd name="T62" fmla="*/ 8 w 65"/>
                  <a:gd name="T63" fmla="*/ 8 h 97"/>
                  <a:gd name="T64" fmla="*/ 33 w 65"/>
                  <a:gd name="T65" fmla="*/ 0 h 97"/>
                  <a:gd name="T66" fmla="*/ 51 w 65"/>
                  <a:gd name="T67" fmla="*/ 4 h 97"/>
                  <a:gd name="T68" fmla="*/ 59 w 65"/>
                  <a:gd name="T69" fmla="*/ 4 h 97"/>
                  <a:gd name="T70" fmla="*/ 65 w 65"/>
                  <a:gd name="T71" fmla="*/ 4 h 97"/>
                  <a:gd name="T72" fmla="*/ 65 w 65"/>
                  <a:gd name="T73" fmla="*/ 0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97"/>
                  <a:gd name="T113" fmla="*/ 65 w 65"/>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97">
                    <a:moveTo>
                      <a:pt x="57" y="0"/>
                    </a:moveTo>
                    <a:lnTo>
                      <a:pt x="57" y="32"/>
                    </a:lnTo>
                    <a:lnTo>
                      <a:pt x="57" y="24"/>
                    </a:lnTo>
                    <a:lnTo>
                      <a:pt x="53" y="16"/>
                    </a:lnTo>
                    <a:lnTo>
                      <a:pt x="49" y="12"/>
                    </a:lnTo>
                    <a:lnTo>
                      <a:pt x="45" y="8"/>
                    </a:lnTo>
                    <a:lnTo>
                      <a:pt x="37" y="4"/>
                    </a:lnTo>
                    <a:lnTo>
                      <a:pt x="29" y="4"/>
                    </a:lnTo>
                    <a:lnTo>
                      <a:pt x="25" y="4"/>
                    </a:lnTo>
                    <a:lnTo>
                      <a:pt x="17" y="8"/>
                    </a:lnTo>
                    <a:lnTo>
                      <a:pt x="17" y="12"/>
                    </a:lnTo>
                    <a:lnTo>
                      <a:pt x="13" y="20"/>
                    </a:lnTo>
                    <a:lnTo>
                      <a:pt x="13" y="24"/>
                    </a:lnTo>
                    <a:lnTo>
                      <a:pt x="17" y="28"/>
                    </a:lnTo>
                    <a:lnTo>
                      <a:pt x="25" y="32"/>
                    </a:lnTo>
                    <a:lnTo>
                      <a:pt x="37" y="40"/>
                    </a:lnTo>
                    <a:lnTo>
                      <a:pt x="49" y="48"/>
                    </a:lnTo>
                    <a:lnTo>
                      <a:pt x="57" y="52"/>
                    </a:lnTo>
                    <a:lnTo>
                      <a:pt x="61" y="56"/>
                    </a:lnTo>
                    <a:lnTo>
                      <a:pt x="61" y="60"/>
                    </a:lnTo>
                    <a:lnTo>
                      <a:pt x="65" y="64"/>
                    </a:lnTo>
                    <a:lnTo>
                      <a:pt x="65" y="73"/>
                    </a:lnTo>
                    <a:lnTo>
                      <a:pt x="61" y="81"/>
                    </a:lnTo>
                    <a:lnTo>
                      <a:pt x="57" y="89"/>
                    </a:lnTo>
                    <a:lnTo>
                      <a:pt x="45" y="97"/>
                    </a:lnTo>
                    <a:lnTo>
                      <a:pt x="33" y="97"/>
                    </a:lnTo>
                    <a:lnTo>
                      <a:pt x="29" y="97"/>
                    </a:lnTo>
                    <a:lnTo>
                      <a:pt x="25" y="97"/>
                    </a:lnTo>
                    <a:lnTo>
                      <a:pt x="17" y="97"/>
                    </a:lnTo>
                    <a:lnTo>
                      <a:pt x="13" y="93"/>
                    </a:lnTo>
                    <a:lnTo>
                      <a:pt x="8" y="93"/>
                    </a:lnTo>
                    <a:lnTo>
                      <a:pt x="4" y="93"/>
                    </a:lnTo>
                    <a:lnTo>
                      <a:pt x="4" y="97"/>
                    </a:lnTo>
                    <a:lnTo>
                      <a:pt x="4" y="64"/>
                    </a:lnTo>
                    <a:lnTo>
                      <a:pt x="8" y="77"/>
                    </a:lnTo>
                    <a:lnTo>
                      <a:pt x="8" y="81"/>
                    </a:lnTo>
                    <a:lnTo>
                      <a:pt x="13" y="85"/>
                    </a:lnTo>
                    <a:lnTo>
                      <a:pt x="21" y="89"/>
                    </a:lnTo>
                    <a:lnTo>
                      <a:pt x="25" y="93"/>
                    </a:lnTo>
                    <a:lnTo>
                      <a:pt x="33" y="93"/>
                    </a:lnTo>
                    <a:lnTo>
                      <a:pt x="41" y="93"/>
                    </a:lnTo>
                    <a:lnTo>
                      <a:pt x="49" y="89"/>
                    </a:lnTo>
                    <a:lnTo>
                      <a:pt x="53" y="85"/>
                    </a:lnTo>
                    <a:lnTo>
                      <a:pt x="53" y="77"/>
                    </a:lnTo>
                    <a:lnTo>
                      <a:pt x="49" y="73"/>
                    </a:lnTo>
                    <a:lnTo>
                      <a:pt x="49" y="68"/>
                    </a:lnTo>
                    <a:lnTo>
                      <a:pt x="45" y="64"/>
                    </a:lnTo>
                    <a:lnTo>
                      <a:pt x="41" y="60"/>
                    </a:lnTo>
                    <a:lnTo>
                      <a:pt x="29" y="56"/>
                    </a:lnTo>
                    <a:lnTo>
                      <a:pt x="21" y="48"/>
                    </a:lnTo>
                    <a:lnTo>
                      <a:pt x="13" y="44"/>
                    </a:lnTo>
                    <a:lnTo>
                      <a:pt x="8" y="40"/>
                    </a:lnTo>
                    <a:lnTo>
                      <a:pt x="4" y="36"/>
                    </a:lnTo>
                    <a:lnTo>
                      <a:pt x="0" y="28"/>
                    </a:lnTo>
                    <a:lnTo>
                      <a:pt x="0" y="24"/>
                    </a:lnTo>
                    <a:lnTo>
                      <a:pt x="4" y="16"/>
                    </a:lnTo>
                    <a:lnTo>
                      <a:pt x="8" y="8"/>
                    </a:lnTo>
                    <a:lnTo>
                      <a:pt x="17" y="0"/>
                    </a:lnTo>
                    <a:lnTo>
                      <a:pt x="29" y="0"/>
                    </a:lnTo>
                    <a:lnTo>
                      <a:pt x="37" y="0"/>
                    </a:lnTo>
                    <a:lnTo>
                      <a:pt x="45" y="4"/>
                    </a:lnTo>
                    <a:lnTo>
                      <a:pt x="49" y="4"/>
                    </a:lnTo>
                    <a:lnTo>
                      <a:pt x="53" y="4"/>
                    </a:lnTo>
                    <a:lnTo>
                      <a:pt x="57" y="4"/>
                    </a:lnTo>
                    <a:lnTo>
                      <a:pt x="57" y="0"/>
                    </a:lnTo>
                    <a:close/>
                  </a:path>
                </a:pathLst>
              </a:custGeom>
              <a:solidFill>
                <a:srgbClr val="000000"/>
              </a:solidFill>
              <a:ln w="0">
                <a:solidFill>
                  <a:srgbClr val="000000"/>
                </a:solidFill>
                <a:round/>
                <a:headEnd/>
                <a:tailEnd/>
              </a:ln>
            </p:spPr>
            <p:txBody>
              <a:bodyPr/>
              <a:lstStyle/>
              <a:p>
                <a:endParaRPr lang="en-US"/>
              </a:p>
            </p:txBody>
          </p:sp>
          <p:pic>
            <p:nvPicPr>
              <p:cNvPr id="26766" name="Picture 5"/>
              <p:cNvPicPr>
                <a:picLocks noChangeAspect="1" noChangeArrowheads="1"/>
              </p:cNvPicPr>
              <p:nvPr/>
            </p:nvPicPr>
            <p:blipFill>
              <a:blip r:embed="rId6" cstate="print"/>
              <a:srcRect/>
              <a:stretch>
                <a:fillRect/>
              </a:stretch>
            </p:blipFill>
            <p:spPr bwMode="auto">
              <a:xfrm>
                <a:off x="1613" y="1776"/>
                <a:ext cx="64" cy="103"/>
              </a:xfrm>
              <a:prstGeom prst="rect">
                <a:avLst/>
              </a:prstGeom>
              <a:noFill/>
              <a:ln w="9525">
                <a:noFill/>
                <a:miter lim="800000"/>
                <a:headEnd/>
                <a:tailEnd/>
              </a:ln>
            </p:spPr>
          </p:pic>
          <p:pic>
            <p:nvPicPr>
              <p:cNvPr id="26767" name="Picture 6"/>
              <p:cNvPicPr>
                <a:picLocks noChangeAspect="1" noChangeArrowheads="1"/>
              </p:cNvPicPr>
              <p:nvPr/>
            </p:nvPicPr>
            <p:blipFill>
              <a:blip r:embed="rId7" cstate="print"/>
              <a:srcRect/>
              <a:stretch>
                <a:fillRect/>
              </a:stretch>
            </p:blipFill>
            <p:spPr bwMode="auto">
              <a:xfrm>
                <a:off x="1613" y="1776"/>
                <a:ext cx="64" cy="103"/>
              </a:xfrm>
              <a:prstGeom prst="rect">
                <a:avLst/>
              </a:prstGeom>
              <a:noFill/>
              <a:ln w="9525">
                <a:noFill/>
                <a:miter lim="800000"/>
                <a:headEnd/>
                <a:tailEnd/>
              </a:ln>
            </p:spPr>
          </p:pic>
          <p:sp>
            <p:nvSpPr>
              <p:cNvPr id="26768" name="Freeform 7"/>
              <p:cNvSpPr>
                <a:spLocks noEditPoints="1"/>
              </p:cNvSpPr>
              <p:nvPr/>
            </p:nvSpPr>
            <p:spPr bwMode="auto">
              <a:xfrm>
                <a:off x="1695" y="1810"/>
                <a:ext cx="59" cy="69"/>
              </a:xfrm>
              <a:custGeom>
                <a:avLst/>
                <a:gdLst>
                  <a:gd name="T0" fmla="*/ 14 w 56"/>
                  <a:gd name="T1" fmla="*/ 40 h 65"/>
                  <a:gd name="T2" fmla="*/ 14 w 56"/>
                  <a:gd name="T3" fmla="*/ 47 h 65"/>
                  <a:gd name="T4" fmla="*/ 14 w 56"/>
                  <a:gd name="T5" fmla="*/ 51 h 65"/>
                  <a:gd name="T6" fmla="*/ 18 w 56"/>
                  <a:gd name="T7" fmla="*/ 55 h 65"/>
                  <a:gd name="T8" fmla="*/ 18 w 56"/>
                  <a:gd name="T9" fmla="*/ 59 h 65"/>
                  <a:gd name="T10" fmla="*/ 26 w 56"/>
                  <a:gd name="T11" fmla="*/ 65 h 65"/>
                  <a:gd name="T12" fmla="*/ 32 w 56"/>
                  <a:gd name="T13" fmla="*/ 65 h 65"/>
                  <a:gd name="T14" fmla="*/ 36 w 56"/>
                  <a:gd name="T15" fmla="*/ 65 h 65"/>
                  <a:gd name="T16" fmla="*/ 40 w 56"/>
                  <a:gd name="T17" fmla="*/ 65 h 65"/>
                  <a:gd name="T18" fmla="*/ 48 w 56"/>
                  <a:gd name="T19" fmla="*/ 59 h 65"/>
                  <a:gd name="T20" fmla="*/ 54 w 56"/>
                  <a:gd name="T21" fmla="*/ 55 h 65"/>
                  <a:gd name="T22" fmla="*/ 58 w 56"/>
                  <a:gd name="T23" fmla="*/ 55 h 65"/>
                  <a:gd name="T24" fmla="*/ 44 w 56"/>
                  <a:gd name="T25" fmla="*/ 65 h 65"/>
                  <a:gd name="T26" fmla="*/ 36 w 56"/>
                  <a:gd name="T27" fmla="*/ 73 h 65"/>
                  <a:gd name="T28" fmla="*/ 22 w 56"/>
                  <a:gd name="T29" fmla="*/ 73 h 65"/>
                  <a:gd name="T30" fmla="*/ 14 w 56"/>
                  <a:gd name="T31" fmla="*/ 73 h 65"/>
                  <a:gd name="T32" fmla="*/ 8 w 56"/>
                  <a:gd name="T33" fmla="*/ 69 h 65"/>
                  <a:gd name="T34" fmla="*/ 4 w 56"/>
                  <a:gd name="T35" fmla="*/ 59 h 65"/>
                  <a:gd name="T36" fmla="*/ 0 w 56"/>
                  <a:gd name="T37" fmla="*/ 51 h 65"/>
                  <a:gd name="T38" fmla="*/ 4 w 56"/>
                  <a:gd name="T39" fmla="*/ 36 h 65"/>
                  <a:gd name="T40" fmla="*/ 8 w 56"/>
                  <a:gd name="T41" fmla="*/ 27 h 65"/>
                  <a:gd name="T42" fmla="*/ 18 w 56"/>
                  <a:gd name="T43" fmla="*/ 14 h 65"/>
                  <a:gd name="T44" fmla="*/ 26 w 56"/>
                  <a:gd name="T45" fmla="*/ 4 h 65"/>
                  <a:gd name="T46" fmla="*/ 36 w 56"/>
                  <a:gd name="T47" fmla="*/ 0 h 65"/>
                  <a:gd name="T48" fmla="*/ 48 w 56"/>
                  <a:gd name="T49" fmla="*/ 0 h 65"/>
                  <a:gd name="T50" fmla="*/ 54 w 56"/>
                  <a:gd name="T51" fmla="*/ 0 h 65"/>
                  <a:gd name="T52" fmla="*/ 58 w 56"/>
                  <a:gd name="T53" fmla="*/ 4 h 65"/>
                  <a:gd name="T54" fmla="*/ 62 w 56"/>
                  <a:gd name="T55" fmla="*/ 8 h 65"/>
                  <a:gd name="T56" fmla="*/ 62 w 56"/>
                  <a:gd name="T57" fmla="*/ 8 h 65"/>
                  <a:gd name="T58" fmla="*/ 62 w 56"/>
                  <a:gd name="T59" fmla="*/ 18 h 65"/>
                  <a:gd name="T60" fmla="*/ 58 w 56"/>
                  <a:gd name="T61" fmla="*/ 22 h 65"/>
                  <a:gd name="T62" fmla="*/ 48 w 56"/>
                  <a:gd name="T63" fmla="*/ 32 h 65"/>
                  <a:gd name="T64" fmla="*/ 40 w 56"/>
                  <a:gd name="T65" fmla="*/ 36 h 65"/>
                  <a:gd name="T66" fmla="*/ 26 w 56"/>
                  <a:gd name="T67" fmla="*/ 40 h 65"/>
                  <a:gd name="T68" fmla="*/ 14 w 56"/>
                  <a:gd name="T69" fmla="*/ 40 h 65"/>
                  <a:gd name="T70" fmla="*/ 18 w 56"/>
                  <a:gd name="T71" fmla="*/ 40 h 65"/>
                  <a:gd name="T72" fmla="*/ 26 w 56"/>
                  <a:gd name="T73" fmla="*/ 36 h 65"/>
                  <a:gd name="T74" fmla="*/ 32 w 56"/>
                  <a:gd name="T75" fmla="*/ 32 h 65"/>
                  <a:gd name="T76" fmla="*/ 40 w 56"/>
                  <a:gd name="T77" fmla="*/ 27 h 65"/>
                  <a:gd name="T78" fmla="*/ 48 w 56"/>
                  <a:gd name="T79" fmla="*/ 22 h 65"/>
                  <a:gd name="T80" fmla="*/ 48 w 56"/>
                  <a:gd name="T81" fmla="*/ 18 h 65"/>
                  <a:gd name="T82" fmla="*/ 54 w 56"/>
                  <a:gd name="T83" fmla="*/ 8 h 65"/>
                  <a:gd name="T84" fmla="*/ 48 w 56"/>
                  <a:gd name="T85" fmla="*/ 8 h 65"/>
                  <a:gd name="T86" fmla="*/ 48 w 56"/>
                  <a:gd name="T87" fmla="*/ 4 h 65"/>
                  <a:gd name="T88" fmla="*/ 48 w 56"/>
                  <a:gd name="T89" fmla="*/ 4 h 65"/>
                  <a:gd name="T90" fmla="*/ 44 w 56"/>
                  <a:gd name="T91" fmla="*/ 4 h 65"/>
                  <a:gd name="T92" fmla="*/ 36 w 56"/>
                  <a:gd name="T93" fmla="*/ 4 h 65"/>
                  <a:gd name="T94" fmla="*/ 26 w 56"/>
                  <a:gd name="T95" fmla="*/ 14 h 65"/>
                  <a:gd name="T96" fmla="*/ 22 w 56"/>
                  <a:gd name="T97" fmla="*/ 22 h 65"/>
                  <a:gd name="T98" fmla="*/ 18 w 56"/>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5"/>
                  <a:gd name="T152" fmla="*/ 56 w 56"/>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5">
                    <a:moveTo>
                      <a:pt x="12" y="36"/>
                    </a:moveTo>
                    <a:lnTo>
                      <a:pt x="12" y="41"/>
                    </a:lnTo>
                    <a:lnTo>
                      <a:pt x="12" y="45"/>
                    </a:lnTo>
                    <a:lnTo>
                      <a:pt x="16" y="49"/>
                    </a:lnTo>
                    <a:lnTo>
                      <a:pt x="16" y="53"/>
                    </a:lnTo>
                    <a:lnTo>
                      <a:pt x="24" y="57"/>
                    </a:lnTo>
                    <a:lnTo>
                      <a:pt x="28" y="57"/>
                    </a:lnTo>
                    <a:lnTo>
                      <a:pt x="32" y="57"/>
                    </a:lnTo>
                    <a:lnTo>
                      <a:pt x="36" y="57"/>
                    </a:lnTo>
                    <a:lnTo>
                      <a:pt x="44" y="53"/>
                    </a:lnTo>
                    <a:lnTo>
                      <a:pt x="48" y="49"/>
                    </a:lnTo>
                    <a:lnTo>
                      <a:pt x="52" y="49"/>
                    </a:lnTo>
                    <a:lnTo>
                      <a:pt x="40" y="57"/>
                    </a:lnTo>
                    <a:lnTo>
                      <a:pt x="32" y="65"/>
                    </a:lnTo>
                    <a:lnTo>
                      <a:pt x="20" y="65"/>
                    </a:lnTo>
                    <a:lnTo>
                      <a:pt x="12" y="65"/>
                    </a:lnTo>
                    <a:lnTo>
                      <a:pt x="8" y="61"/>
                    </a:lnTo>
                    <a:lnTo>
                      <a:pt x="4" y="53"/>
                    </a:lnTo>
                    <a:lnTo>
                      <a:pt x="0" y="45"/>
                    </a:lnTo>
                    <a:lnTo>
                      <a:pt x="4" y="32"/>
                    </a:lnTo>
                    <a:lnTo>
                      <a:pt x="8" y="24"/>
                    </a:lnTo>
                    <a:lnTo>
                      <a:pt x="16" y="12"/>
                    </a:lnTo>
                    <a:lnTo>
                      <a:pt x="24" y="4"/>
                    </a:lnTo>
                    <a:lnTo>
                      <a:pt x="32" y="0"/>
                    </a:lnTo>
                    <a:lnTo>
                      <a:pt x="44" y="0"/>
                    </a:lnTo>
                    <a:lnTo>
                      <a:pt x="48" y="0"/>
                    </a:lnTo>
                    <a:lnTo>
                      <a:pt x="52" y="4"/>
                    </a:lnTo>
                    <a:lnTo>
                      <a:pt x="56" y="8"/>
                    </a:lnTo>
                    <a:lnTo>
                      <a:pt x="56" y="16"/>
                    </a:lnTo>
                    <a:lnTo>
                      <a:pt x="52" y="20"/>
                    </a:lnTo>
                    <a:lnTo>
                      <a:pt x="44" y="28"/>
                    </a:lnTo>
                    <a:lnTo>
                      <a:pt x="36" y="32"/>
                    </a:lnTo>
                    <a:lnTo>
                      <a:pt x="24" y="36"/>
                    </a:lnTo>
                    <a:lnTo>
                      <a:pt x="12" y="36"/>
                    </a:lnTo>
                    <a:close/>
                    <a:moveTo>
                      <a:pt x="16" y="36"/>
                    </a:moveTo>
                    <a:lnTo>
                      <a:pt x="24" y="32"/>
                    </a:lnTo>
                    <a:lnTo>
                      <a:pt x="28" y="28"/>
                    </a:lnTo>
                    <a:lnTo>
                      <a:pt x="36" y="24"/>
                    </a:lnTo>
                    <a:lnTo>
                      <a:pt x="44" y="20"/>
                    </a:lnTo>
                    <a:lnTo>
                      <a:pt x="44" y="16"/>
                    </a:lnTo>
                    <a:lnTo>
                      <a:pt x="48" y="8"/>
                    </a:lnTo>
                    <a:lnTo>
                      <a:pt x="44" y="8"/>
                    </a:lnTo>
                    <a:lnTo>
                      <a:pt x="44" y="4"/>
                    </a:lnTo>
                    <a:lnTo>
                      <a:pt x="40" y="4"/>
                    </a:lnTo>
                    <a:lnTo>
                      <a:pt x="32" y="4"/>
                    </a:lnTo>
                    <a:lnTo>
                      <a:pt x="24" y="12"/>
                    </a:lnTo>
                    <a:lnTo>
                      <a:pt x="20" y="20"/>
                    </a:lnTo>
                    <a:lnTo>
                      <a:pt x="16" y="36"/>
                    </a:lnTo>
                    <a:close/>
                  </a:path>
                </a:pathLst>
              </a:custGeom>
              <a:solidFill>
                <a:srgbClr val="000000"/>
              </a:solidFill>
              <a:ln w="0">
                <a:solidFill>
                  <a:srgbClr val="000000"/>
                </a:solidFill>
                <a:round/>
                <a:headEnd/>
                <a:tailEnd/>
              </a:ln>
            </p:spPr>
            <p:txBody>
              <a:bodyPr/>
              <a:lstStyle/>
              <a:p>
                <a:endParaRPr lang="en-US"/>
              </a:p>
            </p:txBody>
          </p:sp>
          <p:sp>
            <p:nvSpPr>
              <p:cNvPr id="26769" name="Freeform 8"/>
              <p:cNvSpPr>
                <a:spLocks/>
              </p:cNvSpPr>
              <p:nvPr/>
            </p:nvSpPr>
            <p:spPr bwMode="auto">
              <a:xfrm>
                <a:off x="1777" y="1776"/>
                <a:ext cx="68" cy="103"/>
              </a:xfrm>
              <a:custGeom>
                <a:avLst/>
                <a:gdLst>
                  <a:gd name="T0" fmla="*/ 45 w 64"/>
                  <a:gd name="T1" fmla="*/ 105 h 97"/>
                  <a:gd name="T2" fmla="*/ 45 w 64"/>
                  <a:gd name="T3" fmla="*/ 109 h 97"/>
                  <a:gd name="T4" fmla="*/ 0 w 64"/>
                  <a:gd name="T5" fmla="*/ 109 h 97"/>
                  <a:gd name="T6" fmla="*/ 0 w 64"/>
                  <a:gd name="T7" fmla="*/ 105 h 97"/>
                  <a:gd name="T8" fmla="*/ 4 w 64"/>
                  <a:gd name="T9" fmla="*/ 105 h 97"/>
                  <a:gd name="T10" fmla="*/ 10 w 64"/>
                  <a:gd name="T11" fmla="*/ 105 h 97"/>
                  <a:gd name="T12" fmla="*/ 14 w 64"/>
                  <a:gd name="T13" fmla="*/ 105 h 97"/>
                  <a:gd name="T14" fmla="*/ 14 w 64"/>
                  <a:gd name="T15" fmla="*/ 101 h 97"/>
                  <a:gd name="T16" fmla="*/ 18 w 64"/>
                  <a:gd name="T17" fmla="*/ 96 h 97"/>
                  <a:gd name="T18" fmla="*/ 22 w 64"/>
                  <a:gd name="T19" fmla="*/ 87 h 97"/>
                  <a:gd name="T20" fmla="*/ 40 w 64"/>
                  <a:gd name="T21" fmla="*/ 22 h 97"/>
                  <a:gd name="T22" fmla="*/ 40 w 64"/>
                  <a:gd name="T23" fmla="*/ 14 h 97"/>
                  <a:gd name="T24" fmla="*/ 40 w 64"/>
                  <a:gd name="T25" fmla="*/ 8 h 97"/>
                  <a:gd name="T26" fmla="*/ 40 w 64"/>
                  <a:gd name="T27" fmla="*/ 8 h 97"/>
                  <a:gd name="T28" fmla="*/ 40 w 64"/>
                  <a:gd name="T29" fmla="*/ 4 h 97"/>
                  <a:gd name="T30" fmla="*/ 40 w 64"/>
                  <a:gd name="T31" fmla="*/ 4 h 97"/>
                  <a:gd name="T32" fmla="*/ 36 w 64"/>
                  <a:gd name="T33" fmla="*/ 4 h 97"/>
                  <a:gd name="T34" fmla="*/ 32 w 64"/>
                  <a:gd name="T35" fmla="*/ 4 h 97"/>
                  <a:gd name="T36" fmla="*/ 27 w 64"/>
                  <a:gd name="T37" fmla="*/ 4 h 97"/>
                  <a:gd name="T38" fmla="*/ 32 w 64"/>
                  <a:gd name="T39" fmla="*/ 0 h 97"/>
                  <a:gd name="T40" fmla="*/ 72 w 64"/>
                  <a:gd name="T41" fmla="*/ 0 h 97"/>
                  <a:gd name="T42" fmla="*/ 72 w 64"/>
                  <a:gd name="T43" fmla="*/ 4 h 97"/>
                  <a:gd name="T44" fmla="*/ 68 w 64"/>
                  <a:gd name="T45" fmla="*/ 4 h 97"/>
                  <a:gd name="T46" fmla="*/ 63 w 64"/>
                  <a:gd name="T47" fmla="*/ 4 h 97"/>
                  <a:gd name="T48" fmla="*/ 58 w 64"/>
                  <a:gd name="T49" fmla="*/ 8 h 97"/>
                  <a:gd name="T50" fmla="*/ 58 w 64"/>
                  <a:gd name="T51" fmla="*/ 8 h 97"/>
                  <a:gd name="T52" fmla="*/ 54 w 64"/>
                  <a:gd name="T53" fmla="*/ 14 h 97"/>
                  <a:gd name="T54" fmla="*/ 54 w 64"/>
                  <a:gd name="T55" fmla="*/ 22 h 97"/>
                  <a:gd name="T56" fmla="*/ 36 w 64"/>
                  <a:gd name="T57" fmla="*/ 91 h 97"/>
                  <a:gd name="T58" fmla="*/ 32 w 64"/>
                  <a:gd name="T59" fmla="*/ 96 h 97"/>
                  <a:gd name="T60" fmla="*/ 32 w 64"/>
                  <a:gd name="T61" fmla="*/ 101 h 97"/>
                  <a:gd name="T62" fmla="*/ 32 w 64"/>
                  <a:gd name="T63" fmla="*/ 101 h 97"/>
                  <a:gd name="T64" fmla="*/ 32 w 64"/>
                  <a:gd name="T65" fmla="*/ 105 h 97"/>
                  <a:gd name="T66" fmla="*/ 32 w 64"/>
                  <a:gd name="T67" fmla="*/ 105 h 97"/>
                  <a:gd name="T68" fmla="*/ 36 w 64"/>
                  <a:gd name="T69" fmla="*/ 105 h 97"/>
                  <a:gd name="T70" fmla="*/ 40 w 64"/>
                  <a:gd name="T71" fmla="*/ 105 h 97"/>
                  <a:gd name="T72" fmla="*/ 45 w 64"/>
                  <a:gd name="T73" fmla="*/ 105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
                  <a:gd name="T112" fmla="*/ 0 h 97"/>
                  <a:gd name="T113" fmla="*/ 64 w 64"/>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 h="97">
                    <a:moveTo>
                      <a:pt x="40" y="93"/>
                    </a:moveTo>
                    <a:lnTo>
                      <a:pt x="40" y="97"/>
                    </a:lnTo>
                    <a:lnTo>
                      <a:pt x="0" y="97"/>
                    </a:lnTo>
                    <a:lnTo>
                      <a:pt x="0" y="93"/>
                    </a:lnTo>
                    <a:lnTo>
                      <a:pt x="4" y="93"/>
                    </a:lnTo>
                    <a:lnTo>
                      <a:pt x="8" y="93"/>
                    </a:lnTo>
                    <a:lnTo>
                      <a:pt x="12" y="93"/>
                    </a:lnTo>
                    <a:lnTo>
                      <a:pt x="12" y="89"/>
                    </a:lnTo>
                    <a:lnTo>
                      <a:pt x="16" y="85"/>
                    </a:lnTo>
                    <a:lnTo>
                      <a:pt x="20" y="77"/>
                    </a:lnTo>
                    <a:lnTo>
                      <a:pt x="36" y="20"/>
                    </a:lnTo>
                    <a:lnTo>
                      <a:pt x="36" y="12"/>
                    </a:lnTo>
                    <a:lnTo>
                      <a:pt x="36" y="8"/>
                    </a:lnTo>
                    <a:lnTo>
                      <a:pt x="36" y="4"/>
                    </a:lnTo>
                    <a:lnTo>
                      <a:pt x="32" y="4"/>
                    </a:lnTo>
                    <a:lnTo>
                      <a:pt x="28" y="4"/>
                    </a:lnTo>
                    <a:lnTo>
                      <a:pt x="24" y="4"/>
                    </a:lnTo>
                    <a:lnTo>
                      <a:pt x="28" y="0"/>
                    </a:lnTo>
                    <a:lnTo>
                      <a:pt x="64" y="0"/>
                    </a:lnTo>
                    <a:lnTo>
                      <a:pt x="64" y="4"/>
                    </a:lnTo>
                    <a:lnTo>
                      <a:pt x="60" y="4"/>
                    </a:lnTo>
                    <a:lnTo>
                      <a:pt x="56" y="4"/>
                    </a:lnTo>
                    <a:lnTo>
                      <a:pt x="52" y="8"/>
                    </a:lnTo>
                    <a:lnTo>
                      <a:pt x="48" y="12"/>
                    </a:lnTo>
                    <a:lnTo>
                      <a:pt x="48" y="20"/>
                    </a:lnTo>
                    <a:lnTo>
                      <a:pt x="32" y="81"/>
                    </a:lnTo>
                    <a:lnTo>
                      <a:pt x="28" y="85"/>
                    </a:lnTo>
                    <a:lnTo>
                      <a:pt x="28" y="89"/>
                    </a:lnTo>
                    <a:lnTo>
                      <a:pt x="28" y="93"/>
                    </a:lnTo>
                    <a:lnTo>
                      <a:pt x="32" y="93"/>
                    </a:lnTo>
                    <a:lnTo>
                      <a:pt x="36" y="93"/>
                    </a:lnTo>
                    <a:lnTo>
                      <a:pt x="40" y="93"/>
                    </a:lnTo>
                    <a:close/>
                  </a:path>
                </a:pathLst>
              </a:custGeom>
              <a:solidFill>
                <a:srgbClr val="000000"/>
              </a:solidFill>
              <a:ln w="0">
                <a:solidFill>
                  <a:srgbClr val="000000"/>
                </a:solidFill>
                <a:round/>
                <a:headEnd/>
                <a:tailEnd/>
              </a:ln>
            </p:spPr>
            <p:txBody>
              <a:bodyPr/>
              <a:lstStyle/>
              <a:p>
                <a:endParaRPr lang="en-US"/>
              </a:p>
            </p:txBody>
          </p:sp>
          <p:sp>
            <p:nvSpPr>
              <p:cNvPr id="26770" name="Freeform 9"/>
              <p:cNvSpPr>
                <a:spLocks/>
              </p:cNvSpPr>
              <p:nvPr/>
            </p:nvSpPr>
            <p:spPr bwMode="auto">
              <a:xfrm>
                <a:off x="1836" y="1810"/>
                <a:ext cx="61" cy="69"/>
              </a:xfrm>
              <a:custGeom>
                <a:avLst/>
                <a:gdLst>
                  <a:gd name="T0" fmla="*/ 65 w 57"/>
                  <a:gd name="T1" fmla="*/ 0 h 65"/>
                  <a:gd name="T2" fmla="*/ 61 w 57"/>
                  <a:gd name="T3" fmla="*/ 22 h 65"/>
                  <a:gd name="T4" fmla="*/ 56 w 57"/>
                  <a:gd name="T5" fmla="*/ 22 h 65"/>
                  <a:gd name="T6" fmla="*/ 56 w 57"/>
                  <a:gd name="T7" fmla="*/ 14 h 65"/>
                  <a:gd name="T8" fmla="*/ 51 w 57"/>
                  <a:gd name="T9" fmla="*/ 8 h 65"/>
                  <a:gd name="T10" fmla="*/ 47 w 57"/>
                  <a:gd name="T11" fmla="*/ 4 h 65"/>
                  <a:gd name="T12" fmla="*/ 43 w 57"/>
                  <a:gd name="T13" fmla="*/ 4 h 65"/>
                  <a:gd name="T14" fmla="*/ 37 w 57"/>
                  <a:gd name="T15" fmla="*/ 4 h 65"/>
                  <a:gd name="T16" fmla="*/ 33 w 57"/>
                  <a:gd name="T17" fmla="*/ 4 h 65"/>
                  <a:gd name="T18" fmla="*/ 33 w 57"/>
                  <a:gd name="T19" fmla="*/ 8 h 65"/>
                  <a:gd name="T20" fmla="*/ 33 w 57"/>
                  <a:gd name="T21" fmla="*/ 14 h 65"/>
                  <a:gd name="T22" fmla="*/ 33 w 57"/>
                  <a:gd name="T23" fmla="*/ 14 h 65"/>
                  <a:gd name="T24" fmla="*/ 33 w 57"/>
                  <a:gd name="T25" fmla="*/ 18 h 65"/>
                  <a:gd name="T26" fmla="*/ 33 w 57"/>
                  <a:gd name="T27" fmla="*/ 22 h 65"/>
                  <a:gd name="T28" fmla="*/ 37 w 57"/>
                  <a:gd name="T29" fmla="*/ 22 h 65"/>
                  <a:gd name="T30" fmla="*/ 47 w 57"/>
                  <a:gd name="T31" fmla="*/ 36 h 65"/>
                  <a:gd name="T32" fmla="*/ 51 w 57"/>
                  <a:gd name="T33" fmla="*/ 40 h 65"/>
                  <a:gd name="T34" fmla="*/ 51 w 57"/>
                  <a:gd name="T35" fmla="*/ 47 h 65"/>
                  <a:gd name="T36" fmla="*/ 56 w 57"/>
                  <a:gd name="T37" fmla="*/ 55 h 65"/>
                  <a:gd name="T38" fmla="*/ 51 w 57"/>
                  <a:gd name="T39" fmla="*/ 59 h 65"/>
                  <a:gd name="T40" fmla="*/ 47 w 57"/>
                  <a:gd name="T41" fmla="*/ 69 h 65"/>
                  <a:gd name="T42" fmla="*/ 37 w 57"/>
                  <a:gd name="T43" fmla="*/ 73 h 65"/>
                  <a:gd name="T44" fmla="*/ 29 w 57"/>
                  <a:gd name="T45" fmla="*/ 73 h 65"/>
                  <a:gd name="T46" fmla="*/ 24 w 57"/>
                  <a:gd name="T47" fmla="*/ 73 h 65"/>
                  <a:gd name="T48" fmla="*/ 14 w 57"/>
                  <a:gd name="T49" fmla="*/ 73 h 65"/>
                  <a:gd name="T50" fmla="*/ 14 w 57"/>
                  <a:gd name="T51" fmla="*/ 69 h 65"/>
                  <a:gd name="T52" fmla="*/ 10 w 57"/>
                  <a:gd name="T53" fmla="*/ 69 h 65"/>
                  <a:gd name="T54" fmla="*/ 10 w 57"/>
                  <a:gd name="T55" fmla="*/ 73 h 65"/>
                  <a:gd name="T56" fmla="*/ 4 w 57"/>
                  <a:gd name="T57" fmla="*/ 73 h 65"/>
                  <a:gd name="T58" fmla="*/ 0 w 57"/>
                  <a:gd name="T59" fmla="*/ 73 h 65"/>
                  <a:gd name="T60" fmla="*/ 10 w 57"/>
                  <a:gd name="T61" fmla="*/ 51 h 65"/>
                  <a:gd name="T62" fmla="*/ 10 w 57"/>
                  <a:gd name="T63" fmla="*/ 51 h 65"/>
                  <a:gd name="T64" fmla="*/ 14 w 57"/>
                  <a:gd name="T65" fmla="*/ 59 h 65"/>
                  <a:gd name="T66" fmla="*/ 14 w 57"/>
                  <a:gd name="T67" fmla="*/ 69 h 65"/>
                  <a:gd name="T68" fmla="*/ 24 w 57"/>
                  <a:gd name="T69" fmla="*/ 69 h 65"/>
                  <a:gd name="T70" fmla="*/ 29 w 57"/>
                  <a:gd name="T71" fmla="*/ 73 h 65"/>
                  <a:gd name="T72" fmla="*/ 33 w 57"/>
                  <a:gd name="T73" fmla="*/ 69 h 65"/>
                  <a:gd name="T74" fmla="*/ 37 w 57"/>
                  <a:gd name="T75" fmla="*/ 69 h 65"/>
                  <a:gd name="T76" fmla="*/ 43 w 57"/>
                  <a:gd name="T77" fmla="*/ 65 h 65"/>
                  <a:gd name="T78" fmla="*/ 43 w 57"/>
                  <a:gd name="T79" fmla="*/ 59 h 65"/>
                  <a:gd name="T80" fmla="*/ 43 w 57"/>
                  <a:gd name="T81" fmla="*/ 55 h 65"/>
                  <a:gd name="T82" fmla="*/ 43 w 57"/>
                  <a:gd name="T83" fmla="*/ 55 h 65"/>
                  <a:gd name="T84" fmla="*/ 37 w 57"/>
                  <a:gd name="T85" fmla="*/ 47 h 65"/>
                  <a:gd name="T86" fmla="*/ 33 w 57"/>
                  <a:gd name="T87" fmla="*/ 40 h 65"/>
                  <a:gd name="T88" fmla="*/ 24 w 57"/>
                  <a:gd name="T89" fmla="*/ 32 h 65"/>
                  <a:gd name="T90" fmla="*/ 24 w 57"/>
                  <a:gd name="T91" fmla="*/ 27 h 65"/>
                  <a:gd name="T92" fmla="*/ 19 w 57"/>
                  <a:gd name="T93" fmla="*/ 22 h 65"/>
                  <a:gd name="T94" fmla="*/ 19 w 57"/>
                  <a:gd name="T95" fmla="*/ 18 h 65"/>
                  <a:gd name="T96" fmla="*/ 19 w 57"/>
                  <a:gd name="T97" fmla="*/ 8 h 65"/>
                  <a:gd name="T98" fmla="*/ 24 w 57"/>
                  <a:gd name="T99" fmla="*/ 4 h 65"/>
                  <a:gd name="T100" fmla="*/ 33 w 57"/>
                  <a:gd name="T101" fmla="*/ 0 h 65"/>
                  <a:gd name="T102" fmla="*/ 43 w 57"/>
                  <a:gd name="T103" fmla="*/ 0 h 65"/>
                  <a:gd name="T104" fmla="*/ 43 w 57"/>
                  <a:gd name="T105" fmla="*/ 0 h 65"/>
                  <a:gd name="T106" fmla="*/ 47 w 57"/>
                  <a:gd name="T107" fmla="*/ 0 h 65"/>
                  <a:gd name="T108" fmla="*/ 47 w 57"/>
                  <a:gd name="T109" fmla="*/ 0 h 65"/>
                  <a:gd name="T110" fmla="*/ 51 w 57"/>
                  <a:gd name="T111" fmla="*/ 4 h 65"/>
                  <a:gd name="T112" fmla="*/ 56 w 57"/>
                  <a:gd name="T113" fmla="*/ 4 h 65"/>
                  <a:gd name="T114" fmla="*/ 56 w 57"/>
                  <a:gd name="T115" fmla="*/ 4 h 65"/>
                  <a:gd name="T116" fmla="*/ 61 w 57"/>
                  <a:gd name="T117" fmla="*/ 4 h 65"/>
                  <a:gd name="T118" fmla="*/ 61 w 57"/>
                  <a:gd name="T119" fmla="*/ 0 h 65"/>
                  <a:gd name="T120" fmla="*/ 65 w 57"/>
                  <a:gd name="T121" fmla="*/ 0 h 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
                  <a:gd name="T184" fmla="*/ 0 h 65"/>
                  <a:gd name="T185" fmla="*/ 57 w 57"/>
                  <a:gd name="T186" fmla="*/ 65 h 6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 h="65">
                    <a:moveTo>
                      <a:pt x="57" y="0"/>
                    </a:moveTo>
                    <a:lnTo>
                      <a:pt x="53" y="20"/>
                    </a:lnTo>
                    <a:lnTo>
                      <a:pt x="49" y="20"/>
                    </a:lnTo>
                    <a:lnTo>
                      <a:pt x="49" y="12"/>
                    </a:lnTo>
                    <a:lnTo>
                      <a:pt x="45" y="8"/>
                    </a:lnTo>
                    <a:lnTo>
                      <a:pt x="41" y="4"/>
                    </a:lnTo>
                    <a:lnTo>
                      <a:pt x="37" y="4"/>
                    </a:lnTo>
                    <a:lnTo>
                      <a:pt x="33" y="4"/>
                    </a:lnTo>
                    <a:lnTo>
                      <a:pt x="29" y="4"/>
                    </a:lnTo>
                    <a:lnTo>
                      <a:pt x="29" y="8"/>
                    </a:lnTo>
                    <a:lnTo>
                      <a:pt x="29" y="12"/>
                    </a:lnTo>
                    <a:lnTo>
                      <a:pt x="29" y="16"/>
                    </a:lnTo>
                    <a:lnTo>
                      <a:pt x="29" y="20"/>
                    </a:lnTo>
                    <a:lnTo>
                      <a:pt x="33" y="20"/>
                    </a:lnTo>
                    <a:lnTo>
                      <a:pt x="41" y="32"/>
                    </a:lnTo>
                    <a:lnTo>
                      <a:pt x="45" y="36"/>
                    </a:lnTo>
                    <a:lnTo>
                      <a:pt x="45" y="41"/>
                    </a:lnTo>
                    <a:lnTo>
                      <a:pt x="49" y="49"/>
                    </a:lnTo>
                    <a:lnTo>
                      <a:pt x="45" y="53"/>
                    </a:lnTo>
                    <a:lnTo>
                      <a:pt x="41" y="61"/>
                    </a:lnTo>
                    <a:lnTo>
                      <a:pt x="33" y="65"/>
                    </a:lnTo>
                    <a:lnTo>
                      <a:pt x="25" y="65"/>
                    </a:lnTo>
                    <a:lnTo>
                      <a:pt x="21" y="65"/>
                    </a:lnTo>
                    <a:lnTo>
                      <a:pt x="12" y="65"/>
                    </a:lnTo>
                    <a:lnTo>
                      <a:pt x="12" y="61"/>
                    </a:lnTo>
                    <a:lnTo>
                      <a:pt x="8" y="61"/>
                    </a:lnTo>
                    <a:lnTo>
                      <a:pt x="8" y="65"/>
                    </a:lnTo>
                    <a:lnTo>
                      <a:pt x="4" y="65"/>
                    </a:lnTo>
                    <a:lnTo>
                      <a:pt x="0" y="65"/>
                    </a:lnTo>
                    <a:lnTo>
                      <a:pt x="8" y="45"/>
                    </a:lnTo>
                    <a:lnTo>
                      <a:pt x="12" y="53"/>
                    </a:lnTo>
                    <a:lnTo>
                      <a:pt x="12" y="61"/>
                    </a:lnTo>
                    <a:lnTo>
                      <a:pt x="21" y="61"/>
                    </a:lnTo>
                    <a:lnTo>
                      <a:pt x="25" y="65"/>
                    </a:lnTo>
                    <a:lnTo>
                      <a:pt x="29" y="61"/>
                    </a:lnTo>
                    <a:lnTo>
                      <a:pt x="33" y="61"/>
                    </a:lnTo>
                    <a:lnTo>
                      <a:pt x="37" y="57"/>
                    </a:lnTo>
                    <a:lnTo>
                      <a:pt x="37" y="53"/>
                    </a:lnTo>
                    <a:lnTo>
                      <a:pt x="37" y="49"/>
                    </a:lnTo>
                    <a:lnTo>
                      <a:pt x="33" y="41"/>
                    </a:lnTo>
                    <a:lnTo>
                      <a:pt x="29" y="36"/>
                    </a:lnTo>
                    <a:lnTo>
                      <a:pt x="21" y="28"/>
                    </a:lnTo>
                    <a:lnTo>
                      <a:pt x="21" y="24"/>
                    </a:lnTo>
                    <a:lnTo>
                      <a:pt x="17" y="20"/>
                    </a:lnTo>
                    <a:lnTo>
                      <a:pt x="17" y="16"/>
                    </a:lnTo>
                    <a:lnTo>
                      <a:pt x="17" y="8"/>
                    </a:lnTo>
                    <a:lnTo>
                      <a:pt x="21" y="4"/>
                    </a:lnTo>
                    <a:lnTo>
                      <a:pt x="29" y="0"/>
                    </a:lnTo>
                    <a:lnTo>
                      <a:pt x="37" y="0"/>
                    </a:lnTo>
                    <a:lnTo>
                      <a:pt x="41" y="0"/>
                    </a:lnTo>
                    <a:lnTo>
                      <a:pt x="45" y="4"/>
                    </a:lnTo>
                    <a:lnTo>
                      <a:pt x="49" y="4"/>
                    </a:lnTo>
                    <a:lnTo>
                      <a:pt x="53" y="4"/>
                    </a:lnTo>
                    <a:lnTo>
                      <a:pt x="53" y="0"/>
                    </a:lnTo>
                    <a:lnTo>
                      <a:pt x="57" y="0"/>
                    </a:lnTo>
                    <a:close/>
                  </a:path>
                </a:pathLst>
              </a:custGeom>
              <a:solidFill>
                <a:srgbClr val="000000"/>
              </a:solidFill>
              <a:ln w="0">
                <a:solidFill>
                  <a:srgbClr val="000000"/>
                </a:solidFill>
                <a:round/>
                <a:headEnd/>
                <a:tailEnd/>
              </a:ln>
            </p:spPr>
            <p:txBody>
              <a:bodyPr/>
              <a:lstStyle/>
              <a:p>
                <a:endParaRPr lang="en-US"/>
              </a:p>
            </p:txBody>
          </p:sp>
          <p:sp>
            <p:nvSpPr>
              <p:cNvPr id="26771" name="Freeform 10"/>
              <p:cNvSpPr>
                <a:spLocks noEditPoints="1"/>
              </p:cNvSpPr>
              <p:nvPr/>
            </p:nvSpPr>
            <p:spPr bwMode="auto">
              <a:xfrm>
                <a:off x="1901" y="1810"/>
                <a:ext cx="74" cy="69"/>
              </a:xfrm>
              <a:custGeom>
                <a:avLst/>
                <a:gdLst>
                  <a:gd name="T0" fmla="*/ 65 w 69"/>
                  <a:gd name="T1" fmla="*/ 55 h 65"/>
                  <a:gd name="T2" fmla="*/ 61 w 69"/>
                  <a:gd name="T3" fmla="*/ 65 h 65"/>
                  <a:gd name="T4" fmla="*/ 61 w 69"/>
                  <a:gd name="T5" fmla="*/ 65 h 65"/>
                  <a:gd name="T6" fmla="*/ 61 w 69"/>
                  <a:gd name="T7" fmla="*/ 69 h 65"/>
                  <a:gd name="T8" fmla="*/ 65 w 69"/>
                  <a:gd name="T9" fmla="*/ 69 h 65"/>
                  <a:gd name="T10" fmla="*/ 65 w 69"/>
                  <a:gd name="T11" fmla="*/ 65 h 65"/>
                  <a:gd name="T12" fmla="*/ 75 w 69"/>
                  <a:gd name="T13" fmla="*/ 59 h 65"/>
                  <a:gd name="T14" fmla="*/ 65 w 69"/>
                  <a:gd name="T15" fmla="*/ 73 h 65"/>
                  <a:gd name="T16" fmla="*/ 57 w 69"/>
                  <a:gd name="T17" fmla="*/ 73 h 65"/>
                  <a:gd name="T18" fmla="*/ 51 w 69"/>
                  <a:gd name="T19" fmla="*/ 73 h 65"/>
                  <a:gd name="T20" fmla="*/ 47 w 69"/>
                  <a:gd name="T21" fmla="*/ 69 h 65"/>
                  <a:gd name="T22" fmla="*/ 51 w 69"/>
                  <a:gd name="T23" fmla="*/ 59 h 65"/>
                  <a:gd name="T24" fmla="*/ 43 w 69"/>
                  <a:gd name="T25" fmla="*/ 65 h 65"/>
                  <a:gd name="T26" fmla="*/ 23 w 69"/>
                  <a:gd name="T27" fmla="*/ 73 h 65"/>
                  <a:gd name="T28" fmla="*/ 10 w 69"/>
                  <a:gd name="T29" fmla="*/ 73 h 65"/>
                  <a:gd name="T30" fmla="*/ 0 w 69"/>
                  <a:gd name="T31" fmla="*/ 65 h 65"/>
                  <a:gd name="T32" fmla="*/ 0 w 69"/>
                  <a:gd name="T33" fmla="*/ 40 h 65"/>
                  <a:gd name="T34" fmla="*/ 18 w 69"/>
                  <a:gd name="T35" fmla="*/ 18 h 65"/>
                  <a:gd name="T36" fmla="*/ 43 w 69"/>
                  <a:gd name="T37" fmla="*/ 0 h 65"/>
                  <a:gd name="T38" fmla="*/ 57 w 69"/>
                  <a:gd name="T39" fmla="*/ 0 h 65"/>
                  <a:gd name="T40" fmla="*/ 61 w 69"/>
                  <a:gd name="T41" fmla="*/ 4 h 65"/>
                  <a:gd name="T42" fmla="*/ 65 w 69"/>
                  <a:gd name="T43" fmla="*/ 4 h 65"/>
                  <a:gd name="T44" fmla="*/ 47 w 69"/>
                  <a:gd name="T45" fmla="*/ 4 h 65"/>
                  <a:gd name="T46" fmla="*/ 38 w 69"/>
                  <a:gd name="T47" fmla="*/ 8 h 65"/>
                  <a:gd name="T48" fmla="*/ 23 w 69"/>
                  <a:gd name="T49" fmla="*/ 27 h 65"/>
                  <a:gd name="T50" fmla="*/ 14 w 69"/>
                  <a:gd name="T51" fmla="*/ 55 h 65"/>
                  <a:gd name="T52" fmla="*/ 18 w 69"/>
                  <a:gd name="T53" fmla="*/ 65 h 65"/>
                  <a:gd name="T54" fmla="*/ 23 w 69"/>
                  <a:gd name="T55" fmla="*/ 69 h 65"/>
                  <a:gd name="T56" fmla="*/ 47 w 69"/>
                  <a:gd name="T57" fmla="*/ 55 h 65"/>
                  <a:gd name="T58" fmla="*/ 61 w 69"/>
                  <a:gd name="T59" fmla="*/ 18 h 65"/>
                  <a:gd name="T60" fmla="*/ 57 w 69"/>
                  <a:gd name="T61" fmla="*/ 4 h 65"/>
                  <a:gd name="T62" fmla="*/ 47 w 69"/>
                  <a:gd name="T63" fmla="*/ 4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5"/>
                  <a:gd name="T98" fmla="*/ 69 w 69"/>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5">
                    <a:moveTo>
                      <a:pt x="69" y="0"/>
                    </a:moveTo>
                    <a:lnTo>
                      <a:pt x="57" y="49"/>
                    </a:lnTo>
                    <a:lnTo>
                      <a:pt x="53" y="57"/>
                    </a:lnTo>
                    <a:lnTo>
                      <a:pt x="53" y="61"/>
                    </a:lnTo>
                    <a:lnTo>
                      <a:pt x="57" y="61"/>
                    </a:lnTo>
                    <a:lnTo>
                      <a:pt x="57" y="57"/>
                    </a:lnTo>
                    <a:lnTo>
                      <a:pt x="61" y="49"/>
                    </a:lnTo>
                    <a:lnTo>
                      <a:pt x="65" y="53"/>
                    </a:lnTo>
                    <a:lnTo>
                      <a:pt x="61" y="57"/>
                    </a:lnTo>
                    <a:lnTo>
                      <a:pt x="57" y="65"/>
                    </a:lnTo>
                    <a:lnTo>
                      <a:pt x="53" y="65"/>
                    </a:lnTo>
                    <a:lnTo>
                      <a:pt x="49" y="65"/>
                    </a:lnTo>
                    <a:lnTo>
                      <a:pt x="45" y="65"/>
                    </a:lnTo>
                    <a:lnTo>
                      <a:pt x="41" y="65"/>
                    </a:lnTo>
                    <a:lnTo>
                      <a:pt x="41" y="61"/>
                    </a:lnTo>
                    <a:lnTo>
                      <a:pt x="41" y="57"/>
                    </a:lnTo>
                    <a:lnTo>
                      <a:pt x="45" y="53"/>
                    </a:lnTo>
                    <a:lnTo>
                      <a:pt x="45" y="45"/>
                    </a:lnTo>
                    <a:lnTo>
                      <a:pt x="37" y="57"/>
                    </a:lnTo>
                    <a:lnTo>
                      <a:pt x="24" y="65"/>
                    </a:lnTo>
                    <a:lnTo>
                      <a:pt x="20" y="65"/>
                    </a:lnTo>
                    <a:lnTo>
                      <a:pt x="12" y="65"/>
                    </a:lnTo>
                    <a:lnTo>
                      <a:pt x="8" y="65"/>
                    </a:lnTo>
                    <a:lnTo>
                      <a:pt x="4" y="61"/>
                    </a:lnTo>
                    <a:lnTo>
                      <a:pt x="0" y="57"/>
                    </a:lnTo>
                    <a:lnTo>
                      <a:pt x="0" y="49"/>
                    </a:lnTo>
                    <a:lnTo>
                      <a:pt x="0" y="36"/>
                    </a:lnTo>
                    <a:lnTo>
                      <a:pt x="8" y="24"/>
                    </a:lnTo>
                    <a:lnTo>
                      <a:pt x="16" y="16"/>
                    </a:lnTo>
                    <a:lnTo>
                      <a:pt x="24" y="4"/>
                    </a:lnTo>
                    <a:lnTo>
                      <a:pt x="37" y="0"/>
                    </a:lnTo>
                    <a:lnTo>
                      <a:pt x="45" y="0"/>
                    </a:lnTo>
                    <a:lnTo>
                      <a:pt x="49" y="0"/>
                    </a:lnTo>
                    <a:lnTo>
                      <a:pt x="49" y="4"/>
                    </a:lnTo>
                    <a:lnTo>
                      <a:pt x="53" y="4"/>
                    </a:lnTo>
                    <a:lnTo>
                      <a:pt x="57" y="12"/>
                    </a:lnTo>
                    <a:lnTo>
                      <a:pt x="57" y="4"/>
                    </a:lnTo>
                    <a:lnTo>
                      <a:pt x="69" y="0"/>
                    </a:lnTo>
                    <a:close/>
                    <a:moveTo>
                      <a:pt x="41" y="4"/>
                    </a:moveTo>
                    <a:lnTo>
                      <a:pt x="37" y="4"/>
                    </a:lnTo>
                    <a:lnTo>
                      <a:pt x="33" y="8"/>
                    </a:lnTo>
                    <a:lnTo>
                      <a:pt x="24" y="16"/>
                    </a:lnTo>
                    <a:lnTo>
                      <a:pt x="20" y="24"/>
                    </a:lnTo>
                    <a:lnTo>
                      <a:pt x="16" y="36"/>
                    </a:lnTo>
                    <a:lnTo>
                      <a:pt x="12" y="49"/>
                    </a:lnTo>
                    <a:lnTo>
                      <a:pt x="12" y="53"/>
                    </a:lnTo>
                    <a:lnTo>
                      <a:pt x="16" y="57"/>
                    </a:lnTo>
                    <a:lnTo>
                      <a:pt x="20" y="57"/>
                    </a:lnTo>
                    <a:lnTo>
                      <a:pt x="20" y="61"/>
                    </a:lnTo>
                    <a:lnTo>
                      <a:pt x="33" y="57"/>
                    </a:lnTo>
                    <a:lnTo>
                      <a:pt x="41" y="49"/>
                    </a:lnTo>
                    <a:lnTo>
                      <a:pt x="49" y="32"/>
                    </a:lnTo>
                    <a:lnTo>
                      <a:pt x="53" y="16"/>
                    </a:lnTo>
                    <a:lnTo>
                      <a:pt x="53" y="8"/>
                    </a:lnTo>
                    <a:lnTo>
                      <a:pt x="49" y="4"/>
                    </a:lnTo>
                    <a:lnTo>
                      <a:pt x="45" y="4"/>
                    </a:lnTo>
                    <a:lnTo>
                      <a:pt x="41" y="4"/>
                    </a:lnTo>
                    <a:close/>
                  </a:path>
                </a:pathLst>
              </a:custGeom>
              <a:solidFill>
                <a:srgbClr val="000000"/>
              </a:solidFill>
              <a:ln w="0">
                <a:solidFill>
                  <a:srgbClr val="000000"/>
                </a:solidFill>
                <a:round/>
                <a:headEnd/>
                <a:tailEnd/>
              </a:ln>
            </p:spPr>
            <p:txBody>
              <a:bodyPr/>
              <a:lstStyle/>
              <a:p>
                <a:endParaRPr lang="en-US"/>
              </a:p>
            </p:txBody>
          </p:sp>
          <p:pic>
            <p:nvPicPr>
              <p:cNvPr id="26772" name="Picture 11"/>
              <p:cNvPicPr>
                <a:picLocks noChangeAspect="1" noChangeArrowheads="1"/>
              </p:cNvPicPr>
              <p:nvPr/>
            </p:nvPicPr>
            <p:blipFill>
              <a:blip r:embed="rId8" cstate="print"/>
              <a:srcRect/>
              <a:stretch>
                <a:fillRect/>
              </a:stretch>
            </p:blipFill>
            <p:spPr bwMode="auto">
              <a:xfrm>
                <a:off x="1992" y="1768"/>
                <a:ext cx="35" cy="150"/>
              </a:xfrm>
              <a:prstGeom prst="rect">
                <a:avLst/>
              </a:prstGeom>
              <a:noFill/>
              <a:ln w="9525">
                <a:noFill/>
                <a:miter lim="800000"/>
                <a:headEnd/>
                <a:tailEnd/>
              </a:ln>
            </p:spPr>
          </p:pic>
          <p:pic>
            <p:nvPicPr>
              <p:cNvPr id="26773" name="Picture 12"/>
              <p:cNvPicPr>
                <a:picLocks noChangeAspect="1" noChangeArrowheads="1"/>
              </p:cNvPicPr>
              <p:nvPr/>
            </p:nvPicPr>
            <p:blipFill>
              <a:blip r:embed="rId9" cstate="print"/>
              <a:srcRect/>
              <a:stretch>
                <a:fillRect/>
              </a:stretch>
            </p:blipFill>
            <p:spPr bwMode="auto">
              <a:xfrm>
                <a:off x="1992" y="1768"/>
                <a:ext cx="35" cy="150"/>
              </a:xfrm>
              <a:prstGeom prst="rect">
                <a:avLst/>
              </a:prstGeom>
              <a:noFill/>
              <a:ln w="9525">
                <a:noFill/>
                <a:miter lim="800000"/>
                <a:headEnd/>
                <a:tailEnd/>
              </a:ln>
            </p:spPr>
          </p:pic>
          <p:sp>
            <p:nvSpPr>
              <p:cNvPr id="26774" name="Freeform 13"/>
              <p:cNvSpPr>
                <a:spLocks noEditPoints="1"/>
              </p:cNvSpPr>
              <p:nvPr/>
            </p:nvSpPr>
            <p:spPr bwMode="auto">
              <a:xfrm>
                <a:off x="2040" y="1810"/>
                <a:ext cx="60" cy="69"/>
              </a:xfrm>
              <a:custGeom>
                <a:avLst/>
                <a:gdLst>
                  <a:gd name="T0" fmla="*/ 14 w 57"/>
                  <a:gd name="T1" fmla="*/ 40 h 65"/>
                  <a:gd name="T2" fmla="*/ 14 w 57"/>
                  <a:gd name="T3" fmla="*/ 47 h 65"/>
                  <a:gd name="T4" fmla="*/ 14 w 57"/>
                  <a:gd name="T5" fmla="*/ 51 h 65"/>
                  <a:gd name="T6" fmla="*/ 14 w 57"/>
                  <a:gd name="T7" fmla="*/ 55 h 65"/>
                  <a:gd name="T8" fmla="*/ 18 w 57"/>
                  <a:gd name="T9" fmla="*/ 59 h 65"/>
                  <a:gd name="T10" fmla="*/ 22 w 57"/>
                  <a:gd name="T11" fmla="*/ 65 h 65"/>
                  <a:gd name="T12" fmla="*/ 31 w 57"/>
                  <a:gd name="T13" fmla="*/ 65 h 65"/>
                  <a:gd name="T14" fmla="*/ 36 w 57"/>
                  <a:gd name="T15" fmla="*/ 65 h 65"/>
                  <a:gd name="T16" fmla="*/ 40 w 57"/>
                  <a:gd name="T17" fmla="*/ 65 h 65"/>
                  <a:gd name="T18" fmla="*/ 44 w 57"/>
                  <a:gd name="T19" fmla="*/ 59 h 65"/>
                  <a:gd name="T20" fmla="*/ 54 w 57"/>
                  <a:gd name="T21" fmla="*/ 55 h 65"/>
                  <a:gd name="T22" fmla="*/ 58 w 57"/>
                  <a:gd name="T23" fmla="*/ 55 h 65"/>
                  <a:gd name="T24" fmla="*/ 44 w 57"/>
                  <a:gd name="T25" fmla="*/ 65 h 65"/>
                  <a:gd name="T26" fmla="*/ 31 w 57"/>
                  <a:gd name="T27" fmla="*/ 73 h 65"/>
                  <a:gd name="T28" fmla="*/ 22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8 w 57"/>
                  <a:gd name="T41" fmla="*/ 27 h 65"/>
                  <a:gd name="T42" fmla="*/ 14 w 57"/>
                  <a:gd name="T43" fmla="*/ 14 h 65"/>
                  <a:gd name="T44" fmla="*/ 22 w 57"/>
                  <a:gd name="T45" fmla="*/ 4 h 65"/>
                  <a:gd name="T46" fmla="*/ 36 w 57"/>
                  <a:gd name="T47" fmla="*/ 0 h 65"/>
                  <a:gd name="T48" fmla="*/ 44 w 57"/>
                  <a:gd name="T49" fmla="*/ 0 h 65"/>
                  <a:gd name="T50" fmla="*/ 54 w 57"/>
                  <a:gd name="T51" fmla="*/ 0 h 65"/>
                  <a:gd name="T52" fmla="*/ 58 w 57"/>
                  <a:gd name="T53" fmla="*/ 4 h 65"/>
                  <a:gd name="T54" fmla="*/ 63 w 57"/>
                  <a:gd name="T55" fmla="*/ 8 h 65"/>
                  <a:gd name="T56" fmla="*/ 63 w 57"/>
                  <a:gd name="T57" fmla="*/ 8 h 65"/>
                  <a:gd name="T58" fmla="*/ 63 w 57"/>
                  <a:gd name="T59" fmla="*/ 18 h 65"/>
                  <a:gd name="T60" fmla="*/ 58 w 57"/>
                  <a:gd name="T61" fmla="*/ 22 h 65"/>
                  <a:gd name="T62" fmla="*/ 48 w 57"/>
                  <a:gd name="T63" fmla="*/ 32 h 65"/>
                  <a:gd name="T64" fmla="*/ 36 w 57"/>
                  <a:gd name="T65" fmla="*/ 36 h 65"/>
                  <a:gd name="T66" fmla="*/ 26 w 57"/>
                  <a:gd name="T67" fmla="*/ 40 h 65"/>
                  <a:gd name="T68" fmla="*/ 14 w 57"/>
                  <a:gd name="T69" fmla="*/ 40 h 65"/>
                  <a:gd name="T70" fmla="*/ 14 w 57"/>
                  <a:gd name="T71" fmla="*/ 40 h 65"/>
                  <a:gd name="T72" fmla="*/ 22 w 57"/>
                  <a:gd name="T73" fmla="*/ 36 h 65"/>
                  <a:gd name="T74" fmla="*/ 31 w 57"/>
                  <a:gd name="T75" fmla="*/ 32 h 65"/>
                  <a:gd name="T76" fmla="*/ 40 w 57"/>
                  <a:gd name="T77" fmla="*/ 27 h 65"/>
                  <a:gd name="T78" fmla="*/ 44 w 57"/>
                  <a:gd name="T79" fmla="*/ 22 h 65"/>
                  <a:gd name="T80" fmla="*/ 48 w 57"/>
                  <a:gd name="T81" fmla="*/ 18 h 65"/>
                  <a:gd name="T82" fmla="*/ 48 w 57"/>
                  <a:gd name="T83" fmla="*/ 8 h 65"/>
                  <a:gd name="T84" fmla="*/ 48 w 57"/>
                  <a:gd name="T85" fmla="*/ 8 h 65"/>
                  <a:gd name="T86" fmla="*/ 48 w 57"/>
                  <a:gd name="T87" fmla="*/ 4 h 65"/>
                  <a:gd name="T88" fmla="*/ 44 w 57"/>
                  <a:gd name="T89" fmla="*/ 4 h 65"/>
                  <a:gd name="T90" fmla="*/ 44 w 57"/>
                  <a:gd name="T91" fmla="*/ 4 h 65"/>
                  <a:gd name="T92" fmla="*/ 36 w 57"/>
                  <a:gd name="T93" fmla="*/ 4 h 65"/>
                  <a:gd name="T94" fmla="*/ 26 w 57"/>
                  <a:gd name="T95" fmla="*/ 14 h 65"/>
                  <a:gd name="T96" fmla="*/ 18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6" y="53"/>
                    </a:lnTo>
                    <a:lnTo>
                      <a:pt x="20" y="57"/>
                    </a:lnTo>
                    <a:lnTo>
                      <a:pt x="28" y="57"/>
                    </a:lnTo>
                    <a:lnTo>
                      <a:pt x="32" y="57"/>
                    </a:lnTo>
                    <a:lnTo>
                      <a:pt x="36" y="57"/>
                    </a:lnTo>
                    <a:lnTo>
                      <a:pt x="40" y="53"/>
                    </a:lnTo>
                    <a:lnTo>
                      <a:pt x="48" y="49"/>
                    </a:lnTo>
                    <a:lnTo>
                      <a:pt x="52" y="49"/>
                    </a:lnTo>
                    <a:lnTo>
                      <a:pt x="40" y="57"/>
                    </a:lnTo>
                    <a:lnTo>
                      <a:pt x="28" y="65"/>
                    </a:lnTo>
                    <a:lnTo>
                      <a:pt x="20" y="65"/>
                    </a:lnTo>
                    <a:lnTo>
                      <a:pt x="12" y="65"/>
                    </a:lnTo>
                    <a:lnTo>
                      <a:pt x="4" y="61"/>
                    </a:lnTo>
                    <a:lnTo>
                      <a:pt x="0" y="53"/>
                    </a:lnTo>
                    <a:lnTo>
                      <a:pt x="0" y="45"/>
                    </a:lnTo>
                    <a:lnTo>
                      <a:pt x="0" y="32"/>
                    </a:lnTo>
                    <a:lnTo>
                      <a:pt x="8" y="24"/>
                    </a:lnTo>
                    <a:lnTo>
                      <a:pt x="12" y="12"/>
                    </a:lnTo>
                    <a:lnTo>
                      <a:pt x="20" y="4"/>
                    </a:lnTo>
                    <a:lnTo>
                      <a:pt x="32" y="0"/>
                    </a:lnTo>
                    <a:lnTo>
                      <a:pt x="40" y="0"/>
                    </a:lnTo>
                    <a:lnTo>
                      <a:pt x="48" y="0"/>
                    </a:lnTo>
                    <a:lnTo>
                      <a:pt x="52" y="4"/>
                    </a:lnTo>
                    <a:lnTo>
                      <a:pt x="57" y="8"/>
                    </a:lnTo>
                    <a:lnTo>
                      <a:pt x="57" y="16"/>
                    </a:lnTo>
                    <a:lnTo>
                      <a:pt x="52" y="20"/>
                    </a:lnTo>
                    <a:lnTo>
                      <a:pt x="44" y="28"/>
                    </a:lnTo>
                    <a:lnTo>
                      <a:pt x="32" y="32"/>
                    </a:lnTo>
                    <a:lnTo>
                      <a:pt x="24" y="36"/>
                    </a:lnTo>
                    <a:lnTo>
                      <a:pt x="12" y="36"/>
                    </a:lnTo>
                    <a:close/>
                    <a:moveTo>
                      <a:pt x="12" y="36"/>
                    </a:moveTo>
                    <a:lnTo>
                      <a:pt x="20" y="32"/>
                    </a:lnTo>
                    <a:lnTo>
                      <a:pt x="28" y="28"/>
                    </a:lnTo>
                    <a:lnTo>
                      <a:pt x="36" y="24"/>
                    </a:lnTo>
                    <a:lnTo>
                      <a:pt x="40" y="20"/>
                    </a:lnTo>
                    <a:lnTo>
                      <a:pt x="44" y="16"/>
                    </a:lnTo>
                    <a:lnTo>
                      <a:pt x="44" y="8"/>
                    </a:lnTo>
                    <a:lnTo>
                      <a:pt x="44" y="4"/>
                    </a:lnTo>
                    <a:lnTo>
                      <a:pt x="40" y="4"/>
                    </a:lnTo>
                    <a:lnTo>
                      <a:pt x="32" y="4"/>
                    </a:lnTo>
                    <a:lnTo>
                      <a:pt x="24" y="12"/>
                    </a:lnTo>
                    <a:lnTo>
                      <a:pt x="16" y="20"/>
                    </a:lnTo>
                    <a:lnTo>
                      <a:pt x="12" y="36"/>
                    </a:lnTo>
                    <a:close/>
                  </a:path>
                </a:pathLst>
              </a:custGeom>
              <a:solidFill>
                <a:srgbClr val="000000"/>
              </a:solidFill>
              <a:ln w="0">
                <a:solidFill>
                  <a:srgbClr val="000000"/>
                </a:solidFill>
                <a:round/>
                <a:headEnd/>
                <a:tailEnd/>
              </a:ln>
            </p:spPr>
            <p:txBody>
              <a:bodyPr/>
              <a:lstStyle/>
              <a:p>
                <a:endParaRPr lang="en-US"/>
              </a:p>
            </p:txBody>
          </p:sp>
          <p:pic>
            <p:nvPicPr>
              <p:cNvPr id="26775" name="Picture 14"/>
              <p:cNvPicPr>
                <a:picLocks noChangeAspect="1" noChangeArrowheads="1"/>
              </p:cNvPicPr>
              <p:nvPr/>
            </p:nvPicPr>
            <p:blipFill>
              <a:blip r:embed="rId10" cstate="print"/>
              <a:srcRect/>
              <a:stretch>
                <a:fillRect/>
              </a:stretch>
            </p:blipFill>
            <p:spPr bwMode="auto">
              <a:xfrm>
                <a:off x="2117" y="1866"/>
                <a:ext cx="17" cy="47"/>
              </a:xfrm>
              <a:prstGeom prst="rect">
                <a:avLst/>
              </a:prstGeom>
              <a:noFill/>
              <a:ln w="9525">
                <a:noFill/>
                <a:miter lim="800000"/>
                <a:headEnd/>
                <a:tailEnd/>
              </a:ln>
            </p:spPr>
          </p:pic>
          <p:pic>
            <p:nvPicPr>
              <p:cNvPr id="26776" name="Picture 15"/>
              <p:cNvPicPr>
                <a:picLocks noChangeAspect="1" noChangeArrowheads="1"/>
              </p:cNvPicPr>
              <p:nvPr/>
            </p:nvPicPr>
            <p:blipFill>
              <a:blip r:embed="rId11" cstate="print"/>
              <a:srcRect/>
              <a:stretch>
                <a:fillRect/>
              </a:stretch>
            </p:blipFill>
            <p:spPr bwMode="auto">
              <a:xfrm>
                <a:off x="2117" y="1866"/>
                <a:ext cx="17" cy="47"/>
              </a:xfrm>
              <a:prstGeom prst="rect">
                <a:avLst/>
              </a:prstGeom>
              <a:noFill/>
              <a:ln w="9525">
                <a:noFill/>
                <a:miter lim="800000"/>
                <a:headEnd/>
                <a:tailEnd/>
              </a:ln>
            </p:spPr>
          </p:pic>
          <p:sp>
            <p:nvSpPr>
              <p:cNvPr id="26777" name="Freeform 16"/>
              <p:cNvSpPr>
                <a:spLocks/>
              </p:cNvSpPr>
              <p:nvPr/>
            </p:nvSpPr>
            <p:spPr bwMode="auto">
              <a:xfrm>
                <a:off x="2164" y="1776"/>
                <a:ext cx="82" cy="103"/>
              </a:xfrm>
              <a:custGeom>
                <a:avLst/>
                <a:gdLst>
                  <a:gd name="T0" fmla="*/ 10 w 77"/>
                  <a:gd name="T1" fmla="*/ 68 h 97"/>
                  <a:gd name="T2" fmla="*/ 10 w 77"/>
                  <a:gd name="T3" fmla="*/ 76 h 97"/>
                  <a:gd name="T4" fmla="*/ 14 w 77"/>
                  <a:gd name="T5" fmla="*/ 91 h 97"/>
                  <a:gd name="T6" fmla="*/ 29 w 77"/>
                  <a:gd name="T7" fmla="*/ 105 h 97"/>
                  <a:gd name="T8" fmla="*/ 47 w 77"/>
                  <a:gd name="T9" fmla="*/ 105 h 97"/>
                  <a:gd name="T10" fmla="*/ 60 w 77"/>
                  <a:gd name="T11" fmla="*/ 96 h 97"/>
                  <a:gd name="T12" fmla="*/ 60 w 77"/>
                  <a:gd name="T13" fmla="*/ 83 h 97"/>
                  <a:gd name="T14" fmla="*/ 51 w 77"/>
                  <a:gd name="T15" fmla="*/ 68 h 97"/>
                  <a:gd name="T16" fmla="*/ 37 w 77"/>
                  <a:gd name="T17" fmla="*/ 50 h 97"/>
                  <a:gd name="T18" fmla="*/ 23 w 77"/>
                  <a:gd name="T19" fmla="*/ 40 h 97"/>
                  <a:gd name="T20" fmla="*/ 19 w 77"/>
                  <a:gd name="T21" fmla="*/ 27 h 97"/>
                  <a:gd name="T22" fmla="*/ 29 w 77"/>
                  <a:gd name="T23" fmla="*/ 4 h 97"/>
                  <a:gd name="T24" fmla="*/ 51 w 77"/>
                  <a:gd name="T25" fmla="*/ 0 h 97"/>
                  <a:gd name="T26" fmla="*/ 60 w 77"/>
                  <a:gd name="T27" fmla="*/ 0 h 97"/>
                  <a:gd name="T28" fmla="*/ 69 w 77"/>
                  <a:gd name="T29" fmla="*/ 4 h 97"/>
                  <a:gd name="T30" fmla="*/ 73 w 77"/>
                  <a:gd name="T31" fmla="*/ 4 h 97"/>
                  <a:gd name="T32" fmla="*/ 78 w 77"/>
                  <a:gd name="T33" fmla="*/ 4 h 97"/>
                  <a:gd name="T34" fmla="*/ 83 w 77"/>
                  <a:gd name="T35" fmla="*/ 4 h 97"/>
                  <a:gd name="T36" fmla="*/ 87 w 77"/>
                  <a:gd name="T37" fmla="*/ 0 h 97"/>
                  <a:gd name="T38" fmla="*/ 78 w 77"/>
                  <a:gd name="T39" fmla="*/ 36 h 97"/>
                  <a:gd name="T40" fmla="*/ 78 w 77"/>
                  <a:gd name="T41" fmla="*/ 32 h 97"/>
                  <a:gd name="T42" fmla="*/ 73 w 77"/>
                  <a:gd name="T43" fmla="*/ 18 h 97"/>
                  <a:gd name="T44" fmla="*/ 65 w 77"/>
                  <a:gd name="T45" fmla="*/ 4 h 97"/>
                  <a:gd name="T46" fmla="*/ 47 w 77"/>
                  <a:gd name="T47" fmla="*/ 4 h 97"/>
                  <a:gd name="T48" fmla="*/ 37 w 77"/>
                  <a:gd name="T49" fmla="*/ 14 h 97"/>
                  <a:gd name="T50" fmla="*/ 33 w 77"/>
                  <a:gd name="T51" fmla="*/ 27 h 97"/>
                  <a:gd name="T52" fmla="*/ 42 w 77"/>
                  <a:gd name="T53" fmla="*/ 36 h 97"/>
                  <a:gd name="T54" fmla="*/ 65 w 77"/>
                  <a:gd name="T55" fmla="*/ 58 h 97"/>
                  <a:gd name="T56" fmla="*/ 73 w 77"/>
                  <a:gd name="T57" fmla="*/ 72 h 97"/>
                  <a:gd name="T58" fmla="*/ 73 w 77"/>
                  <a:gd name="T59" fmla="*/ 87 h 97"/>
                  <a:gd name="T60" fmla="*/ 65 w 77"/>
                  <a:gd name="T61" fmla="*/ 101 h 97"/>
                  <a:gd name="T62" fmla="*/ 47 w 77"/>
                  <a:gd name="T63" fmla="*/ 109 h 97"/>
                  <a:gd name="T64" fmla="*/ 33 w 77"/>
                  <a:gd name="T65" fmla="*/ 109 h 97"/>
                  <a:gd name="T66" fmla="*/ 23 w 77"/>
                  <a:gd name="T67" fmla="*/ 109 h 97"/>
                  <a:gd name="T68" fmla="*/ 14 w 77"/>
                  <a:gd name="T69" fmla="*/ 105 h 97"/>
                  <a:gd name="T70" fmla="*/ 4 w 77"/>
                  <a:gd name="T71" fmla="*/ 105 h 97"/>
                  <a:gd name="T72" fmla="*/ 0 w 77"/>
                  <a:gd name="T73" fmla="*/ 109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97"/>
                  <a:gd name="T113" fmla="*/ 77 w 77"/>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97">
                    <a:moveTo>
                      <a:pt x="0" y="97"/>
                    </a:moveTo>
                    <a:lnTo>
                      <a:pt x="8" y="60"/>
                    </a:lnTo>
                    <a:lnTo>
                      <a:pt x="8" y="68"/>
                    </a:lnTo>
                    <a:lnTo>
                      <a:pt x="8" y="73"/>
                    </a:lnTo>
                    <a:lnTo>
                      <a:pt x="12" y="81"/>
                    </a:lnTo>
                    <a:lnTo>
                      <a:pt x="17" y="89"/>
                    </a:lnTo>
                    <a:lnTo>
                      <a:pt x="25" y="93"/>
                    </a:lnTo>
                    <a:lnTo>
                      <a:pt x="33" y="97"/>
                    </a:lnTo>
                    <a:lnTo>
                      <a:pt x="41" y="93"/>
                    </a:lnTo>
                    <a:lnTo>
                      <a:pt x="49" y="89"/>
                    </a:lnTo>
                    <a:lnTo>
                      <a:pt x="53" y="85"/>
                    </a:lnTo>
                    <a:lnTo>
                      <a:pt x="53" y="77"/>
                    </a:lnTo>
                    <a:lnTo>
                      <a:pt x="53" y="73"/>
                    </a:lnTo>
                    <a:lnTo>
                      <a:pt x="49" y="68"/>
                    </a:lnTo>
                    <a:lnTo>
                      <a:pt x="45" y="60"/>
                    </a:lnTo>
                    <a:lnTo>
                      <a:pt x="41" y="56"/>
                    </a:lnTo>
                    <a:lnTo>
                      <a:pt x="33" y="44"/>
                    </a:lnTo>
                    <a:lnTo>
                      <a:pt x="25" y="40"/>
                    </a:lnTo>
                    <a:lnTo>
                      <a:pt x="21" y="36"/>
                    </a:lnTo>
                    <a:lnTo>
                      <a:pt x="17" y="28"/>
                    </a:lnTo>
                    <a:lnTo>
                      <a:pt x="17" y="24"/>
                    </a:lnTo>
                    <a:lnTo>
                      <a:pt x="21" y="12"/>
                    </a:lnTo>
                    <a:lnTo>
                      <a:pt x="25" y="4"/>
                    </a:lnTo>
                    <a:lnTo>
                      <a:pt x="33" y="0"/>
                    </a:lnTo>
                    <a:lnTo>
                      <a:pt x="45" y="0"/>
                    </a:lnTo>
                    <a:lnTo>
                      <a:pt x="49" y="0"/>
                    </a:lnTo>
                    <a:lnTo>
                      <a:pt x="53" y="0"/>
                    </a:lnTo>
                    <a:lnTo>
                      <a:pt x="57" y="0"/>
                    </a:lnTo>
                    <a:lnTo>
                      <a:pt x="61" y="4"/>
                    </a:lnTo>
                    <a:lnTo>
                      <a:pt x="65" y="4"/>
                    </a:lnTo>
                    <a:lnTo>
                      <a:pt x="69" y="4"/>
                    </a:lnTo>
                    <a:lnTo>
                      <a:pt x="73" y="4"/>
                    </a:lnTo>
                    <a:lnTo>
                      <a:pt x="73" y="0"/>
                    </a:lnTo>
                    <a:lnTo>
                      <a:pt x="77" y="0"/>
                    </a:lnTo>
                    <a:lnTo>
                      <a:pt x="69" y="32"/>
                    </a:lnTo>
                    <a:lnTo>
                      <a:pt x="69" y="28"/>
                    </a:lnTo>
                    <a:lnTo>
                      <a:pt x="69" y="24"/>
                    </a:lnTo>
                    <a:lnTo>
                      <a:pt x="65" y="16"/>
                    </a:lnTo>
                    <a:lnTo>
                      <a:pt x="61" y="8"/>
                    </a:lnTo>
                    <a:lnTo>
                      <a:pt x="57" y="4"/>
                    </a:lnTo>
                    <a:lnTo>
                      <a:pt x="45" y="4"/>
                    </a:lnTo>
                    <a:lnTo>
                      <a:pt x="41" y="4"/>
                    </a:lnTo>
                    <a:lnTo>
                      <a:pt x="33" y="8"/>
                    </a:lnTo>
                    <a:lnTo>
                      <a:pt x="33" y="12"/>
                    </a:lnTo>
                    <a:lnTo>
                      <a:pt x="29" y="16"/>
                    </a:lnTo>
                    <a:lnTo>
                      <a:pt x="29" y="24"/>
                    </a:lnTo>
                    <a:lnTo>
                      <a:pt x="33" y="28"/>
                    </a:lnTo>
                    <a:lnTo>
                      <a:pt x="37" y="32"/>
                    </a:lnTo>
                    <a:lnTo>
                      <a:pt x="49" y="44"/>
                    </a:lnTo>
                    <a:lnTo>
                      <a:pt x="57" y="52"/>
                    </a:lnTo>
                    <a:lnTo>
                      <a:pt x="61" y="60"/>
                    </a:lnTo>
                    <a:lnTo>
                      <a:pt x="65" y="64"/>
                    </a:lnTo>
                    <a:lnTo>
                      <a:pt x="65" y="73"/>
                    </a:lnTo>
                    <a:lnTo>
                      <a:pt x="65" y="77"/>
                    </a:lnTo>
                    <a:lnTo>
                      <a:pt x="61" y="85"/>
                    </a:lnTo>
                    <a:lnTo>
                      <a:pt x="57" y="89"/>
                    </a:lnTo>
                    <a:lnTo>
                      <a:pt x="49" y="97"/>
                    </a:lnTo>
                    <a:lnTo>
                      <a:pt x="41" y="97"/>
                    </a:lnTo>
                    <a:lnTo>
                      <a:pt x="33" y="97"/>
                    </a:lnTo>
                    <a:lnTo>
                      <a:pt x="29" y="97"/>
                    </a:lnTo>
                    <a:lnTo>
                      <a:pt x="25" y="97"/>
                    </a:lnTo>
                    <a:lnTo>
                      <a:pt x="21" y="97"/>
                    </a:lnTo>
                    <a:lnTo>
                      <a:pt x="12" y="93"/>
                    </a:lnTo>
                    <a:lnTo>
                      <a:pt x="8" y="93"/>
                    </a:lnTo>
                    <a:lnTo>
                      <a:pt x="4" y="93"/>
                    </a:lnTo>
                    <a:lnTo>
                      <a:pt x="4" y="97"/>
                    </a:lnTo>
                    <a:lnTo>
                      <a:pt x="0" y="97"/>
                    </a:lnTo>
                    <a:close/>
                  </a:path>
                </a:pathLst>
              </a:custGeom>
              <a:solidFill>
                <a:srgbClr val="000000"/>
              </a:solidFill>
              <a:ln w="0">
                <a:solidFill>
                  <a:srgbClr val="000000"/>
                </a:solidFill>
                <a:round/>
                <a:headEnd/>
                <a:tailEnd/>
              </a:ln>
            </p:spPr>
            <p:txBody>
              <a:bodyPr/>
              <a:lstStyle/>
              <a:p>
                <a:endParaRPr lang="en-US"/>
              </a:p>
            </p:txBody>
          </p:sp>
          <p:sp>
            <p:nvSpPr>
              <p:cNvPr id="26778" name="Freeform 17"/>
              <p:cNvSpPr>
                <a:spLocks noEditPoints="1"/>
              </p:cNvSpPr>
              <p:nvPr/>
            </p:nvSpPr>
            <p:spPr bwMode="auto">
              <a:xfrm>
                <a:off x="2246" y="1810"/>
                <a:ext cx="61" cy="69"/>
              </a:xfrm>
              <a:custGeom>
                <a:avLst/>
                <a:gdLst>
                  <a:gd name="T0" fmla="*/ 14 w 57"/>
                  <a:gd name="T1" fmla="*/ 40 h 65"/>
                  <a:gd name="T2" fmla="*/ 14 w 57"/>
                  <a:gd name="T3" fmla="*/ 47 h 65"/>
                  <a:gd name="T4" fmla="*/ 14 w 57"/>
                  <a:gd name="T5" fmla="*/ 51 h 65"/>
                  <a:gd name="T6" fmla="*/ 14 w 57"/>
                  <a:gd name="T7" fmla="*/ 55 h 65"/>
                  <a:gd name="T8" fmla="*/ 19 w 57"/>
                  <a:gd name="T9" fmla="*/ 59 h 65"/>
                  <a:gd name="T10" fmla="*/ 24 w 57"/>
                  <a:gd name="T11" fmla="*/ 65 h 65"/>
                  <a:gd name="T12" fmla="*/ 33 w 57"/>
                  <a:gd name="T13" fmla="*/ 65 h 65"/>
                  <a:gd name="T14" fmla="*/ 37 w 57"/>
                  <a:gd name="T15" fmla="*/ 65 h 65"/>
                  <a:gd name="T16" fmla="*/ 43 w 57"/>
                  <a:gd name="T17" fmla="*/ 65 h 65"/>
                  <a:gd name="T18" fmla="*/ 47 w 57"/>
                  <a:gd name="T19" fmla="*/ 59 h 65"/>
                  <a:gd name="T20" fmla="*/ 56 w 57"/>
                  <a:gd name="T21" fmla="*/ 55 h 65"/>
                  <a:gd name="T22" fmla="*/ 61 w 57"/>
                  <a:gd name="T23" fmla="*/ 55 h 65"/>
                  <a:gd name="T24" fmla="*/ 47 w 57"/>
                  <a:gd name="T25" fmla="*/ 65 h 65"/>
                  <a:gd name="T26" fmla="*/ 33 w 57"/>
                  <a:gd name="T27" fmla="*/ 73 h 65"/>
                  <a:gd name="T28" fmla="*/ 24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10 w 57"/>
                  <a:gd name="T41" fmla="*/ 27 h 65"/>
                  <a:gd name="T42" fmla="*/ 14 w 57"/>
                  <a:gd name="T43" fmla="*/ 14 h 65"/>
                  <a:gd name="T44" fmla="*/ 24 w 57"/>
                  <a:gd name="T45" fmla="*/ 4 h 65"/>
                  <a:gd name="T46" fmla="*/ 37 w 57"/>
                  <a:gd name="T47" fmla="*/ 0 h 65"/>
                  <a:gd name="T48" fmla="*/ 47 w 57"/>
                  <a:gd name="T49" fmla="*/ 0 h 65"/>
                  <a:gd name="T50" fmla="*/ 56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1 w 57"/>
                  <a:gd name="T63" fmla="*/ 32 h 65"/>
                  <a:gd name="T64" fmla="*/ 37 w 57"/>
                  <a:gd name="T65" fmla="*/ 36 h 65"/>
                  <a:gd name="T66" fmla="*/ 29 w 57"/>
                  <a:gd name="T67" fmla="*/ 40 h 65"/>
                  <a:gd name="T68" fmla="*/ 14 w 57"/>
                  <a:gd name="T69" fmla="*/ 40 h 65"/>
                  <a:gd name="T70" fmla="*/ 14 w 57"/>
                  <a:gd name="T71" fmla="*/ 40 h 65"/>
                  <a:gd name="T72" fmla="*/ 24 w 57"/>
                  <a:gd name="T73" fmla="*/ 36 h 65"/>
                  <a:gd name="T74" fmla="*/ 33 w 57"/>
                  <a:gd name="T75" fmla="*/ 32 h 65"/>
                  <a:gd name="T76" fmla="*/ 43 w 57"/>
                  <a:gd name="T77" fmla="*/ 27 h 65"/>
                  <a:gd name="T78" fmla="*/ 47 w 57"/>
                  <a:gd name="T79" fmla="*/ 22 h 65"/>
                  <a:gd name="T80" fmla="*/ 51 w 57"/>
                  <a:gd name="T81" fmla="*/ 18 h 65"/>
                  <a:gd name="T82" fmla="*/ 51 w 57"/>
                  <a:gd name="T83" fmla="*/ 8 h 65"/>
                  <a:gd name="T84" fmla="*/ 51 w 57"/>
                  <a:gd name="T85" fmla="*/ 8 h 65"/>
                  <a:gd name="T86" fmla="*/ 51 w 57"/>
                  <a:gd name="T87" fmla="*/ 4 h 65"/>
                  <a:gd name="T88" fmla="*/ 47 w 57"/>
                  <a:gd name="T89" fmla="*/ 4 h 65"/>
                  <a:gd name="T90" fmla="*/ 47 w 57"/>
                  <a:gd name="T91" fmla="*/ 4 h 65"/>
                  <a:gd name="T92" fmla="*/ 37 w 57"/>
                  <a:gd name="T93" fmla="*/ 4 h 65"/>
                  <a:gd name="T94" fmla="*/ 29 w 57"/>
                  <a:gd name="T95" fmla="*/ 14 h 65"/>
                  <a:gd name="T96" fmla="*/ 19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7" y="53"/>
                    </a:lnTo>
                    <a:lnTo>
                      <a:pt x="21" y="57"/>
                    </a:lnTo>
                    <a:lnTo>
                      <a:pt x="29" y="57"/>
                    </a:lnTo>
                    <a:lnTo>
                      <a:pt x="33" y="57"/>
                    </a:lnTo>
                    <a:lnTo>
                      <a:pt x="37" y="57"/>
                    </a:lnTo>
                    <a:lnTo>
                      <a:pt x="41" y="53"/>
                    </a:lnTo>
                    <a:lnTo>
                      <a:pt x="49" y="49"/>
                    </a:lnTo>
                    <a:lnTo>
                      <a:pt x="53" y="49"/>
                    </a:lnTo>
                    <a:lnTo>
                      <a:pt x="41" y="57"/>
                    </a:lnTo>
                    <a:lnTo>
                      <a:pt x="29" y="65"/>
                    </a:lnTo>
                    <a:lnTo>
                      <a:pt x="21" y="65"/>
                    </a:lnTo>
                    <a:lnTo>
                      <a:pt x="12" y="65"/>
                    </a:lnTo>
                    <a:lnTo>
                      <a:pt x="4" y="61"/>
                    </a:lnTo>
                    <a:lnTo>
                      <a:pt x="0" y="53"/>
                    </a:lnTo>
                    <a:lnTo>
                      <a:pt x="0" y="45"/>
                    </a:lnTo>
                    <a:lnTo>
                      <a:pt x="0" y="32"/>
                    </a:lnTo>
                    <a:lnTo>
                      <a:pt x="8" y="24"/>
                    </a:lnTo>
                    <a:lnTo>
                      <a:pt x="12" y="12"/>
                    </a:lnTo>
                    <a:lnTo>
                      <a:pt x="21" y="4"/>
                    </a:lnTo>
                    <a:lnTo>
                      <a:pt x="33" y="0"/>
                    </a:lnTo>
                    <a:lnTo>
                      <a:pt x="41" y="0"/>
                    </a:lnTo>
                    <a:lnTo>
                      <a:pt x="49" y="0"/>
                    </a:lnTo>
                    <a:lnTo>
                      <a:pt x="53" y="4"/>
                    </a:lnTo>
                    <a:lnTo>
                      <a:pt x="57" y="8"/>
                    </a:lnTo>
                    <a:lnTo>
                      <a:pt x="57" y="16"/>
                    </a:lnTo>
                    <a:lnTo>
                      <a:pt x="53" y="20"/>
                    </a:lnTo>
                    <a:lnTo>
                      <a:pt x="45" y="28"/>
                    </a:lnTo>
                    <a:lnTo>
                      <a:pt x="33" y="32"/>
                    </a:lnTo>
                    <a:lnTo>
                      <a:pt x="25" y="36"/>
                    </a:lnTo>
                    <a:lnTo>
                      <a:pt x="12" y="36"/>
                    </a:lnTo>
                    <a:close/>
                    <a:moveTo>
                      <a:pt x="12" y="36"/>
                    </a:moveTo>
                    <a:lnTo>
                      <a:pt x="21" y="32"/>
                    </a:lnTo>
                    <a:lnTo>
                      <a:pt x="29" y="28"/>
                    </a:lnTo>
                    <a:lnTo>
                      <a:pt x="37" y="24"/>
                    </a:lnTo>
                    <a:lnTo>
                      <a:pt x="41" y="20"/>
                    </a:lnTo>
                    <a:lnTo>
                      <a:pt x="45" y="16"/>
                    </a:lnTo>
                    <a:lnTo>
                      <a:pt x="45" y="8"/>
                    </a:lnTo>
                    <a:lnTo>
                      <a:pt x="45" y="4"/>
                    </a:lnTo>
                    <a:lnTo>
                      <a:pt x="41" y="4"/>
                    </a:lnTo>
                    <a:lnTo>
                      <a:pt x="33" y="4"/>
                    </a:lnTo>
                    <a:lnTo>
                      <a:pt x="25" y="12"/>
                    </a:lnTo>
                    <a:lnTo>
                      <a:pt x="17" y="20"/>
                    </a:lnTo>
                    <a:lnTo>
                      <a:pt x="12" y="36"/>
                    </a:lnTo>
                    <a:close/>
                  </a:path>
                </a:pathLst>
              </a:custGeom>
              <a:solidFill>
                <a:srgbClr val="000000"/>
              </a:solidFill>
              <a:ln w="0">
                <a:solidFill>
                  <a:srgbClr val="000000"/>
                </a:solidFill>
                <a:round/>
                <a:headEnd/>
                <a:tailEnd/>
              </a:ln>
            </p:spPr>
            <p:txBody>
              <a:bodyPr/>
              <a:lstStyle/>
              <a:p>
                <a:endParaRPr lang="en-US"/>
              </a:p>
            </p:txBody>
          </p:sp>
          <p:sp>
            <p:nvSpPr>
              <p:cNvPr id="26779" name="Freeform 18"/>
              <p:cNvSpPr>
                <a:spLocks/>
              </p:cNvSpPr>
              <p:nvPr/>
            </p:nvSpPr>
            <p:spPr bwMode="auto">
              <a:xfrm>
                <a:off x="2315" y="1810"/>
                <a:ext cx="56" cy="69"/>
              </a:xfrm>
              <a:custGeom>
                <a:avLst/>
                <a:gdLst>
                  <a:gd name="T0" fmla="*/ 4 w 53"/>
                  <a:gd name="T1" fmla="*/ 4 h 65"/>
                  <a:gd name="T2" fmla="*/ 33 w 53"/>
                  <a:gd name="T3" fmla="*/ 0 h 65"/>
                  <a:gd name="T4" fmla="*/ 18 w 53"/>
                  <a:gd name="T5" fmla="*/ 40 h 65"/>
                  <a:gd name="T6" fmla="*/ 33 w 53"/>
                  <a:gd name="T7" fmla="*/ 18 h 65"/>
                  <a:gd name="T8" fmla="*/ 45 w 53"/>
                  <a:gd name="T9" fmla="*/ 4 h 65"/>
                  <a:gd name="T10" fmla="*/ 51 w 53"/>
                  <a:gd name="T11" fmla="*/ 0 h 65"/>
                  <a:gd name="T12" fmla="*/ 55 w 53"/>
                  <a:gd name="T13" fmla="*/ 0 h 65"/>
                  <a:gd name="T14" fmla="*/ 59 w 53"/>
                  <a:gd name="T15" fmla="*/ 0 h 65"/>
                  <a:gd name="T16" fmla="*/ 59 w 53"/>
                  <a:gd name="T17" fmla="*/ 0 h 65"/>
                  <a:gd name="T18" fmla="*/ 59 w 53"/>
                  <a:gd name="T19" fmla="*/ 4 h 65"/>
                  <a:gd name="T20" fmla="*/ 59 w 53"/>
                  <a:gd name="T21" fmla="*/ 4 h 65"/>
                  <a:gd name="T22" fmla="*/ 59 w 53"/>
                  <a:gd name="T23" fmla="*/ 14 h 65"/>
                  <a:gd name="T24" fmla="*/ 59 w 53"/>
                  <a:gd name="T25" fmla="*/ 18 h 65"/>
                  <a:gd name="T26" fmla="*/ 55 w 53"/>
                  <a:gd name="T27" fmla="*/ 22 h 65"/>
                  <a:gd name="T28" fmla="*/ 55 w 53"/>
                  <a:gd name="T29" fmla="*/ 22 h 65"/>
                  <a:gd name="T30" fmla="*/ 51 w 53"/>
                  <a:gd name="T31" fmla="*/ 22 h 65"/>
                  <a:gd name="T32" fmla="*/ 51 w 53"/>
                  <a:gd name="T33" fmla="*/ 18 h 65"/>
                  <a:gd name="T34" fmla="*/ 51 w 53"/>
                  <a:gd name="T35" fmla="*/ 18 h 65"/>
                  <a:gd name="T36" fmla="*/ 45 w 53"/>
                  <a:gd name="T37" fmla="*/ 18 h 65"/>
                  <a:gd name="T38" fmla="*/ 45 w 53"/>
                  <a:gd name="T39" fmla="*/ 14 h 65"/>
                  <a:gd name="T40" fmla="*/ 45 w 53"/>
                  <a:gd name="T41" fmla="*/ 14 h 65"/>
                  <a:gd name="T42" fmla="*/ 45 w 53"/>
                  <a:gd name="T43" fmla="*/ 14 h 65"/>
                  <a:gd name="T44" fmla="*/ 45 w 53"/>
                  <a:gd name="T45" fmla="*/ 14 h 65"/>
                  <a:gd name="T46" fmla="*/ 45 w 53"/>
                  <a:gd name="T47" fmla="*/ 14 h 65"/>
                  <a:gd name="T48" fmla="*/ 41 w 53"/>
                  <a:gd name="T49" fmla="*/ 14 h 65"/>
                  <a:gd name="T50" fmla="*/ 41 w 53"/>
                  <a:gd name="T51" fmla="*/ 18 h 65"/>
                  <a:gd name="T52" fmla="*/ 37 w 53"/>
                  <a:gd name="T53" fmla="*/ 18 h 65"/>
                  <a:gd name="T54" fmla="*/ 33 w 53"/>
                  <a:gd name="T55" fmla="*/ 27 h 65"/>
                  <a:gd name="T56" fmla="*/ 22 w 53"/>
                  <a:gd name="T57" fmla="*/ 40 h 65"/>
                  <a:gd name="T58" fmla="*/ 18 w 53"/>
                  <a:gd name="T59" fmla="*/ 47 h 65"/>
                  <a:gd name="T60" fmla="*/ 18 w 53"/>
                  <a:gd name="T61" fmla="*/ 51 h 65"/>
                  <a:gd name="T62" fmla="*/ 14 w 53"/>
                  <a:gd name="T63" fmla="*/ 59 h 65"/>
                  <a:gd name="T64" fmla="*/ 14 w 53"/>
                  <a:gd name="T65" fmla="*/ 65 h 65"/>
                  <a:gd name="T66" fmla="*/ 8 w 53"/>
                  <a:gd name="T67" fmla="*/ 73 h 65"/>
                  <a:gd name="T68" fmla="*/ 0 w 53"/>
                  <a:gd name="T69" fmla="*/ 73 h 65"/>
                  <a:gd name="T70" fmla="*/ 14 w 53"/>
                  <a:gd name="T71" fmla="*/ 22 h 65"/>
                  <a:gd name="T72" fmla="*/ 14 w 53"/>
                  <a:gd name="T73" fmla="*/ 14 h 65"/>
                  <a:gd name="T74" fmla="*/ 14 w 53"/>
                  <a:gd name="T75" fmla="*/ 8 h 65"/>
                  <a:gd name="T76" fmla="*/ 14 w 53"/>
                  <a:gd name="T77" fmla="*/ 8 h 65"/>
                  <a:gd name="T78" fmla="*/ 14 w 53"/>
                  <a:gd name="T79" fmla="*/ 8 h 65"/>
                  <a:gd name="T80" fmla="*/ 14 w 53"/>
                  <a:gd name="T81" fmla="*/ 4 h 65"/>
                  <a:gd name="T82" fmla="*/ 8 w 53"/>
                  <a:gd name="T83" fmla="*/ 4 h 65"/>
                  <a:gd name="T84" fmla="*/ 8 w 53"/>
                  <a:gd name="T85" fmla="*/ 4 h 65"/>
                  <a:gd name="T86" fmla="*/ 4 w 53"/>
                  <a:gd name="T87" fmla="*/ 4 h 65"/>
                  <a:gd name="T88" fmla="*/ 4 w 53"/>
                  <a:gd name="T89" fmla="*/ 4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3"/>
                  <a:gd name="T136" fmla="*/ 0 h 65"/>
                  <a:gd name="T137" fmla="*/ 53 w 53"/>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3" h="65">
                    <a:moveTo>
                      <a:pt x="4" y="4"/>
                    </a:moveTo>
                    <a:lnTo>
                      <a:pt x="29" y="0"/>
                    </a:lnTo>
                    <a:lnTo>
                      <a:pt x="16" y="36"/>
                    </a:lnTo>
                    <a:lnTo>
                      <a:pt x="29" y="16"/>
                    </a:lnTo>
                    <a:lnTo>
                      <a:pt x="41" y="4"/>
                    </a:lnTo>
                    <a:lnTo>
                      <a:pt x="45" y="0"/>
                    </a:lnTo>
                    <a:lnTo>
                      <a:pt x="49" y="0"/>
                    </a:lnTo>
                    <a:lnTo>
                      <a:pt x="53" y="0"/>
                    </a:lnTo>
                    <a:lnTo>
                      <a:pt x="53" y="4"/>
                    </a:lnTo>
                    <a:lnTo>
                      <a:pt x="53" y="12"/>
                    </a:lnTo>
                    <a:lnTo>
                      <a:pt x="53" y="16"/>
                    </a:lnTo>
                    <a:lnTo>
                      <a:pt x="49" y="20"/>
                    </a:lnTo>
                    <a:lnTo>
                      <a:pt x="45" y="20"/>
                    </a:lnTo>
                    <a:lnTo>
                      <a:pt x="45" y="16"/>
                    </a:lnTo>
                    <a:lnTo>
                      <a:pt x="41" y="16"/>
                    </a:lnTo>
                    <a:lnTo>
                      <a:pt x="41" y="12"/>
                    </a:lnTo>
                    <a:lnTo>
                      <a:pt x="37" y="12"/>
                    </a:lnTo>
                    <a:lnTo>
                      <a:pt x="37" y="16"/>
                    </a:lnTo>
                    <a:lnTo>
                      <a:pt x="33" y="16"/>
                    </a:lnTo>
                    <a:lnTo>
                      <a:pt x="29" y="24"/>
                    </a:lnTo>
                    <a:lnTo>
                      <a:pt x="20" y="36"/>
                    </a:lnTo>
                    <a:lnTo>
                      <a:pt x="16" y="41"/>
                    </a:lnTo>
                    <a:lnTo>
                      <a:pt x="16" y="45"/>
                    </a:lnTo>
                    <a:lnTo>
                      <a:pt x="12" y="53"/>
                    </a:lnTo>
                    <a:lnTo>
                      <a:pt x="12" y="57"/>
                    </a:lnTo>
                    <a:lnTo>
                      <a:pt x="8" y="65"/>
                    </a:lnTo>
                    <a:lnTo>
                      <a:pt x="0" y="65"/>
                    </a:lnTo>
                    <a:lnTo>
                      <a:pt x="12" y="20"/>
                    </a:lnTo>
                    <a:lnTo>
                      <a:pt x="12" y="12"/>
                    </a:lnTo>
                    <a:lnTo>
                      <a:pt x="12" y="8"/>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sp>
            <p:nvSpPr>
              <p:cNvPr id="26780" name="Freeform 19"/>
              <p:cNvSpPr>
                <a:spLocks/>
              </p:cNvSpPr>
              <p:nvPr/>
            </p:nvSpPr>
            <p:spPr bwMode="auto">
              <a:xfrm>
                <a:off x="2380" y="1810"/>
                <a:ext cx="65" cy="69"/>
              </a:xfrm>
              <a:custGeom>
                <a:avLst/>
                <a:gdLst>
                  <a:gd name="T0" fmla="*/ 0 w 61"/>
                  <a:gd name="T1" fmla="*/ 4 h 65"/>
                  <a:gd name="T2" fmla="*/ 22 w 61"/>
                  <a:gd name="T3" fmla="*/ 0 h 65"/>
                  <a:gd name="T4" fmla="*/ 28 w 61"/>
                  <a:gd name="T5" fmla="*/ 4 h 65"/>
                  <a:gd name="T6" fmla="*/ 28 w 61"/>
                  <a:gd name="T7" fmla="*/ 14 h 65"/>
                  <a:gd name="T8" fmla="*/ 28 w 61"/>
                  <a:gd name="T9" fmla="*/ 22 h 65"/>
                  <a:gd name="T10" fmla="*/ 32 w 61"/>
                  <a:gd name="T11" fmla="*/ 32 h 65"/>
                  <a:gd name="T12" fmla="*/ 32 w 61"/>
                  <a:gd name="T13" fmla="*/ 47 h 65"/>
                  <a:gd name="T14" fmla="*/ 32 w 61"/>
                  <a:gd name="T15" fmla="*/ 59 h 65"/>
                  <a:gd name="T16" fmla="*/ 40 w 61"/>
                  <a:gd name="T17" fmla="*/ 51 h 65"/>
                  <a:gd name="T18" fmla="*/ 46 w 61"/>
                  <a:gd name="T19" fmla="*/ 47 h 65"/>
                  <a:gd name="T20" fmla="*/ 50 w 61"/>
                  <a:gd name="T21" fmla="*/ 36 h 65"/>
                  <a:gd name="T22" fmla="*/ 55 w 61"/>
                  <a:gd name="T23" fmla="*/ 32 h 65"/>
                  <a:gd name="T24" fmla="*/ 55 w 61"/>
                  <a:gd name="T25" fmla="*/ 27 h 65"/>
                  <a:gd name="T26" fmla="*/ 60 w 61"/>
                  <a:gd name="T27" fmla="*/ 27 h 65"/>
                  <a:gd name="T28" fmla="*/ 60 w 61"/>
                  <a:gd name="T29" fmla="*/ 22 h 65"/>
                  <a:gd name="T30" fmla="*/ 60 w 61"/>
                  <a:gd name="T31" fmla="*/ 18 h 65"/>
                  <a:gd name="T32" fmla="*/ 60 w 61"/>
                  <a:gd name="T33" fmla="*/ 18 h 65"/>
                  <a:gd name="T34" fmla="*/ 55 w 61"/>
                  <a:gd name="T35" fmla="*/ 14 h 65"/>
                  <a:gd name="T36" fmla="*/ 55 w 61"/>
                  <a:gd name="T37" fmla="*/ 14 h 65"/>
                  <a:gd name="T38" fmla="*/ 50 w 61"/>
                  <a:gd name="T39" fmla="*/ 8 h 65"/>
                  <a:gd name="T40" fmla="*/ 50 w 61"/>
                  <a:gd name="T41" fmla="*/ 4 h 65"/>
                  <a:gd name="T42" fmla="*/ 50 w 61"/>
                  <a:gd name="T43" fmla="*/ 4 h 65"/>
                  <a:gd name="T44" fmla="*/ 50 w 61"/>
                  <a:gd name="T45" fmla="*/ 0 h 65"/>
                  <a:gd name="T46" fmla="*/ 55 w 61"/>
                  <a:gd name="T47" fmla="*/ 0 h 65"/>
                  <a:gd name="T48" fmla="*/ 60 w 61"/>
                  <a:gd name="T49" fmla="*/ 0 h 65"/>
                  <a:gd name="T50" fmla="*/ 65 w 61"/>
                  <a:gd name="T51" fmla="*/ 0 h 65"/>
                  <a:gd name="T52" fmla="*/ 65 w 61"/>
                  <a:gd name="T53" fmla="*/ 4 h 65"/>
                  <a:gd name="T54" fmla="*/ 69 w 61"/>
                  <a:gd name="T55" fmla="*/ 4 h 65"/>
                  <a:gd name="T56" fmla="*/ 69 w 61"/>
                  <a:gd name="T57" fmla="*/ 8 h 65"/>
                  <a:gd name="T58" fmla="*/ 69 w 61"/>
                  <a:gd name="T59" fmla="*/ 14 h 65"/>
                  <a:gd name="T60" fmla="*/ 69 w 61"/>
                  <a:gd name="T61" fmla="*/ 18 h 65"/>
                  <a:gd name="T62" fmla="*/ 65 w 61"/>
                  <a:gd name="T63" fmla="*/ 22 h 65"/>
                  <a:gd name="T64" fmla="*/ 60 w 61"/>
                  <a:gd name="T65" fmla="*/ 32 h 65"/>
                  <a:gd name="T66" fmla="*/ 50 w 61"/>
                  <a:gd name="T67" fmla="*/ 40 h 65"/>
                  <a:gd name="T68" fmla="*/ 40 w 61"/>
                  <a:gd name="T69" fmla="*/ 55 h 65"/>
                  <a:gd name="T70" fmla="*/ 36 w 61"/>
                  <a:gd name="T71" fmla="*/ 59 h 65"/>
                  <a:gd name="T72" fmla="*/ 32 w 61"/>
                  <a:gd name="T73" fmla="*/ 65 h 65"/>
                  <a:gd name="T74" fmla="*/ 22 w 61"/>
                  <a:gd name="T75" fmla="*/ 73 h 65"/>
                  <a:gd name="T76" fmla="*/ 18 w 61"/>
                  <a:gd name="T77" fmla="*/ 73 h 65"/>
                  <a:gd name="T78" fmla="*/ 18 w 61"/>
                  <a:gd name="T79" fmla="*/ 51 h 65"/>
                  <a:gd name="T80" fmla="*/ 18 w 61"/>
                  <a:gd name="T81" fmla="*/ 32 h 65"/>
                  <a:gd name="T82" fmla="*/ 14 w 61"/>
                  <a:gd name="T83" fmla="*/ 22 h 65"/>
                  <a:gd name="T84" fmla="*/ 14 w 61"/>
                  <a:gd name="T85" fmla="*/ 14 h 65"/>
                  <a:gd name="T86" fmla="*/ 10 w 61"/>
                  <a:gd name="T87" fmla="*/ 8 h 65"/>
                  <a:gd name="T88" fmla="*/ 4 w 61"/>
                  <a:gd name="T89" fmla="*/ 8 h 65"/>
                  <a:gd name="T90" fmla="*/ 4 w 61"/>
                  <a:gd name="T91" fmla="*/ 8 h 65"/>
                  <a:gd name="T92" fmla="*/ 0 w 61"/>
                  <a:gd name="T93" fmla="*/ 8 h 65"/>
                  <a:gd name="T94" fmla="*/ 0 w 61"/>
                  <a:gd name="T95" fmla="*/ 4 h 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5"/>
                  <a:gd name="T146" fmla="*/ 61 w 61"/>
                  <a:gd name="T147" fmla="*/ 65 h 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5">
                    <a:moveTo>
                      <a:pt x="0" y="4"/>
                    </a:moveTo>
                    <a:lnTo>
                      <a:pt x="20" y="0"/>
                    </a:lnTo>
                    <a:lnTo>
                      <a:pt x="24" y="4"/>
                    </a:lnTo>
                    <a:lnTo>
                      <a:pt x="24" y="12"/>
                    </a:lnTo>
                    <a:lnTo>
                      <a:pt x="24" y="20"/>
                    </a:lnTo>
                    <a:lnTo>
                      <a:pt x="28" y="28"/>
                    </a:lnTo>
                    <a:lnTo>
                      <a:pt x="28" y="41"/>
                    </a:lnTo>
                    <a:lnTo>
                      <a:pt x="28" y="53"/>
                    </a:lnTo>
                    <a:lnTo>
                      <a:pt x="36" y="45"/>
                    </a:lnTo>
                    <a:lnTo>
                      <a:pt x="40" y="41"/>
                    </a:lnTo>
                    <a:lnTo>
                      <a:pt x="44" y="32"/>
                    </a:lnTo>
                    <a:lnTo>
                      <a:pt x="49" y="28"/>
                    </a:lnTo>
                    <a:lnTo>
                      <a:pt x="49" y="24"/>
                    </a:lnTo>
                    <a:lnTo>
                      <a:pt x="53" y="24"/>
                    </a:lnTo>
                    <a:lnTo>
                      <a:pt x="53" y="20"/>
                    </a:lnTo>
                    <a:lnTo>
                      <a:pt x="53" y="16"/>
                    </a:lnTo>
                    <a:lnTo>
                      <a:pt x="49" y="12"/>
                    </a:lnTo>
                    <a:lnTo>
                      <a:pt x="44" y="8"/>
                    </a:lnTo>
                    <a:lnTo>
                      <a:pt x="44" y="4"/>
                    </a:lnTo>
                    <a:lnTo>
                      <a:pt x="44" y="0"/>
                    </a:lnTo>
                    <a:lnTo>
                      <a:pt x="49" y="0"/>
                    </a:lnTo>
                    <a:lnTo>
                      <a:pt x="53" y="0"/>
                    </a:lnTo>
                    <a:lnTo>
                      <a:pt x="57" y="0"/>
                    </a:lnTo>
                    <a:lnTo>
                      <a:pt x="57" y="4"/>
                    </a:lnTo>
                    <a:lnTo>
                      <a:pt x="61" y="4"/>
                    </a:lnTo>
                    <a:lnTo>
                      <a:pt x="61" y="8"/>
                    </a:lnTo>
                    <a:lnTo>
                      <a:pt x="61" y="12"/>
                    </a:lnTo>
                    <a:lnTo>
                      <a:pt x="61" y="16"/>
                    </a:lnTo>
                    <a:lnTo>
                      <a:pt x="57" y="20"/>
                    </a:lnTo>
                    <a:lnTo>
                      <a:pt x="53" y="28"/>
                    </a:lnTo>
                    <a:lnTo>
                      <a:pt x="44" y="36"/>
                    </a:lnTo>
                    <a:lnTo>
                      <a:pt x="36" y="49"/>
                    </a:lnTo>
                    <a:lnTo>
                      <a:pt x="32" y="53"/>
                    </a:lnTo>
                    <a:lnTo>
                      <a:pt x="28" y="57"/>
                    </a:lnTo>
                    <a:lnTo>
                      <a:pt x="20" y="65"/>
                    </a:lnTo>
                    <a:lnTo>
                      <a:pt x="16" y="65"/>
                    </a:lnTo>
                    <a:lnTo>
                      <a:pt x="16" y="45"/>
                    </a:lnTo>
                    <a:lnTo>
                      <a:pt x="16" y="28"/>
                    </a:lnTo>
                    <a:lnTo>
                      <a:pt x="12" y="20"/>
                    </a:lnTo>
                    <a:lnTo>
                      <a:pt x="12" y="12"/>
                    </a:lnTo>
                    <a:lnTo>
                      <a:pt x="8"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781" name="Freeform 20"/>
              <p:cNvSpPr>
                <a:spLocks noEditPoints="1"/>
              </p:cNvSpPr>
              <p:nvPr/>
            </p:nvSpPr>
            <p:spPr bwMode="auto">
              <a:xfrm>
                <a:off x="2453" y="1780"/>
                <a:ext cx="34" cy="99"/>
              </a:xfrm>
              <a:custGeom>
                <a:avLst/>
                <a:gdLst>
                  <a:gd name="T0" fmla="*/ 32 w 32"/>
                  <a:gd name="T1" fmla="*/ 0 h 93"/>
                  <a:gd name="T2" fmla="*/ 32 w 32"/>
                  <a:gd name="T3" fmla="*/ 0 h 93"/>
                  <a:gd name="T4" fmla="*/ 36 w 32"/>
                  <a:gd name="T5" fmla="*/ 4 h 93"/>
                  <a:gd name="T6" fmla="*/ 36 w 32"/>
                  <a:gd name="T7" fmla="*/ 4 h 93"/>
                  <a:gd name="T8" fmla="*/ 36 w 32"/>
                  <a:gd name="T9" fmla="*/ 10 h 93"/>
                  <a:gd name="T10" fmla="*/ 36 w 32"/>
                  <a:gd name="T11" fmla="*/ 10 h 93"/>
                  <a:gd name="T12" fmla="*/ 36 w 32"/>
                  <a:gd name="T13" fmla="*/ 14 h 93"/>
                  <a:gd name="T14" fmla="*/ 32 w 32"/>
                  <a:gd name="T15" fmla="*/ 14 h 93"/>
                  <a:gd name="T16" fmla="*/ 32 w 32"/>
                  <a:gd name="T17" fmla="*/ 18 h 93"/>
                  <a:gd name="T18" fmla="*/ 27 w 32"/>
                  <a:gd name="T19" fmla="*/ 14 h 93"/>
                  <a:gd name="T20" fmla="*/ 27 w 32"/>
                  <a:gd name="T21" fmla="*/ 14 h 93"/>
                  <a:gd name="T22" fmla="*/ 22 w 32"/>
                  <a:gd name="T23" fmla="*/ 10 h 93"/>
                  <a:gd name="T24" fmla="*/ 22 w 32"/>
                  <a:gd name="T25" fmla="*/ 10 h 93"/>
                  <a:gd name="T26" fmla="*/ 22 w 32"/>
                  <a:gd name="T27" fmla="*/ 4 h 93"/>
                  <a:gd name="T28" fmla="*/ 27 w 32"/>
                  <a:gd name="T29" fmla="*/ 4 h 93"/>
                  <a:gd name="T30" fmla="*/ 27 w 32"/>
                  <a:gd name="T31" fmla="*/ 0 h 93"/>
                  <a:gd name="T32" fmla="*/ 32 w 32"/>
                  <a:gd name="T33" fmla="*/ 0 h 93"/>
                  <a:gd name="T34" fmla="*/ 32 w 32"/>
                  <a:gd name="T35" fmla="*/ 32 h 93"/>
                  <a:gd name="T36" fmla="*/ 14 w 32"/>
                  <a:gd name="T37" fmla="*/ 87 h 93"/>
                  <a:gd name="T38" fmla="*/ 14 w 32"/>
                  <a:gd name="T39" fmla="*/ 96 h 93"/>
                  <a:gd name="T40" fmla="*/ 14 w 32"/>
                  <a:gd name="T41" fmla="*/ 96 h 93"/>
                  <a:gd name="T42" fmla="*/ 14 w 32"/>
                  <a:gd name="T43" fmla="*/ 96 h 93"/>
                  <a:gd name="T44" fmla="*/ 14 w 32"/>
                  <a:gd name="T45" fmla="*/ 96 h 93"/>
                  <a:gd name="T46" fmla="*/ 14 w 32"/>
                  <a:gd name="T47" fmla="*/ 101 h 93"/>
                  <a:gd name="T48" fmla="*/ 18 w 32"/>
                  <a:gd name="T49" fmla="*/ 101 h 93"/>
                  <a:gd name="T50" fmla="*/ 18 w 32"/>
                  <a:gd name="T51" fmla="*/ 101 h 93"/>
                  <a:gd name="T52" fmla="*/ 18 w 32"/>
                  <a:gd name="T53" fmla="*/ 96 h 93"/>
                  <a:gd name="T54" fmla="*/ 22 w 32"/>
                  <a:gd name="T55" fmla="*/ 92 h 93"/>
                  <a:gd name="T56" fmla="*/ 27 w 32"/>
                  <a:gd name="T57" fmla="*/ 87 h 93"/>
                  <a:gd name="T58" fmla="*/ 27 w 32"/>
                  <a:gd name="T59" fmla="*/ 92 h 93"/>
                  <a:gd name="T60" fmla="*/ 22 w 32"/>
                  <a:gd name="T61" fmla="*/ 96 h 93"/>
                  <a:gd name="T62" fmla="*/ 18 w 32"/>
                  <a:gd name="T63" fmla="*/ 105 h 93"/>
                  <a:gd name="T64" fmla="*/ 14 w 32"/>
                  <a:gd name="T65" fmla="*/ 105 h 93"/>
                  <a:gd name="T66" fmla="*/ 10 w 32"/>
                  <a:gd name="T67" fmla="*/ 105 h 93"/>
                  <a:gd name="T68" fmla="*/ 4 w 32"/>
                  <a:gd name="T69" fmla="*/ 105 h 93"/>
                  <a:gd name="T70" fmla="*/ 4 w 32"/>
                  <a:gd name="T71" fmla="*/ 105 h 93"/>
                  <a:gd name="T72" fmla="*/ 0 w 32"/>
                  <a:gd name="T73" fmla="*/ 105 h 93"/>
                  <a:gd name="T74" fmla="*/ 0 w 32"/>
                  <a:gd name="T75" fmla="*/ 101 h 93"/>
                  <a:gd name="T76" fmla="*/ 0 w 32"/>
                  <a:gd name="T77" fmla="*/ 96 h 93"/>
                  <a:gd name="T78" fmla="*/ 4 w 32"/>
                  <a:gd name="T79" fmla="*/ 92 h 93"/>
                  <a:gd name="T80" fmla="*/ 14 w 32"/>
                  <a:gd name="T81" fmla="*/ 50 h 93"/>
                  <a:gd name="T82" fmla="*/ 18 w 32"/>
                  <a:gd name="T83" fmla="*/ 46 h 93"/>
                  <a:gd name="T84" fmla="*/ 18 w 32"/>
                  <a:gd name="T85" fmla="*/ 40 h 93"/>
                  <a:gd name="T86" fmla="*/ 18 w 32"/>
                  <a:gd name="T87" fmla="*/ 40 h 93"/>
                  <a:gd name="T88" fmla="*/ 14 w 32"/>
                  <a:gd name="T89" fmla="*/ 36 h 93"/>
                  <a:gd name="T90" fmla="*/ 14 w 32"/>
                  <a:gd name="T91" fmla="*/ 36 h 93"/>
                  <a:gd name="T92" fmla="*/ 14 w 32"/>
                  <a:gd name="T93" fmla="*/ 36 h 93"/>
                  <a:gd name="T94" fmla="*/ 10 w 32"/>
                  <a:gd name="T95" fmla="*/ 36 h 93"/>
                  <a:gd name="T96" fmla="*/ 4 w 32"/>
                  <a:gd name="T97" fmla="*/ 36 h 93"/>
                  <a:gd name="T98" fmla="*/ 4 w 32"/>
                  <a:gd name="T99" fmla="*/ 36 h 93"/>
                  <a:gd name="T100" fmla="*/ 32 w 32"/>
                  <a:gd name="T101" fmla="*/ 32 h 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
                  <a:gd name="T154" fmla="*/ 0 h 93"/>
                  <a:gd name="T155" fmla="*/ 32 w 32"/>
                  <a:gd name="T156" fmla="*/ 93 h 9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 h="93">
                    <a:moveTo>
                      <a:pt x="28" y="0"/>
                    </a:moveTo>
                    <a:lnTo>
                      <a:pt x="28" y="0"/>
                    </a:lnTo>
                    <a:lnTo>
                      <a:pt x="32" y="4"/>
                    </a:lnTo>
                    <a:lnTo>
                      <a:pt x="32" y="8"/>
                    </a:lnTo>
                    <a:lnTo>
                      <a:pt x="32" y="12"/>
                    </a:lnTo>
                    <a:lnTo>
                      <a:pt x="28" y="12"/>
                    </a:lnTo>
                    <a:lnTo>
                      <a:pt x="28" y="16"/>
                    </a:lnTo>
                    <a:lnTo>
                      <a:pt x="24" y="12"/>
                    </a:lnTo>
                    <a:lnTo>
                      <a:pt x="20" y="8"/>
                    </a:lnTo>
                    <a:lnTo>
                      <a:pt x="20" y="4"/>
                    </a:lnTo>
                    <a:lnTo>
                      <a:pt x="24" y="4"/>
                    </a:lnTo>
                    <a:lnTo>
                      <a:pt x="24" y="0"/>
                    </a:lnTo>
                    <a:lnTo>
                      <a:pt x="28" y="0"/>
                    </a:lnTo>
                    <a:close/>
                    <a:moveTo>
                      <a:pt x="28" y="28"/>
                    </a:moveTo>
                    <a:lnTo>
                      <a:pt x="12" y="77"/>
                    </a:lnTo>
                    <a:lnTo>
                      <a:pt x="12" y="85"/>
                    </a:lnTo>
                    <a:lnTo>
                      <a:pt x="12" y="89"/>
                    </a:lnTo>
                    <a:lnTo>
                      <a:pt x="16" y="89"/>
                    </a:lnTo>
                    <a:lnTo>
                      <a:pt x="16" y="85"/>
                    </a:lnTo>
                    <a:lnTo>
                      <a:pt x="20" y="81"/>
                    </a:lnTo>
                    <a:lnTo>
                      <a:pt x="24" y="77"/>
                    </a:lnTo>
                    <a:lnTo>
                      <a:pt x="24" y="81"/>
                    </a:lnTo>
                    <a:lnTo>
                      <a:pt x="20" y="85"/>
                    </a:lnTo>
                    <a:lnTo>
                      <a:pt x="16" y="93"/>
                    </a:lnTo>
                    <a:lnTo>
                      <a:pt x="12" y="93"/>
                    </a:lnTo>
                    <a:lnTo>
                      <a:pt x="8" y="93"/>
                    </a:lnTo>
                    <a:lnTo>
                      <a:pt x="4" y="93"/>
                    </a:lnTo>
                    <a:lnTo>
                      <a:pt x="0" y="93"/>
                    </a:lnTo>
                    <a:lnTo>
                      <a:pt x="0" y="89"/>
                    </a:lnTo>
                    <a:lnTo>
                      <a:pt x="0" y="85"/>
                    </a:lnTo>
                    <a:lnTo>
                      <a:pt x="4" y="81"/>
                    </a:lnTo>
                    <a:lnTo>
                      <a:pt x="12" y="44"/>
                    </a:lnTo>
                    <a:lnTo>
                      <a:pt x="16" y="40"/>
                    </a:lnTo>
                    <a:lnTo>
                      <a:pt x="16" y="36"/>
                    </a:lnTo>
                    <a:lnTo>
                      <a:pt x="12" y="32"/>
                    </a:lnTo>
                    <a:lnTo>
                      <a:pt x="8" y="32"/>
                    </a:lnTo>
                    <a:lnTo>
                      <a:pt x="4" y="32"/>
                    </a:lnTo>
                    <a:lnTo>
                      <a:pt x="28" y="28"/>
                    </a:lnTo>
                    <a:close/>
                  </a:path>
                </a:pathLst>
              </a:custGeom>
              <a:solidFill>
                <a:srgbClr val="000000"/>
              </a:solidFill>
              <a:ln w="0">
                <a:solidFill>
                  <a:srgbClr val="000000"/>
                </a:solidFill>
                <a:round/>
                <a:headEnd/>
                <a:tailEnd/>
              </a:ln>
            </p:spPr>
            <p:txBody>
              <a:bodyPr/>
              <a:lstStyle/>
              <a:p>
                <a:endParaRPr lang="en-US"/>
              </a:p>
            </p:txBody>
          </p:sp>
          <p:sp>
            <p:nvSpPr>
              <p:cNvPr id="26782" name="Freeform 21"/>
              <p:cNvSpPr>
                <a:spLocks/>
              </p:cNvSpPr>
              <p:nvPr/>
            </p:nvSpPr>
            <p:spPr bwMode="auto">
              <a:xfrm>
                <a:off x="2492" y="1810"/>
                <a:ext cx="73" cy="69"/>
              </a:xfrm>
              <a:custGeom>
                <a:avLst/>
                <a:gdLst>
                  <a:gd name="T0" fmla="*/ 23 w 69"/>
                  <a:gd name="T1" fmla="*/ 36 h 65"/>
                  <a:gd name="T2" fmla="*/ 41 w 69"/>
                  <a:gd name="T3" fmla="*/ 14 h 65"/>
                  <a:gd name="T4" fmla="*/ 59 w 69"/>
                  <a:gd name="T5" fmla="*/ 0 h 65"/>
                  <a:gd name="T6" fmla="*/ 69 w 69"/>
                  <a:gd name="T7" fmla="*/ 0 h 65"/>
                  <a:gd name="T8" fmla="*/ 73 w 69"/>
                  <a:gd name="T9" fmla="*/ 4 h 65"/>
                  <a:gd name="T10" fmla="*/ 73 w 69"/>
                  <a:gd name="T11" fmla="*/ 18 h 65"/>
                  <a:gd name="T12" fmla="*/ 63 w 69"/>
                  <a:gd name="T13" fmla="*/ 59 h 65"/>
                  <a:gd name="T14" fmla="*/ 59 w 69"/>
                  <a:gd name="T15" fmla="*/ 65 h 65"/>
                  <a:gd name="T16" fmla="*/ 59 w 69"/>
                  <a:gd name="T17" fmla="*/ 65 h 65"/>
                  <a:gd name="T18" fmla="*/ 63 w 69"/>
                  <a:gd name="T19" fmla="*/ 69 h 65"/>
                  <a:gd name="T20" fmla="*/ 63 w 69"/>
                  <a:gd name="T21" fmla="*/ 65 h 65"/>
                  <a:gd name="T22" fmla="*/ 73 w 69"/>
                  <a:gd name="T23" fmla="*/ 55 h 65"/>
                  <a:gd name="T24" fmla="*/ 69 w 69"/>
                  <a:gd name="T25" fmla="*/ 65 h 65"/>
                  <a:gd name="T26" fmla="*/ 55 w 69"/>
                  <a:gd name="T27" fmla="*/ 73 h 65"/>
                  <a:gd name="T28" fmla="*/ 51 w 69"/>
                  <a:gd name="T29" fmla="*/ 73 h 65"/>
                  <a:gd name="T30" fmla="*/ 45 w 69"/>
                  <a:gd name="T31" fmla="*/ 73 h 65"/>
                  <a:gd name="T32" fmla="*/ 45 w 69"/>
                  <a:gd name="T33" fmla="*/ 65 h 65"/>
                  <a:gd name="T34" fmla="*/ 59 w 69"/>
                  <a:gd name="T35" fmla="*/ 22 h 65"/>
                  <a:gd name="T36" fmla="*/ 63 w 69"/>
                  <a:gd name="T37" fmla="*/ 14 h 65"/>
                  <a:gd name="T38" fmla="*/ 59 w 69"/>
                  <a:gd name="T39" fmla="*/ 8 h 65"/>
                  <a:gd name="T40" fmla="*/ 59 w 69"/>
                  <a:gd name="T41" fmla="*/ 8 h 65"/>
                  <a:gd name="T42" fmla="*/ 51 w 69"/>
                  <a:gd name="T43" fmla="*/ 14 h 65"/>
                  <a:gd name="T44" fmla="*/ 37 w 69"/>
                  <a:gd name="T45" fmla="*/ 22 h 65"/>
                  <a:gd name="T46" fmla="*/ 23 w 69"/>
                  <a:gd name="T47" fmla="*/ 47 h 65"/>
                  <a:gd name="T48" fmla="*/ 18 w 69"/>
                  <a:gd name="T49" fmla="*/ 59 h 65"/>
                  <a:gd name="T50" fmla="*/ 0 w 69"/>
                  <a:gd name="T51" fmla="*/ 73 h 65"/>
                  <a:gd name="T52" fmla="*/ 18 w 69"/>
                  <a:gd name="T53" fmla="*/ 14 h 65"/>
                  <a:gd name="T54" fmla="*/ 18 w 69"/>
                  <a:gd name="T55" fmla="*/ 8 h 65"/>
                  <a:gd name="T56" fmla="*/ 14 w 69"/>
                  <a:gd name="T57" fmla="*/ 4 h 65"/>
                  <a:gd name="T58" fmla="*/ 14 w 69"/>
                  <a:gd name="T59" fmla="*/ 4 h 65"/>
                  <a:gd name="T60" fmla="*/ 4 w 69"/>
                  <a:gd name="T61" fmla="*/ 4 h 65"/>
                  <a:gd name="T62" fmla="*/ 33 w 69"/>
                  <a:gd name="T63" fmla="*/ 0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5"/>
                  <a:gd name="T98" fmla="*/ 69 w 69"/>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5">
                    <a:moveTo>
                      <a:pt x="29" y="0"/>
                    </a:moveTo>
                    <a:lnTo>
                      <a:pt x="21" y="32"/>
                    </a:lnTo>
                    <a:lnTo>
                      <a:pt x="29" y="20"/>
                    </a:lnTo>
                    <a:lnTo>
                      <a:pt x="37" y="12"/>
                    </a:lnTo>
                    <a:lnTo>
                      <a:pt x="45" y="4"/>
                    </a:lnTo>
                    <a:lnTo>
                      <a:pt x="53" y="0"/>
                    </a:lnTo>
                    <a:lnTo>
                      <a:pt x="57" y="0"/>
                    </a:lnTo>
                    <a:lnTo>
                      <a:pt x="61" y="0"/>
                    </a:lnTo>
                    <a:lnTo>
                      <a:pt x="65" y="4"/>
                    </a:lnTo>
                    <a:lnTo>
                      <a:pt x="69" y="8"/>
                    </a:lnTo>
                    <a:lnTo>
                      <a:pt x="65" y="16"/>
                    </a:lnTo>
                    <a:lnTo>
                      <a:pt x="65" y="20"/>
                    </a:lnTo>
                    <a:lnTo>
                      <a:pt x="57" y="53"/>
                    </a:lnTo>
                    <a:lnTo>
                      <a:pt x="53" y="57"/>
                    </a:lnTo>
                    <a:lnTo>
                      <a:pt x="53" y="61"/>
                    </a:lnTo>
                    <a:lnTo>
                      <a:pt x="57" y="61"/>
                    </a:lnTo>
                    <a:lnTo>
                      <a:pt x="57" y="57"/>
                    </a:lnTo>
                    <a:lnTo>
                      <a:pt x="61" y="53"/>
                    </a:lnTo>
                    <a:lnTo>
                      <a:pt x="65" y="49"/>
                    </a:lnTo>
                    <a:lnTo>
                      <a:pt x="65" y="53"/>
                    </a:lnTo>
                    <a:lnTo>
                      <a:pt x="61" y="57"/>
                    </a:lnTo>
                    <a:lnTo>
                      <a:pt x="53" y="65"/>
                    </a:lnTo>
                    <a:lnTo>
                      <a:pt x="49" y="65"/>
                    </a:lnTo>
                    <a:lnTo>
                      <a:pt x="45" y="65"/>
                    </a:lnTo>
                    <a:lnTo>
                      <a:pt x="41" y="65"/>
                    </a:lnTo>
                    <a:lnTo>
                      <a:pt x="41" y="61"/>
                    </a:lnTo>
                    <a:lnTo>
                      <a:pt x="41" y="57"/>
                    </a:lnTo>
                    <a:lnTo>
                      <a:pt x="45" y="49"/>
                    </a:lnTo>
                    <a:lnTo>
                      <a:pt x="53" y="20"/>
                    </a:lnTo>
                    <a:lnTo>
                      <a:pt x="57" y="16"/>
                    </a:lnTo>
                    <a:lnTo>
                      <a:pt x="57" y="12"/>
                    </a:lnTo>
                    <a:lnTo>
                      <a:pt x="53" y="8"/>
                    </a:lnTo>
                    <a:lnTo>
                      <a:pt x="49" y="8"/>
                    </a:lnTo>
                    <a:lnTo>
                      <a:pt x="45" y="12"/>
                    </a:lnTo>
                    <a:lnTo>
                      <a:pt x="41" y="16"/>
                    </a:lnTo>
                    <a:lnTo>
                      <a:pt x="33" y="20"/>
                    </a:lnTo>
                    <a:lnTo>
                      <a:pt x="29" y="28"/>
                    </a:lnTo>
                    <a:lnTo>
                      <a:pt x="21" y="41"/>
                    </a:lnTo>
                    <a:lnTo>
                      <a:pt x="16" y="45"/>
                    </a:lnTo>
                    <a:lnTo>
                      <a:pt x="16" y="53"/>
                    </a:lnTo>
                    <a:lnTo>
                      <a:pt x="12" y="65"/>
                    </a:lnTo>
                    <a:lnTo>
                      <a:pt x="0" y="65"/>
                    </a:lnTo>
                    <a:lnTo>
                      <a:pt x="12" y="16"/>
                    </a:lnTo>
                    <a:lnTo>
                      <a:pt x="16" y="12"/>
                    </a:lnTo>
                    <a:lnTo>
                      <a:pt x="16" y="8"/>
                    </a:lnTo>
                    <a:lnTo>
                      <a:pt x="12" y="4"/>
                    </a:lnTo>
                    <a:lnTo>
                      <a:pt x="8" y="4"/>
                    </a:lnTo>
                    <a:lnTo>
                      <a:pt x="4" y="4"/>
                    </a:lnTo>
                    <a:lnTo>
                      <a:pt x="8" y="4"/>
                    </a:lnTo>
                    <a:lnTo>
                      <a:pt x="29" y="0"/>
                    </a:lnTo>
                    <a:close/>
                  </a:path>
                </a:pathLst>
              </a:custGeom>
              <a:solidFill>
                <a:srgbClr val="000000"/>
              </a:solidFill>
              <a:ln w="0">
                <a:solidFill>
                  <a:srgbClr val="000000"/>
                </a:solidFill>
                <a:round/>
                <a:headEnd/>
                <a:tailEnd/>
              </a:ln>
            </p:spPr>
            <p:txBody>
              <a:bodyPr/>
              <a:lstStyle/>
              <a:p>
                <a:endParaRPr lang="en-US"/>
              </a:p>
            </p:txBody>
          </p:sp>
          <p:sp>
            <p:nvSpPr>
              <p:cNvPr id="26783" name="Freeform 22"/>
              <p:cNvSpPr>
                <a:spLocks noEditPoints="1"/>
              </p:cNvSpPr>
              <p:nvPr/>
            </p:nvSpPr>
            <p:spPr bwMode="auto">
              <a:xfrm>
                <a:off x="2565" y="1810"/>
                <a:ext cx="86" cy="103"/>
              </a:xfrm>
              <a:custGeom>
                <a:avLst/>
                <a:gdLst>
                  <a:gd name="T0" fmla="*/ 87 w 81"/>
                  <a:gd name="T1" fmla="*/ 14 h 97"/>
                  <a:gd name="T2" fmla="*/ 73 w 81"/>
                  <a:gd name="T3" fmla="*/ 18 h 97"/>
                  <a:gd name="T4" fmla="*/ 73 w 81"/>
                  <a:gd name="T5" fmla="*/ 32 h 97"/>
                  <a:gd name="T6" fmla="*/ 55 w 81"/>
                  <a:gd name="T7" fmla="*/ 47 h 97"/>
                  <a:gd name="T8" fmla="*/ 37 w 81"/>
                  <a:gd name="T9" fmla="*/ 51 h 97"/>
                  <a:gd name="T10" fmla="*/ 33 w 81"/>
                  <a:gd name="T11" fmla="*/ 55 h 97"/>
                  <a:gd name="T12" fmla="*/ 27 w 81"/>
                  <a:gd name="T13" fmla="*/ 59 h 97"/>
                  <a:gd name="T14" fmla="*/ 33 w 81"/>
                  <a:gd name="T15" fmla="*/ 65 h 97"/>
                  <a:gd name="T16" fmla="*/ 51 w 81"/>
                  <a:gd name="T17" fmla="*/ 69 h 97"/>
                  <a:gd name="T18" fmla="*/ 69 w 81"/>
                  <a:gd name="T19" fmla="*/ 73 h 97"/>
                  <a:gd name="T20" fmla="*/ 73 w 81"/>
                  <a:gd name="T21" fmla="*/ 87 h 97"/>
                  <a:gd name="T22" fmla="*/ 69 w 81"/>
                  <a:gd name="T23" fmla="*/ 96 h 97"/>
                  <a:gd name="T24" fmla="*/ 55 w 81"/>
                  <a:gd name="T25" fmla="*/ 105 h 97"/>
                  <a:gd name="T26" fmla="*/ 33 w 81"/>
                  <a:gd name="T27" fmla="*/ 109 h 97"/>
                  <a:gd name="T28" fmla="*/ 14 w 81"/>
                  <a:gd name="T29" fmla="*/ 105 h 97"/>
                  <a:gd name="T30" fmla="*/ 0 w 81"/>
                  <a:gd name="T31" fmla="*/ 101 h 97"/>
                  <a:gd name="T32" fmla="*/ 0 w 81"/>
                  <a:gd name="T33" fmla="*/ 91 h 97"/>
                  <a:gd name="T34" fmla="*/ 0 w 81"/>
                  <a:gd name="T35" fmla="*/ 87 h 97"/>
                  <a:gd name="T36" fmla="*/ 8 w 81"/>
                  <a:gd name="T37" fmla="*/ 78 h 97"/>
                  <a:gd name="T38" fmla="*/ 22 w 81"/>
                  <a:gd name="T39" fmla="*/ 73 h 97"/>
                  <a:gd name="T40" fmla="*/ 18 w 81"/>
                  <a:gd name="T41" fmla="*/ 65 h 97"/>
                  <a:gd name="T42" fmla="*/ 18 w 81"/>
                  <a:gd name="T43" fmla="*/ 59 h 97"/>
                  <a:gd name="T44" fmla="*/ 33 w 81"/>
                  <a:gd name="T45" fmla="*/ 51 h 97"/>
                  <a:gd name="T46" fmla="*/ 18 w 81"/>
                  <a:gd name="T47" fmla="*/ 40 h 97"/>
                  <a:gd name="T48" fmla="*/ 14 w 81"/>
                  <a:gd name="T49" fmla="*/ 27 h 97"/>
                  <a:gd name="T50" fmla="*/ 22 w 81"/>
                  <a:gd name="T51" fmla="*/ 8 h 97"/>
                  <a:gd name="T52" fmla="*/ 51 w 81"/>
                  <a:gd name="T53" fmla="*/ 0 h 97"/>
                  <a:gd name="T54" fmla="*/ 59 w 81"/>
                  <a:gd name="T55" fmla="*/ 0 h 97"/>
                  <a:gd name="T56" fmla="*/ 69 w 81"/>
                  <a:gd name="T57" fmla="*/ 4 h 97"/>
                  <a:gd name="T58" fmla="*/ 59 w 81"/>
                  <a:gd name="T59" fmla="*/ 18 h 97"/>
                  <a:gd name="T60" fmla="*/ 59 w 81"/>
                  <a:gd name="T61" fmla="*/ 4 h 97"/>
                  <a:gd name="T62" fmla="*/ 51 w 81"/>
                  <a:gd name="T63" fmla="*/ 4 h 97"/>
                  <a:gd name="T64" fmla="*/ 33 w 81"/>
                  <a:gd name="T65" fmla="*/ 14 h 97"/>
                  <a:gd name="T66" fmla="*/ 27 w 81"/>
                  <a:gd name="T67" fmla="*/ 32 h 97"/>
                  <a:gd name="T68" fmla="*/ 33 w 81"/>
                  <a:gd name="T69" fmla="*/ 40 h 97"/>
                  <a:gd name="T70" fmla="*/ 41 w 81"/>
                  <a:gd name="T71" fmla="*/ 47 h 97"/>
                  <a:gd name="T72" fmla="*/ 51 w 81"/>
                  <a:gd name="T73" fmla="*/ 47 h 97"/>
                  <a:gd name="T74" fmla="*/ 55 w 81"/>
                  <a:gd name="T75" fmla="*/ 36 h 97"/>
                  <a:gd name="T76" fmla="*/ 59 w 81"/>
                  <a:gd name="T77" fmla="*/ 27 h 97"/>
                  <a:gd name="T78" fmla="*/ 59 w 81"/>
                  <a:gd name="T79" fmla="*/ 18 h 97"/>
                  <a:gd name="T80" fmla="*/ 18 w 81"/>
                  <a:gd name="T81" fmla="*/ 78 h 97"/>
                  <a:gd name="T82" fmla="*/ 14 w 81"/>
                  <a:gd name="T83" fmla="*/ 87 h 97"/>
                  <a:gd name="T84" fmla="*/ 14 w 81"/>
                  <a:gd name="T85" fmla="*/ 96 h 97"/>
                  <a:gd name="T86" fmla="*/ 22 w 81"/>
                  <a:gd name="T87" fmla="*/ 105 h 97"/>
                  <a:gd name="T88" fmla="*/ 47 w 81"/>
                  <a:gd name="T89" fmla="*/ 105 h 97"/>
                  <a:gd name="T90" fmla="*/ 59 w 81"/>
                  <a:gd name="T91" fmla="*/ 96 h 97"/>
                  <a:gd name="T92" fmla="*/ 59 w 81"/>
                  <a:gd name="T93" fmla="*/ 87 h 97"/>
                  <a:gd name="T94" fmla="*/ 55 w 81"/>
                  <a:gd name="T95" fmla="*/ 83 h 97"/>
                  <a:gd name="T96" fmla="*/ 47 w 81"/>
                  <a:gd name="T97" fmla="*/ 78 h 97"/>
                  <a:gd name="T98" fmla="*/ 27 w 81"/>
                  <a:gd name="T99" fmla="*/ 73 h 9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1"/>
                  <a:gd name="T151" fmla="*/ 0 h 97"/>
                  <a:gd name="T152" fmla="*/ 81 w 81"/>
                  <a:gd name="T153" fmla="*/ 97 h 9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1" h="97">
                    <a:moveTo>
                      <a:pt x="81" y="4"/>
                    </a:moveTo>
                    <a:lnTo>
                      <a:pt x="77" y="12"/>
                    </a:lnTo>
                    <a:lnTo>
                      <a:pt x="65" y="12"/>
                    </a:lnTo>
                    <a:lnTo>
                      <a:pt x="65" y="16"/>
                    </a:lnTo>
                    <a:lnTo>
                      <a:pt x="69" y="20"/>
                    </a:lnTo>
                    <a:lnTo>
                      <a:pt x="65" y="28"/>
                    </a:lnTo>
                    <a:lnTo>
                      <a:pt x="61" y="36"/>
                    </a:lnTo>
                    <a:lnTo>
                      <a:pt x="49" y="41"/>
                    </a:lnTo>
                    <a:lnTo>
                      <a:pt x="37" y="45"/>
                    </a:lnTo>
                    <a:lnTo>
                      <a:pt x="33" y="45"/>
                    </a:lnTo>
                    <a:lnTo>
                      <a:pt x="29" y="49"/>
                    </a:lnTo>
                    <a:lnTo>
                      <a:pt x="24" y="53"/>
                    </a:lnTo>
                    <a:lnTo>
                      <a:pt x="29" y="53"/>
                    </a:lnTo>
                    <a:lnTo>
                      <a:pt x="29" y="57"/>
                    </a:lnTo>
                    <a:lnTo>
                      <a:pt x="45" y="61"/>
                    </a:lnTo>
                    <a:lnTo>
                      <a:pt x="53" y="65"/>
                    </a:lnTo>
                    <a:lnTo>
                      <a:pt x="61" y="65"/>
                    </a:lnTo>
                    <a:lnTo>
                      <a:pt x="65" y="69"/>
                    </a:lnTo>
                    <a:lnTo>
                      <a:pt x="65" y="77"/>
                    </a:lnTo>
                    <a:lnTo>
                      <a:pt x="65" y="81"/>
                    </a:lnTo>
                    <a:lnTo>
                      <a:pt x="61" y="85"/>
                    </a:lnTo>
                    <a:lnTo>
                      <a:pt x="53" y="89"/>
                    </a:lnTo>
                    <a:lnTo>
                      <a:pt x="49" y="93"/>
                    </a:lnTo>
                    <a:lnTo>
                      <a:pt x="37" y="97"/>
                    </a:lnTo>
                    <a:lnTo>
                      <a:pt x="29" y="97"/>
                    </a:lnTo>
                    <a:lnTo>
                      <a:pt x="20" y="97"/>
                    </a:lnTo>
                    <a:lnTo>
                      <a:pt x="12" y="93"/>
                    </a:lnTo>
                    <a:lnTo>
                      <a:pt x="8" y="93"/>
                    </a:lnTo>
                    <a:lnTo>
                      <a:pt x="0" y="89"/>
                    </a:lnTo>
                    <a:lnTo>
                      <a:pt x="0" y="85"/>
                    </a:lnTo>
                    <a:lnTo>
                      <a:pt x="0" y="81"/>
                    </a:lnTo>
                    <a:lnTo>
                      <a:pt x="0" y="77"/>
                    </a:lnTo>
                    <a:lnTo>
                      <a:pt x="4" y="73"/>
                    </a:lnTo>
                    <a:lnTo>
                      <a:pt x="8" y="69"/>
                    </a:lnTo>
                    <a:lnTo>
                      <a:pt x="12" y="69"/>
                    </a:lnTo>
                    <a:lnTo>
                      <a:pt x="20" y="65"/>
                    </a:lnTo>
                    <a:lnTo>
                      <a:pt x="16" y="61"/>
                    </a:lnTo>
                    <a:lnTo>
                      <a:pt x="16" y="57"/>
                    </a:lnTo>
                    <a:lnTo>
                      <a:pt x="16" y="53"/>
                    </a:lnTo>
                    <a:lnTo>
                      <a:pt x="24" y="49"/>
                    </a:lnTo>
                    <a:lnTo>
                      <a:pt x="29" y="45"/>
                    </a:lnTo>
                    <a:lnTo>
                      <a:pt x="24" y="41"/>
                    </a:lnTo>
                    <a:lnTo>
                      <a:pt x="16" y="36"/>
                    </a:lnTo>
                    <a:lnTo>
                      <a:pt x="12" y="32"/>
                    </a:lnTo>
                    <a:lnTo>
                      <a:pt x="12" y="24"/>
                    </a:lnTo>
                    <a:lnTo>
                      <a:pt x="16" y="16"/>
                    </a:lnTo>
                    <a:lnTo>
                      <a:pt x="20" y="8"/>
                    </a:lnTo>
                    <a:lnTo>
                      <a:pt x="33" y="0"/>
                    </a:lnTo>
                    <a:lnTo>
                      <a:pt x="45" y="0"/>
                    </a:lnTo>
                    <a:lnTo>
                      <a:pt x="49" y="0"/>
                    </a:lnTo>
                    <a:lnTo>
                      <a:pt x="53" y="0"/>
                    </a:lnTo>
                    <a:lnTo>
                      <a:pt x="57" y="4"/>
                    </a:lnTo>
                    <a:lnTo>
                      <a:pt x="61" y="4"/>
                    </a:lnTo>
                    <a:lnTo>
                      <a:pt x="81" y="4"/>
                    </a:lnTo>
                    <a:close/>
                    <a:moveTo>
                      <a:pt x="53" y="16"/>
                    </a:moveTo>
                    <a:lnTo>
                      <a:pt x="53" y="8"/>
                    </a:lnTo>
                    <a:lnTo>
                      <a:pt x="53" y="4"/>
                    </a:lnTo>
                    <a:lnTo>
                      <a:pt x="49" y="4"/>
                    </a:lnTo>
                    <a:lnTo>
                      <a:pt x="45" y="4"/>
                    </a:lnTo>
                    <a:lnTo>
                      <a:pt x="37" y="4"/>
                    </a:lnTo>
                    <a:lnTo>
                      <a:pt x="29" y="12"/>
                    </a:lnTo>
                    <a:lnTo>
                      <a:pt x="29" y="20"/>
                    </a:lnTo>
                    <a:lnTo>
                      <a:pt x="24" y="28"/>
                    </a:lnTo>
                    <a:lnTo>
                      <a:pt x="24" y="32"/>
                    </a:lnTo>
                    <a:lnTo>
                      <a:pt x="29" y="36"/>
                    </a:lnTo>
                    <a:lnTo>
                      <a:pt x="33" y="41"/>
                    </a:lnTo>
                    <a:lnTo>
                      <a:pt x="37" y="41"/>
                    </a:lnTo>
                    <a:lnTo>
                      <a:pt x="41" y="41"/>
                    </a:lnTo>
                    <a:lnTo>
                      <a:pt x="45" y="41"/>
                    </a:lnTo>
                    <a:lnTo>
                      <a:pt x="49" y="36"/>
                    </a:lnTo>
                    <a:lnTo>
                      <a:pt x="49" y="32"/>
                    </a:lnTo>
                    <a:lnTo>
                      <a:pt x="53" y="28"/>
                    </a:lnTo>
                    <a:lnTo>
                      <a:pt x="53" y="24"/>
                    </a:lnTo>
                    <a:lnTo>
                      <a:pt x="53" y="20"/>
                    </a:lnTo>
                    <a:lnTo>
                      <a:pt x="53" y="16"/>
                    </a:lnTo>
                    <a:close/>
                    <a:moveTo>
                      <a:pt x="24" y="65"/>
                    </a:moveTo>
                    <a:lnTo>
                      <a:pt x="16" y="69"/>
                    </a:lnTo>
                    <a:lnTo>
                      <a:pt x="12" y="73"/>
                    </a:lnTo>
                    <a:lnTo>
                      <a:pt x="12" y="77"/>
                    </a:lnTo>
                    <a:lnTo>
                      <a:pt x="8" y="81"/>
                    </a:lnTo>
                    <a:lnTo>
                      <a:pt x="12" y="85"/>
                    </a:lnTo>
                    <a:lnTo>
                      <a:pt x="12" y="89"/>
                    </a:lnTo>
                    <a:lnTo>
                      <a:pt x="20" y="93"/>
                    </a:lnTo>
                    <a:lnTo>
                      <a:pt x="33" y="93"/>
                    </a:lnTo>
                    <a:lnTo>
                      <a:pt x="41" y="93"/>
                    </a:lnTo>
                    <a:lnTo>
                      <a:pt x="49" y="89"/>
                    </a:lnTo>
                    <a:lnTo>
                      <a:pt x="53" y="85"/>
                    </a:lnTo>
                    <a:lnTo>
                      <a:pt x="57" y="81"/>
                    </a:lnTo>
                    <a:lnTo>
                      <a:pt x="53" y="77"/>
                    </a:lnTo>
                    <a:lnTo>
                      <a:pt x="53" y="73"/>
                    </a:lnTo>
                    <a:lnTo>
                      <a:pt x="49" y="73"/>
                    </a:lnTo>
                    <a:lnTo>
                      <a:pt x="45" y="69"/>
                    </a:lnTo>
                    <a:lnTo>
                      <a:pt x="41" y="69"/>
                    </a:lnTo>
                    <a:lnTo>
                      <a:pt x="33" y="69"/>
                    </a:lnTo>
                    <a:lnTo>
                      <a:pt x="24" y="65"/>
                    </a:lnTo>
                    <a:close/>
                  </a:path>
                </a:pathLst>
              </a:custGeom>
              <a:solidFill>
                <a:srgbClr val="000000"/>
              </a:solidFill>
              <a:ln w="0">
                <a:solidFill>
                  <a:srgbClr val="000000"/>
                </a:solidFill>
                <a:round/>
                <a:headEnd/>
                <a:tailEnd/>
              </a:ln>
            </p:spPr>
            <p:txBody>
              <a:bodyPr/>
              <a:lstStyle/>
              <a:p>
                <a:endParaRPr lang="en-US"/>
              </a:p>
            </p:txBody>
          </p:sp>
          <p:pic>
            <p:nvPicPr>
              <p:cNvPr id="26784" name="Picture 23"/>
              <p:cNvPicPr>
                <a:picLocks noChangeAspect="1" noChangeArrowheads="1"/>
              </p:cNvPicPr>
              <p:nvPr/>
            </p:nvPicPr>
            <p:blipFill>
              <a:blip r:embed="rId12" cstate="print"/>
              <a:srcRect/>
              <a:stretch>
                <a:fillRect/>
              </a:stretch>
            </p:blipFill>
            <p:spPr bwMode="auto">
              <a:xfrm>
                <a:off x="2651" y="1768"/>
                <a:ext cx="35" cy="150"/>
              </a:xfrm>
              <a:prstGeom prst="rect">
                <a:avLst/>
              </a:prstGeom>
              <a:noFill/>
              <a:ln w="9525">
                <a:noFill/>
                <a:miter lim="800000"/>
                <a:headEnd/>
                <a:tailEnd/>
              </a:ln>
            </p:spPr>
          </p:pic>
          <p:pic>
            <p:nvPicPr>
              <p:cNvPr id="26785" name="Picture 24"/>
              <p:cNvPicPr>
                <a:picLocks noChangeAspect="1" noChangeArrowheads="1"/>
              </p:cNvPicPr>
              <p:nvPr/>
            </p:nvPicPr>
            <p:blipFill>
              <a:blip r:embed="rId13" cstate="print"/>
              <a:srcRect/>
              <a:stretch>
                <a:fillRect/>
              </a:stretch>
            </p:blipFill>
            <p:spPr bwMode="auto">
              <a:xfrm>
                <a:off x="2651" y="1768"/>
                <a:ext cx="35" cy="150"/>
              </a:xfrm>
              <a:prstGeom prst="rect">
                <a:avLst/>
              </a:prstGeom>
              <a:noFill/>
              <a:ln w="9525">
                <a:noFill/>
                <a:miter lim="800000"/>
                <a:headEnd/>
                <a:tailEnd/>
              </a:ln>
            </p:spPr>
          </p:pic>
          <p:pic>
            <p:nvPicPr>
              <p:cNvPr id="26786" name="Picture 25"/>
              <p:cNvPicPr>
                <a:picLocks noChangeAspect="1" noChangeArrowheads="1"/>
              </p:cNvPicPr>
              <p:nvPr/>
            </p:nvPicPr>
            <p:blipFill>
              <a:blip r:embed="rId14" cstate="print"/>
              <a:srcRect/>
              <a:stretch>
                <a:fillRect/>
              </a:stretch>
            </p:blipFill>
            <p:spPr bwMode="auto">
              <a:xfrm>
                <a:off x="2733" y="1789"/>
                <a:ext cx="82" cy="99"/>
              </a:xfrm>
              <a:prstGeom prst="rect">
                <a:avLst/>
              </a:prstGeom>
              <a:noFill/>
              <a:ln w="9525">
                <a:noFill/>
                <a:miter lim="800000"/>
                <a:headEnd/>
                <a:tailEnd/>
              </a:ln>
            </p:spPr>
          </p:pic>
          <p:pic>
            <p:nvPicPr>
              <p:cNvPr id="26787" name="Picture 26"/>
              <p:cNvPicPr>
                <a:picLocks noChangeAspect="1" noChangeArrowheads="1"/>
              </p:cNvPicPr>
              <p:nvPr/>
            </p:nvPicPr>
            <p:blipFill>
              <a:blip r:embed="rId15" cstate="print"/>
              <a:srcRect/>
              <a:stretch>
                <a:fillRect/>
              </a:stretch>
            </p:blipFill>
            <p:spPr bwMode="auto">
              <a:xfrm>
                <a:off x="2733" y="1789"/>
                <a:ext cx="82" cy="99"/>
              </a:xfrm>
              <a:prstGeom prst="rect">
                <a:avLst/>
              </a:prstGeom>
              <a:noFill/>
              <a:ln w="9525">
                <a:noFill/>
                <a:miter lim="800000"/>
                <a:headEnd/>
                <a:tailEnd/>
              </a:ln>
            </p:spPr>
          </p:pic>
          <p:sp>
            <p:nvSpPr>
              <p:cNvPr id="26788" name="Freeform 27"/>
              <p:cNvSpPr>
                <a:spLocks/>
              </p:cNvSpPr>
              <p:nvPr/>
            </p:nvSpPr>
            <p:spPr bwMode="auto">
              <a:xfrm>
                <a:off x="2850" y="1776"/>
                <a:ext cx="82" cy="103"/>
              </a:xfrm>
              <a:custGeom>
                <a:avLst/>
                <a:gdLst>
                  <a:gd name="T0" fmla="*/ 10 w 77"/>
                  <a:gd name="T1" fmla="*/ 68 h 97"/>
                  <a:gd name="T2" fmla="*/ 14 w 77"/>
                  <a:gd name="T3" fmla="*/ 76 h 97"/>
                  <a:gd name="T4" fmla="*/ 14 w 77"/>
                  <a:gd name="T5" fmla="*/ 91 h 97"/>
                  <a:gd name="T6" fmla="*/ 28 w 77"/>
                  <a:gd name="T7" fmla="*/ 105 h 97"/>
                  <a:gd name="T8" fmla="*/ 46 w 77"/>
                  <a:gd name="T9" fmla="*/ 105 h 97"/>
                  <a:gd name="T10" fmla="*/ 59 w 77"/>
                  <a:gd name="T11" fmla="*/ 96 h 97"/>
                  <a:gd name="T12" fmla="*/ 59 w 77"/>
                  <a:gd name="T13" fmla="*/ 83 h 97"/>
                  <a:gd name="T14" fmla="*/ 54 w 77"/>
                  <a:gd name="T15" fmla="*/ 68 h 97"/>
                  <a:gd name="T16" fmla="*/ 36 w 77"/>
                  <a:gd name="T17" fmla="*/ 50 h 97"/>
                  <a:gd name="T18" fmla="*/ 22 w 77"/>
                  <a:gd name="T19" fmla="*/ 40 h 97"/>
                  <a:gd name="T20" fmla="*/ 18 w 77"/>
                  <a:gd name="T21" fmla="*/ 27 h 97"/>
                  <a:gd name="T22" fmla="*/ 28 w 77"/>
                  <a:gd name="T23" fmla="*/ 4 h 97"/>
                  <a:gd name="T24" fmla="*/ 50 w 77"/>
                  <a:gd name="T25" fmla="*/ 0 h 97"/>
                  <a:gd name="T26" fmla="*/ 59 w 77"/>
                  <a:gd name="T27" fmla="*/ 0 h 97"/>
                  <a:gd name="T28" fmla="*/ 68 w 77"/>
                  <a:gd name="T29" fmla="*/ 4 h 97"/>
                  <a:gd name="T30" fmla="*/ 72 w 77"/>
                  <a:gd name="T31" fmla="*/ 4 h 97"/>
                  <a:gd name="T32" fmla="*/ 78 w 77"/>
                  <a:gd name="T33" fmla="*/ 4 h 97"/>
                  <a:gd name="T34" fmla="*/ 83 w 77"/>
                  <a:gd name="T35" fmla="*/ 4 h 97"/>
                  <a:gd name="T36" fmla="*/ 87 w 77"/>
                  <a:gd name="T37" fmla="*/ 0 h 97"/>
                  <a:gd name="T38" fmla="*/ 83 w 77"/>
                  <a:gd name="T39" fmla="*/ 36 h 97"/>
                  <a:gd name="T40" fmla="*/ 78 w 77"/>
                  <a:gd name="T41" fmla="*/ 32 h 97"/>
                  <a:gd name="T42" fmla="*/ 78 w 77"/>
                  <a:gd name="T43" fmla="*/ 18 h 97"/>
                  <a:gd name="T44" fmla="*/ 64 w 77"/>
                  <a:gd name="T45" fmla="*/ 4 h 97"/>
                  <a:gd name="T46" fmla="*/ 46 w 77"/>
                  <a:gd name="T47" fmla="*/ 4 h 97"/>
                  <a:gd name="T48" fmla="*/ 36 w 77"/>
                  <a:gd name="T49" fmla="*/ 14 h 97"/>
                  <a:gd name="T50" fmla="*/ 36 w 77"/>
                  <a:gd name="T51" fmla="*/ 27 h 97"/>
                  <a:gd name="T52" fmla="*/ 40 w 77"/>
                  <a:gd name="T53" fmla="*/ 36 h 97"/>
                  <a:gd name="T54" fmla="*/ 64 w 77"/>
                  <a:gd name="T55" fmla="*/ 58 h 97"/>
                  <a:gd name="T56" fmla="*/ 72 w 77"/>
                  <a:gd name="T57" fmla="*/ 72 h 97"/>
                  <a:gd name="T58" fmla="*/ 72 w 77"/>
                  <a:gd name="T59" fmla="*/ 87 h 97"/>
                  <a:gd name="T60" fmla="*/ 64 w 77"/>
                  <a:gd name="T61" fmla="*/ 101 h 97"/>
                  <a:gd name="T62" fmla="*/ 46 w 77"/>
                  <a:gd name="T63" fmla="*/ 109 h 97"/>
                  <a:gd name="T64" fmla="*/ 32 w 77"/>
                  <a:gd name="T65" fmla="*/ 109 h 97"/>
                  <a:gd name="T66" fmla="*/ 22 w 77"/>
                  <a:gd name="T67" fmla="*/ 109 h 97"/>
                  <a:gd name="T68" fmla="*/ 14 w 77"/>
                  <a:gd name="T69" fmla="*/ 105 h 97"/>
                  <a:gd name="T70" fmla="*/ 4 w 77"/>
                  <a:gd name="T71" fmla="*/ 105 h 97"/>
                  <a:gd name="T72" fmla="*/ 0 w 77"/>
                  <a:gd name="T73" fmla="*/ 109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97"/>
                  <a:gd name="T113" fmla="*/ 77 w 77"/>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97">
                    <a:moveTo>
                      <a:pt x="0" y="97"/>
                    </a:moveTo>
                    <a:lnTo>
                      <a:pt x="8" y="60"/>
                    </a:lnTo>
                    <a:lnTo>
                      <a:pt x="12" y="60"/>
                    </a:lnTo>
                    <a:lnTo>
                      <a:pt x="12" y="68"/>
                    </a:lnTo>
                    <a:lnTo>
                      <a:pt x="8" y="73"/>
                    </a:lnTo>
                    <a:lnTo>
                      <a:pt x="12" y="81"/>
                    </a:lnTo>
                    <a:lnTo>
                      <a:pt x="16" y="89"/>
                    </a:lnTo>
                    <a:lnTo>
                      <a:pt x="24" y="93"/>
                    </a:lnTo>
                    <a:lnTo>
                      <a:pt x="32" y="97"/>
                    </a:lnTo>
                    <a:lnTo>
                      <a:pt x="40" y="93"/>
                    </a:lnTo>
                    <a:lnTo>
                      <a:pt x="48" y="89"/>
                    </a:lnTo>
                    <a:lnTo>
                      <a:pt x="52" y="85"/>
                    </a:lnTo>
                    <a:lnTo>
                      <a:pt x="52" y="77"/>
                    </a:lnTo>
                    <a:lnTo>
                      <a:pt x="52" y="73"/>
                    </a:lnTo>
                    <a:lnTo>
                      <a:pt x="52" y="68"/>
                    </a:lnTo>
                    <a:lnTo>
                      <a:pt x="48" y="60"/>
                    </a:lnTo>
                    <a:lnTo>
                      <a:pt x="40" y="56"/>
                    </a:lnTo>
                    <a:lnTo>
                      <a:pt x="32" y="44"/>
                    </a:lnTo>
                    <a:lnTo>
                      <a:pt x="24" y="40"/>
                    </a:lnTo>
                    <a:lnTo>
                      <a:pt x="20" y="36"/>
                    </a:lnTo>
                    <a:lnTo>
                      <a:pt x="20" y="28"/>
                    </a:lnTo>
                    <a:lnTo>
                      <a:pt x="16" y="24"/>
                    </a:lnTo>
                    <a:lnTo>
                      <a:pt x="20" y="12"/>
                    </a:lnTo>
                    <a:lnTo>
                      <a:pt x="24" y="4"/>
                    </a:lnTo>
                    <a:lnTo>
                      <a:pt x="36" y="0"/>
                    </a:lnTo>
                    <a:lnTo>
                      <a:pt x="44" y="0"/>
                    </a:lnTo>
                    <a:lnTo>
                      <a:pt x="48" y="0"/>
                    </a:lnTo>
                    <a:lnTo>
                      <a:pt x="52" y="0"/>
                    </a:lnTo>
                    <a:lnTo>
                      <a:pt x="56" y="0"/>
                    </a:lnTo>
                    <a:lnTo>
                      <a:pt x="60" y="4"/>
                    </a:lnTo>
                    <a:lnTo>
                      <a:pt x="64" y="4"/>
                    </a:lnTo>
                    <a:lnTo>
                      <a:pt x="69" y="4"/>
                    </a:lnTo>
                    <a:lnTo>
                      <a:pt x="73" y="4"/>
                    </a:lnTo>
                    <a:lnTo>
                      <a:pt x="73" y="0"/>
                    </a:lnTo>
                    <a:lnTo>
                      <a:pt x="77" y="0"/>
                    </a:lnTo>
                    <a:lnTo>
                      <a:pt x="73" y="32"/>
                    </a:lnTo>
                    <a:lnTo>
                      <a:pt x="69" y="32"/>
                    </a:lnTo>
                    <a:lnTo>
                      <a:pt x="69" y="28"/>
                    </a:lnTo>
                    <a:lnTo>
                      <a:pt x="69" y="24"/>
                    </a:lnTo>
                    <a:lnTo>
                      <a:pt x="69" y="16"/>
                    </a:lnTo>
                    <a:lnTo>
                      <a:pt x="60" y="8"/>
                    </a:lnTo>
                    <a:lnTo>
                      <a:pt x="56" y="4"/>
                    </a:lnTo>
                    <a:lnTo>
                      <a:pt x="48" y="4"/>
                    </a:lnTo>
                    <a:lnTo>
                      <a:pt x="40" y="4"/>
                    </a:lnTo>
                    <a:lnTo>
                      <a:pt x="36" y="8"/>
                    </a:lnTo>
                    <a:lnTo>
                      <a:pt x="32" y="12"/>
                    </a:lnTo>
                    <a:lnTo>
                      <a:pt x="28" y="16"/>
                    </a:lnTo>
                    <a:lnTo>
                      <a:pt x="32" y="24"/>
                    </a:lnTo>
                    <a:lnTo>
                      <a:pt x="32" y="28"/>
                    </a:lnTo>
                    <a:lnTo>
                      <a:pt x="36" y="32"/>
                    </a:lnTo>
                    <a:lnTo>
                      <a:pt x="48" y="44"/>
                    </a:lnTo>
                    <a:lnTo>
                      <a:pt x="56" y="52"/>
                    </a:lnTo>
                    <a:lnTo>
                      <a:pt x="60" y="60"/>
                    </a:lnTo>
                    <a:lnTo>
                      <a:pt x="64" y="64"/>
                    </a:lnTo>
                    <a:lnTo>
                      <a:pt x="64" y="73"/>
                    </a:lnTo>
                    <a:lnTo>
                      <a:pt x="64" y="77"/>
                    </a:lnTo>
                    <a:lnTo>
                      <a:pt x="60" y="85"/>
                    </a:lnTo>
                    <a:lnTo>
                      <a:pt x="56" y="89"/>
                    </a:lnTo>
                    <a:lnTo>
                      <a:pt x="48" y="97"/>
                    </a:lnTo>
                    <a:lnTo>
                      <a:pt x="40" y="97"/>
                    </a:lnTo>
                    <a:lnTo>
                      <a:pt x="32" y="97"/>
                    </a:lnTo>
                    <a:lnTo>
                      <a:pt x="28" y="97"/>
                    </a:lnTo>
                    <a:lnTo>
                      <a:pt x="24" y="97"/>
                    </a:lnTo>
                    <a:lnTo>
                      <a:pt x="20" y="97"/>
                    </a:lnTo>
                    <a:lnTo>
                      <a:pt x="12" y="93"/>
                    </a:lnTo>
                    <a:lnTo>
                      <a:pt x="8" y="93"/>
                    </a:lnTo>
                    <a:lnTo>
                      <a:pt x="4" y="93"/>
                    </a:lnTo>
                    <a:lnTo>
                      <a:pt x="4" y="97"/>
                    </a:lnTo>
                    <a:lnTo>
                      <a:pt x="0" y="97"/>
                    </a:lnTo>
                    <a:close/>
                  </a:path>
                </a:pathLst>
              </a:custGeom>
              <a:solidFill>
                <a:srgbClr val="000000"/>
              </a:solidFill>
              <a:ln w="0">
                <a:solidFill>
                  <a:srgbClr val="000000"/>
                </a:solidFill>
                <a:round/>
                <a:headEnd/>
                <a:tailEnd/>
              </a:ln>
            </p:spPr>
            <p:txBody>
              <a:bodyPr/>
              <a:lstStyle/>
              <a:p>
                <a:endParaRPr lang="en-US"/>
              </a:p>
            </p:txBody>
          </p:sp>
          <p:sp>
            <p:nvSpPr>
              <p:cNvPr id="26789" name="Freeform 28"/>
              <p:cNvSpPr>
                <a:spLocks noEditPoints="1"/>
              </p:cNvSpPr>
              <p:nvPr/>
            </p:nvSpPr>
            <p:spPr bwMode="auto">
              <a:xfrm>
                <a:off x="2932" y="1810"/>
                <a:ext cx="60" cy="69"/>
              </a:xfrm>
              <a:custGeom>
                <a:avLst/>
                <a:gdLst>
                  <a:gd name="T0" fmla="*/ 14 w 56"/>
                  <a:gd name="T1" fmla="*/ 40 h 65"/>
                  <a:gd name="T2" fmla="*/ 14 w 56"/>
                  <a:gd name="T3" fmla="*/ 47 h 65"/>
                  <a:gd name="T4" fmla="*/ 14 w 56"/>
                  <a:gd name="T5" fmla="*/ 51 h 65"/>
                  <a:gd name="T6" fmla="*/ 18 w 56"/>
                  <a:gd name="T7" fmla="*/ 55 h 65"/>
                  <a:gd name="T8" fmla="*/ 18 w 56"/>
                  <a:gd name="T9" fmla="*/ 59 h 65"/>
                  <a:gd name="T10" fmla="*/ 28 w 56"/>
                  <a:gd name="T11" fmla="*/ 65 h 65"/>
                  <a:gd name="T12" fmla="*/ 32 w 56"/>
                  <a:gd name="T13" fmla="*/ 65 h 65"/>
                  <a:gd name="T14" fmla="*/ 36 w 56"/>
                  <a:gd name="T15" fmla="*/ 65 h 65"/>
                  <a:gd name="T16" fmla="*/ 42 w 56"/>
                  <a:gd name="T17" fmla="*/ 65 h 65"/>
                  <a:gd name="T18" fmla="*/ 50 w 56"/>
                  <a:gd name="T19" fmla="*/ 59 h 65"/>
                  <a:gd name="T20" fmla="*/ 55 w 56"/>
                  <a:gd name="T21" fmla="*/ 55 h 65"/>
                  <a:gd name="T22" fmla="*/ 60 w 56"/>
                  <a:gd name="T23" fmla="*/ 55 h 65"/>
                  <a:gd name="T24" fmla="*/ 46 w 56"/>
                  <a:gd name="T25" fmla="*/ 65 h 65"/>
                  <a:gd name="T26" fmla="*/ 36 w 56"/>
                  <a:gd name="T27" fmla="*/ 73 h 65"/>
                  <a:gd name="T28" fmla="*/ 23 w 56"/>
                  <a:gd name="T29" fmla="*/ 73 h 65"/>
                  <a:gd name="T30" fmla="*/ 14 w 56"/>
                  <a:gd name="T31" fmla="*/ 73 h 65"/>
                  <a:gd name="T32" fmla="*/ 4 w 56"/>
                  <a:gd name="T33" fmla="*/ 69 h 65"/>
                  <a:gd name="T34" fmla="*/ 4 w 56"/>
                  <a:gd name="T35" fmla="*/ 59 h 65"/>
                  <a:gd name="T36" fmla="*/ 0 w 56"/>
                  <a:gd name="T37" fmla="*/ 51 h 65"/>
                  <a:gd name="T38" fmla="*/ 4 w 56"/>
                  <a:gd name="T39" fmla="*/ 36 h 65"/>
                  <a:gd name="T40" fmla="*/ 10 w 56"/>
                  <a:gd name="T41" fmla="*/ 27 h 65"/>
                  <a:gd name="T42" fmla="*/ 18 w 56"/>
                  <a:gd name="T43" fmla="*/ 14 h 65"/>
                  <a:gd name="T44" fmla="*/ 28 w 56"/>
                  <a:gd name="T45" fmla="*/ 4 h 65"/>
                  <a:gd name="T46" fmla="*/ 36 w 56"/>
                  <a:gd name="T47" fmla="*/ 0 h 65"/>
                  <a:gd name="T48" fmla="*/ 50 w 56"/>
                  <a:gd name="T49" fmla="*/ 0 h 65"/>
                  <a:gd name="T50" fmla="*/ 55 w 56"/>
                  <a:gd name="T51" fmla="*/ 0 h 65"/>
                  <a:gd name="T52" fmla="*/ 60 w 56"/>
                  <a:gd name="T53" fmla="*/ 4 h 65"/>
                  <a:gd name="T54" fmla="*/ 64 w 56"/>
                  <a:gd name="T55" fmla="*/ 8 h 65"/>
                  <a:gd name="T56" fmla="*/ 64 w 56"/>
                  <a:gd name="T57" fmla="*/ 8 h 65"/>
                  <a:gd name="T58" fmla="*/ 64 w 56"/>
                  <a:gd name="T59" fmla="*/ 18 h 65"/>
                  <a:gd name="T60" fmla="*/ 60 w 56"/>
                  <a:gd name="T61" fmla="*/ 22 h 65"/>
                  <a:gd name="T62" fmla="*/ 50 w 56"/>
                  <a:gd name="T63" fmla="*/ 32 h 65"/>
                  <a:gd name="T64" fmla="*/ 42 w 56"/>
                  <a:gd name="T65" fmla="*/ 36 h 65"/>
                  <a:gd name="T66" fmla="*/ 28 w 56"/>
                  <a:gd name="T67" fmla="*/ 40 h 65"/>
                  <a:gd name="T68" fmla="*/ 14 w 56"/>
                  <a:gd name="T69" fmla="*/ 40 h 65"/>
                  <a:gd name="T70" fmla="*/ 14 w 56"/>
                  <a:gd name="T71" fmla="*/ 40 h 65"/>
                  <a:gd name="T72" fmla="*/ 28 w 56"/>
                  <a:gd name="T73" fmla="*/ 36 h 65"/>
                  <a:gd name="T74" fmla="*/ 32 w 56"/>
                  <a:gd name="T75" fmla="*/ 32 h 65"/>
                  <a:gd name="T76" fmla="*/ 42 w 56"/>
                  <a:gd name="T77" fmla="*/ 27 h 65"/>
                  <a:gd name="T78" fmla="*/ 46 w 56"/>
                  <a:gd name="T79" fmla="*/ 22 h 65"/>
                  <a:gd name="T80" fmla="*/ 50 w 56"/>
                  <a:gd name="T81" fmla="*/ 18 h 65"/>
                  <a:gd name="T82" fmla="*/ 50 w 56"/>
                  <a:gd name="T83" fmla="*/ 8 h 65"/>
                  <a:gd name="T84" fmla="*/ 50 w 56"/>
                  <a:gd name="T85" fmla="*/ 8 h 65"/>
                  <a:gd name="T86" fmla="*/ 50 w 56"/>
                  <a:gd name="T87" fmla="*/ 4 h 65"/>
                  <a:gd name="T88" fmla="*/ 46 w 56"/>
                  <a:gd name="T89" fmla="*/ 4 h 65"/>
                  <a:gd name="T90" fmla="*/ 46 w 56"/>
                  <a:gd name="T91" fmla="*/ 4 h 65"/>
                  <a:gd name="T92" fmla="*/ 36 w 56"/>
                  <a:gd name="T93" fmla="*/ 4 h 65"/>
                  <a:gd name="T94" fmla="*/ 28 w 56"/>
                  <a:gd name="T95" fmla="*/ 14 h 65"/>
                  <a:gd name="T96" fmla="*/ 23 w 56"/>
                  <a:gd name="T97" fmla="*/ 22 h 65"/>
                  <a:gd name="T98" fmla="*/ 14 w 56"/>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5"/>
                  <a:gd name="T152" fmla="*/ 56 w 56"/>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5">
                    <a:moveTo>
                      <a:pt x="12" y="36"/>
                    </a:moveTo>
                    <a:lnTo>
                      <a:pt x="12" y="41"/>
                    </a:lnTo>
                    <a:lnTo>
                      <a:pt x="12" y="45"/>
                    </a:lnTo>
                    <a:lnTo>
                      <a:pt x="16" y="49"/>
                    </a:lnTo>
                    <a:lnTo>
                      <a:pt x="16" y="53"/>
                    </a:lnTo>
                    <a:lnTo>
                      <a:pt x="24" y="57"/>
                    </a:lnTo>
                    <a:lnTo>
                      <a:pt x="28" y="57"/>
                    </a:lnTo>
                    <a:lnTo>
                      <a:pt x="32" y="57"/>
                    </a:lnTo>
                    <a:lnTo>
                      <a:pt x="36" y="57"/>
                    </a:lnTo>
                    <a:lnTo>
                      <a:pt x="44" y="53"/>
                    </a:lnTo>
                    <a:lnTo>
                      <a:pt x="48" y="49"/>
                    </a:lnTo>
                    <a:lnTo>
                      <a:pt x="52" y="49"/>
                    </a:lnTo>
                    <a:lnTo>
                      <a:pt x="40" y="57"/>
                    </a:lnTo>
                    <a:lnTo>
                      <a:pt x="32" y="65"/>
                    </a:lnTo>
                    <a:lnTo>
                      <a:pt x="20" y="65"/>
                    </a:lnTo>
                    <a:lnTo>
                      <a:pt x="12" y="65"/>
                    </a:lnTo>
                    <a:lnTo>
                      <a:pt x="4" y="61"/>
                    </a:lnTo>
                    <a:lnTo>
                      <a:pt x="4" y="53"/>
                    </a:lnTo>
                    <a:lnTo>
                      <a:pt x="0" y="45"/>
                    </a:lnTo>
                    <a:lnTo>
                      <a:pt x="4" y="32"/>
                    </a:lnTo>
                    <a:lnTo>
                      <a:pt x="8" y="24"/>
                    </a:lnTo>
                    <a:lnTo>
                      <a:pt x="16" y="12"/>
                    </a:lnTo>
                    <a:lnTo>
                      <a:pt x="24" y="4"/>
                    </a:lnTo>
                    <a:lnTo>
                      <a:pt x="32" y="0"/>
                    </a:lnTo>
                    <a:lnTo>
                      <a:pt x="44" y="0"/>
                    </a:lnTo>
                    <a:lnTo>
                      <a:pt x="48" y="0"/>
                    </a:lnTo>
                    <a:lnTo>
                      <a:pt x="52" y="4"/>
                    </a:lnTo>
                    <a:lnTo>
                      <a:pt x="56" y="8"/>
                    </a:lnTo>
                    <a:lnTo>
                      <a:pt x="56" y="16"/>
                    </a:lnTo>
                    <a:lnTo>
                      <a:pt x="52" y="20"/>
                    </a:lnTo>
                    <a:lnTo>
                      <a:pt x="44" y="28"/>
                    </a:lnTo>
                    <a:lnTo>
                      <a:pt x="36" y="32"/>
                    </a:lnTo>
                    <a:lnTo>
                      <a:pt x="24" y="36"/>
                    </a:lnTo>
                    <a:lnTo>
                      <a:pt x="12" y="36"/>
                    </a:lnTo>
                    <a:close/>
                    <a:moveTo>
                      <a:pt x="12" y="36"/>
                    </a:moveTo>
                    <a:lnTo>
                      <a:pt x="24" y="32"/>
                    </a:lnTo>
                    <a:lnTo>
                      <a:pt x="28" y="28"/>
                    </a:lnTo>
                    <a:lnTo>
                      <a:pt x="36" y="24"/>
                    </a:lnTo>
                    <a:lnTo>
                      <a:pt x="40" y="20"/>
                    </a:lnTo>
                    <a:lnTo>
                      <a:pt x="44" y="16"/>
                    </a:lnTo>
                    <a:lnTo>
                      <a:pt x="44" y="8"/>
                    </a:lnTo>
                    <a:lnTo>
                      <a:pt x="44" y="4"/>
                    </a:lnTo>
                    <a:lnTo>
                      <a:pt x="40" y="4"/>
                    </a:lnTo>
                    <a:lnTo>
                      <a:pt x="32" y="4"/>
                    </a:lnTo>
                    <a:lnTo>
                      <a:pt x="24" y="12"/>
                    </a:lnTo>
                    <a:lnTo>
                      <a:pt x="20" y="20"/>
                    </a:lnTo>
                    <a:lnTo>
                      <a:pt x="12" y="36"/>
                    </a:lnTo>
                    <a:close/>
                  </a:path>
                </a:pathLst>
              </a:custGeom>
              <a:solidFill>
                <a:srgbClr val="000000"/>
              </a:solidFill>
              <a:ln w="0">
                <a:solidFill>
                  <a:srgbClr val="000000"/>
                </a:solidFill>
                <a:round/>
                <a:headEnd/>
                <a:tailEnd/>
              </a:ln>
            </p:spPr>
            <p:txBody>
              <a:bodyPr/>
              <a:lstStyle/>
              <a:p>
                <a:endParaRPr lang="en-US"/>
              </a:p>
            </p:txBody>
          </p:sp>
          <p:sp>
            <p:nvSpPr>
              <p:cNvPr id="26790" name="Freeform 29"/>
              <p:cNvSpPr>
                <a:spLocks/>
              </p:cNvSpPr>
              <p:nvPr/>
            </p:nvSpPr>
            <p:spPr bwMode="auto">
              <a:xfrm>
                <a:off x="3000" y="1810"/>
                <a:ext cx="57" cy="69"/>
              </a:xfrm>
              <a:custGeom>
                <a:avLst/>
                <a:gdLst>
                  <a:gd name="T0" fmla="*/ 5 w 53"/>
                  <a:gd name="T1" fmla="*/ 4 h 65"/>
                  <a:gd name="T2" fmla="*/ 33 w 53"/>
                  <a:gd name="T3" fmla="*/ 0 h 65"/>
                  <a:gd name="T4" fmla="*/ 25 w 53"/>
                  <a:gd name="T5" fmla="*/ 40 h 65"/>
                  <a:gd name="T6" fmla="*/ 33 w 53"/>
                  <a:gd name="T7" fmla="*/ 18 h 65"/>
                  <a:gd name="T8" fmla="*/ 47 w 53"/>
                  <a:gd name="T9" fmla="*/ 4 h 65"/>
                  <a:gd name="T10" fmla="*/ 52 w 53"/>
                  <a:gd name="T11" fmla="*/ 0 h 65"/>
                  <a:gd name="T12" fmla="*/ 57 w 53"/>
                  <a:gd name="T13" fmla="*/ 0 h 65"/>
                  <a:gd name="T14" fmla="*/ 61 w 53"/>
                  <a:gd name="T15" fmla="*/ 0 h 65"/>
                  <a:gd name="T16" fmla="*/ 61 w 53"/>
                  <a:gd name="T17" fmla="*/ 0 h 65"/>
                  <a:gd name="T18" fmla="*/ 61 w 53"/>
                  <a:gd name="T19" fmla="*/ 4 h 65"/>
                  <a:gd name="T20" fmla="*/ 61 w 53"/>
                  <a:gd name="T21" fmla="*/ 4 h 65"/>
                  <a:gd name="T22" fmla="*/ 61 w 53"/>
                  <a:gd name="T23" fmla="*/ 14 h 65"/>
                  <a:gd name="T24" fmla="*/ 61 w 53"/>
                  <a:gd name="T25" fmla="*/ 18 h 65"/>
                  <a:gd name="T26" fmla="*/ 57 w 53"/>
                  <a:gd name="T27" fmla="*/ 22 h 65"/>
                  <a:gd name="T28" fmla="*/ 57 w 53"/>
                  <a:gd name="T29" fmla="*/ 22 h 65"/>
                  <a:gd name="T30" fmla="*/ 52 w 53"/>
                  <a:gd name="T31" fmla="*/ 22 h 65"/>
                  <a:gd name="T32" fmla="*/ 52 w 53"/>
                  <a:gd name="T33" fmla="*/ 18 h 65"/>
                  <a:gd name="T34" fmla="*/ 52 w 53"/>
                  <a:gd name="T35" fmla="*/ 18 h 65"/>
                  <a:gd name="T36" fmla="*/ 52 w 53"/>
                  <a:gd name="T37" fmla="*/ 18 h 65"/>
                  <a:gd name="T38" fmla="*/ 52 w 53"/>
                  <a:gd name="T39" fmla="*/ 14 h 65"/>
                  <a:gd name="T40" fmla="*/ 52 w 53"/>
                  <a:gd name="T41" fmla="*/ 14 h 65"/>
                  <a:gd name="T42" fmla="*/ 47 w 53"/>
                  <a:gd name="T43" fmla="*/ 14 h 65"/>
                  <a:gd name="T44" fmla="*/ 47 w 53"/>
                  <a:gd name="T45" fmla="*/ 14 h 65"/>
                  <a:gd name="T46" fmla="*/ 47 w 53"/>
                  <a:gd name="T47" fmla="*/ 14 h 65"/>
                  <a:gd name="T48" fmla="*/ 47 w 53"/>
                  <a:gd name="T49" fmla="*/ 14 h 65"/>
                  <a:gd name="T50" fmla="*/ 43 w 53"/>
                  <a:gd name="T51" fmla="*/ 18 h 65"/>
                  <a:gd name="T52" fmla="*/ 38 w 53"/>
                  <a:gd name="T53" fmla="*/ 18 h 65"/>
                  <a:gd name="T54" fmla="*/ 33 w 53"/>
                  <a:gd name="T55" fmla="*/ 27 h 65"/>
                  <a:gd name="T56" fmla="*/ 25 w 53"/>
                  <a:gd name="T57" fmla="*/ 40 h 65"/>
                  <a:gd name="T58" fmla="*/ 25 w 53"/>
                  <a:gd name="T59" fmla="*/ 47 h 65"/>
                  <a:gd name="T60" fmla="*/ 19 w 53"/>
                  <a:gd name="T61" fmla="*/ 51 h 65"/>
                  <a:gd name="T62" fmla="*/ 19 w 53"/>
                  <a:gd name="T63" fmla="*/ 59 h 65"/>
                  <a:gd name="T64" fmla="*/ 15 w 53"/>
                  <a:gd name="T65" fmla="*/ 65 h 65"/>
                  <a:gd name="T66" fmla="*/ 15 w 53"/>
                  <a:gd name="T67" fmla="*/ 73 h 65"/>
                  <a:gd name="T68" fmla="*/ 0 w 53"/>
                  <a:gd name="T69" fmla="*/ 73 h 65"/>
                  <a:gd name="T70" fmla="*/ 15 w 53"/>
                  <a:gd name="T71" fmla="*/ 22 h 65"/>
                  <a:gd name="T72" fmla="*/ 19 w 53"/>
                  <a:gd name="T73" fmla="*/ 14 h 65"/>
                  <a:gd name="T74" fmla="*/ 19 w 53"/>
                  <a:gd name="T75" fmla="*/ 8 h 65"/>
                  <a:gd name="T76" fmla="*/ 19 w 53"/>
                  <a:gd name="T77" fmla="*/ 8 h 65"/>
                  <a:gd name="T78" fmla="*/ 15 w 53"/>
                  <a:gd name="T79" fmla="*/ 8 h 65"/>
                  <a:gd name="T80" fmla="*/ 15 w 53"/>
                  <a:gd name="T81" fmla="*/ 4 h 65"/>
                  <a:gd name="T82" fmla="*/ 11 w 53"/>
                  <a:gd name="T83" fmla="*/ 4 h 65"/>
                  <a:gd name="T84" fmla="*/ 11 w 53"/>
                  <a:gd name="T85" fmla="*/ 4 h 65"/>
                  <a:gd name="T86" fmla="*/ 5 w 53"/>
                  <a:gd name="T87" fmla="*/ 4 h 65"/>
                  <a:gd name="T88" fmla="*/ 5 w 53"/>
                  <a:gd name="T89" fmla="*/ 4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3"/>
                  <a:gd name="T136" fmla="*/ 0 h 65"/>
                  <a:gd name="T137" fmla="*/ 53 w 53"/>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3" h="65">
                    <a:moveTo>
                      <a:pt x="5" y="4"/>
                    </a:moveTo>
                    <a:lnTo>
                      <a:pt x="29" y="0"/>
                    </a:lnTo>
                    <a:lnTo>
                      <a:pt x="21" y="36"/>
                    </a:lnTo>
                    <a:lnTo>
                      <a:pt x="29" y="16"/>
                    </a:lnTo>
                    <a:lnTo>
                      <a:pt x="41" y="4"/>
                    </a:lnTo>
                    <a:lnTo>
                      <a:pt x="45" y="0"/>
                    </a:lnTo>
                    <a:lnTo>
                      <a:pt x="49" y="0"/>
                    </a:lnTo>
                    <a:lnTo>
                      <a:pt x="53" y="0"/>
                    </a:lnTo>
                    <a:lnTo>
                      <a:pt x="53" y="4"/>
                    </a:lnTo>
                    <a:lnTo>
                      <a:pt x="53" y="12"/>
                    </a:lnTo>
                    <a:lnTo>
                      <a:pt x="53" y="16"/>
                    </a:lnTo>
                    <a:lnTo>
                      <a:pt x="49" y="20"/>
                    </a:lnTo>
                    <a:lnTo>
                      <a:pt x="45" y="20"/>
                    </a:lnTo>
                    <a:lnTo>
                      <a:pt x="45" y="16"/>
                    </a:lnTo>
                    <a:lnTo>
                      <a:pt x="45" y="12"/>
                    </a:lnTo>
                    <a:lnTo>
                      <a:pt x="41" y="12"/>
                    </a:lnTo>
                    <a:lnTo>
                      <a:pt x="37" y="16"/>
                    </a:lnTo>
                    <a:lnTo>
                      <a:pt x="33" y="16"/>
                    </a:lnTo>
                    <a:lnTo>
                      <a:pt x="29" y="24"/>
                    </a:lnTo>
                    <a:lnTo>
                      <a:pt x="21" y="36"/>
                    </a:lnTo>
                    <a:lnTo>
                      <a:pt x="21" y="41"/>
                    </a:lnTo>
                    <a:lnTo>
                      <a:pt x="17" y="45"/>
                    </a:lnTo>
                    <a:lnTo>
                      <a:pt x="17" y="53"/>
                    </a:lnTo>
                    <a:lnTo>
                      <a:pt x="13" y="57"/>
                    </a:lnTo>
                    <a:lnTo>
                      <a:pt x="13" y="65"/>
                    </a:lnTo>
                    <a:lnTo>
                      <a:pt x="0" y="65"/>
                    </a:lnTo>
                    <a:lnTo>
                      <a:pt x="13" y="20"/>
                    </a:lnTo>
                    <a:lnTo>
                      <a:pt x="17" y="12"/>
                    </a:lnTo>
                    <a:lnTo>
                      <a:pt x="17" y="8"/>
                    </a:lnTo>
                    <a:lnTo>
                      <a:pt x="13" y="8"/>
                    </a:lnTo>
                    <a:lnTo>
                      <a:pt x="13" y="4"/>
                    </a:lnTo>
                    <a:lnTo>
                      <a:pt x="9" y="4"/>
                    </a:lnTo>
                    <a:lnTo>
                      <a:pt x="5" y="4"/>
                    </a:lnTo>
                    <a:close/>
                  </a:path>
                </a:pathLst>
              </a:custGeom>
              <a:solidFill>
                <a:srgbClr val="000000"/>
              </a:solidFill>
              <a:ln w="0">
                <a:solidFill>
                  <a:srgbClr val="000000"/>
                </a:solidFill>
                <a:round/>
                <a:headEnd/>
                <a:tailEnd/>
              </a:ln>
            </p:spPr>
            <p:txBody>
              <a:bodyPr/>
              <a:lstStyle/>
              <a:p>
                <a:endParaRPr lang="en-US"/>
              </a:p>
            </p:txBody>
          </p:sp>
          <p:sp>
            <p:nvSpPr>
              <p:cNvPr id="26791" name="Freeform 30"/>
              <p:cNvSpPr>
                <a:spLocks/>
              </p:cNvSpPr>
              <p:nvPr/>
            </p:nvSpPr>
            <p:spPr bwMode="auto">
              <a:xfrm>
                <a:off x="3065" y="1810"/>
                <a:ext cx="65" cy="69"/>
              </a:xfrm>
              <a:custGeom>
                <a:avLst/>
                <a:gdLst>
                  <a:gd name="T0" fmla="*/ 0 w 61"/>
                  <a:gd name="T1" fmla="*/ 4 h 65"/>
                  <a:gd name="T2" fmla="*/ 23 w 61"/>
                  <a:gd name="T3" fmla="*/ 0 h 65"/>
                  <a:gd name="T4" fmla="*/ 29 w 61"/>
                  <a:gd name="T5" fmla="*/ 4 h 65"/>
                  <a:gd name="T6" fmla="*/ 29 w 61"/>
                  <a:gd name="T7" fmla="*/ 14 h 65"/>
                  <a:gd name="T8" fmla="*/ 33 w 61"/>
                  <a:gd name="T9" fmla="*/ 22 h 65"/>
                  <a:gd name="T10" fmla="*/ 33 w 61"/>
                  <a:gd name="T11" fmla="*/ 32 h 65"/>
                  <a:gd name="T12" fmla="*/ 33 w 61"/>
                  <a:gd name="T13" fmla="*/ 47 h 65"/>
                  <a:gd name="T14" fmla="*/ 33 w 61"/>
                  <a:gd name="T15" fmla="*/ 59 h 65"/>
                  <a:gd name="T16" fmla="*/ 42 w 61"/>
                  <a:gd name="T17" fmla="*/ 51 h 65"/>
                  <a:gd name="T18" fmla="*/ 47 w 61"/>
                  <a:gd name="T19" fmla="*/ 47 h 65"/>
                  <a:gd name="T20" fmla="*/ 51 w 61"/>
                  <a:gd name="T21" fmla="*/ 36 h 65"/>
                  <a:gd name="T22" fmla="*/ 55 w 61"/>
                  <a:gd name="T23" fmla="*/ 32 h 65"/>
                  <a:gd name="T24" fmla="*/ 55 w 61"/>
                  <a:gd name="T25" fmla="*/ 27 h 65"/>
                  <a:gd name="T26" fmla="*/ 60 w 61"/>
                  <a:gd name="T27" fmla="*/ 27 h 65"/>
                  <a:gd name="T28" fmla="*/ 60 w 61"/>
                  <a:gd name="T29" fmla="*/ 22 h 65"/>
                  <a:gd name="T30" fmla="*/ 60 w 61"/>
                  <a:gd name="T31" fmla="*/ 18 h 65"/>
                  <a:gd name="T32" fmla="*/ 60 w 61"/>
                  <a:gd name="T33" fmla="*/ 18 h 65"/>
                  <a:gd name="T34" fmla="*/ 60 w 61"/>
                  <a:gd name="T35" fmla="*/ 14 h 65"/>
                  <a:gd name="T36" fmla="*/ 55 w 61"/>
                  <a:gd name="T37" fmla="*/ 14 h 65"/>
                  <a:gd name="T38" fmla="*/ 51 w 61"/>
                  <a:gd name="T39" fmla="*/ 8 h 65"/>
                  <a:gd name="T40" fmla="*/ 51 w 61"/>
                  <a:gd name="T41" fmla="*/ 4 h 65"/>
                  <a:gd name="T42" fmla="*/ 51 w 61"/>
                  <a:gd name="T43" fmla="*/ 4 h 65"/>
                  <a:gd name="T44" fmla="*/ 55 w 61"/>
                  <a:gd name="T45" fmla="*/ 0 h 65"/>
                  <a:gd name="T46" fmla="*/ 55 w 61"/>
                  <a:gd name="T47" fmla="*/ 0 h 65"/>
                  <a:gd name="T48" fmla="*/ 60 w 61"/>
                  <a:gd name="T49" fmla="*/ 0 h 65"/>
                  <a:gd name="T50" fmla="*/ 65 w 61"/>
                  <a:gd name="T51" fmla="*/ 0 h 65"/>
                  <a:gd name="T52" fmla="*/ 65 w 61"/>
                  <a:gd name="T53" fmla="*/ 4 h 65"/>
                  <a:gd name="T54" fmla="*/ 69 w 61"/>
                  <a:gd name="T55" fmla="*/ 4 h 65"/>
                  <a:gd name="T56" fmla="*/ 69 w 61"/>
                  <a:gd name="T57" fmla="*/ 8 h 65"/>
                  <a:gd name="T58" fmla="*/ 69 w 61"/>
                  <a:gd name="T59" fmla="*/ 14 h 65"/>
                  <a:gd name="T60" fmla="*/ 69 w 61"/>
                  <a:gd name="T61" fmla="*/ 18 h 65"/>
                  <a:gd name="T62" fmla="*/ 65 w 61"/>
                  <a:gd name="T63" fmla="*/ 22 h 65"/>
                  <a:gd name="T64" fmla="*/ 60 w 61"/>
                  <a:gd name="T65" fmla="*/ 32 h 65"/>
                  <a:gd name="T66" fmla="*/ 55 w 61"/>
                  <a:gd name="T67" fmla="*/ 40 h 65"/>
                  <a:gd name="T68" fmla="*/ 42 w 61"/>
                  <a:gd name="T69" fmla="*/ 55 h 65"/>
                  <a:gd name="T70" fmla="*/ 42 w 61"/>
                  <a:gd name="T71" fmla="*/ 59 h 65"/>
                  <a:gd name="T72" fmla="*/ 33 w 61"/>
                  <a:gd name="T73" fmla="*/ 65 h 65"/>
                  <a:gd name="T74" fmla="*/ 23 w 61"/>
                  <a:gd name="T75" fmla="*/ 73 h 65"/>
                  <a:gd name="T76" fmla="*/ 23 w 61"/>
                  <a:gd name="T77" fmla="*/ 73 h 65"/>
                  <a:gd name="T78" fmla="*/ 18 w 61"/>
                  <a:gd name="T79" fmla="*/ 51 h 65"/>
                  <a:gd name="T80" fmla="*/ 18 w 61"/>
                  <a:gd name="T81" fmla="*/ 32 h 65"/>
                  <a:gd name="T82" fmla="*/ 18 w 61"/>
                  <a:gd name="T83" fmla="*/ 22 h 65"/>
                  <a:gd name="T84" fmla="*/ 14 w 61"/>
                  <a:gd name="T85" fmla="*/ 14 h 65"/>
                  <a:gd name="T86" fmla="*/ 10 w 61"/>
                  <a:gd name="T87" fmla="*/ 8 h 65"/>
                  <a:gd name="T88" fmla="*/ 4 w 61"/>
                  <a:gd name="T89" fmla="*/ 8 h 65"/>
                  <a:gd name="T90" fmla="*/ 4 w 61"/>
                  <a:gd name="T91" fmla="*/ 8 h 65"/>
                  <a:gd name="T92" fmla="*/ 0 w 61"/>
                  <a:gd name="T93" fmla="*/ 8 h 65"/>
                  <a:gd name="T94" fmla="*/ 0 w 61"/>
                  <a:gd name="T95" fmla="*/ 4 h 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5"/>
                  <a:gd name="T146" fmla="*/ 61 w 61"/>
                  <a:gd name="T147" fmla="*/ 65 h 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5">
                    <a:moveTo>
                      <a:pt x="0" y="4"/>
                    </a:moveTo>
                    <a:lnTo>
                      <a:pt x="21" y="0"/>
                    </a:lnTo>
                    <a:lnTo>
                      <a:pt x="25" y="4"/>
                    </a:lnTo>
                    <a:lnTo>
                      <a:pt x="25" y="12"/>
                    </a:lnTo>
                    <a:lnTo>
                      <a:pt x="29" y="20"/>
                    </a:lnTo>
                    <a:lnTo>
                      <a:pt x="29" y="28"/>
                    </a:lnTo>
                    <a:lnTo>
                      <a:pt x="29" y="41"/>
                    </a:lnTo>
                    <a:lnTo>
                      <a:pt x="29" y="53"/>
                    </a:lnTo>
                    <a:lnTo>
                      <a:pt x="37" y="45"/>
                    </a:lnTo>
                    <a:lnTo>
                      <a:pt x="41" y="41"/>
                    </a:lnTo>
                    <a:lnTo>
                      <a:pt x="45" y="32"/>
                    </a:lnTo>
                    <a:lnTo>
                      <a:pt x="49" y="28"/>
                    </a:lnTo>
                    <a:lnTo>
                      <a:pt x="49" y="24"/>
                    </a:lnTo>
                    <a:lnTo>
                      <a:pt x="53" y="24"/>
                    </a:lnTo>
                    <a:lnTo>
                      <a:pt x="53" y="20"/>
                    </a:lnTo>
                    <a:lnTo>
                      <a:pt x="53" y="16"/>
                    </a:lnTo>
                    <a:lnTo>
                      <a:pt x="53" y="12"/>
                    </a:lnTo>
                    <a:lnTo>
                      <a:pt x="49" y="12"/>
                    </a:lnTo>
                    <a:lnTo>
                      <a:pt x="45" y="8"/>
                    </a:lnTo>
                    <a:lnTo>
                      <a:pt x="45" y="4"/>
                    </a:lnTo>
                    <a:lnTo>
                      <a:pt x="49" y="0"/>
                    </a:lnTo>
                    <a:lnTo>
                      <a:pt x="53" y="0"/>
                    </a:lnTo>
                    <a:lnTo>
                      <a:pt x="57" y="0"/>
                    </a:lnTo>
                    <a:lnTo>
                      <a:pt x="57" y="4"/>
                    </a:lnTo>
                    <a:lnTo>
                      <a:pt x="61" y="4"/>
                    </a:lnTo>
                    <a:lnTo>
                      <a:pt x="61" y="8"/>
                    </a:lnTo>
                    <a:lnTo>
                      <a:pt x="61" y="12"/>
                    </a:lnTo>
                    <a:lnTo>
                      <a:pt x="61" y="16"/>
                    </a:lnTo>
                    <a:lnTo>
                      <a:pt x="57" y="20"/>
                    </a:lnTo>
                    <a:lnTo>
                      <a:pt x="53" y="28"/>
                    </a:lnTo>
                    <a:lnTo>
                      <a:pt x="49" y="36"/>
                    </a:lnTo>
                    <a:lnTo>
                      <a:pt x="37" y="49"/>
                    </a:lnTo>
                    <a:lnTo>
                      <a:pt x="37" y="53"/>
                    </a:lnTo>
                    <a:lnTo>
                      <a:pt x="29" y="57"/>
                    </a:lnTo>
                    <a:lnTo>
                      <a:pt x="21" y="65"/>
                    </a:lnTo>
                    <a:lnTo>
                      <a:pt x="16" y="45"/>
                    </a:lnTo>
                    <a:lnTo>
                      <a:pt x="16" y="28"/>
                    </a:lnTo>
                    <a:lnTo>
                      <a:pt x="16" y="20"/>
                    </a:lnTo>
                    <a:lnTo>
                      <a:pt x="12" y="12"/>
                    </a:lnTo>
                    <a:lnTo>
                      <a:pt x="8"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792" name="Freeform 31"/>
              <p:cNvSpPr>
                <a:spLocks noEditPoints="1"/>
              </p:cNvSpPr>
              <p:nvPr/>
            </p:nvSpPr>
            <p:spPr bwMode="auto">
              <a:xfrm>
                <a:off x="3134" y="1810"/>
                <a:ext cx="61" cy="69"/>
              </a:xfrm>
              <a:custGeom>
                <a:avLst/>
                <a:gdLst>
                  <a:gd name="T0" fmla="*/ 14 w 57"/>
                  <a:gd name="T1" fmla="*/ 40 h 65"/>
                  <a:gd name="T2" fmla="*/ 14 w 57"/>
                  <a:gd name="T3" fmla="*/ 47 h 65"/>
                  <a:gd name="T4" fmla="*/ 14 w 57"/>
                  <a:gd name="T5" fmla="*/ 51 h 65"/>
                  <a:gd name="T6" fmla="*/ 18 w 57"/>
                  <a:gd name="T7" fmla="*/ 55 h 65"/>
                  <a:gd name="T8" fmla="*/ 18 w 57"/>
                  <a:gd name="T9" fmla="*/ 59 h 65"/>
                  <a:gd name="T10" fmla="*/ 28 w 57"/>
                  <a:gd name="T11" fmla="*/ 65 h 65"/>
                  <a:gd name="T12" fmla="*/ 32 w 57"/>
                  <a:gd name="T13" fmla="*/ 65 h 65"/>
                  <a:gd name="T14" fmla="*/ 37 w 57"/>
                  <a:gd name="T15" fmla="*/ 65 h 65"/>
                  <a:gd name="T16" fmla="*/ 43 w 57"/>
                  <a:gd name="T17" fmla="*/ 65 h 65"/>
                  <a:gd name="T18" fmla="*/ 51 w 57"/>
                  <a:gd name="T19" fmla="*/ 59 h 65"/>
                  <a:gd name="T20" fmla="*/ 56 w 57"/>
                  <a:gd name="T21" fmla="*/ 55 h 65"/>
                  <a:gd name="T22" fmla="*/ 61 w 57"/>
                  <a:gd name="T23" fmla="*/ 55 h 65"/>
                  <a:gd name="T24" fmla="*/ 47 w 57"/>
                  <a:gd name="T25" fmla="*/ 65 h 65"/>
                  <a:gd name="T26" fmla="*/ 37 w 57"/>
                  <a:gd name="T27" fmla="*/ 73 h 65"/>
                  <a:gd name="T28" fmla="*/ 22 w 57"/>
                  <a:gd name="T29" fmla="*/ 73 h 65"/>
                  <a:gd name="T30" fmla="*/ 14 w 57"/>
                  <a:gd name="T31" fmla="*/ 73 h 65"/>
                  <a:gd name="T32" fmla="*/ 10 w 57"/>
                  <a:gd name="T33" fmla="*/ 69 h 65"/>
                  <a:gd name="T34" fmla="*/ 4 w 57"/>
                  <a:gd name="T35" fmla="*/ 59 h 65"/>
                  <a:gd name="T36" fmla="*/ 0 w 57"/>
                  <a:gd name="T37" fmla="*/ 51 h 65"/>
                  <a:gd name="T38" fmla="*/ 4 w 57"/>
                  <a:gd name="T39" fmla="*/ 36 h 65"/>
                  <a:gd name="T40" fmla="*/ 10 w 57"/>
                  <a:gd name="T41" fmla="*/ 27 h 65"/>
                  <a:gd name="T42" fmla="*/ 18 w 57"/>
                  <a:gd name="T43" fmla="*/ 14 h 65"/>
                  <a:gd name="T44" fmla="*/ 28 w 57"/>
                  <a:gd name="T45" fmla="*/ 4 h 65"/>
                  <a:gd name="T46" fmla="*/ 37 w 57"/>
                  <a:gd name="T47" fmla="*/ 0 h 65"/>
                  <a:gd name="T48" fmla="*/ 51 w 57"/>
                  <a:gd name="T49" fmla="*/ 0 h 65"/>
                  <a:gd name="T50" fmla="*/ 56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1 w 57"/>
                  <a:gd name="T63" fmla="*/ 32 h 65"/>
                  <a:gd name="T64" fmla="*/ 43 w 57"/>
                  <a:gd name="T65" fmla="*/ 36 h 65"/>
                  <a:gd name="T66" fmla="*/ 28 w 57"/>
                  <a:gd name="T67" fmla="*/ 40 h 65"/>
                  <a:gd name="T68" fmla="*/ 14 w 57"/>
                  <a:gd name="T69" fmla="*/ 40 h 65"/>
                  <a:gd name="T70" fmla="*/ 18 w 57"/>
                  <a:gd name="T71" fmla="*/ 40 h 65"/>
                  <a:gd name="T72" fmla="*/ 28 w 57"/>
                  <a:gd name="T73" fmla="*/ 36 h 65"/>
                  <a:gd name="T74" fmla="*/ 37 w 57"/>
                  <a:gd name="T75" fmla="*/ 32 h 65"/>
                  <a:gd name="T76" fmla="*/ 43 w 57"/>
                  <a:gd name="T77" fmla="*/ 27 h 65"/>
                  <a:gd name="T78" fmla="*/ 51 w 57"/>
                  <a:gd name="T79" fmla="*/ 22 h 65"/>
                  <a:gd name="T80" fmla="*/ 51 w 57"/>
                  <a:gd name="T81" fmla="*/ 18 h 65"/>
                  <a:gd name="T82" fmla="*/ 56 w 57"/>
                  <a:gd name="T83" fmla="*/ 8 h 65"/>
                  <a:gd name="T84" fmla="*/ 51 w 57"/>
                  <a:gd name="T85" fmla="*/ 8 h 65"/>
                  <a:gd name="T86" fmla="*/ 51 w 57"/>
                  <a:gd name="T87" fmla="*/ 4 h 65"/>
                  <a:gd name="T88" fmla="*/ 51 w 57"/>
                  <a:gd name="T89" fmla="*/ 4 h 65"/>
                  <a:gd name="T90" fmla="*/ 47 w 57"/>
                  <a:gd name="T91" fmla="*/ 4 h 65"/>
                  <a:gd name="T92" fmla="*/ 37 w 57"/>
                  <a:gd name="T93" fmla="*/ 4 h 65"/>
                  <a:gd name="T94" fmla="*/ 28 w 57"/>
                  <a:gd name="T95" fmla="*/ 14 h 65"/>
                  <a:gd name="T96" fmla="*/ 22 w 57"/>
                  <a:gd name="T97" fmla="*/ 22 h 65"/>
                  <a:gd name="T98" fmla="*/ 18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6" y="49"/>
                    </a:lnTo>
                    <a:lnTo>
                      <a:pt x="16" y="53"/>
                    </a:lnTo>
                    <a:lnTo>
                      <a:pt x="24" y="57"/>
                    </a:lnTo>
                    <a:lnTo>
                      <a:pt x="28" y="57"/>
                    </a:lnTo>
                    <a:lnTo>
                      <a:pt x="33" y="57"/>
                    </a:lnTo>
                    <a:lnTo>
                      <a:pt x="37" y="57"/>
                    </a:lnTo>
                    <a:lnTo>
                      <a:pt x="45" y="53"/>
                    </a:lnTo>
                    <a:lnTo>
                      <a:pt x="49" y="49"/>
                    </a:lnTo>
                    <a:lnTo>
                      <a:pt x="53" y="49"/>
                    </a:lnTo>
                    <a:lnTo>
                      <a:pt x="41" y="57"/>
                    </a:lnTo>
                    <a:lnTo>
                      <a:pt x="33" y="65"/>
                    </a:lnTo>
                    <a:lnTo>
                      <a:pt x="20" y="65"/>
                    </a:lnTo>
                    <a:lnTo>
                      <a:pt x="12" y="65"/>
                    </a:lnTo>
                    <a:lnTo>
                      <a:pt x="8" y="61"/>
                    </a:lnTo>
                    <a:lnTo>
                      <a:pt x="4" y="53"/>
                    </a:lnTo>
                    <a:lnTo>
                      <a:pt x="0" y="45"/>
                    </a:lnTo>
                    <a:lnTo>
                      <a:pt x="4" y="32"/>
                    </a:lnTo>
                    <a:lnTo>
                      <a:pt x="8" y="24"/>
                    </a:lnTo>
                    <a:lnTo>
                      <a:pt x="16" y="12"/>
                    </a:lnTo>
                    <a:lnTo>
                      <a:pt x="24" y="4"/>
                    </a:lnTo>
                    <a:lnTo>
                      <a:pt x="33" y="0"/>
                    </a:lnTo>
                    <a:lnTo>
                      <a:pt x="45" y="0"/>
                    </a:lnTo>
                    <a:lnTo>
                      <a:pt x="49" y="0"/>
                    </a:lnTo>
                    <a:lnTo>
                      <a:pt x="53" y="4"/>
                    </a:lnTo>
                    <a:lnTo>
                      <a:pt x="57" y="8"/>
                    </a:lnTo>
                    <a:lnTo>
                      <a:pt x="57" y="16"/>
                    </a:lnTo>
                    <a:lnTo>
                      <a:pt x="53" y="20"/>
                    </a:lnTo>
                    <a:lnTo>
                      <a:pt x="45" y="28"/>
                    </a:lnTo>
                    <a:lnTo>
                      <a:pt x="37" y="32"/>
                    </a:lnTo>
                    <a:lnTo>
                      <a:pt x="24" y="36"/>
                    </a:lnTo>
                    <a:lnTo>
                      <a:pt x="12" y="36"/>
                    </a:lnTo>
                    <a:close/>
                    <a:moveTo>
                      <a:pt x="16" y="36"/>
                    </a:moveTo>
                    <a:lnTo>
                      <a:pt x="24" y="32"/>
                    </a:lnTo>
                    <a:lnTo>
                      <a:pt x="33" y="28"/>
                    </a:lnTo>
                    <a:lnTo>
                      <a:pt x="37" y="24"/>
                    </a:lnTo>
                    <a:lnTo>
                      <a:pt x="45" y="20"/>
                    </a:lnTo>
                    <a:lnTo>
                      <a:pt x="45" y="16"/>
                    </a:lnTo>
                    <a:lnTo>
                      <a:pt x="49" y="8"/>
                    </a:lnTo>
                    <a:lnTo>
                      <a:pt x="45" y="8"/>
                    </a:lnTo>
                    <a:lnTo>
                      <a:pt x="45" y="4"/>
                    </a:lnTo>
                    <a:lnTo>
                      <a:pt x="41" y="4"/>
                    </a:lnTo>
                    <a:lnTo>
                      <a:pt x="33" y="4"/>
                    </a:lnTo>
                    <a:lnTo>
                      <a:pt x="24" y="12"/>
                    </a:lnTo>
                    <a:lnTo>
                      <a:pt x="20" y="20"/>
                    </a:lnTo>
                    <a:lnTo>
                      <a:pt x="16" y="36"/>
                    </a:lnTo>
                    <a:close/>
                  </a:path>
                </a:pathLst>
              </a:custGeom>
              <a:solidFill>
                <a:srgbClr val="000000"/>
              </a:solidFill>
              <a:ln w="0">
                <a:solidFill>
                  <a:srgbClr val="000000"/>
                </a:solidFill>
                <a:round/>
                <a:headEnd/>
                <a:tailEnd/>
              </a:ln>
            </p:spPr>
            <p:txBody>
              <a:bodyPr/>
              <a:lstStyle/>
              <a:p>
                <a:endParaRPr lang="en-US"/>
              </a:p>
            </p:txBody>
          </p:sp>
          <p:sp>
            <p:nvSpPr>
              <p:cNvPr id="26793" name="Freeform 32"/>
              <p:cNvSpPr>
                <a:spLocks/>
              </p:cNvSpPr>
              <p:nvPr/>
            </p:nvSpPr>
            <p:spPr bwMode="auto">
              <a:xfrm>
                <a:off x="3203" y="1810"/>
                <a:ext cx="61" cy="69"/>
              </a:xfrm>
              <a:custGeom>
                <a:avLst/>
                <a:gdLst>
                  <a:gd name="T0" fmla="*/ 4 w 57"/>
                  <a:gd name="T1" fmla="*/ 4 h 65"/>
                  <a:gd name="T2" fmla="*/ 32 w 57"/>
                  <a:gd name="T3" fmla="*/ 0 h 65"/>
                  <a:gd name="T4" fmla="*/ 22 w 57"/>
                  <a:gd name="T5" fmla="*/ 40 h 65"/>
                  <a:gd name="T6" fmla="*/ 36 w 57"/>
                  <a:gd name="T7" fmla="*/ 18 h 65"/>
                  <a:gd name="T8" fmla="*/ 46 w 57"/>
                  <a:gd name="T9" fmla="*/ 4 h 65"/>
                  <a:gd name="T10" fmla="*/ 51 w 57"/>
                  <a:gd name="T11" fmla="*/ 0 h 65"/>
                  <a:gd name="T12" fmla="*/ 56 w 57"/>
                  <a:gd name="T13" fmla="*/ 0 h 65"/>
                  <a:gd name="T14" fmla="*/ 61 w 57"/>
                  <a:gd name="T15" fmla="*/ 0 h 65"/>
                  <a:gd name="T16" fmla="*/ 61 w 57"/>
                  <a:gd name="T17" fmla="*/ 0 h 65"/>
                  <a:gd name="T18" fmla="*/ 61 w 57"/>
                  <a:gd name="T19" fmla="*/ 4 h 65"/>
                  <a:gd name="T20" fmla="*/ 65 w 57"/>
                  <a:gd name="T21" fmla="*/ 4 h 65"/>
                  <a:gd name="T22" fmla="*/ 61 w 57"/>
                  <a:gd name="T23" fmla="*/ 14 h 65"/>
                  <a:gd name="T24" fmla="*/ 61 w 57"/>
                  <a:gd name="T25" fmla="*/ 18 h 65"/>
                  <a:gd name="T26" fmla="*/ 56 w 57"/>
                  <a:gd name="T27" fmla="*/ 22 h 65"/>
                  <a:gd name="T28" fmla="*/ 56 w 57"/>
                  <a:gd name="T29" fmla="*/ 22 h 65"/>
                  <a:gd name="T30" fmla="*/ 51 w 57"/>
                  <a:gd name="T31" fmla="*/ 22 h 65"/>
                  <a:gd name="T32" fmla="*/ 51 w 57"/>
                  <a:gd name="T33" fmla="*/ 18 h 65"/>
                  <a:gd name="T34" fmla="*/ 51 w 57"/>
                  <a:gd name="T35" fmla="*/ 18 h 65"/>
                  <a:gd name="T36" fmla="*/ 51 w 57"/>
                  <a:gd name="T37" fmla="*/ 18 h 65"/>
                  <a:gd name="T38" fmla="*/ 51 w 57"/>
                  <a:gd name="T39" fmla="*/ 14 h 65"/>
                  <a:gd name="T40" fmla="*/ 51 w 57"/>
                  <a:gd name="T41" fmla="*/ 14 h 65"/>
                  <a:gd name="T42" fmla="*/ 46 w 57"/>
                  <a:gd name="T43" fmla="*/ 14 h 65"/>
                  <a:gd name="T44" fmla="*/ 46 w 57"/>
                  <a:gd name="T45" fmla="*/ 14 h 65"/>
                  <a:gd name="T46" fmla="*/ 46 w 57"/>
                  <a:gd name="T47" fmla="*/ 14 h 65"/>
                  <a:gd name="T48" fmla="*/ 46 w 57"/>
                  <a:gd name="T49" fmla="*/ 14 h 65"/>
                  <a:gd name="T50" fmla="*/ 42 w 57"/>
                  <a:gd name="T51" fmla="*/ 18 h 65"/>
                  <a:gd name="T52" fmla="*/ 36 w 57"/>
                  <a:gd name="T53" fmla="*/ 18 h 65"/>
                  <a:gd name="T54" fmla="*/ 32 w 57"/>
                  <a:gd name="T55" fmla="*/ 27 h 65"/>
                  <a:gd name="T56" fmla="*/ 22 w 57"/>
                  <a:gd name="T57" fmla="*/ 40 h 65"/>
                  <a:gd name="T58" fmla="*/ 22 w 57"/>
                  <a:gd name="T59" fmla="*/ 47 h 65"/>
                  <a:gd name="T60" fmla="*/ 18 w 57"/>
                  <a:gd name="T61" fmla="*/ 51 h 65"/>
                  <a:gd name="T62" fmla="*/ 18 w 57"/>
                  <a:gd name="T63" fmla="*/ 59 h 65"/>
                  <a:gd name="T64" fmla="*/ 14 w 57"/>
                  <a:gd name="T65" fmla="*/ 65 h 65"/>
                  <a:gd name="T66" fmla="*/ 14 w 57"/>
                  <a:gd name="T67" fmla="*/ 73 h 65"/>
                  <a:gd name="T68" fmla="*/ 0 w 57"/>
                  <a:gd name="T69" fmla="*/ 73 h 65"/>
                  <a:gd name="T70" fmla="*/ 14 w 57"/>
                  <a:gd name="T71" fmla="*/ 22 h 65"/>
                  <a:gd name="T72" fmla="*/ 18 w 57"/>
                  <a:gd name="T73" fmla="*/ 14 h 65"/>
                  <a:gd name="T74" fmla="*/ 18 w 57"/>
                  <a:gd name="T75" fmla="*/ 8 h 65"/>
                  <a:gd name="T76" fmla="*/ 18 w 57"/>
                  <a:gd name="T77" fmla="*/ 8 h 65"/>
                  <a:gd name="T78" fmla="*/ 14 w 57"/>
                  <a:gd name="T79" fmla="*/ 8 h 65"/>
                  <a:gd name="T80" fmla="*/ 14 w 57"/>
                  <a:gd name="T81" fmla="*/ 4 h 65"/>
                  <a:gd name="T82" fmla="*/ 14 w 57"/>
                  <a:gd name="T83" fmla="*/ 4 h 65"/>
                  <a:gd name="T84" fmla="*/ 10 w 57"/>
                  <a:gd name="T85" fmla="*/ 4 h 65"/>
                  <a:gd name="T86" fmla="*/ 4 w 57"/>
                  <a:gd name="T87" fmla="*/ 4 h 65"/>
                  <a:gd name="T88" fmla="*/ 4 w 57"/>
                  <a:gd name="T89" fmla="*/ 4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7"/>
                  <a:gd name="T136" fmla="*/ 0 h 65"/>
                  <a:gd name="T137" fmla="*/ 57 w 57"/>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7" h="65">
                    <a:moveTo>
                      <a:pt x="4" y="4"/>
                    </a:moveTo>
                    <a:lnTo>
                      <a:pt x="28" y="0"/>
                    </a:lnTo>
                    <a:lnTo>
                      <a:pt x="20" y="36"/>
                    </a:lnTo>
                    <a:lnTo>
                      <a:pt x="32" y="16"/>
                    </a:lnTo>
                    <a:lnTo>
                      <a:pt x="40" y="4"/>
                    </a:lnTo>
                    <a:lnTo>
                      <a:pt x="45" y="0"/>
                    </a:lnTo>
                    <a:lnTo>
                      <a:pt x="49" y="0"/>
                    </a:lnTo>
                    <a:lnTo>
                      <a:pt x="53" y="0"/>
                    </a:lnTo>
                    <a:lnTo>
                      <a:pt x="53" y="4"/>
                    </a:lnTo>
                    <a:lnTo>
                      <a:pt x="57" y="4"/>
                    </a:lnTo>
                    <a:lnTo>
                      <a:pt x="53" y="12"/>
                    </a:lnTo>
                    <a:lnTo>
                      <a:pt x="53" y="16"/>
                    </a:lnTo>
                    <a:lnTo>
                      <a:pt x="49" y="20"/>
                    </a:lnTo>
                    <a:lnTo>
                      <a:pt x="45" y="20"/>
                    </a:lnTo>
                    <a:lnTo>
                      <a:pt x="45" y="16"/>
                    </a:lnTo>
                    <a:lnTo>
                      <a:pt x="45" y="12"/>
                    </a:lnTo>
                    <a:lnTo>
                      <a:pt x="40" y="12"/>
                    </a:lnTo>
                    <a:lnTo>
                      <a:pt x="36" y="16"/>
                    </a:lnTo>
                    <a:lnTo>
                      <a:pt x="32" y="16"/>
                    </a:lnTo>
                    <a:lnTo>
                      <a:pt x="28" y="24"/>
                    </a:lnTo>
                    <a:lnTo>
                      <a:pt x="20" y="36"/>
                    </a:lnTo>
                    <a:lnTo>
                      <a:pt x="20" y="41"/>
                    </a:lnTo>
                    <a:lnTo>
                      <a:pt x="16" y="45"/>
                    </a:lnTo>
                    <a:lnTo>
                      <a:pt x="16" y="53"/>
                    </a:lnTo>
                    <a:lnTo>
                      <a:pt x="12" y="57"/>
                    </a:lnTo>
                    <a:lnTo>
                      <a:pt x="12" y="65"/>
                    </a:lnTo>
                    <a:lnTo>
                      <a:pt x="0" y="65"/>
                    </a:lnTo>
                    <a:lnTo>
                      <a:pt x="12" y="20"/>
                    </a:lnTo>
                    <a:lnTo>
                      <a:pt x="16" y="12"/>
                    </a:lnTo>
                    <a:lnTo>
                      <a:pt x="16" y="8"/>
                    </a:lnTo>
                    <a:lnTo>
                      <a:pt x="12" y="8"/>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pic>
            <p:nvPicPr>
              <p:cNvPr id="26794" name="Picture 33"/>
              <p:cNvPicPr>
                <a:picLocks noChangeAspect="1" noChangeArrowheads="1"/>
              </p:cNvPicPr>
              <p:nvPr/>
            </p:nvPicPr>
            <p:blipFill>
              <a:blip r:embed="rId8" cstate="print"/>
              <a:srcRect/>
              <a:stretch>
                <a:fillRect/>
              </a:stretch>
            </p:blipFill>
            <p:spPr bwMode="auto">
              <a:xfrm>
                <a:off x="3281" y="1768"/>
                <a:ext cx="34" cy="150"/>
              </a:xfrm>
              <a:prstGeom prst="rect">
                <a:avLst/>
              </a:prstGeom>
              <a:noFill/>
              <a:ln w="9525">
                <a:noFill/>
                <a:miter lim="800000"/>
                <a:headEnd/>
                <a:tailEnd/>
              </a:ln>
            </p:spPr>
          </p:pic>
          <p:pic>
            <p:nvPicPr>
              <p:cNvPr id="26795" name="Picture 34"/>
              <p:cNvPicPr>
                <a:picLocks noChangeAspect="1" noChangeArrowheads="1"/>
              </p:cNvPicPr>
              <p:nvPr/>
            </p:nvPicPr>
            <p:blipFill>
              <a:blip r:embed="rId9" cstate="print"/>
              <a:srcRect/>
              <a:stretch>
                <a:fillRect/>
              </a:stretch>
            </p:blipFill>
            <p:spPr bwMode="auto">
              <a:xfrm>
                <a:off x="3281" y="1768"/>
                <a:ext cx="34" cy="150"/>
              </a:xfrm>
              <a:prstGeom prst="rect">
                <a:avLst/>
              </a:prstGeom>
              <a:noFill/>
              <a:ln w="9525">
                <a:noFill/>
                <a:miter lim="800000"/>
                <a:headEnd/>
                <a:tailEnd/>
              </a:ln>
            </p:spPr>
          </p:pic>
          <p:sp>
            <p:nvSpPr>
              <p:cNvPr id="26796" name="Freeform 35"/>
              <p:cNvSpPr>
                <a:spLocks noEditPoints="1"/>
              </p:cNvSpPr>
              <p:nvPr/>
            </p:nvSpPr>
            <p:spPr bwMode="auto">
              <a:xfrm>
                <a:off x="3328" y="1810"/>
                <a:ext cx="61" cy="69"/>
              </a:xfrm>
              <a:custGeom>
                <a:avLst/>
                <a:gdLst>
                  <a:gd name="T0" fmla="*/ 15 w 57"/>
                  <a:gd name="T1" fmla="*/ 40 h 65"/>
                  <a:gd name="T2" fmla="*/ 15 w 57"/>
                  <a:gd name="T3" fmla="*/ 47 h 65"/>
                  <a:gd name="T4" fmla="*/ 15 w 57"/>
                  <a:gd name="T5" fmla="*/ 51 h 65"/>
                  <a:gd name="T6" fmla="*/ 19 w 57"/>
                  <a:gd name="T7" fmla="*/ 55 h 65"/>
                  <a:gd name="T8" fmla="*/ 19 w 57"/>
                  <a:gd name="T9" fmla="*/ 59 h 65"/>
                  <a:gd name="T10" fmla="*/ 29 w 57"/>
                  <a:gd name="T11" fmla="*/ 65 h 65"/>
                  <a:gd name="T12" fmla="*/ 33 w 57"/>
                  <a:gd name="T13" fmla="*/ 65 h 65"/>
                  <a:gd name="T14" fmla="*/ 37 w 57"/>
                  <a:gd name="T15" fmla="*/ 65 h 65"/>
                  <a:gd name="T16" fmla="*/ 43 w 57"/>
                  <a:gd name="T17" fmla="*/ 65 h 65"/>
                  <a:gd name="T18" fmla="*/ 47 w 57"/>
                  <a:gd name="T19" fmla="*/ 59 h 65"/>
                  <a:gd name="T20" fmla="*/ 56 w 57"/>
                  <a:gd name="T21" fmla="*/ 55 h 65"/>
                  <a:gd name="T22" fmla="*/ 61 w 57"/>
                  <a:gd name="T23" fmla="*/ 55 h 65"/>
                  <a:gd name="T24" fmla="*/ 47 w 57"/>
                  <a:gd name="T25" fmla="*/ 65 h 65"/>
                  <a:gd name="T26" fmla="*/ 37 w 57"/>
                  <a:gd name="T27" fmla="*/ 73 h 65"/>
                  <a:gd name="T28" fmla="*/ 24 w 57"/>
                  <a:gd name="T29" fmla="*/ 73 h 65"/>
                  <a:gd name="T30" fmla="*/ 15 w 57"/>
                  <a:gd name="T31" fmla="*/ 73 h 65"/>
                  <a:gd name="T32" fmla="*/ 5 w 57"/>
                  <a:gd name="T33" fmla="*/ 69 h 65"/>
                  <a:gd name="T34" fmla="*/ 0 w 57"/>
                  <a:gd name="T35" fmla="*/ 59 h 65"/>
                  <a:gd name="T36" fmla="*/ 0 w 57"/>
                  <a:gd name="T37" fmla="*/ 51 h 65"/>
                  <a:gd name="T38" fmla="*/ 5 w 57"/>
                  <a:gd name="T39" fmla="*/ 36 h 65"/>
                  <a:gd name="T40" fmla="*/ 11 w 57"/>
                  <a:gd name="T41" fmla="*/ 27 h 65"/>
                  <a:gd name="T42" fmla="*/ 15 w 57"/>
                  <a:gd name="T43" fmla="*/ 14 h 65"/>
                  <a:gd name="T44" fmla="*/ 29 w 57"/>
                  <a:gd name="T45" fmla="*/ 4 h 65"/>
                  <a:gd name="T46" fmla="*/ 37 w 57"/>
                  <a:gd name="T47" fmla="*/ 0 h 65"/>
                  <a:gd name="T48" fmla="*/ 51 w 57"/>
                  <a:gd name="T49" fmla="*/ 0 h 65"/>
                  <a:gd name="T50" fmla="*/ 56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1 w 57"/>
                  <a:gd name="T63" fmla="*/ 32 h 65"/>
                  <a:gd name="T64" fmla="*/ 43 w 57"/>
                  <a:gd name="T65" fmla="*/ 36 h 65"/>
                  <a:gd name="T66" fmla="*/ 29 w 57"/>
                  <a:gd name="T67" fmla="*/ 40 h 65"/>
                  <a:gd name="T68" fmla="*/ 15 w 57"/>
                  <a:gd name="T69" fmla="*/ 40 h 65"/>
                  <a:gd name="T70" fmla="*/ 15 w 57"/>
                  <a:gd name="T71" fmla="*/ 40 h 65"/>
                  <a:gd name="T72" fmla="*/ 29 w 57"/>
                  <a:gd name="T73" fmla="*/ 36 h 65"/>
                  <a:gd name="T74" fmla="*/ 33 w 57"/>
                  <a:gd name="T75" fmla="*/ 32 h 65"/>
                  <a:gd name="T76" fmla="*/ 43 w 57"/>
                  <a:gd name="T77" fmla="*/ 27 h 65"/>
                  <a:gd name="T78" fmla="*/ 47 w 57"/>
                  <a:gd name="T79" fmla="*/ 22 h 65"/>
                  <a:gd name="T80" fmla="*/ 51 w 57"/>
                  <a:gd name="T81" fmla="*/ 18 h 65"/>
                  <a:gd name="T82" fmla="*/ 51 w 57"/>
                  <a:gd name="T83" fmla="*/ 8 h 65"/>
                  <a:gd name="T84" fmla="*/ 51 w 57"/>
                  <a:gd name="T85" fmla="*/ 8 h 65"/>
                  <a:gd name="T86" fmla="*/ 51 w 57"/>
                  <a:gd name="T87" fmla="*/ 4 h 65"/>
                  <a:gd name="T88" fmla="*/ 47 w 57"/>
                  <a:gd name="T89" fmla="*/ 4 h 65"/>
                  <a:gd name="T90" fmla="*/ 47 w 57"/>
                  <a:gd name="T91" fmla="*/ 4 h 65"/>
                  <a:gd name="T92" fmla="*/ 37 w 57"/>
                  <a:gd name="T93" fmla="*/ 4 h 65"/>
                  <a:gd name="T94" fmla="*/ 29 w 57"/>
                  <a:gd name="T95" fmla="*/ 14 h 65"/>
                  <a:gd name="T96" fmla="*/ 24 w 57"/>
                  <a:gd name="T97" fmla="*/ 22 h 65"/>
                  <a:gd name="T98" fmla="*/ 15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3" y="36"/>
                    </a:moveTo>
                    <a:lnTo>
                      <a:pt x="13" y="41"/>
                    </a:lnTo>
                    <a:lnTo>
                      <a:pt x="13" y="45"/>
                    </a:lnTo>
                    <a:lnTo>
                      <a:pt x="17" y="49"/>
                    </a:lnTo>
                    <a:lnTo>
                      <a:pt x="17" y="53"/>
                    </a:lnTo>
                    <a:lnTo>
                      <a:pt x="25" y="57"/>
                    </a:lnTo>
                    <a:lnTo>
                      <a:pt x="29" y="57"/>
                    </a:lnTo>
                    <a:lnTo>
                      <a:pt x="33" y="57"/>
                    </a:lnTo>
                    <a:lnTo>
                      <a:pt x="37" y="57"/>
                    </a:lnTo>
                    <a:lnTo>
                      <a:pt x="41" y="53"/>
                    </a:lnTo>
                    <a:lnTo>
                      <a:pt x="49" y="49"/>
                    </a:lnTo>
                    <a:lnTo>
                      <a:pt x="53" y="49"/>
                    </a:lnTo>
                    <a:lnTo>
                      <a:pt x="41" y="57"/>
                    </a:lnTo>
                    <a:lnTo>
                      <a:pt x="33" y="65"/>
                    </a:lnTo>
                    <a:lnTo>
                      <a:pt x="21" y="65"/>
                    </a:lnTo>
                    <a:lnTo>
                      <a:pt x="13" y="65"/>
                    </a:lnTo>
                    <a:lnTo>
                      <a:pt x="5" y="61"/>
                    </a:lnTo>
                    <a:lnTo>
                      <a:pt x="0" y="53"/>
                    </a:lnTo>
                    <a:lnTo>
                      <a:pt x="0" y="45"/>
                    </a:lnTo>
                    <a:lnTo>
                      <a:pt x="5" y="32"/>
                    </a:lnTo>
                    <a:lnTo>
                      <a:pt x="9" y="24"/>
                    </a:lnTo>
                    <a:lnTo>
                      <a:pt x="13" y="12"/>
                    </a:lnTo>
                    <a:lnTo>
                      <a:pt x="25" y="4"/>
                    </a:lnTo>
                    <a:lnTo>
                      <a:pt x="33" y="0"/>
                    </a:lnTo>
                    <a:lnTo>
                      <a:pt x="45" y="0"/>
                    </a:lnTo>
                    <a:lnTo>
                      <a:pt x="49" y="0"/>
                    </a:lnTo>
                    <a:lnTo>
                      <a:pt x="53" y="4"/>
                    </a:lnTo>
                    <a:lnTo>
                      <a:pt x="57" y="8"/>
                    </a:lnTo>
                    <a:lnTo>
                      <a:pt x="57" y="16"/>
                    </a:lnTo>
                    <a:lnTo>
                      <a:pt x="53" y="20"/>
                    </a:lnTo>
                    <a:lnTo>
                      <a:pt x="45" y="28"/>
                    </a:lnTo>
                    <a:lnTo>
                      <a:pt x="37" y="32"/>
                    </a:lnTo>
                    <a:lnTo>
                      <a:pt x="25" y="36"/>
                    </a:lnTo>
                    <a:lnTo>
                      <a:pt x="13" y="36"/>
                    </a:lnTo>
                    <a:close/>
                    <a:moveTo>
                      <a:pt x="13" y="36"/>
                    </a:moveTo>
                    <a:lnTo>
                      <a:pt x="25" y="32"/>
                    </a:lnTo>
                    <a:lnTo>
                      <a:pt x="29" y="28"/>
                    </a:lnTo>
                    <a:lnTo>
                      <a:pt x="37" y="24"/>
                    </a:lnTo>
                    <a:lnTo>
                      <a:pt x="41" y="20"/>
                    </a:lnTo>
                    <a:lnTo>
                      <a:pt x="45" y="16"/>
                    </a:lnTo>
                    <a:lnTo>
                      <a:pt x="45" y="8"/>
                    </a:lnTo>
                    <a:lnTo>
                      <a:pt x="45" y="4"/>
                    </a:lnTo>
                    <a:lnTo>
                      <a:pt x="41" y="4"/>
                    </a:lnTo>
                    <a:lnTo>
                      <a:pt x="33" y="4"/>
                    </a:lnTo>
                    <a:lnTo>
                      <a:pt x="25" y="12"/>
                    </a:lnTo>
                    <a:lnTo>
                      <a:pt x="21" y="20"/>
                    </a:lnTo>
                    <a:lnTo>
                      <a:pt x="13" y="36"/>
                    </a:lnTo>
                    <a:close/>
                  </a:path>
                </a:pathLst>
              </a:custGeom>
              <a:solidFill>
                <a:srgbClr val="000000"/>
              </a:solidFill>
              <a:ln w="0">
                <a:solidFill>
                  <a:srgbClr val="000000"/>
                </a:solidFill>
                <a:round/>
                <a:headEnd/>
                <a:tailEnd/>
              </a:ln>
            </p:spPr>
            <p:txBody>
              <a:bodyPr/>
              <a:lstStyle/>
              <a:p>
                <a:endParaRPr lang="en-US"/>
              </a:p>
            </p:txBody>
          </p:sp>
          <p:pic>
            <p:nvPicPr>
              <p:cNvPr id="26797" name="Picture 36"/>
              <p:cNvPicPr>
                <a:picLocks noChangeAspect="1" noChangeArrowheads="1"/>
              </p:cNvPicPr>
              <p:nvPr/>
            </p:nvPicPr>
            <p:blipFill>
              <a:blip r:embed="rId10" cstate="print"/>
              <a:srcRect/>
              <a:stretch>
                <a:fillRect/>
              </a:stretch>
            </p:blipFill>
            <p:spPr bwMode="auto">
              <a:xfrm>
                <a:off x="3406" y="1866"/>
                <a:ext cx="18" cy="47"/>
              </a:xfrm>
              <a:prstGeom prst="rect">
                <a:avLst/>
              </a:prstGeom>
              <a:noFill/>
              <a:ln w="9525">
                <a:noFill/>
                <a:miter lim="800000"/>
                <a:headEnd/>
                <a:tailEnd/>
              </a:ln>
            </p:spPr>
          </p:pic>
          <p:pic>
            <p:nvPicPr>
              <p:cNvPr id="26798" name="Picture 37"/>
              <p:cNvPicPr>
                <a:picLocks noChangeAspect="1" noChangeArrowheads="1"/>
              </p:cNvPicPr>
              <p:nvPr/>
            </p:nvPicPr>
            <p:blipFill>
              <a:blip r:embed="rId11" cstate="print"/>
              <a:srcRect/>
              <a:stretch>
                <a:fillRect/>
              </a:stretch>
            </p:blipFill>
            <p:spPr bwMode="auto">
              <a:xfrm>
                <a:off x="3406" y="1866"/>
                <a:ext cx="18" cy="47"/>
              </a:xfrm>
              <a:prstGeom prst="rect">
                <a:avLst/>
              </a:prstGeom>
              <a:noFill/>
              <a:ln w="9525">
                <a:noFill/>
                <a:miter lim="800000"/>
                <a:headEnd/>
                <a:tailEnd/>
              </a:ln>
            </p:spPr>
          </p:pic>
          <p:sp>
            <p:nvSpPr>
              <p:cNvPr id="26799" name="Freeform 38"/>
              <p:cNvSpPr>
                <a:spLocks noEditPoints="1"/>
              </p:cNvSpPr>
              <p:nvPr/>
            </p:nvSpPr>
            <p:spPr bwMode="auto">
              <a:xfrm>
                <a:off x="3445" y="1776"/>
                <a:ext cx="95" cy="103"/>
              </a:xfrm>
              <a:custGeom>
                <a:avLst/>
                <a:gdLst>
                  <a:gd name="T0" fmla="*/ 97 w 89"/>
                  <a:gd name="T1" fmla="*/ 0 h 97"/>
                  <a:gd name="T2" fmla="*/ 88 w 89"/>
                  <a:gd name="T3" fmla="*/ 87 h 97"/>
                  <a:gd name="T4" fmla="*/ 88 w 89"/>
                  <a:gd name="T5" fmla="*/ 96 h 97"/>
                  <a:gd name="T6" fmla="*/ 88 w 89"/>
                  <a:gd name="T7" fmla="*/ 96 h 97"/>
                  <a:gd name="T8" fmla="*/ 88 w 89"/>
                  <a:gd name="T9" fmla="*/ 101 h 97"/>
                  <a:gd name="T10" fmla="*/ 88 w 89"/>
                  <a:gd name="T11" fmla="*/ 101 h 97"/>
                  <a:gd name="T12" fmla="*/ 88 w 89"/>
                  <a:gd name="T13" fmla="*/ 105 h 97"/>
                  <a:gd name="T14" fmla="*/ 92 w 89"/>
                  <a:gd name="T15" fmla="*/ 105 h 97"/>
                  <a:gd name="T16" fmla="*/ 97 w 89"/>
                  <a:gd name="T17" fmla="*/ 105 h 97"/>
                  <a:gd name="T18" fmla="*/ 101 w 89"/>
                  <a:gd name="T19" fmla="*/ 105 h 97"/>
                  <a:gd name="T20" fmla="*/ 101 w 89"/>
                  <a:gd name="T21" fmla="*/ 109 h 97"/>
                  <a:gd name="T22" fmla="*/ 54 w 89"/>
                  <a:gd name="T23" fmla="*/ 109 h 97"/>
                  <a:gd name="T24" fmla="*/ 54 w 89"/>
                  <a:gd name="T25" fmla="*/ 105 h 97"/>
                  <a:gd name="T26" fmla="*/ 61 w 89"/>
                  <a:gd name="T27" fmla="*/ 105 h 97"/>
                  <a:gd name="T28" fmla="*/ 65 w 89"/>
                  <a:gd name="T29" fmla="*/ 105 h 97"/>
                  <a:gd name="T30" fmla="*/ 69 w 89"/>
                  <a:gd name="T31" fmla="*/ 105 h 97"/>
                  <a:gd name="T32" fmla="*/ 69 w 89"/>
                  <a:gd name="T33" fmla="*/ 101 h 97"/>
                  <a:gd name="T34" fmla="*/ 74 w 89"/>
                  <a:gd name="T35" fmla="*/ 101 h 97"/>
                  <a:gd name="T36" fmla="*/ 74 w 89"/>
                  <a:gd name="T37" fmla="*/ 96 h 97"/>
                  <a:gd name="T38" fmla="*/ 74 w 89"/>
                  <a:gd name="T39" fmla="*/ 87 h 97"/>
                  <a:gd name="T40" fmla="*/ 74 w 89"/>
                  <a:gd name="T41" fmla="*/ 72 h 97"/>
                  <a:gd name="T42" fmla="*/ 41 w 89"/>
                  <a:gd name="T43" fmla="*/ 72 h 97"/>
                  <a:gd name="T44" fmla="*/ 32 w 89"/>
                  <a:gd name="T45" fmla="*/ 87 h 97"/>
                  <a:gd name="T46" fmla="*/ 28 w 89"/>
                  <a:gd name="T47" fmla="*/ 91 h 97"/>
                  <a:gd name="T48" fmla="*/ 28 w 89"/>
                  <a:gd name="T49" fmla="*/ 96 h 97"/>
                  <a:gd name="T50" fmla="*/ 22 w 89"/>
                  <a:gd name="T51" fmla="*/ 96 h 97"/>
                  <a:gd name="T52" fmla="*/ 22 w 89"/>
                  <a:gd name="T53" fmla="*/ 101 h 97"/>
                  <a:gd name="T54" fmla="*/ 28 w 89"/>
                  <a:gd name="T55" fmla="*/ 101 h 97"/>
                  <a:gd name="T56" fmla="*/ 28 w 89"/>
                  <a:gd name="T57" fmla="*/ 105 h 97"/>
                  <a:gd name="T58" fmla="*/ 32 w 89"/>
                  <a:gd name="T59" fmla="*/ 105 h 97"/>
                  <a:gd name="T60" fmla="*/ 32 w 89"/>
                  <a:gd name="T61" fmla="*/ 105 h 97"/>
                  <a:gd name="T62" fmla="*/ 32 w 89"/>
                  <a:gd name="T63" fmla="*/ 109 h 97"/>
                  <a:gd name="T64" fmla="*/ 0 w 89"/>
                  <a:gd name="T65" fmla="*/ 109 h 97"/>
                  <a:gd name="T66" fmla="*/ 0 w 89"/>
                  <a:gd name="T67" fmla="*/ 105 h 97"/>
                  <a:gd name="T68" fmla="*/ 10 w 89"/>
                  <a:gd name="T69" fmla="*/ 105 h 97"/>
                  <a:gd name="T70" fmla="*/ 14 w 89"/>
                  <a:gd name="T71" fmla="*/ 101 h 97"/>
                  <a:gd name="T72" fmla="*/ 18 w 89"/>
                  <a:gd name="T73" fmla="*/ 96 h 97"/>
                  <a:gd name="T74" fmla="*/ 28 w 89"/>
                  <a:gd name="T75" fmla="*/ 87 h 97"/>
                  <a:gd name="T76" fmla="*/ 92 w 89"/>
                  <a:gd name="T77" fmla="*/ 0 h 97"/>
                  <a:gd name="T78" fmla="*/ 97 w 89"/>
                  <a:gd name="T79" fmla="*/ 0 h 97"/>
                  <a:gd name="T80" fmla="*/ 79 w 89"/>
                  <a:gd name="T81" fmla="*/ 22 h 97"/>
                  <a:gd name="T82" fmla="*/ 46 w 89"/>
                  <a:gd name="T83" fmla="*/ 68 h 97"/>
                  <a:gd name="T84" fmla="*/ 74 w 89"/>
                  <a:gd name="T85" fmla="*/ 68 h 97"/>
                  <a:gd name="T86" fmla="*/ 79 w 89"/>
                  <a:gd name="T87" fmla="*/ 22 h 9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9"/>
                  <a:gd name="T133" fmla="*/ 0 h 97"/>
                  <a:gd name="T134" fmla="*/ 89 w 89"/>
                  <a:gd name="T135" fmla="*/ 97 h 9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9" h="97">
                    <a:moveTo>
                      <a:pt x="85" y="0"/>
                    </a:moveTo>
                    <a:lnTo>
                      <a:pt x="77" y="77"/>
                    </a:lnTo>
                    <a:lnTo>
                      <a:pt x="77" y="85"/>
                    </a:lnTo>
                    <a:lnTo>
                      <a:pt x="77" y="89"/>
                    </a:lnTo>
                    <a:lnTo>
                      <a:pt x="77" y="93"/>
                    </a:lnTo>
                    <a:lnTo>
                      <a:pt x="81" y="93"/>
                    </a:lnTo>
                    <a:lnTo>
                      <a:pt x="85" y="93"/>
                    </a:lnTo>
                    <a:lnTo>
                      <a:pt x="89" y="93"/>
                    </a:lnTo>
                    <a:lnTo>
                      <a:pt x="89" y="97"/>
                    </a:lnTo>
                    <a:lnTo>
                      <a:pt x="48" y="97"/>
                    </a:lnTo>
                    <a:lnTo>
                      <a:pt x="48" y="93"/>
                    </a:lnTo>
                    <a:lnTo>
                      <a:pt x="53" y="93"/>
                    </a:lnTo>
                    <a:lnTo>
                      <a:pt x="57" y="93"/>
                    </a:lnTo>
                    <a:lnTo>
                      <a:pt x="61" y="93"/>
                    </a:lnTo>
                    <a:lnTo>
                      <a:pt x="61" y="89"/>
                    </a:lnTo>
                    <a:lnTo>
                      <a:pt x="65" y="89"/>
                    </a:lnTo>
                    <a:lnTo>
                      <a:pt x="65" y="85"/>
                    </a:lnTo>
                    <a:lnTo>
                      <a:pt x="65" y="77"/>
                    </a:lnTo>
                    <a:lnTo>
                      <a:pt x="65" y="64"/>
                    </a:lnTo>
                    <a:lnTo>
                      <a:pt x="36" y="64"/>
                    </a:lnTo>
                    <a:lnTo>
                      <a:pt x="28" y="77"/>
                    </a:lnTo>
                    <a:lnTo>
                      <a:pt x="24" y="81"/>
                    </a:lnTo>
                    <a:lnTo>
                      <a:pt x="24" y="85"/>
                    </a:lnTo>
                    <a:lnTo>
                      <a:pt x="20" y="85"/>
                    </a:lnTo>
                    <a:lnTo>
                      <a:pt x="20" y="89"/>
                    </a:lnTo>
                    <a:lnTo>
                      <a:pt x="24" y="89"/>
                    </a:lnTo>
                    <a:lnTo>
                      <a:pt x="24" y="93"/>
                    </a:lnTo>
                    <a:lnTo>
                      <a:pt x="28" y="93"/>
                    </a:lnTo>
                    <a:lnTo>
                      <a:pt x="28" y="97"/>
                    </a:lnTo>
                    <a:lnTo>
                      <a:pt x="0" y="97"/>
                    </a:lnTo>
                    <a:lnTo>
                      <a:pt x="0" y="93"/>
                    </a:lnTo>
                    <a:lnTo>
                      <a:pt x="8" y="93"/>
                    </a:lnTo>
                    <a:lnTo>
                      <a:pt x="12" y="89"/>
                    </a:lnTo>
                    <a:lnTo>
                      <a:pt x="16" y="85"/>
                    </a:lnTo>
                    <a:lnTo>
                      <a:pt x="24" y="77"/>
                    </a:lnTo>
                    <a:lnTo>
                      <a:pt x="81" y="0"/>
                    </a:lnTo>
                    <a:lnTo>
                      <a:pt x="85" y="0"/>
                    </a:lnTo>
                    <a:close/>
                    <a:moveTo>
                      <a:pt x="69" y="20"/>
                    </a:moveTo>
                    <a:lnTo>
                      <a:pt x="40" y="60"/>
                    </a:lnTo>
                    <a:lnTo>
                      <a:pt x="65" y="60"/>
                    </a:lnTo>
                    <a:lnTo>
                      <a:pt x="69" y="20"/>
                    </a:lnTo>
                    <a:close/>
                  </a:path>
                </a:pathLst>
              </a:custGeom>
              <a:solidFill>
                <a:srgbClr val="000000"/>
              </a:solidFill>
              <a:ln w="0">
                <a:solidFill>
                  <a:srgbClr val="000000"/>
                </a:solidFill>
                <a:round/>
                <a:headEnd/>
                <a:tailEnd/>
              </a:ln>
            </p:spPr>
            <p:txBody>
              <a:bodyPr/>
              <a:lstStyle/>
              <a:p>
                <a:endParaRPr lang="en-US"/>
              </a:p>
            </p:txBody>
          </p:sp>
          <p:sp>
            <p:nvSpPr>
              <p:cNvPr id="26800" name="Freeform 39"/>
              <p:cNvSpPr>
                <a:spLocks/>
              </p:cNvSpPr>
              <p:nvPr/>
            </p:nvSpPr>
            <p:spPr bwMode="auto">
              <a:xfrm>
                <a:off x="3544" y="1776"/>
                <a:ext cx="99" cy="103"/>
              </a:xfrm>
              <a:custGeom>
                <a:avLst/>
                <a:gdLst>
                  <a:gd name="T0" fmla="*/ 105 w 93"/>
                  <a:gd name="T1" fmla="*/ 0 h 97"/>
                  <a:gd name="T2" fmla="*/ 96 w 93"/>
                  <a:gd name="T3" fmla="*/ 32 h 97"/>
                  <a:gd name="T4" fmla="*/ 92 w 93"/>
                  <a:gd name="T5" fmla="*/ 32 h 97"/>
                  <a:gd name="T6" fmla="*/ 92 w 93"/>
                  <a:gd name="T7" fmla="*/ 22 h 97"/>
                  <a:gd name="T8" fmla="*/ 92 w 93"/>
                  <a:gd name="T9" fmla="*/ 18 h 97"/>
                  <a:gd name="T10" fmla="*/ 92 w 93"/>
                  <a:gd name="T11" fmla="*/ 14 h 97"/>
                  <a:gd name="T12" fmla="*/ 87 w 93"/>
                  <a:gd name="T13" fmla="*/ 8 h 97"/>
                  <a:gd name="T14" fmla="*/ 87 w 93"/>
                  <a:gd name="T15" fmla="*/ 8 h 97"/>
                  <a:gd name="T16" fmla="*/ 83 w 93"/>
                  <a:gd name="T17" fmla="*/ 4 h 97"/>
                  <a:gd name="T18" fmla="*/ 78 w 93"/>
                  <a:gd name="T19" fmla="*/ 4 h 97"/>
                  <a:gd name="T20" fmla="*/ 73 w 93"/>
                  <a:gd name="T21" fmla="*/ 0 h 97"/>
                  <a:gd name="T22" fmla="*/ 69 w 93"/>
                  <a:gd name="T23" fmla="*/ 0 h 97"/>
                  <a:gd name="T24" fmla="*/ 55 w 93"/>
                  <a:gd name="T25" fmla="*/ 4 h 97"/>
                  <a:gd name="T26" fmla="*/ 47 w 93"/>
                  <a:gd name="T27" fmla="*/ 8 h 97"/>
                  <a:gd name="T28" fmla="*/ 32 w 93"/>
                  <a:gd name="T29" fmla="*/ 22 h 97"/>
                  <a:gd name="T30" fmla="*/ 22 w 93"/>
                  <a:gd name="T31" fmla="*/ 40 h 97"/>
                  <a:gd name="T32" fmla="*/ 18 w 93"/>
                  <a:gd name="T33" fmla="*/ 54 h 97"/>
                  <a:gd name="T34" fmla="*/ 14 w 93"/>
                  <a:gd name="T35" fmla="*/ 68 h 97"/>
                  <a:gd name="T36" fmla="*/ 18 w 93"/>
                  <a:gd name="T37" fmla="*/ 87 h 97"/>
                  <a:gd name="T38" fmla="*/ 28 w 93"/>
                  <a:gd name="T39" fmla="*/ 96 h 97"/>
                  <a:gd name="T40" fmla="*/ 36 w 93"/>
                  <a:gd name="T41" fmla="*/ 105 h 97"/>
                  <a:gd name="T42" fmla="*/ 51 w 93"/>
                  <a:gd name="T43" fmla="*/ 105 h 97"/>
                  <a:gd name="T44" fmla="*/ 60 w 93"/>
                  <a:gd name="T45" fmla="*/ 105 h 97"/>
                  <a:gd name="T46" fmla="*/ 69 w 93"/>
                  <a:gd name="T47" fmla="*/ 101 h 97"/>
                  <a:gd name="T48" fmla="*/ 78 w 93"/>
                  <a:gd name="T49" fmla="*/ 96 h 97"/>
                  <a:gd name="T50" fmla="*/ 87 w 93"/>
                  <a:gd name="T51" fmla="*/ 87 h 97"/>
                  <a:gd name="T52" fmla="*/ 92 w 93"/>
                  <a:gd name="T53" fmla="*/ 87 h 97"/>
                  <a:gd name="T54" fmla="*/ 83 w 93"/>
                  <a:gd name="T55" fmla="*/ 101 h 97"/>
                  <a:gd name="T56" fmla="*/ 69 w 93"/>
                  <a:gd name="T57" fmla="*/ 105 h 97"/>
                  <a:gd name="T58" fmla="*/ 60 w 93"/>
                  <a:gd name="T59" fmla="*/ 109 h 97"/>
                  <a:gd name="T60" fmla="*/ 47 w 93"/>
                  <a:gd name="T61" fmla="*/ 109 h 97"/>
                  <a:gd name="T62" fmla="*/ 32 w 93"/>
                  <a:gd name="T63" fmla="*/ 109 h 97"/>
                  <a:gd name="T64" fmla="*/ 22 w 93"/>
                  <a:gd name="T65" fmla="*/ 105 h 97"/>
                  <a:gd name="T66" fmla="*/ 14 w 93"/>
                  <a:gd name="T67" fmla="*/ 101 h 97"/>
                  <a:gd name="T68" fmla="*/ 4 w 93"/>
                  <a:gd name="T69" fmla="*/ 91 h 97"/>
                  <a:gd name="T70" fmla="*/ 0 w 93"/>
                  <a:gd name="T71" fmla="*/ 83 h 97"/>
                  <a:gd name="T72" fmla="*/ 0 w 93"/>
                  <a:gd name="T73" fmla="*/ 68 h 97"/>
                  <a:gd name="T74" fmla="*/ 4 w 93"/>
                  <a:gd name="T75" fmla="*/ 50 h 97"/>
                  <a:gd name="T76" fmla="*/ 10 w 93"/>
                  <a:gd name="T77" fmla="*/ 36 h 97"/>
                  <a:gd name="T78" fmla="*/ 22 w 93"/>
                  <a:gd name="T79" fmla="*/ 18 h 97"/>
                  <a:gd name="T80" fmla="*/ 36 w 93"/>
                  <a:gd name="T81" fmla="*/ 8 h 97"/>
                  <a:gd name="T82" fmla="*/ 55 w 93"/>
                  <a:gd name="T83" fmla="*/ 0 h 97"/>
                  <a:gd name="T84" fmla="*/ 69 w 93"/>
                  <a:gd name="T85" fmla="*/ 0 h 97"/>
                  <a:gd name="T86" fmla="*/ 78 w 93"/>
                  <a:gd name="T87" fmla="*/ 0 h 97"/>
                  <a:gd name="T88" fmla="*/ 87 w 93"/>
                  <a:gd name="T89" fmla="*/ 0 h 97"/>
                  <a:gd name="T90" fmla="*/ 92 w 93"/>
                  <a:gd name="T91" fmla="*/ 4 h 97"/>
                  <a:gd name="T92" fmla="*/ 92 w 93"/>
                  <a:gd name="T93" fmla="*/ 4 h 97"/>
                  <a:gd name="T94" fmla="*/ 96 w 93"/>
                  <a:gd name="T95" fmla="*/ 4 h 97"/>
                  <a:gd name="T96" fmla="*/ 96 w 93"/>
                  <a:gd name="T97" fmla="*/ 4 h 97"/>
                  <a:gd name="T98" fmla="*/ 101 w 93"/>
                  <a:gd name="T99" fmla="*/ 0 h 97"/>
                  <a:gd name="T100" fmla="*/ 101 w 93"/>
                  <a:gd name="T101" fmla="*/ 0 h 97"/>
                  <a:gd name="T102" fmla="*/ 105 w 93"/>
                  <a:gd name="T103" fmla="*/ 0 h 9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3"/>
                  <a:gd name="T157" fmla="*/ 0 h 97"/>
                  <a:gd name="T158" fmla="*/ 93 w 93"/>
                  <a:gd name="T159" fmla="*/ 97 h 9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3" h="97">
                    <a:moveTo>
                      <a:pt x="93" y="0"/>
                    </a:moveTo>
                    <a:lnTo>
                      <a:pt x="85" y="28"/>
                    </a:lnTo>
                    <a:lnTo>
                      <a:pt x="81" y="28"/>
                    </a:lnTo>
                    <a:lnTo>
                      <a:pt x="81" y="20"/>
                    </a:lnTo>
                    <a:lnTo>
                      <a:pt x="81" y="16"/>
                    </a:lnTo>
                    <a:lnTo>
                      <a:pt x="81" y="12"/>
                    </a:lnTo>
                    <a:lnTo>
                      <a:pt x="77" y="8"/>
                    </a:lnTo>
                    <a:lnTo>
                      <a:pt x="73" y="4"/>
                    </a:lnTo>
                    <a:lnTo>
                      <a:pt x="69" y="4"/>
                    </a:lnTo>
                    <a:lnTo>
                      <a:pt x="65" y="0"/>
                    </a:lnTo>
                    <a:lnTo>
                      <a:pt x="61" y="0"/>
                    </a:lnTo>
                    <a:lnTo>
                      <a:pt x="49" y="4"/>
                    </a:lnTo>
                    <a:lnTo>
                      <a:pt x="41" y="8"/>
                    </a:lnTo>
                    <a:lnTo>
                      <a:pt x="28" y="20"/>
                    </a:lnTo>
                    <a:lnTo>
                      <a:pt x="20" y="36"/>
                    </a:lnTo>
                    <a:lnTo>
                      <a:pt x="16" y="48"/>
                    </a:lnTo>
                    <a:lnTo>
                      <a:pt x="12" y="60"/>
                    </a:lnTo>
                    <a:lnTo>
                      <a:pt x="16" y="77"/>
                    </a:lnTo>
                    <a:lnTo>
                      <a:pt x="24" y="85"/>
                    </a:lnTo>
                    <a:lnTo>
                      <a:pt x="32" y="93"/>
                    </a:lnTo>
                    <a:lnTo>
                      <a:pt x="45" y="93"/>
                    </a:lnTo>
                    <a:lnTo>
                      <a:pt x="53" y="93"/>
                    </a:lnTo>
                    <a:lnTo>
                      <a:pt x="61" y="89"/>
                    </a:lnTo>
                    <a:lnTo>
                      <a:pt x="69" y="85"/>
                    </a:lnTo>
                    <a:lnTo>
                      <a:pt x="77" y="77"/>
                    </a:lnTo>
                    <a:lnTo>
                      <a:pt x="81" y="77"/>
                    </a:lnTo>
                    <a:lnTo>
                      <a:pt x="73" y="89"/>
                    </a:lnTo>
                    <a:lnTo>
                      <a:pt x="61" y="93"/>
                    </a:lnTo>
                    <a:lnTo>
                      <a:pt x="53" y="97"/>
                    </a:lnTo>
                    <a:lnTo>
                      <a:pt x="41" y="97"/>
                    </a:lnTo>
                    <a:lnTo>
                      <a:pt x="28" y="97"/>
                    </a:lnTo>
                    <a:lnTo>
                      <a:pt x="20" y="93"/>
                    </a:lnTo>
                    <a:lnTo>
                      <a:pt x="12" y="89"/>
                    </a:lnTo>
                    <a:lnTo>
                      <a:pt x="4" y="81"/>
                    </a:lnTo>
                    <a:lnTo>
                      <a:pt x="0" y="73"/>
                    </a:lnTo>
                    <a:lnTo>
                      <a:pt x="0" y="60"/>
                    </a:lnTo>
                    <a:lnTo>
                      <a:pt x="4" y="44"/>
                    </a:lnTo>
                    <a:lnTo>
                      <a:pt x="8" y="32"/>
                    </a:lnTo>
                    <a:lnTo>
                      <a:pt x="20" y="16"/>
                    </a:lnTo>
                    <a:lnTo>
                      <a:pt x="32" y="8"/>
                    </a:lnTo>
                    <a:lnTo>
                      <a:pt x="49" y="0"/>
                    </a:lnTo>
                    <a:lnTo>
                      <a:pt x="61" y="0"/>
                    </a:lnTo>
                    <a:lnTo>
                      <a:pt x="69" y="0"/>
                    </a:lnTo>
                    <a:lnTo>
                      <a:pt x="77" y="0"/>
                    </a:lnTo>
                    <a:lnTo>
                      <a:pt x="81" y="4"/>
                    </a:lnTo>
                    <a:lnTo>
                      <a:pt x="85" y="4"/>
                    </a:lnTo>
                    <a:lnTo>
                      <a:pt x="89" y="0"/>
                    </a:lnTo>
                    <a:lnTo>
                      <a:pt x="93" y="0"/>
                    </a:lnTo>
                    <a:close/>
                  </a:path>
                </a:pathLst>
              </a:custGeom>
              <a:solidFill>
                <a:srgbClr val="000000"/>
              </a:solidFill>
              <a:ln w="0">
                <a:solidFill>
                  <a:srgbClr val="000000"/>
                </a:solidFill>
                <a:round/>
                <a:headEnd/>
                <a:tailEnd/>
              </a:ln>
            </p:spPr>
            <p:txBody>
              <a:bodyPr/>
              <a:lstStyle/>
              <a:p>
                <a:endParaRPr lang="en-US"/>
              </a:p>
            </p:txBody>
          </p:sp>
          <p:pic>
            <p:nvPicPr>
              <p:cNvPr id="26801" name="Picture 40"/>
              <p:cNvPicPr>
                <a:picLocks noChangeAspect="1" noChangeArrowheads="1"/>
              </p:cNvPicPr>
              <p:nvPr/>
            </p:nvPicPr>
            <p:blipFill>
              <a:blip r:embed="rId12" cstate="print"/>
              <a:srcRect/>
              <a:stretch>
                <a:fillRect/>
              </a:stretch>
            </p:blipFill>
            <p:spPr bwMode="auto">
              <a:xfrm>
                <a:off x="3651" y="1768"/>
                <a:ext cx="35" cy="150"/>
              </a:xfrm>
              <a:prstGeom prst="rect">
                <a:avLst/>
              </a:prstGeom>
              <a:noFill/>
              <a:ln w="9525">
                <a:noFill/>
                <a:miter lim="800000"/>
                <a:headEnd/>
                <a:tailEnd/>
              </a:ln>
            </p:spPr>
          </p:pic>
          <p:pic>
            <p:nvPicPr>
              <p:cNvPr id="26802" name="Picture 41"/>
              <p:cNvPicPr>
                <a:picLocks noChangeAspect="1" noChangeArrowheads="1"/>
              </p:cNvPicPr>
              <p:nvPr/>
            </p:nvPicPr>
            <p:blipFill>
              <a:blip r:embed="rId13" cstate="print"/>
              <a:srcRect/>
              <a:stretch>
                <a:fillRect/>
              </a:stretch>
            </p:blipFill>
            <p:spPr bwMode="auto">
              <a:xfrm>
                <a:off x="3651" y="1768"/>
                <a:ext cx="35" cy="150"/>
              </a:xfrm>
              <a:prstGeom prst="rect">
                <a:avLst/>
              </a:prstGeom>
              <a:noFill/>
              <a:ln w="9525">
                <a:noFill/>
                <a:miter lim="800000"/>
                <a:headEnd/>
                <a:tailEnd/>
              </a:ln>
            </p:spPr>
          </p:pic>
          <p:pic>
            <p:nvPicPr>
              <p:cNvPr id="26803" name="Picture 42"/>
              <p:cNvPicPr>
                <a:picLocks noChangeAspect="1" noChangeArrowheads="1"/>
              </p:cNvPicPr>
              <p:nvPr/>
            </p:nvPicPr>
            <p:blipFill>
              <a:blip r:embed="rId14" cstate="print"/>
              <a:srcRect/>
              <a:stretch>
                <a:fillRect/>
              </a:stretch>
            </p:blipFill>
            <p:spPr bwMode="auto">
              <a:xfrm>
                <a:off x="3733" y="1789"/>
                <a:ext cx="82" cy="99"/>
              </a:xfrm>
              <a:prstGeom prst="rect">
                <a:avLst/>
              </a:prstGeom>
              <a:noFill/>
              <a:ln w="9525">
                <a:noFill/>
                <a:miter lim="800000"/>
                <a:headEnd/>
                <a:tailEnd/>
              </a:ln>
            </p:spPr>
          </p:pic>
          <p:pic>
            <p:nvPicPr>
              <p:cNvPr id="26804" name="Picture 43"/>
              <p:cNvPicPr>
                <a:picLocks noChangeAspect="1" noChangeArrowheads="1"/>
              </p:cNvPicPr>
              <p:nvPr/>
            </p:nvPicPr>
            <p:blipFill>
              <a:blip r:embed="rId15" cstate="print"/>
              <a:srcRect/>
              <a:stretch>
                <a:fillRect/>
              </a:stretch>
            </p:blipFill>
            <p:spPr bwMode="auto">
              <a:xfrm>
                <a:off x="3733" y="1789"/>
                <a:ext cx="82" cy="99"/>
              </a:xfrm>
              <a:prstGeom prst="rect">
                <a:avLst/>
              </a:prstGeom>
              <a:noFill/>
              <a:ln w="9525">
                <a:noFill/>
                <a:miter lim="800000"/>
                <a:headEnd/>
                <a:tailEnd/>
              </a:ln>
            </p:spPr>
          </p:pic>
          <p:sp>
            <p:nvSpPr>
              <p:cNvPr id="26805" name="Freeform 44"/>
              <p:cNvSpPr>
                <a:spLocks/>
              </p:cNvSpPr>
              <p:nvPr/>
            </p:nvSpPr>
            <p:spPr bwMode="auto">
              <a:xfrm>
                <a:off x="3850" y="1776"/>
                <a:ext cx="82" cy="103"/>
              </a:xfrm>
              <a:custGeom>
                <a:avLst/>
                <a:gdLst>
                  <a:gd name="T0" fmla="*/ 10 w 77"/>
                  <a:gd name="T1" fmla="*/ 68 h 97"/>
                  <a:gd name="T2" fmla="*/ 10 w 77"/>
                  <a:gd name="T3" fmla="*/ 76 h 97"/>
                  <a:gd name="T4" fmla="*/ 14 w 77"/>
                  <a:gd name="T5" fmla="*/ 91 h 97"/>
                  <a:gd name="T6" fmla="*/ 28 w 77"/>
                  <a:gd name="T7" fmla="*/ 105 h 97"/>
                  <a:gd name="T8" fmla="*/ 46 w 77"/>
                  <a:gd name="T9" fmla="*/ 105 h 97"/>
                  <a:gd name="T10" fmla="*/ 59 w 77"/>
                  <a:gd name="T11" fmla="*/ 96 h 97"/>
                  <a:gd name="T12" fmla="*/ 59 w 77"/>
                  <a:gd name="T13" fmla="*/ 83 h 97"/>
                  <a:gd name="T14" fmla="*/ 50 w 77"/>
                  <a:gd name="T15" fmla="*/ 68 h 97"/>
                  <a:gd name="T16" fmla="*/ 32 w 77"/>
                  <a:gd name="T17" fmla="*/ 50 h 97"/>
                  <a:gd name="T18" fmla="*/ 22 w 77"/>
                  <a:gd name="T19" fmla="*/ 40 h 97"/>
                  <a:gd name="T20" fmla="*/ 18 w 77"/>
                  <a:gd name="T21" fmla="*/ 27 h 97"/>
                  <a:gd name="T22" fmla="*/ 28 w 77"/>
                  <a:gd name="T23" fmla="*/ 4 h 97"/>
                  <a:gd name="T24" fmla="*/ 50 w 77"/>
                  <a:gd name="T25" fmla="*/ 0 h 97"/>
                  <a:gd name="T26" fmla="*/ 59 w 77"/>
                  <a:gd name="T27" fmla="*/ 0 h 97"/>
                  <a:gd name="T28" fmla="*/ 69 w 77"/>
                  <a:gd name="T29" fmla="*/ 4 h 97"/>
                  <a:gd name="T30" fmla="*/ 73 w 77"/>
                  <a:gd name="T31" fmla="*/ 4 h 97"/>
                  <a:gd name="T32" fmla="*/ 78 w 77"/>
                  <a:gd name="T33" fmla="*/ 4 h 97"/>
                  <a:gd name="T34" fmla="*/ 83 w 77"/>
                  <a:gd name="T35" fmla="*/ 4 h 97"/>
                  <a:gd name="T36" fmla="*/ 83 w 77"/>
                  <a:gd name="T37" fmla="*/ 0 h 97"/>
                  <a:gd name="T38" fmla="*/ 78 w 77"/>
                  <a:gd name="T39" fmla="*/ 36 h 97"/>
                  <a:gd name="T40" fmla="*/ 78 w 77"/>
                  <a:gd name="T41" fmla="*/ 32 h 97"/>
                  <a:gd name="T42" fmla="*/ 73 w 77"/>
                  <a:gd name="T43" fmla="*/ 18 h 97"/>
                  <a:gd name="T44" fmla="*/ 65 w 77"/>
                  <a:gd name="T45" fmla="*/ 4 h 97"/>
                  <a:gd name="T46" fmla="*/ 46 w 77"/>
                  <a:gd name="T47" fmla="*/ 4 h 97"/>
                  <a:gd name="T48" fmla="*/ 32 w 77"/>
                  <a:gd name="T49" fmla="*/ 14 h 97"/>
                  <a:gd name="T50" fmla="*/ 32 w 77"/>
                  <a:gd name="T51" fmla="*/ 27 h 97"/>
                  <a:gd name="T52" fmla="*/ 40 w 77"/>
                  <a:gd name="T53" fmla="*/ 36 h 97"/>
                  <a:gd name="T54" fmla="*/ 65 w 77"/>
                  <a:gd name="T55" fmla="*/ 58 h 97"/>
                  <a:gd name="T56" fmla="*/ 73 w 77"/>
                  <a:gd name="T57" fmla="*/ 72 h 97"/>
                  <a:gd name="T58" fmla="*/ 73 w 77"/>
                  <a:gd name="T59" fmla="*/ 87 h 97"/>
                  <a:gd name="T60" fmla="*/ 65 w 77"/>
                  <a:gd name="T61" fmla="*/ 101 h 97"/>
                  <a:gd name="T62" fmla="*/ 46 w 77"/>
                  <a:gd name="T63" fmla="*/ 109 h 97"/>
                  <a:gd name="T64" fmla="*/ 32 w 77"/>
                  <a:gd name="T65" fmla="*/ 109 h 97"/>
                  <a:gd name="T66" fmla="*/ 22 w 77"/>
                  <a:gd name="T67" fmla="*/ 109 h 97"/>
                  <a:gd name="T68" fmla="*/ 14 w 77"/>
                  <a:gd name="T69" fmla="*/ 105 h 97"/>
                  <a:gd name="T70" fmla="*/ 4 w 77"/>
                  <a:gd name="T71" fmla="*/ 105 h 97"/>
                  <a:gd name="T72" fmla="*/ 0 w 77"/>
                  <a:gd name="T73" fmla="*/ 109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97"/>
                  <a:gd name="T113" fmla="*/ 77 w 77"/>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97">
                    <a:moveTo>
                      <a:pt x="0" y="97"/>
                    </a:moveTo>
                    <a:lnTo>
                      <a:pt x="8" y="60"/>
                    </a:lnTo>
                    <a:lnTo>
                      <a:pt x="8" y="68"/>
                    </a:lnTo>
                    <a:lnTo>
                      <a:pt x="8" y="73"/>
                    </a:lnTo>
                    <a:lnTo>
                      <a:pt x="12" y="81"/>
                    </a:lnTo>
                    <a:lnTo>
                      <a:pt x="16" y="89"/>
                    </a:lnTo>
                    <a:lnTo>
                      <a:pt x="24" y="93"/>
                    </a:lnTo>
                    <a:lnTo>
                      <a:pt x="32" y="97"/>
                    </a:lnTo>
                    <a:lnTo>
                      <a:pt x="40" y="93"/>
                    </a:lnTo>
                    <a:lnTo>
                      <a:pt x="48" y="89"/>
                    </a:lnTo>
                    <a:lnTo>
                      <a:pt x="52" y="85"/>
                    </a:lnTo>
                    <a:lnTo>
                      <a:pt x="52" y="77"/>
                    </a:lnTo>
                    <a:lnTo>
                      <a:pt x="52" y="73"/>
                    </a:lnTo>
                    <a:lnTo>
                      <a:pt x="48" y="68"/>
                    </a:lnTo>
                    <a:lnTo>
                      <a:pt x="44" y="60"/>
                    </a:lnTo>
                    <a:lnTo>
                      <a:pt x="40" y="56"/>
                    </a:lnTo>
                    <a:lnTo>
                      <a:pt x="28" y="44"/>
                    </a:lnTo>
                    <a:lnTo>
                      <a:pt x="24" y="40"/>
                    </a:lnTo>
                    <a:lnTo>
                      <a:pt x="20" y="36"/>
                    </a:lnTo>
                    <a:lnTo>
                      <a:pt x="16" y="28"/>
                    </a:lnTo>
                    <a:lnTo>
                      <a:pt x="16" y="24"/>
                    </a:lnTo>
                    <a:lnTo>
                      <a:pt x="20" y="12"/>
                    </a:lnTo>
                    <a:lnTo>
                      <a:pt x="24" y="4"/>
                    </a:lnTo>
                    <a:lnTo>
                      <a:pt x="32" y="0"/>
                    </a:lnTo>
                    <a:lnTo>
                      <a:pt x="44" y="0"/>
                    </a:lnTo>
                    <a:lnTo>
                      <a:pt x="48" y="0"/>
                    </a:lnTo>
                    <a:lnTo>
                      <a:pt x="52" y="0"/>
                    </a:lnTo>
                    <a:lnTo>
                      <a:pt x="57" y="0"/>
                    </a:lnTo>
                    <a:lnTo>
                      <a:pt x="61" y="4"/>
                    </a:lnTo>
                    <a:lnTo>
                      <a:pt x="65" y="4"/>
                    </a:lnTo>
                    <a:lnTo>
                      <a:pt x="69" y="4"/>
                    </a:lnTo>
                    <a:lnTo>
                      <a:pt x="73" y="4"/>
                    </a:lnTo>
                    <a:lnTo>
                      <a:pt x="73" y="0"/>
                    </a:lnTo>
                    <a:lnTo>
                      <a:pt x="77" y="0"/>
                    </a:lnTo>
                    <a:lnTo>
                      <a:pt x="69" y="32"/>
                    </a:lnTo>
                    <a:lnTo>
                      <a:pt x="69" y="28"/>
                    </a:lnTo>
                    <a:lnTo>
                      <a:pt x="69" y="24"/>
                    </a:lnTo>
                    <a:lnTo>
                      <a:pt x="65" y="16"/>
                    </a:lnTo>
                    <a:lnTo>
                      <a:pt x="61" y="8"/>
                    </a:lnTo>
                    <a:lnTo>
                      <a:pt x="57" y="4"/>
                    </a:lnTo>
                    <a:lnTo>
                      <a:pt x="44" y="4"/>
                    </a:lnTo>
                    <a:lnTo>
                      <a:pt x="40" y="4"/>
                    </a:lnTo>
                    <a:lnTo>
                      <a:pt x="32" y="8"/>
                    </a:lnTo>
                    <a:lnTo>
                      <a:pt x="28" y="12"/>
                    </a:lnTo>
                    <a:lnTo>
                      <a:pt x="28" y="16"/>
                    </a:lnTo>
                    <a:lnTo>
                      <a:pt x="28" y="24"/>
                    </a:lnTo>
                    <a:lnTo>
                      <a:pt x="32" y="28"/>
                    </a:lnTo>
                    <a:lnTo>
                      <a:pt x="36" y="32"/>
                    </a:lnTo>
                    <a:lnTo>
                      <a:pt x="44" y="44"/>
                    </a:lnTo>
                    <a:lnTo>
                      <a:pt x="57" y="52"/>
                    </a:lnTo>
                    <a:lnTo>
                      <a:pt x="61" y="60"/>
                    </a:lnTo>
                    <a:lnTo>
                      <a:pt x="65" y="64"/>
                    </a:lnTo>
                    <a:lnTo>
                      <a:pt x="65" y="73"/>
                    </a:lnTo>
                    <a:lnTo>
                      <a:pt x="65" y="77"/>
                    </a:lnTo>
                    <a:lnTo>
                      <a:pt x="61" y="85"/>
                    </a:lnTo>
                    <a:lnTo>
                      <a:pt x="57" y="89"/>
                    </a:lnTo>
                    <a:lnTo>
                      <a:pt x="48" y="93"/>
                    </a:lnTo>
                    <a:lnTo>
                      <a:pt x="40" y="97"/>
                    </a:lnTo>
                    <a:lnTo>
                      <a:pt x="32" y="97"/>
                    </a:lnTo>
                    <a:lnTo>
                      <a:pt x="28" y="97"/>
                    </a:lnTo>
                    <a:lnTo>
                      <a:pt x="24" y="97"/>
                    </a:lnTo>
                    <a:lnTo>
                      <a:pt x="20" y="97"/>
                    </a:lnTo>
                    <a:lnTo>
                      <a:pt x="12" y="93"/>
                    </a:lnTo>
                    <a:lnTo>
                      <a:pt x="8" y="93"/>
                    </a:lnTo>
                    <a:lnTo>
                      <a:pt x="4" y="93"/>
                    </a:lnTo>
                    <a:lnTo>
                      <a:pt x="0" y="97"/>
                    </a:lnTo>
                    <a:close/>
                  </a:path>
                </a:pathLst>
              </a:custGeom>
              <a:solidFill>
                <a:srgbClr val="000000"/>
              </a:solidFill>
              <a:ln w="0">
                <a:solidFill>
                  <a:srgbClr val="000000"/>
                </a:solidFill>
                <a:round/>
                <a:headEnd/>
                <a:tailEnd/>
              </a:ln>
            </p:spPr>
            <p:txBody>
              <a:bodyPr/>
              <a:lstStyle/>
              <a:p>
                <a:endParaRPr lang="en-US"/>
              </a:p>
            </p:txBody>
          </p:sp>
          <p:sp>
            <p:nvSpPr>
              <p:cNvPr id="26806" name="Freeform 45"/>
              <p:cNvSpPr>
                <a:spLocks noEditPoints="1"/>
              </p:cNvSpPr>
              <p:nvPr/>
            </p:nvSpPr>
            <p:spPr bwMode="auto">
              <a:xfrm>
                <a:off x="3932" y="1810"/>
                <a:ext cx="61" cy="69"/>
              </a:xfrm>
              <a:custGeom>
                <a:avLst/>
                <a:gdLst>
                  <a:gd name="T0" fmla="*/ 14 w 57"/>
                  <a:gd name="T1" fmla="*/ 40 h 65"/>
                  <a:gd name="T2" fmla="*/ 14 w 57"/>
                  <a:gd name="T3" fmla="*/ 47 h 65"/>
                  <a:gd name="T4" fmla="*/ 14 w 57"/>
                  <a:gd name="T5" fmla="*/ 51 h 65"/>
                  <a:gd name="T6" fmla="*/ 14 w 57"/>
                  <a:gd name="T7" fmla="*/ 55 h 65"/>
                  <a:gd name="T8" fmla="*/ 18 w 57"/>
                  <a:gd name="T9" fmla="*/ 59 h 65"/>
                  <a:gd name="T10" fmla="*/ 22 w 57"/>
                  <a:gd name="T11" fmla="*/ 65 h 65"/>
                  <a:gd name="T12" fmla="*/ 32 w 57"/>
                  <a:gd name="T13" fmla="*/ 65 h 65"/>
                  <a:gd name="T14" fmla="*/ 36 w 57"/>
                  <a:gd name="T15" fmla="*/ 65 h 65"/>
                  <a:gd name="T16" fmla="*/ 42 w 57"/>
                  <a:gd name="T17" fmla="*/ 65 h 65"/>
                  <a:gd name="T18" fmla="*/ 46 w 57"/>
                  <a:gd name="T19" fmla="*/ 59 h 65"/>
                  <a:gd name="T20" fmla="*/ 55 w 57"/>
                  <a:gd name="T21" fmla="*/ 51 h 65"/>
                  <a:gd name="T22" fmla="*/ 60 w 57"/>
                  <a:gd name="T23" fmla="*/ 55 h 65"/>
                  <a:gd name="T24" fmla="*/ 46 w 57"/>
                  <a:gd name="T25" fmla="*/ 65 h 65"/>
                  <a:gd name="T26" fmla="*/ 32 w 57"/>
                  <a:gd name="T27" fmla="*/ 73 h 65"/>
                  <a:gd name="T28" fmla="*/ 22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4 w 57"/>
                  <a:gd name="T41" fmla="*/ 27 h 65"/>
                  <a:gd name="T42" fmla="*/ 14 w 57"/>
                  <a:gd name="T43" fmla="*/ 14 h 65"/>
                  <a:gd name="T44" fmla="*/ 22 w 57"/>
                  <a:gd name="T45" fmla="*/ 4 h 65"/>
                  <a:gd name="T46" fmla="*/ 36 w 57"/>
                  <a:gd name="T47" fmla="*/ 0 h 65"/>
                  <a:gd name="T48" fmla="*/ 46 w 57"/>
                  <a:gd name="T49" fmla="*/ 0 h 65"/>
                  <a:gd name="T50" fmla="*/ 55 w 57"/>
                  <a:gd name="T51" fmla="*/ 0 h 65"/>
                  <a:gd name="T52" fmla="*/ 60 w 57"/>
                  <a:gd name="T53" fmla="*/ 4 h 65"/>
                  <a:gd name="T54" fmla="*/ 65 w 57"/>
                  <a:gd name="T55" fmla="*/ 8 h 65"/>
                  <a:gd name="T56" fmla="*/ 65 w 57"/>
                  <a:gd name="T57" fmla="*/ 8 h 65"/>
                  <a:gd name="T58" fmla="*/ 65 w 57"/>
                  <a:gd name="T59" fmla="*/ 18 h 65"/>
                  <a:gd name="T60" fmla="*/ 60 w 57"/>
                  <a:gd name="T61" fmla="*/ 22 h 65"/>
                  <a:gd name="T62" fmla="*/ 50 w 57"/>
                  <a:gd name="T63" fmla="*/ 32 h 65"/>
                  <a:gd name="T64" fmla="*/ 36 w 57"/>
                  <a:gd name="T65" fmla="*/ 36 h 65"/>
                  <a:gd name="T66" fmla="*/ 28 w 57"/>
                  <a:gd name="T67" fmla="*/ 40 h 65"/>
                  <a:gd name="T68" fmla="*/ 14 w 57"/>
                  <a:gd name="T69" fmla="*/ 40 h 65"/>
                  <a:gd name="T70" fmla="*/ 14 w 57"/>
                  <a:gd name="T71" fmla="*/ 40 h 65"/>
                  <a:gd name="T72" fmla="*/ 22 w 57"/>
                  <a:gd name="T73" fmla="*/ 36 h 65"/>
                  <a:gd name="T74" fmla="*/ 32 w 57"/>
                  <a:gd name="T75" fmla="*/ 32 h 65"/>
                  <a:gd name="T76" fmla="*/ 42 w 57"/>
                  <a:gd name="T77" fmla="*/ 27 h 65"/>
                  <a:gd name="T78" fmla="*/ 46 w 57"/>
                  <a:gd name="T79" fmla="*/ 22 h 65"/>
                  <a:gd name="T80" fmla="*/ 50 w 57"/>
                  <a:gd name="T81" fmla="*/ 18 h 65"/>
                  <a:gd name="T82" fmla="*/ 50 w 57"/>
                  <a:gd name="T83" fmla="*/ 8 h 65"/>
                  <a:gd name="T84" fmla="*/ 50 w 57"/>
                  <a:gd name="T85" fmla="*/ 8 h 65"/>
                  <a:gd name="T86" fmla="*/ 50 w 57"/>
                  <a:gd name="T87" fmla="*/ 4 h 65"/>
                  <a:gd name="T88" fmla="*/ 46 w 57"/>
                  <a:gd name="T89" fmla="*/ 4 h 65"/>
                  <a:gd name="T90" fmla="*/ 46 w 57"/>
                  <a:gd name="T91" fmla="*/ 4 h 65"/>
                  <a:gd name="T92" fmla="*/ 36 w 57"/>
                  <a:gd name="T93" fmla="*/ 4 h 65"/>
                  <a:gd name="T94" fmla="*/ 28 w 57"/>
                  <a:gd name="T95" fmla="*/ 14 h 65"/>
                  <a:gd name="T96" fmla="*/ 18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6" y="53"/>
                    </a:lnTo>
                    <a:lnTo>
                      <a:pt x="20" y="57"/>
                    </a:lnTo>
                    <a:lnTo>
                      <a:pt x="28" y="57"/>
                    </a:lnTo>
                    <a:lnTo>
                      <a:pt x="32" y="57"/>
                    </a:lnTo>
                    <a:lnTo>
                      <a:pt x="36" y="57"/>
                    </a:lnTo>
                    <a:lnTo>
                      <a:pt x="40" y="53"/>
                    </a:lnTo>
                    <a:lnTo>
                      <a:pt x="48" y="45"/>
                    </a:lnTo>
                    <a:lnTo>
                      <a:pt x="52" y="49"/>
                    </a:lnTo>
                    <a:lnTo>
                      <a:pt x="40" y="57"/>
                    </a:lnTo>
                    <a:lnTo>
                      <a:pt x="28" y="65"/>
                    </a:lnTo>
                    <a:lnTo>
                      <a:pt x="20" y="65"/>
                    </a:lnTo>
                    <a:lnTo>
                      <a:pt x="12" y="65"/>
                    </a:lnTo>
                    <a:lnTo>
                      <a:pt x="4" y="61"/>
                    </a:lnTo>
                    <a:lnTo>
                      <a:pt x="0" y="53"/>
                    </a:lnTo>
                    <a:lnTo>
                      <a:pt x="0" y="45"/>
                    </a:lnTo>
                    <a:lnTo>
                      <a:pt x="0" y="32"/>
                    </a:lnTo>
                    <a:lnTo>
                      <a:pt x="4" y="24"/>
                    </a:lnTo>
                    <a:lnTo>
                      <a:pt x="12" y="12"/>
                    </a:lnTo>
                    <a:lnTo>
                      <a:pt x="20" y="4"/>
                    </a:lnTo>
                    <a:lnTo>
                      <a:pt x="32" y="0"/>
                    </a:lnTo>
                    <a:lnTo>
                      <a:pt x="40" y="0"/>
                    </a:lnTo>
                    <a:lnTo>
                      <a:pt x="48" y="0"/>
                    </a:lnTo>
                    <a:lnTo>
                      <a:pt x="52" y="4"/>
                    </a:lnTo>
                    <a:lnTo>
                      <a:pt x="57" y="8"/>
                    </a:lnTo>
                    <a:lnTo>
                      <a:pt x="57" y="16"/>
                    </a:lnTo>
                    <a:lnTo>
                      <a:pt x="52" y="20"/>
                    </a:lnTo>
                    <a:lnTo>
                      <a:pt x="44" y="28"/>
                    </a:lnTo>
                    <a:lnTo>
                      <a:pt x="32" y="32"/>
                    </a:lnTo>
                    <a:lnTo>
                      <a:pt x="24" y="36"/>
                    </a:lnTo>
                    <a:lnTo>
                      <a:pt x="12" y="36"/>
                    </a:lnTo>
                    <a:close/>
                    <a:moveTo>
                      <a:pt x="12" y="36"/>
                    </a:moveTo>
                    <a:lnTo>
                      <a:pt x="20" y="32"/>
                    </a:lnTo>
                    <a:lnTo>
                      <a:pt x="28" y="28"/>
                    </a:lnTo>
                    <a:lnTo>
                      <a:pt x="36" y="24"/>
                    </a:lnTo>
                    <a:lnTo>
                      <a:pt x="40" y="20"/>
                    </a:lnTo>
                    <a:lnTo>
                      <a:pt x="44" y="16"/>
                    </a:lnTo>
                    <a:lnTo>
                      <a:pt x="44" y="8"/>
                    </a:lnTo>
                    <a:lnTo>
                      <a:pt x="44" y="4"/>
                    </a:lnTo>
                    <a:lnTo>
                      <a:pt x="40" y="4"/>
                    </a:lnTo>
                    <a:lnTo>
                      <a:pt x="32" y="4"/>
                    </a:lnTo>
                    <a:lnTo>
                      <a:pt x="24" y="12"/>
                    </a:lnTo>
                    <a:lnTo>
                      <a:pt x="16" y="20"/>
                    </a:lnTo>
                    <a:lnTo>
                      <a:pt x="12" y="36"/>
                    </a:lnTo>
                    <a:close/>
                  </a:path>
                </a:pathLst>
              </a:custGeom>
              <a:solidFill>
                <a:srgbClr val="000000"/>
              </a:solidFill>
              <a:ln w="0">
                <a:solidFill>
                  <a:srgbClr val="000000"/>
                </a:solidFill>
                <a:round/>
                <a:headEnd/>
                <a:tailEnd/>
              </a:ln>
            </p:spPr>
            <p:txBody>
              <a:bodyPr/>
              <a:lstStyle/>
              <a:p>
                <a:endParaRPr lang="en-US"/>
              </a:p>
            </p:txBody>
          </p:sp>
          <p:sp>
            <p:nvSpPr>
              <p:cNvPr id="26807" name="Freeform 46"/>
              <p:cNvSpPr>
                <a:spLocks/>
              </p:cNvSpPr>
              <p:nvPr/>
            </p:nvSpPr>
            <p:spPr bwMode="auto">
              <a:xfrm>
                <a:off x="4001" y="1810"/>
                <a:ext cx="56" cy="69"/>
              </a:xfrm>
              <a:custGeom>
                <a:avLst/>
                <a:gdLst>
                  <a:gd name="T0" fmla="*/ 4 w 52"/>
                  <a:gd name="T1" fmla="*/ 4 h 65"/>
                  <a:gd name="T2" fmla="*/ 32 w 52"/>
                  <a:gd name="T3" fmla="*/ 0 h 65"/>
                  <a:gd name="T4" fmla="*/ 18 w 52"/>
                  <a:gd name="T5" fmla="*/ 40 h 65"/>
                  <a:gd name="T6" fmla="*/ 32 w 52"/>
                  <a:gd name="T7" fmla="*/ 18 h 65"/>
                  <a:gd name="T8" fmla="*/ 46 w 52"/>
                  <a:gd name="T9" fmla="*/ 4 h 65"/>
                  <a:gd name="T10" fmla="*/ 51 w 52"/>
                  <a:gd name="T11" fmla="*/ 0 h 65"/>
                  <a:gd name="T12" fmla="*/ 56 w 52"/>
                  <a:gd name="T13" fmla="*/ 0 h 65"/>
                  <a:gd name="T14" fmla="*/ 56 w 52"/>
                  <a:gd name="T15" fmla="*/ 0 h 65"/>
                  <a:gd name="T16" fmla="*/ 60 w 52"/>
                  <a:gd name="T17" fmla="*/ 0 h 65"/>
                  <a:gd name="T18" fmla="*/ 60 w 52"/>
                  <a:gd name="T19" fmla="*/ 4 h 65"/>
                  <a:gd name="T20" fmla="*/ 60 w 52"/>
                  <a:gd name="T21" fmla="*/ 4 h 65"/>
                  <a:gd name="T22" fmla="*/ 60 w 52"/>
                  <a:gd name="T23" fmla="*/ 14 h 65"/>
                  <a:gd name="T24" fmla="*/ 60 w 52"/>
                  <a:gd name="T25" fmla="*/ 18 h 65"/>
                  <a:gd name="T26" fmla="*/ 56 w 52"/>
                  <a:gd name="T27" fmla="*/ 22 h 65"/>
                  <a:gd name="T28" fmla="*/ 51 w 52"/>
                  <a:gd name="T29" fmla="*/ 22 h 65"/>
                  <a:gd name="T30" fmla="*/ 51 w 52"/>
                  <a:gd name="T31" fmla="*/ 22 h 65"/>
                  <a:gd name="T32" fmla="*/ 51 w 52"/>
                  <a:gd name="T33" fmla="*/ 18 h 65"/>
                  <a:gd name="T34" fmla="*/ 51 w 52"/>
                  <a:gd name="T35" fmla="*/ 18 h 65"/>
                  <a:gd name="T36" fmla="*/ 46 w 52"/>
                  <a:gd name="T37" fmla="*/ 18 h 65"/>
                  <a:gd name="T38" fmla="*/ 46 w 52"/>
                  <a:gd name="T39" fmla="*/ 14 h 65"/>
                  <a:gd name="T40" fmla="*/ 46 w 52"/>
                  <a:gd name="T41" fmla="*/ 14 h 65"/>
                  <a:gd name="T42" fmla="*/ 46 w 52"/>
                  <a:gd name="T43" fmla="*/ 14 h 65"/>
                  <a:gd name="T44" fmla="*/ 46 w 52"/>
                  <a:gd name="T45" fmla="*/ 14 h 65"/>
                  <a:gd name="T46" fmla="*/ 46 w 52"/>
                  <a:gd name="T47" fmla="*/ 14 h 65"/>
                  <a:gd name="T48" fmla="*/ 42 w 52"/>
                  <a:gd name="T49" fmla="*/ 14 h 65"/>
                  <a:gd name="T50" fmla="*/ 42 w 52"/>
                  <a:gd name="T51" fmla="*/ 18 h 65"/>
                  <a:gd name="T52" fmla="*/ 37 w 52"/>
                  <a:gd name="T53" fmla="*/ 18 h 65"/>
                  <a:gd name="T54" fmla="*/ 32 w 52"/>
                  <a:gd name="T55" fmla="*/ 27 h 65"/>
                  <a:gd name="T56" fmla="*/ 24 w 52"/>
                  <a:gd name="T57" fmla="*/ 40 h 65"/>
                  <a:gd name="T58" fmla="*/ 18 w 52"/>
                  <a:gd name="T59" fmla="*/ 47 h 65"/>
                  <a:gd name="T60" fmla="*/ 18 w 52"/>
                  <a:gd name="T61" fmla="*/ 51 h 65"/>
                  <a:gd name="T62" fmla="*/ 14 w 52"/>
                  <a:gd name="T63" fmla="*/ 59 h 65"/>
                  <a:gd name="T64" fmla="*/ 14 w 52"/>
                  <a:gd name="T65" fmla="*/ 65 h 65"/>
                  <a:gd name="T66" fmla="*/ 10 w 52"/>
                  <a:gd name="T67" fmla="*/ 73 h 65"/>
                  <a:gd name="T68" fmla="*/ 0 w 52"/>
                  <a:gd name="T69" fmla="*/ 73 h 65"/>
                  <a:gd name="T70" fmla="*/ 14 w 52"/>
                  <a:gd name="T71" fmla="*/ 22 h 65"/>
                  <a:gd name="T72" fmla="*/ 14 w 52"/>
                  <a:gd name="T73" fmla="*/ 14 h 65"/>
                  <a:gd name="T74" fmla="*/ 14 w 52"/>
                  <a:gd name="T75" fmla="*/ 8 h 65"/>
                  <a:gd name="T76" fmla="*/ 14 w 52"/>
                  <a:gd name="T77" fmla="*/ 8 h 65"/>
                  <a:gd name="T78" fmla="*/ 14 w 52"/>
                  <a:gd name="T79" fmla="*/ 8 h 65"/>
                  <a:gd name="T80" fmla="*/ 14 w 52"/>
                  <a:gd name="T81" fmla="*/ 4 h 65"/>
                  <a:gd name="T82" fmla="*/ 10 w 52"/>
                  <a:gd name="T83" fmla="*/ 4 h 65"/>
                  <a:gd name="T84" fmla="*/ 10 w 52"/>
                  <a:gd name="T85" fmla="*/ 4 h 65"/>
                  <a:gd name="T86" fmla="*/ 4 w 52"/>
                  <a:gd name="T87" fmla="*/ 4 h 65"/>
                  <a:gd name="T88" fmla="*/ 4 w 52"/>
                  <a:gd name="T89" fmla="*/ 4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2"/>
                  <a:gd name="T136" fmla="*/ 0 h 65"/>
                  <a:gd name="T137" fmla="*/ 52 w 52"/>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2" h="65">
                    <a:moveTo>
                      <a:pt x="4" y="4"/>
                    </a:moveTo>
                    <a:lnTo>
                      <a:pt x="28" y="0"/>
                    </a:lnTo>
                    <a:lnTo>
                      <a:pt x="16" y="36"/>
                    </a:lnTo>
                    <a:lnTo>
                      <a:pt x="28" y="16"/>
                    </a:lnTo>
                    <a:lnTo>
                      <a:pt x="40" y="4"/>
                    </a:lnTo>
                    <a:lnTo>
                      <a:pt x="44" y="0"/>
                    </a:lnTo>
                    <a:lnTo>
                      <a:pt x="48" y="0"/>
                    </a:lnTo>
                    <a:lnTo>
                      <a:pt x="52" y="0"/>
                    </a:lnTo>
                    <a:lnTo>
                      <a:pt x="52" y="4"/>
                    </a:lnTo>
                    <a:lnTo>
                      <a:pt x="52" y="12"/>
                    </a:lnTo>
                    <a:lnTo>
                      <a:pt x="52" y="16"/>
                    </a:lnTo>
                    <a:lnTo>
                      <a:pt x="48" y="20"/>
                    </a:lnTo>
                    <a:lnTo>
                      <a:pt x="44" y="20"/>
                    </a:lnTo>
                    <a:lnTo>
                      <a:pt x="44" y="16"/>
                    </a:lnTo>
                    <a:lnTo>
                      <a:pt x="40" y="16"/>
                    </a:lnTo>
                    <a:lnTo>
                      <a:pt x="40" y="12"/>
                    </a:lnTo>
                    <a:lnTo>
                      <a:pt x="36" y="12"/>
                    </a:lnTo>
                    <a:lnTo>
                      <a:pt x="36" y="16"/>
                    </a:lnTo>
                    <a:lnTo>
                      <a:pt x="32" y="16"/>
                    </a:lnTo>
                    <a:lnTo>
                      <a:pt x="28" y="24"/>
                    </a:lnTo>
                    <a:lnTo>
                      <a:pt x="20" y="36"/>
                    </a:lnTo>
                    <a:lnTo>
                      <a:pt x="16" y="41"/>
                    </a:lnTo>
                    <a:lnTo>
                      <a:pt x="16" y="45"/>
                    </a:lnTo>
                    <a:lnTo>
                      <a:pt x="12" y="53"/>
                    </a:lnTo>
                    <a:lnTo>
                      <a:pt x="12" y="57"/>
                    </a:lnTo>
                    <a:lnTo>
                      <a:pt x="8" y="65"/>
                    </a:lnTo>
                    <a:lnTo>
                      <a:pt x="0" y="65"/>
                    </a:lnTo>
                    <a:lnTo>
                      <a:pt x="12" y="20"/>
                    </a:lnTo>
                    <a:lnTo>
                      <a:pt x="12" y="12"/>
                    </a:lnTo>
                    <a:lnTo>
                      <a:pt x="12" y="8"/>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sp>
            <p:nvSpPr>
              <p:cNvPr id="26808" name="Freeform 47"/>
              <p:cNvSpPr>
                <a:spLocks/>
              </p:cNvSpPr>
              <p:nvPr/>
            </p:nvSpPr>
            <p:spPr bwMode="auto">
              <a:xfrm>
                <a:off x="4065" y="1810"/>
                <a:ext cx="65" cy="69"/>
              </a:xfrm>
              <a:custGeom>
                <a:avLst/>
                <a:gdLst>
                  <a:gd name="T0" fmla="*/ 0 w 61"/>
                  <a:gd name="T1" fmla="*/ 4 h 65"/>
                  <a:gd name="T2" fmla="*/ 23 w 61"/>
                  <a:gd name="T3" fmla="*/ 0 h 65"/>
                  <a:gd name="T4" fmla="*/ 29 w 61"/>
                  <a:gd name="T5" fmla="*/ 4 h 65"/>
                  <a:gd name="T6" fmla="*/ 29 w 61"/>
                  <a:gd name="T7" fmla="*/ 14 h 65"/>
                  <a:gd name="T8" fmla="*/ 29 w 61"/>
                  <a:gd name="T9" fmla="*/ 22 h 65"/>
                  <a:gd name="T10" fmla="*/ 33 w 61"/>
                  <a:gd name="T11" fmla="*/ 32 h 65"/>
                  <a:gd name="T12" fmla="*/ 33 w 61"/>
                  <a:gd name="T13" fmla="*/ 47 h 65"/>
                  <a:gd name="T14" fmla="*/ 33 w 61"/>
                  <a:gd name="T15" fmla="*/ 59 h 65"/>
                  <a:gd name="T16" fmla="*/ 42 w 61"/>
                  <a:gd name="T17" fmla="*/ 51 h 65"/>
                  <a:gd name="T18" fmla="*/ 47 w 61"/>
                  <a:gd name="T19" fmla="*/ 47 h 65"/>
                  <a:gd name="T20" fmla="*/ 51 w 61"/>
                  <a:gd name="T21" fmla="*/ 36 h 65"/>
                  <a:gd name="T22" fmla="*/ 55 w 61"/>
                  <a:gd name="T23" fmla="*/ 32 h 65"/>
                  <a:gd name="T24" fmla="*/ 55 w 61"/>
                  <a:gd name="T25" fmla="*/ 27 h 65"/>
                  <a:gd name="T26" fmla="*/ 60 w 61"/>
                  <a:gd name="T27" fmla="*/ 27 h 65"/>
                  <a:gd name="T28" fmla="*/ 60 w 61"/>
                  <a:gd name="T29" fmla="*/ 22 h 65"/>
                  <a:gd name="T30" fmla="*/ 60 w 61"/>
                  <a:gd name="T31" fmla="*/ 18 h 65"/>
                  <a:gd name="T32" fmla="*/ 60 w 61"/>
                  <a:gd name="T33" fmla="*/ 18 h 65"/>
                  <a:gd name="T34" fmla="*/ 55 w 61"/>
                  <a:gd name="T35" fmla="*/ 14 h 65"/>
                  <a:gd name="T36" fmla="*/ 55 w 61"/>
                  <a:gd name="T37" fmla="*/ 14 h 65"/>
                  <a:gd name="T38" fmla="*/ 51 w 61"/>
                  <a:gd name="T39" fmla="*/ 8 h 65"/>
                  <a:gd name="T40" fmla="*/ 51 w 61"/>
                  <a:gd name="T41" fmla="*/ 4 h 65"/>
                  <a:gd name="T42" fmla="*/ 51 w 61"/>
                  <a:gd name="T43" fmla="*/ 4 h 65"/>
                  <a:gd name="T44" fmla="*/ 51 w 61"/>
                  <a:gd name="T45" fmla="*/ 0 h 65"/>
                  <a:gd name="T46" fmla="*/ 55 w 61"/>
                  <a:gd name="T47" fmla="*/ 0 h 65"/>
                  <a:gd name="T48" fmla="*/ 60 w 61"/>
                  <a:gd name="T49" fmla="*/ 0 h 65"/>
                  <a:gd name="T50" fmla="*/ 60 w 61"/>
                  <a:gd name="T51" fmla="*/ 0 h 65"/>
                  <a:gd name="T52" fmla="*/ 65 w 61"/>
                  <a:gd name="T53" fmla="*/ 4 h 65"/>
                  <a:gd name="T54" fmla="*/ 69 w 61"/>
                  <a:gd name="T55" fmla="*/ 4 h 65"/>
                  <a:gd name="T56" fmla="*/ 69 w 61"/>
                  <a:gd name="T57" fmla="*/ 8 h 65"/>
                  <a:gd name="T58" fmla="*/ 69 w 61"/>
                  <a:gd name="T59" fmla="*/ 14 h 65"/>
                  <a:gd name="T60" fmla="*/ 69 w 61"/>
                  <a:gd name="T61" fmla="*/ 18 h 65"/>
                  <a:gd name="T62" fmla="*/ 65 w 61"/>
                  <a:gd name="T63" fmla="*/ 22 h 65"/>
                  <a:gd name="T64" fmla="*/ 60 w 61"/>
                  <a:gd name="T65" fmla="*/ 32 h 65"/>
                  <a:gd name="T66" fmla="*/ 51 w 61"/>
                  <a:gd name="T67" fmla="*/ 40 h 65"/>
                  <a:gd name="T68" fmla="*/ 42 w 61"/>
                  <a:gd name="T69" fmla="*/ 55 h 65"/>
                  <a:gd name="T70" fmla="*/ 37 w 61"/>
                  <a:gd name="T71" fmla="*/ 59 h 65"/>
                  <a:gd name="T72" fmla="*/ 33 w 61"/>
                  <a:gd name="T73" fmla="*/ 65 h 65"/>
                  <a:gd name="T74" fmla="*/ 23 w 61"/>
                  <a:gd name="T75" fmla="*/ 73 h 65"/>
                  <a:gd name="T76" fmla="*/ 19 w 61"/>
                  <a:gd name="T77" fmla="*/ 73 h 65"/>
                  <a:gd name="T78" fmla="*/ 19 w 61"/>
                  <a:gd name="T79" fmla="*/ 51 h 65"/>
                  <a:gd name="T80" fmla="*/ 19 w 61"/>
                  <a:gd name="T81" fmla="*/ 32 h 65"/>
                  <a:gd name="T82" fmla="*/ 15 w 61"/>
                  <a:gd name="T83" fmla="*/ 22 h 65"/>
                  <a:gd name="T84" fmla="*/ 15 w 61"/>
                  <a:gd name="T85" fmla="*/ 14 h 65"/>
                  <a:gd name="T86" fmla="*/ 11 w 61"/>
                  <a:gd name="T87" fmla="*/ 8 h 65"/>
                  <a:gd name="T88" fmla="*/ 4 w 61"/>
                  <a:gd name="T89" fmla="*/ 8 h 65"/>
                  <a:gd name="T90" fmla="*/ 4 w 61"/>
                  <a:gd name="T91" fmla="*/ 8 h 65"/>
                  <a:gd name="T92" fmla="*/ 0 w 61"/>
                  <a:gd name="T93" fmla="*/ 8 h 65"/>
                  <a:gd name="T94" fmla="*/ 0 w 61"/>
                  <a:gd name="T95" fmla="*/ 4 h 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5"/>
                  <a:gd name="T146" fmla="*/ 61 w 61"/>
                  <a:gd name="T147" fmla="*/ 65 h 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5">
                    <a:moveTo>
                      <a:pt x="0" y="4"/>
                    </a:moveTo>
                    <a:lnTo>
                      <a:pt x="21" y="0"/>
                    </a:lnTo>
                    <a:lnTo>
                      <a:pt x="25" y="4"/>
                    </a:lnTo>
                    <a:lnTo>
                      <a:pt x="25" y="12"/>
                    </a:lnTo>
                    <a:lnTo>
                      <a:pt x="25" y="20"/>
                    </a:lnTo>
                    <a:lnTo>
                      <a:pt x="29" y="28"/>
                    </a:lnTo>
                    <a:lnTo>
                      <a:pt x="29" y="41"/>
                    </a:lnTo>
                    <a:lnTo>
                      <a:pt x="29" y="53"/>
                    </a:lnTo>
                    <a:lnTo>
                      <a:pt x="37" y="45"/>
                    </a:lnTo>
                    <a:lnTo>
                      <a:pt x="41" y="41"/>
                    </a:lnTo>
                    <a:lnTo>
                      <a:pt x="45" y="32"/>
                    </a:lnTo>
                    <a:lnTo>
                      <a:pt x="49" y="28"/>
                    </a:lnTo>
                    <a:lnTo>
                      <a:pt x="49" y="24"/>
                    </a:lnTo>
                    <a:lnTo>
                      <a:pt x="53" y="24"/>
                    </a:lnTo>
                    <a:lnTo>
                      <a:pt x="53" y="20"/>
                    </a:lnTo>
                    <a:lnTo>
                      <a:pt x="53" y="16"/>
                    </a:lnTo>
                    <a:lnTo>
                      <a:pt x="49" y="12"/>
                    </a:lnTo>
                    <a:lnTo>
                      <a:pt x="45" y="8"/>
                    </a:lnTo>
                    <a:lnTo>
                      <a:pt x="45" y="4"/>
                    </a:lnTo>
                    <a:lnTo>
                      <a:pt x="45" y="0"/>
                    </a:lnTo>
                    <a:lnTo>
                      <a:pt x="49" y="0"/>
                    </a:lnTo>
                    <a:lnTo>
                      <a:pt x="53" y="0"/>
                    </a:lnTo>
                    <a:lnTo>
                      <a:pt x="57" y="4"/>
                    </a:lnTo>
                    <a:lnTo>
                      <a:pt x="61" y="4"/>
                    </a:lnTo>
                    <a:lnTo>
                      <a:pt x="61" y="8"/>
                    </a:lnTo>
                    <a:lnTo>
                      <a:pt x="61" y="12"/>
                    </a:lnTo>
                    <a:lnTo>
                      <a:pt x="61" y="16"/>
                    </a:lnTo>
                    <a:lnTo>
                      <a:pt x="57" y="20"/>
                    </a:lnTo>
                    <a:lnTo>
                      <a:pt x="53" y="28"/>
                    </a:lnTo>
                    <a:lnTo>
                      <a:pt x="45" y="36"/>
                    </a:lnTo>
                    <a:lnTo>
                      <a:pt x="37" y="49"/>
                    </a:lnTo>
                    <a:lnTo>
                      <a:pt x="33" y="53"/>
                    </a:lnTo>
                    <a:lnTo>
                      <a:pt x="29" y="57"/>
                    </a:lnTo>
                    <a:lnTo>
                      <a:pt x="21" y="65"/>
                    </a:lnTo>
                    <a:lnTo>
                      <a:pt x="17" y="65"/>
                    </a:lnTo>
                    <a:lnTo>
                      <a:pt x="17" y="45"/>
                    </a:lnTo>
                    <a:lnTo>
                      <a:pt x="17" y="28"/>
                    </a:lnTo>
                    <a:lnTo>
                      <a:pt x="13" y="20"/>
                    </a:lnTo>
                    <a:lnTo>
                      <a:pt x="13" y="12"/>
                    </a:lnTo>
                    <a:lnTo>
                      <a:pt x="9"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809" name="Freeform 48"/>
              <p:cNvSpPr>
                <a:spLocks noEditPoints="1"/>
              </p:cNvSpPr>
              <p:nvPr/>
            </p:nvSpPr>
            <p:spPr bwMode="auto">
              <a:xfrm>
                <a:off x="4134" y="1810"/>
                <a:ext cx="61" cy="69"/>
              </a:xfrm>
              <a:custGeom>
                <a:avLst/>
                <a:gdLst>
                  <a:gd name="T0" fmla="*/ 14 w 57"/>
                  <a:gd name="T1" fmla="*/ 40 h 65"/>
                  <a:gd name="T2" fmla="*/ 14 w 57"/>
                  <a:gd name="T3" fmla="*/ 47 h 65"/>
                  <a:gd name="T4" fmla="*/ 14 w 57"/>
                  <a:gd name="T5" fmla="*/ 51 h 65"/>
                  <a:gd name="T6" fmla="*/ 14 w 57"/>
                  <a:gd name="T7" fmla="*/ 55 h 65"/>
                  <a:gd name="T8" fmla="*/ 18 w 57"/>
                  <a:gd name="T9" fmla="*/ 59 h 65"/>
                  <a:gd name="T10" fmla="*/ 24 w 57"/>
                  <a:gd name="T11" fmla="*/ 65 h 65"/>
                  <a:gd name="T12" fmla="*/ 33 w 57"/>
                  <a:gd name="T13" fmla="*/ 65 h 65"/>
                  <a:gd name="T14" fmla="*/ 37 w 57"/>
                  <a:gd name="T15" fmla="*/ 65 h 65"/>
                  <a:gd name="T16" fmla="*/ 43 w 57"/>
                  <a:gd name="T17" fmla="*/ 65 h 65"/>
                  <a:gd name="T18" fmla="*/ 47 w 57"/>
                  <a:gd name="T19" fmla="*/ 59 h 65"/>
                  <a:gd name="T20" fmla="*/ 56 w 57"/>
                  <a:gd name="T21" fmla="*/ 51 h 65"/>
                  <a:gd name="T22" fmla="*/ 61 w 57"/>
                  <a:gd name="T23" fmla="*/ 55 h 65"/>
                  <a:gd name="T24" fmla="*/ 47 w 57"/>
                  <a:gd name="T25" fmla="*/ 65 h 65"/>
                  <a:gd name="T26" fmla="*/ 33 w 57"/>
                  <a:gd name="T27" fmla="*/ 73 h 65"/>
                  <a:gd name="T28" fmla="*/ 24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10 w 57"/>
                  <a:gd name="T41" fmla="*/ 27 h 65"/>
                  <a:gd name="T42" fmla="*/ 14 w 57"/>
                  <a:gd name="T43" fmla="*/ 14 h 65"/>
                  <a:gd name="T44" fmla="*/ 29 w 57"/>
                  <a:gd name="T45" fmla="*/ 4 h 65"/>
                  <a:gd name="T46" fmla="*/ 37 w 57"/>
                  <a:gd name="T47" fmla="*/ 0 h 65"/>
                  <a:gd name="T48" fmla="*/ 47 w 57"/>
                  <a:gd name="T49" fmla="*/ 0 h 65"/>
                  <a:gd name="T50" fmla="*/ 56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1 w 57"/>
                  <a:gd name="T63" fmla="*/ 32 h 65"/>
                  <a:gd name="T64" fmla="*/ 37 w 57"/>
                  <a:gd name="T65" fmla="*/ 36 h 65"/>
                  <a:gd name="T66" fmla="*/ 29 w 57"/>
                  <a:gd name="T67" fmla="*/ 40 h 65"/>
                  <a:gd name="T68" fmla="*/ 14 w 57"/>
                  <a:gd name="T69" fmla="*/ 40 h 65"/>
                  <a:gd name="T70" fmla="*/ 14 w 57"/>
                  <a:gd name="T71" fmla="*/ 40 h 65"/>
                  <a:gd name="T72" fmla="*/ 29 w 57"/>
                  <a:gd name="T73" fmla="*/ 36 h 65"/>
                  <a:gd name="T74" fmla="*/ 33 w 57"/>
                  <a:gd name="T75" fmla="*/ 32 h 65"/>
                  <a:gd name="T76" fmla="*/ 43 w 57"/>
                  <a:gd name="T77" fmla="*/ 27 h 65"/>
                  <a:gd name="T78" fmla="*/ 47 w 57"/>
                  <a:gd name="T79" fmla="*/ 22 h 65"/>
                  <a:gd name="T80" fmla="*/ 51 w 57"/>
                  <a:gd name="T81" fmla="*/ 18 h 65"/>
                  <a:gd name="T82" fmla="*/ 51 w 57"/>
                  <a:gd name="T83" fmla="*/ 8 h 65"/>
                  <a:gd name="T84" fmla="*/ 51 w 57"/>
                  <a:gd name="T85" fmla="*/ 8 h 65"/>
                  <a:gd name="T86" fmla="*/ 51 w 57"/>
                  <a:gd name="T87" fmla="*/ 4 h 65"/>
                  <a:gd name="T88" fmla="*/ 47 w 57"/>
                  <a:gd name="T89" fmla="*/ 4 h 65"/>
                  <a:gd name="T90" fmla="*/ 47 w 57"/>
                  <a:gd name="T91" fmla="*/ 4 h 65"/>
                  <a:gd name="T92" fmla="*/ 37 w 57"/>
                  <a:gd name="T93" fmla="*/ 4 h 65"/>
                  <a:gd name="T94" fmla="*/ 29 w 57"/>
                  <a:gd name="T95" fmla="*/ 14 h 65"/>
                  <a:gd name="T96" fmla="*/ 18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6" y="53"/>
                    </a:lnTo>
                    <a:lnTo>
                      <a:pt x="21" y="57"/>
                    </a:lnTo>
                    <a:lnTo>
                      <a:pt x="29" y="57"/>
                    </a:lnTo>
                    <a:lnTo>
                      <a:pt x="33" y="57"/>
                    </a:lnTo>
                    <a:lnTo>
                      <a:pt x="37" y="57"/>
                    </a:lnTo>
                    <a:lnTo>
                      <a:pt x="41" y="53"/>
                    </a:lnTo>
                    <a:lnTo>
                      <a:pt x="49" y="45"/>
                    </a:lnTo>
                    <a:lnTo>
                      <a:pt x="53" y="49"/>
                    </a:lnTo>
                    <a:lnTo>
                      <a:pt x="41" y="57"/>
                    </a:lnTo>
                    <a:lnTo>
                      <a:pt x="29" y="65"/>
                    </a:lnTo>
                    <a:lnTo>
                      <a:pt x="21" y="65"/>
                    </a:lnTo>
                    <a:lnTo>
                      <a:pt x="12" y="65"/>
                    </a:lnTo>
                    <a:lnTo>
                      <a:pt x="4" y="61"/>
                    </a:lnTo>
                    <a:lnTo>
                      <a:pt x="0" y="53"/>
                    </a:lnTo>
                    <a:lnTo>
                      <a:pt x="0" y="45"/>
                    </a:lnTo>
                    <a:lnTo>
                      <a:pt x="0" y="32"/>
                    </a:lnTo>
                    <a:lnTo>
                      <a:pt x="8" y="24"/>
                    </a:lnTo>
                    <a:lnTo>
                      <a:pt x="12" y="12"/>
                    </a:lnTo>
                    <a:lnTo>
                      <a:pt x="25" y="4"/>
                    </a:lnTo>
                    <a:lnTo>
                      <a:pt x="33" y="0"/>
                    </a:lnTo>
                    <a:lnTo>
                      <a:pt x="41" y="0"/>
                    </a:lnTo>
                    <a:lnTo>
                      <a:pt x="49" y="0"/>
                    </a:lnTo>
                    <a:lnTo>
                      <a:pt x="53" y="4"/>
                    </a:lnTo>
                    <a:lnTo>
                      <a:pt x="57" y="8"/>
                    </a:lnTo>
                    <a:lnTo>
                      <a:pt x="57" y="16"/>
                    </a:lnTo>
                    <a:lnTo>
                      <a:pt x="53" y="20"/>
                    </a:lnTo>
                    <a:lnTo>
                      <a:pt x="45" y="28"/>
                    </a:lnTo>
                    <a:lnTo>
                      <a:pt x="33" y="32"/>
                    </a:lnTo>
                    <a:lnTo>
                      <a:pt x="25" y="36"/>
                    </a:lnTo>
                    <a:lnTo>
                      <a:pt x="12" y="36"/>
                    </a:lnTo>
                    <a:close/>
                    <a:moveTo>
                      <a:pt x="12" y="36"/>
                    </a:moveTo>
                    <a:lnTo>
                      <a:pt x="25" y="32"/>
                    </a:lnTo>
                    <a:lnTo>
                      <a:pt x="29" y="28"/>
                    </a:lnTo>
                    <a:lnTo>
                      <a:pt x="37" y="24"/>
                    </a:lnTo>
                    <a:lnTo>
                      <a:pt x="41" y="20"/>
                    </a:lnTo>
                    <a:lnTo>
                      <a:pt x="45" y="16"/>
                    </a:lnTo>
                    <a:lnTo>
                      <a:pt x="45" y="8"/>
                    </a:lnTo>
                    <a:lnTo>
                      <a:pt x="45" y="4"/>
                    </a:lnTo>
                    <a:lnTo>
                      <a:pt x="41" y="4"/>
                    </a:lnTo>
                    <a:lnTo>
                      <a:pt x="33" y="4"/>
                    </a:lnTo>
                    <a:lnTo>
                      <a:pt x="25" y="12"/>
                    </a:lnTo>
                    <a:lnTo>
                      <a:pt x="16" y="20"/>
                    </a:lnTo>
                    <a:lnTo>
                      <a:pt x="12" y="36"/>
                    </a:lnTo>
                    <a:close/>
                  </a:path>
                </a:pathLst>
              </a:custGeom>
              <a:solidFill>
                <a:srgbClr val="000000"/>
              </a:solidFill>
              <a:ln w="0">
                <a:solidFill>
                  <a:srgbClr val="000000"/>
                </a:solidFill>
                <a:round/>
                <a:headEnd/>
                <a:tailEnd/>
              </a:ln>
            </p:spPr>
            <p:txBody>
              <a:bodyPr/>
              <a:lstStyle/>
              <a:p>
                <a:endParaRPr lang="en-US"/>
              </a:p>
            </p:txBody>
          </p:sp>
          <p:sp>
            <p:nvSpPr>
              <p:cNvPr id="26810" name="Freeform 49"/>
              <p:cNvSpPr>
                <a:spLocks noEditPoints="1"/>
              </p:cNvSpPr>
              <p:nvPr/>
            </p:nvSpPr>
            <p:spPr bwMode="auto">
              <a:xfrm>
                <a:off x="4204" y="1772"/>
                <a:ext cx="86" cy="107"/>
              </a:xfrm>
              <a:custGeom>
                <a:avLst/>
                <a:gdLst>
                  <a:gd name="T0" fmla="*/ 65 w 81"/>
                  <a:gd name="T1" fmla="*/ 95 h 101"/>
                  <a:gd name="T2" fmla="*/ 59 w 81"/>
                  <a:gd name="T3" fmla="*/ 105 h 101"/>
                  <a:gd name="T4" fmla="*/ 59 w 81"/>
                  <a:gd name="T5" fmla="*/ 109 h 101"/>
                  <a:gd name="T6" fmla="*/ 59 w 81"/>
                  <a:gd name="T7" fmla="*/ 109 h 101"/>
                  <a:gd name="T8" fmla="*/ 65 w 81"/>
                  <a:gd name="T9" fmla="*/ 105 h 101"/>
                  <a:gd name="T10" fmla="*/ 73 w 81"/>
                  <a:gd name="T11" fmla="*/ 95 h 101"/>
                  <a:gd name="T12" fmla="*/ 69 w 81"/>
                  <a:gd name="T13" fmla="*/ 105 h 101"/>
                  <a:gd name="T14" fmla="*/ 59 w 81"/>
                  <a:gd name="T15" fmla="*/ 113 h 101"/>
                  <a:gd name="T16" fmla="*/ 51 w 81"/>
                  <a:gd name="T17" fmla="*/ 113 h 101"/>
                  <a:gd name="T18" fmla="*/ 51 w 81"/>
                  <a:gd name="T19" fmla="*/ 109 h 101"/>
                  <a:gd name="T20" fmla="*/ 51 w 81"/>
                  <a:gd name="T21" fmla="*/ 105 h 101"/>
                  <a:gd name="T22" fmla="*/ 55 w 81"/>
                  <a:gd name="T23" fmla="*/ 87 h 101"/>
                  <a:gd name="T24" fmla="*/ 32 w 81"/>
                  <a:gd name="T25" fmla="*/ 109 h 101"/>
                  <a:gd name="T26" fmla="*/ 18 w 81"/>
                  <a:gd name="T27" fmla="*/ 113 h 101"/>
                  <a:gd name="T28" fmla="*/ 4 w 81"/>
                  <a:gd name="T29" fmla="*/ 109 h 101"/>
                  <a:gd name="T30" fmla="*/ 0 w 81"/>
                  <a:gd name="T31" fmla="*/ 95 h 101"/>
                  <a:gd name="T32" fmla="*/ 8 w 81"/>
                  <a:gd name="T33" fmla="*/ 68 h 101"/>
                  <a:gd name="T34" fmla="*/ 32 w 81"/>
                  <a:gd name="T35" fmla="*/ 44 h 101"/>
                  <a:gd name="T36" fmla="*/ 51 w 81"/>
                  <a:gd name="T37" fmla="*/ 40 h 101"/>
                  <a:gd name="T38" fmla="*/ 59 w 81"/>
                  <a:gd name="T39" fmla="*/ 40 h 101"/>
                  <a:gd name="T40" fmla="*/ 65 w 81"/>
                  <a:gd name="T41" fmla="*/ 44 h 101"/>
                  <a:gd name="T42" fmla="*/ 73 w 81"/>
                  <a:gd name="T43" fmla="*/ 18 h 101"/>
                  <a:gd name="T44" fmla="*/ 73 w 81"/>
                  <a:gd name="T45" fmla="*/ 14 h 101"/>
                  <a:gd name="T46" fmla="*/ 73 w 81"/>
                  <a:gd name="T47" fmla="*/ 8 h 101"/>
                  <a:gd name="T48" fmla="*/ 73 w 81"/>
                  <a:gd name="T49" fmla="*/ 4 h 101"/>
                  <a:gd name="T50" fmla="*/ 69 w 81"/>
                  <a:gd name="T51" fmla="*/ 4 h 101"/>
                  <a:gd name="T52" fmla="*/ 65 w 81"/>
                  <a:gd name="T53" fmla="*/ 4 h 101"/>
                  <a:gd name="T54" fmla="*/ 59 w 81"/>
                  <a:gd name="T55" fmla="*/ 54 h 101"/>
                  <a:gd name="T56" fmla="*/ 55 w 81"/>
                  <a:gd name="T57" fmla="*/ 44 h 101"/>
                  <a:gd name="T58" fmla="*/ 51 w 81"/>
                  <a:gd name="T59" fmla="*/ 44 h 101"/>
                  <a:gd name="T60" fmla="*/ 27 w 81"/>
                  <a:gd name="T61" fmla="*/ 58 h 101"/>
                  <a:gd name="T62" fmla="*/ 14 w 81"/>
                  <a:gd name="T63" fmla="*/ 95 h 101"/>
                  <a:gd name="T64" fmla="*/ 18 w 81"/>
                  <a:gd name="T65" fmla="*/ 105 h 101"/>
                  <a:gd name="T66" fmla="*/ 22 w 81"/>
                  <a:gd name="T67" fmla="*/ 109 h 101"/>
                  <a:gd name="T68" fmla="*/ 37 w 81"/>
                  <a:gd name="T69" fmla="*/ 100 h 101"/>
                  <a:gd name="T70" fmla="*/ 55 w 81"/>
                  <a:gd name="T71" fmla="*/ 72 h 1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1"/>
                  <a:gd name="T109" fmla="*/ 0 h 101"/>
                  <a:gd name="T110" fmla="*/ 81 w 81"/>
                  <a:gd name="T111" fmla="*/ 101 h 10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1" h="101">
                    <a:moveTo>
                      <a:pt x="81" y="0"/>
                    </a:moveTo>
                    <a:lnTo>
                      <a:pt x="57" y="85"/>
                    </a:lnTo>
                    <a:lnTo>
                      <a:pt x="53" y="89"/>
                    </a:lnTo>
                    <a:lnTo>
                      <a:pt x="53" y="93"/>
                    </a:lnTo>
                    <a:lnTo>
                      <a:pt x="53" y="97"/>
                    </a:lnTo>
                    <a:lnTo>
                      <a:pt x="57" y="97"/>
                    </a:lnTo>
                    <a:lnTo>
                      <a:pt x="57" y="93"/>
                    </a:lnTo>
                    <a:lnTo>
                      <a:pt x="61" y="93"/>
                    </a:lnTo>
                    <a:lnTo>
                      <a:pt x="65" y="85"/>
                    </a:lnTo>
                    <a:lnTo>
                      <a:pt x="65" y="89"/>
                    </a:lnTo>
                    <a:lnTo>
                      <a:pt x="61" y="93"/>
                    </a:lnTo>
                    <a:lnTo>
                      <a:pt x="57" y="97"/>
                    </a:lnTo>
                    <a:lnTo>
                      <a:pt x="53" y="101"/>
                    </a:lnTo>
                    <a:lnTo>
                      <a:pt x="49" y="101"/>
                    </a:lnTo>
                    <a:lnTo>
                      <a:pt x="45" y="101"/>
                    </a:lnTo>
                    <a:lnTo>
                      <a:pt x="45" y="97"/>
                    </a:lnTo>
                    <a:lnTo>
                      <a:pt x="41" y="97"/>
                    </a:lnTo>
                    <a:lnTo>
                      <a:pt x="45" y="93"/>
                    </a:lnTo>
                    <a:lnTo>
                      <a:pt x="45" y="85"/>
                    </a:lnTo>
                    <a:lnTo>
                      <a:pt x="49" y="77"/>
                    </a:lnTo>
                    <a:lnTo>
                      <a:pt x="37" y="89"/>
                    </a:lnTo>
                    <a:lnTo>
                      <a:pt x="28" y="97"/>
                    </a:lnTo>
                    <a:lnTo>
                      <a:pt x="20" y="101"/>
                    </a:lnTo>
                    <a:lnTo>
                      <a:pt x="16" y="101"/>
                    </a:lnTo>
                    <a:lnTo>
                      <a:pt x="8" y="101"/>
                    </a:lnTo>
                    <a:lnTo>
                      <a:pt x="4" y="97"/>
                    </a:lnTo>
                    <a:lnTo>
                      <a:pt x="0" y="93"/>
                    </a:lnTo>
                    <a:lnTo>
                      <a:pt x="0" y="85"/>
                    </a:lnTo>
                    <a:lnTo>
                      <a:pt x="4" y="72"/>
                    </a:lnTo>
                    <a:lnTo>
                      <a:pt x="8" y="60"/>
                    </a:lnTo>
                    <a:lnTo>
                      <a:pt x="16" y="52"/>
                    </a:lnTo>
                    <a:lnTo>
                      <a:pt x="28" y="40"/>
                    </a:lnTo>
                    <a:lnTo>
                      <a:pt x="37" y="36"/>
                    </a:lnTo>
                    <a:lnTo>
                      <a:pt x="45" y="36"/>
                    </a:lnTo>
                    <a:lnTo>
                      <a:pt x="49" y="36"/>
                    </a:lnTo>
                    <a:lnTo>
                      <a:pt x="53" y="36"/>
                    </a:lnTo>
                    <a:lnTo>
                      <a:pt x="53" y="40"/>
                    </a:lnTo>
                    <a:lnTo>
                      <a:pt x="57" y="40"/>
                    </a:lnTo>
                    <a:lnTo>
                      <a:pt x="65" y="20"/>
                    </a:lnTo>
                    <a:lnTo>
                      <a:pt x="65" y="16"/>
                    </a:lnTo>
                    <a:lnTo>
                      <a:pt x="65" y="12"/>
                    </a:lnTo>
                    <a:lnTo>
                      <a:pt x="65" y="8"/>
                    </a:lnTo>
                    <a:lnTo>
                      <a:pt x="65" y="4"/>
                    </a:lnTo>
                    <a:lnTo>
                      <a:pt x="61" y="4"/>
                    </a:lnTo>
                    <a:lnTo>
                      <a:pt x="57" y="4"/>
                    </a:lnTo>
                    <a:lnTo>
                      <a:pt x="81" y="0"/>
                    </a:lnTo>
                    <a:close/>
                    <a:moveTo>
                      <a:pt x="53" y="48"/>
                    </a:moveTo>
                    <a:lnTo>
                      <a:pt x="53" y="44"/>
                    </a:lnTo>
                    <a:lnTo>
                      <a:pt x="49" y="40"/>
                    </a:lnTo>
                    <a:lnTo>
                      <a:pt x="45" y="40"/>
                    </a:lnTo>
                    <a:lnTo>
                      <a:pt x="33" y="44"/>
                    </a:lnTo>
                    <a:lnTo>
                      <a:pt x="24" y="52"/>
                    </a:lnTo>
                    <a:lnTo>
                      <a:pt x="16" y="68"/>
                    </a:lnTo>
                    <a:lnTo>
                      <a:pt x="12" y="85"/>
                    </a:lnTo>
                    <a:lnTo>
                      <a:pt x="12" y="89"/>
                    </a:lnTo>
                    <a:lnTo>
                      <a:pt x="16" y="93"/>
                    </a:lnTo>
                    <a:lnTo>
                      <a:pt x="20" y="93"/>
                    </a:lnTo>
                    <a:lnTo>
                      <a:pt x="20" y="97"/>
                    </a:lnTo>
                    <a:lnTo>
                      <a:pt x="28" y="93"/>
                    </a:lnTo>
                    <a:lnTo>
                      <a:pt x="33" y="89"/>
                    </a:lnTo>
                    <a:lnTo>
                      <a:pt x="41" y="77"/>
                    </a:lnTo>
                    <a:lnTo>
                      <a:pt x="49" y="64"/>
                    </a:lnTo>
                    <a:lnTo>
                      <a:pt x="53" y="48"/>
                    </a:lnTo>
                    <a:close/>
                  </a:path>
                </a:pathLst>
              </a:custGeom>
              <a:solidFill>
                <a:srgbClr val="000000"/>
              </a:solidFill>
              <a:ln w="0">
                <a:solidFill>
                  <a:srgbClr val="000000"/>
                </a:solidFill>
                <a:round/>
                <a:headEnd/>
                <a:tailEnd/>
              </a:ln>
            </p:spPr>
            <p:txBody>
              <a:bodyPr/>
              <a:lstStyle/>
              <a:p>
                <a:endParaRPr lang="en-US"/>
              </a:p>
            </p:txBody>
          </p:sp>
          <p:pic>
            <p:nvPicPr>
              <p:cNvPr id="26811" name="Picture 50"/>
              <p:cNvPicPr>
                <a:picLocks noChangeAspect="1" noChangeArrowheads="1"/>
              </p:cNvPicPr>
              <p:nvPr/>
            </p:nvPicPr>
            <p:blipFill>
              <a:blip r:embed="rId8" cstate="print"/>
              <a:srcRect/>
              <a:stretch>
                <a:fillRect/>
              </a:stretch>
            </p:blipFill>
            <p:spPr bwMode="auto">
              <a:xfrm>
                <a:off x="4302" y="1768"/>
                <a:ext cx="36" cy="150"/>
              </a:xfrm>
              <a:prstGeom prst="rect">
                <a:avLst/>
              </a:prstGeom>
              <a:noFill/>
              <a:ln w="9525">
                <a:noFill/>
                <a:miter lim="800000"/>
                <a:headEnd/>
                <a:tailEnd/>
              </a:ln>
            </p:spPr>
          </p:pic>
          <p:pic>
            <p:nvPicPr>
              <p:cNvPr id="26812" name="Picture 51"/>
              <p:cNvPicPr>
                <a:picLocks noChangeAspect="1" noChangeArrowheads="1"/>
              </p:cNvPicPr>
              <p:nvPr/>
            </p:nvPicPr>
            <p:blipFill>
              <a:blip r:embed="rId9" cstate="print"/>
              <a:srcRect/>
              <a:stretch>
                <a:fillRect/>
              </a:stretch>
            </p:blipFill>
            <p:spPr bwMode="auto">
              <a:xfrm>
                <a:off x="4302" y="1768"/>
                <a:ext cx="36" cy="150"/>
              </a:xfrm>
              <a:prstGeom prst="rect">
                <a:avLst/>
              </a:prstGeom>
              <a:noFill/>
              <a:ln w="9525">
                <a:noFill/>
                <a:miter lim="800000"/>
                <a:headEnd/>
                <a:tailEnd/>
              </a:ln>
            </p:spPr>
          </p:pic>
          <p:sp>
            <p:nvSpPr>
              <p:cNvPr id="26813" name="Freeform 52"/>
              <p:cNvSpPr>
                <a:spLocks noEditPoints="1"/>
              </p:cNvSpPr>
              <p:nvPr/>
            </p:nvSpPr>
            <p:spPr bwMode="auto">
              <a:xfrm>
                <a:off x="4350" y="1810"/>
                <a:ext cx="61" cy="69"/>
              </a:xfrm>
              <a:custGeom>
                <a:avLst/>
                <a:gdLst>
                  <a:gd name="T0" fmla="*/ 14 w 57"/>
                  <a:gd name="T1" fmla="*/ 40 h 65"/>
                  <a:gd name="T2" fmla="*/ 14 w 57"/>
                  <a:gd name="T3" fmla="*/ 47 h 65"/>
                  <a:gd name="T4" fmla="*/ 14 w 57"/>
                  <a:gd name="T5" fmla="*/ 51 h 65"/>
                  <a:gd name="T6" fmla="*/ 14 w 57"/>
                  <a:gd name="T7" fmla="*/ 55 h 65"/>
                  <a:gd name="T8" fmla="*/ 18 w 57"/>
                  <a:gd name="T9" fmla="*/ 59 h 65"/>
                  <a:gd name="T10" fmla="*/ 22 w 57"/>
                  <a:gd name="T11" fmla="*/ 65 h 65"/>
                  <a:gd name="T12" fmla="*/ 32 w 57"/>
                  <a:gd name="T13" fmla="*/ 65 h 65"/>
                  <a:gd name="T14" fmla="*/ 36 w 57"/>
                  <a:gd name="T15" fmla="*/ 65 h 65"/>
                  <a:gd name="T16" fmla="*/ 42 w 57"/>
                  <a:gd name="T17" fmla="*/ 65 h 65"/>
                  <a:gd name="T18" fmla="*/ 46 w 57"/>
                  <a:gd name="T19" fmla="*/ 59 h 65"/>
                  <a:gd name="T20" fmla="*/ 55 w 57"/>
                  <a:gd name="T21" fmla="*/ 51 h 65"/>
                  <a:gd name="T22" fmla="*/ 61 w 57"/>
                  <a:gd name="T23" fmla="*/ 55 h 65"/>
                  <a:gd name="T24" fmla="*/ 46 w 57"/>
                  <a:gd name="T25" fmla="*/ 65 h 65"/>
                  <a:gd name="T26" fmla="*/ 32 w 57"/>
                  <a:gd name="T27" fmla="*/ 73 h 65"/>
                  <a:gd name="T28" fmla="*/ 22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10 w 57"/>
                  <a:gd name="T41" fmla="*/ 27 h 65"/>
                  <a:gd name="T42" fmla="*/ 14 w 57"/>
                  <a:gd name="T43" fmla="*/ 14 h 65"/>
                  <a:gd name="T44" fmla="*/ 22 w 57"/>
                  <a:gd name="T45" fmla="*/ 4 h 65"/>
                  <a:gd name="T46" fmla="*/ 36 w 57"/>
                  <a:gd name="T47" fmla="*/ 0 h 65"/>
                  <a:gd name="T48" fmla="*/ 46 w 57"/>
                  <a:gd name="T49" fmla="*/ 0 h 65"/>
                  <a:gd name="T50" fmla="*/ 55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0 w 57"/>
                  <a:gd name="T63" fmla="*/ 32 h 65"/>
                  <a:gd name="T64" fmla="*/ 36 w 57"/>
                  <a:gd name="T65" fmla="*/ 36 h 65"/>
                  <a:gd name="T66" fmla="*/ 28 w 57"/>
                  <a:gd name="T67" fmla="*/ 40 h 65"/>
                  <a:gd name="T68" fmla="*/ 14 w 57"/>
                  <a:gd name="T69" fmla="*/ 40 h 65"/>
                  <a:gd name="T70" fmla="*/ 14 w 57"/>
                  <a:gd name="T71" fmla="*/ 40 h 65"/>
                  <a:gd name="T72" fmla="*/ 22 w 57"/>
                  <a:gd name="T73" fmla="*/ 36 h 65"/>
                  <a:gd name="T74" fmla="*/ 32 w 57"/>
                  <a:gd name="T75" fmla="*/ 32 h 65"/>
                  <a:gd name="T76" fmla="*/ 42 w 57"/>
                  <a:gd name="T77" fmla="*/ 27 h 65"/>
                  <a:gd name="T78" fmla="*/ 46 w 57"/>
                  <a:gd name="T79" fmla="*/ 22 h 65"/>
                  <a:gd name="T80" fmla="*/ 50 w 57"/>
                  <a:gd name="T81" fmla="*/ 18 h 65"/>
                  <a:gd name="T82" fmla="*/ 50 w 57"/>
                  <a:gd name="T83" fmla="*/ 8 h 65"/>
                  <a:gd name="T84" fmla="*/ 50 w 57"/>
                  <a:gd name="T85" fmla="*/ 8 h 65"/>
                  <a:gd name="T86" fmla="*/ 50 w 57"/>
                  <a:gd name="T87" fmla="*/ 4 h 65"/>
                  <a:gd name="T88" fmla="*/ 46 w 57"/>
                  <a:gd name="T89" fmla="*/ 4 h 65"/>
                  <a:gd name="T90" fmla="*/ 46 w 57"/>
                  <a:gd name="T91" fmla="*/ 4 h 65"/>
                  <a:gd name="T92" fmla="*/ 36 w 57"/>
                  <a:gd name="T93" fmla="*/ 4 h 65"/>
                  <a:gd name="T94" fmla="*/ 28 w 57"/>
                  <a:gd name="T95" fmla="*/ 14 h 65"/>
                  <a:gd name="T96" fmla="*/ 18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6" y="53"/>
                    </a:lnTo>
                    <a:lnTo>
                      <a:pt x="20" y="57"/>
                    </a:lnTo>
                    <a:lnTo>
                      <a:pt x="28" y="57"/>
                    </a:lnTo>
                    <a:lnTo>
                      <a:pt x="32" y="57"/>
                    </a:lnTo>
                    <a:lnTo>
                      <a:pt x="36" y="57"/>
                    </a:lnTo>
                    <a:lnTo>
                      <a:pt x="40" y="53"/>
                    </a:lnTo>
                    <a:lnTo>
                      <a:pt x="48" y="45"/>
                    </a:lnTo>
                    <a:lnTo>
                      <a:pt x="53" y="49"/>
                    </a:lnTo>
                    <a:lnTo>
                      <a:pt x="40" y="57"/>
                    </a:lnTo>
                    <a:lnTo>
                      <a:pt x="28" y="65"/>
                    </a:lnTo>
                    <a:lnTo>
                      <a:pt x="20" y="65"/>
                    </a:lnTo>
                    <a:lnTo>
                      <a:pt x="12" y="65"/>
                    </a:lnTo>
                    <a:lnTo>
                      <a:pt x="4" y="61"/>
                    </a:lnTo>
                    <a:lnTo>
                      <a:pt x="0" y="53"/>
                    </a:lnTo>
                    <a:lnTo>
                      <a:pt x="0" y="45"/>
                    </a:lnTo>
                    <a:lnTo>
                      <a:pt x="0" y="32"/>
                    </a:lnTo>
                    <a:lnTo>
                      <a:pt x="8" y="24"/>
                    </a:lnTo>
                    <a:lnTo>
                      <a:pt x="12" y="12"/>
                    </a:lnTo>
                    <a:lnTo>
                      <a:pt x="20" y="4"/>
                    </a:lnTo>
                    <a:lnTo>
                      <a:pt x="32" y="0"/>
                    </a:lnTo>
                    <a:lnTo>
                      <a:pt x="40" y="0"/>
                    </a:lnTo>
                    <a:lnTo>
                      <a:pt x="48" y="0"/>
                    </a:lnTo>
                    <a:lnTo>
                      <a:pt x="53" y="4"/>
                    </a:lnTo>
                    <a:lnTo>
                      <a:pt x="57" y="8"/>
                    </a:lnTo>
                    <a:lnTo>
                      <a:pt x="57" y="16"/>
                    </a:lnTo>
                    <a:lnTo>
                      <a:pt x="53" y="20"/>
                    </a:lnTo>
                    <a:lnTo>
                      <a:pt x="44" y="28"/>
                    </a:lnTo>
                    <a:lnTo>
                      <a:pt x="32" y="32"/>
                    </a:lnTo>
                    <a:lnTo>
                      <a:pt x="24" y="36"/>
                    </a:lnTo>
                    <a:lnTo>
                      <a:pt x="12" y="36"/>
                    </a:lnTo>
                    <a:close/>
                    <a:moveTo>
                      <a:pt x="12" y="36"/>
                    </a:moveTo>
                    <a:lnTo>
                      <a:pt x="20" y="32"/>
                    </a:lnTo>
                    <a:lnTo>
                      <a:pt x="28" y="28"/>
                    </a:lnTo>
                    <a:lnTo>
                      <a:pt x="36" y="24"/>
                    </a:lnTo>
                    <a:lnTo>
                      <a:pt x="40" y="20"/>
                    </a:lnTo>
                    <a:lnTo>
                      <a:pt x="44" y="16"/>
                    </a:lnTo>
                    <a:lnTo>
                      <a:pt x="44" y="8"/>
                    </a:lnTo>
                    <a:lnTo>
                      <a:pt x="44" y="4"/>
                    </a:lnTo>
                    <a:lnTo>
                      <a:pt x="40" y="4"/>
                    </a:lnTo>
                    <a:lnTo>
                      <a:pt x="32" y="4"/>
                    </a:lnTo>
                    <a:lnTo>
                      <a:pt x="24" y="12"/>
                    </a:lnTo>
                    <a:lnTo>
                      <a:pt x="16" y="20"/>
                    </a:lnTo>
                    <a:lnTo>
                      <a:pt x="12" y="36"/>
                    </a:lnTo>
                    <a:close/>
                  </a:path>
                </a:pathLst>
              </a:custGeom>
              <a:solidFill>
                <a:srgbClr val="000000"/>
              </a:solidFill>
              <a:ln w="0">
                <a:solidFill>
                  <a:srgbClr val="000000"/>
                </a:solidFill>
                <a:round/>
                <a:headEnd/>
                <a:tailEnd/>
              </a:ln>
            </p:spPr>
            <p:txBody>
              <a:bodyPr/>
              <a:lstStyle/>
              <a:p>
                <a:endParaRPr lang="en-US"/>
              </a:p>
            </p:txBody>
          </p:sp>
          <p:pic>
            <p:nvPicPr>
              <p:cNvPr id="26814" name="Picture 53"/>
              <p:cNvPicPr>
                <a:picLocks noChangeAspect="1" noChangeArrowheads="1"/>
              </p:cNvPicPr>
              <p:nvPr/>
            </p:nvPicPr>
            <p:blipFill>
              <a:blip r:embed="rId10" cstate="print"/>
              <a:srcRect/>
              <a:stretch>
                <a:fillRect/>
              </a:stretch>
            </p:blipFill>
            <p:spPr bwMode="auto">
              <a:xfrm>
                <a:off x="4428" y="1866"/>
                <a:ext cx="17" cy="47"/>
              </a:xfrm>
              <a:prstGeom prst="rect">
                <a:avLst/>
              </a:prstGeom>
              <a:noFill/>
              <a:ln w="9525">
                <a:noFill/>
                <a:miter lim="800000"/>
                <a:headEnd/>
                <a:tailEnd/>
              </a:ln>
            </p:spPr>
          </p:pic>
          <p:pic>
            <p:nvPicPr>
              <p:cNvPr id="26815" name="Picture 54"/>
              <p:cNvPicPr>
                <a:picLocks noChangeAspect="1" noChangeArrowheads="1"/>
              </p:cNvPicPr>
              <p:nvPr/>
            </p:nvPicPr>
            <p:blipFill>
              <a:blip r:embed="rId11" cstate="print"/>
              <a:srcRect/>
              <a:stretch>
                <a:fillRect/>
              </a:stretch>
            </p:blipFill>
            <p:spPr bwMode="auto">
              <a:xfrm>
                <a:off x="4428" y="1866"/>
                <a:ext cx="17" cy="47"/>
              </a:xfrm>
              <a:prstGeom prst="rect">
                <a:avLst/>
              </a:prstGeom>
              <a:noFill/>
              <a:ln w="9525">
                <a:noFill/>
                <a:miter lim="800000"/>
                <a:headEnd/>
                <a:tailEnd/>
              </a:ln>
            </p:spPr>
          </p:pic>
          <p:sp>
            <p:nvSpPr>
              <p:cNvPr id="26816" name="Freeform 55"/>
              <p:cNvSpPr>
                <a:spLocks/>
              </p:cNvSpPr>
              <p:nvPr/>
            </p:nvSpPr>
            <p:spPr bwMode="auto">
              <a:xfrm>
                <a:off x="4471" y="1776"/>
                <a:ext cx="151" cy="103"/>
              </a:xfrm>
              <a:custGeom>
                <a:avLst/>
                <a:gdLst>
                  <a:gd name="T0" fmla="*/ 55 w 142"/>
                  <a:gd name="T1" fmla="*/ 0 h 97"/>
                  <a:gd name="T2" fmla="*/ 69 w 142"/>
                  <a:gd name="T3" fmla="*/ 91 h 97"/>
                  <a:gd name="T4" fmla="*/ 138 w 142"/>
                  <a:gd name="T5" fmla="*/ 0 h 97"/>
                  <a:gd name="T6" fmla="*/ 161 w 142"/>
                  <a:gd name="T7" fmla="*/ 0 h 97"/>
                  <a:gd name="T8" fmla="*/ 161 w 142"/>
                  <a:gd name="T9" fmla="*/ 4 h 97"/>
                  <a:gd name="T10" fmla="*/ 151 w 142"/>
                  <a:gd name="T11" fmla="*/ 4 h 97"/>
                  <a:gd name="T12" fmla="*/ 151 w 142"/>
                  <a:gd name="T13" fmla="*/ 4 h 97"/>
                  <a:gd name="T14" fmla="*/ 147 w 142"/>
                  <a:gd name="T15" fmla="*/ 4 h 97"/>
                  <a:gd name="T16" fmla="*/ 147 w 142"/>
                  <a:gd name="T17" fmla="*/ 8 h 97"/>
                  <a:gd name="T18" fmla="*/ 142 w 142"/>
                  <a:gd name="T19" fmla="*/ 14 h 97"/>
                  <a:gd name="T20" fmla="*/ 142 w 142"/>
                  <a:gd name="T21" fmla="*/ 22 h 97"/>
                  <a:gd name="T22" fmla="*/ 120 w 142"/>
                  <a:gd name="T23" fmla="*/ 91 h 97"/>
                  <a:gd name="T24" fmla="*/ 120 w 142"/>
                  <a:gd name="T25" fmla="*/ 96 h 97"/>
                  <a:gd name="T26" fmla="*/ 120 w 142"/>
                  <a:gd name="T27" fmla="*/ 101 h 97"/>
                  <a:gd name="T28" fmla="*/ 120 w 142"/>
                  <a:gd name="T29" fmla="*/ 101 h 97"/>
                  <a:gd name="T30" fmla="*/ 120 w 142"/>
                  <a:gd name="T31" fmla="*/ 105 h 97"/>
                  <a:gd name="T32" fmla="*/ 124 w 142"/>
                  <a:gd name="T33" fmla="*/ 105 h 97"/>
                  <a:gd name="T34" fmla="*/ 133 w 142"/>
                  <a:gd name="T35" fmla="*/ 105 h 97"/>
                  <a:gd name="T36" fmla="*/ 133 w 142"/>
                  <a:gd name="T37" fmla="*/ 105 h 97"/>
                  <a:gd name="T38" fmla="*/ 133 w 142"/>
                  <a:gd name="T39" fmla="*/ 109 h 97"/>
                  <a:gd name="T40" fmla="*/ 87 w 142"/>
                  <a:gd name="T41" fmla="*/ 109 h 97"/>
                  <a:gd name="T42" fmla="*/ 87 w 142"/>
                  <a:gd name="T43" fmla="*/ 105 h 97"/>
                  <a:gd name="T44" fmla="*/ 91 w 142"/>
                  <a:gd name="T45" fmla="*/ 105 h 97"/>
                  <a:gd name="T46" fmla="*/ 96 w 142"/>
                  <a:gd name="T47" fmla="*/ 105 h 97"/>
                  <a:gd name="T48" fmla="*/ 101 w 142"/>
                  <a:gd name="T49" fmla="*/ 105 h 97"/>
                  <a:gd name="T50" fmla="*/ 101 w 142"/>
                  <a:gd name="T51" fmla="*/ 105 h 97"/>
                  <a:gd name="T52" fmla="*/ 106 w 142"/>
                  <a:gd name="T53" fmla="*/ 101 h 97"/>
                  <a:gd name="T54" fmla="*/ 106 w 142"/>
                  <a:gd name="T55" fmla="*/ 96 h 97"/>
                  <a:gd name="T56" fmla="*/ 111 w 142"/>
                  <a:gd name="T57" fmla="*/ 83 h 97"/>
                  <a:gd name="T58" fmla="*/ 129 w 142"/>
                  <a:gd name="T59" fmla="*/ 22 h 97"/>
                  <a:gd name="T60" fmla="*/ 60 w 142"/>
                  <a:gd name="T61" fmla="*/ 109 h 97"/>
                  <a:gd name="T62" fmla="*/ 60 w 142"/>
                  <a:gd name="T63" fmla="*/ 109 h 97"/>
                  <a:gd name="T64" fmla="*/ 47 w 142"/>
                  <a:gd name="T65" fmla="*/ 22 h 97"/>
                  <a:gd name="T66" fmla="*/ 29 w 142"/>
                  <a:gd name="T67" fmla="*/ 87 h 97"/>
                  <a:gd name="T68" fmla="*/ 23 w 142"/>
                  <a:gd name="T69" fmla="*/ 96 h 97"/>
                  <a:gd name="T70" fmla="*/ 23 w 142"/>
                  <a:gd name="T71" fmla="*/ 101 h 97"/>
                  <a:gd name="T72" fmla="*/ 23 w 142"/>
                  <a:gd name="T73" fmla="*/ 101 h 97"/>
                  <a:gd name="T74" fmla="*/ 29 w 142"/>
                  <a:gd name="T75" fmla="*/ 105 h 97"/>
                  <a:gd name="T76" fmla="*/ 33 w 142"/>
                  <a:gd name="T77" fmla="*/ 105 h 97"/>
                  <a:gd name="T78" fmla="*/ 37 w 142"/>
                  <a:gd name="T79" fmla="*/ 105 h 97"/>
                  <a:gd name="T80" fmla="*/ 37 w 142"/>
                  <a:gd name="T81" fmla="*/ 109 h 97"/>
                  <a:gd name="T82" fmla="*/ 0 w 142"/>
                  <a:gd name="T83" fmla="*/ 109 h 97"/>
                  <a:gd name="T84" fmla="*/ 0 w 142"/>
                  <a:gd name="T85" fmla="*/ 105 h 97"/>
                  <a:gd name="T86" fmla="*/ 4 w 142"/>
                  <a:gd name="T87" fmla="*/ 105 h 97"/>
                  <a:gd name="T88" fmla="*/ 10 w 142"/>
                  <a:gd name="T89" fmla="*/ 105 h 97"/>
                  <a:gd name="T90" fmla="*/ 14 w 142"/>
                  <a:gd name="T91" fmla="*/ 105 h 97"/>
                  <a:gd name="T92" fmla="*/ 19 w 142"/>
                  <a:gd name="T93" fmla="*/ 101 h 97"/>
                  <a:gd name="T94" fmla="*/ 19 w 142"/>
                  <a:gd name="T95" fmla="*/ 91 h 97"/>
                  <a:gd name="T96" fmla="*/ 47 w 142"/>
                  <a:gd name="T97" fmla="*/ 8 h 97"/>
                  <a:gd name="T98" fmla="*/ 41 w 142"/>
                  <a:gd name="T99" fmla="*/ 8 h 97"/>
                  <a:gd name="T100" fmla="*/ 37 w 142"/>
                  <a:gd name="T101" fmla="*/ 4 h 97"/>
                  <a:gd name="T102" fmla="*/ 37 w 142"/>
                  <a:gd name="T103" fmla="*/ 4 h 97"/>
                  <a:gd name="T104" fmla="*/ 33 w 142"/>
                  <a:gd name="T105" fmla="*/ 4 h 97"/>
                  <a:gd name="T106" fmla="*/ 33 w 142"/>
                  <a:gd name="T107" fmla="*/ 0 h 97"/>
                  <a:gd name="T108" fmla="*/ 55 w 142"/>
                  <a:gd name="T109" fmla="*/ 0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
                  <a:gd name="T166" fmla="*/ 0 h 97"/>
                  <a:gd name="T167" fmla="*/ 142 w 142"/>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 h="97">
                    <a:moveTo>
                      <a:pt x="49" y="0"/>
                    </a:moveTo>
                    <a:lnTo>
                      <a:pt x="61" y="81"/>
                    </a:lnTo>
                    <a:lnTo>
                      <a:pt x="122" y="0"/>
                    </a:lnTo>
                    <a:lnTo>
                      <a:pt x="142" y="0"/>
                    </a:lnTo>
                    <a:lnTo>
                      <a:pt x="142" y="4"/>
                    </a:lnTo>
                    <a:lnTo>
                      <a:pt x="134" y="4"/>
                    </a:lnTo>
                    <a:lnTo>
                      <a:pt x="130" y="4"/>
                    </a:lnTo>
                    <a:lnTo>
                      <a:pt x="130" y="8"/>
                    </a:lnTo>
                    <a:lnTo>
                      <a:pt x="126" y="12"/>
                    </a:lnTo>
                    <a:lnTo>
                      <a:pt x="126" y="20"/>
                    </a:lnTo>
                    <a:lnTo>
                      <a:pt x="106" y="81"/>
                    </a:lnTo>
                    <a:lnTo>
                      <a:pt x="106" y="85"/>
                    </a:lnTo>
                    <a:lnTo>
                      <a:pt x="106" y="89"/>
                    </a:lnTo>
                    <a:lnTo>
                      <a:pt x="106" y="93"/>
                    </a:lnTo>
                    <a:lnTo>
                      <a:pt x="110" y="93"/>
                    </a:lnTo>
                    <a:lnTo>
                      <a:pt x="118" y="93"/>
                    </a:lnTo>
                    <a:lnTo>
                      <a:pt x="118" y="97"/>
                    </a:lnTo>
                    <a:lnTo>
                      <a:pt x="77" y="97"/>
                    </a:lnTo>
                    <a:lnTo>
                      <a:pt x="77" y="93"/>
                    </a:lnTo>
                    <a:lnTo>
                      <a:pt x="81" y="93"/>
                    </a:lnTo>
                    <a:lnTo>
                      <a:pt x="85" y="93"/>
                    </a:lnTo>
                    <a:lnTo>
                      <a:pt x="89" y="93"/>
                    </a:lnTo>
                    <a:lnTo>
                      <a:pt x="94" y="89"/>
                    </a:lnTo>
                    <a:lnTo>
                      <a:pt x="94" y="85"/>
                    </a:lnTo>
                    <a:lnTo>
                      <a:pt x="98" y="73"/>
                    </a:lnTo>
                    <a:lnTo>
                      <a:pt x="114" y="20"/>
                    </a:lnTo>
                    <a:lnTo>
                      <a:pt x="53" y="97"/>
                    </a:lnTo>
                    <a:lnTo>
                      <a:pt x="41" y="20"/>
                    </a:lnTo>
                    <a:lnTo>
                      <a:pt x="25" y="77"/>
                    </a:lnTo>
                    <a:lnTo>
                      <a:pt x="21" y="85"/>
                    </a:lnTo>
                    <a:lnTo>
                      <a:pt x="21" y="89"/>
                    </a:lnTo>
                    <a:lnTo>
                      <a:pt x="25" y="93"/>
                    </a:lnTo>
                    <a:lnTo>
                      <a:pt x="29" y="93"/>
                    </a:lnTo>
                    <a:lnTo>
                      <a:pt x="33" y="93"/>
                    </a:lnTo>
                    <a:lnTo>
                      <a:pt x="33" y="97"/>
                    </a:lnTo>
                    <a:lnTo>
                      <a:pt x="0" y="97"/>
                    </a:lnTo>
                    <a:lnTo>
                      <a:pt x="0" y="93"/>
                    </a:lnTo>
                    <a:lnTo>
                      <a:pt x="4" y="93"/>
                    </a:lnTo>
                    <a:lnTo>
                      <a:pt x="8" y="93"/>
                    </a:lnTo>
                    <a:lnTo>
                      <a:pt x="12" y="93"/>
                    </a:lnTo>
                    <a:lnTo>
                      <a:pt x="17" y="89"/>
                    </a:lnTo>
                    <a:lnTo>
                      <a:pt x="17" y="81"/>
                    </a:lnTo>
                    <a:lnTo>
                      <a:pt x="41" y="8"/>
                    </a:lnTo>
                    <a:lnTo>
                      <a:pt x="37" y="8"/>
                    </a:lnTo>
                    <a:lnTo>
                      <a:pt x="33" y="4"/>
                    </a:lnTo>
                    <a:lnTo>
                      <a:pt x="29" y="4"/>
                    </a:lnTo>
                    <a:lnTo>
                      <a:pt x="29" y="0"/>
                    </a:lnTo>
                    <a:lnTo>
                      <a:pt x="49" y="0"/>
                    </a:lnTo>
                    <a:close/>
                  </a:path>
                </a:pathLst>
              </a:custGeom>
              <a:solidFill>
                <a:srgbClr val="000000"/>
              </a:solidFill>
              <a:ln w="0">
                <a:solidFill>
                  <a:srgbClr val="000000"/>
                </a:solidFill>
                <a:round/>
                <a:headEnd/>
                <a:tailEnd/>
              </a:ln>
            </p:spPr>
            <p:txBody>
              <a:bodyPr/>
              <a:lstStyle/>
              <a:p>
                <a:endParaRPr lang="en-US"/>
              </a:p>
            </p:txBody>
          </p:sp>
          <p:sp>
            <p:nvSpPr>
              <p:cNvPr id="26817" name="Freeform 56"/>
              <p:cNvSpPr>
                <a:spLocks noEditPoints="1"/>
              </p:cNvSpPr>
              <p:nvPr/>
            </p:nvSpPr>
            <p:spPr bwMode="auto">
              <a:xfrm>
                <a:off x="4613" y="1810"/>
                <a:ext cx="61" cy="69"/>
              </a:xfrm>
              <a:custGeom>
                <a:avLst/>
                <a:gdLst>
                  <a:gd name="T0" fmla="*/ 14 w 57"/>
                  <a:gd name="T1" fmla="*/ 40 h 65"/>
                  <a:gd name="T2" fmla="*/ 14 w 57"/>
                  <a:gd name="T3" fmla="*/ 47 h 65"/>
                  <a:gd name="T4" fmla="*/ 14 w 57"/>
                  <a:gd name="T5" fmla="*/ 51 h 65"/>
                  <a:gd name="T6" fmla="*/ 14 w 57"/>
                  <a:gd name="T7" fmla="*/ 55 h 65"/>
                  <a:gd name="T8" fmla="*/ 18 w 57"/>
                  <a:gd name="T9" fmla="*/ 59 h 65"/>
                  <a:gd name="T10" fmla="*/ 22 w 57"/>
                  <a:gd name="T11" fmla="*/ 65 h 65"/>
                  <a:gd name="T12" fmla="*/ 32 w 57"/>
                  <a:gd name="T13" fmla="*/ 65 h 65"/>
                  <a:gd name="T14" fmla="*/ 36 w 57"/>
                  <a:gd name="T15" fmla="*/ 65 h 65"/>
                  <a:gd name="T16" fmla="*/ 43 w 57"/>
                  <a:gd name="T17" fmla="*/ 65 h 65"/>
                  <a:gd name="T18" fmla="*/ 47 w 57"/>
                  <a:gd name="T19" fmla="*/ 59 h 65"/>
                  <a:gd name="T20" fmla="*/ 56 w 57"/>
                  <a:gd name="T21" fmla="*/ 51 h 65"/>
                  <a:gd name="T22" fmla="*/ 61 w 57"/>
                  <a:gd name="T23" fmla="*/ 55 h 65"/>
                  <a:gd name="T24" fmla="*/ 47 w 57"/>
                  <a:gd name="T25" fmla="*/ 65 h 65"/>
                  <a:gd name="T26" fmla="*/ 32 w 57"/>
                  <a:gd name="T27" fmla="*/ 73 h 65"/>
                  <a:gd name="T28" fmla="*/ 22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10 w 57"/>
                  <a:gd name="T41" fmla="*/ 27 h 65"/>
                  <a:gd name="T42" fmla="*/ 14 w 57"/>
                  <a:gd name="T43" fmla="*/ 14 h 65"/>
                  <a:gd name="T44" fmla="*/ 22 w 57"/>
                  <a:gd name="T45" fmla="*/ 4 h 65"/>
                  <a:gd name="T46" fmla="*/ 36 w 57"/>
                  <a:gd name="T47" fmla="*/ 0 h 65"/>
                  <a:gd name="T48" fmla="*/ 47 w 57"/>
                  <a:gd name="T49" fmla="*/ 0 h 65"/>
                  <a:gd name="T50" fmla="*/ 56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1 w 57"/>
                  <a:gd name="T63" fmla="*/ 32 h 65"/>
                  <a:gd name="T64" fmla="*/ 36 w 57"/>
                  <a:gd name="T65" fmla="*/ 36 h 65"/>
                  <a:gd name="T66" fmla="*/ 28 w 57"/>
                  <a:gd name="T67" fmla="*/ 40 h 65"/>
                  <a:gd name="T68" fmla="*/ 14 w 57"/>
                  <a:gd name="T69" fmla="*/ 40 h 65"/>
                  <a:gd name="T70" fmla="*/ 14 w 57"/>
                  <a:gd name="T71" fmla="*/ 40 h 65"/>
                  <a:gd name="T72" fmla="*/ 22 w 57"/>
                  <a:gd name="T73" fmla="*/ 36 h 65"/>
                  <a:gd name="T74" fmla="*/ 32 w 57"/>
                  <a:gd name="T75" fmla="*/ 32 h 65"/>
                  <a:gd name="T76" fmla="*/ 43 w 57"/>
                  <a:gd name="T77" fmla="*/ 27 h 65"/>
                  <a:gd name="T78" fmla="*/ 47 w 57"/>
                  <a:gd name="T79" fmla="*/ 22 h 65"/>
                  <a:gd name="T80" fmla="*/ 51 w 57"/>
                  <a:gd name="T81" fmla="*/ 18 h 65"/>
                  <a:gd name="T82" fmla="*/ 51 w 57"/>
                  <a:gd name="T83" fmla="*/ 8 h 65"/>
                  <a:gd name="T84" fmla="*/ 51 w 57"/>
                  <a:gd name="T85" fmla="*/ 8 h 65"/>
                  <a:gd name="T86" fmla="*/ 51 w 57"/>
                  <a:gd name="T87" fmla="*/ 4 h 65"/>
                  <a:gd name="T88" fmla="*/ 47 w 57"/>
                  <a:gd name="T89" fmla="*/ 4 h 65"/>
                  <a:gd name="T90" fmla="*/ 47 w 57"/>
                  <a:gd name="T91" fmla="*/ 4 h 65"/>
                  <a:gd name="T92" fmla="*/ 36 w 57"/>
                  <a:gd name="T93" fmla="*/ 4 h 65"/>
                  <a:gd name="T94" fmla="*/ 28 w 57"/>
                  <a:gd name="T95" fmla="*/ 14 h 65"/>
                  <a:gd name="T96" fmla="*/ 18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6" y="53"/>
                    </a:lnTo>
                    <a:lnTo>
                      <a:pt x="20" y="57"/>
                    </a:lnTo>
                    <a:lnTo>
                      <a:pt x="28" y="57"/>
                    </a:lnTo>
                    <a:lnTo>
                      <a:pt x="32" y="57"/>
                    </a:lnTo>
                    <a:lnTo>
                      <a:pt x="37" y="57"/>
                    </a:lnTo>
                    <a:lnTo>
                      <a:pt x="41" y="53"/>
                    </a:lnTo>
                    <a:lnTo>
                      <a:pt x="49" y="45"/>
                    </a:lnTo>
                    <a:lnTo>
                      <a:pt x="53" y="49"/>
                    </a:lnTo>
                    <a:lnTo>
                      <a:pt x="41" y="57"/>
                    </a:lnTo>
                    <a:lnTo>
                      <a:pt x="28" y="65"/>
                    </a:lnTo>
                    <a:lnTo>
                      <a:pt x="20" y="65"/>
                    </a:lnTo>
                    <a:lnTo>
                      <a:pt x="12" y="65"/>
                    </a:lnTo>
                    <a:lnTo>
                      <a:pt x="4" y="61"/>
                    </a:lnTo>
                    <a:lnTo>
                      <a:pt x="0" y="53"/>
                    </a:lnTo>
                    <a:lnTo>
                      <a:pt x="0" y="45"/>
                    </a:lnTo>
                    <a:lnTo>
                      <a:pt x="0" y="32"/>
                    </a:lnTo>
                    <a:lnTo>
                      <a:pt x="8" y="24"/>
                    </a:lnTo>
                    <a:lnTo>
                      <a:pt x="12" y="12"/>
                    </a:lnTo>
                    <a:lnTo>
                      <a:pt x="20" y="4"/>
                    </a:lnTo>
                    <a:lnTo>
                      <a:pt x="32" y="0"/>
                    </a:lnTo>
                    <a:lnTo>
                      <a:pt x="41" y="0"/>
                    </a:lnTo>
                    <a:lnTo>
                      <a:pt x="49" y="0"/>
                    </a:lnTo>
                    <a:lnTo>
                      <a:pt x="53" y="4"/>
                    </a:lnTo>
                    <a:lnTo>
                      <a:pt x="57" y="8"/>
                    </a:lnTo>
                    <a:lnTo>
                      <a:pt x="57" y="16"/>
                    </a:lnTo>
                    <a:lnTo>
                      <a:pt x="53" y="20"/>
                    </a:lnTo>
                    <a:lnTo>
                      <a:pt x="45" y="28"/>
                    </a:lnTo>
                    <a:lnTo>
                      <a:pt x="32" y="32"/>
                    </a:lnTo>
                    <a:lnTo>
                      <a:pt x="24" y="36"/>
                    </a:lnTo>
                    <a:lnTo>
                      <a:pt x="12" y="36"/>
                    </a:lnTo>
                    <a:close/>
                    <a:moveTo>
                      <a:pt x="12" y="36"/>
                    </a:moveTo>
                    <a:lnTo>
                      <a:pt x="20" y="32"/>
                    </a:lnTo>
                    <a:lnTo>
                      <a:pt x="28" y="28"/>
                    </a:lnTo>
                    <a:lnTo>
                      <a:pt x="37" y="24"/>
                    </a:lnTo>
                    <a:lnTo>
                      <a:pt x="41" y="20"/>
                    </a:lnTo>
                    <a:lnTo>
                      <a:pt x="45" y="16"/>
                    </a:lnTo>
                    <a:lnTo>
                      <a:pt x="45" y="8"/>
                    </a:lnTo>
                    <a:lnTo>
                      <a:pt x="45" y="4"/>
                    </a:lnTo>
                    <a:lnTo>
                      <a:pt x="41" y="4"/>
                    </a:lnTo>
                    <a:lnTo>
                      <a:pt x="32" y="4"/>
                    </a:lnTo>
                    <a:lnTo>
                      <a:pt x="24" y="12"/>
                    </a:lnTo>
                    <a:lnTo>
                      <a:pt x="16" y="20"/>
                    </a:lnTo>
                    <a:lnTo>
                      <a:pt x="12" y="36"/>
                    </a:lnTo>
                    <a:close/>
                  </a:path>
                </a:pathLst>
              </a:custGeom>
              <a:solidFill>
                <a:srgbClr val="000000"/>
              </a:solidFill>
              <a:ln w="0">
                <a:solidFill>
                  <a:srgbClr val="000000"/>
                </a:solidFill>
                <a:round/>
                <a:headEnd/>
                <a:tailEnd/>
              </a:ln>
            </p:spPr>
            <p:txBody>
              <a:bodyPr/>
              <a:lstStyle/>
              <a:p>
                <a:endParaRPr lang="en-US"/>
              </a:p>
            </p:txBody>
          </p:sp>
          <p:sp>
            <p:nvSpPr>
              <p:cNvPr id="26818" name="Freeform 57"/>
              <p:cNvSpPr>
                <a:spLocks noEditPoints="1"/>
              </p:cNvSpPr>
              <p:nvPr/>
            </p:nvSpPr>
            <p:spPr bwMode="auto">
              <a:xfrm>
                <a:off x="4682" y="1810"/>
                <a:ext cx="74" cy="69"/>
              </a:xfrm>
              <a:custGeom>
                <a:avLst/>
                <a:gdLst>
                  <a:gd name="T0" fmla="*/ 65 w 69"/>
                  <a:gd name="T1" fmla="*/ 55 h 65"/>
                  <a:gd name="T2" fmla="*/ 61 w 69"/>
                  <a:gd name="T3" fmla="*/ 65 h 65"/>
                  <a:gd name="T4" fmla="*/ 61 w 69"/>
                  <a:gd name="T5" fmla="*/ 65 h 65"/>
                  <a:gd name="T6" fmla="*/ 61 w 69"/>
                  <a:gd name="T7" fmla="*/ 69 h 65"/>
                  <a:gd name="T8" fmla="*/ 65 w 69"/>
                  <a:gd name="T9" fmla="*/ 69 h 65"/>
                  <a:gd name="T10" fmla="*/ 70 w 69"/>
                  <a:gd name="T11" fmla="*/ 65 h 65"/>
                  <a:gd name="T12" fmla="*/ 75 w 69"/>
                  <a:gd name="T13" fmla="*/ 59 h 65"/>
                  <a:gd name="T14" fmla="*/ 65 w 69"/>
                  <a:gd name="T15" fmla="*/ 73 h 65"/>
                  <a:gd name="T16" fmla="*/ 57 w 69"/>
                  <a:gd name="T17" fmla="*/ 73 h 65"/>
                  <a:gd name="T18" fmla="*/ 50 w 69"/>
                  <a:gd name="T19" fmla="*/ 73 h 65"/>
                  <a:gd name="T20" fmla="*/ 46 w 69"/>
                  <a:gd name="T21" fmla="*/ 69 h 65"/>
                  <a:gd name="T22" fmla="*/ 50 w 69"/>
                  <a:gd name="T23" fmla="*/ 59 h 65"/>
                  <a:gd name="T24" fmla="*/ 42 w 69"/>
                  <a:gd name="T25" fmla="*/ 65 h 65"/>
                  <a:gd name="T26" fmla="*/ 23 w 69"/>
                  <a:gd name="T27" fmla="*/ 73 h 65"/>
                  <a:gd name="T28" fmla="*/ 10 w 69"/>
                  <a:gd name="T29" fmla="*/ 73 h 65"/>
                  <a:gd name="T30" fmla="*/ 0 w 69"/>
                  <a:gd name="T31" fmla="*/ 65 h 65"/>
                  <a:gd name="T32" fmla="*/ 4 w 69"/>
                  <a:gd name="T33" fmla="*/ 40 h 65"/>
                  <a:gd name="T34" fmla="*/ 18 w 69"/>
                  <a:gd name="T35" fmla="*/ 18 h 65"/>
                  <a:gd name="T36" fmla="*/ 42 w 69"/>
                  <a:gd name="T37" fmla="*/ 0 h 65"/>
                  <a:gd name="T38" fmla="*/ 57 w 69"/>
                  <a:gd name="T39" fmla="*/ 0 h 65"/>
                  <a:gd name="T40" fmla="*/ 61 w 69"/>
                  <a:gd name="T41" fmla="*/ 4 h 65"/>
                  <a:gd name="T42" fmla="*/ 65 w 69"/>
                  <a:gd name="T43" fmla="*/ 4 h 65"/>
                  <a:gd name="T44" fmla="*/ 50 w 69"/>
                  <a:gd name="T45" fmla="*/ 4 h 65"/>
                  <a:gd name="T46" fmla="*/ 36 w 69"/>
                  <a:gd name="T47" fmla="*/ 8 h 65"/>
                  <a:gd name="T48" fmla="*/ 23 w 69"/>
                  <a:gd name="T49" fmla="*/ 27 h 65"/>
                  <a:gd name="T50" fmla="*/ 14 w 69"/>
                  <a:gd name="T51" fmla="*/ 55 h 65"/>
                  <a:gd name="T52" fmla="*/ 18 w 69"/>
                  <a:gd name="T53" fmla="*/ 65 h 65"/>
                  <a:gd name="T54" fmla="*/ 23 w 69"/>
                  <a:gd name="T55" fmla="*/ 69 h 65"/>
                  <a:gd name="T56" fmla="*/ 46 w 69"/>
                  <a:gd name="T57" fmla="*/ 55 h 65"/>
                  <a:gd name="T58" fmla="*/ 61 w 69"/>
                  <a:gd name="T59" fmla="*/ 18 h 65"/>
                  <a:gd name="T60" fmla="*/ 57 w 69"/>
                  <a:gd name="T61" fmla="*/ 4 h 65"/>
                  <a:gd name="T62" fmla="*/ 50 w 69"/>
                  <a:gd name="T63" fmla="*/ 4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5"/>
                  <a:gd name="T98" fmla="*/ 69 w 69"/>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5">
                    <a:moveTo>
                      <a:pt x="69" y="0"/>
                    </a:moveTo>
                    <a:lnTo>
                      <a:pt x="57" y="49"/>
                    </a:lnTo>
                    <a:lnTo>
                      <a:pt x="53" y="57"/>
                    </a:lnTo>
                    <a:lnTo>
                      <a:pt x="53" y="61"/>
                    </a:lnTo>
                    <a:lnTo>
                      <a:pt x="57" y="61"/>
                    </a:lnTo>
                    <a:lnTo>
                      <a:pt x="61" y="57"/>
                    </a:lnTo>
                    <a:lnTo>
                      <a:pt x="61" y="49"/>
                    </a:lnTo>
                    <a:lnTo>
                      <a:pt x="65" y="53"/>
                    </a:lnTo>
                    <a:lnTo>
                      <a:pt x="61" y="57"/>
                    </a:lnTo>
                    <a:lnTo>
                      <a:pt x="57" y="65"/>
                    </a:lnTo>
                    <a:lnTo>
                      <a:pt x="53" y="65"/>
                    </a:lnTo>
                    <a:lnTo>
                      <a:pt x="49" y="65"/>
                    </a:lnTo>
                    <a:lnTo>
                      <a:pt x="44" y="65"/>
                    </a:lnTo>
                    <a:lnTo>
                      <a:pt x="40" y="65"/>
                    </a:lnTo>
                    <a:lnTo>
                      <a:pt x="40" y="61"/>
                    </a:lnTo>
                    <a:lnTo>
                      <a:pt x="44" y="57"/>
                    </a:lnTo>
                    <a:lnTo>
                      <a:pt x="44" y="53"/>
                    </a:lnTo>
                    <a:lnTo>
                      <a:pt x="44" y="45"/>
                    </a:lnTo>
                    <a:lnTo>
                      <a:pt x="36" y="57"/>
                    </a:lnTo>
                    <a:lnTo>
                      <a:pt x="28" y="65"/>
                    </a:lnTo>
                    <a:lnTo>
                      <a:pt x="20" y="65"/>
                    </a:lnTo>
                    <a:lnTo>
                      <a:pt x="16" y="65"/>
                    </a:lnTo>
                    <a:lnTo>
                      <a:pt x="8" y="65"/>
                    </a:lnTo>
                    <a:lnTo>
                      <a:pt x="4" y="61"/>
                    </a:lnTo>
                    <a:lnTo>
                      <a:pt x="0" y="57"/>
                    </a:lnTo>
                    <a:lnTo>
                      <a:pt x="0" y="49"/>
                    </a:lnTo>
                    <a:lnTo>
                      <a:pt x="4" y="36"/>
                    </a:lnTo>
                    <a:lnTo>
                      <a:pt x="8" y="24"/>
                    </a:lnTo>
                    <a:lnTo>
                      <a:pt x="16" y="16"/>
                    </a:lnTo>
                    <a:lnTo>
                      <a:pt x="24" y="4"/>
                    </a:lnTo>
                    <a:lnTo>
                      <a:pt x="36" y="0"/>
                    </a:lnTo>
                    <a:lnTo>
                      <a:pt x="44" y="0"/>
                    </a:lnTo>
                    <a:lnTo>
                      <a:pt x="49" y="0"/>
                    </a:lnTo>
                    <a:lnTo>
                      <a:pt x="53" y="4"/>
                    </a:lnTo>
                    <a:lnTo>
                      <a:pt x="57" y="12"/>
                    </a:lnTo>
                    <a:lnTo>
                      <a:pt x="57" y="4"/>
                    </a:lnTo>
                    <a:lnTo>
                      <a:pt x="69" y="0"/>
                    </a:lnTo>
                    <a:close/>
                    <a:moveTo>
                      <a:pt x="44" y="4"/>
                    </a:moveTo>
                    <a:lnTo>
                      <a:pt x="36" y="4"/>
                    </a:lnTo>
                    <a:lnTo>
                      <a:pt x="32" y="8"/>
                    </a:lnTo>
                    <a:lnTo>
                      <a:pt x="24" y="16"/>
                    </a:lnTo>
                    <a:lnTo>
                      <a:pt x="20" y="24"/>
                    </a:lnTo>
                    <a:lnTo>
                      <a:pt x="16" y="36"/>
                    </a:lnTo>
                    <a:lnTo>
                      <a:pt x="12" y="49"/>
                    </a:lnTo>
                    <a:lnTo>
                      <a:pt x="12" y="53"/>
                    </a:lnTo>
                    <a:lnTo>
                      <a:pt x="16" y="57"/>
                    </a:lnTo>
                    <a:lnTo>
                      <a:pt x="20" y="57"/>
                    </a:lnTo>
                    <a:lnTo>
                      <a:pt x="20" y="61"/>
                    </a:lnTo>
                    <a:lnTo>
                      <a:pt x="32" y="57"/>
                    </a:lnTo>
                    <a:lnTo>
                      <a:pt x="40" y="49"/>
                    </a:lnTo>
                    <a:lnTo>
                      <a:pt x="49" y="32"/>
                    </a:lnTo>
                    <a:lnTo>
                      <a:pt x="53" y="16"/>
                    </a:lnTo>
                    <a:lnTo>
                      <a:pt x="53" y="8"/>
                    </a:lnTo>
                    <a:lnTo>
                      <a:pt x="49" y="4"/>
                    </a:lnTo>
                    <a:lnTo>
                      <a:pt x="44" y="4"/>
                    </a:lnTo>
                    <a:close/>
                  </a:path>
                </a:pathLst>
              </a:custGeom>
              <a:solidFill>
                <a:srgbClr val="000000"/>
              </a:solidFill>
              <a:ln w="0">
                <a:solidFill>
                  <a:srgbClr val="000000"/>
                </a:solidFill>
                <a:round/>
                <a:headEnd/>
                <a:tailEnd/>
              </a:ln>
            </p:spPr>
            <p:txBody>
              <a:bodyPr/>
              <a:lstStyle/>
              <a:p>
                <a:endParaRPr lang="en-US"/>
              </a:p>
            </p:txBody>
          </p:sp>
          <p:sp>
            <p:nvSpPr>
              <p:cNvPr id="26819" name="Freeform 58"/>
              <p:cNvSpPr>
                <a:spLocks/>
              </p:cNvSpPr>
              <p:nvPr/>
            </p:nvSpPr>
            <p:spPr bwMode="auto">
              <a:xfrm>
                <a:off x="4760" y="1789"/>
                <a:ext cx="38" cy="90"/>
              </a:xfrm>
              <a:custGeom>
                <a:avLst/>
                <a:gdLst>
                  <a:gd name="T0" fmla="*/ 36 w 36"/>
                  <a:gd name="T1" fmla="*/ 0 h 85"/>
                  <a:gd name="T2" fmla="*/ 26 w 36"/>
                  <a:gd name="T3" fmla="*/ 22 h 85"/>
                  <a:gd name="T4" fmla="*/ 40 w 36"/>
                  <a:gd name="T5" fmla="*/ 22 h 85"/>
                  <a:gd name="T6" fmla="*/ 40 w 36"/>
                  <a:gd name="T7" fmla="*/ 26 h 85"/>
                  <a:gd name="T8" fmla="*/ 26 w 36"/>
                  <a:gd name="T9" fmla="*/ 26 h 85"/>
                  <a:gd name="T10" fmla="*/ 14 w 36"/>
                  <a:gd name="T11" fmla="*/ 77 h 85"/>
                  <a:gd name="T12" fmla="*/ 14 w 36"/>
                  <a:gd name="T13" fmla="*/ 87 h 85"/>
                  <a:gd name="T14" fmla="*/ 8 w 36"/>
                  <a:gd name="T15" fmla="*/ 87 h 85"/>
                  <a:gd name="T16" fmla="*/ 8 w 36"/>
                  <a:gd name="T17" fmla="*/ 91 h 85"/>
                  <a:gd name="T18" fmla="*/ 8 w 36"/>
                  <a:gd name="T19" fmla="*/ 91 h 85"/>
                  <a:gd name="T20" fmla="*/ 14 w 36"/>
                  <a:gd name="T21" fmla="*/ 91 h 85"/>
                  <a:gd name="T22" fmla="*/ 14 w 36"/>
                  <a:gd name="T23" fmla="*/ 91 h 85"/>
                  <a:gd name="T24" fmla="*/ 14 w 36"/>
                  <a:gd name="T25" fmla="*/ 91 h 85"/>
                  <a:gd name="T26" fmla="*/ 18 w 36"/>
                  <a:gd name="T27" fmla="*/ 87 h 85"/>
                  <a:gd name="T28" fmla="*/ 18 w 36"/>
                  <a:gd name="T29" fmla="*/ 87 h 85"/>
                  <a:gd name="T30" fmla="*/ 22 w 36"/>
                  <a:gd name="T31" fmla="*/ 77 h 85"/>
                  <a:gd name="T32" fmla="*/ 26 w 36"/>
                  <a:gd name="T33" fmla="*/ 82 h 85"/>
                  <a:gd name="T34" fmla="*/ 18 w 36"/>
                  <a:gd name="T35" fmla="*/ 91 h 85"/>
                  <a:gd name="T36" fmla="*/ 14 w 36"/>
                  <a:gd name="T37" fmla="*/ 95 h 85"/>
                  <a:gd name="T38" fmla="*/ 8 w 36"/>
                  <a:gd name="T39" fmla="*/ 95 h 85"/>
                  <a:gd name="T40" fmla="*/ 4 w 36"/>
                  <a:gd name="T41" fmla="*/ 95 h 85"/>
                  <a:gd name="T42" fmla="*/ 4 w 36"/>
                  <a:gd name="T43" fmla="*/ 95 h 85"/>
                  <a:gd name="T44" fmla="*/ 0 w 36"/>
                  <a:gd name="T45" fmla="*/ 95 h 85"/>
                  <a:gd name="T46" fmla="*/ 0 w 36"/>
                  <a:gd name="T47" fmla="*/ 91 h 85"/>
                  <a:gd name="T48" fmla="*/ 0 w 36"/>
                  <a:gd name="T49" fmla="*/ 91 h 85"/>
                  <a:gd name="T50" fmla="*/ 0 w 36"/>
                  <a:gd name="T51" fmla="*/ 82 h 85"/>
                  <a:gd name="T52" fmla="*/ 0 w 36"/>
                  <a:gd name="T53" fmla="*/ 77 h 85"/>
                  <a:gd name="T54" fmla="*/ 14 w 36"/>
                  <a:gd name="T55" fmla="*/ 26 h 85"/>
                  <a:gd name="T56" fmla="*/ 0 w 36"/>
                  <a:gd name="T57" fmla="*/ 26 h 85"/>
                  <a:gd name="T58" fmla="*/ 4 w 36"/>
                  <a:gd name="T59" fmla="*/ 26 h 85"/>
                  <a:gd name="T60" fmla="*/ 8 w 36"/>
                  <a:gd name="T61" fmla="*/ 22 h 85"/>
                  <a:gd name="T62" fmla="*/ 18 w 36"/>
                  <a:gd name="T63" fmla="*/ 18 h 85"/>
                  <a:gd name="T64" fmla="*/ 22 w 36"/>
                  <a:gd name="T65" fmla="*/ 14 h 85"/>
                  <a:gd name="T66" fmla="*/ 32 w 36"/>
                  <a:gd name="T67" fmla="*/ 0 h 85"/>
                  <a:gd name="T68" fmla="*/ 36 w 36"/>
                  <a:gd name="T69" fmla="*/ 0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
                  <a:gd name="T106" fmla="*/ 0 h 85"/>
                  <a:gd name="T107" fmla="*/ 36 w 36"/>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 h="85">
                    <a:moveTo>
                      <a:pt x="32" y="0"/>
                    </a:moveTo>
                    <a:lnTo>
                      <a:pt x="24" y="20"/>
                    </a:lnTo>
                    <a:lnTo>
                      <a:pt x="36" y="20"/>
                    </a:lnTo>
                    <a:lnTo>
                      <a:pt x="36" y="24"/>
                    </a:lnTo>
                    <a:lnTo>
                      <a:pt x="24" y="24"/>
                    </a:lnTo>
                    <a:lnTo>
                      <a:pt x="12" y="69"/>
                    </a:lnTo>
                    <a:lnTo>
                      <a:pt x="12" y="77"/>
                    </a:lnTo>
                    <a:lnTo>
                      <a:pt x="8" y="77"/>
                    </a:lnTo>
                    <a:lnTo>
                      <a:pt x="8" y="81"/>
                    </a:lnTo>
                    <a:lnTo>
                      <a:pt x="12" y="81"/>
                    </a:lnTo>
                    <a:lnTo>
                      <a:pt x="16" y="77"/>
                    </a:lnTo>
                    <a:lnTo>
                      <a:pt x="20" y="69"/>
                    </a:lnTo>
                    <a:lnTo>
                      <a:pt x="24" y="73"/>
                    </a:lnTo>
                    <a:lnTo>
                      <a:pt x="16" y="81"/>
                    </a:lnTo>
                    <a:lnTo>
                      <a:pt x="12" y="85"/>
                    </a:lnTo>
                    <a:lnTo>
                      <a:pt x="8" y="85"/>
                    </a:lnTo>
                    <a:lnTo>
                      <a:pt x="4" y="85"/>
                    </a:lnTo>
                    <a:lnTo>
                      <a:pt x="0" y="85"/>
                    </a:lnTo>
                    <a:lnTo>
                      <a:pt x="0" y="81"/>
                    </a:lnTo>
                    <a:lnTo>
                      <a:pt x="0" y="73"/>
                    </a:lnTo>
                    <a:lnTo>
                      <a:pt x="0" y="69"/>
                    </a:lnTo>
                    <a:lnTo>
                      <a:pt x="12" y="24"/>
                    </a:lnTo>
                    <a:lnTo>
                      <a:pt x="0" y="24"/>
                    </a:lnTo>
                    <a:lnTo>
                      <a:pt x="4" y="24"/>
                    </a:lnTo>
                    <a:lnTo>
                      <a:pt x="8" y="20"/>
                    </a:lnTo>
                    <a:lnTo>
                      <a:pt x="16" y="16"/>
                    </a:lnTo>
                    <a:lnTo>
                      <a:pt x="20" y="12"/>
                    </a:lnTo>
                    <a:lnTo>
                      <a:pt x="28" y="0"/>
                    </a:lnTo>
                    <a:lnTo>
                      <a:pt x="32" y="0"/>
                    </a:lnTo>
                    <a:close/>
                  </a:path>
                </a:pathLst>
              </a:custGeom>
              <a:solidFill>
                <a:srgbClr val="000000"/>
              </a:solidFill>
              <a:ln w="0">
                <a:solidFill>
                  <a:srgbClr val="000000"/>
                </a:solidFill>
                <a:round/>
                <a:headEnd/>
                <a:tailEnd/>
              </a:ln>
            </p:spPr>
            <p:txBody>
              <a:bodyPr/>
              <a:lstStyle/>
              <a:p>
                <a:endParaRPr lang="en-US"/>
              </a:p>
            </p:txBody>
          </p:sp>
          <p:pic>
            <p:nvPicPr>
              <p:cNvPr id="26820" name="Picture 59"/>
              <p:cNvPicPr>
                <a:picLocks noChangeAspect="1" noChangeArrowheads="1"/>
              </p:cNvPicPr>
              <p:nvPr/>
            </p:nvPicPr>
            <p:blipFill>
              <a:blip r:embed="rId12" cstate="print"/>
              <a:srcRect/>
              <a:stretch>
                <a:fillRect/>
              </a:stretch>
            </p:blipFill>
            <p:spPr bwMode="auto">
              <a:xfrm>
                <a:off x="4816" y="1768"/>
                <a:ext cx="34" cy="150"/>
              </a:xfrm>
              <a:prstGeom prst="rect">
                <a:avLst/>
              </a:prstGeom>
              <a:noFill/>
              <a:ln w="9525">
                <a:noFill/>
                <a:miter lim="800000"/>
                <a:headEnd/>
                <a:tailEnd/>
              </a:ln>
            </p:spPr>
          </p:pic>
          <p:pic>
            <p:nvPicPr>
              <p:cNvPr id="26821" name="Picture 60"/>
              <p:cNvPicPr>
                <a:picLocks noChangeAspect="1" noChangeArrowheads="1"/>
              </p:cNvPicPr>
              <p:nvPr/>
            </p:nvPicPr>
            <p:blipFill>
              <a:blip r:embed="rId13" cstate="print"/>
              <a:srcRect/>
              <a:stretch>
                <a:fillRect/>
              </a:stretch>
            </p:blipFill>
            <p:spPr bwMode="auto">
              <a:xfrm>
                <a:off x="4816" y="1768"/>
                <a:ext cx="34" cy="150"/>
              </a:xfrm>
              <a:prstGeom prst="rect">
                <a:avLst/>
              </a:prstGeom>
              <a:noFill/>
              <a:ln w="9525">
                <a:noFill/>
                <a:miter lim="800000"/>
                <a:headEnd/>
                <a:tailEnd/>
              </a:ln>
            </p:spPr>
          </p:pic>
        </p:grpSp>
        <p:sp>
          <p:nvSpPr>
            <p:cNvPr id="789630" name="Rectangle 126"/>
            <p:cNvSpPr>
              <a:spLocks noChangeArrowheads="1"/>
            </p:cNvSpPr>
            <p:nvPr/>
          </p:nvSpPr>
          <p:spPr bwMode="auto">
            <a:xfrm>
              <a:off x="2819400" y="685800"/>
              <a:ext cx="5562600" cy="381000"/>
            </a:xfrm>
            <a:prstGeom prst="rect">
              <a:avLst/>
            </a:prstGeom>
            <a:noFill/>
            <a:ln w="38100">
              <a:solidFill>
                <a:schemeClr val="accent2"/>
              </a:solidFill>
              <a:miter lim="800000"/>
              <a:headEnd/>
              <a:tailEnd/>
            </a:ln>
          </p:spPr>
          <p:txBody>
            <a:bodyPr wrap="none" anchor="ctr"/>
            <a:lstStyle/>
            <a:p>
              <a:endParaRPr lang="en-US"/>
            </a:p>
          </p:txBody>
        </p:sp>
      </p:grpSp>
      <p:grpSp>
        <p:nvGrpSpPr>
          <p:cNvPr id="4" name="Group 127"/>
          <p:cNvGrpSpPr>
            <a:grpSpLocks/>
          </p:cNvGrpSpPr>
          <p:nvPr/>
        </p:nvGrpSpPr>
        <p:grpSpPr bwMode="auto">
          <a:xfrm>
            <a:off x="3505200" y="1244600"/>
            <a:ext cx="5410200" cy="431800"/>
            <a:chOff x="2208" y="784"/>
            <a:chExt cx="3408" cy="272"/>
          </a:xfrm>
        </p:grpSpPr>
        <p:sp>
          <p:nvSpPr>
            <p:cNvPr id="26707" name="Freeform 128"/>
            <p:cNvSpPr>
              <a:spLocks/>
            </p:cNvSpPr>
            <p:nvPr/>
          </p:nvSpPr>
          <p:spPr bwMode="auto">
            <a:xfrm>
              <a:off x="2305" y="863"/>
              <a:ext cx="77" cy="107"/>
            </a:xfrm>
            <a:custGeom>
              <a:avLst/>
              <a:gdLst>
                <a:gd name="T0" fmla="*/ 42 w 72"/>
                <a:gd name="T1" fmla="*/ 59 h 101"/>
                <a:gd name="T2" fmla="*/ 14 w 72"/>
                <a:gd name="T3" fmla="*/ 113 h 101"/>
                <a:gd name="T4" fmla="*/ 0 w 72"/>
                <a:gd name="T5" fmla="*/ 113 h 101"/>
                <a:gd name="T6" fmla="*/ 36 w 72"/>
                <a:gd name="T7" fmla="*/ 37 h 101"/>
                <a:gd name="T8" fmla="*/ 36 w 72"/>
                <a:gd name="T9" fmla="*/ 32 h 101"/>
                <a:gd name="T10" fmla="*/ 32 w 72"/>
                <a:gd name="T11" fmla="*/ 22 h 101"/>
                <a:gd name="T12" fmla="*/ 28 w 72"/>
                <a:gd name="T13" fmla="*/ 14 h 101"/>
                <a:gd name="T14" fmla="*/ 22 w 72"/>
                <a:gd name="T15" fmla="*/ 14 h 101"/>
                <a:gd name="T16" fmla="*/ 18 w 72"/>
                <a:gd name="T17" fmla="*/ 8 h 101"/>
                <a:gd name="T18" fmla="*/ 14 w 72"/>
                <a:gd name="T19" fmla="*/ 14 h 101"/>
                <a:gd name="T20" fmla="*/ 14 w 72"/>
                <a:gd name="T21" fmla="*/ 14 h 101"/>
                <a:gd name="T22" fmla="*/ 10 w 72"/>
                <a:gd name="T23" fmla="*/ 18 h 101"/>
                <a:gd name="T24" fmla="*/ 10 w 72"/>
                <a:gd name="T25" fmla="*/ 22 h 101"/>
                <a:gd name="T26" fmla="*/ 4 w 72"/>
                <a:gd name="T27" fmla="*/ 22 h 101"/>
                <a:gd name="T28" fmla="*/ 4 w 72"/>
                <a:gd name="T29" fmla="*/ 14 h 101"/>
                <a:gd name="T30" fmla="*/ 10 w 72"/>
                <a:gd name="T31" fmla="*/ 4 h 101"/>
                <a:gd name="T32" fmla="*/ 14 w 72"/>
                <a:gd name="T33" fmla="*/ 0 h 101"/>
                <a:gd name="T34" fmla="*/ 18 w 72"/>
                <a:gd name="T35" fmla="*/ 0 h 101"/>
                <a:gd name="T36" fmla="*/ 28 w 72"/>
                <a:gd name="T37" fmla="*/ 0 h 101"/>
                <a:gd name="T38" fmla="*/ 28 w 72"/>
                <a:gd name="T39" fmla="*/ 4 h 101"/>
                <a:gd name="T40" fmla="*/ 36 w 72"/>
                <a:gd name="T41" fmla="*/ 14 h 101"/>
                <a:gd name="T42" fmla="*/ 42 w 72"/>
                <a:gd name="T43" fmla="*/ 26 h 101"/>
                <a:gd name="T44" fmla="*/ 50 w 72"/>
                <a:gd name="T45" fmla="*/ 82 h 101"/>
                <a:gd name="T46" fmla="*/ 55 w 72"/>
                <a:gd name="T47" fmla="*/ 91 h 101"/>
                <a:gd name="T48" fmla="*/ 60 w 72"/>
                <a:gd name="T49" fmla="*/ 100 h 101"/>
                <a:gd name="T50" fmla="*/ 64 w 72"/>
                <a:gd name="T51" fmla="*/ 100 h 101"/>
                <a:gd name="T52" fmla="*/ 68 w 72"/>
                <a:gd name="T53" fmla="*/ 105 h 101"/>
                <a:gd name="T54" fmla="*/ 68 w 72"/>
                <a:gd name="T55" fmla="*/ 100 h 101"/>
                <a:gd name="T56" fmla="*/ 73 w 72"/>
                <a:gd name="T57" fmla="*/ 100 h 101"/>
                <a:gd name="T58" fmla="*/ 78 w 72"/>
                <a:gd name="T59" fmla="*/ 95 h 101"/>
                <a:gd name="T60" fmla="*/ 78 w 72"/>
                <a:gd name="T61" fmla="*/ 91 h 101"/>
                <a:gd name="T62" fmla="*/ 82 w 72"/>
                <a:gd name="T63" fmla="*/ 91 h 101"/>
                <a:gd name="T64" fmla="*/ 82 w 72"/>
                <a:gd name="T65" fmla="*/ 91 h 101"/>
                <a:gd name="T66" fmla="*/ 82 w 72"/>
                <a:gd name="T67" fmla="*/ 91 h 101"/>
                <a:gd name="T68" fmla="*/ 78 w 72"/>
                <a:gd name="T69" fmla="*/ 100 h 101"/>
                <a:gd name="T70" fmla="*/ 78 w 72"/>
                <a:gd name="T71" fmla="*/ 109 h 101"/>
                <a:gd name="T72" fmla="*/ 73 w 72"/>
                <a:gd name="T73" fmla="*/ 113 h 101"/>
                <a:gd name="T74" fmla="*/ 64 w 72"/>
                <a:gd name="T75" fmla="*/ 113 h 101"/>
                <a:gd name="T76" fmla="*/ 60 w 72"/>
                <a:gd name="T77" fmla="*/ 113 h 101"/>
                <a:gd name="T78" fmla="*/ 55 w 72"/>
                <a:gd name="T79" fmla="*/ 109 h 101"/>
                <a:gd name="T80" fmla="*/ 50 w 72"/>
                <a:gd name="T81" fmla="*/ 100 h 101"/>
                <a:gd name="T82" fmla="*/ 46 w 72"/>
                <a:gd name="T83" fmla="*/ 87 h 101"/>
                <a:gd name="T84" fmla="*/ 42 w 72"/>
                <a:gd name="T85" fmla="*/ 59 h 1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2"/>
                <a:gd name="T130" fmla="*/ 0 h 101"/>
                <a:gd name="T131" fmla="*/ 72 w 72"/>
                <a:gd name="T132" fmla="*/ 101 h 1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2" h="101">
                  <a:moveTo>
                    <a:pt x="36" y="53"/>
                  </a:moveTo>
                  <a:lnTo>
                    <a:pt x="12" y="101"/>
                  </a:lnTo>
                  <a:lnTo>
                    <a:pt x="0" y="101"/>
                  </a:lnTo>
                  <a:lnTo>
                    <a:pt x="32" y="33"/>
                  </a:lnTo>
                  <a:lnTo>
                    <a:pt x="32" y="28"/>
                  </a:lnTo>
                  <a:lnTo>
                    <a:pt x="28" y="20"/>
                  </a:lnTo>
                  <a:lnTo>
                    <a:pt x="24" y="12"/>
                  </a:lnTo>
                  <a:lnTo>
                    <a:pt x="20" y="12"/>
                  </a:lnTo>
                  <a:lnTo>
                    <a:pt x="16" y="8"/>
                  </a:lnTo>
                  <a:lnTo>
                    <a:pt x="12" y="12"/>
                  </a:lnTo>
                  <a:lnTo>
                    <a:pt x="8" y="16"/>
                  </a:lnTo>
                  <a:lnTo>
                    <a:pt x="8" y="20"/>
                  </a:lnTo>
                  <a:lnTo>
                    <a:pt x="4" y="20"/>
                  </a:lnTo>
                  <a:lnTo>
                    <a:pt x="4" y="12"/>
                  </a:lnTo>
                  <a:lnTo>
                    <a:pt x="8" y="4"/>
                  </a:lnTo>
                  <a:lnTo>
                    <a:pt x="12" y="0"/>
                  </a:lnTo>
                  <a:lnTo>
                    <a:pt x="16" y="0"/>
                  </a:lnTo>
                  <a:lnTo>
                    <a:pt x="24" y="0"/>
                  </a:lnTo>
                  <a:lnTo>
                    <a:pt x="24" y="4"/>
                  </a:lnTo>
                  <a:lnTo>
                    <a:pt x="32" y="12"/>
                  </a:lnTo>
                  <a:lnTo>
                    <a:pt x="36" y="24"/>
                  </a:lnTo>
                  <a:lnTo>
                    <a:pt x="44" y="73"/>
                  </a:lnTo>
                  <a:lnTo>
                    <a:pt x="48" y="81"/>
                  </a:lnTo>
                  <a:lnTo>
                    <a:pt x="52" y="89"/>
                  </a:lnTo>
                  <a:lnTo>
                    <a:pt x="56" y="89"/>
                  </a:lnTo>
                  <a:lnTo>
                    <a:pt x="60" y="93"/>
                  </a:lnTo>
                  <a:lnTo>
                    <a:pt x="60" y="89"/>
                  </a:lnTo>
                  <a:lnTo>
                    <a:pt x="64" y="89"/>
                  </a:lnTo>
                  <a:lnTo>
                    <a:pt x="68" y="85"/>
                  </a:lnTo>
                  <a:lnTo>
                    <a:pt x="68" y="81"/>
                  </a:lnTo>
                  <a:lnTo>
                    <a:pt x="72" y="81"/>
                  </a:lnTo>
                  <a:lnTo>
                    <a:pt x="68" y="89"/>
                  </a:lnTo>
                  <a:lnTo>
                    <a:pt x="68" y="97"/>
                  </a:lnTo>
                  <a:lnTo>
                    <a:pt x="64" y="101"/>
                  </a:lnTo>
                  <a:lnTo>
                    <a:pt x="56" y="101"/>
                  </a:lnTo>
                  <a:lnTo>
                    <a:pt x="52" y="101"/>
                  </a:lnTo>
                  <a:lnTo>
                    <a:pt x="48" y="97"/>
                  </a:lnTo>
                  <a:lnTo>
                    <a:pt x="44" y="89"/>
                  </a:lnTo>
                  <a:lnTo>
                    <a:pt x="40" y="77"/>
                  </a:lnTo>
                  <a:lnTo>
                    <a:pt x="36" y="53"/>
                  </a:lnTo>
                  <a:close/>
                </a:path>
              </a:pathLst>
            </a:custGeom>
            <a:solidFill>
              <a:srgbClr val="000000"/>
            </a:solidFill>
            <a:ln w="0">
              <a:solidFill>
                <a:srgbClr val="000000"/>
              </a:solidFill>
              <a:round/>
              <a:headEnd/>
              <a:tailEnd/>
            </a:ln>
          </p:spPr>
          <p:txBody>
            <a:bodyPr/>
            <a:lstStyle/>
            <a:p>
              <a:endParaRPr lang="en-US"/>
            </a:p>
          </p:txBody>
        </p:sp>
        <p:pic>
          <p:nvPicPr>
            <p:cNvPr id="26708" name="Picture 129"/>
            <p:cNvPicPr>
              <a:picLocks noChangeAspect="1" noChangeArrowheads="1"/>
            </p:cNvPicPr>
            <p:nvPr/>
          </p:nvPicPr>
          <p:blipFill>
            <a:blip r:embed="rId6" cstate="print"/>
            <a:srcRect/>
            <a:stretch>
              <a:fillRect/>
            </a:stretch>
          </p:blipFill>
          <p:spPr bwMode="auto">
            <a:xfrm>
              <a:off x="2464" y="867"/>
              <a:ext cx="65" cy="103"/>
            </a:xfrm>
            <a:prstGeom prst="rect">
              <a:avLst/>
            </a:prstGeom>
            <a:noFill/>
            <a:ln w="9525">
              <a:noFill/>
              <a:miter lim="800000"/>
              <a:headEnd/>
              <a:tailEnd/>
            </a:ln>
          </p:spPr>
        </p:pic>
        <p:pic>
          <p:nvPicPr>
            <p:cNvPr id="26709" name="Picture 130"/>
            <p:cNvPicPr>
              <a:picLocks noChangeAspect="1" noChangeArrowheads="1"/>
            </p:cNvPicPr>
            <p:nvPr/>
          </p:nvPicPr>
          <p:blipFill>
            <a:blip r:embed="rId7" cstate="print"/>
            <a:srcRect/>
            <a:stretch>
              <a:fillRect/>
            </a:stretch>
          </p:blipFill>
          <p:spPr bwMode="auto">
            <a:xfrm>
              <a:off x="2464" y="867"/>
              <a:ext cx="65" cy="103"/>
            </a:xfrm>
            <a:prstGeom prst="rect">
              <a:avLst/>
            </a:prstGeom>
            <a:noFill/>
            <a:ln w="9525">
              <a:noFill/>
              <a:miter lim="800000"/>
              <a:headEnd/>
              <a:tailEnd/>
            </a:ln>
          </p:spPr>
        </p:pic>
        <p:sp>
          <p:nvSpPr>
            <p:cNvPr id="26710" name="Freeform 131"/>
            <p:cNvSpPr>
              <a:spLocks noEditPoints="1"/>
            </p:cNvSpPr>
            <p:nvPr/>
          </p:nvSpPr>
          <p:spPr bwMode="auto">
            <a:xfrm>
              <a:off x="2546" y="902"/>
              <a:ext cx="56" cy="68"/>
            </a:xfrm>
            <a:custGeom>
              <a:avLst/>
              <a:gdLst>
                <a:gd name="T0" fmla="*/ 15 w 53"/>
                <a:gd name="T1" fmla="*/ 40 h 64"/>
                <a:gd name="T2" fmla="*/ 15 w 53"/>
                <a:gd name="T3" fmla="*/ 45 h 64"/>
                <a:gd name="T4" fmla="*/ 15 w 53"/>
                <a:gd name="T5" fmla="*/ 45 h 64"/>
                <a:gd name="T6" fmla="*/ 15 w 53"/>
                <a:gd name="T7" fmla="*/ 54 h 64"/>
                <a:gd name="T8" fmla="*/ 19 w 53"/>
                <a:gd name="T9" fmla="*/ 58 h 64"/>
                <a:gd name="T10" fmla="*/ 23 w 53"/>
                <a:gd name="T11" fmla="*/ 63 h 64"/>
                <a:gd name="T12" fmla="*/ 27 w 53"/>
                <a:gd name="T13" fmla="*/ 63 h 64"/>
                <a:gd name="T14" fmla="*/ 33 w 53"/>
                <a:gd name="T15" fmla="*/ 63 h 64"/>
                <a:gd name="T16" fmla="*/ 37 w 53"/>
                <a:gd name="T17" fmla="*/ 63 h 64"/>
                <a:gd name="T18" fmla="*/ 45 w 53"/>
                <a:gd name="T19" fmla="*/ 58 h 64"/>
                <a:gd name="T20" fmla="*/ 55 w 53"/>
                <a:gd name="T21" fmla="*/ 50 h 64"/>
                <a:gd name="T22" fmla="*/ 55 w 53"/>
                <a:gd name="T23" fmla="*/ 54 h 64"/>
                <a:gd name="T24" fmla="*/ 41 w 53"/>
                <a:gd name="T25" fmla="*/ 63 h 64"/>
                <a:gd name="T26" fmla="*/ 33 w 53"/>
                <a:gd name="T27" fmla="*/ 72 h 64"/>
                <a:gd name="T28" fmla="*/ 19 w 53"/>
                <a:gd name="T29" fmla="*/ 72 h 64"/>
                <a:gd name="T30" fmla="*/ 11 w 53"/>
                <a:gd name="T31" fmla="*/ 72 h 64"/>
                <a:gd name="T32" fmla="*/ 5 w 53"/>
                <a:gd name="T33" fmla="*/ 68 h 64"/>
                <a:gd name="T34" fmla="*/ 0 w 53"/>
                <a:gd name="T35" fmla="*/ 58 h 64"/>
                <a:gd name="T36" fmla="*/ 0 w 53"/>
                <a:gd name="T37" fmla="*/ 50 h 64"/>
                <a:gd name="T38" fmla="*/ 0 w 53"/>
                <a:gd name="T39" fmla="*/ 36 h 64"/>
                <a:gd name="T40" fmla="*/ 5 w 53"/>
                <a:gd name="T41" fmla="*/ 27 h 64"/>
                <a:gd name="T42" fmla="*/ 15 w 53"/>
                <a:gd name="T43" fmla="*/ 14 h 64"/>
                <a:gd name="T44" fmla="*/ 23 w 53"/>
                <a:gd name="T45" fmla="*/ 4 h 64"/>
                <a:gd name="T46" fmla="*/ 33 w 53"/>
                <a:gd name="T47" fmla="*/ 0 h 64"/>
                <a:gd name="T48" fmla="*/ 45 w 53"/>
                <a:gd name="T49" fmla="*/ 0 h 64"/>
                <a:gd name="T50" fmla="*/ 51 w 53"/>
                <a:gd name="T51" fmla="*/ 0 h 64"/>
                <a:gd name="T52" fmla="*/ 59 w 53"/>
                <a:gd name="T53" fmla="*/ 4 h 64"/>
                <a:gd name="T54" fmla="*/ 59 w 53"/>
                <a:gd name="T55" fmla="*/ 4 h 64"/>
                <a:gd name="T56" fmla="*/ 59 w 53"/>
                <a:gd name="T57" fmla="*/ 10 h 64"/>
                <a:gd name="T58" fmla="*/ 59 w 53"/>
                <a:gd name="T59" fmla="*/ 18 h 64"/>
                <a:gd name="T60" fmla="*/ 55 w 53"/>
                <a:gd name="T61" fmla="*/ 22 h 64"/>
                <a:gd name="T62" fmla="*/ 45 w 53"/>
                <a:gd name="T63" fmla="*/ 32 h 64"/>
                <a:gd name="T64" fmla="*/ 37 w 53"/>
                <a:gd name="T65" fmla="*/ 36 h 64"/>
                <a:gd name="T66" fmla="*/ 27 w 53"/>
                <a:gd name="T67" fmla="*/ 40 h 64"/>
                <a:gd name="T68" fmla="*/ 15 w 53"/>
                <a:gd name="T69" fmla="*/ 40 h 64"/>
                <a:gd name="T70" fmla="*/ 15 w 53"/>
                <a:gd name="T71" fmla="*/ 36 h 64"/>
                <a:gd name="T72" fmla="*/ 23 w 53"/>
                <a:gd name="T73" fmla="*/ 36 h 64"/>
                <a:gd name="T74" fmla="*/ 33 w 53"/>
                <a:gd name="T75" fmla="*/ 32 h 64"/>
                <a:gd name="T76" fmla="*/ 37 w 53"/>
                <a:gd name="T77" fmla="*/ 27 h 64"/>
                <a:gd name="T78" fmla="*/ 45 w 53"/>
                <a:gd name="T79" fmla="*/ 22 h 64"/>
                <a:gd name="T80" fmla="*/ 45 w 53"/>
                <a:gd name="T81" fmla="*/ 18 h 64"/>
                <a:gd name="T82" fmla="*/ 51 w 53"/>
                <a:gd name="T83" fmla="*/ 10 h 64"/>
                <a:gd name="T84" fmla="*/ 51 w 53"/>
                <a:gd name="T85" fmla="*/ 10 h 64"/>
                <a:gd name="T86" fmla="*/ 45 w 53"/>
                <a:gd name="T87" fmla="*/ 4 h 64"/>
                <a:gd name="T88" fmla="*/ 45 w 53"/>
                <a:gd name="T89" fmla="*/ 4 h 64"/>
                <a:gd name="T90" fmla="*/ 41 w 53"/>
                <a:gd name="T91" fmla="*/ 4 h 64"/>
                <a:gd name="T92" fmla="*/ 33 w 53"/>
                <a:gd name="T93" fmla="*/ 4 h 64"/>
                <a:gd name="T94" fmla="*/ 27 w 53"/>
                <a:gd name="T95" fmla="*/ 10 h 64"/>
                <a:gd name="T96" fmla="*/ 19 w 53"/>
                <a:gd name="T97" fmla="*/ 22 h 64"/>
                <a:gd name="T98" fmla="*/ 15 w 53"/>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
                <a:gd name="T151" fmla="*/ 0 h 64"/>
                <a:gd name="T152" fmla="*/ 53 w 53"/>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 h="64">
                  <a:moveTo>
                    <a:pt x="13" y="36"/>
                  </a:moveTo>
                  <a:lnTo>
                    <a:pt x="13" y="40"/>
                  </a:lnTo>
                  <a:lnTo>
                    <a:pt x="13" y="48"/>
                  </a:lnTo>
                  <a:lnTo>
                    <a:pt x="17" y="52"/>
                  </a:lnTo>
                  <a:lnTo>
                    <a:pt x="21" y="56"/>
                  </a:lnTo>
                  <a:lnTo>
                    <a:pt x="25" y="56"/>
                  </a:lnTo>
                  <a:lnTo>
                    <a:pt x="29" y="56"/>
                  </a:lnTo>
                  <a:lnTo>
                    <a:pt x="33" y="56"/>
                  </a:lnTo>
                  <a:lnTo>
                    <a:pt x="41" y="52"/>
                  </a:lnTo>
                  <a:lnTo>
                    <a:pt x="49" y="44"/>
                  </a:lnTo>
                  <a:lnTo>
                    <a:pt x="49" y="48"/>
                  </a:lnTo>
                  <a:lnTo>
                    <a:pt x="37" y="56"/>
                  </a:lnTo>
                  <a:lnTo>
                    <a:pt x="29" y="64"/>
                  </a:lnTo>
                  <a:lnTo>
                    <a:pt x="17" y="64"/>
                  </a:lnTo>
                  <a:lnTo>
                    <a:pt x="9" y="64"/>
                  </a:lnTo>
                  <a:lnTo>
                    <a:pt x="5" y="60"/>
                  </a:lnTo>
                  <a:lnTo>
                    <a:pt x="0" y="52"/>
                  </a:lnTo>
                  <a:lnTo>
                    <a:pt x="0" y="44"/>
                  </a:lnTo>
                  <a:lnTo>
                    <a:pt x="0" y="32"/>
                  </a:lnTo>
                  <a:lnTo>
                    <a:pt x="5" y="24"/>
                  </a:lnTo>
                  <a:lnTo>
                    <a:pt x="13" y="12"/>
                  </a:lnTo>
                  <a:lnTo>
                    <a:pt x="21" y="4"/>
                  </a:lnTo>
                  <a:lnTo>
                    <a:pt x="29" y="0"/>
                  </a:lnTo>
                  <a:lnTo>
                    <a:pt x="41" y="0"/>
                  </a:lnTo>
                  <a:lnTo>
                    <a:pt x="45" y="0"/>
                  </a:lnTo>
                  <a:lnTo>
                    <a:pt x="53" y="4"/>
                  </a:lnTo>
                  <a:lnTo>
                    <a:pt x="53" y="8"/>
                  </a:lnTo>
                  <a:lnTo>
                    <a:pt x="53" y="16"/>
                  </a:lnTo>
                  <a:lnTo>
                    <a:pt x="49" y="20"/>
                  </a:lnTo>
                  <a:lnTo>
                    <a:pt x="41" y="28"/>
                  </a:lnTo>
                  <a:lnTo>
                    <a:pt x="33" y="32"/>
                  </a:lnTo>
                  <a:lnTo>
                    <a:pt x="25" y="36"/>
                  </a:lnTo>
                  <a:lnTo>
                    <a:pt x="13" y="36"/>
                  </a:lnTo>
                  <a:close/>
                  <a:moveTo>
                    <a:pt x="13" y="32"/>
                  </a:moveTo>
                  <a:lnTo>
                    <a:pt x="21" y="32"/>
                  </a:lnTo>
                  <a:lnTo>
                    <a:pt x="29" y="28"/>
                  </a:lnTo>
                  <a:lnTo>
                    <a:pt x="33" y="24"/>
                  </a:lnTo>
                  <a:lnTo>
                    <a:pt x="41" y="20"/>
                  </a:lnTo>
                  <a:lnTo>
                    <a:pt x="41" y="16"/>
                  </a:lnTo>
                  <a:lnTo>
                    <a:pt x="45" y="8"/>
                  </a:lnTo>
                  <a:lnTo>
                    <a:pt x="41" y="4"/>
                  </a:lnTo>
                  <a:lnTo>
                    <a:pt x="37" y="4"/>
                  </a:lnTo>
                  <a:lnTo>
                    <a:pt x="29" y="4"/>
                  </a:lnTo>
                  <a:lnTo>
                    <a:pt x="25" y="8"/>
                  </a:lnTo>
                  <a:lnTo>
                    <a:pt x="17" y="20"/>
                  </a:lnTo>
                  <a:lnTo>
                    <a:pt x="13" y="32"/>
                  </a:lnTo>
                  <a:close/>
                </a:path>
              </a:pathLst>
            </a:custGeom>
            <a:solidFill>
              <a:srgbClr val="000000"/>
            </a:solidFill>
            <a:ln w="0">
              <a:solidFill>
                <a:srgbClr val="000000"/>
              </a:solidFill>
              <a:round/>
              <a:headEnd/>
              <a:tailEnd/>
            </a:ln>
          </p:spPr>
          <p:txBody>
            <a:bodyPr/>
            <a:lstStyle/>
            <a:p>
              <a:endParaRPr lang="en-US"/>
            </a:p>
          </p:txBody>
        </p:sp>
        <p:sp>
          <p:nvSpPr>
            <p:cNvPr id="26711" name="Freeform 132"/>
            <p:cNvSpPr>
              <a:spLocks/>
            </p:cNvSpPr>
            <p:nvPr/>
          </p:nvSpPr>
          <p:spPr bwMode="auto">
            <a:xfrm>
              <a:off x="2623" y="867"/>
              <a:ext cx="69" cy="103"/>
            </a:xfrm>
            <a:custGeom>
              <a:avLst/>
              <a:gdLst>
                <a:gd name="T0" fmla="*/ 47 w 65"/>
                <a:gd name="T1" fmla="*/ 105 h 97"/>
                <a:gd name="T2" fmla="*/ 47 w 65"/>
                <a:gd name="T3" fmla="*/ 109 h 97"/>
                <a:gd name="T4" fmla="*/ 0 w 65"/>
                <a:gd name="T5" fmla="*/ 109 h 97"/>
                <a:gd name="T6" fmla="*/ 0 w 65"/>
                <a:gd name="T7" fmla="*/ 105 h 97"/>
                <a:gd name="T8" fmla="*/ 8 w 65"/>
                <a:gd name="T9" fmla="*/ 105 h 97"/>
                <a:gd name="T10" fmla="*/ 8 w 65"/>
                <a:gd name="T11" fmla="*/ 105 h 97"/>
                <a:gd name="T12" fmla="*/ 15 w 65"/>
                <a:gd name="T13" fmla="*/ 105 h 97"/>
                <a:gd name="T14" fmla="*/ 19 w 65"/>
                <a:gd name="T15" fmla="*/ 101 h 97"/>
                <a:gd name="T16" fmla="*/ 19 w 65"/>
                <a:gd name="T17" fmla="*/ 96 h 97"/>
                <a:gd name="T18" fmla="*/ 23 w 65"/>
                <a:gd name="T19" fmla="*/ 87 h 97"/>
                <a:gd name="T20" fmla="*/ 41 w 65"/>
                <a:gd name="T21" fmla="*/ 22 h 97"/>
                <a:gd name="T22" fmla="*/ 41 w 65"/>
                <a:gd name="T23" fmla="*/ 14 h 97"/>
                <a:gd name="T24" fmla="*/ 41 w 65"/>
                <a:gd name="T25" fmla="*/ 8 h 97"/>
                <a:gd name="T26" fmla="*/ 41 w 65"/>
                <a:gd name="T27" fmla="*/ 8 h 97"/>
                <a:gd name="T28" fmla="*/ 41 w 65"/>
                <a:gd name="T29" fmla="*/ 4 h 97"/>
                <a:gd name="T30" fmla="*/ 41 w 65"/>
                <a:gd name="T31" fmla="*/ 4 h 97"/>
                <a:gd name="T32" fmla="*/ 37 w 65"/>
                <a:gd name="T33" fmla="*/ 4 h 97"/>
                <a:gd name="T34" fmla="*/ 37 w 65"/>
                <a:gd name="T35" fmla="*/ 4 h 97"/>
                <a:gd name="T36" fmla="*/ 33 w 65"/>
                <a:gd name="T37" fmla="*/ 4 h 97"/>
                <a:gd name="T38" fmla="*/ 33 w 65"/>
                <a:gd name="T39" fmla="*/ 0 h 97"/>
                <a:gd name="T40" fmla="*/ 73 w 65"/>
                <a:gd name="T41" fmla="*/ 0 h 97"/>
                <a:gd name="T42" fmla="*/ 73 w 65"/>
                <a:gd name="T43" fmla="*/ 4 h 97"/>
                <a:gd name="T44" fmla="*/ 69 w 65"/>
                <a:gd name="T45" fmla="*/ 4 h 97"/>
                <a:gd name="T46" fmla="*/ 65 w 65"/>
                <a:gd name="T47" fmla="*/ 4 h 97"/>
                <a:gd name="T48" fmla="*/ 59 w 65"/>
                <a:gd name="T49" fmla="*/ 4 h 97"/>
                <a:gd name="T50" fmla="*/ 59 w 65"/>
                <a:gd name="T51" fmla="*/ 8 h 97"/>
                <a:gd name="T52" fmla="*/ 55 w 65"/>
                <a:gd name="T53" fmla="*/ 14 h 97"/>
                <a:gd name="T54" fmla="*/ 55 w 65"/>
                <a:gd name="T55" fmla="*/ 22 h 97"/>
                <a:gd name="T56" fmla="*/ 37 w 65"/>
                <a:gd name="T57" fmla="*/ 91 h 97"/>
                <a:gd name="T58" fmla="*/ 33 w 65"/>
                <a:gd name="T59" fmla="*/ 96 h 97"/>
                <a:gd name="T60" fmla="*/ 33 w 65"/>
                <a:gd name="T61" fmla="*/ 101 h 97"/>
                <a:gd name="T62" fmla="*/ 33 w 65"/>
                <a:gd name="T63" fmla="*/ 101 h 97"/>
                <a:gd name="T64" fmla="*/ 33 w 65"/>
                <a:gd name="T65" fmla="*/ 101 h 97"/>
                <a:gd name="T66" fmla="*/ 37 w 65"/>
                <a:gd name="T67" fmla="*/ 105 h 97"/>
                <a:gd name="T68" fmla="*/ 37 w 65"/>
                <a:gd name="T69" fmla="*/ 105 h 97"/>
                <a:gd name="T70" fmla="*/ 41 w 65"/>
                <a:gd name="T71" fmla="*/ 105 h 97"/>
                <a:gd name="T72" fmla="*/ 47 w 65"/>
                <a:gd name="T73" fmla="*/ 105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97"/>
                <a:gd name="T113" fmla="*/ 65 w 65"/>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97">
                  <a:moveTo>
                    <a:pt x="41" y="93"/>
                  </a:moveTo>
                  <a:lnTo>
                    <a:pt x="41" y="97"/>
                  </a:lnTo>
                  <a:lnTo>
                    <a:pt x="0" y="97"/>
                  </a:lnTo>
                  <a:lnTo>
                    <a:pt x="0" y="93"/>
                  </a:lnTo>
                  <a:lnTo>
                    <a:pt x="8" y="93"/>
                  </a:lnTo>
                  <a:lnTo>
                    <a:pt x="13" y="93"/>
                  </a:lnTo>
                  <a:lnTo>
                    <a:pt x="17" y="89"/>
                  </a:lnTo>
                  <a:lnTo>
                    <a:pt x="17" y="85"/>
                  </a:lnTo>
                  <a:lnTo>
                    <a:pt x="21" y="77"/>
                  </a:lnTo>
                  <a:lnTo>
                    <a:pt x="37" y="20"/>
                  </a:lnTo>
                  <a:lnTo>
                    <a:pt x="37" y="12"/>
                  </a:lnTo>
                  <a:lnTo>
                    <a:pt x="37" y="8"/>
                  </a:lnTo>
                  <a:lnTo>
                    <a:pt x="37" y="4"/>
                  </a:lnTo>
                  <a:lnTo>
                    <a:pt x="33" y="4"/>
                  </a:lnTo>
                  <a:lnTo>
                    <a:pt x="29" y="4"/>
                  </a:lnTo>
                  <a:lnTo>
                    <a:pt x="29" y="0"/>
                  </a:lnTo>
                  <a:lnTo>
                    <a:pt x="65" y="0"/>
                  </a:lnTo>
                  <a:lnTo>
                    <a:pt x="65" y="4"/>
                  </a:lnTo>
                  <a:lnTo>
                    <a:pt x="61" y="4"/>
                  </a:lnTo>
                  <a:lnTo>
                    <a:pt x="57" y="4"/>
                  </a:lnTo>
                  <a:lnTo>
                    <a:pt x="53" y="4"/>
                  </a:lnTo>
                  <a:lnTo>
                    <a:pt x="53" y="8"/>
                  </a:lnTo>
                  <a:lnTo>
                    <a:pt x="49" y="12"/>
                  </a:lnTo>
                  <a:lnTo>
                    <a:pt x="49" y="20"/>
                  </a:lnTo>
                  <a:lnTo>
                    <a:pt x="33" y="81"/>
                  </a:lnTo>
                  <a:lnTo>
                    <a:pt x="29" y="85"/>
                  </a:lnTo>
                  <a:lnTo>
                    <a:pt x="29" y="89"/>
                  </a:lnTo>
                  <a:lnTo>
                    <a:pt x="33" y="93"/>
                  </a:lnTo>
                  <a:lnTo>
                    <a:pt x="37" y="93"/>
                  </a:lnTo>
                  <a:lnTo>
                    <a:pt x="41" y="93"/>
                  </a:lnTo>
                  <a:close/>
                </a:path>
              </a:pathLst>
            </a:custGeom>
            <a:solidFill>
              <a:srgbClr val="000000"/>
            </a:solidFill>
            <a:ln w="0">
              <a:solidFill>
                <a:srgbClr val="000000"/>
              </a:solidFill>
              <a:round/>
              <a:headEnd/>
              <a:tailEnd/>
            </a:ln>
          </p:spPr>
          <p:txBody>
            <a:bodyPr/>
            <a:lstStyle/>
            <a:p>
              <a:endParaRPr lang="en-US"/>
            </a:p>
          </p:txBody>
        </p:sp>
        <p:sp>
          <p:nvSpPr>
            <p:cNvPr id="26712" name="Freeform 133"/>
            <p:cNvSpPr>
              <a:spLocks/>
            </p:cNvSpPr>
            <p:nvPr/>
          </p:nvSpPr>
          <p:spPr bwMode="auto">
            <a:xfrm>
              <a:off x="2688" y="902"/>
              <a:ext cx="57" cy="68"/>
            </a:xfrm>
            <a:custGeom>
              <a:avLst/>
              <a:gdLst>
                <a:gd name="T0" fmla="*/ 61 w 53"/>
                <a:gd name="T1" fmla="*/ 0 h 64"/>
                <a:gd name="T2" fmla="*/ 57 w 53"/>
                <a:gd name="T3" fmla="*/ 22 h 64"/>
                <a:gd name="T4" fmla="*/ 52 w 53"/>
                <a:gd name="T5" fmla="*/ 22 h 64"/>
                <a:gd name="T6" fmla="*/ 52 w 53"/>
                <a:gd name="T7" fmla="*/ 14 h 64"/>
                <a:gd name="T8" fmla="*/ 47 w 53"/>
                <a:gd name="T9" fmla="*/ 10 h 64"/>
                <a:gd name="T10" fmla="*/ 43 w 53"/>
                <a:gd name="T11" fmla="*/ 4 h 64"/>
                <a:gd name="T12" fmla="*/ 38 w 53"/>
                <a:gd name="T13" fmla="*/ 4 h 64"/>
                <a:gd name="T14" fmla="*/ 33 w 53"/>
                <a:gd name="T15" fmla="*/ 4 h 64"/>
                <a:gd name="T16" fmla="*/ 33 w 53"/>
                <a:gd name="T17" fmla="*/ 4 h 64"/>
                <a:gd name="T18" fmla="*/ 28 w 53"/>
                <a:gd name="T19" fmla="*/ 10 h 64"/>
                <a:gd name="T20" fmla="*/ 28 w 53"/>
                <a:gd name="T21" fmla="*/ 14 h 64"/>
                <a:gd name="T22" fmla="*/ 28 w 53"/>
                <a:gd name="T23" fmla="*/ 14 h 64"/>
                <a:gd name="T24" fmla="*/ 28 w 53"/>
                <a:gd name="T25" fmla="*/ 18 h 64"/>
                <a:gd name="T26" fmla="*/ 33 w 53"/>
                <a:gd name="T27" fmla="*/ 18 h 64"/>
                <a:gd name="T28" fmla="*/ 33 w 53"/>
                <a:gd name="T29" fmla="*/ 22 h 64"/>
                <a:gd name="T30" fmla="*/ 43 w 53"/>
                <a:gd name="T31" fmla="*/ 32 h 64"/>
                <a:gd name="T32" fmla="*/ 47 w 53"/>
                <a:gd name="T33" fmla="*/ 40 h 64"/>
                <a:gd name="T34" fmla="*/ 52 w 53"/>
                <a:gd name="T35" fmla="*/ 45 h 64"/>
                <a:gd name="T36" fmla="*/ 52 w 53"/>
                <a:gd name="T37" fmla="*/ 54 h 64"/>
                <a:gd name="T38" fmla="*/ 47 w 53"/>
                <a:gd name="T39" fmla="*/ 58 h 64"/>
                <a:gd name="T40" fmla="*/ 43 w 53"/>
                <a:gd name="T41" fmla="*/ 68 h 64"/>
                <a:gd name="T42" fmla="*/ 38 w 53"/>
                <a:gd name="T43" fmla="*/ 72 h 64"/>
                <a:gd name="T44" fmla="*/ 24 w 53"/>
                <a:gd name="T45" fmla="*/ 72 h 64"/>
                <a:gd name="T46" fmla="*/ 18 w 53"/>
                <a:gd name="T47" fmla="*/ 72 h 64"/>
                <a:gd name="T48" fmla="*/ 10 w 53"/>
                <a:gd name="T49" fmla="*/ 68 h 64"/>
                <a:gd name="T50" fmla="*/ 10 w 53"/>
                <a:gd name="T51" fmla="*/ 68 h 64"/>
                <a:gd name="T52" fmla="*/ 10 w 53"/>
                <a:gd name="T53" fmla="*/ 68 h 64"/>
                <a:gd name="T54" fmla="*/ 4 w 53"/>
                <a:gd name="T55" fmla="*/ 68 h 64"/>
                <a:gd name="T56" fmla="*/ 0 w 53"/>
                <a:gd name="T57" fmla="*/ 72 h 64"/>
                <a:gd name="T58" fmla="*/ 0 w 53"/>
                <a:gd name="T59" fmla="*/ 72 h 64"/>
                <a:gd name="T60" fmla="*/ 4 w 53"/>
                <a:gd name="T61" fmla="*/ 50 h 64"/>
                <a:gd name="T62" fmla="*/ 10 w 53"/>
                <a:gd name="T63" fmla="*/ 50 h 64"/>
                <a:gd name="T64" fmla="*/ 10 w 53"/>
                <a:gd name="T65" fmla="*/ 58 h 64"/>
                <a:gd name="T66" fmla="*/ 14 w 53"/>
                <a:gd name="T67" fmla="*/ 63 h 64"/>
                <a:gd name="T68" fmla="*/ 18 w 53"/>
                <a:gd name="T69" fmla="*/ 68 h 64"/>
                <a:gd name="T70" fmla="*/ 24 w 53"/>
                <a:gd name="T71" fmla="*/ 72 h 64"/>
                <a:gd name="T72" fmla="*/ 33 w 53"/>
                <a:gd name="T73" fmla="*/ 68 h 64"/>
                <a:gd name="T74" fmla="*/ 33 w 53"/>
                <a:gd name="T75" fmla="*/ 68 h 64"/>
                <a:gd name="T76" fmla="*/ 38 w 53"/>
                <a:gd name="T77" fmla="*/ 63 h 64"/>
                <a:gd name="T78" fmla="*/ 38 w 53"/>
                <a:gd name="T79" fmla="*/ 58 h 64"/>
                <a:gd name="T80" fmla="*/ 38 w 53"/>
                <a:gd name="T81" fmla="*/ 54 h 64"/>
                <a:gd name="T82" fmla="*/ 38 w 53"/>
                <a:gd name="T83" fmla="*/ 54 h 64"/>
                <a:gd name="T84" fmla="*/ 33 w 53"/>
                <a:gd name="T85" fmla="*/ 45 h 64"/>
                <a:gd name="T86" fmla="*/ 28 w 53"/>
                <a:gd name="T87" fmla="*/ 40 h 64"/>
                <a:gd name="T88" fmla="*/ 24 w 53"/>
                <a:gd name="T89" fmla="*/ 32 h 64"/>
                <a:gd name="T90" fmla="*/ 18 w 53"/>
                <a:gd name="T91" fmla="*/ 27 h 64"/>
                <a:gd name="T92" fmla="*/ 14 w 53"/>
                <a:gd name="T93" fmla="*/ 22 h 64"/>
                <a:gd name="T94" fmla="*/ 14 w 53"/>
                <a:gd name="T95" fmla="*/ 18 h 64"/>
                <a:gd name="T96" fmla="*/ 18 w 53"/>
                <a:gd name="T97" fmla="*/ 10 h 64"/>
                <a:gd name="T98" fmla="*/ 24 w 53"/>
                <a:gd name="T99" fmla="*/ 4 h 64"/>
                <a:gd name="T100" fmla="*/ 28 w 53"/>
                <a:gd name="T101" fmla="*/ 0 h 64"/>
                <a:gd name="T102" fmla="*/ 38 w 53"/>
                <a:gd name="T103" fmla="*/ 0 h 64"/>
                <a:gd name="T104" fmla="*/ 38 w 53"/>
                <a:gd name="T105" fmla="*/ 0 h 64"/>
                <a:gd name="T106" fmla="*/ 43 w 53"/>
                <a:gd name="T107" fmla="*/ 0 h 64"/>
                <a:gd name="T108" fmla="*/ 43 w 53"/>
                <a:gd name="T109" fmla="*/ 0 h 64"/>
                <a:gd name="T110" fmla="*/ 47 w 53"/>
                <a:gd name="T111" fmla="*/ 0 h 64"/>
                <a:gd name="T112" fmla="*/ 52 w 53"/>
                <a:gd name="T113" fmla="*/ 4 h 64"/>
                <a:gd name="T114" fmla="*/ 52 w 53"/>
                <a:gd name="T115" fmla="*/ 4 h 64"/>
                <a:gd name="T116" fmla="*/ 57 w 53"/>
                <a:gd name="T117" fmla="*/ 4 h 64"/>
                <a:gd name="T118" fmla="*/ 57 w 53"/>
                <a:gd name="T119" fmla="*/ 0 h 64"/>
                <a:gd name="T120" fmla="*/ 61 w 53"/>
                <a:gd name="T121" fmla="*/ 0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64"/>
                <a:gd name="T185" fmla="*/ 53 w 53"/>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64">
                  <a:moveTo>
                    <a:pt x="53" y="0"/>
                  </a:moveTo>
                  <a:lnTo>
                    <a:pt x="49" y="20"/>
                  </a:lnTo>
                  <a:lnTo>
                    <a:pt x="45" y="20"/>
                  </a:lnTo>
                  <a:lnTo>
                    <a:pt x="45" y="12"/>
                  </a:lnTo>
                  <a:lnTo>
                    <a:pt x="41" y="8"/>
                  </a:lnTo>
                  <a:lnTo>
                    <a:pt x="37" y="4"/>
                  </a:lnTo>
                  <a:lnTo>
                    <a:pt x="33" y="4"/>
                  </a:lnTo>
                  <a:lnTo>
                    <a:pt x="29" y="4"/>
                  </a:lnTo>
                  <a:lnTo>
                    <a:pt x="24" y="8"/>
                  </a:lnTo>
                  <a:lnTo>
                    <a:pt x="24" y="12"/>
                  </a:lnTo>
                  <a:lnTo>
                    <a:pt x="24" y="16"/>
                  </a:lnTo>
                  <a:lnTo>
                    <a:pt x="29" y="16"/>
                  </a:lnTo>
                  <a:lnTo>
                    <a:pt x="29" y="20"/>
                  </a:lnTo>
                  <a:lnTo>
                    <a:pt x="37" y="28"/>
                  </a:lnTo>
                  <a:lnTo>
                    <a:pt x="41" y="36"/>
                  </a:lnTo>
                  <a:lnTo>
                    <a:pt x="45" y="40"/>
                  </a:lnTo>
                  <a:lnTo>
                    <a:pt x="45" y="48"/>
                  </a:lnTo>
                  <a:lnTo>
                    <a:pt x="41" y="52"/>
                  </a:lnTo>
                  <a:lnTo>
                    <a:pt x="37" y="60"/>
                  </a:lnTo>
                  <a:lnTo>
                    <a:pt x="33" y="64"/>
                  </a:lnTo>
                  <a:lnTo>
                    <a:pt x="20" y="64"/>
                  </a:lnTo>
                  <a:lnTo>
                    <a:pt x="16" y="64"/>
                  </a:lnTo>
                  <a:lnTo>
                    <a:pt x="8" y="60"/>
                  </a:lnTo>
                  <a:lnTo>
                    <a:pt x="4" y="60"/>
                  </a:lnTo>
                  <a:lnTo>
                    <a:pt x="0" y="64"/>
                  </a:lnTo>
                  <a:lnTo>
                    <a:pt x="4" y="44"/>
                  </a:lnTo>
                  <a:lnTo>
                    <a:pt x="8" y="44"/>
                  </a:lnTo>
                  <a:lnTo>
                    <a:pt x="8" y="52"/>
                  </a:lnTo>
                  <a:lnTo>
                    <a:pt x="12" y="56"/>
                  </a:lnTo>
                  <a:lnTo>
                    <a:pt x="16" y="60"/>
                  </a:lnTo>
                  <a:lnTo>
                    <a:pt x="20" y="64"/>
                  </a:lnTo>
                  <a:lnTo>
                    <a:pt x="29" y="60"/>
                  </a:lnTo>
                  <a:lnTo>
                    <a:pt x="33" y="56"/>
                  </a:lnTo>
                  <a:lnTo>
                    <a:pt x="33" y="52"/>
                  </a:lnTo>
                  <a:lnTo>
                    <a:pt x="33" y="48"/>
                  </a:lnTo>
                  <a:lnTo>
                    <a:pt x="29" y="40"/>
                  </a:lnTo>
                  <a:lnTo>
                    <a:pt x="24" y="36"/>
                  </a:lnTo>
                  <a:lnTo>
                    <a:pt x="20" y="28"/>
                  </a:lnTo>
                  <a:lnTo>
                    <a:pt x="16" y="24"/>
                  </a:lnTo>
                  <a:lnTo>
                    <a:pt x="12" y="20"/>
                  </a:lnTo>
                  <a:lnTo>
                    <a:pt x="12" y="16"/>
                  </a:lnTo>
                  <a:lnTo>
                    <a:pt x="16" y="8"/>
                  </a:lnTo>
                  <a:lnTo>
                    <a:pt x="20" y="4"/>
                  </a:lnTo>
                  <a:lnTo>
                    <a:pt x="24" y="0"/>
                  </a:lnTo>
                  <a:lnTo>
                    <a:pt x="33" y="0"/>
                  </a:lnTo>
                  <a:lnTo>
                    <a:pt x="37" y="0"/>
                  </a:lnTo>
                  <a:lnTo>
                    <a:pt x="41" y="0"/>
                  </a:lnTo>
                  <a:lnTo>
                    <a:pt x="45" y="4"/>
                  </a:lnTo>
                  <a:lnTo>
                    <a:pt x="49" y="4"/>
                  </a:lnTo>
                  <a:lnTo>
                    <a:pt x="49" y="0"/>
                  </a:lnTo>
                  <a:lnTo>
                    <a:pt x="53" y="0"/>
                  </a:lnTo>
                  <a:close/>
                </a:path>
              </a:pathLst>
            </a:custGeom>
            <a:solidFill>
              <a:srgbClr val="000000"/>
            </a:solidFill>
            <a:ln w="0">
              <a:solidFill>
                <a:srgbClr val="000000"/>
              </a:solidFill>
              <a:round/>
              <a:headEnd/>
              <a:tailEnd/>
            </a:ln>
          </p:spPr>
          <p:txBody>
            <a:bodyPr/>
            <a:lstStyle/>
            <a:p>
              <a:endParaRPr lang="en-US"/>
            </a:p>
          </p:txBody>
        </p:sp>
        <p:sp>
          <p:nvSpPr>
            <p:cNvPr id="26713" name="Freeform 134"/>
            <p:cNvSpPr>
              <a:spLocks noEditPoints="1"/>
            </p:cNvSpPr>
            <p:nvPr/>
          </p:nvSpPr>
          <p:spPr bwMode="auto">
            <a:xfrm>
              <a:off x="2749" y="902"/>
              <a:ext cx="73" cy="68"/>
            </a:xfrm>
            <a:custGeom>
              <a:avLst/>
              <a:gdLst>
                <a:gd name="T0" fmla="*/ 63 w 69"/>
                <a:gd name="T1" fmla="*/ 54 h 64"/>
                <a:gd name="T2" fmla="*/ 59 w 69"/>
                <a:gd name="T3" fmla="*/ 63 h 64"/>
                <a:gd name="T4" fmla="*/ 59 w 69"/>
                <a:gd name="T5" fmla="*/ 63 h 64"/>
                <a:gd name="T6" fmla="*/ 59 w 69"/>
                <a:gd name="T7" fmla="*/ 68 h 64"/>
                <a:gd name="T8" fmla="*/ 63 w 69"/>
                <a:gd name="T9" fmla="*/ 68 h 64"/>
                <a:gd name="T10" fmla="*/ 69 w 69"/>
                <a:gd name="T11" fmla="*/ 63 h 64"/>
                <a:gd name="T12" fmla="*/ 73 w 69"/>
                <a:gd name="T13" fmla="*/ 58 h 64"/>
                <a:gd name="T14" fmla="*/ 63 w 69"/>
                <a:gd name="T15" fmla="*/ 68 h 64"/>
                <a:gd name="T16" fmla="*/ 55 w 69"/>
                <a:gd name="T17" fmla="*/ 72 h 64"/>
                <a:gd name="T18" fmla="*/ 50 w 69"/>
                <a:gd name="T19" fmla="*/ 72 h 64"/>
                <a:gd name="T20" fmla="*/ 50 w 69"/>
                <a:gd name="T21" fmla="*/ 68 h 64"/>
                <a:gd name="T22" fmla="*/ 50 w 69"/>
                <a:gd name="T23" fmla="*/ 58 h 64"/>
                <a:gd name="T24" fmla="*/ 40 w 69"/>
                <a:gd name="T25" fmla="*/ 63 h 64"/>
                <a:gd name="T26" fmla="*/ 22 w 69"/>
                <a:gd name="T27" fmla="*/ 72 h 64"/>
                <a:gd name="T28" fmla="*/ 8 w 69"/>
                <a:gd name="T29" fmla="*/ 72 h 64"/>
                <a:gd name="T30" fmla="*/ 4 w 69"/>
                <a:gd name="T31" fmla="*/ 63 h 64"/>
                <a:gd name="T32" fmla="*/ 4 w 69"/>
                <a:gd name="T33" fmla="*/ 40 h 64"/>
                <a:gd name="T34" fmla="*/ 18 w 69"/>
                <a:gd name="T35" fmla="*/ 14 h 64"/>
                <a:gd name="T36" fmla="*/ 40 w 69"/>
                <a:gd name="T37" fmla="*/ 0 h 64"/>
                <a:gd name="T38" fmla="*/ 55 w 69"/>
                <a:gd name="T39" fmla="*/ 0 h 64"/>
                <a:gd name="T40" fmla="*/ 59 w 69"/>
                <a:gd name="T41" fmla="*/ 4 h 64"/>
                <a:gd name="T42" fmla="*/ 63 w 69"/>
                <a:gd name="T43" fmla="*/ 4 h 64"/>
                <a:gd name="T44" fmla="*/ 50 w 69"/>
                <a:gd name="T45" fmla="*/ 4 h 64"/>
                <a:gd name="T46" fmla="*/ 36 w 69"/>
                <a:gd name="T47" fmla="*/ 10 h 64"/>
                <a:gd name="T48" fmla="*/ 22 w 69"/>
                <a:gd name="T49" fmla="*/ 27 h 64"/>
                <a:gd name="T50" fmla="*/ 14 w 69"/>
                <a:gd name="T51" fmla="*/ 54 h 64"/>
                <a:gd name="T52" fmla="*/ 18 w 69"/>
                <a:gd name="T53" fmla="*/ 63 h 64"/>
                <a:gd name="T54" fmla="*/ 26 w 69"/>
                <a:gd name="T55" fmla="*/ 63 h 64"/>
                <a:gd name="T56" fmla="*/ 44 w 69"/>
                <a:gd name="T57" fmla="*/ 50 h 64"/>
                <a:gd name="T58" fmla="*/ 59 w 69"/>
                <a:gd name="T59" fmla="*/ 14 h 64"/>
                <a:gd name="T60" fmla="*/ 55 w 69"/>
                <a:gd name="T61" fmla="*/ 4 h 64"/>
                <a:gd name="T62" fmla="*/ 50 w 69"/>
                <a:gd name="T63" fmla="*/ 4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4"/>
                <a:gd name="T98" fmla="*/ 69 w 69"/>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4">
                  <a:moveTo>
                    <a:pt x="69" y="0"/>
                  </a:moveTo>
                  <a:lnTo>
                    <a:pt x="57" y="48"/>
                  </a:lnTo>
                  <a:lnTo>
                    <a:pt x="53" y="56"/>
                  </a:lnTo>
                  <a:lnTo>
                    <a:pt x="53" y="60"/>
                  </a:lnTo>
                  <a:lnTo>
                    <a:pt x="57" y="60"/>
                  </a:lnTo>
                  <a:lnTo>
                    <a:pt x="57" y="56"/>
                  </a:lnTo>
                  <a:lnTo>
                    <a:pt x="61" y="56"/>
                  </a:lnTo>
                  <a:lnTo>
                    <a:pt x="61" y="48"/>
                  </a:lnTo>
                  <a:lnTo>
                    <a:pt x="65" y="52"/>
                  </a:lnTo>
                  <a:lnTo>
                    <a:pt x="61" y="56"/>
                  </a:lnTo>
                  <a:lnTo>
                    <a:pt x="57" y="60"/>
                  </a:lnTo>
                  <a:lnTo>
                    <a:pt x="53" y="64"/>
                  </a:lnTo>
                  <a:lnTo>
                    <a:pt x="49" y="64"/>
                  </a:lnTo>
                  <a:lnTo>
                    <a:pt x="44" y="64"/>
                  </a:lnTo>
                  <a:lnTo>
                    <a:pt x="44" y="60"/>
                  </a:lnTo>
                  <a:lnTo>
                    <a:pt x="44" y="56"/>
                  </a:lnTo>
                  <a:lnTo>
                    <a:pt x="44" y="52"/>
                  </a:lnTo>
                  <a:lnTo>
                    <a:pt x="44" y="44"/>
                  </a:lnTo>
                  <a:lnTo>
                    <a:pt x="36" y="56"/>
                  </a:lnTo>
                  <a:lnTo>
                    <a:pt x="28" y="60"/>
                  </a:lnTo>
                  <a:lnTo>
                    <a:pt x="20" y="64"/>
                  </a:lnTo>
                  <a:lnTo>
                    <a:pt x="16" y="64"/>
                  </a:lnTo>
                  <a:lnTo>
                    <a:pt x="8" y="64"/>
                  </a:lnTo>
                  <a:lnTo>
                    <a:pt x="4" y="60"/>
                  </a:lnTo>
                  <a:lnTo>
                    <a:pt x="4" y="56"/>
                  </a:lnTo>
                  <a:lnTo>
                    <a:pt x="0" y="48"/>
                  </a:lnTo>
                  <a:lnTo>
                    <a:pt x="4" y="36"/>
                  </a:lnTo>
                  <a:lnTo>
                    <a:pt x="8" y="24"/>
                  </a:lnTo>
                  <a:lnTo>
                    <a:pt x="16" y="12"/>
                  </a:lnTo>
                  <a:lnTo>
                    <a:pt x="28" y="4"/>
                  </a:lnTo>
                  <a:lnTo>
                    <a:pt x="36" y="0"/>
                  </a:lnTo>
                  <a:lnTo>
                    <a:pt x="44" y="0"/>
                  </a:lnTo>
                  <a:lnTo>
                    <a:pt x="49" y="0"/>
                  </a:lnTo>
                  <a:lnTo>
                    <a:pt x="53" y="0"/>
                  </a:lnTo>
                  <a:lnTo>
                    <a:pt x="53" y="4"/>
                  </a:lnTo>
                  <a:lnTo>
                    <a:pt x="57" y="8"/>
                  </a:lnTo>
                  <a:lnTo>
                    <a:pt x="57" y="4"/>
                  </a:lnTo>
                  <a:lnTo>
                    <a:pt x="69" y="0"/>
                  </a:lnTo>
                  <a:close/>
                  <a:moveTo>
                    <a:pt x="44" y="4"/>
                  </a:moveTo>
                  <a:lnTo>
                    <a:pt x="40" y="4"/>
                  </a:lnTo>
                  <a:lnTo>
                    <a:pt x="32" y="8"/>
                  </a:lnTo>
                  <a:lnTo>
                    <a:pt x="24" y="16"/>
                  </a:lnTo>
                  <a:lnTo>
                    <a:pt x="20" y="24"/>
                  </a:lnTo>
                  <a:lnTo>
                    <a:pt x="16" y="36"/>
                  </a:lnTo>
                  <a:lnTo>
                    <a:pt x="12" y="48"/>
                  </a:lnTo>
                  <a:lnTo>
                    <a:pt x="16" y="52"/>
                  </a:lnTo>
                  <a:lnTo>
                    <a:pt x="16" y="56"/>
                  </a:lnTo>
                  <a:lnTo>
                    <a:pt x="20" y="56"/>
                  </a:lnTo>
                  <a:lnTo>
                    <a:pt x="24" y="56"/>
                  </a:lnTo>
                  <a:lnTo>
                    <a:pt x="32" y="56"/>
                  </a:lnTo>
                  <a:lnTo>
                    <a:pt x="40" y="44"/>
                  </a:lnTo>
                  <a:lnTo>
                    <a:pt x="49" y="28"/>
                  </a:lnTo>
                  <a:lnTo>
                    <a:pt x="53" y="12"/>
                  </a:lnTo>
                  <a:lnTo>
                    <a:pt x="53" y="8"/>
                  </a:lnTo>
                  <a:lnTo>
                    <a:pt x="49" y="4"/>
                  </a:lnTo>
                  <a:lnTo>
                    <a:pt x="44" y="4"/>
                  </a:lnTo>
                  <a:close/>
                </a:path>
              </a:pathLst>
            </a:custGeom>
            <a:solidFill>
              <a:srgbClr val="000000"/>
            </a:solidFill>
            <a:ln w="0">
              <a:solidFill>
                <a:srgbClr val="000000"/>
              </a:solidFill>
              <a:round/>
              <a:headEnd/>
              <a:tailEnd/>
            </a:ln>
          </p:spPr>
          <p:txBody>
            <a:bodyPr/>
            <a:lstStyle/>
            <a:p>
              <a:endParaRPr lang="en-US"/>
            </a:p>
          </p:txBody>
        </p:sp>
        <p:pic>
          <p:nvPicPr>
            <p:cNvPr id="26714" name="Picture 135"/>
            <p:cNvPicPr>
              <a:picLocks noChangeAspect="1" noChangeArrowheads="1"/>
            </p:cNvPicPr>
            <p:nvPr/>
          </p:nvPicPr>
          <p:blipFill>
            <a:blip r:embed="rId8" cstate="print"/>
            <a:srcRect/>
            <a:stretch>
              <a:fillRect/>
            </a:stretch>
          </p:blipFill>
          <p:spPr bwMode="auto">
            <a:xfrm>
              <a:off x="2839" y="858"/>
              <a:ext cx="34" cy="151"/>
            </a:xfrm>
            <a:prstGeom prst="rect">
              <a:avLst/>
            </a:prstGeom>
            <a:noFill/>
            <a:ln w="9525">
              <a:noFill/>
              <a:miter lim="800000"/>
              <a:headEnd/>
              <a:tailEnd/>
            </a:ln>
          </p:spPr>
        </p:pic>
        <p:pic>
          <p:nvPicPr>
            <p:cNvPr id="26715" name="Picture 136"/>
            <p:cNvPicPr>
              <a:picLocks noChangeAspect="1" noChangeArrowheads="1"/>
            </p:cNvPicPr>
            <p:nvPr/>
          </p:nvPicPr>
          <p:blipFill>
            <a:blip r:embed="rId9" cstate="print"/>
            <a:srcRect/>
            <a:stretch>
              <a:fillRect/>
            </a:stretch>
          </p:blipFill>
          <p:spPr bwMode="auto">
            <a:xfrm>
              <a:off x="2839" y="858"/>
              <a:ext cx="34" cy="151"/>
            </a:xfrm>
            <a:prstGeom prst="rect">
              <a:avLst/>
            </a:prstGeom>
            <a:noFill/>
            <a:ln w="9525">
              <a:noFill/>
              <a:miter lim="800000"/>
              <a:headEnd/>
              <a:tailEnd/>
            </a:ln>
          </p:spPr>
        </p:pic>
        <p:sp>
          <p:nvSpPr>
            <p:cNvPr id="26716" name="Freeform 137"/>
            <p:cNvSpPr>
              <a:spLocks noEditPoints="1"/>
            </p:cNvSpPr>
            <p:nvPr/>
          </p:nvSpPr>
          <p:spPr bwMode="auto">
            <a:xfrm>
              <a:off x="2887" y="902"/>
              <a:ext cx="60" cy="68"/>
            </a:xfrm>
            <a:custGeom>
              <a:avLst/>
              <a:gdLst>
                <a:gd name="T0" fmla="*/ 14 w 56"/>
                <a:gd name="T1" fmla="*/ 40 h 64"/>
                <a:gd name="T2" fmla="*/ 14 w 56"/>
                <a:gd name="T3" fmla="*/ 45 h 64"/>
                <a:gd name="T4" fmla="*/ 14 w 56"/>
                <a:gd name="T5" fmla="*/ 45 h 64"/>
                <a:gd name="T6" fmla="*/ 18 w 56"/>
                <a:gd name="T7" fmla="*/ 54 h 64"/>
                <a:gd name="T8" fmla="*/ 18 w 56"/>
                <a:gd name="T9" fmla="*/ 58 h 64"/>
                <a:gd name="T10" fmla="*/ 28 w 56"/>
                <a:gd name="T11" fmla="*/ 63 h 64"/>
                <a:gd name="T12" fmla="*/ 32 w 56"/>
                <a:gd name="T13" fmla="*/ 63 h 64"/>
                <a:gd name="T14" fmla="*/ 36 w 56"/>
                <a:gd name="T15" fmla="*/ 63 h 64"/>
                <a:gd name="T16" fmla="*/ 42 w 56"/>
                <a:gd name="T17" fmla="*/ 63 h 64"/>
                <a:gd name="T18" fmla="*/ 46 w 56"/>
                <a:gd name="T19" fmla="*/ 58 h 64"/>
                <a:gd name="T20" fmla="*/ 55 w 56"/>
                <a:gd name="T21" fmla="*/ 50 h 64"/>
                <a:gd name="T22" fmla="*/ 60 w 56"/>
                <a:gd name="T23" fmla="*/ 54 h 64"/>
                <a:gd name="T24" fmla="*/ 46 w 56"/>
                <a:gd name="T25" fmla="*/ 63 h 64"/>
                <a:gd name="T26" fmla="*/ 36 w 56"/>
                <a:gd name="T27" fmla="*/ 72 h 64"/>
                <a:gd name="T28" fmla="*/ 23 w 56"/>
                <a:gd name="T29" fmla="*/ 72 h 64"/>
                <a:gd name="T30" fmla="*/ 14 w 56"/>
                <a:gd name="T31" fmla="*/ 72 h 64"/>
                <a:gd name="T32" fmla="*/ 4 w 56"/>
                <a:gd name="T33" fmla="*/ 68 h 64"/>
                <a:gd name="T34" fmla="*/ 0 w 56"/>
                <a:gd name="T35" fmla="*/ 58 h 64"/>
                <a:gd name="T36" fmla="*/ 0 w 56"/>
                <a:gd name="T37" fmla="*/ 50 h 64"/>
                <a:gd name="T38" fmla="*/ 4 w 56"/>
                <a:gd name="T39" fmla="*/ 36 h 64"/>
                <a:gd name="T40" fmla="*/ 10 w 56"/>
                <a:gd name="T41" fmla="*/ 27 h 64"/>
                <a:gd name="T42" fmla="*/ 18 w 56"/>
                <a:gd name="T43" fmla="*/ 14 h 64"/>
                <a:gd name="T44" fmla="*/ 28 w 56"/>
                <a:gd name="T45" fmla="*/ 4 h 64"/>
                <a:gd name="T46" fmla="*/ 36 w 56"/>
                <a:gd name="T47" fmla="*/ 0 h 64"/>
                <a:gd name="T48" fmla="*/ 50 w 56"/>
                <a:gd name="T49" fmla="*/ 0 h 64"/>
                <a:gd name="T50" fmla="*/ 55 w 56"/>
                <a:gd name="T51" fmla="*/ 0 h 64"/>
                <a:gd name="T52" fmla="*/ 60 w 56"/>
                <a:gd name="T53" fmla="*/ 4 h 64"/>
                <a:gd name="T54" fmla="*/ 64 w 56"/>
                <a:gd name="T55" fmla="*/ 4 h 64"/>
                <a:gd name="T56" fmla="*/ 64 w 56"/>
                <a:gd name="T57" fmla="*/ 10 h 64"/>
                <a:gd name="T58" fmla="*/ 64 w 56"/>
                <a:gd name="T59" fmla="*/ 18 h 64"/>
                <a:gd name="T60" fmla="*/ 60 w 56"/>
                <a:gd name="T61" fmla="*/ 22 h 64"/>
                <a:gd name="T62" fmla="*/ 50 w 56"/>
                <a:gd name="T63" fmla="*/ 32 h 64"/>
                <a:gd name="T64" fmla="*/ 42 w 56"/>
                <a:gd name="T65" fmla="*/ 36 h 64"/>
                <a:gd name="T66" fmla="*/ 28 w 56"/>
                <a:gd name="T67" fmla="*/ 40 h 64"/>
                <a:gd name="T68" fmla="*/ 14 w 56"/>
                <a:gd name="T69" fmla="*/ 40 h 64"/>
                <a:gd name="T70" fmla="*/ 14 w 56"/>
                <a:gd name="T71" fmla="*/ 36 h 64"/>
                <a:gd name="T72" fmla="*/ 28 w 56"/>
                <a:gd name="T73" fmla="*/ 36 h 64"/>
                <a:gd name="T74" fmla="*/ 32 w 56"/>
                <a:gd name="T75" fmla="*/ 32 h 64"/>
                <a:gd name="T76" fmla="*/ 42 w 56"/>
                <a:gd name="T77" fmla="*/ 27 h 64"/>
                <a:gd name="T78" fmla="*/ 46 w 56"/>
                <a:gd name="T79" fmla="*/ 22 h 64"/>
                <a:gd name="T80" fmla="*/ 50 w 56"/>
                <a:gd name="T81" fmla="*/ 18 h 64"/>
                <a:gd name="T82" fmla="*/ 50 w 56"/>
                <a:gd name="T83" fmla="*/ 10 h 64"/>
                <a:gd name="T84" fmla="*/ 50 w 56"/>
                <a:gd name="T85" fmla="*/ 10 h 64"/>
                <a:gd name="T86" fmla="*/ 50 w 56"/>
                <a:gd name="T87" fmla="*/ 4 h 64"/>
                <a:gd name="T88" fmla="*/ 46 w 56"/>
                <a:gd name="T89" fmla="*/ 4 h 64"/>
                <a:gd name="T90" fmla="*/ 46 w 56"/>
                <a:gd name="T91" fmla="*/ 4 h 64"/>
                <a:gd name="T92" fmla="*/ 36 w 56"/>
                <a:gd name="T93" fmla="*/ 4 h 64"/>
                <a:gd name="T94" fmla="*/ 28 w 56"/>
                <a:gd name="T95" fmla="*/ 10 h 64"/>
                <a:gd name="T96" fmla="*/ 23 w 56"/>
                <a:gd name="T97" fmla="*/ 22 h 64"/>
                <a:gd name="T98" fmla="*/ 14 w 56"/>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4"/>
                <a:gd name="T152" fmla="*/ 56 w 56"/>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4">
                  <a:moveTo>
                    <a:pt x="12" y="36"/>
                  </a:moveTo>
                  <a:lnTo>
                    <a:pt x="12" y="40"/>
                  </a:lnTo>
                  <a:lnTo>
                    <a:pt x="16" y="48"/>
                  </a:lnTo>
                  <a:lnTo>
                    <a:pt x="16" y="52"/>
                  </a:lnTo>
                  <a:lnTo>
                    <a:pt x="24" y="56"/>
                  </a:lnTo>
                  <a:lnTo>
                    <a:pt x="28" y="56"/>
                  </a:lnTo>
                  <a:lnTo>
                    <a:pt x="32" y="56"/>
                  </a:lnTo>
                  <a:lnTo>
                    <a:pt x="36" y="56"/>
                  </a:lnTo>
                  <a:lnTo>
                    <a:pt x="40" y="52"/>
                  </a:lnTo>
                  <a:lnTo>
                    <a:pt x="48" y="44"/>
                  </a:lnTo>
                  <a:lnTo>
                    <a:pt x="52" y="48"/>
                  </a:lnTo>
                  <a:lnTo>
                    <a:pt x="40" y="56"/>
                  </a:lnTo>
                  <a:lnTo>
                    <a:pt x="32" y="64"/>
                  </a:lnTo>
                  <a:lnTo>
                    <a:pt x="20" y="64"/>
                  </a:lnTo>
                  <a:lnTo>
                    <a:pt x="12" y="64"/>
                  </a:lnTo>
                  <a:lnTo>
                    <a:pt x="4" y="60"/>
                  </a:lnTo>
                  <a:lnTo>
                    <a:pt x="0" y="52"/>
                  </a:lnTo>
                  <a:lnTo>
                    <a:pt x="0" y="44"/>
                  </a:lnTo>
                  <a:lnTo>
                    <a:pt x="4" y="32"/>
                  </a:lnTo>
                  <a:lnTo>
                    <a:pt x="8" y="24"/>
                  </a:lnTo>
                  <a:lnTo>
                    <a:pt x="16" y="12"/>
                  </a:lnTo>
                  <a:lnTo>
                    <a:pt x="24" y="4"/>
                  </a:lnTo>
                  <a:lnTo>
                    <a:pt x="32" y="0"/>
                  </a:lnTo>
                  <a:lnTo>
                    <a:pt x="44" y="0"/>
                  </a:lnTo>
                  <a:lnTo>
                    <a:pt x="48" y="0"/>
                  </a:lnTo>
                  <a:lnTo>
                    <a:pt x="52" y="4"/>
                  </a:lnTo>
                  <a:lnTo>
                    <a:pt x="56" y="4"/>
                  </a:lnTo>
                  <a:lnTo>
                    <a:pt x="56" y="8"/>
                  </a:lnTo>
                  <a:lnTo>
                    <a:pt x="56" y="16"/>
                  </a:lnTo>
                  <a:lnTo>
                    <a:pt x="52" y="20"/>
                  </a:lnTo>
                  <a:lnTo>
                    <a:pt x="44" y="28"/>
                  </a:lnTo>
                  <a:lnTo>
                    <a:pt x="36" y="32"/>
                  </a:lnTo>
                  <a:lnTo>
                    <a:pt x="24" y="36"/>
                  </a:lnTo>
                  <a:lnTo>
                    <a:pt x="12" y="36"/>
                  </a:lnTo>
                  <a:close/>
                  <a:moveTo>
                    <a:pt x="12" y="32"/>
                  </a:moveTo>
                  <a:lnTo>
                    <a:pt x="24" y="32"/>
                  </a:lnTo>
                  <a:lnTo>
                    <a:pt x="28" y="28"/>
                  </a:lnTo>
                  <a:lnTo>
                    <a:pt x="36" y="24"/>
                  </a:lnTo>
                  <a:lnTo>
                    <a:pt x="40" y="20"/>
                  </a:lnTo>
                  <a:lnTo>
                    <a:pt x="44" y="16"/>
                  </a:lnTo>
                  <a:lnTo>
                    <a:pt x="44" y="8"/>
                  </a:lnTo>
                  <a:lnTo>
                    <a:pt x="44" y="4"/>
                  </a:lnTo>
                  <a:lnTo>
                    <a:pt x="40" y="4"/>
                  </a:lnTo>
                  <a:lnTo>
                    <a:pt x="32" y="4"/>
                  </a:lnTo>
                  <a:lnTo>
                    <a:pt x="24" y="8"/>
                  </a:lnTo>
                  <a:lnTo>
                    <a:pt x="20" y="20"/>
                  </a:lnTo>
                  <a:lnTo>
                    <a:pt x="12" y="32"/>
                  </a:lnTo>
                  <a:close/>
                </a:path>
              </a:pathLst>
            </a:custGeom>
            <a:solidFill>
              <a:srgbClr val="000000"/>
            </a:solidFill>
            <a:ln w="0">
              <a:solidFill>
                <a:srgbClr val="000000"/>
              </a:solidFill>
              <a:round/>
              <a:headEnd/>
              <a:tailEnd/>
            </a:ln>
          </p:spPr>
          <p:txBody>
            <a:bodyPr/>
            <a:lstStyle/>
            <a:p>
              <a:endParaRPr lang="en-US"/>
            </a:p>
          </p:txBody>
        </p:sp>
        <p:pic>
          <p:nvPicPr>
            <p:cNvPr id="26717" name="Picture 138"/>
            <p:cNvPicPr>
              <a:picLocks noChangeAspect="1" noChangeArrowheads="1"/>
            </p:cNvPicPr>
            <p:nvPr/>
          </p:nvPicPr>
          <p:blipFill>
            <a:blip r:embed="rId10" cstate="print"/>
            <a:srcRect/>
            <a:stretch>
              <a:fillRect/>
            </a:stretch>
          </p:blipFill>
          <p:spPr bwMode="auto">
            <a:xfrm>
              <a:off x="2965" y="957"/>
              <a:ext cx="17" cy="48"/>
            </a:xfrm>
            <a:prstGeom prst="rect">
              <a:avLst/>
            </a:prstGeom>
            <a:noFill/>
            <a:ln w="9525">
              <a:noFill/>
              <a:miter lim="800000"/>
              <a:headEnd/>
              <a:tailEnd/>
            </a:ln>
          </p:spPr>
        </p:pic>
        <p:pic>
          <p:nvPicPr>
            <p:cNvPr id="26718" name="Picture 139"/>
            <p:cNvPicPr>
              <a:picLocks noChangeAspect="1" noChangeArrowheads="1"/>
            </p:cNvPicPr>
            <p:nvPr/>
          </p:nvPicPr>
          <p:blipFill>
            <a:blip r:embed="rId11" cstate="print"/>
            <a:srcRect/>
            <a:stretch>
              <a:fillRect/>
            </a:stretch>
          </p:blipFill>
          <p:spPr bwMode="auto">
            <a:xfrm>
              <a:off x="2965" y="957"/>
              <a:ext cx="17" cy="48"/>
            </a:xfrm>
            <a:prstGeom prst="rect">
              <a:avLst/>
            </a:prstGeom>
            <a:noFill/>
            <a:ln w="9525">
              <a:noFill/>
              <a:miter lim="800000"/>
              <a:headEnd/>
              <a:tailEnd/>
            </a:ln>
          </p:spPr>
        </p:pic>
        <p:sp>
          <p:nvSpPr>
            <p:cNvPr id="26719" name="Freeform 140"/>
            <p:cNvSpPr>
              <a:spLocks/>
            </p:cNvSpPr>
            <p:nvPr/>
          </p:nvSpPr>
          <p:spPr bwMode="auto">
            <a:xfrm>
              <a:off x="3012" y="867"/>
              <a:ext cx="82" cy="103"/>
            </a:xfrm>
            <a:custGeom>
              <a:avLst/>
              <a:gdLst>
                <a:gd name="T0" fmla="*/ 10 w 77"/>
                <a:gd name="T1" fmla="*/ 69 h 97"/>
                <a:gd name="T2" fmla="*/ 14 w 77"/>
                <a:gd name="T3" fmla="*/ 78 h 97"/>
                <a:gd name="T4" fmla="*/ 14 w 77"/>
                <a:gd name="T5" fmla="*/ 91 h 97"/>
                <a:gd name="T6" fmla="*/ 28 w 77"/>
                <a:gd name="T7" fmla="*/ 105 h 97"/>
                <a:gd name="T8" fmla="*/ 47 w 77"/>
                <a:gd name="T9" fmla="*/ 105 h 97"/>
                <a:gd name="T10" fmla="*/ 60 w 77"/>
                <a:gd name="T11" fmla="*/ 91 h 97"/>
                <a:gd name="T12" fmla="*/ 60 w 77"/>
                <a:gd name="T13" fmla="*/ 83 h 97"/>
                <a:gd name="T14" fmla="*/ 55 w 77"/>
                <a:gd name="T15" fmla="*/ 69 h 97"/>
                <a:gd name="T16" fmla="*/ 37 w 77"/>
                <a:gd name="T17" fmla="*/ 51 h 97"/>
                <a:gd name="T18" fmla="*/ 22 w 77"/>
                <a:gd name="T19" fmla="*/ 41 h 97"/>
                <a:gd name="T20" fmla="*/ 18 w 77"/>
                <a:gd name="T21" fmla="*/ 27 h 97"/>
                <a:gd name="T22" fmla="*/ 28 w 77"/>
                <a:gd name="T23" fmla="*/ 4 h 97"/>
                <a:gd name="T24" fmla="*/ 51 w 77"/>
                <a:gd name="T25" fmla="*/ 0 h 97"/>
                <a:gd name="T26" fmla="*/ 60 w 77"/>
                <a:gd name="T27" fmla="*/ 0 h 97"/>
                <a:gd name="T28" fmla="*/ 69 w 77"/>
                <a:gd name="T29" fmla="*/ 0 h 97"/>
                <a:gd name="T30" fmla="*/ 73 w 77"/>
                <a:gd name="T31" fmla="*/ 4 h 97"/>
                <a:gd name="T32" fmla="*/ 78 w 77"/>
                <a:gd name="T33" fmla="*/ 4 h 97"/>
                <a:gd name="T34" fmla="*/ 83 w 77"/>
                <a:gd name="T35" fmla="*/ 4 h 97"/>
                <a:gd name="T36" fmla="*/ 87 w 77"/>
                <a:gd name="T37" fmla="*/ 0 h 97"/>
                <a:gd name="T38" fmla="*/ 83 w 77"/>
                <a:gd name="T39" fmla="*/ 33 h 97"/>
                <a:gd name="T40" fmla="*/ 78 w 77"/>
                <a:gd name="T41" fmla="*/ 27 h 97"/>
                <a:gd name="T42" fmla="*/ 78 w 77"/>
                <a:gd name="T43" fmla="*/ 18 h 97"/>
                <a:gd name="T44" fmla="*/ 65 w 77"/>
                <a:gd name="T45" fmla="*/ 4 h 97"/>
                <a:gd name="T46" fmla="*/ 47 w 77"/>
                <a:gd name="T47" fmla="*/ 4 h 97"/>
                <a:gd name="T48" fmla="*/ 37 w 77"/>
                <a:gd name="T49" fmla="*/ 14 h 97"/>
                <a:gd name="T50" fmla="*/ 37 w 77"/>
                <a:gd name="T51" fmla="*/ 27 h 97"/>
                <a:gd name="T52" fmla="*/ 47 w 77"/>
                <a:gd name="T53" fmla="*/ 37 h 97"/>
                <a:gd name="T54" fmla="*/ 65 w 77"/>
                <a:gd name="T55" fmla="*/ 59 h 97"/>
                <a:gd name="T56" fmla="*/ 73 w 77"/>
                <a:gd name="T57" fmla="*/ 73 h 97"/>
                <a:gd name="T58" fmla="*/ 73 w 77"/>
                <a:gd name="T59" fmla="*/ 87 h 97"/>
                <a:gd name="T60" fmla="*/ 65 w 77"/>
                <a:gd name="T61" fmla="*/ 101 h 97"/>
                <a:gd name="T62" fmla="*/ 51 w 77"/>
                <a:gd name="T63" fmla="*/ 109 h 97"/>
                <a:gd name="T64" fmla="*/ 32 w 77"/>
                <a:gd name="T65" fmla="*/ 109 h 97"/>
                <a:gd name="T66" fmla="*/ 22 w 77"/>
                <a:gd name="T67" fmla="*/ 109 h 97"/>
                <a:gd name="T68" fmla="*/ 14 w 77"/>
                <a:gd name="T69" fmla="*/ 105 h 97"/>
                <a:gd name="T70" fmla="*/ 4 w 77"/>
                <a:gd name="T71" fmla="*/ 105 h 97"/>
                <a:gd name="T72" fmla="*/ 0 w 77"/>
                <a:gd name="T73" fmla="*/ 109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97"/>
                <a:gd name="T113" fmla="*/ 77 w 77"/>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97">
                  <a:moveTo>
                    <a:pt x="0" y="97"/>
                  </a:moveTo>
                  <a:lnTo>
                    <a:pt x="8" y="61"/>
                  </a:lnTo>
                  <a:lnTo>
                    <a:pt x="12" y="61"/>
                  </a:lnTo>
                  <a:lnTo>
                    <a:pt x="12" y="69"/>
                  </a:lnTo>
                  <a:lnTo>
                    <a:pt x="8" y="73"/>
                  </a:lnTo>
                  <a:lnTo>
                    <a:pt x="12" y="81"/>
                  </a:lnTo>
                  <a:lnTo>
                    <a:pt x="16" y="89"/>
                  </a:lnTo>
                  <a:lnTo>
                    <a:pt x="24" y="93"/>
                  </a:lnTo>
                  <a:lnTo>
                    <a:pt x="33" y="97"/>
                  </a:lnTo>
                  <a:lnTo>
                    <a:pt x="41" y="93"/>
                  </a:lnTo>
                  <a:lnTo>
                    <a:pt x="49" y="89"/>
                  </a:lnTo>
                  <a:lnTo>
                    <a:pt x="53" y="81"/>
                  </a:lnTo>
                  <a:lnTo>
                    <a:pt x="53" y="77"/>
                  </a:lnTo>
                  <a:lnTo>
                    <a:pt x="53" y="73"/>
                  </a:lnTo>
                  <a:lnTo>
                    <a:pt x="53" y="65"/>
                  </a:lnTo>
                  <a:lnTo>
                    <a:pt x="49" y="61"/>
                  </a:lnTo>
                  <a:lnTo>
                    <a:pt x="41" y="53"/>
                  </a:lnTo>
                  <a:lnTo>
                    <a:pt x="33" y="45"/>
                  </a:lnTo>
                  <a:lnTo>
                    <a:pt x="24" y="41"/>
                  </a:lnTo>
                  <a:lnTo>
                    <a:pt x="20" y="37"/>
                  </a:lnTo>
                  <a:lnTo>
                    <a:pt x="20" y="29"/>
                  </a:lnTo>
                  <a:lnTo>
                    <a:pt x="16" y="24"/>
                  </a:lnTo>
                  <a:lnTo>
                    <a:pt x="20" y="12"/>
                  </a:lnTo>
                  <a:lnTo>
                    <a:pt x="24" y="4"/>
                  </a:lnTo>
                  <a:lnTo>
                    <a:pt x="37" y="0"/>
                  </a:lnTo>
                  <a:lnTo>
                    <a:pt x="45" y="0"/>
                  </a:lnTo>
                  <a:lnTo>
                    <a:pt x="49" y="0"/>
                  </a:lnTo>
                  <a:lnTo>
                    <a:pt x="53" y="0"/>
                  </a:lnTo>
                  <a:lnTo>
                    <a:pt x="57" y="0"/>
                  </a:lnTo>
                  <a:lnTo>
                    <a:pt x="61" y="0"/>
                  </a:lnTo>
                  <a:lnTo>
                    <a:pt x="65" y="4"/>
                  </a:lnTo>
                  <a:lnTo>
                    <a:pt x="69" y="4"/>
                  </a:lnTo>
                  <a:lnTo>
                    <a:pt x="73" y="4"/>
                  </a:lnTo>
                  <a:lnTo>
                    <a:pt x="73" y="0"/>
                  </a:lnTo>
                  <a:lnTo>
                    <a:pt x="77" y="0"/>
                  </a:lnTo>
                  <a:lnTo>
                    <a:pt x="73" y="29"/>
                  </a:lnTo>
                  <a:lnTo>
                    <a:pt x="69" y="29"/>
                  </a:lnTo>
                  <a:lnTo>
                    <a:pt x="69" y="24"/>
                  </a:lnTo>
                  <a:lnTo>
                    <a:pt x="69" y="16"/>
                  </a:lnTo>
                  <a:lnTo>
                    <a:pt x="65" y="8"/>
                  </a:lnTo>
                  <a:lnTo>
                    <a:pt x="57" y="4"/>
                  </a:lnTo>
                  <a:lnTo>
                    <a:pt x="49" y="4"/>
                  </a:lnTo>
                  <a:lnTo>
                    <a:pt x="41" y="4"/>
                  </a:lnTo>
                  <a:lnTo>
                    <a:pt x="37" y="8"/>
                  </a:lnTo>
                  <a:lnTo>
                    <a:pt x="33" y="12"/>
                  </a:lnTo>
                  <a:lnTo>
                    <a:pt x="28" y="16"/>
                  </a:lnTo>
                  <a:lnTo>
                    <a:pt x="33" y="24"/>
                  </a:lnTo>
                  <a:lnTo>
                    <a:pt x="33" y="29"/>
                  </a:lnTo>
                  <a:lnTo>
                    <a:pt x="41" y="33"/>
                  </a:lnTo>
                  <a:lnTo>
                    <a:pt x="49" y="41"/>
                  </a:lnTo>
                  <a:lnTo>
                    <a:pt x="57" y="53"/>
                  </a:lnTo>
                  <a:lnTo>
                    <a:pt x="61" y="57"/>
                  </a:lnTo>
                  <a:lnTo>
                    <a:pt x="65" y="65"/>
                  </a:lnTo>
                  <a:lnTo>
                    <a:pt x="65" y="69"/>
                  </a:lnTo>
                  <a:lnTo>
                    <a:pt x="65" y="77"/>
                  </a:lnTo>
                  <a:lnTo>
                    <a:pt x="61" y="85"/>
                  </a:lnTo>
                  <a:lnTo>
                    <a:pt x="57" y="89"/>
                  </a:lnTo>
                  <a:lnTo>
                    <a:pt x="49" y="93"/>
                  </a:lnTo>
                  <a:lnTo>
                    <a:pt x="45" y="97"/>
                  </a:lnTo>
                  <a:lnTo>
                    <a:pt x="33" y="97"/>
                  </a:lnTo>
                  <a:lnTo>
                    <a:pt x="28" y="97"/>
                  </a:lnTo>
                  <a:lnTo>
                    <a:pt x="24" y="97"/>
                  </a:lnTo>
                  <a:lnTo>
                    <a:pt x="20" y="97"/>
                  </a:lnTo>
                  <a:lnTo>
                    <a:pt x="16" y="93"/>
                  </a:lnTo>
                  <a:lnTo>
                    <a:pt x="12" y="93"/>
                  </a:lnTo>
                  <a:lnTo>
                    <a:pt x="8" y="93"/>
                  </a:lnTo>
                  <a:lnTo>
                    <a:pt x="4" y="93"/>
                  </a:lnTo>
                  <a:lnTo>
                    <a:pt x="4" y="97"/>
                  </a:lnTo>
                  <a:lnTo>
                    <a:pt x="0" y="97"/>
                  </a:lnTo>
                  <a:close/>
                </a:path>
              </a:pathLst>
            </a:custGeom>
            <a:solidFill>
              <a:srgbClr val="000000"/>
            </a:solidFill>
            <a:ln w="0">
              <a:solidFill>
                <a:srgbClr val="000000"/>
              </a:solidFill>
              <a:round/>
              <a:headEnd/>
              <a:tailEnd/>
            </a:ln>
          </p:spPr>
          <p:txBody>
            <a:bodyPr/>
            <a:lstStyle/>
            <a:p>
              <a:endParaRPr lang="en-US"/>
            </a:p>
          </p:txBody>
        </p:sp>
        <p:sp>
          <p:nvSpPr>
            <p:cNvPr id="26720" name="Freeform 141"/>
            <p:cNvSpPr>
              <a:spLocks noEditPoints="1"/>
            </p:cNvSpPr>
            <p:nvPr/>
          </p:nvSpPr>
          <p:spPr bwMode="auto">
            <a:xfrm>
              <a:off x="3094" y="902"/>
              <a:ext cx="60" cy="68"/>
            </a:xfrm>
            <a:custGeom>
              <a:avLst/>
              <a:gdLst>
                <a:gd name="T0" fmla="*/ 14 w 57"/>
                <a:gd name="T1" fmla="*/ 40 h 64"/>
                <a:gd name="T2" fmla="*/ 14 w 57"/>
                <a:gd name="T3" fmla="*/ 45 h 64"/>
                <a:gd name="T4" fmla="*/ 14 w 57"/>
                <a:gd name="T5" fmla="*/ 45 h 64"/>
                <a:gd name="T6" fmla="*/ 18 w 57"/>
                <a:gd name="T7" fmla="*/ 54 h 64"/>
                <a:gd name="T8" fmla="*/ 18 w 57"/>
                <a:gd name="T9" fmla="*/ 58 h 64"/>
                <a:gd name="T10" fmla="*/ 26 w 57"/>
                <a:gd name="T11" fmla="*/ 63 h 64"/>
                <a:gd name="T12" fmla="*/ 31 w 57"/>
                <a:gd name="T13" fmla="*/ 63 h 64"/>
                <a:gd name="T14" fmla="*/ 37 w 57"/>
                <a:gd name="T15" fmla="*/ 63 h 64"/>
                <a:gd name="T16" fmla="*/ 41 w 57"/>
                <a:gd name="T17" fmla="*/ 63 h 64"/>
                <a:gd name="T18" fmla="*/ 49 w 57"/>
                <a:gd name="T19" fmla="*/ 58 h 64"/>
                <a:gd name="T20" fmla="*/ 55 w 57"/>
                <a:gd name="T21" fmla="*/ 50 h 64"/>
                <a:gd name="T22" fmla="*/ 59 w 57"/>
                <a:gd name="T23" fmla="*/ 54 h 64"/>
                <a:gd name="T24" fmla="*/ 45 w 57"/>
                <a:gd name="T25" fmla="*/ 63 h 64"/>
                <a:gd name="T26" fmla="*/ 37 w 57"/>
                <a:gd name="T27" fmla="*/ 72 h 64"/>
                <a:gd name="T28" fmla="*/ 22 w 57"/>
                <a:gd name="T29" fmla="*/ 72 h 64"/>
                <a:gd name="T30" fmla="*/ 14 w 57"/>
                <a:gd name="T31" fmla="*/ 72 h 64"/>
                <a:gd name="T32" fmla="*/ 4 w 57"/>
                <a:gd name="T33" fmla="*/ 68 h 64"/>
                <a:gd name="T34" fmla="*/ 4 w 57"/>
                <a:gd name="T35" fmla="*/ 58 h 64"/>
                <a:gd name="T36" fmla="*/ 0 w 57"/>
                <a:gd name="T37" fmla="*/ 50 h 64"/>
                <a:gd name="T38" fmla="*/ 4 w 57"/>
                <a:gd name="T39" fmla="*/ 36 h 64"/>
                <a:gd name="T40" fmla="*/ 8 w 57"/>
                <a:gd name="T41" fmla="*/ 27 h 64"/>
                <a:gd name="T42" fmla="*/ 18 w 57"/>
                <a:gd name="T43" fmla="*/ 14 h 64"/>
                <a:gd name="T44" fmla="*/ 26 w 57"/>
                <a:gd name="T45" fmla="*/ 4 h 64"/>
                <a:gd name="T46" fmla="*/ 37 w 57"/>
                <a:gd name="T47" fmla="*/ 0 h 64"/>
                <a:gd name="T48" fmla="*/ 49 w 57"/>
                <a:gd name="T49" fmla="*/ 0 h 64"/>
                <a:gd name="T50" fmla="*/ 55 w 57"/>
                <a:gd name="T51" fmla="*/ 0 h 64"/>
                <a:gd name="T52" fmla="*/ 59 w 57"/>
                <a:gd name="T53" fmla="*/ 4 h 64"/>
                <a:gd name="T54" fmla="*/ 63 w 57"/>
                <a:gd name="T55" fmla="*/ 4 h 64"/>
                <a:gd name="T56" fmla="*/ 63 w 57"/>
                <a:gd name="T57" fmla="*/ 10 h 64"/>
                <a:gd name="T58" fmla="*/ 63 w 57"/>
                <a:gd name="T59" fmla="*/ 18 h 64"/>
                <a:gd name="T60" fmla="*/ 59 w 57"/>
                <a:gd name="T61" fmla="*/ 22 h 64"/>
                <a:gd name="T62" fmla="*/ 49 w 57"/>
                <a:gd name="T63" fmla="*/ 32 h 64"/>
                <a:gd name="T64" fmla="*/ 41 w 57"/>
                <a:gd name="T65" fmla="*/ 36 h 64"/>
                <a:gd name="T66" fmla="*/ 26 w 57"/>
                <a:gd name="T67" fmla="*/ 40 h 64"/>
                <a:gd name="T68" fmla="*/ 14 w 57"/>
                <a:gd name="T69" fmla="*/ 40 h 64"/>
                <a:gd name="T70" fmla="*/ 18 w 57"/>
                <a:gd name="T71" fmla="*/ 36 h 64"/>
                <a:gd name="T72" fmla="*/ 26 w 57"/>
                <a:gd name="T73" fmla="*/ 36 h 64"/>
                <a:gd name="T74" fmla="*/ 31 w 57"/>
                <a:gd name="T75" fmla="*/ 32 h 64"/>
                <a:gd name="T76" fmla="*/ 41 w 57"/>
                <a:gd name="T77" fmla="*/ 27 h 64"/>
                <a:gd name="T78" fmla="*/ 45 w 57"/>
                <a:gd name="T79" fmla="*/ 22 h 64"/>
                <a:gd name="T80" fmla="*/ 49 w 57"/>
                <a:gd name="T81" fmla="*/ 18 h 64"/>
                <a:gd name="T82" fmla="*/ 49 w 57"/>
                <a:gd name="T83" fmla="*/ 10 h 64"/>
                <a:gd name="T84" fmla="*/ 49 w 57"/>
                <a:gd name="T85" fmla="*/ 10 h 64"/>
                <a:gd name="T86" fmla="*/ 49 w 57"/>
                <a:gd name="T87" fmla="*/ 4 h 64"/>
                <a:gd name="T88" fmla="*/ 49 w 57"/>
                <a:gd name="T89" fmla="*/ 4 h 64"/>
                <a:gd name="T90" fmla="*/ 45 w 57"/>
                <a:gd name="T91" fmla="*/ 4 h 64"/>
                <a:gd name="T92" fmla="*/ 37 w 57"/>
                <a:gd name="T93" fmla="*/ 4 h 64"/>
                <a:gd name="T94" fmla="*/ 26 w 57"/>
                <a:gd name="T95" fmla="*/ 10 h 64"/>
                <a:gd name="T96" fmla="*/ 22 w 57"/>
                <a:gd name="T97" fmla="*/ 22 h 64"/>
                <a:gd name="T98" fmla="*/ 18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2" y="36"/>
                  </a:moveTo>
                  <a:lnTo>
                    <a:pt x="12" y="40"/>
                  </a:lnTo>
                  <a:lnTo>
                    <a:pt x="16" y="48"/>
                  </a:lnTo>
                  <a:lnTo>
                    <a:pt x="16" y="52"/>
                  </a:lnTo>
                  <a:lnTo>
                    <a:pt x="24" y="56"/>
                  </a:lnTo>
                  <a:lnTo>
                    <a:pt x="28" y="56"/>
                  </a:lnTo>
                  <a:lnTo>
                    <a:pt x="33" y="56"/>
                  </a:lnTo>
                  <a:lnTo>
                    <a:pt x="37" y="56"/>
                  </a:lnTo>
                  <a:lnTo>
                    <a:pt x="45" y="52"/>
                  </a:lnTo>
                  <a:lnTo>
                    <a:pt x="49" y="44"/>
                  </a:lnTo>
                  <a:lnTo>
                    <a:pt x="53" y="48"/>
                  </a:lnTo>
                  <a:lnTo>
                    <a:pt x="41" y="56"/>
                  </a:lnTo>
                  <a:lnTo>
                    <a:pt x="33" y="64"/>
                  </a:lnTo>
                  <a:lnTo>
                    <a:pt x="20" y="64"/>
                  </a:lnTo>
                  <a:lnTo>
                    <a:pt x="12" y="64"/>
                  </a:lnTo>
                  <a:lnTo>
                    <a:pt x="4" y="60"/>
                  </a:lnTo>
                  <a:lnTo>
                    <a:pt x="4" y="52"/>
                  </a:lnTo>
                  <a:lnTo>
                    <a:pt x="0" y="44"/>
                  </a:lnTo>
                  <a:lnTo>
                    <a:pt x="4" y="32"/>
                  </a:lnTo>
                  <a:lnTo>
                    <a:pt x="8" y="24"/>
                  </a:lnTo>
                  <a:lnTo>
                    <a:pt x="16" y="12"/>
                  </a:lnTo>
                  <a:lnTo>
                    <a:pt x="24" y="4"/>
                  </a:lnTo>
                  <a:lnTo>
                    <a:pt x="33" y="0"/>
                  </a:lnTo>
                  <a:lnTo>
                    <a:pt x="45" y="0"/>
                  </a:lnTo>
                  <a:lnTo>
                    <a:pt x="49" y="0"/>
                  </a:lnTo>
                  <a:lnTo>
                    <a:pt x="53" y="4"/>
                  </a:lnTo>
                  <a:lnTo>
                    <a:pt x="57" y="4"/>
                  </a:lnTo>
                  <a:lnTo>
                    <a:pt x="57" y="8"/>
                  </a:lnTo>
                  <a:lnTo>
                    <a:pt x="57" y="16"/>
                  </a:lnTo>
                  <a:lnTo>
                    <a:pt x="53" y="20"/>
                  </a:lnTo>
                  <a:lnTo>
                    <a:pt x="45" y="28"/>
                  </a:lnTo>
                  <a:lnTo>
                    <a:pt x="37" y="32"/>
                  </a:lnTo>
                  <a:lnTo>
                    <a:pt x="24" y="36"/>
                  </a:lnTo>
                  <a:lnTo>
                    <a:pt x="12" y="36"/>
                  </a:lnTo>
                  <a:close/>
                  <a:moveTo>
                    <a:pt x="16" y="32"/>
                  </a:moveTo>
                  <a:lnTo>
                    <a:pt x="24" y="32"/>
                  </a:lnTo>
                  <a:lnTo>
                    <a:pt x="28" y="28"/>
                  </a:lnTo>
                  <a:lnTo>
                    <a:pt x="37" y="24"/>
                  </a:lnTo>
                  <a:lnTo>
                    <a:pt x="41" y="20"/>
                  </a:lnTo>
                  <a:lnTo>
                    <a:pt x="45" y="16"/>
                  </a:lnTo>
                  <a:lnTo>
                    <a:pt x="45" y="8"/>
                  </a:lnTo>
                  <a:lnTo>
                    <a:pt x="45" y="4"/>
                  </a:lnTo>
                  <a:lnTo>
                    <a:pt x="41" y="4"/>
                  </a:lnTo>
                  <a:lnTo>
                    <a:pt x="33" y="4"/>
                  </a:lnTo>
                  <a:lnTo>
                    <a:pt x="24" y="8"/>
                  </a:lnTo>
                  <a:lnTo>
                    <a:pt x="20" y="20"/>
                  </a:lnTo>
                  <a:lnTo>
                    <a:pt x="16" y="32"/>
                  </a:lnTo>
                  <a:close/>
                </a:path>
              </a:pathLst>
            </a:custGeom>
            <a:solidFill>
              <a:srgbClr val="000000"/>
            </a:solidFill>
            <a:ln w="0">
              <a:solidFill>
                <a:srgbClr val="000000"/>
              </a:solidFill>
              <a:round/>
              <a:headEnd/>
              <a:tailEnd/>
            </a:ln>
          </p:spPr>
          <p:txBody>
            <a:bodyPr/>
            <a:lstStyle/>
            <a:p>
              <a:endParaRPr lang="en-US"/>
            </a:p>
          </p:txBody>
        </p:sp>
        <p:sp>
          <p:nvSpPr>
            <p:cNvPr id="26721" name="Freeform 142"/>
            <p:cNvSpPr>
              <a:spLocks/>
            </p:cNvSpPr>
            <p:nvPr/>
          </p:nvSpPr>
          <p:spPr bwMode="auto">
            <a:xfrm>
              <a:off x="3163" y="902"/>
              <a:ext cx="56" cy="68"/>
            </a:xfrm>
            <a:custGeom>
              <a:avLst/>
              <a:gdLst>
                <a:gd name="T0" fmla="*/ 4 w 53"/>
                <a:gd name="T1" fmla="*/ 4 h 64"/>
                <a:gd name="T2" fmla="*/ 32 w 53"/>
                <a:gd name="T3" fmla="*/ 0 h 64"/>
                <a:gd name="T4" fmla="*/ 22 w 53"/>
                <a:gd name="T5" fmla="*/ 40 h 64"/>
                <a:gd name="T6" fmla="*/ 32 w 53"/>
                <a:gd name="T7" fmla="*/ 18 h 64"/>
                <a:gd name="T8" fmla="*/ 44 w 53"/>
                <a:gd name="T9" fmla="*/ 4 h 64"/>
                <a:gd name="T10" fmla="*/ 51 w 53"/>
                <a:gd name="T11" fmla="*/ 0 h 64"/>
                <a:gd name="T12" fmla="*/ 55 w 53"/>
                <a:gd name="T13" fmla="*/ 0 h 64"/>
                <a:gd name="T14" fmla="*/ 59 w 53"/>
                <a:gd name="T15" fmla="*/ 0 h 64"/>
                <a:gd name="T16" fmla="*/ 59 w 53"/>
                <a:gd name="T17" fmla="*/ 0 h 64"/>
                <a:gd name="T18" fmla="*/ 59 w 53"/>
                <a:gd name="T19" fmla="*/ 4 h 64"/>
                <a:gd name="T20" fmla="*/ 59 w 53"/>
                <a:gd name="T21" fmla="*/ 4 h 64"/>
                <a:gd name="T22" fmla="*/ 59 w 53"/>
                <a:gd name="T23" fmla="*/ 14 h 64"/>
                <a:gd name="T24" fmla="*/ 59 w 53"/>
                <a:gd name="T25" fmla="*/ 18 h 64"/>
                <a:gd name="T26" fmla="*/ 55 w 53"/>
                <a:gd name="T27" fmla="*/ 18 h 64"/>
                <a:gd name="T28" fmla="*/ 55 w 53"/>
                <a:gd name="T29" fmla="*/ 22 h 64"/>
                <a:gd name="T30" fmla="*/ 51 w 53"/>
                <a:gd name="T31" fmla="*/ 22 h 64"/>
                <a:gd name="T32" fmla="*/ 51 w 53"/>
                <a:gd name="T33" fmla="*/ 18 h 64"/>
                <a:gd name="T34" fmla="*/ 51 w 53"/>
                <a:gd name="T35" fmla="*/ 18 h 64"/>
                <a:gd name="T36" fmla="*/ 51 w 53"/>
                <a:gd name="T37" fmla="*/ 14 h 64"/>
                <a:gd name="T38" fmla="*/ 51 w 53"/>
                <a:gd name="T39" fmla="*/ 14 h 64"/>
                <a:gd name="T40" fmla="*/ 51 w 53"/>
                <a:gd name="T41" fmla="*/ 14 h 64"/>
                <a:gd name="T42" fmla="*/ 44 w 53"/>
                <a:gd name="T43" fmla="*/ 14 h 64"/>
                <a:gd name="T44" fmla="*/ 44 w 53"/>
                <a:gd name="T45" fmla="*/ 14 h 64"/>
                <a:gd name="T46" fmla="*/ 44 w 53"/>
                <a:gd name="T47" fmla="*/ 14 h 64"/>
                <a:gd name="T48" fmla="*/ 44 w 53"/>
                <a:gd name="T49" fmla="*/ 14 h 64"/>
                <a:gd name="T50" fmla="*/ 40 w 53"/>
                <a:gd name="T51" fmla="*/ 14 h 64"/>
                <a:gd name="T52" fmla="*/ 36 w 53"/>
                <a:gd name="T53" fmla="*/ 18 h 64"/>
                <a:gd name="T54" fmla="*/ 32 w 53"/>
                <a:gd name="T55" fmla="*/ 27 h 64"/>
                <a:gd name="T56" fmla="*/ 22 w 53"/>
                <a:gd name="T57" fmla="*/ 40 h 64"/>
                <a:gd name="T58" fmla="*/ 22 w 53"/>
                <a:gd name="T59" fmla="*/ 45 h 64"/>
                <a:gd name="T60" fmla="*/ 18 w 53"/>
                <a:gd name="T61" fmla="*/ 50 h 64"/>
                <a:gd name="T62" fmla="*/ 18 w 53"/>
                <a:gd name="T63" fmla="*/ 58 h 64"/>
                <a:gd name="T64" fmla="*/ 14 w 53"/>
                <a:gd name="T65" fmla="*/ 63 h 64"/>
                <a:gd name="T66" fmla="*/ 14 w 53"/>
                <a:gd name="T67" fmla="*/ 72 h 64"/>
                <a:gd name="T68" fmla="*/ 0 w 53"/>
                <a:gd name="T69" fmla="*/ 72 h 64"/>
                <a:gd name="T70" fmla="*/ 14 w 53"/>
                <a:gd name="T71" fmla="*/ 22 h 64"/>
                <a:gd name="T72" fmla="*/ 18 w 53"/>
                <a:gd name="T73" fmla="*/ 14 h 64"/>
                <a:gd name="T74" fmla="*/ 18 w 53"/>
                <a:gd name="T75" fmla="*/ 10 h 64"/>
                <a:gd name="T76" fmla="*/ 18 w 53"/>
                <a:gd name="T77" fmla="*/ 10 h 64"/>
                <a:gd name="T78" fmla="*/ 14 w 53"/>
                <a:gd name="T79" fmla="*/ 4 h 64"/>
                <a:gd name="T80" fmla="*/ 14 w 53"/>
                <a:gd name="T81" fmla="*/ 4 h 64"/>
                <a:gd name="T82" fmla="*/ 8 w 53"/>
                <a:gd name="T83" fmla="*/ 4 h 64"/>
                <a:gd name="T84" fmla="*/ 8 w 53"/>
                <a:gd name="T85" fmla="*/ 4 h 64"/>
                <a:gd name="T86" fmla="*/ 4 w 53"/>
                <a:gd name="T87" fmla="*/ 4 h 64"/>
                <a:gd name="T88" fmla="*/ 4 w 53"/>
                <a:gd name="T89" fmla="*/ 4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3"/>
                <a:gd name="T136" fmla="*/ 0 h 64"/>
                <a:gd name="T137" fmla="*/ 53 w 53"/>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3" h="64">
                  <a:moveTo>
                    <a:pt x="4" y="4"/>
                  </a:moveTo>
                  <a:lnTo>
                    <a:pt x="28" y="0"/>
                  </a:lnTo>
                  <a:lnTo>
                    <a:pt x="20" y="36"/>
                  </a:lnTo>
                  <a:lnTo>
                    <a:pt x="28" y="16"/>
                  </a:lnTo>
                  <a:lnTo>
                    <a:pt x="40" y="4"/>
                  </a:lnTo>
                  <a:lnTo>
                    <a:pt x="45" y="0"/>
                  </a:lnTo>
                  <a:lnTo>
                    <a:pt x="49" y="0"/>
                  </a:lnTo>
                  <a:lnTo>
                    <a:pt x="53" y="0"/>
                  </a:lnTo>
                  <a:lnTo>
                    <a:pt x="53" y="4"/>
                  </a:lnTo>
                  <a:lnTo>
                    <a:pt x="53" y="12"/>
                  </a:lnTo>
                  <a:lnTo>
                    <a:pt x="53" y="16"/>
                  </a:lnTo>
                  <a:lnTo>
                    <a:pt x="49" y="16"/>
                  </a:lnTo>
                  <a:lnTo>
                    <a:pt x="49" y="20"/>
                  </a:lnTo>
                  <a:lnTo>
                    <a:pt x="45" y="20"/>
                  </a:lnTo>
                  <a:lnTo>
                    <a:pt x="45" y="16"/>
                  </a:lnTo>
                  <a:lnTo>
                    <a:pt x="45" y="12"/>
                  </a:lnTo>
                  <a:lnTo>
                    <a:pt x="40" y="12"/>
                  </a:lnTo>
                  <a:lnTo>
                    <a:pt x="36" y="12"/>
                  </a:lnTo>
                  <a:lnTo>
                    <a:pt x="32" y="16"/>
                  </a:lnTo>
                  <a:lnTo>
                    <a:pt x="28" y="24"/>
                  </a:lnTo>
                  <a:lnTo>
                    <a:pt x="20" y="36"/>
                  </a:lnTo>
                  <a:lnTo>
                    <a:pt x="20" y="40"/>
                  </a:lnTo>
                  <a:lnTo>
                    <a:pt x="16" y="44"/>
                  </a:lnTo>
                  <a:lnTo>
                    <a:pt x="16" y="52"/>
                  </a:lnTo>
                  <a:lnTo>
                    <a:pt x="12" y="56"/>
                  </a:lnTo>
                  <a:lnTo>
                    <a:pt x="12" y="64"/>
                  </a:lnTo>
                  <a:lnTo>
                    <a:pt x="0" y="64"/>
                  </a:lnTo>
                  <a:lnTo>
                    <a:pt x="12" y="20"/>
                  </a:lnTo>
                  <a:lnTo>
                    <a:pt x="16" y="12"/>
                  </a:lnTo>
                  <a:lnTo>
                    <a:pt x="16" y="8"/>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sp>
          <p:nvSpPr>
            <p:cNvPr id="26722" name="Freeform 143"/>
            <p:cNvSpPr>
              <a:spLocks/>
            </p:cNvSpPr>
            <p:nvPr/>
          </p:nvSpPr>
          <p:spPr bwMode="auto">
            <a:xfrm>
              <a:off x="3228" y="902"/>
              <a:ext cx="64" cy="68"/>
            </a:xfrm>
            <a:custGeom>
              <a:avLst/>
              <a:gdLst>
                <a:gd name="T0" fmla="*/ 0 w 61"/>
                <a:gd name="T1" fmla="*/ 4 h 64"/>
                <a:gd name="T2" fmla="*/ 22 w 61"/>
                <a:gd name="T3" fmla="*/ 0 h 64"/>
                <a:gd name="T4" fmla="*/ 26 w 61"/>
                <a:gd name="T5" fmla="*/ 4 h 64"/>
                <a:gd name="T6" fmla="*/ 26 w 61"/>
                <a:gd name="T7" fmla="*/ 10 h 64"/>
                <a:gd name="T8" fmla="*/ 30 w 61"/>
                <a:gd name="T9" fmla="*/ 22 h 64"/>
                <a:gd name="T10" fmla="*/ 30 w 61"/>
                <a:gd name="T11" fmla="*/ 32 h 64"/>
                <a:gd name="T12" fmla="*/ 30 w 61"/>
                <a:gd name="T13" fmla="*/ 40 h 64"/>
                <a:gd name="T14" fmla="*/ 30 w 61"/>
                <a:gd name="T15" fmla="*/ 58 h 64"/>
                <a:gd name="T16" fmla="*/ 40 w 61"/>
                <a:gd name="T17" fmla="*/ 50 h 64"/>
                <a:gd name="T18" fmla="*/ 44 w 61"/>
                <a:gd name="T19" fmla="*/ 45 h 64"/>
                <a:gd name="T20" fmla="*/ 48 w 61"/>
                <a:gd name="T21" fmla="*/ 36 h 64"/>
                <a:gd name="T22" fmla="*/ 52 w 61"/>
                <a:gd name="T23" fmla="*/ 32 h 64"/>
                <a:gd name="T24" fmla="*/ 52 w 61"/>
                <a:gd name="T25" fmla="*/ 27 h 64"/>
                <a:gd name="T26" fmla="*/ 58 w 61"/>
                <a:gd name="T27" fmla="*/ 22 h 64"/>
                <a:gd name="T28" fmla="*/ 58 w 61"/>
                <a:gd name="T29" fmla="*/ 22 h 64"/>
                <a:gd name="T30" fmla="*/ 58 w 61"/>
                <a:gd name="T31" fmla="*/ 18 h 64"/>
                <a:gd name="T32" fmla="*/ 58 w 61"/>
                <a:gd name="T33" fmla="*/ 18 h 64"/>
                <a:gd name="T34" fmla="*/ 58 w 61"/>
                <a:gd name="T35" fmla="*/ 14 h 64"/>
                <a:gd name="T36" fmla="*/ 52 w 61"/>
                <a:gd name="T37" fmla="*/ 14 h 64"/>
                <a:gd name="T38" fmla="*/ 48 w 61"/>
                <a:gd name="T39" fmla="*/ 10 h 64"/>
                <a:gd name="T40" fmla="*/ 48 w 61"/>
                <a:gd name="T41" fmla="*/ 4 h 64"/>
                <a:gd name="T42" fmla="*/ 48 w 61"/>
                <a:gd name="T43" fmla="*/ 4 h 64"/>
                <a:gd name="T44" fmla="*/ 52 w 61"/>
                <a:gd name="T45" fmla="*/ 0 h 64"/>
                <a:gd name="T46" fmla="*/ 52 w 61"/>
                <a:gd name="T47" fmla="*/ 0 h 64"/>
                <a:gd name="T48" fmla="*/ 58 w 61"/>
                <a:gd name="T49" fmla="*/ 0 h 64"/>
                <a:gd name="T50" fmla="*/ 62 w 61"/>
                <a:gd name="T51" fmla="*/ 0 h 64"/>
                <a:gd name="T52" fmla="*/ 62 w 61"/>
                <a:gd name="T53" fmla="*/ 0 h 64"/>
                <a:gd name="T54" fmla="*/ 67 w 61"/>
                <a:gd name="T55" fmla="*/ 4 h 64"/>
                <a:gd name="T56" fmla="*/ 67 w 61"/>
                <a:gd name="T57" fmla="*/ 10 h 64"/>
                <a:gd name="T58" fmla="*/ 67 w 61"/>
                <a:gd name="T59" fmla="*/ 14 h 64"/>
                <a:gd name="T60" fmla="*/ 67 w 61"/>
                <a:gd name="T61" fmla="*/ 18 h 64"/>
                <a:gd name="T62" fmla="*/ 62 w 61"/>
                <a:gd name="T63" fmla="*/ 22 h 64"/>
                <a:gd name="T64" fmla="*/ 58 w 61"/>
                <a:gd name="T65" fmla="*/ 32 h 64"/>
                <a:gd name="T66" fmla="*/ 52 w 61"/>
                <a:gd name="T67" fmla="*/ 40 h 64"/>
                <a:gd name="T68" fmla="*/ 40 w 61"/>
                <a:gd name="T69" fmla="*/ 54 h 64"/>
                <a:gd name="T70" fmla="*/ 40 w 61"/>
                <a:gd name="T71" fmla="*/ 58 h 64"/>
                <a:gd name="T72" fmla="*/ 30 w 61"/>
                <a:gd name="T73" fmla="*/ 63 h 64"/>
                <a:gd name="T74" fmla="*/ 22 w 61"/>
                <a:gd name="T75" fmla="*/ 72 h 64"/>
                <a:gd name="T76" fmla="*/ 22 w 61"/>
                <a:gd name="T77" fmla="*/ 72 h 64"/>
                <a:gd name="T78" fmla="*/ 18 w 61"/>
                <a:gd name="T79" fmla="*/ 50 h 64"/>
                <a:gd name="T80" fmla="*/ 18 w 61"/>
                <a:gd name="T81" fmla="*/ 32 h 64"/>
                <a:gd name="T82" fmla="*/ 18 w 61"/>
                <a:gd name="T83" fmla="*/ 18 h 64"/>
                <a:gd name="T84" fmla="*/ 14 w 61"/>
                <a:gd name="T85" fmla="*/ 14 h 64"/>
                <a:gd name="T86" fmla="*/ 8 w 61"/>
                <a:gd name="T87" fmla="*/ 10 h 64"/>
                <a:gd name="T88" fmla="*/ 4 w 61"/>
                <a:gd name="T89" fmla="*/ 10 h 64"/>
                <a:gd name="T90" fmla="*/ 4 w 61"/>
                <a:gd name="T91" fmla="*/ 10 h 64"/>
                <a:gd name="T92" fmla="*/ 0 w 61"/>
                <a:gd name="T93" fmla="*/ 10 h 64"/>
                <a:gd name="T94" fmla="*/ 0 w 61"/>
                <a:gd name="T95" fmla="*/ 4 h 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4"/>
                <a:gd name="T146" fmla="*/ 61 w 61"/>
                <a:gd name="T147" fmla="*/ 64 h 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4">
                  <a:moveTo>
                    <a:pt x="0" y="4"/>
                  </a:moveTo>
                  <a:lnTo>
                    <a:pt x="20" y="0"/>
                  </a:lnTo>
                  <a:lnTo>
                    <a:pt x="24" y="4"/>
                  </a:lnTo>
                  <a:lnTo>
                    <a:pt x="24" y="8"/>
                  </a:lnTo>
                  <a:lnTo>
                    <a:pt x="28" y="20"/>
                  </a:lnTo>
                  <a:lnTo>
                    <a:pt x="28" y="28"/>
                  </a:lnTo>
                  <a:lnTo>
                    <a:pt x="28" y="36"/>
                  </a:lnTo>
                  <a:lnTo>
                    <a:pt x="28" y="52"/>
                  </a:lnTo>
                  <a:lnTo>
                    <a:pt x="36" y="44"/>
                  </a:lnTo>
                  <a:lnTo>
                    <a:pt x="40" y="40"/>
                  </a:lnTo>
                  <a:lnTo>
                    <a:pt x="44" y="32"/>
                  </a:lnTo>
                  <a:lnTo>
                    <a:pt x="48" y="28"/>
                  </a:lnTo>
                  <a:lnTo>
                    <a:pt x="48" y="24"/>
                  </a:lnTo>
                  <a:lnTo>
                    <a:pt x="52" y="20"/>
                  </a:lnTo>
                  <a:lnTo>
                    <a:pt x="52" y="16"/>
                  </a:lnTo>
                  <a:lnTo>
                    <a:pt x="52" y="12"/>
                  </a:lnTo>
                  <a:lnTo>
                    <a:pt x="48" y="12"/>
                  </a:lnTo>
                  <a:lnTo>
                    <a:pt x="44" y="8"/>
                  </a:lnTo>
                  <a:lnTo>
                    <a:pt x="44" y="4"/>
                  </a:lnTo>
                  <a:lnTo>
                    <a:pt x="48" y="0"/>
                  </a:lnTo>
                  <a:lnTo>
                    <a:pt x="52" y="0"/>
                  </a:lnTo>
                  <a:lnTo>
                    <a:pt x="56" y="0"/>
                  </a:lnTo>
                  <a:lnTo>
                    <a:pt x="61" y="4"/>
                  </a:lnTo>
                  <a:lnTo>
                    <a:pt x="61" y="8"/>
                  </a:lnTo>
                  <a:lnTo>
                    <a:pt x="61" y="12"/>
                  </a:lnTo>
                  <a:lnTo>
                    <a:pt x="61" y="16"/>
                  </a:lnTo>
                  <a:lnTo>
                    <a:pt x="56" y="20"/>
                  </a:lnTo>
                  <a:lnTo>
                    <a:pt x="52" y="28"/>
                  </a:lnTo>
                  <a:lnTo>
                    <a:pt x="48" y="36"/>
                  </a:lnTo>
                  <a:lnTo>
                    <a:pt x="36" y="48"/>
                  </a:lnTo>
                  <a:lnTo>
                    <a:pt x="36" y="52"/>
                  </a:lnTo>
                  <a:lnTo>
                    <a:pt x="28" y="56"/>
                  </a:lnTo>
                  <a:lnTo>
                    <a:pt x="20" y="64"/>
                  </a:lnTo>
                  <a:lnTo>
                    <a:pt x="16" y="44"/>
                  </a:lnTo>
                  <a:lnTo>
                    <a:pt x="16" y="28"/>
                  </a:lnTo>
                  <a:lnTo>
                    <a:pt x="16" y="16"/>
                  </a:lnTo>
                  <a:lnTo>
                    <a:pt x="12" y="12"/>
                  </a:lnTo>
                  <a:lnTo>
                    <a:pt x="8"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723" name="Freeform 144"/>
            <p:cNvSpPr>
              <a:spLocks noEditPoints="1"/>
            </p:cNvSpPr>
            <p:nvPr/>
          </p:nvSpPr>
          <p:spPr bwMode="auto">
            <a:xfrm>
              <a:off x="3301" y="871"/>
              <a:ext cx="38" cy="99"/>
            </a:xfrm>
            <a:custGeom>
              <a:avLst/>
              <a:gdLst>
                <a:gd name="T0" fmla="*/ 32 w 36"/>
                <a:gd name="T1" fmla="*/ 0 h 93"/>
                <a:gd name="T2" fmla="*/ 36 w 36"/>
                <a:gd name="T3" fmla="*/ 0 h 93"/>
                <a:gd name="T4" fmla="*/ 36 w 36"/>
                <a:gd name="T5" fmla="*/ 0 h 93"/>
                <a:gd name="T6" fmla="*/ 40 w 36"/>
                <a:gd name="T7" fmla="*/ 4 h 93"/>
                <a:gd name="T8" fmla="*/ 40 w 36"/>
                <a:gd name="T9" fmla="*/ 10 h 93"/>
                <a:gd name="T10" fmla="*/ 40 w 36"/>
                <a:gd name="T11" fmla="*/ 10 h 93"/>
                <a:gd name="T12" fmla="*/ 36 w 36"/>
                <a:gd name="T13" fmla="*/ 14 h 93"/>
                <a:gd name="T14" fmla="*/ 36 w 36"/>
                <a:gd name="T15" fmla="*/ 14 h 93"/>
                <a:gd name="T16" fmla="*/ 32 w 36"/>
                <a:gd name="T17" fmla="*/ 14 h 93"/>
                <a:gd name="T18" fmla="*/ 26 w 36"/>
                <a:gd name="T19" fmla="*/ 14 h 93"/>
                <a:gd name="T20" fmla="*/ 26 w 36"/>
                <a:gd name="T21" fmla="*/ 14 h 93"/>
                <a:gd name="T22" fmla="*/ 22 w 36"/>
                <a:gd name="T23" fmla="*/ 10 h 93"/>
                <a:gd name="T24" fmla="*/ 22 w 36"/>
                <a:gd name="T25" fmla="*/ 10 h 93"/>
                <a:gd name="T26" fmla="*/ 22 w 36"/>
                <a:gd name="T27" fmla="*/ 4 h 93"/>
                <a:gd name="T28" fmla="*/ 26 w 36"/>
                <a:gd name="T29" fmla="*/ 0 h 93"/>
                <a:gd name="T30" fmla="*/ 26 w 36"/>
                <a:gd name="T31" fmla="*/ 0 h 93"/>
                <a:gd name="T32" fmla="*/ 32 w 36"/>
                <a:gd name="T33" fmla="*/ 0 h 93"/>
                <a:gd name="T34" fmla="*/ 32 w 36"/>
                <a:gd name="T35" fmla="*/ 33 h 93"/>
                <a:gd name="T36" fmla="*/ 18 w 36"/>
                <a:gd name="T37" fmla="*/ 87 h 93"/>
                <a:gd name="T38" fmla="*/ 14 w 36"/>
                <a:gd name="T39" fmla="*/ 92 h 93"/>
                <a:gd name="T40" fmla="*/ 14 w 36"/>
                <a:gd name="T41" fmla="*/ 96 h 93"/>
                <a:gd name="T42" fmla="*/ 14 w 36"/>
                <a:gd name="T43" fmla="*/ 96 h 93"/>
                <a:gd name="T44" fmla="*/ 14 w 36"/>
                <a:gd name="T45" fmla="*/ 96 h 93"/>
                <a:gd name="T46" fmla="*/ 18 w 36"/>
                <a:gd name="T47" fmla="*/ 96 h 93"/>
                <a:gd name="T48" fmla="*/ 18 w 36"/>
                <a:gd name="T49" fmla="*/ 96 h 93"/>
                <a:gd name="T50" fmla="*/ 18 w 36"/>
                <a:gd name="T51" fmla="*/ 96 h 93"/>
                <a:gd name="T52" fmla="*/ 18 w 36"/>
                <a:gd name="T53" fmla="*/ 96 h 93"/>
                <a:gd name="T54" fmla="*/ 22 w 36"/>
                <a:gd name="T55" fmla="*/ 92 h 93"/>
                <a:gd name="T56" fmla="*/ 26 w 36"/>
                <a:gd name="T57" fmla="*/ 87 h 93"/>
                <a:gd name="T58" fmla="*/ 26 w 36"/>
                <a:gd name="T59" fmla="*/ 87 h 93"/>
                <a:gd name="T60" fmla="*/ 22 w 36"/>
                <a:gd name="T61" fmla="*/ 96 h 93"/>
                <a:gd name="T62" fmla="*/ 18 w 36"/>
                <a:gd name="T63" fmla="*/ 101 h 93"/>
                <a:gd name="T64" fmla="*/ 14 w 36"/>
                <a:gd name="T65" fmla="*/ 105 h 93"/>
                <a:gd name="T66" fmla="*/ 8 w 36"/>
                <a:gd name="T67" fmla="*/ 105 h 93"/>
                <a:gd name="T68" fmla="*/ 4 w 36"/>
                <a:gd name="T69" fmla="*/ 105 h 93"/>
                <a:gd name="T70" fmla="*/ 4 w 36"/>
                <a:gd name="T71" fmla="*/ 105 h 93"/>
                <a:gd name="T72" fmla="*/ 0 w 36"/>
                <a:gd name="T73" fmla="*/ 101 h 93"/>
                <a:gd name="T74" fmla="*/ 0 w 36"/>
                <a:gd name="T75" fmla="*/ 101 h 93"/>
                <a:gd name="T76" fmla="*/ 0 w 36"/>
                <a:gd name="T77" fmla="*/ 96 h 93"/>
                <a:gd name="T78" fmla="*/ 4 w 36"/>
                <a:gd name="T79" fmla="*/ 92 h 93"/>
                <a:gd name="T80" fmla="*/ 14 w 36"/>
                <a:gd name="T81" fmla="*/ 51 h 93"/>
                <a:gd name="T82" fmla="*/ 18 w 36"/>
                <a:gd name="T83" fmla="*/ 47 h 93"/>
                <a:gd name="T84" fmla="*/ 18 w 36"/>
                <a:gd name="T85" fmla="*/ 42 h 93"/>
                <a:gd name="T86" fmla="*/ 18 w 36"/>
                <a:gd name="T87" fmla="*/ 42 h 93"/>
                <a:gd name="T88" fmla="*/ 18 w 36"/>
                <a:gd name="T89" fmla="*/ 37 h 93"/>
                <a:gd name="T90" fmla="*/ 14 w 36"/>
                <a:gd name="T91" fmla="*/ 37 h 93"/>
                <a:gd name="T92" fmla="*/ 14 w 36"/>
                <a:gd name="T93" fmla="*/ 37 h 93"/>
                <a:gd name="T94" fmla="*/ 8 w 36"/>
                <a:gd name="T95" fmla="*/ 37 h 93"/>
                <a:gd name="T96" fmla="*/ 4 w 36"/>
                <a:gd name="T97" fmla="*/ 37 h 93"/>
                <a:gd name="T98" fmla="*/ 4 w 36"/>
                <a:gd name="T99" fmla="*/ 37 h 93"/>
                <a:gd name="T100" fmla="*/ 32 w 36"/>
                <a:gd name="T101" fmla="*/ 33 h 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
                <a:gd name="T154" fmla="*/ 0 h 93"/>
                <a:gd name="T155" fmla="*/ 36 w 36"/>
                <a:gd name="T156" fmla="*/ 93 h 9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 h="93">
                  <a:moveTo>
                    <a:pt x="28" y="0"/>
                  </a:moveTo>
                  <a:lnTo>
                    <a:pt x="32" y="0"/>
                  </a:lnTo>
                  <a:lnTo>
                    <a:pt x="36" y="4"/>
                  </a:lnTo>
                  <a:lnTo>
                    <a:pt x="36" y="8"/>
                  </a:lnTo>
                  <a:lnTo>
                    <a:pt x="32" y="12"/>
                  </a:lnTo>
                  <a:lnTo>
                    <a:pt x="28" y="12"/>
                  </a:lnTo>
                  <a:lnTo>
                    <a:pt x="24" y="12"/>
                  </a:lnTo>
                  <a:lnTo>
                    <a:pt x="20" y="8"/>
                  </a:lnTo>
                  <a:lnTo>
                    <a:pt x="20" y="4"/>
                  </a:lnTo>
                  <a:lnTo>
                    <a:pt x="24" y="0"/>
                  </a:lnTo>
                  <a:lnTo>
                    <a:pt x="28" y="0"/>
                  </a:lnTo>
                  <a:close/>
                  <a:moveTo>
                    <a:pt x="28" y="29"/>
                  </a:moveTo>
                  <a:lnTo>
                    <a:pt x="16" y="77"/>
                  </a:lnTo>
                  <a:lnTo>
                    <a:pt x="12" y="81"/>
                  </a:lnTo>
                  <a:lnTo>
                    <a:pt x="12" y="85"/>
                  </a:lnTo>
                  <a:lnTo>
                    <a:pt x="16" y="85"/>
                  </a:lnTo>
                  <a:lnTo>
                    <a:pt x="20" y="81"/>
                  </a:lnTo>
                  <a:lnTo>
                    <a:pt x="24" y="77"/>
                  </a:lnTo>
                  <a:lnTo>
                    <a:pt x="20" y="85"/>
                  </a:lnTo>
                  <a:lnTo>
                    <a:pt x="16" y="89"/>
                  </a:lnTo>
                  <a:lnTo>
                    <a:pt x="12" y="93"/>
                  </a:lnTo>
                  <a:lnTo>
                    <a:pt x="8" y="93"/>
                  </a:lnTo>
                  <a:lnTo>
                    <a:pt x="4" y="93"/>
                  </a:lnTo>
                  <a:lnTo>
                    <a:pt x="0" y="89"/>
                  </a:lnTo>
                  <a:lnTo>
                    <a:pt x="0" y="85"/>
                  </a:lnTo>
                  <a:lnTo>
                    <a:pt x="4" y="81"/>
                  </a:lnTo>
                  <a:lnTo>
                    <a:pt x="12" y="45"/>
                  </a:lnTo>
                  <a:lnTo>
                    <a:pt x="16" y="41"/>
                  </a:lnTo>
                  <a:lnTo>
                    <a:pt x="16" y="37"/>
                  </a:lnTo>
                  <a:lnTo>
                    <a:pt x="16" y="33"/>
                  </a:lnTo>
                  <a:lnTo>
                    <a:pt x="12" y="33"/>
                  </a:lnTo>
                  <a:lnTo>
                    <a:pt x="8" y="33"/>
                  </a:lnTo>
                  <a:lnTo>
                    <a:pt x="4" y="33"/>
                  </a:lnTo>
                  <a:lnTo>
                    <a:pt x="28" y="29"/>
                  </a:lnTo>
                  <a:close/>
                </a:path>
              </a:pathLst>
            </a:custGeom>
            <a:solidFill>
              <a:srgbClr val="000000"/>
            </a:solidFill>
            <a:ln w="0">
              <a:solidFill>
                <a:srgbClr val="000000"/>
              </a:solidFill>
              <a:round/>
              <a:headEnd/>
              <a:tailEnd/>
            </a:ln>
          </p:spPr>
          <p:txBody>
            <a:bodyPr/>
            <a:lstStyle/>
            <a:p>
              <a:endParaRPr lang="en-US"/>
            </a:p>
          </p:txBody>
        </p:sp>
        <p:sp>
          <p:nvSpPr>
            <p:cNvPr id="26724" name="Freeform 145"/>
            <p:cNvSpPr>
              <a:spLocks/>
            </p:cNvSpPr>
            <p:nvPr/>
          </p:nvSpPr>
          <p:spPr bwMode="auto">
            <a:xfrm>
              <a:off x="3339" y="902"/>
              <a:ext cx="74" cy="68"/>
            </a:xfrm>
            <a:custGeom>
              <a:avLst/>
              <a:gdLst>
                <a:gd name="T0" fmla="*/ 23 w 69"/>
                <a:gd name="T1" fmla="*/ 36 h 64"/>
                <a:gd name="T2" fmla="*/ 43 w 69"/>
                <a:gd name="T3" fmla="*/ 14 h 64"/>
                <a:gd name="T4" fmla="*/ 61 w 69"/>
                <a:gd name="T5" fmla="*/ 0 h 64"/>
                <a:gd name="T6" fmla="*/ 70 w 69"/>
                <a:gd name="T7" fmla="*/ 0 h 64"/>
                <a:gd name="T8" fmla="*/ 79 w 69"/>
                <a:gd name="T9" fmla="*/ 4 h 64"/>
                <a:gd name="T10" fmla="*/ 79 w 69"/>
                <a:gd name="T11" fmla="*/ 14 h 64"/>
                <a:gd name="T12" fmla="*/ 65 w 69"/>
                <a:gd name="T13" fmla="*/ 54 h 64"/>
                <a:gd name="T14" fmla="*/ 61 w 69"/>
                <a:gd name="T15" fmla="*/ 63 h 64"/>
                <a:gd name="T16" fmla="*/ 65 w 69"/>
                <a:gd name="T17" fmla="*/ 63 h 64"/>
                <a:gd name="T18" fmla="*/ 65 w 69"/>
                <a:gd name="T19" fmla="*/ 63 h 64"/>
                <a:gd name="T20" fmla="*/ 65 w 69"/>
                <a:gd name="T21" fmla="*/ 63 h 64"/>
                <a:gd name="T22" fmla="*/ 75 w 69"/>
                <a:gd name="T23" fmla="*/ 54 h 64"/>
                <a:gd name="T24" fmla="*/ 70 w 69"/>
                <a:gd name="T25" fmla="*/ 63 h 64"/>
                <a:gd name="T26" fmla="*/ 61 w 69"/>
                <a:gd name="T27" fmla="*/ 72 h 64"/>
                <a:gd name="T28" fmla="*/ 51 w 69"/>
                <a:gd name="T29" fmla="*/ 72 h 64"/>
                <a:gd name="T30" fmla="*/ 51 w 69"/>
                <a:gd name="T31" fmla="*/ 68 h 64"/>
                <a:gd name="T32" fmla="*/ 51 w 69"/>
                <a:gd name="T33" fmla="*/ 63 h 64"/>
                <a:gd name="T34" fmla="*/ 61 w 69"/>
                <a:gd name="T35" fmla="*/ 22 h 64"/>
                <a:gd name="T36" fmla="*/ 65 w 69"/>
                <a:gd name="T37" fmla="*/ 14 h 64"/>
                <a:gd name="T38" fmla="*/ 65 w 69"/>
                <a:gd name="T39" fmla="*/ 10 h 64"/>
                <a:gd name="T40" fmla="*/ 61 w 69"/>
                <a:gd name="T41" fmla="*/ 10 h 64"/>
                <a:gd name="T42" fmla="*/ 57 w 69"/>
                <a:gd name="T43" fmla="*/ 10 h 64"/>
                <a:gd name="T44" fmla="*/ 43 w 69"/>
                <a:gd name="T45" fmla="*/ 22 h 64"/>
                <a:gd name="T46" fmla="*/ 23 w 69"/>
                <a:gd name="T47" fmla="*/ 45 h 64"/>
                <a:gd name="T48" fmla="*/ 18 w 69"/>
                <a:gd name="T49" fmla="*/ 58 h 64"/>
                <a:gd name="T50" fmla="*/ 0 w 69"/>
                <a:gd name="T51" fmla="*/ 72 h 64"/>
                <a:gd name="T52" fmla="*/ 18 w 69"/>
                <a:gd name="T53" fmla="*/ 14 h 64"/>
                <a:gd name="T54" fmla="*/ 18 w 69"/>
                <a:gd name="T55" fmla="*/ 10 h 64"/>
                <a:gd name="T56" fmla="*/ 18 w 69"/>
                <a:gd name="T57" fmla="*/ 4 h 64"/>
                <a:gd name="T58" fmla="*/ 14 w 69"/>
                <a:gd name="T59" fmla="*/ 4 h 64"/>
                <a:gd name="T60" fmla="*/ 10 w 69"/>
                <a:gd name="T61" fmla="*/ 4 h 64"/>
                <a:gd name="T62" fmla="*/ 38 w 69"/>
                <a:gd name="T63" fmla="*/ 0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4"/>
                <a:gd name="T98" fmla="*/ 69 w 69"/>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4">
                  <a:moveTo>
                    <a:pt x="33" y="0"/>
                  </a:moveTo>
                  <a:lnTo>
                    <a:pt x="20" y="32"/>
                  </a:lnTo>
                  <a:lnTo>
                    <a:pt x="33" y="20"/>
                  </a:lnTo>
                  <a:lnTo>
                    <a:pt x="37" y="12"/>
                  </a:lnTo>
                  <a:lnTo>
                    <a:pt x="45" y="4"/>
                  </a:lnTo>
                  <a:lnTo>
                    <a:pt x="53" y="0"/>
                  </a:lnTo>
                  <a:lnTo>
                    <a:pt x="61" y="0"/>
                  </a:lnTo>
                  <a:lnTo>
                    <a:pt x="65" y="0"/>
                  </a:lnTo>
                  <a:lnTo>
                    <a:pt x="69" y="4"/>
                  </a:lnTo>
                  <a:lnTo>
                    <a:pt x="69" y="8"/>
                  </a:lnTo>
                  <a:lnTo>
                    <a:pt x="69" y="12"/>
                  </a:lnTo>
                  <a:lnTo>
                    <a:pt x="65" y="20"/>
                  </a:lnTo>
                  <a:lnTo>
                    <a:pt x="57" y="48"/>
                  </a:lnTo>
                  <a:lnTo>
                    <a:pt x="57" y="52"/>
                  </a:lnTo>
                  <a:lnTo>
                    <a:pt x="53" y="56"/>
                  </a:lnTo>
                  <a:lnTo>
                    <a:pt x="57" y="56"/>
                  </a:lnTo>
                  <a:lnTo>
                    <a:pt x="61" y="52"/>
                  </a:lnTo>
                  <a:lnTo>
                    <a:pt x="65" y="48"/>
                  </a:lnTo>
                  <a:lnTo>
                    <a:pt x="69" y="48"/>
                  </a:lnTo>
                  <a:lnTo>
                    <a:pt x="61" y="56"/>
                  </a:lnTo>
                  <a:lnTo>
                    <a:pt x="57" y="64"/>
                  </a:lnTo>
                  <a:lnTo>
                    <a:pt x="53" y="64"/>
                  </a:lnTo>
                  <a:lnTo>
                    <a:pt x="49" y="64"/>
                  </a:lnTo>
                  <a:lnTo>
                    <a:pt x="45" y="64"/>
                  </a:lnTo>
                  <a:lnTo>
                    <a:pt x="45" y="60"/>
                  </a:lnTo>
                  <a:lnTo>
                    <a:pt x="41" y="60"/>
                  </a:lnTo>
                  <a:lnTo>
                    <a:pt x="45" y="56"/>
                  </a:lnTo>
                  <a:lnTo>
                    <a:pt x="45" y="48"/>
                  </a:lnTo>
                  <a:lnTo>
                    <a:pt x="53" y="20"/>
                  </a:lnTo>
                  <a:lnTo>
                    <a:pt x="57" y="16"/>
                  </a:lnTo>
                  <a:lnTo>
                    <a:pt x="57" y="12"/>
                  </a:lnTo>
                  <a:lnTo>
                    <a:pt x="57" y="8"/>
                  </a:lnTo>
                  <a:lnTo>
                    <a:pt x="53" y="8"/>
                  </a:lnTo>
                  <a:lnTo>
                    <a:pt x="49" y="8"/>
                  </a:lnTo>
                  <a:lnTo>
                    <a:pt x="41" y="12"/>
                  </a:lnTo>
                  <a:lnTo>
                    <a:pt x="37" y="20"/>
                  </a:lnTo>
                  <a:lnTo>
                    <a:pt x="28" y="28"/>
                  </a:lnTo>
                  <a:lnTo>
                    <a:pt x="20" y="40"/>
                  </a:lnTo>
                  <a:lnTo>
                    <a:pt x="20" y="44"/>
                  </a:lnTo>
                  <a:lnTo>
                    <a:pt x="16" y="52"/>
                  </a:lnTo>
                  <a:lnTo>
                    <a:pt x="12" y="64"/>
                  </a:lnTo>
                  <a:lnTo>
                    <a:pt x="0" y="64"/>
                  </a:lnTo>
                  <a:lnTo>
                    <a:pt x="16" y="16"/>
                  </a:lnTo>
                  <a:lnTo>
                    <a:pt x="16" y="12"/>
                  </a:lnTo>
                  <a:lnTo>
                    <a:pt x="16" y="8"/>
                  </a:lnTo>
                  <a:lnTo>
                    <a:pt x="16" y="4"/>
                  </a:lnTo>
                  <a:lnTo>
                    <a:pt x="12" y="4"/>
                  </a:lnTo>
                  <a:lnTo>
                    <a:pt x="8" y="4"/>
                  </a:lnTo>
                  <a:lnTo>
                    <a:pt x="33" y="0"/>
                  </a:lnTo>
                  <a:close/>
                </a:path>
              </a:pathLst>
            </a:custGeom>
            <a:solidFill>
              <a:srgbClr val="000000"/>
            </a:solidFill>
            <a:ln w="0">
              <a:solidFill>
                <a:srgbClr val="000000"/>
              </a:solidFill>
              <a:round/>
              <a:headEnd/>
              <a:tailEnd/>
            </a:ln>
          </p:spPr>
          <p:txBody>
            <a:bodyPr/>
            <a:lstStyle/>
            <a:p>
              <a:endParaRPr lang="en-US"/>
            </a:p>
          </p:txBody>
        </p:sp>
        <p:sp>
          <p:nvSpPr>
            <p:cNvPr id="26725" name="Freeform 146"/>
            <p:cNvSpPr>
              <a:spLocks noEditPoints="1"/>
            </p:cNvSpPr>
            <p:nvPr/>
          </p:nvSpPr>
          <p:spPr bwMode="auto">
            <a:xfrm>
              <a:off x="3413" y="902"/>
              <a:ext cx="86" cy="103"/>
            </a:xfrm>
            <a:custGeom>
              <a:avLst/>
              <a:gdLst>
                <a:gd name="T0" fmla="*/ 87 w 81"/>
                <a:gd name="T1" fmla="*/ 14 h 97"/>
                <a:gd name="T2" fmla="*/ 78 w 81"/>
                <a:gd name="T3" fmla="*/ 18 h 97"/>
                <a:gd name="T4" fmla="*/ 73 w 81"/>
                <a:gd name="T5" fmla="*/ 32 h 97"/>
                <a:gd name="T6" fmla="*/ 55 w 81"/>
                <a:gd name="T7" fmla="*/ 45 h 97"/>
                <a:gd name="T8" fmla="*/ 36 w 81"/>
                <a:gd name="T9" fmla="*/ 50 h 97"/>
                <a:gd name="T10" fmla="*/ 32 w 81"/>
                <a:gd name="T11" fmla="*/ 54 h 97"/>
                <a:gd name="T12" fmla="*/ 32 w 81"/>
                <a:gd name="T13" fmla="*/ 58 h 97"/>
                <a:gd name="T14" fmla="*/ 32 w 81"/>
                <a:gd name="T15" fmla="*/ 58 h 97"/>
                <a:gd name="T16" fmla="*/ 51 w 81"/>
                <a:gd name="T17" fmla="*/ 68 h 97"/>
                <a:gd name="T18" fmla="*/ 69 w 81"/>
                <a:gd name="T19" fmla="*/ 72 h 97"/>
                <a:gd name="T20" fmla="*/ 73 w 81"/>
                <a:gd name="T21" fmla="*/ 83 h 97"/>
                <a:gd name="T22" fmla="*/ 69 w 81"/>
                <a:gd name="T23" fmla="*/ 96 h 97"/>
                <a:gd name="T24" fmla="*/ 55 w 81"/>
                <a:gd name="T25" fmla="*/ 105 h 97"/>
                <a:gd name="T26" fmla="*/ 32 w 81"/>
                <a:gd name="T27" fmla="*/ 109 h 97"/>
                <a:gd name="T28" fmla="*/ 14 w 81"/>
                <a:gd name="T29" fmla="*/ 105 h 97"/>
                <a:gd name="T30" fmla="*/ 4 w 81"/>
                <a:gd name="T31" fmla="*/ 101 h 97"/>
                <a:gd name="T32" fmla="*/ 0 w 81"/>
                <a:gd name="T33" fmla="*/ 91 h 97"/>
                <a:gd name="T34" fmla="*/ 0 w 81"/>
                <a:gd name="T35" fmla="*/ 83 h 97"/>
                <a:gd name="T36" fmla="*/ 8 w 81"/>
                <a:gd name="T37" fmla="*/ 76 h 97"/>
                <a:gd name="T38" fmla="*/ 22 w 81"/>
                <a:gd name="T39" fmla="*/ 68 h 97"/>
                <a:gd name="T40" fmla="*/ 18 w 81"/>
                <a:gd name="T41" fmla="*/ 63 h 97"/>
                <a:gd name="T42" fmla="*/ 22 w 81"/>
                <a:gd name="T43" fmla="*/ 54 h 97"/>
                <a:gd name="T44" fmla="*/ 36 w 81"/>
                <a:gd name="T45" fmla="*/ 50 h 97"/>
                <a:gd name="T46" fmla="*/ 18 w 81"/>
                <a:gd name="T47" fmla="*/ 40 h 97"/>
                <a:gd name="T48" fmla="*/ 14 w 81"/>
                <a:gd name="T49" fmla="*/ 27 h 97"/>
                <a:gd name="T50" fmla="*/ 22 w 81"/>
                <a:gd name="T51" fmla="*/ 8 h 97"/>
                <a:gd name="T52" fmla="*/ 51 w 81"/>
                <a:gd name="T53" fmla="*/ 0 h 97"/>
                <a:gd name="T54" fmla="*/ 59 w 81"/>
                <a:gd name="T55" fmla="*/ 0 h 97"/>
                <a:gd name="T56" fmla="*/ 69 w 81"/>
                <a:gd name="T57" fmla="*/ 4 h 97"/>
                <a:gd name="T58" fmla="*/ 65 w 81"/>
                <a:gd name="T59" fmla="*/ 18 h 97"/>
                <a:gd name="T60" fmla="*/ 59 w 81"/>
                <a:gd name="T61" fmla="*/ 4 h 97"/>
                <a:gd name="T62" fmla="*/ 51 w 81"/>
                <a:gd name="T63" fmla="*/ 4 h 97"/>
                <a:gd name="T64" fmla="*/ 36 w 81"/>
                <a:gd name="T65" fmla="*/ 14 h 97"/>
                <a:gd name="T66" fmla="*/ 27 w 81"/>
                <a:gd name="T67" fmla="*/ 32 h 97"/>
                <a:gd name="T68" fmla="*/ 32 w 81"/>
                <a:gd name="T69" fmla="*/ 40 h 97"/>
                <a:gd name="T70" fmla="*/ 40 w 81"/>
                <a:gd name="T71" fmla="*/ 45 h 97"/>
                <a:gd name="T72" fmla="*/ 51 w 81"/>
                <a:gd name="T73" fmla="*/ 40 h 97"/>
                <a:gd name="T74" fmla="*/ 55 w 81"/>
                <a:gd name="T75" fmla="*/ 36 h 97"/>
                <a:gd name="T76" fmla="*/ 59 w 81"/>
                <a:gd name="T77" fmla="*/ 27 h 97"/>
                <a:gd name="T78" fmla="*/ 65 w 81"/>
                <a:gd name="T79" fmla="*/ 18 h 97"/>
                <a:gd name="T80" fmla="*/ 18 w 81"/>
                <a:gd name="T81" fmla="*/ 76 h 97"/>
                <a:gd name="T82" fmla="*/ 14 w 81"/>
                <a:gd name="T83" fmla="*/ 87 h 97"/>
                <a:gd name="T84" fmla="*/ 14 w 81"/>
                <a:gd name="T85" fmla="*/ 96 h 97"/>
                <a:gd name="T86" fmla="*/ 22 w 81"/>
                <a:gd name="T87" fmla="*/ 105 h 97"/>
                <a:gd name="T88" fmla="*/ 47 w 81"/>
                <a:gd name="T89" fmla="*/ 105 h 97"/>
                <a:gd name="T90" fmla="*/ 59 w 81"/>
                <a:gd name="T91" fmla="*/ 96 h 97"/>
                <a:gd name="T92" fmla="*/ 65 w 81"/>
                <a:gd name="T93" fmla="*/ 87 h 97"/>
                <a:gd name="T94" fmla="*/ 55 w 81"/>
                <a:gd name="T95" fmla="*/ 83 h 97"/>
                <a:gd name="T96" fmla="*/ 47 w 81"/>
                <a:gd name="T97" fmla="*/ 76 h 97"/>
                <a:gd name="T98" fmla="*/ 27 w 81"/>
                <a:gd name="T99" fmla="*/ 72 h 9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1"/>
                <a:gd name="T151" fmla="*/ 0 h 97"/>
                <a:gd name="T152" fmla="*/ 81 w 81"/>
                <a:gd name="T153" fmla="*/ 97 h 9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1" h="97">
                  <a:moveTo>
                    <a:pt x="81" y="4"/>
                  </a:moveTo>
                  <a:lnTo>
                    <a:pt x="77" y="12"/>
                  </a:lnTo>
                  <a:lnTo>
                    <a:pt x="65" y="12"/>
                  </a:lnTo>
                  <a:lnTo>
                    <a:pt x="69" y="16"/>
                  </a:lnTo>
                  <a:lnTo>
                    <a:pt x="69" y="20"/>
                  </a:lnTo>
                  <a:lnTo>
                    <a:pt x="65" y="28"/>
                  </a:lnTo>
                  <a:lnTo>
                    <a:pt x="61" y="36"/>
                  </a:lnTo>
                  <a:lnTo>
                    <a:pt x="49" y="40"/>
                  </a:lnTo>
                  <a:lnTo>
                    <a:pt x="36" y="44"/>
                  </a:lnTo>
                  <a:lnTo>
                    <a:pt x="32" y="44"/>
                  </a:lnTo>
                  <a:lnTo>
                    <a:pt x="28" y="48"/>
                  </a:lnTo>
                  <a:lnTo>
                    <a:pt x="28" y="52"/>
                  </a:lnTo>
                  <a:lnTo>
                    <a:pt x="32" y="56"/>
                  </a:lnTo>
                  <a:lnTo>
                    <a:pt x="45" y="60"/>
                  </a:lnTo>
                  <a:lnTo>
                    <a:pt x="57" y="60"/>
                  </a:lnTo>
                  <a:lnTo>
                    <a:pt x="61" y="64"/>
                  </a:lnTo>
                  <a:lnTo>
                    <a:pt x="65" y="68"/>
                  </a:lnTo>
                  <a:lnTo>
                    <a:pt x="65" y="73"/>
                  </a:lnTo>
                  <a:lnTo>
                    <a:pt x="65" y="81"/>
                  </a:lnTo>
                  <a:lnTo>
                    <a:pt x="61" y="85"/>
                  </a:lnTo>
                  <a:lnTo>
                    <a:pt x="57" y="89"/>
                  </a:lnTo>
                  <a:lnTo>
                    <a:pt x="49" y="93"/>
                  </a:lnTo>
                  <a:lnTo>
                    <a:pt x="41" y="97"/>
                  </a:lnTo>
                  <a:lnTo>
                    <a:pt x="28" y="97"/>
                  </a:lnTo>
                  <a:lnTo>
                    <a:pt x="20" y="97"/>
                  </a:lnTo>
                  <a:lnTo>
                    <a:pt x="12" y="93"/>
                  </a:lnTo>
                  <a:lnTo>
                    <a:pt x="8" y="93"/>
                  </a:lnTo>
                  <a:lnTo>
                    <a:pt x="4" y="89"/>
                  </a:lnTo>
                  <a:lnTo>
                    <a:pt x="0" y="85"/>
                  </a:lnTo>
                  <a:lnTo>
                    <a:pt x="0" y="81"/>
                  </a:lnTo>
                  <a:lnTo>
                    <a:pt x="0" y="77"/>
                  </a:lnTo>
                  <a:lnTo>
                    <a:pt x="0" y="73"/>
                  </a:lnTo>
                  <a:lnTo>
                    <a:pt x="4" y="73"/>
                  </a:lnTo>
                  <a:lnTo>
                    <a:pt x="8" y="68"/>
                  </a:lnTo>
                  <a:lnTo>
                    <a:pt x="12" y="64"/>
                  </a:lnTo>
                  <a:lnTo>
                    <a:pt x="20" y="60"/>
                  </a:lnTo>
                  <a:lnTo>
                    <a:pt x="16" y="60"/>
                  </a:lnTo>
                  <a:lnTo>
                    <a:pt x="16" y="56"/>
                  </a:lnTo>
                  <a:lnTo>
                    <a:pt x="16" y="52"/>
                  </a:lnTo>
                  <a:lnTo>
                    <a:pt x="20" y="48"/>
                  </a:lnTo>
                  <a:lnTo>
                    <a:pt x="24" y="48"/>
                  </a:lnTo>
                  <a:lnTo>
                    <a:pt x="32" y="44"/>
                  </a:lnTo>
                  <a:lnTo>
                    <a:pt x="24" y="40"/>
                  </a:lnTo>
                  <a:lnTo>
                    <a:pt x="16" y="36"/>
                  </a:lnTo>
                  <a:lnTo>
                    <a:pt x="16" y="32"/>
                  </a:lnTo>
                  <a:lnTo>
                    <a:pt x="12" y="24"/>
                  </a:lnTo>
                  <a:lnTo>
                    <a:pt x="16" y="16"/>
                  </a:lnTo>
                  <a:lnTo>
                    <a:pt x="20" y="8"/>
                  </a:lnTo>
                  <a:lnTo>
                    <a:pt x="32" y="0"/>
                  </a:lnTo>
                  <a:lnTo>
                    <a:pt x="45" y="0"/>
                  </a:lnTo>
                  <a:lnTo>
                    <a:pt x="49" y="0"/>
                  </a:lnTo>
                  <a:lnTo>
                    <a:pt x="53" y="0"/>
                  </a:lnTo>
                  <a:lnTo>
                    <a:pt x="57" y="0"/>
                  </a:lnTo>
                  <a:lnTo>
                    <a:pt x="61" y="4"/>
                  </a:lnTo>
                  <a:lnTo>
                    <a:pt x="81" y="4"/>
                  </a:lnTo>
                  <a:close/>
                  <a:moveTo>
                    <a:pt x="57" y="16"/>
                  </a:moveTo>
                  <a:lnTo>
                    <a:pt x="53" y="8"/>
                  </a:lnTo>
                  <a:lnTo>
                    <a:pt x="53" y="4"/>
                  </a:lnTo>
                  <a:lnTo>
                    <a:pt x="49" y="4"/>
                  </a:lnTo>
                  <a:lnTo>
                    <a:pt x="45" y="4"/>
                  </a:lnTo>
                  <a:lnTo>
                    <a:pt x="36" y="4"/>
                  </a:lnTo>
                  <a:lnTo>
                    <a:pt x="32" y="12"/>
                  </a:lnTo>
                  <a:lnTo>
                    <a:pt x="28" y="20"/>
                  </a:lnTo>
                  <a:lnTo>
                    <a:pt x="24" y="28"/>
                  </a:lnTo>
                  <a:lnTo>
                    <a:pt x="28" y="32"/>
                  </a:lnTo>
                  <a:lnTo>
                    <a:pt x="28" y="36"/>
                  </a:lnTo>
                  <a:lnTo>
                    <a:pt x="32" y="40"/>
                  </a:lnTo>
                  <a:lnTo>
                    <a:pt x="36" y="40"/>
                  </a:lnTo>
                  <a:lnTo>
                    <a:pt x="41" y="40"/>
                  </a:lnTo>
                  <a:lnTo>
                    <a:pt x="45" y="36"/>
                  </a:lnTo>
                  <a:lnTo>
                    <a:pt x="49" y="36"/>
                  </a:lnTo>
                  <a:lnTo>
                    <a:pt x="49" y="32"/>
                  </a:lnTo>
                  <a:lnTo>
                    <a:pt x="53" y="28"/>
                  </a:lnTo>
                  <a:lnTo>
                    <a:pt x="53" y="24"/>
                  </a:lnTo>
                  <a:lnTo>
                    <a:pt x="57" y="16"/>
                  </a:lnTo>
                  <a:close/>
                  <a:moveTo>
                    <a:pt x="24" y="64"/>
                  </a:moveTo>
                  <a:lnTo>
                    <a:pt x="16" y="68"/>
                  </a:lnTo>
                  <a:lnTo>
                    <a:pt x="12" y="73"/>
                  </a:lnTo>
                  <a:lnTo>
                    <a:pt x="12" y="77"/>
                  </a:lnTo>
                  <a:lnTo>
                    <a:pt x="12" y="81"/>
                  </a:lnTo>
                  <a:lnTo>
                    <a:pt x="12" y="85"/>
                  </a:lnTo>
                  <a:lnTo>
                    <a:pt x="16" y="89"/>
                  </a:lnTo>
                  <a:lnTo>
                    <a:pt x="20" y="93"/>
                  </a:lnTo>
                  <a:lnTo>
                    <a:pt x="32" y="93"/>
                  </a:lnTo>
                  <a:lnTo>
                    <a:pt x="41" y="93"/>
                  </a:lnTo>
                  <a:lnTo>
                    <a:pt x="49" y="89"/>
                  </a:lnTo>
                  <a:lnTo>
                    <a:pt x="53" y="85"/>
                  </a:lnTo>
                  <a:lnTo>
                    <a:pt x="57" y="81"/>
                  </a:lnTo>
                  <a:lnTo>
                    <a:pt x="57" y="77"/>
                  </a:lnTo>
                  <a:lnTo>
                    <a:pt x="53" y="73"/>
                  </a:lnTo>
                  <a:lnTo>
                    <a:pt x="49" y="73"/>
                  </a:lnTo>
                  <a:lnTo>
                    <a:pt x="45" y="68"/>
                  </a:lnTo>
                  <a:lnTo>
                    <a:pt x="41" y="68"/>
                  </a:lnTo>
                  <a:lnTo>
                    <a:pt x="32" y="64"/>
                  </a:lnTo>
                  <a:lnTo>
                    <a:pt x="24" y="64"/>
                  </a:lnTo>
                  <a:close/>
                </a:path>
              </a:pathLst>
            </a:custGeom>
            <a:solidFill>
              <a:srgbClr val="000000"/>
            </a:solidFill>
            <a:ln w="0">
              <a:solidFill>
                <a:srgbClr val="000000"/>
              </a:solidFill>
              <a:round/>
              <a:headEnd/>
              <a:tailEnd/>
            </a:ln>
          </p:spPr>
          <p:txBody>
            <a:bodyPr/>
            <a:lstStyle/>
            <a:p>
              <a:endParaRPr lang="en-US"/>
            </a:p>
          </p:txBody>
        </p:sp>
        <p:pic>
          <p:nvPicPr>
            <p:cNvPr id="26726" name="Picture 147"/>
            <p:cNvPicPr>
              <a:picLocks noChangeAspect="1" noChangeArrowheads="1"/>
            </p:cNvPicPr>
            <p:nvPr/>
          </p:nvPicPr>
          <p:blipFill>
            <a:blip r:embed="rId12" cstate="print"/>
            <a:srcRect/>
            <a:stretch>
              <a:fillRect/>
            </a:stretch>
          </p:blipFill>
          <p:spPr bwMode="auto">
            <a:xfrm>
              <a:off x="3503" y="858"/>
              <a:ext cx="35" cy="151"/>
            </a:xfrm>
            <a:prstGeom prst="rect">
              <a:avLst/>
            </a:prstGeom>
            <a:noFill/>
            <a:ln w="9525">
              <a:noFill/>
              <a:miter lim="800000"/>
              <a:headEnd/>
              <a:tailEnd/>
            </a:ln>
          </p:spPr>
        </p:pic>
        <p:pic>
          <p:nvPicPr>
            <p:cNvPr id="26727" name="Picture 148"/>
            <p:cNvPicPr>
              <a:picLocks noChangeAspect="1" noChangeArrowheads="1"/>
            </p:cNvPicPr>
            <p:nvPr/>
          </p:nvPicPr>
          <p:blipFill>
            <a:blip r:embed="rId13" cstate="print"/>
            <a:srcRect/>
            <a:stretch>
              <a:fillRect/>
            </a:stretch>
          </p:blipFill>
          <p:spPr bwMode="auto">
            <a:xfrm>
              <a:off x="3503" y="858"/>
              <a:ext cx="35" cy="151"/>
            </a:xfrm>
            <a:prstGeom prst="rect">
              <a:avLst/>
            </a:prstGeom>
            <a:noFill/>
            <a:ln w="9525">
              <a:noFill/>
              <a:miter lim="800000"/>
              <a:headEnd/>
              <a:tailEnd/>
            </a:ln>
          </p:spPr>
        </p:pic>
        <p:pic>
          <p:nvPicPr>
            <p:cNvPr id="26728" name="Picture 149"/>
            <p:cNvPicPr>
              <a:picLocks noChangeAspect="1" noChangeArrowheads="1"/>
            </p:cNvPicPr>
            <p:nvPr/>
          </p:nvPicPr>
          <p:blipFill>
            <a:blip r:embed="rId14" cstate="print"/>
            <a:srcRect/>
            <a:stretch>
              <a:fillRect/>
            </a:stretch>
          </p:blipFill>
          <p:spPr bwMode="auto">
            <a:xfrm>
              <a:off x="3581" y="880"/>
              <a:ext cx="82" cy="100"/>
            </a:xfrm>
            <a:prstGeom prst="rect">
              <a:avLst/>
            </a:prstGeom>
            <a:noFill/>
            <a:ln w="9525">
              <a:noFill/>
              <a:miter lim="800000"/>
              <a:headEnd/>
              <a:tailEnd/>
            </a:ln>
          </p:spPr>
        </p:pic>
        <p:pic>
          <p:nvPicPr>
            <p:cNvPr id="26729" name="Picture 150"/>
            <p:cNvPicPr>
              <a:picLocks noChangeAspect="1" noChangeArrowheads="1"/>
            </p:cNvPicPr>
            <p:nvPr/>
          </p:nvPicPr>
          <p:blipFill>
            <a:blip r:embed="rId15" cstate="print"/>
            <a:srcRect/>
            <a:stretch>
              <a:fillRect/>
            </a:stretch>
          </p:blipFill>
          <p:spPr bwMode="auto">
            <a:xfrm>
              <a:off x="3581" y="880"/>
              <a:ext cx="82" cy="100"/>
            </a:xfrm>
            <a:prstGeom prst="rect">
              <a:avLst/>
            </a:prstGeom>
            <a:noFill/>
            <a:ln w="9525">
              <a:noFill/>
              <a:miter lim="800000"/>
              <a:headEnd/>
              <a:tailEnd/>
            </a:ln>
          </p:spPr>
        </p:pic>
        <p:sp>
          <p:nvSpPr>
            <p:cNvPr id="26730" name="Freeform 151"/>
            <p:cNvSpPr>
              <a:spLocks/>
            </p:cNvSpPr>
            <p:nvPr/>
          </p:nvSpPr>
          <p:spPr bwMode="auto">
            <a:xfrm>
              <a:off x="3697" y="867"/>
              <a:ext cx="86" cy="103"/>
            </a:xfrm>
            <a:custGeom>
              <a:avLst/>
              <a:gdLst>
                <a:gd name="T0" fmla="*/ 11 w 81"/>
                <a:gd name="T1" fmla="*/ 69 h 97"/>
                <a:gd name="T2" fmla="*/ 15 w 81"/>
                <a:gd name="T3" fmla="*/ 78 h 97"/>
                <a:gd name="T4" fmla="*/ 15 w 81"/>
                <a:gd name="T5" fmla="*/ 91 h 97"/>
                <a:gd name="T6" fmla="*/ 29 w 81"/>
                <a:gd name="T7" fmla="*/ 105 h 97"/>
                <a:gd name="T8" fmla="*/ 51 w 81"/>
                <a:gd name="T9" fmla="*/ 105 h 97"/>
                <a:gd name="T10" fmla="*/ 59 w 81"/>
                <a:gd name="T11" fmla="*/ 91 h 97"/>
                <a:gd name="T12" fmla="*/ 59 w 81"/>
                <a:gd name="T13" fmla="*/ 83 h 97"/>
                <a:gd name="T14" fmla="*/ 55 w 81"/>
                <a:gd name="T15" fmla="*/ 69 h 97"/>
                <a:gd name="T16" fmla="*/ 37 w 81"/>
                <a:gd name="T17" fmla="*/ 51 h 97"/>
                <a:gd name="T18" fmla="*/ 29 w 81"/>
                <a:gd name="T19" fmla="*/ 41 h 97"/>
                <a:gd name="T20" fmla="*/ 23 w 81"/>
                <a:gd name="T21" fmla="*/ 27 h 97"/>
                <a:gd name="T22" fmla="*/ 33 w 81"/>
                <a:gd name="T23" fmla="*/ 4 h 97"/>
                <a:gd name="T24" fmla="*/ 55 w 81"/>
                <a:gd name="T25" fmla="*/ 0 h 97"/>
                <a:gd name="T26" fmla="*/ 59 w 81"/>
                <a:gd name="T27" fmla="*/ 0 h 97"/>
                <a:gd name="T28" fmla="*/ 69 w 81"/>
                <a:gd name="T29" fmla="*/ 0 h 97"/>
                <a:gd name="T30" fmla="*/ 78 w 81"/>
                <a:gd name="T31" fmla="*/ 4 h 97"/>
                <a:gd name="T32" fmla="*/ 78 w 81"/>
                <a:gd name="T33" fmla="*/ 4 h 97"/>
                <a:gd name="T34" fmla="*/ 83 w 81"/>
                <a:gd name="T35" fmla="*/ 4 h 97"/>
                <a:gd name="T36" fmla="*/ 87 w 81"/>
                <a:gd name="T37" fmla="*/ 0 h 97"/>
                <a:gd name="T38" fmla="*/ 83 w 81"/>
                <a:gd name="T39" fmla="*/ 33 h 97"/>
                <a:gd name="T40" fmla="*/ 78 w 81"/>
                <a:gd name="T41" fmla="*/ 27 h 97"/>
                <a:gd name="T42" fmla="*/ 78 w 81"/>
                <a:gd name="T43" fmla="*/ 18 h 97"/>
                <a:gd name="T44" fmla="*/ 65 w 81"/>
                <a:gd name="T45" fmla="*/ 4 h 97"/>
                <a:gd name="T46" fmla="*/ 47 w 81"/>
                <a:gd name="T47" fmla="*/ 4 h 97"/>
                <a:gd name="T48" fmla="*/ 37 w 81"/>
                <a:gd name="T49" fmla="*/ 14 h 97"/>
                <a:gd name="T50" fmla="*/ 37 w 81"/>
                <a:gd name="T51" fmla="*/ 27 h 97"/>
                <a:gd name="T52" fmla="*/ 47 w 81"/>
                <a:gd name="T53" fmla="*/ 37 h 97"/>
                <a:gd name="T54" fmla="*/ 65 w 81"/>
                <a:gd name="T55" fmla="*/ 59 h 97"/>
                <a:gd name="T56" fmla="*/ 73 w 81"/>
                <a:gd name="T57" fmla="*/ 73 h 97"/>
                <a:gd name="T58" fmla="*/ 73 w 81"/>
                <a:gd name="T59" fmla="*/ 87 h 97"/>
                <a:gd name="T60" fmla="*/ 65 w 81"/>
                <a:gd name="T61" fmla="*/ 101 h 97"/>
                <a:gd name="T62" fmla="*/ 51 w 81"/>
                <a:gd name="T63" fmla="*/ 109 h 97"/>
                <a:gd name="T64" fmla="*/ 37 w 81"/>
                <a:gd name="T65" fmla="*/ 109 h 97"/>
                <a:gd name="T66" fmla="*/ 23 w 81"/>
                <a:gd name="T67" fmla="*/ 109 h 97"/>
                <a:gd name="T68" fmla="*/ 15 w 81"/>
                <a:gd name="T69" fmla="*/ 105 h 97"/>
                <a:gd name="T70" fmla="*/ 11 w 81"/>
                <a:gd name="T71" fmla="*/ 105 h 97"/>
                <a:gd name="T72" fmla="*/ 0 w 81"/>
                <a:gd name="T73" fmla="*/ 109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1"/>
                <a:gd name="T112" fmla="*/ 0 h 97"/>
                <a:gd name="T113" fmla="*/ 81 w 81"/>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1" h="97">
                  <a:moveTo>
                    <a:pt x="0" y="97"/>
                  </a:moveTo>
                  <a:lnTo>
                    <a:pt x="9" y="61"/>
                  </a:lnTo>
                  <a:lnTo>
                    <a:pt x="13" y="61"/>
                  </a:lnTo>
                  <a:lnTo>
                    <a:pt x="13" y="69"/>
                  </a:lnTo>
                  <a:lnTo>
                    <a:pt x="13" y="73"/>
                  </a:lnTo>
                  <a:lnTo>
                    <a:pt x="13" y="81"/>
                  </a:lnTo>
                  <a:lnTo>
                    <a:pt x="17" y="89"/>
                  </a:lnTo>
                  <a:lnTo>
                    <a:pt x="25" y="93"/>
                  </a:lnTo>
                  <a:lnTo>
                    <a:pt x="33" y="97"/>
                  </a:lnTo>
                  <a:lnTo>
                    <a:pt x="45" y="93"/>
                  </a:lnTo>
                  <a:lnTo>
                    <a:pt x="49" y="89"/>
                  </a:lnTo>
                  <a:lnTo>
                    <a:pt x="53" y="81"/>
                  </a:lnTo>
                  <a:lnTo>
                    <a:pt x="53" y="77"/>
                  </a:lnTo>
                  <a:lnTo>
                    <a:pt x="53" y="73"/>
                  </a:lnTo>
                  <a:lnTo>
                    <a:pt x="53" y="65"/>
                  </a:lnTo>
                  <a:lnTo>
                    <a:pt x="49" y="61"/>
                  </a:lnTo>
                  <a:lnTo>
                    <a:pt x="41" y="53"/>
                  </a:lnTo>
                  <a:lnTo>
                    <a:pt x="33" y="45"/>
                  </a:lnTo>
                  <a:lnTo>
                    <a:pt x="25" y="41"/>
                  </a:lnTo>
                  <a:lnTo>
                    <a:pt x="25" y="37"/>
                  </a:lnTo>
                  <a:lnTo>
                    <a:pt x="21" y="29"/>
                  </a:lnTo>
                  <a:lnTo>
                    <a:pt x="21" y="24"/>
                  </a:lnTo>
                  <a:lnTo>
                    <a:pt x="21" y="12"/>
                  </a:lnTo>
                  <a:lnTo>
                    <a:pt x="29" y="4"/>
                  </a:lnTo>
                  <a:lnTo>
                    <a:pt x="37" y="0"/>
                  </a:lnTo>
                  <a:lnTo>
                    <a:pt x="49" y="0"/>
                  </a:lnTo>
                  <a:lnTo>
                    <a:pt x="53" y="0"/>
                  </a:lnTo>
                  <a:lnTo>
                    <a:pt x="57" y="0"/>
                  </a:lnTo>
                  <a:lnTo>
                    <a:pt x="61" y="0"/>
                  </a:lnTo>
                  <a:lnTo>
                    <a:pt x="65" y="4"/>
                  </a:lnTo>
                  <a:lnTo>
                    <a:pt x="69" y="4"/>
                  </a:lnTo>
                  <a:lnTo>
                    <a:pt x="73" y="4"/>
                  </a:lnTo>
                  <a:lnTo>
                    <a:pt x="73" y="0"/>
                  </a:lnTo>
                  <a:lnTo>
                    <a:pt x="77" y="0"/>
                  </a:lnTo>
                  <a:lnTo>
                    <a:pt x="81" y="0"/>
                  </a:lnTo>
                  <a:lnTo>
                    <a:pt x="73" y="29"/>
                  </a:lnTo>
                  <a:lnTo>
                    <a:pt x="69" y="29"/>
                  </a:lnTo>
                  <a:lnTo>
                    <a:pt x="69" y="24"/>
                  </a:lnTo>
                  <a:lnTo>
                    <a:pt x="69" y="16"/>
                  </a:lnTo>
                  <a:lnTo>
                    <a:pt x="65" y="8"/>
                  </a:lnTo>
                  <a:lnTo>
                    <a:pt x="57" y="4"/>
                  </a:lnTo>
                  <a:lnTo>
                    <a:pt x="49" y="4"/>
                  </a:lnTo>
                  <a:lnTo>
                    <a:pt x="41" y="4"/>
                  </a:lnTo>
                  <a:lnTo>
                    <a:pt x="37" y="8"/>
                  </a:lnTo>
                  <a:lnTo>
                    <a:pt x="33" y="12"/>
                  </a:lnTo>
                  <a:lnTo>
                    <a:pt x="33" y="16"/>
                  </a:lnTo>
                  <a:lnTo>
                    <a:pt x="33" y="24"/>
                  </a:lnTo>
                  <a:lnTo>
                    <a:pt x="33" y="29"/>
                  </a:lnTo>
                  <a:lnTo>
                    <a:pt x="41" y="33"/>
                  </a:lnTo>
                  <a:lnTo>
                    <a:pt x="49" y="41"/>
                  </a:lnTo>
                  <a:lnTo>
                    <a:pt x="57" y="53"/>
                  </a:lnTo>
                  <a:lnTo>
                    <a:pt x="65" y="57"/>
                  </a:lnTo>
                  <a:lnTo>
                    <a:pt x="65" y="65"/>
                  </a:lnTo>
                  <a:lnTo>
                    <a:pt x="65" y="69"/>
                  </a:lnTo>
                  <a:lnTo>
                    <a:pt x="65" y="77"/>
                  </a:lnTo>
                  <a:lnTo>
                    <a:pt x="61" y="85"/>
                  </a:lnTo>
                  <a:lnTo>
                    <a:pt x="57" y="89"/>
                  </a:lnTo>
                  <a:lnTo>
                    <a:pt x="53" y="93"/>
                  </a:lnTo>
                  <a:lnTo>
                    <a:pt x="45" y="97"/>
                  </a:lnTo>
                  <a:lnTo>
                    <a:pt x="37" y="97"/>
                  </a:lnTo>
                  <a:lnTo>
                    <a:pt x="33" y="97"/>
                  </a:lnTo>
                  <a:lnTo>
                    <a:pt x="29" y="97"/>
                  </a:lnTo>
                  <a:lnTo>
                    <a:pt x="21" y="97"/>
                  </a:lnTo>
                  <a:lnTo>
                    <a:pt x="17" y="93"/>
                  </a:lnTo>
                  <a:lnTo>
                    <a:pt x="13" y="93"/>
                  </a:lnTo>
                  <a:lnTo>
                    <a:pt x="9" y="93"/>
                  </a:lnTo>
                  <a:lnTo>
                    <a:pt x="4" y="97"/>
                  </a:lnTo>
                  <a:lnTo>
                    <a:pt x="0" y="97"/>
                  </a:lnTo>
                  <a:close/>
                </a:path>
              </a:pathLst>
            </a:custGeom>
            <a:solidFill>
              <a:srgbClr val="000000"/>
            </a:solidFill>
            <a:ln w="0">
              <a:solidFill>
                <a:srgbClr val="000000"/>
              </a:solidFill>
              <a:round/>
              <a:headEnd/>
              <a:tailEnd/>
            </a:ln>
          </p:spPr>
          <p:txBody>
            <a:bodyPr/>
            <a:lstStyle/>
            <a:p>
              <a:endParaRPr lang="en-US"/>
            </a:p>
          </p:txBody>
        </p:sp>
        <p:sp>
          <p:nvSpPr>
            <p:cNvPr id="26731" name="Freeform 152"/>
            <p:cNvSpPr>
              <a:spLocks noEditPoints="1"/>
            </p:cNvSpPr>
            <p:nvPr/>
          </p:nvSpPr>
          <p:spPr bwMode="auto">
            <a:xfrm>
              <a:off x="3779" y="902"/>
              <a:ext cx="60" cy="68"/>
            </a:xfrm>
            <a:custGeom>
              <a:avLst/>
              <a:gdLst>
                <a:gd name="T0" fmla="*/ 19 w 57"/>
                <a:gd name="T1" fmla="*/ 40 h 64"/>
                <a:gd name="T2" fmla="*/ 19 w 57"/>
                <a:gd name="T3" fmla="*/ 45 h 64"/>
                <a:gd name="T4" fmla="*/ 19 w 57"/>
                <a:gd name="T5" fmla="*/ 45 h 64"/>
                <a:gd name="T6" fmla="*/ 19 w 57"/>
                <a:gd name="T7" fmla="*/ 54 h 64"/>
                <a:gd name="T8" fmla="*/ 23 w 57"/>
                <a:gd name="T9" fmla="*/ 58 h 64"/>
                <a:gd name="T10" fmla="*/ 27 w 57"/>
                <a:gd name="T11" fmla="*/ 63 h 64"/>
                <a:gd name="T12" fmla="*/ 33 w 57"/>
                <a:gd name="T13" fmla="*/ 63 h 64"/>
                <a:gd name="T14" fmla="*/ 37 w 57"/>
                <a:gd name="T15" fmla="*/ 63 h 64"/>
                <a:gd name="T16" fmla="*/ 41 w 57"/>
                <a:gd name="T17" fmla="*/ 63 h 64"/>
                <a:gd name="T18" fmla="*/ 49 w 57"/>
                <a:gd name="T19" fmla="*/ 58 h 64"/>
                <a:gd name="T20" fmla="*/ 59 w 57"/>
                <a:gd name="T21" fmla="*/ 50 h 64"/>
                <a:gd name="T22" fmla="*/ 59 w 57"/>
                <a:gd name="T23" fmla="*/ 54 h 64"/>
                <a:gd name="T24" fmla="*/ 45 w 57"/>
                <a:gd name="T25" fmla="*/ 63 h 64"/>
                <a:gd name="T26" fmla="*/ 37 w 57"/>
                <a:gd name="T27" fmla="*/ 72 h 64"/>
                <a:gd name="T28" fmla="*/ 23 w 57"/>
                <a:gd name="T29" fmla="*/ 72 h 64"/>
                <a:gd name="T30" fmla="*/ 15 w 57"/>
                <a:gd name="T31" fmla="*/ 72 h 64"/>
                <a:gd name="T32" fmla="*/ 9 w 57"/>
                <a:gd name="T33" fmla="*/ 68 h 64"/>
                <a:gd name="T34" fmla="*/ 4 w 57"/>
                <a:gd name="T35" fmla="*/ 58 h 64"/>
                <a:gd name="T36" fmla="*/ 0 w 57"/>
                <a:gd name="T37" fmla="*/ 50 h 64"/>
                <a:gd name="T38" fmla="*/ 4 w 57"/>
                <a:gd name="T39" fmla="*/ 36 h 64"/>
                <a:gd name="T40" fmla="*/ 9 w 57"/>
                <a:gd name="T41" fmla="*/ 27 h 64"/>
                <a:gd name="T42" fmla="*/ 19 w 57"/>
                <a:gd name="T43" fmla="*/ 14 h 64"/>
                <a:gd name="T44" fmla="*/ 27 w 57"/>
                <a:gd name="T45" fmla="*/ 4 h 64"/>
                <a:gd name="T46" fmla="*/ 37 w 57"/>
                <a:gd name="T47" fmla="*/ 0 h 64"/>
                <a:gd name="T48" fmla="*/ 49 w 57"/>
                <a:gd name="T49" fmla="*/ 0 h 64"/>
                <a:gd name="T50" fmla="*/ 55 w 57"/>
                <a:gd name="T51" fmla="*/ 0 h 64"/>
                <a:gd name="T52" fmla="*/ 59 w 57"/>
                <a:gd name="T53" fmla="*/ 4 h 64"/>
                <a:gd name="T54" fmla="*/ 63 w 57"/>
                <a:gd name="T55" fmla="*/ 4 h 64"/>
                <a:gd name="T56" fmla="*/ 63 w 57"/>
                <a:gd name="T57" fmla="*/ 10 h 64"/>
                <a:gd name="T58" fmla="*/ 63 w 57"/>
                <a:gd name="T59" fmla="*/ 18 h 64"/>
                <a:gd name="T60" fmla="*/ 59 w 57"/>
                <a:gd name="T61" fmla="*/ 22 h 64"/>
                <a:gd name="T62" fmla="*/ 49 w 57"/>
                <a:gd name="T63" fmla="*/ 32 h 64"/>
                <a:gd name="T64" fmla="*/ 41 w 57"/>
                <a:gd name="T65" fmla="*/ 36 h 64"/>
                <a:gd name="T66" fmla="*/ 33 w 57"/>
                <a:gd name="T67" fmla="*/ 40 h 64"/>
                <a:gd name="T68" fmla="*/ 19 w 57"/>
                <a:gd name="T69" fmla="*/ 40 h 64"/>
                <a:gd name="T70" fmla="*/ 19 w 57"/>
                <a:gd name="T71" fmla="*/ 36 h 64"/>
                <a:gd name="T72" fmla="*/ 27 w 57"/>
                <a:gd name="T73" fmla="*/ 36 h 64"/>
                <a:gd name="T74" fmla="*/ 37 w 57"/>
                <a:gd name="T75" fmla="*/ 32 h 64"/>
                <a:gd name="T76" fmla="*/ 41 w 57"/>
                <a:gd name="T77" fmla="*/ 27 h 64"/>
                <a:gd name="T78" fmla="*/ 49 w 57"/>
                <a:gd name="T79" fmla="*/ 22 h 64"/>
                <a:gd name="T80" fmla="*/ 49 w 57"/>
                <a:gd name="T81" fmla="*/ 18 h 64"/>
                <a:gd name="T82" fmla="*/ 55 w 57"/>
                <a:gd name="T83" fmla="*/ 10 h 64"/>
                <a:gd name="T84" fmla="*/ 55 w 57"/>
                <a:gd name="T85" fmla="*/ 10 h 64"/>
                <a:gd name="T86" fmla="*/ 49 w 57"/>
                <a:gd name="T87" fmla="*/ 4 h 64"/>
                <a:gd name="T88" fmla="*/ 49 w 57"/>
                <a:gd name="T89" fmla="*/ 4 h 64"/>
                <a:gd name="T90" fmla="*/ 45 w 57"/>
                <a:gd name="T91" fmla="*/ 4 h 64"/>
                <a:gd name="T92" fmla="*/ 37 w 57"/>
                <a:gd name="T93" fmla="*/ 4 h 64"/>
                <a:gd name="T94" fmla="*/ 27 w 57"/>
                <a:gd name="T95" fmla="*/ 10 h 64"/>
                <a:gd name="T96" fmla="*/ 23 w 57"/>
                <a:gd name="T97" fmla="*/ 22 h 64"/>
                <a:gd name="T98" fmla="*/ 19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7" y="36"/>
                  </a:moveTo>
                  <a:lnTo>
                    <a:pt x="17" y="40"/>
                  </a:lnTo>
                  <a:lnTo>
                    <a:pt x="17" y="48"/>
                  </a:lnTo>
                  <a:lnTo>
                    <a:pt x="21" y="52"/>
                  </a:lnTo>
                  <a:lnTo>
                    <a:pt x="25" y="56"/>
                  </a:lnTo>
                  <a:lnTo>
                    <a:pt x="29" y="56"/>
                  </a:lnTo>
                  <a:lnTo>
                    <a:pt x="33" y="56"/>
                  </a:lnTo>
                  <a:lnTo>
                    <a:pt x="37" y="56"/>
                  </a:lnTo>
                  <a:lnTo>
                    <a:pt x="45" y="52"/>
                  </a:lnTo>
                  <a:lnTo>
                    <a:pt x="53" y="44"/>
                  </a:lnTo>
                  <a:lnTo>
                    <a:pt x="53" y="48"/>
                  </a:lnTo>
                  <a:lnTo>
                    <a:pt x="41" y="56"/>
                  </a:lnTo>
                  <a:lnTo>
                    <a:pt x="33" y="64"/>
                  </a:lnTo>
                  <a:lnTo>
                    <a:pt x="21" y="64"/>
                  </a:lnTo>
                  <a:lnTo>
                    <a:pt x="13" y="64"/>
                  </a:lnTo>
                  <a:lnTo>
                    <a:pt x="9" y="60"/>
                  </a:lnTo>
                  <a:lnTo>
                    <a:pt x="4" y="52"/>
                  </a:lnTo>
                  <a:lnTo>
                    <a:pt x="0" y="44"/>
                  </a:lnTo>
                  <a:lnTo>
                    <a:pt x="4" y="32"/>
                  </a:lnTo>
                  <a:lnTo>
                    <a:pt x="9" y="24"/>
                  </a:lnTo>
                  <a:lnTo>
                    <a:pt x="17" y="12"/>
                  </a:lnTo>
                  <a:lnTo>
                    <a:pt x="25" y="4"/>
                  </a:lnTo>
                  <a:lnTo>
                    <a:pt x="33" y="0"/>
                  </a:lnTo>
                  <a:lnTo>
                    <a:pt x="45" y="0"/>
                  </a:lnTo>
                  <a:lnTo>
                    <a:pt x="49" y="0"/>
                  </a:lnTo>
                  <a:lnTo>
                    <a:pt x="53" y="4"/>
                  </a:lnTo>
                  <a:lnTo>
                    <a:pt x="57" y="4"/>
                  </a:lnTo>
                  <a:lnTo>
                    <a:pt x="57" y="8"/>
                  </a:lnTo>
                  <a:lnTo>
                    <a:pt x="57" y="16"/>
                  </a:lnTo>
                  <a:lnTo>
                    <a:pt x="53" y="20"/>
                  </a:lnTo>
                  <a:lnTo>
                    <a:pt x="45" y="28"/>
                  </a:lnTo>
                  <a:lnTo>
                    <a:pt x="37" y="32"/>
                  </a:lnTo>
                  <a:lnTo>
                    <a:pt x="29" y="36"/>
                  </a:lnTo>
                  <a:lnTo>
                    <a:pt x="17" y="36"/>
                  </a:lnTo>
                  <a:close/>
                  <a:moveTo>
                    <a:pt x="17" y="32"/>
                  </a:moveTo>
                  <a:lnTo>
                    <a:pt x="25" y="32"/>
                  </a:lnTo>
                  <a:lnTo>
                    <a:pt x="33" y="28"/>
                  </a:lnTo>
                  <a:lnTo>
                    <a:pt x="37" y="24"/>
                  </a:lnTo>
                  <a:lnTo>
                    <a:pt x="45" y="20"/>
                  </a:lnTo>
                  <a:lnTo>
                    <a:pt x="45" y="16"/>
                  </a:lnTo>
                  <a:lnTo>
                    <a:pt x="49" y="8"/>
                  </a:lnTo>
                  <a:lnTo>
                    <a:pt x="45" y="4"/>
                  </a:lnTo>
                  <a:lnTo>
                    <a:pt x="41" y="4"/>
                  </a:lnTo>
                  <a:lnTo>
                    <a:pt x="33" y="4"/>
                  </a:lnTo>
                  <a:lnTo>
                    <a:pt x="25" y="8"/>
                  </a:lnTo>
                  <a:lnTo>
                    <a:pt x="21" y="20"/>
                  </a:lnTo>
                  <a:lnTo>
                    <a:pt x="17" y="32"/>
                  </a:lnTo>
                  <a:close/>
                </a:path>
              </a:pathLst>
            </a:custGeom>
            <a:solidFill>
              <a:srgbClr val="000000"/>
            </a:solidFill>
            <a:ln w="0">
              <a:solidFill>
                <a:srgbClr val="000000"/>
              </a:solidFill>
              <a:round/>
              <a:headEnd/>
              <a:tailEnd/>
            </a:ln>
          </p:spPr>
          <p:txBody>
            <a:bodyPr/>
            <a:lstStyle/>
            <a:p>
              <a:endParaRPr lang="en-US"/>
            </a:p>
          </p:txBody>
        </p:sp>
        <p:sp>
          <p:nvSpPr>
            <p:cNvPr id="26732" name="Freeform 153"/>
            <p:cNvSpPr>
              <a:spLocks/>
            </p:cNvSpPr>
            <p:nvPr/>
          </p:nvSpPr>
          <p:spPr bwMode="auto">
            <a:xfrm>
              <a:off x="3848" y="902"/>
              <a:ext cx="60" cy="68"/>
            </a:xfrm>
            <a:custGeom>
              <a:avLst/>
              <a:gdLst>
                <a:gd name="T0" fmla="*/ 4 w 57"/>
                <a:gd name="T1" fmla="*/ 4 h 64"/>
                <a:gd name="T2" fmla="*/ 33 w 57"/>
                <a:gd name="T3" fmla="*/ 0 h 64"/>
                <a:gd name="T4" fmla="*/ 23 w 57"/>
                <a:gd name="T5" fmla="*/ 40 h 64"/>
                <a:gd name="T6" fmla="*/ 37 w 57"/>
                <a:gd name="T7" fmla="*/ 18 h 64"/>
                <a:gd name="T8" fmla="*/ 45 w 57"/>
                <a:gd name="T9" fmla="*/ 4 h 64"/>
                <a:gd name="T10" fmla="*/ 55 w 57"/>
                <a:gd name="T11" fmla="*/ 0 h 64"/>
                <a:gd name="T12" fmla="*/ 55 w 57"/>
                <a:gd name="T13" fmla="*/ 0 h 64"/>
                <a:gd name="T14" fmla="*/ 59 w 57"/>
                <a:gd name="T15" fmla="*/ 0 h 64"/>
                <a:gd name="T16" fmla="*/ 59 w 57"/>
                <a:gd name="T17" fmla="*/ 0 h 64"/>
                <a:gd name="T18" fmla="*/ 63 w 57"/>
                <a:gd name="T19" fmla="*/ 4 h 64"/>
                <a:gd name="T20" fmla="*/ 63 w 57"/>
                <a:gd name="T21" fmla="*/ 4 h 64"/>
                <a:gd name="T22" fmla="*/ 63 w 57"/>
                <a:gd name="T23" fmla="*/ 14 h 64"/>
                <a:gd name="T24" fmla="*/ 59 w 57"/>
                <a:gd name="T25" fmla="*/ 18 h 64"/>
                <a:gd name="T26" fmla="*/ 59 w 57"/>
                <a:gd name="T27" fmla="*/ 18 h 64"/>
                <a:gd name="T28" fmla="*/ 55 w 57"/>
                <a:gd name="T29" fmla="*/ 22 h 64"/>
                <a:gd name="T30" fmla="*/ 55 w 57"/>
                <a:gd name="T31" fmla="*/ 22 h 64"/>
                <a:gd name="T32" fmla="*/ 49 w 57"/>
                <a:gd name="T33" fmla="*/ 18 h 64"/>
                <a:gd name="T34" fmla="*/ 49 w 57"/>
                <a:gd name="T35" fmla="*/ 18 h 64"/>
                <a:gd name="T36" fmla="*/ 49 w 57"/>
                <a:gd name="T37" fmla="*/ 14 h 64"/>
                <a:gd name="T38" fmla="*/ 49 w 57"/>
                <a:gd name="T39" fmla="*/ 14 h 64"/>
                <a:gd name="T40" fmla="*/ 49 w 57"/>
                <a:gd name="T41" fmla="*/ 14 h 64"/>
                <a:gd name="T42" fmla="*/ 49 w 57"/>
                <a:gd name="T43" fmla="*/ 14 h 64"/>
                <a:gd name="T44" fmla="*/ 45 w 57"/>
                <a:gd name="T45" fmla="*/ 14 h 64"/>
                <a:gd name="T46" fmla="*/ 45 w 57"/>
                <a:gd name="T47" fmla="*/ 14 h 64"/>
                <a:gd name="T48" fmla="*/ 45 w 57"/>
                <a:gd name="T49" fmla="*/ 14 h 64"/>
                <a:gd name="T50" fmla="*/ 41 w 57"/>
                <a:gd name="T51" fmla="*/ 14 h 64"/>
                <a:gd name="T52" fmla="*/ 41 w 57"/>
                <a:gd name="T53" fmla="*/ 18 h 64"/>
                <a:gd name="T54" fmla="*/ 33 w 57"/>
                <a:gd name="T55" fmla="*/ 27 h 64"/>
                <a:gd name="T56" fmla="*/ 27 w 57"/>
                <a:gd name="T57" fmla="*/ 40 h 64"/>
                <a:gd name="T58" fmla="*/ 23 w 57"/>
                <a:gd name="T59" fmla="*/ 45 h 64"/>
                <a:gd name="T60" fmla="*/ 18 w 57"/>
                <a:gd name="T61" fmla="*/ 50 h 64"/>
                <a:gd name="T62" fmla="*/ 18 w 57"/>
                <a:gd name="T63" fmla="*/ 58 h 64"/>
                <a:gd name="T64" fmla="*/ 18 w 57"/>
                <a:gd name="T65" fmla="*/ 63 h 64"/>
                <a:gd name="T66" fmla="*/ 14 w 57"/>
                <a:gd name="T67" fmla="*/ 72 h 64"/>
                <a:gd name="T68" fmla="*/ 0 w 57"/>
                <a:gd name="T69" fmla="*/ 72 h 64"/>
                <a:gd name="T70" fmla="*/ 14 w 57"/>
                <a:gd name="T71" fmla="*/ 22 h 64"/>
                <a:gd name="T72" fmla="*/ 18 w 57"/>
                <a:gd name="T73" fmla="*/ 14 h 64"/>
                <a:gd name="T74" fmla="*/ 18 w 57"/>
                <a:gd name="T75" fmla="*/ 10 h 64"/>
                <a:gd name="T76" fmla="*/ 18 w 57"/>
                <a:gd name="T77" fmla="*/ 10 h 64"/>
                <a:gd name="T78" fmla="*/ 18 w 57"/>
                <a:gd name="T79" fmla="*/ 4 h 64"/>
                <a:gd name="T80" fmla="*/ 14 w 57"/>
                <a:gd name="T81" fmla="*/ 4 h 64"/>
                <a:gd name="T82" fmla="*/ 14 w 57"/>
                <a:gd name="T83" fmla="*/ 4 h 64"/>
                <a:gd name="T84" fmla="*/ 8 w 57"/>
                <a:gd name="T85" fmla="*/ 4 h 64"/>
                <a:gd name="T86" fmla="*/ 4 w 57"/>
                <a:gd name="T87" fmla="*/ 4 h 64"/>
                <a:gd name="T88" fmla="*/ 4 w 57"/>
                <a:gd name="T89" fmla="*/ 4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7"/>
                <a:gd name="T136" fmla="*/ 0 h 64"/>
                <a:gd name="T137" fmla="*/ 57 w 57"/>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7" h="64">
                  <a:moveTo>
                    <a:pt x="4" y="4"/>
                  </a:moveTo>
                  <a:lnTo>
                    <a:pt x="29" y="0"/>
                  </a:lnTo>
                  <a:lnTo>
                    <a:pt x="21" y="36"/>
                  </a:lnTo>
                  <a:lnTo>
                    <a:pt x="33" y="16"/>
                  </a:lnTo>
                  <a:lnTo>
                    <a:pt x="41" y="4"/>
                  </a:lnTo>
                  <a:lnTo>
                    <a:pt x="49" y="0"/>
                  </a:lnTo>
                  <a:lnTo>
                    <a:pt x="53" y="0"/>
                  </a:lnTo>
                  <a:lnTo>
                    <a:pt x="57" y="4"/>
                  </a:lnTo>
                  <a:lnTo>
                    <a:pt x="57" y="12"/>
                  </a:lnTo>
                  <a:lnTo>
                    <a:pt x="53" y="16"/>
                  </a:lnTo>
                  <a:lnTo>
                    <a:pt x="49" y="20"/>
                  </a:lnTo>
                  <a:lnTo>
                    <a:pt x="45" y="16"/>
                  </a:lnTo>
                  <a:lnTo>
                    <a:pt x="45" y="12"/>
                  </a:lnTo>
                  <a:lnTo>
                    <a:pt x="41" y="12"/>
                  </a:lnTo>
                  <a:lnTo>
                    <a:pt x="37" y="12"/>
                  </a:lnTo>
                  <a:lnTo>
                    <a:pt x="37" y="16"/>
                  </a:lnTo>
                  <a:lnTo>
                    <a:pt x="29" y="24"/>
                  </a:lnTo>
                  <a:lnTo>
                    <a:pt x="25" y="36"/>
                  </a:lnTo>
                  <a:lnTo>
                    <a:pt x="21" y="40"/>
                  </a:lnTo>
                  <a:lnTo>
                    <a:pt x="16" y="44"/>
                  </a:lnTo>
                  <a:lnTo>
                    <a:pt x="16" y="52"/>
                  </a:lnTo>
                  <a:lnTo>
                    <a:pt x="16" y="56"/>
                  </a:lnTo>
                  <a:lnTo>
                    <a:pt x="12" y="64"/>
                  </a:lnTo>
                  <a:lnTo>
                    <a:pt x="0" y="64"/>
                  </a:lnTo>
                  <a:lnTo>
                    <a:pt x="12" y="20"/>
                  </a:lnTo>
                  <a:lnTo>
                    <a:pt x="16" y="12"/>
                  </a:lnTo>
                  <a:lnTo>
                    <a:pt x="16" y="8"/>
                  </a:lnTo>
                  <a:lnTo>
                    <a:pt x="16" y="4"/>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sp>
          <p:nvSpPr>
            <p:cNvPr id="26733" name="Freeform 154"/>
            <p:cNvSpPr>
              <a:spLocks/>
            </p:cNvSpPr>
            <p:nvPr/>
          </p:nvSpPr>
          <p:spPr bwMode="auto">
            <a:xfrm>
              <a:off x="3913" y="902"/>
              <a:ext cx="65" cy="68"/>
            </a:xfrm>
            <a:custGeom>
              <a:avLst/>
              <a:gdLst>
                <a:gd name="T0" fmla="*/ 0 w 61"/>
                <a:gd name="T1" fmla="*/ 4 h 64"/>
                <a:gd name="T2" fmla="*/ 28 w 61"/>
                <a:gd name="T3" fmla="*/ 0 h 64"/>
                <a:gd name="T4" fmla="*/ 28 w 61"/>
                <a:gd name="T5" fmla="*/ 4 h 64"/>
                <a:gd name="T6" fmla="*/ 28 w 61"/>
                <a:gd name="T7" fmla="*/ 10 h 64"/>
                <a:gd name="T8" fmla="*/ 32 w 61"/>
                <a:gd name="T9" fmla="*/ 22 h 64"/>
                <a:gd name="T10" fmla="*/ 32 w 61"/>
                <a:gd name="T11" fmla="*/ 32 h 64"/>
                <a:gd name="T12" fmla="*/ 32 w 61"/>
                <a:gd name="T13" fmla="*/ 40 h 64"/>
                <a:gd name="T14" fmla="*/ 36 w 61"/>
                <a:gd name="T15" fmla="*/ 58 h 64"/>
                <a:gd name="T16" fmla="*/ 42 w 61"/>
                <a:gd name="T17" fmla="*/ 50 h 64"/>
                <a:gd name="T18" fmla="*/ 47 w 61"/>
                <a:gd name="T19" fmla="*/ 45 h 64"/>
                <a:gd name="T20" fmla="*/ 51 w 61"/>
                <a:gd name="T21" fmla="*/ 36 h 64"/>
                <a:gd name="T22" fmla="*/ 55 w 61"/>
                <a:gd name="T23" fmla="*/ 32 h 64"/>
                <a:gd name="T24" fmla="*/ 60 w 61"/>
                <a:gd name="T25" fmla="*/ 27 h 64"/>
                <a:gd name="T26" fmla="*/ 60 w 61"/>
                <a:gd name="T27" fmla="*/ 22 h 64"/>
                <a:gd name="T28" fmla="*/ 65 w 61"/>
                <a:gd name="T29" fmla="*/ 22 h 64"/>
                <a:gd name="T30" fmla="*/ 65 w 61"/>
                <a:gd name="T31" fmla="*/ 18 h 64"/>
                <a:gd name="T32" fmla="*/ 60 w 61"/>
                <a:gd name="T33" fmla="*/ 18 h 64"/>
                <a:gd name="T34" fmla="*/ 60 w 61"/>
                <a:gd name="T35" fmla="*/ 14 h 64"/>
                <a:gd name="T36" fmla="*/ 55 w 61"/>
                <a:gd name="T37" fmla="*/ 14 h 64"/>
                <a:gd name="T38" fmla="*/ 55 w 61"/>
                <a:gd name="T39" fmla="*/ 10 h 64"/>
                <a:gd name="T40" fmla="*/ 51 w 61"/>
                <a:gd name="T41" fmla="*/ 4 h 64"/>
                <a:gd name="T42" fmla="*/ 51 w 61"/>
                <a:gd name="T43" fmla="*/ 4 h 64"/>
                <a:gd name="T44" fmla="*/ 55 w 61"/>
                <a:gd name="T45" fmla="*/ 0 h 64"/>
                <a:gd name="T46" fmla="*/ 55 w 61"/>
                <a:gd name="T47" fmla="*/ 0 h 64"/>
                <a:gd name="T48" fmla="*/ 60 w 61"/>
                <a:gd name="T49" fmla="*/ 0 h 64"/>
                <a:gd name="T50" fmla="*/ 65 w 61"/>
                <a:gd name="T51" fmla="*/ 0 h 64"/>
                <a:gd name="T52" fmla="*/ 69 w 61"/>
                <a:gd name="T53" fmla="*/ 0 h 64"/>
                <a:gd name="T54" fmla="*/ 69 w 61"/>
                <a:gd name="T55" fmla="*/ 4 h 64"/>
                <a:gd name="T56" fmla="*/ 69 w 61"/>
                <a:gd name="T57" fmla="*/ 10 h 64"/>
                <a:gd name="T58" fmla="*/ 69 w 61"/>
                <a:gd name="T59" fmla="*/ 14 h 64"/>
                <a:gd name="T60" fmla="*/ 69 w 61"/>
                <a:gd name="T61" fmla="*/ 18 h 64"/>
                <a:gd name="T62" fmla="*/ 65 w 61"/>
                <a:gd name="T63" fmla="*/ 22 h 64"/>
                <a:gd name="T64" fmla="*/ 60 w 61"/>
                <a:gd name="T65" fmla="*/ 32 h 64"/>
                <a:gd name="T66" fmla="*/ 55 w 61"/>
                <a:gd name="T67" fmla="*/ 40 h 64"/>
                <a:gd name="T68" fmla="*/ 42 w 61"/>
                <a:gd name="T69" fmla="*/ 54 h 64"/>
                <a:gd name="T70" fmla="*/ 42 w 61"/>
                <a:gd name="T71" fmla="*/ 58 h 64"/>
                <a:gd name="T72" fmla="*/ 36 w 61"/>
                <a:gd name="T73" fmla="*/ 63 h 64"/>
                <a:gd name="T74" fmla="*/ 28 w 61"/>
                <a:gd name="T75" fmla="*/ 72 h 64"/>
                <a:gd name="T76" fmla="*/ 22 w 61"/>
                <a:gd name="T77" fmla="*/ 72 h 64"/>
                <a:gd name="T78" fmla="*/ 22 w 61"/>
                <a:gd name="T79" fmla="*/ 50 h 64"/>
                <a:gd name="T80" fmla="*/ 18 w 61"/>
                <a:gd name="T81" fmla="*/ 32 h 64"/>
                <a:gd name="T82" fmla="*/ 18 w 61"/>
                <a:gd name="T83" fmla="*/ 18 h 64"/>
                <a:gd name="T84" fmla="*/ 14 w 61"/>
                <a:gd name="T85" fmla="*/ 14 h 64"/>
                <a:gd name="T86" fmla="*/ 14 w 61"/>
                <a:gd name="T87" fmla="*/ 10 h 64"/>
                <a:gd name="T88" fmla="*/ 10 w 61"/>
                <a:gd name="T89" fmla="*/ 10 h 64"/>
                <a:gd name="T90" fmla="*/ 4 w 61"/>
                <a:gd name="T91" fmla="*/ 10 h 64"/>
                <a:gd name="T92" fmla="*/ 0 w 61"/>
                <a:gd name="T93" fmla="*/ 10 h 64"/>
                <a:gd name="T94" fmla="*/ 0 w 61"/>
                <a:gd name="T95" fmla="*/ 4 h 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4"/>
                <a:gd name="T146" fmla="*/ 61 w 61"/>
                <a:gd name="T147" fmla="*/ 64 h 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4">
                  <a:moveTo>
                    <a:pt x="0" y="4"/>
                  </a:moveTo>
                  <a:lnTo>
                    <a:pt x="24" y="0"/>
                  </a:lnTo>
                  <a:lnTo>
                    <a:pt x="24" y="4"/>
                  </a:lnTo>
                  <a:lnTo>
                    <a:pt x="24" y="8"/>
                  </a:lnTo>
                  <a:lnTo>
                    <a:pt x="28" y="20"/>
                  </a:lnTo>
                  <a:lnTo>
                    <a:pt x="28" y="28"/>
                  </a:lnTo>
                  <a:lnTo>
                    <a:pt x="28" y="36"/>
                  </a:lnTo>
                  <a:lnTo>
                    <a:pt x="32" y="52"/>
                  </a:lnTo>
                  <a:lnTo>
                    <a:pt x="37" y="44"/>
                  </a:lnTo>
                  <a:lnTo>
                    <a:pt x="41" y="40"/>
                  </a:lnTo>
                  <a:lnTo>
                    <a:pt x="45" y="32"/>
                  </a:lnTo>
                  <a:lnTo>
                    <a:pt x="49" y="28"/>
                  </a:lnTo>
                  <a:lnTo>
                    <a:pt x="53" y="24"/>
                  </a:lnTo>
                  <a:lnTo>
                    <a:pt x="53" y="20"/>
                  </a:lnTo>
                  <a:lnTo>
                    <a:pt x="57" y="20"/>
                  </a:lnTo>
                  <a:lnTo>
                    <a:pt x="57" y="16"/>
                  </a:lnTo>
                  <a:lnTo>
                    <a:pt x="53" y="16"/>
                  </a:lnTo>
                  <a:lnTo>
                    <a:pt x="53" y="12"/>
                  </a:lnTo>
                  <a:lnTo>
                    <a:pt x="49" y="12"/>
                  </a:lnTo>
                  <a:lnTo>
                    <a:pt x="49" y="8"/>
                  </a:lnTo>
                  <a:lnTo>
                    <a:pt x="45" y="4"/>
                  </a:lnTo>
                  <a:lnTo>
                    <a:pt x="49" y="0"/>
                  </a:lnTo>
                  <a:lnTo>
                    <a:pt x="53" y="0"/>
                  </a:lnTo>
                  <a:lnTo>
                    <a:pt x="57" y="0"/>
                  </a:lnTo>
                  <a:lnTo>
                    <a:pt x="61" y="0"/>
                  </a:lnTo>
                  <a:lnTo>
                    <a:pt x="61" y="4"/>
                  </a:lnTo>
                  <a:lnTo>
                    <a:pt x="61" y="8"/>
                  </a:lnTo>
                  <a:lnTo>
                    <a:pt x="61" y="12"/>
                  </a:lnTo>
                  <a:lnTo>
                    <a:pt x="61" y="16"/>
                  </a:lnTo>
                  <a:lnTo>
                    <a:pt x="57" y="20"/>
                  </a:lnTo>
                  <a:lnTo>
                    <a:pt x="53" y="28"/>
                  </a:lnTo>
                  <a:lnTo>
                    <a:pt x="49" y="36"/>
                  </a:lnTo>
                  <a:lnTo>
                    <a:pt x="37" y="48"/>
                  </a:lnTo>
                  <a:lnTo>
                    <a:pt x="37" y="52"/>
                  </a:lnTo>
                  <a:lnTo>
                    <a:pt x="32" y="56"/>
                  </a:lnTo>
                  <a:lnTo>
                    <a:pt x="24" y="64"/>
                  </a:lnTo>
                  <a:lnTo>
                    <a:pt x="20" y="64"/>
                  </a:lnTo>
                  <a:lnTo>
                    <a:pt x="20" y="44"/>
                  </a:lnTo>
                  <a:lnTo>
                    <a:pt x="16" y="28"/>
                  </a:lnTo>
                  <a:lnTo>
                    <a:pt x="16" y="16"/>
                  </a:lnTo>
                  <a:lnTo>
                    <a:pt x="12" y="12"/>
                  </a:lnTo>
                  <a:lnTo>
                    <a:pt x="12" y="8"/>
                  </a:lnTo>
                  <a:lnTo>
                    <a:pt x="8"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734" name="Freeform 155"/>
            <p:cNvSpPr>
              <a:spLocks noEditPoints="1"/>
            </p:cNvSpPr>
            <p:nvPr/>
          </p:nvSpPr>
          <p:spPr bwMode="auto">
            <a:xfrm>
              <a:off x="3986" y="902"/>
              <a:ext cx="57" cy="68"/>
            </a:xfrm>
            <a:custGeom>
              <a:avLst/>
              <a:gdLst>
                <a:gd name="T0" fmla="*/ 14 w 53"/>
                <a:gd name="T1" fmla="*/ 40 h 64"/>
                <a:gd name="T2" fmla="*/ 14 w 53"/>
                <a:gd name="T3" fmla="*/ 45 h 64"/>
                <a:gd name="T4" fmla="*/ 14 w 53"/>
                <a:gd name="T5" fmla="*/ 45 h 64"/>
                <a:gd name="T6" fmla="*/ 14 w 53"/>
                <a:gd name="T7" fmla="*/ 54 h 64"/>
                <a:gd name="T8" fmla="*/ 18 w 53"/>
                <a:gd name="T9" fmla="*/ 58 h 64"/>
                <a:gd name="T10" fmla="*/ 24 w 53"/>
                <a:gd name="T11" fmla="*/ 63 h 64"/>
                <a:gd name="T12" fmla="*/ 28 w 53"/>
                <a:gd name="T13" fmla="*/ 63 h 64"/>
                <a:gd name="T14" fmla="*/ 32 w 53"/>
                <a:gd name="T15" fmla="*/ 63 h 64"/>
                <a:gd name="T16" fmla="*/ 37 w 53"/>
                <a:gd name="T17" fmla="*/ 63 h 64"/>
                <a:gd name="T18" fmla="*/ 46 w 53"/>
                <a:gd name="T19" fmla="*/ 58 h 64"/>
                <a:gd name="T20" fmla="*/ 57 w 53"/>
                <a:gd name="T21" fmla="*/ 50 h 64"/>
                <a:gd name="T22" fmla="*/ 57 w 53"/>
                <a:gd name="T23" fmla="*/ 54 h 64"/>
                <a:gd name="T24" fmla="*/ 42 w 53"/>
                <a:gd name="T25" fmla="*/ 63 h 64"/>
                <a:gd name="T26" fmla="*/ 32 w 53"/>
                <a:gd name="T27" fmla="*/ 72 h 64"/>
                <a:gd name="T28" fmla="*/ 18 w 53"/>
                <a:gd name="T29" fmla="*/ 72 h 64"/>
                <a:gd name="T30" fmla="*/ 10 w 53"/>
                <a:gd name="T31" fmla="*/ 72 h 64"/>
                <a:gd name="T32" fmla="*/ 4 w 53"/>
                <a:gd name="T33" fmla="*/ 68 h 64"/>
                <a:gd name="T34" fmla="*/ 0 w 53"/>
                <a:gd name="T35" fmla="*/ 58 h 64"/>
                <a:gd name="T36" fmla="*/ 0 w 53"/>
                <a:gd name="T37" fmla="*/ 50 h 64"/>
                <a:gd name="T38" fmla="*/ 0 w 53"/>
                <a:gd name="T39" fmla="*/ 36 h 64"/>
                <a:gd name="T40" fmla="*/ 4 w 53"/>
                <a:gd name="T41" fmla="*/ 27 h 64"/>
                <a:gd name="T42" fmla="*/ 14 w 53"/>
                <a:gd name="T43" fmla="*/ 14 h 64"/>
                <a:gd name="T44" fmla="*/ 24 w 53"/>
                <a:gd name="T45" fmla="*/ 4 h 64"/>
                <a:gd name="T46" fmla="*/ 32 w 53"/>
                <a:gd name="T47" fmla="*/ 0 h 64"/>
                <a:gd name="T48" fmla="*/ 46 w 53"/>
                <a:gd name="T49" fmla="*/ 0 h 64"/>
                <a:gd name="T50" fmla="*/ 52 w 53"/>
                <a:gd name="T51" fmla="*/ 0 h 64"/>
                <a:gd name="T52" fmla="*/ 61 w 53"/>
                <a:gd name="T53" fmla="*/ 4 h 64"/>
                <a:gd name="T54" fmla="*/ 61 w 53"/>
                <a:gd name="T55" fmla="*/ 4 h 64"/>
                <a:gd name="T56" fmla="*/ 61 w 53"/>
                <a:gd name="T57" fmla="*/ 10 h 64"/>
                <a:gd name="T58" fmla="*/ 61 w 53"/>
                <a:gd name="T59" fmla="*/ 18 h 64"/>
                <a:gd name="T60" fmla="*/ 57 w 53"/>
                <a:gd name="T61" fmla="*/ 22 h 64"/>
                <a:gd name="T62" fmla="*/ 46 w 53"/>
                <a:gd name="T63" fmla="*/ 32 h 64"/>
                <a:gd name="T64" fmla="*/ 37 w 53"/>
                <a:gd name="T65" fmla="*/ 36 h 64"/>
                <a:gd name="T66" fmla="*/ 28 w 53"/>
                <a:gd name="T67" fmla="*/ 40 h 64"/>
                <a:gd name="T68" fmla="*/ 14 w 53"/>
                <a:gd name="T69" fmla="*/ 40 h 64"/>
                <a:gd name="T70" fmla="*/ 14 w 53"/>
                <a:gd name="T71" fmla="*/ 36 h 64"/>
                <a:gd name="T72" fmla="*/ 24 w 53"/>
                <a:gd name="T73" fmla="*/ 36 h 64"/>
                <a:gd name="T74" fmla="*/ 32 w 53"/>
                <a:gd name="T75" fmla="*/ 32 h 64"/>
                <a:gd name="T76" fmla="*/ 42 w 53"/>
                <a:gd name="T77" fmla="*/ 27 h 64"/>
                <a:gd name="T78" fmla="*/ 46 w 53"/>
                <a:gd name="T79" fmla="*/ 22 h 64"/>
                <a:gd name="T80" fmla="*/ 52 w 53"/>
                <a:gd name="T81" fmla="*/ 18 h 64"/>
                <a:gd name="T82" fmla="*/ 52 w 53"/>
                <a:gd name="T83" fmla="*/ 10 h 64"/>
                <a:gd name="T84" fmla="*/ 52 w 53"/>
                <a:gd name="T85" fmla="*/ 10 h 64"/>
                <a:gd name="T86" fmla="*/ 46 w 53"/>
                <a:gd name="T87" fmla="*/ 4 h 64"/>
                <a:gd name="T88" fmla="*/ 46 w 53"/>
                <a:gd name="T89" fmla="*/ 4 h 64"/>
                <a:gd name="T90" fmla="*/ 42 w 53"/>
                <a:gd name="T91" fmla="*/ 4 h 64"/>
                <a:gd name="T92" fmla="*/ 32 w 53"/>
                <a:gd name="T93" fmla="*/ 4 h 64"/>
                <a:gd name="T94" fmla="*/ 28 w 53"/>
                <a:gd name="T95" fmla="*/ 10 h 64"/>
                <a:gd name="T96" fmla="*/ 18 w 53"/>
                <a:gd name="T97" fmla="*/ 22 h 64"/>
                <a:gd name="T98" fmla="*/ 14 w 53"/>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
                <a:gd name="T151" fmla="*/ 0 h 64"/>
                <a:gd name="T152" fmla="*/ 53 w 53"/>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 h="64">
                  <a:moveTo>
                    <a:pt x="12" y="36"/>
                  </a:moveTo>
                  <a:lnTo>
                    <a:pt x="12" y="40"/>
                  </a:lnTo>
                  <a:lnTo>
                    <a:pt x="12" y="48"/>
                  </a:lnTo>
                  <a:lnTo>
                    <a:pt x="16" y="52"/>
                  </a:lnTo>
                  <a:lnTo>
                    <a:pt x="20" y="56"/>
                  </a:lnTo>
                  <a:lnTo>
                    <a:pt x="24" y="56"/>
                  </a:lnTo>
                  <a:lnTo>
                    <a:pt x="28" y="56"/>
                  </a:lnTo>
                  <a:lnTo>
                    <a:pt x="32" y="56"/>
                  </a:lnTo>
                  <a:lnTo>
                    <a:pt x="40" y="52"/>
                  </a:lnTo>
                  <a:lnTo>
                    <a:pt x="49" y="44"/>
                  </a:lnTo>
                  <a:lnTo>
                    <a:pt x="49" y="48"/>
                  </a:lnTo>
                  <a:lnTo>
                    <a:pt x="36" y="56"/>
                  </a:lnTo>
                  <a:lnTo>
                    <a:pt x="28" y="64"/>
                  </a:lnTo>
                  <a:lnTo>
                    <a:pt x="16" y="64"/>
                  </a:lnTo>
                  <a:lnTo>
                    <a:pt x="8" y="64"/>
                  </a:lnTo>
                  <a:lnTo>
                    <a:pt x="4" y="60"/>
                  </a:lnTo>
                  <a:lnTo>
                    <a:pt x="0" y="52"/>
                  </a:lnTo>
                  <a:lnTo>
                    <a:pt x="0" y="44"/>
                  </a:lnTo>
                  <a:lnTo>
                    <a:pt x="0" y="32"/>
                  </a:lnTo>
                  <a:lnTo>
                    <a:pt x="4" y="24"/>
                  </a:lnTo>
                  <a:lnTo>
                    <a:pt x="12" y="12"/>
                  </a:lnTo>
                  <a:lnTo>
                    <a:pt x="20" y="4"/>
                  </a:lnTo>
                  <a:lnTo>
                    <a:pt x="28" y="0"/>
                  </a:lnTo>
                  <a:lnTo>
                    <a:pt x="40" y="0"/>
                  </a:lnTo>
                  <a:lnTo>
                    <a:pt x="45" y="0"/>
                  </a:lnTo>
                  <a:lnTo>
                    <a:pt x="53" y="4"/>
                  </a:lnTo>
                  <a:lnTo>
                    <a:pt x="53" y="8"/>
                  </a:lnTo>
                  <a:lnTo>
                    <a:pt x="53" y="16"/>
                  </a:lnTo>
                  <a:lnTo>
                    <a:pt x="49" y="20"/>
                  </a:lnTo>
                  <a:lnTo>
                    <a:pt x="40" y="28"/>
                  </a:lnTo>
                  <a:lnTo>
                    <a:pt x="32" y="32"/>
                  </a:lnTo>
                  <a:lnTo>
                    <a:pt x="24" y="36"/>
                  </a:lnTo>
                  <a:lnTo>
                    <a:pt x="12" y="36"/>
                  </a:lnTo>
                  <a:close/>
                  <a:moveTo>
                    <a:pt x="12" y="32"/>
                  </a:moveTo>
                  <a:lnTo>
                    <a:pt x="20" y="32"/>
                  </a:lnTo>
                  <a:lnTo>
                    <a:pt x="28" y="28"/>
                  </a:lnTo>
                  <a:lnTo>
                    <a:pt x="36" y="24"/>
                  </a:lnTo>
                  <a:lnTo>
                    <a:pt x="40" y="20"/>
                  </a:lnTo>
                  <a:lnTo>
                    <a:pt x="45" y="16"/>
                  </a:lnTo>
                  <a:lnTo>
                    <a:pt x="45" y="8"/>
                  </a:lnTo>
                  <a:lnTo>
                    <a:pt x="40" y="4"/>
                  </a:lnTo>
                  <a:lnTo>
                    <a:pt x="36" y="4"/>
                  </a:lnTo>
                  <a:lnTo>
                    <a:pt x="28" y="4"/>
                  </a:lnTo>
                  <a:lnTo>
                    <a:pt x="24" y="8"/>
                  </a:lnTo>
                  <a:lnTo>
                    <a:pt x="16" y="20"/>
                  </a:lnTo>
                  <a:lnTo>
                    <a:pt x="12" y="32"/>
                  </a:lnTo>
                  <a:close/>
                </a:path>
              </a:pathLst>
            </a:custGeom>
            <a:solidFill>
              <a:srgbClr val="000000"/>
            </a:solidFill>
            <a:ln w="0">
              <a:solidFill>
                <a:srgbClr val="000000"/>
              </a:solidFill>
              <a:round/>
              <a:headEnd/>
              <a:tailEnd/>
            </a:ln>
          </p:spPr>
          <p:txBody>
            <a:bodyPr/>
            <a:lstStyle/>
            <a:p>
              <a:endParaRPr lang="en-US"/>
            </a:p>
          </p:txBody>
        </p:sp>
        <p:sp>
          <p:nvSpPr>
            <p:cNvPr id="26735" name="Freeform 156"/>
            <p:cNvSpPr>
              <a:spLocks/>
            </p:cNvSpPr>
            <p:nvPr/>
          </p:nvSpPr>
          <p:spPr bwMode="auto">
            <a:xfrm>
              <a:off x="4051" y="902"/>
              <a:ext cx="60" cy="68"/>
            </a:xfrm>
            <a:custGeom>
              <a:avLst/>
              <a:gdLst>
                <a:gd name="T0" fmla="*/ 10 w 56"/>
                <a:gd name="T1" fmla="*/ 4 h 64"/>
                <a:gd name="T2" fmla="*/ 36 w 56"/>
                <a:gd name="T3" fmla="*/ 0 h 64"/>
                <a:gd name="T4" fmla="*/ 23 w 56"/>
                <a:gd name="T5" fmla="*/ 40 h 64"/>
                <a:gd name="T6" fmla="*/ 36 w 56"/>
                <a:gd name="T7" fmla="*/ 18 h 64"/>
                <a:gd name="T8" fmla="*/ 46 w 56"/>
                <a:gd name="T9" fmla="*/ 4 h 64"/>
                <a:gd name="T10" fmla="*/ 55 w 56"/>
                <a:gd name="T11" fmla="*/ 0 h 64"/>
                <a:gd name="T12" fmla="*/ 60 w 56"/>
                <a:gd name="T13" fmla="*/ 0 h 64"/>
                <a:gd name="T14" fmla="*/ 60 w 56"/>
                <a:gd name="T15" fmla="*/ 0 h 64"/>
                <a:gd name="T16" fmla="*/ 60 w 56"/>
                <a:gd name="T17" fmla="*/ 0 h 64"/>
                <a:gd name="T18" fmla="*/ 64 w 56"/>
                <a:gd name="T19" fmla="*/ 4 h 64"/>
                <a:gd name="T20" fmla="*/ 64 w 56"/>
                <a:gd name="T21" fmla="*/ 4 h 64"/>
                <a:gd name="T22" fmla="*/ 64 w 56"/>
                <a:gd name="T23" fmla="*/ 14 h 64"/>
                <a:gd name="T24" fmla="*/ 60 w 56"/>
                <a:gd name="T25" fmla="*/ 18 h 64"/>
                <a:gd name="T26" fmla="*/ 60 w 56"/>
                <a:gd name="T27" fmla="*/ 18 h 64"/>
                <a:gd name="T28" fmla="*/ 55 w 56"/>
                <a:gd name="T29" fmla="*/ 22 h 64"/>
                <a:gd name="T30" fmla="*/ 55 w 56"/>
                <a:gd name="T31" fmla="*/ 22 h 64"/>
                <a:gd name="T32" fmla="*/ 50 w 56"/>
                <a:gd name="T33" fmla="*/ 18 h 64"/>
                <a:gd name="T34" fmla="*/ 50 w 56"/>
                <a:gd name="T35" fmla="*/ 18 h 64"/>
                <a:gd name="T36" fmla="*/ 50 w 56"/>
                <a:gd name="T37" fmla="*/ 14 h 64"/>
                <a:gd name="T38" fmla="*/ 50 w 56"/>
                <a:gd name="T39" fmla="*/ 14 h 64"/>
                <a:gd name="T40" fmla="*/ 50 w 56"/>
                <a:gd name="T41" fmla="*/ 14 h 64"/>
                <a:gd name="T42" fmla="*/ 50 w 56"/>
                <a:gd name="T43" fmla="*/ 14 h 64"/>
                <a:gd name="T44" fmla="*/ 50 w 56"/>
                <a:gd name="T45" fmla="*/ 14 h 64"/>
                <a:gd name="T46" fmla="*/ 46 w 56"/>
                <a:gd name="T47" fmla="*/ 14 h 64"/>
                <a:gd name="T48" fmla="*/ 46 w 56"/>
                <a:gd name="T49" fmla="*/ 14 h 64"/>
                <a:gd name="T50" fmla="*/ 42 w 56"/>
                <a:gd name="T51" fmla="*/ 14 h 64"/>
                <a:gd name="T52" fmla="*/ 42 w 56"/>
                <a:gd name="T53" fmla="*/ 18 h 64"/>
                <a:gd name="T54" fmla="*/ 32 w 56"/>
                <a:gd name="T55" fmla="*/ 27 h 64"/>
                <a:gd name="T56" fmla="*/ 28 w 56"/>
                <a:gd name="T57" fmla="*/ 40 h 64"/>
                <a:gd name="T58" fmla="*/ 23 w 56"/>
                <a:gd name="T59" fmla="*/ 45 h 64"/>
                <a:gd name="T60" fmla="*/ 18 w 56"/>
                <a:gd name="T61" fmla="*/ 50 h 64"/>
                <a:gd name="T62" fmla="*/ 18 w 56"/>
                <a:gd name="T63" fmla="*/ 58 h 64"/>
                <a:gd name="T64" fmla="*/ 18 w 56"/>
                <a:gd name="T65" fmla="*/ 63 h 64"/>
                <a:gd name="T66" fmla="*/ 14 w 56"/>
                <a:gd name="T67" fmla="*/ 72 h 64"/>
                <a:gd name="T68" fmla="*/ 0 w 56"/>
                <a:gd name="T69" fmla="*/ 72 h 64"/>
                <a:gd name="T70" fmla="*/ 14 w 56"/>
                <a:gd name="T71" fmla="*/ 22 h 64"/>
                <a:gd name="T72" fmla="*/ 18 w 56"/>
                <a:gd name="T73" fmla="*/ 14 h 64"/>
                <a:gd name="T74" fmla="*/ 18 w 56"/>
                <a:gd name="T75" fmla="*/ 10 h 64"/>
                <a:gd name="T76" fmla="*/ 18 w 56"/>
                <a:gd name="T77" fmla="*/ 10 h 64"/>
                <a:gd name="T78" fmla="*/ 18 w 56"/>
                <a:gd name="T79" fmla="*/ 4 h 64"/>
                <a:gd name="T80" fmla="*/ 14 w 56"/>
                <a:gd name="T81" fmla="*/ 4 h 64"/>
                <a:gd name="T82" fmla="*/ 14 w 56"/>
                <a:gd name="T83" fmla="*/ 4 h 64"/>
                <a:gd name="T84" fmla="*/ 10 w 56"/>
                <a:gd name="T85" fmla="*/ 4 h 64"/>
                <a:gd name="T86" fmla="*/ 4 w 56"/>
                <a:gd name="T87" fmla="*/ 4 h 64"/>
                <a:gd name="T88" fmla="*/ 10 w 56"/>
                <a:gd name="T89" fmla="*/ 4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
                <a:gd name="T136" fmla="*/ 0 h 64"/>
                <a:gd name="T137" fmla="*/ 56 w 56"/>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 h="64">
                  <a:moveTo>
                    <a:pt x="8" y="4"/>
                  </a:moveTo>
                  <a:lnTo>
                    <a:pt x="32" y="0"/>
                  </a:lnTo>
                  <a:lnTo>
                    <a:pt x="20" y="36"/>
                  </a:lnTo>
                  <a:lnTo>
                    <a:pt x="32" y="16"/>
                  </a:lnTo>
                  <a:lnTo>
                    <a:pt x="40" y="4"/>
                  </a:lnTo>
                  <a:lnTo>
                    <a:pt x="48" y="0"/>
                  </a:lnTo>
                  <a:lnTo>
                    <a:pt x="52" y="0"/>
                  </a:lnTo>
                  <a:lnTo>
                    <a:pt x="56" y="4"/>
                  </a:lnTo>
                  <a:lnTo>
                    <a:pt x="56" y="12"/>
                  </a:lnTo>
                  <a:lnTo>
                    <a:pt x="52" y="16"/>
                  </a:lnTo>
                  <a:lnTo>
                    <a:pt x="48" y="20"/>
                  </a:lnTo>
                  <a:lnTo>
                    <a:pt x="44" y="16"/>
                  </a:lnTo>
                  <a:lnTo>
                    <a:pt x="44" y="12"/>
                  </a:lnTo>
                  <a:lnTo>
                    <a:pt x="40" y="12"/>
                  </a:lnTo>
                  <a:lnTo>
                    <a:pt x="36" y="12"/>
                  </a:lnTo>
                  <a:lnTo>
                    <a:pt x="36" y="16"/>
                  </a:lnTo>
                  <a:lnTo>
                    <a:pt x="28" y="24"/>
                  </a:lnTo>
                  <a:lnTo>
                    <a:pt x="24" y="36"/>
                  </a:lnTo>
                  <a:lnTo>
                    <a:pt x="20" y="40"/>
                  </a:lnTo>
                  <a:lnTo>
                    <a:pt x="16" y="44"/>
                  </a:lnTo>
                  <a:lnTo>
                    <a:pt x="16" y="52"/>
                  </a:lnTo>
                  <a:lnTo>
                    <a:pt x="16" y="56"/>
                  </a:lnTo>
                  <a:lnTo>
                    <a:pt x="12" y="64"/>
                  </a:lnTo>
                  <a:lnTo>
                    <a:pt x="0" y="64"/>
                  </a:lnTo>
                  <a:lnTo>
                    <a:pt x="12" y="20"/>
                  </a:lnTo>
                  <a:lnTo>
                    <a:pt x="16" y="12"/>
                  </a:lnTo>
                  <a:lnTo>
                    <a:pt x="16" y="8"/>
                  </a:lnTo>
                  <a:lnTo>
                    <a:pt x="16" y="4"/>
                  </a:lnTo>
                  <a:lnTo>
                    <a:pt x="12" y="4"/>
                  </a:lnTo>
                  <a:lnTo>
                    <a:pt x="8" y="4"/>
                  </a:lnTo>
                  <a:lnTo>
                    <a:pt x="4" y="4"/>
                  </a:lnTo>
                  <a:lnTo>
                    <a:pt x="8" y="4"/>
                  </a:lnTo>
                  <a:close/>
                </a:path>
              </a:pathLst>
            </a:custGeom>
            <a:solidFill>
              <a:srgbClr val="000000"/>
            </a:solidFill>
            <a:ln w="0">
              <a:solidFill>
                <a:srgbClr val="000000"/>
              </a:solidFill>
              <a:round/>
              <a:headEnd/>
              <a:tailEnd/>
            </a:ln>
          </p:spPr>
          <p:txBody>
            <a:bodyPr/>
            <a:lstStyle/>
            <a:p>
              <a:endParaRPr lang="en-US"/>
            </a:p>
          </p:txBody>
        </p:sp>
        <p:pic>
          <p:nvPicPr>
            <p:cNvPr id="26736" name="Picture 157"/>
            <p:cNvPicPr>
              <a:picLocks noChangeAspect="1" noChangeArrowheads="1"/>
            </p:cNvPicPr>
            <p:nvPr/>
          </p:nvPicPr>
          <p:blipFill>
            <a:blip r:embed="rId8" cstate="print"/>
            <a:srcRect/>
            <a:stretch>
              <a:fillRect/>
            </a:stretch>
          </p:blipFill>
          <p:spPr bwMode="auto">
            <a:xfrm>
              <a:off x="4129" y="858"/>
              <a:ext cx="34" cy="151"/>
            </a:xfrm>
            <a:prstGeom prst="rect">
              <a:avLst/>
            </a:prstGeom>
            <a:noFill/>
            <a:ln w="9525">
              <a:noFill/>
              <a:miter lim="800000"/>
              <a:headEnd/>
              <a:tailEnd/>
            </a:ln>
          </p:spPr>
        </p:pic>
        <p:pic>
          <p:nvPicPr>
            <p:cNvPr id="26737" name="Picture 158"/>
            <p:cNvPicPr>
              <a:picLocks noChangeAspect="1" noChangeArrowheads="1"/>
            </p:cNvPicPr>
            <p:nvPr/>
          </p:nvPicPr>
          <p:blipFill>
            <a:blip r:embed="rId9" cstate="print"/>
            <a:srcRect/>
            <a:stretch>
              <a:fillRect/>
            </a:stretch>
          </p:blipFill>
          <p:spPr bwMode="auto">
            <a:xfrm>
              <a:off x="4129" y="858"/>
              <a:ext cx="34" cy="151"/>
            </a:xfrm>
            <a:prstGeom prst="rect">
              <a:avLst/>
            </a:prstGeom>
            <a:noFill/>
            <a:ln w="9525">
              <a:noFill/>
              <a:miter lim="800000"/>
              <a:headEnd/>
              <a:tailEnd/>
            </a:ln>
          </p:spPr>
        </p:pic>
        <p:sp>
          <p:nvSpPr>
            <p:cNvPr id="26738" name="Freeform 159"/>
            <p:cNvSpPr>
              <a:spLocks noEditPoints="1"/>
            </p:cNvSpPr>
            <p:nvPr/>
          </p:nvSpPr>
          <p:spPr bwMode="auto">
            <a:xfrm>
              <a:off x="4176" y="902"/>
              <a:ext cx="60" cy="68"/>
            </a:xfrm>
            <a:custGeom>
              <a:avLst/>
              <a:gdLst>
                <a:gd name="T0" fmla="*/ 18 w 57"/>
                <a:gd name="T1" fmla="*/ 40 h 64"/>
                <a:gd name="T2" fmla="*/ 18 w 57"/>
                <a:gd name="T3" fmla="*/ 45 h 64"/>
                <a:gd name="T4" fmla="*/ 18 w 57"/>
                <a:gd name="T5" fmla="*/ 45 h 64"/>
                <a:gd name="T6" fmla="*/ 18 w 57"/>
                <a:gd name="T7" fmla="*/ 54 h 64"/>
                <a:gd name="T8" fmla="*/ 23 w 57"/>
                <a:gd name="T9" fmla="*/ 58 h 64"/>
                <a:gd name="T10" fmla="*/ 27 w 57"/>
                <a:gd name="T11" fmla="*/ 63 h 64"/>
                <a:gd name="T12" fmla="*/ 33 w 57"/>
                <a:gd name="T13" fmla="*/ 63 h 64"/>
                <a:gd name="T14" fmla="*/ 37 w 57"/>
                <a:gd name="T15" fmla="*/ 63 h 64"/>
                <a:gd name="T16" fmla="*/ 41 w 57"/>
                <a:gd name="T17" fmla="*/ 63 h 64"/>
                <a:gd name="T18" fmla="*/ 49 w 57"/>
                <a:gd name="T19" fmla="*/ 58 h 64"/>
                <a:gd name="T20" fmla="*/ 59 w 57"/>
                <a:gd name="T21" fmla="*/ 50 h 64"/>
                <a:gd name="T22" fmla="*/ 59 w 57"/>
                <a:gd name="T23" fmla="*/ 54 h 64"/>
                <a:gd name="T24" fmla="*/ 45 w 57"/>
                <a:gd name="T25" fmla="*/ 63 h 64"/>
                <a:gd name="T26" fmla="*/ 37 w 57"/>
                <a:gd name="T27" fmla="*/ 72 h 64"/>
                <a:gd name="T28" fmla="*/ 23 w 57"/>
                <a:gd name="T29" fmla="*/ 72 h 64"/>
                <a:gd name="T30" fmla="*/ 14 w 57"/>
                <a:gd name="T31" fmla="*/ 72 h 64"/>
                <a:gd name="T32" fmla="*/ 8 w 57"/>
                <a:gd name="T33" fmla="*/ 68 h 64"/>
                <a:gd name="T34" fmla="*/ 4 w 57"/>
                <a:gd name="T35" fmla="*/ 58 h 64"/>
                <a:gd name="T36" fmla="*/ 0 w 57"/>
                <a:gd name="T37" fmla="*/ 50 h 64"/>
                <a:gd name="T38" fmla="*/ 4 w 57"/>
                <a:gd name="T39" fmla="*/ 36 h 64"/>
                <a:gd name="T40" fmla="*/ 8 w 57"/>
                <a:gd name="T41" fmla="*/ 27 h 64"/>
                <a:gd name="T42" fmla="*/ 18 w 57"/>
                <a:gd name="T43" fmla="*/ 14 h 64"/>
                <a:gd name="T44" fmla="*/ 27 w 57"/>
                <a:gd name="T45" fmla="*/ 4 h 64"/>
                <a:gd name="T46" fmla="*/ 37 w 57"/>
                <a:gd name="T47" fmla="*/ 0 h 64"/>
                <a:gd name="T48" fmla="*/ 49 w 57"/>
                <a:gd name="T49" fmla="*/ 0 h 64"/>
                <a:gd name="T50" fmla="*/ 55 w 57"/>
                <a:gd name="T51" fmla="*/ 0 h 64"/>
                <a:gd name="T52" fmla="*/ 59 w 57"/>
                <a:gd name="T53" fmla="*/ 4 h 64"/>
                <a:gd name="T54" fmla="*/ 63 w 57"/>
                <a:gd name="T55" fmla="*/ 4 h 64"/>
                <a:gd name="T56" fmla="*/ 63 w 57"/>
                <a:gd name="T57" fmla="*/ 10 h 64"/>
                <a:gd name="T58" fmla="*/ 63 w 57"/>
                <a:gd name="T59" fmla="*/ 18 h 64"/>
                <a:gd name="T60" fmla="*/ 59 w 57"/>
                <a:gd name="T61" fmla="*/ 22 h 64"/>
                <a:gd name="T62" fmla="*/ 49 w 57"/>
                <a:gd name="T63" fmla="*/ 32 h 64"/>
                <a:gd name="T64" fmla="*/ 41 w 57"/>
                <a:gd name="T65" fmla="*/ 36 h 64"/>
                <a:gd name="T66" fmla="*/ 33 w 57"/>
                <a:gd name="T67" fmla="*/ 40 h 64"/>
                <a:gd name="T68" fmla="*/ 18 w 57"/>
                <a:gd name="T69" fmla="*/ 40 h 64"/>
                <a:gd name="T70" fmla="*/ 18 w 57"/>
                <a:gd name="T71" fmla="*/ 36 h 64"/>
                <a:gd name="T72" fmla="*/ 27 w 57"/>
                <a:gd name="T73" fmla="*/ 36 h 64"/>
                <a:gd name="T74" fmla="*/ 37 w 57"/>
                <a:gd name="T75" fmla="*/ 32 h 64"/>
                <a:gd name="T76" fmla="*/ 41 w 57"/>
                <a:gd name="T77" fmla="*/ 27 h 64"/>
                <a:gd name="T78" fmla="*/ 49 w 57"/>
                <a:gd name="T79" fmla="*/ 22 h 64"/>
                <a:gd name="T80" fmla="*/ 49 w 57"/>
                <a:gd name="T81" fmla="*/ 18 h 64"/>
                <a:gd name="T82" fmla="*/ 55 w 57"/>
                <a:gd name="T83" fmla="*/ 10 h 64"/>
                <a:gd name="T84" fmla="*/ 55 w 57"/>
                <a:gd name="T85" fmla="*/ 10 h 64"/>
                <a:gd name="T86" fmla="*/ 49 w 57"/>
                <a:gd name="T87" fmla="*/ 4 h 64"/>
                <a:gd name="T88" fmla="*/ 49 w 57"/>
                <a:gd name="T89" fmla="*/ 4 h 64"/>
                <a:gd name="T90" fmla="*/ 45 w 57"/>
                <a:gd name="T91" fmla="*/ 4 h 64"/>
                <a:gd name="T92" fmla="*/ 37 w 57"/>
                <a:gd name="T93" fmla="*/ 4 h 64"/>
                <a:gd name="T94" fmla="*/ 27 w 57"/>
                <a:gd name="T95" fmla="*/ 10 h 64"/>
                <a:gd name="T96" fmla="*/ 23 w 57"/>
                <a:gd name="T97" fmla="*/ 22 h 64"/>
                <a:gd name="T98" fmla="*/ 18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6" y="36"/>
                  </a:moveTo>
                  <a:lnTo>
                    <a:pt x="16" y="40"/>
                  </a:lnTo>
                  <a:lnTo>
                    <a:pt x="16" y="48"/>
                  </a:lnTo>
                  <a:lnTo>
                    <a:pt x="21" y="52"/>
                  </a:lnTo>
                  <a:lnTo>
                    <a:pt x="25" y="56"/>
                  </a:lnTo>
                  <a:lnTo>
                    <a:pt x="29" y="56"/>
                  </a:lnTo>
                  <a:lnTo>
                    <a:pt x="33" y="56"/>
                  </a:lnTo>
                  <a:lnTo>
                    <a:pt x="37" y="56"/>
                  </a:lnTo>
                  <a:lnTo>
                    <a:pt x="45" y="52"/>
                  </a:lnTo>
                  <a:lnTo>
                    <a:pt x="53" y="44"/>
                  </a:lnTo>
                  <a:lnTo>
                    <a:pt x="53" y="48"/>
                  </a:lnTo>
                  <a:lnTo>
                    <a:pt x="41" y="56"/>
                  </a:lnTo>
                  <a:lnTo>
                    <a:pt x="33" y="64"/>
                  </a:lnTo>
                  <a:lnTo>
                    <a:pt x="21" y="64"/>
                  </a:lnTo>
                  <a:lnTo>
                    <a:pt x="12" y="64"/>
                  </a:lnTo>
                  <a:lnTo>
                    <a:pt x="8" y="60"/>
                  </a:lnTo>
                  <a:lnTo>
                    <a:pt x="4" y="52"/>
                  </a:lnTo>
                  <a:lnTo>
                    <a:pt x="0" y="44"/>
                  </a:lnTo>
                  <a:lnTo>
                    <a:pt x="4" y="32"/>
                  </a:lnTo>
                  <a:lnTo>
                    <a:pt x="8" y="24"/>
                  </a:lnTo>
                  <a:lnTo>
                    <a:pt x="16" y="12"/>
                  </a:lnTo>
                  <a:lnTo>
                    <a:pt x="25" y="4"/>
                  </a:lnTo>
                  <a:lnTo>
                    <a:pt x="33" y="0"/>
                  </a:lnTo>
                  <a:lnTo>
                    <a:pt x="45" y="0"/>
                  </a:lnTo>
                  <a:lnTo>
                    <a:pt x="49" y="0"/>
                  </a:lnTo>
                  <a:lnTo>
                    <a:pt x="53" y="4"/>
                  </a:lnTo>
                  <a:lnTo>
                    <a:pt x="57" y="4"/>
                  </a:lnTo>
                  <a:lnTo>
                    <a:pt x="57" y="8"/>
                  </a:lnTo>
                  <a:lnTo>
                    <a:pt x="57" y="16"/>
                  </a:lnTo>
                  <a:lnTo>
                    <a:pt x="53" y="20"/>
                  </a:lnTo>
                  <a:lnTo>
                    <a:pt x="45" y="28"/>
                  </a:lnTo>
                  <a:lnTo>
                    <a:pt x="37" y="32"/>
                  </a:lnTo>
                  <a:lnTo>
                    <a:pt x="29" y="36"/>
                  </a:lnTo>
                  <a:lnTo>
                    <a:pt x="16" y="36"/>
                  </a:lnTo>
                  <a:close/>
                  <a:moveTo>
                    <a:pt x="16" y="32"/>
                  </a:moveTo>
                  <a:lnTo>
                    <a:pt x="25" y="32"/>
                  </a:lnTo>
                  <a:lnTo>
                    <a:pt x="33" y="28"/>
                  </a:lnTo>
                  <a:lnTo>
                    <a:pt x="37" y="24"/>
                  </a:lnTo>
                  <a:lnTo>
                    <a:pt x="45" y="20"/>
                  </a:lnTo>
                  <a:lnTo>
                    <a:pt x="45" y="16"/>
                  </a:lnTo>
                  <a:lnTo>
                    <a:pt x="49" y="8"/>
                  </a:lnTo>
                  <a:lnTo>
                    <a:pt x="45" y="4"/>
                  </a:lnTo>
                  <a:lnTo>
                    <a:pt x="41" y="4"/>
                  </a:lnTo>
                  <a:lnTo>
                    <a:pt x="33" y="4"/>
                  </a:lnTo>
                  <a:lnTo>
                    <a:pt x="25" y="8"/>
                  </a:lnTo>
                  <a:lnTo>
                    <a:pt x="21" y="20"/>
                  </a:lnTo>
                  <a:lnTo>
                    <a:pt x="16" y="32"/>
                  </a:lnTo>
                  <a:close/>
                </a:path>
              </a:pathLst>
            </a:custGeom>
            <a:solidFill>
              <a:srgbClr val="000000"/>
            </a:solidFill>
            <a:ln w="0">
              <a:solidFill>
                <a:srgbClr val="000000"/>
              </a:solidFill>
              <a:round/>
              <a:headEnd/>
              <a:tailEnd/>
            </a:ln>
          </p:spPr>
          <p:txBody>
            <a:bodyPr/>
            <a:lstStyle/>
            <a:p>
              <a:endParaRPr lang="en-US"/>
            </a:p>
          </p:txBody>
        </p:sp>
        <p:pic>
          <p:nvPicPr>
            <p:cNvPr id="26739" name="Picture 160"/>
            <p:cNvPicPr>
              <a:picLocks noChangeAspect="1" noChangeArrowheads="1"/>
            </p:cNvPicPr>
            <p:nvPr/>
          </p:nvPicPr>
          <p:blipFill>
            <a:blip r:embed="rId10" cstate="print"/>
            <a:srcRect/>
            <a:stretch>
              <a:fillRect/>
            </a:stretch>
          </p:blipFill>
          <p:spPr bwMode="auto">
            <a:xfrm>
              <a:off x="4253" y="957"/>
              <a:ext cx="17" cy="48"/>
            </a:xfrm>
            <a:prstGeom prst="rect">
              <a:avLst/>
            </a:prstGeom>
            <a:noFill/>
            <a:ln w="9525">
              <a:noFill/>
              <a:miter lim="800000"/>
              <a:headEnd/>
              <a:tailEnd/>
            </a:ln>
          </p:spPr>
        </p:pic>
        <p:pic>
          <p:nvPicPr>
            <p:cNvPr id="26740" name="Picture 161"/>
            <p:cNvPicPr>
              <a:picLocks noChangeAspect="1" noChangeArrowheads="1"/>
            </p:cNvPicPr>
            <p:nvPr/>
          </p:nvPicPr>
          <p:blipFill>
            <a:blip r:embed="rId11" cstate="print"/>
            <a:srcRect/>
            <a:stretch>
              <a:fillRect/>
            </a:stretch>
          </p:blipFill>
          <p:spPr bwMode="auto">
            <a:xfrm>
              <a:off x="4253" y="957"/>
              <a:ext cx="17" cy="48"/>
            </a:xfrm>
            <a:prstGeom prst="rect">
              <a:avLst/>
            </a:prstGeom>
            <a:noFill/>
            <a:ln w="9525">
              <a:noFill/>
              <a:miter lim="800000"/>
              <a:headEnd/>
              <a:tailEnd/>
            </a:ln>
          </p:spPr>
        </p:pic>
        <p:pic>
          <p:nvPicPr>
            <p:cNvPr id="26741" name="Picture 162"/>
            <p:cNvPicPr>
              <a:picLocks noChangeAspect="1" noChangeArrowheads="1"/>
            </p:cNvPicPr>
            <p:nvPr/>
          </p:nvPicPr>
          <p:blipFill>
            <a:blip r:embed="rId12" cstate="print"/>
            <a:srcRect/>
            <a:stretch>
              <a:fillRect/>
            </a:stretch>
          </p:blipFill>
          <p:spPr bwMode="auto">
            <a:xfrm>
              <a:off x="4379" y="858"/>
              <a:ext cx="34" cy="151"/>
            </a:xfrm>
            <a:prstGeom prst="rect">
              <a:avLst/>
            </a:prstGeom>
            <a:noFill/>
            <a:ln w="9525">
              <a:noFill/>
              <a:miter lim="800000"/>
              <a:headEnd/>
              <a:tailEnd/>
            </a:ln>
          </p:spPr>
        </p:pic>
        <p:pic>
          <p:nvPicPr>
            <p:cNvPr id="26742" name="Picture 163"/>
            <p:cNvPicPr>
              <a:picLocks noChangeAspect="1" noChangeArrowheads="1"/>
            </p:cNvPicPr>
            <p:nvPr/>
          </p:nvPicPr>
          <p:blipFill>
            <a:blip r:embed="rId13" cstate="print"/>
            <a:srcRect/>
            <a:stretch>
              <a:fillRect/>
            </a:stretch>
          </p:blipFill>
          <p:spPr bwMode="auto">
            <a:xfrm>
              <a:off x="4379" y="858"/>
              <a:ext cx="34" cy="151"/>
            </a:xfrm>
            <a:prstGeom prst="rect">
              <a:avLst/>
            </a:prstGeom>
            <a:noFill/>
            <a:ln w="9525">
              <a:noFill/>
              <a:miter lim="800000"/>
              <a:headEnd/>
              <a:tailEnd/>
            </a:ln>
          </p:spPr>
        </p:pic>
        <p:pic>
          <p:nvPicPr>
            <p:cNvPr id="26743" name="Picture 164"/>
            <p:cNvPicPr>
              <a:picLocks noChangeAspect="1" noChangeArrowheads="1"/>
            </p:cNvPicPr>
            <p:nvPr/>
          </p:nvPicPr>
          <p:blipFill>
            <a:blip r:embed="rId14" cstate="print"/>
            <a:srcRect/>
            <a:stretch>
              <a:fillRect/>
            </a:stretch>
          </p:blipFill>
          <p:spPr bwMode="auto">
            <a:xfrm>
              <a:off x="4461" y="880"/>
              <a:ext cx="82" cy="100"/>
            </a:xfrm>
            <a:prstGeom prst="rect">
              <a:avLst/>
            </a:prstGeom>
            <a:noFill/>
            <a:ln w="9525">
              <a:noFill/>
              <a:miter lim="800000"/>
              <a:headEnd/>
              <a:tailEnd/>
            </a:ln>
          </p:spPr>
        </p:pic>
        <p:pic>
          <p:nvPicPr>
            <p:cNvPr id="26744" name="Picture 165"/>
            <p:cNvPicPr>
              <a:picLocks noChangeAspect="1" noChangeArrowheads="1"/>
            </p:cNvPicPr>
            <p:nvPr/>
          </p:nvPicPr>
          <p:blipFill>
            <a:blip r:embed="rId15" cstate="print"/>
            <a:srcRect/>
            <a:stretch>
              <a:fillRect/>
            </a:stretch>
          </p:blipFill>
          <p:spPr bwMode="auto">
            <a:xfrm>
              <a:off x="4461" y="880"/>
              <a:ext cx="82" cy="100"/>
            </a:xfrm>
            <a:prstGeom prst="rect">
              <a:avLst/>
            </a:prstGeom>
            <a:noFill/>
            <a:ln w="9525">
              <a:noFill/>
              <a:miter lim="800000"/>
              <a:headEnd/>
              <a:tailEnd/>
            </a:ln>
          </p:spPr>
        </p:pic>
        <p:sp>
          <p:nvSpPr>
            <p:cNvPr id="26745" name="Freeform 166"/>
            <p:cNvSpPr>
              <a:spLocks/>
            </p:cNvSpPr>
            <p:nvPr/>
          </p:nvSpPr>
          <p:spPr bwMode="auto">
            <a:xfrm>
              <a:off x="4577" y="863"/>
              <a:ext cx="82" cy="107"/>
            </a:xfrm>
            <a:custGeom>
              <a:avLst/>
              <a:gdLst>
                <a:gd name="T0" fmla="*/ 10 w 77"/>
                <a:gd name="T1" fmla="*/ 73 h 101"/>
                <a:gd name="T2" fmla="*/ 10 w 77"/>
                <a:gd name="T3" fmla="*/ 82 h 101"/>
                <a:gd name="T4" fmla="*/ 14 w 77"/>
                <a:gd name="T5" fmla="*/ 95 h 101"/>
                <a:gd name="T6" fmla="*/ 28 w 77"/>
                <a:gd name="T7" fmla="*/ 109 h 101"/>
                <a:gd name="T8" fmla="*/ 47 w 77"/>
                <a:gd name="T9" fmla="*/ 109 h 101"/>
                <a:gd name="T10" fmla="*/ 60 w 77"/>
                <a:gd name="T11" fmla="*/ 95 h 101"/>
                <a:gd name="T12" fmla="*/ 60 w 77"/>
                <a:gd name="T13" fmla="*/ 87 h 101"/>
                <a:gd name="T14" fmla="*/ 51 w 77"/>
                <a:gd name="T15" fmla="*/ 73 h 101"/>
                <a:gd name="T16" fmla="*/ 37 w 77"/>
                <a:gd name="T17" fmla="*/ 55 h 101"/>
                <a:gd name="T18" fmla="*/ 22 w 77"/>
                <a:gd name="T19" fmla="*/ 46 h 101"/>
                <a:gd name="T20" fmla="*/ 18 w 77"/>
                <a:gd name="T21" fmla="*/ 32 h 101"/>
                <a:gd name="T22" fmla="*/ 28 w 77"/>
                <a:gd name="T23" fmla="*/ 8 h 101"/>
                <a:gd name="T24" fmla="*/ 51 w 77"/>
                <a:gd name="T25" fmla="*/ 0 h 101"/>
                <a:gd name="T26" fmla="*/ 60 w 77"/>
                <a:gd name="T27" fmla="*/ 4 h 101"/>
                <a:gd name="T28" fmla="*/ 69 w 77"/>
                <a:gd name="T29" fmla="*/ 4 h 101"/>
                <a:gd name="T30" fmla="*/ 73 w 77"/>
                <a:gd name="T31" fmla="*/ 8 h 101"/>
                <a:gd name="T32" fmla="*/ 78 w 77"/>
                <a:gd name="T33" fmla="*/ 8 h 101"/>
                <a:gd name="T34" fmla="*/ 83 w 77"/>
                <a:gd name="T35" fmla="*/ 8 h 101"/>
                <a:gd name="T36" fmla="*/ 87 w 77"/>
                <a:gd name="T37" fmla="*/ 0 h 101"/>
                <a:gd name="T38" fmla="*/ 78 w 77"/>
                <a:gd name="T39" fmla="*/ 37 h 101"/>
                <a:gd name="T40" fmla="*/ 78 w 77"/>
                <a:gd name="T41" fmla="*/ 32 h 101"/>
                <a:gd name="T42" fmla="*/ 73 w 77"/>
                <a:gd name="T43" fmla="*/ 22 h 101"/>
                <a:gd name="T44" fmla="*/ 65 w 77"/>
                <a:gd name="T45" fmla="*/ 8 h 101"/>
                <a:gd name="T46" fmla="*/ 47 w 77"/>
                <a:gd name="T47" fmla="*/ 8 h 101"/>
                <a:gd name="T48" fmla="*/ 37 w 77"/>
                <a:gd name="T49" fmla="*/ 18 h 101"/>
                <a:gd name="T50" fmla="*/ 37 w 77"/>
                <a:gd name="T51" fmla="*/ 32 h 101"/>
                <a:gd name="T52" fmla="*/ 42 w 77"/>
                <a:gd name="T53" fmla="*/ 41 h 101"/>
                <a:gd name="T54" fmla="*/ 65 w 77"/>
                <a:gd name="T55" fmla="*/ 64 h 101"/>
                <a:gd name="T56" fmla="*/ 73 w 77"/>
                <a:gd name="T57" fmla="*/ 77 h 101"/>
                <a:gd name="T58" fmla="*/ 73 w 77"/>
                <a:gd name="T59" fmla="*/ 91 h 101"/>
                <a:gd name="T60" fmla="*/ 65 w 77"/>
                <a:gd name="T61" fmla="*/ 105 h 101"/>
                <a:gd name="T62" fmla="*/ 47 w 77"/>
                <a:gd name="T63" fmla="*/ 113 h 101"/>
                <a:gd name="T64" fmla="*/ 32 w 77"/>
                <a:gd name="T65" fmla="*/ 113 h 101"/>
                <a:gd name="T66" fmla="*/ 22 w 77"/>
                <a:gd name="T67" fmla="*/ 113 h 101"/>
                <a:gd name="T68" fmla="*/ 14 w 77"/>
                <a:gd name="T69" fmla="*/ 109 h 101"/>
                <a:gd name="T70" fmla="*/ 4 w 77"/>
                <a:gd name="T71" fmla="*/ 109 h 101"/>
                <a:gd name="T72" fmla="*/ 0 w 77"/>
                <a:gd name="T73" fmla="*/ 113 h 10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101"/>
                <a:gd name="T113" fmla="*/ 77 w 77"/>
                <a:gd name="T114" fmla="*/ 101 h 10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101">
                  <a:moveTo>
                    <a:pt x="0" y="101"/>
                  </a:moveTo>
                  <a:lnTo>
                    <a:pt x="8" y="65"/>
                  </a:lnTo>
                  <a:lnTo>
                    <a:pt x="8" y="73"/>
                  </a:lnTo>
                  <a:lnTo>
                    <a:pt x="8" y="77"/>
                  </a:lnTo>
                  <a:lnTo>
                    <a:pt x="12" y="85"/>
                  </a:lnTo>
                  <a:lnTo>
                    <a:pt x="16" y="93"/>
                  </a:lnTo>
                  <a:lnTo>
                    <a:pt x="24" y="97"/>
                  </a:lnTo>
                  <a:lnTo>
                    <a:pt x="33" y="97"/>
                  </a:lnTo>
                  <a:lnTo>
                    <a:pt x="41" y="97"/>
                  </a:lnTo>
                  <a:lnTo>
                    <a:pt x="49" y="93"/>
                  </a:lnTo>
                  <a:lnTo>
                    <a:pt x="53" y="85"/>
                  </a:lnTo>
                  <a:lnTo>
                    <a:pt x="53" y="81"/>
                  </a:lnTo>
                  <a:lnTo>
                    <a:pt x="53" y="77"/>
                  </a:lnTo>
                  <a:lnTo>
                    <a:pt x="49" y="69"/>
                  </a:lnTo>
                  <a:lnTo>
                    <a:pt x="45" y="65"/>
                  </a:lnTo>
                  <a:lnTo>
                    <a:pt x="41" y="57"/>
                  </a:lnTo>
                  <a:lnTo>
                    <a:pt x="33" y="49"/>
                  </a:lnTo>
                  <a:lnTo>
                    <a:pt x="24" y="45"/>
                  </a:lnTo>
                  <a:lnTo>
                    <a:pt x="20" y="41"/>
                  </a:lnTo>
                  <a:lnTo>
                    <a:pt x="20" y="33"/>
                  </a:lnTo>
                  <a:lnTo>
                    <a:pt x="16" y="28"/>
                  </a:lnTo>
                  <a:lnTo>
                    <a:pt x="20" y="16"/>
                  </a:lnTo>
                  <a:lnTo>
                    <a:pt x="24" y="8"/>
                  </a:lnTo>
                  <a:lnTo>
                    <a:pt x="33" y="4"/>
                  </a:lnTo>
                  <a:lnTo>
                    <a:pt x="45" y="0"/>
                  </a:lnTo>
                  <a:lnTo>
                    <a:pt x="49" y="4"/>
                  </a:lnTo>
                  <a:lnTo>
                    <a:pt x="53" y="4"/>
                  </a:lnTo>
                  <a:lnTo>
                    <a:pt x="57" y="4"/>
                  </a:lnTo>
                  <a:lnTo>
                    <a:pt x="61" y="4"/>
                  </a:lnTo>
                  <a:lnTo>
                    <a:pt x="65" y="8"/>
                  </a:lnTo>
                  <a:lnTo>
                    <a:pt x="69" y="8"/>
                  </a:lnTo>
                  <a:lnTo>
                    <a:pt x="73" y="8"/>
                  </a:lnTo>
                  <a:lnTo>
                    <a:pt x="73" y="4"/>
                  </a:lnTo>
                  <a:lnTo>
                    <a:pt x="77" y="0"/>
                  </a:lnTo>
                  <a:lnTo>
                    <a:pt x="69" y="33"/>
                  </a:lnTo>
                  <a:lnTo>
                    <a:pt x="69" y="28"/>
                  </a:lnTo>
                  <a:lnTo>
                    <a:pt x="65" y="20"/>
                  </a:lnTo>
                  <a:lnTo>
                    <a:pt x="61" y="12"/>
                  </a:lnTo>
                  <a:lnTo>
                    <a:pt x="57" y="8"/>
                  </a:lnTo>
                  <a:lnTo>
                    <a:pt x="49" y="8"/>
                  </a:lnTo>
                  <a:lnTo>
                    <a:pt x="41" y="8"/>
                  </a:lnTo>
                  <a:lnTo>
                    <a:pt x="37" y="12"/>
                  </a:lnTo>
                  <a:lnTo>
                    <a:pt x="33" y="16"/>
                  </a:lnTo>
                  <a:lnTo>
                    <a:pt x="28" y="20"/>
                  </a:lnTo>
                  <a:lnTo>
                    <a:pt x="33" y="28"/>
                  </a:lnTo>
                  <a:lnTo>
                    <a:pt x="33" y="33"/>
                  </a:lnTo>
                  <a:lnTo>
                    <a:pt x="37" y="37"/>
                  </a:lnTo>
                  <a:lnTo>
                    <a:pt x="49" y="45"/>
                  </a:lnTo>
                  <a:lnTo>
                    <a:pt x="57" y="57"/>
                  </a:lnTo>
                  <a:lnTo>
                    <a:pt x="61" y="61"/>
                  </a:lnTo>
                  <a:lnTo>
                    <a:pt x="65" y="69"/>
                  </a:lnTo>
                  <a:lnTo>
                    <a:pt x="65" y="73"/>
                  </a:lnTo>
                  <a:lnTo>
                    <a:pt x="65" y="81"/>
                  </a:lnTo>
                  <a:lnTo>
                    <a:pt x="61" y="89"/>
                  </a:lnTo>
                  <a:lnTo>
                    <a:pt x="57" y="93"/>
                  </a:lnTo>
                  <a:lnTo>
                    <a:pt x="49" y="97"/>
                  </a:lnTo>
                  <a:lnTo>
                    <a:pt x="41" y="101"/>
                  </a:lnTo>
                  <a:lnTo>
                    <a:pt x="33" y="101"/>
                  </a:lnTo>
                  <a:lnTo>
                    <a:pt x="28" y="101"/>
                  </a:lnTo>
                  <a:lnTo>
                    <a:pt x="24" y="101"/>
                  </a:lnTo>
                  <a:lnTo>
                    <a:pt x="20" y="101"/>
                  </a:lnTo>
                  <a:lnTo>
                    <a:pt x="12" y="97"/>
                  </a:lnTo>
                  <a:lnTo>
                    <a:pt x="8" y="97"/>
                  </a:lnTo>
                  <a:lnTo>
                    <a:pt x="4" y="97"/>
                  </a:lnTo>
                  <a:lnTo>
                    <a:pt x="4" y="101"/>
                  </a:lnTo>
                  <a:lnTo>
                    <a:pt x="0" y="101"/>
                  </a:lnTo>
                  <a:close/>
                </a:path>
              </a:pathLst>
            </a:custGeom>
            <a:solidFill>
              <a:srgbClr val="000000"/>
            </a:solidFill>
            <a:ln w="0">
              <a:solidFill>
                <a:srgbClr val="000000"/>
              </a:solidFill>
              <a:round/>
              <a:headEnd/>
              <a:tailEnd/>
            </a:ln>
          </p:spPr>
          <p:txBody>
            <a:bodyPr/>
            <a:lstStyle/>
            <a:p>
              <a:endParaRPr lang="en-US"/>
            </a:p>
          </p:txBody>
        </p:sp>
        <p:sp>
          <p:nvSpPr>
            <p:cNvPr id="26746" name="Freeform 167"/>
            <p:cNvSpPr>
              <a:spLocks noEditPoints="1"/>
            </p:cNvSpPr>
            <p:nvPr/>
          </p:nvSpPr>
          <p:spPr bwMode="auto">
            <a:xfrm>
              <a:off x="4659" y="902"/>
              <a:ext cx="60" cy="68"/>
            </a:xfrm>
            <a:custGeom>
              <a:avLst/>
              <a:gdLst>
                <a:gd name="T0" fmla="*/ 14 w 57"/>
                <a:gd name="T1" fmla="*/ 40 h 64"/>
                <a:gd name="T2" fmla="*/ 14 w 57"/>
                <a:gd name="T3" fmla="*/ 45 h 64"/>
                <a:gd name="T4" fmla="*/ 14 w 57"/>
                <a:gd name="T5" fmla="*/ 45 h 64"/>
                <a:gd name="T6" fmla="*/ 18 w 57"/>
                <a:gd name="T7" fmla="*/ 54 h 64"/>
                <a:gd name="T8" fmla="*/ 18 w 57"/>
                <a:gd name="T9" fmla="*/ 58 h 64"/>
                <a:gd name="T10" fmla="*/ 22 w 57"/>
                <a:gd name="T11" fmla="*/ 63 h 64"/>
                <a:gd name="T12" fmla="*/ 31 w 57"/>
                <a:gd name="T13" fmla="*/ 63 h 64"/>
                <a:gd name="T14" fmla="*/ 37 w 57"/>
                <a:gd name="T15" fmla="*/ 63 h 64"/>
                <a:gd name="T16" fmla="*/ 41 w 57"/>
                <a:gd name="T17" fmla="*/ 63 h 64"/>
                <a:gd name="T18" fmla="*/ 45 w 57"/>
                <a:gd name="T19" fmla="*/ 58 h 64"/>
                <a:gd name="T20" fmla="*/ 55 w 57"/>
                <a:gd name="T21" fmla="*/ 50 h 64"/>
                <a:gd name="T22" fmla="*/ 59 w 57"/>
                <a:gd name="T23" fmla="*/ 54 h 64"/>
                <a:gd name="T24" fmla="*/ 45 w 57"/>
                <a:gd name="T25" fmla="*/ 63 h 64"/>
                <a:gd name="T26" fmla="*/ 37 w 57"/>
                <a:gd name="T27" fmla="*/ 72 h 64"/>
                <a:gd name="T28" fmla="*/ 22 w 57"/>
                <a:gd name="T29" fmla="*/ 72 h 64"/>
                <a:gd name="T30" fmla="*/ 14 w 57"/>
                <a:gd name="T31" fmla="*/ 72 h 64"/>
                <a:gd name="T32" fmla="*/ 4 w 57"/>
                <a:gd name="T33" fmla="*/ 68 h 64"/>
                <a:gd name="T34" fmla="*/ 0 w 57"/>
                <a:gd name="T35" fmla="*/ 58 h 64"/>
                <a:gd name="T36" fmla="*/ 0 w 57"/>
                <a:gd name="T37" fmla="*/ 50 h 64"/>
                <a:gd name="T38" fmla="*/ 0 w 57"/>
                <a:gd name="T39" fmla="*/ 36 h 64"/>
                <a:gd name="T40" fmla="*/ 8 w 57"/>
                <a:gd name="T41" fmla="*/ 27 h 64"/>
                <a:gd name="T42" fmla="*/ 14 w 57"/>
                <a:gd name="T43" fmla="*/ 14 h 64"/>
                <a:gd name="T44" fmla="*/ 26 w 57"/>
                <a:gd name="T45" fmla="*/ 4 h 64"/>
                <a:gd name="T46" fmla="*/ 37 w 57"/>
                <a:gd name="T47" fmla="*/ 0 h 64"/>
                <a:gd name="T48" fmla="*/ 45 w 57"/>
                <a:gd name="T49" fmla="*/ 0 h 64"/>
                <a:gd name="T50" fmla="*/ 55 w 57"/>
                <a:gd name="T51" fmla="*/ 0 h 64"/>
                <a:gd name="T52" fmla="*/ 59 w 57"/>
                <a:gd name="T53" fmla="*/ 4 h 64"/>
                <a:gd name="T54" fmla="*/ 63 w 57"/>
                <a:gd name="T55" fmla="*/ 4 h 64"/>
                <a:gd name="T56" fmla="*/ 63 w 57"/>
                <a:gd name="T57" fmla="*/ 10 h 64"/>
                <a:gd name="T58" fmla="*/ 63 w 57"/>
                <a:gd name="T59" fmla="*/ 18 h 64"/>
                <a:gd name="T60" fmla="*/ 59 w 57"/>
                <a:gd name="T61" fmla="*/ 22 h 64"/>
                <a:gd name="T62" fmla="*/ 49 w 57"/>
                <a:gd name="T63" fmla="*/ 32 h 64"/>
                <a:gd name="T64" fmla="*/ 41 w 57"/>
                <a:gd name="T65" fmla="*/ 36 h 64"/>
                <a:gd name="T66" fmla="*/ 26 w 57"/>
                <a:gd name="T67" fmla="*/ 40 h 64"/>
                <a:gd name="T68" fmla="*/ 14 w 57"/>
                <a:gd name="T69" fmla="*/ 40 h 64"/>
                <a:gd name="T70" fmla="*/ 14 w 57"/>
                <a:gd name="T71" fmla="*/ 36 h 64"/>
                <a:gd name="T72" fmla="*/ 26 w 57"/>
                <a:gd name="T73" fmla="*/ 36 h 64"/>
                <a:gd name="T74" fmla="*/ 31 w 57"/>
                <a:gd name="T75" fmla="*/ 32 h 64"/>
                <a:gd name="T76" fmla="*/ 41 w 57"/>
                <a:gd name="T77" fmla="*/ 27 h 64"/>
                <a:gd name="T78" fmla="*/ 45 w 57"/>
                <a:gd name="T79" fmla="*/ 22 h 64"/>
                <a:gd name="T80" fmla="*/ 49 w 57"/>
                <a:gd name="T81" fmla="*/ 18 h 64"/>
                <a:gd name="T82" fmla="*/ 49 w 57"/>
                <a:gd name="T83" fmla="*/ 10 h 64"/>
                <a:gd name="T84" fmla="*/ 49 w 57"/>
                <a:gd name="T85" fmla="*/ 10 h 64"/>
                <a:gd name="T86" fmla="*/ 49 w 57"/>
                <a:gd name="T87" fmla="*/ 4 h 64"/>
                <a:gd name="T88" fmla="*/ 45 w 57"/>
                <a:gd name="T89" fmla="*/ 4 h 64"/>
                <a:gd name="T90" fmla="*/ 45 w 57"/>
                <a:gd name="T91" fmla="*/ 0 h 64"/>
                <a:gd name="T92" fmla="*/ 37 w 57"/>
                <a:gd name="T93" fmla="*/ 4 h 64"/>
                <a:gd name="T94" fmla="*/ 26 w 57"/>
                <a:gd name="T95" fmla="*/ 10 h 64"/>
                <a:gd name="T96" fmla="*/ 22 w 57"/>
                <a:gd name="T97" fmla="*/ 22 h 64"/>
                <a:gd name="T98" fmla="*/ 14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2" y="36"/>
                  </a:moveTo>
                  <a:lnTo>
                    <a:pt x="12" y="40"/>
                  </a:lnTo>
                  <a:lnTo>
                    <a:pt x="16" y="48"/>
                  </a:lnTo>
                  <a:lnTo>
                    <a:pt x="16" y="52"/>
                  </a:lnTo>
                  <a:lnTo>
                    <a:pt x="20" y="56"/>
                  </a:lnTo>
                  <a:lnTo>
                    <a:pt x="28" y="56"/>
                  </a:lnTo>
                  <a:lnTo>
                    <a:pt x="33" y="56"/>
                  </a:lnTo>
                  <a:lnTo>
                    <a:pt x="37" y="56"/>
                  </a:lnTo>
                  <a:lnTo>
                    <a:pt x="41" y="52"/>
                  </a:lnTo>
                  <a:lnTo>
                    <a:pt x="49" y="44"/>
                  </a:lnTo>
                  <a:lnTo>
                    <a:pt x="53" y="48"/>
                  </a:lnTo>
                  <a:lnTo>
                    <a:pt x="41" y="56"/>
                  </a:lnTo>
                  <a:lnTo>
                    <a:pt x="33" y="64"/>
                  </a:lnTo>
                  <a:lnTo>
                    <a:pt x="20" y="64"/>
                  </a:lnTo>
                  <a:lnTo>
                    <a:pt x="12" y="64"/>
                  </a:lnTo>
                  <a:lnTo>
                    <a:pt x="4" y="60"/>
                  </a:lnTo>
                  <a:lnTo>
                    <a:pt x="0" y="52"/>
                  </a:lnTo>
                  <a:lnTo>
                    <a:pt x="0" y="44"/>
                  </a:lnTo>
                  <a:lnTo>
                    <a:pt x="0" y="32"/>
                  </a:lnTo>
                  <a:lnTo>
                    <a:pt x="8" y="24"/>
                  </a:lnTo>
                  <a:lnTo>
                    <a:pt x="12" y="12"/>
                  </a:lnTo>
                  <a:lnTo>
                    <a:pt x="24" y="4"/>
                  </a:lnTo>
                  <a:lnTo>
                    <a:pt x="33" y="0"/>
                  </a:lnTo>
                  <a:lnTo>
                    <a:pt x="41" y="0"/>
                  </a:lnTo>
                  <a:lnTo>
                    <a:pt x="49" y="0"/>
                  </a:lnTo>
                  <a:lnTo>
                    <a:pt x="53" y="4"/>
                  </a:lnTo>
                  <a:lnTo>
                    <a:pt x="57" y="4"/>
                  </a:lnTo>
                  <a:lnTo>
                    <a:pt x="57" y="8"/>
                  </a:lnTo>
                  <a:lnTo>
                    <a:pt x="57" y="16"/>
                  </a:lnTo>
                  <a:lnTo>
                    <a:pt x="53" y="20"/>
                  </a:lnTo>
                  <a:lnTo>
                    <a:pt x="45" y="28"/>
                  </a:lnTo>
                  <a:lnTo>
                    <a:pt x="37" y="32"/>
                  </a:lnTo>
                  <a:lnTo>
                    <a:pt x="24" y="36"/>
                  </a:lnTo>
                  <a:lnTo>
                    <a:pt x="12" y="36"/>
                  </a:lnTo>
                  <a:close/>
                  <a:moveTo>
                    <a:pt x="12" y="32"/>
                  </a:moveTo>
                  <a:lnTo>
                    <a:pt x="24" y="32"/>
                  </a:lnTo>
                  <a:lnTo>
                    <a:pt x="28" y="28"/>
                  </a:lnTo>
                  <a:lnTo>
                    <a:pt x="37" y="24"/>
                  </a:lnTo>
                  <a:lnTo>
                    <a:pt x="41" y="20"/>
                  </a:lnTo>
                  <a:lnTo>
                    <a:pt x="45" y="16"/>
                  </a:lnTo>
                  <a:lnTo>
                    <a:pt x="45" y="8"/>
                  </a:lnTo>
                  <a:lnTo>
                    <a:pt x="45" y="4"/>
                  </a:lnTo>
                  <a:lnTo>
                    <a:pt x="41" y="4"/>
                  </a:lnTo>
                  <a:lnTo>
                    <a:pt x="41" y="0"/>
                  </a:lnTo>
                  <a:lnTo>
                    <a:pt x="33" y="4"/>
                  </a:lnTo>
                  <a:lnTo>
                    <a:pt x="24" y="8"/>
                  </a:lnTo>
                  <a:lnTo>
                    <a:pt x="20" y="20"/>
                  </a:lnTo>
                  <a:lnTo>
                    <a:pt x="12" y="32"/>
                  </a:lnTo>
                  <a:close/>
                </a:path>
              </a:pathLst>
            </a:custGeom>
            <a:solidFill>
              <a:srgbClr val="000000"/>
            </a:solidFill>
            <a:ln w="0">
              <a:solidFill>
                <a:srgbClr val="000000"/>
              </a:solidFill>
              <a:round/>
              <a:headEnd/>
              <a:tailEnd/>
            </a:ln>
          </p:spPr>
          <p:txBody>
            <a:bodyPr/>
            <a:lstStyle/>
            <a:p>
              <a:endParaRPr lang="en-US"/>
            </a:p>
          </p:txBody>
        </p:sp>
        <p:sp>
          <p:nvSpPr>
            <p:cNvPr id="26747" name="Freeform 168"/>
            <p:cNvSpPr>
              <a:spLocks/>
            </p:cNvSpPr>
            <p:nvPr/>
          </p:nvSpPr>
          <p:spPr bwMode="auto">
            <a:xfrm>
              <a:off x="4728" y="902"/>
              <a:ext cx="56" cy="68"/>
            </a:xfrm>
            <a:custGeom>
              <a:avLst/>
              <a:gdLst>
                <a:gd name="T0" fmla="*/ 4 w 53"/>
                <a:gd name="T1" fmla="*/ 0 h 64"/>
                <a:gd name="T2" fmla="*/ 32 w 53"/>
                <a:gd name="T3" fmla="*/ 0 h 64"/>
                <a:gd name="T4" fmla="*/ 22 w 53"/>
                <a:gd name="T5" fmla="*/ 40 h 64"/>
                <a:gd name="T6" fmla="*/ 32 w 53"/>
                <a:gd name="T7" fmla="*/ 18 h 64"/>
                <a:gd name="T8" fmla="*/ 44 w 53"/>
                <a:gd name="T9" fmla="*/ 4 h 64"/>
                <a:gd name="T10" fmla="*/ 51 w 53"/>
                <a:gd name="T11" fmla="*/ 0 h 64"/>
                <a:gd name="T12" fmla="*/ 55 w 53"/>
                <a:gd name="T13" fmla="*/ 0 h 64"/>
                <a:gd name="T14" fmla="*/ 59 w 53"/>
                <a:gd name="T15" fmla="*/ 0 h 64"/>
                <a:gd name="T16" fmla="*/ 59 w 53"/>
                <a:gd name="T17" fmla="*/ 0 h 64"/>
                <a:gd name="T18" fmla="*/ 59 w 53"/>
                <a:gd name="T19" fmla="*/ 4 h 64"/>
                <a:gd name="T20" fmla="*/ 59 w 53"/>
                <a:gd name="T21" fmla="*/ 4 h 64"/>
                <a:gd name="T22" fmla="*/ 59 w 53"/>
                <a:gd name="T23" fmla="*/ 14 h 64"/>
                <a:gd name="T24" fmla="*/ 59 w 53"/>
                <a:gd name="T25" fmla="*/ 18 h 64"/>
                <a:gd name="T26" fmla="*/ 55 w 53"/>
                <a:gd name="T27" fmla="*/ 18 h 64"/>
                <a:gd name="T28" fmla="*/ 55 w 53"/>
                <a:gd name="T29" fmla="*/ 22 h 64"/>
                <a:gd name="T30" fmla="*/ 51 w 53"/>
                <a:gd name="T31" fmla="*/ 22 h 64"/>
                <a:gd name="T32" fmla="*/ 51 w 53"/>
                <a:gd name="T33" fmla="*/ 18 h 64"/>
                <a:gd name="T34" fmla="*/ 51 w 53"/>
                <a:gd name="T35" fmla="*/ 18 h 64"/>
                <a:gd name="T36" fmla="*/ 51 w 53"/>
                <a:gd name="T37" fmla="*/ 14 h 64"/>
                <a:gd name="T38" fmla="*/ 51 w 53"/>
                <a:gd name="T39" fmla="*/ 14 h 64"/>
                <a:gd name="T40" fmla="*/ 44 w 53"/>
                <a:gd name="T41" fmla="*/ 14 h 64"/>
                <a:gd name="T42" fmla="*/ 44 w 53"/>
                <a:gd name="T43" fmla="*/ 14 h 64"/>
                <a:gd name="T44" fmla="*/ 44 w 53"/>
                <a:gd name="T45" fmla="*/ 14 h 64"/>
                <a:gd name="T46" fmla="*/ 44 w 53"/>
                <a:gd name="T47" fmla="*/ 14 h 64"/>
                <a:gd name="T48" fmla="*/ 44 w 53"/>
                <a:gd name="T49" fmla="*/ 14 h 64"/>
                <a:gd name="T50" fmla="*/ 40 w 53"/>
                <a:gd name="T51" fmla="*/ 14 h 64"/>
                <a:gd name="T52" fmla="*/ 36 w 53"/>
                <a:gd name="T53" fmla="*/ 18 h 64"/>
                <a:gd name="T54" fmla="*/ 32 w 53"/>
                <a:gd name="T55" fmla="*/ 27 h 64"/>
                <a:gd name="T56" fmla="*/ 22 w 53"/>
                <a:gd name="T57" fmla="*/ 40 h 64"/>
                <a:gd name="T58" fmla="*/ 22 w 53"/>
                <a:gd name="T59" fmla="*/ 45 h 64"/>
                <a:gd name="T60" fmla="*/ 18 w 53"/>
                <a:gd name="T61" fmla="*/ 50 h 64"/>
                <a:gd name="T62" fmla="*/ 14 w 53"/>
                <a:gd name="T63" fmla="*/ 58 h 64"/>
                <a:gd name="T64" fmla="*/ 14 w 53"/>
                <a:gd name="T65" fmla="*/ 63 h 64"/>
                <a:gd name="T66" fmla="*/ 14 w 53"/>
                <a:gd name="T67" fmla="*/ 72 h 64"/>
                <a:gd name="T68" fmla="*/ 0 w 53"/>
                <a:gd name="T69" fmla="*/ 72 h 64"/>
                <a:gd name="T70" fmla="*/ 14 w 53"/>
                <a:gd name="T71" fmla="*/ 22 h 64"/>
                <a:gd name="T72" fmla="*/ 14 w 53"/>
                <a:gd name="T73" fmla="*/ 14 h 64"/>
                <a:gd name="T74" fmla="*/ 18 w 53"/>
                <a:gd name="T75" fmla="*/ 10 h 64"/>
                <a:gd name="T76" fmla="*/ 18 w 53"/>
                <a:gd name="T77" fmla="*/ 10 h 64"/>
                <a:gd name="T78" fmla="*/ 14 w 53"/>
                <a:gd name="T79" fmla="*/ 4 h 64"/>
                <a:gd name="T80" fmla="*/ 14 w 53"/>
                <a:gd name="T81" fmla="*/ 4 h 64"/>
                <a:gd name="T82" fmla="*/ 8 w 53"/>
                <a:gd name="T83" fmla="*/ 4 h 64"/>
                <a:gd name="T84" fmla="*/ 8 w 53"/>
                <a:gd name="T85" fmla="*/ 4 h 64"/>
                <a:gd name="T86" fmla="*/ 4 w 53"/>
                <a:gd name="T87" fmla="*/ 4 h 64"/>
                <a:gd name="T88" fmla="*/ 4 w 53"/>
                <a:gd name="T89" fmla="*/ 0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3"/>
                <a:gd name="T136" fmla="*/ 0 h 64"/>
                <a:gd name="T137" fmla="*/ 53 w 53"/>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3" h="64">
                  <a:moveTo>
                    <a:pt x="4" y="0"/>
                  </a:moveTo>
                  <a:lnTo>
                    <a:pt x="28" y="0"/>
                  </a:lnTo>
                  <a:lnTo>
                    <a:pt x="20" y="36"/>
                  </a:lnTo>
                  <a:lnTo>
                    <a:pt x="28" y="16"/>
                  </a:lnTo>
                  <a:lnTo>
                    <a:pt x="40" y="4"/>
                  </a:lnTo>
                  <a:lnTo>
                    <a:pt x="45" y="0"/>
                  </a:lnTo>
                  <a:lnTo>
                    <a:pt x="49" y="0"/>
                  </a:lnTo>
                  <a:lnTo>
                    <a:pt x="53" y="0"/>
                  </a:lnTo>
                  <a:lnTo>
                    <a:pt x="53" y="4"/>
                  </a:lnTo>
                  <a:lnTo>
                    <a:pt x="53" y="12"/>
                  </a:lnTo>
                  <a:lnTo>
                    <a:pt x="53" y="16"/>
                  </a:lnTo>
                  <a:lnTo>
                    <a:pt x="49" y="16"/>
                  </a:lnTo>
                  <a:lnTo>
                    <a:pt x="49" y="20"/>
                  </a:lnTo>
                  <a:lnTo>
                    <a:pt x="45" y="20"/>
                  </a:lnTo>
                  <a:lnTo>
                    <a:pt x="45" y="16"/>
                  </a:lnTo>
                  <a:lnTo>
                    <a:pt x="45" y="12"/>
                  </a:lnTo>
                  <a:lnTo>
                    <a:pt x="40" y="12"/>
                  </a:lnTo>
                  <a:lnTo>
                    <a:pt x="36" y="12"/>
                  </a:lnTo>
                  <a:lnTo>
                    <a:pt x="32" y="16"/>
                  </a:lnTo>
                  <a:lnTo>
                    <a:pt x="28" y="24"/>
                  </a:lnTo>
                  <a:lnTo>
                    <a:pt x="20" y="36"/>
                  </a:lnTo>
                  <a:lnTo>
                    <a:pt x="20" y="40"/>
                  </a:lnTo>
                  <a:lnTo>
                    <a:pt x="16" y="44"/>
                  </a:lnTo>
                  <a:lnTo>
                    <a:pt x="12" y="52"/>
                  </a:lnTo>
                  <a:lnTo>
                    <a:pt x="12" y="56"/>
                  </a:lnTo>
                  <a:lnTo>
                    <a:pt x="12" y="64"/>
                  </a:lnTo>
                  <a:lnTo>
                    <a:pt x="0" y="64"/>
                  </a:lnTo>
                  <a:lnTo>
                    <a:pt x="12" y="20"/>
                  </a:lnTo>
                  <a:lnTo>
                    <a:pt x="12" y="12"/>
                  </a:lnTo>
                  <a:lnTo>
                    <a:pt x="16" y="8"/>
                  </a:lnTo>
                  <a:lnTo>
                    <a:pt x="12" y="4"/>
                  </a:lnTo>
                  <a:lnTo>
                    <a:pt x="8" y="4"/>
                  </a:lnTo>
                  <a:lnTo>
                    <a:pt x="4" y="4"/>
                  </a:lnTo>
                  <a:lnTo>
                    <a:pt x="4" y="0"/>
                  </a:lnTo>
                  <a:close/>
                </a:path>
              </a:pathLst>
            </a:custGeom>
            <a:solidFill>
              <a:srgbClr val="000000"/>
            </a:solidFill>
            <a:ln w="0">
              <a:solidFill>
                <a:srgbClr val="000000"/>
              </a:solidFill>
              <a:round/>
              <a:headEnd/>
              <a:tailEnd/>
            </a:ln>
          </p:spPr>
          <p:txBody>
            <a:bodyPr/>
            <a:lstStyle/>
            <a:p>
              <a:endParaRPr lang="en-US"/>
            </a:p>
          </p:txBody>
        </p:sp>
        <p:sp>
          <p:nvSpPr>
            <p:cNvPr id="26748" name="Freeform 169"/>
            <p:cNvSpPr>
              <a:spLocks/>
            </p:cNvSpPr>
            <p:nvPr/>
          </p:nvSpPr>
          <p:spPr bwMode="auto">
            <a:xfrm>
              <a:off x="4793" y="902"/>
              <a:ext cx="64" cy="68"/>
            </a:xfrm>
            <a:custGeom>
              <a:avLst/>
              <a:gdLst>
                <a:gd name="T0" fmla="*/ 0 w 61"/>
                <a:gd name="T1" fmla="*/ 4 h 64"/>
                <a:gd name="T2" fmla="*/ 22 w 61"/>
                <a:gd name="T3" fmla="*/ 0 h 64"/>
                <a:gd name="T4" fmla="*/ 26 w 61"/>
                <a:gd name="T5" fmla="*/ 4 h 64"/>
                <a:gd name="T6" fmla="*/ 26 w 61"/>
                <a:gd name="T7" fmla="*/ 10 h 64"/>
                <a:gd name="T8" fmla="*/ 26 w 61"/>
                <a:gd name="T9" fmla="*/ 22 h 64"/>
                <a:gd name="T10" fmla="*/ 30 w 61"/>
                <a:gd name="T11" fmla="*/ 32 h 64"/>
                <a:gd name="T12" fmla="*/ 30 w 61"/>
                <a:gd name="T13" fmla="*/ 40 h 64"/>
                <a:gd name="T14" fmla="*/ 30 w 61"/>
                <a:gd name="T15" fmla="*/ 58 h 64"/>
                <a:gd name="T16" fmla="*/ 40 w 61"/>
                <a:gd name="T17" fmla="*/ 50 h 64"/>
                <a:gd name="T18" fmla="*/ 44 w 61"/>
                <a:gd name="T19" fmla="*/ 45 h 64"/>
                <a:gd name="T20" fmla="*/ 48 w 61"/>
                <a:gd name="T21" fmla="*/ 36 h 64"/>
                <a:gd name="T22" fmla="*/ 52 w 61"/>
                <a:gd name="T23" fmla="*/ 32 h 64"/>
                <a:gd name="T24" fmla="*/ 52 w 61"/>
                <a:gd name="T25" fmla="*/ 27 h 64"/>
                <a:gd name="T26" fmla="*/ 58 w 61"/>
                <a:gd name="T27" fmla="*/ 22 h 64"/>
                <a:gd name="T28" fmla="*/ 58 w 61"/>
                <a:gd name="T29" fmla="*/ 22 h 64"/>
                <a:gd name="T30" fmla="*/ 58 w 61"/>
                <a:gd name="T31" fmla="*/ 18 h 64"/>
                <a:gd name="T32" fmla="*/ 58 w 61"/>
                <a:gd name="T33" fmla="*/ 18 h 64"/>
                <a:gd name="T34" fmla="*/ 58 w 61"/>
                <a:gd name="T35" fmla="*/ 14 h 64"/>
                <a:gd name="T36" fmla="*/ 52 w 61"/>
                <a:gd name="T37" fmla="*/ 14 h 64"/>
                <a:gd name="T38" fmla="*/ 48 w 61"/>
                <a:gd name="T39" fmla="*/ 10 h 64"/>
                <a:gd name="T40" fmla="*/ 48 w 61"/>
                <a:gd name="T41" fmla="*/ 4 h 64"/>
                <a:gd name="T42" fmla="*/ 48 w 61"/>
                <a:gd name="T43" fmla="*/ 4 h 64"/>
                <a:gd name="T44" fmla="*/ 48 w 61"/>
                <a:gd name="T45" fmla="*/ 0 h 64"/>
                <a:gd name="T46" fmla="*/ 52 w 61"/>
                <a:gd name="T47" fmla="*/ 0 h 64"/>
                <a:gd name="T48" fmla="*/ 58 w 61"/>
                <a:gd name="T49" fmla="*/ 0 h 64"/>
                <a:gd name="T50" fmla="*/ 62 w 61"/>
                <a:gd name="T51" fmla="*/ 0 h 64"/>
                <a:gd name="T52" fmla="*/ 62 w 61"/>
                <a:gd name="T53" fmla="*/ 0 h 64"/>
                <a:gd name="T54" fmla="*/ 67 w 61"/>
                <a:gd name="T55" fmla="*/ 4 h 64"/>
                <a:gd name="T56" fmla="*/ 67 w 61"/>
                <a:gd name="T57" fmla="*/ 10 h 64"/>
                <a:gd name="T58" fmla="*/ 67 w 61"/>
                <a:gd name="T59" fmla="*/ 14 h 64"/>
                <a:gd name="T60" fmla="*/ 67 w 61"/>
                <a:gd name="T61" fmla="*/ 18 h 64"/>
                <a:gd name="T62" fmla="*/ 62 w 61"/>
                <a:gd name="T63" fmla="*/ 22 h 64"/>
                <a:gd name="T64" fmla="*/ 58 w 61"/>
                <a:gd name="T65" fmla="*/ 32 h 64"/>
                <a:gd name="T66" fmla="*/ 48 w 61"/>
                <a:gd name="T67" fmla="*/ 40 h 64"/>
                <a:gd name="T68" fmla="*/ 40 w 61"/>
                <a:gd name="T69" fmla="*/ 54 h 64"/>
                <a:gd name="T70" fmla="*/ 40 w 61"/>
                <a:gd name="T71" fmla="*/ 58 h 64"/>
                <a:gd name="T72" fmla="*/ 30 w 61"/>
                <a:gd name="T73" fmla="*/ 63 h 64"/>
                <a:gd name="T74" fmla="*/ 22 w 61"/>
                <a:gd name="T75" fmla="*/ 72 h 64"/>
                <a:gd name="T76" fmla="*/ 22 w 61"/>
                <a:gd name="T77" fmla="*/ 72 h 64"/>
                <a:gd name="T78" fmla="*/ 18 w 61"/>
                <a:gd name="T79" fmla="*/ 50 h 64"/>
                <a:gd name="T80" fmla="*/ 18 w 61"/>
                <a:gd name="T81" fmla="*/ 32 h 64"/>
                <a:gd name="T82" fmla="*/ 14 w 61"/>
                <a:gd name="T83" fmla="*/ 18 h 64"/>
                <a:gd name="T84" fmla="*/ 14 w 61"/>
                <a:gd name="T85" fmla="*/ 14 h 64"/>
                <a:gd name="T86" fmla="*/ 8 w 61"/>
                <a:gd name="T87" fmla="*/ 10 h 64"/>
                <a:gd name="T88" fmla="*/ 4 w 61"/>
                <a:gd name="T89" fmla="*/ 10 h 64"/>
                <a:gd name="T90" fmla="*/ 4 w 61"/>
                <a:gd name="T91" fmla="*/ 10 h 64"/>
                <a:gd name="T92" fmla="*/ 0 w 61"/>
                <a:gd name="T93" fmla="*/ 10 h 64"/>
                <a:gd name="T94" fmla="*/ 0 w 61"/>
                <a:gd name="T95" fmla="*/ 4 h 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4"/>
                <a:gd name="T146" fmla="*/ 61 w 61"/>
                <a:gd name="T147" fmla="*/ 64 h 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4">
                  <a:moveTo>
                    <a:pt x="0" y="4"/>
                  </a:moveTo>
                  <a:lnTo>
                    <a:pt x="20" y="0"/>
                  </a:lnTo>
                  <a:lnTo>
                    <a:pt x="24" y="4"/>
                  </a:lnTo>
                  <a:lnTo>
                    <a:pt x="24" y="8"/>
                  </a:lnTo>
                  <a:lnTo>
                    <a:pt x="24" y="20"/>
                  </a:lnTo>
                  <a:lnTo>
                    <a:pt x="28" y="28"/>
                  </a:lnTo>
                  <a:lnTo>
                    <a:pt x="28" y="36"/>
                  </a:lnTo>
                  <a:lnTo>
                    <a:pt x="28" y="52"/>
                  </a:lnTo>
                  <a:lnTo>
                    <a:pt x="36" y="44"/>
                  </a:lnTo>
                  <a:lnTo>
                    <a:pt x="40" y="40"/>
                  </a:lnTo>
                  <a:lnTo>
                    <a:pt x="44" y="32"/>
                  </a:lnTo>
                  <a:lnTo>
                    <a:pt x="48" y="28"/>
                  </a:lnTo>
                  <a:lnTo>
                    <a:pt x="48" y="24"/>
                  </a:lnTo>
                  <a:lnTo>
                    <a:pt x="52" y="20"/>
                  </a:lnTo>
                  <a:lnTo>
                    <a:pt x="52" y="16"/>
                  </a:lnTo>
                  <a:lnTo>
                    <a:pt x="52" y="12"/>
                  </a:lnTo>
                  <a:lnTo>
                    <a:pt x="48" y="12"/>
                  </a:lnTo>
                  <a:lnTo>
                    <a:pt x="44" y="8"/>
                  </a:lnTo>
                  <a:lnTo>
                    <a:pt x="44" y="4"/>
                  </a:lnTo>
                  <a:lnTo>
                    <a:pt x="44" y="0"/>
                  </a:lnTo>
                  <a:lnTo>
                    <a:pt x="48" y="0"/>
                  </a:lnTo>
                  <a:lnTo>
                    <a:pt x="52" y="0"/>
                  </a:lnTo>
                  <a:lnTo>
                    <a:pt x="56" y="0"/>
                  </a:lnTo>
                  <a:lnTo>
                    <a:pt x="61" y="4"/>
                  </a:lnTo>
                  <a:lnTo>
                    <a:pt x="61" y="8"/>
                  </a:lnTo>
                  <a:lnTo>
                    <a:pt x="61" y="12"/>
                  </a:lnTo>
                  <a:lnTo>
                    <a:pt x="61" y="16"/>
                  </a:lnTo>
                  <a:lnTo>
                    <a:pt x="56" y="20"/>
                  </a:lnTo>
                  <a:lnTo>
                    <a:pt x="52" y="28"/>
                  </a:lnTo>
                  <a:lnTo>
                    <a:pt x="44" y="36"/>
                  </a:lnTo>
                  <a:lnTo>
                    <a:pt x="36" y="48"/>
                  </a:lnTo>
                  <a:lnTo>
                    <a:pt x="36" y="52"/>
                  </a:lnTo>
                  <a:lnTo>
                    <a:pt x="28" y="56"/>
                  </a:lnTo>
                  <a:lnTo>
                    <a:pt x="20" y="64"/>
                  </a:lnTo>
                  <a:lnTo>
                    <a:pt x="16" y="44"/>
                  </a:lnTo>
                  <a:lnTo>
                    <a:pt x="16" y="28"/>
                  </a:lnTo>
                  <a:lnTo>
                    <a:pt x="12" y="16"/>
                  </a:lnTo>
                  <a:lnTo>
                    <a:pt x="12" y="12"/>
                  </a:lnTo>
                  <a:lnTo>
                    <a:pt x="8"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749" name="Freeform 170"/>
            <p:cNvSpPr>
              <a:spLocks noEditPoints="1"/>
            </p:cNvSpPr>
            <p:nvPr/>
          </p:nvSpPr>
          <p:spPr bwMode="auto">
            <a:xfrm>
              <a:off x="4862" y="902"/>
              <a:ext cx="59" cy="68"/>
            </a:xfrm>
            <a:custGeom>
              <a:avLst/>
              <a:gdLst>
                <a:gd name="T0" fmla="*/ 14 w 56"/>
                <a:gd name="T1" fmla="*/ 40 h 64"/>
                <a:gd name="T2" fmla="*/ 14 w 56"/>
                <a:gd name="T3" fmla="*/ 45 h 64"/>
                <a:gd name="T4" fmla="*/ 14 w 56"/>
                <a:gd name="T5" fmla="*/ 45 h 64"/>
                <a:gd name="T6" fmla="*/ 18 w 56"/>
                <a:gd name="T7" fmla="*/ 54 h 64"/>
                <a:gd name="T8" fmla="*/ 18 w 56"/>
                <a:gd name="T9" fmla="*/ 58 h 64"/>
                <a:gd name="T10" fmla="*/ 26 w 56"/>
                <a:gd name="T11" fmla="*/ 63 h 64"/>
                <a:gd name="T12" fmla="*/ 32 w 56"/>
                <a:gd name="T13" fmla="*/ 63 h 64"/>
                <a:gd name="T14" fmla="*/ 36 w 56"/>
                <a:gd name="T15" fmla="*/ 63 h 64"/>
                <a:gd name="T16" fmla="*/ 40 w 56"/>
                <a:gd name="T17" fmla="*/ 63 h 64"/>
                <a:gd name="T18" fmla="*/ 44 w 56"/>
                <a:gd name="T19" fmla="*/ 58 h 64"/>
                <a:gd name="T20" fmla="*/ 54 w 56"/>
                <a:gd name="T21" fmla="*/ 50 h 64"/>
                <a:gd name="T22" fmla="*/ 58 w 56"/>
                <a:gd name="T23" fmla="*/ 54 h 64"/>
                <a:gd name="T24" fmla="*/ 44 w 56"/>
                <a:gd name="T25" fmla="*/ 63 h 64"/>
                <a:gd name="T26" fmla="*/ 36 w 56"/>
                <a:gd name="T27" fmla="*/ 72 h 64"/>
                <a:gd name="T28" fmla="*/ 22 w 56"/>
                <a:gd name="T29" fmla="*/ 72 h 64"/>
                <a:gd name="T30" fmla="*/ 14 w 56"/>
                <a:gd name="T31" fmla="*/ 72 h 64"/>
                <a:gd name="T32" fmla="*/ 4 w 56"/>
                <a:gd name="T33" fmla="*/ 68 h 64"/>
                <a:gd name="T34" fmla="*/ 0 w 56"/>
                <a:gd name="T35" fmla="*/ 58 h 64"/>
                <a:gd name="T36" fmla="*/ 0 w 56"/>
                <a:gd name="T37" fmla="*/ 50 h 64"/>
                <a:gd name="T38" fmla="*/ 4 w 56"/>
                <a:gd name="T39" fmla="*/ 36 h 64"/>
                <a:gd name="T40" fmla="*/ 8 w 56"/>
                <a:gd name="T41" fmla="*/ 27 h 64"/>
                <a:gd name="T42" fmla="*/ 18 w 56"/>
                <a:gd name="T43" fmla="*/ 14 h 64"/>
                <a:gd name="T44" fmla="*/ 26 w 56"/>
                <a:gd name="T45" fmla="*/ 4 h 64"/>
                <a:gd name="T46" fmla="*/ 36 w 56"/>
                <a:gd name="T47" fmla="*/ 0 h 64"/>
                <a:gd name="T48" fmla="*/ 48 w 56"/>
                <a:gd name="T49" fmla="*/ 0 h 64"/>
                <a:gd name="T50" fmla="*/ 54 w 56"/>
                <a:gd name="T51" fmla="*/ 0 h 64"/>
                <a:gd name="T52" fmla="*/ 58 w 56"/>
                <a:gd name="T53" fmla="*/ 4 h 64"/>
                <a:gd name="T54" fmla="*/ 62 w 56"/>
                <a:gd name="T55" fmla="*/ 4 h 64"/>
                <a:gd name="T56" fmla="*/ 62 w 56"/>
                <a:gd name="T57" fmla="*/ 10 h 64"/>
                <a:gd name="T58" fmla="*/ 62 w 56"/>
                <a:gd name="T59" fmla="*/ 18 h 64"/>
                <a:gd name="T60" fmla="*/ 58 w 56"/>
                <a:gd name="T61" fmla="*/ 22 h 64"/>
                <a:gd name="T62" fmla="*/ 48 w 56"/>
                <a:gd name="T63" fmla="*/ 32 h 64"/>
                <a:gd name="T64" fmla="*/ 40 w 56"/>
                <a:gd name="T65" fmla="*/ 36 h 64"/>
                <a:gd name="T66" fmla="*/ 26 w 56"/>
                <a:gd name="T67" fmla="*/ 40 h 64"/>
                <a:gd name="T68" fmla="*/ 14 w 56"/>
                <a:gd name="T69" fmla="*/ 40 h 64"/>
                <a:gd name="T70" fmla="*/ 14 w 56"/>
                <a:gd name="T71" fmla="*/ 36 h 64"/>
                <a:gd name="T72" fmla="*/ 26 w 56"/>
                <a:gd name="T73" fmla="*/ 36 h 64"/>
                <a:gd name="T74" fmla="*/ 32 w 56"/>
                <a:gd name="T75" fmla="*/ 32 h 64"/>
                <a:gd name="T76" fmla="*/ 40 w 56"/>
                <a:gd name="T77" fmla="*/ 27 h 64"/>
                <a:gd name="T78" fmla="*/ 44 w 56"/>
                <a:gd name="T79" fmla="*/ 22 h 64"/>
                <a:gd name="T80" fmla="*/ 48 w 56"/>
                <a:gd name="T81" fmla="*/ 18 h 64"/>
                <a:gd name="T82" fmla="*/ 48 w 56"/>
                <a:gd name="T83" fmla="*/ 10 h 64"/>
                <a:gd name="T84" fmla="*/ 48 w 56"/>
                <a:gd name="T85" fmla="*/ 10 h 64"/>
                <a:gd name="T86" fmla="*/ 48 w 56"/>
                <a:gd name="T87" fmla="*/ 4 h 64"/>
                <a:gd name="T88" fmla="*/ 44 w 56"/>
                <a:gd name="T89" fmla="*/ 4 h 64"/>
                <a:gd name="T90" fmla="*/ 44 w 56"/>
                <a:gd name="T91" fmla="*/ 0 h 64"/>
                <a:gd name="T92" fmla="*/ 36 w 56"/>
                <a:gd name="T93" fmla="*/ 4 h 64"/>
                <a:gd name="T94" fmla="*/ 26 w 56"/>
                <a:gd name="T95" fmla="*/ 10 h 64"/>
                <a:gd name="T96" fmla="*/ 22 w 56"/>
                <a:gd name="T97" fmla="*/ 22 h 64"/>
                <a:gd name="T98" fmla="*/ 14 w 56"/>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4"/>
                <a:gd name="T152" fmla="*/ 56 w 56"/>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4">
                  <a:moveTo>
                    <a:pt x="12" y="36"/>
                  </a:moveTo>
                  <a:lnTo>
                    <a:pt x="12" y="40"/>
                  </a:lnTo>
                  <a:lnTo>
                    <a:pt x="16" y="48"/>
                  </a:lnTo>
                  <a:lnTo>
                    <a:pt x="16" y="52"/>
                  </a:lnTo>
                  <a:lnTo>
                    <a:pt x="24" y="56"/>
                  </a:lnTo>
                  <a:lnTo>
                    <a:pt x="28" y="56"/>
                  </a:lnTo>
                  <a:lnTo>
                    <a:pt x="32" y="56"/>
                  </a:lnTo>
                  <a:lnTo>
                    <a:pt x="36" y="56"/>
                  </a:lnTo>
                  <a:lnTo>
                    <a:pt x="40" y="52"/>
                  </a:lnTo>
                  <a:lnTo>
                    <a:pt x="48" y="44"/>
                  </a:lnTo>
                  <a:lnTo>
                    <a:pt x="52" y="48"/>
                  </a:lnTo>
                  <a:lnTo>
                    <a:pt x="40" y="56"/>
                  </a:lnTo>
                  <a:lnTo>
                    <a:pt x="32" y="64"/>
                  </a:lnTo>
                  <a:lnTo>
                    <a:pt x="20" y="64"/>
                  </a:lnTo>
                  <a:lnTo>
                    <a:pt x="12" y="64"/>
                  </a:lnTo>
                  <a:lnTo>
                    <a:pt x="4" y="60"/>
                  </a:lnTo>
                  <a:lnTo>
                    <a:pt x="0" y="52"/>
                  </a:lnTo>
                  <a:lnTo>
                    <a:pt x="0" y="44"/>
                  </a:lnTo>
                  <a:lnTo>
                    <a:pt x="4" y="32"/>
                  </a:lnTo>
                  <a:lnTo>
                    <a:pt x="8" y="24"/>
                  </a:lnTo>
                  <a:lnTo>
                    <a:pt x="16" y="12"/>
                  </a:lnTo>
                  <a:lnTo>
                    <a:pt x="24" y="4"/>
                  </a:lnTo>
                  <a:lnTo>
                    <a:pt x="32" y="0"/>
                  </a:lnTo>
                  <a:lnTo>
                    <a:pt x="44" y="0"/>
                  </a:lnTo>
                  <a:lnTo>
                    <a:pt x="48" y="0"/>
                  </a:lnTo>
                  <a:lnTo>
                    <a:pt x="52" y="4"/>
                  </a:lnTo>
                  <a:lnTo>
                    <a:pt x="56" y="4"/>
                  </a:lnTo>
                  <a:lnTo>
                    <a:pt x="56" y="8"/>
                  </a:lnTo>
                  <a:lnTo>
                    <a:pt x="56" y="16"/>
                  </a:lnTo>
                  <a:lnTo>
                    <a:pt x="52" y="20"/>
                  </a:lnTo>
                  <a:lnTo>
                    <a:pt x="44" y="28"/>
                  </a:lnTo>
                  <a:lnTo>
                    <a:pt x="36" y="32"/>
                  </a:lnTo>
                  <a:lnTo>
                    <a:pt x="24" y="36"/>
                  </a:lnTo>
                  <a:lnTo>
                    <a:pt x="12" y="36"/>
                  </a:lnTo>
                  <a:close/>
                  <a:moveTo>
                    <a:pt x="12" y="32"/>
                  </a:moveTo>
                  <a:lnTo>
                    <a:pt x="24" y="32"/>
                  </a:lnTo>
                  <a:lnTo>
                    <a:pt x="28" y="28"/>
                  </a:lnTo>
                  <a:lnTo>
                    <a:pt x="36" y="24"/>
                  </a:lnTo>
                  <a:lnTo>
                    <a:pt x="40" y="20"/>
                  </a:lnTo>
                  <a:lnTo>
                    <a:pt x="44" y="16"/>
                  </a:lnTo>
                  <a:lnTo>
                    <a:pt x="44" y="8"/>
                  </a:lnTo>
                  <a:lnTo>
                    <a:pt x="44" y="4"/>
                  </a:lnTo>
                  <a:lnTo>
                    <a:pt x="40" y="4"/>
                  </a:lnTo>
                  <a:lnTo>
                    <a:pt x="40" y="0"/>
                  </a:lnTo>
                  <a:lnTo>
                    <a:pt x="32" y="4"/>
                  </a:lnTo>
                  <a:lnTo>
                    <a:pt x="24" y="8"/>
                  </a:lnTo>
                  <a:lnTo>
                    <a:pt x="20" y="20"/>
                  </a:lnTo>
                  <a:lnTo>
                    <a:pt x="12" y="32"/>
                  </a:lnTo>
                  <a:close/>
                </a:path>
              </a:pathLst>
            </a:custGeom>
            <a:solidFill>
              <a:srgbClr val="000000"/>
            </a:solidFill>
            <a:ln w="0">
              <a:solidFill>
                <a:srgbClr val="000000"/>
              </a:solidFill>
              <a:round/>
              <a:headEnd/>
              <a:tailEnd/>
            </a:ln>
          </p:spPr>
          <p:txBody>
            <a:bodyPr/>
            <a:lstStyle/>
            <a:p>
              <a:endParaRPr lang="en-US"/>
            </a:p>
          </p:txBody>
        </p:sp>
        <p:sp>
          <p:nvSpPr>
            <p:cNvPr id="26750" name="Freeform 171"/>
            <p:cNvSpPr>
              <a:spLocks noEditPoints="1"/>
            </p:cNvSpPr>
            <p:nvPr/>
          </p:nvSpPr>
          <p:spPr bwMode="auto">
            <a:xfrm>
              <a:off x="4930" y="863"/>
              <a:ext cx="86" cy="107"/>
            </a:xfrm>
            <a:custGeom>
              <a:avLst/>
              <a:gdLst>
                <a:gd name="T0" fmla="*/ 65 w 81"/>
                <a:gd name="T1" fmla="*/ 95 h 101"/>
                <a:gd name="T2" fmla="*/ 59 w 81"/>
                <a:gd name="T3" fmla="*/ 105 h 101"/>
                <a:gd name="T4" fmla="*/ 59 w 81"/>
                <a:gd name="T5" fmla="*/ 105 h 101"/>
                <a:gd name="T6" fmla="*/ 65 w 81"/>
                <a:gd name="T7" fmla="*/ 109 h 101"/>
                <a:gd name="T8" fmla="*/ 65 w 81"/>
                <a:gd name="T9" fmla="*/ 105 h 101"/>
                <a:gd name="T10" fmla="*/ 73 w 81"/>
                <a:gd name="T11" fmla="*/ 95 h 101"/>
                <a:gd name="T12" fmla="*/ 69 w 81"/>
                <a:gd name="T13" fmla="*/ 105 h 101"/>
                <a:gd name="T14" fmla="*/ 59 w 81"/>
                <a:gd name="T15" fmla="*/ 113 h 101"/>
                <a:gd name="T16" fmla="*/ 51 w 81"/>
                <a:gd name="T17" fmla="*/ 113 h 101"/>
                <a:gd name="T18" fmla="*/ 51 w 81"/>
                <a:gd name="T19" fmla="*/ 109 h 101"/>
                <a:gd name="T20" fmla="*/ 51 w 81"/>
                <a:gd name="T21" fmla="*/ 100 h 101"/>
                <a:gd name="T22" fmla="*/ 55 w 81"/>
                <a:gd name="T23" fmla="*/ 87 h 101"/>
                <a:gd name="T24" fmla="*/ 33 w 81"/>
                <a:gd name="T25" fmla="*/ 109 h 101"/>
                <a:gd name="T26" fmla="*/ 19 w 81"/>
                <a:gd name="T27" fmla="*/ 113 h 101"/>
                <a:gd name="T28" fmla="*/ 4 w 81"/>
                <a:gd name="T29" fmla="*/ 109 h 101"/>
                <a:gd name="T30" fmla="*/ 0 w 81"/>
                <a:gd name="T31" fmla="*/ 95 h 101"/>
                <a:gd name="T32" fmla="*/ 11 w 81"/>
                <a:gd name="T33" fmla="*/ 69 h 101"/>
                <a:gd name="T34" fmla="*/ 33 w 81"/>
                <a:gd name="T35" fmla="*/ 46 h 101"/>
                <a:gd name="T36" fmla="*/ 51 w 81"/>
                <a:gd name="T37" fmla="*/ 41 h 101"/>
                <a:gd name="T38" fmla="*/ 59 w 81"/>
                <a:gd name="T39" fmla="*/ 41 h 101"/>
                <a:gd name="T40" fmla="*/ 65 w 81"/>
                <a:gd name="T41" fmla="*/ 46 h 101"/>
                <a:gd name="T42" fmla="*/ 73 w 81"/>
                <a:gd name="T43" fmla="*/ 18 h 101"/>
                <a:gd name="T44" fmla="*/ 73 w 81"/>
                <a:gd name="T45" fmla="*/ 14 h 101"/>
                <a:gd name="T46" fmla="*/ 73 w 81"/>
                <a:gd name="T47" fmla="*/ 8 h 101"/>
                <a:gd name="T48" fmla="*/ 73 w 81"/>
                <a:gd name="T49" fmla="*/ 4 h 101"/>
                <a:gd name="T50" fmla="*/ 69 w 81"/>
                <a:gd name="T51" fmla="*/ 4 h 101"/>
                <a:gd name="T52" fmla="*/ 65 w 81"/>
                <a:gd name="T53" fmla="*/ 0 h 101"/>
                <a:gd name="T54" fmla="*/ 59 w 81"/>
                <a:gd name="T55" fmla="*/ 55 h 101"/>
                <a:gd name="T56" fmla="*/ 55 w 81"/>
                <a:gd name="T57" fmla="*/ 46 h 101"/>
                <a:gd name="T58" fmla="*/ 51 w 81"/>
                <a:gd name="T59" fmla="*/ 41 h 101"/>
                <a:gd name="T60" fmla="*/ 29 w 81"/>
                <a:gd name="T61" fmla="*/ 59 h 101"/>
                <a:gd name="T62" fmla="*/ 15 w 81"/>
                <a:gd name="T63" fmla="*/ 95 h 101"/>
                <a:gd name="T64" fmla="*/ 19 w 81"/>
                <a:gd name="T65" fmla="*/ 105 h 101"/>
                <a:gd name="T66" fmla="*/ 29 w 81"/>
                <a:gd name="T67" fmla="*/ 105 h 101"/>
                <a:gd name="T68" fmla="*/ 41 w 81"/>
                <a:gd name="T69" fmla="*/ 100 h 101"/>
                <a:gd name="T70" fmla="*/ 55 w 81"/>
                <a:gd name="T71" fmla="*/ 69 h 1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1"/>
                <a:gd name="T109" fmla="*/ 0 h 101"/>
                <a:gd name="T110" fmla="*/ 81 w 81"/>
                <a:gd name="T111" fmla="*/ 101 h 10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1" h="101">
                  <a:moveTo>
                    <a:pt x="81" y="0"/>
                  </a:moveTo>
                  <a:lnTo>
                    <a:pt x="57" y="85"/>
                  </a:lnTo>
                  <a:lnTo>
                    <a:pt x="53" y="89"/>
                  </a:lnTo>
                  <a:lnTo>
                    <a:pt x="53" y="93"/>
                  </a:lnTo>
                  <a:lnTo>
                    <a:pt x="57" y="93"/>
                  </a:lnTo>
                  <a:lnTo>
                    <a:pt x="57" y="97"/>
                  </a:lnTo>
                  <a:lnTo>
                    <a:pt x="57" y="93"/>
                  </a:lnTo>
                  <a:lnTo>
                    <a:pt x="61" y="93"/>
                  </a:lnTo>
                  <a:lnTo>
                    <a:pt x="65" y="85"/>
                  </a:lnTo>
                  <a:lnTo>
                    <a:pt x="65" y="89"/>
                  </a:lnTo>
                  <a:lnTo>
                    <a:pt x="61" y="93"/>
                  </a:lnTo>
                  <a:lnTo>
                    <a:pt x="57" y="97"/>
                  </a:lnTo>
                  <a:lnTo>
                    <a:pt x="53" y="101"/>
                  </a:lnTo>
                  <a:lnTo>
                    <a:pt x="49" y="101"/>
                  </a:lnTo>
                  <a:lnTo>
                    <a:pt x="45" y="101"/>
                  </a:lnTo>
                  <a:lnTo>
                    <a:pt x="45" y="97"/>
                  </a:lnTo>
                  <a:lnTo>
                    <a:pt x="45" y="89"/>
                  </a:lnTo>
                  <a:lnTo>
                    <a:pt x="45" y="85"/>
                  </a:lnTo>
                  <a:lnTo>
                    <a:pt x="49" y="77"/>
                  </a:lnTo>
                  <a:lnTo>
                    <a:pt x="37" y="89"/>
                  </a:lnTo>
                  <a:lnTo>
                    <a:pt x="29" y="97"/>
                  </a:lnTo>
                  <a:lnTo>
                    <a:pt x="21" y="101"/>
                  </a:lnTo>
                  <a:lnTo>
                    <a:pt x="17" y="101"/>
                  </a:lnTo>
                  <a:lnTo>
                    <a:pt x="13" y="101"/>
                  </a:lnTo>
                  <a:lnTo>
                    <a:pt x="4" y="97"/>
                  </a:lnTo>
                  <a:lnTo>
                    <a:pt x="4" y="93"/>
                  </a:lnTo>
                  <a:lnTo>
                    <a:pt x="0" y="85"/>
                  </a:lnTo>
                  <a:lnTo>
                    <a:pt x="4" y="73"/>
                  </a:lnTo>
                  <a:lnTo>
                    <a:pt x="9" y="61"/>
                  </a:lnTo>
                  <a:lnTo>
                    <a:pt x="17" y="49"/>
                  </a:lnTo>
                  <a:lnTo>
                    <a:pt x="29" y="41"/>
                  </a:lnTo>
                  <a:lnTo>
                    <a:pt x="37" y="37"/>
                  </a:lnTo>
                  <a:lnTo>
                    <a:pt x="45" y="37"/>
                  </a:lnTo>
                  <a:lnTo>
                    <a:pt x="49" y="37"/>
                  </a:lnTo>
                  <a:lnTo>
                    <a:pt x="53" y="37"/>
                  </a:lnTo>
                  <a:lnTo>
                    <a:pt x="53" y="41"/>
                  </a:lnTo>
                  <a:lnTo>
                    <a:pt x="57" y="41"/>
                  </a:lnTo>
                  <a:lnTo>
                    <a:pt x="65" y="20"/>
                  </a:lnTo>
                  <a:lnTo>
                    <a:pt x="65" y="16"/>
                  </a:lnTo>
                  <a:lnTo>
                    <a:pt x="65" y="12"/>
                  </a:lnTo>
                  <a:lnTo>
                    <a:pt x="65" y="8"/>
                  </a:lnTo>
                  <a:lnTo>
                    <a:pt x="65" y="4"/>
                  </a:lnTo>
                  <a:lnTo>
                    <a:pt x="61" y="4"/>
                  </a:lnTo>
                  <a:lnTo>
                    <a:pt x="57" y="4"/>
                  </a:lnTo>
                  <a:lnTo>
                    <a:pt x="57" y="0"/>
                  </a:lnTo>
                  <a:lnTo>
                    <a:pt x="81" y="0"/>
                  </a:lnTo>
                  <a:close/>
                  <a:moveTo>
                    <a:pt x="53" y="49"/>
                  </a:moveTo>
                  <a:lnTo>
                    <a:pt x="53" y="45"/>
                  </a:lnTo>
                  <a:lnTo>
                    <a:pt x="49" y="41"/>
                  </a:lnTo>
                  <a:lnTo>
                    <a:pt x="45" y="37"/>
                  </a:lnTo>
                  <a:lnTo>
                    <a:pt x="33" y="41"/>
                  </a:lnTo>
                  <a:lnTo>
                    <a:pt x="25" y="53"/>
                  </a:lnTo>
                  <a:lnTo>
                    <a:pt x="17" y="69"/>
                  </a:lnTo>
                  <a:lnTo>
                    <a:pt x="13" y="85"/>
                  </a:lnTo>
                  <a:lnTo>
                    <a:pt x="17" y="89"/>
                  </a:lnTo>
                  <a:lnTo>
                    <a:pt x="17" y="93"/>
                  </a:lnTo>
                  <a:lnTo>
                    <a:pt x="21" y="93"/>
                  </a:lnTo>
                  <a:lnTo>
                    <a:pt x="25" y="93"/>
                  </a:lnTo>
                  <a:lnTo>
                    <a:pt x="29" y="93"/>
                  </a:lnTo>
                  <a:lnTo>
                    <a:pt x="37" y="89"/>
                  </a:lnTo>
                  <a:lnTo>
                    <a:pt x="41" y="77"/>
                  </a:lnTo>
                  <a:lnTo>
                    <a:pt x="49" y="61"/>
                  </a:lnTo>
                  <a:lnTo>
                    <a:pt x="53" y="49"/>
                  </a:lnTo>
                  <a:close/>
                </a:path>
              </a:pathLst>
            </a:custGeom>
            <a:solidFill>
              <a:srgbClr val="000000"/>
            </a:solidFill>
            <a:ln w="0">
              <a:solidFill>
                <a:srgbClr val="000000"/>
              </a:solidFill>
              <a:round/>
              <a:headEnd/>
              <a:tailEnd/>
            </a:ln>
          </p:spPr>
          <p:txBody>
            <a:bodyPr/>
            <a:lstStyle/>
            <a:p>
              <a:endParaRPr lang="en-US"/>
            </a:p>
          </p:txBody>
        </p:sp>
        <p:pic>
          <p:nvPicPr>
            <p:cNvPr id="26751" name="Picture 172"/>
            <p:cNvPicPr>
              <a:picLocks noChangeAspect="1" noChangeArrowheads="1"/>
            </p:cNvPicPr>
            <p:nvPr/>
          </p:nvPicPr>
          <p:blipFill>
            <a:blip r:embed="rId8" cstate="print"/>
            <a:srcRect/>
            <a:stretch>
              <a:fillRect/>
            </a:stretch>
          </p:blipFill>
          <p:spPr bwMode="auto">
            <a:xfrm>
              <a:off x="5030" y="858"/>
              <a:ext cx="34" cy="151"/>
            </a:xfrm>
            <a:prstGeom prst="rect">
              <a:avLst/>
            </a:prstGeom>
            <a:noFill/>
            <a:ln w="9525">
              <a:noFill/>
              <a:miter lim="800000"/>
              <a:headEnd/>
              <a:tailEnd/>
            </a:ln>
          </p:spPr>
        </p:pic>
        <p:pic>
          <p:nvPicPr>
            <p:cNvPr id="26752" name="Picture 173"/>
            <p:cNvPicPr>
              <a:picLocks noChangeAspect="1" noChangeArrowheads="1"/>
            </p:cNvPicPr>
            <p:nvPr/>
          </p:nvPicPr>
          <p:blipFill>
            <a:blip r:embed="rId9" cstate="print"/>
            <a:srcRect/>
            <a:stretch>
              <a:fillRect/>
            </a:stretch>
          </p:blipFill>
          <p:spPr bwMode="auto">
            <a:xfrm>
              <a:off x="5030" y="858"/>
              <a:ext cx="34" cy="151"/>
            </a:xfrm>
            <a:prstGeom prst="rect">
              <a:avLst/>
            </a:prstGeom>
            <a:noFill/>
            <a:ln w="9525">
              <a:noFill/>
              <a:miter lim="800000"/>
              <a:headEnd/>
              <a:tailEnd/>
            </a:ln>
          </p:spPr>
        </p:pic>
        <p:sp>
          <p:nvSpPr>
            <p:cNvPr id="26753" name="Freeform 174"/>
            <p:cNvSpPr>
              <a:spLocks noEditPoints="1"/>
            </p:cNvSpPr>
            <p:nvPr/>
          </p:nvSpPr>
          <p:spPr bwMode="auto">
            <a:xfrm>
              <a:off x="5077" y="902"/>
              <a:ext cx="60" cy="68"/>
            </a:xfrm>
            <a:custGeom>
              <a:avLst/>
              <a:gdLst>
                <a:gd name="T0" fmla="*/ 14 w 57"/>
                <a:gd name="T1" fmla="*/ 40 h 64"/>
                <a:gd name="T2" fmla="*/ 14 w 57"/>
                <a:gd name="T3" fmla="*/ 45 h 64"/>
                <a:gd name="T4" fmla="*/ 14 w 57"/>
                <a:gd name="T5" fmla="*/ 45 h 64"/>
                <a:gd name="T6" fmla="*/ 18 w 57"/>
                <a:gd name="T7" fmla="*/ 54 h 64"/>
                <a:gd name="T8" fmla="*/ 18 w 57"/>
                <a:gd name="T9" fmla="*/ 58 h 64"/>
                <a:gd name="T10" fmla="*/ 22 w 57"/>
                <a:gd name="T11" fmla="*/ 63 h 64"/>
                <a:gd name="T12" fmla="*/ 33 w 57"/>
                <a:gd name="T13" fmla="*/ 63 h 64"/>
                <a:gd name="T14" fmla="*/ 37 w 57"/>
                <a:gd name="T15" fmla="*/ 63 h 64"/>
                <a:gd name="T16" fmla="*/ 41 w 57"/>
                <a:gd name="T17" fmla="*/ 63 h 64"/>
                <a:gd name="T18" fmla="*/ 45 w 57"/>
                <a:gd name="T19" fmla="*/ 58 h 64"/>
                <a:gd name="T20" fmla="*/ 55 w 57"/>
                <a:gd name="T21" fmla="*/ 50 h 64"/>
                <a:gd name="T22" fmla="*/ 59 w 57"/>
                <a:gd name="T23" fmla="*/ 54 h 64"/>
                <a:gd name="T24" fmla="*/ 45 w 57"/>
                <a:gd name="T25" fmla="*/ 63 h 64"/>
                <a:gd name="T26" fmla="*/ 37 w 57"/>
                <a:gd name="T27" fmla="*/ 72 h 64"/>
                <a:gd name="T28" fmla="*/ 22 w 57"/>
                <a:gd name="T29" fmla="*/ 72 h 64"/>
                <a:gd name="T30" fmla="*/ 14 w 57"/>
                <a:gd name="T31" fmla="*/ 72 h 64"/>
                <a:gd name="T32" fmla="*/ 4 w 57"/>
                <a:gd name="T33" fmla="*/ 68 h 64"/>
                <a:gd name="T34" fmla="*/ 0 w 57"/>
                <a:gd name="T35" fmla="*/ 58 h 64"/>
                <a:gd name="T36" fmla="*/ 0 w 57"/>
                <a:gd name="T37" fmla="*/ 50 h 64"/>
                <a:gd name="T38" fmla="*/ 4 w 57"/>
                <a:gd name="T39" fmla="*/ 36 h 64"/>
                <a:gd name="T40" fmla="*/ 8 w 57"/>
                <a:gd name="T41" fmla="*/ 27 h 64"/>
                <a:gd name="T42" fmla="*/ 14 w 57"/>
                <a:gd name="T43" fmla="*/ 14 h 64"/>
                <a:gd name="T44" fmla="*/ 27 w 57"/>
                <a:gd name="T45" fmla="*/ 4 h 64"/>
                <a:gd name="T46" fmla="*/ 37 w 57"/>
                <a:gd name="T47" fmla="*/ 0 h 64"/>
                <a:gd name="T48" fmla="*/ 45 w 57"/>
                <a:gd name="T49" fmla="*/ 0 h 64"/>
                <a:gd name="T50" fmla="*/ 55 w 57"/>
                <a:gd name="T51" fmla="*/ 0 h 64"/>
                <a:gd name="T52" fmla="*/ 59 w 57"/>
                <a:gd name="T53" fmla="*/ 4 h 64"/>
                <a:gd name="T54" fmla="*/ 63 w 57"/>
                <a:gd name="T55" fmla="*/ 4 h 64"/>
                <a:gd name="T56" fmla="*/ 63 w 57"/>
                <a:gd name="T57" fmla="*/ 10 h 64"/>
                <a:gd name="T58" fmla="*/ 63 w 57"/>
                <a:gd name="T59" fmla="*/ 18 h 64"/>
                <a:gd name="T60" fmla="*/ 59 w 57"/>
                <a:gd name="T61" fmla="*/ 22 h 64"/>
                <a:gd name="T62" fmla="*/ 49 w 57"/>
                <a:gd name="T63" fmla="*/ 32 h 64"/>
                <a:gd name="T64" fmla="*/ 41 w 57"/>
                <a:gd name="T65" fmla="*/ 36 h 64"/>
                <a:gd name="T66" fmla="*/ 27 w 57"/>
                <a:gd name="T67" fmla="*/ 40 h 64"/>
                <a:gd name="T68" fmla="*/ 14 w 57"/>
                <a:gd name="T69" fmla="*/ 40 h 64"/>
                <a:gd name="T70" fmla="*/ 14 w 57"/>
                <a:gd name="T71" fmla="*/ 36 h 64"/>
                <a:gd name="T72" fmla="*/ 27 w 57"/>
                <a:gd name="T73" fmla="*/ 36 h 64"/>
                <a:gd name="T74" fmla="*/ 33 w 57"/>
                <a:gd name="T75" fmla="*/ 32 h 64"/>
                <a:gd name="T76" fmla="*/ 41 w 57"/>
                <a:gd name="T77" fmla="*/ 27 h 64"/>
                <a:gd name="T78" fmla="*/ 45 w 57"/>
                <a:gd name="T79" fmla="*/ 22 h 64"/>
                <a:gd name="T80" fmla="*/ 49 w 57"/>
                <a:gd name="T81" fmla="*/ 18 h 64"/>
                <a:gd name="T82" fmla="*/ 49 w 57"/>
                <a:gd name="T83" fmla="*/ 10 h 64"/>
                <a:gd name="T84" fmla="*/ 49 w 57"/>
                <a:gd name="T85" fmla="*/ 10 h 64"/>
                <a:gd name="T86" fmla="*/ 49 w 57"/>
                <a:gd name="T87" fmla="*/ 4 h 64"/>
                <a:gd name="T88" fmla="*/ 45 w 57"/>
                <a:gd name="T89" fmla="*/ 4 h 64"/>
                <a:gd name="T90" fmla="*/ 45 w 57"/>
                <a:gd name="T91" fmla="*/ 0 h 64"/>
                <a:gd name="T92" fmla="*/ 37 w 57"/>
                <a:gd name="T93" fmla="*/ 4 h 64"/>
                <a:gd name="T94" fmla="*/ 27 w 57"/>
                <a:gd name="T95" fmla="*/ 10 h 64"/>
                <a:gd name="T96" fmla="*/ 22 w 57"/>
                <a:gd name="T97" fmla="*/ 22 h 64"/>
                <a:gd name="T98" fmla="*/ 14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2" y="36"/>
                  </a:moveTo>
                  <a:lnTo>
                    <a:pt x="12" y="40"/>
                  </a:lnTo>
                  <a:lnTo>
                    <a:pt x="16" y="48"/>
                  </a:lnTo>
                  <a:lnTo>
                    <a:pt x="16" y="52"/>
                  </a:lnTo>
                  <a:lnTo>
                    <a:pt x="20" y="56"/>
                  </a:lnTo>
                  <a:lnTo>
                    <a:pt x="29" y="56"/>
                  </a:lnTo>
                  <a:lnTo>
                    <a:pt x="33" y="56"/>
                  </a:lnTo>
                  <a:lnTo>
                    <a:pt x="37" y="56"/>
                  </a:lnTo>
                  <a:lnTo>
                    <a:pt x="41" y="52"/>
                  </a:lnTo>
                  <a:lnTo>
                    <a:pt x="49" y="44"/>
                  </a:lnTo>
                  <a:lnTo>
                    <a:pt x="53" y="48"/>
                  </a:lnTo>
                  <a:lnTo>
                    <a:pt x="41" y="56"/>
                  </a:lnTo>
                  <a:lnTo>
                    <a:pt x="33" y="64"/>
                  </a:lnTo>
                  <a:lnTo>
                    <a:pt x="20" y="64"/>
                  </a:lnTo>
                  <a:lnTo>
                    <a:pt x="12" y="64"/>
                  </a:lnTo>
                  <a:lnTo>
                    <a:pt x="4" y="60"/>
                  </a:lnTo>
                  <a:lnTo>
                    <a:pt x="0" y="52"/>
                  </a:lnTo>
                  <a:lnTo>
                    <a:pt x="0" y="44"/>
                  </a:lnTo>
                  <a:lnTo>
                    <a:pt x="4" y="32"/>
                  </a:lnTo>
                  <a:lnTo>
                    <a:pt x="8" y="24"/>
                  </a:lnTo>
                  <a:lnTo>
                    <a:pt x="12" y="12"/>
                  </a:lnTo>
                  <a:lnTo>
                    <a:pt x="25" y="4"/>
                  </a:lnTo>
                  <a:lnTo>
                    <a:pt x="33" y="0"/>
                  </a:lnTo>
                  <a:lnTo>
                    <a:pt x="41" y="0"/>
                  </a:lnTo>
                  <a:lnTo>
                    <a:pt x="49" y="0"/>
                  </a:lnTo>
                  <a:lnTo>
                    <a:pt x="53" y="4"/>
                  </a:lnTo>
                  <a:lnTo>
                    <a:pt x="57" y="4"/>
                  </a:lnTo>
                  <a:lnTo>
                    <a:pt x="57" y="8"/>
                  </a:lnTo>
                  <a:lnTo>
                    <a:pt x="57" y="16"/>
                  </a:lnTo>
                  <a:lnTo>
                    <a:pt x="53" y="20"/>
                  </a:lnTo>
                  <a:lnTo>
                    <a:pt x="45" y="28"/>
                  </a:lnTo>
                  <a:lnTo>
                    <a:pt x="37" y="32"/>
                  </a:lnTo>
                  <a:lnTo>
                    <a:pt x="25" y="36"/>
                  </a:lnTo>
                  <a:lnTo>
                    <a:pt x="12" y="36"/>
                  </a:lnTo>
                  <a:close/>
                  <a:moveTo>
                    <a:pt x="12" y="32"/>
                  </a:moveTo>
                  <a:lnTo>
                    <a:pt x="25" y="32"/>
                  </a:lnTo>
                  <a:lnTo>
                    <a:pt x="29" y="28"/>
                  </a:lnTo>
                  <a:lnTo>
                    <a:pt x="37" y="24"/>
                  </a:lnTo>
                  <a:lnTo>
                    <a:pt x="41" y="20"/>
                  </a:lnTo>
                  <a:lnTo>
                    <a:pt x="45" y="16"/>
                  </a:lnTo>
                  <a:lnTo>
                    <a:pt x="45" y="8"/>
                  </a:lnTo>
                  <a:lnTo>
                    <a:pt x="45" y="4"/>
                  </a:lnTo>
                  <a:lnTo>
                    <a:pt x="41" y="4"/>
                  </a:lnTo>
                  <a:lnTo>
                    <a:pt x="41" y="0"/>
                  </a:lnTo>
                  <a:lnTo>
                    <a:pt x="33" y="4"/>
                  </a:lnTo>
                  <a:lnTo>
                    <a:pt x="25" y="8"/>
                  </a:lnTo>
                  <a:lnTo>
                    <a:pt x="20" y="20"/>
                  </a:lnTo>
                  <a:lnTo>
                    <a:pt x="12" y="32"/>
                  </a:lnTo>
                  <a:close/>
                </a:path>
              </a:pathLst>
            </a:custGeom>
            <a:solidFill>
              <a:srgbClr val="000000"/>
            </a:solidFill>
            <a:ln w="0">
              <a:solidFill>
                <a:srgbClr val="000000"/>
              </a:solidFill>
              <a:round/>
              <a:headEnd/>
              <a:tailEnd/>
            </a:ln>
          </p:spPr>
          <p:txBody>
            <a:bodyPr/>
            <a:lstStyle/>
            <a:p>
              <a:endParaRPr lang="en-US"/>
            </a:p>
          </p:txBody>
        </p:sp>
        <p:pic>
          <p:nvPicPr>
            <p:cNvPr id="26754" name="Picture 175"/>
            <p:cNvPicPr>
              <a:picLocks noChangeAspect="1" noChangeArrowheads="1"/>
            </p:cNvPicPr>
            <p:nvPr/>
          </p:nvPicPr>
          <p:blipFill>
            <a:blip r:embed="rId10" cstate="print"/>
            <a:srcRect/>
            <a:stretch>
              <a:fillRect/>
            </a:stretch>
          </p:blipFill>
          <p:spPr bwMode="auto">
            <a:xfrm>
              <a:off x="5154" y="957"/>
              <a:ext cx="17" cy="48"/>
            </a:xfrm>
            <a:prstGeom prst="rect">
              <a:avLst/>
            </a:prstGeom>
            <a:noFill/>
            <a:ln w="9525">
              <a:noFill/>
              <a:miter lim="800000"/>
              <a:headEnd/>
              <a:tailEnd/>
            </a:ln>
          </p:spPr>
        </p:pic>
        <p:pic>
          <p:nvPicPr>
            <p:cNvPr id="26755" name="Picture 176"/>
            <p:cNvPicPr>
              <a:picLocks noChangeAspect="1" noChangeArrowheads="1"/>
            </p:cNvPicPr>
            <p:nvPr/>
          </p:nvPicPr>
          <p:blipFill>
            <a:blip r:embed="rId11" cstate="print"/>
            <a:srcRect/>
            <a:stretch>
              <a:fillRect/>
            </a:stretch>
          </p:blipFill>
          <p:spPr bwMode="auto">
            <a:xfrm>
              <a:off x="5154" y="957"/>
              <a:ext cx="17" cy="48"/>
            </a:xfrm>
            <a:prstGeom prst="rect">
              <a:avLst/>
            </a:prstGeom>
            <a:noFill/>
            <a:ln w="9525">
              <a:noFill/>
              <a:miter lim="800000"/>
              <a:headEnd/>
              <a:tailEnd/>
            </a:ln>
          </p:spPr>
        </p:pic>
        <p:sp>
          <p:nvSpPr>
            <p:cNvPr id="26756" name="Freeform 177"/>
            <p:cNvSpPr>
              <a:spLocks/>
            </p:cNvSpPr>
            <p:nvPr/>
          </p:nvSpPr>
          <p:spPr bwMode="auto">
            <a:xfrm>
              <a:off x="5198" y="867"/>
              <a:ext cx="151" cy="103"/>
            </a:xfrm>
            <a:custGeom>
              <a:avLst/>
              <a:gdLst>
                <a:gd name="T0" fmla="*/ 58 w 142"/>
                <a:gd name="T1" fmla="*/ 0 h 97"/>
                <a:gd name="T2" fmla="*/ 68 w 142"/>
                <a:gd name="T3" fmla="*/ 91 h 97"/>
                <a:gd name="T4" fmla="*/ 137 w 142"/>
                <a:gd name="T5" fmla="*/ 0 h 97"/>
                <a:gd name="T6" fmla="*/ 161 w 142"/>
                <a:gd name="T7" fmla="*/ 0 h 97"/>
                <a:gd name="T8" fmla="*/ 161 w 142"/>
                <a:gd name="T9" fmla="*/ 4 h 97"/>
                <a:gd name="T10" fmla="*/ 155 w 142"/>
                <a:gd name="T11" fmla="*/ 4 h 97"/>
                <a:gd name="T12" fmla="*/ 150 w 142"/>
                <a:gd name="T13" fmla="*/ 4 h 97"/>
                <a:gd name="T14" fmla="*/ 146 w 142"/>
                <a:gd name="T15" fmla="*/ 4 h 97"/>
                <a:gd name="T16" fmla="*/ 146 w 142"/>
                <a:gd name="T17" fmla="*/ 8 h 97"/>
                <a:gd name="T18" fmla="*/ 141 w 142"/>
                <a:gd name="T19" fmla="*/ 14 h 97"/>
                <a:gd name="T20" fmla="*/ 141 w 142"/>
                <a:gd name="T21" fmla="*/ 22 h 97"/>
                <a:gd name="T22" fmla="*/ 123 w 142"/>
                <a:gd name="T23" fmla="*/ 91 h 97"/>
                <a:gd name="T24" fmla="*/ 119 w 142"/>
                <a:gd name="T25" fmla="*/ 96 h 97"/>
                <a:gd name="T26" fmla="*/ 119 w 142"/>
                <a:gd name="T27" fmla="*/ 101 h 97"/>
                <a:gd name="T28" fmla="*/ 119 w 142"/>
                <a:gd name="T29" fmla="*/ 101 h 97"/>
                <a:gd name="T30" fmla="*/ 123 w 142"/>
                <a:gd name="T31" fmla="*/ 105 h 97"/>
                <a:gd name="T32" fmla="*/ 123 w 142"/>
                <a:gd name="T33" fmla="*/ 105 h 97"/>
                <a:gd name="T34" fmla="*/ 132 w 142"/>
                <a:gd name="T35" fmla="*/ 105 h 97"/>
                <a:gd name="T36" fmla="*/ 132 w 142"/>
                <a:gd name="T37" fmla="*/ 105 h 97"/>
                <a:gd name="T38" fmla="*/ 132 w 142"/>
                <a:gd name="T39" fmla="*/ 109 h 97"/>
                <a:gd name="T40" fmla="*/ 87 w 142"/>
                <a:gd name="T41" fmla="*/ 109 h 97"/>
                <a:gd name="T42" fmla="*/ 87 w 142"/>
                <a:gd name="T43" fmla="*/ 105 h 97"/>
                <a:gd name="T44" fmla="*/ 91 w 142"/>
                <a:gd name="T45" fmla="*/ 105 h 97"/>
                <a:gd name="T46" fmla="*/ 96 w 142"/>
                <a:gd name="T47" fmla="*/ 105 h 97"/>
                <a:gd name="T48" fmla="*/ 101 w 142"/>
                <a:gd name="T49" fmla="*/ 105 h 97"/>
                <a:gd name="T50" fmla="*/ 101 w 142"/>
                <a:gd name="T51" fmla="*/ 101 h 97"/>
                <a:gd name="T52" fmla="*/ 105 w 142"/>
                <a:gd name="T53" fmla="*/ 101 h 97"/>
                <a:gd name="T54" fmla="*/ 105 w 142"/>
                <a:gd name="T55" fmla="*/ 91 h 97"/>
                <a:gd name="T56" fmla="*/ 110 w 142"/>
                <a:gd name="T57" fmla="*/ 83 h 97"/>
                <a:gd name="T58" fmla="*/ 128 w 142"/>
                <a:gd name="T59" fmla="*/ 18 h 97"/>
                <a:gd name="T60" fmla="*/ 64 w 142"/>
                <a:gd name="T61" fmla="*/ 109 h 97"/>
                <a:gd name="T62" fmla="*/ 58 w 142"/>
                <a:gd name="T63" fmla="*/ 109 h 97"/>
                <a:gd name="T64" fmla="*/ 46 w 142"/>
                <a:gd name="T65" fmla="*/ 18 h 97"/>
                <a:gd name="T66" fmla="*/ 28 w 142"/>
                <a:gd name="T67" fmla="*/ 87 h 97"/>
                <a:gd name="T68" fmla="*/ 28 w 142"/>
                <a:gd name="T69" fmla="*/ 96 h 97"/>
                <a:gd name="T70" fmla="*/ 22 w 142"/>
                <a:gd name="T71" fmla="*/ 101 h 97"/>
                <a:gd name="T72" fmla="*/ 28 w 142"/>
                <a:gd name="T73" fmla="*/ 101 h 97"/>
                <a:gd name="T74" fmla="*/ 28 w 142"/>
                <a:gd name="T75" fmla="*/ 105 h 97"/>
                <a:gd name="T76" fmla="*/ 32 w 142"/>
                <a:gd name="T77" fmla="*/ 105 h 97"/>
                <a:gd name="T78" fmla="*/ 36 w 142"/>
                <a:gd name="T79" fmla="*/ 105 h 97"/>
                <a:gd name="T80" fmla="*/ 36 w 142"/>
                <a:gd name="T81" fmla="*/ 109 h 97"/>
                <a:gd name="T82" fmla="*/ 0 w 142"/>
                <a:gd name="T83" fmla="*/ 109 h 97"/>
                <a:gd name="T84" fmla="*/ 0 w 142"/>
                <a:gd name="T85" fmla="*/ 105 h 97"/>
                <a:gd name="T86" fmla="*/ 4 w 142"/>
                <a:gd name="T87" fmla="*/ 105 h 97"/>
                <a:gd name="T88" fmla="*/ 10 w 142"/>
                <a:gd name="T89" fmla="*/ 105 h 97"/>
                <a:gd name="T90" fmla="*/ 14 w 142"/>
                <a:gd name="T91" fmla="*/ 101 h 97"/>
                <a:gd name="T92" fmla="*/ 18 w 142"/>
                <a:gd name="T93" fmla="*/ 101 h 97"/>
                <a:gd name="T94" fmla="*/ 22 w 142"/>
                <a:gd name="T95" fmla="*/ 91 h 97"/>
                <a:gd name="T96" fmla="*/ 46 w 142"/>
                <a:gd name="T97" fmla="*/ 8 h 97"/>
                <a:gd name="T98" fmla="*/ 40 w 142"/>
                <a:gd name="T99" fmla="*/ 4 h 97"/>
                <a:gd name="T100" fmla="*/ 40 w 142"/>
                <a:gd name="T101" fmla="*/ 4 h 97"/>
                <a:gd name="T102" fmla="*/ 36 w 142"/>
                <a:gd name="T103" fmla="*/ 4 h 97"/>
                <a:gd name="T104" fmla="*/ 32 w 142"/>
                <a:gd name="T105" fmla="*/ 4 h 97"/>
                <a:gd name="T106" fmla="*/ 32 w 142"/>
                <a:gd name="T107" fmla="*/ 0 h 97"/>
                <a:gd name="T108" fmla="*/ 58 w 142"/>
                <a:gd name="T109" fmla="*/ 0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
                <a:gd name="T166" fmla="*/ 0 h 97"/>
                <a:gd name="T167" fmla="*/ 142 w 142"/>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 h="97">
                  <a:moveTo>
                    <a:pt x="52" y="0"/>
                  </a:moveTo>
                  <a:lnTo>
                    <a:pt x="60" y="81"/>
                  </a:lnTo>
                  <a:lnTo>
                    <a:pt x="121" y="0"/>
                  </a:lnTo>
                  <a:lnTo>
                    <a:pt x="142" y="0"/>
                  </a:lnTo>
                  <a:lnTo>
                    <a:pt x="142" y="4"/>
                  </a:lnTo>
                  <a:lnTo>
                    <a:pt x="137" y="4"/>
                  </a:lnTo>
                  <a:lnTo>
                    <a:pt x="133" y="4"/>
                  </a:lnTo>
                  <a:lnTo>
                    <a:pt x="129" y="4"/>
                  </a:lnTo>
                  <a:lnTo>
                    <a:pt x="129" y="8"/>
                  </a:lnTo>
                  <a:lnTo>
                    <a:pt x="125" y="12"/>
                  </a:lnTo>
                  <a:lnTo>
                    <a:pt x="125" y="20"/>
                  </a:lnTo>
                  <a:lnTo>
                    <a:pt x="109" y="81"/>
                  </a:lnTo>
                  <a:lnTo>
                    <a:pt x="105" y="85"/>
                  </a:lnTo>
                  <a:lnTo>
                    <a:pt x="105" y="89"/>
                  </a:lnTo>
                  <a:lnTo>
                    <a:pt x="109" y="93"/>
                  </a:lnTo>
                  <a:lnTo>
                    <a:pt x="117" y="93"/>
                  </a:lnTo>
                  <a:lnTo>
                    <a:pt x="117" y="97"/>
                  </a:lnTo>
                  <a:lnTo>
                    <a:pt x="77" y="97"/>
                  </a:lnTo>
                  <a:lnTo>
                    <a:pt x="77" y="93"/>
                  </a:lnTo>
                  <a:lnTo>
                    <a:pt x="81" y="93"/>
                  </a:lnTo>
                  <a:lnTo>
                    <a:pt x="85" y="93"/>
                  </a:lnTo>
                  <a:lnTo>
                    <a:pt x="89" y="93"/>
                  </a:lnTo>
                  <a:lnTo>
                    <a:pt x="89" y="89"/>
                  </a:lnTo>
                  <a:lnTo>
                    <a:pt x="93" y="89"/>
                  </a:lnTo>
                  <a:lnTo>
                    <a:pt x="93" y="81"/>
                  </a:lnTo>
                  <a:lnTo>
                    <a:pt x="97" y="73"/>
                  </a:lnTo>
                  <a:lnTo>
                    <a:pt x="113" y="16"/>
                  </a:lnTo>
                  <a:lnTo>
                    <a:pt x="56" y="97"/>
                  </a:lnTo>
                  <a:lnTo>
                    <a:pt x="52" y="97"/>
                  </a:lnTo>
                  <a:lnTo>
                    <a:pt x="40" y="16"/>
                  </a:lnTo>
                  <a:lnTo>
                    <a:pt x="24" y="77"/>
                  </a:lnTo>
                  <a:lnTo>
                    <a:pt x="24" y="85"/>
                  </a:lnTo>
                  <a:lnTo>
                    <a:pt x="20" y="89"/>
                  </a:lnTo>
                  <a:lnTo>
                    <a:pt x="24" y="89"/>
                  </a:lnTo>
                  <a:lnTo>
                    <a:pt x="24" y="93"/>
                  </a:lnTo>
                  <a:lnTo>
                    <a:pt x="28" y="93"/>
                  </a:lnTo>
                  <a:lnTo>
                    <a:pt x="32" y="93"/>
                  </a:lnTo>
                  <a:lnTo>
                    <a:pt x="32" y="97"/>
                  </a:lnTo>
                  <a:lnTo>
                    <a:pt x="0" y="97"/>
                  </a:lnTo>
                  <a:lnTo>
                    <a:pt x="0" y="93"/>
                  </a:lnTo>
                  <a:lnTo>
                    <a:pt x="4" y="93"/>
                  </a:lnTo>
                  <a:lnTo>
                    <a:pt x="8" y="93"/>
                  </a:lnTo>
                  <a:lnTo>
                    <a:pt x="12" y="89"/>
                  </a:lnTo>
                  <a:lnTo>
                    <a:pt x="16" y="89"/>
                  </a:lnTo>
                  <a:lnTo>
                    <a:pt x="20" y="81"/>
                  </a:lnTo>
                  <a:lnTo>
                    <a:pt x="40" y="8"/>
                  </a:lnTo>
                  <a:lnTo>
                    <a:pt x="36" y="4"/>
                  </a:lnTo>
                  <a:lnTo>
                    <a:pt x="32" y="4"/>
                  </a:lnTo>
                  <a:lnTo>
                    <a:pt x="28" y="4"/>
                  </a:lnTo>
                  <a:lnTo>
                    <a:pt x="28" y="0"/>
                  </a:lnTo>
                  <a:lnTo>
                    <a:pt x="52" y="0"/>
                  </a:lnTo>
                  <a:close/>
                </a:path>
              </a:pathLst>
            </a:custGeom>
            <a:solidFill>
              <a:srgbClr val="000000"/>
            </a:solidFill>
            <a:ln w="0">
              <a:solidFill>
                <a:srgbClr val="000000"/>
              </a:solidFill>
              <a:round/>
              <a:headEnd/>
              <a:tailEnd/>
            </a:ln>
          </p:spPr>
          <p:txBody>
            <a:bodyPr/>
            <a:lstStyle/>
            <a:p>
              <a:endParaRPr lang="en-US"/>
            </a:p>
          </p:txBody>
        </p:sp>
        <p:sp>
          <p:nvSpPr>
            <p:cNvPr id="26757" name="Freeform 178"/>
            <p:cNvSpPr>
              <a:spLocks noEditPoints="1"/>
            </p:cNvSpPr>
            <p:nvPr/>
          </p:nvSpPr>
          <p:spPr bwMode="auto">
            <a:xfrm>
              <a:off x="5339" y="902"/>
              <a:ext cx="61" cy="68"/>
            </a:xfrm>
            <a:custGeom>
              <a:avLst/>
              <a:gdLst>
                <a:gd name="T0" fmla="*/ 15 w 57"/>
                <a:gd name="T1" fmla="*/ 40 h 64"/>
                <a:gd name="T2" fmla="*/ 15 w 57"/>
                <a:gd name="T3" fmla="*/ 45 h 64"/>
                <a:gd name="T4" fmla="*/ 15 w 57"/>
                <a:gd name="T5" fmla="*/ 45 h 64"/>
                <a:gd name="T6" fmla="*/ 19 w 57"/>
                <a:gd name="T7" fmla="*/ 54 h 64"/>
                <a:gd name="T8" fmla="*/ 19 w 57"/>
                <a:gd name="T9" fmla="*/ 58 h 64"/>
                <a:gd name="T10" fmla="*/ 24 w 57"/>
                <a:gd name="T11" fmla="*/ 63 h 64"/>
                <a:gd name="T12" fmla="*/ 33 w 57"/>
                <a:gd name="T13" fmla="*/ 63 h 64"/>
                <a:gd name="T14" fmla="*/ 37 w 57"/>
                <a:gd name="T15" fmla="*/ 63 h 64"/>
                <a:gd name="T16" fmla="*/ 43 w 57"/>
                <a:gd name="T17" fmla="*/ 63 h 64"/>
                <a:gd name="T18" fmla="*/ 47 w 57"/>
                <a:gd name="T19" fmla="*/ 58 h 64"/>
                <a:gd name="T20" fmla="*/ 56 w 57"/>
                <a:gd name="T21" fmla="*/ 50 h 64"/>
                <a:gd name="T22" fmla="*/ 61 w 57"/>
                <a:gd name="T23" fmla="*/ 54 h 64"/>
                <a:gd name="T24" fmla="*/ 47 w 57"/>
                <a:gd name="T25" fmla="*/ 63 h 64"/>
                <a:gd name="T26" fmla="*/ 37 w 57"/>
                <a:gd name="T27" fmla="*/ 72 h 64"/>
                <a:gd name="T28" fmla="*/ 24 w 57"/>
                <a:gd name="T29" fmla="*/ 72 h 64"/>
                <a:gd name="T30" fmla="*/ 15 w 57"/>
                <a:gd name="T31" fmla="*/ 72 h 64"/>
                <a:gd name="T32" fmla="*/ 4 w 57"/>
                <a:gd name="T33" fmla="*/ 68 h 64"/>
                <a:gd name="T34" fmla="*/ 0 w 57"/>
                <a:gd name="T35" fmla="*/ 58 h 64"/>
                <a:gd name="T36" fmla="*/ 0 w 57"/>
                <a:gd name="T37" fmla="*/ 50 h 64"/>
                <a:gd name="T38" fmla="*/ 4 w 57"/>
                <a:gd name="T39" fmla="*/ 36 h 64"/>
                <a:gd name="T40" fmla="*/ 11 w 57"/>
                <a:gd name="T41" fmla="*/ 27 h 64"/>
                <a:gd name="T42" fmla="*/ 15 w 57"/>
                <a:gd name="T43" fmla="*/ 14 h 64"/>
                <a:gd name="T44" fmla="*/ 29 w 57"/>
                <a:gd name="T45" fmla="*/ 4 h 64"/>
                <a:gd name="T46" fmla="*/ 37 w 57"/>
                <a:gd name="T47" fmla="*/ 0 h 64"/>
                <a:gd name="T48" fmla="*/ 47 w 57"/>
                <a:gd name="T49" fmla="*/ 0 h 64"/>
                <a:gd name="T50" fmla="*/ 56 w 57"/>
                <a:gd name="T51" fmla="*/ 0 h 64"/>
                <a:gd name="T52" fmla="*/ 61 w 57"/>
                <a:gd name="T53" fmla="*/ 4 h 64"/>
                <a:gd name="T54" fmla="*/ 65 w 57"/>
                <a:gd name="T55" fmla="*/ 4 h 64"/>
                <a:gd name="T56" fmla="*/ 65 w 57"/>
                <a:gd name="T57" fmla="*/ 10 h 64"/>
                <a:gd name="T58" fmla="*/ 65 w 57"/>
                <a:gd name="T59" fmla="*/ 18 h 64"/>
                <a:gd name="T60" fmla="*/ 61 w 57"/>
                <a:gd name="T61" fmla="*/ 22 h 64"/>
                <a:gd name="T62" fmla="*/ 51 w 57"/>
                <a:gd name="T63" fmla="*/ 32 h 64"/>
                <a:gd name="T64" fmla="*/ 43 w 57"/>
                <a:gd name="T65" fmla="*/ 36 h 64"/>
                <a:gd name="T66" fmla="*/ 29 w 57"/>
                <a:gd name="T67" fmla="*/ 40 h 64"/>
                <a:gd name="T68" fmla="*/ 15 w 57"/>
                <a:gd name="T69" fmla="*/ 40 h 64"/>
                <a:gd name="T70" fmla="*/ 15 w 57"/>
                <a:gd name="T71" fmla="*/ 36 h 64"/>
                <a:gd name="T72" fmla="*/ 29 w 57"/>
                <a:gd name="T73" fmla="*/ 36 h 64"/>
                <a:gd name="T74" fmla="*/ 33 w 57"/>
                <a:gd name="T75" fmla="*/ 32 h 64"/>
                <a:gd name="T76" fmla="*/ 43 w 57"/>
                <a:gd name="T77" fmla="*/ 27 h 64"/>
                <a:gd name="T78" fmla="*/ 47 w 57"/>
                <a:gd name="T79" fmla="*/ 22 h 64"/>
                <a:gd name="T80" fmla="*/ 51 w 57"/>
                <a:gd name="T81" fmla="*/ 18 h 64"/>
                <a:gd name="T82" fmla="*/ 51 w 57"/>
                <a:gd name="T83" fmla="*/ 10 h 64"/>
                <a:gd name="T84" fmla="*/ 51 w 57"/>
                <a:gd name="T85" fmla="*/ 10 h 64"/>
                <a:gd name="T86" fmla="*/ 51 w 57"/>
                <a:gd name="T87" fmla="*/ 4 h 64"/>
                <a:gd name="T88" fmla="*/ 47 w 57"/>
                <a:gd name="T89" fmla="*/ 4 h 64"/>
                <a:gd name="T90" fmla="*/ 47 w 57"/>
                <a:gd name="T91" fmla="*/ 0 h 64"/>
                <a:gd name="T92" fmla="*/ 37 w 57"/>
                <a:gd name="T93" fmla="*/ 4 h 64"/>
                <a:gd name="T94" fmla="*/ 29 w 57"/>
                <a:gd name="T95" fmla="*/ 10 h 64"/>
                <a:gd name="T96" fmla="*/ 24 w 57"/>
                <a:gd name="T97" fmla="*/ 22 h 64"/>
                <a:gd name="T98" fmla="*/ 15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3" y="36"/>
                  </a:moveTo>
                  <a:lnTo>
                    <a:pt x="13" y="40"/>
                  </a:lnTo>
                  <a:lnTo>
                    <a:pt x="17" y="48"/>
                  </a:lnTo>
                  <a:lnTo>
                    <a:pt x="17" y="52"/>
                  </a:lnTo>
                  <a:lnTo>
                    <a:pt x="21" y="56"/>
                  </a:lnTo>
                  <a:lnTo>
                    <a:pt x="29" y="56"/>
                  </a:lnTo>
                  <a:lnTo>
                    <a:pt x="33" y="56"/>
                  </a:lnTo>
                  <a:lnTo>
                    <a:pt x="37" y="56"/>
                  </a:lnTo>
                  <a:lnTo>
                    <a:pt x="41" y="52"/>
                  </a:lnTo>
                  <a:lnTo>
                    <a:pt x="49" y="44"/>
                  </a:lnTo>
                  <a:lnTo>
                    <a:pt x="53" y="48"/>
                  </a:lnTo>
                  <a:lnTo>
                    <a:pt x="41" y="56"/>
                  </a:lnTo>
                  <a:lnTo>
                    <a:pt x="33" y="64"/>
                  </a:lnTo>
                  <a:lnTo>
                    <a:pt x="21" y="64"/>
                  </a:lnTo>
                  <a:lnTo>
                    <a:pt x="13" y="64"/>
                  </a:lnTo>
                  <a:lnTo>
                    <a:pt x="4" y="60"/>
                  </a:lnTo>
                  <a:lnTo>
                    <a:pt x="0" y="52"/>
                  </a:lnTo>
                  <a:lnTo>
                    <a:pt x="0" y="44"/>
                  </a:lnTo>
                  <a:lnTo>
                    <a:pt x="4" y="32"/>
                  </a:lnTo>
                  <a:lnTo>
                    <a:pt x="9" y="24"/>
                  </a:lnTo>
                  <a:lnTo>
                    <a:pt x="13" y="12"/>
                  </a:lnTo>
                  <a:lnTo>
                    <a:pt x="25" y="4"/>
                  </a:lnTo>
                  <a:lnTo>
                    <a:pt x="33" y="0"/>
                  </a:lnTo>
                  <a:lnTo>
                    <a:pt x="41" y="0"/>
                  </a:lnTo>
                  <a:lnTo>
                    <a:pt x="49" y="0"/>
                  </a:lnTo>
                  <a:lnTo>
                    <a:pt x="53" y="4"/>
                  </a:lnTo>
                  <a:lnTo>
                    <a:pt x="57" y="4"/>
                  </a:lnTo>
                  <a:lnTo>
                    <a:pt x="57" y="8"/>
                  </a:lnTo>
                  <a:lnTo>
                    <a:pt x="57" y="16"/>
                  </a:lnTo>
                  <a:lnTo>
                    <a:pt x="53" y="20"/>
                  </a:lnTo>
                  <a:lnTo>
                    <a:pt x="45" y="28"/>
                  </a:lnTo>
                  <a:lnTo>
                    <a:pt x="37" y="32"/>
                  </a:lnTo>
                  <a:lnTo>
                    <a:pt x="25" y="36"/>
                  </a:lnTo>
                  <a:lnTo>
                    <a:pt x="13" y="36"/>
                  </a:lnTo>
                  <a:close/>
                  <a:moveTo>
                    <a:pt x="13" y="32"/>
                  </a:moveTo>
                  <a:lnTo>
                    <a:pt x="25" y="32"/>
                  </a:lnTo>
                  <a:lnTo>
                    <a:pt x="29" y="28"/>
                  </a:lnTo>
                  <a:lnTo>
                    <a:pt x="37" y="24"/>
                  </a:lnTo>
                  <a:lnTo>
                    <a:pt x="41" y="20"/>
                  </a:lnTo>
                  <a:lnTo>
                    <a:pt x="45" y="16"/>
                  </a:lnTo>
                  <a:lnTo>
                    <a:pt x="45" y="8"/>
                  </a:lnTo>
                  <a:lnTo>
                    <a:pt x="45" y="4"/>
                  </a:lnTo>
                  <a:lnTo>
                    <a:pt x="41" y="4"/>
                  </a:lnTo>
                  <a:lnTo>
                    <a:pt x="41" y="0"/>
                  </a:lnTo>
                  <a:lnTo>
                    <a:pt x="33" y="4"/>
                  </a:lnTo>
                  <a:lnTo>
                    <a:pt x="25" y="8"/>
                  </a:lnTo>
                  <a:lnTo>
                    <a:pt x="21" y="20"/>
                  </a:lnTo>
                  <a:lnTo>
                    <a:pt x="13" y="32"/>
                  </a:lnTo>
                  <a:close/>
                </a:path>
              </a:pathLst>
            </a:custGeom>
            <a:solidFill>
              <a:srgbClr val="000000"/>
            </a:solidFill>
            <a:ln w="0">
              <a:solidFill>
                <a:srgbClr val="000000"/>
              </a:solidFill>
              <a:round/>
              <a:headEnd/>
              <a:tailEnd/>
            </a:ln>
          </p:spPr>
          <p:txBody>
            <a:bodyPr/>
            <a:lstStyle/>
            <a:p>
              <a:endParaRPr lang="en-US"/>
            </a:p>
          </p:txBody>
        </p:sp>
        <p:sp>
          <p:nvSpPr>
            <p:cNvPr id="26758" name="Freeform 179"/>
            <p:cNvSpPr>
              <a:spLocks noEditPoints="1"/>
            </p:cNvSpPr>
            <p:nvPr/>
          </p:nvSpPr>
          <p:spPr bwMode="auto">
            <a:xfrm>
              <a:off x="5409" y="902"/>
              <a:ext cx="73" cy="68"/>
            </a:xfrm>
            <a:custGeom>
              <a:avLst/>
              <a:gdLst>
                <a:gd name="T0" fmla="*/ 63 w 69"/>
                <a:gd name="T1" fmla="*/ 54 h 64"/>
                <a:gd name="T2" fmla="*/ 59 w 69"/>
                <a:gd name="T3" fmla="*/ 63 h 64"/>
                <a:gd name="T4" fmla="*/ 59 w 69"/>
                <a:gd name="T5" fmla="*/ 63 h 64"/>
                <a:gd name="T6" fmla="*/ 59 w 69"/>
                <a:gd name="T7" fmla="*/ 68 h 64"/>
                <a:gd name="T8" fmla="*/ 63 w 69"/>
                <a:gd name="T9" fmla="*/ 68 h 64"/>
                <a:gd name="T10" fmla="*/ 69 w 69"/>
                <a:gd name="T11" fmla="*/ 63 h 64"/>
                <a:gd name="T12" fmla="*/ 73 w 69"/>
                <a:gd name="T13" fmla="*/ 58 h 64"/>
                <a:gd name="T14" fmla="*/ 63 w 69"/>
                <a:gd name="T15" fmla="*/ 68 h 64"/>
                <a:gd name="T16" fmla="*/ 55 w 69"/>
                <a:gd name="T17" fmla="*/ 72 h 64"/>
                <a:gd name="T18" fmla="*/ 51 w 69"/>
                <a:gd name="T19" fmla="*/ 72 h 64"/>
                <a:gd name="T20" fmla="*/ 51 w 69"/>
                <a:gd name="T21" fmla="*/ 68 h 64"/>
                <a:gd name="T22" fmla="*/ 51 w 69"/>
                <a:gd name="T23" fmla="*/ 58 h 64"/>
                <a:gd name="T24" fmla="*/ 41 w 69"/>
                <a:gd name="T25" fmla="*/ 63 h 64"/>
                <a:gd name="T26" fmla="*/ 23 w 69"/>
                <a:gd name="T27" fmla="*/ 72 h 64"/>
                <a:gd name="T28" fmla="*/ 8 w 69"/>
                <a:gd name="T29" fmla="*/ 72 h 64"/>
                <a:gd name="T30" fmla="*/ 4 w 69"/>
                <a:gd name="T31" fmla="*/ 63 h 64"/>
                <a:gd name="T32" fmla="*/ 4 w 69"/>
                <a:gd name="T33" fmla="*/ 40 h 64"/>
                <a:gd name="T34" fmla="*/ 18 w 69"/>
                <a:gd name="T35" fmla="*/ 14 h 64"/>
                <a:gd name="T36" fmla="*/ 41 w 69"/>
                <a:gd name="T37" fmla="*/ 0 h 64"/>
                <a:gd name="T38" fmla="*/ 55 w 69"/>
                <a:gd name="T39" fmla="*/ 0 h 64"/>
                <a:gd name="T40" fmla="*/ 59 w 69"/>
                <a:gd name="T41" fmla="*/ 4 h 64"/>
                <a:gd name="T42" fmla="*/ 63 w 69"/>
                <a:gd name="T43" fmla="*/ 0 h 64"/>
                <a:gd name="T44" fmla="*/ 51 w 69"/>
                <a:gd name="T45" fmla="*/ 0 h 64"/>
                <a:gd name="T46" fmla="*/ 37 w 69"/>
                <a:gd name="T47" fmla="*/ 10 h 64"/>
                <a:gd name="T48" fmla="*/ 23 w 69"/>
                <a:gd name="T49" fmla="*/ 27 h 64"/>
                <a:gd name="T50" fmla="*/ 14 w 69"/>
                <a:gd name="T51" fmla="*/ 54 h 64"/>
                <a:gd name="T52" fmla="*/ 18 w 69"/>
                <a:gd name="T53" fmla="*/ 63 h 64"/>
                <a:gd name="T54" fmla="*/ 28 w 69"/>
                <a:gd name="T55" fmla="*/ 63 h 64"/>
                <a:gd name="T56" fmla="*/ 45 w 69"/>
                <a:gd name="T57" fmla="*/ 50 h 64"/>
                <a:gd name="T58" fmla="*/ 59 w 69"/>
                <a:gd name="T59" fmla="*/ 14 h 64"/>
                <a:gd name="T60" fmla="*/ 55 w 69"/>
                <a:gd name="T61" fmla="*/ 4 h 64"/>
                <a:gd name="T62" fmla="*/ 51 w 69"/>
                <a:gd name="T63" fmla="*/ 0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4"/>
                <a:gd name="T98" fmla="*/ 69 w 69"/>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4">
                  <a:moveTo>
                    <a:pt x="69" y="0"/>
                  </a:moveTo>
                  <a:lnTo>
                    <a:pt x="57" y="48"/>
                  </a:lnTo>
                  <a:lnTo>
                    <a:pt x="53" y="56"/>
                  </a:lnTo>
                  <a:lnTo>
                    <a:pt x="53" y="60"/>
                  </a:lnTo>
                  <a:lnTo>
                    <a:pt x="57" y="60"/>
                  </a:lnTo>
                  <a:lnTo>
                    <a:pt x="57" y="56"/>
                  </a:lnTo>
                  <a:lnTo>
                    <a:pt x="61" y="56"/>
                  </a:lnTo>
                  <a:lnTo>
                    <a:pt x="61" y="48"/>
                  </a:lnTo>
                  <a:lnTo>
                    <a:pt x="65" y="52"/>
                  </a:lnTo>
                  <a:lnTo>
                    <a:pt x="61" y="56"/>
                  </a:lnTo>
                  <a:lnTo>
                    <a:pt x="57" y="60"/>
                  </a:lnTo>
                  <a:lnTo>
                    <a:pt x="53" y="64"/>
                  </a:lnTo>
                  <a:lnTo>
                    <a:pt x="49" y="64"/>
                  </a:lnTo>
                  <a:lnTo>
                    <a:pt x="45" y="64"/>
                  </a:lnTo>
                  <a:lnTo>
                    <a:pt x="45" y="60"/>
                  </a:lnTo>
                  <a:lnTo>
                    <a:pt x="45" y="56"/>
                  </a:lnTo>
                  <a:lnTo>
                    <a:pt x="45" y="52"/>
                  </a:lnTo>
                  <a:lnTo>
                    <a:pt x="45" y="44"/>
                  </a:lnTo>
                  <a:lnTo>
                    <a:pt x="37" y="56"/>
                  </a:lnTo>
                  <a:lnTo>
                    <a:pt x="29" y="60"/>
                  </a:lnTo>
                  <a:lnTo>
                    <a:pt x="21" y="64"/>
                  </a:lnTo>
                  <a:lnTo>
                    <a:pt x="16" y="64"/>
                  </a:lnTo>
                  <a:lnTo>
                    <a:pt x="8" y="64"/>
                  </a:lnTo>
                  <a:lnTo>
                    <a:pt x="4" y="60"/>
                  </a:lnTo>
                  <a:lnTo>
                    <a:pt x="4" y="56"/>
                  </a:lnTo>
                  <a:lnTo>
                    <a:pt x="0" y="48"/>
                  </a:lnTo>
                  <a:lnTo>
                    <a:pt x="4" y="36"/>
                  </a:lnTo>
                  <a:lnTo>
                    <a:pt x="8" y="24"/>
                  </a:lnTo>
                  <a:lnTo>
                    <a:pt x="16" y="12"/>
                  </a:lnTo>
                  <a:lnTo>
                    <a:pt x="29" y="4"/>
                  </a:lnTo>
                  <a:lnTo>
                    <a:pt x="37" y="0"/>
                  </a:lnTo>
                  <a:lnTo>
                    <a:pt x="45" y="0"/>
                  </a:lnTo>
                  <a:lnTo>
                    <a:pt x="49" y="0"/>
                  </a:lnTo>
                  <a:lnTo>
                    <a:pt x="53" y="0"/>
                  </a:lnTo>
                  <a:lnTo>
                    <a:pt x="53" y="4"/>
                  </a:lnTo>
                  <a:lnTo>
                    <a:pt x="57" y="8"/>
                  </a:lnTo>
                  <a:lnTo>
                    <a:pt x="57" y="0"/>
                  </a:lnTo>
                  <a:lnTo>
                    <a:pt x="69" y="0"/>
                  </a:lnTo>
                  <a:close/>
                  <a:moveTo>
                    <a:pt x="45" y="0"/>
                  </a:moveTo>
                  <a:lnTo>
                    <a:pt x="41" y="4"/>
                  </a:lnTo>
                  <a:lnTo>
                    <a:pt x="33" y="8"/>
                  </a:lnTo>
                  <a:lnTo>
                    <a:pt x="25" y="16"/>
                  </a:lnTo>
                  <a:lnTo>
                    <a:pt x="21" y="24"/>
                  </a:lnTo>
                  <a:lnTo>
                    <a:pt x="16" y="36"/>
                  </a:lnTo>
                  <a:lnTo>
                    <a:pt x="12" y="48"/>
                  </a:lnTo>
                  <a:lnTo>
                    <a:pt x="16" y="52"/>
                  </a:lnTo>
                  <a:lnTo>
                    <a:pt x="16" y="56"/>
                  </a:lnTo>
                  <a:lnTo>
                    <a:pt x="21" y="56"/>
                  </a:lnTo>
                  <a:lnTo>
                    <a:pt x="25" y="56"/>
                  </a:lnTo>
                  <a:lnTo>
                    <a:pt x="33" y="56"/>
                  </a:lnTo>
                  <a:lnTo>
                    <a:pt x="41" y="44"/>
                  </a:lnTo>
                  <a:lnTo>
                    <a:pt x="49" y="28"/>
                  </a:lnTo>
                  <a:lnTo>
                    <a:pt x="53" y="12"/>
                  </a:lnTo>
                  <a:lnTo>
                    <a:pt x="53" y="8"/>
                  </a:lnTo>
                  <a:lnTo>
                    <a:pt x="49" y="4"/>
                  </a:lnTo>
                  <a:lnTo>
                    <a:pt x="45" y="0"/>
                  </a:lnTo>
                  <a:close/>
                </a:path>
              </a:pathLst>
            </a:custGeom>
            <a:solidFill>
              <a:srgbClr val="000000"/>
            </a:solidFill>
            <a:ln w="0">
              <a:solidFill>
                <a:srgbClr val="000000"/>
              </a:solidFill>
              <a:round/>
              <a:headEnd/>
              <a:tailEnd/>
            </a:ln>
          </p:spPr>
          <p:txBody>
            <a:bodyPr/>
            <a:lstStyle/>
            <a:p>
              <a:endParaRPr lang="en-US"/>
            </a:p>
          </p:txBody>
        </p:sp>
        <p:sp>
          <p:nvSpPr>
            <p:cNvPr id="26759" name="Freeform 180"/>
            <p:cNvSpPr>
              <a:spLocks/>
            </p:cNvSpPr>
            <p:nvPr/>
          </p:nvSpPr>
          <p:spPr bwMode="auto">
            <a:xfrm>
              <a:off x="5486" y="880"/>
              <a:ext cx="40" cy="90"/>
            </a:xfrm>
            <a:custGeom>
              <a:avLst/>
              <a:gdLst>
                <a:gd name="T0" fmla="*/ 39 w 37"/>
                <a:gd name="T1" fmla="*/ 0 h 85"/>
                <a:gd name="T2" fmla="*/ 28 w 37"/>
                <a:gd name="T3" fmla="*/ 23 h 85"/>
                <a:gd name="T4" fmla="*/ 43 w 37"/>
                <a:gd name="T5" fmla="*/ 23 h 85"/>
                <a:gd name="T6" fmla="*/ 43 w 37"/>
                <a:gd name="T7" fmla="*/ 28 h 85"/>
                <a:gd name="T8" fmla="*/ 28 w 37"/>
                <a:gd name="T9" fmla="*/ 28 h 85"/>
                <a:gd name="T10" fmla="*/ 14 w 37"/>
                <a:gd name="T11" fmla="*/ 77 h 85"/>
                <a:gd name="T12" fmla="*/ 14 w 37"/>
                <a:gd name="T13" fmla="*/ 82 h 85"/>
                <a:gd name="T14" fmla="*/ 14 w 37"/>
                <a:gd name="T15" fmla="*/ 87 h 85"/>
                <a:gd name="T16" fmla="*/ 14 w 37"/>
                <a:gd name="T17" fmla="*/ 87 h 85"/>
                <a:gd name="T18" fmla="*/ 14 w 37"/>
                <a:gd name="T19" fmla="*/ 91 h 85"/>
                <a:gd name="T20" fmla="*/ 14 w 37"/>
                <a:gd name="T21" fmla="*/ 91 h 85"/>
                <a:gd name="T22" fmla="*/ 14 w 37"/>
                <a:gd name="T23" fmla="*/ 91 h 85"/>
                <a:gd name="T24" fmla="*/ 14 w 37"/>
                <a:gd name="T25" fmla="*/ 91 h 85"/>
                <a:gd name="T26" fmla="*/ 18 w 37"/>
                <a:gd name="T27" fmla="*/ 87 h 85"/>
                <a:gd name="T28" fmla="*/ 18 w 37"/>
                <a:gd name="T29" fmla="*/ 82 h 85"/>
                <a:gd name="T30" fmla="*/ 28 w 37"/>
                <a:gd name="T31" fmla="*/ 77 h 85"/>
                <a:gd name="T32" fmla="*/ 28 w 37"/>
                <a:gd name="T33" fmla="*/ 77 h 85"/>
                <a:gd name="T34" fmla="*/ 24 w 37"/>
                <a:gd name="T35" fmla="*/ 87 h 85"/>
                <a:gd name="T36" fmla="*/ 14 w 37"/>
                <a:gd name="T37" fmla="*/ 95 h 85"/>
                <a:gd name="T38" fmla="*/ 10 w 37"/>
                <a:gd name="T39" fmla="*/ 95 h 85"/>
                <a:gd name="T40" fmla="*/ 4 w 37"/>
                <a:gd name="T41" fmla="*/ 95 h 85"/>
                <a:gd name="T42" fmla="*/ 4 w 37"/>
                <a:gd name="T43" fmla="*/ 95 h 85"/>
                <a:gd name="T44" fmla="*/ 0 w 37"/>
                <a:gd name="T45" fmla="*/ 95 h 85"/>
                <a:gd name="T46" fmla="*/ 0 w 37"/>
                <a:gd name="T47" fmla="*/ 91 h 85"/>
                <a:gd name="T48" fmla="*/ 0 w 37"/>
                <a:gd name="T49" fmla="*/ 91 h 85"/>
                <a:gd name="T50" fmla="*/ 0 w 37"/>
                <a:gd name="T51" fmla="*/ 82 h 85"/>
                <a:gd name="T52" fmla="*/ 0 w 37"/>
                <a:gd name="T53" fmla="*/ 77 h 85"/>
                <a:gd name="T54" fmla="*/ 14 w 37"/>
                <a:gd name="T55" fmla="*/ 28 h 85"/>
                <a:gd name="T56" fmla="*/ 4 w 37"/>
                <a:gd name="T57" fmla="*/ 28 h 85"/>
                <a:gd name="T58" fmla="*/ 4 w 37"/>
                <a:gd name="T59" fmla="*/ 23 h 85"/>
                <a:gd name="T60" fmla="*/ 14 w 37"/>
                <a:gd name="T61" fmla="*/ 23 h 85"/>
                <a:gd name="T62" fmla="*/ 18 w 37"/>
                <a:gd name="T63" fmla="*/ 19 h 85"/>
                <a:gd name="T64" fmla="*/ 24 w 37"/>
                <a:gd name="T65" fmla="*/ 14 h 85"/>
                <a:gd name="T66" fmla="*/ 34 w 37"/>
                <a:gd name="T67" fmla="*/ 0 h 85"/>
                <a:gd name="T68" fmla="*/ 39 w 37"/>
                <a:gd name="T69" fmla="*/ 0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
                <a:gd name="T106" fmla="*/ 0 h 85"/>
                <a:gd name="T107" fmla="*/ 37 w 37"/>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 h="85">
                  <a:moveTo>
                    <a:pt x="33" y="0"/>
                  </a:moveTo>
                  <a:lnTo>
                    <a:pt x="24" y="21"/>
                  </a:lnTo>
                  <a:lnTo>
                    <a:pt x="37" y="21"/>
                  </a:lnTo>
                  <a:lnTo>
                    <a:pt x="37" y="25"/>
                  </a:lnTo>
                  <a:lnTo>
                    <a:pt x="24" y="25"/>
                  </a:lnTo>
                  <a:lnTo>
                    <a:pt x="12" y="69"/>
                  </a:lnTo>
                  <a:lnTo>
                    <a:pt x="12" y="73"/>
                  </a:lnTo>
                  <a:lnTo>
                    <a:pt x="12" y="77"/>
                  </a:lnTo>
                  <a:lnTo>
                    <a:pt x="12" y="81"/>
                  </a:lnTo>
                  <a:lnTo>
                    <a:pt x="16" y="77"/>
                  </a:lnTo>
                  <a:lnTo>
                    <a:pt x="16" y="73"/>
                  </a:lnTo>
                  <a:lnTo>
                    <a:pt x="24" y="69"/>
                  </a:lnTo>
                  <a:lnTo>
                    <a:pt x="20" y="77"/>
                  </a:lnTo>
                  <a:lnTo>
                    <a:pt x="12" y="85"/>
                  </a:lnTo>
                  <a:lnTo>
                    <a:pt x="8" y="85"/>
                  </a:lnTo>
                  <a:lnTo>
                    <a:pt x="4" y="85"/>
                  </a:lnTo>
                  <a:lnTo>
                    <a:pt x="0" y="85"/>
                  </a:lnTo>
                  <a:lnTo>
                    <a:pt x="0" y="81"/>
                  </a:lnTo>
                  <a:lnTo>
                    <a:pt x="0" y="73"/>
                  </a:lnTo>
                  <a:lnTo>
                    <a:pt x="0" y="69"/>
                  </a:lnTo>
                  <a:lnTo>
                    <a:pt x="12" y="25"/>
                  </a:lnTo>
                  <a:lnTo>
                    <a:pt x="4" y="25"/>
                  </a:lnTo>
                  <a:lnTo>
                    <a:pt x="4" y="21"/>
                  </a:lnTo>
                  <a:lnTo>
                    <a:pt x="12" y="21"/>
                  </a:lnTo>
                  <a:lnTo>
                    <a:pt x="16" y="17"/>
                  </a:lnTo>
                  <a:lnTo>
                    <a:pt x="20" y="12"/>
                  </a:lnTo>
                  <a:lnTo>
                    <a:pt x="29" y="0"/>
                  </a:lnTo>
                  <a:lnTo>
                    <a:pt x="33" y="0"/>
                  </a:lnTo>
                  <a:close/>
                </a:path>
              </a:pathLst>
            </a:custGeom>
            <a:solidFill>
              <a:srgbClr val="000000"/>
            </a:solidFill>
            <a:ln w="0">
              <a:solidFill>
                <a:srgbClr val="000000"/>
              </a:solidFill>
              <a:round/>
              <a:headEnd/>
              <a:tailEnd/>
            </a:ln>
          </p:spPr>
          <p:txBody>
            <a:bodyPr/>
            <a:lstStyle/>
            <a:p>
              <a:endParaRPr lang="en-US"/>
            </a:p>
          </p:txBody>
        </p:sp>
        <p:pic>
          <p:nvPicPr>
            <p:cNvPr id="26760" name="Picture 181"/>
            <p:cNvPicPr>
              <a:picLocks noChangeAspect="1" noChangeArrowheads="1"/>
            </p:cNvPicPr>
            <p:nvPr/>
          </p:nvPicPr>
          <p:blipFill>
            <a:blip r:embed="rId12" cstate="print"/>
            <a:srcRect/>
            <a:stretch>
              <a:fillRect/>
            </a:stretch>
          </p:blipFill>
          <p:spPr bwMode="auto">
            <a:xfrm>
              <a:off x="5543" y="858"/>
              <a:ext cx="34" cy="151"/>
            </a:xfrm>
            <a:prstGeom prst="rect">
              <a:avLst/>
            </a:prstGeom>
            <a:noFill/>
            <a:ln w="9525">
              <a:noFill/>
              <a:miter lim="800000"/>
              <a:headEnd/>
              <a:tailEnd/>
            </a:ln>
          </p:spPr>
        </p:pic>
        <p:pic>
          <p:nvPicPr>
            <p:cNvPr id="26761" name="Picture 182"/>
            <p:cNvPicPr>
              <a:picLocks noChangeAspect="1" noChangeArrowheads="1"/>
            </p:cNvPicPr>
            <p:nvPr/>
          </p:nvPicPr>
          <p:blipFill>
            <a:blip r:embed="rId13" cstate="print"/>
            <a:srcRect/>
            <a:stretch>
              <a:fillRect/>
            </a:stretch>
          </p:blipFill>
          <p:spPr bwMode="auto">
            <a:xfrm>
              <a:off x="5543" y="858"/>
              <a:ext cx="34" cy="151"/>
            </a:xfrm>
            <a:prstGeom prst="rect">
              <a:avLst/>
            </a:prstGeom>
            <a:noFill/>
            <a:ln w="9525">
              <a:noFill/>
              <a:miter lim="800000"/>
              <a:headEnd/>
              <a:tailEnd/>
            </a:ln>
          </p:spPr>
        </p:pic>
        <p:sp>
          <p:nvSpPr>
            <p:cNvPr id="26762" name="Rectangle 183"/>
            <p:cNvSpPr>
              <a:spLocks noChangeArrowheads="1"/>
            </p:cNvSpPr>
            <p:nvPr/>
          </p:nvSpPr>
          <p:spPr bwMode="auto">
            <a:xfrm>
              <a:off x="2208" y="816"/>
              <a:ext cx="3408" cy="240"/>
            </a:xfrm>
            <a:prstGeom prst="rect">
              <a:avLst/>
            </a:prstGeom>
            <a:noFill/>
            <a:ln w="38100">
              <a:solidFill>
                <a:schemeClr val="accent2"/>
              </a:solidFill>
              <a:miter lim="800000"/>
              <a:headEnd/>
              <a:tailEnd/>
            </a:ln>
          </p:spPr>
          <p:txBody>
            <a:bodyPr wrap="none" anchor="ctr"/>
            <a:lstStyle/>
            <a:p>
              <a:endParaRPr lang="en-US"/>
            </a:p>
          </p:txBody>
        </p:sp>
        <p:sp>
          <p:nvSpPr>
            <p:cNvPr id="26763" name="Text Box 184"/>
            <p:cNvSpPr txBox="1">
              <a:spLocks noChangeArrowheads="1"/>
            </p:cNvSpPr>
            <p:nvPr/>
          </p:nvSpPr>
          <p:spPr bwMode="auto">
            <a:xfrm>
              <a:off x="2336" y="784"/>
              <a:ext cx="173" cy="231"/>
            </a:xfrm>
            <a:prstGeom prst="rect">
              <a:avLst/>
            </a:prstGeom>
            <a:noFill/>
            <a:ln w="38100">
              <a:noFill/>
              <a:miter lim="800000"/>
              <a:headEnd/>
              <a:tailEnd/>
            </a:ln>
          </p:spPr>
          <p:txBody>
            <a:bodyPr>
              <a:spAutoFit/>
            </a:bodyPr>
            <a:lstStyle/>
            <a:p>
              <a:r>
                <a:rPr lang="en-US" sz="1800" b="1" i="1"/>
                <a:t>y</a:t>
              </a:r>
              <a:endParaRPr lang="en-US" sz="1800" b="1"/>
            </a:p>
          </p:txBody>
        </p:sp>
        <p:sp>
          <p:nvSpPr>
            <p:cNvPr id="26764" name="Text Box 185"/>
            <p:cNvSpPr txBox="1">
              <a:spLocks noChangeArrowheads="1"/>
            </p:cNvSpPr>
            <p:nvPr/>
          </p:nvSpPr>
          <p:spPr bwMode="auto">
            <a:xfrm>
              <a:off x="4264" y="792"/>
              <a:ext cx="173" cy="231"/>
            </a:xfrm>
            <a:prstGeom prst="rect">
              <a:avLst/>
            </a:prstGeom>
            <a:noFill/>
            <a:ln w="38100">
              <a:noFill/>
              <a:miter lim="800000"/>
              <a:headEnd/>
              <a:tailEnd/>
            </a:ln>
          </p:spPr>
          <p:txBody>
            <a:bodyPr>
              <a:spAutoFit/>
            </a:bodyPr>
            <a:lstStyle/>
            <a:p>
              <a:r>
                <a:rPr lang="en-US" sz="1800" b="1" i="1"/>
                <a:t>y</a:t>
              </a:r>
              <a:endParaRPr lang="en-US" sz="1800" b="1"/>
            </a:p>
          </p:txBody>
        </p:sp>
      </p:grpSp>
      <p:sp>
        <p:nvSpPr>
          <p:cNvPr id="789690" name="Text Box 186"/>
          <p:cNvSpPr txBox="1">
            <a:spLocks noChangeArrowheads="1"/>
          </p:cNvSpPr>
          <p:nvPr/>
        </p:nvSpPr>
        <p:spPr bwMode="auto">
          <a:xfrm>
            <a:off x="2057400" y="2362200"/>
            <a:ext cx="492125" cy="374650"/>
          </a:xfrm>
          <a:prstGeom prst="rect">
            <a:avLst/>
          </a:prstGeom>
          <a:noFill/>
          <a:ln w="38100">
            <a:solidFill>
              <a:schemeClr val="accent2"/>
            </a:solidFill>
            <a:miter lim="800000"/>
            <a:headEnd/>
            <a:tailEnd/>
          </a:ln>
        </p:spPr>
        <p:txBody>
          <a:bodyPr wrap="none">
            <a:spAutoFit/>
          </a:bodyPr>
          <a:lstStyle/>
          <a:p>
            <a:r>
              <a:rPr lang="en-US" b="1" i="1"/>
              <a:t>AC</a:t>
            </a:r>
            <a:endParaRPr lang="en-US" b="1"/>
          </a:p>
        </p:txBody>
      </p:sp>
      <p:sp>
        <p:nvSpPr>
          <p:cNvPr id="190" name="Text Box 186"/>
          <p:cNvSpPr txBox="1">
            <a:spLocks noChangeArrowheads="1"/>
          </p:cNvSpPr>
          <p:nvPr/>
        </p:nvSpPr>
        <p:spPr bwMode="auto">
          <a:xfrm>
            <a:off x="1752600" y="1295400"/>
            <a:ext cx="492125" cy="374650"/>
          </a:xfrm>
          <a:prstGeom prst="rect">
            <a:avLst/>
          </a:prstGeom>
          <a:solidFill>
            <a:schemeClr val="bg1"/>
          </a:solidFill>
          <a:ln w="38100">
            <a:solidFill>
              <a:schemeClr val="accent2"/>
            </a:solidFill>
            <a:miter lim="800000"/>
            <a:headEnd/>
            <a:tailEnd/>
          </a:ln>
        </p:spPr>
        <p:txBody>
          <a:bodyPr wrap="none">
            <a:spAutoFit/>
          </a:bodyPr>
          <a:lstStyle/>
          <a:p>
            <a:r>
              <a:rPr lang="en-US" b="1" i="1"/>
              <a:t>AC</a:t>
            </a:r>
            <a:endParaRPr lang="en-US" b="1"/>
          </a:p>
        </p:txBody>
      </p:sp>
      <mc:AlternateContent xmlns:mc="http://schemas.openxmlformats.org/markup-compatibility/2006" xmlns:p14="http://schemas.microsoft.com/office/powerpoint/2010/main">
        <mc:Choice Requires="p14">
          <p:contentPart p14:bwMode="auto" r:id="rId16">
            <p14:nvContentPartPr>
              <p14:cNvPr id="82947" name="Ink 3"/>
              <p14:cNvContentPartPr>
                <a14:cpLocks xmlns:a14="http://schemas.microsoft.com/office/drawing/2010/main" noRot="1" noChangeAspect="1" noEditPoints="1" noChangeArrowheads="1" noChangeShapeType="1"/>
              </p14:cNvContentPartPr>
              <p14:nvPr/>
            </p14:nvContentPartPr>
            <p14:xfrm>
              <a:off x="2574925" y="787400"/>
              <a:ext cx="136525" cy="161925"/>
            </p14:xfrm>
          </p:contentPart>
        </mc:Choice>
        <mc:Fallback xmlns="">
          <p:pic>
            <p:nvPicPr>
              <p:cNvPr id="82947" name="Ink 3"/>
              <p:cNvPicPr>
                <a:picLocks noRot="1" noChangeAspect="1" noEditPoints="1" noChangeArrowheads="1" noChangeShapeType="1"/>
              </p:cNvPicPr>
              <p:nvPr/>
            </p:nvPicPr>
            <p:blipFill>
              <a:blip r:embed="rId17"/>
              <a:stretch>
                <a:fillRect/>
              </a:stretch>
            </p:blipFill>
            <p:spPr>
              <a:xfrm>
                <a:off x="2565584" y="778044"/>
                <a:ext cx="155926" cy="182795"/>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896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896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896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896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9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9627" grpId="0" animBg="1" autoUpdateAnimBg="0"/>
      <p:bldP spid="789628" grpId="0" animBg="1" autoUpdateAnimBg="0"/>
      <p:bldP spid="789629" grpId="0" animBg="1" autoUpdateAnimBg="0"/>
      <p:bldP spid="789690" grpId="0" animBg="1" autoUpdateAnimBg="0"/>
      <p:bldP spid="190"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422, Lecture 21</a:t>
            </a:r>
            <a:endParaRPr lang="en-US"/>
          </a:p>
        </p:txBody>
      </p:sp>
      <p:sp>
        <p:nvSpPr>
          <p:cNvPr id="6" name="Slide Number Placeholder 5"/>
          <p:cNvSpPr>
            <a:spLocks noGrp="1"/>
          </p:cNvSpPr>
          <p:nvPr>
            <p:ph type="sldNum" sz="quarter" idx="12"/>
          </p:nvPr>
        </p:nvSpPr>
        <p:spPr/>
        <p:txBody>
          <a:bodyPr/>
          <a:lstStyle/>
          <a:p>
            <a:pPr>
              <a:defRPr/>
            </a:pPr>
            <a:r>
              <a:rPr lang="en-US"/>
              <a:t>Slide </a:t>
            </a:r>
            <a:fld id="{E2251A64-3DA6-405F-8E53-E4326C609BDC}" type="slidenum">
              <a:rPr lang="en-US"/>
              <a:pPr>
                <a:defRPr/>
              </a:pPr>
              <a:t>5</a:t>
            </a:fld>
            <a:endParaRPr lang="en-US"/>
          </a:p>
        </p:txBody>
      </p:sp>
      <p:sp>
        <p:nvSpPr>
          <p:cNvPr id="14409" name="Rectangle 2"/>
          <p:cNvSpPr>
            <a:spLocks noGrp="1" noChangeArrowheads="1"/>
          </p:cNvSpPr>
          <p:nvPr>
            <p:ph type="title"/>
          </p:nvPr>
        </p:nvSpPr>
        <p:spPr>
          <a:xfrm>
            <a:off x="0" y="152400"/>
            <a:ext cx="9144000" cy="685800"/>
          </a:xfrm>
        </p:spPr>
        <p:txBody>
          <a:bodyPr/>
          <a:lstStyle/>
          <a:p>
            <a:pPr eaLnBrk="1" hangingPunct="1"/>
            <a:r>
              <a:rPr lang="en-US" sz="3200" smtClean="0"/>
              <a:t>Logics in AI: Similar slide to the one for planning</a:t>
            </a:r>
          </a:p>
        </p:txBody>
      </p:sp>
      <p:sp>
        <p:nvSpPr>
          <p:cNvPr id="8" name="TextBox 7"/>
          <p:cNvSpPr txBox="1"/>
          <p:nvPr/>
        </p:nvSpPr>
        <p:spPr>
          <a:xfrm>
            <a:off x="428625" y="2071688"/>
            <a:ext cx="1857375" cy="708025"/>
          </a:xfrm>
          <a:prstGeom prst="rect">
            <a:avLst/>
          </a:prstGeom>
          <a:noFill/>
          <a:ln>
            <a:solidFill>
              <a:schemeClr val="tx1"/>
            </a:solidFill>
          </a:ln>
        </p:spPr>
        <p:txBody>
          <a:bodyPr>
            <a:spAutoFit/>
          </a:bodyPr>
          <a:lstStyle/>
          <a:p>
            <a:pPr algn="ctr">
              <a:defRPr/>
            </a:pPr>
            <a:r>
              <a:rPr lang="en-US" sz="2000" dirty="0">
                <a:latin typeface="+mj-lt"/>
              </a:rPr>
              <a:t>Propositional Logics</a:t>
            </a:r>
          </a:p>
        </p:txBody>
      </p:sp>
      <p:sp>
        <p:nvSpPr>
          <p:cNvPr id="10" name="TextBox 9"/>
          <p:cNvSpPr txBox="1"/>
          <p:nvPr/>
        </p:nvSpPr>
        <p:spPr>
          <a:xfrm>
            <a:off x="2714625" y="2071688"/>
            <a:ext cx="1857375" cy="708025"/>
          </a:xfrm>
          <a:prstGeom prst="rect">
            <a:avLst/>
          </a:prstGeom>
          <a:noFill/>
          <a:ln>
            <a:solidFill>
              <a:schemeClr val="tx1"/>
            </a:solidFill>
          </a:ln>
        </p:spPr>
        <p:txBody>
          <a:bodyPr>
            <a:spAutoFit/>
          </a:bodyPr>
          <a:lstStyle/>
          <a:p>
            <a:pPr algn="ctr">
              <a:defRPr/>
            </a:pPr>
            <a:r>
              <a:rPr lang="en-US" sz="2000" dirty="0">
                <a:latin typeface="+mj-lt"/>
              </a:rPr>
              <a:t>First-Order Logics</a:t>
            </a:r>
          </a:p>
        </p:txBody>
      </p:sp>
      <p:sp>
        <p:nvSpPr>
          <p:cNvPr id="11" name="TextBox 10"/>
          <p:cNvSpPr txBox="1"/>
          <p:nvPr/>
        </p:nvSpPr>
        <p:spPr>
          <a:xfrm>
            <a:off x="214313" y="928688"/>
            <a:ext cx="2857500" cy="708025"/>
          </a:xfrm>
          <a:prstGeom prst="rect">
            <a:avLst/>
          </a:prstGeom>
          <a:noFill/>
          <a:ln>
            <a:solidFill>
              <a:schemeClr val="tx1"/>
            </a:solidFill>
          </a:ln>
        </p:spPr>
        <p:txBody>
          <a:bodyPr>
            <a:spAutoFit/>
          </a:bodyPr>
          <a:lstStyle/>
          <a:p>
            <a:pPr algn="ctr">
              <a:defRPr/>
            </a:pPr>
            <a:r>
              <a:rPr lang="en-US" sz="2000" dirty="0">
                <a:latin typeface="+mj-lt"/>
              </a:rPr>
              <a:t>Propositional Definite Clause  Logics</a:t>
            </a:r>
          </a:p>
        </p:txBody>
      </p:sp>
      <p:sp>
        <p:nvSpPr>
          <p:cNvPr id="12" name="TextBox 11"/>
          <p:cNvSpPr txBox="1"/>
          <p:nvPr/>
        </p:nvSpPr>
        <p:spPr>
          <a:xfrm>
            <a:off x="3786188" y="928688"/>
            <a:ext cx="2857500" cy="708025"/>
          </a:xfrm>
          <a:prstGeom prst="rect">
            <a:avLst/>
          </a:prstGeom>
          <a:noFill/>
          <a:ln>
            <a:solidFill>
              <a:schemeClr val="tx1"/>
            </a:solidFill>
          </a:ln>
        </p:spPr>
        <p:txBody>
          <a:bodyPr>
            <a:spAutoFit/>
          </a:bodyPr>
          <a:lstStyle/>
          <a:p>
            <a:pPr algn="ctr">
              <a:defRPr/>
            </a:pPr>
            <a:r>
              <a:rPr lang="en-US" sz="2000" dirty="0">
                <a:latin typeface="+mj-lt"/>
              </a:rPr>
              <a:t>Semantics and Proof Theory</a:t>
            </a:r>
          </a:p>
        </p:txBody>
      </p:sp>
      <p:sp>
        <p:nvSpPr>
          <p:cNvPr id="13" name="TextBox 12"/>
          <p:cNvSpPr txBox="1"/>
          <p:nvPr/>
        </p:nvSpPr>
        <p:spPr>
          <a:xfrm>
            <a:off x="5214938" y="2000250"/>
            <a:ext cx="3143250" cy="708025"/>
          </a:xfrm>
          <a:prstGeom prst="rect">
            <a:avLst/>
          </a:prstGeom>
          <a:noFill/>
          <a:ln>
            <a:solidFill>
              <a:schemeClr val="tx1"/>
            </a:solidFill>
          </a:ln>
        </p:spPr>
        <p:txBody>
          <a:bodyPr>
            <a:spAutoFit/>
          </a:bodyPr>
          <a:lstStyle/>
          <a:p>
            <a:pPr algn="ctr">
              <a:defRPr/>
            </a:pPr>
            <a:r>
              <a:rPr lang="en-US" sz="2000" dirty="0" err="1">
                <a:latin typeface="+mj-lt"/>
              </a:rPr>
              <a:t>Satisfiability</a:t>
            </a:r>
            <a:r>
              <a:rPr lang="en-US" sz="2000" dirty="0">
                <a:latin typeface="+mj-lt"/>
              </a:rPr>
              <a:t> Testing (SAT)</a:t>
            </a:r>
          </a:p>
        </p:txBody>
      </p:sp>
      <p:sp>
        <p:nvSpPr>
          <p:cNvPr id="15" name="TextBox 14"/>
          <p:cNvSpPr txBox="1"/>
          <p:nvPr/>
        </p:nvSpPr>
        <p:spPr>
          <a:xfrm>
            <a:off x="2928938" y="4286250"/>
            <a:ext cx="2857500" cy="400050"/>
          </a:xfrm>
          <a:prstGeom prst="rect">
            <a:avLst/>
          </a:prstGeom>
          <a:noFill/>
          <a:ln>
            <a:solidFill>
              <a:schemeClr val="tx1"/>
            </a:solidFill>
          </a:ln>
        </p:spPr>
        <p:txBody>
          <a:bodyPr>
            <a:spAutoFit/>
          </a:bodyPr>
          <a:lstStyle/>
          <a:p>
            <a:pPr algn="ctr">
              <a:defRPr/>
            </a:pPr>
            <a:r>
              <a:rPr lang="en-US" sz="2000" dirty="0">
                <a:latin typeface="+mj-lt"/>
              </a:rPr>
              <a:t>Cognitive Architectures</a:t>
            </a:r>
          </a:p>
        </p:txBody>
      </p:sp>
      <p:sp>
        <p:nvSpPr>
          <p:cNvPr id="16" name="TextBox 15"/>
          <p:cNvSpPr txBox="1"/>
          <p:nvPr/>
        </p:nvSpPr>
        <p:spPr>
          <a:xfrm>
            <a:off x="2857500" y="5143500"/>
            <a:ext cx="2857500" cy="400050"/>
          </a:xfrm>
          <a:prstGeom prst="rect">
            <a:avLst/>
          </a:prstGeom>
          <a:noFill/>
          <a:ln>
            <a:solidFill>
              <a:schemeClr val="tx1"/>
            </a:solidFill>
          </a:ln>
        </p:spPr>
        <p:txBody>
          <a:bodyPr>
            <a:spAutoFit/>
          </a:bodyPr>
          <a:lstStyle/>
          <a:p>
            <a:pPr algn="ctr">
              <a:defRPr/>
            </a:pPr>
            <a:r>
              <a:rPr lang="en-US" sz="2000" dirty="0">
                <a:latin typeface="+mj-lt"/>
              </a:rPr>
              <a:t>Video Games</a:t>
            </a:r>
          </a:p>
        </p:txBody>
      </p:sp>
      <p:sp>
        <p:nvSpPr>
          <p:cNvPr id="17" name="TextBox 16"/>
          <p:cNvSpPr txBox="1"/>
          <p:nvPr/>
        </p:nvSpPr>
        <p:spPr>
          <a:xfrm>
            <a:off x="6286500" y="3071813"/>
            <a:ext cx="2857500" cy="400050"/>
          </a:xfrm>
          <a:prstGeom prst="rect">
            <a:avLst/>
          </a:prstGeom>
          <a:noFill/>
          <a:ln>
            <a:solidFill>
              <a:schemeClr val="tx1"/>
            </a:solidFill>
          </a:ln>
        </p:spPr>
        <p:txBody>
          <a:bodyPr>
            <a:spAutoFit/>
          </a:bodyPr>
          <a:lstStyle/>
          <a:p>
            <a:pPr algn="ctr">
              <a:defRPr/>
            </a:pPr>
            <a:r>
              <a:rPr lang="en-US" sz="2000" dirty="0">
                <a:latin typeface="+mj-lt"/>
              </a:rPr>
              <a:t>Hardware Verification</a:t>
            </a:r>
          </a:p>
        </p:txBody>
      </p:sp>
      <p:sp>
        <p:nvSpPr>
          <p:cNvPr id="18" name="TextBox 17"/>
          <p:cNvSpPr txBox="1"/>
          <p:nvPr/>
        </p:nvSpPr>
        <p:spPr>
          <a:xfrm>
            <a:off x="6000750" y="3786188"/>
            <a:ext cx="2857500" cy="400050"/>
          </a:xfrm>
          <a:prstGeom prst="rect">
            <a:avLst/>
          </a:prstGeom>
          <a:noFill/>
          <a:ln>
            <a:solidFill>
              <a:schemeClr val="tx1"/>
            </a:solidFill>
          </a:ln>
        </p:spPr>
        <p:txBody>
          <a:bodyPr>
            <a:spAutoFit/>
          </a:bodyPr>
          <a:lstStyle/>
          <a:p>
            <a:pPr algn="ctr">
              <a:defRPr/>
            </a:pPr>
            <a:r>
              <a:rPr lang="en-US" sz="2000" dirty="0">
                <a:latin typeface="+mj-lt"/>
              </a:rPr>
              <a:t>Product Configuration</a:t>
            </a:r>
          </a:p>
        </p:txBody>
      </p:sp>
      <p:sp>
        <p:nvSpPr>
          <p:cNvPr id="19" name="TextBox 18"/>
          <p:cNvSpPr txBox="1"/>
          <p:nvPr/>
        </p:nvSpPr>
        <p:spPr>
          <a:xfrm>
            <a:off x="397077" y="3552825"/>
            <a:ext cx="1857375" cy="400050"/>
          </a:xfrm>
          <a:prstGeom prst="rect">
            <a:avLst/>
          </a:prstGeom>
          <a:noFill/>
          <a:ln>
            <a:solidFill>
              <a:schemeClr val="tx1"/>
            </a:solidFill>
          </a:ln>
        </p:spPr>
        <p:txBody>
          <a:bodyPr>
            <a:spAutoFit/>
          </a:bodyPr>
          <a:lstStyle/>
          <a:p>
            <a:pPr algn="ctr">
              <a:defRPr/>
            </a:pPr>
            <a:r>
              <a:rPr lang="en-US" sz="2000" dirty="0" err="1">
                <a:latin typeface="+mj-lt"/>
              </a:rPr>
              <a:t>Ontologies</a:t>
            </a:r>
            <a:endParaRPr lang="en-US" sz="2000" dirty="0">
              <a:latin typeface="+mj-lt"/>
            </a:endParaRPr>
          </a:p>
        </p:txBody>
      </p:sp>
      <p:sp>
        <p:nvSpPr>
          <p:cNvPr id="20" name="TextBox 19"/>
          <p:cNvSpPr txBox="1"/>
          <p:nvPr/>
        </p:nvSpPr>
        <p:spPr>
          <a:xfrm>
            <a:off x="785813" y="5072063"/>
            <a:ext cx="1857375" cy="400050"/>
          </a:xfrm>
          <a:prstGeom prst="rect">
            <a:avLst/>
          </a:prstGeom>
          <a:noFill/>
          <a:ln>
            <a:solidFill>
              <a:schemeClr val="tx1"/>
            </a:solidFill>
          </a:ln>
        </p:spPr>
        <p:txBody>
          <a:bodyPr>
            <a:spAutoFit/>
          </a:bodyPr>
          <a:lstStyle/>
          <a:p>
            <a:pPr algn="ctr">
              <a:defRPr/>
            </a:pPr>
            <a:r>
              <a:rPr lang="en-US" sz="2000" dirty="0">
                <a:latin typeface="+mj-lt"/>
              </a:rPr>
              <a:t>Semantic Web</a:t>
            </a:r>
          </a:p>
        </p:txBody>
      </p:sp>
      <p:sp>
        <p:nvSpPr>
          <p:cNvPr id="21" name="TextBox 20"/>
          <p:cNvSpPr txBox="1"/>
          <p:nvPr/>
        </p:nvSpPr>
        <p:spPr>
          <a:xfrm>
            <a:off x="500063" y="6000750"/>
            <a:ext cx="1857375" cy="708025"/>
          </a:xfrm>
          <a:prstGeom prst="rect">
            <a:avLst/>
          </a:prstGeom>
          <a:noFill/>
          <a:ln>
            <a:solidFill>
              <a:schemeClr val="tx1"/>
            </a:solidFill>
          </a:ln>
        </p:spPr>
        <p:txBody>
          <a:bodyPr>
            <a:spAutoFit/>
          </a:bodyPr>
          <a:lstStyle/>
          <a:p>
            <a:pPr algn="ctr">
              <a:defRPr/>
            </a:pPr>
            <a:r>
              <a:rPr lang="en-US" sz="2000" dirty="0">
                <a:latin typeface="+mj-lt"/>
              </a:rPr>
              <a:t>Information Extraction</a:t>
            </a:r>
          </a:p>
        </p:txBody>
      </p:sp>
      <p:sp>
        <p:nvSpPr>
          <p:cNvPr id="22" name="TextBox 21"/>
          <p:cNvSpPr txBox="1"/>
          <p:nvPr/>
        </p:nvSpPr>
        <p:spPr>
          <a:xfrm>
            <a:off x="2643188" y="5715000"/>
            <a:ext cx="2071687" cy="400050"/>
          </a:xfrm>
          <a:prstGeom prst="rect">
            <a:avLst/>
          </a:prstGeom>
          <a:noFill/>
          <a:ln>
            <a:solidFill>
              <a:schemeClr val="tx1"/>
            </a:solidFill>
          </a:ln>
        </p:spPr>
        <p:txBody>
          <a:bodyPr>
            <a:spAutoFit/>
          </a:bodyPr>
          <a:lstStyle/>
          <a:p>
            <a:pPr algn="ctr">
              <a:defRPr/>
            </a:pPr>
            <a:r>
              <a:rPr lang="en-US" sz="2000" dirty="0">
                <a:latin typeface="+mj-lt"/>
              </a:rPr>
              <a:t>Summarization</a:t>
            </a:r>
          </a:p>
        </p:txBody>
      </p:sp>
      <p:sp>
        <p:nvSpPr>
          <p:cNvPr id="23" name="TextBox 22"/>
          <p:cNvSpPr txBox="1"/>
          <p:nvPr/>
        </p:nvSpPr>
        <p:spPr>
          <a:xfrm>
            <a:off x="3071813" y="3214688"/>
            <a:ext cx="2857500" cy="400050"/>
          </a:xfrm>
          <a:prstGeom prst="rect">
            <a:avLst/>
          </a:prstGeom>
          <a:noFill/>
          <a:ln>
            <a:solidFill>
              <a:schemeClr val="tx1"/>
            </a:solidFill>
          </a:ln>
        </p:spPr>
        <p:txBody>
          <a:bodyPr>
            <a:spAutoFit/>
          </a:bodyPr>
          <a:lstStyle/>
          <a:p>
            <a:pPr algn="ctr">
              <a:defRPr/>
            </a:pPr>
            <a:r>
              <a:rPr lang="en-US" sz="2000" dirty="0">
                <a:latin typeface="+mj-lt"/>
              </a:rPr>
              <a:t>Production Systems</a:t>
            </a:r>
          </a:p>
        </p:txBody>
      </p:sp>
      <p:cxnSp>
        <p:nvCxnSpPr>
          <p:cNvPr id="14425" name="Straight Arrow Connector 24"/>
          <p:cNvCxnSpPr>
            <a:cxnSpLocks noChangeShapeType="1"/>
            <a:stCxn id="11" idx="2"/>
          </p:cNvCxnSpPr>
          <p:nvPr/>
        </p:nvCxnSpPr>
        <p:spPr bwMode="auto">
          <a:xfrm rot="16200000" flipH="1">
            <a:off x="1639888" y="1639888"/>
            <a:ext cx="920750" cy="914400"/>
          </a:xfrm>
          <a:prstGeom prst="straightConnector1">
            <a:avLst/>
          </a:prstGeom>
          <a:noFill/>
          <a:ln w="9525" algn="ctr">
            <a:noFill/>
            <a:round/>
            <a:headEnd/>
            <a:tailEnd type="arrow" w="med" len="med"/>
          </a:ln>
        </p:spPr>
      </p:cxnSp>
      <p:cxnSp>
        <p:nvCxnSpPr>
          <p:cNvPr id="14426" name="Straight Arrow Connector 27"/>
          <p:cNvCxnSpPr>
            <a:cxnSpLocks noChangeShapeType="1"/>
          </p:cNvCxnSpPr>
          <p:nvPr/>
        </p:nvCxnSpPr>
        <p:spPr bwMode="auto">
          <a:xfrm rot="10800000" flipV="1">
            <a:off x="5843588" y="2000250"/>
            <a:ext cx="585787" cy="557213"/>
          </a:xfrm>
          <a:prstGeom prst="straightConnector1">
            <a:avLst/>
          </a:prstGeom>
          <a:noFill/>
          <a:ln w="9525" algn="ctr">
            <a:noFill/>
            <a:round/>
            <a:headEnd/>
            <a:tailEnd type="arrow" w="med" len="med"/>
          </a:ln>
        </p:spPr>
      </p:cxnSp>
      <p:cxnSp>
        <p:nvCxnSpPr>
          <p:cNvPr id="14427" name="Straight Arrow Connector 30"/>
          <p:cNvCxnSpPr>
            <a:cxnSpLocks noChangeShapeType="1"/>
            <a:stCxn id="11" idx="2"/>
            <a:endCxn id="8" idx="0"/>
          </p:cNvCxnSpPr>
          <p:nvPr/>
        </p:nvCxnSpPr>
        <p:spPr bwMode="auto">
          <a:xfrm rot="5400000">
            <a:off x="1282700" y="1711326"/>
            <a:ext cx="434975" cy="285750"/>
          </a:xfrm>
          <a:prstGeom prst="straightConnector1">
            <a:avLst/>
          </a:prstGeom>
          <a:noFill/>
          <a:ln w="9525" algn="ctr">
            <a:solidFill>
              <a:schemeClr val="tx1"/>
            </a:solidFill>
            <a:round/>
            <a:headEnd/>
            <a:tailEnd type="arrow" w="med" len="med"/>
          </a:ln>
        </p:spPr>
      </p:cxnSp>
      <p:cxnSp>
        <p:nvCxnSpPr>
          <p:cNvPr id="14428" name="Straight Arrow Connector 32"/>
          <p:cNvCxnSpPr>
            <a:cxnSpLocks noChangeShapeType="1"/>
            <a:endCxn id="10" idx="1"/>
          </p:cNvCxnSpPr>
          <p:nvPr/>
        </p:nvCxnSpPr>
        <p:spPr bwMode="auto">
          <a:xfrm>
            <a:off x="2357438" y="2357438"/>
            <a:ext cx="357187" cy="68262"/>
          </a:xfrm>
          <a:prstGeom prst="straightConnector1">
            <a:avLst/>
          </a:prstGeom>
          <a:noFill/>
          <a:ln w="9525" algn="ctr">
            <a:solidFill>
              <a:schemeClr val="tx1"/>
            </a:solidFill>
            <a:round/>
            <a:headEnd/>
            <a:tailEnd type="arrow" w="med" len="med"/>
          </a:ln>
        </p:spPr>
      </p:cxnSp>
      <p:cxnSp>
        <p:nvCxnSpPr>
          <p:cNvPr id="14429" name="Straight Arrow Connector 36"/>
          <p:cNvCxnSpPr>
            <a:cxnSpLocks noChangeShapeType="1"/>
            <a:stCxn id="10" idx="2"/>
            <a:endCxn id="23" idx="0"/>
          </p:cNvCxnSpPr>
          <p:nvPr/>
        </p:nvCxnSpPr>
        <p:spPr bwMode="auto">
          <a:xfrm rot="16200000" flipH="1">
            <a:off x="3854450" y="2568576"/>
            <a:ext cx="434975" cy="857250"/>
          </a:xfrm>
          <a:prstGeom prst="straightConnector1">
            <a:avLst/>
          </a:prstGeom>
          <a:noFill/>
          <a:ln w="9525" algn="ctr">
            <a:solidFill>
              <a:schemeClr val="tx1"/>
            </a:solidFill>
            <a:round/>
            <a:headEnd/>
            <a:tailEnd type="arrow" w="med" len="med"/>
          </a:ln>
        </p:spPr>
      </p:cxnSp>
      <p:cxnSp>
        <p:nvCxnSpPr>
          <p:cNvPr id="14430" name="Straight Arrow Connector 39"/>
          <p:cNvCxnSpPr>
            <a:cxnSpLocks noChangeShapeType="1"/>
          </p:cNvCxnSpPr>
          <p:nvPr/>
        </p:nvCxnSpPr>
        <p:spPr bwMode="auto">
          <a:xfrm flipH="1">
            <a:off x="1571624" y="2840038"/>
            <a:ext cx="1755777" cy="712787"/>
          </a:xfrm>
          <a:prstGeom prst="straightConnector1">
            <a:avLst/>
          </a:prstGeom>
          <a:noFill/>
          <a:ln w="9525" algn="ctr">
            <a:solidFill>
              <a:schemeClr val="tx1"/>
            </a:solidFill>
            <a:round/>
            <a:headEnd/>
            <a:tailEnd type="arrow" w="med" len="med"/>
          </a:ln>
        </p:spPr>
      </p:cxnSp>
      <p:cxnSp>
        <p:nvCxnSpPr>
          <p:cNvPr id="14431" name="Straight Arrow Connector 41"/>
          <p:cNvCxnSpPr>
            <a:cxnSpLocks noChangeShapeType="1"/>
            <a:stCxn id="8" idx="2"/>
            <a:endCxn id="19" idx="0"/>
          </p:cNvCxnSpPr>
          <p:nvPr/>
        </p:nvCxnSpPr>
        <p:spPr bwMode="auto">
          <a:xfrm flipH="1">
            <a:off x="1325765" y="2779713"/>
            <a:ext cx="31548" cy="773112"/>
          </a:xfrm>
          <a:prstGeom prst="straightConnector1">
            <a:avLst/>
          </a:prstGeom>
          <a:noFill/>
          <a:ln w="9525" algn="ctr">
            <a:solidFill>
              <a:schemeClr val="tx1"/>
            </a:solidFill>
            <a:round/>
            <a:headEnd/>
            <a:tailEnd type="arrow" w="med" len="med"/>
          </a:ln>
        </p:spPr>
      </p:cxnSp>
      <p:cxnSp>
        <p:nvCxnSpPr>
          <p:cNvPr id="14432" name="Straight Arrow Connector 43"/>
          <p:cNvCxnSpPr>
            <a:cxnSpLocks noChangeShapeType="1"/>
          </p:cNvCxnSpPr>
          <p:nvPr/>
        </p:nvCxnSpPr>
        <p:spPr bwMode="auto">
          <a:xfrm>
            <a:off x="1357312" y="3976688"/>
            <a:ext cx="71438" cy="1019174"/>
          </a:xfrm>
          <a:prstGeom prst="straightConnector1">
            <a:avLst/>
          </a:prstGeom>
          <a:noFill/>
          <a:ln w="9525" algn="ctr">
            <a:solidFill>
              <a:schemeClr val="tx1"/>
            </a:solidFill>
            <a:round/>
            <a:headEnd/>
            <a:tailEnd type="arrow" w="med" len="med"/>
          </a:ln>
        </p:spPr>
      </p:cxnSp>
      <p:cxnSp>
        <p:nvCxnSpPr>
          <p:cNvPr id="14433" name="Straight Arrow Connector 44"/>
          <p:cNvCxnSpPr>
            <a:cxnSpLocks noChangeShapeType="1"/>
          </p:cNvCxnSpPr>
          <p:nvPr/>
        </p:nvCxnSpPr>
        <p:spPr bwMode="auto">
          <a:xfrm rot="5400000">
            <a:off x="1393031" y="5679282"/>
            <a:ext cx="428625" cy="71438"/>
          </a:xfrm>
          <a:prstGeom prst="straightConnector1">
            <a:avLst/>
          </a:prstGeom>
          <a:noFill/>
          <a:ln w="9525" algn="ctr">
            <a:solidFill>
              <a:schemeClr val="tx1"/>
            </a:solidFill>
            <a:round/>
            <a:headEnd/>
            <a:tailEnd type="arrow" w="med" len="med"/>
          </a:ln>
        </p:spPr>
      </p:cxnSp>
      <p:cxnSp>
        <p:nvCxnSpPr>
          <p:cNvPr id="14434" name="Straight Arrow Connector 45"/>
          <p:cNvCxnSpPr>
            <a:cxnSpLocks noChangeShapeType="1"/>
          </p:cNvCxnSpPr>
          <p:nvPr/>
        </p:nvCxnSpPr>
        <p:spPr bwMode="auto">
          <a:xfrm>
            <a:off x="1857375" y="5500688"/>
            <a:ext cx="1214438" cy="214312"/>
          </a:xfrm>
          <a:prstGeom prst="straightConnector1">
            <a:avLst/>
          </a:prstGeom>
          <a:noFill/>
          <a:ln w="9525" algn="ctr">
            <a:solidFill>
              <a:schemeClr val="tx1"/>
            </a:solidFill>
            <a:round/>
            <a:headEnd/>
            <a:tailEnd type="arrow" w="med" len="med"/>
          </a:ln>
        </p:spPr>
      </p:cxnSp>
      <p:cxnSp>
        <p:nvCxnSpPr>
          <p:cNvPr id="14435" name="Straight Arrow Connector 47"/>
          <p:cNvCxnSpPr>
            <a:cxnSpLocks noChangeShapeType="1"/>
          </p:cNvCxnSpPr>
          <p:nvPr/>
        </p:nvCxnSpPr>
        <p:spPr bwMode="auto">
          <a:xfrm rot="5400000">
            <a:off x="3786188" y="3857625"/>
            <a:ext cx="714375" cy="142875"/>
          </a:xfrm>
          <a:prstGeom prst="straightConnector1">
            <a:avLst/>
          </a:prstGeom>
          <a:noFill/>
          <a:ln w="9525" algn="ctr">
            <a:solidFill>
              <a:schemeClr val="tx1"/>
            </a:solidFill>
            <a:round/>
            <a:headEnd/>
            <a:tailEnd type="arrow" w="med" len="med"/>
          </a:ln>
        </p:spPr>
      </p:cxnSp>
      <p:cxnSp>
        <p:nvCxnSpPr>
          <p:cNvPr id="14436" name="Straight Arrow Connector 49"/>
          <p:cNvCxnSpPr>
            <a:cxnSpLocks noChangeShapeType="1"/>
          </p:cNvCxnSpPr>
          <p:nvPr/>
        </p:nvCxnSpPr>
        <p:spPr bwMode="auto">
          <a:xfrm rot="5400000">
            <a:off x="3964782" y="4822031"/>
            <a:ext cx="500062" cy="142875"/>
          </a:xfrm>
          <a:prstGeom prst="straightConnector1">
            <a:avLst/>
          </a:prstGeom>
          <a:noFill/>
          <a:ln w="9525" algn="ctr">
            <a:solidFill>
              <a:schemeClr val="tx1"/>
            </a:solidFill>
            <a:round/>
            <a:headEnd/>
            <a:tailEnd type="arrow" w="med" len="med"/>
          </a:ln>
        </p:spPr>
      </p:cxnSp>
      <p:sp>
        <p:nvSpPr>
          <p:cNvPr id="52" name="TextBox 51"/>
          <p:cNvSpPr txBox="1"/>
          <p:nvPr/>
        </p:nvSpPr>
        <p:spPr>
          <a:xfrm>
            <a:off x="4929188" y="5786438"/>
            <a:ext cx="2857500" cy="400050"/>
          </a:xfrm>
          <a:prstGeom prst="rect">
            <a:avLst/>
          </a:prstGeom>
          <a:noFill/>
          <a:ln>
            <a:solidFill>
              <a:schemeClr val="tx1"/>
            </a:solidFill>
          </a:ln>
        </p:spPr>
        <p:txBody>
          <a:bodyPr>
            <a:spAutoFit/>
          </a:bodyPr>
          <a:lstStyle/>
          <a:p>
            <a:pPr algn="ctr">
              <a:defRPr/>
            </a:pPr>
            <a:r>
              <a:rPr lang="en-US" sz="2000" dirty="0">
                <a:latin typeface="+mj-lt"/>
              </a:rPr>
              <a:t>Tutoring Systems</a:t>
            </a:r>
          </a:p>
        </p:txBody>
      </p:sp>
      <p:cxnSp>
        <p:nvCxnSpPr>
          <p:cNvPr id="14438" name="Straight Arrow Connector 53"/>
          <p:cNvCxnSpPr>
            <a:cxnSpLocks noChangeShapeType="1"/>
          </p:cNvCxnSpPr>
          <p:nvPr/>
        </p:nvCxnSpPr>
        <p:spPr bwMode="auto">
          <a:xfrm>
            <a:off x="5000625" y="4643438"/>
            <a:ext cx="1643063" cy="1214437"/>
          </a:xfrm>
          <a:prstGeom prst="straightConnector1">
            <a:avLst/>
          </a:prstGeom>
          <a:noFill/>
          <a:ln w="9525" algn="ctr">
            <a:solidFill>
              <a:schemeClr val="tx1"/>
            </a:solidFill>
            <a:round/>
            <a:headEnd/>
            <a:tailEnd type="arrow" w="med" len="med"/>
          </a:ln>
        </p:spPr>
      </p:cxnSp>
      <p:cxnSp>
        <p:nvCxnSpPr>
          <p:cNvPr id="14439" name="Straight Arrow Connector 55"/>
          <p:cNvCxnSpPr>
            <a:cxnSpLocks noChangeShapeType="1"/>
          </p:cNvCxnSpPr>
          <p:nvPr/>
        </p:nvCxnSpPr>
        <p:spPr bwMode="auto">
          <a:xfrm rot="5400000">
            <a:off x="7393781" y="2893219"/>
            <a:ext cx="428625" cy="71438"/>
          </a:xfrm>
          <a:prstGeom prst="straightConnector1">
            <a:avLst/>
          </a:prstGeom>
          <a:noFill/>
          <a:ln w="9525" algn="ctr">
            <a:solidFill>
              <a:schemeClr val="tx1"/>
            </a:solidFill>
            <a:round/>
            <a:headEnd/>
            <a:tailEnd type="arrow" w="med" len="med"/>
          </a:ln>
        </p:spPr>
      </p:cxnSp>
      <p:cxnSp>
        <p:nvCxnSpPr>
          <p:cNvPr id="14440" name="Straight Arrow Connector 56"/>
          <p:cNvCxnSpPr>
            <a:cxnSpLocks noChangeShapeType="1"/>
            <a:endCxn id="13" idx="0"/>
          </p:cNvCxnSpPr>
          <p:nvPr/>
        </p:nvCxnSpPr>
        <p:spPr bwMode="auto">
          <a:xfrm>
            <a:off x="4714875" y="1643063"/>
            <a:ext cx="2071688" cy="357187"/>
          </a:xfrm>
          <a:prstGeom prst="straightConnector1">
            <a:avLst/>
          </a:prstGeom>
          <a:noFill/>
          <a:ln w="9525" algn="ctr">
            <a:solidFill>
              <a:schemeClr val="tx1"/>
            </a:solidFill>
            <a:round/>
            <a:headEnd/>
            <a:tailEnd type="arrow" w="med" len="med"/>
          </a:ln>
        </p:spPr>
      </p:cxnSp>
      <p:cxnSp>
        <p:nvCxnSpPr>
          <p:cNvPr id="14441" name="Straight Arrow Connector 59"/>
          <p:cNvCxnSpPr>
            <a:cxnSpLocks noChangeShapeType="1"/>
          </p:cNvCxnSpPr>
          <p:nvPr/>
        </p:nvCxnSpPr>
        <p:spPr bwMode="auto">
          <a:xfrm rot="5400000">
            <a:off x="5643562" y="3214688"/>
            <a:ext cx="1001713" cy="1588"/>
          </a:xfrm>
          <a:prstGeom prst="straightConnector1">
            <a:avLst/>
          </a:prstGeom>
          <a:noFill/>
          <a:ln w="9525" algn="ctr">
            <a:solidFill>
              <a:schemeClr val="tx1"/>
            </a:solidFill>
            <a:round/>
            <a:headEnd/>
            <a:tailEnd type="arrow" w="med" len="med"/>
          </a:ln>
        </p:spPr>
      </p:cxnSp>
      <p:cxnSp>
        <p:nvCxnSpPr>
          <p:cNvPr id="14442" name="Straight Arrow Connector 61"/>
          <p:cNvCxnSpPr>
            <a:cxnSpLocks noChangeShapeType="1"/>
            <a:endCxn id="12" idx="1"/>
          </p:cNvCxnSpPr>
          <p:nvPr/>
        </p:nvCxnSpPr>
        <p:spPr bwMode="auto">
          <a:xfrm>
            <a:off x="3071813" y="1214438"/>
            <a:ext cx="714375" cy="68262"/>
          </a:xfrm>
          <a:prstGeom prst="straightConnector1">
            <a:avLst/>
          </a:prstGeom>
          <a:noFill/>
          <a:ln w="9525" algn="ctr">
            <a:solidFill>
              <a:schemeClr val="tx1"/>
            </a:solidFill>
            <a:round/>
            <a:headEnd type="triangle" w="med" len="med"/>
            <a:tailEnd type="triangle" w="med" len="med"/>
          </a:ln>
        </p:spPr>
      </p:cxnSp>
      <p:cxnSp>
        <p:nvCxnSpPr>
          <p:cNvPr id="14443" name="Straight Arrow Connector 64"/>
          <p:cNvCxnSpPr>
            <a:cxnSpLocks noChangeShapeType="1"/>
          </p:cNvCxnSpPr>
          <p:nvPr/>
        </p:nvCxnSpPr>
        <p:spPr bwMode="auto">
          <a:xfrm>
            <a:off x="3286125" y="1285875"/>
            <a:ext cx="914400" cy="914400"/>
          </a:xfrm>
          <a:prstGeom prst="straightConnector1">
            <a:avLst/>
          </a:prstGeom>
          <a:noFill/>
          <a:ln w="9525" algn="ctr">
            <a:noFill/>
            <a:round/>
            <a:headEnd type="arrow" w="med" len="med"/>
            <a:tailEnd type="arrow" w="med" len="med"/>
          </a:ln>
        </p:spPr>
      </p:cxnSp>
      <p:cxnSp>
        <p:nvCxnSpPr>
          <p:cNvPr id="14444" name="Straight Arrow Connector 66"/>
          <p:cNvCxnSpPr>
            <a:cxnSpLocks noChangeShapeType="1"/>
          </p:cNvCxnSpPr>
          <p:nvPr/>
        </p:nvCxnSpPr>
        <p:spPr bwMode="auto">
          <a:xfrm>
            <a:off x="3429000" y="1214438"/>
            <a:ext cx="914400" cy="914400"/>
          </a:xfrm>
          <a:prstGeom prst="straightConnector1">
            <a:avLst/>
          </a:prstGeom>
          <a:noFill/>
          <a:ln w="9525" algn="ctr">
            <a:noFill/>
            <a:round/>
            <a:headEnd type="arrow" w="med" len="med"/>
            <a:tailEnd type="arrow" w="med" len="med"/>
          </a:ln>
        </p:spPr>
      </p:cxnSp>
      <mc:AlternateContent xmlns:mc="http://schemas.openxmlformats.org/markup-compatibility/2006" xmlns:p14="http://schemas.microsoft.com/office/powerpoint/2010/main">
        <mc:Choice Requires="p14">
          <p:contentPart p14:bwMode="auto" r:id="rId3">
            <p14:nvContentPartPr>
              <p14:cNvPr id="70658" name="Ink 2"/>
              <p14:cNvContentPartPr>
                <a14:cpLocks xmlns:a14="http://schemas.microsoft.com/office/drawing/2010/main" noRot="1" noChangeAspect="1" noEditPoints="1" noChangeArrowheads="1" noChangeShapeType="1"/>
              </p14:cNvContentPartPr>
              <p14:nvPr/>
            </p14:nvContentPartPr>
            <p14:xfrm>
              <a:off x="6581775" y="4502150"/>
              <a:ext cx="522288" cy="330200"/>
            </p14:xfrm>
          </p:contentPart>
        </mc:Choice>
        <mc:Fallback xmlns="">
          <p:pic>
            <p:nvPicPr>
              <p:cNvPr id="70658" name="Ink 2"/>
              <p:cNvPicPr>
                <a:picLocks noRot="1" noChangeAspect="1" noEditPoints="1" noChangeArrowheads="1" noChangeShapeType="1"/>
              </p:cNvPicPr>
              <p:nvPr/>
            </p:nvPicPr>
            <p:blipFill>
              <a:blip r:embed="rId4"/>
              <a:stretch>
                <a:fillRect/>
              </a:stretch>
            </p:blipFill>
            <p:spPr>
              <a:xfrm>
                <a:off x="6572416" y="4495668"/>
                <a:ext cx="538126" cy="33956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0659" name="Ink 3"/>
              <p14:cNvContentPartPr>
                <a14:cpLocks xmlns:a14="http://schemas.microsoft.com/office/drawing/2010/main" noRot="1" noChangeAspect="1" noEditPoints="1" noChangeArrowheads="1" noChangeShapeType="1"/>
              </p14:cNvContentPartPr>
              <p14:nvPr/>
            </p14:nvContentPartPr>
            <p14:xfrm>
              <a:off x="7210425" y="4356100"/>
              <a:ext cx="547688" cy="319088"/>
            </p14:xfrm>
          </p:contentPart>
        </mc:Choice>
        <mc:Fallback xmlns="">
          <p:pic>
            <p:nvPicPr>
              <p:cNvPr id="70659" name="Ink 3"/>
              <p:cNvPicPr>
                <a:picLocks noRot="1" noChangeAspect="1" noEditPoints="1" noChangeArrowheads="1" noChangeShapeType="1"/>
              </p:cNvPicPr>
              <p:nvPr/>
            </p:nvPicPr>
            <p:blipFill>
              <a:blip r:embed="rId6"/>
              <a:stretch>
                <a:fillRect/>
              </a:stretch>
            </p:blipFill>
            <p:spPr>
              <a:xfrm>
                <a:off x="7202143" y="4349257"/>
                <a:ext cx="563532" cy="33781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0660" name="Ink 4"/>
              <p14:cNvContentPartPr>
                <a14:cpLocks xmlns:a14="http://schemas.microsoft.com/office/drawing/2010/main" noRot="1" noChangeAspect="1" noEditPoints="1" noChangeArrowheads="1" noChangeShapeType="1"/>
              </p14:cNvContentPartPr>
              <p14:nvPr/>
            </p14:nvContentPartPr>
            <p14:xfrm>
              <a:off x="7962900" y="4394200"/>
              <a:ext cx="739775" cy="288925"/>
            </p14:xfrm>
          </p:contentPart>
        </mc:Choice>
        <mc:Fallback xmlns="">
          <p:pic>
            <p:nvPicPr>
              <p:cNvPr id="70660" name="Ink 4"/>
              <p:cNvPicPr>
                <a:picLocks noRot="1" noChangeAspect="1" noEditPoints="1" noChangeArrowheads="1" noChangeShapeType="1"/>
              </p:cNvPicPr>
              <p:nvPr/>
            </p:nvPicPr>
            <p:blipFill>
              <a:blip r:embed="rId8"/>
              <a:stretch>
                <a:fillRect/>
              </a:stretch>
            </p:blipFill>
            <p:spPr>
              <a:xfrm>
                <a:off x="7951740" y="4383766"/>
                <a:ext cx="761374" cy="31231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0661" name="Ink 5"/>
              <p14:cNvContentPartPr>
                <a14:cpLocks xmlns:a14="http://schemas.microsoft.com/office/drawing/2010/main" noRot="1" noChangeAspect="1" noEditPoints="1" noChangeArrowheads="1" noChangeShapeType="1"/>
              </p14:cNvContentPartPr>
              <p14:nvPr/>
            </p14:nvContentPartPr>
            <p14:xfrm>
              <a:off x="6578600" y="4768850"/>
              <a:ext cx="1643063" cy="401638"/>
            </p14:xfrm>
          </p:contentPart>
        </mc:Choice>
        <mc:Fallback xmlns="">
          <p:pic>
            <p:nvPicPr>
              <p:cNvPr id="70661" name="Ink 5"/>
              <p:cNvPicPr>
                <a:picLocks noRot="1" noChangeAspect="1" noEditPoints="1" noChangeArrowheads="1" noChangeShapeType="1"/>
              </p:cNvPicPr>
              <p:nvPr/>
            </p:nvPicPr>
            <p:blipFill>
              <a:blip r:embed="rId10"/>
              <a:stretch>
                <a:fillRect/>
              </a:stretch>
            </p:blipFill>
            <p:spPr>
              <a:xfrm>
                <a:off x="6572120" y="4759493"/>
                <a:ext cx="1662503" cy="41747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0662" name="Ink 6"/>
              <p14:cNvContentPartPr>
                <a14:cpLocks xmlns:a14="http://schemas.microsoft.com/office/drawing/2010/main" noRot="1" noChangeAspect="1" noEditPoints="1" noChangeArrowheads="1" noChangeShapeType="1"/>
              </p14:cNvContentPartPr>
              <p14:nvPr/>
            </p14:nvContentPartPr>
            <p14:xfrm>
              <a:off x="8335963" y="4746625"/>
              <a:ext cx="700087" cy="336550"/>
            </p14:xfrm>
          </p:contentPart>
        </mc:Choice>
        <mc:Fallback xmlns="">
          <p:pic>
            <p:nvPicPr>
              <p:cNvPr id="70662" name="Ink 6"/>
              <p:cNvPicPr>
                <a:picLocks noRot="1" noChangeAspect="1" noEditPoints="1" noChangeArrowheads="1" noChangeShapeType="1"/>
              </p:cNvPicPr>
              <p:nvPr/>
            </p:nvPicPr>
            <p:blipFill>
              <a:blip r:embed="rId12"/>
              <a:stretch>
                <a:fillRect/>
              </a:stretch>
            </p:blipFill>
            <p:spPr>
              <a:xfrm>
                <a:off x="8328044" y="4740146"/>
                <a:ext cx="720964" cy="354547"/>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0663" name="Ink 7"/>
              <p14:cNvContentPartPr>
                <a14:cpLocks xmlns:a14="http://schemas.microsoft.com/office/drawing/2010/main" noRot="1" noChangeAspect="1" noEditPoints="1" noChangeArrowheads="1" noChangeShapeType="1"/>
              </p14:cNvContentPartPr>
              <p14:nvPr/>
            </p14:nvContentPartPr>
            <p14:xfrm>
              <a:off x="6597650" y="5319713"/>
              <a:ext cx="2065338" cy="385762"/>
            </p14:xfrm>
          </p:contentPart>
        </mc:Choice>
        <mc:Fallback xmlns="">
          <p:pic>
            <p:nvPicPr>
              <p:cNvPr id="70663" name="Ink 7"/>
              <p:cNvPicPr>
                <a:picLocks noRot="1" noChangeAspect="1" noEditPoints="1" noChangeArrowheads="1" noChangeShapeType="1"/>
              </p:cNvPicPr>
              <p:nvPr/>
            </p:nvPicPr>
            <p:blipFill>
              <a:blip r:embed="rId14"/>
              <a:stretch>
                <a:fillRect/>
              </a:stretch>
            </p:blipFill>
            <p:spPr>
              <a:xfrm>
                <a:off x="6585410" y="5309637"/>
                <a:ext cx="2080458" cy="407713"/>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0664" name="Ink 8"/>
              <p14:cNvContentPartPr>
                <a14:cpLocks xmlns:a14="http://schemas.microsoft.com/office/drawing/2010/main" noRot="1" noChangeAspect="1" noEditPoints="1" noChangeArrowheads="1" noChangeShapeType="1"/>
              </p14:cNvContentPartPr>
              <p14:nvPr/>
            </p14:nvContentPartPr>
            <p14:xfrm>
              <a:off x="8678863" y="5389563"/>
              <a:ext cx="6350" cy="11112"/>
            </p14:xfrm>
          </p:contentPart>
        </mc:Choice>
        <mc:Fallback xmlns="">
          <p:pic>
            <p:nvPicPr>
              <p:cNvPr id="70664" name="Ink 8"/>
              <p:cNvPicPr>
                <a:picLocks noRot="1" noChangeAspect="1" noEditPoints="1" noChangeArrowheads="1" noChangeShapeType="1"/>
              </p:cNvPicPr>
              <p:nvPr/>
            </p:nvPicPr>
            <p:blipFill>
              <a:blip r:embed="rId16"/>
              <a:stretch>
                <a:fillRect/>
              </a:stretch>
            </p:blipFill>
            <p:spPr>
              <a:xfrm>
                <a:off x="8668632" y="5378809"/>
                <a:ext cx="25400" cy="27959"/>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0665" name="Ink 9"/>
              <p14:cNvContentPartPr>
                <a14:cpLocks xmlns:a14="http://schemas.microsoft.com/office/drawing/2010/main" noRot="1" noChangeAspect="1" noEditPoints="1" noChangeArrowheads="1" noChangeShapeType="1"/>
              </p14:cNvContentPartPr>
              <p14:nvPr/>
            </p14:nvContentPartPr>
            <p14:xfrm>
              <a:off x="8667750" y="5529263"/>
              <a:ext cx="454025" cy="441325"/>
            </p14:xfrm>
          </p:contentPart>
        </mc:Choice>
        <mc:Fallback xmlns="">
          <p:pic>
            <p:nvPicPr>
              <p:cNvPr id="70665" name="Ink 9"/>
              <p:cNvPicPr>
                <a:picLocks noRot="1" noChangeAspect="1" noEditPoints="1" noChangeArrowheads="1" noChangeShapeType="1"/>
              </p:cNvPicPr>
              <p:nvPr/>
            </p:nvPicPr>
            <p:blipFill>
              <a:blip r:embed="rId18"/>
              <a:stretch>
                <a:fillRect/>
              </a:stretch>
            </p:blipFill>
            <p:spPr>
              <a:xfrm>
                <a:off x="8657309" y="5518464"/>
                <a:ext cx="475628" cy="465803"/>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0666" name="Ink 10"/>
              <p14:cNvContentPartPr>
                <a14:cpLocks xmlns:a14="http://schemas.microsoft.com/office/drawing/2010/main" noRot="1" noChangeAspect="1" noEditPoints="1" noChangeArrowheads="1" noChangeShapeType="1"/>
              </p14:cNvContentPartPr>
              <p14:nvPr/>
            </p14:nvContentPartPr>
            <p14:xfrm>
              <a:off x="139700" y="881063"/>
              <a:ext cx="2947988" cy="784225"/>
            </p14:xfrm>
          </p:contentPart>
        </mc:Choice>
        <mc:Fallback xmlns="">
          <p:pic>
            <p:nvPicPr>
              <p:cNvPr id="70666" name="Ink 10"/>
              <p:cNvPicPr>
                <a:picLocks noRot="1" noChangeAspect="1" noEditPoints="1" noChangeArrowheads="1" noChangeShapeType="1"/>
              </p:cNvPicPr>
              <p:nvPr/>
            </p:nvPicPr>
            <p:blipFill>
              <a:blip r:embed="rId20"/>
              <a:stretch>
                <a:fillRect/>
              </a:stretch>
            </p:blipFill>
            <p:spPr>
              <a:xfrm>
                <a:off x="123860" y="817331"/>
                <a:ext cx="2979667" cy="911689"/>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0667" name="Ink 11"/>
              <p14:cNvContentPartPr>
                <a14:cpLocks xmlns:a14="http://schemas.microsoft.com/office/drawing/2010/main" noRot="1" noChangeAspect="1" noEditPoints="1" noChangeArrowheads="1" noChangeShapeType="1"/>
              </p14:cNvContentPartPr>
              <p14:nvPr/>
            </p14:nvContentPartPr>
            <p14:xfrm>
              <a:off x="3800475" y="1624013"/>
              <a:ext cx="192088" cy="11112"/>
            </p14:xfrm>
          </p:contentPart>
        </mc:Choice>
        <mc:Fallback xmlns="">
          <p:pic>
            <p:nvPicPr>
              <p:cNvPr id="70667" name="Ink 11"/>
              <p:cNvPicPr>
                <a:picLocks noRot="1" noChangeAspect="1" noEditPoints="1" noChangeArrowheads="1" noChangeShapeType="1"/>
              </p:cNvPicPr>
              <p:nvPr/>
            </p:nvPicPr>
            <p:blipFill>
              <a:blip r:embed="rId22"/>
              <a:stretch>
                <a:fillRect/>
              </a:stretch>
            </p:blipFill>
            <p:spPr>
              <a:xfrm>
                <a:off x="3784648" y="1558452"/>
                <a:ext cx="223743" cy="141863"/>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0668" name="Ink 12"/>
              <p14:cNvContentPartPr>
                <a14:cpLocks xmlns:a14="http://schemas.microsoft.com/office/drawing/2010/main" noRot="1" noChangeAspect="1" noEditPoints="1" noChangeArrowheads="1" noChangeShapeType="1"/>
              </p14:cNvContentPartPr>
              <p14:nvPr/>
            </p14:nvContentPartPr>
            <p14:xfrm>
              <a:off x="4260850" y="1636713"/>
              <a:ext cx="171450" cy="6350"/>
            </p14:xfrm>
          </p:contentPart>
        </mc:Choice>
        <mc:Fallback xmlns="">
          <p:pic>
            <p:nvPicPr>
              <p:cNvPr id="70668" name="Ink 12"/>
              <p:cNvPicPr>
                <a:picLocks noRot="1" noChangeAspect="1" noEditPoints="1" noChangeArrowheads="1" noChangeShapeType="1"/>
              </p:cNvPicPr>
              <p:nvPr/>
            </p:nvPicPr>
            <p:blipFill>
              <a:blip r:embed="rId24"/>
              <a:stretch>
                <a:fillRect/>
              </a:stretch>
            </p:blipFill>
            <p:spPr>
              <a:xfrm>
                <a:off x="4245035" y="1570972"/>
                <a:ext cx="203080" cy="137832"/>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0669" name="Ink 13"/>
              <p14:cNvContentPartPr>
                <a14:cpLocks xmlns:a14="http://schemas.microsoft.com/office/drawing/2010/main" noRot="1" noChangeAspect="1" noEditPoints="1" noChangeArrowheads="1" noChangeShapeType="1"/>
              </p14:cNvContentPartPr>
              <p14:nvPr/>
            </p14:nvContentPartPr>
            <p14:xfrm>
              <a:off x="4773613" y="1649413"/>
              <a:ext cx="231775" cy="20637"/>
            </p14:xfrm>
          </p:contentPart>
        </mc:Choice>
        <mc:Fallback xmlns="">
          <p:pic>
            <p:nvPicPr>
              <p:cNvPr id="70669" name="Ink 13"/>
              <p:cNvPicPr>
                <a:picLocks noRot="1" noChangeAspect="1" noEditPoints="1" noChangeArrowheads="1" noChangeShapeType="1"/>
              </p:cNvPicPr>
              <p:nvPr/>
            </p:nvPicPr>
            <p:blipFill>
              <a:blip r:embed="rId26"/>
              <a:stretch>
                <a:fillRect/>
              </a:stretch>
            </p:blipFill>
            <p:spPr>
              <a:xfrm>
                <a:off x="4757777" y="1585692"/>
                <a:ext cx="263446" cy="148442"/>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70670" name="Ink 14"/>
              <p14:cNvContentPartPr>
                <a14:cpLocks xmlns:a14="http://schemas.microsoft.com/office/drawing/2010/main" noRot="1" noChangeAspect="1" noEditPoints="1" noChangeArrowheads="1" noChangeShapeType="1"/>
              </p14:cNvContentPartPr>
              <p14:nvPr/>
            </p14:nvContentPartPr>
            <p14:xfrm>
              <a:off x="5365750" y="1646238"/>
              <a:ext cx="227013" cy="9525"/>
            </p14:xfrm>
          </p:contentPart>
        </mc:Choice>
        <mc:Fallback xmlns="">
          <p:pic>
            <p:nvPicPr>
              <p:cNvPr id="70670" name="Ink 14"/>
              <p:cNvPicPr>
                <a:picLocks noRot="1" noChangeAspect="1" noEditPoints="1" noChangeArrowheads="1" noChangeShapeType="1"/>
              </p:cNvPicPr>
              <p:nvPr/>
            </p:nvPicPr>
            <p:blipFill>
              <a:blip r:embed="rId28"/>
              <a:stretch>
                <a:fillRect/>
              </a:stretch>
            </p:blipFill>
            <p:spPr>
              <a:xfrm>
                <a:off x="5349920" y="1586367"/>
                <a:ext cx="258672" cy="129608"/>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0671" name="Ink 15"/>
              <p14:cNvContentPartPr>
                <a14:cpLocks xmlns:a14="http://schemas.microsoft.com/office/drawing/2010/main" noRot="1" noChangeAspect="1" noEditPoints="1" noChangeArrowheads="1" noChangeShapeType="1"/>
              </p14:cNvContentPartPr>
              <p14:nvPr/>
            </p14:nvContentPartPr>
            <p14:xfrm>
              <a:off x="5853113" y="1641475"/>
              <a:ext cx="155575" cy="4763"/>
            </p14:xfrm>
          </p:contentPart>
        </mc:Choice>
        <mc:Fallback xmlns="">
          <p:pic>
            <p:nvPicPr>
              <p:cNvPr id="70671" name="Ink 15"/>
              <p:cNvPicPr>
                <a:picLocks noRot="1" noChangeAspect="1" noEditPoints="1" noChangeArrowheads="1" noChangeShapeType="1"/>
              </p:cNvPicPr>
              <p:nvPr/>
            </p:nvPicPr>
            <p:blipFill>
              <a:blip r:embed="rId30"/>
              <a:stretch>
                <a:fillRect/>
              </a:stretch>
            </p:blipFill>
            <p:spPr>
              <a:xfrm>
                <a:off x="5837267" y="1576625"/>
                <a:ext cx="187266" cy="134463"/>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0672" name="Ink 16"/>
              <p14:cNvContentPartPr>
                <a14:cpLocks xmlns:a14="http://schemas.microsoft.com/office/drawing/2010/main" noRot="1" noChangeAspect="1" noEditPoints="1" noChangeArrowheads="1" noChangeShapeType="1"/>
              </p14:cNvContentPartPr>
              <p14:nvPr/>
            </p14:nvContentPartPr>
            <p14:xfrm>
              <a:off x="6276975" y="1655763"/>
              <a:ext cx="133350" cy="12700"/>
            </p14:xfrm>
          </p:contentPart>
        </mc:Choice>
        <mc:Fallback xmlns="">
          <p:pic>
            <p:nvPicPr>
              <p:cNvPr id="70672" name="Ink 16"/>
              <p:cNvPicPr>
                <a:picLocks noRot="1" noChangeAspect="1" noEditPoints="1" noChangeArrowheads="1" noChangeShapeType="1"/>
              </p:cNvPicPr>
              <p:nvPr/>
            </p:nvPicPr>
            <p:blipFill>
              <a:blip r:embed="rId32"/>
              <a:stretch>
                <a:fillRect/>
              </a:stretch>
            </p:blipFill>
            <p:spPr>
              <a:xfrm>
                <a:off x="6261117" y="1591900"/>
                <a:ext cx="165066" cy="140789"/>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0673" name="Ink 17"/>
              <p14:cNvContentPartPr>
                <a14:cpLocks xmlns:a14="http://schemas.microsoft.com/office/drawing/2010/main" noRot="1" noChangeAspect="1" noEditPoints="1" noChangeArrowheads="1" noChangeShapeType="1"/>
              </p14:cNvContentPartPr>
              <p14:nvPr/>
            </p14:nvContentPartPr>
            <p14:xfrm>
              <a:off x="6591300" y="1631950"/>
              <a:ext cx="104775" cy="11113"/>
            </p14:xfrm>
          </p:contentPart>
        </mc:Choice>
        <mc:Fallback xmlns="">
          <p:pic>
            <p:nvPicPr>
              <p:cNvPr id="70673" name="Ink 17"/>
              <p:cNvPicPr>
                <a:picLocks noRot="1" noChangeAspect="1" noEditPoints="1" noChangeArrowheads="1" noChangeShapeType="1"/>
              </p:cNvPicPr>
              <p:nvPr/>
            </p:nvPicPr>
            <p:blipFill>
              <a:blip r:embed="rId34"/>
              <a:stretch>
                <a:fillRect/>
              </a:stretch>
            </p:blipFill>
            <p:spPr>
              <a:xfrm>
                <a:off x="6575458" y="1568857"/>
                <a:ext cx="136460" cy="137299"/>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70674" name="Ink 18"/>
              <p14:cNvContentPartPr>
                <a14:cpLocks xmlns:a14="http://schemas.microsoft.com/office/drawing/2010/main" noRot="1" noChangeAspect="1" noEditPoints="1" noChangeArrowheads="1" noChangeShapeType="1"/>
              </p14:cNvContentPartPr>
              <p14:nvPr/>
            </p14:nvContentPartPr>
            <p14:xfrm>
              <a:off x="6618288" y="1214438"/>
              <a:ext cx="31750" cy="195262"/>
            </p14:xfrm>
          </p:contentPart>
        </mc:Choice>
        <mc:Fallback xmlns="">
          <p:pic>
            <p:nvPicPr>
              <p:cNvPr id="70674" name="Ink 18"/>
              <p:cNvPicPr>
                <a:picLocks noRot="1" noChangeAspect="1" noEditPoints="1" noChangeArrowheads="1" noChangeShapeType="1"/>
              </p:cNvPicPr>
              <p:nvPr/>
            </p:nvPicPr>
            <p:blipFill>
              <a:blip r:embed="rId36"/>
              <a:stretch>
                <a:fillRect/>
              </a:stretch>
            </p:blipFill>
            <p:spPr>
              <a:xfrm>
                <a:off x="6602413" y="1151032"/>
                <a:ext cx="63500" cy="322074"/>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70675" name="Ink 19"/>
              <p14:cNvContentPartPr>
                <a14:cpLocks xmlns:a14="http://schemas.microsoft.com/office/drawing/2010/main" noRot="1" noChangeAspect="1" noEditPoints="1" noChangeArrowheads="1" noChangeShapeType="1"/>
              </p14:cNvContentPartPr>
              <p14:nvPr/>
            </p14:nvContentPartPr>
            <p14:xfrm>
              <a:off x="6651625" y="917575"/>
              <a:ext cx="20638" cy="100013"/>
            </p14:xfrm>
          </p:contentPart>
        </mc:Choice>
        <mc:Fallback xmlns="">
          <p:pic>
            <p:nvPicPr>
              <p:cNvPr id="70675" name="Ink 19"/>
              <p:cNvPicPr>
                <a:picLocks noRot="1" noChangeAspect="1" noEditPoints="1" noChangeArrowheads="1" noChangeShapeType="1"/>
              </p:cNvPicPr>
              <p:nvPr/>
            </p:nvPicPr>
            <p:blipFill>
              <a:blip r:embed="rId38"/>
              <a:stretch>
                <a:fillRect/>
              </a:stretch>
            </p:blipFill>
            <p:spPr>
              <a:xfrm>
                <a:off x="6635694" y="854257"/>
                <a:ext cx="52500" cy="227008"/>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70676" name="Ink 20"/>
              <p14:cNvContentPartPr>
                <a14:cpLocks xmlns:a14="http://schemas.microsoft.com/office/drawing/2010/main" noRot="1" noChangeAspect="1" noEditPoints="1" noChangeArrowheads="1" noChangeShapeType="1"/>
              </p14:cNvContentPartPr>
              <p14:nvPr/>
            </p14:nvContentPartPr>
            <p14:xfrm>
              <a:off x="6108700" y="906463"/>
              <a:ext cx="306388" cy="6350"/>
            </p14:xfrm>
          </p:contentPart>
        </mc:Choice>
        <mc:Fallback xmlns="">
          <p:pic>
            <p:nvPicPr>
              <p:cNvPr id="70676" name="Ink 20"/>
              <p:cNvPicPr>
                <a:picLocks noRot="1" noChangeAspect="1" noEditPoints="1" noChangeArrowheads="1" noChangeShapeType="1"/>
              </p:cNvPicPr>
              <p:nvPr/>
            </p:nvPicPr>
            <p:blipFill>
              <a:blip r:embed="rId40"/>
              <a:stretch>
                <a:fillRect/>
              </a:stretch>
            </p:blipFill>
            <p:spPr>
              <a:xfrm>
                <a:off x="6092499" y="844374"/>
                <a:ext cx="338431" cy="130528"/>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70677" name="Ink 21"/>
              <p14:cNvContentPartPr>
                <a14:cpLocks xmlns:a14="http://schemas.microsoft.com/office/drawing/2010/main" noRot="1" noChangeAspect="1" noEditPoints="1" noChangeArrowheads="1" noChangeShapeType="1"/>
              </p14:cNvContentPartPr>
              <p14:nvPr/>
            </p14:nvContentPartPr>
            <p14:xfrm>
              <a:off x="5322888" y="904875"/>
              <a:ext cx="187325" cy="11113"/>
            </p14:xfrm>
          </p:contentPart>
        </mc:Choice>
        <mc:Fallback xmlns="">
          <p:pic>
            <p:nvPicPr>
              <p:cNvPr id="70677" name="Ink 21"/>
              <p:cNvPicPr>
                <a:picLocks noRot="1" noChangeAspect="1" noEditPoints="1" noChangeArrowheads="1" noChangeShapeType="1"/>
              </p:cNvPicPr>
              <p:nvPr/>
            </p:nvPicPr>
            <p:blipFill>
              <a:blip r:embed="rId42"/>
              <a:stretch>
                <a:fillRect/>
              </a:stretch>
            </p:blipFill>
            <p:spPr>
              <a:xfrm>
                <a:off x="5307037" y="841782"/>
                <a:ext cx="219026" cy="137299"/>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70678" name="Ink 22"/>
              <p14:cNvContentPartPr>
                <a14:cpLocks xmlns:a14="http://schemas.microsoft.com/office/drawing/2010/main" noRot="1" noChangeAspect="1" noEditPoints="1" noChangeArrowheads="1" noChangeShapeType="1"/>
              </p14:cNvContentPartPr>
              <p14:nvPr/>
            </p14:nvContentPartPr>
            <p14:xfrm>
              <a:off x="4719638" y="925513"/>
              <a:ext cx="200025" cy="17462"/>
            </p14:xfrm>
          </p:contentPart>
        </mc:Choice>
        <mc:Fallback xmlns="">
          <p:pic>
            <p:nvPicPr>
              <p:cNvPr id="70678" name="Ink 22"/>
              <p:cNvPicPr>
                <a:picLocks noRot="1" noChangeAspect="1" noEditPoints="1" noChangeArrowheads="1" noChangeShapeType="1"/>
              </p:cNvPicPr>
              <p:nvPr/>
            </p:nvPicPr>
            <p:blipFill>
              <a:blip r:embed="rId44"/>
              <a:stretch>
                <a:fillRect/>
              </a:stretch>
            </p:blipFill>
            <p:spPr>
              <a:xfrm>
                <a:off x="4703809" y="862792"/>
                <a:ext cx="231684" cy="142903"/>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70679" name="Ink 23"/>
              <p14:cNvContentPartPr>
                <a14:cpLocks xmlns:a14="http://schemas.microsoft.com/office/drawing/2010/main" noRot="1" noChangeAspect="1" noEditPoints="1" noChangeArrowheads="1" noChangeShapeType="1"/>
              </p14:cNvContentPartPr>
              <p14:nvPr/>
            </p14:nvContentPartPr>
            <p14:xfrm>
              <a:off x="4016375" y="903288"/>
              <a:ext cx="169863" cy="9525"/>
            </p14:xfrm>
          </p:contentPart>
        </mc:Choice>
        <mc:Fallback xmlns="">
          <p:pic>
            <p:nvPicPr>
              <p:cNvPr id="70679" name="Ink 23"/>
              <p:cNvPicPr>
                <a:picLocks noRot="1" noChangeAspect="1" noEditPoints="1" noChangeArrowheads="1" noChangeShapeType="1"/>
              </p:cNvPicPr>
              <p:nvPr/>
            </p:nvPicPr>
            <p:blipFill>
              <a:blip r:embed="rId46"/>
              <a:stretch>
                <a:fillRect/>
              </a:stretch>
            </p:blipFill>
            <p:spPr>
              <a:xfrm>
                <a:off x="4000540" y="838445"/>
                <a:ext cx="201532" cy="138845"/>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70680" name="Ink 24"/>
              <p14:cNvContentPartPr>
                <a14:cpLocks xmlns:a14="http://schemas.microsoft.com/office/drawing/2010/main" noRot="1" noChangeAspect="1" noEditPoints="1" noChangeArrowheads="1" noChangeShapeType="1"/>
              </p14:cNvContentPartPr>
              <p14:nvPr/>
            </p14:nvContentPartPr>
            <p14:xfrm>
              <a:off x="3703638" y="952500"/>
              <a:ext cx="71437" cy="9525"/>
            </p14:xfrm>
          </p:contentPart>
        </mc:Choice>
        <mc:Fallback xmlns="">
          <p:pic>
            <p:nvPicPr>
              <p:cNvPr id="70680" name="Ink 24"/>
              <p:cNvPicPr>
                <a:picLocks noRot="1" noChangeAspect="1" noEditPoints="1" noChangeArrowheads="1" noChangeShapeType="1"/>
              </p:cNvPicPr>
              <p:nvPr/>
            </p:nvPicPr>
            <p:blipFill>
              <a:blip r:embed="rId48"/>
              <a:stretch>
                <a:fillRect/>
              </a:stretch>
            </p:blipFill>
            <p:spPr>
              <a:xfrm>
                <a:off x="3687763" y="888023"/>
                <a:ext cx="103187" cy="138845"/>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70681" name="Ink 25"/>
              <p14:cNvContentPartPr>
                <a14:cpLocks xmlns:a14="http://schemas.microsoft.com/office/drawing/2010/main" noRot="1" noChangeAspect="1" noEditPoints="1" noChangeArrowheads="1" noChangeShapeType="1"/>
              </p14:cNvContentPartPr>
              <p14:nvPr/>
            </p14:nvContentPartPr>
            <p14:xfrm>
              <a:off x="3749675" y="1236663"/>
              <a:ext cx="20638" cy="88900"/>
            </p14:xfrm>
          </p:contentPart>
        </mc:Choice>
        <mc:Fallback xmlns="">
          <p:pic>
            <p:nvPicPr>
              <p:cNvPr id="70681" name="Ink 25"/>
              <p:cNvPicPr>
                <a:picLocks noRot="1" noChangeAspect="1" noEditPoints="1" noChangeArrowheads="1" noChangeShapeType="1"/>
              </p:cNvPicPr>
              <p:nvPr/>
            </p:nvPicPr>
            <p:blipFill>
              <a:blip r:embed="rId50"/>
              <a:stretch>
                <a:fillRect/>
              </a:stretch>
            </p:blipFill>
            <p:spPr>
              <a:xfrm>
                <a:off x="3734019" y="1173317"/>
                <a:ext cx="51951" cy="215951"/>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70682" name="Ink 26"/>
              <p14:cNvContentPartPr>
                <a14:cpLocks xmlns:a14="http://schemas.microsoft.com/office/drawing/2010/main" noRot="1" noChangeAspect="1" noEditPoints="1" noChangeArrowheads="1" noChangeShapeType="1"/>
              </p14:cNvContentPartPr>
              <p14:nvPr/>
            </p14:nvContentPartPr>
            <p14:xfrm>
              <a:off x="1587500" y="2081213"/>
              <a:ext cx="193675" cy="11112"/>
            </p14:xfrm>
          </p:contentPart>
        </mc:Choice>
        <mc:Fallback xmlns="">
          <p:pic>
            <p:nvPicPr>
              <p:cNvPr id="70682" name="Ink 26"/>
              <p:cNvPicPr>
                <a:picLocks noRot="1" noChangeAspect="1" noEditPoints="1" noChangeArrowheads="1" noChangeShapeType="1"/>
              </p:cNvPicPr>
              <p:nvPr/>
            </p:nvPicPr>
            <p:blipFill>
              <a:blip r:embed="rId52"/>
              <a:stretch>
                <a:fillRect/>
              </a:stretch>
            </p:blipFill>
            <p:spPr>
              <a:xfrm>
                <a:off x="1571631" y="2017767"/>
                <a:ext cx="225413" cy="137645"/>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70683" name="Ink 27"/>
              <p14:cNvContentPartPr>
                <a14:cpLocks xmlns:a14="http://schemas.microsoft.com/office/drawing/2010/main" noRot="1" noChangeAspect="1" noEditPoints="1" noChangeArrowheads="1" noChangeShapeType="1"/>
              </p14:cNvContentPartPr>
              <p14:nvPr/>
            </p14:nvContentPartPr>
            <p14:xfrm>
              <a:off x="2190750" y="2103438"/>
              <a:ext cx="82550" cy="19050"/>
            </p14:xfrm>
          </p:contentPart>
        </mc:Choice>
        <mc:Fallback xmlns="">
          <p:pic>
            <p:nvPicPr>
              <p:cNvPr id="70683" name="Ink 27"/>
              <p:cNvPicPr>
                <a:picLocks noRot="1" noChangeAspect="1" noEditPoints="1" noChangeArrowheads="1" noChangeShapeType="1"/>
              </p:cNvPicPr>
              <p:nvPr/>
            </p:nvPicPr>
            <p:blipFill>
              <a:blip r:embed="rId54"/>
              <a:stretch>
                <a:fillRect/>
              </a:stretch>
            </p:blipFill>
            <p:spPr>
              <a:xfrm>
                <a:off x="2174889" y="2039818"/>
                <a:ext cx="114272" cy="14593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70684" name="Ink 28"/>
              <p14:cNvContentPartPr>
                <a14:cpLocks xmlns:a14="http://schemas.microsoft.com/office/drawing/2010/main" noRot="1" noChangeAspect="1" noEditPoints="1" noChangeArrowheads="1" noChangeShapeType="1"/>
              </p14:cNvContentPartPr>
              <p14:nvPr/>
            </p14:nvContentPartPr>
            <p14:xfrm>
              <a:off x="2273300" y="2482850"/>
              <a:ext cx="4763" cy="111125"/>
            </p14:xfrm>
          </p:contentPart>
        </mc:Choice>
        <mc:Fallback xmlns="">
          <p:pic>
            <p:nvPicPr>
              <p:cNvPr id="70684" name="Ink 28"/>
              <p:cNvPicPr>
                <a:picLocks noRot="1" noChangeAspect="1" noEditPoints="1" noChangeArrowheads="1" noChangeShapeType="1"/>
              </p:cNvPicPr>
              <p:nvPr/>
            </p:nvPicPr>
            <p:blipFill>
              <a:blip r:embed="rId56"/>
              <a:stretch>
                <a:fillRect/>
              </a:stretch>
            </p:blipFill>
            <p:spPr>
              <a:xfrm>
                <a:off x="2257179" y="2419556"/>
                <a:ext cx="37005" cy="238074"/>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70685" name="Ink 29"/>
              <p14:cNvContentPartPr>
                <a14:cpLocks xmlns:a14="http://schemas.microsoft.com/office/drawing/2010/main" noRot="1" noChangeAspect="1" noEditPoints="1" noChangeArrowheads="1" noChangeShapeType="1"/>
              </p14:cNvContentPartPr>
              <p14:nvPr/>
            </p14:nvContentPartPr>
            <p14:xfrm>
              <a:off x="1785938" y="2771775"/>
              <a:ext cx="254000" cy="19050"/>
            </p14:xfrm>
          </p:contentPart>
        </mc:Choice>
        <mc:Fallback xmlns="">
          <p:pic>
            <p:nvPicPr>
              <p:cNvPr id="70685" name="Ink 29"/>
              <p:cNvPicPr>
                <a:picLocks noRot="1" noChangeAspect="1" noEditPoints="1" noChangeArrowheads="1" noChangeShapeType="1"/>
              </p:cNvPicPr>
              <p:nvPr/>
            </p:nvPicPr>
            <p:blipFill>
              <a:blip r:embed="rId58"/>
              <a:stretch>
                <a:fillRect/>
              </a:stretch>
            </p:blipFill>
            <p:spPr>
              <a:xfrm>
                <a:off x="1770108" y="2707298"/>
                <a:ext cx="285660" cy="148004"/>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70686" name="Ink 30"/>
              <p14:cNvContentPartPr>
                <a14:cpLocks xmlns:a14="http://schemas.microsoft.com/office/drawing/2010/main" noRot="1" noChangeAspect="1" noEditPoints="1" noChangeArrowheads="1" noChangeShapeType="1"/>
              </p14:cNvContentPartPr>
              <p14:nvPr/>
            </p14:nvContentPartPr>
            <p14:xfrm>
              <a:off x="1006475" y="2794000"/>
              <a:ext cx="152400" cy="4763"/>
            </p14:xfrm>
          </p:contentPart>
        </mc:Choice>
        <mc:Fallback xmlns="">
          <p:pic>
            <p:nvPicPr>
              <p:cNvPr id="70686" name="Ink 30"/>
              <p:cNvPicPr>
                <a:picLocks noRot="1" noChangeAspect="1" noEditPoints="1" noChangeArrowheads="1" noChangeShapeType="1"/>
              </p:cNvPicPr>
              <p:nvPr/>
            </p:nvPicPr>
            <p:blipFill>
              <a:blip r:embed="rId60"/>
              <a:stretch>
                <a:fillRect/>
              </a:stretch>
            </p:blipFill>
            <p:spPr>
              <a:xfrm>
                <a:off x="990660" y="2729516"/>
                <a:ext cx="184030" cy="13373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70687" name="Ink 31"/>
              <p14:cNvContentPartPr>
                <a14:cpLocks xmlns:a14="http://schemas.microsoft.com/office/drawing/2010/main" noRot="1" noChangeAspect="1" noEditPoints="1" noChangeArrowheads="1" noChangeShapeType="1"/>
              </p14:cNvContentPartPr>
              <p14:nvPr/>
            </p14:nvContentPartPr>
            <p14:xfrm>
              <a:off x="369888" y="2776538"/>
              <a:ext cx="138112" cy="3175"/>
            </p14:xfrm>
          </p:contentPart>
        </mc:Choice>
        <mc:Fallback xmlns="">
          <p:pic>
            <p:nvPicPr>
              <p:cNvPr id="70687" name="Ink 31"/>
              <p:cNvPicPr>
                <a:picLocks noRot="1" noChangeAspect="1" noEditPoints="1" noChangeArrowheads="1" noChangeShapeType="1"/>
              </p:cNvPicPr>
              <p:nvPr/>
            </p:nvPicPr>
            <p:blipFill>
              <a:blip r:embed="rId62"/>
              <a:stretch>
                <a:fillRect/>
              </a:stretch>
            </p:blipFill>
            <p:spPr>
              <a:xfrm>
                <a:off x="353703" y="2706291"/>
                <a:ext cx="170122" cy="143272"/>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70688" name="Ink 32"/>
              <p14:cNvContentPartPr>
                <a14:cpLocks xmlns:a14="http://schemas.microsoft.com/office/drawing/2010/main" noRot="1" noChangeAspect="1" noEditPoints="1" noChangeArrowheads="1" noChangeShapeType="1"/>
              </p14:cNvContentPartPr>
              <p14:nvPr/>
            </p14:nvContentPartPr>
            <p14:xfrm>
              <a:off x="368300" y="2268538"/>
              <a:ext cx="19050" cy="163512"/>
            </p14:xfrm>
          </p:contentPart>
        </mc:Choice>
        <mc:Fallback xmlns="">
          <p:pic>
            <p:nvPicPr>
              <p:cNvPr id="70688" name="Ink 32"/>
              <p:cNvPicPr>
                <a:picLocks noRot="1" noChangeAspect="1" noEditPoints="1" noChangeArrowheads="1" noChangeShapeType="1"/>
              </p:cNvPicPr>
              <p:nvPr/>
            </p:nvPicPr>
            <p:blipFill>
              <a:blip r:embed="rId64"/>
              <a:stretch>
                <a:fillRect/>
              </a:stretch>
            </p:blipFill>
            <p:spPr>
              <a:xfrm>
                <a:off x="352485" y="2204790"/>
                <a:ext cx="50680" cy="290648"/>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70689" name="Ink 33"/>
              <p14:cNvContentPartPr>
                <a14:cpLocks xmlns:a14="http://schemas.microsoft.com/office/drawing/2010/main" noRot="1" noChangeAspect="1" noEditPoints="1" noChangeArrowheads="1" noChangeShapeType="1"/>
              </p14:cNvContentPartPr>
              <p14:nvPr/>
            </p14:nvContentPartPr>
            <p14:xfrm>
              <a:off x="623888" y="2066925"/>
              <a:ext cx="293687" cy="9525"/>
            </p14:xfrm>
          </p:contentPart>
        </mc:Choice>
        <mc:Fallback xmlns="">
          <p:pic>
            <p:nvPicPr>
              <p:cNvPr id="70689" name="Ink 33"/>
              <p:cNvPicPr>
                <a:picLocks noRot="1" noChangeAspect="1" noEditPoints="1" noChangeArrowheads="1" noChangeShapeType="1"/>
              </p:cNvPicPr>
              <p:nvPr/>
            </p:nvPicPr>
            <p:blipFill>
              <a:blip r:embed="rId66"/>
              <a:stretch>
                <a:fillRect/>
              </a:stretch>
            </p:blipFill>
            <p:spPr>
              <a:xfrm>
                <a:off x="608052" y="2004836"/>
                <a:ext cx="325359" cy="134056"/>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70690" name="Ink 34"/>
              <p14:cNvContentPartPr>
                <a14:cpLocks xmlns:a14="http://schemas.microsoft.com/office/drawing/2010/main" noRot="1" noChangeAspect="1" noEditPoints="1" noChangeArrowheads="1" noChangeShapeType="1"/>
              </p14:cNvContentPartPr>
              <p14:nvPr/>
            </p14:nvContentPartPr>
            <p14:xfrm>
              <a:off x="2974975" y="2058988"/>
              <a:ext cx="130175" cy="7937"/>
            </p14:xfrm>
          </p:contentPart>
        </mc:Choice>
        <mc:Fallback xmlns="">
          <p:pic>
            <p:nvPicPr>
              <p:cNvPr id="70690" name="Ink 34"/>
              <p:cNvPicPr>
                <a:picLocks noRot="1" noChangeAspect="1" noEditPoints="1" noChangeArrowheads="1" noChangeShapeType="1"/>
              </p:cNvPicPr>
              <p:nvPr/>
            </p:nvPicPr>
            <p:blipFill>
              <a:blip r:embed="rId68"/>
              <a:stretch>
                <a:fillRect/>
              </a:stretch>
            </p:blipFill>
            <p:spPr>
              <a:xfrm>
                <a:off x="2959153" y="1995131"/>
                <a:ext cx="161820" cy="135651"/>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70691" name="Ink 35"/>
              <p14:cNvContentPartPr>
                <a14:cpLocks xmlns:a14="http://schemas.microsoft.com/office/drawing/2010/main" noRot="1" noChangeAspect="1" noEditPoints="1" noChangeArrowheads="1" noChangeShapeType="1"/>
              </p14:cNvContentPartPr>
              <p14:nvPr/>
            </p14:nvContentPartPr>
            <p14:xfrm>
              <a:off x="3511550" y="2063750"/>
              <a:ext cx="277813" cy="6350"/>
            </p14:xfrm>
          </p:contentPart>
        </mc:Choice>
        <mc:Fallback xmlns="">
          <p:pic>
            <p:nvPicPr>
              <p:cNvPr id="70691" name="Ink 35"/>
              <p:cNvPicPr>
                <a:picLocks noRot="1" noChangeAspect="1" noEditPoints="1" noChangeArrowheads="1" noChangeShapeType="1"/>
              </p:cNvPicPr>
              <p:nvPr/>
            </p:nvPicPr>
            <p:blipFill>
              <a:blip r:embed="rId70"/>
              <a:stretch>
                <a:fillRect/>
              </a:stretch>
            </p:blipFill>
            <p:spPr>
              <a:xfrm>
                <a:off x="3495716" y="1998009"/>
                <a:ext cx="309481" cy="137832"/>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0692" name="Ink 36"/>
              <p14:cNvContentPartPr>
                <a14:cpLocks xmlns:a14="http://schemas.microsoft.com/office/drawing/2010/main" noRot="1" noChangeAspect="1" noEditPoints="1" noChangeArrowheads="1" noChangeShapeType="1"/>
              </p14:cNvContentPartPr>
              <p14:nvPr/>
            </p14:nvContentPartPr>
            <p14:xfrm>
              <a:off x="4251325" y="2095500"/>
              <a:ext cx="171450" cy="11113"/>
            </p14:xfrm>
          </p:contentPart>
        </mc:Choice>
        <mc:Fallback xmlns="">
          <p:pic>
            <p:nvPicPr>
              <p:cNvPr id="70692" name="Ink 36"/>
              <p:cNvPicPr>
                <a:picLocks noRot="1" noChangeAspect="1" noEditPoints="1" noChangeArrowheads="1" noChangeShapeType="1"/>
              </p:cNvPicPr>
              <p:nvPr/>
            </p:nvPicPr>
            <p:blipFill>
              <a:blip r:embed="rId72"/>
              <a:stretch>
                <a:fillRect/>
              </a:stretch>
            </p:blipFill>
            <p:spPr>
              <a:xfrm>
                <a:off x="4235477" y="2030304"/>
                <a:ext cx="203507" cy="141506"/>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0693" name="Ink 37"/>
              <p14:cNvContentPartPr>
                <a14:cpLocks xmlns:a14="http://schemas.microsoft.com/office/drawing/2010/main" noRot="1" noChangeAspect="1" noEditPoints="1" noChangeArrowheads="1" noChangeShapeType="1"/>
              </p14:cNvContentPartPr>
              <p14:nvPr/>
            </p14:nvContentPartPr>
            <p14:xfrm>
              <a:off x="4572000" y="2255838"/>
              <a:ext cx="25400" cy="239712"/>
            </p14:xfrm>
          </p:contentPart>
        </mc:Choice>
        <mc:Fallback xmlns="">
          <p:pic>
            <p:nvPicPr>
              <p:cNvPr id="70693" name="Ink 37"/>
              <p:cNvPicPr>
                <a:picLocks noRot="1" noChangeAspect="1" noEditPoints="1" noChangeArrowheads="1" noChangeShapeType="1"/>
              </p:cNvPicPr>
              <p:nvPr/>
            </p:nvPicPr>
            <p:blipFill>
              <a:blip r:embed="rId74"/>
              <a:stretch>
                <a:fillRect/>
              </a:stretch>
            </p:blipFill>
            <p:spPr>
              <a:xfrm>
                <a:off x="4556259" y="2192131"/>
                <a:ext cx="56882" cy="367126"/>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0694" name="Ink 38"/>
              <p14:cNvContentPartPr>
                <a14:cpLocks xmlns:a14="http://schemas.microsoft.com/office/drawing/2010/main" noRot="1" noChangeAspect="1" noEditPoints="1" noChangeArrowheads="1" noChangeShapeType="1"/>
              </p14:cNvContentPartPr>
              <p14:nvPr/>
            </p14:nvContentPartPr>
            <p14:xfrm>
              <a:off x="4222750" y="2797175"/>
              <a:ext cx="244475" cy="9525"/>
            </p14:xfrm>
          </p:contentPart>
        </mc:Choice>
        <mc:Fallback xmlns="">
          <p:pic>
            <p:nvPicPr>
              <p:cNvPr id="70694" name="Ink 38"/>
              <p:cNvPicPr>
                <a:picLocks noRot="1" noChangeAspect="1" noEditPoints="1" noChangeArrowheads="1" noChangeShapeType="1"/>
              </p:cNvPicPr>
              <p:nvPr/>
            </p:nvPicPr>
            <p:blipFill>
              <a:blip r:embed="rId76"/>
              <a:stretch>
                <a:fillRect/>
              </a:stretch>
            </p:blipFill>
            <p:spPr>
              <a:xfrm>
                <a:off x="4206908" y="2732332"/>
                <a:ext cx="276520" cy="138845"/>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0695" name="Ink 39"/>
              <p14:cNvContentPartPr>
                <a14:cpLocks xmlns:a14="http://schemas.microsoft.com/office/drawing/2010/main" noRot="1" noChangeAspect="1" noEditPoints="1" noChangeArrowheads="1" noChangeShapeType="1"/>
              </p14:cNvContentPartPr>
              <p14:nvPr/>
            </p14:nvContentPartPr>
            <p14:xfrm>
              <a:off x="3327400" y="2803525"/>
              <a:ext cx="266700" cy="19050"/>
            </p14:xfrm>
          </p:contentPart>
        </mc:Choice>
        <mc:Fallback xmlns="">
          <p:pic>
            <p:nvPicPr>
              <p:cNvPr id="70695" name="Ink 39"/>
              <p:cNvPicPr>
                <a:picLocks noRot="1" noChangeAspect="1" noEditPoints="1" noChangeArrowheads="1" noChangeShapeType="1"/>
              </p:cNvPicPr>
              <p:nvPr/>
            </p:nvPicPr>
            <p:blipFill>
              <a:blip r:embed="rId78"/>
              <a:stretch>
                <a:fillRect/>
              </a:stretch>
            </p:blipFill>
            <p:spPr>
              <a:xfrm>
                <a:off x="3311564" y="2739048"/>
                <a:ext cx="298373" cy="148004"/>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0696" name="Ink 40"/>
              <p14:cNvContentPartPr>
                <a14:cpLocks xmlns:a14="http://schemas.microsoft.com/office/drawing/2010/main" noRot="1" noChangeAspect="1" noEditPoints="1" noChangeArrowheads="1" noChangeShapeType="1"/>
              </p14:cNvContentPartPr>
              <p14:nvPr/>
            </p14:nvContentPartPr>
            <p14:xfrm>
              <a:off x="2705100" y="2774950"/>
              <a:ext cx="220663" cy="23813"/>
            </p14:xfrm>
          </p:contentPart>
        </mc:Choice>
        <mc:Fallback xmlns="">
          <p:pic>
            <p:nvPicPr>
              <p:cNvPr id="70696" name="Ink 40"/>
              <p:cNvPicPr>
                <a:picLocks noRot="1" noChangeAspect="1" noEditPoints="1" noChangeArrowheads="1" noChangeShapeType="1"/>
              </p:cNvPicPr>
              <p:nvPr/>
            </p:nvPicPr>
            <p:blipFill>
              <a:blip r:embed="rId80"/>
              <a:stretch>
                <a:fillRect/>
              </a:stretch>
            </p:blipFill>
            <p:spPr>
              <a:xfrm>
                <a:off x="2688901" y="2711088"/>
                <a:ext cx="252701" cy="151176"/>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0697" name="Ink 41"/>
              <p14:cNvContentPartPr>
                <a14:cpLocks xmlns:a14="http://schemas.microsoft.com/office/drawing/2010/main" noRot="1" noChangeAspect="1" noEditPoints="1" noChangeArrowheads="1" noChangeShapeType="1"/>
              </p14:cNvContentPartPr>
              <p14:nvPr/>
            </p14:nvContentPartPr>
            <p14:xfrm>
              <a:off x="2687638" y="2286000"/>
              <a:ext cx="19050" cy="239713"/>
            </p14:xfrm>
          </p:contentPart>
        </mc:Choice>
        <mc:Fallback xmlns="">
          <p:pic>
            <p:nvPicPr>
              <p:cNvPr id="70697" name="Ink 41"/>
              <p:cNvPicPr>
                <a:picLocks noRot="1" noChangeAspect="1" noEditPoints="1" noChangeArrowheads="1" noChangeShapeType="1"/>
              </p:cNvPicPr>
              <p:nvPr/>
            </p:nvPicPr>
            <p:blipFill>
              <a:blip r:embed="rId82"/>
              <a:stretch>
                <a:fillRect/>
              </a:stretch>
            </p:blipFill>
            <p:spPr>
              <a:xfrm>
                <a:off x="2671823" y="2222652"/>
                <a:ext cx="50680" cy="366408"/>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0698" name="Ink 42"/>
              <p14:cNvContentPartPr>
                <a14:cpLocks xmlns:a14="http://schemas.microsoft.com/office/drawing/2010/main" noRot="1" noChangeAspect="1" noEditPoints="1" noChangeArrowheads="1" noChangeShapeType="1"/>
              </p14:cNvContentPartPr>
              <p14:nvPr/>
            </p14:nvContentPartPr>
            <p14:xfrm>
              <a:off x="2719388" y="2028825"/>
              <a:ext cx="88900" cy="14288"/>
            </p14:xfrm>
          </p:contentPart>
        </mc:Choice>
        <mc:Fallback xmlns="">
          <p:pic>
            <p:nvPicPr>
              <p:cNvPr id="70698" name="Ink 42"/>
              <p:cNvPicPr>
                <a:picLocks noRot="1" noChangeAspect="1" noEditPoints="1" noChangeArrowheads="1" noChangeShapeType="1"/>
              </p:cNvPicPr>
              <p:nvPr/>
            </p:nvPicPr>
            <p:blipFill>
              <a:blip r:embed="rId84"/>
              <a:stretch>
                <a:fillRect/>
              </a:stretch>
            </p:blipFill>
            <p:spPr>
              <a:xfrm>
                <a:off x="2703552" y="1965958"/>
                <a:ext cx="120573" cy="1403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0699" name="Ink 43"/>
              <p14:cNvContentPartPr>
                <a14:cpLocks xmlns:a14="http://schemas.microsoft.com/office/drawing/2010/main" noRot="1" noChangeAspect="1" noEditPoints="1" noChangeArrowheads="1" noChangeShapeType="1"/>
              </p14:cNvContentPartPr>
              <p14:nvPr/>
            </p14:nvContentPartPr>
            <p14:xfrm>
              <a:off x="5980113" y="4568825"/>
              <a:ext cx="458787" cy="12700"/>
            </p14:xfrm>
          </p:contentPart>
        </mc:Choice>
        <mc:Fallback xmlns="">
          <p:pic>
            <p:nvPicPr>
              <p:cNvPr id="70699" name="Ink 43"/>
              <p:cNvPicPr>
                <a:picLocks noRot="1" noChangeAspect="1" noEditPoints="1" noChangeArrowheads="1" noChangeShapeType="1"/>
              </p:cNvPicPr>
              <p:nvPr/>
            </p:nvPicPr>
            <p:blipFill>
              <a:blip r:embed="rId86"/>
              <a:stretch>
                <a:fillRect/>
              </a:stretch>
            </p:blipFill>
            <p:spPr>
              <a:xfrm>
                <a:off x="5964268" y="4504962"/>
                <a:ext cx="490477" cy="140426"/>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0700" name="Ink 44"/>
              <p14:cNvContentPartPr>
                <a14:cpLocks xmlns:a14="http://schemas.microsoft.com/office/drawing/2010/main" noRot="1" noChangeAspect="1" noEditPoints="1" noChangeArrowheads="1" noChangeShapeType="1"/>
              </p14:cNvContentPartPr>
              <p14:nvPr/>
            </p14:nvContentPartPr>
            <p14:xfrm>
              <a:off x="5861050" y="4889500"/>
              <a:ext cx="117475" cy="12700"/>
            </p14:xfrm>
          </p:contentPart>
        </mc:Choice>
        <mc:Fallback xmlns="">
          <p:pic>
            <p:nvPicPr>
              <p:cNvPr id="70700" name="Ink 44"/>
              <p:cNvPicPr>
                <a:picLocks noRot="1" noChangeAspect="1" noEditPoints="1" noChangeArrowheads="1" noChangeShapeType="1"/>
              </p:cNvPicPr>
              <p:nvPr/>
            </p:nvPicPr>
            <p:blipFill>
              <a:blip r:embed="rId88"/>
              <a:stretch>
                <a:fillRect/>
              </a:stretch>
            </p:blipFill>
            <p:spPr>
              <a:xfrm>
                <a:off x="5845243" y="4827411"/>
                <a:ext cx="149089" cy="136878"/>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0701" name="Ink 45"/>
              <p14:cNvContentPartPr>
                <a14:cpLocks xmlns:a14="http://schemas.microsoft.com/office/drawing/2010/main" noRot="1" noChangeAspect="1" noEditPoints="1" noChangeArrowheads="1" noChangeShapeType="1"/>
              </p14:cNvContentPartPr>
              <p14:nvPr/>
            </p14:nvContentPartPr>
            <p14:xfrm>
              <a:off x="6099175" y="4897438"/>
              <a:ext cx="119063" cy="14287"/>
            </p14:xfrm>
          </p:contentPart>
        </mc:Choice>
        <mc:Fallback xmlns="">
          <p:pic>
            <p:nvPicPr>
              <p:cNvPr id="70701" name="Ink 45"/>
              <p:cNvPicPr>
                <a:picLocks noRot="1" noChangeAspect="1" noEditPoints="1" noChangeArrowheads="1" noChangeShapeType="1"/>
              </p:cNvPicPr>
              <p:nvPr/>
            </p:nvPicPr>
            <p:blipFill>
              <a:blip r:embed="rId90"/>
              <a:stretch>
                <a:fillRect/>
              </a:stretch>
            </p:blipFill>
            <p:spPr>
              <a:xfrm>
                <a:off x="6082988" y="4834575"/>
                <a:ext cx="151077" cy="14037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0702" name="Ink 46"/>
              <p14:cNvContentPartPr>
                <a14:cpLocks xmlns:a14="http://schemas.microsoft.com/office/drawing/2010/main" noRot="1" noChangeAspect="1" noEditPoints="1" noChangeArrowheads="1" noChangeShapeType="1"/>
              </p14:cNvContentPartPr>
              <p14:nvPr/>
            </p14:nvContentPartPr>
            <p14:xfrm>
              <a:off x="6292850" y="4895850"/>
              <a:ext cx="106363" cy="7938"/>
            </p14:xfrm>
          </p:contentPart>
        </mc:Choice>
        <mc:Fallback xmlns="">
          <p:pic>
            <p:nvPicPr>
              <p:cNvPr id="70702" name="Ink 46"/>
              <p:cNvPicPr>
                <a:picLocks noRot="1" noChangeAspect="1" noEditPoints="1" noChangeArrowheads="1" noChangeShapeType="1"/>
              </p:cNvPicPr>
              <p:nvPr/>
            </p:nvPicPr>
            <p:blipFill>
              <a:blip r:embed="rId92"/>
              <a:stretch>
                <a:fillRect/>
              </a:stretch>
            </p:blipFill>
            <p:spPr>
              <a:xfrm>
                <a:off x="6276986" y="4832346"/>
                <a:ext cx="138092" cy="134946"/>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0703" name="Ink 47"/>
              <p14:cNvContentPartPr>
                <a14:cpLocks xmlns:a14="http://schemas.microsoft.com/office/drawing/2010/main" noRot="1" noChangeAspect="1" noEditPoints="1" noChangeArrowheads="1" noChangeShapeType="1"/>
              </p14:cNvContentPartPr>
              <p14:nvPr/>
            </p14:nvContentPartPr>
            <p14:xfrm>
              <a:off x="758825" y="5451475"/>
              <a:ext cx="1892300" cy="65088"/>
            </p14:xfrm>
          </p:contentPart>
        </mc:Choice>
        <mc:Fallback xmlns="">
          <p:pic>
            <p:nvPicPr>
              <p:cNvPr id="70703" name="Ink 47"/>
              <p:cNvPicPr>
                <a:picLocks noRot="1" noChangeAspect="1" noEditPoints="1" noChangeArrowheads="1" noChangeShapeType="1"/>
              </p:cNvPicPr>
              <p:nvPr/>
            </p:nvPicPr>
            <p:blipFill>
              <a:blip r:embed="rId94"/>
              <a:stretch>
                <a:fillRect/>
              </a:stretch>
            </p:blipFill>
            <p:spPr>
              <a:xfrm>
                <a:off x="742984" y="5388185"/>
                <a:ext cx="1923982" cy="191668"/>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0704" name="Ink 48"/>
              <p14:cNvContentPartPr>
                <a14:cpLocks xmlns:a14="http://schemas.microsoft.com/office/drawing/2010/main" noRot="1" noChangeAspect="1" noEditPoints="1" noChangeArrowheads="1" noChangeShapeType="1"/>
              </p14:cNvContentPartPr>
              <p14:nvPr/>
            </p14:nvContentPartPr>
            <p14:xfrm>
              <a:off x="741363" y="5005388"/>
              <a:ext cx="1922462" cy="466725"/>
            </p14:xfrm>
          </p:contentPart>
        </mc:Choice>
        <mc:Fallback xmlns="">
          <p:pic>
            <p:nvPicPr>
              <p:cNvPr id="70704" name="Ink 48"/>
              <p:cNvPicPr>
                <a:picLocks noRot="1" noChangeAspect="1" noEditPoints="1" noChangeArrowheads="1" noChangeShapeType="1"/>
              </p:cNvPicPr>
              <p:nvPr/>
            </p:nvPicPr>
            <p:blipFill>
              <a:blip r:embed="rId96"/>
              <a:stretch>
                <a:fillRect/>
              </a:stretch>
            </p:blipFill>
            <p:spPr>
              <a:xfrm>
                <a:off x="725522" y="4941645"/>
                <a:ext cx="1954143" cy="59421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0705" name="Ink 49"/>
              <p14:cNvContentPartPr>
                <a14:cpLocks xmlns:a14="http://schemas.microsoft.com/office/drawing/2010/main" noRot="1" noChangeAspect="1" noEditPoints="1" noChangeArrowheads="1" noChangeShapeType="1"/>
              </p14:cNvContentPartPr>
              <p14:nvPr/>
            </p14:nvContentPartPr>
            <p14:xfrm>
              <a:off x="2805113" y="5118100"/>
              <a:ext cx="2911475" cy="495300"/>
            </p14:xfrm>
          </p:contentPart>
        </mc:Choice>
        <mc:Fallback xmlns="">
          <p:pic>
            <p:nvPicPr>
              <p:cNvPr id="70705" name="Ink 49"/>
              <p:cNvPicPr>
                <a:picLocks noRot="1" noChangeAspect="1" noEditPoints="1" noChangeArrowheads="1" noChangeShapeType="1"/>
              </p:cNvPicPr>
              <p:nvPr/>
            </p:nvPicPr>
            <p:blipFill>
              <a:blip r:embed="rId98"/>
              <a:stretch>
                <a:fillRect/>
              </a:stretch>
            </p:blipFill>
            <p:spPr>
              <a:xfrm>
                <a:off x="2789272" y="5054702"/>
                <a:ext cx="2943157" cy="622097"/>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0706" name="Ink 50"/>
              <p14:cNvContentPartPr>
                <a14:cpLocks xmlns:a14="http://schemas.microsoft.com/office/drawing/2010/main" noRot="1" noChangeAspect="1" noEditPoints="1" noChangeArrowheads="1" noChangeShapeType="1"/>
              </p14:cNvContentPartPr>
              <p14:nvPr/>
            </p14:nvContentPartPr>
            <p14:xfrm>
              <a:off x="4945063" y="5783263"/>
              <a:ext cx="2835275" cy="34925"/>
            </p14:xfrm>
          </p:contentPart>
        </mc:Choice>
        <mc:Fallback xmlns="">
          <p:pic>
            <p:nvPicPr>
              <p:cNvPr id="70706" name="Ink 50"/>
              <p:cNvPicPr>
                <a:picLocks noRot="1" noChangeAspect="1" noEditPoints="1" noChangeArrowheads="1" noChangeShapeType="1"/>
              </p:cNvPicPr>
              <p:nvPr/>
            </p:nvPicPr>
            <p:blipFill>
              <a:blip r:embed="rId100"/>
              <a:stretch>
                <a:fillRect/>
              </a:stretch>
            </p:blipFill>
            <p:spPr>
              <a:xfrm>
                <a:off x="4929223" y="5719894"/>
                <a:ext cx="2866954" cy="161663"/>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0707" name="Ink 51"/>
              <p14:cNvContentPartPr>
                <a14:cpLocks xmlns:a14="http://schemas.microsoft.com/office/drawing/2010/main" noRot="1" noChangeAspect="1" noEditPoints="1" noChangeArrowheads="1" noChangeShapeType="1"/>
              </p14:cNvContentPartPr>
              <p14:nvPr/>
            </p14:nvContentPartPr>
            <p14:xfrm>
              <a:off x="4859338" y="5811838"/>
              <a:ext cx="2974975" cy="411162"/>
            </p14:xfrm>
          </p:contentPart>
        </mc:Choice>
        <mc:Fallback xmlns="">
          <p:pic>
            <p:nvPicPr>
              <p:cNvPr id="70707" name="Ink 51"/>
              <p:cNvPicPr>
                <a:picLocks noRot="1" noChangeAspect="1" noEditPoints="1" noChangeArrowheads="1" noChangeShapeType="1"/>
              </p:cNvPicPr>
              <p:nvPr/>
            </p:nvPicPr>
            <p:blipFill>
              <a:blip r:embed="rId102"/>
              <a:stretch>
                <a:fillRect/>
              </a:stretch>
            </p:blipFill>
            <p:spPr>
              <a:xfrm>
                <a:off x="4843498" y="5748472"/>
                <a:ext cx="3006654" cy="538255"/>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0708" name="Ink 52"/>
              <p14:cNvContentPartPr>
                <a14:cpLocks xmlns:a14="http://schemas.microsoft.com/office/drawing/2010/main" noRot="1" noChangeAspect="1" noEditPoints="1" noChangeArrowheads="1" noChangeShapeType="1"/>
              </p14:cNvContentPartPr>
              <p14:nvPr/>
            </p14:nvContentPartPr>
            <p14:xfrm>
              <a:off x="2620963" y="5681663"/>
              <a:ext cx="2109787" cy="517525"/>
            </p14:xfrm>
          </p:contentPart>
        </mc:Choice>
        <mc:Fallback xmlns="">
          <p:pic>
            <p:nvPicPr>
              <p:cNvPr id="70708" name="Ink 52"/>
              <p:cNvPicPr>
                <a:picLocks noRot="1" noChangeAspect="1" noEditPoints="1" noChangeArrowheads="1" noChangeShapeType="1"/>
              </p:cNvPicPr>
              <p:nvPr/>
            </p:nvPicPr>
            <p:blipFill>
              <a:blip r:embed="rId104"/>
              <a:stretch>
                <a:fillRect/>
              </a:stretch>
            </p:blipFill>
            <p:spPr>
              <a:xfrm>
                <a:off x="2605124" y="5618278"/>
                <a:ext cx="2141464" cy="644655"/>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0709" name="Ink 53"/>
              <p14:cNvContentPartPr>
                <a14:cpLocks xmlns:a14="http://schemas.microsoft.com/office/drawing/2010/main" noRot="1" noChangeAspect="1" noEditPoints="1" noChangeArrowheads="1" noChangeShapeType="1"/>
              </p14:cNvContentPartPr>
              <p14:nvPr/>
            </p14:nvContentPartPr>
            <p14:xfrm>
              <a:off x="428625" y="5932488"/>
              <a:ext cx="2025650" cy="774700"/>
            </p14:xfrm>
          </p:contentPart>
        </mc:Choice>
        <mc:Fallback xmlns="">
          <p:pic>
            <p:nvPicPr>
              <p:cNvPr id="70709" name="Ink 53"/>
              <p:cNvPicPr>
                <a:picLocks noRot="1" noChangeAspect="1" noEditPoints="1" noChangeArrowheads="1" noChangeShapeType="1"/>
              </p:cNvPicPr>
              <p:nvPr/>
            </p:nvPicPr>
            <p:blipFill>
              <a:blip r:embed="rId106"/>
              <a:stretch>
                <a:fillRect/>
              </a:stretch>
            </p:blipFill>
            <p:spPr>
              <a:xfrm>
                <a:off x="412786" y="5869130"/>
                <a:ext cx="2057329" cy="901777"/>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0710" name="Ink 54"/>
              <p14:cNvContentPartPr>
                <a14:cpLocks xmlns:a14="http://schemas.microsoft.com/office/drawing/2010/main" noRot="1" noChangeAspect="1" noEditPoints="1" noChangeArrowheads="1" noChangeShapeType="1"/>
              </p14:cNvContentPartPr>
              <p14:nvPr/>
            </p14:nvContentPartPr>
            <p14:xfrm>
              <a:off x="6292850" y="3060700"/>
              <a:ext cx="2681288" cy="100013"/>
            </p14:xfrm>
          </p:contentPart>
        </mc:Choice>
        <mc:Fallback xmlns="">
          <p:pic>
            <p:nvPicPr>
              <p:cNvPr id="70710" name="Ink 54"/>
              <p:cNvPicPr>
                <a:picLocks noRot="1" noChangeAspect="1" noEditPoints="1" noChangeArrowheads="1" noChangeShapeType="1"/>
              </p:cNvPicPr>
              <p:nvPr/>
            </p:nvPicPr>
            <p:blipFill>
              <a:blip r:embed="rId108"/>
              <a:stretch>
                <a:fillRect/>
              </a:stretch>
            </p:blipFill>
            <p:spPr>
              <a:xfrm>
                <a:off x="6277010" y="2997023"/>
                <a:ext cx="2712968" cy="227008"/>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0711" name="Ink 55"/>
              <p14:cNvContentPartPr>
                <a14:cpLocks xmlns:a14="http://schemas.microsoft.com/office/drawing/2010/main" noRot="1" noChangeAspect="1" noEditPoints="1" noChangeArrowheads="1" noChangeShapeType="1"/>
              </p14:cNvContentPartPr>
              <p14:nvPr/>
            </p14:nvContentPartPr>
            <p14:xfrm>
              <a:off x="6307138" y="3125788"/>
              <a:ext cx="2471737" cy="427037"/>
            </p14:xfrm>
          </p:contentPart>
        </mc:Choice>
        <mc:Fallback xmlns="">
          <p:pic>
            <p:nvPicPr>
              <p:cNvPr id="70711" name="Ink 55"/>
              <p:cNvPicPr>
                <a:picLocks noRot="1" noChangeAspect="1" noEditPoints="1" noChangeArrowheads="1" noChangeShapeType="1"/>
              </p:cNvPicPr>
              <p:nvPr/>
            </p:nvPicPr>
            <p:blipFill>
              <a:blip r:embed="rId110"/>
              <a:stretch>
                <a:fillRect/>
              </a:stretch>
            </p:blipFill>
            <p:spPr>
              <a:xfrm>
                <a:off x="6290938" y="3062057"/>
                <a:ext cx="2503777" cy="5545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0712" name="Ink 56"/>
              <p14:cNvContentPartPr>
                <a14:cpLocks xmlns:a14="http://schemas.microsoft.com/office/drawing/2010/main" noRot="1" noChangeAspect="1" noEditPoints="1" noChangeArrowheads="1" noChangeShapeType="1"/>
              </p14:cNvContentPartPr>
              <p14:nvPr/>
            </p14:nvContentPartPr>
            <p14:xfrm>
              <a:off x="5962650" y="3762375"/>
              <a:ext cx="2881313" cy="136525"/>
            </p14:xfrm>
          </p:contentPart>
        </mc:Choice>
        <mc:Fallback xmlns="">
          <p:pic>
            <p:nvPicPr>
              <p:cNvPr id="70712" name="Ink 56"/>
              <p:cNvPicPr>
                <a:picLocks noRot="1" noChangeAspect="1" noEditPoints="1" noChangeArrowheads="1" noChangeShapeType="1"/>
              </p:cNvPicPr>
              <p:nvPr/>
            </p:nvPicPr>
            <p:blipFill>
              <a:blip r:embed="rId112"/>
              <a:stretch>
                <a:fillRect/>
              </a:stretch>
            </p:blipFill>
            <p:spPr>
              <a:xfrm>
                <a:off x="5946811" y="3698976"/>
                <a:ext cx="2912992" cy="263324"/>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0713" name="Ink 57"/>
              <p14:cNvContentPartPr>
                <a14:cpLocks xmlns:a14="http://schemas.microsoft.com/office/drawing/2010/main" noRot="1" noChangeAspect="1" noEditPoints="1" noChangeArrowheads="1" noChangeShapeType="1"/>
              </p14:cNvContentPartPr>
              <p14:nvPr/>
            </p14:nvContentPartPr>
            <p14:xfrm>
              <a:off x="5973763" y="3810000"/>
              <a:ext cx="2825750" cy="485775"/>
            </p14:xfrm>
          </p:contentPart>
        </mc:Choice>
        <mc:Fallback xmlns="">
          <p:pic>
            <p:nvPicPr>
              <p:cNvPr id="70713" name="Ink 57"/>
              <p:cNvPicPr>
                <a:picLocks noRot="1" noChangeAspect="1" noEditPoints="1" noChangeArrowheads="1" noChangeShapeType="1"/>
              </p:cNvPicPr>
              <p:nvPr/>
            </p:nvPicPr>
            <p:blipFill>
              <a:blip r:embed="rId114"/>
              <a:stretch>
                <a:fillRect/>
              </a:stretch>
            </p:blipFill>
            <p:spPr>
              <a:xfrm>
                <a:off x="5957922" y="3746262"/>
                <a:ext cx="2857431" cy="61289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0714" name="Ink 58"/>
              <p14:cNvContentPartPr>
                <a14:cpLocks xmlns:a14="http://schemas.microsoft.com/office/drawing/2010/main" noRot="1" noChangeAspect="1" noEditPoints="1" noChangeArrowheads="1" noChangeShapeType="1"/>
              </p14:cNvContentPartPr>
              <p14:nvPr/>
            </p14:nvContentPartPr>
            <p14:xfrm>
              <a:off x="8890000" y="3892550"/>
              <a:ext cx="25400" cy="387350"/>
            </p14:xfrm>
          </p:contentPart>
        </mc:Choice>
        <mc:Fallback xmlns="">
          <p:pic>
            <p:nvPicPr>
              <p:cNvPr id="70714" name="Ink 58"/>
              <p:cNvPicPr>
                <a:picLocks noRot="1" noChangeAspect="1" noEditPoints="1" noChangeArrowheads="1" noChangeShapeType="1"/>
              </p:cNvPicPr>
              <p:nvPr/>
            </p:nvPicPr>
            <p:blipFill>
              <a:blip r:embed="rId116"/>
              <a:stretch>
                <a:fillRect/>
              </a:stretch>
            </p:blipFill>
            <p:spPr>
              <a:xfrm>
                <a:off x="8874259" y="3829192"/>
                <a:ext cx="56882" cy="514427"/>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0715" name="Ink 59"/>
              <p14:cNvContentPartPr>
                <a14:cpLocks xmlns:a14="http://schemas.microsoft.com/office/drawing/2010/main" noRot="1" noChangeAspect="1" noEditPoints="1" noChangeArrowheads="1" noChangeShapeType="1"/>
              </p14:cNvContentPartPr>
              <p14:nvPr/>
            </p14:nvContentPartPr>
            <p14:xfrm>
              <a:off x="2682875" y="2320925"/>
              <a:ext cx="234950" cy="490538"/>
            </p14:xfrm>
          </p:contentPart>
        </mc:Choice>
        <mc:Fallback xmlns="">
          <p:pic>
            <p:nvPicPr>
              <p:cNvPr id="70715" name="Ink 59"/>
              <p:cNvPicPr>
                <a:picLocks noRot="1" noChangeAspect="1" noEditPoints="1" noChangeArrowheads="1" noChangeShapeType="1"/>
              </p:cNvPicPr>
              <p:nvPr/>
            </p:nvPicPr>
            <p:blipFill>
              <a:blip r:embed="rId118"/>
              <a:stretch>
                <a:fillRect/>
              </a:stretch>
            </p:blipFill>
            <p:spPr>
              <a:xfrm>
                <a:off x="2678198" y="2316966"/>
                <a:ext cx="248622" cy="503134"/>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0716" name="Ink 60"/>
              <p14:cNvContentPartPr>
                <a14:cpLocks xmlns:a14="http://schemas.microsoft.com/office/drawing/2010/main" noRot="1" noChangeAspect="1" noEditPoints="1" noChangeArrowheads="1" noChangeShapeType="1"/>
              </p14:cNvContentPartPr>
              <p14:nvPr/>
            </p14:nvContentPartPr>
            <p14:xfrm>
              <a:off x="2722563" y="2006600"/>
              <a:ext cx="431800" cy="82550"/>
            </p14:xfrm>
          </p:contentPart>
        </mc:Choice>
        <mc:Fallback xmlns="">
          <p:pic>
            <p:nvPicPr>
              <p:cNvPr id="70716" name="Ink 60"/>
              <p:cNvPicPr>
                <a:picLocks noRot="1" noChangeAspect="1" noEditPoints="1" noChangeArrowheads="1" noChangeShapeType="1"/>
              </p:cNvPicPr>
              <p:nvPr/>
            </p:nvPicPr>
            <p:blipFill>
              <a:blip r:embed="rId120"/>
              <a:stretch>
                <a:fillRect/>
              </a:stretch>
            </p:blipFill>
            <p:spPr>
              <a:xfrm>
                <a:off x="2719682" y="2003716"/>
                <a:ext cx="438282" cy="87957"/>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0717" name="Ink 61"/>
              <p14:cNvContentPartPr>
                <a14:cpLocks xmlns:a14="http://schemas.microsoft.com/office/drawing/2010/main" noRot="1" noChangeAspect="1" noEditPoints="1" noChangeArrowheads="1" noChangeShapeType="1"/>
              </p14:cNvContentPartPr>
              <p14:nvPr/>
            </p14:nvContentPartPr>
            <p14:xfrm>
              <a:off x="3046413" y="1146175"/>
              <a:ext cx="701675" cy="231775"/>
            </p14:xfrm>
          </p:contentPart>
        </mc:Choice>
        <mc:Fallback xmlns="">
          <p:pic>
            <p:nvPicPr>
              <p:cNvPr id="70717" name="Ink 61"/>
              <p:cNvPicPr>
                <a:picLocks noRot="1" noChangeAspect="1" noEditPoints="1" noChangeArrowheads="1" noChangeShapeType="1"/>
              </p:cNvPicPr>
              <p:nvPr/>
            </p:nvPicPr>
            <p:blipFill>
              <a:blip r:embed="rId122"/>
              <a:stretch>
                <a:fillRect/>
              </a:stretch>
            </p:blipFill>
            <p:spPr>
              <a:xfrm>
                <a:off x="3037053" y="1137483"/>
                <a:ext cx="721116" cy="249882"/>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0718" name="Ink 62"/>
              <p14:cNvContentPartPr>
                <a14:cpLocks xmlns:a14="http://schemas.microsoft.com/office/drawing/2010/main" noRot="1" noChangeAspect="1" noEditPoints="1" noChangeArrowheads="1" noChangeShapeType="1"/>
              </p14:cNvContentPartPr>
              <p14:nvPr/>
            </p14:nvContentPartPr>
            <p14:xfrm>
              <a:off x="3368675" y="2808288"/>
              <a:ext cx="236538" cy="15875"/>
            </p14:xfrm>
          </p:contentPart>
        </mc:Choice>
        <mc:Fallback xmlns="">
          <p:pic>
            <p:nvPicPr>
              <p:cNvPr id="70718" name="Ink 62"/>
              <p:cNvPicPr>
                <a:picLocks noRot="1" noChangeAspect="1" noEditPoints="1" noChangeArrowheads="1" noChangeShapeType="1"/>
              </p:cNvPicPr>
              <p:nvPr/>
            </p:nvPicPr>
            <p:blipFill>
              <a:blip r:embed="rId124"/>
              <a:stretch>
                <a:fillRect/>
              </a:stretch>
            </p:blipFill>
            <p:spPr>
              <a:xfrm>
                <a:off x="3366155" y="2803598"/>
                <a:ext cx="244099" cy="25616"/>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0719" name="Ink 63"/>
              <p14:cNvContentPartPr>
                <a14:cpLocks xmlns:a14="http://schemas.microsoft.com/office/drawing/2010/main" noRot="1" noChangeAspect="1" noEditPoints="1" noChangeArrowheads="1" noChangeShapeType="1"/>
              </p14:cNvContentPartPr>
              <p14:nvPr/>
            </p14:nvContentPartPr>
            <p14:xfrm>
              <a:off x="4244975" y="2833688"/>
              <a:ext cx="219075" cy="6350"/>
            </p14:xfrm>
          </p:contentPart>
        </mc:Choice>
        <mc:Fallback xmlns="">
          <p:pic>
            <p:nvPicPr>
              <p:cNvPr id="70719" name="Ink 63"/>
              <p:cNvPicPr>
                <a:picLocks noRot="1" noChangeAspect="1" noEditPoints="1" noChangeArrowheads="1" noChangeShapeType="1"/>
              </p:cNvPicPr>
              <p:nvPr/>
            </p:nvPicPr>
            <p:blipFill>
              <a:blip r:embed="rId126"/>
              <a:stretch>
                <a:fillRect/>
              </a:stretch>
            </p:blipFill>
            <p:spPr>
              <a:xfrm>
                <a:off x="4242092" y="2826217"/>
                <a:ext cx="226281" cy="22785"/>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0720" name="Ink 64"/>
              <p14:cNvContentPartPr>
                <a14:cpLocks xmlns:a14="http://schemas.microsoft.com/office/drawing/2010/main" noRot="1" noChangeAspect="1" noEditPoints="1" noChangeArrowheads="1" noChangeShapeType="1"/>
              </p14:cNvContentPartPr>
              <p14:nvPr/>
            </p14:nvContentPartPr>
            <p14:xfrm>
              <a:off x="157163" y="4867275"/>
              <a:ext cx="477837" cy="1558925"/>
            </p14:xfrm>
          </p:contentPart>
        </mc:Choice>
        <mc:Fallback xmlns="">
          <p:pic>
            <p:nvPicPr>
              <p:cNvPr id="70720" name="Ink 64"/>
              <p:cNvPicPr>
                <a:picLocks noRot="1" noChangeAspect="1" noEditPoints="1" noChangeArrowheads="1" noChangeShapeType="1"/>
              </p:cNvPicPr>
              <p:nvPr/>
            </p:nvPicPr>
            <p:blipFill>
              <a:blip r:embed="rId128"/>
              <a:stretch>
                <a:fillRect/>
              </a:stretch>
            </p:blipFill>
            <p:spPr>
              <a:xfrm>
                <a:off x="145640" y="4857914"/>
                <a:ext cx="496562" cy="1573326"/>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0721" name="Ink 70"/>
              <p14:cNvContentPartPr>
                <a14:cpLocks xmlns:a14="http://schemas.microsoft.com/office/drawing/2010/main" noRot="1" noChangeAspect="1" noEditPoints="1" noChangeArrowheads="1" noChangeShapeType="1"/>
              </p14:cNvContentPartPr>
              <p14:nvPr/>
            </p14:nvContentPartPr>
            <p14:xfrm>
              <a:off x="100013" y="827088"/>
              <a:ext cx="3041650" cy="936625"/>
            </p14:xfrm>
          </p:contentPart>
        </mc:Choice>
        <mc:Fallback xmlns="">
          <p:pic>
            <p:nvPicPr>
              <p:cNvPr id="70721" name="Ink 70"/>
              <p:cNvPicPr>
                <a:picLocks noRot="1" noChangeAspect="1" noEditPoints="1" noChangeArrowheads="1" noChangeShapeType="1"/>
              </p:cNvPicPr>
              <p:nvPr/>
            </p:nvPicPr>
            <p:blipFill>
              <a:blip r:embed="rId130"/>
              <a:stretch>
                <a:fillRect/>
              </a:stretch>
            </p:blipFill>
            <p:spPr>
              <a:xfrm>
                <a:off x="89933" y="817335"/>
                <a:ext cx="3061090" cy="956492"/>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0722" name="Ink 66"/>
              <p14:cNvContentPartPr>
                <a14:cpLocks xmlns:a14="http://schemas.microsoft.com/office/drawing/2010/main" noRot="1" noChangeAspect="1" noEditPoints="1" noChangeArrowheads="1" noChangeShapeType="1"/>
              </p14:cNvContentPartPr>
              <p14:nvPr/>
            </p14:nvContentPartPr>
            <p14:xfrm>
              <a:off x="3948113" y="1779588"/>
              <a:ext cx="1027112" cy="474662"/>
            </p14:xfrm>
          </p:contentPart>
        </mc:Choice>
        <mc:Fallback xmlns="">
          <p:pic>
            <p:nvPicPr>
              <p:cNvPr id="70722" name="Ink 66"/>
              <p:cNvPicPr>
                <a:picLocks noRot="1" noChangeAspect="1" noEditPoints="1" noChangeArrowheads="1" noChangeShapeType="1"/>
              </p:cNvPicPr>
              <p:nvPr/>
            </p:nvPicPr>
            <p:blipFill>
              <a:blip r:embed="rId132"/>
              <a:stretch>
                <a:fillRect/>
              </a:stretch>
            </p:blipFill>
            <p:spPr>
              <a:xfrm>
                <a:off x="3937673" y="1769152"/>
                <a:ext cx="1048713" cy="496614"/>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0723" name="Ink 67"/>
              <p14:cNvContentPartPr>
                <a14:cpLocks xmlns:a14="http://schemas.microsoft.com/office/drawing/2010/main" noRot="1" noChangeAspect="1" noEditPoints="1" noChangeArrowheads="1" noChangeShapeType="1"/>
              </p14:cNvContentPartPr>
              <p14:nvPr/>
            </p14:nvContentPartPr>
            <p14:xfrm>
              <a:off x="6878638" y="917575"/>
              <a:ext cx="649287" cy="849313"/>
            </p14:xfrm>
          </p:contentPart>
        </mc:Choice>
        <mc:Fallback xmlns="">
          <p:pic>
            <p:nvPicPr>
              <p:cNvPr id="70723" name="Ink 67"/>
              <p:cNvPicPr>
                <a:picLocks noRot="1" noChangeAspect="1" noEditPoints="1" noChangeArrowheads="1" noChangeShapeType="1"/>
              </p:cNvPicPr>
              <p:nvPr/>
            </p:nvPicPr>
            <p:blipFill>
              <a:blip r:embed="rId134"/>
              <a:stretch>
                <a:fillRect/>
              </a:stretch>
            </p:blipFill>
            <p:spPr>
              <a:xfrm>
                <a:off x="6873599" y="908934"/>
                <a:ext cx="666203" cy="865874"/>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0726" name="Ink 70"/>
              <p14:cNvContentPartPr>
                <a14:cpLocks xmlns:a14="http://schemas.microsoft.com/office/drawing/2010/main" noRot="1" noChangeAspect="1" noEditPoints="1" noChangeArrowheads="1" noChangeShapeType="1"/>
              </p14:cNvContentPartPr>
              <p14:nvPr/>
            </p14:nvContentPartPr>
            <p14:xfrm>
              <a:off x="7877175" y="1360488"/>
              <a:ext cx="1038225" cy="312737"/>
            </p14:xfrm>
          </p:contentPart>
        </mc:Choice>
        <mc:Fallback xmlns="">
          <p:pic>
            <p:nvPicPr>
              <p:cNvPr id="70726" name="Ink 70"/>
              <p:cNvPicPr>
                <a:picLocks noRot="1" noChangeAspect="1" noEditPoints="1" noChangeArrowheads="1" noChangeShapeType="1"/>
              </p:cNvPicPr>
              <p:nvPr/>
            </p:nvPicPr>
            <p:blipFill>
              <a:blip r:embed="rId140"/>
              <a:stretch>
                <a:fillRect/>
              </a:stretch>
            </p:blipFill>
            <p:spPr>
              <a:xfrm>
                <a:off x="7867455" y="1356889"/>
                <a:ext cx="1051185" cy="326053"/>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70728" name="Ink 72"/>
              <p14:cNvContentPartPr>
                <a14:cpLocks xmlns:a14="http://schemas.microsoft.com/office/drawing/2010/main" noRot="1" noChangeAspect="1" noEditPoints="1" noChangeArrowheads="1" noChangeShapeType="1"/>
              </p14:cNvContentPartPr>
              <p14:nvPr/>
            </p14:nvContentPartPr>
            <p14:xfrm>
              <a:off x="7478713" y="808038"/>
              <a:ext cx="92075" cy="133350"/>
            </p14:xfrm>
          </p:contentPart>
        </mc:Choice>
        <mc:Fallback xmlns="">
          <p:pic>
            <p:nvPicPr>
              <p:cNvPr id="70728" name="Ink 72"/>
              <p:cNvPicPr>
                <a:picLocks noRot="1" noChangeAspect="1" noEditPoints="1" noChangeArrowheads="1" noChangeShapeType="1"/>
              </p:cNvPicPr>
              <p:nvPr/>
            </p:nvPicPr>
            <p:blipFill>
              <a:blip r:embed="rId144"/>
              <a:stretch>
                <a:fillRect/>
              </a:stretch>
            </p:blipFill>
            <p:spPr>
              <a:xfrm>
                <a:off x="7472958" y="802632"/>
                <a:ext cx="103584" cy="145243"/>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70729" name="Ink 73"/>
              <p14:cNvContentPartPr>
                <a14:cpLocks xmlns:a14="http://schemas.microsoft.com/office/drawing/2010/main" noRot="1" noChangeAspect="1" noEditPoints="1" noChangeArrowheads="1" noChangeShapeType="1"/>
              </p14:cNvContentPartPr>
              <p14:nvPr/>
            </p14:nvContentPartPr>
            <p14:xfrm>
              <a:off x="7605713" y="855663"/>
              <a:ext cx="92075" cy="82550"/>
            </p14:xfrm>
          </p:contentPart>
        </mc:Choice>
        <mc:Fallback xmlns="">
          <p:pic>
            <p:nvPicPr>
              <p:cNvPr id="70729" name="Ink 73"/>
              <p:cNvPicPr>
                <a:picLocks noRot="1" noChangeAspect="1" noEditPoints="1" noChangeArrowheads="1" noChangeShapeType="1"/>
              </p:cNvPicPr>
              <p:nvPr/>
            </p:nvPicPr>
            <p:blipFill>
              <a:blip r:embed="rId146"/>
              <a:stretch>
                <a:fillRect/>
              </a:stretch>
            </p:blipFill>
            <p:spPr>
              <a:xfrm>
                <a:off x="7600318" y="849920"/>
                <a:ext cx="103584" cy="96548"/>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70730" name="Ink 74"/>
              <p14:cNvContentPartPr>
                <a14:cpLocks xmlns:a14="http://schemas.microsoft.com/office/drawing/2010/main" noRot="1" noChangeAspect="1" noEditPoints="1" noChangeArrowheads="1" noChangeShapeType="1"/>
              </p14:cNvContentPartPr>
              <p14:nvPr/>
            </p14:nvContentPartPr>
            <p14:xfrm>
              <a:off x="7735888" y="847725"/>
              <a:ext cx="77787" cy="85725"/>
            </p14:xfrm>
          </p:contentPart>
        </mc:Choice>
        <mc:Fallback xmlns="">
          <p:pic>
            <p:nvPicPr>
              <p:cNvPr id="70730" name="Ink 74"/>
              <p:cNvPicPr>
                <a:picLocks noRot="1" noChangeAspect="1" noEditPoints="1" noChangeArrowheads="1" noChangeShapeType="1"/>
              </p:cNvPicPr>
              <p:nvPr/>
            </p:nvPicPr>
            <p:blipFill>
              <a:blip r:embed="rId148"/>
              <a:stretch>
                <a:fillRect/>
              </a:stretch>
            </p:blipFill>
            <p:spPr>
              <a:xfrm>
                <a:off x="7733007" y="843403"/>
                <a:ext cx="88951" cy="97251"/>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70731" name="Ink 75"/>
              <p14:cNvContentPartPr>
                <a14:cpLocks xmlns:a14="http://schemas.microsoft.com/office/drawing/2010/main" noRot="1" noChangeAspect="1" noEditPoints="1" noChangeArrowheads="1" noChangeShapeType="1"/>
              </p14:cNvContentPartPr>
              <p14:nvPr/>
            </p14:nvContentPartPr>
            <p14:xfrm>
              <a:off x="7870825" y="852488"/>
              <a:ext cx="114300" cy="98425"/>
            </p14:xfrm>
          </p:contentPart>
        </mc:Choice>
        <mc:Fallback xmlns="">
          <p:pic>
            <p:nvPicPr>
              <p:cNvPr id="70731" name="Ink 75"/>
              <p:cNvPicPr>
                <a:picLocks noRot="1" noChangeAspect="1" noEditPoints="1" noChangeArrowheads="1" noChangeShapeType="1"/>
              </p:cNvPicPr>
              <p:nvPr/>
            </p:nvPicPr>
            <p:blipFill>
              <a:blip r:embed="rId150"/>
              <a:stretch>
                <a:fillRect/>
              </a:stretch>
            </p:blipFill>
            <p:spPr>
              <a:xfrm>
                <a:off x="7865793" y="847818"/>
                <a:ext cx="121848" cy="108842"/>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70732" name="Ink 76"/>
              <p14:cNvContentPartPr>
                <a14:cpLocks xmlns:a14="http://schemas.microsoft.com/office/drawing/2010/main" noRot="1" noChangeAspect="1" noEditPoints="1" noChangeArrowheads="1" noChangeShapeType="1"/>
              </p14:cNvContentPartPr>
              <p14:nvPr/>
            </p14:nvContentPartPr>
            <p14:xfrm>
              <a:off x="8058150" y="814388"/>
              <a:ext cx="119063" cy="201612"/>
            </p14:xfrm>
          </p:contentPart>
        </mc:Choice>
        <mc:Fallback xmlns="">
          <p:pic>
            <p:nvPicPr>
              <p:cNvPr id="70732" name="Ink 76"/>
              <p:cNvPicPr>
                <a:picLocks noRot="1" noChangeAspect="1" noEditPoints="1" noChangeArrowheads="1" noChangeShapeType="1"/>
              </p:cNvPicPr>
              <p:nvPr/>
            </p:nvPicPr>
            <p:blipFill>
              <a:blip r:embed="rId152"/>
              <a:stretch>
                <a:fillRect/>
              </a:stretch>
            </p:blipFill>
            <p:spPr>
              <a:xfrm>
                <a:off x="8051295" y="807548"/>
                <a:ext cx="128444" cy="214213"/>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70733" name="Ink 77"/>
              <p14:cNvContentPartPr>
                <a14:cpLocks xmlns:a14="http://schemas.microsoft.com/office/drawing/2010/main" noRot="1" noChangeAspect="1" noEditPoints="1" noChangeArrowheads="1" noChangeShapeType="1"/>
              </p14:cNvContentPartPr>
              <p14:nvPr/>
            </p14:nvContentPartPr>
            <p14:xfrm>
              <a:off x="7799388" y="1090613"/>
              <a:ext cx="274637" cy="203200"/>
            </p14:xfrm>
          </p:contentPart>
        </mc:Choice>
        <mc:Fallback xmlns="">
          <p:pic>
            <p:nvPicPr>
              <p:cNvPr id="70733" name="Ink 77"/>
              <p:cNvPicPr>
                <a:picLocks noRot="1" noChangeAspect="1" noEditPoints="1" noChangeArrowheads="1" noChangeShapeType="1"/>
              </p:cNvPicPr>
              <p:nvPr/>
            </p:nvPicPr>
            <p:blipFill>
              <a:blip r:embed="rId154"/>
              <a:stretch>
                <a:fillRect/>
              </a:stretch>
            </p:blipFill>
            <p:spPr>
              <a:xfrm>
                <a:off x="7790389" y="1081606"/>
                <a:ext cx="286515" cy="221214"/>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70734" name="Ink 78"/>
              <p14:cNvContentPartPr>
                <a14:cpLocks xmlns:a14="http://schemas.microsoft.com/office/drawing/2010/main" noRot="1" noChangeAspect="1" noEditPoints="1" noChangeArrowheads="1" noChangeShapeType="1"/>
              </p14:cNvContentPartPr>
              <p14:nvPr/>
            </p14:nvContentPartPr>
            <p14:xfrm>
              <a:off x="7696200" y="1398588"/>
              <a:ext cx="180975" cy="93662"/>
            </p14:xfrm>
          </p:contentPart>
        </mc:Choice>
        <mc:Fallback xmlns="">
          <p:pic>
            <p:nvPicPr>
              <p:cNvPr id="70734" name="Ink 78"/>
              <p:cNvPicPr>
                <a:picLocks noRot="1" noChangeAspect="1" noEditPoints="1" noChangeArrowheads="1" noChangeShapeType="1"/>
              </p:cNvPicPr>
              <p:nvPr/>
            </p:nvPicPr>
            <p:blipFill>
              <a:blip r:embed="rId156"/>
              <a:stretch>
                <a:fillRect/>
              </a:stretch>
            </p:blipFill>
            <p:spPr>
              <a:xfrm>
                <a:off x="7686827" y="1391383"/>
                <a:ext cx="192872" cy="110593"/>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2" name="Ink 1"/>
              <p14:cNvContentPartPr/>
              <p14:nvPr/>
            </p14:nvContentPartPr>
            <p14:xfrm>
              <a:off x="155520" y="129600"/>
              <a:ext cx="8943480" cy="4288680"/>
            </p14:xfrm>
          </p:contentPart>
        </mc:Choice>
        <mc:Fallback xmlns="">
          <p:pic>
            <p:nvPicPr>
              <p:cNvPr id="2" name="Ink 1"/>
              <p:cNvPicPr/>
              <p:nvPr/>
            </p:nvPicPr>
            <p:blipFill>
              <a:blip r:embed="rId158"/>
              <a:stretch>
                <a:fillRect/>
              </a:stretch>
            </p:blipFill>
            <p:spPr>
              <a:xfrm>
                <a:off x="141840" y="118080"/>
                <a:ext cx="8970120" cy="4311360"/>
              </a:xfrm>
              <a:prstGeom prst="rect">
                <a:avLst/>
              </a:prstGeom>
            </p:spPr>
          </p:pic>
        </mc:Fallback>
      </mc:AlternateContent>
    </p:spTree>
    <p:extLst>
      <p:ext uri="{BB962C8B-B14F-4D97-AF65-F5344CB8AC3E}">
        <p14:creationId xmlns:p14="http://schemas.microsoft.com/office/powerpoint/2010/main" val="19618066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Footer Placeholder 4"/>
          <p:cNvSpPr>
            <a:spLocks noGrp="1"/>
          </p:cNvSpPr>
          <p:nvPr>
            <p:ph type="ftr" sz="quarter" idx="11"/>
          </p:nvPr>
        </p:nvSpPr>
        <p:spPr>
          <a:noFill/>
        </p:spPr>
        <p:txBody>
          <a:bodyPr/>
          <a:lstStyle/>
          <a:p>
            <a:r>
              <a:rPr lang="en-US" smtClean="0"/>
              <a:t>CPSC 422, Lecture 23</a:t>
            </a:r>
            <a:endParaRPr lang="en-US"/>
          </a:p>
        </p:txBody>
      </p:sp>
      <p:sp>
        <p:nvSpPr>
          <p:cNvPr id="39940" name="Slide Number Placeholder 5"/>
          <p:cNvSpPr>
            <a:spLocks noGrp="1"/>
          </p:cNvSpPr>
          <p:nvPr>
            <p:ph type="sldNum" sz="quarter" idx="12"/>
          </p:nvPr>
        </p:nvSpPr>
        <p:spPr>
          <a:noFill/>
        </p:spPr>
        <p:txBody>
          <a:bodyPr/>
          <a:lstStyle/>
          <a:p>
            <a:fld id="{63FA4D67-1848-49C0-9B98-42BFCC9B51DE}" type="slidenum">
              <a:rPr lang="en-US" smtClean="0"/>
              <a:pPr/>
              <a:t>50</a:t>
            </a:fld>
            <a:endParaRPr lang="en-US" smtClean="0"/>
          </a:p>
        </p:txBody>
      </p:sp>
      <p:sp>
        <p:nvSpPr>
          <p:cNvPr id="39941" name="Rectangle 2"/>
          <p:cNvSpPr>
            <a:spLocks noGrp="1" noChangeArrowheads="1"/>
          </p:cNvSpPr>
          <p:nvPr>
            <p:ph type="title"/>
          </p:nvPr>
        </p:nvSpPr>
        <p:spPr>
          <a:xfrm>
            <a:off x="533400" y="4724400"/>
            <a:ext cx="7772400" cy="1143000"/>
          </a:xfrm>
        </p:spPr>
        <p:txBody>
          <a:bodyPr/>
          <a:lstStyle/>
          <a:p>
            <a:pPr eaLnBrk="1" hangingPunct="1"/>
            <a:r>
              <a:rPr lang="en-US" dirty="0" smtClean="0"/>
              <a:t>Next Time</a:t>
            </a:r>
          </a:p>
        </p:txBody>
      </p:sp>
      <p:sp>
        <p:nvSpPr>
          <p:cNvPr id="39942" name="Rectangle 3"/>
          <p:cNvSpPr>
            <a:spLocks noGrp="1" noChangeArrowheads="1"/>
          </p:cNvSpPr>
          <p:nvPr>
            <p:ph type="body" idx="1"/>
          </p:nvPr>
        </p:nvSpPr>
        <p:spPr>
          <a:xfrm>
            <a:off x="838200" y="5638800"/>
            <a:ext cx="7772400" cy="762000"/>
          </a:xfrm>
        </p:spPr>
        <p:txBody>
          <a:bodyPr/>
          <a:lstStyle/>
          <a:p>
            <a:pPr eaLnBrk="1" hangingPunct="1"/>
            <a:r>
              <a:rPr lang="en-US" dirty="0" smtClean="0"/>
              <a:t>Read </a:t>
            </a:r>
            <a:r>
              <a:rPr lang="en-US" dirty="0" err="1" smtClean="0"/>
              <a:t>Chp</a:t>
            </a:r>
            <a:r>
              <a:rPr lang="en-US" dirty="0" smtClean="0"/>
              <a:t>. 19 (Lexical Semantics)</a:t>
            </a:r>
          </a:p>
        </p:txBody>
      </p:sp>
      <p:sp>
        <p:nvSpPr>
          <p:cNvPr id="7" name="Rectangle 2"/>
          <p:cNvSpPr txBox="1">
            <a:spLocks noChangeArrowheads="1"/>
          </p:cNvSpPr>
          <p:nvPr/>
        </p:nvSpPr>
        <p:spPr bwMode="auto">
          <a:xfrm>
            <a:off x="685800" y="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chemeClr val="accent2"/>
                </a:solidFill>
                <a:effectLst/>
                <a:uLnTx/>
                <a:uFillTx/>
                <a:latin typeface="+mj-lt"/>
                <a:ea typeface="+mj-ea"/>
                <a:cs typeface="+mj-cs"/>
              </a:rPr>
              <a:t>References (Project?)</a:t>
            </a:r>
          </a:p>
        </p:txBody>
      </p:sp>
      <p:sp>
        <p:nvSpPr>
          <p:cNvPr id="8" name="Rectangle 3"/>
          <p:cNvSpPr txBox="1">
            <a:spLocks noChangeArrowheads="1"/>
          </p:cNvSpPr>
          <p:nvPr/>
        </p:nvSpPr>
        <p:spPr bwMode="auto">
          <a:xfrm>
            <a:off x="685800" y="990600"/>
            <a:ext cx="7772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buFont typeface="Arial" pitchFamily="34" charset="0"/>
              <a:buChar char="•"/>
            </a:pPr>
            <a:r>
              <a:rPr lang="en-US" sz="2800" dirty="0" smtClean="0"/>
              <a:t> Text Book: Representation and Inference for Natural Language : A First Course in Computational Semantics </a:t>
            </a:r>
            <a:r>
              <a:rPr lang="en-US" sz="2800" i="1" dirty="0" smtClean="0"/>
              <a:t>Patrick Blackburn and Johan </a:t>
            </a:r>
            <a:r>
              <a:rPr lang="en-US" sz="2800" i="1" dirty="0" err="1" smtClean="0"/>
              <a:t>Bos</a:t>
            </a:r>
            <a:r>
              <a:rPr lang="en-US" sz="2800" i="1" dirty="0" smtClean="0"/>
              <a:t>, </a:t>
            </a:r>
            <a:r>
              <a:rPr lang="en-US" sz="2800" b="1" i="1" dirty="0" smtClean="0"/>
              <a:t>2005</a:t>
            </a:r>
            <a:r>
              <a:rPr lang="en-US" sz="2800" i="1" dirty="0" smtClean="0"/>
              <a:t>, </a:t>
            </a:r>
            <a:r>
              <a:rPr lang="en-CA" sz="2800" dirty="0" smtClean="0"/>
              <a:t>CSLI</a:t>
            </a:r>
            <a:endParaRPr lang="en-US" sz="2800" i="1" dirty="0" smtClean="0"/>
          </a:p>
          <a:p>
            <a:endParaRPr lang="en-US" sz="2800" i="1" dirty="0" smtClean="0"/>
          </a:p>
          <a:p>
            <a:pPr>
              <a:buFont typeface="Arial" pitchFamily="34" charset="0"/>
              <a:buChar char="•"/>
            </a:pPr>
            <a:r>
              <a:rPr lang="en-US" sz="2800" i="1" dirty="0" smtClean="0"/>
              <a:t> </a:t>
            </a:r>
            <a:r>
              <a:rPr lang="en-CA" sz="2800" i="1" dirty="0" smtClean="0"/>
              <a:t>J. </a:t>
            </a:r>
            <a:r>
              <a:rPr lang="en-CA" sz="2800" i="1" dirty="0" err="1" smtClean="0"/>
              <a:t>Bos</a:t>
            </a:r>
            <a:r>
              <a:rPr lang="en-CA" sz="2800" i="1" dirty="0" smtClean="0"/>
              <a:t> (</a:t>
            </a:r>
            <a:r>
              <a:rPr lang="en-CA" sz="2800" b="1" i="1" dirty="0" smtClean="0"/>
              <a:t>2011</a:t>
            </a:r>
            <a:r>
              <a:rPr lang="en-CA" sz="2800" i="1" dirty="0" smtClean="0"/>
              <a:t>): A Survey of Computational Semantics: Representation, Inference and Knowledge in Wide-Coverage Text Understanding. </a:t>
            </a:r>
            <a:r>
              <a:rPr lang="en-CA" sz="2800" dirty="0" smtClean="0"/>
              <a:t>Language and Linguistics Compass 5(6): 336–366</a:t>
            </a:r>
            <a:r>
              <a:rPr lang="en-CA" sz="2800" i="1" dirty="0" smtClean="0"/>
              <a:t>. </a:t>
            </a:r>
            <a:endParaRPr lang="en-US" sz="28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Footer Placeholder 4"/>
          <p:cNvSpPr>
            <a:spLocks noGrp="1"/>
          </p:cNvSpPr>
          <p:nvPr>
            <p:ph type="ftr" sz="quarter" idx="11"/>
          </p:nvPr>
        </p:nvSpPr>
        <p:spPr>
          <a:noFill/>
        </p:spPr>
        <p:txBody>
          <a:bodyPr/>
          <a:lstStyle/>
          <a:p>
            <a:r>
              <a:rPr lang="en-US" smtClean="0"/>
              <a:t>CPSC 422, Lecture 23</a:t>
            </a:r>
            <a:endParaRPr lang="en-US"/>
          </a:p>
        </p:txBody>
      </p:sp>
      <p:sp>
        <p:nvSpPr>
          <p:cNvPr id="21511" name="Slide Number Placeholder 5"/>
          <p:cNvSpPr>
            <a:spLocks noGrp="1"/>
          </p:cNvSpPr>
          <p:nvPr>
            <p:ph type="sldNum" sz="quarter" idx="12"/>
          </p:nvPr>
        </p:nvSpPr>
        <p:spPr>
          <a:noFill/>
        </p:spPr>
        <p:txBody>
          <a:bodyPr/>
          <a:lstStyle/>
          <a:p>
            <a:fld id="{6AD2D622-3308-4489-8EB6-5B4D81882058}" type="slidenum">
              <a:rPr lang="en-US" smtClean="0"/>
              <a:pPr/>
              <a:t>51</a:t>
            </a:fld>
            <a:endParaRPr lang="en-US" smtClean="0"/>
          </a:p>
        </p:txBody>
      </p:sp>
      <p:sp>
        <p:nvSpPr>
          <p:cNvPr id="21512" name="Rectangle 2"/>
          <p:cNvSpPr>
            <a:spLocks noGrp="1" noChangeArrowheads="1"/>
          </p:cNvSpPr>
          <p:nvPr>
            <p:ph type="title"/>
          </p:nvPr>
        </p:nvSpPr>
        <p:spPr/>
        <p:txBody>
          <a:bodyPr/>
          <a:lstStyle/>
          <a:p>
            <a:pPr eaLnBrk="1" hangingPunct="1"/>
            <a:r>
              <a:rPr lang="en-US" smtClean="0"/>
              <a:t>Next Time</a:t>
            </a:r>
          </a:p>
        </p:txBody>
      </p:sp>
      <p:sp>
        <p:nvSpPr>
          <p:cNvPr id="21513" name="Rectangle 3"/>
          <p:cNvSpPr>
            <a:spLocks noGrp="1" noChangeArrowheads="1"/>
          </p:cNvSpPr>
          <p:nvPr>
            <p:ph type="body" idx="1"/>
          </p:nvPr>
        </p:nvSpPr>
        <p:spPr/>
        <p:txBody>
          <a:bodyPr/>
          <a:lstStyle/>
          <a:p>
            <a:pPr eaLnBrk="1" hangingPunct="1">
              <a:buFontTx/>
              <a:buNone/>
            </a:pPr>
            <a:r>
              <a:rPr lang="en-US" sz="3600" dirty="0" smtClean="0"/>
              <a:t>Read </a:t>
            </a:r>
            <a:r>
              <a:rPr lang="en-US" sz="3600" dirty="0" err="1" smtClean="0"/>
              <a:t>Chp</a:t>
            </a:r>
            <a:r>
              <a:rPr lang="en-US" sz="3600" dirty="0" smtClean="0"/>
              <a:t>. 20</a:t>
            </a:r>
          </a:p>
          <a:p>
            <a:pPr eaLnBrk="1" hangingPunct="1">
              <a:buFontTx/>
              <a:buNone/>
            </a:pPr>
            <a:r>
              <a:rPr lang="en-US" dirty="0" smtClean="0"/>
              <a:t>Computational Lexical Semantics</a:t>
            </a:r>
          </a:p>
          <a:p>
            <a:pPr eaLnBrk="1" hangingPunct="1"/>
            <a:r>
              <a:rPr lang="en-US" dirty="0" smtClean="0"/>
              <a:t>Word Sense Disambiguation</a:t>
            </a:r>
          </a:p>
          <a:p>
            <a:pPr eaLnBrk="1" hangingPunct="1"/>
            <a:r>
              <a:rPr lang="en-US" dirty="0" smtClean="0"/>
              <a:t>Word Similarity</a:t>
            </a:r>
          </a:p>
          <a:p>
            <a:pPr eaLnBrk="1" hangingPunct="1"/>
            <a:r>
              <a:rPr lang="en-US" dirty="0" smtClean="0"/>
              <a:t>Semantic Role Labeling </a:t>
            </a:r>
          </a:p>
          <a:p>
            <a:pPr eaLnBrk="1" hangingPunct="1">
              <a:buFontTx/>
              <a:buNone/>
            </a:pPr>
            <a:endParaRPr lang="en-US" sz="3600"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10" name="Footer Placeholder 4"/>
          <p:cNvSpPr>
            <a:spLocks noGrp="1"/>
          </p:cNvSpPr>
          <p:nvPr>
            <p:ph type="ftr" sz="quarter" idx="11"/>
          </p:nvPr>
        </p:nvSpPr>
        <p:spPr>
          <a:noFill/>
        </p:spPr>
        <p:txBody>
          <a:bodyPr/>
          <a:lstStyle/>
          <a:p>
            <a:r>
              <a:rPr lang="en-US" smtClean="0"/>
              <a:t>CPSC 422, Lecture 23</a:t>
            </a:r>
            <a:endParaRPr lang="en-US"/>
          </a:p>
        </p:txBody>
      </p:sp>
      <p:sp>
        <p:nvSpPr>
          <p:cNvPr id="4111" name="Slide Number Placeholder 5"/>
          <p:cNvSpPr>
            <a:spLocks noGrp="1"/>
          </p:cNvSpPr>
          <p:nvPr>
            <p:ph type="sldNum" sz="quarter" idx="12"/>
          </p:nvPr>
        </p:nvSpPr>
        <p:spPr>
          <a:noFill/>
        </p:spPr>
        <p:txBody>
          <a:bodyPr/>
          <a:lstStyle/>
          <a:p>
            <a:fld id="{F0CEEA80-6CE7-4BFF-8CD9-9054A1F3A2B0}" type="slidenum">
              <a:rPr lang="en-US" smtClean="0"/>
              <a:pPr/>
              <a:t>52</a:t>
            </a:fld>
            <a:endParaRPr lang="en-US" smtClean="0"/>
          </a:p>
        </p:txBody>
      </p:sp>
      <p:sp>
        <p:nvSpPr>
          <p:cNvPr id="4112" name="Rectangle 2"/>
          <p:cNvSpPr>
            <a:spLocks noGrp="1" noChangeArrowheads="1"/>
          </p:cNvSpPr>
          <p:nvPr>
            <p:ph type="title"/>
          </p:nvPr>
        </p:nvSpPr>
        <p:spPr>
          <a:xfrm>
            <a:off x="5715000" y="609600"/>
            <a:ext cx="2438400" cy="1143000"/>
          </a:xfrm>
        </p:spPr>
        <p:txBody>
          <a:bodyPr/>
          <a:lstStyle/>
          <a:p>
            <a:pPr eaLnBrk="1" hangingPunct="1"/>
            <a:r>
              <a:rPr lang="en-US" smtClean="0"/>
              <a:t>Word?</a:t>
            </a:r>
          </a:p>
        </p:txBody>
      </p:sp>
      <p:sp>
        <p:nvSpPr>
          <p:cNvPr id="4113" name="Rectangle 3"/>
          <p:cNvSpPr>
            <a:spLocks noGrp="1" noChangeArrowheads="1"/>
          </p:cNvSpPr>
          <p:nvPr>
            <p:ph type="body" idx="1"/>
          </p:nvPr>
        </p:nvSpPr>
        <p:spPr>
          <a:xfrm>
            <a:off x="0" y="457200"/>
            <a:ext cx="9144000" cy="2133600"/>
          </a:xfrm>
        </p:spPr>
        <p:txBody>
          <a:bodyPr/>
          <a:lstStyle/>
          <a:p>
            <a:pPr lvl="1" eaLnBrk="1" hangingPunct="1">
              <a:buFontTx/>
              <a:buNone/>
            </a:pPr>
            <a:r>
              <a:rPr lang="en-US" sz="3200" smtClean="0">
                <a:solidFill>
                  <a:schemeClr val="accent2"/>
                </a:solidFill>
              </a:rPr>
              <a:t>Lexeme:</a:t>
            </a:r>
            <a:r>
              <a:rPr lang="en-US" sz="3200" smtClean="0"/>
              <a:t> </a:t>
            </a:r>
          </a:p>
          <a:p>
            <a:pPr lvl="1" eaLnBrk="1" hangingPunct="1"/>
            <a:r>
              <a:rPr lang="en-US" sz="3200" smtClean="0"/>
              <a:t> </a:t>
            </a:r>
            <a:r>
              <a:rPr lang="en-US" sz="3200" smtClean="0">
                <a:solidFill>
                  <a:schemeClr val="accent2"/>
                </a:solidFill>
              </a:rPr>
              <a:t>O</a:t>
            </a:r>
            <a:r>
              <a:rPr lang="en-US" sz="3200" smtClean="0"/>
              <a:t>rthographic form + </a:t>
            </a:r>
          </a:p>
          <a:p>
            <a:pPr lvl="1" eaLnBrk="1" hangingPunct="1"/>
            <a:r>
              <a:rPr lang="en-US" sz="3200" smtClean="0"/>
              <a:t> </a:t>
            </a:r>
            <a:r>
              <a:rPr lang="en-US" sz="3200" smtClean="0">
                <a:solidFill>
                  <a:schemeClr val="accent2"/>
                </a:solidFill>
              </a:rPr>
              <a:t>P</a:t>
            </a:r>
            <a:r>
              <a:rPr lang="en-US" sz="3200" smtClean="0"/>
              <a:t>honological form + </a:t>
            </a:r>
          </a:p>
          <a:p>
            <a:pPr lvl="1" eaLnBrk="1" hangingPunct="1"/>
            <a:r>
              <a:rPr lang="en-US" sz="3200" smtClean="0">
                <a:solidFill>
                  <a:schemeClr val="accent2"/>
                </a:solidFill>
              </a:rPr>
              <a:t> M</a:t>
            </a:r>
            <a:r>
              <a:rPr lang="en-US" sz="3200" smtClean="0"/>
              <a:t>eaning </a:t>
            </a:r>
            <a:r>
              <a:rPr lang="en-US" sz="3200" smtClean="0">
                <a:solidFill>
                  <a:schemeClr val="accent2"/>
                </a:solidFill>
              </a:rPr>
              <a:t>(sense)</a:t>
            </a:r>
          </a:p>
        </p:txBody>
      </p:sp>
      <p:sp>
        <p:nvSpPr>
          <p:cNvPr id="595972" name="Rectangle 4"/>
          <p:cNvSpPr>
            <a:spLocks noChangeArrowheads="1"/>
          </p:cNvSpPr>
          <p:nvPr/>
        </p:nvSpPr>
        <p:spPr bwMode="auto">
          <a:xfrm>
            <a:off x="0" y="5410200"/>
            <a:ext cx="8458200" cy="685800"/>
          </a:xfrm>
          <a:prstGeom prst="rect">
            <a:avLst/>
          </a:prstGeom>
          <a:noFill/>
          <a:ln w="9525">
            <a:noFill/>
            <a:miter lim="800000"/>
            <a:headEnd/>
            <a:tailEnd/>
          </a:ln>
        </p:spPr>
        <p:txBody>
          <a:bodyPr/>
          <a:lstStyle/>
          <a:p>
            <a:pPr marL="742950" lvl="1" indent="-285750">
              <a:spcBef>
                <a:spcPct val="20000"/>
              </a:spcBef>
              <a:buFontTx/>
              <a:buChar char="–"/>
            </a:pPr>
            <a:r>
              <a:rPr lang="en-US" sz="3200">
                <a:solidFill>
                  <a:schemeClr val="accent2"/>
                </a:solidFill>
                <a:latin typeface="Comic Sans MS" pitchFamily="66" charset="0"/>
              </a:rPr>
              <a:t>Lexicon</a:t>
            </a:r>
            <a:r>
              <a:rPr lang="en-US" sz="3200">
                <a:latin typeface="Comic Sans MS" pitchFamily="66" charset="0"/>
              </a:rPr>
              <a:t>: A collection of lexemes</a:t>
            </a:r>
          </a:p>
        </p:txBody>
      </p:sp>
      <p:sp>
        <p:nvSpPr>
          <p:cNvPr id="595973" name="Text Box 5"/>
          <p:cNvSpPr txBox="1">
            <a:spLocks noChangeArrowheads="1"/>
          </p:cNvSpPr>
          <p:nvPr/>
        </p:nvSpPr>
        <p:spPr bwMode="auto">
          <a:xfrm>
            <a:off x="685800" y="3581400"/>
            <a:ext cx="2819400" cy="519113"/>
          </a:xfrm>
          <a:prstGeom prst="rect">
            <a:avLst/>
          </a:prstGeom>
          <a:noFill/>
          <a:ln w="9525">
            <a:noFill/>
            <a:miter lim="800000"/>
            <a:headEnd/>
            <a:tailEnd/>
          </a:ln>
        </p:spPr>
        <p:txBody>
          <a:bodyPr>
            <a:spAutoFit/>
          </a:bodyPr>
          <a:lstStyle/>
          <a:p>
            <a:pPr algn="ctr"/>
            <a:r>
              <a:rPr lang="en-US" sz="2800" b="0" i="1">
                <a:solidFill>
                  <a:schemeClr val="accent2"/>
                </a:solidFill>
                <a:latin typeface="Comic Sans MS" pitchFamily="66" charset="0"/>
              </a:rPr>
              <a:t>content?</a:t>
            </a:r>
            <a:endParaRPr lang="en-US" sz="2800" b="0" i="1">
              <a:solidFill>
                <a:srgbClr val="A50021"/>
              </a:solidFill>
              <a:latin typeface="Comic Sans MS" pitchFamily="66" charset="0"/>
            </a:endParaRPr>
          </a:p>
        </p:txBody>
      </p:sp>
      <p:sp>
        <p:nvSpPr>
          <p:cNvPr id="595974" name="Text Box 6"/>
          <p:cNvSpPr txBox="1">
            <a:spLocks noChangeArrowheads="1"/>
          </p:cNvSpPr>
          <p:nvPr/>
        </p:nvSpPr>
        <p:spPr bwMode="auto">
          <a:xfrm>
            <a:off x="685800" y="4495800"/>
            <a:ext cx="2819400" cy="519113"/>
          </a:xfrm>
          <a:prstGeom prst="rect">
            <a:avLst/>
          </a:prstGeom>
          <a:noFill/>
          <a:ln w="9525">
            <a:noFill/>
            <a:miter lim="800000"/>
            <a:headEnd/>
            <a:tailEnd/>
          </a:ln>
        </p:spPr>
        <p:txBody>
          <a:bodyPr>
            <a:spAutoFit/>
          </a:bodyPr>
          <a:lstStyle/>
          <a:p>
            <a:pPr algn="ctr"/>
            <a:r>
              <a:rPr lang="en-US" sz="2800" b="0" i="1">
                <a:solidFill>
                  <a:schemeClr val="accent2"/>
                </a:solidFill>
                <a:latin typeface="Comic Sans MS" pitchFamily="66" charset="0"/>
              </a:rPr>
              <a:t>duck?</a:t>
            </a:r>
            <a:endParaRPr lang="en-US" sz="2800" b="0" i="1">
              <a:solidFill>
                <a:srgbClr val="A50021"/>
              </a:solidFill>
              <a:latin typeface="Comic Sans MS" pitchFamily="66" charset="0"/>
            </a:endParaRPr>
          </a:p>
        </p:txBody>
      </p:sp>
      <p:sp>
        <p:nvSpPr>
          <p:cNvPr id="595975" name="Text Box 7"/>
          <p:cNvSpPr txBox="1">
            <a:spLocks noChangeArrowheads="1"/>
          </p:cNvSpPr>
          <p:nvPr/>
        </p:nvSpPr>
        <p:spPr bwMode="auto">
          <a:xfrm>
            <a:off x="457200" y="4038600"/>
            <a:ext cx="2819400" cy="519113"/>
          </a:xfrm>
          <a:prstGeom prst="rect">
            <a:avLst/>
          </a:prstGeom>
          <a:noFill/>
          <a:ln w="9525">
            <a:noFill/>
            <a:miter lim="800000"/>
            <a:headEnd/>
            <a:tailEnd/>
          </a:ln>
        </p:spPr>
        <p:txBody>
          <a:bodyPr>
            <a:spAutoFit/>
          </a:bodyPr>
          <a:lstStyle/>
          <a:p>
            <a:pPr algn="ctr"/>
            <a:r>
              <a:rPr lang="en-US" sz="2800" b="0" i="1">
                <a:solidFill>
                  <a:schemeClr val="accent2"/>
                </a:solidFill>
                <a:latin typeface="Comic Sans MS" pitchFamily="66" charset="0"/>
              </a:rPr>
              <a:t>bank?</a:t>
            </a:r>
            <a:endParaRPr lang="en-US" sz="2800" b="0" i="1">
              <a:solidFill>
                <a:srgbClr val="A50021"/>
              </a:solidFill>
              <a:latin typeface="Comic Sans MS" pitchFamily="66" charset="0"/>
            </a:endParaRPr>
          </a:p>
        </p:txBody>
      </p:sp>
      <p:sp>
        <p:nvSpPr>
          <p:cNvPr id="4118" name="Rectangle 8"/>
          <p:cNvSpPr>
            <a:spLocks noChangeArrowheads="1"/>
          </p:cNvSpPr>
          <p:nvPr/>
        </p:nvSpPr>
        <p:spPr bwMode="auto">
          <a:xfrm>
            <a:off x="6248400" y="1371600"/>
            <a:ext cx="2514600" cy="762000"/>
          </a:xfrm>
          <a:prstGeom prst="rect">
            <a:avLst/>
          </a:prstGeom>
          <a:noFill/>
          <a:ln w="9525">
            <a:noFill/>
            <a:miter lim="800000"/>
            <a:headEnd/>
            <a:tailEnd/>
          </a:ln>
        </p:spPr>
        <p:txBody>
          <a:bodyPr anchor="ctr"/>
          <a:lstStyle/>
          <a:p>
            <a:pPr algn="ctr"/>
            <a:r>
              <a:rPr lang="en-US" sz="4000" b="0">
                <a:solidFill>
                  <a:schemeClr val="accent2"/>
                </a:solidFill>
                <a:latin typeface="Comic Sans MS" pitchFamily="66" charset="0"/>
              </a:rPr>
              <a:t>Lemma?</a:t>
            </a:r>
          </a:p>
        </p:txBody>
      </p:sp>
      <p:sp>
        <p:nvSpPr>
          <p:cNvPr id="4119" name="Rectangle 9"/>
          <p:cNvSpPr>
            <a:spLocks noChangeArrowheads="1"/>
          </p:cNvSpPr>
          <p:nvPr/>
        </p:nvSpPr>
        <p:spPr bwMode="auto">
          <a:xfrm>
            <a:off x="5791200" y="0"/>
            <a:ext cx="2514600" cy="762000"/>
          </a:xfrm>
          <a:prstGeom prst="rect">
            <a:avLst/>
          </a:prstGeom>
          <a:noFill/>
          <a:ln w="9525">
            <a:noFill/>
            <a:miter lim="800000"/>
            <a:headEnd/>
            <a:tailEnd/>
          </a:ln>
        </p:spPr>
        <p:txBody>
          <a:bodyPr anchor="ctr"/>
          <a:lstStyle/>
          <a:p>
            <a:pPr algn="ctr"/>
            <a:r>
              <a:rPr lang="en-US" sz="4000" b="0">
                <a:solidFill>
                  <a:schemeClr val="accent2"/>
                </a:solidFill>
                <a:latin typeface="Comic Sans MS" pitchFamily="66" charset="0"/>
              </a:rPr>
              <a:t>Stem?</a:t>
            </a:r>
          </a:p>
        </p:txBody>
      </p:sp>
      <p:sp>
        <p:nvSpPr>
          <p:cNvPr id="13" name="Text Box 7"/>
          <p:cNvSpPr txBox="1">
            <a:spLocks noChangeArrowheads="1"/>
          </p:cNvSpPr>
          <p:nvPr/>
        </p:nvSpPr>
        <p:spPr bwMode="auto">
          <a:xfrm>
            <a:off x="3810000" y="4572000"/>
            <a:ext cx="2819400" cy="519113"/>
          </a:xfrm>
          <a:prstGeom prst="rect">
            <a:avLst/>
          </a:prstGeom>
          <a:noFill/>
          <a:ln w="9525">
            <a:noFill/>
            <a:miter lim="800000"/>
            <a:headEnd/>
            <a:tailEnd/>
          </a:ln>
        </p:spPr>
        <p:txBody>
          <a:bodyPr>
            <a:spAutoFit/>
          </a:bodyPr>
          <a:lstStyle/>
          <a:p>
            <a:pPr algn="ctr"/>
            <a:r>
              <a:rPr lang="en-US" sz="2800" b="0" i="1">
                <a:solidFill>
                  <a:schemeClr val="accent2"/>
                </a:solidFill>
                <a:latin typeface="Comic Sans MS" pitchFamily="66" charset="0"/>
              </a:rPr>
              <a:t>banks?</a:t>
            </a:r>
            <a:endParaRPr lang="en-US" sz="2800" b="0" i="1">
              <a:solidFill>
                <a:srgbClr val="A50021"/>
              </a:solidFill>
              <a:latin typeface="Comic Sans MS" pitchFamily="66" charset="0"/>
            </a:endParaRPr>
          </a:p>
        </p:txBody>
      </p:sp>
      <p:sp>
        <p:nvSpPr>
          <p:cNvPr id="14" name="Text Box 7"/>
          <p:cNvSpPr txBox="1">
            <a:spLocks noChangeArrowheads="1"/>
          </p:cNvSpPr>
          <p:nvPr/>
        </p:nvSpPr>
        <p:spPr bwMode="auto">
          <a:xfrm>
            <a:off x="4800600" y="4038600"/>
            <a:ext cx="2819400" cy="519113"/>
          </a:xfrm>
          <a:prstGeom prst="rect">
            <a:avLst/>
          </a:prstGeom>
          <a:noFill/>
          <a:ln w="9525">
            <a:noFill/>
            <a:miter lim="800000"/>
            <a:headEnd/>
            <a:tailEnd/>
          </a:ln>
        </p:spPr>
        <p:txBody>
          <a:bodyPr>
            <a:spAutoFit/>
          </a:bodyPr>
          <a:lstStyle/>
          <a:p>
            <a:pPr algn="ctr"/>
            <a:r>
              <a:rPr lang="en-US" sz="2800" b="0" i="1">
                <a:solidFill>
                  <a:schemeClr val="accent2"/>
                </a:solidFill>
                <a:latin typeface="Comic Sans MS" pitchFamily="66" charset="0"/>
              </a:rPr>
              <a:t>celebrate?</a:t>
            </a:r>
            <a:endParaRPr lang="en-US" sz="2800" b="0" i="1">
              <a:solidFill>
                <a:srgbClr val="A50021"/>
              </a:solidFill>
              <a:latin typeface="Comic Sans MS" pitchFamily="66" charset="0"/>
            </a:endParaRPr>
          </a:p>
        </p:txBody>
      </p:sp>
      <p:sp>
        <p:nvSpPr>
          <p:cNvPr id="15" name="Text Box 7"/>
          <p:cNvSpPr txBox="1">
            <a:spLocks noChangeArrowheads="1"/>
          </p:cNvSpPr>
          <p:nvPr/>
        </p:nvSpPr>
        <p:spPr bwMode="auto">
          <a:xfrm>
            <a:off x="4495800" y="3505200"/>
            <a:ext cx="2819400" cy="519113"/>
          </a:xfrm>
          <a:prstGeom prst="rect">
            <a:avLst/>
          </a:prstGeom>
          <a:noFill/>
          <a:ln w="9525">
            <a:noFill/>
            <a:miter lim="800000"/>
            <a:headEnd/>
            <a:tailEnd/>
          </a:ln>
        </p:spPr>
        <p:txBody>
          <a:bodyPr>
            <a:spAutoFit/>
          </a:bodyPr>
          <a:lstStyle/>
          <a:p>
            <a:pPr algn="ctr"/>
            <a:r>
              <a:rPr lang="en-US" sz="2800" b="0" i="1">
                <a:solidFill>
                  <a:schemeClr val="accent2"/>
                </a:solidFill>
                <a:latin typeface="Comic Sans MS" pitchFamily="66" charset="0"/>
              </a:rPr>
              <a:t>celebration?</a:t>
            </a:r>
            <a:endParaRPr lang="en-US" sz="2800" b="0" i="1">
              <a:solidFill>
                <a:srgbClr val="A50021"/>
              </a:solidFill>
              <a:latin typeface="Comic Sans MS" pitchFamily="66" charset="0"/>
            </a:endParaRPr>
          </a:p>
        </p:txBody>
      </p:sp>
      <p:sp>
        <p:nvSpPr>
          <p:cNvPr id="16" name="Rectangle 3"/>
          <p:cNvSpPr txBox="1">
            <a:spLocks noChangeArrowheads="1"/>
          </p:cNvSpPr>
          <p:nvPr/>
        </p:nvSpPr>
        <p:spPr bwMode="auto">
          <a:xfrm>
            <a:off x="0" y="2743200"/>
            <a:ext cx="7086600" cy="762000"/>
          </a:xfrm>
          <a:prstGeom prst="rect">
            <a:avLst/>
          </a:prstGeom>
          <a:noFill/>
          <a:ln w="9525">
            <a:noFill/>
            <a:miter lim="800000"/>
            <a:headEnd/>
            <a:tailEnd/>
          </a:ln>
        </p:spPr>
        <p:txBody>
          <a:bodyPr/>
          <a:lstStyle/>
          <a:p>
            <a:pPr marL="742950" lvl="1" indent="-285750">
              <a:spcBef>
                <a:spcPct val="20000"/>
              </a:spcBef>
              <a:defRPr/>
            </a:pPr>
            <a:r>
              <a:rPr lang="en-US" sz="3200" i="1" kern="0" dirty="0">
                <a:latin typeface="+mn-lt"/>
              </a:rPr>
              <a:t>[Modulo inflectional morphology]</a:t>
            </a:r>
          </a:p>
        </p:txBody>
      </p:sp>
      <mc:AlternateContent xmlns:mc="http://schemas.openxmlformats.org/markup-compatibility/2006" xmlns:p14="http://schemas.microsoft.com/office/powerpoint/2010/main">
        <mc:Choice Requires="p14">
          <p:contentPart p14:bwMode="auto" r:id="rId3">
            <p14:nvContentPartPr>
              <p14:cNvPr id="4124" name="Ink 28"/>
              <p14:cNvContentPartPr>
                <a14:cpLocks xmlns:a14="http://schemas.microsoft.com/office/drawing/2010/main" noRot="1" noChangeAspect="1" noEditPoints="1" noChangeArrowheads="1" noChangeShapeType="1"/>
              </p14:cNvContentPartPr>
              <p14:nvPr/>
            </p14:nvContentPartPr>
            <p14:xfrm>
              <a:off x="793750" y="3930650"/>
              <a:ext cx="5167313" cy="1196975"/>
            </p14:xfrm>
          </p:contentPart>
        </mc:Choice>
        <mc:Fallback xmlns="">
          <p:pic>
            <p:nvPicPr>
              <p:cNvPr id="4124" name="Ink 28"/>
              <p:cNvPicPr>
                <a:picLocks noRot="1" noChangeAspect="1" noEditPoints="1" noChangeArrowheads="1" noChangeShapeType="1"/>
              </p:cNvPicPr>
              <p:nvPr/>
            </p:nvPicPr>
            <p:blipFill>
              <a:blip r:embed="rId4"/>
              <a:stretch>
                <a:fillRect/>
              </a:stretch>
            </p:blipFill>
            <p:spPr>
              <a:xfrm>
                <a:off x="788350" y="3924888"/>
                <a:ext cx="5184233" cy="12139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125" name="Ink 29"/>
              <p14:cNvContentPartPr>
                <a14:cpLocks xmlns:a14="http://schemas.microsoft.com/office/drawing/2010/main" noRot="1" noChangeAspect="1" noEditPoints="1" noChangeArrowheads="1" noChangeShapeType="1"/>
              </p14:cNvContentPartPr>
              <p14:nvPr/>
            </p14:nvContentPartPr>
            <p14:xfrm>
              <a:off x="2913063" y="3606800"/>
              <a:ext cx="458787" cy="625475"/>
            </p14:xfrm>
          </p:contentPart>
        </mc:Choice>
        <mc:Fallback xmlns="">
          <p:pic>
            <p:nvPicPr>
              <p:cNvPr id="4125" name="Ink 29"/>
              <p:cNvPicPr>
                <a:picLocks noRot="1" noChangeAspect="1" noEditPoints="1" noChangeArrowheads="1" noChangeShapeType="1"/>
              </p:cNvPicPr>
              <p:nvPr/>
            </p:nvPicPr>
            <p:blipFill>
              <a:blip r:embed="rId6"/>
              <a:stretch>
                <a:fillRect/>
              </a:stretch>
            </p:blipFill>
            <p:spPr>
              <a:xfrm>
                <a:off x="2906941" y="3601759"/>
                <a:ext cx="473192" cy="641319"/>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126" name="Ink 30"/>
              <p14:cNvContentPartPr>
                <a14:cpLocks xmlns:a14="http://schemas.microsoft.com/office/drawing/2010/main" noRot="1" noChangeAspect="1" noEditPoints="1" noChangeArrowheads="1" noChangeShapeType="1"/>
              </p14:cNvContentPartPr>
              <p14:nvPr/>
            </p14:nvContentPartPr>
            <p14:xfrm>
              <a:off x="2698750" y="4498975"/>
              <a:ext cx="517525" cy="700088"/>
            </p14:xfrm>
          </p:contentPart>
        </mc:Choice>
        <mc:Fallback xmlns="">
          <p:pic>
            <p:nvPicPr>
              <p:cNvPr id="4126" name="Ink 30"/>
              <p:cNvPicPr>
                <a:picLocks noRot="1" noChangeAspect="1" noEditPoints="1" noChangeArrowheads="1" noChangeShapeType="1"/>
              </p:cNvPicPr>
              <p:nvPr/>
            </p:nvPicPr>
            <p:blipFill>
              <a:blip r:embed="rId8"/>
              <a:stretch>
                <a:fillRect/>
              </a:stretch>
            </p:blipFill>
            <p:spPr>
              <a:xfrm>
                <a:off x="2696231" y="4488897"/>
                <a:ext cx="527602" cy="71664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27" name="Ink 31"/>
              <p14:cNvContentPartPr>
                <a14:cpLocks xmlns:a14="http://schemas.microsoft.com/office/drawing/2010/main" noRot="1" noChangeAspect="1" noEditPoints="1" noChangeArrowheads="1" noChangeShapeType="1"/>
              </p14:cNvContentPartPr>
              <p14:nvPr/>
            </p14:nvContentPartPr>
            <p14:xfrm>
              <a:off x="4329113" y="3700463"/>
              <a:ext cx="411162" cy="177800"/>
            </p14:xfrm>
          </p:contentPart>
        </mc:Choice>
        <mc:Fallback xmlns="">
          <p:pic>
            <p:nvPicPr>
              <p:cNvPr id="4127" name="Ink 31"/>
              <p:cNvPicPr>
                <a:picLocks noRot="1" noChangeAspect="1" noEditPoints="1" noChangeArrowheads="1" noChangeShapeType="1"/>
              </p:cNvPicPr>
              <p:nvPr/>
            </p:nvPicPr>
            <p:blipFill>
              <a:blip r:embed="rId10"/>
              <a:stretch>
                <a:fillRect/>
              </a:stretch>
            </p:blipFill>
            <p:spPr>
              <a:xfrm>
                <a:off x="4326593" y="3697944"/>
                <a:ext cx="423043" cy="189317"/>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128" name="Ink 32"/>
              <p14:cNvContentPartPr>
                <a14:cpLocks xmlns:a14="http://schemas.microsoft.com/office/drawing/2010/main" noRot="1" noChangeAspect="1" noEditPoints="1" noChangeArrowheads="1" noChangeShapeType="1"/>
              </p14:cNvContentPartPr>
              <p14:nvPr/>
            </p14:nvContentPartPr>
            <p14:xfrm>
              <a:off x="4879975" y="4214813"/>
              <a:ext cx="377825" cy="171450"/>
            </p14:xfrm>
          </p:contentPart>
        </mc:Choice>
        <mc:Fallback xmlns="">
          <p:pic>
            <p:nvPicPr>
              <p:cNvPr id="4128" name="Ink 32"/>
              <p:cNvPicPr>
                <a:picLocks noRot="1" noChangeAspect="1" noEditPoints="1" noChangeArrowheads="1" noChangeShapeType="1"/>
              </p:cNvPicPr>
              <p:nvPr/>
            </p:nvPicPr>
            <p:blipFill>
              <a:blip r:embed="rId12"/>
              <a:stretch>
                <a:fillRect/>
              </a:stretch>
            </p:blipFill>
            <p:spPr>
              <a:xfrm>
                <a:off x="4871699" y="4209410"/>
                <a:ext cx="395817" cy="18765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129" name="Ink 33"/>
              <p14:cNvContentPartPr>
                <a14:cpLocks xmlns:a14="http://schemas.microsoft.com/office/drawing/2010/main" noRot="1" noChangeAspect="1" noEditPoints="1" noChangeArrowheads="1" noChangeShapeType="1"/>
              </p14:cNvContentPartPr>
              <p14:nvPr/>
            </p14:nvContentPartPr>
            <p14:xfrm>
              <a:off x="5949950" y="1049338"/>
              <a:ext cx="1946275" cy="341312"/>
            </p14:xfrm>
          </p:contentPart>
        </mc:Choice>
        <mc:Fallback xmlns="">
          <p:pic>
            <p:nvPicPr>
              <p:cNvPr id="4129" name="Ink 33"/>
              <p:cNvPicPr>
                <a:picLocks noRot="1" noChangeAspect="1" noEditPoints="1" noChangeArrowheads="1" noChangeShapeType="1"/>
              </p:cNvPicPr>
              <p:nvPr/>
            </p:nvPicPr>
            <p:blipFill>
              <a:blip r:embed="rId14"/>
              <a:stretch>
                <a:fillRect/>
              </a:stretch>
            </p:blipFill>
            <p:spPr>
              <a:xfrm>
                <a:off x="5944550" y="1037817"/>
                <a:ext cx="1963196" cy="360754"/>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130" name="Ink 34"/>
              <p14:cNvContentPartPr>
                <a14:cpLocks xmlns:a14="http://schemas.microsoft.com/office/drawing/2010/main" noRot="1" noChangeAspect="1" noEditPoints="1" noChangeArrowheads="1" noChangeShapeType="1"/>
              </p14:cNvContentPartPr>
              <p14:nvPr/>
            </p14:nvContentPartPr>
            <p14:xfrm>
              <a:off x="6307138" y="257175"/>
              <a:ext cx="1487487" cy="404813"/>
            </p14:xfrm>
          </p:contentPart>
        </mc:Choice>
        <mc:Fallback xmlns="">
          <p:pic>
            <p:nvPicPr>
              <p:cNvPr id="4130" name="Ink 34"/>
              <p:cNvPicPr>
                <a:picLocks noRot="1" noChangeAspect="1" noEditPoints="1" noChangeArrowheads="1" noChangeShapeType="1"/>
              </p:cNvPicPr>
              <p:nvPr/>
            </p:nvPicPr>
            <p:blipFill>
              <a:blip r:embed="rId16"/>
              <a:stretch>
                <a:fillRect/>
              </a:stretch>
            </p:blipFill>
            <p:spPr>
              <a:xfrm>
                <a:off x="6301738" y="246370"/>
                <a:ext cx="1503687" cy="421020"/>
              </a:xfrm>
              <a:prstGeom prst="rect">
                <a:avLst/>
              </a:prstGeom>
            </p:spPr>
          </p:pic>
        </mc:Fallback>
      </mc:AlternateContent>
    </p:spTree>
    <p:extLst>
      <p:ext uri="{BB962C8B-B14F-4D97-AF65-F5344CB8AC3E}">
        <p14:creationId xmlns:p14="http://schemas.microsoft.com/office/powerpoint/2010/main" val="270446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59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959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959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959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972" grpId="0" autoUpdateAnimBg="0"/>
      <p:bldP spid="595973" grpId="0" autoUpdateAnimBg="0"/>
      <p:bldP spid="595974" grpId="0" autoUpdateAnimBg="0"/>
      <p:bldP spid="595975" grpId="0" autoUpdateAnimBg="0"/>
      <p:bldP spid="13" grpId="0" autoUpdateAnimBg="0"/>
      <p:bldP spid="14" grpId="0" autoUpdateAnimBg="0"/>
      <p:bldP spid="15"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Footer Placeholder 4"/>
          <p:cNvSpPr>
            <a:spLocks noGrp="1"/>
          </p:cNvSpPr>
          <p:nvPr>
            <p:ph type="ftr" sz="quarter" idx="11"/>
          </p:nvPr>
        </p:nvSpPr>
        <p:spPr>
          <a:noFill/>
        </p:spPr>
        <p:txBody>
          <a:bodyPr/>
          <a:lstStyle/>
          <a:p>
            <a:r>
              <a:rPr lang="en-US" smtClean="0"/>
              <a:t>CPSC 422, Lecture 23</a:t>
            </a:r>
            <a:endParaRPr lang="en-US"/>
          </a:p>
        </p:txBody>
      </p:sp>
      <p:sp>
        <p:nvSpPr>
          <p:cNvPr id="24580" name="Slide Number Placeholder 5"/>
          <p:cNvSpPr>
            <a:spLocks noGrp="1"/>
          </p:cNvSpPr>
          <p:nvPr>
            <p:ph type="sldNum" sz="quarter" idx="12"/>
          </p:nvPr>
        </p:nvSpPr>
        <p:spPr>
          <a:noFill/>
        </p:spPr>
        <p:txBody>
          <a:bodyPr/>
          <a:lstStyle/>
          <a:p>
            <a:fld id="{5033FCB7-3595-45D2-A715-E08418C62A78}" type="slidenum">
              <a:rPr lang="en-US" smtClean="0"/>
              <a:pPr/>
              <a:t>53</a:t>
            </a:fld>
            <a:endParaRPr lang="en-US" smtClean="0"/>
          </a:p>
        </p:txBody>
      </p:sp>
      <p:sp>
        <p:nvSpPr>
          <p:cNvPr id="24581" name="Rectangle 2"/>
          <p:cNvSpPr>
            <a:spLocks noGrp="1" noChangeArrowheads="1"/>
          </p:cNvSpPr>
          <p:nvPr>
            <p:ph type="title"/>
          </p:nvPr>
        </p:nvSpPr>
        <p:spPr>
          <a:xfrm>
            <a:off x="685800" y="0"/>
            <a:ext cx="7772400" cy="1143000"/>
          </a:xfrm>
        </p:spPr>
        <p:txBody>
          <a:bodyPr/>
          <a:lstStyle/>
          <a:p>
            <a:pPr eaLnBrk="1" hangingPunct="1"/>
            <a:r>
              <a:rPr lang="en-US" smtClean="0"/>
              <a:t>Homonymy</a:t>
            </a:r>
          </a:p>
        </p:txBody>
      </p:sp>
      <p:sp>
        <p:nvSpPr>
          <p:cNvPr id="24582" name="Rectangle 3"/>
          <p:cNvSpPr>
            <a:spLocks noGrp="1" noChangeArrowheads="1"/>
          </p:cNvSpPr>
          <p:nvPr>
            <p:ph type="body" idx="1"/>
          </p:nvPr>
        </p:nvSpPr>
        <p:spPr>
          <a:xfrm>
            <a:off x="533400" y="990600"/>
            <a:ext cx="7772400" cy="1295400"/>
          </a:xfrm>
        </p:spPr>
        <p:txBody>
          <a:bodyPr/>
          <a:lstStyle/>
          <a:p>
            <a:pPr lvl="1" eaLnBrk="1" hangingPunct="1">
              <a:buFontTx/>
              <a:buNone/>
            </a:pPr>
            <a:r>
              <a:rPr lang="en-US" sz="3200" smtClean="0"/>
              <a:t>Def. Lexemes that have the same “forms” but unrelated meanings</a:t>
            </a:r>
          </a:p>
        </p:txBody>
      </p:sp>
      <p:sp>
        <p:nvSpPr>
          <p:cNvPr id="596996" name="Rectangle 4"/>
          <p:cNvSpPr>
            <a:spLocks noChangeArrowheads="1"/>
          </p:cNvSpPr>
          <p:nvPr/>
        </p:nvSpPr>
        <p:spPr bwMode="auto">
          <a:xfrm>
            <a:off x="0" y="2286000"/>
            <a:ext cx="8915400" cy="1676400"/>
          </a:xfrm>
          <a:prstGeom prst="rect">
            <a:avLst/>
          </a:prstGeom>
          <a:noFill/>
          <a:ln w="9525">
            <a:noFill/>
            <a:miter lim="800000"/>
            <a:headEnd/>
            <a:tailEnd/>
          </a:ln>
        </p:spPr>
        <p:txBody>
          <a:bodyPr/>
          <a:lstStyle/>
          <a:p>
            <a:pPr marL="742950" lvl="1" indent="-285750">
              <a:spcBef>
                <a:spcPct val="20000"/>
              </a:spcBef>
              <a:buFontTx/>
              <a:buChar char="–"/>
            </a:pPr>
            <a:r>
              <a:rPr lang="en-US" sz="2800">
                <a:solidFill>
                  <a:schemeClr val="accent2"/>
                </a:solidFill>
                <a:latin typeface="Comic Sans MS" pitchFamily="66" charset="0"/>
              </a:rPr>
              <a:t>Examples</a:t>
            </a:r>
            <a:r>
              <a:rPr lang="en-US" sz="2400">
                <a:solidFill>
                  <a:schemeClr val="accent2"/>
                </a:solidFill>
                <a:latin typeface="Comic Sans MS" pitchFamily="66" charset="0"/>
              </a:rPr>
              <a:t>: </a:t>
            </a:r>
            <a:r>
              <a:rPr lang="en-US" sz="2800">
                <a:latin typeface="Comic Sans MS" pitchFamily="66" charset="0"/>
              </a:rPr>
              <a:t>Bat (wooden stick-like thing) 			 vs.  Bat (flying scary mammal thing)</a:t>
            </a:r>
          </a:p>
        </p:txBody>
      </p:sp>
      <p:sp>
        <p:nvSpPr>
          <p:cNvPr id="596997" name="Rectangle 5"/>
          <p:cNvSpPr>
            <a:spLocks noChangeArrowheads="1"/>
          </p:cNvSpPr>
          <p:nvPr/>
        </p:nvSpPr>
        <p:spPr bwMode="auto">
          <a:xfrm>
            <a:off x="1676400" y="3352800"/>
            <a:ext cx="4953000" cy="990600"/>
          </a:xfrm>
          <a:prstGeom prst="rect">
            <a:avLst/>
          </a:prstGeom>
          <a:noFill/>
          <a:ln w="9525">
            <a:noFill/>
            <a:miter lim="800000"/>
            <a:headEnd/>
            <a:tailEnd/>
          </a:ln>
        </p:spPr>
        <p:txBody>
          <a:bodyPr/>
          <a:lstStyle/>
          <a:p>
            <a:pPr marL="1143000" lvl="2" indent="-228600">
              <a:spcBef>
                <a:spcPct val="20000"/>
              </a:spcBef>
            </a:pPr>
            <a:r>
              <a:rPr lang="en-US" sz="2800">
                <a:latin typeface="Comic Sans MS" pitchFamily="66" charset="0"/>
              </a:rPr>
              <a:t>Plant (…….) vs.</a:t>
            </a:r>
          </a:p>
          <a:p>
            <a:pPr marL="1143000" lvl="2" indent="-228600">
              <a:spcBef>
                <a:spcPct val="20000"/>
              </a:spcBef>
            </a:pPr>
            <a:r>
              <a:rPr lang="en-US" sz="2800">
                <a:latin typeface="Comic Sans MS" pitchFamily="66" charset="0"/>
              </a:rPr>
              <a:t>Plant (………)</a:t>
            </a:r>
          </a:p>
        </p:txBody>
      </p:sp>
      <p:grpSp>
        <p:nvGrpSpPr>
          <p:cNvPr id="2" name="Group 18"/>
          <p:cNvGrpSpPr>
            <a:grpSpLocks/>
          </p:cNvGrpSpPr>
          <p:nvPr/>
        </p:nvGrpSpPr>
        <p:grpSpPr bwMode="auto">
          <a:xfrm>
            <a:off x="5715000" y="4800600"/>
            <a:ext cx="2743200" cy="1219200"/>
            <a:chOff x="3600" y="3024"/>
            <a:chExt cx="1728" cy="768"/>
          </a:xfrm>
        </p:grpSpPr>
        <p:sp>
          <p:nvSpPr>
            <p:cNvPr id="24593" name="Rectangle 8"/>
            <p:cNvSpPr>
              <a:spLocks noChangeArrowheads="1"/>
            </p:cNvSpPr>
            <p:nvPr/>
          </p:nvSpPr>
          <p:spPr bwMode="auto">
            <a:xfrm>
              <a:off x="3744" y="3024"/>
              <a:ext cx="1584" cy="480"/>
            </a:xfrm>
            <a:prstGeom prst="rect">
              <a:avLst/>
            </a:prstGeom>
            <a:noFill/>
            <a:ln w="9525">
              <a:noFill/>
              <a:miter lim="800000"/>
              <a:headEnd/>
              <a:tailEnd/>
            </a:ln>
          </p:spPr>
          <p:txBody>
            <a:bodyPr anchor="ctr"/>
            <a:lstStyle/>
            <a:p>
              <a:pPr algn="ctr"/>
              <a:r>
                <a:rPr lang="en-US" sz="2800" b="0">
                  <a:solidFill>
                    <a:schemeClr val="accent2"/>
                  </a:solidFill>
                  <a:latin typeface="Comic Sans MS" pitchFamily="66" charset="0"/>
                </a:rPr>
                <a:t>Homophones</a:t>
              </a:r>
            </a:p>
          </p:txBody>
        </p:sp>
        <p:sp>
          <p:nvSpPr>
            <p:cNvPr id="24594" name="Rectangle 9"/>
            <p:cNvSpPr>
              <a:spLocks noChangeArrowheads="1"/>
            </p:cNvSpPr>
            <p:nvPr/>
          </p:nvSpPr>
          <p:spPr bwMode="auto">
            <a:xfrm>
              <a:off x="3600" y="3312"/>
              <a:ext cx="1584" cy="480"/>
            </a:xfrm>
            <a:prstGeom prst="rect">
              <a:avLst/>
            </a:prstGeom>
            <a:noFill/>
            <a:ln w="9525">
              <a:noFill/>
              <a:miter lim="800000"/>
              <a:headEnd/>
              <a:tailEnd/>
            </a:ln>
          </p:spPr>
          <p:txBody>
            <a:bodyPr anchor="ctr"/>
            <a:lstStyle/>
            <a:p>
              <a:pPr algn="ctr"/>
              <a:r>
                <a:rPr lang="en-US" sz="2800" b="0">
                  <a:latin typeface="Comic Sans MS" pitchFamily="66" charset="0"/>
                </a:rPr>
                <a:t>wood/would</a:t>
              </a:r>
            </a:p>
          </p:txBody>
        </p:sp>
      </p:grpSp>
      <p:grpSp>
        <p:nvGrpSpPr>
          <p:cNvPr id="3" name="Group 17"/>
          <p:cNvGrpSpPr>
            <a:grpSpLocks/>
          </p:cNvGrpSpPr>
          <p:nvPr/>
        </p:nvGrpSpPr>
        <p:grpSpPr bwMode="auto">
          <a:xfrm>
            <a:off x="152400" y="4724400"/>
            <a:ext cx="2971800" cy="1219200"/>
            <a:chOff x="96" y="2976"/>
            <a:chExt cx="1872" cy="768"/>
          </a:xfrm>
        </p:grpSpPr>
        <p:sp>
          <p:nvSpPr>
            <p:cNvPr id="24591" name="Rectangle 7"/>
            <p:cNvSpPr>
              <a:spLocks noChangeArrowheads="1"/>
            </p:cNvSpPr>
            <p:nvPr/>
          </p:nvSpPr>
          <p:spPr bwMode="auto">
            <a:xfrm>
              <a:off x="96" y="2976"/>
              <a:ext cx="1584" cy="480"/>
            </a:xfrm>
            <a:prstGeom prst="rect">
              <a:avLst/>
            </a:prstGeom>
            <a:noFill/>
            <a:ln w="9525">
              <a:noFill/>
              <a:miter lim="800000"/>
              <a:headEnd/>
              <a:tailEnd/>
            </a:ln>
          </p:spPr>
          <p:txBody>
            <a:bodyPr anchor="ctr"/>
            <a:lstStyle/>
            <a:p>
              <a:pPr algn="ctr"/>
              <a:r>
                <a:rPr lang="en-US" sz="2800" b="0">
                  <a:solidFill>
                    <a:schemeClr val="accent2"/>
                  </a:solidFill>
                  <a:latin typeface="Comic Sans MS" pitchFamily="66" charset="0"/>
                </a:rPr>
                <a:t>Homographs</a:t>
              </a:r>
            </a:p>
          </p:txBody>
        </p:sp>
        <p:sp>
          <p:nvSpPr>
            <p:cNvPr id="24592" name="Rectangle 10"/>
            <p:cNvSpPr>
              <a:spLocks noChangeArrowheads="1"/>
            </p:cNvSpPr>
            <p:nvPr/>
          </p:nvSpPr>
          <p:spPr bwMode="auto">
            <a:xfrm>
              <a:off x="96" y="3264"/>
              <a:ext cx="1872" cy="480"/>
            </a:xfrm>
            <a:prstGeom prst="rect">
              <a:avLst/>
            </a:prstGeom>
            <a:noFill/>
            <a:ln w="9525">
              <a:noFill/>
              <a:miter lim="800000"/>
              <a:headEnd/>
              <a:tailEnd/>
            </a:ln>
          </p:spPr>
          <p:txBody>
            <a:bodyPr anchor="ctr"/>
            <a:lstStyle/>
            <a:p>
              <a:pPr algn="ctr"/>
              <a:r>
                <a:rPr lang="en-US" sz="2800" b="0">
                  <a:latin typeface="Comic Sans MS" pitchFamily="66" charset="0"/>
                </a:rPr>
                <a:t>content/content</a:t>
              </a:r>
            </a:p>
          </p:txBody>
        </p:sp>
      </p:grpSp>
      <p:grpSp>
        <p:nvGrpSpPr>
          <p:cNvPr id="4" name="Group 16"/>
          <p:cNvGrpSpPr>
            <a:grpSpLocks/>
          </p:cNvGrpSpPr>
          <p:nvPr/>
        </p:nvGrpSpPr>
        <p:grpSpPr bwMode="auto">
          <a:xfrm>
            <a:off x="0" y="4572000"/>
            <a:ext cx="8534400" cy="1600200"/>
            <a:chOff x="0" y="2880"/>
            <a:chExt cx="5376" cy="1008"/>
          </a:xfrm>
        </p:grpSpPr>
        <p:sp>
          <p:nvSpPr>
            <p:cNvPr id="24588" name="Rectangle 6"/>
            <p:cNvSpPr>
              <a:spLocks noChangeArrowheads="1"/>
            </p:cNvSpPr>
            <p:nvPr/>
          </p:nvSpPr>
          <p:spPr bwMode="auto">
            <a:xfrm>
              <a:off x="1824" y="3024"/>
              <a:ext cx="1584" cy="480"/>
            </a:xfrm>
            <a:prstGeom prst="rect">
              <a:avLst/>
            </a:prstGeom>
            <a:noFill/>
            <a:ln w="9525">
              <a:noFill/>
              <a:miter lim="800000"/>
              <a:headEnd/>
              <a:tailEnd/>
            </a:ln>
          </p:spPr>
          <p:txBody>
            <a:bodyPr anchor="ctr"/>
            <a:lstStyle/>
            <a:p>
              <a:pPr algn="ctr"/>
              <a:r>
                <a:rPr lang="en-US" sz="2800" b="0">
                  <a:solidFill>
                    <a:schemeClr val="accent2"/>
                  </a:solidFill>
                  <a:latin typeface="Comic Sans MS" pitchFamily="66" charset="0"/>
                </a:rPr>
                <a:t>Homonyms</a:t>
              </a:r>
            </a:p>
          </p:txBody>
        </p:sp>
        <p:sp>
          <p:nvSpPr>
            <p:cNvPr id="24589" name="Oval 14"/>
            <p:cNvSpPr>
              <a:spLocks noChangeArrowheads="1"/>
            </p:cNvSpPr>
            <p:nvPr/>
          </p:nvSpPr>
          <p:spPr bwMode="auto">
            <a:xfrm>
              <a:off x="0" y="2880"/>
              <a:ext cx="3744" cy="1008"/>
            </a:xfrm>
            <a:prstGeom prst="ellipse">
              <a:avLst/>
            </a:prstGeom>
            <a:noFill/>
            <a:ln w="9525">
              <a:solidFill>
                <a:schemeClr val="tx1"/>
              </a:solidFill>
              <a:round/>
              <a:headEnd/>
              <a:tailEnd/>
            </a:ln>
          </p:spPr>
          <p:txBody>
            <a:bodyPr wrap="none" anchor="ctr"/>
            <a:lstStyle/>
            <a:p>
              <a:endParaRPr lang="en-US"/>
            </a:p>
          </p:txBody>
        </p:sp>
        <p:sp>
          <p:nvSpPr>
            <p:cNvPr id="24590" name="Oval 15"/>
            <p:cNvSpPr>
              <a:spLocks noChangeArrowheads="1"/>
            </p:cNvSpPr>
            <p:nvPr/>
          </p:nvSpPr>
          <p:spPr bwMode="auto">
            <a:xfrm>
              <a:off x="1824" y="2880"/>
              <a:ext cx="3552" cy="1008"/>
            </a:xfrm>
            <a:prstGeom prst="ellipse">
              <a:avLst/>
            </a:prstGeom>
            <a:noFill/>
            <a:ln w="9525">
              <a:solidFill>
                <a:schemeClr val="tx1"/>
              </a:solidFill>
              <a:round/>
              <a:headEnd/>
              <a:tailEnd/>
            </a:ln>
          </p:spPr>
          <p:txBody>
            <a:bodyPr wrap="none" anchor="ctr"/>
            <a:lstStyle/>
            <a:p>
              <a:endParaRPr lang="en-US"/>
            </a:p>
          </p:txBody>
        </p:sp>
      </p:grpSp>
    </p:spTree>
    <p:extLst>
      <p:ext uri="{BB962C8B-B14F-4D97-AF65-F5344CB8AC3E}">
        <p14:creationId xmlns:p14="http://schemas.microsoft.com/office/powerpoint/2010/main" val="338456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699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59699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499"/>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499"/>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6996" grpId="0" autoUpdateAnimBg="0"/>
      <p:bldP spid="596997"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Footer Placeholder 4"/>
          <p:cNvSpPr>
            <a:spLocks noGrp="1"/>
          </p:cNvSpPr>
          <p:nvPr>
            <p:ph type="ftr" sz="quarter" idx="11"/>
          </p:nvPr>
        </p:nvSpPr>
        <p:spPr>
          <a:noFill/>
        </p:spPr>
        <p:txBody>
          <a:bodyPr/>
          <a:lstStyle/>
          <a:p>
            <a:r>
              <a:rPr lang="en-US" smtClean="0"/>
              <a:t>CPSC 422, Lecture 23</a:t>
            </a:r>
            <a:endParaRPr lang="en-US"/>
          </a:p>
        </p:txBody>
      </p:sp>
      <p:sp>
        <p:nvSpPr>
          <p:cNvPr id="25604" name="Slide Number Placeholder 5"/>
          <p:cNvSpPr>
            <a:spLocks noGrp="1"/>
          </p:cNvSpPr>
          <p:nvPr>
            <p:ph type="sldNum" sz="quarter" idx="12"/>
          </p:nvPr>
        </p:nvSpPr>
        <p:spPr>
          <a:noFill/>
        </p:spPr>
        <p:txBody>
          <a:bodyPr/>
          <a:lstStyle/>
          <a:p>
            <a:fld id="{06BE7B8F-2FBF-4E5E-99B1-D08665B54282}" type="slidenum">
              <a:rPr lang="en-US" smtClean="0"/>
              <a:pPr/>
              <a:t>54</a:t>
            </a:fld>
            <a:endParaRPr lang="en-US" smtClean="0"/>
          </a:p>
        </p:txBody>
      </p:sp>
      <p:sp>
        <p:nvSpPr>
          <p:cNvPr id="25605" name="Rectangle 2"/>
          <p:cNvSpPr>
            <a:spLocks noGrp="1" noChangeArrowheads="1"/>
          </p:cNvSpPr>
          <p:nvPr>
            <p:ph type="title"/>
          </p:nvPr>
        </p:nvSpPr>
        <p:spPr/>
        <p:txBody>
          <a:bodyPr/>
          <a:lstStyle/>
          <a:p>
            <a:pPr eaLnBrk="1" hangingPunct="1"/>
            <a:r>
              <a:rPr lang="en-US" smtClean="0"/>
              <a:t>Relevance to NLP Tasks</a:t>
            </a:r>
          </a:p>
        </p:txBody>
      </p:sp>
      <p:sp>
        <p:nvSpPr>
          <p:cNvPr id="13318" name="Rectangle 3"/>
          <p:cNvSpPr>
            <a:spLocks noGrp="1" noChangeArrowheads="1"/>
          </p:cNvSpPr>
          <p:nvPr>
            <p:ph type="body" idx="1"/>
          </p:nvPr>
        </p:nvSpPr>
        <p:spPr/>
        <p:txBody>
          <a:bodyPr/>
          <a:lstStyle/>
          <a:p>
            <a:pPr eaLnBrk="1" hangingPunct="1">
              <a:spcBef>
                <a:spcPct val="40000"/>
              </a:spcBef>
              <a:defRPr/>
            </a:pPr>
            <a:r>
              <a:rPr lang="en-US" dirty="0" smtClean="0"/>
              <a:t>Information retrieval </a:t>
            </a:r>
            <a:r>
              <a:rPr lang="en-US" dirty="0" smtClean="0">
                <a:solidFill>
                  <a:schemeClr val="accent2"/>
                </a:solidFill>
              </a:rPr>
              <a:t>(homonymy)</a:t>
            </a:r>
            <a:r>
              <a:rPr lang="en-US" dirty="0" smtClean="0"/>
              <a:t>:</a:t>
            </a:r>
          </a:p>
          <a:p>
            <a:pPr lvl="2" eaLnBrk="1" hangingPunct="1">
              <a:spcBef>
                <a:spcPct val="40000"/>
              </a:spcBef>
              <a:defRPr/>
            </a:pPr>
            <a:r>
              <a:rPr lang="en-US" sz="2800" dirty="0" smtClean="0"/>
              <a:t>QUERY: bat</a:t>
            </a:r>
          </a:p>
          <a:p>
            <a:pPr eaLnBrk="1" hangingPunct="1">
              <a:spcBef>
                <a:spcPct val="40000"/>
              </a:spcBef>
              <a:defRPr/>
            </a:pPr>
            <a:r>
              <a:rPr lang="en-US" dirty="0" smtClean="0"/>
              <a:t>Spelling correction: </a:t>
            </a:r>
            <a:r>
              <a:rPr lang="en-US" dirty="0" smtClean="0">
                <a:solidFill>
                  <a:schemeClr val="accent6"/>
                </a:solidFill>
              </a:rPr>
              <a:t>homophones</a:t>
            </a:r>
            <a:r>
              <a:rPr lang="en-US" dirty="0" smtClean="0"/>
              <a:t> can lead to real-word spelling errors</a:t>
            </a:r>
            <a:endParaRPr lang="en-US" sz="3200" dirty="0" smtClean="0"/>
          </a:p>
          <a:p>
            <a:pPr eaLnBrk="1" hangingPunct="1">
              <a:spcBef>
                <a:spcPct val="40000"/>
              </a:spcBef>
              <a:defRPr/>
            </a:pPr>
            <a:r>
              <a:rPr lang="en-US" dirty="0" smtClean="0"/>
              <a:t>Text-to-Speech: </a:t>
            </a:r>
            <a:r>
              <a:rPr lang="en-US" dirty="0" smtClean="0">
                <a:solidFill>
                  <a:schemeClr val="accent6"/>
                </a:solidFill>
              </a:rPr>
              <a:t>homographs</a:t>
            </a:r>
            <a:r>
              <a:rPr lang="en-US" dirty="0" smtClean="0"/>
              <a:t> (which are not homophones)</a:t>
            </a:r>
          </a:p>
          <a:p>
            <a:pPr eaLnBrk="1" hangingPunct="1">
              <a:defRPr/>
            </a:pPr>
            <a:endParaRPr lang="en-US" dirty="0" smtClean="0"/>
          </a:p>
        </p:txBody>
      </p:sp>
    </p:spTree>
    <p:extLst>
      <p:ext uri="{BB962C8B-B14F-4D97-AF65-F5344CB8AC3E}">
        <p14:creationId xmlns:p14="http://schemas.microsoft.com/office/powerpoint/2010/main" val="31374703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Footer Placeholder 4"/>
          <p:cNvSpPr>
            <a:spLocks noGrp="1"/>
          </p:cNvSpPr>
          <p:nvPr>
            <p:ph type="ftr" sz="quarter" idx="11"/>
          </p:nvPr>
        </p:nvSpPr>
        <p:spPr>
          <a:noFill/>
        </p:spPr>
        <p:txBody>
          <a:bodyPr/>
          <a:lstStyle/>
          <a:p>
            <a:r>
              <a:rPr lang="en-US" smtClean="0"/>
              <a:t>CPSC 422, Lecture 23</a:t>
            </a:r>
            <a:endParaRPr lang="en-US"/>
          </a:p>
        </p:txBody>
      </p:sp>
      <p:sp>
        <p:nvSpPr>
          <p:cNvPr id="5125" name="Slide Number Placeholder 5"/>
          <p:cNvSpPr>
            <a:spLocks noGrp="1"/>
          </p:cNvSpPr>
          <p:nvPr>
            <p:ph type="sldNum" sz="quarter" idx="12"/>
          </p:nvPr>
        </p:nvSpPr>
        <p:spPr>
          <a:noFill/>
        </p:spPr>
        <p:txBody>
          <a:bodyPr/>
          <a:lstStyle/>
          <a:p>
            <a:fld id="{79872A25-9007-4033-8D7B-E4B57032706E}" type="slidenum">
              <a:rPr lang="en-US" smtClean="0"/>
              <a:pPr/>
              <a:t>55</a:t>
            </a:fld>
            <a:endParaRPr lang="en-US" smtClean="0"/>
          </a:p>
        </p:txBody>
      </p:sp>
      <p:sp>
        <p:nvSpPr>
          <p:cNvPr id="5126" name="Rectangle 2"/>
          <p:cNvSpPr>
            <a:spLocks noGrp="1" noChangeArrowheads="1"/>
          </p:cNvSpPr>
          <p:nvPr>
            <p:ph type="title"/>
          </p:nvPr>
        </p:nvSpPr>
        <p:spPr>
          <a:xfrm>
            <a:off x="609600" y="0"/>
            <a:ext cx="7772400" cy="1143000"/>
          </a:xfrm>
        </p:spPr>
        <p:txBody>
          <a:bodyPr/>
          <a:lstStyle/>
          <a:p>
            <a:pPr eaLnBrk="1" hangingPunct="1"/>
            <a:r>
              <a:rPr lang="en-US" smtClean="0"/>
              <a:t>Polysemy</a:t>
            </a:r>
          </a:p>
        </p:txBody>
      </p:sp>
      <p:sp>
        <p:nvSpPr>
          <p:cNvPr id="5127" name="Rectangle 6"/>
          <p:cNvSpPr>
            <a:spLocks noChangeArrowheads="1"/>
          </p:cNvSpPr>
          <p:nvPr/>
        </p:nvSpPr>
        <p:spPr bwMode="auto">
          <a:xfrm>
            <a:off x="0" y="914400"/>
            <a:ext cx="8915400" cy="1676400"/>
          </a:xfrm>
          <a:prstGeom prst="rect">
            <a:avLst/>
          </a:prstGeom>
          <a:noFill/>
          <a:ln w="9525">
            <a:noFill/>
            <a:miter lim="800000"/>
            <a:headEnd/>
            <a:tailEnd/>
          </a:ln>
        </p:spPr>
        <p:txBody>
          <a:bodyPr/>
          <a:lstStyle/>
          <a:p>
            <a:pPr marL="742950" lvl="1" indent="-285750">
              <a:lnSpc>
                <a:spcPct val="90000"/>
              </a:lnSpc>
              <a:spcBef>
                <a:spcPct val="20000"/>
              </a:spcBef>
            </a:pPr>
            <a:r>
              <a:rPr lang="en-US" sz="3200">
                <a:latin typeface="Comic Sans MS" pitchFamily="66" charset="0"/>
              </a:rPr>
              <a:t>Lexeme </a:t>
            </a:r>
            <a:r>
              <a:rPr lang="en-US" sz="3200">
                <a:solidFill>
                  <a:schemeClr val="accent2"/>
                </a:solidFill>
                <a:latin typeface="Comic Sans MS" pitchFamily="66" charset="0"/>
              </a:rPr>
              <a:t>(new def.):</a:t>
            </a:r>
            <a:r>
              <a:rPr lang="en-US" sz="3200">
                <a:latin typeface="Comic Sans MS" pitchFamily="66" charset="0"/>
              </a:rPr>
              <a:t> </a:t>
            </a:r>
          </a:p>
          <a:p>
            <a:pPr marL="742950" lvl="1" indent="-285750">
              <a:lnSpc>
                <a:spcPct val="90000"/>
              </a:lnSpc>
              <a:spcBef>
                <a:spcPct val="20000"/>
              </a:spcBef>
              <a:buFontTx/>
              <a:buChar char="–"/>
            </a:pPr>
            <a:r>
              <a:rPr lang="en-US" sz="3200" b="0">
                <a:latin typeface="Comic Sans MS" pitchFamily="66" charset="0"/>
              </a:rPr>
              <a:t> Orthographic form + Phonological form + </a:t>
            </a:r>
          </a:p>
          <a:p>
            <a:pPr marL="742950" lvl="1" indent="-285750">
              <a:lnSpc>
                <a:spcPct val="90000"/>
              </a:lnSpc>
              <a:spcBef>
                <a:spcPct val="20000"/>
              </a:spcBef>
              <a:buFontTx/>
              <a:buChar char="–"/>
            </a:pPr>
            <a:r>
              <a:rPr lang="en-US" sz="3200" b="0">
                <a:latin typeface="Comic Sans MS" pitchFamily="66" charset="0"/>
              </a:rPr>
              <a:t> </a:t>
            </a:r>
            <a:r>
              <a:rPr lang="en-US" sz="3200" b="0">
                <a:solidFill>
                  <a:schemeClr val="accent2"/>
                </a:solidFill>
                <a:latin typeface="Comic Sans MS" pitchFamily="66" charset="0"/>
              </a:rPr>
              <a:t>Set of related senses</a:t>
            </a:r>
          </a:p>
        </p:txBody>
      </p:sp>
      <p:sp>
        <p:nvSpPr>
          <p:cNvPr id="601095" name="Rectangle 7"/>
          <p:cNvSpPr>
            <a:spLocks noChangeArrowheads="1"/>
          </p:cNvSpPr>
          <p:nvPr/>
        </p:nvSpPr>
        <p:spPr bwMode="auto">
          <a:xfrm>
            <a:off x="0" y="2590800"/>
            <a:ext cx="9144000" cy="762000"/>
          </a:xfrm>
          <a:prstGeom prst="rect">
            <a:avLst/>
          </a:prstGeom>
          <a:noFill/>
          <a:ln w="9525">
            <a:noFill/>
            <a:miter lim="800000"/>
            <a:headEnd/>
            <a:tailEnd/>
          </a:ln>
        </p:spPr>
        <p:txBody>
          <a:bodyPr/>
          <a:lstStyle/>
          <a:p>
            <a:pPr marL="742950" lvl="1" indent="-285750">
              <a:lnSpc>
                <a:spcPct val="90000"/>
              </a:lnSpc>
              <a:spcBef>
                <a:spcPct val="20000"/>
              </a:spcBef>
            </a:pPr>
            <a:r>
              <a:rPr lang="en-US" sz="3200">
                <a:latin typeface="Comic Sans MS" pitchFamily="66" charset="0"/>
              </a:rPr>
              <a:t>How many distinct (but related) senses? </a:t>
            </a:r>
          </a:p>
        </p:txBody>
      </p:sp>
      <p:sp>
        <p:nvSpPr>
          <p:cNvPr id="601099" name="Rectangle 11"/>
          <p:cNvSpPr>
            <a:spLocks noChangeArrowheads="1"/>
          </p:cNvSpPr>
          <p:nvPr/>
        </p:nvSpPr>
        <p:spPr bwMode="auto">
          <a:xfrm>
            <a:off x="0" y="3200400"/>
            <a:ext cx="5562600" cy="1447800"/>
          </a:xfrm>
          <a:prstGeom prst="rect">
            <a:avLst/>
          </a:prstGeom>
          <a:noFill/>
          <a:ln w="9525">
            <a:noFill/>
            <a:miter lim="800000"/>
            <a:headEnd/>
            <a:tailEnd/>
          </a:ln>
        </p:spPr>
        <p:txBody>
          <a:bodyPr/>
          <a:lstStyle/>
          <a:p>
            <a:pPr marL="742950" lvl="1" indent="-285750">
              <a:lnSpc>
                <a:spcPct val="90000"/>
              </a:lnSpc>
              <a:spcBef>
                <a:spcPct val="20000"/>
              </a:spcBef>
              <a:buFontTx/>
              <a:buChar char="–"/>
            </a:pPr>
            <a:r>
              <a:rPr lang="en-US" sz="2800" b="0">
                <a:latin typeface="Comic Sans MS" pitchFamily="66" charset="0"/>
              </a:rPr>
              <a:t>They </a:t>
            </a:r>
            <a:r>
              <a:rPr lang="en-US" sz="2800" b="0">
                <a:solidFill>
                  <a:schemeClr val="accent2"/>
                </a:solidFill>
                <a:latin typeface="Comic Sans MS" pitchFamily="66" charset="0"/>
              </a:rPr>
              <a:t>serve</a:t>
            </a:r>
            <a:r>
              <a:rPr lang="en-US" sz="2800" b="0">
                <a:latin typeface="Comic Sans MS" pitchFamily="66" charset="0"/>
              </a:rPr>
              <a:t> meat…</a:t>
            </a:r>
          </a:p>
          <a:p>
            <a:pPr marL="742950" lvl="1" indent="-285750">
              <a:lnSpc>
                <a:spcPct val="90000"/>
              </a:lnSpc>
              <a:spcBef>
                <a:spcPct val="20000"/>
              </a:spcBef>
              <a:buFontTx/>
              <a:buChar char="–"/>
            </a:pPr>
            <a:r>
              <a:rPr lang="en-US" sz="2800" b="0">
                <a:latin typeface="Comic Sans MS" pitchFamily="66" charset="0"/>
              </a:rPr>
              <a:t>He </a:t>
            </a:r>
            <a:r>
              <a:rPr lang="en-US" sz="2800" b="0">
                <a:solidFill>
                  <a:schemeClr val="accent2"/>
                </a:solidFill>
                <a:latin typeface="Comic Sans MS" pitchFamily="66" charset="0"/>
              </a:rPr>
              <a:t>served</a:t>
            </a:r>
            <a:r>
              <a:rPr lang="en-US" sz="2800" b="0">
                <a:latin typeface="Comic Sans MS" pitchFamily="66" charset="0"/>
              </a:rPr>
              <a:t> as Dept. Head…</a:t>
            </a:r>
          </a:p>
          <a:p>
            <a:pPr marL="742950" lvl="1" indent="-285750">
              <a:lnSpc>
                <a:spcPct val="90000"/>
              </a:lnSpc>
              <a:spcBef>
                <a:spcPct val="20000"/>
              </a:spcBef>
              <a:buFontTx/>
              <a:buChar char="–"/>
            </a:pPr>
            <a:r>
              <a:rPr lang="en-US" sz="2800" b="0">
                <a:latin typeface="Comic Sans MS" pitchFamily="66" charset="0"/>
              </a:rPr>
              <a:t>She </a:t>
            </a:r>
            <a:r>
              <a:rPr lang="en-US" sz="2800" b="0">
                <a:solidFill>
                  <a:schemeClr val="accent2"/>
                </a:solidFill>
                <a:latin typeface="Comic Sans MS" pitchFamily="66" charset="0"/>
              </a:rPr>
              <a:t>served</a:t>
            </a:r>
            <a:r>
              <a:rPr lang="en-US" sz="2800" b="0">
                <a:latin typeface="Comic Sans MS" pitchFamily="66" charset="0"/>
              </a:rPr>
              <a:t> her time….</a:t>
            </a:r>
            <a:endParaRPr lang="en-US" sz="3200" b="0">
              <a:solidFill>
                <a:schemeClr val="accent2"/>
              </a:solidFill>
              <a:latin typeface="Comic Sans MS" pitchFamily="66" charset="0"/>
            </a:endParaRPr>
          </a:p>
        </p:txBody>
      </p:sp>
      <p:grpSp>
        <p:nvGrpSpPr>
          <p:cNvPr id="2" name="Group 14"/>
          <p:cNvGrpSpPr>
            <a:grpSpLocks/>
          </p:cNvGrpSpPr>
          <p:nvPr/>
        </p:nvGrpSpPr>
        <p:grpSpPr bwMode="auto">
          <a:xfrm>
            <a:off x="5334000" y="3124200"/>
            <a:ext cx="609600" cy="990600"/>
            <a:chOff x="3360" y="2160"/>
            <a:chExt cx="384" cy="624"/>
          </a:xfrm>
        </p:grpSpPr>
        <p:sp>
          <p:nvSpPr>
            <p:cNvPr id="5137" name="Line 12"/>
            <p:cNvSpPr>
              <a:spLocks noChangeShapeType="1"/>
            </p:cNvSpPr>
            <p:nvPr/>
          </p:nvSpPr>
          <p:spPr bwMode="auto">
            <a:xfrm>
              <a:off x="3360" y="2160"/>
              <a:ext cx="0" cy="624"/>
            </a:xfrm>
            <a:prstGeom prst="line">
              <a:avLst/>
            </a:prstGeom>
            <a:noFill/>
            <a:ln w="9525">
              <a:solidFill>
                <a:schemeClr val="tx1"/>
              </a:solidFill>
              <a:round/>
              <a:headEnd/>
              <a:tailEnd/>
            </a:ln>
          </p:spPr>
          <p:txBody>
            <a:bodyPr/>
            <a:lstStyle/>
            <a:p>
              <a:endParaRPr lang="en-US"/>
            </a:p>
          </p:txBody>
        </p:sp>
        <p:sp>
          <p:nvSpPr>
            <p:cNvPr id="5138" name="Line 13"/>
            <p:cNvSpPr>
              <a:spLocks noChangeShapeType="1"/>
            </p:cNvSpPr>
            <p:nvPr/>
          </p:nvSpPr>
          <p:spPr bwMode="auto">
            <a:xfrm>
              <a:off x="3360" y="2400"/>
              <a:ext cx="384" cy="0"/>
            </a:xfrm>
            <a:prstGeom prst="line">
              <a:avLst/>
            </a:prstGeom>
            <a:noFill/>
            <a:ln w="38100">
              <a:solidFill>
                <a:schemeClr val="tx1"/>
              </a:solidFill>
              <a:round/>
              <a:headEnd type="triangle" w="med" len="med"/>
              <a:tailEnd/>
            </a:ln>
          </p:spPr>
          <p:txBody>
            <a:bodyPr/>
            <a:lstStyle/>
            <a:p>
              <a:endParaRPr lang="en-US"/>
            </a:p>
          </p:txBody>
        </p:sp>
      </p:grpSp>
      <p:sp>
        <p:nvSpPr>
          <p:cNvPr id="601103" name="Rectangle 15"/>
          <p:cNvSpPr>
            <a:spLocks noChangeArrowheads="1"/>
          </p:cNvSpPr>
          <p:nvPr/>
        </p:nvSpPr>
        <p:spPr bwMode="auto">
          <a:xfrm>
            <a:off x="5867400" y="3276600"/>
            <a:ext cx="2514600" cy="762000"/>
          </a:xfrm>
          <a:prstGeom prst="rect">
            <a:avLst/>
          </a:prstGeom>
          <a:noFill/>
          <a:ln w="9525">
            <a:noFill/>
            <a:miter lim="800000"/>
            <a:headEnd/>
            <a:tailEnd/>
          </a:ln>
        </p:spPr>
        <p:txBody>
          <a:bodyPr anchor="ctr"/>
          <a:lstStyle/>
          <a:p>
            <a:pPr algn="ctr"/>
            <a:r>
              <a:rPr lang="en-US" sz="2800" b="0">
                <a:solidFill>
                  <a:schemeClr val="accent2"/>
                </a:solidFill>
                <a:latin typeface="Comic Sans MS" pitchFamily="66" charset="0"/>
              </a:rPr>
              <a:t>Different subcat</a:t>
            </a:r>
          </a:p>
        </p:txBody>
      </p:sp>
      <p:sp>
        <p:nvSpPr>
          <p:cNvPr id="601104" name="Rectangle 16"/>
          <p:cNvSpPr>
            <a:spLocks noChangeArrowheads="1"/>
          </p:cNvSpPr>
          <p:nvPr/>
        </p:nvSpPr>
        <p:spPr bwMode="auto">
          <a:xfrm>
            <a:off x="5410200" y="4267200"/>
            <a:ext cx="2514600" cy="762000"/>
          </a:xfrm>
          <a:prstGeom prst="rect">
            <a:avLst/>
          </a:prstGeom>
          <a:noFill/>
          <a:ln w="9525">
            <a:noFill/>
            <a:miter lim="800000"/>
            <a:headEnd/>
            <a:tailEnd/>
          </a:ln>
        </p:spPr>
        <p:txBody>
          <a:bodyPr anchor="ctr"/>
          <a:lstStyle/>
          <a:p>
            <a:pPr algn="ctr"/>
            <a:r>
              <a:rPr lang="en-US" sz="2800" b="0">
                <a:solidFill>
                  <a:schemeClr val="accent2"/>
                </a:solidFill>
                <a:latin typeface="Comic Sans MS" pitchFamily="66" charset="0"/>
              </a:rPr>
              <a:t>Intuition (prison)</a:t>
            </a:r>
          </a:p>
        </p:txBody>
      </p:sp>
      <p:sp>
        <p:nvSpPr>
          <p:cNvPr id="601105" name="Line 17"/>
          <p:cNvSpPr>
            <a:spLocks noChangeShapeType="1"/>
          </p:cNvSpPr>
          <p:nvPr/>
        </p:nvSpPr>
        <p:spPr bwMode="auto">
          <a:xfrm flipH="1" flipV="1">
            <a:off x="4800600" y="4495800"/>
            <a:ext cx="1066800" cy="152400"/>
          </a:xfrm>
          <a:prstGeom prst="line">
            <a:avLst/>
          </a:prstGeom>
          <a:noFill/>
          <a:ln w="38100">
            <a:solidFill>
              <a:schemeClr val="tx1"/>
            </a:solidFill>
            <a:round/>
            <a:headEnd/>
            <a:tailEnd type="triangle" w="med" len="med"/>
          </a:ln>
        </p:spPr>
        <p:txBody>
          <a:bodyPr/>
          <a:lstStyle/>
          <a:p>
            <a:endParaRPr lang="en-US"/>
          </a:p>
        </p:txBody>
      </p:sp>
      <p:sp>
        <p:nvSpPr>
          <p:cNvPr id="601106" name="Rectangle 18"/>
          <p:cNvSpPr>
            <a:spLocks noChangeArrowheads="1"/>
          </p:cNvSpPr>
          <p:nvPr/>
        </p:nvSpPr>
        <p:spPr bwMode="auto">
          <a:xfrm>
            <a:off x="0" y="5105400"/>
            <a:ext cx="8686800" cy="1447800"/>
          </a:xfrm>
          <a:prstGeom prst="rect">
            <a:avLst/>
          </a:prstGeom>
          <a:solidFill>
            <a:schemeClr val="bg1"/>
          </a:solidFill>
          <a:ln w="9525">
            <a:noFill/>
            <a:miter lim="800000"/>
            <a:headEnd/>
            <a:tailEnd/>
          </a:ln>
        </p:spPr>
        <p:txBody>
          <a:bodyPr/>
          <a:lstStyle/>
          <a:p>
            <a:pPr marL="742950" lvl="1" indent="-285750">
              <a:lnSpc>
                <a:spcPct val="90000"/>
              </a:lnSpc>
              <a:spcBef>
                <a:spcPct val="20000"/>
              </a:spcBef>
              <a:buFontTx/>
              <a:buChar char="–"/>
            </a:pPr>
            <a:r>
              <a:rPr lang="en-US" sz="2800" b="0">
                <a:latin typeface="Comic Sans MS" pitchFamily="66" charset="0"/>
              </a:rPr>
              <a:t>Does AC </a:t>
            </a:r>
            <a:r>
              <a:rPr lang="en-US" sz="2800" b="0">
                <a:solidFill>
                  <a:schemeClr val="accent2"/>
                </a:solidFill>
                <a:latin typeface="Comic Sans MS" pitchFamily="66" charset="0"/>
              </a:rPr>
              <a:t>serve</a:t>
            </a:r>
            <a:r>
              <a:rPr lang="en-US" sz="2800" b="0">
                <a:latin typeface="Comic Sans MS" pitchFamily="66" charset="0"/>
              </a:rPr>
              <a:t> vegetarian food?</a:t>
            </a:r>
          </a:p>
          <a:p>
            <a:pPr marL="742950" lvl="1" indent="-285750">
              <a:lnSpc>
                <a:spcPct val="90000"/>
              </a:lnSpc>
              <a:spcBef>
                <a:spcPct val="20000"/>
              </a:spcBef>
              <a:buFontTx/>
              <a:buChar char="–"/>
            </a:pPr>
            <a:r>
              <a:rPr lang="en-US" sz="2800" b="0">
                <a:latin typeface="Comic Sans MS" pitchFamily="66" charset="0"/>
              </a:rPr>
              <a:t>Does AC </a:t>
            </a:r>
            <a:r>
              <a:rPr lang="en-US" sz="2800" b="0">
                <a:solidFill>
                  <a:schemeClr val="accent2"/>
                </a:solidFill>
                <a:latin typeface="Comic Sans MS" pitchFamily="66" charset="0"/>
              </a:rPr>
              <a:t>serve</a:t>
            </a:r>
            <a:r>
              <a:rPr lang="en-US" sz="2800" b="0">
                <a:latin typeface="Comic Sans MS" pitchFamily="66" charset="0"/>
              </a:rPr>
              <a:t> Rome?</a:t>
            </a:r>
          </a:p>
          <a:p>
            <a:pPr marL="742950" lvl="1" indent="-285750">
              <a:lnSpc>
                <a:spcPct val="90000"/>
              </a:lnSpc>
              <a:spcBef>
                <a:spcPct val="20000"/>
              </a:spcBef>
              <a:buFontTx/>
              <a:buChar char="–"/>
            </a:pPr>
            <a:r>
              <a:rPr lang="en-US" sz="2800" b="0">
                <a:latin typeface="Comic Sans MS" pitchFamily="66" charset="0"/>
              </a:rPr>
              <a:t>(?)Does AC </a:t>
            </a:r>
            <a:r>
              <a:rPr lang="en-US" sz="2800" b="0">
                <a:solidFill>
                  <a:schemeClr val="accent2"/>
                </a:solidFill>
                <a:latin typeface="Comic Sans MS" pitchFamily="66" charset="0"/>
              </a:rPr>
              <a:t>serve</a:t>
            </a:r>
            <a:r>
              <a:rPr lang="en-US" sz="2800" b="0">
                <a:latin typeface="Comic Sans MS" pitchFamily="66" charset="0"/>
              </a:rPr>
              <a:t> vegetarian food and Rome?</a:t>
            </a:r>
          </a:p>
        </p:txBody>
      </p:sp>
      <p:sp>
        <p:nvSpPr>
          <p:cNvPr id="601107" name="Rectangle 19"/>
          <p:cNvSpPr>
            <a:spLocks noChangeArrowheads="1"/>
          </p:cNvSpPr>
          <p:nvPr/>
        </p:nvSpPr>
        <p:spPr bwMode="auto">
          <a:xfrm>
            <a:off x="6324600" y="5181600"/>
            <a:ext cx="2514600" cy="762000"/>
          </a:xfrm>
          <a:prstGeom prst="rect">
            <a:avLst/>
          </a:prstGeom>
          <a:noFill/>
          <a:ln w="9525">
            <a:noFill/>
            <a:miter lim="800000"/>
            <a:headEnd/>
            <a:tailEnd/>
          </a:ln>
        </p:spPr>
        <p:txBody>
          <a:bodyPr anchor="ctr"/>
          <a:lstStyle/>
          <a:p>
            <a:pPr algn="ctr"/>
            <a:r>
              <a:rPr lang="en-US" sz="2800" b="0">
                <a:solidFill>
                  <a:schemeClr val="accent2"/>
                </a:solidFill>
                <a:latin typeface="Comic Sans MS" pitchFamily="66" charset="0"/>
              </a:rPr>
              <a:t>Zeugma</a:t>
            </a:r>
          </a:p>
        </p:txBody>
      </p:sp>
      <p:sp>
        <p:nvSpPr>
          <p:cNvPr id="601108" name="Rectangle 20"/>
          <p:cNvSpPr>
            <a:spLocks noChangeArrowheads="1"/>
          </p:cNvSpPr>
          <p:nvPr/>
        </p:nvSpPr>
        <p:spPr bwMode="auto">
          <a:xfrm>
            <a:off x="152400" y="2438400"/>
            <a:ext cx="8915400" cy="762000"/>
          </a:xfrm>
          <a:prstGeom prst="rect">
            <a:avLst/>
          </a:prstGeom>
          <a:noFill/>
          <a:ln w="9525">
            <a:noFill/>
            <a:miter lim="800000"/>
            <a:headEnd/>
            <a:tailEnd/>
          </a:ln>
        </p:spPr>
        <p:txBody>
          <a:bodyPr/>
          <a:lstStyle/>
          <a:p>
            <a:pPr marL="742950" lvl="1" indent="-285750">
              <a:lnSpc>
                <a:spcPct val="90000"/>
              </a:lnSpc>
              <a:spcBef>
                <a:spcPct val="20000"/>
              </a:spcBef>
            </a:pPr>
            <a:endParaRPr lang="en-US" sz="3200" b="0">
              <a:solidFill>
                <a:schemeClr val="accent2"/>
              </a:solidFill>
              <a:latin typeface="Comic Sans MS" pitchFamily="66" charset="0"/>
            </a:endParaRPr>
          </a:p>
        </p:txBody>
      </p:sp>
    </p:spTree>
    <p:extLst>
      <p:ext uri="{BB962C8B-B14F-4D97-AF65-F5344CB8AC3E}">
        <p14:creationId xmlns:p14="http://schemas.microsoft.com/office/powerpoint/2010/main" val="227547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6011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10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10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0110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0110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0110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0110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601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1095" grpId="0" autoUpdateAnimBg="0"/>
      <p:bldP spid="601099" grpId="0" autoUpdateAnimBg="0"/>
      <p:bldP spid="601103" grpId="0" autoUpdateAnimBg="0"/>
      <p:bldP spid="601104" grpId="0" autoUpdateAnimBg="0"/>
      <p:bldP spid="601105" grpId="0" animBg="1"/>
      <p:bldP spid="601106" grpId="0" animBg="1" autoUpdateAnimBg="0"/>
      <p:bldP spid="601107" grpId="0" autoUpdateAnimBg="0"/>
      <p:bldP spid="601108"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Footer Placeholder 4"/>
          <p:cNvSpPr>
            <a:spLocks noGrp="1"/>
          </p:cNvSpPr>
          <p:nvPr>
            <p:ph type="ftr" sz="quarter" idx="11"/>
          </p:nvPr>
        </p:nvSpPr>
        <p:spPr>
          <a:noFill/>
        </p:spPr>
        <p:txBody>
          <a:bodyPr/>
          <a:lstStyle/>
          <a:p>
            <a:r>
              <a:rPr lang="en-US" smtClean="0"/>
              <a:t>CPSC 422, Lecture 23</a:t>
            </a:r>
            <a:endParaRPr lang="en-US"/>
          </a:p>
        </p:txBody>
      </p:sp>
      <p:sp>
        <p:nvSpPr>
          <p:cNvPr id="12296" name="Slide Number Placeholder 5"/>
          <p:cNvSpPr>
            <a:spLocks noGrp="1"/>
          </p:cNvSpPr>
          <p:nvPr>
            <p:ph type="sldNum" sz="quarter" idx="12"/>
          </p:nvPr>
        </p:nvSpPr>
        <p:spPr>
          <a:noFill/>
        </p:spPr>
        <p:txBody>
          <a:bodyPr/>
          <a:lstStyle/>
          <a:p>
            <a:fld id="{29B89BCF-14D1-4592-8AF4-52B6E18105A4}" type="slidenum">
              <a:rPr lang="en-US" smtClean="0"/>
              <a:pPr/>
              <a:t>56</a:t>
            </a:fld>
            <a:endParaRPr lang="en-US" smtClean="0"/>
          </a:p>
        </p:txBody>
      </p:sp>
      <p:sp>
        <p:nvSpPr>
          <p:cNvPr id="12297" name="Rectangle 2"/>
          <p:cNvSpPr>
            <a:spLocks noGrp="1" noChangeArrowheads="1"/>
          </p:cNvSpPr>
          <p:nvPr>
            <p:ph type="title"/>
          </p:nvPr>
        </p:nvSpPr>
        <p:spPr>
          <a:xfrm>
            <a:off x="609600" y="0"/>
            <a:ext cx="7772400" cy="1143000"/>
          </a:xfrm>
        </p:spPr>
        <p:txBody>
          <a:bodyPr/>
          <a:lstStyle/>
          <a:p>
            <a:pPr eaLnBrk="1" hangingPunct="1"/>
            <a:r>
              <a:rPr lang="en-US" smtClean="0"/>
              <a:t>Thematic Roles: Usage</a:t>
            </a:r>
          </a:p>
        </p:txBody>
      </p:sp>
      <p:sp>
        <p:nvSpPr>
          <p:cNvPr id="12298" name="Rectangle 3"/>
          <p:cNvSpPr>
            <a:spLocks noChangeArrowheads="1"/>
          </p:cNvSpPr>
          <p:nvPr/>
        </p:nvSpPr>
        <p:spPr bwMode="auto">
          <a:xfrm>
            <a:off x="1143000" y="1676400"/>
            <a:ext cx="2895600" cy="990600"/>
          </a:xfrm>
          <a:prstGeom prst="rect">
            <a:avLst/>
          </a:prstGeom>
          <a:noFill/>
          <a:ln w="9525">
            <a:solidFill>
              <a:schemeClr val="tx1"/>
            </a:solidFill>
            <a:miter lim="800000"/>
            <a:headEnd/>
            <a:tailEnd/>
          </a:ln>
        </p:spPr>
        <p:txBody>
          <a:bodyPr/>
          <a:lstStyle/>
          <a:p>
            <a:pPr marL="342900" indent="-342900">
              <a:spcBef>
                <a:spcPct val="5000"/>
              </a:spcBef>
            </a:pPr>
            <a:r>
              <a:rPr lang="en-US" sz="2400">
                <a:latin typeface="Comic Sans MS" pitchFamily="66" charset="0"/>
              </a:rPr>
              <a:t>Syntax-driven</a:t>
            </a:r>
          </a:p>
          <a:p>
            <a:pPr marL="342900" indent="-342900">
              <a:spcBef>
                <a:spcPct val="5000"/>
              </a:spcBef>
            </a:pPr>
            <a:r>
              <a:rPr lang="en-US" sz="2400">
                <a:latin typeface="Comic Sans MS" pitchFamily="66" charset="0"/>
              </a:rPr>
              <a:t>Semantic Analysis</a:t>
            </a:r>
          </a:p>
        </p:txBody>
      </p:sp>
      <p:sp>
        <p:nvSpPr>
          <p:cNvPr id="12299" name="Rectangle 4"/>
          <p:cNvSpPr>
            <a:spLocks noChangeArrowheads="1"/>
          </p:cNvSpPr>
          <p:nvPr/>
        </p:nvSpPr>
        <p:spPr bwMode="auto">
          <a:xfrm>
            <a:off x="1600200" y="1066800"/>
            <a:ext cx="1905000" cy="533400"/>
          </a:xfrm>
          <a:prstGeom prst="rect">
            <a:avLst/>
          </a:prstGeom>
          <a:noFill/>
          <a:ln w="9525">
            <a:noFill/>
            <a:miter lim="800000"/>
            <a:headEnd/>
            <a:tailEnd/>
          </a:ln>
        </p:spPr>
        <p:txBody>
          <a:bodyPr/>
          <a:lstStyle/>
          <a:p>
            <a:pPr marL="342900" indent="-342900">
              <a:spcBef>
                <a:spcPct val="5000"/>
              </a:spcBef>
            </a:pPr>
            <a:r>
              <a:rPr lang="en-US" sz="2400" i="1">
                <a:solidFill>
                  <a:schemeClr val="accent2"/>
                </a:solidFill>
                <a:latin typeface="Comic Sans MS" pitchFamily="66" charset="0"/>
              </a:rPr>
              <a:t>Sentence</a:t>
            </a:r>
          </a:p>
        </p:txBody>
      </p:sp>
      <p:sp>
        <p:nvSpPr>
          <p:cNvPr id="12300" name="Rectangle 5"/>
          <p:cNvSpPr>
            <a:spLocks noChangeArrowheads="1"/>
          </p:cNvSpPr>
          <p:nvPr/>
        </p:nvSpPr>
        <p:spPr bwMode="auto">
          <a:xfrm>
            <a:off x="0" y="2895600"/>
            <a:ext cx="6019800" cy="838200"/>
          </a:xfrm>
          <a:prstGeom prst="rect">
            <a:avLst/>
          </a:prstGeom>
          <a:noFill/>
          <a:ln w="9525">
            <a:noFill/>
            <a:miter lim="800000"/>
            <a:headEnd/>
            <a:tailEnd/>
          </a:ln>
        </p:spPr>
        <p:txBody>
          <a:bodyPr/>
          <a:lstStyle/>
          <a:p>
            <a:pPr marL="342900" indent="-342900" algn="ctr">
              <a:spcBef>
                <a:spcPct val="5000"/>
              </a:spcBef>
            </a:pPr>
            <a:r>
              <a:rPr lang="en-US" sz="3200" i="1">
                <a:solidFill>
                  <a:schemeClr val="accent2"/>
                </a:solidFill>
                <a:latin typeface="Comic Sans MS" pitchFamily="66" charset="0"/>
              </a:rPr>
              <a:t>Literal Meaning expressed with thematic roles</a:t>
            </a:r>
          </a:p>
        </p:txBody>
      </p:sp>
      <p:sp>
        <p:nvSpPr>
          <p:cNvPr id="12301" name="Rectangle 6"/>
          <p:cNvSpPr>
            <a:spLocks noChangeArrowheads="1"/>
          </p:cNvSpPr>
          <p:nvPr/>
        </p:nvSpPr>
        <p:spPr bwMode="auto">
          <a:xfrm>
            <a:off x="685800" y="5791200"/>
            <a:ext cx="3962400" cy="533400"/>
          </a:xfrm>
          <a:prstGeom prst="rect">
            <a:avLst/>
          </a:prstGeom>
          <a:noFill/>
          <a:ln w="9525">
            <a:noFill/>
            <a:miter lim="800000"/>
            <a:headEnd/>
            <a:tailEnd/>
          </a:ln>
        </p:spPr>
        <p:txBody>
          <a:bodyPr/>
          <a:lstStyle/>
          <a:p>
            <a:pPr marL="342900" indent="-342900" algn="ctr">
              <a:spcBef>
                <a:spcPct val="5000"/>
              </a:spcBef>
            </a:pPr>
            <a:r>
              <a:rPr lang="en-US" sz="2400" i="1">
                <a:solidFill>
                  <a:schemeClr val="accent2"/>
                </a:solidFill>
                <a:latin typeface="Comic Sans MS" pitchFamily="66" charset="0"/>
              </a:rPr>
              <a:t>Intended meaning</a:t>
            </a:r>
          </a:p>
        </p:txBody>
      </p:sp>
      <p:sp>
        <p:nvSpPr>
          <p:cNvPr id="12302" name="Line 7"/>
          <p:cNvSpPr>
            <a:spLocks noChangeShapeType="1"/>
          </p:cNvSpPr>
          <p:nvPr/>
        </p:nvSpPr>
        <p:spPr bwMode="auto">
          <a:xfrm>
            <a:off x="2514600" y="5334000"/>
            <a:ext cx="0" cy="381000"/>
          </a:xfrm>
          <a:prstGeom prst="line">
            <a:avLst/>
          </a:prstGeom>
          <a:noFill/>
          <a:ln w="38100">
            <a:solidFill>
              <a:schemeClr val="accent2"/>
            </a:solidFill>
            <a:round/>
            <a:headEnd/>
            <a:tailEnd type="triangle" w="med" len="med"/>
          </a:ln>
        </p:spPr>
        <p:txBody>
          <a:bodyPr/>
          <a:lstStyle/>
          <a:p>
            <a:endParaRPr lang="en-US"/>
          </a:p>
        </p:txBody>
      </p:sp>
      <p:sp>
        <p:nvSpPr>
          <p:cNvPr id="12303" name="Line 8"/>
          <p:cNvSpPr>
            <a:spLocks noChangeShapeType="1"/>
          </p:cNvSpPr>
          <p:nvPr/>
        </p:nvSpPr>
        <p:spPr bwMode="auto">
          <a:xfrm flipH="1">
            <a:off x="2362200" y="1524000"/>
            <a:ext cx="0" cy="304800"/>
          </a:xfrm>
          <a:prstGeom prst="line">
            <a:avLst/>
          </a:prstGeom>
          <a:noFill/>
          <a:ln w="38100">
            <a:solidFill>
              <a:schemeClr val="accent2"/>
            </a:solidFill>
            <a:round/>
            <a:headEnd/>
            <a:tailEnd type="triangle" w="med" len="med"/>
          </a:ln>
        </p:spPr>
        <p:txBody>
          <a:bodyPr/>
          <a:lstStyle/>
          <a:p>
            <a:endParaRPr lang="en-US"/>
          </a:p>
        </p:txBody>
      </p:sp>
      <p:sp>
        <p:nvSpPr>
          <p:cNvPr id="12304" name="Line 9"/>
          <p:cNvSpPr>
            <a:spLocks noChangeShapeType="1"/>
          </p:cNvSpPr>
          <p:nvPr/>
        </p:nvSpPr>
        <p:spPr bwMode="auto">
          <a:xfrm flipH="1">
            <a:off x="2438400" y="2514600"/>
            <a:ext cx="0" cy="304800"/>
          </a:xfrm>
          <a:prstGeom prst="line">
            <a:avLst/>
          </a:prstGeom>
          <a:noFill/>
          <a:ln w="38100">
            <a:solidFill>
              <a:schemeClr val="accent2"/>
            </a:solidFill>
            <a:round/>
            <a:headEnd/>
            <a:tailEnd type="triangle" w="med" len="med"/>
          </a:ln>
        </p:spPr>
        <p:txBody>
          <a:bodyPr/>
          <a:lstStyle/>
          <a:p>
            <a:endParaRPr lang="en-US"/>
          </a:p>
        </p:txBody>
      </p:sp>
      <p:sp>
        <p:nvSpPr>
          <p:cNvPr id="12305" name="Rectangle 10"/>
          <p:cNvSpPr>
            <a:spLocks noChangeArrowheads="1"/>
          </p:cNvSpPr>
          <p:nvPr/>
        </p:nvSpPr>
        <p:spPr bwMode="auto">
          <a:xfrm>
            <a:off x="1219200" y="4419600"/>
            <a:ext cx="2895600" cy="990600"/>
          </a:xfrm>
          <a:prstGeom prst="rect">
            <a:avLst/>
          </a:prstGeom>
          <a:noFill/>
          <a:ln w="9525">
            <a:solidFill>
              <a:schemeClr val="tx1"/>
            </a:solidFill>
            <a:miter lim="800000"/>
            <a:headEnd/>
            <a:tailEnd/>
          </a:ln>
        </p:spPr>
        <p:txBody>
          <a:bodyPr/>
          <a:lstStyle/>
          <a:p>
            <a:pPr marL="342900" indent="-342900" algn="ctr">
              <a:spcBef>
                <a:spcPct val="5000"/>
              </a:spcBef>
            </a:pPr>
            <a:r>
              <a:rPr lang="en-US" sz="2400">
                <a:latin typeface="Comic Sans MS" pitchFamily="66" charset="0"/>
              </a:rPr>
              <a:t>Further</a:t>
            </a:r>
          </a:p>
          <a:p>
            <a:pPr marL="342900" indent="-342900" algn="ctr">
              <a:spcBef>
                <a:spcPct val="5000"/>
              </a:spcBef>
            </a:pPr>
            <a:r>
              <a:rPr lang="en-US" sz="2400">
                <a:latin typeface="Comic Sans MS" pitchFamily="66" charset="0"/>
              </a:rPr>
              <a:t>Analysis</a:t>
            </a:r>
          </a:p>
        </p:txBody>
      </p:sp>
      <p:sp>
        <p:nvSpPr>
          <p:cNvPr id="12306" name="Line 11"/>
          <p:cNvSpPr>
            <a:spLocks noChangeShapeType="1"/>
          </p:cNvSpPr>
          <p:nvPr/>
        </p:nvSpPr>
        <p:spPr bwMode="auto">
          <a:xfrm flipH="1">
            <a:off x="2514600" y="4038600"/>
            <a:ext cx="0" cy="304800"/>
          </a:xfrm>
          <a:prstGeom prst="line">
            <a:avLst/>
          </a:prstGeom>
          <a:noFill/>
          <a:ln w="38100">
            <a:solidFill>
              <a:schemeClr val="accent2"/>
            </a:solidFill>
            <a:round/>
            <a:headEnd/>
            <a:tailEnd type="triangle" w="med" len="med"/>
          </a:ln>
        </p:spPr>
        <p:txBody>
          <a:bodyPr/>
          <a:lstStyle/>
          <a:p>
            <a:endParaRPr lang="en-US"/>
          </a:p>
        </p:txBody>
      </p:sp>
      <p:grpSp>
        <p:nvGrpSpPr>
          <p:cNvPr id="2" name="Group 12"/>
          <p:cNvGrpSpPr>
            <a:grpSpLocks/>
          </p:cNvGrpSpPr>
          <p:nvPr/>
        </p:nvGrpSpPr>
        <p:grpSpPr bwMode="auto">
          <a:xfrm>
            <a:off x="5410200" y="4038600"/>
            <a:ext cx="3429000" cy="1371600"/>
            <a:chOff x="3408" y="2544"/>
            <a:chExt cx="2160" cy="864"/>
          </a:xfrm>
        </p:grpSpPr>
        <p:sp>
          <p:nvSpPr>
            <p:cNvPr id="12314" name="Rectangle 13"/>
            <p:cNvSpPr>
              <a:spLocks noChangeArrowheads="1"/>
            </p:cNvSpPr>
            <p:nvPr/>
          </p:nvSpPr>
          <p:spPr bwMode="auto">
            <a:xfrm>
              <a:off x="3744" y="2544"/>
              <a:ext cx="1824" cy="720"/>
            </a:xfrm>
            <a:prstGeom prst="rect">
              <a:avLst/>
            </a:prstGeom>
            <a:noFill/>
            <a:ln w="9525">
              <a:noFill/>
              <a:miter lim="800000"/>
              <a:headEnd/>
              <a:tailEnd/>
            </a:ln>
          </p:spPr>
          <p:txBody>
            <a:bodyPr/>
            <a:lstStyle/>
            <a:p>
              <a:pPr marL="342900" indent="-342900" algn="ctr">
                <a:spcBef>
                  <a:spcPct val="5000"/>
                </a:spcBef>
              </a:pPr>
              <a:r>
                <a:rPr lang="en-US" sz="2400">
                  <a:latin typeface="Arial Unicode MS" pitchFamily="34" charset="-128"/>
                </a:rPr>
                <a:t>Support </a:t>
              </a:r>
            </a:p>
            <a:p>
              <a:pPr marL="342900" indent="-342900" algn="ctr">
                <a:spcBef>
                  <a:spcPct val="5000"/>
                </a:spcBef>
              </a:pPr>
              <a:r>
                <a:rPr lang="en-US" sz="2400">
                  <a:latin typeface="Arial Unicode MS" pitchFamily="34" charset="-128"/>
                </a:rPr>
                <a:t>“more abstract”</a:t>
              </a:r>
            </a:p>
            <a:p>
              <a:pPr marL="342900" indent="-342900" algn="ctr">
                <a:spcBef>
                  <a:spcPct val="5000"/>
                </a:spcBef>
              </a:pPr>
              <a:r>
                <a:rPr lang="en-US" sz="2400">
                  <a:latin typeface="Arial Unicode MS" pitchFamily="34" charset="-128"/>
                </a:rPr>
                <a:t>INFERENCE</a:t>
              </a:r>
            </a:p>
          </p:txBody>
        </p:sp>
        <p:sp>
          <p:nvSpPr>
            <p:cNvPr id="12315" name="Line 14"/>
            <p:cNvSpPr>
              <a:spLocks noChangeShapeType="1"/>
            </p:cNvSpPr>
            <p:nvPr/>
          </p:nvSpPr>
          <p:spPr bwMode="auto">
            <a:xfrm>
              <a:off x="3408" y="2736"/>
              <a:ext cx="0" cy="672"/>
            </a:xfrm>
            <a:prstGeom prst="line">
              <a:avLst/>
            </a:prstGeom>
            <a:noFill/>
            <a:ln w="76200">
              <a:solidFill>
                <a:schemeClr val="tx1"/>
              </a:solidFill>
              <a:round/>
              <a:headEnd/>
              <a:tailEnd type="triangle" w="med" len="med"/>
            </a:ln>
          </p:spPr>
          <p:txBody>
            <a:bodyPr/>
            <a:lstStyle/>
            <a:p>
              <a:endParaRPr lang="en-US"/>
            </a:p>
          </p:txBody>
        </p:sp>
      </p:grpSp>
      <p:grpSp>
        <p:nvGrpSpPr>
          <p:cNvPr id="3" name="Group 15"/>
          <p:cNvGrpSpPr>
            <a:grpSpLocks/>
          </p:cNvGrpSpPr>
          <p:nvPr/>
        </p:nvGrpSpPr>
        <p:grpSpPr bwMode="auto">
          <a:xfrm>
            <a:off x="5562600" y="1447800"/>
            <a:ext cx="3276600" cy="1219200"/>
            <a:chOff x="3504" y="912"/>
            <a:chExt cx="2064" cy="768"/>
          </a:xfrm>
        </p:grpSpPr>
        <p:sp>
          <p:nvSpPr>
            <p:cNvPr id="12312" name="Line 16"/>
            <p:cNvSpPr>
              <a:spLocks noChangeShapeType="1"/>
            </p:cNvSpPr>
            <p:nvPr/>
          </p:nvSpPr>
          <p:spPr bwMode="auto">
            <a:xfrm flipV="1">
              <a:off x="3504" y="912"/>
              <a:ext cx="0" cy="768"/>
            </a:xfrm>
            <a:prstGeom prst="line">
              <a:avLst/>
            </a:prstGeom>
            <a:noFill/>
            <a:ln w="76200">
              <a:solidFill>
                <a:schemeClr val="tx1"/>
              </a:solidFill>
              <a:round/>
              <a:headEnd/>
              <a:tailEnd type="triangle" w="med" len="med"/>
            </a:ln>
          </p:spPr>
          <p:txBody>
            <a:bodyPr/>
            <a:lstStyle/>
            <a:p>
              <a:endParaRPr lang="en-US"/>
            </a:p>
          </p:txBody>
        </p:sp>
        <p:sp>
          <p:nvSpPr>
            <p:cNvPr id="12313" name="Rectangle 17"/>
            <p:cNvSpPr>
              <a:spLocks noChangeArrowheads="1"/>
            </p:cNvSpPr>
            <p:nvPr/>
          </p:nvSpPr>
          <p:spPr bwMode="auto">
            <a:xfrm>
              <a:off x="3744" y="912"/>
              <a:ext cx="1824" cy="720"/>
            </a:xfrm>
            <a:prstGeom prst="rect">
              <a:avLst/>
            </a:prstGeom>
            <a:noFill/>
            <a:ln w="9525">
              <a:noFill/>
              <a:miter lim="800000"/>
              <a:headEnd/>
              <a:tailEnd/>
            </a:ln>
          </p:spPr>
          <p:txBody>
            <a:bodyPr/>
            <a:lstStyle/>
            <a:p>
              <a:pPr marL="342900" indent="-342900" algn="ctr">
                <a:spcBef>
                  <a:spcPct val="5000"/>
                </a:spcBef>
              </a:pPr>
              <a:r>
                <a:rPr lang="en-US" sz="2400">
                  <a:latin typeface="Arial Unicode MS" pitchFamily="34" charset="-128"/>
                </a:rPr>
                <a:t>Constraint</a:t>
              </a:r>
            </a:p>
            <a:p>
              <a:pPr marL="342900" indent="-342900" algn="ctr">
                <a:spcBef>
                  <a:spcPct val="5000"/>
                </a:spcBef>
              </a:pPr>
              <a:r>
                <a:rPr lang="en-US" sz="2400">
                  <a:latin typeface="Arial Unicode MS" pitchFamily="34" charset="-128"/>
                </a:rPr>
                <a:t>Generation</a:t>
              </a:r>
            </a:p>
          </p:txBody>
        </p:sp>
      </p:grpSp>
      <p:sp>
        <p:nvSpPr>
          <p:cNvPr id="12309" name="Rectangle 18"/>
          <p:cNvSpPr>
            <a:spLocks noChangeArrowheads="1"/>
          </p:cNvSpPr>
          <p:nvPr/>
        </p:nvSpPr>
        <p:spPr bwMode="auto">
          <a:xfrm>
            <a:off x="6248400" y="2362200"/>
            <a:ext cx="2667000" cy="533400"/>
          </a:xfrm>
          <a:prstGeom prst="rect">
            <a:avLst/>
          </a:prstGeom>
          <a:noFill/>
          <a:ln w="9525">
            <a:noFill/>
            <a:miter lim="800000"/>
            <a:headEnd/>
            <a:tailEnd/>
          </a:ln>
        </p:spPr>
        <p:txBody>
          <a:bodyPr/>
          <a:lstStyle/>
          <a:p>
            <a:pPr marL="342900" indent="-342900">
              <a:spcBef>
                <a:spcPct val="5000"/>
              </a:spcBef>
            </a:pPr>
            <a:r>
              <a:rPr lang="en-US" sz="2400" b="0">
                <a:solidFill>
                  <a:schemeClr val="accent2"/>
                </a:solidFill>
                <a:latin typeface="Comic Sans MS" pitchFamily="66" charset="0"/>
              </a:rPr>
              <a:t>Eg.  </a:t>
            </a:r>
            <a:r>
              <a:rPr lang="en-US" sz="2400">
                <a:solidFill>
                  <a:schemeClr val="accent2"/>
                </a:solidFill>
                <a:latin typeface="Comic Sans MS" pitchFamily="66" charset="0"/>
              </a:rPr>
              <a:t>Instrument</a:t>
            </a:r>
            <a:r>
              <a:rPr lang="en-US" sz="2400" b="0">
                <a:solidFill>
                  <a:schemeClr val="accent2"/>
                </a:solidFill>
                <a:latin typeface="Comic Sans MS" pitchFamily="66" charset="0"/>
              </a:rPr>
              <a:t>  “with”</a:t>
            </a:r>
          </a:p>
        </p:txBody>
      </p:sp>
      <p:sp>
        <p:nvSpPr>
          <p:cNvPr id="12310" name="Rectangle 19"/>
          <p:cNvSpPr>
            <a:spLocks noChangeArrowheads="1"/>
          </p:cNvSpPr>
          <p:nvPr/>
        </p:nvSpPr>
        <p:spPr bwMode="auto">
          <a:xfrm>
            <a:off x="6019800" y="3200400"/>
            <a:ext cx="2362200" cy="533400"/>
          </a:xfrm>
          <a:prstGeom prst="rect">
            <a:avLst/>
          </a:prstGeom>
          <a:noFill/>
          <a:ln w="9525">
            <a:noFill/>
            <a:miter lim="800000"/>
            <a:headEnd/>
            <a:tailEnd/>
          </a:ln>
        </p:spPr>
        <p:txBody>
          <a:bodyPr/>
          <a:lstStyle/>
          <a:p>
            <a:pPr marL="342900" indent="-342900">
              <a:spcBef>
                <a:spcPct val="5000"/>
              </a:spcBef>
            </a:pPr>
            <a:r>
              <a:rPr lang="en-US" sz="2400" b="0">
                <a:solidFill>
                  <a:schemeClr val="accent2"/>
                </a:solidFill>
                <a:latin typeface="Comic Sans MS" pitchFamily="66" charset="0"/>
              </a:rPr>
              <a:t>Eg. Subject?</a:t>
            </a:r>
          </a:p>
        </p:txBody>
      </p:sp>
      <p:sp>
        <p:nvSpPr>
          <p:cNvPr id="702484" name="Rectangle 20"/>
          <p:cNvSpPr>
            <a:spLocks noChangeArrowheads="1"/>
          </p:cNvSpPr>
          <p:nvPr/>
        </p:nvSpPr>
        <p:spPr bwMode="auto">
          <a:xfrm>
            <a:off x="6096000" y="5334000"/>
            <a:ext cx="2590800" cy="533400"/>
          </a:xfrm>
          <a:prstGeom prst="rect">
            <a:avLst/>
          </a:prstGeom>
          <a:noFill/>
          <a:ln w="9525">
            <a:noFill/>
            <a:miter lim="800000"/>
            <a:headEnd/>
            <a:tailEnd/>
          </a:ln>
        </p:spPr>
        <p:txBody>
          <a:bodyPr/>
          <a:lstStyle/>
          <a:p>
            <a:pPr marL="342900" indent="-342900">
              <a:spcBef>
                <a:spcPct val="5000"/>
              </a:spcBef>
            </a:pPr>
            <a:r>
              <a:rPr lang="en-US" sz="2400" b="0">
                <a:solidFill>
                  <a:schemeClr val="accent2"/>
                </a:solidFill>
                <a:latin typeface="Comic Sans MS" pitchFamily="66" charset="0"/>
              </a:rPr>
              <a:t>Eg. </a:t>
            </a:r>
            <a:r>
              <a:rPr lang="en-US" sz="2400">
                <a:solidFill>
                  <a:schemeClr val="accent2"/>
                </a:solidFill>
                <a:latin typeface="Comic Sans MS" pitchFamily="66" charset="0"/>
              </a:rPr>
              <a:t>Result</a:t>
            </a:r>
            <a:r>
              <a:rPr lang="en-US" sz="2400" b="0">
                <a:solidFill>
                  <a:schemeClr val="accent2"/>
                </a:solidFill>
                <a:latin typeface="Comic Sans MS" pitchFamily="66" charset="0"/>
              </a:rPr>
              <a:t> did not exist before</a:t>
            </a:r>
          </a:p>
        </p:txBody>
      </p:sp>
    </p:spTree>
    <p:extLst>
      <p:ext uri="{BB962C8B-B14F-4D97-AF65-F5344CB8AC3E}">
        <p14:creationId xmlns:p14="http://schemas.microsoft.com/office/powerpoint/2010/main" val="1075709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02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2484"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Footer Placeholder 4"/>
          <p:cNvSpPr>
            <a:spLocks noGrp="1"/>
          </p:cNvSpPr>
          <p:nvPr>
            <p:ph type="ftr" sz="quarter" idx="11"/>
          </p:nvPr>
        </p:nvSpPr>
        <p:spPr>
          <a:noFill/>
        </p:spPr>
        <p:txBody>
          <a:bodyPr/>
          <a:lstStyle/>
          <a:p>
            <a:r>
              <a:rPr lang="en-US" smtClean="0"/>
              <a:t>CPSC 422, Lecture 23</a:t>
            </a:r>
            <a:endParaRPr lang="en-US"/>
          </a:p>
        </p:txBody>
      </p:sp>
      <p:sp>
        <p:nvSpPr>
          <p:cNvPr id="31748" name="Slide Number Placeholder 5"/>
          <p:cNvSpPr>
            <a:spLocks noGrp="1"/>
          </p:cNvSpPr>
          <p:nvPr>
            <p:ph type="sldNum" sz="quarter" idx="12"/>
          </p:nvPr>
        </p:nvSpPr>
        <p:spPr>
          <a:noFill/>
        </p:spPr>
        <p:txBody>
          <a:bodyPr/>
          <a:lstStyle/>
          <a:p>
            <a:fld id="{4D4AE8BD-D553-4DE2-9E88-7CB8C022726B}" type="slidenum">
              <a:rPr lang="en-US" smtClean="0"/>
              <a:pPr/>
              <a:t>57</a:t>
            </a:fld>
            <a:endParaRPr lang="en-US" smtClean="0"/>
          </a:p>
        </p:txBody>
      </p:sp>
      <p:sp>
        <p:nvSpPr>
          <p:cNvPr id="31749" name="Rectangle 2"/>
          <p:cNvSpPr>
            <a:spLocks noGrp="1" noChangeArrowheads="1"/>
          </p:cNvSpPr>
          <p:nvPr>
            <p:ph type="title"/>
          </p:nvPr>
        </p:nvSpPr>
        <p:spPr>
          <a:xfrm>
            <a:off x="685800" y="228600"/>
            <a:ext cx="7772400" cy="1143000"/>
          </a:xfrm>
        </p:spPr>
        <p:txBody>
          <a:bodyPr/>
          <a:lstStyle/>
          <a:p>
            <a:pPr eaLnBrk="1" hangingPunct="1"/>
            <a:r>
              <a:rPr lang="en-US" smtClean="0"/>
              <a:t>Semantic Roles</a:t>
            </a:r>
          </a:p>
        </p:txBody>
      </p:sp>
      <p:sp>
        <p:nvSpPr>
          <p:cNvPr id="31750" name="Rectangle 3"/>
          <p:cNvSpPr>
            <a:spLocks noGrp="1" noChangeArrowheads="1"/>
          </p:cNvSpPr>
          <p:nvPr>
            <p:ph type="body" idx="1"/>
          </p:nvPr>
        </p:nvSpPr>
        <p:spPr>
          <a:xfrm>
            <a:off x="762000" y="1219200"/>
            <a:ext cx="7772400" cy="1371600"/>
          </a:xfrm>
          <a:ln>
            <a:solidFill>
              <a:schemeClr val="accent2"/>
            </a:solidFill>
          </a:ln>
        </p:spPr>
        <p:txBody>
          <a:bodyPr/>
          <a:lstStyle/>
          <a:p>
            <a:pPr lvl="1" eaLnBrk="1" hangingPunct="1"/>
            <a:r>
              <a:rPr lang="en-US" sz="2800" smtClean="0"/>
              <a:t>Def. Semantic generalizations over the specific roles that occur with specific verbs.</a:t>
            </a:r>
          </a:p>
        </p:txBody>
      </p:sp>
      <p:sp>
        <p:nvSpPr>
          <p:cNvPr id="613381" name="Rectangle 5"/>
          <p:cNvSpPr>
            <a:spLocks noChangeArrowheads="1"/>
          </p:cNvSpPr>
          <p:nvPr/>
        </p:nvSpPr>
        <p:spPr bwMode="auto">
          <a:xfrm>
            <a:off x="685800" y="2971800"/>
            <a:ext cx="7772400" cy="1447800"/>
          </a:xfrm>
          <a:prstGeom prst="rect">
            <a:avLst/>
          </a:prstGeom>
          <a:noFill/>
          <a:ln w="9525">
            <a:noFill/>
            <a:miter lim="800000"/>
            <a:headEnd/>
            <a:tailEnd/>
          </a:ln>
        </p:spPr>
        <p:txBody>
          <a:bodyPr/>
          <a:lstStyle/>
          <a:p>
            <a:pPr marL="742950" lvl="1" indent="-285750">
              <a:spcBef>
                <a:spcPct val="20000"/>
              </a:spcBef>
              <a:buFontTx/>
              <a:buChar char="–"/>
            </a:pPr>
            <a:r>
              <a:rPr lang="en-US" sz="2800">
                <a:latin typeface="Comic Sans MS" pitchFamily="66" charset="0"/>
              </a:rPr>
              <a:t>I.e. </a:t>
            </a:r>
            <a:r>
              <a:rPr lang="en-US" sz="2800">
                <a:solidFill>
                  <a:schemeClr val="accent2"/>
                </a:solidFill>
                <a:latin typeface="Comic Sans MS" pitchFamily="66" charset="0"/>
              </a:rPr>
              <a:t>eaters, servers, takers, givers, makers, doers, killers</a:t>
            </a:r>
            <a:r>
              <a:rPr lang="en-US" sz="2800">
                <a:latin typeface="Comic Sans MS" pitchFamily="66" charset="0"/>
              </a:rPr>
              <a:t>, all have something in common</a:t>
            </a:r>
          </a:p>
        </p:txBody>
      </p:sp>
      <p:sp>
        <p:nvSpPr>
          <p:cNvPr id="613382" name="Rectangle 6"/>
          <p:cNvSpPr>
            <a:spLocks noChangeArrowheads="1"/>
          </p:cNvSpPr>
          <p:nvPr/>
        </p:nvSpPr>
        <p:spPr bwMode="auto">
          <a:xfrm>
            <a:off x="533400" y="4876800"/>
            <a:ext cx="7772400" cy="1143000"/>
          </a:xfrm>
          <a:prstGeom prst="rect">
            <a:avLst/>
          </a:prstGeom>
          <a:noFill/>
          <a:ln w="9525">
            <a:noFill/>
            <a:miter lim="800000"/>
            <a:headEnd/>
            <a:tailEnd/>
          </a:ln>
        </p:spPr>
        <p:txBody>
          <a:bodyPr/>
          <a:lstStyle/>
          <a:p>
            <a:pPr marL="742950" lvl="1" indent="-285750">
              <a:spcBef>
                <a:spcPct val="20000"/>
              </a:spcBef>
              <a:buFontTx/>
              <a:buChar char="–"/>
            </a:pPr>
            <a:r>
              <a:rPr lang="en-US" sz="2800">
                <a:latin typeface="Comic Sans MS" pitchFamily="66" charset="0"/>
              </a:rPr>
              <a:t>We can generalize (or try to) across other roles as well</a:t>
            </a:r>
          </a:p>
        </p:txBody>
      </p:sp>
    </p:spTree>
    <p:extLst>
      <p:ext uri="{BB962C8B-B14F-4D97-AF65-F5344CB8AC3E}">
        <p14:creationId xmlns:p14="http://schemas.microsoft.com/office/powerpoint/2010/main" val="298135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33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33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3381" grpId="0" autoUpdateAnimBg="0"/>
      <p:bldP spid="613382"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Footer Placeholder 4"/>
          <p:cNvSpPr>
            <a:spLocks noGrp="1"/>
          </p:cNvSpPr>
          <p:nvPr>
            <p:ph type="ftr" sz="quarter" idx="11"/>
          </p:nvPr>
        </p:nvSpPr>
        <p:spPr>
          <a:noFill/>
        </p:spPr>
        <p:txBody>
          <a:bodyPr/>
          <a:lstStyle/>
          <a:p>
            <a:r>
              <a:rPr lang="en-US" smtClean="0"/>
              <a:t>CPSC 422, Lecture 23</a:t>
            </a:r>
            <a:endParaRPr lang="en-US"/>
          </a:p>
        </p:txBody>
      </p:sp>
      <p:sp>
        <p:nvSpPr>
          <p:cNvPr id="32772" name="Slide Number Placeholder 5"/>
          <p:cNvSpPr>
            <a:spLocks noGrp="1"/>
          </p:cNvSpPr>
          <p:nvPr>
            <p:ph type="sldNum" sz="quarter" idx="12"/>
          </p:nvPr>
        </p:nvSpPr>
        <p:spPr>
          <a:noFill/>
        </p:spPr>
        <p:txBody>
          <a:bodyPr/>
          <a:lstStyle/>
          <a:p>
            <a:fld id="{7BA917C4-035F-4C1C-8BCD-CDDFE483F5A6}" type="slidenum">
              <a:rPr lang="en-US" smtClean="0"/>
              <a:pPr/>
              <a:t>58</a:t>
            </a:fld>
            <a:endParaRPr lang="en-US" smtClean="0"/>
          </a:p>
        </p:txBody>
      </p:sp>
      <p:sp>
        <p:nvSpPr>
          <p:cNvPr id="32773" name="Rectangle 2"/>
          <p:cNvSpPr>
            <a:spLocks noGrp="1" noChangeArrowheads="1"/>
          </p:cNvSpPr>
          <p:nvPr>
            <p:ph type="title"/>
          </p:nvPr>
        </p:nvSpPr>
        <p:spPr/>
        <p:txBody>
          <a:bodyPr/>
          <a:lstStyle/>
          <a:p>
            <a:pPr eaLnBrk="1" hangingPunct="1"/>
            <a:r>
              <a:rPr lang="en-US" smtClean="0"/>
              <a:t>Thematic Role Examples</a:t>
            </a:r>
          </a:p>
        </p:txBody>
      </p:sp>
      <p:grpSp>
        <p:nvGrpSpPr>
          <p:cNvPr id="32774" name="Group 3"/>
          <p:cNvGrpSpPr>
            <a:grpSpLocks noChangeAspect="1"/>
          </p:cNvGrpSpPr>
          <p:nvPr/>
        </p:nvGrpSpPr>
        <p:grpSpPr bwMode="auto">
          <a:xfrm>
            <a:off x="917575" y="1630363"/>
            <a:ext cx="7916863" cy="4575175"/>
            <a:chOff x="578" y="1027"/>
            <a:chExt cx="4987" cy="2882"/>
          </a:xfrm>
        </p:grpSpPr>
        <p:sp>
          <p:nvSpPr>
            <p:cNvPr id="32777" name="AutoShape 4"/>
            <p:cNvSpPr>
              <a:spLocks noChangeAspect="1" noChangeArrowheads="1" noTextEdit="1"/>
            </p:cNvSpPr>
            <p:nvPr/>
          </p:nvSpPr>
          <p:spPr bwMode="auto">
            <a:xfrm>
              <a:off x="578" y="1027"/>
              <a:ext cx="4987" cy="2882"/>
            </a:xfrm>
            <a:prstGeom prst="rect">
              <a:avLst/>
            </a:prstGeom>
            <a:noFill/>
            <a:ln w="9525">
              <a:noFill/>
              <a:miter lim="800000"/>
              <a:headEnd/>
              <a:tailEnd/>
            </a:ln>
          </p:spPr>
          <p:txBody>
            <a:bodyPr/>
            <a:lstStyle/>
            <a:p>
              <a:endParaRPr lang="en-US"/>
            </a:p>
          </p:txBody>
        </p:sp>
        <p:grpSp>
          <p:nvGrpSpPr>
            <p:cNvPr id="32778" name="Group 5"/>
            <p:cNvGrpSpPr>
              <a:grpSpLocks/>
            </p:cNvGrpSpPr>
            <p:nvPr/>
          </p:nvGrpSpPr>
          <p:grpSpPr bwMode="auto">
            <a:xfrm>
              <a:off x="578" y="1027"/>
              <a:ext cx="4987" cy="2882"/>
              <a:chOff x="578" y="1027"/>
              <a:chExt cx="4987" cy="2882"/>
            </a:xfrm>
          </p:grpSpPr>
          <p:sp>
            <p:nvSpPr>
              <p:cNvPr id="33075" name="Rectangle 6"/>
              <p:cNvSpPr>
                <a:spLocks noChangeArrowheads="1"/>
              </p:cNvSpPr>
              <p:nvPr/>
            </p:nvSpPr>
            <p:spPr bwMode="auto">
              <a:xfrm>
                <a:off x="578" y="1027"/>
                <a:ext cx="4987" cy="2882"/>
              </a:xfrm>
              <a:prstGeom prst="rect">
                <a:avLst/>
              </a:prstGeom>
              <a:noFill/>
              <a:ln w="0">
                <a:solidFill>
                  <a:srgbClr val="000000"/>
                </a:solidFill>
                <a:miter lim="800000"/>
                <a:headEnd/>
                <a:tailEnd/>
              </a:ln>
            </p:spPr>
            <p:txBody>
              <a:bodyPr/>
              <a:lstStyle/>
              <a:p>
                <a:endParaRPr lang="en-US"/>
              </a:p>
            </p:txBody>
          </p:sp>
          <p:sp>
            <p:nvSpPr>
              <p:cNvPr id="33076" name="Rectangle 7"/>
              <p:cNvSpPr>
                <a:spLocks noChangeArrowheads="1"/>
              </p:cNvSpPr>
              <p:nvPr/>
            </p:nvSpPr>
            <p:spPr bwMode="auto">
              <a:xfrm>
                <a:off x="593" y="1049"/>
                <a:ext cx="4946" cy="8"/>
              </a:xfrm>
              <a:prstGeom prst="rect">
                <a:avLst/>
              </a:prstGeom>
              <a:solidFill>
                <a:srgbClr val="000000"/>
              </a:solidFill>
              <a:ln w="0">
                <a:solidFill>
                  <a:srgbClr val="000000"/>
                </a:solidFill>
                <a:miter lim="800000"/>
                <a:headEnd/>
                <a:tailEnd/>
              </a:ln>
            </p:spPr>
            <p:txBody>
              <a:bodyPr/>
              <a:lstStyle/>
              <a:p>
                <a:endParaRPr lang="en-US"/>
              </a:p>
            </p:txBody>
          </p:sp>
          <p:sp>
            <p:nvSpPr>
              <p:cNvPr id="33077" name="Rectangle 8"/>
              <p:cNvSpPr>
                <a:spLocks noChangeArrowheads="1"/>
              </p:cNvSpPr>
              <p:nvPr/>
            </p:nvSpPr>
            <p:spPr bwMode="auto">
              <a:xfrm>
                <a:off x="593" y="1049"/>
                <a:ext cx="7" cy="202"/>
              </a:xfrm>
              <a:prstGeom prst="rect">
                <a:avLst/>
              </a:prstGeom>
              <a:solidFill>
                <a:srgbClr val="000000"/>
              </a:solidFill>
              <a:ln w="0">
                <a:solidFill>
                  <a:srgbClr val="000000"/>
                </a:solidFill>
                <a:miter lim="800000"/>
                <a:headEnd/>
                <a:tailEnd/>
              </a:ln>
            </p:spPr>
            <p:txBody>
              <a:bodyPr/>
              <a:lstStyle/>
              <a:p>
                <a:endParaRPr lang="en-US"/>
              </a:p>
            </p:txBody>
          </p:sp>
          <p:sp>
            <p:nvSpPr>
              <p:cNvPr id="33078" name="Freeform 9"/>
              <p:cNvSpPr>
                <a:spLocks/>
              </p:cNvSpPr>
              <p:nvPr/>
            </p:nvSpPr>
            <p:spPr bwMode="auto">
              <a:xfrm>
                <a:off x="649" y="1083"/>
                <a:ext cx="93" cy="112"/>
              </a:xfrm>
              <a:custGeom>
                <a:avLst/>
                <a:gdLst>
                  <a:gd name="T0" fmla="*/ 90 w 93"/>
                  <a:gd name="T1" fmla="*/ 0 h 112"/>
                  <a:gd name="T2" fmla="*/ 93 w 93"/>
                  <a:gd name="T3" fmla="*/ 26 h 112"/>
                  <a:gd name="T4" fmla="*/ 90 w 93"/>
                  <a:gd name="T5" fmla="*/ 26 h 112"/>
                  <a:gd name="T6" fmla="*/ 90 w 93"/>
                  <a:gd name="T7" fmla="*/ 19 h 112"/>
                  <a:gd name="T8" fmla="*/ 86 w 93"/>
                  <a:gd name="T9" fmla="*/ 15 h 112"/>
                  <a:gd name="T10" fmla="*/ 82 w 93"/>
                  <a:gd name="T11" fmla="*/ 11 h 112"/>
                  <a:gd name="T12" fmla="*/ 78 w 93"/>
                  <a:gd name="T13" fmla="*/ 7 h 112"/>
                  <a:gd name="T14" fmla="*/ 75 w 93"/>
                  <a:gd name="T15" fmla="*/ 7 h 112"/>
                  <a:gd name="T16" fmla="*/ 67 w 93"/>
                  <a:gd name="T17" fmla="*/ 7 h 112"/>
                  <a:gd name="T18" fmla="*/ 52 w 93"/>
                  <a:gd name="T19" fmla="*/ 7 h 112"/>
                  <a:gd name="T20" fmla="*/ 52 w 93"/>
                  <a:gd name="T21" fmla="*/ 93 h 112"/>
                  <a:gd name="T22" fmla="*/ 52 w 93"/>
                  <a:gd name="T23" fmla="*/ 101 h 112"/>
                  <a:gd name="T24" fmla="*/ 56 w 93"/>
                  <a:gd name="T25" fmla="*/ 105 h 112"/>
                  <a:gd name="T26" fmla="*/ 60 w 93"/>
                  <a:gd name="T27" fmla="*/ 108 h 112"/>
                  <a:gd name="T28" fmla="*/ 63 w 93"/>
                  <a:gd name="T29" fmla="*/ 108 h 112"/>
                  <a:gd name="T30" fmla="*/ 67 w 93"/>
                  <a:gd name="T31" fmla="*/ 108 h 112"/>
                  <a:gd name="T32" fmla="*/ 67 w 93"/>
                  <a:gd name="T33" fmla="*/ 112 h 112"/>
                  <a:gd name="T34" fmla="*/ 22 w 93"/>
                  <a:gd name="T35" fmla="*/ 112 h 112"/>
                  <a:gd name="T36" fmla="*/ 22 w 93"/>
                  <a:gd name="T37" fmla="*/ 108 h 112"/>
                  <a:gd name="T38" fmla="*/ 26 w 93"/>
                  <a:gd name="T39" fmla="*/ 108 h 112"/>
                  <a:gd name="T40" fmla="*/ 30 w 93"/>
                  <a:gd name="T41" fmla="*/ 108 h 112"/>
                  <a:gd name="T42" fmla="*/ 37 w 93"/>
                  <a:gd name="T43" fmla="*/ 105 h 112"/>
                  <a:gd name="T44" fmla="*/ 37 w 93"/>
                  <a:gd name="T45" fmla="*/ 101 h 112"/>
                  <a:gd name="T46" fmla="*/ 37 w 93"/>
                  <a:gd name="T47" fmla="*/ 93 h 112"/>
                  <a:gd name="T48" fmla="*/ 37 w 93"/>
                  <a:gd name="T49" fmla="*/ 7 h 112"/>
                  <a:gd name="T50" fmla="*/ 26 w 93"/>
                  <a:gd name="T51" fmla="*/ 7 h 112"/>
                  <a:gd name="T52" fmla="*/ 19 w 93"/>
                  <a:gd name="T53" fmla="*/ 7 h 112"/>
                  <a:gd name="T54" fmla="*/ 15 w 93"/>
                  <a:gd name="T55" fmla="*/ 7 h 112"/>
                  <a:gd name="T56" fmla="*/ 11 w 93"/>
                  <a:gd name="T57" fmla="*/ 11 h 112"/>
                  <a:gd name="T58" fmla="*/ 7 w 93"/>
                  <a:gd name="T59" fmla="*/ 15 h 112"/>
                  <a:gd name="T60" fmla="*/ 4 w 93"/>
                  <a:gd name="T61" fmla="*/ 19 h 112"/>
                  <a:gd name="T62" fmla="*/ 4 w 93"/>
                  <a:gd name="T63" fmla="*/ 26 h 112"/>
                  <a:gd name="T64" fmla="*/ 0 w 93"/>
                  <a:gd name="T65" fmla="*/ 26 h 112"/>
                  <a:gd name="T66" fmla="*/ 0 w 93"/>
                  <a:gd name="T67" fmla="*/ 0 h 112"/>
                  <a:gd name="T68" fmla="*/ 90 w 93"/>
                  <a:gd name="T69" fmla="*/ 0 h 1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3"/>
                  <a:gd name="T106" fmla="*/ 0 h 112"/>
                  <a:gd name="T107" fmla="*/ 93 w 93"/>
                  <a:gd name="T108" fmla="*/ 112 h 1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3" h="112">
                    <a:moveTo>
                      <a:pt x="90" y="0"/>
                    </a:moveTo>
                    <a:lnTo>
                      <a:pt x="93" y="26"/>
                    </a:lnTo>
                    <a:lnTo>
                      <a:pt x="90" y="26"/>
                    </a:lnTo>
                    <a:lnTo>
                      <a:pt x="90" y="19"/>
                    </a:lnTo>
                    <a:lnTo>
                      <a:pt x="86" y="15"/>
                    </a:lnTo>
                    <a:lnTo>
                      <a:pt x="82" y="11"/>
                    </a:lnTo>
                    <a:lnTo>
                      <a:pt x="78" y="7"/>
                    </a:lnTo>
                    <a:lnTo>
                      <a:pt x="75" y="7"/>
                    </a:lnTo>
                    <a:lnTo>
                      <a:pt x="67" y="7"/>
                    </a:lnTo>
                    <a:lnTo>
                      <a:pt x="52" y="7"/>
                    </a:lnTo>
                    <a:lnTo>
                      <a:pt x="52" y="93"/>
                    </a:lnTo>
                    <a:lnTo>
                      <a:pt x="52" y="101"/>
                    </a:lnTo>
                    <a:lnTo>
                      <a:pt x="56" y="105"/>
                    </a:lnTo>
                    <a:lnTo>
                      <a:pt x="60" y="108"/>
                    </a:lnTo>
                    <a:lnTo>
                      <a:pt x="63" y="108"/>
                    </a:lnTo>
                    <a:lnTo>
                      <a:pt x="67" y="108"/>
                    </a:lnTo>
                    <a:lnTo>
                      <a:pt x="67" y="112"/>
                    </a:lnTo>
                    <a:lnTo>
                      <a:pt x="22" y="112"/>
                    </a:lnTo>
                    <a:lnTo>
                      <a:pt x="22" y="108"/>
                    </a:lnTo>
                    <a:lnTo>
                      <a:pt x="26" y="108"/>
                    </a:lnTo>
                    <a:lnTo>
                      <a:pt x="30" y="108"/>
                    </a:lnTo>
                    <a:lnTo>
                      <a:pt x="37" y="105"/>
                    </a:lnTo>
                    <a:lnTo>
                      <a:pt x="37" y="101"/>
                    </a:lnTo>
                    <a:lnTo>
                      <a:pt x="37" y="93"/>
                    </a:lnTo>
                    <a:lnTo>
                      <a:pt x="37" y="7"/>
                    </a:lnTo>
                    <a:lnTo>
                      <a:pt x="26" y="7"/>
                    </a:lnTo>
                    <a:lnTo>
                      <a:pt x="19" y="7"/>
                    </a:lnTo>
                    <a:lnTo>
                      <a:pt x="15" y="7"/>
                    </a:lnTo>
                    <a:lnTo>
                      <a:pt x="11" y="11"/>
                    </a:lnTo>
                    <a:lnTo>
                      <a:pt x="7" y="15"/>
                    </a:lnTo>
                    <a:lnTo>
                      <a:pt x="4" y="19"/>
                    </a:lnTo>
                    <a:lnTo>
                      <a:pt x="4" y="26"/>
                    </a:lnTo>
                    <a:lnTo>
                      <a:pt x="0" y="26"/>
                    </a:lnTo>
                    <a:lnTo>
                      <a:pt x="0" y="0"/>
                    </a:lnTo>
                    <a:lnTo>
                      <a:pt x="90" y="0"/>
                    </a:lnTo>
                    <a:close/>
                  </a:path>
                </a:pathLst>
              </a:custGeom>
              <a:solidFill>
                <a:srgbClr val="000000"/>
              </a:solidFill>
              <a:ln w="0">
                <a:solidFill>
                  <a:srgbClr val="000000"/>
                </a:solidFill>
                <a:round/>
                <a:headEnd/>
                <a:tailEnd/>
              </a:ln>
            </p:spPr>
            <p:txBody>
              <a:bodyPr/>
              <a:lstStyle/>
              <a:p>
                <a:endParaRPr lang="en-US"/>
              </a:p>
            </p:txBody>
          </p:sp>
          <p:sp>
            <p:nvSpPr>
              <p:cNvPr id="33079" name="Freeform 10"/>
              <p:cNvSpPr>
                <a:spLocks/>
              </p:cNvSpPr>
              <p:nvPr/>
            </p:nvSpPr>
            <p:spPr bwMode="auto">
              <a:xfrm>
                <a:off x="746" y="1079"/>
                <a:ext cx="78" cy="116"/>
              </a:xfrm>
              <a:custGeom>
                <a:avLst/>
                <a:gdLst>
                  <a:gd name="T0" fmla="*/ 22 w 78"/>
                  <a:gd name="T1" fmla="*/ 56 h 116"/>
                  <a:gd name="T2" fmla="*/ 37 w 78"/>
                  <a:gd name="T3" fmla="*/ 41 h 116"/>
                  <a:gd name="T4" fmla="*/ 49 w 78"/>
                  <a:gd name="T5" fmla="*/ 41 h 116"/>
                  <a:gd name="T6" fmla="*/ 60 w 78"/>
                  <a:gd name="T7" fmla="*/ 41 h 116"/>
                  <a:gd name="T8" fmla="*/ 67 w 78"/>
                  <a:gd name="T9" fmla="*/ 53 h 116"/>
                  <a:gd name="T10" fmla="*/ 67 w 78"/>
                  <a:gd name="T11" fmla="*/ 71 h 116"/>
                  <a:gd name="T12" fmla="*/ 67 w 78"/>
                  <a:gd name="T13" fmla="*/ 105 h 116"/>
                  <a:gd name="T14" fmla="*/ 71 w 78"/>
                  <a:gd name="T15" fmla="*/ 109 h 116"/>
                  <a:gd name="T16" fmla="*/ 75 w 78"/>
                  <a:gd name="T17" fmla="*/ 112 h 116"/>
                  <a:gd name="T18" fmla="*/ 78 w 78"/>
                  <a:gd name="T19" fmla="*/ 116 h 116"/>
                  <a:gd name="T20" fmla="*/ 45 w 78"/>
                  <a:gd name="T21" fmla="*/ 112 h 116"/>
                  <a:gd name="T22" fmla="*/ 49 w 78"/>
                  <a:gd name="T23" fmla="*/ 112 h 116"/>
                  <a:gd name="T24" fmla="*/ 52 w 78"/>
                  <a:gd name="T25" fmla="*/ 109 h 116"/>
                  <a:gd name="T26" fmla="*/ 56 w 78"/>
                  <a:gd name="T27" fmla="*/ 105 h 116"/>
                  <a:gd name="T28" fmla="*/ 56 w 78"/>
                  <a:gd name="T29" fmla="*/ 71 h 116"/>
                  <a:gd name="T30" fmla="*/ 52 w 78"/>
                  <a:gd name="T31" fmla="*/ 56 h 116"/>
                  <a:gd name="T32" fmla="*/ 49 w 78"/>
                  <a:gd name="T33" fmla="*/ 53 h 116"/>
                  <a:gd name="T34" fmla="*/ 41 w 78"/>
                  <a:gd name="T35" fmla="*/ 49 h 116"/>
                  <a:gd name="T36" fmla="*/ 34 w 78"/>
                  <a:gd name="T37" fmla="*/ 53 h 116"/>
                  <a:gd name="T38" fmla="*/ 22 w 78"/>
                  <a:gd name="T39" fmla="*/ 60 h 116"/>
                  <a:gd name="T40" fmla="*/ 22 w 78"/>
                  <a:gd name="T41" fmla="*/ 105 h 116"/>
                  <a:gd name="T42" fmla="*/ 26 w 78"/>
                  <a:gd name="T43" fmla="*/ 109 h 116"/>
                  <a:gd name="T44" fmla="*/ 30 w 78"/>
                  <a:gd name="T45" fmla="*/ 112 h 116"/>
                  <a:gd name="T46" fmla="*/ 34 w 78"/>
                  <a:gd name="T47" fmla="*/ 116 h 116"/>
                  <a:gd name="T48" fmla="*/ 0 w 78"/>
                  <a:gd name="T49" fmla="*/ 112 h 116"/>
                  <a:gd name="T50" fmla="*/ 7 w 78"/>
                  <a:gd name="T51" fmla="*/ 112 h 116"/>
                  <a:gd name="T52" fmla="*/ 7 w 78"/>
                  <a:gd name="T53" fmla="*/ 109 h 116"/>
                  <a:gd name="T54" fmla="*/ 11 w 78"/>
                  <a:gd name="T55" fmla="*/ 97 h 116"/>
                  <a:gd name="T56" fmla="*/ 11 w 78"/>
                  <a:gd name="T57" fmla="*/ 19 h 116"/>
                  <a:gd name="T58" fmla="*/ 7 w 78"/>
                  <a:gd name="T59" fmla="*/ 11 h 116"/>
                  <a:gd name="T60" fmla="*/ 7 w 78"/>
                  <a:gd name="T61" fmla="*/ 11 h 116"/>
                  <a:gd name="T62" fmla="*/ 4 w 78"/>
                  <a:gd name="T63" fmla="*/ 11 h 116"/>
                  <a:gd name="T64" fmla="*/ 0 w 78"/>
                  <a:gd name="T65" fmla="*/ 8 h 116"/>
                  <a:gd name="T66" fmla="*/ 22 w 78"/>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6"/>
                  <a:gd name="T104" fmla="*/ 78 w 7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6">
                    <a:moveTo>
                      <a:pt x="22" y="0"/>
                    </a:moveTo>
                    <a:lnTo>
                      <a:pt x="22" y="56"/>
                    </a:lnTo>
                    <a:lnTo>
                      <a:pt x="34" y="49"/>
                    </a:lnTo>
                    <a:lnTo>
                      <a:pt x="37" y="41"/>
                    </a:lnTo>
                    <a:lnTo>
                      <a:pt x="45" y="41"/>
                    </a:lnTo>
                    <a:lnTo>
                      <a:pt x="49" y="41"/>
                    </a:lnTo>
                    <a:lnTo>
                      <a:pt x="56" y="41"/>
                    </a:lnTo>
                    <a:lnTo>
                      <a:pt x="60" y="41"/>
                    </a:lnTo>
                    <a:lnTo>
                      <a:pt x="63" y="49"/>
                    </a:lnTo>
                    <a:lnTo>
                      <a:pt x="67" y="53"/>
                    </a:lnTo>
                    <a:lnTo>
                      <a:pt x="67" y="60"/>
                    </a:lnTo>
                    <a:lnTo>
                      <a:pt x="67" y="71"/>
                    </a:lnTo>
                    <a:lnTo>
                      <a:pt x="67" y="97"/>
                    </a:lnTo>
                    <a:lnTo>
                      <a:pt x="67" y="105"/>
                    </a:lnTo>
                    <a:lnTo>
                      <a:pt x="71" y="109"/>
                    </a:lnTo>
                    <a:lnTo>
                      <a:pt x="71" y="112"/>
                    </a:lnTo>
                    <a:lnTo>
                      <a:pt x="75" y="112"/>
                    </a:lnTo>
                    <a:lnTo>
                      <a:pt x="78" y="112"/>
                    </a:lnTo>
                    <a:lnTo>
                      <a:pt x="78" y="116"/>
                    </a:lnTo>
                    <a:lnTo>
                      <a:pt x="45" y="116"/>
                    </a:lnTo>
                    <a:lnTo>
                      <a:pt x="45" y="112"/>
                    </a:lnTo>
                    <a:lnTo>
                      <a:pt x="49" y="112"/>
                    </a:lnTo>
                    <a:lnTo>
                      <a:pt x="52" y="112"/>
                    </a:lnTo>
                    <a:lnTo>
                      <a:pt x="52" y="109"/>
                    </a:lnTo>
                    <a:lnTo>
                      <a:pt x="56" y="105"/>
                    </a:lnTo>
                    <a:lnTo>
                      <a:pt x="56" y="97"/>
                    </a:lnTo>
                    <a:lnTo>
                      <a:pt x="56" y="71"/>
                    </a:lnTo>
                    <a:lnTo>
                      <a:pt x="52" y="64"/>
                    </a:lnTo>
                    <a:lnTo>
                      <a:pt x="52" y="56"/>
                    </a:lnTo>
                    <a:lnTo>
                      <a:pt x="52" y="53"/>
                    </a:lnTo>
                    <a:lnTo>
                      <a:pt x="49" y="53"/>
                    </a:lnTo>
                    <a:lnTo>
                      <a:pt x="45" y="49"/>
                    </a:lnTo>
                    <a:lnTo>
                      <a:pt x="41" y="49"/>
                    </a:lnTo>
                    <a:lnTo>
                      <a:pt x="37" y="49"/>
                    </a:lnTo>
                    <a:lnTo>
                      <a:pt x="34" y="53"/>
                    </a:lnTo>
                    <a:lnTo>
                      <a:pt x="30" y="56"/>
                    </a:lnTo>
                    <a:lnTo>
                      <a:pt x="22" y="60"/>
                    </a:lnTo>
                    <a:lnTo>
                      <a:pt x="22" y="97"/>
                    </a:lnTo>
                    <a:lnTo>
                      <a:pt x="22" y="105"/>
                    </a:lnTo>
                    <a:lnTo>
                      <a:pt x="26" y="109"/>
                    </a:lnTo>
                    <a:lnTo>
                      <a:pt x="26" y="112"/>
                    </a:lnTo>
                    <a:lnTo>
                      <a:pt x="30" y="112"/>
                    </a:lnTo>
                    <a:lnTo>
                      <a:pt x="34" y="112"/>
                    </a:lnTo>
                    <a:lnTo>
                      <a:pt x="34" y="116"/>
                    </a:lnTo>
                    <a:lnTo>
                      <a:pt x="0" y="116"/>
                    </a:lnTo>
                    <a:lnTo>
                      <a:pt x="0" y="112"/>
                    </a:lnTo>
                    <a:lnTo>
                      <a:pt x="4" y="112"/>
                    </a:lnTo>
                    <a:lnTo>
                      <a:pt x="7" y="112"/>
                    </a:lnTo>
                    <a:lnTo>
                      <a:pt x="7" y="109"/>
                    </a:lnTo>
                    <a:lnTo>
                      <a:pt x="11" y="105"/>
                    </a:lnTo>
                    <a:lnTo>
                      <a:pt x="11" y="97"/>
                    </a:lnTo>
                    <a:lnTo>
                      <a:pt x="11" y="30"/>
                    </a:lnTo>
                    <a:lnTo>
                      <a:pt x="11" y="19"/>
                    </a:lnTo>
                    <a:lnTo>
                      <a:pt x="11" y="15"/>
                    </a:lnTo>
                    <a:lnTo>
                      <a:pt x="7" y="11"/>
                    </a:lnTo>
                    <a:lnTo>
                      <a:pt x="4" y="8"/>
                    </a:lnTo>
                    <a:lnTo>
                      <a:pt x="4" y="11"/>
                    </a:lnTo>
                    <a:lnTo>
                      <a:pt x="0" y="11"/>
                    </a:lnTo>
                    <a:lnTo>
                      <a:pt x="0" y="8"/>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3080" name="Freeform 11"/>
              <p:cNvSpPr>
                <a:spLocks noEditPoints="1"/>
              </p:cNvSpPr>
              <p:nvPr/>
            </p:nvSpPr>
            <p:spPr bwMode="auto">
              <a:xfrm>
                <a:off x="832" y="1120"/>
                <a:ext cx="60" cy="75"/>
              </a:xfrm>
              <a:custGeom>
                <a:avLst/>
                <a:gdLst>
                  <a:gd name="T0" fmla="*/ 11 w 60"/>
                  <a:gd name="T1" fmla="*/ 26 h 75"/>
                  <a:gd name="T2" fmla="*/ 11 w 60"/>
                  <a:gd name="T3" fmla="*/ 41 h 75"/>
                  <a:gd name="T4" fmla="*/ 18 w 60"/>
                  <a:gd name="T5" fmla="*/ 53 h 75"/>
                  <a:gd name="T6" fmla="*/ 26 w 60"/>
                  <a:gd name="T7" fmla="*/ 60 h 75"/>
                  <a:gd name="T8" fmla="*/ 37 w 60"/>
                  <a:gd name="T9" fmla="*/ 60 h 75"/>
                  <a:gd name="T10" fmla="*/ 45 w 60"/>
                  <a:gd name="T11" fmla="*/ 60 h 75"/>
                  <a:gd name="T12" fmla="*/ 48 w 60"/>
                  <a:gd name="T13" fmla="*/ 60 h 75"/>
                  <a:gd name="T14" fmla="*/ 56 w 60"/>
                  <a:gd name="T15" fmla="*/ 53 h 75"/>
                  <a:gd name="T16" fmla="*/ 60 w 60"/>
                  <a:gd name="T17" fmla="*/ 45 h 75"/>
                  <a:gd name="T18" fmla="*/ 60 w 60"/>
                  <a:gd name="T19" fmla="*/ 45 h 75"/>
                  <a:gd name="T20" fmla="*/ 56 w 60"/>
                  <a:gd name="T21" fmla="*/ 56 h 75"/>
                  <a:gd name="T22" fmla="*/ 52 w 60"/>
                  <a:gd name="T23" fmla="*/ 68 h 75"/>
                  <a:gd name="T24" fmla="*/ 41 w 60"/>
                  <a:gd name="T25" fmla="*/ 75 h 75"/>
                  <a:gd name="T26" fmla="*/ 30 w 60"/>
                  <a:gd name="T27" fmla="*/ 75 h 75"/>
                  <a:gd name="T28" fmla="*/ 18 w 60"/>
                  <a:gd name="T29" fmla="*/ 71 h 75"/>
                  <a:gd name="T30" fmla="*/ 7 w 60"/>
                  <a:gd name="T31" fmla="*/ 64 h 75"/>
                  <a:gd name="T32" fmla="*/ 4 w 60"/>
                  <a:gd name="T33" fmla="*/ 56 h 75"/>
                  <a:gd name="T34" fmla="*/ 0 w 60"/>
                  <a:gd name="T35" fmla="*/ 49 h 75"/>
                  <a:gd name="T36" fmla="*/ 0 w 60"/>
                  <a:gd name="T37" fmla="*/ 38 h 75"/>
                  <a:gd name="T38" fmla="*/ 0 w 60"/>
                  <a:gd name="T39" fmla="*/ 26 h 75"/>
                  <a:gd name="T40" fmla="*/ 4 w 60"/>
                  <a:gd name="T41" fmla="*/ 15 h 75"/>
                  <a:gd name="T42" fmla="*/ 7 w 60"/>
                  <a:gd name="T43" fmla="*/ 8 h 75"/>
                  <a:gd name="T44" fmla="*/ 15 w 60"/>
                  <a:gd name="T45" fmla="*/ 4 h 75"/>
                  <a:gd name="T46" fmla="*/ 22 w 60"/>
                  <a:gd name="T47" fmla="*/ 0 h 75"/>
                  <a:gd name="T48" fmla="*/ 33 w 60"/>
                  <a:gd name="T49" fmla="*/ 0 h 75"/>
                  <a:gd name="T50" fmla="*/ 45 w 60"/>
                  <a:gd name="T51" fmla="*/ 0 h 75"/>
                  <a:gd name="T52" fmla="*/ 52 w 60"/>
                  <a:gd name="T53" fmla="*/ 8 h 75"/>
                  <a:gd name="T54" fmla="*/ 60 w 60"/>
                  <a:gd name="T55" fmla="*/ 15 h 75"/>
                  <a:gd name="T56" fmla="*/ 60 w 60"/>
                  <a:gd name="T57" fmla="*/ 26 h 75"/>
                  <a:gd name="T58" fmla="*/ 11 w 60"/>
                  <a:gd name="T59" fmla="*/ 26 h 75"/>
                  <a:gd name="T60" fmla="*/ 11 w 60"/>
                  <a:gd name="T61" fmla="*/ 23 h 75"/>
                  <a:gd name="T62" fmla="*/ 45 w 60"/>
                  <a:gd name="T63" fmla="*/ 23 h 75"/>
                  <a:gd name="T64" fmla="*/ 41 w 60"/>
                  <a:gd name="T65" fmla="*/ 15 h 75"/>
                  <a:gd name="T66" fmla="*/ 41 w 60"/>
                  <a:gd name="T67" fmla="*/ 12 h 75"/>
                  <a:gd name="T68" fmla="*/ 41 w 60"/>
                  <a:gd name="T69" fmla="*/ 8 h 75"/>
                  <a:gd name="T70" fmla="*/ 37 w 60"/>
                  <a:gd name="T71" fmla="*/ 8 h 75"/>
                  <a:gd name="T72" fmla="*/ 33 w 60"/>
                  <a:gd name="T73" fmla="*/ 4 h 75"/>
                  <a:gd name="T74" fmla="*/ 30 w 60"/>
                  <a:gd name="T75" fmla="*/ 4 h 75"/>
                  <a:gd name="T76" fmla="*/ 22 w 60"/>
                  <a:gd name="T77" fmla="*/ 4 h 75"/>
                  <a:gd name="T78" fmla="*/ 18 w 60"/>
                  <a:gd name="T79" fmla="*/ 8 h 75"/>
                  <a:gd name="T80" fmla="*/ 11 w 60"/>
                  <a:gd name="T81" fmla="*/ 15 h 75"/>
                  <a:gd name="T82" fmla="*/ 11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26"/>
                    </a:moveTo>
                    <a:lnTo>
                      <a:pt x="11" y="41"/>
                    </a:lnTo>
                    <a:lnTo>
                      <a:pt x="18" y="53"/>
                    </a:lnTo>
                    <a:lnTo>
                      <a:pt x="26" y="60"/>
                    </a:lnTo>
                    <a:lnTo>
                      <a:pt x="37" y="60"/>
                    </a:lnTo>
                    <a:lnTo>
                      <a:pt x="45" y="60"/>
                    </a:lnTo>
                    <a:lnTo>
                      <a:pt x="48" y="60"/>
                    </a:lnTo>
                    <a:lnTo>
                      <a:pt x="56" y="53"/>
                    </a:lnTo>
                    <a:lnTo>
                      <a:pt x="60" y="45"/>
                    </a:lnTo>
                    <a:lnTo>
                      <a:pt x="56" y="56"/>
                    </a:lnTo>
                    <a:lnTo>
                      <a:pt x="52" y="68"/>
                    </a:lnTo>
                    <a:lnTo>
                      <a:pt x="41" y="75"/>
                    </a:lnTo>
                    <a:lnTo>
                      <a:pt x="30" y="75"/>
                    </a:lnTo>
                    <a:lnTo>
                      <a:pt x="18" y="71"/>
                    </a:lnTo>
                    <a:lnTo>
                      <a:pt x="7" y="64"/>
                    </a:lnTo>
                    <a:lnTo>
                      <a:pt x="4" y="56"/>
                    </a:lnTo>
                    <a:lnTo>
                      <a:pt x="0" y="49"/>
                    </a:lnTo>
                    <a:lnTo>
                      <a:pt x="0" y="38"/>
                    </a:lnTo>
                    <a:lnTo>
                      <a:pt x="0" y="26"/>
                    </a:lnTo>
                    <a:lnTo>
                      <a:pt x="4" y="15"/>
                    </a:lnTo>
                    <a:lnTo>
                      <a:pt x="7" y="8"/>
                    </a:lnTo>
                    <a:lnTo>
                      <a:pt x="15" y="4"/>
                    </a:lnTo>
                    <a:lnTo>
                      <a:pt x="22" y="0"/>
                    </a:lnTo>
                    <a:lnTo>
                      <a:pt x="33" y="0"/>
                    </a:lnTo>
                    <a:lnTo>
                      <a:pt x="45" y="0"/>
                    </a:lnTo>
                    <a:lnTo>
                      <a:pt x="52" y="8"/>
                    </a:lnTo>
                    <a:lnTo>
                      <a:pt x="60" y="15"/>
                    </a:lnTo>
                    <a:lnTo>
                      <a:pt x="60" y="26"/>
                    </a:lnTo>
                    <a:lnTo>
                      <a:pt x="11" y="26"/>
                    </a:lnTo>
                    <a:close/>
                    <a:moveTo>
                      <a:pt x="11" y="23"/>
                    </a:moveTo>
                    <a:lnTo>
                      <a:pt x="45" y="23"/>
                    </a:lnTo>
                    <a:lnTo>
                      <a:pt x="41" y="15"/>
                    </a:lnTo>
                    <a:lnTo>
                      <a:pt x="41" y="12"/>
                    </a:lnTo>
                    <a:lnTo>
                      <a:pt x="41" y="8"/>
                    </a:lnTo>
                    <a:lnTo>
                      <a:pt x="37" y="8"/>
                    </a:lnTo>
                    <a:lnTo>
                      <a:pt x="33" y="4"/>
                    </a:lnTo>
                    <a:lnTo>
                      <a:pt x="30" y="4"/>
                    </a:lnTo>
                    <a:lnTo>
                      <a:pt x="22" y="4"/>
                    </a:lnTo>
                    <a:lnTo>
                      <a:pt x="18" y="8"/>
                    </a:lnTo>
                    <a:lnTo>
                      <a:pt x="11" y="15"/>
                    </a:lnTo>
                    <a:lnTo>
                      <a:pt x="11" y="23"/>
                    </a:lnTo>
                    <a:close/>
                  </a:path>
                </a:pathLst>
              </a:custGeom>
              <a:solidFill>
                <a:srgbClr val="000000"/>
              </a:solidFill>
              <a:ln w="0">
                <a:solidFill>
                  <a:srgbClr val="000000"/>
                </a:solidFill>
                <a:round/>
                <a:headEnd/>
                <a:tailEnd/>
              </a:ln>
            </p:spPr>
            <p:txBody>
              <a:bodyPr/>
              <a:lstStyle/>
              <a:p>
                <a:endParaRPr lang="en-US"/>
              </a:p>
            </p:txBody>
          </p:sp>
          <p:sp>
            <p:nvSpPr>
              <p:cNvPr id="33081" name="Freeform 12"/>
              <p:cNvSpPr>
                <a:spLocks/>
              </p:cNvSpPr>
              <p:nvPr/>
            </p:nvSpPr>
            <p:spPr bwMode="auto">
              <a:xfrm>
                <a:off x="899" y="1120"/>
                <a:ext cx="123" cy="75"/>
              </a:xfrm>
              <a:custGeom>
                <a:avLst/>
                <a:gdLst>
                  <a:gd name="T0" fmla="*/ 34 w 123"/>
                  <a:gd name="T1" fmla="*/ 8 h 75"/>
                  <a:gd name="T2" fmla="*/ 37 w 123"/>
                  <a:gd name="T3" fmla="*/ 4 h 75"/>
                  <a:gd name="T4" fmla="*/ 49 w 123"/>
                  <a:gd name="T5" fmla="*/ 0 h 75"/>
                  <a:gd name="T6" fmla="*/ 56 w 123"/>
                  <a:gd name="T7" fmla="*/ 0 h 75"/>
                  <a:gd name="T8" fmla="*/ 67 w 123"/>
                  <a:gd name="T9" fmla="*/ 8 h 75"/>
                  <a:gd name="T10" fmla="*/ 78 w 123"/>
                  <a:gd name="T11" fmla="*/ 8 h 75"/>
                  <a:gd name="T12" fmla="*/ 90 w 123"/>
                  <a:gd name="T13" fmla="*/ 0 h 75"/>
                  <a:gd name="T14" fmla="*/ 101 w 123"/>
                  <a:gd name="T15" fmla="*/ 0 h 75"/>
                  <a:gd name="T16" fmla="*/ 108 w 123"/>
                  <a:gd name="T17" fmla="*/ 4 h 75"/>
                  <a:gd name="T18" fmla="*/ 112 w 123"/>
                  <a:gd name="T19" fmla="*/ 19 h 75"/>
                  <a:gd name="T20" fmla="*/ 116 w 123"/>
                  <a:gd name="T21" fmla="*/ 56 h 75"/>
                  <a:gd name="T22" fmla="*/ 116 w 123"/>
                  <a:gd name="T23" fmla="*/ 68 h 75"/>
                  <a:gd name="T24" fmla="*/ 119 w 123"/>
                  <a:gd name="T25" fmla="*/ 71 h 75"/>
                  <a:gd name="T26" fmla="*/ 123 w 123"/>
                  <a:gd name="T27" fmla="*/ 71 h 75"/>
                  <a:gd name="T28" fmla="*/ 90 w 123"/>
                  <a:gd name="T29" fmla="*/ 75 h 75"/>
                  <a:gd name="T30" fmla="*/ 93 w 123"/>
                  <a:gd name="T31" fmla="*/ 71 h 75"/>
                  <a:gd name="T32" fmla="*/ 97 w 123"/>
                  <a:gd name="T33" fmla="*/ 71 h 75"/>
                  <a:gd name="T34" fmla="*/ 101 w 123"/>
                  <a:gd name="T35" fmla="*/ 64 h 75"/>
                  <a:gd name="T36" fmla="*/ 101 w 123"/>
                  <a:gd name="T37" fmla="*/ 56 h 75"/>
                  <a:gd name="T38" fmla="*/ 101 w 123"/>
                  <a:gd name="T39" fmla="*/ 19 h 75"/>
                  <a:gd name="T40" fmla="*/ 93 w 123"/>
                  <a:gd name="T41" fmla="*/ 12 h 75"/>
                  <a:gd name="T42" fmla="*/ 86 w 123"/>
                  <a:gd name="T43" fmla="*/ 8 h 75"/>
                  <a:gd name="T44" fmla="*/ 75 w 123"/>
                  <a:gd name="T45" fmla="*/ 15 h 75"/>
                  <a:gd name="T46" fmla="*/ 71 w 123"/>
                  <a:gd name="T47" fmla="*/ 19 h 75"/>
                  <a:gd name="T48" fmla="*/ 71 w 123"/>
                  <a:gd name="T49" fmla="*/ 56 h 75"/>
                  <a:gd name="T50" fmla="*/ 71 w 123"/>
                  <a:gd name="T51" fmla="*/ 68 h 75"/>
                  <a:gd name="T52" fmla="*/ 75 w 123"/>
                  <a:gd name="T53" fmla="*/ 71 h 75"/>
                  <a:gd name="T54" fmla="*/ 78 w 123"/>
                  <a:gd name="T55" fmla="*/ 71 h 75"/>
                  <a:gd name="T56" fmla="*/ 45 w 123"/>
                  <a:gd name="T57" fmla="*/ 75 h 75"/>
                  <a:gd name="T58" fmla="*/ 52 w 123"/>
                  <a:gd name="T59" fmla="*/ 71 h 75"/>
                  <a:gd name="T60" fmla="*/ 56 w 123"/>
                  <a:gd name="T61" fmla="*/ 68 h 75"/>
                  <a:gd name="T62" fmla="*/ 56 w 123"/>
                  <a:gd name="T63" fmla="*/ 64 h 75"/>
                  <a:gd name="T64" fmla="*/ 56 w 123"/>
                  <a:gd name="T65" fmla="*/ 26 h 75"/>
                  <a:gd name="T66" fmla="*/ 52 w 123"/>
                  <a:gd name="T67" fmla="*/ 15 h 75"/>
                  <a:gd name="T68" fmla="*/ 45 w 123"/>
                  <a:gd name="T69" fmla="*/ 8 h 75"/>
                  <a:gd name="T70" fmla="*/ 37 w 123"/>
                  <a:gd name="T71" fmla="*/ 12 h 75"/>
                  <a:gd name="T72" fmla="*/ 26 w 123"/>
                  <a:gd name="T73" fmla="*/ 19 h 75"/>
                  <a:gd name="T74" fmla="*/ 26 w 123"/>
                  <a:gd name="T75" fmla="*/ 64 h 75"/>
                  <a:gd name="T76" fmla="*/ 26 w 123"/>
                  <a:gd name="T77" fmla="*/ 68 h 75"/>
                  <a:gd name="T78" fmla="*/ 30 w 123"/>
                  <a:gd name="T79" fmla="*/ 71 h 75"/>
                  <a:gd name="T80" fmla="*/ 37 w 123"/>
                  <a:gd name="T81" fmla="*/ 75 h 75"/>
                  <a:gd name="T82" fmla="*/ 0 w 123"/>
                  <a:gd name="T83" fmla="*/ 71 h 75"/>
                  <a:gd name="T84" fmla="*/ 7 w 123"/>
                  <a:gd name="T85" fmla="*/ 71 h 75"/>
                  <a:gd name="T86" fmla="*/ 11 w 123"/>
                  <a:gd name="T87" fmla="*/ 68 h 75"/>
                  <a:gd name="T88" fmla="*/ 11 w 123"/>
                  <a:gd name="T89" fmla="*/ 56 h 75"/>
                  <a:gd name="T90" fmla="*/ 11 w 123"/>
                  <a:gd name="T91" fmla="*/ 19 h 75"/>
                  <a:gd name="T92" fmla="*/ 11 w 123"/>
                  <a:gd name="T93" fmla="*/ 12 h 75"/>
                  <a:gd name="T94" fmla="*/ 7 w 123"/>
                  <a:gd name="T95" fmla="*/ 8 h 75"/>
                  <a:gd name="T96" fmla="*/ 4 w 123"/>
                  <a:gd name="T97" fmla="*/ 8 h 75"/>
                  <a:gd name="T98" fmla="*/ 0 w 123"/>
                  <a:gd name="T99" fmla="*/ 8 h 75"/>
                  <a:gd name="T100" fmla="*/ 26 w 123"/>
                  <a:gd name="T101" fmla="*/ 0 h 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75"/>
                  <a:gd name="T155" fmla="*/ 123 w 123"/>
                  <a:gd name="T156" fmla="*/ 75 h 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75">
                    <a:moveTo>
                      <a:pt x="26" y="15"/>
                    </a:moveTo>
                    <a:lnTo>
                      <a:pt x="34" y="8"/>
                    </a:lnTo>
                    <a:lnTo>
                      <a:pt x="34" y="4"/>
                    </a:lnTo>
                    <a:lnTo>
                      <a:pt x="37" y="4"/>
                    </a:lnTo>
                    <a:lnTo>
                      <a:pt x="41" y="0"/>
                    </a:lnTo>
                    <a:lnTo>
                      <a:pt x="49" y="0"/>
                    </a:lnTo>
                    <a:lnTo>
                      <a:pt x="52" y="0"/>
                    </a:lnTo>
                    <a:lnTo>
                      <a:pt x="56" y="0"/>
                    </a:lnTo>
                    <a:lnTo>
                      <a:pt x="63" y="4"/>
                    </a:lnTo>
                    <a:lnTo>
                      <a:pt x="67" y="8"/>
                    </a:lnTo>
                    <a:lnTo>
                      <a:pt x="71" y="15"/>
                    </a:lnTo>
                    <a:lnTo>
                      <a:pt x="78" y="8"/>
                    </a:lnTo>
                    <a:lnTo>
                      <a:pt x="82" y="0"/>
                    </a:lnTo>
                    <a:lnTo>
                      <a:pt x="90" y="0"/>
                    </a:lnTo>
                    <a:lnTo>
                      <a:pt x="93" y="0"/>
                    </a:lnTo>
                    <a:lnTo>
                      <a:pt x="101" y="0"/>
                    </a:lnTo>
                    <a:lnTo>
                      <a:pt x="105" y="0"/>
                    </a:lnTo>
                    <a:lnTo>
                      <a:pt x="108" y="4"/>
                    </a:lnTo>
                    <a:lnTo>
                      <a:pt x="112" y="12"/>
                    </a:lnTo>
                    <a:lnTo>
                      <a:pt x="112" y="19"/>
                    </a:lnTo>
                    <a:lnTo>
                      <a:pt x="116" y="26"/>
                    </a:lnTo>
                    <a:lnTo>
                      <a:pt x="116" y="56"/>
                    </a:lnTo>
                    <a:lnTo>
                      <a:pt x="116" y="64"/>
                    </a:lnTo>
                    <a:lnTo>
                      <a:pt x="116" y="68"/>
                    </a:lnTo>
                    <a:lnTo>
                      <a:pt x="119" y="71"/>
                    </a:lnTo>
                    <a:lnTo>
                      <a:pt x="123" y="71"/>
                    </a:lnTo>
                    <a:lnTo>
                      <a:pt x="123" y="75"/>
                    </a:lnTo>
                    <a:lnTo>
                      <a:pt x="90" y="75"/>
                    </a:lnTo>
                    <a:lnTo>
                      <a:pt x="90" y="71"/>
                    </a:lnTo>
                    <a:lnTo>
                      <a:pt x="93" y="71"/>
                    </a:lnTo>
                    <a:lnTo>
                      <a:pt x="97" y="71"/>
                    </a:lnTo>
                    <a:lnTo>
                      <a:pt x="101" y="68"/>
                    </a:lnTo>
                    <a:lnTo>
                      <a:pt x="101" y="64"/>
                    </a:lnTo>
                    <a:lnTo>
                      <a:pt x="101" y="56"/>
                    </a:lnTo>
                    <a:lnTo>
                      <a:pt x="101" y="26"/>
                    </a:lnTo>
                    <a:lnTo>
                      <a:pt x="101" y="19"/>
                    </a:lnTo>
                    <a:lnTo>
                      <a:pt x="97" y="15"/>
                    </a:lnTo>
                    <a:lnTo>
                      <a:pt x="93" y="12"/>
                    </a:lnTo>
                    <a:lnTo>
                      <a:pt x="90" y="8"/>
                    </a:lnTo>
                    <a:lnTo>
                      <a:pt x="86" y="8"/>
                    </a:lnTo>
                    <a:lnTo>
                      <a:pt x="82" y="12"/>
                    </a:lnTo>
                    <a:lnTo>
                      <a:pt x="75" y="15"/>
                    </a:lnTo>
                    <a:lnTo>
                      <a:pt x="71" y="19"/>
                    </a:lnTo>
                    <a:lnTo>
                      <a:pt x="71" y="23"/>
                    </a:lnTo>
                    <a:lnTo>
                      <a:pt x="71" y="56"/>
                    </a:lnTo>
                    <a:lnTo>
                      <a:pt x="71" y="64"/>
                    </a:lnTo>
                    <a:lnTo>
                      <a:pt x="71" y="68"/>
                    </a:lnTo>
                    <a:lnTo>
                      <a:pt x="75" y="71"/>
                    </a:lnTo>
                    <a:lnTo>
                      <a:pt x="78" y="71"/>
                    </a:lnTo>
                    <a:lnTo>
                      <a:pt x="78" y="75"/>
                    </a:lnTo>
                    <a:lnTo>
                      <a:pt x="45" y="75"/>
                    </a:lnTo>
                    <a:lnTo>
                      <a:pt x="45" y="71"/>
                    </a:lnTo>
                    <a:lnTo>
                      <a:pt x="52" y="71"/>
                    </a:lnTo>
                    <a:lnTo>
                      <a:pt x="56" y="68"/>
                    </a:lnTo>
                    <a:lnTo>
                      <a:pt x="56" y="64"/>
                    </a:lnTo>
                    <a:lnTo>
                      <a:pt x="56" y="56"/>
                    </a:lnTo>
                    <a:lnTo>
                      <a:pt x="56" y="26"/>
                    </a:lnTo>
                    <a:lnTo>
                      <a:pt x="56" y="19"/>
                    </a:lnTo>
                    <a:lnTo>
                      <a:pt x="52" y="15"/>
                    </a:lnTo>
                    <a:lnTo>
                      <a:pt x="49" y="12"/>
                    </a:lnTo>
                    <a:lnTo>
                      <a:pt x="45" y="8"/>
                    </a:lnTo>
                    <a:lnTo>
                      <a:pt x="41" y="8"/>
                    </a:lnTo>
                    <a:lnTo>
                      <a:pt x="37" y="12"/>
                    </a:lnTo>
                    <a:lnTo>
                      <a:pt x="30" y="15"/>
                    </a:lnTo>
                    <a:lnTo>
                      <a:pt x="26" y="19"/>
                    </a:lnTo>
                    <a:lnTo>
                      <a:pt x="26" y="56"/>
                    </a:lnTo>
                    <a:lnTo>
                      <a:pt x="26" y="64"/>
                    </a:lnTo>
                    <a:lnTo>
                      <a:pt x="26" y="68"/>
                    </a:lnTo>
                    <a:lnTo>
                      <a:pt x="30" y="71"/>
                    </a:lnTo>
                    <a:lnTo>
                      <a:pt x="37" y="71"/>
                    </a:lnTo>
                    <a:lnTo>
                      <a:pt x="37" y="75"/>
                    </a:lnTo>
                    <a:lnTo>
                      <a:pt x="0" y="75"/>
                    </a:lnTo>
                    <a:lnTo>
                      <a:pt x="0" y="71"/>
                    </a:lnTo>
                    <a:lnTo>
                      <a:pt x="7" y="71"/>
                    </a:lnTo>
                    <a:lnTo>
                      <a:pt x="11" y="68"/>
                    </a:lnTo>
                    <a:lnTo>
                      <a:pt x="11" y="64"/>
                    </a:lnTo>
                    <a:lnTo>
                      <a:pt x="11" y="56"/>
                    </a:lnTo>
                    <a:lnTo>
                      <a:pt x="11" y="30"/>
                    </a:lnTo>
                    <a:lnTo>
                      <a:pt x="11" y="19"/>
                    </a:lnTo>
                    <a:lnTo>
                      <a:pt x="11" y="12"/>
                    </a:lnTo>
                    <a:lnTo>
                      <a:pt x="11" y="8"/>
                    </a:lnTo>
                    <a:lnTo>
                      <a:pt x="7" y="8"/>
                    </a:lnTo>
                    <a:lnTo>
                      <a:pt x="4" y="8"/>
                    </a:lnTo>
                    <a:lnTo>
                      <a:pt x="0" y="8"/>
                    </a:lnTo>
                    <a:lnTo>
                      <a:pt x="22" y="0"/>
                    </a:lnTo>
                    <a:lnTo>
                      <a:pt x="26" y="0"/>
                    </a:lnTo>
                    <a:lnTo>
                      <a:pt x="26" y="15"/>
                    </a:lnTo>
                    <a:close/>
                  </a:path>
                </a:pathLst>
              </a:custGeom>
              <a:solidFill>
                <a:srgbClr val="000000"/>
              </a:solidFill>
              <a:ln w="0">
                <a:solidFill>
                  <a:srgbClr val="000000"/>
                </a:solidFill>
                <a:round/>
                <a:headEnd/>
                <a:tailEnd/>
              </a:ln>
            </p:spPr>
            <p:txBody>
              <a:bodyPr/>
              <a:lstStyle/>
              <a:p>
                <a:endParaRPr lang="en-US"/>
              </a:p>
            </p:txBody>
          </p:sp>
          <p:sp>
            <p:nvSpPr>
              <p:cNvPr id="33082" name="Freeform 13"/>
              <p:cNvSpPr>
                <a:spLocks noEditPoints="1"/>
              </p:cNvSpPr>
              <p:nvPr/>
            </p:nvSpPr>
            <p:spPr bwMode="auto">
              <a:xfrm>
                <a:off x="1033" y="1120"/>
                <a:ext cx="64" cy="75"/>
              </a:xfrm>
              <a:custGeom>
                <a:avLst/>
                <a:gdLst>
                  <a:gd name="T0" fmla="*/ 34 w 64"/>
                  <a:gd name="T1" fmla="*/ 68 h 75"/>
                  <a:gd name="T2" fmla="*/ 27 w 64"/>
                  <a:gd name="T3" fmla="*/ 75 h 75"/>
                  <a:gd name="T4" fmla="*/ 15 w 64"/>
                  <a:gd name="T5" fmla="*/ 75 h 75"/>
                  <a:gd name="T6" fmla="*/ 4 w 64"/>
                  <a:gd name="T7" fmla="*/ 71 h 75"/>
                  <a:gd name="T8" fmla="*/ 0 w 64"/>
                  <a:gd name="T9" fmla="*/ 56 h 75"/>
                  <a:gd name="T10" fmla="*/ 0 w 64"/>
                  <a:gd name="T11" fmla="*/ 49 h 75"/>
                  <a:gd name="T12" fmla="*/ 12 w 64"/>
                  <a:gd name="T13" fmla="*/ 38 h 75"/>
                  <a:gd name="T14" fmla="*/ 41 w 64"/>
                  <a:gd name="T15" fmla="*/ 26 h 75"/>
                  <a:gd name="T16" fmla="*/ 38 w 64"/>
                  <a:gd name="T17" fmla="*/ 15 h 75"/>
                  <a:gd name="T18" fmla="*/ 34 w 64"/>
                  <a:gd name="T19" fmla="*/ 4 h 75"/>
                  <a:gd name="T20" fmla="*/ 23 w 64"/>
                  <a:gd name="T21" fmla="*/ 4 h 75"/>
                  <a:gd name="T22" fmla="*/ 15 w 64"/>
                  <a:gd name="T23" fmla="*/ 12 h 75"/>
                  <a:gd name="T24" fmla="*/ 15 w 64"/>
                  <a:gd name="T25" fmla="*/ 19 h 75"/>
                  <a:gd name="T26" fmla="*/ 15 w 64"/>
                  <a:gd name="T27" fmla="*/ 23 h 75"/>
                  <a:gd name="T28" fmla="*/ 8 w 64"/>
                  <a:gd name="T29" fmla="*/ 26 h 75"/>
                  <a:gd name="T30" fmla="*/ 4 w 64"/>
                  <a:gd name="T31" fmla="*/ 23 h 75"/>
                  <a:gd name="T32" fmla="*/ 4 w 64"/>
                  <a:gd name="T33" fmla="*/ 19 h 75"/>
                  <a:gd name="T34" fmla="*/ 8 w 64"/>
                  <a:gd name="T35" fmla="*/ 4 h 75"/>
                  <a:gd name="T36" fmla="*/ 30 w 64"/>
                  <a:gd name="T37" fmla="*/ 0 h 75"/>
                  <a:gd name="T38" fmla="*/ 45 w 64"/>
                  <a:gd name="T39" fmla="*/ 0 h 75"/>
                  <a:gd name="T40" fmla="*/ 53 w 64"/>
                  <a:gd name="T41" fmla="*/ 12 h 75"/>
                  <a:gd name="T42" fmla="*/ 53 w 64"/>
                  <a:gd name="T43" fmla="*/ 23 h 75"/>
                  <a:gd name="T44" fmla="*/ 53 w 64"/>
                  <a:gd name="T45" fmla="*/ 56 h 75"/>
                  <a:gd name="T46" fmla="*/ 53 w 64"/>
                  <a:gd name="T47" fmla="*/ 64 h 75"/>
                  <a:gd name="T48" fmla="*/ 56 w 64"/>
                  <a:gd name="T49" fmla="*/ 64 h 75"/>
                  <a:gd name="T50" fmla="*/ 60 w 64"/>
                  <a:gd name="T51" fmla="*/ 64 h 75"/>
                  <a:gd name="T52" fmla="*/ 60 w 64"/>
                  <a:gd name="T53" fmla="*/ 64 h 75"/>
                  <a:gd name="T54" fmla="*/ 64 w 64"/>
                  <a:gd name="T55" fmla="*/ 64 h 75"/>
                  <a:gd name="T56" fmla="*/ 49 w 64"/>
                  <a:gd name="T57" fmla="*/ 75 h 75"/>
                  <a:gd name="T58" fmla="*/ 41 w 64"/>
                  <a:gd name="T59" fmla="*/ 71 h 75"/>
                  <a:gd name="T60" fmla="*/ 41 w 64"/>
                  <a:gd name="T61" fmla="*/ 64 h 75"/>
                  <a:gd name="T62" fmla="*/ 41 w 64"/>
                  <a:gd name="T63" fmla="*/ 30 h 75"/>
                  <a:gd name="T64" fmla="*/ 23 w 64"/>
                  <a:gd name="T65" fmla="*/ 38 h 75"/>
                  <a:gd name="T66" fmla="*/ 15 w 64"/>
                  <a:gd name="T67" fmla="*/ 45 h 75"/>
                  <a:gd name="T68" fmla="*/ 12 w 64"/>
                  <a:gd name="T69" fmla="*/ 53 h 75"/>
                  <a:gd name="T70" fmla="*/ 15 w 64"/>
                  <a:gd name="T71" fmla="*/ 60 h 75"/>
                  <a:gd name="T72" fmla="*/ 23 w 64"/>
                  <a:gd name="T73" fmla="*/ 64 h 75"/>
                  <a:gd name="T74" fmla="*/ 41 w 64"/>
                  <a:gd name="T75" fmla="*/ 56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75"/>
                  <a:gd name="T116" fmla="*/ 64 w 64"/>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75">
                    <a:moveTo>
                      <a:pt x="41" y="64"/>
                    </a:moveTo>
                    <a:lnTo>
                      <a:pt x="34" y="68"/>
                    </a:lnTo>
                    <a:lnTo>
                      <a:pt x="30" y="71"/>
                    </a:lnTo>
                    <a:lnTo>
                      <a:pt x="27" y="75"/>
                    </a:lnTo>
                    <a:lnTo>
                      <a:pt x="23" y="75"/>
                    </a:lnTo>
                    <a:lnTo>
                      <a:pt x="15" y="75"/>
                    </a:lnTo>
                    <a:lnTo>
                      <a:pt x="8" y="75"/>
                    </a:lnTo>
                    <a:lnTo>
                      <a:pt x="4" y="71"/>
                    </a:lnTo>
                    <a:lnTo>
                      <a:pt x="0" y="64"/>
                    </a:lnTo>
                    <a:lnTo>
                      <a:pt x="0" y="56"/>
                    </a:lnTo>
                    <a:lnTo>
                      <a:pt x="0" y="53"/>
                    </a:lnTo>
                    <a:lnTo>
                      <a:pt x="0" y="49"/>
                    </a:lnTo>
                    <a:lnTo>
                      <a:pt x="4" y="41"/>
                    </a:lnTo>
                    <a:lnTo>
                      <a:pt x="12" y="38"/>
                    </a:lnTo>
                    <a:lnTo>
                      <a:pt x="23" y="34"/>
                    </a:lnTo>
                    <a:lnTo>
                      <a:pt x="41" y="26"/>
                    </a:lnTo>
                    <a:lnTo>
                      <a:pt x="41" y="23"/>
                    </a:lnTo>
                    <a:lnTo>
                      <a:pt x="38" y="15"/>
                    </a:lnTo>
                    <a:lnTo>
                      <a:pt x="38" y="8"/>
                    </a:lnTo>
                    <a:lnTo>
                      <a:pt x="34" y="4"/>
                    </a:lnTo>
                    <a:lnTo>
                      <a:pt x="27" y="4"/>
                    </a:lnTo>
                    <a:lnTo>
                      <a:pt x="23" y="4"/>
                    </a:lnTo>
                    <a:lnTo>
                      <a:pt x="19" y="8"/>
                    </a:lnTo>
                    <a:lnTo>
                      <a:pt x="15" y="12"/>
                    </a:lnTo>
                    <a:lnTo>
                      <a:pt x="15" y="19"/>
                    </a:lnTo>
                    <a:lnTo>
                      <a:pt x="15" y="23"/>
                    </a:lnTo>
                    <a:lnTo>
                      <a:pt x="12" y="26"/>
                    </a:lnTo>
                    <a:lnTo>
                      <a:pt x="8" y="26"/>
                    </a:lnTo>
                    <a:lnTo>
                      <a:pt x="4" y="23"/>
                    </a:lnTo>
                    <a:lnTo>
                      <a:pt x="4" y="19"/>
                    </a:lnTo>
                    <a:lnTo>
                      <a:pt x="4" y="12"/>
                    </a:lnTo>
                    <a:lnTo>
                      <a:pt x="8" y="4"/>
                    </a:lnTo>
                    <a:lnTo>
                      <a:pt x="19" y="0"/>
                    </a:lnTo>
                    <a:lnTo>
                      <a:pt x="30" y="0"/>
                    </a:lnTo>
                    <a:lnTo>
                      <a:pt x="38" y="0"/>
                    </a:lnTo>
                    <a:lnTo>
                      <a:pt x="45" y="0"/>
                    </a:lnTo>
                    <a:lnTo>
                      <a:pt x="49" y="4"/>
                    </a:lnTo>
                    <a:lnTo>
                      <a:pt x="53" y="12"/>
                    </a:lnTo>
                    <a:lnTo>
                      <a:pt x="53" y="15"/>
                    </a:lnTo>
                    <a:lnTo>
                      <a:pt x="53" y="23"/>
                    </a:lnTo>
                    <a:lnTo>
                      <a:pt x="53" y="49"/>
                    </a:lnTo>
                    <a:lnTo>
                      <a:pt x="53" y="56"/>
                    </a:lnTo>
                    <a:lnTo>
                      <a:pt x="53" y="60"/>
                    </a:lnTo>
                    <a:lnTo>
                      <a:pt x="53" y="64"/>
                    </a:lnTo>
                    <a:lnTo>
                      <a:pt x="56" y="64"/>
                    </a:lnTo>
                    <a:lnTo>
                      <a:pt x="60" y="64"/>
                    </a:lnTo>
                    <a:lnTo>
                      <a:pt x="64" y="60"/>
                    </a:lnTo>
                    <a:lnTo>
                      <a:pt x="64" y="64"/>
                    </a:lnTo>
                    <a:lnTo>
                      <a:pt x="56" y="71"/>
                    </a:lnTo>
                    <a:lnTo>
                      <a:pt x="49" y="75"/>
                    </a:lnTo>
                    <a:lnTo>
                      <a:pt x="45" y="75"/>
                    </a:lnTo>
                    <a:lnTo>
                      <a:pt x="41" y="71"/>
                    </a:lnTo>
                    <a:lnTo>
                      <a:pt x="41" y="68"/>
                    </a:lnTo>
                    <a:lnTo>
                      <a:pt x="41" y="64"/>
                    </a:lnTo>
                    <a:close/>
                    <a:moveTo>
                      <a:pt x="41" y="56"/>
                    </a:moveTo>
                    <a:lnTo>
                      <a:pt x="41" y="30"/>
                    </a:lnTo>
                    <a:lnTo>
                      <a:pt x="30" y="34"/>
                    </a:lnTo>
                    <a:lnTo>
                      <a:pt x="23" y="38"/>
                    </a:lnTo>
                    <a:lnTo>
                      <a:pt x="19" y="41"/>
                    </a:lnTo>
                    <a:lnTo>
                      <a:pt x="15" y="45"/>
                    </a:lnTo>
                    <a:lnTo>
                      <a:pt x="12" y="49"/>
                    </a:lnTo>
                    <a:lnTo>
                      <a:pt x="12" y="53"/>
                    </a:lnTo>
                    <a:lnTo>
                      <a:pt x="15" y="56"/>
                    </a:lnTo>
                    <a:lnTo>
                      <a:pt x="15" y="60"/>
                    </a:lnTo>
                    <a:lnTo>
                      <a:pt x="19" y="64"/>
                    </a:lnTo>
                    <a:lnTo>
                      <a:pt x="23" y="64"/>
                    </a:lnTo>
                    <a:lnTo>
                      <a:pt x="30" y="64"/>
                    </a:lnTo>
                    <a:lnTo>
                      <a:pt x="41" y="56"/>
                    </a:lnTo>
                    <a:close/>
                  </a:path>
                </a:pathLst>
              </a:custGeom>
              <a:solidFill>
                <a:srgbClr val="000000"/>
              </a:solidFill>
              <a:ln w="0">
                <a:solidFill>
                  <a:srgbClr val="000000"/>
                </a:solidFill>
                <a:round/>
                <a:headEnd/>
                <a:tailEnd/>
              </a:ln>
            </p:spPr>
            <p:txBody>
              <a:bodyPr/>
              <a:lstStyle/>
              <a:p>
                <a:endParaRPr lang="en-US"/>
              </a:p>
            </p:txBody>
          </p:sp>
          <p:sp>
            <p:nvSpPr>
              <p:cNvPr id="33083" name="Freeform 14"/>
              <p:cNvSpPr>
                <a:spLocks/>
              </p:cNvSpPr>
              <p:nvPr/>
            </p:nvSpPr>
            <p:spPr bwMode="auto">
              <a:xfrm>
                <a:off x="1101" y="1098"/>
                <a:ext cx="44" cy="97"/>
              </a:xfrm>
              <a:custGeom>
                <a:avLst/>
                <a:gdLst>
                  <a:gd name="T0" fmla="*/ 26 w 44"/>
                  <a:gd name="T1" fmla="*/ 0 h 97"/>
                  <a:gd name="T2" fmla="*/ 26 w 44"/>
                  <a:gd name="T3" fmla="*/ 22 h 97"/>
                  <a:gd name="T4" fmla="*/ 41 w 44"/>
                  <a:gd name="T5" fmla="*/ 22 h 97"/>
                  <a:gd name="T6" fmla="*/ 41 w 44"/>
                  <a:gd name="T7" fmla="*/ 26 h 97"/>
                  <a:gd name="T8" fmla="*/ 26 w 44"/>
                  <a:gd name="T9" fmla="*/ 26 h 97"/>
                  <a:gd name="T10" fmla="*/ 26 w 44"/>
                  <a:gd name="T11" fmla="*/ 75 h 97"/>
                  <a:gd name="T12" fmla="*/ 26 w 44"/>
                  <a:gd name="T13" fmla="*/ 82 h 97"/>
                  <a:gd name="T14" fmla="*/ 26 w 44"/>
                  <a:gd name="T15" fmla="*/ 86 h 97"/>
                  <a:gd name="T16" fmla="*/ 29 w 44"/>
                  <a:gd name="T17" fmla="*/ 86 h 97"/>
                  <a:gd name="T18" fmla="*/ 33 w 44"/>
                  <a:gd name="T19" fmla="*/ 86 h 97"/>
                  <a:gd name="T20" fmla="*/ 33 w 44"/>
                  <a:gd name="T21" fmla="*/ 86 h 97"/>
                  <a:gd name="T22" fmla="*/ 37 w 44"/>
                  <a:gd name="T23" fmla="*/ 86 h 97"/>
                  <a:gd name="T24" fmla="*/ 41 w 44"/>
                  <a:gd name="T25" fmla="*/ 86 h 97"/>
                  <a:gd name="T26" fmla="*/ 41 w 44"/>
                  <a:gd name="T27" fmla="*/ 82 h 97"/>
                  <a:gd name="T28" fmla="*/ 44 w 44"/>
                  <a:gd name="T29" fmla="*/ 82 h 97"/>
                  <a:gd name="T30" fmla="*/ 41 w 44"/>
                  <a:gd name="T31" fmla="*/ 90 h 97"/>
                  <a:gd name="T32" fmla="*/ 37 w 44"/>
                  <a:gd name="T33" fmla="*/ 93 h 97"/>
                  <a:gd name="T34" fmla="*/ 33 w 44"/>
                  <a:gd name="T35" fmla="*/ 97 h 97"/>
                  <a:gd name="T36" fmla="*/ 26 w 44"/>
                  <a:gd name="T37" fmla="*/ 97 h 97"/>
                  <a:gd name="T38" fmla="*/ 22 w 44"/>
                  <a:gd name="T39" fmla="*/ 97 h 97"/>
                  <a:gd name="T40" fmla="*/ 18 w 44"/>
                  <a:gd name="T41" fmla="*/ 97 h 97"/>
                  <a:gd name="T42" fmla="*/ 15 w 44"/>
                  <a:gd name="T43" fmla="*/ 93 h 97"/>
                  <a:gd name="T44" fmla="*/ 15 w 44"/>
                  <a:gd name="T45" fmla="*/ 90 h 97"/>
                  <a:gd name="T46" fmla="*/ 11 w 44"/>
                  <a:gd name="T47" fmla="*/ 86 h 97"/>
                  <a:gd name="T48" fmla="*/ 11 w 44"/>
                  <a:gd name="T49" fmla="*/ 78 h 97"/>
                  <a:gd name="T50" fmla="*/ 11 w 44"/>
                  <a:gd name="T51" fmla="*/ 26 h 97"/>
                  <a:gd name="T52" fmla="*/ 0 w 44"/>
                  <a:gd name="T53" fmla="*/ 26 h 97"/>
                  <a:gd name="T54" fmla="*/ 0 w 44"/>
                  <a:gd name="T55" fmla="*/ 26 h 97"/>
                  <a:gd name="T56" fmla="*/ 3 w 44"/>
                  <a:gd name="T57" fmla="*/ 22 h 97"/>
                  <a:gd name="T58" fmla="*/ 7 w 44"/>
                  <a:gd name="T59" fmla="*/ 19 h 97"/>
                  <a:gd name="T60" fmla="*/ 15 w 44"/>
                  <a:gd name="T61" fmla="*/ 15 h 97"/>
                  <a:gd name="T62" fmla="*/ 18 w 44"/>
                  <a:gd name="T63" fmla="*/ 11 h 97"/>
                  <a:gd name="T64" fmla="*/ 18 w 44"/>
                  <a:gd name="T65" fmla="*/ 4 h 97"/>
                  <a:gd name="T66" fmla="*/ 22 w 44"/>
                  <a:gd name="T67" fmla="*/ 0 h 97"/>
                  <a:gd name="T68" fmla="*/ 26 w 44"/>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4"/>
                  <a:gd name="T106" fmla="*/ 0 h 97"/>
                  <a:gd name="T107" fmla="*/ 44 w 44"/>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4" h="97">
                    <a:moveTo>
                      <a:pt x="26" y="0"/>
                    </a:moveTo>
                    <a:lnTo>
                      <a:pt x="26" y="22"/>
                    </a:lnTo>
                    <a:lnTo>
                      <a:pt x="41" y="22"/>
                    </a:lnTo>
                    <a:lnTo>
                      <a:pt x="41" y="26"/>
                    </a:lnTo>
                    <a:lnTo>
                      <a:pt x="26" y="26"/>
                    </a:lnTo>
                    <a:lnTo>
                      <a:pt x="26" y="75"/>
                    </a:lnTo>
                    <a:lnTo>
                      <a:pt x="26" y="82"/>
                    </a:lnTo>
                    <a:lnTo>
                      <a:pt x="26" y="86"/>
                    </a:lnTo>
                    <a:lnTo>
                      <a:pt x="29" y="86"/>
                    </a:lnTo>
                    <a:lnTo>
                      <a:pt x="33" y="86"/>
                    </a:lnTo>
                    <a:lnTo>
                      <a:pt x="37" y="86"/>
                    </a:lnTo>
                    <a:lnTo>
                      <a:pt x="41" y="86"/>
                    </a:lnTo>
                    <a:lnTo>
                      <a:pt x="41" y="82"/>
                    </a:lnTo>
                    <a:lnTo>
                      <a:pt x="44" y="82"/>
                    </a:lnTo>
                    <a:lnTo>
                      <a:pt x="41" y="90"/>
                    </a:lnTo>
                    <a:lnTo>
                      <a:pt x="37" y="93"/>
                    </a:lnTo>
                    <a:lnTo>
                      <a:pt x="33" y="97"/>
                    </a:lnTo>
                    <a:lnTo>
                      <a:pt x="26" y="97"/>
                    </a:lnTo>
                    <a:lnTo>
                      <a:pt x="22" y="97"/>
                    </a:lnTo>
                    <a:lnTo>
                      <a:pt x="18" y="97"/>
                    </a:lnTo>
                    <a:lnTo>
                      <a:pt x="15" y="93"/>
                    </a:lnTo>
                    <a:lnTo>
                      <a:pt x="15" y="90"/>
                    </a:lnTo>
                    <a:lnTo>
                      <a:pt x="11" y="86"/>
                    </a:lnTo>
                    <a:lnTo>
                      <a:pt x="11" y="78"/>
                    </a:lnTo>
                    <a:lnTo>
                      <a:pt x="11" y="26"/>
                    </a:lnTo>
                    <a:lnTo>
                      <a:pt x="0" y="26"/>
                    </a:lnTo>
                    <a:lnTo>
                      <a:pt x="3" y="22"/>
                    </a:lnTo>
                    <a:lnTo>
                      <a:pt x="7" y="19"/>
                    </a:lnTo>
                    <a:lnTo>
                      <a:pt x="15" y="15"/>
                    </a:lnTo>
                    <a:lnTo>
                      <a:pt x="18" y="11"/>
                    </a:lnTo>
                    <a:lnTo>
                      <a:pt x="18" y="4"/>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084" name="Freeform 15"/>
              <p:cNvSpPr>
                <a:spLocks noEditPoints="1"/>
              </p:cNvSpPr>
              <p:nvPr/>
            </p:nvSpPr>
            <p:spPr bwMode="auto">
              <a:xfrm>
                <a:off x="1153" y="1079"/>
                <a:ext cx="33" cy="116"/>
              </a:xfrm>
              <a:custGeom>
                <a:avLst/>
                <a:gdLst>
                  <a:gd name="T0" fmla="*/ 15 w 33"/>
                  <a:gd name="T1" fmla="*/ 0 h 116"/>
                  <a:gd name="T2" fmla="*/ 19 w 33"/>
                  <a:gd name="T3" fmla="*/ 0 h 116"/>
                  <a:gd name="T4" fmla="*/ 22 w 33"/>
                  <a:gd name="T5" fmla="*/ 4 h 116"/>
                  <a:gd name="T6" fmla="*/ 26 w 33"/>
                  <a:gd name="T7" fmla="*/ 8 h 116"/>
                  <a:gd name="T8" fmla="*/ 26 w 33"/>
                  <a:gd name="T9" fmla="*/ 11 h 116"/>
                  <a:gd name="T10" fmla="*/ 26 w 33"/>
                  <a:gd name="T11" fmla="*/ 15 h 116"/>
                  <a:gd name="T12" fmla="*/ 22 w 33"/>
                  <a:gd name="T13" fmla="*/ 15 h 116"/>
                  <a:gd name="T14" fmla="*/ 19 w 33"/>
                  <a:gd name="T15" fmla="*/ 19 h 116"/>
                  <a:gd name="T16" fmla="*/ 15 w 33"/>
                  <a:gd name="T17" fmla="*/ 19 h 116"/>
                  <a:gd name="T18" fmla="*/ 11 w 33"/>
                  <a:gd name="T19" fmla="*/ 19 h 116"/>
                  <a:gd name="T20" fmla="*/ 11 w 33"/>
                  <a:gd name="T21" fmla="*/ 15 h 116"/>
                  <a:gd name="T22" fmla="*/ 7 w 33"/>
                  <a:gd name="T23" fmla="*/ 15 h 116"/>
                  <a:gd name="T24" fmla="*/ 7 w 33"/>
                  <a:gd name="T25" fmla="*/ 11 h 116"/>
                  <a:gd name="T26" fmla="*/ 7 w 33"/>
                  <a:gd name="T27" fmla="*/ 8 h 116"/>
                  <a:gd name="T28" fmla="*/ 11 w 33"/>
                  <a:gd name="T29" fmla="*/ 4 h 116"/>
                  <a:gd name="T30" fmla="*/ 11 w 33"/>
                  <a:gd name="T31" fmla="*/ 0 h 116"/>
                  <a:gd name="T32" fmla="*/ 15 w 33"/>
                  <a:gd name="T33" fmla="*/ 0 h 116"/>
                  <a:gd name="T34" fmla="*/ 22 w 33"/>
                  <a:gd name="T35" fmla="*/ 41 h 116"/>
                  <a:gd name="T36" fmla="*/ 22 w 33"/>
                  <a:gd name="T37" fmla="*/ 97 h 116"/>
                  <a:gd name="T38" fmla="*/ 22 w 33"/>
                  <a:gd name="T39" fmla="*/ 105 h 116"/>
                  <a:gd name="T40" fmla="*/ 26 w 33"/>
                  <a:gd name="T41" fmla="*/ 109 h 116"/>
                  <a:gd name="T42" fmla="*/ 26 w 33"/>
                  <a:gd name="T43" fmla="*/ 109 h 116"/>
                  <a:gd name="T44" fmla="*/ 26 w 33"/>
                  <a:gd name="T45" fmla="*/ 112 h 116"/>
                  <a:gd name="T46" fmla="*/ 30 w 33"/>
                  <a:gd name="T47" fmla="*/ 112 h 116"/>
                  <a:gd name="T48" fmla="*/ 33 w 33"/>
                  <a:gd name="T49" fmla="*/ 112 h 116"/>
                  <a:gd name="T50" fmla="*/ 33 w 33"/>
                  <a:gd name="T51" fmla="*/ 116 h 116"/>
                  <a:gd name="T52" fmla="*/ 0 w 33"/>
                  <a:gd name="T53" fmla="*/ 116 h 116"/>
                  <a:gd name="T54" fmla="*/ 0 w 33"/>
                  <a:gd name="T55" fmla="*/ 112 h 116"/>
                  <a:gd name="T56" fmla="*/ 4 w 33"/>
                  <a:gd name="T57" fmla="*/ 112 h 116"/>
                  <a:gd name="T58" fmla="*/ 7 w 33"/>
                  <a:gd name="T59" fmla="*/ 112 h 116"/>
                  <a:gd name="T60" fmla="*/ 7 w 33"/>
                  <a:gd name="T61" fmla="*/ 109 h 116"/>
                  <a:gd name="T62" fmla="*/ 7 w 33"/>
                  <a:gd name="T63" fmla="*/ 109 h 116"/>
                  <a:gd name="T64" fmla="*/ 11 w 33"/>
                  <a:gd name="T65" fmla="*/ 105 h 116"/>
                  <a:gd name="T66" fmla="*/ 11 w 33"/>
                  <a:gd name="T67" fmla="*/ 97 h 116"/>
                  <a:gd name="T68" fmla="*/ 11 w 33"/>
                  <a:gd name="T69" fmla="*/ 71 h 116"/>
                  <a:gd name="T70" fmla="*/ 11 w 33"/>
                  <a:gd name="T71" fmla="*/ 60 h 116"/>
                  <a:gd name="T72" fmla="*/ 11 w 33"/>
                  <a:gd name="T73" fmla="*/ 53 h 116"/>
                  <a:gd name="T74" fmla="*/ 7 w 33"/>
                  <a:gd name="T75" fmla="*/ 53 h 116"/>
                  <a:gd name="T76" fmla="*/ 7 w 33"/>
                  <a:gd name="T77" fmla="*/ 49 h 116"/>
                  <a:gd name="T78" fmla="*/ 7 w 33"/>
                  <a:gd name="T79" fmla="*/ 49 h 116"/>
                  <a:gd name="T80" fmla="*/ 4 w 33"/>
                  <a:gd name="T81" fmla="*/ 49 h 116"/>
                  <a:gd name="T82" fmla="*/ 4 w 33"/>
                  <a:gd name="T83" fmla="*/ 49 h 116"/>
                  <a:gd name="T84" fmla="*/ 0 w 33"/>
                  <a:gd name="T85" fmla="*/ 49 h 116"/>
                  <a:gd name="T86" fmla="*/ 0 w 33"/>
                  <a:gd name="T87" fmla="*/ 49 h 116"/>
                  <a:gd name="T88" fmla="*/ 22 w 33"/>
                  <a:gd name="T89" fmla="*/ 41 h 116"/>
                  <a:gd name="T90" fmla="*/ 22 w 33"/>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
                  <a:gd name="T139" fmla="*/ 0 h 116"/>
                  <a:gd name="T140" fmla="*/ 33 w 33"/>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 h="116">
                    <a:moveTo>
                      <a:pt x="15" y="0"/>
                    </a:moveTo>
                    <a:lnTo>
                      <a:pt x="19" y="0"/>
                    </a:lnTo>
                    <a:lnTo>
                      <a:pt x="22" y="4"/>
                    </a:lnTo>
                    <a:lnTo>
                      <a:pt x="26" y="8"/>
                    </a:lnTo>
                    <a:lnTo>
                      <a:pt x="26" y="11"/>
                    </a:lnTo>
                    <a:lnTo>
                      <a:pt x="26" y="15"/>
                    </a:lnTo>
                    <a:lnTo>
                      <a:pt x="22" y="15"/>
                    </a:lnTo>
                    <a:lnTo>
                      <a:pt x="19" y="19"/>
                    </a:lnTo>
                    <a:lnTo>
                      <a:pt x="15" y="19"/>
                    </a:lnTo>
                    <a:lnTo>
                      <a:pt x="11" y="19"/>
                    </a:lnTo>
                    <a:lnTo>
                      <a:pt x="11" y="15"/>
                    </a:lnTo>
                    <a:lnTo>
                      <a:pt x="7" y="15"/>
                    </a:lnTo>
                    <a:lnTo>
                      <a:pt x="7" y="11"/>
                    </a:lnTo>
                    <a:lnTo>
                      <a:pt x="7" y="8"/>
                    </a:lnTo>
                    <a:lnTo>
                      <a:pt x="11" y="4"/>
                    </a:lnTo>
                    <a:lnTo>
                      <a:pt x="11" y="0"/>
                    </a:lnTo>
                    <a:lnTo>
                      <a:pt x="15" y="0"/>
                    </a:lnTo>
                    <a:close/>
                    <a:moveTo>
                      <a:pt x="22" y="41"/>
                    </a:moveTo>
                    <a:lnTo>
                      <a:pt x="22" y="97"/>
                    </a:lnTo>
                    <a:lnTo>
                      <a:pt x="22" y="105"/>
                    </a:lnTo>
                    <a:lnTo>
                      <a:pt x="26" y="109"/>
                    </a:lnTo>
                    <a:lnTo>
                      <a:pt x="26" y="112"/>
                    </a:lnTo>
                    <a:lnTo>
                      <a:pt x="30" y="112"/>
                    </a:lnTo>
                    <a:lnTo>
                      <a:pt x="33" y="112"/>
                    </a:lnTo>
                    <a:lnTo>
                      <a:pt x="33" y="116"/>
                    </a:lnTo>
                    <a:lnTo>
                      <a:pt x="0" y="116"/>
                    </a:lnTo>
                    <a:lnTo>
                      <a:pt x="0" y="112"/>
                    </a:lnTo>
                    <a:lnTo>
                      <a:pt x="4" y="112"/>
                    </a:lnTo>
                    <a:lnTo>
                      <a:pt x="7" y="112"/>
                    </a:lnTo>
                    <a:lnTo>
                      <a:pt x="7" y="109"/>
                    </a:lnTo>
                    <a:lnTo>
                      <a:pt x="11" y="105"/>
                    </a:lnTo>
                    <a:lnTo>
                      <a:pt x="11" y="97"/>
                    </a:lnTo>
                    <a:lnTo>
                      <a:pt x="11" y="71"/>
                    </a:lnTo>
                    <a:lnTo>
                      <a:pt x="11" y="60"/>
                    </a:lnTo>
                    <a:lnTo>
                      <a:pt x="11" y="53"/>
                    </a:lnTo>
                    <a:lnTo>
                      <a:pt x="7" y="53"/>
                    </a:lnTo>
                    <a:lnTo>
                      <a:pt x="7" y="49"/>
                    </a:lnTo>
                    <a:lnTo>
                      <a:pt x="4" y="49"/>
                    </a:lnTo>
                    <a:lnTo>
                      <a:pt x="0" y="49"/>
                    </a:lnTo>
                    <a:lnTo>
                      <a:pt x="22" y="41"/>
                    </a:lnTo>
                    <a:close/>
                  </a:path>
                </a:pathLst>
              </a:custGeom>
              <a:solidFill>
                <a:srgbClr val="000000"/>
              </a:solidFill>
              <a:ln w="0">
                <a:solidFill>
                  <a:srgbClr val="000000"/>
                </a:solidFill>
                <a:round/>
                <a:headEnd/>
                <a:tailEnd/>
              </a:ln>
            </p:spPr>
            <p:txBody>
              <a:bodyPr/>
              <a:lstStyle/>
              <a:p>
                <a:endParaRPr lang="en-US"/>
              </a:p>
            </p:txBody>
          </p:sp>
          <p:sp>
            <p:nvSpPr>
              <p:cNvPr id="33085" name="Freeform 16"/>
              <p:cNvSpPr>
                <a:spLocks/>
              </p:cNvSpPr>
              <p:nvPr/>
            </p:nvSpPr>
            <p:spPr bwMode="auto">
              <a:xfrm>
                <a:off x="1198" y="1120"/>
                <a:ext cx="59" cy="75"/>
              </a:xfrm>
              <a:custGeom>
                <a:avLst/>
                <a:gdLst>
                  <a:gd name="T0" fmla="*/ 59 w 59"/>
                  <a:gd name="T1" fmla="*/ 45 h 75"/>
                  <a:gd name="T2" fmla="*/ 56 w 59"/>
                  <a:gd name="T3" fmla="*/ 56 h 75"/>
                  <a:gd name="T4" fmla="*/ 48 w 59"/>
                  <a:gd name="T5" fmla="*/ 68 h 75"/>
                  <a:gd name="T6" fmla="*/ 41 w 59"/>
                  <a:gd name="T7" fmla="*/ 75 h 75"/>
                  <a:gd name="T8" fmla="*/ 30 w 59"/>
                  <a:gd name="T9" fmla="*/ 75 h 75"/>
                  <a:gd name="T10" fmla="*/ 18 w 59"/>
                  <a:gd name="T11" fmla="*/ 71 h 75"/>
                  <a:gd name="T12" fmla="*/ 7 w 59"/>
                  <a:gd name="T13" fmla="*/ 64 h 75"/>
                  <a:gd name="T14" fmla="*/ 3 w 59"/>
                  <a:gd name="T15" fmla="*/ 56 h 75"/>
                  <a:gd name="T16" fmla="*/ 0 w 59"/>
                  <a:gd name="T17" fmla="*/ 49 h 75"/>
                  <a:gd name="T18" fmla="*/ 0 w 59"/>
                  <a:gd name="T19" fmla="*/ 38 h 75"/>
                  <a:gd name="T20" fmla="*/ 0 w 59"/>
                  <a:gd name="T21" fmla="*/ 26 h 75"/>
                  <a:gd name="T22" fmla="*/ 3 w 59"/>
                  <a:gd name="T23" fmla="*/ 19 h 75"/>
                  <a:gd name="T24" fmla="*/ 11 w 59"/>
                  <a:gd name="T25" fmla="*/ 8 h 75"/>
                  <a:gd name="T26" fmla="*/ 18 w 59"/>
                  <a:gd name="T27" fmla="*/ 0 h 75"/>
                  <a:gd name="T28" fmla="*/ 33 w 59"/>
                  <a:gd name="T29" fmla="*/ 0 h 75"/>
                  <a:gd name="T30" fmla="*/ 44 w 59"/>
                  <a:gd name="T31" fmla="*/ 0 h 75"/>
                  <a:gd name="T32" fmla="*/ 52 w 59"/>
                  <a:gd name="T33" fmla="*/ 4 h 75"/>
                  <a:gd name="T34" fmla="*/ 56 w 59"/>
                  <a:gd name="T35" fmla="*/ 12 h 75"/>
                  <a:gd name="T36" fmla="*/ 56 w 59"/>
                  <a:gd name="T37" fmla="*/ 15 h 75"/>
                  <a:gd name="T38" fmla="*/ 56 w 59"/>
                  <a:gd name="T39" fmla="*/ 19 h 75"/>
                  <a:gd name="T40" fmla="*/ 56 w 59"/>
                  <a:gd name="T41" fmla="*/ 19 h 75"/>
                  <a:gd name="T42" fmla="*/ 52 w 59"/>
                  <a:gd name="T43" fmla="*/ 23 h 75"/>
                  <a:gd name="T44" fmla="*/ 52 w 59"/>
                  <a:gd name="T45" fmla="*/ 23 h 75"/>
                  <a:gd name="T46" fmla="*/ 48 w 59"/>
                  <a:gd name="T47" fmla="*/ 23 h 75"/>
                  <a:gd name="T48" fmla="*/ 44 w 59"/>
                  <a:gd name="T49" fmla="*/ 19 h 75"/>
                  <a:gd name="T50" fmla="*/ 41 w 59"/>
                  <a:gd name="T51" fmla="*/ 19 h 75"/>
                  <a:gd name="T52" fmla="*/ 41 w 59"/>
                  <a:gd name="T53" fmla="*/ 12 h 75"/>
                  <a:gd name="T54" fmla="*/ 41 w 59"/>
                  <a:gd name="T55" fmla="*/ 8 h 75"/>
                  <a:gd name="T56" fmla="*/ 37 w 59"/>
                  <a:gd name="T57" fmla="*/ 8 h 75"/>
                  <a:gd name="T58" fmla="*/ 37 w 59"/>
                  <a:gd name="T59" fmla="*/ 4 h 75"/>
                  <a:gd name="T60" fmla="*/ 30 w 59"/>
                  <a:gd name="T61" fmla="*/ 4 h 75"/>
                  <a:gd name="T62" fmla="*/ 26 w 59"/>
                  <a:gd name="T63" fmla="*/ 4 h 75"/>
                  <a:gd name="T64" fmla="*/ 18 w 59"/>
                  <a:gd name="T65" fmla="*/ 8 h 75"/>
                  <a:gd name="T66" fmla="*/ 15 w 59"/>
                  <a:gd name="T67" fmla="*/ 19 h 75"/>
                  <a:gd name="T68" fmla="*/ 15 w 59"/>
                  <a:gd name="T69" fmla="*/ 30 h 75"/>
                  <a:gd name="T70" fmla="*/ 15 w 59"/>
                  <a:gd name="T71" fmla="*/ 41 h 75"/>
                  <a:gd name="T72" fmla="*/ 18 w 59"/>
                  <a:gd name="T73" fmla="*/ 53 h 75"/>
                  <a:gd name="T74" fmla="*/ 26 w 59"/>
                  <a:gd name="T75" fmla="*/ 60 h 75"/>
                  <a:gd name="T76" fmla="*/ 37 w 59"/>
                  <a:gd name="T77" fmla="*/ 60 h 75"/>
                  <a:gd name="T78" fmla="*/ 44 w 59"/>
                  <a:gd name="T79" fmla="*/ 60 h 75"/>
                  <a:gd name="T80" fmla="*/ 52 w 59"/>
                  <a:gd name="T81" fmla="*/ 56 h 75"/>
                  <a:gd name="T82" fmla="*/ 56 w 59"/>
                  <a:gd name="T83" fmla="*/ 53 h 75"/>
                  <a:gd name="T84" fmla="*/ 59 w 59"/>
                  <a:gd name="T85" fmla="*/ 41 h 75"/>
                  <a:gd name="T86" fmla="*/ 59 w 59"/>
                  <a:gd name="T87" fmla="*/ 45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9"/>
                  <a:gd name="T133" fmla="*/ 0 h 75"/>
                  <a:gd name="T134" fmla="*/ 59 w 59"/>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9" h="75">
                    <a:moveTo>
                      <a:pt x="59" y="45"/>
                    </a:moveTo>
                    <a:lnTo>
                      <a:pt x="56" y="56"/>
                    </a:lnTo>
                    <a:lnTo>
                      <a:pt x="48" y="68"/>
                    </a:lnTo>
                    <a:lnTo>
                      <a:pt x="41" y="75"/>
                    </a:lnTo>
                    <a:lnTo>
                      <a:pt x="30" y="75"/>
                    </a:lnTo>
                    <a:lnTo>
                      <a:pt x="18" y="71"/>
                    </a:lnTo>
                    <a:lnTo>
                      <a:pt x="7" y="64"/>
                    </a:lnTo>
                    <a:lnTo>
                      <a:pt x="3" y="56"/>
                    </a:lnTo>
                    <a:lnTo>
                      <a:pt x="0" y="49"/>
                    </a:lnTo>
                    <a:lnTo>
                      <a:pt x="0" y="38"/>
                    </a:lnTo>
                    <a:lnTo>
                      <a:pt x="0" y="26"/>
                    </a:lnTo>
                    <a:lnTo>
                      <a:pt x="3" y="19"/>
                    </a:lnTo>
                    <a:lnTo>
                      <a:pt x="11" y="8"/>
                    </a:lnTo>
                    <a:lnTo>
                      <a:pt x="18" y="0"/>
                    </a:lnTo>
                    <a:lnTo>
                      <a:pt x="33" y="0"/>
                    </a:lnTo>
                    <a:lnTo>
                      <a:pt x="44" y="0"/>
                    </a:lnTo>
                    <a:lnTo>
                      <a:pt x="52" y="4"/>
                    </a:lnTo>
                    <a:lnTo>
                      <a:pt x="56" y="12"/>
                    </a:lnTo>
                    <a:lnTo>
                      <a:pt x="56" y="15"/>
                    </a:lnTo>
                    <a:lnTo>
                      <a:pt x="56" y="19"/>
                    </a:lnTo>
                    <a:lnTo>
                      <a:pt x="52" y="23"/>
                    </a:lnTo>
                    <a:lnTo>
                      <a:pt x="48" y="23"/>
                    </a:lnTo>
                    <a:lnTo>
                      <a:pt x="44" y="19"/>
                    </a:lnTo>
                    <a:lnTo>
                      <a:pt x="41" y="19"/>
                    </a:lnTo>
                    <a:lnTo>
                      <a:pt x="41" y="12"/>
                    </a:lnTo>
                    <a:lnTo>
                      <a:pt x="41" y="8"/>
                    </a:lnTo>
                    <a:lnTo>
                      <a:pt x="37" y="8"/>
                    </a:lnTo>
                    <a:lnTo>
                      <a:pt x="37" y="4"/>
                    </a:lnTo>
                    <a:lnTo>
                      <a:pt x="30" y="4"/>
                    </a:lnTo>
                    <a:lnTo>
                      <a:pt x="26" y="4"/>
                    </a:lnTo>
                    <a:lnTo>
                      <a:pt x="18" y="8"/>
                    </a:lnTo>
                    <a:lnTo>
                      <a:pt x="15" y="19"/>
                    </a:lnTo>
                    <a:lnTo>
                      <a:pt x="15" y="30"/>
                    </a:lnTo>
                    <a:lnTo>
                      <a:pt x="15" y="41"/>
                    </a:lnTo>
                    <a:lnTo>
                      <a:pt x="18" y="53"/>
                    </a:lnTo>
                    <a:lnTo>
                      <a:pt x="26" y="60"/>
                    </a:lnTo>
                    <a:lnTo>
                      <a:pt x="37" y="60"/>
                    </a:lnTo>
                    <a:lnTo>
                      <a:pt x="44" y="60"/>
                    </a:lnTo>
                    <a:lnTo>
                      <a:pt x="52" y="56"/>
                    </a:lnTo>
                    <a:lnTo>
                      <a:pt x="56" y="53"/>
                    </a:lnTo>
                    <a:lnTo>
                      <a:pt x="59" y="41"/>
                    </a:lnTo>
                    <a:lnTo>
                      <a:pt x="59" y="45"/>
                    </a:lnTo>
                    <a:close/>
                  </a:path>
                </a:pathLst>
              </a:custGeom>
              <a:solidFill>
                <a:srgbClr val="000000"/>
              </a:solidFill>
              <a:ln w="0">
                <a:solidFill>
                  <a:srgbClr val="000000"/>
                </a:solidFill>
                <a:round/>
                <a:headEnd/>
                <a:tailEnd/>
              </a:ln>
            </p:spPr>
            <p:txBody>
              <a:bodyPr/>
              <a:lstStyle/>
              <a:p>
                <a:endParaRPr lang="en-US"/>
              </a:p>
            </p:txBody>
          </p:sp>
          <p:sp>
            <p:nvSpPr>
              <p:cNvPr id="33086" name="Freeform 17"/>
              <p:cNvSpPr>
                <a:spLocks noEditPoints="1"/>
              </p:cNvSpPr>
              <p:nvPr/>
            </p:nvSpPr>
            <p:spPr bwMode="auto">
              <a:xfrm>
                <a:off x="1310" y="1083"/>
                <a:ext cx="112" cy="112"/>
              </a:xfrm>
              <a:custGeom>
                <a:avLst/>
                <a:gdLst>
                  <a:gd name="T0" fmla="*/ 112 w 112"/>
                  <a:gd name="T1" fmla="*/ 112 h 112"/>
                  <a:gd name="T2" fmla="*/ 82 w 112"/>
                  <a:gd name="T3" fmla="*/ 112 h 112"/>
                  <a:gd name="T4" fmla="*/ 41 w 112"/>
                  <a:gd name="T5" fmla="*/ 60 h 112"/>
                  <a:gd name="T6" fmla="*/ 37 w 112"/>
                  <a:gd name="T7" fmla="*/ 60 h 112"/>
                  <a:gd name="T8" fmla="*/ 37 w 112"/>
                  <a:gd name="T9" fmla="*/ 60 h 112"/>
                  <a:gd name="T10" fmla="*/ 33 w 112"/>
                  <a:gd name="T11" fmla="*/ 60 h 112"/>
                  <a:gd name="T12" fmla="*/ 33 w 112"/>
                  <a:gd name="T13" fmla="*/ 60 h 112"/>
                  <a:gd name="T14" fmla="*/ 33 w 112"/>
                  <a:gd name="T15" fmla="*/ 60 h 112"/>
                  <a:gd name="T16" fmla="*/ 29 w 112"/>
                  <a:gd name="T17" fmla="*/ 60 h 112"/>
                  <a:gd name="T18" fmla="*/ 29 w 112"/>
                  <a:gd name="T19" fmla="*/ 93 h 112"/>
                  <a:gd name="T20" fmla="*/ 29 w 112"/>
                  <a:gd name="T21" fmla="*/ 101 h 112"/>
                  <a:gd name="T22" fmla="*/ 33 w 112"/>
                  <a:gd name="T23" fmla="*/ 105 h 112"/>
                  <a:gd name="T24" fmla="*/ 37 w 112"/>
                  <a:gd name="T25" fmla="*/ 108 h 112"/>
                  <a:gd name="T26" fmla="*/ 41 w 112"/>
                  <a:gd name="T27" fmla="*/ 108 h 112"/>
                  <a:gd name="T28" fmla="*/ 44 w 112"/>
                  <a:gd name="T29" fmla="*/ 108 h 112"/>
                  <a:gd name="T30" fmla="*/ 44 w 112"/>
                  <a:gd name="T31" fmla="*/ 112 h 112"/>
                  <a:gd name="T32" fmla="*/ 0 w 112"/>
                  <a:gd name="T33" fmla="*/ 112 h 112"/>
                  <a:gd name="T34" fmla="*/ 0 w 112"/>
                  <a:gd name="T35" fmla="*/ 108 h 112"/>
                  <a:gd name="T36" fmla="*/ 3 w 112"/>
                  <a:gd name="T37" fmla="*/ 108 h 112"/>
                  <a:gd name="T38" fmla="*/ 11 w 112"/>
                  <a:gd name="T39" fmla="*/ 108 h 112"/>
                  <a:gd name="T40" fmla="*/ 15 w 112"/>
                  <a:gd name="T41" fmla="*/ 105 h 112"/>
                  <a:gd name="T42" fmla="*/ 15 w 112"/>
                  <a:gd name="T43" fmla="*/ 101 h 112"/>
                  <a:gd name="T44" fmla="*/ 15 w 112"/>
                  <a:gd name="T45" fmla="*/ 93 h 112"/>
                  <a:gd name="T46" fmla="*/ 15 w 112"/>
                  <a:gd name="T47" fmla="*/ 19 h 112"/>
                  <a:gd name="T48" fmla="*/ 15 w 112"/>
                  <a:gd name="T49" fmla="*/ 11 h 112"/>
                  <a:gd name="T50" fmla="*/ 15 w 112"/>
                  <a:gd name="T51" fmla="*/ 7 h 112"/>
                  <a:gd name="T52" fmla="*/ 11 w 112"/>
                  <a:gd name="T53" fmla="*/ 4 h 112"/>
                  <a:gd name="T54" fmla="*/ 3 w 112"/>
                  <a:gd name="T55" fmla="*/ 4 h 112"/>
                  <a:gd name="T56" fmla="*/ 0 w 112"/>
                  <a:gd name="T57" fmla="*/ 4 h 112"/>
                  <a:gd name="T58" fmla="*/ 0 w 112"/>
                  <a:gd name="T59" fmla="*/ 0 h 112"/>
                  <a:gd name="T60" fmla="*/ 41 w 112"/>
                  <a:gd name="T61" fmla="*/ 0 h 112"/>
                  <a:gd name="T62" fmla="*/ 56 w 112"/>
                  <a:gd name="T63" fmla="*/ 4 h 112"/>
                  <a:gd name="T64" fmla="*/ 67 w 112"/>
                  <a:gd name="T65" fmla="*/ 4 h 112"/>
                  <a:gd name="T66" fmla="*/ 74 w 112"/>
                  <a:gd name="T67" fmla="*/ 7 h 112"/>
                  <a:gd name="T68" fmla="*/ 78 w 112"/>
                  <a:gd name="T69" fmla="*/ 11 h 112"/>
                  <a:gd name="T70" fmla="*/ 85 w 112"/>
                  <a:gd name="T71" fmla="*/ 19 h 112"/>
                  <a:gd name="T72" fmla="*/ 85 w 112"/>
                  <a:gd name="T73" fmla="*/ 30 h 112"/>
                  <a:gd name="T74" fmla="*/ 82 w 112"/>
                  <a:gd name="T75" fmla="*/ 37 h 112"/>
                  <a:gd name="T76" fmla="*/ 78 w 112"/>
                  <a:gd name="T77" fmla="*/ 45 h 112"/>
                  <a:gd name="T78" fmla="*/ 71 w 112"/>
                  <a:gd name="T79" fmla="*/ 52 h 112"/>
                  <a:gd name="T80" fmla="*/ 59 w 112"/>
                  <a:gd name="T81" fmla="*/ 56 h 112"/>
                  <a:gd name="T82" fmla="*/ 82 w 112"/>
                  <a:gd name="T83" fmla="*/ 90 h 112"/>
                  <a:gd name="T84" fmla="*/ 89 w 112"/>
                  <a:gd name="T85" fmla="*/ 97 h 112"/>
                  <a:gd name="T86" fmla="*/ 97 w 112"/>
                  <a:gd name="T87" fmla="*/ 105 h 112"/>
                  <a:gd name="T88" fmla="*/ 100 w 112"/>
                  <a:gd name="T89" fmla="*/ 108 h 112"/>
                  <a:gd name="T90" fmla="*/ 112 w 112"/>
                  <a:gd name="T91" fmla="*/ 108 h 112"/>
                  <a:gd name="T92" fmla="*/ 112 w 112"/>
                  <a:gd name="T93" fmla="*/ 112 h 112"/>
                  <a:gd name="T94" fmla="*/ 29 w 112"/>
                  <a:gd name="T95" fmla="*/ 56 h 112"/>
                  <a:gd name="T96" fmla="*/ 33 w 112"/>
                  <a:gd name="T97" fmla="*/ 56 h 112"/>
                  <a:gd name="T98" fmla="*/ 33 w 112"/>
                  <a:gd name="T99" fmla="*/ 56 h 112"/>
                  <a:gd name="T100" fmla="*/ 33 w 112"/>
                  <a:gd name="T101" fmla="*/ 56 h 112"/>
                  <a:gd name="T102" fmla="*/ 37 w 112"/>
                  <a:gd name="T103" fmla="*/ 56 h 112"/>
                  <a:gd name="T104" fmla="*/ 48 w 112"/>
                  <a:gd name="T105" fmla="*/ 52 h 112"/>
                  <a:gd name="T106" fmla="*/ 59 w 112"/>
                  <a:gd name="T107" fmla="*/ 49 h 112"/>
                  <a:gd name="T108" fmla="*/ 63 w 112"/>
                  <a:gd name="T109" fmla="*/ 41 h 112"/>
                  <a:gd name="T110" fmla="*/ 67 w 112"/>
                  <a:gd name="T111" fmla="*/ 30 h 112"/>
                  <a:gd name="T112" fmla="*/ 63 w 112"/>
                  <a:gd name="T113" fmla="*/ 22 h 112"/>
                  <a:gd name="T114" fmla="*/ 59 w 112"/>
                  <a:gd name="T115" fmla="*/ 15 h 112"/>
                  <a:gd name="T116" fmla="*/ 52 w 112"/>
                  <a:gd name="T117" fmla="*/ 7 h 112"/>
                  <a:gd name="T118" fmla="*/ 44 w 112"/>
                  <a:gd name="T119" fmla="*/ 7 h 112"/>
                  <a:gd name="T120" fmla="*/ 37 w 112"/>
                  <a:gd name="T121" fmla="*/ 7 h 112"/>
                  <a:gd name="T122" fmla="*/ 29 w 112"/>
                  <a:gd name="T123" fmla="*/ 11 h 112"/>
                  <a:gd name="T124" fmla="*/ 29 w 112"/>
                  <a:gd name="T125" fmla="*/ 56 h 1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2"/>
                  <a:gd name="T190" fmla="*/ 0 h 112"/>
                  <a:gd name="T191" fmla="*/ 112 w 112"/>
                  <a:gd name="T192" fmla="*/ 112 h 1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2" h="112">
                    <a:moveTo>
                      <a:pt x="112" y="112"/>
                    </a:moveTo>
                    <a:lnTo>
                      <a:pt x="82" y="112"/>
                    </a:lnTo>
                    <a:lnTo>
                      <a:pt x="41" y="60"/>
                    </a:lnTo>
                    <a:lnTo>
                      <a:pt x="37" y="60"/>
                    </a:lnTo>
                    <a:lnTo>
                      <a:pt x="33" y="60"/>
                    </a:lnTo>
                    <a:lnTo>
                      <a:pt x="29" y="60"/>
                    </a:lnTo>
                    <a:lnTo>
                      <a:pt x="29" y="93"/>
                    </a:lnTo>
                    <a:lnTo>
                      <a:pt x="29" y="101"/>
                    </a:lnTo>
                    <a:lnTo>
                      <a:pt x="33" y="105"/>
                    </a:lnTo>
                    <a:lnTo>
                      <a:pt x="37" y="108"/>
                    </a:lnTo>
                    <a:lnTo>
                      <a:pt x="41" y="108"/>
                    </a:lnTo>
                    <a:lnTo>
                      <a:pt x="44" y="108"/>
                    </a:lnTo>
                    <a:lnTo>
                      <a:pt x="44" y="112"/>
                    </a:lnTo>
                    <a:lnTo>
                      <a:pt x="0" y="112"/>
                    </a:lnTo>
                    <a:lnTo>
                      <a:pt x="0" y="108"/>
                    </a:lnTo>
                    <a:lnTo>
                      <a:pt x="3" y="108"/>
                    </a:lnTo>
                    <a:lnTo>
                      <a:pt x="11" y="108"/>
                    </a:lnTo>
                    <a:lnTo>
                      <a:pt x="15" y="105"/>
                    </a:lnTo>
                    <a:lnTo>
                      <a:pt x="15" y="101"/>
                    </a:lnTo>
                    <a:lnTo>
                      <a:pt x="15" y="93"/>
                    </a:lnTo>
                    <a:lnTo>
                      <a:pt x="15" y="19"/>
                    </a:lnTo>
                    <a:lnTo>
                      <a:pt x="15" y="11"/>
                    </a:lnTo>
                    <a:lnTo>
                      <a:pt x="15" y="7"/>
                    </a:lnTo>
                    <a:lnTo>
                      <a:pt x="11" y="4"/>
                    </a:lnTo>
                    <a:lnTo>
                      <a:pt x="3" y="4"/>
                    </a:lnTo>
                    <a:lnTo>
                      <a:pt x="0" y="4"/>
                    </a:lnTo>
                    <a:lnTo>
                      <a:pt x="0" y="0"/>
                    </a:lnTo>
                    <a:lnTo>
                      <a:pt x="41" y="0"/>
                    </a:lnTo>
                    <a:lnTo>
                      <a:pt x="56" y="4"/>
                    </a:lnTo>
                    <a:lnTo>
                      <a:pt x="67" y="4"/>
                    </a:lnTo>
                    <a:lnTo>
                      <a:pt x="74" y="7"/>
                    </a:lnTo>
                    <a:lnTo>
                      <a:pt x="78" y="11"/>
                    </a:lnTo>
                    <a:lnTo>
                      <a:pt x="85" y="19"/>
                    </a:lnTo>
                    <a:lnTo>
                      <a:pt x="85" y="30"/>
                    </a:lnTo>
                    <a:lnTo>
                      <a:pt x="82" y="37"/>
                    </a:lnTo>
                    <a:lnTo>
                      <a:pt x="78" y="45"/>
                    </a:lnTo>
                    <a:lnTo>
                      <a:pt x="71" y="52"/>
                    </a:lnTo>
                    <a:lnTo>
                      <a:pt x="59" y="56"/>
                    </a:lnTo>
                    <a:lnTo>
                      <a:pt x="82" y="90"/>
                    </a:lnTo>
                    <a:lnTo>
                      <a:pt x="89" y="97"/>
                    </a:lnTo>
                    <a:lnTo>
                      <a:pt x="97" y="105"/>
                    </a:lnTo>
                    <a:lnTo>
                      <a:pt x="100" y="108"/>
                    </a:lnTo>
                    <a:lnTo>
                      <a:pt x="112" y="108"/>
                    </a:lnTo>
                    <a:lnTo>
                      <a:pt x="112" y="112"/>
                    </a:lnTo>
                    <a:close/>
                    <a:moveTo>
                      <a:pt x="29" y="56"/>
                    </a:moveTo>
                    <a:lnTo>
                      <a:pt x="33" y="56"/>
                    </a:lnTo>
                    <a:lnTo>
                      <a:pt x="37" y="56"/>
                    </a:lnTo>
                    <a:lnTo>
                      <a:pt x="48" y="52"/>
                    </a:lnTo>
                    <a:lnTo>
                      <a:pt x="59" y="49"/>
                    </a:lnTo>
                    <a:lnTo>
                      <a:pt x="63" y="41"/>
                    </a:lnTo>
                    <a:lnTo>
                      <a:pt x="67" y="30"/>
                    </a:lnTo>
                    <a:lnTo>
                      <a:pt x="63" y="22"/>
                    </a:lnTo>
                    <a:lnTo>
                      <a:pt x="59" y="15"/>
                    </a:lnTo>
                    <a:lnTo>
                      <a:pt x="52" y="7"/>
                    </a:lnTo>
                    <a:lnTo>
                      <a:pt x="44" y="7"/>
                    </a:lnTo>
                    <a:lnTo>
                      <a:pt x="37" y="7"/>
                    </a:lnTo>
                    <a:lnTo>
                      <a:pt x="29" y="11"/>
                    </a:lnTo>
                    <a:lnTo>
                      <a:pt x="29" y="56"/>
                    </a:lnTo>
                    <a:close/>
                  </a:path>
                </a:pathLst>
              </a:custGeom>
              <a:solidFill>
                <a:srgbClr val="000000"/>
              </a:solidFill>
              <a:ln w="0">
                <a:solidFill>
                  <a:srgbClr val="000000"/>
                </a:solidFill>
                <a:round/>
                <a:headEnd/>
                <a:tailEnd/>
              </a:ln>
            </p:spPr>
            <p:txBody>
              <a:bodyPr/>
              <a:lstStyle/>
              <a:p>
                <a:endParaRPr lang="en-US"/>
              </a:p>
            </p:txBody>
          </p:sp>
          <p:sp>
            <p:nvSpPr>
              <p:cNvPr id="33087" name="Freeform 18"/>
              <p:cNvSpPr>
                <a:spLocks noEditPoints="1"/>
              </p:cNvSpPr>
              <p:nvPr/>
            </p:nvSpPr>
            <p:spPr bwMode="auto">
              <a:xfrm>
                <a:off x="1422" y="1120"/>
                <a:ext cx="71" cy="75"/>
              </a:xfrm>
              <a:custGeom>
                <a:avLst/>
                <a:gdLst>
                  <a:gd name="T0" fmla="*/ 37 w 71"/>
                  <a:gd name="T1" fmla="*/ 0 h 75"/>
                  <a:gd name="T2" fmla="*/ 44 w 71"/>
                  <a:gd name="T3" fmla="*/ 0 h 75"/>
                  <a:gd name="T4" fmla="*/ 56 w 71"/>
                  <a:gd name="T5" fmla="*/ 4 h 75"/>
                  <a:gd name="T6" fmla="*/ 63 w 71"/>
                  <a:gd name="T7" fmla="*/ 12 h 75"/>
                  <a:gd name="T8" fmla="*/ 67 w 71"/>
                  <a:gd name="T9" fmla="*/ 23 h 75"/>
                  <a:gd name="T10" fmla="*/ 71 w 71"/>
                  <a:gd name="T11" fmla="*/ 34 h 75"/>
                  <a:gd name="T12" fmla="*/ 71 w 71"/>
                  <a:gd name="T13" fmla="*/ 45 h 75"/>
                  <a:gd name="T14" fmla="*/ 67 w 71"/>
                  <a:gd name="T15" fmla="*/ 56 h 75"/>
                  <a:gd name="T16" fmla="*/ 59 w 71"/>
                  <a:gd name="T17" fmla="*/ 64 h 75"/>
                  <a:gd name="T18" fmla="*/ 52 w 71"/>
                  <a:gd name="T19" fmla="*/ 71 h 75"/>
                  <a:gd name="T20" fmla="*/ 44 w 71"/>
                  <a:gd name="T21" fmla="*/ 75 h 75"/>
                  <a:gd name="T22" fmla="*/ 33 w 71"/>
                  <a:gd name="T23" fmla="*/ 75 h 75"/>
                  <a:gd name="T24" fmla="*/ 26 w 71"/>
                  <a:gd name="T25" fmla="*/ 75 h 75"/>
                  <a:gd name="T26" fmla="*/ 15 w 71"/>
                  <a:gd name="T27" fmla="*/ 71 h 75"/>
                  <a:gd name="T28" fmla="*/ 7 w 71"/>
                  <a:gd name="T29" fmla="*/ 64 h 75"/>
                  <a:gd name="T30" fmla="*/ 3 w 71"/>
                  <a:gd name="T31" fmla="*/ 49 h 75"/>
                  <a:gd name="T32" fmla="*/ 0 w 71"/>
                  <a:gd name="T33" fmla="*/ 38 h 75"/>
                  <a:gd name="T34" fmla="*/ 3 w 71"/>
                  <a:gd name="T35" fmla="*/ 26 h 75"/>
                  <a:gd name="T36" fmla="*/ 7 w 71"/>
                  <a:gd name="T37" fmla="*/ 19 h 75"/>
                  <a:gd name="T38" fmla="*/ 11 w 71"/>
                  <a:gd name="T39" fmla="*/ 8 h 75"/>
                  <a:gd name="T40" fmla="*/ 18 w 71"/>
                  <a:gd name="T41" fmla="*/ 4 h 75"/>
                  <a:gd name="T42" fmla="*/ 26 w 71"/>
                  <a:gd name="T43" fmla="*/ 0 h 75"/>
                  <a:gd name="T44" fmla="*/ 37 w 71"/>
                  <a:gd name="T45" fmla="*/ 0 h 75"/>
                  <a:gd name="T46" fmla="*/ 33 w 71"/>
                  <a:gd name="T47" fmla="*/ 4 h 75"/>
                  <a:gd name="T48" fmla="*/ 29 w 71"/>
                  <a:gd name="T49" fmla="*/ 4 h 75"/>
                  <a:gd name="T50" fmla="*/ 26 w 71"/>
                  <a:gd name="T51" fmla="*/ 8 h 75"/>
                  <a:gd name="T52" fmla="*/ 18 w 71"/>
                  <a:gd name="T53" fmla="*/ 12 h 75"/>
                  <a:gd name="T54" fmla="*/ 18 w 71"/>
                  <a:gd name="T55" fmla="*/ 15 h 75"/>
                  <a:gd name="T56" fmla="*/ 15 w 71"/>
                  <a:gd name="T57" fmla="*/ 23 h 75"/>
                  <a:gd name="T58" fmla="*/ 15 w 71"/>
                  <a:gd name="T59" fmla="*/ 30 h 75"/>
                  <a:gd name="T60" fmla="*/ 15 w 71"/>
                  <a:gd name="T61" fmla="*/ 45 h 75"/>
                  <a:gd name="T62" fmla="*/ 22 w 71"/>
                  <a:gd name="T63" fmla="*/ 60 h 75"/>
                  <a:gd name="T64" fmla="*/ 26 w 71"/>
                  <a:gd name="T65" fmla="*/ 64 h 75"/>
                  <a:gd name="T66" fmla="*/ 33 w 71"/>
                  <a:gd name="T67" fmla="*/ 68 h 75"/>
                  <a:gd name="T68" fmla="*/ 37 w 71"/>
                  <a:gd name="T69" fmla="*/ 71 h 75"/>
                  <a:gd name="T70" fmla="*/ 44 w 71"/>
                  <a:gd name="T71" fmla="*/ 68 h 75"/>
                  <a:gd name="T72" fmla="*/ 52 w 71"/>
                  <a:gd name="T73" fmla="*/ 64 h 75"/>
                  <a:gd name="T74" fmla="*/ 56 w 71"/>
                  <a:gd name="T75" fmla="*/ 56 h 75"/>
                  <a:gd name="T76" fmla="*/ 56 w 71"/>
                  <a:gd name="T77" fmla="*/ 41 h 75"/>
                  <a:gd name="T78" fmla="*/ 56 w 71"/>
                  <a:gd name="T79" fmla="*/ 30 h 75"/>
                  <a:gd name="T80" fmla="*/ 52 w 71"/>
                  <a:gd name="T81" fmla="*/ 19 h 75"/>
                  <a:gd name="T82" fmla="*/ 48 w 71"/>
                  <a:gd name="T83" fmla="*/ 12 h 75"/>
                  <a:gd name="T84" fmla="*/ 41 w 71"/>
                  <a:gd name="T85" fmla="*/ 4 h 75"/>
                  <a:gd name="T86" fmla="*/ 33 w 71"/>
                  <a:gd name="T87" fmla="*/ 4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5"/>
                  <a:gd name="T134" fmla="*/ 71 w 71"/>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5">
                    <a:moveTo>
                      <a:pt x="37" y="0"/>
                    </a:moveTo>
                    <a:lnTo>
                      <a:pt x="44" y="0"/>
                    </a:lnTo>
                    <a:lnTo>
                      <a:pt x="56" y="4"/>
                    </a:lnTo>
                    <a:lnTo>
                      <a:pt x="63" y="12"/>
                    </a:lnTo>
                    <a:lnTo>
                      <a:pt x="67" y="23"/>
                    </a:lnTo>
                    <a:lnTo>
                      <a:pt x="71" y="34"/>
                    </a:lnTo>
                    <a:lnTo>
                      <a:pt x="71" y="45"/>
                    </a:lnTo>
                    <a:lnTo>
                      <a:pt x="67" y="56"/>
                    </a:lnTo>
                    <a:lnTo>
                      <a:pt x="59" y="64"/>
                    </a:lnTo>
                    <a:lnTo>
                      <a:pt x="52" y="71"/>
                    </a:lnTo>
                    <a:lnTo>
                      <a:pt x="44" y="75"/>
                    </a:lnTo>
                    <a:lnTo>
                      <a:pt x="33" y="75"/>
                    </a:lnTo>
                    <a:lnTo>
                      <a:pt x="26" y="75"/>
                    </a:lnTo>
                    <a:lnTo>
                      <a:pt x="15" y="71"/>
                    </a:lnTo>
                    <a:lnTo>
                      <a:pt x="7" y="64"/>
                    </a:lnTo>
                    <a:lnTo>
                      <a:pt x="3" y="49"/>
                    </a:lnTo>
                    <a:lnTo>
                      <a:pt x="0" y="38"/>
                    </a:lnTo>
                    <a:lnTo>
                      <a:pt x="3" y="26"/>
                    </a:lnTo>
                    <a:lnTo>
                      <a:pt x="7" y="19"/>
                    </a:lnTo>
                    <a:lnTo>
                      <a:pt x="11" y="8"/>
                    </a:lnTo>
                    <a:lnTo>
                      <a:pt x="18" y="4"/>
                    </a:lnTo>
                    <a:lnTo>
                      <a:pt x="26" y="0"/>
                    </a:lnTo>
                    <a:lnTo>
                      <a:pt x="37" y="0"/>
                    </a:lnTo>
                    <a:close/>
                    <a:moveTo>
                      <a:pt x="33" y="4"/>
                    </a:moveTo>
                    <a:lnTo>
                      <a:pt x="29" y="4"/>
                    </a:lnTo>
                    <a:lnTo>
                      <a:pt x="26" y="8"/>
                    </a:lnTo>
                    <a:lnTo>
                      <a:pt x="18" y="12"/>
                    </a:lnTo>
                    <a:lnTo>
                      <a:pt x="18" y="15"/>
                    </a:lnTo>
                    <a:lnTo>
                      <a:pt x="15" y="23"/>
                    </a:lnTo>
                    <a:lnTo>
                      <a:pt x="15" y="30"/>
                    </a:lnTo>
                    <a:lnTo>
                      <a:pt x="15" y="45"/>
                    </a:lnTo>
                    <a:lnTo>
                      <a:pt x="22" y="60"/>
                    </a:lnTo>
                    <a:lnTo>
                      <a:pt x="26" y="64"/>
                    </a:lnTo>
                    <a:lnTo>
                      <a:pt x="33" y="68"/>
                    </a:lnTo>
                    <a:lnTo>
                      <a:pt x="37" y="71"/>
                    </a:lnTo>
                    <a:lnTo>
                      <a:pt x="44" y="68"/>
                    </a:lnTo>
                    <a:lnTo>
                      <a:pt x="52" y="64"/>
                    </a:lnTo>
                    <a:lnTo>
                      <a:pt x="56" y="56"/>
                    </a:lnTo>
                    <a:lnTo>
                      <a:pt x="56" y="41"/>
                    </a:lnTo>
                    <a:lnTo>
                      <a:pt x="56" y="30"/>
                    </a:lnTo>
                    <a:lnTo>
                      <a:pt x="52" y="19"/>
                    </a:lnTo>
                    <a:lnTo>
                      <a:pt x="48" y="12"/>
                    </a:lnTo>
                    <a:lnTo>
                      <a:pt x="41" y="4"/>
                    </a:lnTo>
                    <a:lnTo>
                      <a:pt x="33" y="4"/>
                    </a:lnTo>
                    <a:close/>
                  </a:path>
                </a:pathLst>
              </a:custGeom>
              <a:solidFill>
                <a:srgbClr val="000000"/>
              </a:solidFill>
              <a:ln w="0">
                <a:solidFill>
                  <a:srgbClr val="000000"/>
                </a:solidFill>
                <a:round/>
                <a:headEnd/>
                <a:tailEnd/>
              </a:ln>
            </p:spPr>
            <p:txBody>
              <a:bodyPr/>
              <a:lstStyle/>
              <a:p>
                <a:endParaRPr lang="en-US"/>
              </a:p>
            </p:txBody>
          </p:sp>
          <p:sp>
            <p:nvSpPr>
              <p:cNvPr id="33088" name="Freeform 19"/>
              <p:cNvSpPr>
                <a:spLocks/>
              </p:cNvSpPr>
              <p:nvPr/>
            </p:nvSpPr>
            <p:spPr bwMode="auto">
              <a:xfrm>
                <a:off x="1507" y="1079"/>
                <a:ext cx="34" cy="116"/>
              </a:xfrm>
              <a:custGeom>
                <a:avLst/>
                <a:gdLst>
                  <a:gd name="T0" fmla="*/ 23 w 34"/>
                  <a:gd name="T1" fmla="*/ 0 h 116"/>
                  <a:gd name="T2" fmla="*/ 23 w 34"/>
                  <a:gd name="T3" fmla="*/ 97 h 116"/>
                  <a:gd name="T4" fmla="*/ 23 w 34"/>
                  <a:gd name="T5" fmla="*/ 105 h 116"/>
                  <a:gd name="T6" fmla="*/ 23 w 34"/>
                  <a:gd name="T7" fmla="*/ 109 h 116"/>
                  <a:gd name="T8" fmla="*/ 23 w 34"/>
                  <a:gd name="T9" fmla="*/ 109 h 116"/>
                  <a:gd name="T10" fmla="*/ 27 w 34"/>
                  <a:gd name="T11" fmla="*/ 112 h 116"/>
                  <a:gd name="T12" fmla="*/ 30 w 34"/>
                  <a:gd name="T13" fmla="*/ 112 h 116"/>
                  <a:gd name="T14" fmla="*/ 34 w 34"/>
                  <a:gd name="T15" fmla="*/ 112 h 116"/>
                  <a:gd name="T16" fmla="*/ 34 w 34"/>
                  <a:gd name="T17" fmla="*/ 116 h 116"/>
                  <a:gd name="T18" fmla="*/ 0 w 34"/>
                  <a:gd name="T19" fmla="*/ 116 h 116"/>
                  <a:gd name="T20" fmla="*/ 0 w 34"/>
                  <a:gd name="T21" fmla="*/ 112 h 116"/>
                  <a:gd name="T22" fmla="*/ 4 w 34"/>
                  <a:gd name="T23" fmla="*/ 112 h 116"/>
                  <a:gd name="T24" fmla="*/ 4 w 34"/>
                  <a:gd name="T25" fmla="*/ 112 h 116"/>
                  <a:gd name="T26" fmla="*/ 8 w 34"/>
                  <a:gd name="T27" fmla="*/ 109 h 116"/>
                  <a:gd name="T28" fmla="*/ 8 w 34"/>
                  <a:gd name="T29" fmla="*/ 109 h 116"/>
                  <a:gd name="T30" fmla="*/ 8 w 34"/>
                  <a:gd name="T31" fmla="*/ 105 h 116"/>
                  <a:gd name="T32" fmla="*/ 8 w 34"/>
                  <a:gd name="T33" fmla="*/ 97 h 116"/>
                  <a:gd name="T34" fmla="*/ 8 w 34"/>
                  <a:gd name="T35" fmla="*/ 30 h 116"/>
                  <a:gd name="T36" fmla="*/ 8 w 34"/>
                  <a:gd name="T37" fmla="*/ 19 h 116"/>
                  <a:gd name="T38" fmla="*/ 8 w 34"/>
                  <a:gd name="T39" fmla="*/ 15 h 116"/>
                  <a:gd name="T40" fmla="*/ 8 w 34"/>
                  <a:gd name="T41" fmla="*/ 11 h 116"/>
                  <a:gd name="T42" fmla="*/ 8 w 34"/>
                  <a:gd name="T43" fmla="*/ 11 h 116"/>
                  <a:gd name="T44" fmla="*/ 4 w 34"/>
                  <a:gd name="T45" fmla="*/ 11 h 116"/>
                  <a:gd name="T46" fmla="*/ 4 w 34"/>
                  <a:gd name="T47" fmla="*/ 8 h 116"/>
                  <a:gd name="T48" fmla="*/ 4 w 34"/>
                  <a:gd name="T49" fmla="*/ 11 h 116"/>
                  <a:gd name="T50" fmla="*/ 0 w 34"/>
                  <a:gd name="T51" fmla="*/ 11 h 116"/>
                  <a:gd name="T52" fmla="*/ 0 w 34"/>
                  <a:gd name="T53" fmla="*/ 8 h 116"/>
                  <a:gd name="T54" fmla="*/ 19 w 34"/>
                  <a:gd name="T55" fmla="*/ 0 h 116"/>
                  <a:gd name="T56" fmla="*/ 23 w 34"/>
                  <a:gd name="T57" fmla="*/ 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6"/>
                  <a:gd name="T89" fmla="*/ 34 w 34"/>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6">
                    <a:moveTo>
                      <a:pt x="23" y="0"/>
                    </a:moveTo>
                    <a:lnTo>
                      <a:pt x="23" y="97"/>
                    </a:lnTo>
                    <a:lnTo>
                      <a:pt x="23" y="105"/>
                    </a:lnTo>
                    <a:lnTo>
                      <a:pt x="23" y="109"/>
                    </a:lnTo>
                    <a:lnTo>
                      <a:pt x="27" y="112"/>
                    </a:lnTo>
                    <a:lnTo>
                      <a:pt x="30" y="112"/>
                    </a:lnTo>
                    <a:lnTo>
                      <a:pt x="34" y="112"/>
                    </a:lnTo>
                    <a:lnTo>
                      <a:pt x="34" y="116"/>
                    </a:lnTo>
                    <a:lnTo>
                      <a:pt x="0" y="116"/>
                    </a:lnTo>
                    <a:lnTo>
                      <a:pt x="0" y="112"/>
                    </a:lnTo>
                    <a:lnTo>
                      <a:pt x="4" y="112"/>
                    </a:lnTo>
                    <a:lnTo>
                      <a:pt x="8" y="109"/>
                    </a:lnTo>
                    <a:lnTo>
                      <a:pt x="8" y="105"/>
                    </a:lnTo>
                    <a:lnTo>
                      <a:pt x="8" y="97"/>
                    </a:lnTo>
                    <a:lnTo>
                      <a:pt x="8" y="30"/>
                    </a:lnTo>
                    <a:lnTo>
                      <a:pt x="8" y="19"/>
                    </a:lnTo>
                    <a:lnTo>
                      <a:pt x="8" y="15"/>
                    </a:lnTo>
                    <a:lnTo>
                      <a:pt x="8" y="11"/>
                    </a:lnTo>
                    <a:lnTo>
                      <a:pt x="4" y="11"/>
                    </a:lnTo>
                    <a:lnTo>
                      <a:pt x="4" y="8"/>
                    </a:lnTo>
                    <a:lnTo>
                      <a:pt x="4" y="11"/>
                    </a:lnTo>
                    <a:lnTo>
                      <a:pt x="0" y="11"/>
                    </a:lnTo>
                    <a:lnTo>
                      <a:pt x="0" y="8"/>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3089" name="Freeform 20"/>
              <p:cNvSpPr>
                <a:spLocks noEditPoints="1"/>
              </p:cNvSpPr>
              <p:nvPr/>
            </p:nvSpPr>
            <p:spPr bwMode="auto">
              <a:xfrm>
                <a:off x="1549" y="1120"/>
                <a:ext cx="63" cy="75"/>
              </a:xfrm>
              <a:custGeom>
                <a:avLst/>
                <a:gdLst>
                  <a:gd name="T0" fmla="*/ 14 w 63"/>
                  <a:gd name="T1" fmla="*/ 26 h 75"/>
                  <a:gd name="T2" fmla="*/ 14 w 63"/>
                  <a:gd name="T3" fmla="*/ 41 h 75"/>
                  <a:gd name="T4" fmla="*/ 22 w 63"/>
                  <a:gd name="T5" fmla="*/ 53 h 75"/>
                  <a:gd name="T6" fmla="*/ 29 w 63"/>
                  <a:gd name="T7" fmla="*/ 60 h 75"/>
                  <a:gd name="T8" fmla="*/ 41 w 63"/>
                  <a:gd name="T9" fmla="*/ 60 h 75"/>
                  <a:gd name="T10" fmla="*/ 48 w 63"/>
                  <a:gd name="T11" fmla="*/ 60 h 75"/>
                  <a:gd name="T12" fmla="*/ 52 w 63"/>
                  <a:gd name="T13" fmla="*/ 60 h 75"/>
                  <a:gd name="T14" fmla="*/ 56 w 63"/>
                  <a:gd name="T15" fmla="*/ 53 h 75"/>
                  <a:gd name="T16" fmla="*/ 59 w 63"/>
                  <a:gd name="T17" fmla="*/ 45 h 75"/>
                  <a:gd name="T18" fmla="*/ 63 w 63"/>
                  <a:gd name="T19" fmla="*/ 45 h 75"/>
                  <a:gd name="T20" fmla="*/ 59 w 63"/>
                  <a:gd name="T21" fmla="*/ 56 h 75"/>
                  <a:gd name="T22" fmla="*/ 52 w 63"/>
                  <a:gd name="T23" fmla="*/ 68 h 75"/>
                  <a:gd name="T24" fmla="*/ 44 w 63"/>
                  <a:gd name="T25" fmla="*/ 75 h 75"/>
                  <a:gd name="T26" fmla="*/ 33 w 63"/>
                  <a:gd name="T27" fmla="*/ 75 h 75"/>
                  <a:gd name="T28" fmla="*/ 22 w 63"/>
                  <a:gd name="T29" fmla="*/ 71 h 75"/>
                  <a:gd name="T30" fmla="*/ 11 w 63"/>
                  <a:gd name="T31" fmla="*/ 64 h 75"/>
                  <a:gd name="T32" fmla="*/ 7 w 63"/>
                  <a:gd name="T33" fmla="*/ 56 h 75"/>
                  <a:gd name="T34" fmla="*/ 3 w 63"/>
                  <a:gd name="T35" fmla="*/ 49 h 75"/>
                  <a:gd name="T36" fmla="*/ 0 w 63"/>
                  <a:gd name="T37" fmla="*/ 38 h 75"/>
                  <a:gd name="T38" fmla="*/ 3 w 63"/>
                  <a:gd name="T39" fmla="*/ 26 h 75"/>
                  <a:gd name="T40" fmla="*/ 7 w 63"/>
                  <a:gd name="T41" fmla="*/ 15 h 75"/>
                  <a:gd name="T42" fmla="*/ 11 w 63"/>
                  <a:gd name="T43" fmla="*/ 8 h 75"/>
                  <a:gd name="T44" fmla="*/ 18 w 63"/>
                  <a:gd name="T45" fmla="*/ 4 h 75"/>
                  <a:gd name="T46" fmla="*/ 26 w 63"/>
                  <a:gd name="T47" fmla="*/ 0 h 75"/>
                  <a:gd name="T48" fmla="*/ 33 w 63"/>
                  <a:gd name="T49" fmla="*/ 0 h 75"/>
                  <a:gd name="T50" fmla="*/ 44 w 63"/>
                  <a:gd name="T51" fmla="*/ 0 h 75"/>
                  <a:gd name="T52" fmla="*/ 56 w 63"/>
                  <a:gd name="T53" fmla="*/ 8 h 75"/>
                  <a:gd name="T54" fmla="*/ 59 w 63"/>
                  <a:gd name="T55" fmla="*/ 15 h 75"/>
                  <a:gd name="T56" fmla="*/ 63 w 63"/>
                  <a:gd name="T57" fmla="*/ 26 h 75"/>
                  <a:gd name="T58" fmla="*/ 14 w 63"/>
                  <a:gd name="T59" fmla="*/ 26 h 75"/>
                  <a:gd name="T60" fmla="*/ 14 w 63"/>
                  <a:gd name="T61" fmla="*/ 23 h 75"/>
                  <a:gd name="T62" fmla="*/ 44 w 63"/>
                  <a:gd name="T63" fmla="*/ 23 h 75"/>
                  <a:gd name="T64" fmla="*/ 44 w 63"/>
                  <a:gd name="T65" fmla="*/ 15 h 75"/>
                  <a:gd name="T66" fmla="*/ 44 w 63"/>
                  <a:gd name="T67" fmla="*/ 12 h 75"/>
                  <a:gd name="T68" fmla="*/ 41 w 63"/>
                  <a:gd name="T69" fmla="*/ 8 h 75"/>
                  <a:gd name="T70" fmla="*/ 37 w 63"/>
                  <a:gd name="T71" fmla="*/ 8 h 75"/>
                  <a:gd name="T72" fmla="*/ 33 w 63"/>
                  <a:gd name="T73" fmla="*/ 4 h 75"/>
                  <a:gd name="T74" fmla="*/ 29 w 63"/>
                  <a:gd name="T75" fmla="*/ 4 h 75"/>
                  <a:gd name="T76" fmla="*/ 26 w 63"/>
                  <a:gd name="T77" fmla="*/ 4 h 75"/>
                  <a:gd name="T78" fmla="*/ 18 w 63"/>
                  <a:gd name="T79" fmla="*/ 8 h 75"/>
                  <a:gd name="T80" fmla="*/ 14 w 63"/>
                  <a:gd name="T81" fmla="*/ 15 h 75"/>
                  <a:gd name="T82" fmla="*/ 14 w 63"/>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5"/>
                  <a:gd name="T128" fmla="*/ 63 w 63"/>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5">
                    <a:moveTo>
                      <a:pt x="14" y="26"/>
                    </a:moveTo>
                    <a:lnTo>
                      <a:pt x="14" y="41"/>
                    </a:lnTo>
                    <a:lnTo>
                      <a:pt x="22" y="53"/>
                    </a:lnTo>
                    <a:lnTo>
                      <a:pt x="29" y="60"/>
                    </a:lnTo>
                    <a:lnTo>
                      <a:pt x="41" y="60"/>
                    </a:lnTo>
                    <a:lnTo>
                      <a:pt x="48" y="60"/>
                    </a:lnTo>
                    <a:lnTo>
                      <a:pt x="52" y="60"/>
                    </a:lnTo>
                    <a:lnTo>
                      <a:pt x="56" y="53"/>
                    </a:lnTo>
                    <a:lnTo>
                      <a:pt x="59" y="45"/>
                    </a:lnTo>
                    <a:lnTo>
                      <a:pt x="63" y="45"/>
                    </a:lnTo>
                    <a:lnTo>
                      <a:pt x="59" y="56"/>
                    </a:lnTo>
                    <a:lnTo>
                      <a:pt x="52" y="68"/>
                    </a:lnTo>
                    <a:lnTo>
                      <a:pt x="44" y="75"/>
                    </a:lnTo>
                    <a:lnTo>
                      <a:pt x="33" y="75"/>
                    </a:lnTo>
                    <a:lnTo>
                      <a:pt x="22" y="71"/>
                    </a:lnTo>
                    <a:lnTo>
                      <a:pt x="11" y="64"/>
                    </a:lnTo>
                    <a:lnTo>
                      <a:pt x="7" y="56"/>
                    </a:lnTo>
                    <a:lnTo>
                      <a:pt x="3" y="49"/>
                    </a:lnTo>
                    <a:lnTo>
                      <a:pt x="0" y="38"/>
                    </a:lnTo>
                    <a:lnTo>
                      <a:pt x="3" y="26"/>
                    </a:lnTo>
                    <a:lnTo>
                      <a:pt x="7" y="15"/>
                    </a:lnTo>
                    <a:lnTo>
                      <a:pt x="11" y="8"/>
                    </a:lnTo>
                    <a:lnTo>
                      <a:pt x="18" y="4"/>
                    </a:lnTo>
                    <a:lnTo>
                      <a:pt x="26" y="0"/>
                    </a:lnTo>
                    <a:lnTo>
                      <a:pt x="33" y="0"/>
                    </a:lnTo>
                    <a:lnTo>
                      <a:pt x="44" y="0"/>
                    </a:lnTo>
                    <a:lnTo>
                      <a:pt x="56" y="8"/>
                    </a:lnTo>
                    <a:lnTo>
                      <a:pt x="59" y="15"/>
                    </a:lnTo>
                    <a:lnTo>
                      <a:pt x="63" y="26"/>
                    </a:lnTo>
                    <a:lnTo>
                      <a:pt x="14" y="26"/>
                    </a:lnTo>
                    <a:close/>
                    <a:moveTo>
                      <a:pt x="14" y="23"/>
                    </a:moveTo>
                    <a:lnTo>
                      <a:pt x="44" y="23"/>
                    </a:lnTo>
                    <a:lnTo>
                      <a:pt x="44" y="15"/>
                    </a:lnTo>
                    <a:lnTo>
                      <a:pt x="44" y="12"/>
                    </a:lnTo>
                    <a:lnTo>
                      <a:pt x="41" y="8"/>
                    </a:lnTo>
                    <a:lnTo>
                      <a:pt x="37" y="8"/>
                    </a:lnTo>
                    <a:lnTo>
                      <a:pt x="33" y="4"/>
                    </a:lnTo>
                    <a:lnTo>
                      <a:pt x="29" y="4"/>
                    </a:lnTo>
                    <a:lnTo>
                      <a:pt x="26" y="4"/>
                    </a:lnTo>
                    <a:lnTo>
                      <a:pt x="18" y="8"/>
                    </a:lnTo>
                    <a:lnTo>
                      <a:pt x="14" y="15"/>
                    </a:lnTo>
                    <a:lnTo>
                      <a:pt x="14" y="23"/>
                    </a:lnTo>
                    <a:close/>
                  </a:path>
                </a:pathLst>
              </a:custGeom>
              <a:solidFill>
                <a:srgbClr val="000000"/>
              </a:solidFill>
              <a:ln w="0">
                <a:solidFill>
                  <a:srgbClr val="000000"/>
                </a:solidFill>
                <a:round/>
                <a:headEnd/>
                <a:tailEnd/>
              </a:ln>
            </p:spPr>
            <p:txBody>
              <a:bodyPr/>
              <a:lstStyle/>
              <a:p>
                <a:endParaRPr lang="en-US"/>
              </a:p>
            </p:txBody>
          </p:sp>
          <p:sp>
            <p:nvSpPr>
              <p:cNvPr id="33090" name="Rectangle 21"/>
              <p:cNvSpPr>
                <a:spLocks noChangeArrowheads="1"/>
              </p:cNvSpPr>
              <p:nvPr/>
            </p:nvSpPr>
            <p:spPr bwMode="auto">
              <a:xfrm>
                <a:off x="1653" y="1049"/>
                <a:ext cx="8" cy="202"/>
              </a:xfrm>
              <a:prstGeom prst="rect">
                <a:avLst/>
              </a:prstGeom>
              <a:solidFill>
                <a:srgbClr val="000000"/>
              </a:solidFill>
              <a:ln w="0">
                <a:solidFill>
                  <a:srgbClr val="000000"/>
                </a:solidFill>
                <a:miter lim="800000"/>
                <a:headEnd/>
                <a:tailEnd/>
              </a:ln>
            </p:spPr>
            <p:txBody>
              <a:bodyPr/>
              <a:lstStyle/>
              <a:p>
                <a:endParaRPr lang="en-US"/>
              </a:p>
            </p:txBody>
          </p:sp>
          <p:sp>
            <p:nvSpPr>
              <p:cNvPr id="33091" name="Freeform 22"/>
              <p:cNvSpPr>
                <a:spLocks/>
              </p:cNvSpPr>
              <p:nvPr/>
            </p:nvSpPr>
            <p:spPr bwMode="auto">
              <a:xfrm>
                <a:off x="1750" y="1083"/>
                <a:ext cx="97" cy="112"/>
              </a:xfrm>
              <a:custGeom>
                <a:avLst/>
                <a:gdLst>
                  <a:gd name="T0" fmla="*/ 30 w 97"/>
                  <a:gd name="T1" fmla="*/ 7 h 112"/>
                  <a:gd name="T2" fmla="*/ 30 w 97"/>
                  <a:gd name="T3" fmla="*/ 52 h 112"/>
                  <a:gd name="T4" fmla="*/ 56 w 97"/>
                  <a:gd name="T5" fmla="*/ 52 h 112"/>
                  <a:gd name="T6" fmla="*/ 64 w 97"/>
                  <a:gd name="T7" fmla="*/ 49 h 112"/>
                  <a:gd name="T8" fmla="*/ 71 w 97"/>
                  <a:gd name="T9" fmla="*/ 49 h 112"/>
                  <a:gd name="T10" fmla="*/ 71 w 97"/>
                  <a:gd name="T11" fmla="*/ 45 h 112"/>
                  <a:gd name="T12" fmla="*/ 75 w 97"/>
                  <a:gd name="T13" fmla="*/ 37 h 112"/>
                  <a:gd name="T14" fmla="*/ 75 w 97"/>
                  <a:gd name="T15" fmla="*/ 37 h 112"/>
                  <a:gd name="T16" fmla="*/ 75 w 97"/>
                  <a:gd name="T17" fmla="*/ 71 h 112"/>
                  <a:gd name="T18" fmla="*/ 75 w 97"/>
                  <a:gd name="T19" fmla="*/ 71 h 112"/>
                  <a:gd name="T20" fmla="*/ 75 w 97"/>
                  <a:gd name="T21" fmla="*/ 63 h 112"/>
                  <a:gd name="T22" fmla="*/ 71 w 97"/>
                  <a:gd name="T23" fmla="*/ 63 h 112"/>
                  <a:gd name="T24" fmla="*/ 71 w 97"/>
                  <a:gd name="T25" fmla="*/ 60 h 112"/>
                  <a:gd name="T26" fmla="*/ 67 w 97"/>
                  <a:gd name="T27" fmla="*/ 56 h 112"/>
                  <a:gd name="T28" fmla="*/ 64 w 97"/>
                  <a:gd name="T29" fmla="*/ 56 h 112"/>
                  <a:gd name="T30" fmla="*/ 56 w 97"/>
                  <a:gd name="T31" fmla="*/ 56 h 112"/>
                  <a:gd name="T32" fmla="*/ 30 w 97"/>
                  <a:gd name="T33" fmla="*/ 56 h 112"/>
                  <a:gd name="T34" fmla="*/ 30 w 97"/>
                  <a:gd name="T35" fmla="*/ 93 h 112"/>
                  <a:gd name="T36" fmla="*/ 30 w 97"/>
                  <a:gd name="T37" fmla="*/ 101 h 112"/>
                  <a:gd name="T38" fmla="*/ 34 w 97"/>
                  <a:gd name="T39" fmla="*/ 101 h 112"/>
                  <a:gd name="T40" fmla="*/ 34 w 97"/>
                  <a:gd name="T41" fmla="*/ 105 h 112"/>
                  <a:gd name="T42" fmla="*/ 34 w 97"/>
                  <a:gd name="T43" fmla="*/ 105 h 112"/>
                  <a:gd name="T44" fmla="*/ 37 w 97"/>
                  <a:gd name="T45" fmla="*/ 105 h 112"/>
                  <a:gd name="T46" fmla="*/ 41 w 97"/>
                  <a:gd name="T47" fmla="*/ 105 h 112"/>
                  <a:gd name="T48" fmla="*/ 60 w 97"/>
                  <a:gd name="T49" fmla="*/ 105 h 112"/>
                  <a:gd name="T50" fmla="*/ 67 w 97"/>
                  <a:gd name="T51" fmla="*/ 105 h 112"/>
                  <a:gd name="T52" fmla="*/ 75 w 97"/>
                  <a:gd name="T53" fmla="*/ 105 h 112"/>
                  <a:gd name="T54" fmla="*/ 78 w 97"/>
                  <a:gd name="T55" fmla="*/ 101 h 112"/>
                  <a:gd name="T56" fmla="*/ 82 w 97"/>
                  <a:gd name="T57" fmla="*/ 101 h 112"/>
                  <a:gd name="T58" fmla="*/ 86 w 97"/>
                  <a:gd name="T59" fmla="*/ 93 h 112"/>
                  <a:gd name="T60" fmla="*/ 93 w 97"/>
                  <a:gd name="T61" fmla="*/ 82 h 112"/>
                  <a:gd name="T62" fmla="*/ 97 w 97"/>
                  <a:gd name="T63" fmla="*/ 82 h 112"/>
                  <a:gd name="T64" fmla="*/ 86 w 97"/>
                  <a:gd name="T65" fmla="*/ 112 h 112"/>
                  <a:gd name="T66" fmla="*/ 0 w 97"/>
                  <a:gd name="T67" fmla="*/ 112 h 112"/>
                  <a:gd name="T68" fmla="*/ 0 w 97"/>
                  <a:gd name="T69" fmla="*/ 108 h 112"/>
                  <a:gd name="T70" fmla="*/ 4 w 97"/>
                  <a:gd name="T71" fmla="*/ 108 h 112"/>
                  <a:gd name="T72" fmla="*/ 8 w 97"/>
                  <a:gd name="T73" fmla="*/ 108 h 112"/>
                  <a:gd name="T74" fmla="*/ 11 w 97"/>
                  <a:gd name="T75" fmla="*/ 108 h 112"/>
                  <a:gd name="T76" fmla="*/ 15 w 97"/>
                  <a:gd name="T77" fmla="*/ 105 h 112"/>
                  <a:gd name="T78" fmla="*/ 15 w 97"/>
                  <a:gd name="T79" fmla="*/ 105 h 112"/>
                  <a:gd name="T80" fmla="*/ 15 w 97"/>
                  <a:gd name="T81" fmla="*/ 97 h 112"/>
                  <a:gd name="T82" fmla="*/ 15 w 97"/>
                  <a:gd name="T83" fmla="*/ 93 h 112"/>
                  <a:gd name="T84" fmla="*/ 15 w 97"/>
                  <a:gd name="T85" fmla="*/ 19 h 112"/>
                  <a:gd name="T86" fmla="*/ 15 w 97"/>
                  <a:gd name="T87" fmla="*/ 11 h 112"/>
                  <a:gd name="T88" fmla="*/ 15 w 97"/>
                  <a:gd name="T89" fmla="*/ 7 h 112"/>
                  <a:gd name="T90" fmla="*/ 11 w 97"/>
                  <a:gd name="T91" fmla="*/ 4 h 112"/>
                  <a:gd name="T92" fmla="*/ 4 w 97"/>
                  <a:gd name="T93" fmla="*/ 4 h 112"/>
                  <a:gd name="T94" fmla="*/ 0 w 97"/>
                  <a:gd name="T95" fmla="*/ 4 h 112"/>
                  <a:gd name="T96" fmla="*/ 0 w 97"/>
                  <a:gd name="T97" fmla="*/ 0 h 112"/>
                  <a:gd name="T98" fmla="*/ 86 w 97"/>
                  <a:gd name="T99" fmla="*/ 0 h 112"/>
                  <a:gd name="T100" fmla="*/ 86 w 97"/>
                  <a:gd name="T101" fmla="*/ 26 h 112"/>
                  <a:gd name="T102" fmla="*/ 86 w 97"/>
                  <a:gd name="T103" fmla="*/ 26 h 112"/>
                  <a:gd name="T104" fmla="*/ 82 w 97"/>
                  <a:gd name="T105" fmla="*/ 19 h 112"/>
                  <a:gd name="T106" fmla="*/ 82 w 97"/>
                  <a:gd name="T107" fmla="*/ 15 h 112"/>
                  <a:gd name="T108" fmla="*/ 78 w 97"/>
                  <a:gd name="T109" fmla="*/ 11 h 112"/>
                  <a:gd name="T110" fmla="*/ 75 w 97"/>
                  <a:gd name="T111" fmla="*/ 7 h 112"/>
                  <a:gd name="T112" fmla="*/ 71 w 97"/>
                  <a:gd name="T113" fmla="*/ 7 h 112"/>
                  <a:gd name="T114" fmla="*/ 64 w 97"/>
                  <a:gd name="T115" fmla="*/ 7 h 112"/>
                  <a:gd name="T116" fmla="*/ 30 w 97"/>
                  <a:gd name="T117" fmla="*/ 7 h 11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7"/>
                  <a:gd name="T178" fmla="*/ 0 h 112"/>
                  <a:gd name="T179" fmla="*/ 97 w 97"/>
                  <a:gd name="T180" fmla="*/ 112 h 11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7" h="112">
                    <a:moveTo>
                      <a:pt x="30" y="7"/>
                    </a:moveTo>
                    <a:lnTo>
                      <a:pt x="30" y="52"/>
                    </a:lnTo>
                    <a:lnTo>
                      <a:pt x="56" y="52"/>
                    </a:lnTo>
                    <a:lnTo>
                      <a:pt x="64" y="49"/>
                    </a:lnTo>
                    <a:lnTo>
                      <a:pt x="71" y="49"/>
                    </a:lnTo>
                    <a:lnTo>
                      <a:pt x="71" y="45"/>
                    </a:lnTo>
                    <a:lnTo>
                      <a:pt x="75" y="37"/>
                    </a:lnTo>
                    <a:lnTo>
                      <a:pt x="75" y="71"/>
                    </a:lnTo>
                    <a:lnTo>
                      <a:pt x="75" y="63"/>
                    </a:lnTo>
                    <a:lnTo>
                      <a:pt x="71" y="63"/>
                    </a:lnTo>
                    <a:lnTo>
                      <a:pt x="71" y="60"/>
                    </a:lnTo>
                    <a:lnTo>
                      <a:pt x="67" y="56"/>
                    </a:lnTo>
                    <a:lnTo>
                      <a:pt x="64" y="56"/>
                    </a:lnTo>
                    <a:lnTo>
                      <a:pt x="56" y="56"/>
                    </a:lnTo>
                    <a:lnTo>
                      <a:pt x="30" y="56"/>
                    </a:lnTo>
                    <a:lnTo>
                      <a:pt x="30" y="93"/>
                    </a:lnTo>
                    <a:lnTo>
                      <a:pt x="30" y="101"/>
                    </a:lnTo>
                    <a:lnTo>
                      <a:pt x="34" y="101"/>
                    </a:lnTo>
                    <a:lnTo>
                      <a:pt x="34" y="105"/>
                    </a:lnTo>
                    <a:lnTo>
                      <a:pt x="37" y="105"/>
                    </a:lnTo>
                    <a:lnTo>
                      <a:pt x="41" y="105"/>
                    </a:lnTo>
                    <a:lnTo>
                      <a:pt x="60" y="105"/>
                    </a:lnTo>
                    <a:lnTo>
                      <a:pt x="67" y="105"/>
                    </a:lnTo>
                    <a:lnTo>
                      <a:pt x="75" y="105"/>
                    </a:lnTo>
                    <a:lnTo>
                      <a:pt x="78" y="101"/>
                    </a:lnTo>
                    <a:lnTo>
                      <a:pt x="82" y="101"/>
                    </a:lnTo>
                    <a:lnTo>
                      <a:pt x="86" y="93"/>
                    </a:lnTo>
                    <a:lnTo>
                      <a:pt x="93" y="82"/>
                    </a:lnTo>
                    <a:lnTo>
                      <a:pt x="97" y="82"/>
                    </a:lnTo>
                    <a:lnTo>
                      <a:pt x="86" y="112"/>
                    </a:lnTo>
                    <a:lnTo>
                      <a:pt x="0" y="112"/>
                    </a:lnTo>
                    <a:lnTo>
                      <a:pt x="0" y="108"/>
                    </a:lnTo>
                    <a:lnTo>
                      <a:pt x="4" y="108"/>
                    </a:lnTo>
                    <a:lnTo>
                      <a:pt x="8" y="108"/>
                    </a:lnTo>
                    <a:lnTo>
                      <a:pt x="11" y="108"/>
                    </a:lnTo>
                    <a:lnTo>
                      <a:pt x="15" y="105"/>
                    </a:lnTo>
                    <a:lnTo>
                      <a:pt x="15" y="97"/>
                    </a:lnTo>
                    <a:lnTo>
                      <a:pt x="15" y="93"/>
                    </a:lnTo>
                    <a:lnTo>
                      <a:pt x="15" y="19"/>
                    </a:lnTo>
                    <a:lnTo>
                      <a:pt x="15" y="11"/>
                    </a:lnTo>
                    <a:lnTo>
                      <a:pt x="15" y="7"/>
                    </a:lnTo>
                    <a:lnTo>
                      <a:pt x="11" y="4"/>
                    </a:lnTo>
                    <a:lnTo>
                      <a:pt x="4" y="4"/>
                    </a:lnTo>
                    <a:lnTo>
                      <a:pt x="0" y="4"/>
                    </a:lnTo>
                    <a:lnTo>
                      <a:pt x="0" y="0"/>
                    </a:lnTo>
                    <a:lnTo>
                      <a:pt x="86" y="0"/>
                    </a:lnTo>
                    <a:lnTo>
                      <a:pt x="86" y="26"/>
                    </a:lnTo>
                    <a:lnTo>
                      <a:pt x="82" y="19"/>
                    </a:lnTo>
                    <a:lnTo>
                      <a:pt x="82" y="15"/>
                    </a:lnTo>
                    <a:lnTo>
                      <a:pt x="78" y="11"/>
                    </a:lnTo>
                    <a:lnTo>
                      <a:pt x="75" y="7"/>
                    </a:lnTo>
                    <a:lnTo>
                      <a:pt x="71" y="7"/>
                    </a:lnTo>
                    <a:lnTo>
                      <a:pt x="64" y="7"/>
                    </a:lnTo>
                    <a:lnTo>
                      <a:pt x="30" y="7"/>
                    </a:lnTo>
                    <a:close/>
                  </a:path>
                </a:pathLst>
              </a:custGeom>
              <a:solidFill>
                <a:srgbClr val="000000"/>
              </a:solidFill>
              <a:ln w="0">
                <a:solidFill>
                  <a:srgbClr val="000000"/>
                </a:solidFill>
                <a:round/>
                <a:headEnd/>
                <a:tailEnd/>
              </a:ln>
            </p:spPr>
            <p:txBody>
              <a:bodyPr/>
              <a:lstStyle/>
              <a:p>
                <a:endParaRPr lang="en-US"/>
              </a:p>
            </p:txBody>
          </p:sp>
          <p:sp>
            <p:nvSpPr>
              <p:cNvPr id="33092" name="Freeform 23"/>
              <p:cNvSpPr>
                <a:spLocks/>
              </p:cNvSpPr>
              <p:nvPr/>
            </p:nvSpPr>
            <p:spPr bwMode="auto">
              <a:xfrm>
                <a:off x="1851" y="1120"/>
                <a:ext cx="78" cy="75"/>
              </a:xfrm>
              <a:custGeom>
                <a:avLst/>
                <a:gdLst>
                  <a:gd name="T0" fmla="*/ 0 w 78"/>
                  <a:gd name="T1" fmla="*/ 0 h 75"/>
                  <a:gd name="T2" fmla="*/ 30 w 78"/>
                  <a:gd name="T3" fmla="*/ 0 h 75"/>
                  <a:gd name="T4" fmla="*/ 30 w 78"/>
                  <a:gd name="T5" fmla="*/ 0 h 75"/>
                  <a:gd name="T6" fmla="*/ 30 w 78"/>
                  <a:gd name="T7" fmla="*/ 4 h 75"/>
                  <a:gd name="T8" fmla="*/ 26 w 78"/>
                  <a:gd name="T9" fmla="*/ 4 h 75"/>
                  <a:gd name="T10" fmla="*/ 26 w 78"/>
                  <a:gd name="T11" fmla="*/ 4 h 75"/>
                  <a:gd name="T12" fmla="*/ 26 w 78"/>
                  <a:gd name="T13" fmla="*/ 8 h 75"/>
                  <a:gd name="T14" fmla="*/ 26 w 78"/>
                  <a:gd name="T15" fmla="*/ 8 h 75"/>
                  <a:gd name="T16" fmla="*/ 30 w 78"/>
                  <a:gd name="T17" fmla="*/ 12 h 75"/>
                  <a:gd name="T18" fmla="*/ 30 w 78"/>
                  <a:gd name="T19" fmla="*/ 15 h 75"/>
                  <a:gd name="T20" fmla="*/ 33 w 78"/>
                  <a:gd name="T21" fmla="*/ 15 h 75"/>
                  <a:gd name="T22" fmla="*/ 41 w 78"/>
                  <a:gd name="T23" fmla="*/ 26 h 75"/>
                  <a:gd name="T24" fmla="*/ 48 w 78"/>
                  <a:gd name="T25" fmla="*/ 19 h 75"/>
                  <a:gd name="T26" fmla="*/ 52 w 78"/>
                  <a:gd name="T27" fmla="*/ 12 h 75"/>
                  <a:gd name="T28" fmla="*/ 52 w 78"/>
                  <a:gd name="T29" fmla="*/ 8 h 75"/>
                  <a:gd name="T30" fmla="*/ 52 w 78"/>
                  <a:gd name="T31" fmla="*/ 4 h 75"/>
                  <a:gd name="T32" fmla="*/ 52 w 78"/>
                  <a:gd name="T33" fmla="*/ 4 h 75"/>
                  <a:gd name="T34" fmla="*/ 48 w 78"/>
                  <a:gd name="T35" fmla="*/ 4 h 75"/>
                  <a:gd name="T36" fmla="*/ 48 w 78"/>
                  <a:gd name="T37" fmla="*/ 0 h 75"/>
                  <a:gd name="T38" fmla="*/ 48 w 78"/>
                  <a:gd name="T39" fmla="*/ 0 h 75"/>
                  <a:gd name="T40" fmla="*/ 75 w 78"/>
                  <a:gd name="T41" fmla="*/ 0 h 75"/>
                  <a:gd name="T42" fmla="*/ 75 w 78"/>
                  <a:gd name="T43" fmla="*/ 0 h 75"/>
                  <a:gd name="T44" fmla="*/ 71 w 78"/>
                  <a:gd name="T45" fmla="*/ 4 h 75"/>
                  <a:gd name="T46" fmla="*/ 67 w 78"/>
                  <a:gd name="T47" fmla="*/ 4 h 75"/>
                  <a:gd name="T48" fmla="*/ 60 w 78"/>
                  <a:gd name="T49" fmla="*/ 8 h 75"/>
                  <a:gd name="T50" fmla="*/ 56 w 78"/>
                  <a:gd name="T51" fmla="*/ 19 h 75"/>
                  <a:gd name="T52" fmla="*/ 45 w 78"/>
                  <a:gd name="T53" fmla="*/ 30 h 75"/>
                  <a:gd name="T54" fmla="*/ 63 w 78"/>
                  <a:gd name="T55" fmla="*/ 56 h 75"/>
                  <a:gd name="T56" fmla="*/ 67 w 78"/>
                  <a:gd name="T57" fmla="*/ 64 h 75"/>
                  <a:gd name="T58" fmla="*/ 71 w 78"/>
                  <a:gd name="T59" fmla="*/ 68 h 75"/>
                  <a:gd name="T60" fmla="*/ 75 w 78"/>
                  <a:gd name="T61" fmla="*/ 71 h 75"/>
                  <a:gd name="T62" fmla="*/ 78 w 78"/>
                  <a:gd name="T63" fmla="*/ 71 h 75"/>
                  <a:gd name="T64" fmla="*/ 78 w 78"/>
                  <a:gd name="T65" fmla="*/ 75 h 75"/>
                  <a:gd name="T66" fmla="*/ 41 w 78"/>
                  <a:gd name="T67" fmla="*/ 75 h 75"/>
                  <a:gd name="T68" fmla="*/ 41 w 78"/>
                  <a:gd name="T69" fmla="*/ 71 h 75"/>
                  <a:gd name="T70" fmla="*/ 45 w 78"/>
                  <a:gd name="T71" fmla="*/ 71 h 75"/>
                  <a:gd name="T72" fmla="*/ 48 w 78"/>
                  <a:gd name="T73" fmla="*/ 68 h 75"/>
                  <a:gd name="T74" fmla="*/ 52 w 78"/>
                  <a:gd name="T75" fmla="*/ 68 h 75"/>
                  <a:gd name="T76" fmla="*/ 52 w 78"/>
                  <a:gd name="T77" fmla="*/ 68 h 75"/>
                  <a:gd name="T78" fmla="*/ 48 w 78"/>
                  <a:gd name="T79" fmla="*/ 64 h 75"/>
                  <a:gd name="T80" fmla="*/ 45 w 78"/>
                  <a:gd name="T81" fmla="*/ 56 h 75"/>
                  <a:gd name="T82" fmla="*/ 33 w 78"/>
                  <a:gd name="T83" fmla="*/ 41 h 75"/>
                  <a:gd name="T84" fmla="*/ 22 w 78"/>
                  <a:gd name="T85" fmla="*/ 56 h 75"/>
                  <a:gd name="T86" fmla="*/ 19 w 78"/>
                  <a:gd name="T87" fmla="*/ 64 h 75"/>
                  <a:gd name="T88" fmla="*/ 19 w 78"/>
                  <a:gd name="T89" fmla="*/ 64 h 75"/>
                  <a:gd name="T90" fmla="*/ 19 w 78"/>
                  <a:gd name="T91" fmla="*/ 68 h 75"/>
                  <a:gd name="T92" fmla="*/ 19 w 78"/>
                  <a:gd name="T93" fmla="*/ 68 h 75"/>
                  <a:gd name="T94" fmla="*/ 22 w 78"/>
                  <a:gd name="T95" fmla="*/ 71 h 75"/>
                  <a:gd name="T96" fmla="*/ 26 w 78"/>
                  <a:gd name="T97" fmla="*/ 71 h 75"/>
                  <a:gd name="T98" fmla="*/ 26 w 78"/>
                  <a:gd name="T99" fmla="*/ 75 h 75"/>
                  <a:gd name="T100" fmla="*/ 4 w 78"/>
                  <a:gd name="T101" fmla="*/ 75 h 75"/>
                  <a:gd name="T102" fmla="*/ 4 w 78"/>
                  <a:gd name="T103" fmla="*/ 71 h 75"/>
                  <a:gd name="T104" fmla="*/ 4 w 78"/>
                  <a:gd name="T105" fmla="*/ 71 h 75"/>
                  <a:gd name="T106" fmla="*/ 7 w 78"/>
                  <a:gd name="T107" fmla="*/ 68 h 75"/>
                  <a:gd name="T108" fmla="*/ 11 w 78"/>
                  <a:gd name="T109" fmla="*/ 64 h 75"/>
                  <a:gd name="T110" fmla="*/ 15 w 78"/>
                  <a:gd name="T111" fmla="*/ 56 h 75"/>
                  <a:gd name="T112" fmla="*/ 30 w 78"/>
                  <a:gd name="T113" fmla="*/ 38 h 75"/>
                  <a:gd name="T114" fmla="*/ 15 w 78"/>
                  <a:gd name="T115" fmla="*/ 15 h 75"/>
                  <a:gd name="T116" fmla="*/ 11 w 78"/>
                  <a:gd name="T117" fmla="*/ 8 h 75"/>
                  <a:gd name="T118" fmla="*/ 7 w 78"/>
                  <a:gd name="T119" fmla="*/ 4 h 75"/>
                  <a:gd name="T120" fmla="*/ 4 w 78"/>
                  <a:gd name="T121" fmla="*/ 4 h 75"/>
                  <a:gd name="T122" fmla="*/ 0 w 78"/>
                  <a:gd name="T123" fmla="*/ 0 h 75"/>
                  <a:gd name="T124" fmla="*/ 0 w 78"/>
                  <a:gd name="T125" fmla="*/ 0 h 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8"/>
                  <a:gd name="T190" fmla="*/ 0 h 75"/>
                  <a:gd name="T191" fmla="*/ 78 w 78"/>
                  <a:gd name="T192" fmla="*/ 75 h 7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8" h="75">
                    <a:moveTo>
                      <a:pt x="0" y="0"/>
                    </a:moveTo>
                    <a:lnTo>
                      <a:pt x="30" y="0"/>
                    </a:lnTo>
                    <a:lnTo>
                      <a:pt x="30" y="4"/>
                    </a:lnTo>
                    <a:lnTo>
                      <a:pt x="26" y="4"/>
                    </a:lnTo>
                    <a:lnTo>
                      <a:pt x="26" y="8"/>
                    </a:lnTo>
                    <a:lnTo>
                      <a:pt x="30" y="12"/>
                    </a:lnTo>
                    <a:lnTo>
                      <a:pt x="30" y="15"/>
                    </a:lnTo>
                    <a:lnTo>
                      <a:pt x="33" y="15"/>
                    </a:lnTo>
                    <a:lnTo>
                      <a:pt x="41" y="26"/>
                    </a:lnTo>
                    <a:lnTo>
                      <a:pt x="48" y="19"/>
                    </a:lnTo>
                    <a:lnTo>
                      <a:pt x="52" y="12"/>
                    </a:lnTo>
                    <a:lnTo>
                      <a:pt x="52" y="8"/>
                    </a:lnTo>
                    <a:lnTo>
                      <a:pt x="52" y="4"/>
                    </a:lnTo>
                    <a:lnTo>
                      <a:pt x="48" y="4"/>
                    </a:lnTo>
                    <a:lnTo>
                      <a:pt x="48" y="0"/>
                    </a:lnTo>
                    <a:lnTo>
                      <a:pt x="75" y="0"/>
                    </a:lnTo>
                    <a:lnTo>
                      <a:pt x="71" y="4"/>
                    </a:lnTo>
                    <a:lnTo>
                      <a:pt x="67" y="4"/>
                    </a:lnTo>
                    <a:lnTo>
                      <a:pt x="60" y="8"/>
                    </a:lnTo>
                    <a:lnTo>
                      <a:pt x="56" y="19"/>
                    </a:lnTo>
                    <a:lnTo>
                      <a:pt x="45" y="30"/>
                    </a:lnTo>
                    <a:lnTo>
                      <a:pt x="63" y="56"/>
                    </a:lnTo>
                    <a:lnTo>
                      <a:pt x="67" y="64"/>
                    </a:lnTo>
                    <a:lnTo>
                      <a:pt x="71" y="68"/>
                    </a:lnTo>
                    <a:lnTo>
                      <a:pt x="75" y="71"/>
                    </a:lnTo>
                    <a:lnTo>
                      <a:pt x="78" y="71"/>
                    </a:lnTo>
                    <a:lnTo>
                      <a:pt x="78" y="75"/>
                    </a:lnTo>
                    <a:lnTo>
                      <a:pt x="41" y="75"/>
                    </a:lnTo>
                    <a:lnTo>
                      <a:pt x="41" y="71"/>
                    </a:lnTo>
                    <a:lnTo>
                      <a:pt x="45" y="71"/>
                    </a:lnTo>
                    <a:lnTo>
                      <a:pt x="48" y="68"/>
                    </a:lnTo>
                    <a:lnTo>
                      <a:pt x="52" y="68"/>
                    </a:lnTo>
                    <a:lnTo>
                      <a:pt x="48" y="64"/>
                    </a:lnTo>
                    <a:lnTo>
                      <a:pt x="45" y="56"/>
                    </a:lnTo>
                    <a:lnTo>
                      <a:pt x="33" y="41"/>
                    </a:lnTo>
                    <a:lnTo>
                      <a:pt x="22" y="56"/>
                    </a:lnTo>
                    <a:lnTo>
                      <a:pt x="19" y="64"/>
                    </a:lnTo>
                    <a:lnTo>
                      <a:pt x="19" y="68"/>
                    </a:lnTo>
                    <a:lnTo>
                      <a:pt x="22" y="71"/>
                    </a:lnTo>
                    <a:lnTo>
                      <a:pt x="26" y="71"/>
                    </a:lnTo>
                    <a:lnTo>
                      <a:pt x="26" y="75"/>
                    </a:lnTo>
                    <a:lnTo>
                      <a:pt x="4" y="75"/>
                    </a:lnTo>
                    <a:lnTo>
                      <a:pt x="4" y="71"/>
                    </a:lnTo>
                    <a:lnTo>
                      <a:pt x="7" y="68"/>
                    </a:lnTo>
                    <a:lnTo>
                      <a:pt x="11" y="64"/>
                    </a:lnTo>
                    <a:lnTo>
                      <a:pt x="15" y="56"/>
                    </a:lnTo>
                    <a:lnTo>
                      <a:pt x="30" y="38"/>
                    </a:lnTo>
                    <a:lnTo>
                      <a:pt x="15" y="15"/>
                    </a:lnTo>
                    <a:lnTo>
                      <a:pt x="11" y="8"/>
                    </a:lnTo>
                    <a:lnTo>
                      <a:pt x="7" y="4"/>
                    </a:lnTo>
                    <a:lnTo>
                      <a:pt x="4" y="4"/>
                    </a:lnTo>
                    <a:lnTo>
                      <a:pt x="0" y="0"/>
                    </a:lnTo>
                    <a:close/>
                  </a:path>
                </a:pathLst>
              </a:custGeom>
              <a:solidFill>
                <a:srgbClr val="000000"/>
              </a:solidFill>
              <a:ln w="0">
                <a:solidFill>
                  <a:srgbClr val="000000"/>
                </a:solidFill>
                <a:round/>
                <a:headEnd/>
                <a:tailEnd/>
              </a:ln>
            </p:spPr>
            <p:txBody>
              <a:bodyPr/>
              <a:lstStyle/>
              <a:p>
                <a:endParaRPr lang="en-US"/>
              </a:p>
            </p:txBody>
          </p:sp>
          <p:sp>
            <p:nvSpPr>
              <p:cNvPr id="33093" name="Freeform 24"/>
              <p:cNvSpPr>
                <a:spLocks noEditPoints="1"/>
              </p:cNvSpPr>
              <p:nvPr/>
            </p:nvSpPr>
            <p:spPr bwMode="auto">
              <a:xfrm>
                <a:off x="1937" y="1120"/>
                <a:ext cx="67" cy="75"/>
              </a:xfrm>
              <a:custGeom>
                <a:avLst/>
                <a:gdLst>
                  <a:gd name="T0" fmla="*/ 33 w 67"/>
                  <a:gd name="T1" fmla="*/ 68 h 75"/>
                  <a:gd name="T2" fmla="*/ 26 w 67"/>
                  <a:gd name="T3" fmla="*/ 75 h 75"/>
                  <a:gd name="T4" fmla="*/ 18 w 67"/>
                  <a:gd name="T5" fmla="*/ 75 h 75"/>
                  <a:gd name="T6" fmla="*/ 3 w 67"/>
                  <a:gd name="T7" fmla="*/ 71 h 75"/>
                  <a:gd name="T8" fmla="*/ 0 w 67"/>
                  <a:gd name="T9" fmla="*/ 56 h 75"/>
                  <a:gd name="T10" fmla="*/ 3 w 67"/>
                  <a:gd name="T11" fmla="*/ 49 h 75"/>
                  <a:gd name="T12" fmla="*/ 15 w 67"/>
                  <a:gd name="T13" fmla="*/ 38 h 75"/>
                  <a:gd name="T14" fmla="*/ 41 w 67"/>
                  <a:gd name="T15" fmla="*/ 26 h 75"/>
                  <a:gd name="T16" fmla="*/ 41 w 67"/>
                  <a:gd name="T17" fmla="*/ 15 h 75"/>
                  <a:gd name="T18" fmla="*/ 33 w 67"/>
                  <a:gd name="T19" fmla="*/ 4 h 75"/>
                  <a:gd name="T20" fmla="*/ 22 w 67"/>
                  <a:gd name="T21" fmla="*/ 4 h 75"/>
                  <a:gd name="T22" fmla="*/ 18 w 67"/>
                  <a:gd name="T23" fmla="*/ 12 h 75"/>
                  <a:gd name="T24" fmla="*/ 15 w 67"/>
                  <a:gd name="T25" fmla="*/ 19 h 75"/>
                  <a:gd name="T26" fmla="*/ 15 w 67"/>
                  <a:gd name="T27" fmla="*/ 23 h 75"/>
                  <a:gd name="T28" fmla="*/ 11 w 67"/>
                  <a:gd name="T29" fmla="*/ 26 h 75"/>
                  <a:gd name="T30" fmla="*/ 3 w 67"/>
                  <a:gd name="T31" fmla="*/ 23 h 75"/>
                  <a:gd name="T32" fmla="*/ 3 w 67"/>
                  <a:gd name="T33" fmla="*/ 19 h 75"/>
                  <a:gd name="T34" fmla="*/ 11 w 67"/>
                  <a:gd name="T35" fmla="*/ 4 h 75"/>
                  <a:gd name="T36" fmla="*/ 30 w 67"/>
                  <a:gd name="T37" fmla="*/ 0 h 75"/>
                  <a:gd name="T38" fmla="*/ 45 w 67"/>
                  <a:gd name="T39" fmla="*/ 0 h 75"/>
                  <a:gd name="T40" fmla="*/ 52 w 67"/>
                  <a:gd name="T41" fmla="*/ 12 h 75"/>
                  <a:gd name="T42" fmla="*/ 56 w 67"/>
                  <a:gd name="T43" fmla="*/ 23 h 75"/>
                  <a:gd name="T44" fmla="*/ 56 w 67"/>
                  <a:gd name="T45" fmla="*/ 56 h 75"/>
                  <a:gd name="T46" fmla="*/ 56 w 67"/>
                  <a:gd name="T47" fmla="*/ 64 h 75"/>
                  <a:gd name="T48" fmla="*/ 56 w 67"/>
                  <a:gd name="T49" fmla="*/ 64 h 75"/>
                  <a:gd name="T50" fmla="*/ 59 w 67"/>
                  <a:gd name="T51" fmla="*/ 64 h 75"/>
                  <a:gd name="T52" fmla="*/ 63 w 67"/>
                  <a:gd name="T53" fmla="*/ 64 h 75"/>
                  <a:gd name="T54" fmla="*/ 67 w 67"/>
                  <a:gd name="T55" fmla="*/ 64 h 75"/>
                  <a:gd name="T56" fmla="*/ 48 w 67"/>
                  <a:gd name="T57" fmla="*/ 75 h 75"/>
                  <a:gd name="T58" fmla="*/ 45 w 67"/>
                  <a:gd name="T59" fmla="*/ 71 h 75"/>
                  <a:gd name="T60" fmla="*/ 41 w 67"/>
                  <a:gd name="T61" fmla="*/ 64 h 75"/>
                  <a:gd name="T62" fmla="*/ 41 w 67"/>
                  <a:gd name="T63" fmla="*/ 30 h 75"/>
                  <a:gd name="T64" fmla="*/ 26 w 67"/>
                  <a:gd name="T65" fmla="*/ 38 h 75"/>
                  <a:gd name="T66" fmla="*/ 15 w 67"/>
                  <a:gd name="T67" fmla="*/ 45 h 75"/>
                  <a:gd name="T68" fmla="*/ 15 w 67"/>
                  <a:gd name="T69" fmla="*/ 53 h 75"/>
                  <a:gd name="T70" fmla="*/ 15 w 67"/>
                  <a:gd name="T71" fmla="*/ 60 h 75"/>
                  <a:gd name="T72" fmla="*/ 26 w 67"/>
                  <a:gd name="T73" fmla="*/ 64 h 75"/>
                  <a:gd name="T74" fmla="*/ 41 w 67"/>
                  <a:gd name="T75" fmla="*/ 56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4"/>
                    </a:moveTo>
                    <a:lnTo>
                      <a:pt x="33" y="68"/>
                    </a:lnTo>
                    <a:lnTo>
                      <a:pt x="30" y="71"/>
                    </a:lnTo>
                    <a:lnTo>
                      <a:pt x="26" y="75"/>
                    </a:lnTo>
                    <a:lnTo>
                      <a:pt x="22" y="75"/>
                    </a:lnTo>
                    <a:lnTo>
                      <a:pt x="18" y="75"/>
                    </a:lnTo>
                    <a:lnTo>
                      <a:pt x="11" y="75"/>
                    </a:lnTo>
                    <a:lnTo>
                      <a:pt x="3" y="71"/>
                    </a:lnTo>
                    <a:lnTo>
                      <a:pt x="0" y="64"/>
                    </a:lnTo>
                    <a:lnTo>
                      <a:pt x="0" y="56"/>
                    </a:lnTo>
                    <a:lnTo>
                      <a:pt x="0" y="53"/>
                    </a:lnTo>
                    <a:lnTo>
                      <a:pt x="3" y="49"/>
                    </a:lnTo>
                    <a:lnTo>
                      <a:pt x="7" y="41"/>
                    </a:lnTo>
                    <a:lnTo>
                      <a:pt x="15" y="38"/>
                    </a:lnTo>
                    <a:lnTo>
                      <a:pt x="26" y="34"/>
                    </a:lnTo>
                    <a:lnTo>
                      <a:pt x="41" y="26"/>
                    </a:lnTo>
                    <a:lnTo>
                      <a:pt x="41" y="23"/>
                    </a:lnTo>
                    <a:lnTo>
                      <a:pt x="41" y="15"/>
                    </a:lnTo>
                    <a:lnTo>
                      <a:pt x="37" y="8"/>
                    </a:lnTo>
                    <a:lnTo>
                      <a:pt x="33" y="4"/>
                    </a:lnTo>
                    <a:lnTo>
                      <a:pt x="26" y="4"/>
                    </a:lnTo>
                    <a:lnTo>
                      <a:pt x="22" y="4"/>
                    </a:lnTo>
                    <a:lnTo>
                      <a:pt x="18" y="8"/>
                    </a:lnTo>
                    <a:lnTo>
                      <a:pt x="18" y="12"/>
                    </a:lnTo>
                    <a:lnTo>
                      <a:pt x="15" y="12"/>
                    </a:lnTo>
                    <a:lnTo>
                      <a:pt x="15" y="19"/>
                    </a:lnTo>
                    <a:lnTo>
                      <a:pt x="15" y="23"/>
                    </a:lnTo>
                    <a:lnTo>
                      <a:pt x="11" y="26"/>
                    </a:lnTo>
                    <a:lnTo>
                      <a:pt x="7" y="26"/>
                    </a:lnTo>
                    <a:lnTo>
                      <a:pt x="3" y="23"/>
                    </a:lnTo>
                    <a:lnTo>
                      <a:pt x="3" y="19"/>
                    </a:lnTo>
                    <a:lnTo>
                      <a:pt x="3" y="12"/>
                    </a:lnTo>
                    <a:lnTo>
                      <a:pt x="11" y="4"/>
                    </a:lnTo>
                    <a:lnTo>
                      <a:pt x="18" y="0"/>
                    </a:lnTo>
                    <a:lnTo>
                      <a:pt x="30" y="0"/>
                    </a:lnTo>
                    <a:lnTo>
                      <a:pt x="37" y="0"/>
                    </a:lnTo>
                    <a:lnTo>
                      <a:pt x="45" y="0"/>
                    </a:lnTo>
                    <a:lnTo>
                      <a:pt x="48" y="4"/>
                    </a:lnTo>
                    <a:lnTo>
                      <a:pt x="52" y="12"/>
                    </a:lnTo>
                    <a:lnTo>
                      <a:pt x="52" y="15"/>
                    </a:lnTo>
                    <a:lnTo>
                      <a:pt x="56" y="23"/>
                    </a:lnTo>
                    <a:lnTo>
                      <a:pt x="56" y="49"/>
                    </a:lnTo>
                    <a:lnTo>
                      <a:pt x="56" y="56"/>
                    </a:lnTo>
                    <a:lnTo>
                      <a:pt x="56" y="60"/>
                    </a:lnTo>
                    <a:lnTo>
                      <a:pt x="56" y="64"/>
                    </a:lnTo>
                    <a:lnTo>
                      <a:pt x="59" y="64"/>
                    </a:lnTo>
                    <a:lnTo>
                      <a:pt x="63" y="64"/>
                    </a:lnTo>
                    <a:lnTo>
                      <a:pt x="67" y="60"/>
                    </a:lnTo>
                    <a:lnTo>
                      <a:pt x="67" y="64"/>
                    </a:lnTo>
                    <a:lnTo>
                      <a:pt x="56" y="71"/>
                    </a:lnTo>
                    <a:lnTo>
                      <a:pt x="48" y="75"/>
                    </a:lnTo>
                    <a:lnTo>
                      <a:pt x="45" y="75"/>
                    </a:lnTo>
                    <a:lnTo>
                      <a:pt x="45" y="71"/>
                    </a:lnTo>
                    <a:lnTo>
                      <a:pt x="41" y="68"/>
                    </a:lnTo>
                    <a:lnTo>
                      <a:pt x="41" y="64"/>
                    </a:lnTo>
                    <a:close/>
                    <a:moveTo>
                      <a:pt x="41" y="56"/>
                    </a:moveTo>
                    <a:lnTo>
                      <a:pt x="41" y="30"/>
                    </a:lnTo>
                    <a:lnTo>
                      <a:pt x="30" y="34"/>
                    </a:lnTo>
                    <a:lnTo>
                      <a:pt x="26" y="38"/>
                    </a:lnTo>
                    <a:lnTo>
                      <a:pt x="18" y="41"/>
                    </a:lnTo>
                    <a:lnTo>
                      <a:pt x="15" y="45"/>
                    </a:lnTo>
                    <a:lnTo>
                      <a:pt x="15" y="49"/>
                    </a:lnTo>
                    <a:lnTo>
                      <a:pt x="15" y="53"/>
                    </a:lnTo>
                    <a:lnTo>
                      <a:pt x="15" y="56"/>
                    </a:lnTo>
                    <a:lnTo>
                      <a:pt x="15" y="60"/>
                    </a:lnTo>
                    <a:lnTo>
                      <a:pt x="18" y="64"/>
                    </a:lnTo>
                    <a:lnTo>
                      <a:pt x="26" y="64"/>
                    </a:lnTo>
                    <a:lnTo>
                      <a:pt x="30" y="64"/>
                    </a:lnTo>
                    <a:lnTo>
                      <a:pt x="41" y="56"/>
                    </a:lnTo>
                    <a:close/>
                  </a:path>
                </a:pathLst>
              </a:custGeom>
              <a:solidFill>
                <a:srgbClr val="000000"/>
              </a:solidFill>
              <a:ln w="0">
                <a:solidFill>
                  <a:srgbClr val="000000"/>
                </a:solidFill>
                <a:round/>
                <a:headEnd/>
                <a:tailEnd/>
              </a:ln>
            </p:spPr>
            <p:txBody>
              <a:bodyPr/>
              <a:lstStyle/>
              <a:p>
                <a:endParaRPr lang="en-US"/>
              </a:p>
            </p:txBody>
          </p:sp>
          <p:sp>
            <p:nvSpPr>
              <p:cNvPr id="33094" name="Freeform 25"/>
              <p:cNvSpPr>
                <a:spLocks/>
              </p:cNvSpPr>
              <p:nvPr/>
            </p:nvSpPr>
            <p:spPr bwMode="auto">
              <a:xfrm>
                <a:off x="2008" y="1120"/>
                <a:ext cx="119" cy="75"/>
              </a:xfrm>
              <a:custGeom>
                <a:avLst/>
                <a:gdLst>
                  <a:gd name="T0" fmla="*/ 30 w 119"/>
                  <a:gd name="T1" fmla="*/ 8 h 75"/>
                  <a:gd name="T2" fmla="*/ 37 w 119"/>
                  <a:gd name="T3" fmla="*/ 4 h 75"/>
                  <a:gd name="T4" fmla="*/ 44 w 119"/>
                  <a:gd name="T5" fmla="*/ 0 h 75"/>
                  <a:gd name="T6" fmla="*/ 56 w 119"/>
                  <a:gd name="T7" fmla="*/ 0 h 75"/>
                  <a:gd name="T8" fmla="*/ 63 w 119"/>
                  <a:gd name="T9" fmla="*/ 8 h 75"/>
                  <a:gd name="T10" fmla="*/ 74 w 119"/>
                  <a:gd name="T11" fmla="*/ 8 h 75"/>
                  <a:gd name="T12" fmla="*/ 86 w 119"/>
                  <a:gd name="T13" fmla="*/ 0 h 75"/>
                  <a:gd name="T14" fmla="*/ 97 w 119"/>
                  <a:gd name="T15" fmla="*/ 0 h 75"/>
                  <a:gd name="T16" fmla="*/ 104 w 119"/>
                  <a:gd name="T17" fmla="*/ 4 h 75"/>
                  <a:gd name="T18" fmla="*/ 112 w 119"/>
                  <a:gd name="T19" fmla="*/ 19 h 75"/>
                  <a:gd name="T20" fmla="*/ 112 w 119"/>
                  <a:gd name="T21" fmla="*/ 56 h 75"/>
                  <a:gd name="T22" fmla="*/ 112 w 119"/>
                  <a:gd name="T23" fmla="*/ 68 h 75"/>
                  <a:gd name="T24" fmla="*/ 115 w 119"/>
                  <a:gd name="T25" fmla="*/ 71 h 75"/>
                  <a:gd name="T26" fmla="*/ 119 w 119"/>
                  <a:gd name="T27" fmla="*/ 71 h 75"/>
                  <a:gd name="T28" fmla="*/ 86 w 119"/>
                  <a:gd name="T29" fmla="*/ 75 h 75"/>
                  <a:gd name="T30" fmla="*/ 89 w 119"/>
                  <a:gd name="T31" fmla="*/ 71 h 75"/>
                  <a:gd name="T32" fmla="*/ 93 w 119"/>
                  <a:gd name="T33" fmla="*/ 71 h 75"/>
                  <a:gd name="T34" fmla="*/ 97 w 119"/>
                  <a:gd name="T35" fmla="*/ 64 h 75"/>
                  <a:gd name="T36" fmla="*/ 97 w 119"/>
                  <a:gd name="T37" fmla="*/ 56 h 75"/>
                  <a:gd name="T38" fmla="*/ 97 w 119"/>
                  <a:gd name="T39" fmla="*/ 19 h 75"/>
                  <a:gd name="T40" fmla="*/ 89 w 119"/>
                  <a:gd name="T41" fmla="*/ 12 h 75"/>
                  <a:gd name="T42" fmla="*/ 82 w 119"/>
                  <a:gd name="T43" fmla="*/ 8 h 75"/>
                  <a:gd name="T44" fmla="*/ 71 w 119"/>
                  <a:gd name="T45" fmla="*/ 15 h 75"/>
                  <a:gd name="T46" fmla="*/ 67 w 119"/>
                  <a:gd name="T47" fmla="*/ 19 h 75"/>
                  <a:gd name="T48" fmla="*/ 67 w 119"/>
                  <a:gd name="T49" fmla="*/ 56 h 75"/>
                  <a:gd name="T50" fmla="*/ 67 w 119"/>
                  <a:gd name="T51" fmla="*/ 68 h 75"/>
                  <a:gd name="T52" fmla="*/ 71 w 119"/>
                  <a:gd name="T53" fmla="*/ 71 h 75"/>
                  <a:gd name="T54" fmla="*/ 78 w 119"/>
                  <a:gd name="T55" fmla="*/ 71 h 75"/>
                  <a:gd name="T56" fmla="*/ 41 w 119"/>
                  <a:gd name="T57" fmla="*/ 75 h 75"/>
                  <a:gd name="T58" fmla="*/ 48 w 119"/>
                  <a:gd name="T59" fmla="*/ 71 h 75"/>
                  <a:gd name="T60" fmla="*/ 52 w 119"/>
                  <a:gd name="T61" fmla="*/ 68 h 75"/>
                  <a:gd name="T62" fmla="*/ 52 w 119"/>
                  <a:gd name="T63" fmla="*/ 64 h 75"/>
                  <a:gd name="T64" fmla="*/ 52 w 119"/>
                  <a:gd name="T65" fmla="*/ 26 h 75"/>
                  <a:gd name="T66" fmla="*/ 52 w 119"/>
                  <a:gd name="T67" fmla="*/ 15 h 75"/>
                  <a:gd name="T68" fmla="*/ 41 w 119"/>
                  <a:gd name="T69" fmla="*/ 8 h 75"/>
                  <a:gd name="T70" fmla="*/ 33 w 119"/>
                  <a:gd name="T71" fmla="*/ 12 h 75"/>
                  <a:gd name="T72" fmla="*/ 22 w 119"/>
                  <a:gd name="T73" fmla="*/ 19 h 75"/>
                  <a:gd name="T74" fmla="*/ 22 w 119"/>
                  <a:gd name="T75" fmla="*/ 64 h 75"/>
                  <a:gd name="T76" fmla="*/ 26 w 119"/>
                  <a:gd name="T77" fmla="*/ 68 h 75"/>
                  <a:gd name="T78" fmla="*/ 30 w 119"/>
                  <a:gd name="T79" fmla="*/ 71 h 75"/>
                  <a:gd name="T80" fmla="*/ 33 w 119"/>
                  <a:gd name="T81" fmla="*/ 75 h 75"/>
                  <a:gd name="T82" fmla="*/ 0 w 119"/>
                  <a:gd name="T83" fmla="*/ 71 h 75"/>
                  <a:gd name="T84" fmla="*/ 3 w 119"/>
                  <a:gd name="T85" fmla="*/ 71 h 75"/>
                  <a:gd name="T86" fmla="*/ 7 w 119"/>
                  <a:gd name="T87" fmla="*/ 68 h 75"/>
                  <a:gd name="T88" fmla="*/ 7 w 119"/>
                  <a:gd name="T89" fmla="*/ 56 h 75"/>
                  <a:gd name="T90" fmla="*/ 7 w 119"/>
                  <a:gd name="T91" fmla="*/ 19 h 75"/>
                  <a:gd name="T92" fmla="*/ 7 w 119"/>
                  <a:gd name="T93" fmla="*/ 12 h 75"/>
                  <a:gd name="T94" fmla="*/ 3 w 119"/>
                  <a:gd name="T95" fmla="*/ 8 h 75"/>
                  <a:gd name="T96" fmla="*/ 3 w 119"/>
                  <a:gd name="T97" fmla="*/ 8 h 75"/>
                  <a:gd name="T98" fmla="*/ 0 w 119"/>
                  <a:gd name="T99" fmla="*/ 8 h 75"/>
                  <a:gd name="T100" fmla="*/ 22 w 119"/>
                  <a:gd name="T101" fmla="*/ 0 h 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9"/>
                  <a:gd name="T154" fmla="*/ 0 h 75"/>
                  <a:gd name="T155" fmla="*/ 119 w 119"/>
                  <a:gd name="T156" fmla="*/ 75 h 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9" h="75">
                    <a:moveTo>
                      <a:pt x="22" y="15"/>
                    </a:moveTo>
                    <a:lnTo>
                      <a:pt x="30" y="8"/>
                    </a:lnTo>
                    <a:lnTo>
                      <a:pt x="33" y="4"/>
                    </a:lnTo>
                    <a:lnTo>
                      <a:pt x="37" y="4"/>
                    </a:lnTo>
                    <a:lnTo>
                      <a:pt x="41" y="0"/>
                    </a:lnTo>
                    <a:lnTo>
                      <a:pt x="44" y="0"/>
                    </a:lnTo>
                    <a:lnTo>
                      <a:pt x="48" y="0"/>
                    </a:lnTo>
                    <a:lnTo>
                      <a:pt x="56" y="0"/>
                    </a:lnTo>
                    <a:lnTo>
                      <a:pt x="59" y="4"/>
                    </a:lnTo>
                    <a:lnTo>
                      <a:pt x="63" y="8"/>
                    </a:lnTo>
                    <a:lnTo>
                      <a:pt x="67" y="15"/>
                    </a:lnTo>
                    <a:lnTo>
                      <a:pt x="74" y="8"/>
                    </a:lnTo>
                    <a:lnTo>
                      <a:pt x="78" y="0"/>
                    </a:lnTo>
                    <a:lnTo>
                      <a:pt x="86" y="0"/>
                    </a:lnTo>
                    <a:lnTo>
                      <a:pt x="93" y="0"/>
                    </a:lnTo>
                    <a:lnTo>
                      <a:pt x="97" y="0"/>
                    </a:lnTo>
                    <a:lnTo>
                      <a:pt x="100" y="0"/>
                    </a:lnTo>
                    <a:lnTo>
                      <a:pt x="104" y="4"/>
                    </a:lnTo>
                    <a:lnTo>
                      <a:pt x="108" y="12"/>
                    </a:lnTo>
                    <a:lnTo>
                      <a:pt x="112" y="19"/>
                    </a:lnTo>
                    <a:lnTo>
                      <a:pt x="112" y="26"/>
                    </a:lnTo>
                    <a:lnTo>
                      <a:pt x="112" y="56"/>
                    </a:lnTo>
                    <a:lnTo>
                      <a:pt x="112" y="64"/>
                    </a:lnTo>
                    <a:lnTo>
                      <a:pt x="112" y="68"/>
                    </a:lnTo>
                    <a:lnTo>
                      <a:pt x="115" y="71"/>
                    </a:lnTo>
                    <a:lnTo>
                      <a:pt x="119" y="71"/>
                    </a:lnTo>
                    <a:lnTo>
                      <a:pt x="119" y="75"/>
                    </a:lnTo>
                    <a:lnTo>
                      <a:pt x="86" y="75"/>
                    </a:lnTo>
                    <a:lnTo>
                      <a:pt x="86" y="71"/>
                    </a:lnTo>
                    <a:lnTo>
                      <a:pt x="89" y="71"/>
                    </a:lnTo>
                    <a:lnTo>
                      <a:pt x="93" y="71"/>
                    </a:lnTo>
                    <a:lnTo>
                      <a:pt x="97" y="68"/>
                    </a:lnTo>
                    <a:lnTo>
                      <a:pt x="97" y="64"/>
                    </a:lnTo>
                    <a:lnTo>
                      <a:pt x="97" y="56"/>
                    </a:lnTo>
                    <a:lnTo>
                      <a:pt x="97" y="26"/>
                    </a:lnTo>
                    <a:lnTo>
                      <a:pt x="97" y="19"/>
                    </a:lnTo>
                    <a:lnTo>
                      <a:pt x="97" y="15"/>
                    </a:lnTo>
                    <a:lnTo>
                      <a:pt x="89" y="12"/>
                    </a:lnTo>
                    <a:lnTo>
                      <a:pt x="86" y="8"/>
                    </a:lnTo>
                    <a:lnTo>
                      <a:pt x="82" y="8"/>
                    </a:lnTo>
                    <a:lnTo>
                      <a:pt x="78" y="12"/>
                    </a:lnTo>
                    <a:lnTo>
                      <a:pt x="71" y="15"/>
                    </a:lnTo>
                    <a:lnTo>
                      <a:pt x="67" y="19"/>
                    </a:lnTo>
                    <a:lnTo>
                      <a:pt x="67" y="23"/>
                    </a:lnTo>
                    <a:lnTo>
                      <a:pt x="67" y="56"/>
                    </a:lnTo>
                    <a:lnTo>
                      <a:pt x="67" y="64"/>
                    </a:lnTo>
                    <a:lnTo>
                      <a:pt x="67" y="68"/>
                    </a:lnTo>
                    <a:lnTo>
                      <a:pt x="71" y="71"/>
                    </a:lnTo>
                    <a:lnTo>
                      <a:pt x="74" y="71"/>
                    </a:lnTo>
                    <a:lnTo>
                      <a:pt x="78" y="71"/>
                    </a:lnTo>
                    <a:lnTo>
                      <a:pt x="78" y="75"/>
                    </a:lnTo>
                    <a:lnTo>
                      <a:pt x="41" y="75"/>
                    </a:lnTo>
                    <a:lnTo>
                      <a:pt x="41" y="71"/>
                    </a:lnTo>
                    <a:lnTo>
                      <a:pt x="48" y="71"/>
                    </a:lnTo>
                    <a:lnTo>
                      <a:pt x="52" y="68"/>
                    </a:lnTo>
                    <a:lnTo>
                      <a:pt x="52" y="64"/>
                    </a:lnTo>
                    <a:lnTo>
                      <a:pt x="52" y="56"/>
                    </a:lnTo>
                    <a:lnTo>
                      <a:pt x="52" y="26"/>
                    </a:lnTo>
                    <a:lnTo>
                      <a:pt x="52" y="19"/>
                    </a:lnTo>
                    <a:lnTo>
                      <a:pt x="52" y="15"/>
                    </a:lnTo>
                    <a:lnTo>
                      <a:pt x="44" y="12"/>
                    </a:lnTo>
                    <a:lnTo>
                      <a:pt x="41" y="8"/>
                    </a:lnTo>
                    <a:lnTo>
                      <a:pt x="37" y="8"/>
                    </a:lnTo>
                    <a:lnTo>
                      <a:pt x="33" y="12"/>
                    </a:lnTo>
                    <a:lnTo>
                      <a:pt x="26" y="15"/>
                    </a:lnTo>
                    <a:lnTo>
                      <a:pt x="22" y="19"/>
                    </a:lnTo>
                    <a:lnTo>
                      <a:pt x="22" y="56"/>
                    </a:lnTo>
                    <a:lnTo>
                      <a:pt x="22" y="64"/>
                    </a:lnTo>
                    <a:lnTo>
                      <a:pt x="22" y="68"/>
                    </a:lnTo>
                    <a:lnTo>
                      <a:pt x="26" y="68"/>
                    </a:lnTo>
                    <a:lnTo>
                      <a:pt x="26" y="71"/>
                    </a:lnTo>
                    <a:lnTo>
                      <a:pt x="30" y="71"/>
                    </a:lnTo>
                    <a:lnTo>
                      <a:pt x="33" y="71"/>
                    </a:lnTo>
                    <a:lnTo>
                      <a:pt x="33" y="75"/>
                    </a:lnTo>
                    <a:lnTo>
                      <a:pt x="0" y="75"/>
                    </a:lnTo>
                    <a:lnTo>
                      <a:pt x="0" y="71"/>
                    </a:lnTo>
                    <a:lnTo>
                      <a:pt x="3" y="71"/>
                    </a:lnTo>
                    <a:lnTo>
                      <a:pt x="7" y="68"/>
                    </a:lnTo>
                    <a:lnTo>
                      <a:pt x="7" y="64"/>
                    </a:lnTo>
                    <a:lnTo>
                      <a:pt x="7" y="56"/>
                    </a:lnTo>
                    <a:lnTo>
                      <a:pt x="7" y="30"/>
                    </a:lnTo>
                    <a:lnTo>
                      <a:pt x="7" y="19"/>
                    </a:lnTo>
                    <a:lnTo>
                      <a:pt x="7" y="12"/>
                    </a:lnTo>
                    <a:lnTo>
                      <a:pt x="7" y="8"/>
                    </a:lnTo>
                    <a:lnTo>
                      <a:pt x="3" y="8"/>
                    </a:lnTo>
                    <a:lnTo>
                      <a:pt x="0" y="8"/>
                    </a:lnTo>
                    <a:lnTo>
                      <a:pt x="18"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095" name="Freeform 26"/>
              <p:cNvSpPr>
                <a:spLocks noEditPoints="1"/>
              </p:cNvSpPr>
              <p:nvPr/>
            </p:nvSpPr>
            <p:spPr bwMode="auto">
              <a:xfrm>
                <a:off x="2131" y="1120"/>
                <a:ext cx="78" cy="109"/>
              </a:xfrm>
              <a:custGeom>
                <a:avLst/>
                <a:gdLst>
                  <a:gd name="T0" fmla="*/ 22 w 78"/>
                  <a:gd name="T1" fmla="*/ 0 h 109"/>
                  <a:gd name="T2" fmla="*/ 26 w 78"/>
                  <a:gd name="T3" fmla="*/ 15 h 109"/>
                  <a:gd name="T4" fmla="*/ 37 w 78"/>
                  <a:gd name="T5" fmla="*/ 4 h 109"/>
                  <a:gd name="T6" fmla="*/ 52 w 78"/>
                  <a:gd name="T7" fmla="*/ 0 h 109"/>
                  <a:gd name="T8" fmla="*/ 67 w 78"/>
                  <a:gd name="T9" fmla="*/ 8 h 109"/>
                  <a:gd name="T10" fmla="*/ 78 w 78"/>
                  <a:gd name="T11" fmla="*/ 23 h 109"/>
                  <a:gd name="T12" fmla="*/ 78 w 78"/>
                  <a:gd name="T13" fmla="*/ 45 h 109"/>
                  <a:gd name="T14" fmla="*/ 67 w 78"/>
                  <a:gd name="T15" fmla="*/ 64 h 109"/>
                  <a:gd name="T16" fmla="*/ 45 w 78"/>
                  <a:gd name="T17" fmla="*/ 75 h 109"/>
                  <a:gd name="T18" fmla="*/ 33 w 78"/>
                  <a:gd name="T19" fmla="*/ 75 h 109"/>
                  <a:gd name="T20" fmla="*/ 26 w 78"/>
                  <a:gd name="T21" fmla="*/ 68 h 109"/>
                  <a:gd name="T22" fmla="*/ 26 w 78"/>
                  <a:gd name="T23" fmla="*/ 97 h 109"/>
                  <a:gd name="T24" fmla="*/ 30 w 78"/>
                  <a:gd name="T25" fmla="*/ 105 h 109"/>
                  <a:gd name="T26" fmla="*/ 33 w 78"/>
                  <a:gd name="T27" fmla="*/ 109 h 109"/>
                  <a:gd name="T28" fmla="*/ 37 w 78"/>
                  <a:gd name="T29" fmla="*/ 109 h 109"/>
                  <a:gd name="T30" fmla="*/ 0 w 78"/>
                  <a:gd name="T31" fmla="*/ 109 h 109"/>
                  <a:gd name="T32" fmla="*/ 7 w 78"/>
                  <a:gd name="T33" fmla="*/ 109 h 109"/>
                  <a:gd name="T34" fmla="*/ 11 w 78"/>
                  <a:gd name="T35" fmla="*/ 105 h 109"/>
                  <a:gd name="T36" fmla="*/ 15 w 78"/>
                  <a:gd name="T37" fmla="*/ 97 h 109"/>
                  <a:gd name="T38" fmla="*/ 15 w 78"/>
                  <a:gd name="T39" fmla="*/ 19 h 109"/>
                  <a:gd name="T40" fmla="*/ 11 w 78"/>
                  <a:gd name="T41" fmla="*/ 12 h 109"/>
                  <a:gd name="T42" fmla="*/ 11 w 78"/>
                  <a:gd name="T43" fmla="*/ 8 h 109"/>
                  <a:gd name="T44" fmla="*/ 7 w 78"/>
                  <a:gd name="T45" fmla="*/ 8 h 109"/>
                  <a:gd name="T46" fmla="*/ 4 w 78"/>
                  <a:gd name="T47" fmla="*/ 8 h 109"/>
                  <a:gd name="T48" fmla="*/ 26 w 78"/>
                  <a:gd name="T49" fmla="*/ 23 h 109"/>
                  <a:gd name="T50" fmla="*/ 26 w 78"/>
                  <a:gd name="T51" fmla="*/ 56 h 109"/>
                  <a:gd name="T52" fmla="*/ 30 w 78"/>
                  <a:gd name="T53" fmla="*/ 64 h 109"/>
                  <a:gd name="T54" fmla="*/ 37 w 78"/>
                  <a:gd name="T55" fmla="*/ 68 h 109"/>
                  <a:gd name="T56" fmla="*/ 52 w 78"/>
                  <a:gd name="T57" fmla="*/ 68 h 109"/>
                  <a:gd name="T58" fmla="*/ 63 w 78"/>
                  <a:gd name="T59" fmla="*/ 56 h 109"/>
                  <a:gd name="T60" fmla="*/ 63 w 78"/>
                  <a:gd name="T61" fmla="*/ 30 h 109"/>
                  <a:gd name="T62" fmla="*/ 56 w 78"/>
                  <a:gd name="T63" fmla="*/ 15 h 109"/>
                  <a:gd name="T64" fmla="*/ 45 w 78"/>
                  <a:gd name="T65" fmla="*/ 12 h 109"/>
                  <a:gd name="T66" fmla="*/ 37 w 78"/>
                  <a:gd name="T67" fmla="*/ 12 h 109"/>
                  <a:gd name="T68" fmla="*/ 26 w 78"/>
                  <a:gd name="T69" fmla="*/ 23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8"/>
                  <a:gd name="T106" fmla="*/ 0 h 109"/>
                  <a:gd name="T107" fmla="*/ 78 w 78"/>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8" h="109">
                    <a:moveTo>
                      <a:pt x="4" y="8"/>
                    </a:moveTo>
                    <a:lnTo>
                      <a:pt x="22" y="0"/>
                    </a:lnTo>
                    <a:lnTo>
                      <a:pt x="26" y="0"/>
                    </a:lnTo>
                    <a:lnTo>
                      <a:pt x="26" y="15"/>
                    </a:lnTo>
                    <a:lnTo>
                      <a:pt x="33" y="8"/>
                    </a:lnTo>
                    <a:lnTo>
                      <a:pt x="37" y="4"/>
                    </a:lnTo>
                    <a:lnTo>
                      <a:pt x="45" y="0"/>
                    </a:lnTo>
                    <a:lnTo>
                      <a:pt x="52" y="0"/>
                    </a:lnTo>
                    <a:lnTo>
                      <a:pt x="60" y="0"/>
                    </a:lnTo>
                    <a:lnTo>
                      <a:pt x="67" y="8"/>
                    </a:lnTo>
                    <a:lnTo>
                      <a:pt x="74" y="15"/>
                    </a:lnTo>
                    <a:lnTo>
                      <a:pt x="78" y="23"/>
                    </a:lnTo>
                    <a:lnTo>
                      <a:pt x="78" y="34"/>
                    </a:lnTo>
                    <a:lnTo>
                      <a:pt x="78" y="45"/>
                    </a:lnTo>
                    <a:lnTo>
                      <a:pt x="74" y="56"/>
                    </a:lnTo>
                    <a:lnTo>
                      <a:pt x="67" y="64"/>
                    </a:lnTo>
                    <a:lnTo>
                      <a:pt x="56" y="71"/>
                    </a:lnTo>
                    <a:lnTo>
                      <a:pt x="45" y="75"/>
                    </a:lnTo>
                    <a:lnTo>
                      <a:pt x="37" y="75"/>
                    </a:lnTo>
                    <a:lnTo>
                      <a:pt x="33" y="75"/>
                    </a:lnTo>
                    <a:lnTo>
                      <a:pt x="30" y="71"/>
                    </a:lnTo>
                    <a:lnTo>
                      <a:pt x="26" y="68"/>
                    </a:lnTo>
                    <a:lnTo>
                      <a:pt x="26" y="94"/>
                    </a:lnTo>
                    <a:lnTo>
                      <a:pt x="26" y="97"/>
                    </a:lnTo>
                    <a:lnTo>
                      <a:pt x="26" y="101"/>
                    </a:lnTo>
                    <a:lnTo>
                      <a:pt x="30" y="105"/>
                    </a:lnTo>
                    <a:lnTo>
                      <a:pt x="33" y="109"/>
                    </a:lnTo>
                    <a:lnTo>
                      <a:pt x="37" y="109"/>
                    </a:lnTo>
                    <a:lnTo>
                      <a:pt x="0" y="109"/>
                    </a:lnTo>
                    <a:lnTo>
                      <a:pt x="4" y="109"/>
                    </a:lnTo>
                    <a:lnTo>
                      <a:pt x="7" y="109"/>
                    </a:lnTo>
                    <a:lnTo>
                      <a:pt x="11" y="105"/>
                    </a:lnTo>
                    <a:lnTo>
                      <a:pt x="11" y="101"/>
                    </a:lnTo>
                    <a:lnTo>
                      <a:pt x="15" y="97"/>
                    </a:lnTo>
                    <a:lnTo>
                      <a:pt x="15" y="94"/>
                    </a:lnTo>
                    <a:lnTo>
                      <a:pt x="15" y="19"/>
                    </a:lnTo>
                    <a:lnTo>
                      <a:pt x="15" y="15"/>
                    </a:lnTo>
                    <a:lnTo>
                      <a:pt x="11" y="12"/>
                    </a:lnTo>
                    <a:lnTo>
                      <a:pt x="11" y="8"/>
                    </a:lnTo>
                    <a:lnTo>
                      <a:pt x="7" y="8"/>
                    </a:lnTo>
                    <a:lnTo>
                      <a:pt x="4" y="8"/>
                    </a:lnTo>
                    <a:close/>
                    <a:moveTo>
                      <a:pt x="26" y="23"/>
                    </a:moveTo>
                    <a:lnTo>
                      <a:pt x="26" y="49"/>
                    </a:lnTo>
                    <a:lnTo>
                      <a:pt x="26" y="56"/>
                    </a:lnTo>
                    <a:lnTo>
                      <a:pt x="26" y="60"/>
                    </a:lnTo>
                    <a:lnTo>
                      <a:pt x="30" y="64"/>
                    </a:lnTo>
                    <a:lnTo>
                      <a:pt x="33" y="68"/>
                    </a:lnTo>
                    <a:lnTo>
                      <a:pt x="37" y="68"/>
                    </a:lnTo>
                    <a:lnTo>
                      <a:pt x="45" y="71"/>
                    </a:lnTo>
                    <a:lnTo>
                      <a:pt x="52" y="68"/>
                    </a:lnTo>
                    <a:lnTo>
                      <a:pt x="56" y="64"/>
                    </a:lnTo>
                    <a:lnTo>
                      <a:pt x="63" y="56"/>
                    </a:lnTo>
                    <a:lnTo>
                      <a:pt x="63" y="41"/>
                    </a:lnTo>
                    <a:lnTo>
                      <a:pt x="63" y="30"/>
                    </a:lnTo>
                    <a:lnTo>
                      <a:pt x="60" y="23"/>
                    </a:lnTo>
                    <a:lnTo>
                      <a:pt x="56" y="15"/>
                    </a:lnTo>
                    <a:lnTo>
                      <a:pt x="52" y="12"/>
                    </a:lnTo>
                    <a:lnTo>
                      <a:pt x="45" y="12"/>
                    </a:lnTo>
                    <a:lnTo>
                      <a:pt x="41" y="12"/>
                    </a:lnTo>
                    <a:lnTo>
                      <a:pt x="37" y="12"/>
                    </a:lnTo>
                    <a:lnTo>
                      <a:pt x="33" y="15"/>
                    </a:lnTo>
                    <a:lnTo>
                      <a:pt x="26" y="23"/>
                    </a:lnTo>
                    <a:close/>
                  </a:path>
                </a:pathLst>
              </a:custGeom>
              <a:solidFill>
                <a:srgbClr val="000000"/>
              </a:solidFill>
              <a:ln w="0">
                <a:solidFill>
                  <a:srgbClr val="000000"/>
                </a:solidFill>
                <a:round/>
                <a:headEnd/>
                <a:tailEnd/>
              </a:ln>
            </p:spPr>
            <p:txBody>
              <a:bodyPr/>
              <a:lstStyle/>
              <a:p>
                <a:endParaRPr lang="en-US"/>
              </a:p>
            </p:txBody>
          </p:sp>
          <p:sp>
            <p:nvSpPr>
              <p:cNvPr id="33096" name="Freeform 27"/>
              <p:cNvSpPr>
                <a:spLocks/>
              </p:cNvSpPr>
              <p:nvPr/>
            </p:nvSpPr>
            <p:spPr bwMode="auto">
              <a:xfrm>
                <a:off x="2220" y="1079"/>
                <a:ext cx="34" cy="116"/>
              </a:xfrm>
              <a:custGeom>
                <a:avLst/>
                <a:gdLst>
                  <a:gd name="T0" fmla="*/ 23 w 34"/>
                  <a:gd name="T1" fmla="*/ 0 h 116"/>
                  <a:gd name="T2" fmla="*/ 23 w 34"/>
                  <a:gd name="T3" fmla="*/ 97 h 116"/>
                  <a:gd name="T4" fmla="*/ 27 w 34"/>
                  <a:gd name="T5" fmla="*/ 105 h 116"/>
                  <a:gd name="T6" fmla="*/ 27 w 34"/>
                  <a:gd name="T7" fmla="*/ 109 h 116"/>
                  <a:gd name="T8" fmla="*/ 27 w 34"/>
                  <a:gd name="T9" fmla="*/ 109 h 116"/>
                  <a:gd name="T10" fmla="*/ 27 w 34"/>
                  <a:gd name="T11" fmla="*/ 112 h 116"/>
                  <a:gd name="T12" fmla="*/ 30 w 34"/>
                  <a:gd name="T13" fmla="*/ 112 h 116"/>
                  <a:gd name="T14" fmla="*/ 34 w 34"/>
                  <a:gd name="T15" fmla="*/ 112 h 116"/>
                  <a:gd name="T16" fmla="*/ 34 w 34"/>
                  <a:gd name="T17" fmla="*/ 116 h 116"/>
                  <a:gd name="T18" fmla="*/ 0 w 34"/>
                  <a:gd name="T19" fmla="*/ 116 h 116"/>
                  <a:gd name="T20" fmla="*/ 0 w 34"/>
                  <a:gd name="T21" fmla="*/ 112 h 116"/>
                  <a:gd name="T22" fmla="*/ 4 w 34"/>
                  <a:gd name="T23" fmla="*/ 112 h 116"/>
                  <a:gd name="T24" fmla="*/ 8 w 34"/>
                  <a:gd name="T25" fmla="*/ 112 h 116"/>
                  <a:gd name="T26" fmla="*/ 8 w 34"/>
                  <a:gd name="T27" fmla="*/ 109 h 116"/>
                  <a:gd name="T28" fmla="*/ 12 w 34"/>
                  <a:gd name="T29" fmla="*/ 109 h 116"/>
                  <a:gd name="T30" fmla="*/ 12 w 34"/>
                  <a:gd name="T31" fmla="*/ 105 h 116"/>
                  <a:gd name="T32" fmla="*/ 12 w 34"/>
                  <a:gd name="T33" fmla="*/ 97 h 116"/>
                  <a:gd name="T34" fmla="*/ 12 w 34"/>
                  <a:gd name="T35" fmla="*/ 30 h 116"/>
                  <a:gd name="T36" fmla="*/ 12 w 34"/>
                  <a:gd name="T37" fmla="*/ 19 h 116"/>
                  <a:gd name="T38" fmla="*/ 12 w 34"/>
                  <a:gd name="T39" fmla="*/ 15 h 116"/>
                  <a:gd name="T40" fmla="*/ 12 w 34"/>
                  <a:gd name="T41" fmla="*/ 11 h 116"/>
                  <a:gd name="T42" fmla="*/ 8 w 34"/>
                  <a:gd name="T43" fmla="*/ 11 h 116"/>
                  <a:gd name="T44" fmla="*/ 8 w 34"/>
                  <a:gd name="T45" fmla="*/ 11 h 116"/>
                  <a:gd name="T46" fmla="*/ 8 w 34"/>
                  <a:gd name="T47" fmla="*/ 8 h 116"/>
                  <a:gd name="T48" fmla="*/ 4 w 34"/>
                  <a:gd name="T49" fmla="*/ 11 h 116"/>
                  <a:gd name="T50" fmla="*/ 0 w 34"/>
                  <a:gd name="T51" fmla="*/ 11 h 116"/>
                  <a:gd name="T52" fmla="*/ 0 w 34"/>
                  <a:gd name="T53" fmla="*/ 8 h 116"/>
                  <a:gd name="T54" fmla="*/ 23 w 34"/>
                  <a:gd name="T55" fmla="*/ 0 h 116"/>
                  <a:gd name="T56" fmla="*/ 23 w 34"/>
                  <a:gd name="T57" fmla="*/ 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6"/>
                  <a:gd name="T89" fmla="*/ 34 w 34"/>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6">
                    <a:moveTo>
                      <a:pt x="23" y="0"/>
                    </a:moveTo>
                    <a:lnTo>
                      <a:pt x="23" y="97"/>
                    </a:lnTo>
                    <a:lnTo>
                      <a:pt x="27" y="105"/>
                    </a:lnTo>
                    <a:lnTo>
                      <a:pt x="27" y="109"/>
                    </a:lnTo>
                    <a:lnTo>
                      <a:pt x="27" y="112"/>
                    </a:lnTo>
                    <a:lnTo>
                      <a:pt x="30" y="112"/>
                    </a:lnTo>
                    <a:lnTo>
                      <a:pt x="34" y="112"/>
                    </a:lnTo>
                    <a:lnTo>
                      <a:pt x="34" y="116"/>
                    </a:lnTo>
                    <a:lnTo>
                      <a:pt x="0" y="116"/>
                    </a:lnTo>
                    <a:lnTo>
                      <a:pt x="0" y="112"/>
                    </a:lnTo>
                    <a:lnTo>
                      <a:pt x="4" y="112"/>
                    </a:lnTo>
                    <a:lnTo>
                      <a:pt x="8" y="112"/>
                    </a:lnTo>
                    <a:lnTo>
                      <a:pt x="8" y="109"/>
                    </a:lnTo>
                    <a:lnTo>
                      <a:pt x="12" y="109"/>
                    </a:lnTo>
                    <a:lnTo>
                      <a:pt x="12" y="105"/>
                    </a:lnTo>
                    <a:lnTo>
                      <a:pt x="12" y="97"/>
                    </a:lnTo>
                    <a:lnTo>
                      <a:pt x="12" y="30"/>
                    </a:lnTo>
                    <a:lnTo>
                      <a:pt x="12" y="19"/>
                    </a:lnTo>
                    <a:lnTo>
                      <a:pt x="12" y="15"/>
                    </a:lnTo>
                    <a:lnTo>
                      <a:pt x="12" y="11"/>
                    </a:lnTo>
                    <a:lnTo>
                      <a:pt x="8" y="11"/>
                    </a:lnTo>
                    <a:lnTo>
                      <a:pt x="8" y="8"/>
                    </a:lnTo>
                    <a:lnTo>
                      <a:pt x="4" y="11"/>
                    </a:lnTo>
                    <a:lnTo>
                      <a:pt x="0" y="11"/>
                    </a:lnTo>
                    <a:lnTo>
                      <a:pt x="0" y="8"/>
                    </a:lnTo>
                    <a:lnTo>
                      <a:pt x="23" y="0"/>
                    </a:lnTo>
                    <a:close/>
                  </a:path>
                </a:pathLst>
              </a:custGeom>
              <a:solidFill>
                <a:srgbClr val="000000"/>
              </a:solidFill>
              <a:ln w="0">
                <a:solidFill>
                  <a:srgbClr val="000000"/>
                </a:solidFill>
                <a:round/>
                <a:headEnd/>
                <a:tailEnd/>
              </a:ln>
            </p:spPr>
            <p:txBody>
              <a:bodyPr/>
              <a:lstStyle/>
              <a:p>
                <a:endParaRPr lang="en-US"/>
              </a:p>
            </p:txBody>
          </p:sp>
          <p:sp>
            <p:nvSpPr>
              <p:cNvPr id="33097" name="Freeform 28"/>
              <p:cNvSpPr>
                <a:spLocks noEditPoints="1"/>
              </p:cNvSpPr>
              <p:nvPr/>
            </p:nvSpPr>
            <p:spPr bwMode="auto">
              <a:xfrm>
                <a:off x="2265" y="1120"/>
                <a:ext cx="60" cy="75"/>
              </a:xfrm>
              <a:custGeom>
                <a:avLst/>
                <a:gdLst>
                  <a:gd name="T0" fmla="*/ 11 w 60"/>
                  <a:gd name="T1" fmla="*/ 26 h 75"/>
                  <a:gd name="T2" fmla="*/ 15 w 60"/>
                  <a:gd name="T3" fmla="*/ 41 h 75"/>
                  <a:gd name="T4" fmla="*/ 19 w 60"/>
                  <a:gd name="T5" fmla="*/ 53 h 75"/>
                  <a:gd name="T6" fmla="*/ 30 w 60"/>
                  <a:gd name="T7" fmla="*/ 60 h 75"/>
                  <a:gd name="T8" fmla="*/ 38 w 60"/>
                  <a:gd name="T9" fmla="*/ 60 h 75"/>
                  <a:gd name="T10" fmla="*/ 45 w 60"/>
                  <a:gd name="T11" fmla="*/ 60 h 75"/>
                  <a:gd name="T12" fmla="*/ 52 w 60"/>
                  <a:gd name="T13" fmla="*/ 60 h 75"/>
                  <a:gd name="T14" fmla="*/ 56 w 60"/>
                  <a:gd name="T15" fmla="*/ 53 h 75"/>
                  <a:gd name="T16" fmla="*/ 60 w 60"/>
                  <a:gd name="T17" fmla="*/ 45 h 75"/>
                  <a:gd name="T18" fmla="*/ 60 w 60"/>
                  <a:gd name="T19" fmla="*/ 45 h 75"/>
                  <a:gd name="T20" fmla="*/ 60 w 60"/>
                  <a:gd name="T21" fmla="*/ 56 h 75"/>
                  <a:gd name="T22" fmla="*/ 52 w 60"/>
                  <a:gd name="T23" fmla="*/ 68 h 75"/>
                  <a:gd name="T24" fmla="*/ 41 w 60"/>
                  <a:gd name="T25" fmla="*/ 75 h 75"/>
                  <a:gd name="T26" fmla="*/ 30 w 60"/>
                  <a:gd name="T27" fmla="*/ 75 h 75"/>
                  <a:gd name="T28" fmla="*/ 19 w 60"/>
                  <a:gd name="T29" fmla="*/ 71 h 75"/>
                  <a:gd name="T30" fmla="*/ 8 w 60"/>
                  <a:gd name="T31" fmla="*/ 64 h 75"/>
                  <a:gd name="T32" fmla="*/ 4 w 60"/>
                  <a:gd name="T33" fmla="*/ 56 h 75"/>
                  <a:gd name="T34" fmla="*/ 0 w 60"/>
                  <a:gd name="T35" fmla="*/ 49 h 75"/>
                  <a:gd name="T36" fmla="*/ 0 w 60"/>
                  <a:gd name="T37" fmla="*/ 38 h 75"/>
                  <a:gd name="T38" fmla="*/ 0 w 60"/>
                  <a:gd name="T39" fmla="*/ 26 h 75"/>
                  <a:gd name="T40" fmla="*/ 4 w 60"/>
                  <a:gd name="T41" fmla="*/ 15 h 75"/>
                  <a:gd name="T42" fmla="*/ 11 w 60"/>
                  <a:gd name="T43" fmla="*/ 8 h 75"/>
                  <a:gd name="T44" fmla="*/ 15 w 60"/>
                  <a:gd name="T45" fmla="*/ 4 h 75"/>
                  <a:gd name="T46" fmla="*/ 26 w 60"/>
                  <a:gd name="T47" fmla="*/ 0 h 75"/>
                  <a:gd name="T48" fmla="*/ 34 w 60"/>
                  <a:gd name="T49" fmla="*/ 0 h 75"/>
                  <a:gd name="T50" fmla="*/ 45 w 60"/>
                  <a:gd name="T51" fmla="*/ 0 h 75"/>
                  <a:gd name="T52" fmla="*/ 52 w 60"/>
                  <a:gd name="T53" fmla="*/ 8 h 75"/>
                  <a:gd name="T54" fmla="*/ 60 w 60"/>
                  <a:gd name="T55" fmla="*/ 15 h 75"/>
                  <a:gd name="T56" fmla="*/ 60 w 60"/>
                  <a:gd name="T57" fmla="*/ 26 h 75"/>
                  <a:gd name="T58" fmla="*/ 11 w 60"/>
                  <a:gd name="T59" fmla="*/ 26 h 75"/>
                  <a:gd name="T60" fmla="*/ 11 w 60"/>
                  <a:gd name="T61" fmla="*/ 23 h 75"/>
                  <a:gd name="T62" fmla="*/ 45 w 60"/>
                  <a:gd name="T63" fmla="*/ 23 h 75"/>
                  <a:gd name="T64" fmla="*/ 45 w 60"/>
                  <a:gd name="T65" fmla="*/ 15 h 75"/>
                  <a:gd name="T66" fmla="*/ 41 w 60"/>
                  <a:gd name="T67" fmla="*/ 12 h 75"/>
                  <a:gd name="T68" fmla="*/ 41 w 60"/>
                  <a:gd name="T69" fmla="*/ 8 h 75"/>
                  <a:gd name="T70" fmla="*/ 38 w 60"/>
                  <a:gd name="T71" fmla="*/ 8 h 75"/>
                  <a:gd name="T72" fmla="*/ 34 w 60"/>
                  <a:gd name="T73" fmla="*/ 4 h 75"/>
                  <a:gd name="T74" fmla="*/ 30 w 60"/>
                  <a:gd name="T75" fmla="*/ 4 h 75"/>
                  <a:gd name="T76" fmla="*/ 23 w 60"/>
                  <a:gd name="T77" fmla="*/ 4 h 75"/>
                  <a:gd name="T78" fmla="*/ 19 w 60"/>
                  <a:gd name="T79" fmla="*/ 8 h 75"/>
                  <a:gd name="T80" fmla="*/ 15 w 60"/>
                  <a:gd name="T81" fmla="*/ 15 h 75"/>
                  <a:gd name="T82" fmla="*/ 11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26"/>
                    </a:moveTo>
                    <a:lnTo>
                      <a:pt x="15" y="41"/>
                    </a:lnTo>
                    <a:lnTo>
                      <a:pt x="19" y="53"/>
                    </a:lnTo>
                    <a:lnTo>
                      <a:pt x="30" y="60"/>
                    </a:lnTo>
                    <a:lnTo>
                      <a:pt x="38" y="60"/>
                    </a:lnTo>
                    <a:lnTo>
                      <a:pt x="45" y="60"/>
                    </a:lnTo>
                    <a:lnTo>
                      <a:pt x="52" y="60"/>
                    </a:lnTo>
                    <a:lnTo>
                      <a:pt x="56" y="53"/>
                    </a:lnTo>
                    <a:lnTo>
                      <a:pt x="60" y="45"/>
                    </a:lnTo>
                    <a:lnTo>
                      <a:pt x="60" y="56"/>
                    </a:lnTo>
                    <a:lnTo>
                      <a:pt x="52" y="68"/>
                    </a:lnTo>
                    <a:lnTo>
                      <a:pt x="41" y="75"/>
                    </a:lnTo>
                    <a:lnTo>
                      <a:pt x="30" y="75"/>
                    </a:lnTo>
                    <a:lnTo>
                      <a:pt x="19" y="71"/>
                    </a:lnTo>
                    <a:lnTo>
                      <a:pt x="8" y="64"/>
                    </a:lnTo>
                    <a:lnTo>
                      <a:pt x="4" y="56"/>
                    </a:lnTo>
                    <a:lnTo>
                      <a:pt x="0" y="49"/>
                    </a:lnTo>
                    <a:lnTo>
                      <a:pt x="0" y="38"/>
                    </a:lnTo>
                    <a:lnTo>
                      <a:pt x="0" y="26"/>
                    </a:lnTo>
                    <a:lnTo>
                      <a:pt x="4" y="15"/>
                    </a:lnTo>
                    <a:lnTo>
                      <a:pt x="11" y="8"/>
                    </a:lnTo>
                    <a:lnTo>
                      <a:pt x="15" y="4"/>
                    </a:lnTo>
                    <a:lnTo>
                      <a:pt x="26" y="0"/>
                    </a:lnTo>
                    <a:lnTo>
                      <a:pt x="34" y="0"/>
                    </a:lnTo>
                    <a:lnTo>
                      <a:pt x="45" y="0"/>
                    </a:lnTo>
                    <a:lnTo>
                      <a:pt x="52" y="8"/>
                    </a:lnTo>
                    <a:lnTo>
                      <a:pt x="60" y="15"/>
                    </a:lnTo>
                    <a:lnTo>
                      <a:pt x="60" y="26"/>
                    </a:lnTo>
                    <a:lnTo>
                      <a:pt x="11" y="26"/>
                    </a:lnTo>
                    <a:close/>
                    <a:moveTo>
                      <a:pt x="11" y="23"/>
                    </a:moveTo>
                    <a:lnTo>
                      <a:pt x="45" y="23"/>
                    </a:lnTo>
                    <a:lnTo>
                      <a:pt x="45" y="15"/>
                    </a:lnTo>
                    <a:lnTo>
                      <a:pt x="41" y="12"/>
                    </a:lnTo>
                    <a:lnTo>
                      <a:pt x="41" y="8"/>
                    </a:lnTo>
                    <a:lnTo>
                      <a:pt x="38" y="8"/>
                    </a:lnTo>
                    <a:lnTo>
                      <a:pt x="34" y="4"/>
                    </a:lnTo>
                    <a:lnTo>
                      <a:pt x="30" y="4"/>
                    </a:lnTo>
                    <a:lnTo>
                      <a:pt x="23" y="4"/>
                    </a:lnTo>
                    <a:lnTo>
                      <a:pt x="19" y="8"/>
                    </a:lnTo>
                    <a:lnTo>
                      <a:pt x="15" y="15"/>
                    </a:lnTo>
                    <a:lnTo>
                      <a:pt x="11" y="23"/>
                    </a:lnTo>
                    <a:close/>
                  </a:path>
                </a:pathLst>
              </a:custGeom>
              <a:solidFill>
                <a:srgbClr val="000000"/>
              </a:solidFill>
              <a:ln w="0">
                <a:solidFill>
                  <a:srgbClr val="000000"/>
                </a:solidFill>
                <a:round/>
                <a:headEnd/>
                <a:tailEnd/>
              </a:ln>
            </p:spPr>
            <p:txBody>
              <a:bodyPr/>
              <a:lstStyle/>
              <a:p>
                <a:endParaRPr lang="en-US"/>
              </a:p>
            </p:txBody>
          </p:sp>
          <p:sp>
            <p:nvSpPr>
              <p:cNvPr id="33098" name="Rectangle 29"/>
              <p:cNvSpPr>
                <a:spLocks noChangeArrowheads="1"/>
              </p:cNvSpPr>
              <p:nvPr/>
            </p:nvSpPr>
            <p:spPr bwMode="auto">
              <a:xfrm>
                <a:off x="5535" y="1049"/>
                <a:ext cx="8" cy="202"/>
              </a:xfrm>
              <a:prstGeom prst="rect">
                <a:avLst/>
              </a:prstGeom>
              <a:solidFill>
                <a:srgbClr val="000000"/>
              </a:solidFill>
              <a:ln w="0">
                <a:solidFill>
                  <a:srgbClr val="000000"/>
                </a:solidFill>
                <a:miter lim="800000"/>
                <a:headEnd/>
                <a:tailEnd/>
              </a:ln>
            </p:spPr>
            <p:txBody>
              <a:bodyPr/>
              <a:lstStyle/>
              <a:p>
                <a:endParaRPr lang="en-US"/>
              </a:p>
            </p:txBody>
          </p:sp>
          <p:sp>
            <p:nvSpPr>
              <p:cNvPr id="33099" name="Rectangle 30"/>
              <p:cNvSpPr>
                <a:spLocks noChangeArrowheads="1"/>
              </p:cNvSpPr>
              <p:nvPr/>
            </p:nvSpPr>
            <p:spPr bwMode="auto">
              <a:xfrm>
                <a:off x="593" y="1258"/>
                <a:ext cx="4946" cy="8"/>
              </a:xfrm>
              <a:prstGeom prst="rect">
                <a:avLst/>
              </a:prstGeom>
              <a:solidFill>
                <a:srgbClr val="000000"/>
              </a:solidFill>
              <a:ln w="0">
                <a:solidFill>
                  <a:srgbClr val="000000"/>
                </a:solidFill>
                <a:miter lim="800000"/>
                <a:headEnd/>
                <a:tailEnd/>
              </a:ln>
            </p:spPr>
            <p:txBody>
              <a:bodyPr/>
              <a:lstStyle/>
              <a:p>
                <a:endParaRPr lang="en-US"/>
              </a:p>
            </p:txBody>
          </p:sp>
          <p:sp>
            <p:nvSpPr>
              <p:cNvPr id="33100" name="Rectangle 31"/>
              <p:cNvSpPr>
                <a:spLocks noChangeArrowheads="1"/>
              </p:cNvSpPr>
              <p:nvPr/>
            </p:nvSpPr>
            <p:spPr bwMode="auto">
              <a:xfrm>
                <a:off x="593" y="1258"/>
                <a:ext cx="7" cy="202"/>
              </a:xfrm>
              <a:prstGeom prst="rect">
                <a:avLst/>
              </a:prstGeom>
              <a:solidFill>
                <a:srgbClr val="000000"/>
              </a:solidFill>
              <a:ln w="0">
                <a:solidFill>
                  <a:srgbClr val="000000"/>
                </a:solidFill>
                <a:miter lim="800000"/>
                <a:headEnd/>
                <a:tailEnd/>
              </a:ln>
            </p:spPr>
            <p:txBody>
              <a:bodyPr/>
              <a:lstStyle/>
              <a:p>
                <a:endParaRPr lang="en-US"/>
              </a:p>
            </p:txBody>
          </p:sp>
          <p:sp>
            <p:nvSpPr>
              <p:cNvPr id="33101" name="Freeform 32"/>
              <p:cNvSpPr>
                <a:spLocks noEditPoints="1"/>
              </p:cNvSpPr>
              <p:nvPr/>
            </p:nvSpPr>
            <p:spPr bwMode="auto">
              <a:xfrm>
                <a:off x="649" y="1314"/>
                <a:ext cx="90" cy="90"/>
              </a:xfrm>
              <a:custGeom>
                <a:avLst/>
                <a:gdLst>
                  <a:gd name="T0" fmla="*/ 60 w 90"/>
                  <a:gd name="T1" fmla="*/ 60 h 90"/>
                  <a:gd name="T2" fmla="*/ 22 w 90"/>
                  <a:gd name="T3" fmla="*/ 60 h 90"/>
                  <a:gd name="T4" fmla="*/ 19 w 90"/>
                  <a:gd name="T5" fmla="*/ 75 h 90"/>
                  <a:gd name="T6" fmla="*/ 15 w 90"/>
                  <a:gd name="T7" fmla="*/ 79 h 90"/>
                  <a:gd name="T8" fmla="*/ 15 w 90"/>
                  <a:gd name="T9" fmla="*/ 83 h 90"/>
                  <a:gd name="T10" fmla="*/ 15 w 90"/>
                  <a:gd name="T11" fmla="*/ 83 h 90"/>
                  <a:gd name="T12" fmla="*/ 19 w 90"/>
                  <a:gd name="T13" fmla="*/ 86 h 90"/>
                  <a:gd name="T14" fmla="*/ 19 w 90"/>
                  <a:gd name="T15" fmla="*/ 86 h 90"/>
                  <a:gd name="T16" fmla="*/ 26 w 90"/>
                  <a:gd name="T17" fmla="*/ 86 h 90"/>
                  <a:gd name="T18" fmla="*/ 26 w 90"/>
                  <a:gd name="T19" fmla="*/ 90 h 90"/>
                  <a:gd name="T20" fmla="*/ 0 w 90"/>
                  <a:gd name="T21" fmla="*/ 90 h 90"/>
                  <a:gd name="T22" fmla="*/ 0 w 90"/>
                  <a:gd name="T23" fmla="*/ 86 h 90"/>
                  <a:gd name="T24" fmla="*/ 4 w 90"/>
                  <a:gd name="T25" fmla="*/ 86 h 90"/>
                  <a:gd name="T26" fmla="*/ 4 w 90"/>
                  <a:gd name="T27" fmla="*/ 86 h 90"/>
                  <a:gd name="T28" fmla="*/ 7 w 90"/>
                  <a:gd name="T29" fmla="*/ 79 h 90"/>
                  <a:gd name="T30" fmla="*/ 11 w 90"/>
                  <a:gd name="T31" fmla="*/ 71 h 90"/>
                  <a:gd name="T32" fmla="*/ 45 w 90"/>
                  <a:gd name="T33" fmla="*/ 0 h 90"/>
                  <a:gd name="T34" fmla="*/ 45 w 90"/>
                  <a:gd name="T35" fmla="*/ 0 h 90"/>
                  <a:gd name="T36" fmla="*/ 75 w 90"/>
                  <a:gd name="T37" fmla="*/ 71 h 90"/>
                  <a:gd name="T38" fmla="*/ 78 w 90"/>
                  <a:gd name="T39" fmla="*/ 79 h 90"/>
                  <a:gd name="T40" fmla="*/ 82 w 90"/>
                  <a:gd name="T41" fmla="*/ 86 h 90"/>
                  <a:gd name="T42" fmla="*/ 86 w 90"/>
                  <a:gd name="T43" fmla="*/ 86 h 90"/>
                  <a:gd name="T44" fmla="*/ 90 w 90"/>
                  <a:gd name="T45" fmla="*/ 86 h 90"/>
                  <a:gd name="T46" fmla="*/ 90 w 90"/>
                  <a:gd name="T47" fmla="*/ 90 h 90"/>
                  <a:gd name="T48" fmla="*/ 56 w 90"/>
                  <a:gd name="T49" fmla="*/ 90 h 90"/>
                  <a:gd name="T50" fmla="*/ 56 w 90"/>
                  <a:gd name="T51" fmla="*/ 86 h 90"/>
                  <a:gd name="T52" fmla="*/ 60 w 90"/>
                  <a:gd name="T53" fmla="*/ 86 h 90"/>
                  <a:gd name="T54" fmla="*/ 63 w 90"/>
                  <a:gd name="T55" fmla="*/ 86 h 90"/>
                  <a:gd name="T56" fmla="*/ 63 w 90"/>
                  <a:gd name="T57" fmla="*/ 83 h 90"/>
                  <a:gd name="T58" fmla="*/ 63 w 90"/>
                  <a:gd name="T59" fmla="*/ 83 h 90"/>
                  <a:gd name="T60" fmla="*/ 63 w 90"/>
                  <a:gd name="T61" fmla="*/ 79 h 90"/>
                  <a:gd name="T62" fmla="*/ 63 w 90"/>
                  <a:gd name="T63" fmla="*/ 71 h 90"/>
                  <a:gd name="T64" fmla="*/ 60 w 90"/>
                  <a:gd name="T65" fmla="*/ 60 h 90"/>
                  <a:gd name="T66" fmla="*/ 56 w 90"/>
                  <a:gd name="T67" fmla="*/ 56 h 90"/>
                  <a:gd name="T68" fmla="*/ 41 w 90"/>
                  <a:gd name="T69" fmla="*/ 23 h 90"/>
                  <a:gd name="T70" fmla="*/ 26 w 90"/>
                  <a:gd name="T71" fmla="*/ 56 h 90"/>
                  <a:gd name="T72" fmla="*/ 56 w 90"/>
                  <a:gd name="T73" fmla="*/ 56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0"/>
                  <a:gd name="T112" fmla="*/ 0 h 90"/>
                  <a:gd name="T113" fmla="*/ 90 w 90"/>
                  <a:gd name="T114" fmla="*/ 90 h 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0" h="90">
                    <a:moveTo>
                      <a:pt x="60" y="60"/>
                    </a:moveTo>
                    <a:lnTo>
                      <a:pt x="22" y="60"/>
                    </a:lnTo>
                    <a:lnTo>
                      <a:pt x="19" y="75"/>
                    </a:lnTo>
                    <a:lnTo>
                      <a:pt x="15" y="79"/>
                    </a:lnTo>
                    <a:lnTo>
                      <a:pt x="15" y="83"/>
                    </a:lnTo>
                    <a:lnTo>
                      <a:pt x="19" y="86"/>
                    </a:lnTo>
                    <a:lnTo>
                      <a:pt x="26" y="86"/>
                    </a:lnTo>
                    <a:lnTo>
                      <a:pt x="26" y="90"/>
                    </a:lnTo>
                    <a:lnTo>
                      <a:pt x="0" y="90"/>
                    </a:lnTo>
                    <a:lnTo>
                      <a:pt x="0" y="86"/>
                    </a:lnTo>
                    <a:lnTo>
                      <a:pt x="4" y="86"/>
                    </a:lnTo>
                    <a:lnTo>
                      <a:pt x="7" y="79"/>
                    </a:lnTo>
                    <a:lnTo>
                      <a:pt x="11" y="71"/>
                    </a:lnTo>
                    <a:lnTo>
                      <a:pt x="45" y="0"/>
                    </a:lnTo>
                    <a:lnTo>
                      <a:pt x="75" y="71"/>
                    </a:lnTo>
                    <a:lnTo>
                      <a:pt x="78" y="79"/>
                    </a:lnTo>
                    <a:lnTo>
                      <a:pt x="82" y="86"/>
                    </a:lnTo>
                    <a:lnTo>
                      <a:pt x="86" y="86"/>
                    </a:lnTo>
                    <a:lnTo>
                      <a:pt x="90" y="86"/>
                    </a:lnTo>
                    <a:lnTo>
                      <a:pt x="90" y="90"/>
                    </a:lnTo>
                    <a:lnTo>
                      <a:pt x="56" y="90"/>
                    </a:lnTo>
                    <a:lnTo>
                      <a:pt x="56" y="86"/>
                    </a:lnTo>
                    <a:lnTo>
                      <a:pt x="60" y="86"/>
                    </a:lnTo>
                    <a:lnTo>
                      <a:pt x="63" y="86"/>
                    </a:lnTo>
                    <a:lnTo>
                      <a:pt x="63" y="83"/>
                    </a:lnTo>
                    <a:lnTo>
                      <a:pt x="63" y="79"/>
                    </a:lnTo>
                    <a:lnTo>
                      <a:pt x="63" y="71"/>
                    </a:lnTo>
                    <a:lnTo>
                      <a:pt x="60" y="60"/>
                    </a:lnTo>
                    <a:close/>
                    <a:moveTo>
                      <a:pt x="56" y="56"/>
                    </a:moveTo>
                    <a:lnTo>
                      <a:pt x="41" y="23"/>
                    </a:lnTo>
                    <a:lnTo>
                      <a:pt x="26" y="56"/>
                    </a:lnTo>
                    <a:lnTo>
                      <a:pt x="56" y="56"/>
                    </a:lnTo>
                    <a:close/>
                  </a:path>
                </a:pathLst>
              </a:custGeom>
              <a:solidFill>
                <a:srgbClr val="000000"/>
              </a:solidFill>
              <a:ln w="0">
                <a:solidFill>
                  <a:srgbClr val="000000"/>
                </a:solidFill>
                <a:round/>
                <a:headEnd/>
                <a:tailEnd/>
              </a:ln>
            </p:spPr>
            <p:txBody>
              <a:bodyPr/>
              <a:lstStyle/>
              <a:p>
                <a:endParaRPr lang="en-US"/>
              </a:p>
            </p:txBody>
          </p:sp>
          <p:sp>
            <p:nvSpPr>
              <p:cNvPr id="33102" name="Freeform 33"/>
              <p:cNvSpPr>
                <a:spLocks/>
              </p:cNvSpPr>
              <p:nvPr/>
            </p:nvSpPr>
            <p:spPr bwMode="auto">
              <a:xfrm>
                <a:off x="750" y="1314"/>
                <a:ext cx="86" cy="90"/>
              </a:xfrm>
              <a:custGeom>
                <a:avLst/>
                <a:gdLst>
                  <a:gd name="T0" fmla="*/ 74 w 86"/>
                  <a:gd name="T1" fmla="*/ 27 h 90"/>
                  <a:gd name="T2" fmla="*/ 71 w 86"/>
                  <a:gd name="T3" fmla="*/ 19 h 90"/>
                  <a:gd name="T4" fmla="*/ 56 w 86"/>
                  <a:gd name="T5" fmla="*/ 8 h 90"/>
                  <a:gd name="T6" fmla="*/ 37 w 86"/>
                  <a:gd name="T7" fmla="*/ 8 h 90"/>
                  <a:gd name="T8" fmla="*/ 22 w 86"/>
                  <a:gd name="T9" fmla="*/ 19 h 90"/>
                  <a:gd name="T10" fmla="*/ 15 w 86"/>
                  <a:gd name="T11" fmla="*/ 45 h 90"/>
                  <a:gd name="T12" fmla="*/ 18 w 86"/>
                  <a:gd name="T13" fmla="*/ 68 h 90"/>
                  <a:gd name="T14" fmla="*/ 30 w 86"/>
                  <a:gd name="T15" fmla="*/ 83 h 90"/>
                  <a:gd name="T16" fmla="*/ 48 w 86"/>
                  <a:gd name="T17" fmla="*/ 86 h 90"/>
                  <a:gd name="T18" fmla="*/ 56 w 86"/>
                  <a:gd name="T19" fmla="*/ 86 h 90"/>
                  <a:gd name="T20" fmla="*/ 67 w 86"/>
                  <a:gd name="T21" fmla="*/ 83 h 90"/>
                  <a:gd name="T22" fmla="*/ 63 w 86"/>
                  <a:gd name="T23" fmla="*/ 49 h 90"/>
                  <a:gd name="T24" fmla="*/ 63 w 86"/>
                  <a:gd name="T25" fmla="*/ 45 h 90"/>
                  <a:gd name="T26" fmla="*/ 59 w 86"/>
                  <a:gd name="T27" fmla="*/ 42 h 90"/>
                  <a:gd name="T28" fmla="*/ 52 w 86"/>
                  <a:gd name="T29" fmla="*/ 42 h 90"/>
                  <a:gd name="T30" fmla="*/ 86 w 86"/>
                  <a:gd name="T31" fmla="*/ 42 h 90"/>
                  <a:gd name="T32" fmla="*/ 82 w 86"/>
                  <a:gd name="T33" fmla="*/ 45 h 90"/>
                  <a:gd name="T34" fmla="*/ 78 w 86"/>
                  <a:gd name="T35" fmla="*/ 49 h 90"/>
                  <a:gd name="T36" fmla="*/ 78 w 86"/>
                  <a:gd name="T37" fmla="*/ 83 h 90"/>
                  <a:gd name="T38" fmla="*/ 63 w 86"/>
                  <a:gd name="T39" fmla="*/ 90 h 90"/>
                  <a:gd name="T40" fmla="*/ 48 w 86"/>
                  <a:gd name="T41" fmla="*/ 90 h 90"/>
                  <a:gd name="T42" fmla="*/ 18 w 86"/>
                  <a:gd name="T43" fmla="*/ 83 h 90"/>
                  <a:gd name="T44" fmla="*/ 0 w 86"/>
                  <a:gd name="T45" fmla="*/ 60 h 90"/>
                  <a:gd name="T46" fmla="*/ 0 w 86"/>
                  <a:gd name="T47" fmla="*/ 34 h 90"/>
                  <a:gd name="T48" fmla="*/ 11 w 86"/>
                  <a:gd name="T49" fmla="*/ 15 h 90"/>
                  <a:gd name="T50" fmla="*/ 33 w 86"/>
                  <a:gd name="T51" fmla="*/ 0 h 90"/>
                  <a:gd name="T52" fmla="*/ 48 w 86"/>
                  <a:gd name="T53" fmla="*/ 0 h 90"/>
                  <a:gd name="T54" fmla="*/ 59 w 86"/>
                  <a:gd name="T55" fmla="*/ 4 h 90"/>
                  <a:gd name="T56" fmla="*/ 67 w 86"/>
                  <a:gd name="T57" fmla="*/ 4 h 90"/>
                  <a:gd name="T58" fmla="*/ 71 w 86"/>
                  <a:gd name="T59" fmla="*/ 4 h 90"/>
                  <a:gd name="T60" fmla="*/ 74 w 86"/>
                  <a:gd name="T61" fmla="*/ 4 h 90"/>
                  <a:gd name="T62" fmla="*/ 74 w 86"/>
                  <a:gd name="T63" fmla="*/ 0 h 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6"/>
                  <a:gd name="T97" fmla="*/ 0 h 90"/>
                  <a:gd name="T98" fmla="*/ 86 w 86"/>
                  <a:gd name="T99" fmla="*/ 90 h 9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6" h="90">
                    <a:moveTo>
                      <a:pt x="74" y="0"/>
                    </a:moveTo>
                    <a:lnTo>
                      <a:pt x="74" y="27"/>
                    </a:lnTo>
                    <a:lnTo>
                      <a:pt x="71" y="19"/>
                    </a:lnTo>
                    <a:lnTo>
                      <a:pt x="67" y="12"/>
                    </a:lnTo>
                    <a:lnTo>
                      <a:pt x="56" y="8"/>
                    </a:lnTo>
                    <a:lnTo>
                      <a:pt x="45" y="4"/>
                    </a:lnTo>
                    <a:lnTo>
                      <a:pt x="37" y="8"/>
                    </a:lnTo>
                    <a:lnTo>
                      <a:pt x="26" y="12"/>
                    </a:lnTo>
                    <a:lnTo>
                      <a:pt x="22" y="19"/>
                    </a:lnTo>
                    <a:lnTo>
                      <a:pt x="15" y="30"/>
                    </a:lnTo>
                    <a:lnTo>
                      <a:pt x="15" y="45"/>
                    </a:lnTo>
                    <a:lnTo>
                      <a:pt x="15" y="56"/>
                    </a:lnTo>
                    <a:lnTo>
                      <a:pt x="18" y="68"/>
                    </a:lnTo>
                    <a:lnTo>
                      <a:pt x="22" y="75"/>
                    </a:lnTo>
                    <a:lnTo>
                      <a:pt x="30" y="83"/>
                    </a:lnTo>
                    <a:lnTo>
                      <a:pt x="41" y="86"/>
                    </a:lnTo>
                    <a:lnTo>
                      <a:pt x="48" y="86"/>
                    </a:lnTo>
                    <a:lnTo>
                      <a:pt x="52" y="86"/>
                    </a:lnTo>
                    <a:lnTo>
                      <a:pt x="56" y="86"/>
                    </a:lnTo>
                    <a:lnTo>
                      <a:pt x="59" y="83"/>
                    </a:lnTo>
                    <a:lnTo>
                      <a:pt x="67" y="83"/>
                    </a:lnTo>
                    <a:lnTo>
                      <a:pt x="67" y="56"/>
                    </a:lnTo>
                    <a:lnTo>
                      <a:pt x="63" y="49"/>
                    </a:lnTo>
                    <a:lnTo>
                      <a:pt x="63" y="45"/>
                    </a:lnTo>
                    <a:lnTo>
                      <a:pt x="59" y="45"/>
                    </a:lnTo>
                    <a:lnTo>
                      <a:pt x="59" y="42"/>
                    </a:lnTo>
                    <a:lnTo>
                      <a:pt x="52" y="42"/>
                    </a:lnTo>
                    <a:lnTo>
                      <a:pt x="86" y="42"/>
                    </a:lnTo>
                    <a:lnTo>
                      <a:pt x="82" y="45"/>
                    </a:lnTo>
                    <a:lnTo>
                      <a:pt x="78" y="45"/>
                    </a:lnTo>
                    <a:lnTo>
                      <a:pt x="78" y="49"/>
                    </a:lnTo>
                    <a:lnTo>
                      <a:pt x="78" y="56"/>
                    </a:lnTo>
                    <a:lnTo>
                      <a:pt x="78" y="83"/>
                    </a:lnTo>
                    <a:lnTo>
                      <a:pt x="71" y="86"/>
                    </a:lnTo>
                    <a:lnTo>
                      <a:pt x="63" y="90"/>
                    </a:lnTo>
                    <a:lnTo>
                      <a:pt x="56" y="90"/>
                    </a:lnTo>
                    <a:lnTo>
                      <a:pt x="48" y="90"/>
                    </a:lnTo>
                    <a:lnTo>
                      <a:pt x="30" y="90"/>
                    </a:lnTo>
                    <a:lnTo>
                      <a:pt x="18" y="83"/>
                    </a:lnTo>
                    <a:lnTo>
                      <a:pt x="7" y="75"/>
                    </a:lnTo>
                    <a:lnTo>
                      <a:pt x="0" y="60"/>
                    </a:lnTo>
                    <a:lnTo>
                      <a:pt x="0" y="45"/>
                    </a:lnTo>
                    <a:lnTo>
                      <a:pt x="0" y="34"/>
                    </a:lnTo>
                    <a:lnTo>
                      <a:pt x="3" y="27"/>
                    </a:lnTo>
                    <a:lnTo>
                      <a:pt x="11" y="15"/>
                    </a:lnTo>
                    <a:lnTo>
                      <a:pt x="22" y="8"/>
                    </a:lnTo>
                    <a:lnTo>
                      <a:pt x="33" y="0"/>
                    </a:lnTo>
                    <a:lnTo>
                      <a:pt x="45" y="0"/>
                    </a:lnTo>
                    <a:lnTo>
                      <a:pt x="48" y="0"/>
                    </a:lnTo>
                    <a:lnTo>
                      <a:pt x="56" y="0"/>
                    </a:lnTo>
                    <a:lnTo>
                      <a:pt x="59" y="4"/>
                    </a:lnTo>
                    <a:lnTo>
                      <a:pt x="67" y="4"/>
                    </a:lnTo>
                    <a:lnTo>
                      <a:pt x="71" y="8"/>
                    </a:lnTo>
                    <a:lnTo>
                      <a:pt x="71" y="4"/>
                    </a:lnTo>
                    <a:lnTo>
                      <a:pt x="74" y="4"/>
                    </a:lnTo>
                    <a:lnTo>
                      <a:pt x="74" y="0"/>
                    </a:lnTo>
                    <a:close/>
                  </a:path>
                </a:pathLst>
              </a:custGeom>
              <a:solidFill>
                <a:srgbClr val="000000"/>
              </a:solidFill>
              <a:ln w="0">
                <a:solidFill>
                  <a:srgbClr val="000000"/>
                </a:solidFill>
                <a:round/>
                <a:headEnd/>
                <a:tailEnd/>
              </a:ln>
            </p:spPr>
            <p:txBody>
              <a:bodyPr/>
              <a:lstStyle/>
              <a:p>
                <a:endParaRPr lang="en-US"/>
              </a:p>
            </p:txBody>
          </p:sp>
          <p:sp>
            <p:nvSpPr>
              <p:cNvPr id="33103" name="Freeform 34"/>
              <p:cNvSpPr>
                <a:spLocks/>
              </p:cNvSpPr>
              <p:nvPr/>
            </p:nvSpPr>
            <p:spPr bwMode="auto">
              <a:xfrm>
                <a:off x="847" y="1314"/>
                <a:ext cx="74" cy="90"/>
              </a:xfrm>
              <a:custGeom>
                <a:avLst/>
                <a:gdLst>
                  <a:gd name="T0" fmla="*/ 22 w 74"/>
                  <a:gd name="T1" fmla="*/ 8 h 90"/>
                  <a:gd name="T2" fmla="*/ 22 w 74"/>
                  <a:gd name="T3" fmla="*/ 42 h 90"/>
                  <a:gd name="T4" fmla="*/ 45 w 74"/>
                  <a:gd name="T5" fmla="*/ 42 h 90"/>
                  <a:gd name="T6" fmla="*/ 48 w 74"/>
                  <a:gd name="T7" fmla="*/ 42 h 90"/>
                  <a:gd name="T8" fmla="*/ 52 w 74"/>
                  <a:gd name="T9" fmla="*/ 38 h 90"/>
                  <a:gd name="T10" fmla="*/ 56 w 74"/>
                  <a:gd name="T11" fmla="*/ 34 h 90"/>
                  <a:gd name="T12" fmla="*/ 56 w 74"/>
                  <a:gd name="T13" fmla="*/ 30 h 90"/>
                  <a:gd name="T14" fmla="*/ 59 w 74"/>
                  <a:gd name="T15" fmla="*/ 30 h 90"/>
                  <a:gd name="T16" fmla="*/ 59 w 74"/>
                  <a:gd name="T17" fmla="*/ 56 h 90"/>
                  <a:gd name="T18" fmla="*/ 56 w 74"/>
                  <a:gd name="T19" fmla="*/ 56 h 90"/>
                  <a:gd name="T20" fmla="*/ 56 w 74"/>
                  <a:gd name="T21" fmla="*/ 53 h 90"/>
                  <a:gd name="T22" fmla="*/ 56 w 74"/>
                  <a:gd name="T23" fmla="*/ 49 h 90"/>
                  <a:gd name="T24" fmla="*/ 56 w 74"/>
                  <a:gd name="T25" fmla="*/ 49 h 90"/>
                  <a:gd name="T26" fmla="*/ 52 w 74"/>
                  <a:gd name="T27" fmla="*/ 45 h 90"/>
                  <a:gd name="T28" fmla="*/ 48 w 74"/>
                  <a:gd name="T29" fmla="*/ 45 h 90"/>
                  <a:gd name="T30" fmla="*/ 45 w 74"/>
                  <a:gd name="T31" fmla="*/ 45 h 90"/>
                  <a:gd name="T32" fmla="*/ 22 w 74"/>
                  <a:gd name="T33" fmla="*/ 45 h 90"/>
                  <a:gd name="T34" fmla="*/ 22 w 74"/>
                  <a:gd name="T35" fmla="*/ 75 h 90"/>
                  <a:gd name="T36" fmla="*/ 22 w 74"/>
                  <a:gd name="T37" fmla="*/ 79 h 90"/>
                  <a:gd name="T38" fmla="*/ 22 w 74"/>
                  <a:gd name="T39" fmla="*/ 83 h 90"/>
                  <a:gd name="T40" fmla="*/ 26 w 74"/>
                  <a:gd name="T41" fmla="*/ 83 h 90"/>
                  <a:gd name="T42" fmla="*/ 26 w 74"/>
                  <a:gd name="T43" fmla="*/ 86 h 90"/>
                  <a:gd name="T44" fmla="*/ 26 w 74"/>
                  <a:gd name="T45" fmla="*/ 86 h 90"/>
                  <a:gd name="T46" fmla="*/ 30 w 74"/>
                  <a:gd name="T47" fmla="*/ 86 h 90"/>
                  <a:gd name="T48" fmla="*/ 45 w 74"/>
                  <a:gd name="T49" fmla="*/ 86 h 90"/>
                  <a:gd name="T50" fmla="*/ 52 w 74"/>
                  <a:gd name="T51" fmla="*/ 86 h 90"/>
                  <a:gd name="T52" fmla="*/ 56 w 74"/>
                  <a:gd name="T53" fmla="*/ 83 h 90"/>
                  <a:gd name="T54" fmla="*/ 59 w 74"/>
                  <a:gd name="T55" fmla="*/ 83 h 90"/>
                  <a:gd name="T56" fmla="*/ 63 w 74"/>
                  <a:gd name="T57" fmla="*/ 79 h 90"/>
                  <a:gd name="T58" fmla="*/ 67 w 74"/>
                  <a:gd name="T59" fmla="*/ 75 h 90"/>
                  <a:gd name="T60" fmla="*/ 71 w 74"/>
                  <a:gd name="T61" fmla="*/ 68 h 90"/>
                  <a:gd name="T62" fmla="*/ 74 w 74"/>
                  <a:gd name="T63" fmla="*/ 68 h 90"/>
                  <a:gd name="T64" fmla="*/ 67 w 74"/>
                  <a:gd name="T65" fmla="*/ 90 h 90"/>
                  <a:gd name="T66" fmla="*/ 0 w 74"/>
                  <a:gd name="T67" fmla="*/ 90 h 90"/>
                  <a:gd name="T68" fmla="*/ 0 w 74"/>
                  <a:gd name="T69" fmla="*/ 86 h 90"/>
                  <a:gd name="T70" fmla="*/ 3 w 74"/>
                  <a:gd name="T71" fmla="*/ 86 h 90"/>
                  <a:gd name="T72" fmla="*/ 3 w 74"/>
                  <a:gd name="T73" fmla="*/ 86 h 90"/>
                  <a:gd name="T74" fmla="*/ 7 w 74"/>
                  <a:gd name="T75" fmla="*/ 86 h 90"/>
                  <a:gd name="T76" fmla="*/ 11 w 74"/>
                  <a:gd name="T77" fmla="*/ 86 h 90"/>
                  <a:gd name="T78" fmla="*/ 11 w 74"/>
                  <a:gd name="T79" fmla="*/ 83 h 90"/>
                  <a:gd name="T80" fmla="*/ 11 w 74"/>
                  <a:gd name="T81" fmla="*/ 79 h 90"/>
                  <a:gd name="T82" fmla="*/ 11 w 74"/>
                  <a:gd name="T83" fmla="*/ 75 h 90"/>
                  <a:gd name="T84" fmla="*/ 11 w 74"/>
                  <a:gd name="T85" fmla="*/ 15 h 90"/>
                  <a:gd name="T86" fmla="*/ 11 w 74"/>
                  <a:gd name="T87" fmla="*/ 12 h 90"/>
                  <a:gd name="T88" fmla="*/ 11 w 74"/>
                  <a:gd name="T89" fmla="*/ 8 h 90"/>
                  <a:gd name="T90" fmla="*/ 7 w 74"/>
                  <a:gd name="T91" fmla="*/ 4 h 90"/>
                  <a:gd name="T92" fmla="*/ 3 w 74"/>
                  <a:gd name="T93" fmla="*/ 4 h 90"/>
                  <a:gd name="T94" fmla="*/ 0 w 74"/>
                  <a:gd name="T95" fmla="*/ 4 h 90"/>
                  <a:gd name="T96" fmla="*/ 0 w 74"/>
                  <a:gd name="T97" fmla="*/ 0 h 90"/>
                  <a:gd name="T98" fmla="*/ 67 w 74"/>
                  <a:gd name="T99" fmla="*/ 0 h 90"/>
                  <a:gd name="T100" fmla="*/ 67 w 74"/>
                  <a:gd name="T101" fmla="*/ 23 h 90"/>
                  <a:gd name="T102" fmla="*/ 67 w 74"/>
                  <a:gd name="T103" fmla="*/ 23 h 90"/>
                  <a:gd name="T104" fmla="*/ 63 w 74"/>
                  <a:gd name="T105" fmla="*/ 15 h 90"/>
                  <a:gd name="T106" fmla="*/ 63 w 74"/>
                  <a:gd name="T107" fmla="*/ 12 h 90"/>
                  <a:gd name="T108" fmla="*/ 59 w 74"/>
                  <a:gd name="T109" fmla="*/ 8 h 90"/>
                  <a:gd name="T110" fmla="*/ 56 w 74"/>
                  <a:gd name="T111" fmla="*/ 8 h 90"/>
                  <a:gd name="T112" fmla="*/ 52 w 74"/>
                  <a:gd name="T113" fmla="*/ 8 h 90"/>
                  <a:gd name="T114" fmla="*/ 48 w 74"/>
                  <a:gd name="T115" fmla="*/ 8 h 90"/>
                  <a:gd name="T116" fmla="*/ 22 w 74"/>
                  <a:gd name="T117" fmla="*/ 8 h 9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90"/>
                  <a:gd name="T179" fmla="*/ 74 w 74"/>
                  <a:gd name="T180" fmla="*/ 90 h 9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90">
                    <a:moveTo>
                      <a:pt x="22" y="8"/>
                    </a:moveTo>
                    <a:lnTo>
                      <a:pt x="22" y="42"/>
                    </a:lnTo>
                    <a:lnTo>
                      <a:pt x="45" y="42"/>
                    </a:lnTo>
                    <a:lnTo>
                      <a:pt x="48" y="42"/>
                    </a:lnTo>
                    <a:lnTo>
                      <a:pt x="52" y="38"/>
                    </a:lnTo>
                    <a:lnTo>
                      <a:pt x="56" y="34"/>
                    </a:lnTo>
                    <a:lnTo>
                      <a:pt x="56" y="30"/>
                    </a:lnTo>
                    <a:lnTo>
                      <a:pt x="59" y="30"/>
                    </a:lnTo>
                    <a:lnTo>
                      <a:pt x="59" y="56"/>
                    </a:lnTo>
                    <a:lnTo>
                      <a:pt x="56" y="56"/>
                    </a:lnTo>
                    <a:lnTo>
                      <a:pt x="56" y="53"/>
                    </a:lnTo>
                    <a:lnTo>
                      <a:pt x="56" y="49"/>
                    </a:lnTo>
                    <a:lnTo>
                      <a:pt x="52" y="45"/>
                    </a:lnTo>
                    <a:lnTo>
                      <a:pt x="48" y="45"/>
                    </a:lnTo>
                    <a:lnTo>
                      <a:pt x="45" y="45"/>
                    </a:lnTo>
                    <a:lnTo>
                      <a:pt x="22" y="45"/>
                    </a:lnTo>
                    <a:lnTo>
                      <a:pt x="22" y="75"/>
                    </a:lnTo>
                    <a:lnTo>
                      <a:pt x="22" y="79"/>
                    </a:lnTo>
                    <a:lnTo>
                      <a:pt x="22" y="83"/>
                    </a:lnTo>
                    <a:lnTo>
                      <a:pt x="26" y="83"/>
                    </a:lnTo>
                    <a:lnTo>
                      <a:pt x="26" y="86"/>
                    </a:lnTo>
                    <a:lnTo>
                      <a:pt x="30" y="86"/>
                    </a:lnTo>
                    <a:lnTo>
                      <a:pt x="45" y="86"/>
                    </a:lnTo>
                    <a:lnTo>
                      <a:pt x="52" y="86"/>
                    </a:lnTo>
                    <a:lnTo>
                      <a:pt x="56" y="83"/>
                    </a:lnTo>
                    <a:lnTo>
                      <a:pt x="59" y="83"/>
                    </a:lnTo>
                    <a:lnTo>
                      <a:pt x="63" y="79"/>
                    </a:lnTo>
                    <a:lnTo>
                      <a:pt x="67" y="75"/>
                    </a:lnTo>
                    <a:lnTo>
                      <a:pt x="71" y="68"/>
                    </a:lnTo>
                    <a:lnTo>
                      <a:pt x="74" y="68"/>
                    </a:lnTo>
                    <a:lnTo>
                      <a:pt x="67" y="90"/>
                    </a:lnTo>
                    <a:lnTo>
                      <a:pt x="0" y="90"/>
                    </a:lnTo>
                    <a:lnTo>
                      <a:pt x="0" y="86"/>
                    </a:lnTo>
                    <a:lnTo>
                      <a:pt x="3" y="86"/>
                    </a:lnTo>
                    <a:lnTo>
                      <a:pt x="7" y="86"/>
                    </a:lnTo>
                    <a:lnTo>
                      <a:pt x="11" y="86"/>
                    </a:lnTo>
                    <a:lnTo>
                      <a:pt x="11" y="83"/>
                    </a:lnTo>
                    <a:lnTo>
                      <a:pt x="11" y="79"/>
                    </a:lnTo>
                    <a:lnTo>
                      <a:pt x="11" y="75"/>
                    </a:lnTo>
                    <a:lnTo>
                      <a:pt x="11" y="15"/>
                    </a:lnTo>
                    <a:lnTo>
                      <a:pt x="11" y="12"/>
                    </a:lnTo>
                    <a:lnTo>
                      <a:pt x="11" y="8"/>
                    </a:lnTo>
                    <a:lnTo>
                      <a:pt x="7" y="4"/>
                    </a:lnTo>
                    <a:lnTo>
                      <a:pt x="3" y="4"/>
                    </a:lnTo>
                    <a:lnTo>
                      <a:pt x="0" y="4"/>
                    </a:lnTo>
                    <a:lnTo>
                      <a:pt x="0" y="0"/>
                    </a:lnTo>
                    <a:lnTo>
                      <a:pt x="67" y="0"/>
                    </a:lnTo>
                    <a:lnTo>
                      <a:pt x="67" y="23"/>
                    </a:lnTo>
                    <a:lnTo>
                      <a:pt x="63" y="15"/>
                    </a:lnTo>
                    <a:lnTo>
                      <a:pt x="63" y="12"/>
                    </a:lnTo>
                    <a:lnTo>
                      <a:pt x="59" y="8"/>
                    </a:lnTo>
                    <a:lnTo>
                      <a:pt x="56" y="8"/>
                    </a:lnTo>
                    <a:lnTo>
                      <a:pt x="52" y="8"/>
                    </a:lnTo>
                    <a:lnTo>
                      <a:pt x="48" y="8"/>
                    </a:lnTo>
                    <a:lnTo>
                      <a:pt x="22" y="8"/>
                    </a:lnTo>
                    <a:close/>
                  </a:path>
                </a:pathLst>
              </a:custGeom>
              <a:solidFill>
                <a:srgbClr val="000000"/>
              </a:solidFill>
              <a:ln w="0">
                <a:solidFill>
                  <a:srgbClr val="000000"/>
                </a:solidFill>
                <a:round/>
                <a:headEnd/>
                <a:tailEnd/>
              </a:ln>
            </p:spPr>
            <p:txBody>
              <a:bodyPr/>
              <a:lstStyle/>
              <a:p>
                <a:endParaRPr lang="en-US"/>
              </a:p>
            </p:txBody>
          </p:sp>
          <p:sp>
            <p:nvSpPr>
              <p:cNvPr id="33104" name="Freeform 35"/>
              <p:cNvSpPr>
                <a:spLocks/>
              </p:cNvSpPr>
              <p:nvPr/>
            </p:nvSpPr>
            <p:spPr bwMode="auto">
              <a:xfrm>
                <a:off x="929" y="1314"/>
                <a:ext cx="97" cy="90"/>
              </a:xfrm>
              <a:custGeom>
                <a:avLst/>
                <a:gdLst>
                  <a:gd name="T0" fmla="*/ 0 w 97"/>
                  <a:gd name="T1" fmla="*/ 0 h 90"/>
                  <a:gd name="T2" fmla="*/ 22 w 97"/>
                  <a:gd name="T3" fmla="*/ 0 h 90"/>
                  <a:gd name="T4" fmla="*/ 78 w 97"/>
                  <a:gd name="T5" fmla="*/ 68 h 90"/>
                  <a:gd name="T6" fmla="*/ 78 w 97"/>
                  <a:gd name="T7" fmla="*/ 15 h 90"/>
                  <a:gd name="T8" fmla="*/ 78 w 97"/>
                  <a:gd name="T9" fmla="*/ 12 h 90"/>
                  <a:gd name="T10" fmla="*/ 75 w 97"/>
                  <a:gd name="T11" fmla="*/ 8 h 90"/>
                  <a:gd name="T12" fmla="*/ 75 w 97"/>
                  <a:gd name="T13" fmla="*/ 4 h 90"/>
                  <a:gd name="T14" fmla="*/ 67 w 97"/>
                  <a:gd name="T15" fmla="*/ 4 h 90"/>
                  <a:gd name="T16" fmla="*/ 67 w 97"/>
                  <a:gd name="T17" fmla="*/ 4 h 90"/>
                  <a:gd name="T18" fmla="*/ 67 w 97"/>
                  <a:gd name="T19" fmla="*/ 0 h 90"/>
                  <a:gd name="T20" fmla="*/ 97 w 97"/>
                  <a:gd name="T21" fmla="*/ 0 h 90"/>
                  <a:gd name="T22" fmla="*/ 97 w 97"/>
                  <a:gd name="T23" fmla="*/ 4 h 90"/>
                  <a:gd name="T24" fmla="*/ 93 w 97"/>
                  <a:gd name="T25" fmla="*/ 4 h 90"/>
                  <a:gd name="T26" fmla="*/ 89 w 97"/>
                  <a:gd name="T27" fmla="*/ 4 h 90"/>
                  <a:gd name="T28" fmla="*/ 86 w 97"/>
                  <a:gd name="T29" fmla="*/ 8 h 90"/>
                  <a:gd name="T30" fmla="*/ 82 w 97"/>
                  <a:gd name="T31" fmla="*/ 12 h 90"/>
                  <a:gd name="T32" fmla="*/ 82 w 97"/>
                  <a:gd name="T33" fmla="*/ 15 h 90"/>
                  <a:gd name="T34" fmla="*/ 82 w 97"/>
                  <a:gd name="T35" fmla="*/ 90 h 90"/>
                  <a:gd name="T36" fmla="*/ 82 w 97"/>
                  <a:gd name="T37" fmla="*/ 90 h 90"/>
                  <a:gd name="T38" fmla="*/ 22 w 97"/>
                  <a:gd name="T39" fmla="*/ 19 h 90"/>
                  <a:gd name="T40" fmla="*/ 22 w 97"/>
                  <a:gd name="T41" fmla="*/ 75 h 90"/>
                  <a:gd name="T42" fmla="*/ 22 w 97"/>
                  <a:gd name="T43" fmla="*/ 83 h 90"/>
                  <a:gd name="T44" fmla="*/ 26 w 97"/>
                  <a:gd name="T45" fmla="*/ 86 h 90"/>
                  <a:gd name="T46" fmla="*/ 30 w 97"/>
                  <a:gd name="T47" fmla="*/ 86 h 90"/>
                  <a:gd name="T48" fmla="*/ 33 w 97"/>
                  <a:gd name="T49" fmla="*/ 86 h 90"/>
                  <a:gd name="T50" fmla="*/ 37 w 97"/>
                  <a:gd name="T51" fmla="*/ 86 h 90"/>
                  <a:gd name="T52" fmla="*/ 37 w 97"/>
                  <a:gd name="T53" fmla="*/ 90 h 90"/>
                  <a:gd name="T54" fmla="*/ 7 w 97"/>
                  <a:gd name="T55" fmla="*/ 90 h 90"/>
                  <a:gd name="T56" fmla="*/ 7 w 97"/>
                  <a:gd name="T57" fmla="*/ 86 h 90"/>
                  <a:gd name="T58" fmla="*/ 7 w 97"/>
                  <a:gd name="T59" fmla="*/ 86 h 90"/>
                  <a:gd name="T60" fmla="*/ 15 w 97"/>
                  <a:gd name="T61" fmla="*/ 86 h 90"/>
                  <a:gd name="T62" fmla="*/ 15 w 97"/>
                  <a:gd name="T63" fmla="*/ 83 h 90"/>
                  <a:gd name="T64" fmla="*/ 19 w 97"/>
                  <a:gd name="T65" fmla="*/ 83 h 90"/>
                  <a:gd name="T66" fmla="*/ 19 w 97"/>
                  <a:gd name="T67" fmla="*/ 75 h 90"/>
                  <a:gd name="T68" fmla="*/ 19 w 97"/>
                  <a:gd name="T69" fmla="*/ 15 h 90"/>
                  <a:gd name="T70" fmla="*/ 15 w 97"/>
                  <a:gd name="T71" fmla="*/ 12 h 90"/>
                  <a:gd name="T72" fmla="*/ 11 w 97"/>
                  <a:gd name="T73" fmla="*/ 8 h 90"/>
                  <a:gd name="T74" fmla="*/ 11 w 97"/>
                  <a:gd name="T75" fmla="*/ 8 h 90"/>
                  <a:gd name="T76" fmla="*/ 7 w 97"/>
                  <a:gd name="T77" fmla="*/ 4 h 90"/>
                  <a:gd name="T78" fmla="*/ 4 w 97"/>
                  <a:gd name="T79" fmla="*/ 4 h 90"/>
                  <a:gd name="T80" fmla="*/ 0 w 97"/>
                  <a:gd name="T81" fmla="*/ 4 h 90"/>
                  <a:gd name="T82" fmla="*/ 0 w 97"/>
                  <a:gd name="T83" fmla="*/ 0 h 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90"/>
                  <a:gd name="T128" fmla="*/ 97 w 97"/>
                  <a:gd name="T129" fmla="*/ 90 h 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90">
                    <a:moveTo>
                      <a:pt x="0" y="0"/>
                    </a:moveTo>
                    <a:lnTo>
                      <a:pt x="22" y="0"/>
                    </a:lnTo>
                    <a:lnTo>
                      <a:pt x="78" y="68"/>
                    </a:lnTo>
                    <a:lnTo>
                      <a:pt x="78" y="15"/>
                    </a:lnTo>
                    <a:lnTo>
                      <a:pt x="78" y="12"/>
                    </a:lnTo>
                    <a:lnTo>
                      <a:pt x="75" y="8"/>
                    </a:lnTo>
                    <a:lnTo>
                      <a:pt x="75" y="4"/>
                    </a:lnTo>
                    <a:lnTo>
                      <a:pt x="67" y="4"/>
                    </a:lnTo>
                    <a:lnTo>
                      <a:pt x="67" y="0"/>
                    </a:lnTo>
                    <a:lnTo>
                      <a:pt x="97" y="0"/>
                    </a:lnTo>
                    <a:lnTo>
                      <a:pt x="97" y="4"/>
                    </a:lnTo>
                    <a:lnTo>
                      <a:pt x="93" y="4"/>
                    </a:lnTo>
                    <a:lnTo>
                      <a:pt x="89" y="4"/>
                    </a:lnTo>
                    <a:lnTo>
                      <a:pt x="86" y="8"/>
                    </a:lnTo>
                    <a:lnTo>
                      <a:pt x="82" y="12"/>
                    </a:lnTo>
                    <a:lnTo>
                      <a:pt x="82" y="15"/>
                    </a:lnTo>
                    <a:lnTo>
                      <a:pt x="82" y="90"/>
                    </a:lnTo>
                    <a:lnTo>
                      <a:pt x="22" y="19"/>
                    </a:lnTo>
                    <a:lnTo>
                      <a:pt x="22" y="75"/>
                    </a:lnTo>
                    <a:lnTo>
                      <a:pt x="22" y="83"/>
                    </a:lnTo>
                    <a:lnTo>
                      <a:pt x="26" y="86"/>
                    </a:lnTo>
                    <a:lnTo>
                      <a:pt x="30" y="86"/>
                    </a:lnTo>
                    <a:lnTo>
                      <a:pt x="33" y="86"/>
                    </a:lnTo>
                    <a:lnTo>
                      <a:pt x="37" y="86"/>
                    </a:lnTo>
                    <a:lnTo>
                      <a:pt x="37" y="90"/>
                    </a:lnTo>
                    <a:lnTo>
                      <a:pt x="7" y="90"/>
                    </a:lnTo>
                    <a:lnTo>
                      <a:pt x="7" y="86"/>
                    </a:lnTo>
                    <a:lnTo>
                      <a:pt x="15" y="86"/>
                    </a:lnTo>
                    <a:lnTo>
                      <a:pt x="15" y="83"/>
                    </a:lnTo>
                    <a:lnTo>
                      <a:pt x="19" y="83"/>
                    </a:lnTo>
                    <a:lnTo>
                      <a:pt x="19" y="75"/>
                    </a:lnTo>
                    <a:lnTo>
                      <a:pt x="19" y="15"/>
                    </a:lnTo>
                    <a:lnTo>
                      <a:pt x="15" y="12"/>
                    </a:lnTo>
                    <a:lnTo>
                      <a:pt x="11" y="8"/>
                    </a:lnTo>
                    <a:lnTo>
                      <a:pt x="7"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33105" name="Freeform 36"/>
              <p:cNvSpPr>
                <a:spLocks/>
              </p:cNvSpPr>
              <p:nvPr/>
            </p:nvSpPr>
            <p:spPr bwMode="auto">
              <a:xfrm>
                <a:off x="1037" y="1314"/>
                <a:ext cx="75" cy="90"/>
              </a:xfrm>
              <a:custGeom>
                <a:avLst/>
                <a:gdLst>
                  <a:gd name="T0" fmla="*/ 71 w 75"/>
                  <a:gd name="T1" fmla="*/ 0 h 90"/>
                  <a:gd name="T2" fmla="*/ 75 w 75"/>
                  <a:gd name="T3" fmla="*/ 23 h 90"/>
                  <a:gd name="T4" fmla="*/ 71 w 75"/>
                  <a:gd name="T5" fmla="*/ 23 h 90"/>
                  <a:gd name="T6" fmla="*/ 71 w 75"/>
                  <a:gd name="T7" fmla="*/ 15 h 90"/>
                  <a:gd name="T8" fmla="*/ 71 w 75"/>
                  <a:gd name="T9" fmla="*/ 12 h 90"/>
                  <a:gd name="T10" fmla="*/ 67 w 75"/>
                  <a:gd name="T11" fmla="*/ 12 h 90"/>
                  <a:gd name="T12" fmla="*/ 64 w 75"/>
                  <a:gd name="T13" fmla="*/ 8 h 90"/>
                  <a:gd name="T14" fmla="*/ 60 w 75"/>
                  <a:gd name="T15" fmla="*/ 8 h 90"/>
                  <a:gd name="T16" fmla="*/ 56 w 75"/>
                  <a:gd name="T17" fmla="*/ 8 h 90"/>
                  <a:gd name="T18" fmla="*/ 41 w 75"/>
                  <a:gd name="T19" fmla="*/ 8 h 90"/>
                  <a:gd name="T20" fmla="*/ 41 w 75"/>
                  <a:gd name="T21" fmla="*/ 75 h 90"/>
                  <a:gd name="T22" fmla="*/ 41 w 75"/>
                  <a:gd name="T23" fmla="*/ 83 h 90"/>
                  <a:gd name="T24" fmla="*/ 45 w 75"/>
                  <a:gd name="T25" fmla="*/ 86 h 90"/>
                  <a:gd name="T26" fmla="*/ 49 w 75"/>
                  <a:gd name="T27" fmla="*/ 86 h 90"/>
                  <a:gd name="T28" fmla="*/ 52 w 75"/>
                  <a:gd name="T29" fmla="*/ 86 h 90"/>
                  <a:gd name="T30" fmla="*/ 56 w 75"/>
                  <a:gd name="T31" fmla="*/ 86 h 90"/>
                  <a:gd name="T32" fmla="*/ 56 w 75"/>
                  <a:gd name="T33" fmla="*/ 90 h 90"/>
                  <a:gd name="T34" fmla="*/ 19 w 75"/>
                  <a:gd name="T35" fmla="*/ 90 h 90"/>
                  <a:gd name="T36" fmla="*/ 19 w 75"/>
                  <a:gd name="T37" fmla="*/ 86 h 90"/>
                  <a:gd name="T38" fmla="*/ 23 w 75"/>
                  <a:gd name="T39" fmla="*/ 86 h 90"/>
                  <a:gd name="T40" fmla="*/ 26 w 75"/>
                  <a:gd name="T41" fmla="*/ 86 h 90"/>
                  <a:gd name="T42" fmla="*/ 30 w 75"/>
                  <a:gd name="T43" fmla="*/ 83 h 90"/>
                  <a:gd name="T44" fmla="*/ 30 w 75"/>
                  <a:gd name="T45" fmla="*/ 83 h 90"/>
                  <a:gd name="T46" fmla="*/ 30 w 75"/>
                  <a:gd name="T47" fmla="*/ 75 h 90"/>
                  <a:gd name="T48" fmla="*/ 30 w 75"/>
                  <a:gd name="T49" fmla="*/ 8 h 90"/>
                  <a:gd name="T50" fmla="*/ 19 w 75"/>
                  <a:gd name="T51" fmla="*/ 8 h 90"/>
                  <a:gd name="T52" fmla="*/ 15 w 75"/>
                  <a:gd name="T53" fmla="*/ 8 h 90"/>
                  <a:gd name="T54" fmla="*/ 11 w 75"/>
                  <a:gd name="T55" fmla="*/ 8 h 90"/>
                  <a:gd name="T56" fmla="*/ 8 w 75"/>
                  <a:gd name="T57" fmla="*/ 8 h 90"/>
                  <a:gd name="T58" fmla="*/ 4 w 75"/>
                  <a:gd name="T59" fmla="*/ 12 h 90"/>
                  <a:gd name="T60" fmla="*/ 4 w 75"/>
                  <a:gd name="T61" fmla="*/ 15 h 90"/>
                  <a:gd name="T62" fmla="*/ 4 w 75"/>
                  <a:gd name="T63" fmla="*/ 23 h 90"/>
                  <a:gd name="T64" fmla="*/ 0 w 75"/>
                  <a:gd name="T65" fmla="*/ 23 h 90"/>
                  <a:gd name="T66" fmla="*/ 0 w 75"/>
                  <a:gd name="T67" fmla="*/ 0 h 90"/>
                  <a:gd name="T68" fmla="*/ 71 w 75"/>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
                  <a:gd name="T106" fmla="*/ 0 h 90"/>
                  <a:gd name="T107" fmla="*/ 75 w 75"/>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 h="90">
                    <a:moveTo>
                      <a:pt x="71" y="0"/>
                    </a:moveTo>
                    <a:lnTo>
                      <a:pt x="75" y="23"/>
                    </a:lnTo>
                    <a:lnTo>
                      <a:pt x="71" y="23"/>
                    </a:lnTo>
                    <a:lnTo>
                      <a:pt x="71" y="15"/>
                    </a:lnTo>
                    <a:lnTo>
                      <a:pt x="71" y="12"/>
                    </a:lnTo>
                    <a:lnTo>
                      <a:pt x="67" y="12"/>
                    </a:lnTo>
                    <a:lnTo>
                      <a:pt x="64" y="8"/>
                    </a:lnTo>
                    <a:lnTo>
                      <a:pt x="60" y="8"/>
                    </a:lnTo>
                    <a:lnTo>
                      <a:pt x="56" y="8"/>
                    </a:lnTo>
                    <a:lnTo>
                      <a:pt x="41" y="8"/>
                    </a:lnTo>
                    <a:lnTo>
                      <a:pt x="41" y="75"/>
                    </a:lnTo>
                    <a:lnTo>
                      <a:pt x="41" y="83"/>
                    </a:lnTo>
                    <a:lnTo>
                      <a:pt x="45" y="86"/>
                    </a:lnTo>
                    <a:lnTo>
                      <a:pt x="49" y="86"/>
                    </a:lnTo>
                    <a:lnTo>
                      <a:pt x="52" y="86"/>
                    </a:lnTo>
                    <a:lnTo>
                      <a:pt x="56" y="86"/>
                    </a:lnTo>
                    <a:lnTo>
                      <a:pt x="56" y="90"/>
                    </a:lnTo>
                    <a:lnTo>
                      <a:pt x="19" y="90"/>
                    </a:lnTo>
                    <a:lnTo>
                      <a:pt x="19" y="86"/>
                    </a:lnTo>
                    <a:lnTo>
                      <a:pt x="23" y="86"/>
                    </a:lnTo>
                    <a:lnTo>
                      <a:pt x="26" y="86"/>
                    </a:lnTo>
                    <a:lnTo>
                      <a:pt x="30" y="83"/>
                    </a:lnTo>
                    <a:lnTo>
                      <a:pt x="30" y="75"/>
                    </a:lnTo>
                    <a:lnTo>
                      <a:pt x="30" y="8"/>
                    </a:lnTo>
                    <a:lnTo>
                      <a:pt x="19" y="8"/>
                    </a:lnTo>
                    <a:lnTo>
                      <a:pt x="15" y="8"/>
                    </a:lnTo>
                    <a:lnTo>
                      <a:pt x="11" y="8"/>
                    </a:lnTo>
                    <a:lnTo>
                      <a:pt x="8" y="8"/>
                    </a:lnTo>
                    <a:lnTo>
                      <a:pt x="4" y="12"/>
                    </a:lnTo>
                    <a:lnTo>
                      <a:pt x="4" y="15"/>
                    </a:lnTo>
                    <a:lnTo>
                      <a:pt x="4" y="23"/>
                    </a:lnTo>
                    <a:lnTo>
                      <a:pt x="0" y="23"/>
                    </a:lnTo>
                    <a:lnTo>
                      <a:pt x="0" y="0"/>
                    </a:lnTo>
                    <a:lnTo>
                      <a:pt x="71" y="0"/>
                    </a:lnTo>
                    <a:close/>
                  </a:path>
                </a:pathLst>
              </a:custGeom>
              <a:solidFill>
                <a:srgbClr val="000000"/>
              </a:solidFill>
              <a:ln w="0">
                <a:solidFill>
                  <a:srgbClr val="000000"/>
                </a:solidFill>
                <a:round/>
                <a:headEnd/>
                <a:tailEnd/>
              </a:ln>
            </p:spPr>
            <p:txBody>
              <a:bodyPr/>
              <a:lstStyle/>
              <a:p>
                <a:endParaRPr lang="en-US"/>
              </a:p>
            </p:txBody>
          </p:sp>
          <p:sp>
            <p:nvSpPr>
              <p:cNvPr id="33106" name="Rectangle 37"/>
              <p:cNvSpPr>
                <a:spLocks noChangeArrowheads="1"/>
              </p:cNvSpPr>
              <p:nvPr/>
            </p:nvSpPr>
            <p:spPr bwMode="auto">
              <a:xfrm>
                <a:off x="1653" y="1258"/>
                <a:ext cx="8" cy="202"/>
              </a:xfrm>
              <a:prstGeom prst="rect">
                <a:avLst/>
              </a:prstGeom>
              <a:solidFill>
                <a:srgbClr val="000000"/>
              </a:solidFill>
              <a:ln w="0">
                <a:solidFill>
                  <a:srgbClr val="000000"/>
                </a:solidFill>
                <a:miter lim="800000"/>
                <a:headEnd/>
                <a:tailEnd/>
              </a:ln>
            </p:spPr>
            <p:txBody>
              <a:bodyPr/>
              <a:lstStyle/>
              <a:p>
                <a:endParaRPr lang="en-US"/>
              </a:p>
            </p:txBody>
          </p:sp>
          <p:sp>
            <p:nvSpPr>
              <p:cNvPr id="33107" name="Freeform 38"/>
              <p:cNvSpPr>
                <a:spLocks/>
              </p:cNvSpPr>
              <p:nvPr/>
            </p:nvSpPr>
            <p:spPr bwMode="auto">
              <a:xfrm>
                <a:off x="1750" y="1296"/>
                <a:ext cx="93" cy="108"/>
              </a:xfrm>
              <a:custGeom>
                <a:avLst/>
                <a:gdLst>
                  <a:gd name="T0" fmla="*/ 8 w 93"/>
                  <a:gd name="T1" fmla="*/ 0 h 108"/>
                  <a:gd name="T2" fmla="*/ 93 w 93"/>
                  <a:gd name="T3" fmla="*/ 0 h 108"/>
                  <a:gd name="T4" fmla="*/ 86 w 93"/>
                  <a:gd name="T5" fmla="*/ 26 h 108"/>
                  <a:gd name="T6" fmla="*/ 82 w 93"/>
                  <a:gd name="T7" fmla="*/ 26 h 108"/>
                  <a:gd name="T8" fmla="*/ 82 w 93"/>
                  <a:gd name="T9" fmla="*/ 18 h 108"/>
                  <a:gd name="T10" fmla="*/ 82 w 93"/>
                  <a:gd name="T11" fmla="*/ 15 h 108"/>
                  <a:gd name="T12" fmla="*/ 82 w 93"/>
                  <a:gd name="T13" fmla="*/ 11 h 108"/>
                  <a:gd name="T14" fmla="*/ 78 w 93"/>
                  <a:gd name="T15" fmla="*/ 7 h 108"/>
                  <a:gd name="T16" fmla="*/ 75 w 93"/>
                  <a:gd name="T17" fmla="*/ 4 h 108"/>
                  <a:gd name="T18" fmla="*/ 67 w 93"/>
                  <a:gd name="T19" fmla="*/ 4 h 108"/>
                  <a:gd name="T20" fmla="*/ 56 w 93"/>
                  <a:gd name="T21" fmla="*/ 4 h 108"/>
                  <a:gd name="T22" fmla="*/ 34 w 93"/>
                  <a:gd name="T23" fmla="*/ 82 h 108"/>
                  <a:gd name="T24" fmla="*/ 30 w 93"/>
                  <a:gd name="T25" fmla="*/ 93 h 108"/>
                  <a:gd name="T26" fmla="*/ 30 w 93"/>
                  <a:gd name="T27" fmla="*/ 97 h 108"/>
                  <a:gd name="T28" fmla="*/ 30 w 93"/>
                  <a:gd name="T29" fmla="*/ 101 h 108"/>
                  <a:gd name="T30" fmla="*/ 34 w 93"/>
                  <a:gd name="T31" fmla="*/ 101 h 108"/>
                  <a:gd name="T32" fmla="*/ 37 w 93"/>
                  <a:gd name="T33" fmla="*/ 104 h 108"/>
                  <a:gd name="T34" fmla="*/ 41 w 93"/>
                  <a:gd name="T35" fmla="*/ 104 h 108"/>
                  <a:gd name="T36" fmla="*/ 45 w 93"/>
                  <a:gd name="T37" fmla="*/ 104 h 108"/>
                  <a:gd name="T38" fmla="*/ 45 w 93"/>
                  <a:gd name="T39" fmla="*/ 108 h 108"/>
                  <a:gd name="T40" fmla="*/ 0 w 93"/>
                  <a:gd name="T41" fmla="*/ 108 h 108"/>
                  <a:gd name="T42" fmla="*/ 0 w 93"/>
                  <a:gd name="T43" fmla="*/ 104 h 108"/>
                  <a:gd name="T44" fmla="*/ 0 w 93"/>
                  <a:gd name="T45" fmla="*/ 104 h 108"/>
                  <a:gd name="T46" fmla="*/ 8 w 93"/>
                  <a:gd name="T47" fmla="*/ 104 h 108"/>
                  <a:gd name="T48" fmla="*/ 11 w 93"/>
                  <a:gd name="T49" fmla="*/ 101 h 108"/>
                  <a:gd name="T50" fmla="*/ 15 w 93"/>
                  <a:gd name="T51" fmla="*/ 101 h 108"/>
                  <a:gd name="T52" fmla="*/ 15 w 93"/>
                  <a:gd name="T53" fmla="*/ 97 h 108"/>
                  <a:gd name="T54" fmla="*/ 19 w 93"/>
                  <a:gd name="T55" fmla="*/ 93 h 108"/>
                  <a:gd name="T56" fmla="*/ 19 w 93"/>
                  <a:gd name="T57" fmla="*/ 82 h 108"/>
                  <a:gd name="T58" fmla="*/ 41 w 93"/>
                  <a:gd name="T59" fmla="*/ 4 h 108"/>
                  <a:gd name="T60" fmla="*/ 37 w 93"/>
                  <a:gd name="T61" fmla="*/ 4 h 108"/>
                  <a:gd name="T62" fmla="*/ 26 w 93"/>
                  <a:gd name="T63" fmla="*/ 4 h 108"/>
                  <a:gd name="T64" fmla="*/ 22 w 93"/>
                  <a:gd name="T65" fmla="*/ 7 h 108"/>
                  <a:gd name="T66" fmla="*/ 15 w 93"/>
                  <a:gd name="T67" fmla="*/ 7 h 108"/>
                  <a:gd name="T68" fmla="*/ 11 w 93"/>
                  <a:gd name="T69" fmla="*/ 11 h 108"/>
                  <a:gd name="T70" fmla="*/ 8 w 93"/>
                  <a:gd name="T71" fmla="*/ 18 h 108"/>
                  <a:gd name="T72" fmla="*/ 4 w 93"/>
                  <a:gd name="T73" fmla="*/ 26 h 108"/>
                  <a:gd name="T74" fmla="*/ 0 w 93"/>
                  <a:gd name="T75" fmla="*/ 26 h 108"/>
                  <a:gd name="T76" fmla="*/ 8 w 93"/>
                  <a:gd name="T77" fmla="*/ 0 h 1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108"/>
                  <a:gd name="T119" fmla="*/ 93 w 93"/>
                  <a:gd name="T120" fmla="*/ 108 h 10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108">
                    <a:moveTo>
                      <a:pt x="8" y="0"/>
                    </a:moveTo>
                    <a:lnTo>
                      <a:pt x="93" y="0"/>
                    </a:lnTo>
                    <a:lnTo>
                      <a:pt x="86" y="26"/>
                    </a:lnTo>
                    <a:lnTo>
                      <a:pt x="82" y="26"/>
                    </a:lnTo>
                    <a:lnTo>
                      <a:pt x="82" y="18"/>
                    </a:lnTo>
                    <a:lnTo>
                      <a:pt x="82" y="15"/>
                    </a:lnTo>
                    <a:lnTo>
                      <a:pt x="82" y="11"/>
                    </a:lnTo>
                    <a:lnTo>
                      <a:pt x="78" y="7"/>
                    </a:lnTo>
                    <a:lnTo>
                      <a:pt x="75" y="4"/>
                    </a:lnTo>
                    <a:lnTo>
                      <a:pt x="67" y="4"/>
                    </a:lnTo>
                    <a:lnTo>
                      <a:pt x="56" y="4"/>
                    </a:lnTo>
                    <a:lnTo>
                      <a:pt x="34" y="82"/>
                    </a:lnTo>
                    <a:lnTo>
                      <a:pt x="30" y="93"/>
                    </a:lnTo>
                    <a:lnTo>
                      <a:pt x="30" y="97"/>
                    </a:lnTo>
                    <a:lnTo>
                      <a:pt x="30" y="101"/>
                    </a:lnTo>
                    <a:lnTo>
                      <a:pt x="34" y="101"/>
                    </a:lnTo>
                    <a:lnTo>
                      <a:pt x="37" y="104"/>
                    </a:lnTo>
                    <a:lnTo>
                      <a:pt x="41" y="104"/>
                    </a:lnTo>
                    <a:lnTo>
                      <a:pt x="45" y="104"/>
                    </a:lnTo>
                    <a:lnTo>
                      <a:pt x="45" y="108"/>
                    </a:lnTo>
                    <a:lnTo>
                      <a:pt x="0" y="108"/>
                    </a:lnTo>
                    <a:lnTo>
                      <a:pt x="0" y="104"/>
                    </a:lnTo>
                    <a:lnTo>
                      <a:pt x="8" y="104"/>
                    </a:lnTo>
                    <a:lnTo>
                      <a:pt x="11" y="101"/>
                    </a:lnTo>
                    <a:lnTo>
                      <a:pt x="15" y="101"/>
                    </a:lnTo>
                    <a:lnTo>
                      <a:pt x="15" y="97"/>
                    </a:lnTo>
                    <a:lnTo>
                      <a:pt x="19" y="93"/>
                    </a:lnTo>
                    <a:lnTo>
                      <a:pt x="19" y="82"/>
                    </a:lnTo>
                    <a:lnTo>
                      <a:pt x="41" y="4"/>
                    </a:lnTo>
                    <a:lnTo>
                      <a:pt x="37" y="4"/>
                    </a:lnTo>
                    <a:lnTo>
                      <a:pt x="26" y="4"/>
                    </a:lnTo>
                    <a:lnTo>
                      <a:pt x="22" y="7"/>
                    </a:lnTo>
                    <a:lnTo>
                      <a:pt x="15" y="7"/>
                    </a:lnTo>
                    <a:lnTo>
                      <a:pt x="11" y="11"/>
                    </a:lnTo>
                    <a:lnTo>
                      <a:pt x="8" y="18"/>
                    </a:lnTo>
                    <a:lnTo>
                      <a:pt x="4" y="26"/>
                    </a:lnTo>
                    <a:lnTo>
                      <a:pt x="0" y="26"/>
                    </a:lnTo>
                    <a:lnTo>
                      <a:pt x="8" y="0"/>
                    </a:lnTo>
                    <a:close/>
                  </a:path>
                </a:pathLst>
              </a:custGeom>
              <a:solidFill>
                <a:srgbClr val="000000"/>
              </a:solidFill>
              <a:ln w="0">
                <a:solidFill>
                  <a:srgbClr val="000000"/>
                </a:solidFill>
                <a:round/>
                <a:headEnd/>
                <a:tailEnd/>
              </a:ln>
            </p:spPr>
            <p:txBody>
              <a:bodyPr/>
              <a:lstStyle/>
              <a:p>
                <a:endParaRPr lang="en-US"/>
              </a:p>
            </p:txBody>
          </p:sp>
          <p:sp>
            <p:nvSpPr>
              <p:cNvPr id="33108" name="Freeform 39"/>
              <p:cNvSpPr>
                <a:spLocks/>
              </p:cNvSpPr>
              <p:nvPr/>
            </p:nvSpPr>
            <p:spPr bwMode="auto">
              <a:xfrm>
                <a:off x="1832" y="1288"/>
                <a:ext cx="71" cy="116"/>
              </a:xfrm>
              <a:custGeom>
                <a:avLst/>
                <a:gdLst>
                  <a:gd name="T0" fmla="*/ 23 w 71"/>
                  <a:gd name="T1" fmla="*/ 79 h 116"/>
                  <a:gd name="T2" fmla="*/ 41 w 71"/>
                  <a:gd name="T3" fmla="*/ 56 h 116"/>
                  <a:gd name="T4" fmla="*/ 56 w 71"/>
                  <a:gd name="T5" fmla="*/ 45 h 116"/>
                  <a:gd name="T6" fmla="*/ 67 w 71"/>
                  <a:gd name="T7" fmla="*/ 41 h 116"/>
                  <a:gd name="T8" fmla="*/ 71 w 71"/>
                  <a:gd name="T9" fmla="*/ 49 h 116"/>
                  <a:gd name="T10" fmla="*/ 71 w 71"/>
                  <a:gd name="T11" fmla="*/ 60 h 116"/>
                  <a:gd name="T12" fmla="*/ 60 w 71"/>
                  <a:gd name="T13" fmla="*/ 101 h 116"/>
                  <a:gd name="T14" fmla="*/ 56 w 71"/>
                  <a:gd name="T15" fmla="*/ 105 h 116"/>
                  <a:gd name="T16" fmla="*/ 60 w 71"/>
                  <a:gd name="T17" fmla="*/ 109 h 116"/>
                  <a:gd name="T18" fmla="*/ 60 w 71"/>
                  <a:gd name="T19" fmla="*/ 109 h 116"/>
                  <a:gd name="T20" fmla="*/ 60 w 71"/>
                  <a:gd name="T21" fmla="*/ 109 h 116"/>
                  <a:gd name="T22" fmla="*/ 71 w 71"/>
                  <a:gd name="T23" fmla="*/ 97 h 116"/>
                  <a:gd name="T24" fmla="*/ 67 w 71"/>
                  <a:gd name="T25" fmla="*/ 105 h 116"/>
                  <a:gd name="T26" fmla="*/ 60 w 71"/>
                  <a:gd name="T27" fmla="*/ 112 h 116"/>
                  <a:gd name="T28" fmla="*/ 52 w 71"/>
                  <a:gd name="T29" fmla="*/ 116 h 116"/>
                  <a:gd name="T30" fmla="*/ 49 w 71"/>
                  <a:gd name="T31" fmla="*/ 116 h 116"/>
                  <a:gd name="T32" fmla="*/ 45 w 71"/>
                  <a:gd name="T33" fmla="*/ 112 h 116"/>
                  <a:gd name="T34" fmla="*/ 45 w 71"/>
                  <a:gd name="T35" fmla="*/ 105 h 116"/>
                  <a:gd name="T36" fmla="*/ 56 w 71"/>
                  <a:gd name="T37" fmla="*/ 64 h 116"/>
                  <a:gd name="T38" fmla="*/ 60 w 71"/>
                  <a:gd name="T39" fmla="*/ 56 h 116"/>
                  <a:gd name="T40" fmla="*/ 60 w 71"/>
                  <a:gd name="T41" fmla="*/ 53 h 116"/>
                  <a:gd name="T42" fmla="*/ 56 w 71"/>
                  <a:gd name="T43" fmla="*/ 53 h 116"/>
                  <a:gd name="T44" fmla="*/ 49 w 71"/>
                  <a:gd name="T45" fmla="*/ 53 h 116"/>
                  <a:gd name="T46" fmla="*/ 34 w 71"/>
                  <a:gd name="T47" fmla="*/ 68 h 116"/>
                  <a:gd name="T48" fmla="*/ 26 w 71"/>
                  <a:gd name="T49" fmla="*/ 75 h 116"/>
                  <a:gd name="T50" fmla="*/ 19 w 71"/>
                  <a:gd name="T51" fmla="*/ 94 h 116"/>
                  <a:gd name="T52" fmla="*/ 11 w 71"/>
                  <a:gd name="T53" fmla="*/ 116 h 116"/>
                  <a:gd name="T54" fmla="*/ 26 w 71"/>
                  <a:gd name="T55" fmla="*/ 23 h 116"/>
                  <a:gd name="T56" fmla="*/ 26 w 71"/>
                  <a:gd name="T57" fmla="*/ 12 h 116"/>
                  <a:gd name="T58" fmla="*/ 23 w 71"/>
                  <a:gd name="T59" fmla="*/ 8 h 116"/>
                  <a:gd name="T60" fmla="*/ 19 w 71"/>
                  <a:gd name="T61" fmla="*/ 8 h 116"/>
                  <a:gd name="T62" fmla="*/ 15 w 71"/>
                  <a:gd name="T63" fmla="*/ 8 h 116"/>
                  <a:gd name="T64" fmla="*/ 41 w 71"/>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116"/>
                  <a:gd name="T101" fmla="*/ 71 w 71"/>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116">
                    <a:moveTo>
                      <a:pt x="41" y="0"/>
                    </a:moveTo>
                    <a:lnTo>
                      <a:pt x="23" y="79"/>
                    </a:lnTo>
                    <a:lnTo>
                      <a:pt x="30" y="64"/>
                    </a:lnTo>
                    <a:lnTo>
                      <a:pt x="41" y="56"/>
                    </a:lnTo>
                    <a:lnTo>
                      <a:pt x="45" y="49"/>
                    </a:lnTo>
                    <a:lnTo>
                      <a:pt x="56" y="45"/>
                    </a:lnTo>
                    <a:lnTo>
                      <a:pt x="64" y="41"/>
                    </a:lnTo>
                    <a:lnTo>
                      <a:pt x="67" y="41"/>
                    </a:lnTo>
                    <a:lnTo>
                      <a:pt x="71" y="45"/>
                    </a:lnTo>
                    <a:lnTo>
                      <a:pt x="71" y="49"/>
                    </a:lnTo>
                    <a:lnTo>
                      <a:pt x="71" y="53"/>
                    </a:lnTo>
                    <a:lnTo>
                      <a:pt x="71" y="60"/>
                    </a:lnTo>
                    <a:lnTo>
                      <a:pt x="71" y="68"/>
                    </a:lnTo>
                    <a:lnTo>
                      <a:pt x="60" y="101"/>
                    </a:lnTo>
                    <a:lnTo>
                      <a:pt x="60" y="105"/>
                    </a:lnTo>
                    <a:lnTo>
                      <a:pt x="56" y="105"/>
                    </a:lnTo>
                    <a:lnTo>
                      <a:pt x="56" y="109"/>
                    </a:lnTo>
                    <a:lnTo>
                      <a:pt x="60" y="109"/>
                    </a:lnTo>
                    <a:lnTo>
                      <a:pt x="64" y="105"/>
                    </a:lnTo>
                    <a:lnTo>
                      <a:pt x="71" y="97"/>
                    </a:lnTo>
                    <a:lnTo>
                      <a:pt x="71" y="101"/>
                    </a:lnTo>
                    <a:lnTo>
                      <a:pt x="67" y="105"/>
                    </a:lnTo>
                    <a:lnTo>
                      <a:pt x="64" y="109"/>
                    </a:lnTo>
                    <a:lnTo>
                      <a:pt x="60" y="112"/>
                    </a:lnTo>
                    <a:lnTo>
                      <a:pt x="56" y="116"/>
                    </a:lnTo>
                    <a:lnTo>
                      <a:pt x="52" y="116"/>
                    </a:lnTo>
                    <a:lnTo>
                      <a:pt x="49" y="116"/>
                    </a:lnTo>
                    <a:lnTo>
                      <a:pt x="45" y="116"/>
                    </a:lnTo>
                    <a:lnTo>
                      <a:pt x="45" y="112"/>
                    </a:lnTo>
                    <a:lnTo>
                      <a:pt x="45" y="105"/>
                    </a:lnTo>
                    <a:lnTo>
                      <a:pt x="49" y="97"/>
                    </a:lnTo>
                    <a:lnTo>
                      <a:pt x="56" y="64"/>
                    </a:lnTo>
                    <a:lnTo>
                      <a:pt x="60" y="60"/>
                    </a:lnTo>
                    <a:lnTo>
                      <a:pt x="60" y="56"/>
                    </a:lnTo>
                    <a:lnTo>
                      <a:pt x="60" y="53"/>
                    </a:lnTo>
                    <a:lnTo>
                      <a:pt x="56" y="53"/>
                    </a:lnTo>
                    <a:lnTo>
                      <a:pt x="52" y="53"/>
                    </a:lnTo>
                    <a:lnTo>
                      <a:pt x="49" y="53"/>
                    </a:lnTo>
                    <a:lnTo>
                      <a:pt x="41" y="60"/>
                    </a:lnTo>
                    <a:lnTo>
                      <a:pt x="34" y="68"/>
                    </a:lnTo>
                    <a:lnTo>
                      <a:pt x="34" y="71"/>
                    </a:lnTo>
                    <a:lnTo>
                      <a:pt x="26" y="75"/>
                    </a:lnTo>
                    <a:lnTo>
                      <a:pt x="23" y="86"/>
                    </a:lnTo>
                    <a:lnTo>
                      <a:pt x="19" y="94"/>
                    </a:lnTo>
                    <a:lnTo>
                      <a:pt x="15" y="97"/>
                    </a:lnTo>
                    <a:lnTo>
                      <a:pt x="11" y="116"/>
                    </a:lnTo>
                    <a:lnTo>
                      <a:pt x="0" y="116"/>
                    </a:lnTo>
                    <a:lnTo>
                      <a:pt x="26" y="23"/>
                    </a:lnTo>
                    <a:lnTo>
                      <a:pt x="26" y="12"/>
                    </a:lnTo>
                    <a:lnTo>
                      <a:pt x="26" y="8"/>
                    </a:lnTo>
                    <a:lnTo>
                      <a:pt x="23" y="8"/>
                    </a:lnTo>
                    <a:lnTo>
                      <a:pt x="19" y="8"/>
                    </a:lnTo>
                    <a:lnTo>
                      <a:pt x="15" y="8"/>
                    </a:lnTo>
                    <a:lnTo>
                      <a:pt x="15" y="4"/>
                    </a:lnTo>
                    <a:lnTo>
                      <a:pt x="41" y="0"/>
                    </a:lnTo>
                    <a:close/>
                  </a:path>
                </a:pathLst>
              </a:custGeom>
              <a:solidFill>
                <a:srgbClr val="000000"/>
              </a:solidFill>
              <a:ln w="0">
                <a:solidFill>
                  <a:srgbClr val="000000"/>
                </a:solidFill>
                <a:round/>
                <a:headEnd/>
                <a:tailEnd/>
              </a:ln>
            </p:spPr>
            <p:txBody>
              <a:bodyPr/>
              <a:lstStyle/>
              <a:p>
                <a:endParaRPr lang="en-US"/>
              </a:p>
            </p:txBody>
          </p:sp>
          <p:sp>
            <p:nvSpPr>
              <p:cNvPr id="33109" name="Freeform 40"/>
              <p:cNvSpPr>
                <a:spLocks noEditPoints="1"/>
              </p:cNvSpPr>
              <p:nvPr/>
            </p:nvSpPr>
            <p:spPr bwMode="auto">
              <a:xfrm>
                <a:off x="1911" y="1329"/>
                <a:ext cx="63" cy="75"/>
              </a:xfrm>
              <a:custGeom>
                <a:avLst/>
                <a:gdLst>
                  <a:gd name="T0" fmla="*/ 15 w 63"/>
                  <a:gd name="T1" fmla="*/ 45 h 75"/>
                  <a:gd name="T2" fmla="*/ 15 w 63"/>
                  <a:gd name="T3" fmla="*/ 49 h 75"/>
                  <a:gd name="T4" fmla="*/ 15 w 63"/>
                  <a:gd name="T5" fmla="*/ 49 h 75"/>
                  <a:gd name="T6" fmla="*/ 18 w 63"/>
                  <a:gd name="T7" fmla="*/ 56 h 75"/>
                  <a:gd name="T8" fmla="*/ 22 w 63"/>
                  <a:gd name="T9" fmla="*/ 60 h 75"/>
                  <a:gd name="T10" fmla="*/ 26 w 63"/>
                  <a:gd name="T11" fmla="*/ 64 h 75"/>
                  <a:gd name="T12" fmla="*/ 33 w 63"/>
                  <a:gd name="T13" fmla="*/ 68 h 75"/>
                  <a:gd name="T14" fmla="*/ 37 w 63"/>
                  <a:gd name="T15" fmla="*/ 64 h 75"/>
                  <a:gd name="T16" fmla="*/ 41 w 63"/>
                  <a:gd name="T17" fmla="*/ 64 h 75"/>
                  <a:gd name="T18" fmla="*/ 48 w 63"/>
                  <a:gd name="T19" fmla="*/ 60 h 75"/>
                  <a:gd name="T20" fmla="*/ 56 w 63"/>
                  <a:gd name="T21" fmla="*/ 53 h 75"/>
                  <a:gd name="T22" fmla="*/ 59 w 63"/>
                  <a:gd name="T23" fmla="*/ 56 h 75"/>
                  <a:gd name="T24" fmla="*/ 48 w 63"/>
                  <a:gd name="T25" fmla="*/ 68 h 75"/>
                  <a:gd name="T26" fmla="*/ 33 w 63"/>
                  <a:gd name="T27" fmla="*/ 75 h 75"/>
                  <a:gd name="T28" fmla="*/ 22 w 63"/>
                  <a:gd name="T29" fmla="*/ 75 h 75"/>
                  <a:gd name="T30" fmla="*/ 15 w 63"/>
                  <a:gd name="T31" fmla="*/ 75 h 75"/>
                  <a:gd name="T32" fmla="*/ 7 w 63"/>
                  <a:gd name="T33" fmla="*/ 68 h 75"/>
                  <a:gd name="T34" fmla="*/ 3 w 63"/>
                  <a:gd name="T35" fmla="*/ 60 h 75"/>
                  <a:gd name="T36" fmla="*/ 0 w 63"/>
                  <a:gd name="T37" fmla="*/ 53 h 75"/>
                  <a:gd name="T38" fmla="*/ 3 w 63"/>
                  <a:gd name="T39" fmla="*/ 41 h 75"/>
                  <a:gd name="T40" fmla="*/ 7 w 63"/>
                  <a:gd name="T41" fmla="*/ 27 h 75"/>
                  <a:gd name="T42" fmla="*/ 18 w 63"/>
                  <a:gd name="T43" fmla="*/ 15 h 75"/>
                  <a:gd name="T44" fmla="*/ 26 w 63"/>
                  <a:gd name="T45" fmla="*/ 8 h 75"/>
                  <a:gd name="T46" fmla="*/ 37 w 63"/>
                  <a:gd name="T47" fmla="*/ 4 h 75"/>
                  <a:gd name="T48" fmla="*/ 48 w 63"/>
                  <a:gd name="T49" fmla="*/ 0 h 75"/>
                  <a:gd name="T50" fmla="*/ 56 w 63"/>
                  <a:gd name="T51" fmla="*/ 0 h 75"/>
                  <a:gd name="T52" fmla="*/ 59 w 63"/>
                  <a:gd name="T53" fmla="*/ 4 h 75"/>
                  <a:gd name="T54" fmla="*/ 63 w 63"/>
                  <a:gd name="T55" fmla="*/ 8 h 75"/>
                  <a:gd name="T56" fmla="*/ 63 w 63"/>
                  <a:gd name="T57" fmla="*/ 12 h 75"/>
                  <a:gd name="T58" fmla="*/ 63 w 63"/>
                  <a:gd name="T59" fmla="*/ 19 h 75"/>
                  <a:gd name="T60" fmla="*/ 59 w 63"/>
                  <a:gd name="T61" fmla="*/ 27 h 75"/>
                  <a:gd name="T62" fmla="*/ 52 w 63"/>
                  <a:gd name="T63" fmla="*/ 34 h 75"/>
                  <a:gd name="T64" fmla="*/ 41 w 63"/>
                  <a:gd name="T65" fmla="*/ 38 h 75"/>
                  <a:gd name="T66" fmla="*/ 29 w 63"/>
                  <a:gd name="T67" fmla="*/ 41 h 75"/>
                  <a:gd name="T68" fmla="*/ 15 w 63"/>
                  <a:gd name="T69" fmla="*/ 45 h 75"/>
                  <a:gd name="T70" fmla="*/ 15 w 63"/>
                  <a:gd name="T71" fmla="*/ 41 h 75"/>
                  <a:gd name="T72" fmla="*/ 26 w 63"/>
                  <a:gd name="T73" fmla="*/ 38 h 75"/>
                  <a:gd name="T74" fmla="*/ 33 w 63"/>
                  <a:gd name="T75" fmla="*/ 34 h 75"/>
                  <a:gd name="T76" fmla="*/ 41 w 63"/>
                  <a:gd name="T77" fmla="*/ 30 h 75"/>
                  <a:gd name="T78" fmla="*/ 48 w 63"/>
                  <a:gd name="T79" fmla="*/ 23 h 75"/>
                  <a:gd name="T80" fmla="*/ 52 w 63"/>
                  <a:gd name="T81" fmla="*/ 19 h 75"/>
                  <a:gd name="T82" fmla="*/ 52 w 63"/>
                  <a:gd name="T83" fmla="*/ 12 h 75"/>
                  <a:gd name="T84" fmla="*/ 52 w 63"/>
                  <a:gd name="T85" fmla="*/ 8 h 75"/>
                  <a:gd name="T86" fmla="*/ 52 w 63"/>
                  <a:gd name="T87" fmla="*/ 8 h 75"/>
                  <a:gd name="T88" fmla="*/ 48 w 63"/>
                  <a:gd name="T89" fmla="*/ 4 h 75"/>
                  <a:gd name="T90" fmla="*/ 44 w 63"/>
                  <a:gd name="T91" fmla="*/ 4 h 75"/>
                  <a:gd name="T92" fmla="*/ 37 w 63"/>
                  <a:gd name="T93" fmla="*/ 8 h 75"/>
                  <a:gd name="T94" fmla="*/ 29 w 63"/>
                  <a:gd name="T95" fmla="*/ 15 h 75"/>
                  <a:gd name="T96" fmla="*/ 22 w 63"/>
                  <a:gd name="T97" fmla="*/ 27 h 75"/>
                  <a:gd name="T98" fmla="*/ 15 w 63"/>
                  <a:gd name="T99" fmla="*/ 41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5"/>
                  <a:gd name="T152" fmla="*/ 63 w 63"/>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5">
                    <a:moveTo>
                      <a:pt x="15" y="45"/>
                    </a:moveTo>
                    <a:lnTo>
                      <a:pt x="15" y="49"/>
                    </a:lnTo>
                    <a:lnTo>
                      <a:pt x="18" y="56"/>
                    </a:lnTo>
                    <a:lnTo>
                      <a:pt x="22" y="60"/>
                    </a:lnTo>
                    <a:lnTo>
                      <a:pt x="26" y="64"/>
                    </a:lnTo>
                    <a:lnTo>
                      <a:pt x="33" y="68"/>
                    </a:lnTo>
                    <a:lnTo>
                      <a:pt x="37" y="64"/>
                    </a:lnTo>
                    <a:lnTo>
                      <a:pt x="41" y="64"/>
                    </a:lnTo>
                    <a:lnTo>
                      <a:pt x="48" y="60"/>
                    </a:lnTo>
                    <a:lnTo>
                      <a:pt x="56" y="53"/>
                    </a:lnTo>
                    <a:lnTo>
                      <a:pt x="59" y="56"/>
                    </a:lnTo>
                    <a:lnTo>
                      <a:pt x="48" y="68"/>
                    </a:lnTo>
                    <a:lnTo>
                      <a:pt x="33" y="75"/>
                    </a:lnTo>
                    <a:lnTo>
                      <a:pt x="22" y="75"/>
                    </a:lnTo>
                    <a:lnTo>
                      <a:pt x="15" y="75"/>
                    </a:lnTo>
                    <a:lnTo>
                      <a:pt x="7" y="68"/>
                    </a:lnTo>
                    <a:lnTo>
                      <a:pt x="3" y="60"/>
                    </a:lnTo>
                    <a:lnTo>
                      <a:pt x="0" y="53"/>
                    </a:lnTo>
                    <a:lnTo>
                      <a:pt x="3" y="41"/>
                    </a:lnTo>
                    <a:lnTo>
                      <a:pt x="7" y="27"/>
                    </a:lnTo>
                    <a:lnTo>
                      <a:pt x="18" y="15"/>
                    </a:lnTo>
                    <a:lnTo>
                      <a:pt x="26" y="8"/>
                    </a:lnTo>
                    <a:lnTo>
                      <a:pt x="37" y="4"/>
                    </a:lnTo>
                    <a:lnTo>
                      <a:pt x="48" y="0"/>
                    </a:lnTo>
                    <a:lnTo>
                      <a:pt x="56" y="0"/>
                    </a:lnTo>
                    <a:lnTo>
                      <a:pt x="59" y="4"/>
                    </a:lnTo>
                    <a:lnTo>
                      <a:pt x="63" y="8"/>
                    </a:lnTo>
                    <a:lnTo>
                      <a:pt x="63" y="12"/>
                    </a:lnTo>
                    <a:lnTo>
                      <a:pt x="63" y="19"/>
                    </a:lnTo>
                    <a:lnTo>
                      <a:pt x="59" y="27"/>
                    </a:lnTo>
                    <a:lnTo>
                      <a:pt x="52" y="34"/>
                    </a:lnTo>
                    <a:lnTo>
                      <a:pt x="41" y="38"/>
                    </a:lnTo>
                    <a:lnTo>
                      <a:pt x="29" y="41"/>
                    </a:lnTo>
                    <a:lnTo>
                      <a:pt x="15" y="45"/>
                    </a:lnTo>
                    <a:close/>
                    <a:moveTo>
                      <a:pt x="15" y="41"/>
                    </a:moveTo>
                    <a:lnTo>
                      <a:pt x="26" y="38"/>
                    </a:lnTo>
                    <a:lnTo>
                      <a:pt x="33" y="34"/>
                    </a:lnTo>
                    <a:lnTo>
                      <a:pt x="41" y="30"/>
                    </a:lnTo>
                    <a:lnTo>
                      <a:pt x="48" y="23"/>
                    </a:lnTo>
                    <a:lnTo>
                      <a:pt x="52" y="19"/>
                    </a:lnTo>
                    <a:lnTo>
                      <a:pt x="52" y="12"/>
                    </a:lnTo>
                    <a:lnTo>
                      <a:pt x="52" y="8"/>
                    </a:lnTo>
                    <a:lnTo>
                      <a:pt x="48" y="4"/>
                    </a:lnTo>
                    <a:lnTo>
                      <a:pt x="44" y="4"/>
                    </a:lnTo>
                    <a:lnTo>
                      <a:pt x="37" y="8"/>
                    </a:lnTo>
                    <a:lnTo>
                      <a:pt x="29" y="15"/>
                    </a:lnTo>
                    <a:lnTo>
                      <a:pt x="22" y="27"/>
                    </a:lnTo>
                    <a:lnTo>
                      <a:pt x="15" y="41"/>
                    </a:lnTo>
                    <a:close/>
                  </a:path>
                </a:pathLst>
              </a:custGeom>
              <a:solidFill>
                <a:srgbClr val="000000"/>
              </a:solidFill>
              <a:ln w="0">
                <a:solidFill>
                  <a:srgbClr val="000000"/>
                </a:solidFill>
                <a:round/>
                <a:headEnd/>
                <a:tailEnd/>
              </a:ln>
            </p:spPr>
            <p:txBody>
              <a:bodyPr/>
              <a:lstStyle/>
              <a:p>
                <a:endParaRPr lang="en-US"/>
              </a:p>
            </p:txBody>
          </p:sp>
          <p:sp>
            <p:nvSpPr>
              <p:cNvPr id="33110" name="Freeform 41"/>
              <p:cNvSpPr>
                <a:spLocks/>
              </p:cNvSpPr>
              <p:nvPr/>
            </p:nvSpPr>
            <p:spPr bwMode="auto">
              <a:xfrm>
                <a:off x="2026" y="1329"/>
                <a:ext cx="101" cy="75"/>
              </a:xfrm>
              <a:custGeom>
                <a:avLst/>
                <a:gdLst>
                  <a:gd name="T0" fmla="*/ 68 w 101"/>
                  <a:gd name="T1" fmla="*/ 0 h 75"/>
                  <a:gd name="T2" fmla="*/ 68 w 101"/>
                  <a:gd name="T3" fmla="*/ 60 h 75"/>
                  <a:gd name="T4" fmla="*/ 79 w 101"/>
                  <a:gd name="T5" fmla="*/ 45 h 75"/>
                  <a:gd name="T6" fmla="*/ 90 w 101"/>
                  <a:gd name="T7" fmla="*/ 30 h 75"/>
                  <a:gd name="T8" fmla="*/ 94 w 101"/>
                  <a:gd name="T9" fmla="*/ 23 h 75"/>
                  <a:gd name="T10" fmla="*/ 94 w 101"/>
                  <a:gd name="T11" fmla="*/ 19 h 75"/>
                  <a:gd name="T12" fmla="*/ 94 w 101"/>
                  <a:gd name="T13" fmla="*/ 15 h 75"/>
                  <a:gd name="T14" fmla="*/ 94 w 101"/>
                  <a:gd name="T15" fmla="*/ 15 h 75"/>
                  <a:gd name="T16" fmla="*/ 94 w 101"/>
                  <a:gd name="T17" fmla="*/ 15 h 75"/>
                  <a:gd name="T18" fmla="*/ 90 w 101"/>
                  <a:gd name="T19" fmla="*/ 12 h 75"/>
                  <a:gd name="T20" fmla="*/ 90 w 101"/>
                  <a:gd name="T21" fmla="*/ 12 h 75"/>
                  <a:gd name="T22" fmla="*/ 90 w 101"/>
                  <a:gd name="T23" fmla="*/ 12 h 75"/>
                  <a:gd name="T24" fmla="*/ 86 w 101"/>
                  <a:gd name="T25" fmla="*/ 8 h 75"/>
                  <a:gd name="T26" fmla="*/ 86 w 101"/>
                  <a:gd name="T27" fmla="*/ 8 h 75"/>
                  <a:gd name="T28" fmla="*/ 90 w 101"/>
                  <a:gd name="T29" fmla="*/ 4 h 75"/>
                  <a:gd name="T30" fmla="*/ 90 w 101"/>
                  <a:gd name="T31" fmla="*/ 4 h 75"/>
                  <a:gd name="T32" fmla="*/ 90 w 101"/>
                  <a:gd name="T33" fmla="*/ 0 h 75"/>
                  <a:gd name="T34" fmla="*/ 94 w 101"/>
                  <a:gd name="T35" fmla="*/ 0 h 75"/>
                  <a:gd name="T36" fmla="*/ 97 w 101"/>
                  <a:gd name="T37" fmla="*/ 0 h 75"/>
                  <a:gd name="T38" fmla="*/ 97 w 101"/>
                  <a:gd name="T39" fmla="*/ 4 h 75"/>
                  <a:gd name="T40" fmla="*/ 101 w 101"/>
                  <a:gd name="T41" fmla="*/ 8 h 75"/>
                  <a:gd name="T42" fmla="*/ 101 w 101"/>
                  <a:gd name="T43" fmla="*/ 12 h 75"/>
                  <a:gd name="T44" fmla="*/ 101 w 101"/>
                  <a:gd name="T45" fmla="*/ 15 h 75"/>
                  <a:gd name="T46" fmla="*/ 101 w 101"/>
                  <a:gd name="T47" fmla="*/ 19 h 75"/>
                  <a:gd name="T48" fmla="*/ 97 w 101"/>
                  <a:gd name="T49" fmla="*/ 27 h 75"/>
                  <a:gd name="T50" fmla="*/ 90 w 101"/>
                  <a:gd name="T51" fmla="*/ 34 h 75"/>
                  <a:gd name="T52" fmla="*/ 82 w 101"/>
                  <a:gd name="T53" fmla="*/ 49 h 75"/>
                  <a:gd name="T54" fmla="*/ 75 w 101"/>
                  <a:gd name="T55" fmla="*/ 60 h 75"/>
                  <a:gd name="T56" fmla="*/ 68 w 101"/>
                  <a:gd name="T57" fmla="*/ 71 h 75"/>
                  <a:gd name="T58" fmla="*/ 60 w 101"/>
                  <a:gd name="T59" fmla="*/ 75 h 75"/>
                  <a:gd name="T60" fmla="*/ 56 w 101"/>
                  <a:gd name="T61" fmla="*/ 75 h 75"/>
                  <a:gd name="T62" fmla="*/ 56 w 101"/>
                  <a:gd name="T63" fmla="*/ 23 h 75"/>
                  <a:gd name="T64" fmla="*/ 23 w 101"/>
                  <a:gd name="T65" fmla="*/ 75 h 75"/>
                  <a:gd name="T66" fmla="*/ 19 w 101"/>
                  <a:gd name="T67" fmla="*/ 75 h 75"/>
                  <a:gd name="T68" fmla="*/ 19 w 101"/>
                  <a:gd name="T69" fmla="*/ 56 h 75"/>
                  <a:gd name="T70" fmla="*/ 15 w 101"/>
                  <a:gd name="T71" fmla="*/ 38 h 75"/>
                  <a:gd name="T72" fmla="*/ 15 w 101"/>
                  <a:gd name="T73" fmla="*/ 23 h 75"/>
                  <a:gd name="T74" fmla="*/ 12 w 101"/>
                  <a:gd name="T75" fmla="*/ 15 h 75"/>
                  <a:gd name="T76" fmla="*/ 12 w 101"/>
                  <a:gd name="T77" fmla="*/ 12 h 75"/>
                  <a:gd name="T78" fmla="*/ 8 w 101"/>
                  <a:gd name="T79" fmla="*/ 12 h 75"/>
                  <a:gd name="T80" fmla="*/ 4 w 101"/>
                  <a:gd name="T81" fmla="*/ 8 h 75"/>
                  <a:gd name="T82" fmla="*/ 4 w 101"/>
                  <a:gd name="T83" fmla="*/ 8 h 75"/>
                  <a:gd name="T84" fmla="*/ 0 w 101"/>
                  <a:gd name="T85" fmla="*/ 12 h 75"/>
                  <a:gd name="T86" fmla="*/ 0 w 101"/>
                  <a:gd name="T87" fmla="*/ 8 h 75"/>
                  <a:gd name="T88" fmla="*/ 23 w 101"/>
                  <a:gd name="T89" fmla="*/ 0 h 75"/>
                  <a:gd name="T90" fmla="*/ 26 w 101"/>
                  <a:gd name="T91" fmla="*/ 12 h 75"/>
                  <a:gd name="T92" fmla="*/ 26 w 101"/>
                  <a:gd name="T93" fmla="*/ 27 h 75"/>
                  <a:gd name="T94" fmla="*/ 30 w 101"/>
                  <a:gd name="T95" fmla="*/ 41 h 75"/>
                  <a:gd name="T96" fmla="*/ 30 w 101"/>
                  <a:gd name="T97" fmla="*/ 53 h 75"/>
                  <a:gd name="T98" fmla="*/ 30 w 101"/>
                  <a:gd name="T99" fmla="*/ 56 h 75"/>
                  <a:gd name="T100" fmla="*/ 64 w 101"/>
                  <a:gd name="T101" fmla="*/ 0 h 75"/>
                  <a:gd name="T102" fmla="*/ 68 w 101"/>
                  <a:gd name="T103" fmla="*/ 0 h 7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1"/>
                  <a:gd name="T157" fmla="*/ 0 h 75"/>
                  <a:gd name="T158" fmla="*/ 101 w 101"/>
                  <a:gd name="T159" fmla="*/ 75 h 7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1" h="75">
                    <a:moveTo>
                      <a:pt x="68" y="0"/>
                    </a:moveTo>
                    <a:lnTo>
                      <a:pt x="68" y="60"/>
                    </a:lnTo>
                    <a:lnTo>
                      <a:pt x="79" y="45"/>
                    </a:lnTo>
                    <a:lnTo>
                      <a:pt x="90" y="30"/>
                    </a:lnTo>
                    <a:lnTo>
                      <a:pt x="94" y="23"/>
                    </a:lnTo>
                    <a:lnTo>
                      <a:pt x="94" y="19"/>
                    </a:lnTo>
                    <a:lnTo>
                      <a:pt x="94" y="15"/>
                    </a:lnTo>
                    <a:lnTo>
                      <a:pt x="90" y="12"/>
                    </a:lnTo>
                    <a:lnTo>
                      <a:pt x="86" y="8"/>
                    </a:lnTo>
                    <a:lnTo>
                      <a:pt x="90" y="4"/>
                    </a:lnTo>
                    <a:lnTo>
                      <a:pt x="90" y="0"/>
                    </a:lnTo>
                    <a:lnTo>
                      <a:pt x="94" y="0"/>
                    </a:lnTo>
                    <a:lnTo>
                      <a:pt x="97" y="0"/>
                    </a:lnTo>
                    <a:lnTo>
                      <a:pt x="97" y="4"/>
                    </a:lnTo>
                    <a:lnTo>
                      <a:pt x="101" y="8"/>
                    </a:lnTo>
                    <a:lnTo>
                      <a:pt x="101" y="12"/>
                    </a:lnTo>
                    <a:lnTo>
                      <a:pt x="101" y="15"/>
                    </a:lnTo>
                    <a:lnTo>
                      <a:pt x="101" y="19"/>
                    </a:lnTo>
                    <a:lnTo>
                      <a:pt x="97" y="27"/>
                    </a:lnTo>
                    <a:lnTo>
                      <a:pt x="90" y="34"/>
                    </a:lnTo>
                    <a:lnTo>
                      <a:pt x="82" y="49"/>
                    </a:lnTo>
                    <a:lnTo>
                      <a:pt x="75" y="60"/>
                    </a:lnTo>
                    <a:lnTo>
                      <a:pt x="68" y="71"/>
                    </a:lnTo>
                    <a:lnTo>
                      <a:pt x="60" y="75"/>
                    </a:lnTo>
                    <a:lnTo>
                      <a:pt x="56" y="75"/>
                    </a:lnTo>
                    <a:lnTo>
                      <a:pt x="56" y="23"/>
                    </a:lnTo>
                    <a:lnTo>
                      <a:pt x="23" y="75"/>
                    </a:lnTo>
                    <a:lnTo>
                      <a:pt x="19" y="75"/>
                    </a:lnTo>
                    <a:lnTo>
                      <a:pt x="19" y="56"/>
                    </a:lnTo>
                    <a:lnTo>
                      <a:pt x="15" y="38"/>
                    </a:lnTo>
                    <a:lnTo>
                      <a:pt x="15" y="23"/>
                    </a:lnTo>
                    <a:lnTo>
                      <a:pt x="12" y="15"/>
                    </a:lnTo>
                    <a:lnTo>
                      <a:pt x="12" y="12"/>
                    </a:lnTo>
                    <a:lnTo>
                      <a:pt x="8" y="12"/>
                    </a:lnTo>
                    <a:lnTo>
                      <a:pt x="4" y="8"/>
                    </a:lnTo>
                    <a:lnTo>
                      <a:pt x="0" y="12"/>
                    </a:lnTo>
                    <a:lnTo>
                      <a:pt x="0" y="8"/>
                    </a:lnTo>
                    <a:lnTo>
                      <a:pt x="23" y="0"/>
                    </a:lnTo>
                    <a:lnTo>
                      <a:pt x="26" y="12"/>
                    </a:lnTo>
                    <a:lnTo>
                      <a:pt x="26" y="27"/>
                    </a:lnTo>
                    <a:lnTo>
                      <a:pt x="30" y="41"/>
                    </a:lnTo>
                    <a:lnTo>
                      <a:pt x="30" y="53"/>
                    </a:lnTo>
                    <a:lnTo>
                      <a:pt x="30" y="56"/>
                    </a:lnTo>
                    <a:lnTo>
                      <a:pt x="64" y="0"/>
                    </a:lnTo>
                    <a:lnTo>
                      <a:pt x="68" y="0"/>
                    </a:lnTo>
                    <a:close/>
                  </a:path>
                </a:pathLst>
              </a:custGeom>
              <a:solidFill>
                <a:srgbClr val="000000"/>
              </a:solidFill>
              <a:ln w="0">
                <a:solidFill>
                  <a:srgbClr val="000000"/>
                </a:solidFill>
                <a:round/>
                <a:headEnd/>
                <a:tailEnd/>
              </a:ln>
            </p:spPr>
            <p:txBody>
              <a:bodyPr/>
              <a:lstStyle/>
              <a:p>
                <a:endParaRPr lang="en-US"/>
              </a:p>
            </p:txBody>
          </p:sp>
          <p:sp>
            <p:nvSpPr>
              <p:cNvPr id="33111" name="Freeform 42"/>
              <p:cNvSpPr>
                <a:spLocks noEditPoints="1"/>
              </p:cNvSpPr>
              <p:nvPr/>
            </p:nvSpPr>
            <p:spPr bwMode="auto">
              <a:xfrm>
                <a:off x="2135" y="1329"/>
                <a:ext cx="78" cy="75"/>
              </a:xfrm>
              <a:custGeom>
                <a:avLst/>
                <a:gdLst>
                  <a:gd name="T0" fmla="*/ 63 w 78"/>
                  <a:gd name="T1" fmla="*/ 56 h 75"/>
                  <a:gd name="T2" fmla="*/ 59 w 78"/>
                  <a:gd name="T3" fmla="*/ 64 h 75"/>
                  <a:gd name="T4" fmla="*/ 59 w 78"/>
                  <a:gd name="T5" fmla="*/ 68 h 75"/>
                  <a:gd name="T6" fmla="*/ 59 w 78"/>
                  <a:gd name="T7" fmla="*/ 68 h 75"/>
                  <a:gd name="T8" fmla="*/ 63 w 78"/>
                  <a:gd name="T9" fmla="*/ 68 h 75"/>
                  <a:gd name="T10" fmla="*/ 67 w 78"/>
                  <a:gd name="T11" fmla="*/ 64 h 75"/>
                  <a:gd name="T12" fmla="*/ 70 w 78"/>
                  <a:gd name="T13" fmla="*/ 60 h 75"/>
                  <a:gd name="T14" fmla="*/ 63 w 78"/>
                  <a:gd name="T15" fmla="*/ 71 h 75"/>
                  <a:gd name="T16" fmla="*/ 52 w 78"/>
                  <a:gd name="T17" fmla="*/ 75 h 75"/>
                  <a:gd name="T18" fmla="*/ 48 w 78"/>
                  <a:gd name="T19" fmla="*/ 75 h 75"/>
                  <a:gd name="T20" fmla="*/ 48 w 78"/>
                  <a:gd name="T21" fmla="*/ 68 h 75"/>
                  <a:gd name="T22" fmla="*/ 48 w 78"/>
                  <a:gd name="T23" fmla="*/ 60 h 75"/>
                  <a:gd name="T24" fmla="*/ 41 w 78"/>
                  <a:gd name="T25" fmla="*/ 64 h 75"/>
                  <a:gd name="T26" fmla="*/ 22 w 78"/>
                  <a:gd name="T27" fmla="*/ 75 h 75"/>
                  <a:gd name="T28" fmla="*/ 11 w 78"/>
                  <a:gd name="T29" fmla="*/ 75 h 75"/>
                  <a:gd name="T30" fmla="*/ 3 w 78"/>
                  <a:gd name="T31" fmla="*/ 64 h 75"/>
                  <a:gd name="T32" fmla="*/ 3 w 78"/>
                  <a:gd name="T33" fmla="*/ 45 h 75"/>
                  <a:gd name="T34" fmla="*/ 18 w 78"/>
                  <a:gd name="T35" fmla="*/ 19 h 75"/>
                  <a:gd name="T36" fmla="*/ 41 w 78"/>
                  <a:gd name="T37" fmla="*/ 4 h 75"/>
                  <a:gd name="T38" fmla="*/ 52 w 78"/>
                  <a:gd name="T39" fmla="*/ 0 h 75"/>
                  <a:gd name="T40" fmla="*/ 59 w 78"/>
                  <a:gd name="T41" fmla="*/ 8 h 75"/>
                  <a:gd name="T42" fmla="*/ 63 w 78"/>
                  <a:gd name="T43" fmla="*/ 4 h 75"/>
                  <a:gd name="T44" fmla="*/ 48 w 78"/>
                  <a:gd name="T45" fmla="*/ 4 h 75"/>
                  <a:gd name="T46" fmla="*/ 37 w 78"/>
                  <a:gd name="T47" fmla="*/ 8 h 75"/>
                  <a:gd name="T48" fmla="*/ 22 w 78"/>
                  <a:gd name="T49" fmla="*/ 30 h 75"/>
                  <a:gd name="T50" fmla="*/ 15 w 78"/>
                  <a:gd name="T51" fmla="*/ 56 h 75"/>
                  <a:gd name="T52" fmla="*/ 18 w 78"/>
                  <a:gd name="T53" fmla="*/ 64 h 75"/>
                  <a:gd name="T54" fmla="*/ 26 w 78"/>
                  <a:gd name="T55" fmla="*/ 68 h 75"/>
                  <a:gd name="T56" fmla="*/ 37 w 78"/>
                  <a:gd name="T57" fmla="*/ 60 h 75"/>
                  <a:gd name="T58" fmla="*/ 52 w 78"/>
                  <a:gd name="T59" fmla="*/ 41 h 75"/>
                  <a:gd name="T60" fmla="*/ 59 w 78"/>
                  <a:gd name="T61" fmla="*/ 19 h 75"/>
                  <a:gd name="T62" fmla="*/ 56 w 78"/>
                  <a:gd name="T63" fmla="*/ 8 h 75"/>
                  <a:gd name="T64" fmla="*/ 48 w 78"/>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5"/>
                  <a:gd name="T101" fmla="*/ 78 w 78"/>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5">
                    <a:moveTo>
                      <a:pt x="78" y="0"/>
                    </a:moveTo>
                    <a:lnTo>
                      <a:pt x="63" y="56"/>
                    </a:lnTo>
                    <a:lnTo>
                      <a:pt x="59" y="64"/>
                    </a:lnTo>
                    <a:lnTo>
                      <a:pt x="59" y="68"/>
                    </a:lnTo>
                    <a:lnTo>
                      <a:pt x="63" y="68"/>
                    </a:lnTo>
                    <a:lnTo>
                      <a:pt x="67" y="64"/>
                    </a:lnTo>
                    <a:lnTo>
                      <a:pt x="70" y="56"/>
                    </a:lnTo>
                    <a:lnTo>
                      <a:pt x="70" y="60"/>
                    </a:lnTo>
                    <a:lnTo>
                      <a:pt x="67" y="68"/>
                    </a:lnTo>
                    <a:lnTo>
                      <a:pt x="63" y="71"/>
                    </a:lnTo>
                    <a:lnTo>
                      <a:pt x="59" y="75"/>
                    </a:lnTo>
                    <a:lnTo>
                      <a:pt x="52" y="75"/>
                    </a:lnTo>
                    <a:lnTo>
                      <a:pt x="48" y="75"/>
                    </a:lnTo>
                    <a:lnTo>
                      <a:pt x="48" y="71"/>
                    </a:lnTo>
                    <a:lnTo>
                      <a:pt x="48" y="68"/>
                    </a:lnTo>
                    <a:lnTo>
                      <a:pt x="48" y="64"/>
                    </a:lnTo>
                    <a:lnTo>
                      <a:pt x="48" y="60"/>
                    </a:lnTo>
                    <a:lnTo>
                      <a:pt x="52" y="53"/>
                    </a:lnTo>
                    <a:lnTo>
                      <a:pt x="41" y="64"/>
                    </a:lnTo>
                    <a:lnTo>
                      <a:pt x="29" y="71"/>
                    </a:lnTo>
                    <a:lnTo>
                      <a:pt x="22" y="75"/>
                    </a:lnTo>
                    <a:lnTo>
                      <a:pt x="18" y="75"/>
                    </a:lnTo>
                    <a:lnTo>
                      <a:pt x="11" y="75"/>
                    </a:lnTo>
                    <a:lnTo>
                      <a:pt x="7" y="71"/>
                    </a:lnTo>
                    <a:lnTo>
                      <a:pt x="3" y="64"/>
                    </a:lnTo>
                    <a:lnTo>
                      <a:pt x="0" y="56"/>
                    </a:lnTo>
                    <a:lnTo>
                      <a:pt x="3" y="45"/>
                    </a:lnTo>
                    <a:lnTo>
                      <a:pt x="11" y="30"/>
                    </a:lnTo>
                    <a:lnTo>
                      <a:pt x="18" y="19"/>
                    </a:lnTo>
                    <a:lnTo>
                      <a:pt x="29" y="8"/>
                    </a:lnTo>
                    <a:lnTo>
                      <a:pt x="41" y="4"/>
                    </a:lnTo>
                    <a:lnTo>
                      <a:pt x="48" y="0"/>
                    </a:lnTo>
                    <a:lnTo>
                      <a:pt x="52" y="0"/>
                    </a:lnTo>
                    <a:lnTo>
                      <a:pt x="56" y="4"/>
                    </a:lnTo>
                    <a:lnTo>
                      <a:pt x="59" y="8"/>
                    </a:lnTo>
                    <a:lnTo>
                      <a:pt x="63" y="12"/>
                    </a:lnTo>
                    <a:lnTo>
                      <a:pt x="63" y="4"/>
                    </a:lnTo>
                    <a:lnTo>
                      <a:pt x="78" y="0"/>
                    </a:lnTo>
                    <a:close/>
                    <a:moveTo>
                      <a:pt x="48" y="4"/>
                    </a:moveTo>
                    <a:lnTo>
                      <a:pt x="44" y="4"/>
                    </a:lnTo>
                    <a:lnTo>
                      <a:pt x="37" y="8"/>
                    </a:lnTo>
                    <a:lnTo>
                      <a:pt x="29" y="19"/>
                    </a:lnTo>
                    <a:lnTo>
                      <a:pt x="22" y="30"/>
                    </a:lnTo>
                    <a:lnTo>
                      <a:pt x="18" y="45"/>
                    </a:lnTo>
                    <a:lnTo>
                      <a:pt x="15" y="56"/>
                    </a:lnTo>
                    <a:lnTo>
                      <a:pt x="15" y="60"/>
                    </a:lnTo>
                    <a:lnTo>
                      <a:pt x="18" y="64"/>
                    </a:lnTo>
                    <a:lnTo>
                      <a:pt x="22" y="68"/>
                    </a:lnTo>
                    <a:lnTo>
                      <a:pt x="26" y="68"/>
                    </a:lnTo>
                    <a:lnTo>
                      <a:pt x="33" y="68"/>
                    </a:lnTo>
                    <a:lnTo>
                      <a:pt x="37" y="60"/>
                    </a:lnTo>
                    <a:lnTo>
                      <a:pt x="44" y="53"/>
                    </a:lnTo>
                    <a:lnTo>
                      <a:pt x="52" y="41"/>
                    </a:lnTo>
                    <a:lnTo>
                      <a:pt x="56" y="30"/>
                    </a:lnTo>
                    <a:lnTo>
                      <a:pt x="59" y="19"/>
                    </a:lnTo>
                    <a:lnTo>
                      <a:pt x="59" y="12"/>
                    </a:lnTo>
                    <a:lnTo>
                      <a:pt x="56" y="8"/>
                    </a:lnTo>
                    <a:lnTo>
                      <a:pt x="52" y="4"/>
                    </a:lnTo>
                    <a:lnTo>
                      <a:pt x="48" y="4"/>
                    </a:lnTo>
                    <a:close/>
                  </a:path>
                </a:pathLst>
              </a:custGeom>
              <a:solidFill>
                <a:srgbClr val="000000"/>
              </a:solidFill>
              <a:ln w="0">
                <a:solidFill>
                  <a:srgbClr val="000000"/>
                </a:solidFill>
                <a:round/>
                <a:headEnd/>
                <a:tailEnd/>
              </a:ln>
            </p:spPr>
            <p:txBody>
              <a:bodyPr/>
              <a:lstStyle/>
              <a:p>
                <a:endParaRPr lang="en-US"/>
              </a:p>
            </p:txBody>
          </p:sp>
          <p:sp>
            <p:nvSpPr>
              <p:cNvPr id="33112" name="Freeform 43"/>
              <p:cNvSpPr>
                <a:spLocks noEditPoints="1"/>
              </p:cNvSpPr>
              <p:nvPr/>
            </p:nvSpPr>
            <p:spPr bwMode="auto">
              <a:xfrm>
                <a:off x="2224" y="1300"/>
                <a:ext cx="37" cy="104"/>
              </a:xfrm>
              <a:custGeom>
                <a:avLst/>
                <a:gdLst>
                  <a:gd name="T0" fmla="*/ 30 w 37"/>
                  <a:gd name="T1" fmla="*/ 0 h 104"/>
                  <a:gd name="T2" fmla="*/ 30 w 37"/>
                  <a:gd name="T3" fmla="*/ 0 h 104"/>
                  <a:gd name="T4" fmla="*/ 34 w 37"/>
                  <a:gd name="T5" fmla="*/ 3 h 104"/>
                  <a:gd name="T6" fmla="*/ 34 w 37"/>
                  <a:gd name="T7" fmla="*/ 3 h 104"/>
                  <a:gd name="T8" fmla="*/ 37 w 37"/>
                  <a:gd name="T9" fmla="*/ 7 h 104"/>
                  <a:gd name="T10" fmla="*/ 34 w 37"/>
                  <a:gd name="T11" fmla="*/ 11 h 104"/>
                  <a:gd name="T12" fmla="*/ 34 w 37"/>
                  <a:gd name="T13" fmla="*/ 11 h 104"/>
                  <a:gd name="T14" fmla="*/ 30 w 37"/>
                  <a:gd name="T15" fmla="*/ 14 h 104"/>
                  <a:gd name="T16" fmla="*/ 30 w 37"/>
                  <a:gd name="T17" fmla="*/ 14 h 104"/>
                  <a:gd name="T18" fmla="*/ 26 w 37"/>
                  <a:gd name="T19" fmla="*/ 14 h 104"/>
                  <a:gd name="T20" fmla="*/ 23 w 37"/>
                  <a:gd name="T21" fmla="*/ 11 h 104"/>
                  <a:gd name="T22" fmla="*/ 23 w 37"/>
                  <a:gd name="T23" fmla="*/ 11 h 104"/>
                  <a:gd name="T24" fmla="*/ 23 w 37"/>
                  <a:gd name="T25" fmla="*/ 7 h 104"/>
                  <a:gd name="T26" fmla="*/ 23 w 37"/>
                  <a:gd name="T27" fmla="*/ 3 h 104"/>
                  <a:gd name="T28" fmla="*/ 23 w 37"/>
                  <a:gd name="T29" fmla="*/ 3 h 104"/>
                  <a:gd name="T30" fmla="*/ 26 w 37"/>
                  <a:gd name="T31" fmla="*/ 0 h 104"/>
                  <a:gd name="T32" fmla="*/ 30 w 37"/>
                  <a:gd name="T33" fmla="*/ 0 h 104"/>
                  <a:gd name="T34" fmla="*/ 30 w 37"/>
                  <a:gd name="T35" fmla="*/ 29 h 104"/>
                  <a:gd name="T36" fmla="*/ 15 w 37"/>
                  <a:gd name="T37" fmla="*/ 85 h 104"/>
                  <a:gd name="T38" fmla="*/ 11 w 37"/>
                  <a:gd name="T39" fmla="*/ 93 h 104"/>
                  <a:gd name="T40" fmla="*/ 11 w 37"/>
                  <a:gd name="T41" fmla="*/ 93 h 104"/>
                  <a:gd name="T42" fmla="*/ 11 w 37"/>
                  <a:gd name="T43" fmla="*/ 97 h 104"/>
                  <a:gd name="T44" fmla="*/ 11 w 37"/>
                  <a:gd name="T45" fmla="*/ 97 h 104"/>
                  <a:gd name="T46" fmla="*/ 11 w 37"/>
                  <a:gd name="T47" fmla="*/ 97 h 104"/>
                  <a:gd name="T48" fmla="*/ 15 w 37"/>
                  <a:gd name="T49" fmla="*/ 97 h 104"/>
                  <a:gd name="T50" fmla="*/ 15 w 37"/>
                  <a:gd name="T51" fmla="*/ 97 h 104"/>
                  <a:gd name="T52" fmla="*/ 15 w 37"/>
                  <a:gd name="T53" fmla="*/ 97 h 104"/>
                  <a:gd name="T54" fmla="*/ 19 w 37"/>
                  <a:gd name="T55" fmla="*/ 93 h 104"/>
                  <a:gd name="T56" fmla="*/ 23 w 37"/>
                  <a:gd name="T57" fmla="*/ 85 h 104"/>
                  <a:gd name="T58" fmla="*/ 26 w 37"/>
                  <a:gd name="T59" fmla="*/ 89 h 104"/>
                  <a:gd name="T60" fmla="*/ 19 w 37"/>
                  <a:gd name="T61" fmla="*/ 97 h 104"/>
                  <a:gd name="T62" fmla="*/ 15 w 37"/>
                  <a:gd name="T63" fmla="*/ 100 h 104"/>
                  <a:gd name="T64" fmla="*/ 11 w 37"/>
                  <a:gd name="T65" fmla="*/ 104 h 104"/>
                  <a:gd name="T66" fmla="*/ 4 w 37"/>
                  <a:gd name="T67" fmla="*/ 104 h 104"/>
                  <a:gd name="T68" fmla="*/ 4 w 37"/>
                  <a:gd name="T69" fmla="*/ 104 h 104"/>
                  <a:gd name="T70" fmla="*/ 0 w 37"/>
                  <a:gd name="T71" fmla="*/ 104 h 104"/>
                  <a:gd name="T72" fmla="*/ 0 w 37"/>
                  <a:gd name="T73" fmla="*/ 100 h 104"/>
                  <a:gd name="T74" fmla="*/ 0 w 37"/>
                  <a:gd name="T75" fmla="*/ 97 h 104"/>
                  <a:gd name="T76" fmla="*/ 0 w 37"/>
                  <a:gd name="T77" fmla="*/ 93 h 104"/>
                  <a:gd name="T78" fmla="*/ 0 w 37"/>
                  <a:gd name="T79" fmla="*/ 89 h 104"/>
                  <a:gd name="T80" fmla="*/ 11 w 37"/>
                  <a:gd name="T81" fmla="*/ 52 h 104"/>
                  <a:gd name="T82" fmla="*/ 15 w 37"/>
                  <a:gd name="T83" fmla="*/ 44 h 104"/>
                  <a:gd name="T84" fmla="*/ 15 w 37"/>
                  <a:gd name="T85" fmla="*/ 41 h 104"/>
                  <a:gd name="T86" fmla="*/ 15 w 37"/>
                  <a:gd name="T87" fmla="*/ 37 h 104"/>
                  <a:gd name="T88" fmla="*/ 11 w 37"/>
                  <a:gd name="T89" fmla="*/ 37 h 104"/>
                  <a:gd name="T90" fmla="*/ 11 w 37"/>
                  <a:gd name="T91" fmla="*/ 37 h 104"/>
                  <a:gd name="T92" fmla="*/ 11 w 37"/>
                  <a:gd name="T93" fmla="*/ 37 h 104"/>
                  <a:gd name="T94" fmla="*/ 8 w 37"/>
                  <a:gd name="T95" fmla="*/ 37 h 104"/>
                  <a:gd name="T96" fmla="*/ 4 w 37"/>
                  <a:gd name="T97" fmla="*/ 37 h 104"/>
                  <a:gd name="T98" fmla="*/ 4 w 37"/>
                  <a:gd name="T99" fmla="*/ 33 h 104"/>
                  <a:gd name="T100" fmla="*/ 30 w 37"/>
                  <a:gd name="T101" fmla="*/ 29 h 1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104"/>
                  <a:gd name="T155" fmla="*/ 37 w 37"/>
                  <a:gd name="T156" fmla="*/ 104 h 1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104">
                    <a:moveTo>
                      <a:pt x="30" y="0"/>
                    </a:moveTo>
                    <a:lnTo>
                      <a:pt x="30" y="0"/>
                    </a:lnTo>
                    <a:lnTo>
                      <a:pt x="34" y="3"/>
                    </a:lnTo>
                    <a:lnTo>
                      <a:pt x="37" y="7"/>
                    </a:lnTo>
                    <a:lnTo>
                      <a:pt x="34" y="11"/>
                    </a:lnTo>
                    <a:lnTo>
                      <a:pt x="30" y="14"/>
                    </a:lnTo>
                    <a:lnTo>
                      <a:pt x="26" y="14"/>
                    </a:lnTo>
                    <a:lnTo>
                      <a:pt x="23" y="11"/>
                    </a:lnTo>
                    <a:lnTo>
                      <a:pt x="23" y="7"/>
                    </a:lnTo>
                    <a:lnTo>
                      <a:pt x="23" y="3"/>
                    </a:lnTo>
                    <a:lnTo>
                      <a:pt x="26" y="0"/>
                    </a:lnTo>
                    <a:lnTo>
                      <a:pt x="30" y="0"/>
                    </a:lnTo>
                    <a:close/>
                    <a:moveTo>
                      <a:pt x="30" y="29"/>
                    </a:moveTo>
                    <a:lnTo>
                      <a:pt x="15" y="85"/>
                    </a:lnTo>
                    <a:lnTo>
                      <a:pt x="11" y="93"/>
                    </a:lnTo>
                    <a:lnTo>
                      <a:pt x="11" y="97"/>
                    </a:lnTo>
                    <a:lnTo>
                      <a:pt x="15" y="97"/>
                    </a:lnTo>
                    <a:lnTo>
                      <a:pt x="19" y="93"/>
                    </a:lnTo>
                    <a:lnTo>
                      <a:pt x="23" y="85"/>
                    </a:lnTo>
                    <a:lnTo>
                      <a:pt x="26" y="89"/>
                    </a:lnTo>
                    <a:lnTo>
                      <a:pt x="19" y="97"/>
                    </a:lnTo>
                    <a:lnTo>
                      <a:pt x="15" y="100"/>
                    </a:lnTo>
                    <a:lnTo>
                      <a:pt x="11" y="104"/>
                    </a:lnTo>
                    <a:lnTo>
                      <a:pt x="4" y="104"/>
                    </a:lnTo>
                    <a:lnTo>
                      <a:pt x="0" y="104"/>
                    </a:lnTo>
                    <a:lnTo>
                      <a:pt x="0" y="100"/>
                    </a:lnTo>
                    <a:lnTo>
                      <a:pt x="0" y="97"/>
                    </a:lnTo>
                    <a:lnTo>
                      <a:pt x="0" y="93"/>
                    </a:lnTo>
                    <a:lnTo>
                      <a:pt x="0" y="89"/>
                    </a:lnTo>
                    <a:lnTo>
                      <a:pt x="11" y="52"/>
                    </a:lnTo>
                    <a:lnTo>
                      <a:pt x="15" y="44"/>
                    </a:lnTo>
                    <a:lnTo>
                      <a:pt x="15" y="41"/>
                    </a:lnTo>
                    <a:lnTo>
                      <a:pt x="15" y="37"/>
                    </a:lnTo>
                    <a:lnTo>
                      <a:pt x="11" y="37"/>
                    </a:lnTo>
                    <a:lnTo>
                      <a:pt x="8" y="37"/>
                    </a:lnTo>
                    <a:lnTo>
                      <a:pt x="4" y="37"/>
                    </a:lnTo>
                    <a:lnTo>
                      <a:pt x="4" y="33"/>
                    </a:lnTo>
                    <a:lnTo>
                      <a:pt x="30" y="29"/>
                    </a:lnTo>
                    <a:close/>
                  </a:path>
                </a:pathLst>
              </a:custGeom>
              <a:solidFill>
                <a:srgbClr val="000000"/>
              </a:solidFill>
              <a:ln w="0">
                <a:solidFill>
                  <a:srgbClr val="000000"/>
                </a:solidFill>
                <a:round/>
                <a:headEnd/>
                <a:tailEnd/>
              </a:ln>
            </p:spPr>
            <p:txBody>
              <a:bodyPr/>
              <a:lstStyle/>
              <a:p>
                <a:endParaRPr lang="en-US"/>
              </a:p>
            </p:txBody>
          </p:sp>
          <p:sp>
            <p:nvSpPr>
              <p:cNvPr id="33113" name="Freeform 44"/>
              <p:cNvSpPr>
                <a:spLocks/>
              </p:cNvSpPr>
              <p:nvPr/>
            </p:nvSpPr>
            <p:spPr bwMode="auto">
              <a:xfrm>
                <a:off x="2265" y="1311"/>
                <a:ext cx="45" cy="93"/>
              </a:xfrm>
              <a:custGeom>
                <a:avLst/>
                <a:gdLst>
                  <a:gd name="T0" fmla="*/ 38 w 45"/>
                  <a:gd name="T1" fmla="*/ 0 h 93"/>
                  <a:gd name="T2" fmla="*/ 30 w 45"/>
                  <a:gd name="T3" fmla="*/ 22 h 93"/>
                  <a:gd name="T4" fmla="*/ 45 w 45"/>
                  <a:gd name="T5" fmla="*/ 22 h 93"/>
                  <a:gd name="T6" fmla="*/ 45 w 45"/>
                  <a:gd name="T7" fmla="*/ 26 h 93"/>
                  <a:gd name="T8" fmla="*/ 30 w 45"/>
                  <a:gd name="T9" fmla="*/ 26 h 93"/>
                  <a:gd name="T10" fmla="*/ 15 w 45"/>
                  <a:gd name="T11" fmla="*/ 74 h 93"/>
                  <a:gd name="T12" fmla="*/ 15 w 45"/>
                  <a:gd name="T13" fmla="*/ 82 h 93"/>
                  <a:gd name="T14" fmla="*/ 11 w 45"/>
                  <a:gd name="T15" fmla="*/ 86 h 93"/>
                  <a:gd name="T16" fmla="*/ 11 w 45"/>
                  <a:gd name="T17" fmla="*/ 86 h 93"/>
                  <a:gd name="T18" fmla="*/ 15 w 45"/>
                  <a:gd name="T19" fmla="*/ 86 h 93"/>
                  <a:gd name="T20" fmla="*/ 15 w 45"/>
                  <a:gd name="T21" fmla="*/ 86 h 93"/>
                  <a:gd name="T22" fmla="*/ 15 w 45"/>
                  <a:gd name="T23" fmla="*/ 86 h 93"/>
                  <a:gd name="T24" fmla="*/ 15 w 45"/>
                  <a:gd name="T25" fmla="*/ 86 h 93"/>
                  <a:gd name="T26" fmla="*/ 19 w 45"/>
                  <a:gd name="T27" fmla="*/ 86 h 93"/>
                  <a:gd name="T28" fmla="*/ 23 w 45"/>
                  <a:gd name="T29" fmla="*/ 82 h 93"/>
                  <a:gd name="T30" fmla="*/ 26 w 45"/>
                  <a:gd name="T31" fmla="*/ 74 h 93"/>
                  <a:gd name="T32" fmla="*/ 30 w 45"/>
                  <a:gd name="T33" fmla="*/ 78 h 93"/>
                  <a:gd name="T34" fmla="*/ 23 w 45"/>
                  <a:gd name="T35" fmla="*/ 86 h 93"/>
                  <a:gd name="T36" fmla="*/ 15 w 45"/>
                  <a:gd name="T37" fmla="*/ 93 h 93"/>
                  <a:gd name="T38" fmla="*/ 11 w 45"/>
                  <a:gd name="T39" fmla="*/ 93 h 93"/>
                  <a:gd name="T40" fmla="*/ 8 w 45"/>
                  <a:gd name="T41" fmla="*/ 93 h 93"/>
                  <a:gd name="T42" fmla="*/ 4 w 45"/>
                  <a:gd name="T43" fmla="*/ 93 h 93"/>
                  <a:gd name="T44" fmla="*/ 4 w 45"/>
                  <a:gd name="T45" fmla="*/ 93 h 93"/>
                  <a:gd name="T46" fmla="*/ 0 w 45"/>
                  <a:gd name="T47" fmla="*/ 89 h 93"/>
                  <a:gd name="T48" fmla="*/ 0 w 45"/>
                  <a:gd name="T49" fmla="*/ 86 h 93"/>
                  <a:gd name="T50" fmla="*/ 0 w 45"/>
                  <a:gd name="T51" fmla="*/ 82 h 93"/>
                  <a:gd name="T52" fmla="*/ 4 w 45"/>
                  <a:gd name="T53" fmla="*/ 74 h 93"/>
                  <a:gd name="T54" fmla="*/ 15 w 45"/>
                  <a:gd name="T55" fmla="*/ 26 h 93"/>
                  <a:gd name="T56" fmla="*/ 4 w 45"/>
                  <a:gd name="T57" fmla="*/ 26 h 93"/>
                  <a:gd name="T58" fmla="*/ 4 w 45"/>
                  <a:gd name="T59" fmla="*/ 22 h 93"/>
                  <a:gd name="T60" fmla="*/ 11 w 45"/>
                  <a:gd name="T61" fmla="*/ 18 h 93"/>
                  <a:gd name="T62" fmla="*/ 19 w 45"/>
                  <a:gd name="T63" fmla="*/ 15 h 93"/>
                  <a:gd name="T64" fmla="*/ 26 w 45"/>
                  <a:gd name="T65" fmla="*/ 11 h 93"/>
                  <a:gd name="T66" fmla="*/ 34 w 45"/>
                  <a:gd name="T67" fmla="*/ 0 h 93"/>
                  <a:gd name="T68" fmla="*/ 38 w 45"/>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3"/>
                  <a:gd name="T107" fmla="*/ 45 w 45"/>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3">
                    <a:moveTo>
                      <a:pt x="38" y="0"/>
                    </a:moveTo>
                    <a:lnTo>
                      <a:pt x="30" y="22"/>
                    </a:lnTo>
                    <a:lnTo>
                      <a:pt x="45" y="22"/>
                    </a:lnTo>
                    <a:lnTo>
                      <a:pt x="45" y="26"/>
                    </a:lnTo>
                    <a:lnTo>
                      <a:pt x="30" y="26"/>
                    </a:lnTo>
                    <a:lnTo>
                      <a:pt x="15" y="74"/>
                    </a:lnTo>
                    <a:lnTo>
                      <a:pt x="15" y="82"/>
                    </a:lnTo>
                    <a:lnTo>
                      <a:pt x="11" y="86"/>
                    </a:lnTo>
                    <a:lnTo>
                      <a:pt x="15" y="86"/>
                    </a:lnTo>
                    <a:lnTo>
                      <a:pt x="19" y="86"/>
                    </a:lnTo>
                    <a:lnTo>
                      <a:pt x="23" y="82"/>
                    </a:lnTo>
                    <a:lnTo>
                      <a:pt x="26" y="74"/>
                    </a:lnTo>
                    <a:lnTo>
                      <a:pt x="30" y="78"/>
                    </a:lnTo>
                    <a:lnTo>
                      <a:pt x="23" y="86"/>
                    </a:lnTo>
                    <a:lnTo>
                      <a:pt x="15" y="93"/>
                    </a:lnTo>
                    <a:lnTo>
                      <a:pt x="11" y="93"/>
                    </a:lnTo>
                    <a:lnTo>
                      <a:pt x="8" y="93"/>
                    </a:lnTo>
                    <a:lnTo>
                      <a:pt x="4" y="93"/>
                    </a:lnTo>
                    <a:lnTo>
                      <a:pt x="0" y="89"/>
                    </a:lnTo>
                    <a:lnTo>
                      <a:pt x="0" y="86"/>
                    </a:lnTo>
                    <a:lnTo>
                      <a:pt x="0" y="82"/>
                    </a:lnTo>
                    <a:lnTo>
                      <a:pt x="4" y="74"/>
                    </a:lnTo>
                    <a:lnTo>
                      <a:pt x="15" y="26"/>
                    </a:lnTo>
                    <a:lnTo>
                      <a:pt x="4" y="26"/>
                    </a:lnTo>
                    <a:lnTo>
                      <a:pt x="4" y="22"/>
                    </a:lnTo>
                    <a:lnTo>
                      <a:pt x="11" y="18"/>
                    </a:lnTo>
                    <a:lnTo>
                      <a:pt x="19" y="15"/>
                    </a:lnTo>
                    <a:lnTo>
                      <a:pt x="26" y="11"/>
                    </a:lnTo>
                    <a:lnTo>
                      <a:pt x="34" y="0"/>
                    </a:lnTo>
                    <a:lnTo>
                      <a:pt x="38" y="0"/>
                    </a:lnTo>
                    <a:close/>
                  </a:path>
                </a:pathLst>
              </a:custGeom>
              <a:solidFill>
                <a:srgbClr val="000000"/>
              </a:solidFill>
              <a:ln w="0">
                <a:solidFill>
                  <a:srgbClr val="000000"/>
                </a:solidFill>
                <a:round/>
                <a:headEnd/>
                <a:tailEnd/>
              </a:ln>
            </p:spPr>
            <p:txBody>
              <a:bodyPr/>
              <a:lstStyle/>
              <a:p>
                <a:endParaRPr lang="en-US"/>
              </a:p>
            </p:txBody>
          </p:sp>
          <p:sp>
            <p:nvSpPr>
              <p:cNvPr id="33114" name="Freeform 45"/>
              <p:cNvSpPr>
                <a:spLocks noEditPoints="1"/>
              </p:cNvSpPr>
              <p:nvPr/>
            </p:nvSpPr>
            <p:spPr bwMode="auto">
              <a:xfrm>
                <a:off x="2310" y="1329"/>
                <a:ext cx="63" cy="75"/>
              </a:xfrm>
              <a:custGeom>
                <a:avLst/>
                <a:gdLst>
                  <a:gd name="T0" fmla="*/ 15 w 63"/>
                  <a:gd name="T1" fmla="*/ 45 h 75"/>
                  <a:gd name="T2" fmla="*/ 15 w 63"/>
                  <a:gd name="T3" fmla="*/ 49 h 75"/>
                  <a:gd name="T4" fmla="*/ 15 w 63"/>
                  <a:gd name="T5" fmla="*/ 49 h 75"/>
                  <a:gd name="T6" fmla="*/ 15 w 63"/>
                  <a:gd name="T7" fmla="*/ 56 h 75"/>
                  <a:gd name="T8" fmla="*/ 19 w 63"/>
                  <a:gd name="T9" fmla="*/ 60 h 75"/>
                  <a:gd name="T10" fmla="*/ 22 w 63"/>
                  <a:gd name="T11" fmla="*/ 64 h 75"/>
                  <a:gd name="T12" fmla="*/ 30 w 63"/>
                  <a:gd name="T13" fmla="*/ 68 h 75"/>
                  <a:gd name="T14" fmla="*/ 34 w 63"/>
                  <a:gd name="T15" fmla="*/ 64 h 75"/>
                  <a:gd name="T16" fmla="*/ 41 w 63"/>
                  <a:gd name="T17" fmla="*/ 64 h 75"/>
                  <a:gd name="T18" fmla="*/ 45 w 63"/>
                  <a:gd name="T19" fmla="*/ 60 h 75"/>
                  <a:gd name="T20" fmla="*/ 56 w 63"/>
                  <a:gd name="T21" fmla="*/ 53 h 75"/>
                  <a:gd name="T22" fmla="*/ 56 w 63"/>
                  <a:gd name="T23" fmla="*/ 56 h 75"/>
                  <a:gd name="T24" fmla="*/ 45 w 63"/>
                  <a:gd name="T25" fmla="*/ 68 h 75"/>
                  <a:gd name="T26" fmla="*/ 34 w 63"/>
                  <a:gd name="T27" fmla="*/ 75 h 75"/>
                  <a:gd name="T28" fmla="*/ 22 w 63"/>
                  <a:gd name="T29" fmla="*/ 75 h 75"/>
                  <a:gd name="T30" fmla="*/ 11 w 63"/>
                  <a:gd name="T31" fmla="*/ 75 h 75"/>
                  <a:gd name="T32" fmla="*/ 4 w 63"/>
                  <a:gd name="T33" fmla="*/ 68 h 75"/>
                  <a:gd name="T34" fmla="*/ 0 w 63"/>
                  <a:gd name="T35" fmla="*/ 60 h 75"/>
                  <a:gd name="T36" fmla="*/ 0 w 63"/>
                  <a:gd name="T37" fmla="*/ 53 h 75"/>
                  <a:gd name="T38" fmla="*/ 0 w 63"/>
                  <a:gd name="T39" fmla="*/ 41 h 75"/>
                  <a:gd name="T40" fmla="*/ 7 w 63"/>
                  <a:gd name="T41" fmla="*/ 27 h 75"/>
                  <a:gd name="T42" fmla="*/ 15 w 63"/>
                  <a:gd name="T43" fmla="*/ 15 h 75"/>
                  <a:gd name="T44" fmla="*/ 26 w 63"/>
                  <a:gd name="T45" fmla="*/ 8 h 75"/>
                  <a:gd name="T46" fmla="*/ 34 w 63"/>
                  <a:gd name="T47" fmla="*/ 4 h 75"/>
                  <a:gd name="T48" fmla="*/ 45 w 63"/>
                  <a:gd name="T49" fmla="*/ 0 h 75"/>
                  <a:gd name="T50" fmla="*/ 52 w 63"/>
                  <a:gd name="T51" fmla="*/ 0 h 75"/>
                  <a:gd name="T52" fmla="*/ 60 w 63"/>
                  <a:gd name="T53" fmla="*/ 4 h 75"/>
                  <a:gd name="T54" fmla="*/ 60 w 63"/>
                  <a:gd name="T55" fmla="*/ 8 h 75"/>
                  <a:gd name="T56" fmla="*/ 63 w 63"/>
                  <a:gd name="T57" fmla="*/ 12 h 75"/>
                  <a:gd name="T58" fmla="*/ 60 w 63"/>
                  <a:gd name="T59" fmla="*/ 19 h 75"/>
                  <a:gd name="T60" fmla="*/ 56 w 63"/>
                  <a:gd name="T61" fmla="*/ 27 h 75"/>
                  <a:gd name="T62" fmla="*/ 49 w 63"/>
                  <a:gd name="T63" fmla="*/ 34 h 75"/>
                  <a:gd name="T64" fmla="*/ 37 w 63"/>
                  <a:gd name="T65" fmla="*/ 38 h 75"/>
                  <a:gd name="T66" fmla="*/ 26 w 63"/>
                  <a:gd name="T67" fmla="*/ 41 h 75"/>
                  <a:gd name="T68" fmla="*/ 15 w 63"/>
                  <a:gd name="T69" fmla="*/ 45 h 75"/>
                  <a:gd name="T70" fmla="*/ 15 w 63"/>
                  <a:gd name="T71" fmla="*/ 41 h 75"/>
                  <a:gd name="T72" fmla="*/ 26 w 63"/>
                  <a:gd name="T73" fmla="*/ 38 h 75"/>
                  <a:gd name="T74" fmla="*/ 34 w 63"/>
                  <a:gd name="T75" fmla="*/ 34 h 75"/>
                  <a:gd name="T76" fmla="*/ 41 w 63"/>
                  <a:gd name="T77" fmla="*/ 30 h 75"/>
                  <a:gd name="T78" fmla="*/ 45 w 63"/>
                  <a:gd name="T79" fmla="*/ 23 h 75"/>
                  <a:gd name="T80" fmla="*/ 49 w 63"/>
                  <a:gd name="T81" fmla="*/ 19 h 75"/>
                  <a:gd name="T82" fmla="*/ 52 w 63"/>
                  <a:gd name="T83" fmla="*/ 12 h 75"/>
                  <a:gd name="T84" fmla="*/ 49 w 63"/>
                  <a:gd name="T85" fmla="*/ 8 h 75"/>
                  <a:gd name="T86" fmla="*/ 49 w 63"/>
                  <a:gd name="T87" fmla="*/ 8 h 75"/>
                  <a:gd name="T88" fmla="*/ 45 w 63"/>
                  <a:gd name="T89" fmla="*/ 4 h 75"/>
                  <a:gd name="T90" fmla="*/ 45 w 63"/>
                  <a:gd name="T91" fmla="*/ 4 h 75"/>
                  <a:gd name="T92" fmla="*/ 34 w 63"/>
                  <a:gd name="T93" fmla="*/ 8 h 75"/>
                  <a:gd name="T94" fmla="*/ 26 w 63"/>
                  <a:gd name="T95" fmla="*/ 15 h 75"/>
                  <a:gd name="T96" fmla="*/ 19 w 63"/>
                  <a:gd name="T97" fmla="*/ 27 h 75"/>
                  <a:gd name="T98" fmla="*/ 15 w 63"/>
                  <a:gd name="T99" fmla="*/ 41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5"/>
                  <a:gd name="T152" fmla="*/ 63 w 63"/>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5">
                    <a:moveTo>
                      <a:pt x="15" y="45"/>
                    </a:moveTo>
                    <a:lnTo>
                      <a:pt x="15" y="49"/>
                    </a:lnTo>
                    <a:lnTo>
                      <a:pt x="15" y="56"/>
                    </a:lnTo>
                    <a:lnTo>
                      <a:pt x="19" y="60"/>
                    </a:lnTo>
                    <a:lnTo>
                      <a:pt x="22" y="64"/>
                    </a:lnTo>
                    <a:lnTo>
                      <a:pt x="30" y="68"/>
                    </a:lnTo>
                    <a:lnTo>
                      <a:pt x="34" y="64"/>
                    </a:lnTo>
                    <a:lnTo>
                      <a:pt x="41" y="64"/>
                    </a:lnTo>
                    <a:lnTo>
                      <a:pt x="45" y="60"/>
                    </a:lnTo>
                    <a:lnTo>
                      <a:pt x="56" y="53"/>
                    </a:lnTo>
                    <a:lnTo>
                      <a:pt x="56" y="56"/>
                    </a:lnTo>
                    <a:lnTo>
                      <a:pt x="45" y="68"/>
                    </a:lnTo>
                    <a:lnTo>
                      <a:pt x="34" y="75"/>
                    </a:lnTo>
                    <a:lnTo>
                      <a:pt x="22" y="75"/>
                    </a:lnTo>
                    <a:lnTo>
                      <a:pt x="11" y="75"/>
                    </a:lnTo>
                    <a:lnTo>
                      <a:pt x="4" y="68"/>
                    </a:lnTo>
                    <a:lnTo>
                      <a:pt x="0" y="60"/>
                    </a:lnTo>
                    <a:lnTo>
                      <a:pt x="0" y="53"/>
                    </a:lnTo>
                    <a:lnTo>
                      <a:pt x="0" y="41"/>
                    </a:lnTo>
                    <a:lnTo>
                      <a:pt x="7" y="27"/>
                    </a:lnTo>
                    <a:lnTo>
                      <a:pt x="15" y="15"/>
                    </a:lnTo>
                    <a:lnTo>
                      <a:pt x="26" y="8"/>
                    </a:lnTo>
                    <a:lnTo>
                      <a:pt x="34" y="4"/>
                    </a:lnTo>
                    <a:lnTo>
                      <a:pt x="45" y="0"/>
                    </a:lnTo>
                    <a:lnTo>
                      <a:pt x="52" y="0"/>
                    </a:lnTo>
                    <a:lnTo>
                      <a:pt x="60" y="4"/>
                    </a:lnTo>
                    <a:lnTo>
                      <a:pt x="60" y="8"/>
                    </a:lnTo>
                    <a:lnTo>
                      <a:pt x="63" y="12"/>
                    </a:lnTo>
                    <a:lnTo>
                      <a:pt x="60" y="19"/>
                    </a:lnTo>
                    <a:lnTo>
                      <a:pt x="56" y="27"/>
                    </a:lnTo>
                    <a:lnTo>
                      <a:pt x="49" y="34"/>
                    </a:lnTo>
                    <a:lnTo>
                      <a:pt x="37" y="38"/>
                    </a:lnTo>
                    <a:lnTo>
                      <a:pt x="26" y="41"/>
                    </a:lnTo>
                    <a:lnTo>
                      <a:pt x="15" y="45"/>
                    </a:lnTo>
                    <a:close/>
                    <a:moveTo>
                      <a:pt x="15" y="41"/>
                    </a:moveTo>
                    <a:lnTo>
                      <a:pt x="26" y="38"/>
                    </a:lnTo>
                    <a:lnTo>
                      <a:pt x="34" y="34"/>
                    </a:lnTo>
                    <a:lnTo>
                      <a:pt x="41" y="30"/>
                    </a:lnTo>
                    <a:lnTo>
                      <a:pt x="45" y="23"/>
                    </a:lnTo>
                    <a:lnTo>
                      <a:pt x="49" y="19"/>
                    </a:lnTo>
                    <a:lnTo>
                      <a:pt x="52" y="12"/>
                    </a:lnTo>
                    <a:lnTo>
                      <a:pt x="49" y="8"/>
                    </a:lnTo>
                    <a:lnTo>
                      <a:pt x="45" y="4"/>
                    </a:lnTo>
                    <a:lnTo>
                      <a:pt x="34" y="8"/>
                    </a:lnTo>
                    <a:lnTo>
                      <a:pt x="26" y="15"/>
                    </a:lnTo>
                    <a:lnTo>
                      <a:pt x="19" y="27"/>
                    </a:lnTo>
                    <a:lnTo>
                      <a:pt x="15" y="41"/>
                    </a:lnTo>
                    <a:close/>
                  </a:path>
                </a:pathLst>
              </a:custGeom>
              <a:solidFill>
                <a:srgbClr val="000000"/>
              </a:solidFill>
              <a:ln w="0">
                <a:solidFill>
                  <a:srgbClr val="000000"/>
                </a:solidFill>
                <a:round/>
                <a:headEnd/>
                <a:tailEnd/>
              </a:ln>
            </p:spPr>
            <p:txBody>
              <a:bodyPr/>
              <a:lstStyle/>
              <a:p>
                <a:endParaRPr lang="en-US"/>
              </a:p>
            </p:txBody>
          </p:sp>
          <p:sp>
            <p:nvSpPr>
              <p:cNvPr id="33115" name="Freeform 46"/>
              <p:cNvSpPr>
                <a:spLocks/>
              </p:cNvSpPr>
              <p:nvPr/>
            </p:nvSpPr>
            <p:spPr bwMode="auto">
              <a:xfrm>
                <a:off x="2381" y="1329"/>
                <a:ext cx="60" cy="75"/>
              </a:xfrm>
              <a:custGeom>
                <a:avLst/>
                <a:gdLst>
                  <a:gd name="T0" fmla="*/ 7 w 60"/>
                  <a:gd name="T1" fmla="*/ 4 h 75"/>
                  <a:gd name="T2" fmla="*/ 34 w 60"/>
                  <a:gd name="T3" fmla="*/ 0 h 75"/>
                  <a:gd name="T4" fmla="*/ 22 w 60"/>
                  <a:gd name="T5" fmla="*/ 41 h 75"/>
                  <a:gd name="T6" fmla="*/ 30 w 60"/>
                  <a:gd name="T7" fmla="*/ 27 h 75"/>
                  <a:gd name="T8" fmla="*/ 37 w 60"/>
                  <a:gd name="T9" fmla="*/ 15 h 75"/>
                  <a:gd name="T10" fmla="*/ 45 w 60"/>
                  <a:gd name="T11" fmla="*/ 8 h 75"/>
                  <a:gd name="T12" fmla="*/ 52 w 60"/>
                  <a:gd name="T13" fmla="*/ 4 h 75"/>
                  <a:gd name="T14" fmla="*/ 56 w 60"/>
                  <a:gd name="T15" fmla="*/ 0 h 75"/>
                  <a:gd name="T16" fmla="*/ 60 w 60"/>
                  <a:gd name="T17" fmla="*/ 0 h 75"/>
                  <a:gd name="T18" fmla="*/ 60 w 60"/>
                  <a:gd name="T19" fmla="*/ 4 h 75"/>
                  <a:gd name="T20" fmla="*/ 60 w 60"/>
                  <a:gd name="T21" fmla="*/ 4 h 75"/>
                  <a:gd name="T22" fmla="*/ 60 w 60"/>
                  <a:gd name="T23" fmla="*/ 8 h 75"/>
                  <a:gd name="T24" fmla="*/ 60 w 60"/>
                  <a:gd name="T25" fmla="*/ 15 h 75"/>
                  <a:gd name="T26" fmla="*/ 60 w 60"/>
                  <a:gd name="T27" fmla="*/ 19 h 75"/>
                  <a:gd name="T28" fmla="*/ 56 w 60"/>
                  <a:gd name="T29" fmla="*/ 23 h 75"/>
                  <a:gd name="T30" fmla="*/ 52 w 60"/>
                  <a:gd name="T31" fmla="*/ 23 h 75"/>
                  <a:gd name="T32" fmla="*/ 52 w 60"/>
                  <a:gd name="T33" fmla="*/ 23 h 75"/>
                  <a:gd name="T34" fmla="*/ 52 w 60"/>
                  <a:gd name="T35" fmla="*/ 23 h 75"/>
                  <a:gd name="T36" fmla="*/ 48 w 60"/>
                  <a:gd name="T37" fmla="*/ 19 h 75"/>
                  <a:gd name="T38" fmla="*/ 48 w 60"/>
                  <a:gd name="T39" fmla="*/ 19 h 75"/>
                  <a:gd name="T40" fmla="*/ 48 w 60"/>
                  <a:gd name="T41" fmla="*/ 15 h 75"/>
                  <a:gd name="T42" fmla="*/ 48 w 60"/>
                  <a:gd name="T43" fmla="*/ 15 h 75"/>
                  <a:gd name="T44" fmla="*/ 48 w 60"/>
                  <a:gd name="T45" fmla="*/ 15 h 75"/>
                  <a:gd name="T46" fmla="*/ 48 w 60"/>
                  <a:gd name="T47" fmla="*/ 15 h 75"/>
                  <a:gd name="T48" fmla="*/ 45 w 60"/>
                  <a:gd name="T49" fmla="*/ 15 h 75"/>
                  <a:gd name="T50" fmla="*/ 45 w 60"/>
                  <a:gd name="T51" fmla="*/ 15 h 75"/>
                  <a:gd name="T52" fmla="*/ 41 w 60"/>
                  <a:gd name="T53" fmla="*/ 19 h 75"/>
                  <a:gd name="T54" fmla="*/ 37 w 60"/>
                  <a:gd name="T55" fmla="*/ 23 h 75"/>
                  <a:gd name="T56" fmla="*/ 30 w 60"/>
                  <a:gd name="T57" fmla="*/ 30 h 75"/>
                  <a:gd name="T58" fmla="*/ 26 w 60"/>
                  <a:gd name="T59" fmla="*/ 41 h 75"/>
                  <a:gd name="T60" fmla="*/ 22 w 60"/>
                  <a:gd name="T61" fmla="*/ 45 h 75"/>
                  <a:gd name="T62" fmla="*/ 19 w 60"/>
                  <a:gd name="T63" fmla="*/ 53 h 75"/>
                  <a:gd name="T64" fmla="*/ 15 w 60"/>
                  <a:gd name="T65" fmla="*/ 60 h 75"/>
                  <a:gd name="T66" fmla="*/ 15 w 60"/>
                  <a:gd name="T67" fmla="*/ 64 h 75"/>
                  <a:gd name="T68" fmla="*/ 11 w 60"/>
                  <a:gd name="T69" fmla="*/ 75 h 75"/>
                  <a:gd name="T70" fmla="*/ 0 w 60"/>
                  <a:gd name="T71" fmla="*/ 75 h 75"/>
                  <a:gd name="T72" fmla="*/ 15 w 60"/>
                  <a:gd name="T73" fmla="*/ 23 h 75"/>
                  <a:gd name="T74" fmla="*/ 15 w 60"/>
                  <a:gd name="T75" fmla="*/ 15 h 75"/>
                  <a:gd name="T76" fmla="*/ 19 w 60"/>
                  <a:gd name="T77" fmla="*/ 12 h 75"/>
                  <a:gd name="T78" fmla="*/ 15 w 60"/>
                  <a:gd name="T79" fmla="*/ 8 h 75"/>
                  <a:gd name="T80" fmla="*/ 15 w 60"/>
                  <a:gd name="T81" fmla="*/ 8 h 75"/>
                  <a:gd name="T82" fmla="*/ 15 w 60"/>
                  <a:gd name="T83" fmla="*/ 8 h 75"/>
                  <a:gd name="T84" fmla="*/ 11 w 60"/>
                  <a:gd name="T85" fmla="*/ 8 h 75"/>
                  <a:gd name="T86" fmla="*/ 7 w 60"/>
                  <a:gd name="T87" fmla="*/ 8 h 75"/>
                  <a:gd name="T88" fmla="*/ 4 w 60"/>
                  <a:gd name="T89" fmla="*/ 8 h 75"/>
                  <a:gd name="T90" fmla="*/ 7 w 60"/>
                  <a:gd name="T91" fmla="*/ 4 h 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75"/>
                  <a:gd name="T140" fmla="*/ 60 w 60"/>
                  <a:gd name="T141" fmla="*/ 75 h 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75">
                    <a:moveTo>
                      <a:pt x="7" y="4"/>
                    </a:moveTo>
                    <a:lnTo>
                      <a:pt x="34" y="0"/>
                    </a:lnTo>
                    <a:lnTo>
                      <a:pt x="22" y="41"/>
                    </a:lnTo>
                    <a:lnTo>
                      <a:pt x="30" y="27"/>
                    </a:lnTo>
                    <a:lnTo>
                      <a:pt x="37" y="15"/>
                    </a:lnTo>
                    <a:lnTo>
                      <a:pt x="45" y="8"/>
                    </a:lnTo>
                    <a:lnTo>
                      <a:pt x="52" y="4"/>
                    </a:lnTo>
                    <a:lnTo>
                      <a:pt x="56" y="0"/>
                    </a:lnTo>
                    <a:lnTo>
                      <a:pt x="60" y="0"/>
                    </a:lnTo>
                    <a:lnTo>
                      <a:pt x="60" y="4"/>
                    </a:lnTo>
                    <a:lnTo>
                      <a:pt x="60" y="8"/>
                    </a:lnTo>
                    <a:lnTo>
                      <a:pt x="60" y="15"/>
                    </a:lnTo>
                    <a:lnTo>
                      <a:pt x="60" y="19"/>
                    </a:lnTo>
                    <a:lnTo>
                      <a:pt x="56" y="23"/>
                    </a:lnTo>
                    <a:lnTo>
                      <a:pt x="52" y="23"/>
                    </a:lnTo>
                    <a:lnTo>
                      <a:pt x="48" y="19"/>
                    </a:lnTo>
                    <a:lnTo>
                      <a:pt x="48" y="15"/>
                    </a:lnTo>
                    <a:lnTo>
                      <a:pt x="45" y="15"/>
                    </a:lnTo>
                    <a:lnTo>
                      <a:pt x="41" y="19"/>
                    </a:lnTo>
                    <a:lnTo>
                      <a:pt x="37" y="23"/>
                    </a:lnTo>
                    <a:lnTo>
                      <a:pt x="30" y="30"/>
                    </a:lnTo>
                    <a:lnTo>
                      <a:pt x="26" y="41"/>
                    </a:lnTo>
                    <a:lnTo>
                      <a:pt x="22" y="45"/>
                    </a:lnTo>
                    <a:lnTo>
                      <a:pt x="19" y="53"/>
                    </a:lnTo>
                    <a:lnTo>
                      <a:pt x="15" y="60"/>
                    </a:lnTo>
                    <a:lnTo>
                      <a:pt x="15" y="64"/>
                    </a:lnTo>
                    <a:lnTo>
                      <a:pt x="11" y="75"/>
                    </a:lnTo>
                    <a:lnTo>
                      <a:pt x="0" y="75"/>
                    </a:lnTo>
                    <a:lnTo>
                      <a:pt x="15" y="23"/>
                    </a:lnTo>
                    <a:lnTo>
                      <a:pt x="15" y="15"/>
                    </a:lnTo>
                    <a:lnTo>
                      <a:pt x="19" y="12"/>
                    </a:lnTo>
                    <a:lnTo>
                      <a:pt x="15" y="8"/>
                    </a:lnTo>
                    <a:lnTo>
                      <a:pt x="11" y="8"/>
                    </a:lnTo>
                    <a:lnTo>
                      <a:pt x="7" y="8"/>
                    </a:lnTo>
                    <a:lnTo>
                      <a:pt x="4" y="8"/>
                    </a:lnTo>
                    <a:lnTo>
                      <a:pt x="7" y="4"/>
                    </a:lnTo>
                    <a:close/>
                  </a:path>
                </a:pathLst>
              </a:custGeom>
              <a:solidFill>
                <a:srgbClr val="000000"/>
              </a:solidFill>
              <a:ln w="0">
                <a:solidFill>
                  <a:srgbClr val="000000"/>
                </a:solidFill>
                <a:round/>
                <a:headEnd/>
                <a:tailEnd/>
              </a:ln>
            </p:spPr>
            <p:txBody>
              <a:bodyPr/>
              <a:lstStyle/>
              <a:p>
                <a:endParaRPr lang="en-US"/>
              </a:p>
            </p:txBody>
          </p:sp>
          <p:sp>
            <p:nvSpPr>
              <p:cNvPr id="33116" name="Freeform 47"/>
              <p:cNvSpPr>
                <a:spLocks/>
              </p:cNvSpPr>
              <p:nvPr/>
            </p:nvSpPr>
            <p:spPr bwMode="auto">
              <a:xfrm>
                <a:off x="2493" y="1329"/>
                <a:ext cx="48" cy="75"/>
              </a:xfrm>
              <a:custGeom>
                <a:avLst/>
                <a:gdLst>
                  <a:gd name="T0" fmla="*/ 45 w 48"/>
                  <a:gd name="T1" fmla="*/ 0 h 75"/>
                  <a:gd name="T2" fmla="*/ 45 w 48"/>
                  <a:gd name="T3" fmla="*/ 27 h 75"/>
                  <a:gd name="T4" fmla="*/ 45 w 48"/>
                  <a:gd name="T5" fmla="*/ 27 h 75"/>
                  <a:gd name="T6" fmla="*/ 41 w 48"/>
                  <a:gd name="T7" fmla="*/ 15 h 75"/>
                  <a:gd name="T8" fmla="*/ 37 w 48"/>
                  <a:gd name="T9" fmla="*/ 8 h 75"/>
                  <a:gd name="T10" fmla="*/ 30 w 48"/>
                  <a:gd name="T11" fmla="*/ 4 h 75"/>
                  <a:gd name="T12" fmla="*/ 22 w 48"/>
                  <a:gd name="T13" fmla="*/ 4 h 75"/>
                  <a:gd name="T14" fmla="*/ 19 w 48"/>
                  <a:gd name="T15" fmla="*/ 4 h 75"/>
                  <a:gd name="T16" fmla="*/ 15 w 48"/>
                  <a:gd name="T17" fmla="*/ 8 h 75"/>
                  <a:gd name="T18" fmla="*/ 11 w 48"/>
                  <a:gd name="T19" fmla="*/ 12 h 75"/>
                  <a:gd name="T20" fmla="*/ 11 w 48"/>
                  <a:gd name="T21" fmla="*/ 15 h 75"/>
                  <a:gd name="T22" fmla="*/ 11 w 48"/>
                  <a:gd name="T23" fmla="*/ 19 h 75"/>
                  <a:gd name="T24" fmla="*/ 15 w 48"/>
                  <a:gd name="T25" fmla="*/ 23 h 75"/>
                  <a:gd name="T26" fmla="*/ 15 w 48"/>
                  <a:gd name="T27" fmla="*/ 23 h 75"/>
                  <a:gd name="T28" fmla="*/ 22 w 48"/>
                  <a:gd name="T29" fmla="*/ 27 h 75"/>
                  <a:gd name="T30" fmla="*/ 34 w 48"/>
                  <a:gd name="T31" fmla="*/ 34 h 75"/>
                  <a:gd name="T32" fmla="*/ 45 w 48"/>
                  <a:gd name="T33" fmla="*/ 38 h 75"/>
                  <a:gd name="T34" fmla="*/ 48 w 48"/>
                  <a:gd name="T35" fmla="*/ 45 h 75"/>
                  <a:gd name="T36" fmla="*/ 48 w 48"/>
                  <a:gd name="T37" fmla="*/ 53 h 75"/>
                  <a:gd name="T38" fmla="*/ 48 w 48"/>
                  <a:gd name="T39" fmla="*/ 64 h 75"/>
                  <a:gd name="T40" fmla="*/ 41 w 48"/>
                  <a:gd name="T41" fmla="*/ 71 h 75"/>
                  <a:gd name="T42" fmla="*/ 34 w 48"/>
                  <a:gd name="T43" fmla="*/ 75 h 75"/>
                  <a:gd name="T44" fmla="*/ 26 w 48"/>
                  <a:gd name="T45" fmla="*/ 75 h 75"/>
                  <a:gd name="T46" fmla="*/ 19 w 48"/>
                  <a:gd name="T47" fmla="*/ 75 h 75"/>
                  <a:gd name="T48" fmla="*/ 11 w 48"/>
                  <a:gd name="T49" fmla="*/ 75 h 75"/>
                  <a:gd name="T50" fmla="*/ 7 w 48"/>
                  <a:gd name="T51" fmla="*/ 71 h 75"/>
                  <a:gd name="T52" fmla="*/ 4 w 48"/>
                  <a:gd name="T53" fmla="*/ 71 h 75"/>
                  <a:gd name="T54" fmla="*/ 4 w 48"/>
                  <a:gd name="T55" fmla="*/ 75 h 75"/>
                  <a:gd name="T56" fmla="*/ 4 w 48"/>
                  <a:gd name="T57" fmla="*/ 75 h 75"/>
                  <a:gd name="T58" fmla="*/ 0 w 48"/>
                  <a:gd name="T59" fmla="*/ 75 h 75"/>
                  <a:gd name="T60" fmla="*/ 0 w 48"/>
                  <a:gd name="T61" fmla="*/ 49 h 75"/>
                  <a:gd name="T62" fmla="*/ 4 w 48"/>
                  <a:gd name="T63" fmla="*/ 49 h 75"/>
                  <a:gd name="T64" fmla="*/ 7 w 48"/>
                  <a:gd name="T65" fmla="*/ 60 h 75"/>
                  <a:gd name="T66" fmla="*/ 11 w 48"/>
                  <a:gd name="T67" fmla="*/ 68 h 75"/>
                  <a:gd name="T68" fmla="*/ 19 w 48"/>
                  <a:gd name="T69" fmla="*/ 71 h 75"/>
                  <a:gd name="T70" fmla="*/ 26 w 48"/>
                  <a:gd name="T71" fmla="*/ 71 h 75"/>
                  <a:gd name="T72" fmla="*/ 30 w 48"/>
                  <a:gd name="T73" fmla="*/ 71 h 75"/>
                  <a:gd name="T74" fmla="*/ 34 w 48"/>
                  <a:gd name="T75" fmla="*/ 68 h 75"/>
                  <a:gd name="T76" fmla="*/ 37 w 48"/>
                  <a:gd name="T77" fmla="*/ 64 h 75"/>
                  <a:gd name="T78" fmla="*/ 37 w 48"/>
                  <a:gd name="T79" fmla="*/ 60 h 75"/>
                  <a:gd name="T80" fmla="*/ 37 w 48"/>
                  <a:gd name="T81" fmla="*/ 56 h 75"/>
                  <a:gd name="T82" fmla="*/ 34 w 48"/>
                  <a:gd name="T83" fmla="*/ 49 h 75"/>
                  <a:gd name="T84" fmla="*/ 30 w 48"/>
                  <a:gd name="T85" fmla="*/ 45 h 75"/>
                  <a:gd name="T86" fmla="*/ 19 w 48"/>
                  <a:gd name="T87" fmla="*/ 41 h 75"/>
                  <a:gd name="T88" fmla="*/ 11 w 48"/>
                  <a:gd name="T89" fmla="*/ 38 h 75"/>
                  <a:gd name="T90" fmla="*/ 4 w 48"/>
                  <a:gd name="T91" fmla="*/ 30 h 75"/>
                  <a:gd name="T92" fmla="*/ 0 w 48"/>
                  <a:gd name="T93" fmla="*/ 27 h 75"/>
                  <a:gd name="T94" fmla="*/ 0 w 48"/>
                  <a:gd name="T95" fmla="*/ 19 h 75"/>
                  <a:gd name="T96" fmla="*/ 4 w 48"/>
                  <a:gd name="T97" fmla="*/ 12 h 75"/>
                  <a:gd name="T98" fmla="*/ 7 w 48"/>
                  <a:gd name="T99" fmla="*/ 4 h 75"/>
                  <a:gd name="T100" fmla="*/ 15 w 48"/>
                  <a:gd name="T101" fmla="*/ 0 h 75"/>
                  <a:gd name="T102" fmla="*/ 22 w 48"/>
                  <a:gd name="T103" fmla="*/ 0 h 75"/>
                  <a:gd name="T104" fmla="*/ 30 w 48"/>
                  <a:gd name="T105" fmla="*/ 0 h 75"/>
                  <a:gd name="T106" fmla="*/ 34 w 48"/>
                  <a:gd name="T107" fmla="*/ 0 h 75"/>
                  <a:gd name="T108" fmla="*/ 37 w 48"/>
                  <a:gd name="T109" fmla="*/ 4 h 75"/>
                  <a:gd name="T110" fmla="*/ 41 w 48"/>
                  <a:gd name="T111" fmla="*/ 4 h 75"/>
                  <a:gd name="T112" fmla="*/ 41 w 48"/>
                  <a:gd name="T113" fmla="*/ 4 h 75"/>
                  <a:gd name="T114" fmla="*/ 41 w 48"/>
                  <a:gd name="T115" fmla="*/ 0 h 75"/>
                  <a:gd name="T116" fmla="*/ 41 w 48"/>
                  <a:gd name="T117" fmla="*/ 0 h 75"/>
                  <a:gd name="T118" fmla="*/ 45 w 48"/>
                  <a:gd name="T119" fmla="*/ 0 h 75"/>
                  <a:gd name="T120" fmla="*/ 45 w 48"/>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5"/>
                  <a:gd name="T185" fmla="*/ 48 w 48"/>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5">
                    <a:moveTo>
                      <a:pt x="45" y="0"/>
                    </a:moveTo>
                    <a:lnTo>
                      <a:pt x="45" y="27"/>
                    </a:lnTo>
                    <a:lnTo>
                      <a:pt x="41" y="15"/>
                    </a:lnTo>
                    <a:lnTo>
                      <a:pt x="37" y="8"/>
                    </a:lnTo>
                    <a:lnTo>
                      <a:pt x="30" y="4"/>
                    </a:lnTo>
                    <a:lnTo>
                      <a:pt x="22" y="4"/>
                    </a:lnTo>
                    <a:lnTo>
                      <a:pt x="19" y="4"/>
                    </a:lnTo>
                    <a:lnTo>
                      <a:pt x="15" y="8"/>
                    </a:lnTo>
                    <a:lnTo>
                      <a:pt x="11" y="12"/>
                    </a:lnTo>
                    <a:lnTo>
                      <a:pt x="11" y="15"/>
                    </a:lnTo>
                    <a:lnTo>
                      <a:pt x="11" y="19"/>
                    </a:lnTo>
                    <a:lnTo>
                      <a:pt x="15" y="23"/>
                    </a:lnTo>
                    <a:lnTo>
                      <a:pt x="22" y="27"/>
                    </a:lnTo>
                    <a:lnTo>
                      <a:pt x="34" y="34"/>
                    </a:lnTo>
                    <a:lnTo>
                      <a:pt x="45" y="38"/>
                    </a:lnTo>
                    <a:lnTo>
                      <a:pt x="48" y="45"/>
                    </a:lnTo>
                    <a:lnTo>
                      <a:pt x="48" y="53"/>
                    </a:lnTo>
                    <a:lnTo>
                      <a:pt x="48" y="64"/>
                    </a:lnTo>
                    <a:lnTo>
                      <a:pt x="41" y="71"/>
                    </a:lnTo>
                    <a:lnTo>
                      <a:pt x="34" y="75"/>
                    </a:lnTo>
                    <a:lnTo>
                      <a:pt x="26" y="75"/>
                    </a:lnTo>
                    <a:lnTo>
                      <a:pt x="19" y="75"/>
                    </a:lnTo>
                    <a:lnTo>
                      <a:pt x="11" y="75"/>
                    </a:lnTo>
                    <a:lnTo>
                      <a:pt x="7" y="71"/>
                    </a:lnTo>
                    <a:lnTo>
                      <a:pt x="4" y="71"/>
                    </a:lnTo>
                    <a:lnTo>
                      <a:pt x="4" y="75"/>
                    </a:lnTo>
                    <a:lnTo>
                      <a:pt x="0" y="75"/>
                    </a:lnTo>
                    <a:lnTo>
                      <a:pt x="0" y="49"/>
                    </a:lnTo>
                    <a:lnTo>
                      <a:pt x="4" y="49"/>
                    </a:lnTo>
                    <a:lnTo>
                      <a:pt x="7" y="60"/>
                    </a:lnTo>
                    <a:lnTo>
                      <a:pt x="11" y="68"/>
                    </a:lnTo>
                    <a:lnTo>
                      <a:pt x="19" y="71"/>
                    </a:lnTo>
                    <a:lnTo>
                      <a:pt x="26" y="71"/>
                    </a:lnTo>
                    <a:lnTo>
                      <a:pt x="30" y="71"/>
                    </a:lnTo>
                    <a:lnTo>
                      <a:pt x="34" y="68"/>
                    </a:lnTo>
                    <a:lnTo>
                      <a:pt x="37" y="64"/>
                    </a:lnTo>
                    <a:lnTo>
                      <a:pt x="37" y="60"/>
                    </a:lnTo>
                    <a:lnTo>
                      <a:pt x="37" y="56"/>
                    </a:lnTo>
                    <a:lnTo>
                      <a:pt x="34" y="49"/>
                    </a:lnTo>
                    <a:lnTo>
                      <a:pt x="30" y="45"/>
                    </a:lnTo>
                    <a:lnTo>
                      <a:pt x="19" y="41"/>
                    </a:lnTo>
                    <a:lnTo>
                      <a:pt x="11" y="38"/>
                    </a:lnTo>
                    <a:lnTo>
                      <a:pt x="4" y="30"/>
                    </a:lnTo>
                    <a:lnTo>
                      <a:pt x="0" y="27"/>
                    </a:lnTo>
                    <a:lnTo>
                      <a:pt x="0" y="19"/>
                    </a:lnTo>
                    <a:lnTo>
                      <a:pt x="4" y="12"/>
                    </a:lnTo>
                    <a:lnTo>
                      <a:pt x="7" y="4"/>
                    </a:lnTo>
                    <a:lnTo>
                      <a:pt x="15" y="0"/>
                    </a:lnTo>
                    <a:lnTo>
                      <a:pt x="22" y="0"/>
                    </a:lnTo>
                    <a:lnTo>
                      <a:pt x="30" y="0"/>
                    </a:lnTo>
                    <a:lnTo>
                      <a:pt x="34" y="0"/>
                    </a:lnTo>
                    <a:lnTo>
                      <a:pt x="37" y="4"/>
                    </a:lnTo>
                    <a:lnTo>
                      <a:pt x="41" y="4"/>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33117" name="Freeform 48"/>
              <p:cNvSpPr>
                <a:spLocks noEditPoints="1"/>
              </p:cNvSpPr>
              <p:nvPr/>
            </p:nvSpPr>
            <p:spPr bwMode="auto">
              <a:xfrm>
                <a:off x="2545" y="1329"/>
                <a:ext cx="79" cy="109"/>
              </a:xfrm>
              <a:custGeom>
                <a:avLst/>
                <a:gdLst>
                  <a:gd name="T0" fmla="*/ 26 w 79"/>
                  <a:gd name="T1" fmla="*/ 0 h 109"/>
                  <a:gd name="T2" fmla="*/ 30 w 79"/>
                  <a:gd name="T3" fmla="*/ 15 h 109"/>
                  <a:gd name="T4" fmla="*/ 41 w 79"/>
                  <a:gd name="T5" fmla="*/ 4 h 109"/>
                  <a:gd name="T6" fmla="*/ 52 w 79"/>
                  <a:gd name="T7" fmla="*/ 0 h 109"/>
                  <a:gd name="T8" fmla="*/ 71 w 79"/>
                  <a:gd name="T9" fmla="*/ 8 h 109"/>
                  <a:gd name="T10" fmla="*/ 79 w 79"/>
                  <a:gd name="T11" fmla="*/ 23 h 109"/>
                  <a:gd name="T12" fmla="*/ 79 w 79"/>
                  <a:gd name="T13" fmla="*/ 45 h 109"/>
                  <a:gd name="T14" fmla="*/ 67 w 79"/>
                  <a:gd name="T15" fmla="*/ 68 h 109"/>
                  <a:gd name="T16" fmla="*/ 45 w 79"/>
                  <a:gd name="T17" fmla="*/ 75 h 109"/>
                  <a:gd name="T18" fmla="*/ 38 w 79"/>
                  <a:gd name="T19" fmla="*/ 75 h 109"/>
                  <a:gd name="T20" fmla="*/ 30 w 79"/>
                  <a:gd name="T21" fmla="*/ 68 h 109"/>
                  <a:gd name="T22" fmla="*/ 30 w 79"/>
                  <a:gd name="T23" fmla="*/ 101 h 109"/>
                  <a:gd name="T24" fmla="*/ 30 w 79"/>
                  <a:gd name="T25" fmla="*/ 105 h 109"/>
                  <a:gd name="T26" fmla="*/ 34 w 79"/>
                  <a:gd name="T27" fmla="*/ 109 h 109"/>
                  <a:gd name="T28" fmla="*/ 38 w 79"/>
                  <a:gd name="T29" fmla="*/ 109 h 109"/>
                  <a:gd name="T30" fmla="*/ 0 w 79"/>
                  <a:gd name="T31" fmla="*/ 109 h 109"/>
                  <a:gd name="T32" fmla="*/ 8 w 79"/>
                  <a:gd name="T33" fmla="*/ 109 h 109"/>
                  <a:gd name="T34" fmla="*/ 15 w 79"/>
                  <a:gd name="T35" fmla="*/ 105 h 109"/>
                  <a:gd name="T36" fmla="*/ 15 w 79"/>
                  <a:gd name="T37" fmla="*/ 101 h 109"/>
                  <a:gd name="T38" fmla="*/ 15 w 79"/>
                  <a:gd name="T39" fmla="*/ 23 h 109"/>
                  <a:gd name="T40" fmla="*/ 15 w 79"/>
                  <a:gd name="T41" fmla="*/ 12 h 109"/>
                  <a:gd name="T42" fmla="*/ 11 w 79"/>
                  <a:gd name="T43" fmla="*/ 8 h 109"/>
                  <a:gd name="T44" fmla="*/ 11 w 79"/>
                  <a:gd name="T45" fmla="*/ 8 h 109"/>
                  <a:gd name="T46" fmla="*/ 8 w 79"/>
                  <a:gd name="T47" fmla="*/ 8 h 109"/>
                  <a:gd name="T48" fmla="*/ 30 w 79"/>
                  <a:gd name="T49" fmla="*/ 23 h 109"/>
                  <a:gd name="T50" fmla="*/ 30 w 79"/>
                  <a:gd name="T51" fmla="*/ 56 h 109"/>
                  <a:gd name="T52" fmla="*/ 30 w 79"/>
                  <a:gd name="T53" fmla="*/ 64 h 109"/>
                  <a:gd name="T54" fmla="*/ 41 w 79"/>
                  <a:gd name="T55" fmla="*/ 71 h 109"/>
                  <a:gd name="T56" fmla="*/ 52 w 79"/>
                  <a:gd name="T57" fmla="*/ 68 h 109"/>
                  <a:gd name="T58" fmla="*/ 64 w 79"/>
                  <a:gd name="T59" fmla="*/ 56 h 109"/>
                  <a:gd name="T60" fmla="*/ 67 w 79"/>
                  <a:gd name="T61" fmla="*/ 34 h 109"/>
                  <a:gd name="T62" fmla="*/ 60 w 79"/>
                  <a:gd name="T63" fmla="*/ 19 h 109"/>
                  <a:gd name="T64" fmla="*/ 45 w 79"/>
                  <a:gd name="T65" fmla="*/ 12 h 109"/>
                  <a:gd name="T66" fmla="*/ 38 w 79"/>
                  <a:gd name="T67" fmla="*/ 12 h 109"/>
                  <a:gd name="T68" fmla="*/ 30 w 79"/>
                  <a:gd name="T69" fmla="*/ 23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
                  <a:gd name="T106" fmla="*/ 0 h 109"/>
                  <a:gd name="T107" fmla="*/ 79 w 79"/>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 h="109">
                    <a:moveTo>
                      <a:pt x="4" y="8"/>
                    </a:moveTo>
                    <a:lnTo>
                      <a:pt x="26" y="0"/>
                    </a:lnTo>
                    <a:lnTo>
                      <a:pt x="30" y="0"/>
                    </a:lnTo>
                    <a:lnTo>
                      <a:pt x="30" y="15"/>
                    </a:lnTo>
                    <a:lnTo>
                      <a:pt x="34" y="8"/>
                    </a:lnTo>
                    <a:lnTo>
                      <a:pt x="41" y="4"/>
                    </a:lnTo>
                    <a:lnTo>
                      <a:pt x="45" y="0"/>
                    </a:lnTo>
                    <a:lnTo>
                      <a:pt x="52" y="0"/>
                    </a:lnTo>
                    <a:lnTo>
                      <a:pt x="64" y="0"/>
                    </a:lnTo>
                    <a:lnTo>
                      <a:pt x="71" y="8"/>
                    </a:lnTo>
                    <a:lnTo>
                      <a:pt x="75" y="15"/>
                    </a:lnTo>
                    <a:lnTo>
                      <a:pt x="79" y="23"/>
                    </a:lnTo>
                    <a:lnTo>
                      <a:pt x="79" y="34"/>
                    </a:lnTo>
                    <a:lnTo>
                      <a:pt x="79" y="45"/>
                    </a:lnTo>
                    <a:lnTo>
                      <a:pt x="75" y="56"/>
                    </a:lnTo>
                    <a:lnTo>
                      <a:pt x="67" y="68"/>
                    </a:lnTo>
                    <a:lnTo>
                      <a:pt x="60" y="75"/>
                    </a:lnTo>
                    <a:lnTo>
                      <a:pt x="45" y="75"/>
                    </a:lnTo>
                    <a:lnTo>
                      <a:pt x="41" y="75"/>
                    </a:lnTo>
                    <a:lnTo>
                      <a:pt x="38" y="75"/>
                    </a:lnTo>
                    <a:lnTo>
                      <a:pt x="34" y="71"/>
                    </a:lnTo>
                    <a:lnTo>
                      <a:pt x="30" y="68"/>
                    </a:lnTo>
                    <a:lnTo>
                      <a:pt x="30" y="94"/>
                    </a:lnTo>
                    <a:lnTo>
                      <a:pt x="30" y="101"/>
                    </a:lnTo>
                    <a:lnTo>
                      <a:pt x="30" y="105"/>
                    </a:lnTo>
                    <a:lnTo>
                      <a:pt x="34" y="109"/>
                    </a:lnTo>
                    <a:lnTo>
                      <a:pt x="38" y="109"/>
                    </a:lnTo>
                    <a:lnTo>
                      <a:pt x="0" y="109"/>
                    </a:lnTo>
                    <a:lnTo>
                      <a:pt x="4" y="109"/>
                    </a:lnTo>
                    <a:lnTo>
                      <a:pt x="8" y="109"/>
                    </a:lnTo>
                    <a:lnTo>
                      <a:pt x="11" y="105"/>
                    </a:lnTo>
                    <a:lnTo>
                      <a:pt x="15" y="105"/>
                    </a:lnTo>
                    <a:lnTo>
                      <a:pt x="15" y="101"/>
                    </a:lnTo>
                    <a:lnTo>
                      <a:pt x="15" y="94"/>
                    </a:lnTo>
                    <a:lnTo>
                      <a:pt x="15" y="23"/>
                    </a:lnTo>
                    <a:lnTo>
                      <a:pt x="15" y="15"/>
                    </a:lnTo>
                    <a:lnTo>
                      <a:pt x="15" y="12"/>
                    </a:lnTo>
                    <a:lnTo>
                      <a:pt x="11" y="8"/>
                    </a:lnTo>
                    <a:lnTo>
                      <a:pt x="8" y="8"/>
                    </a:lnTo>
                    <a:lnTo>
                      <a:pt x="4" y="8"/>
                    </a:lnTo>
                    <a:close/>
                    <a:moveTo>
                      <a:pt x="30" y="23"/>
                    </a:moveTo>
                    <a:lnTo>
                      <a:pt x="30" y="49"/>
                    </a:lnTo>
                    <a:lnTo>
                      <a:pt x="30" y="56"/>
                    </a:lnTo>
                    <a:lnTo>
                      <a:pt x="30" y="60"/>
                    </a:lnTo>
                    <a:lnTo>
                      <a:pt x="30" y="64"/>
                    </a:lnTo>
                    <a:lnTo>
                      <a:pt x="34" y="68"/>
                    </a:lnTo>
                    <a:lnTo>
                      <a:pt x="41" y="71"/>
                    </a:lnTo>
                    <a:lnTo>
                      <a:pt x="45" y="71"/>
                    </a:lnTo>
                    <a:lnTo>
                      <a:pt x="52" y="68"/>
                    </a:lnTo>
                    <a:lnTo>
                      <a:pt x="60" y="64"/>
                    </a:lnTo>
                    <a:lnTo>
                      <a:pt x="64" y="56"/>
                    </a:lnTo>
                    <a:lnTo>
                      <a:pt x="67" y="41"/>
                    </a:lnTo>
                    <a:lnTo>
                      <a:pt x="67" y="34"/>
                    </a:lnTo>
                    <a:lnTo>
                      <a:pt x="64" y="23"/>
                    </a:lnTo>
                    <a:lnTo>
                      <a:pt x="60" y="19"/>
                    </a:lnTo>
                    <a:lnTo>
                      <a:pt x="52" y="12"/>
                    </a:lnTo>
                    <a:lnTo>
                      <a:pt x="45" y="12"/>
                    </a:lnTo>
                    <a:lnTo>
                      <a:pt x="41" y="12"/>
                    </a:lnTo>
                    <a:lnTo>
                      <a:pt x="38" y="12"/>
                    </a:lnTo>
                    <a:lnTo>
                      <a:pt x="34" y="15"/>
                    </a:lnTo>
                    <a:lnTo>
                      <a:pt x="30" y="23"/>
                    </a:lnTo>
                    <a:close/>
                  </a:path>
                </a:pathLst>
              </a:custGeom>
              <a:solidFill>
                <a:srgbClr val="000000"/>
              </a:solidFill>
              <a:ln w="0">
                <a:solidFill>
                  <a:srgbClr val="000000"/>
                </a:solidFill>
                <a:round/>
                <a:headEnd/>
                <a:tailEnd/>
              </a:ln>
            </p:spPr>
            <p:txBody>
              <a:bodyPr/>
              <a:lstStyle/>
              <a:p>
                <a:endParaRPr lang="en-US"/>
              </a:p>
            </p:txBody>
          </p:sp>
          <p:sp>
            <p:nvSpPr>
              <p:cNvPr id="33118" name="Freeform 49"/>
              <p:cNvSpPr>
                <a:spLocks noEditPoints="1"/>
              </p:cNvSpPr>
              <p:nvPr/>
            </p:nvSpPr>
            <p:spPr bwMode="auto">
              <a:xfrm>
                <a:off x="2638" y="1288"/>
                <a:ext cx="34" cy="116"/>
              </a:xfrm>
              <a:custGeom>
                <a:avLst/>
                <a:gdLst>
                  <a:gd name="T0" fmla="*/ 15 w 34"/>
                  <a:gd name="T1" fmla="*/ 0 h 116"/>
                  <a:gd name="T2" fmla="*/ 19 w 34"/>
                  <a:gd name="T3" fmla="*/ 0 h 116"/>
                  <a:gd name="T4" fmla="*/ 23 w 34"/>
                  <a:gd name="T5" fmla="*/ 4 h 116"/>
                  <a:gd name="T6" fmla="*/ 23 w 34"/>
                  <a:gd name="T7" fmla="*/ 8 h 116"/>
                  <a:gd name="T8" fmla="*/ 23 w 34"/>
                  <a:gd name="T9" fmla="*/ 12 h 116"/>
                  <a:gd name="T10" fmla="*/ 23 w 34"/>
                  <a:gd name="T11" fmla="*/ 15 h 116"/>
                  <a:gd name="T12" fmla="*/ 23 w 34"/>
                  <a:gd name="T13" fmla="*/ 19 h 116"/>
                  <a:gd name="T14" fmla="*/ 19 w 34"/>
                  <a:gd name="T15" fmla="*/ 19 h 116"/>
                  <a:gd name="T16" fmla="*/ 15 w 34"/>
                  <a:gd name="T17" fmla="*/ 19 h 116"/>
                  <a:gd name="T18" fmla="*/ 12 w 34"/>
                  <a:gd name="T19" fmla="*/ 19 h 116"/>
                  <a:gd name="T20" fmla="*/ 8 w 34"/>
                  <a:gd name="T21" fmla="*/ 19 h 116"/>
                  <a:gd name="T22" fmla="*/ 8 w 34"/>
                  <a:gd name="T23" fmla="*/ 15 h 116"/>
                  <a:gd name="T24" fmla="*/ 4 w 34"/>
                  <a:gd name="T25" fmla="*/ 12 h 116"/>
                  <a:gd name="T26" fmla="*/ 8 w 34"/>
                  <a:gd name="T27" fmla="*/ 8 h 116"/>
                  <a:gd name="T28" fmla="*/ 8 w 34"/>
                  <a:gd name="T29" fmla="*/ 4 h 116"/>
                  <a:gd name="T30" fmla="*/ 12 w 34"/>
                  <a:gd name="T31" fmla="*/ 0 h 116"/>
                  <a:gd name="T32" fmla="*/ 15 w 34"/>
                  <a:gd name="T33" fmla="*/ 0 h 116"/>
                  <a:gd name="T34" fmla="*/ 23 w 34"/>
                  <a:gd name="T35" fmla="*/ 41 h 116"/>
                  <a:gd name="T36" fmla="*/ 23 w 34"/>
                  <a:gd name="T37" fmla="*/ 97 h 116"/>
                  <a:gd name="T38" fmla="*/ 23 w 34"/>
                  <a:gd name="T39" fmla="*/ 105 h 116"/>
                  <a:gd name="T40" fmla="*/ 23 w 34"/>
                  <a:gd name="T41" fmla="*/ 109 h 116"/>
                  <a:gd name="T42" fmla="*/ 27 w 34"/>
                  <a:gd name="T43" fmla="*/ 112 h 116"/>
                  <a:gd name="T44" fmla="*/ 27 w 34"/>
                  <a:gd name="T45" fmla="*/ 112 h 116"/>
                  <a:gd name="T46" fmla="*/ 30 w 34"/>
                  <a:gd name="T47" fmla="*/ 112 h 116"/>
                  <a:gd name="T48" fmla="*/ 34 w 34"/>
                  <a:gd name="T49" fmla="*/ 112 h 116"/>
                  <a:gd name="T50" fmla="*/ 34 w 34"/>
                  <a:gd name="T51" fmla="*/ 116 h 116"/>
                  <a:gd name="T52" fmla="*/ 0 w 34"/>
                  <a:gd name="T53" fmla="*/ 116 h 116"/>
                  <a:gd name="T54" fmla="*/ 0 w 34"/>
                  <a:gd name="T55" fmla="*/ 112 h 116"/>
                  <a:gd name="T56" fmla="*/ 4 w 34"/>
                  <a:gd name="T57" fmla="*/ 112 h 116"/>
                  <a:gd name="T58" fmla="*/ 4 w 34"/>
                  <a:gd name="T59" fmla="*/ 112 h 116"/>
                  <a:gd name="T60" fmla="*/ 8 w 34"/>
                  <a:gd name="T61" fmla="*/ 112 h 116"/>
                  <a:gd name="T62" fmla="*/ 8 w 34"/>
                  <a:gd name="T63" fmla="*/ 109 h 116"/>
                  <a:gd name="T64" fmla="*/ 8 w 34"/>
                  <a:gd name="T65" fmla="*/ 105 h 116"/>
                  <a:gd name="T66" fmla="*/ 8 w 34"/>
                  <a:gd name="T67" fmla="*/ 97 h 116"/>
                  <a:gd name="T68" fmla="*/ 8 w 34"/>
                  <a:gd name="T69" fmla="*/ 71 h 116"/>
                  <a:gd name="T70" fmla="*/ 8 w 34"/>
                  <a:gd name="T71" fmla="*/ 60 h 116"/>
                  <a:gd name="T72" fmla="*/ 8 w 34"/>
                  <a:gd name="T73" fmla="*/ 53 h 116"/>
                  <a:gd name="T74" fmla="*/ 8 w 34"/>
                  <a:gd name="T75" fmla="*/ 53 h 116"/>
                  <a:gd name="T76" fmla="*/ 8 w 34"/>
                  <a:gd name="T77" fmla="*/ 49 h 116"/>
                  <a:gd name="T78" fmla="*/ 4 w 34"/>
                  <a:gd name="T79" fmla="*/ 49 h 116"/>
                  <a:gd name="T80" fmla="*/ 4 w 34"/>
                  <a:gd name="T81" fmla="*/ 49 h 116"/>
                  <a:gd name="T82" fmla="*/ 0 w 34"/>
                  <a:gd name="T83" fmla="*/ 49 h 116"/>
                  <a:gd name="T84" fmla="*/ 0 w 34"/>
                  <a:gd name="T85" fmla="*/ 49 h 116"/>
                  <a:gd name="T86" fmla="*/ 0 w 34"/>
                  <a:gd name="T87" fmla="*/ 49 h 116"/>
                  <a:gd name="T88" fmla="*/ 19 w 34"/>
                  <a:gd name="T89" fmla="*/ 41 h 116"/>
                  <a:gd name="T90" fmla="*/ 23 w 34"/>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16"/>
                  <a:gd name="T140" fmla="*/ 34 w 34"/>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16">
                    <a:moveTo>
                      <a:pt x="15" y="0"/>
                    </a:moveTo>
                    <a:lnTo>
                      <a:pt x="19" y="0"/>
                    </a:lnTo>
                    <a:lnTo>
                      <a:pt x="23" y="4"/>
                    </a:lnTo>
                    <a:lnTo>
                      <a:pt x="23" y="8"/>
                    </a:lnTo>
                    <a:lnTo>
                      <a:pt x="23" y="12"/>
                    </a:lnTo>
                    <a:lnTo>
                      <a:pt x="23" y="15"/>
                    </a:lnTo>
                    <a:lnTo>
                      <a:pt x="23" y="19"/>
                    </a:lnTo>
                    <a:lnTo>
                      <a:pt x="19" y="19"/>
                    </a:lnTo>
                    <a:lnTo>
                      <a:pt x="15" y="19"/>
                    </a:lnTo>
                    <a:lnTo>
                      <a:pt x="12" y="19"/>
                    </a:lnTo>
                    <a:lnTo>
                      <a:pt x="8" y="19"/>
                    </a:lnTo>
                    <a:lnTo>
                      <a:pt x="8" y="15"/>
                    </a:lnTo>
                    <a:lnTo>
                      <a:pt x="4" y="12"/>
                    </a:lnTo>
                    <a:lnTo>
                      <a:pt x="8" y="8"/>
                    </a:lnTo>
                    <a:lnTo>
                      <a:pt x="8" y="4"/>
                    </a:lnTo>
                    <a:lnTo>
                      <a:pt x="12" y="0"/>
                    </a:lnTo>
                    <a:lnTo>
                      <a:pt x="15" y="0"/>
                    </a:lnTo>
                    <a:close/>
                    <a:moveTo>
                      <a:pt x="23" y="41"/>
                    </a:moveTo>
                    <a:lnTo>
                      <a:pt x="23" y="97"/>
                    </a:lnTo>
                    <a:lnTo>
                      <a:pt x="23" y="105"/>
                    </a:lnTo>
                    <a:lnTo>
                      <a:pt x="23" y="109"/>
                    </a:lnTo>
                    <a:lnTo>
                      <a:pt x="27" y="112"/>
                    </a:lnTo>
                    <a:lnTo>
                      <a:pt x="30" y="112"/>
                    </a:lnTo>
                    <a:lnTo>
                      <a:pt x="34" y="112"/>
                    </a:lnTo>
                    <a:lnTo>
                      <a:pt x="34" y="116"/>
                    </a:lnTo>
                    <a:lnTo>
                      <a:pt x="0" y="116"/>
                    </a:lnTo>
                    <a:lnTo>
                      <a:pt x="0" y="112"/>
                    </a:lnTo>
                    <a:lnTo>
                      <a:pt x="4" y="112"/>
                    </a:lnTo>
                    <a:lnTo>
                      <a:pt x="8" y="112"/>
                    </a:lnTo>
                    <a:lnTo>
                      <a:pt x="8" y="109"/>
                    </a:lnTo>
                    <a:lnTo>
                      <a:pt x="8" y="105"/>
                    </a:lnTo>
                    <a:lnTo>
                      <a:pt x="8" y="97"/>
                    </a:lnTo>
                    <a:lnTo>
                      <a:pt x="8" y="71"/>
                    </a:lnTo>
                    <a:lnTo>
                      <a:pt x="8" y="60"/>
                    </a:lnTo>
                    <a:lnTo>
                      <a:pt x="8" y="53"/>
                    </a:lnTo>
                    <a:lnTo>
                      <a:pt x="8" y="49"/>
                    </a:lnTo>
                    <a:lnTo>
                      <a:pt x="4" y="49"/>
                    </a:lnTo>
                    <a:lnTo>
                      <a:pt x="0" y="49"/>
                    </a:lnTo>
                    <a:lnTo>
                      <a:pt x="19" y="41"/>
                    </a:lnTo>
                    <a:lnTo>
                      <a:pt x="23" y="41"/>
                    </a:lnTo>
                    <a:close/>
                  </a:path>
                </a:pathLst>
              </a:custGeom>
              <a:solidFill>
                <a:srgbClr val="000000"/>
              </a:solidFill>
              <a:ln w="0">
                <a:solidFill>
                  <a:srgbClr val="000000"/>
                </a:solidFill>
                <a:round/>
                <a:headEnd/>
                <a:tailEnd/>
              </a:ln>
            </p:spPr>
            <p:txBody>
              <a:bodyPr/>
              <a:lstStyle/>
              <a:p>
                <a:endParaRPr lang="en-US"/>
              </a:p>
            </p:txBody>
          </p:sp>
          <p:sp>
            <p:nvSpPr>
              <p:cNvPr id="33119" name="Freeform 50"/>
              <p:cNvSpPr>
                <a:spLocks/>
              </p:cNvSpPr>
              <p:nvPr/>
            </p:nvSpPr>
            <p:spPr bwMode="auto">
              <a:xfrm>
                <a:off x="2683" y="1288"/>
                <a:ext cx="34" cy="116"/>
              </a:xfrm>
              <a:custGeom>
                <a:avLst/>
                <a:gdLst>
                  <a:gd name="T0" fmla="*/ 23 w 34"/>
                  <a:gd name="T1" fmla="*/ 0 h 116"/>
                  <a:gd name="T2" fmla="*/ 23 w 34"/>
                  <a:gd name="T3" fmla="*/ 97 h 116"/>
                  <a:gd name="T4" fmla="*/ 23 w 34"/>
                  <a:gd name="T5" fmla="*/ 105 h 116"/>
                  <a:gd name="T6" fmla="*/ 26 w 34"/>
                  <a:gd name="T7" fmla="*/ 109 h 116"/>
                  <a:gd name="T8" fmla="*/ 26 w 34"/>
                  <a:gd name="T9" fmla="*/ 112 h 116"/>
                  <a:gd name="T10" fmla="*/ 26 w 34"/>
                  <a:gd name="T11" fmla="*/ 112 h 116"/>
                  <a:gd name="T12" fmla="*/ 30 w 34"/>
                  <a:gd name="T13" fmla="*/ 112 h 116"/>
                  <a:gd name="T14" fmla="*/ 34 w 34"/>
                  <a:gd name="T15" fmla="*/ 112 h 116"/>
                  <a:gd name="T16" fmla="*/ 34 w 34"/>
                  <a:gd name="T17" fmla="*/ 116 h 116"/>
                  <a:gd name="T18" fmla="*/ 0 w 34"/>
                  <a:gd name="T19" fmla="*/ 116 h 116"/>
                  <a:gd name="T20" fmla="*/ 0 w 34"/>
                  <a:gd name="T21" fmla="*/ 112 h 116"/>
                  <a:gd name="T22" fmla="*/ 4 w 34"/>
                  <a:gd name="T23" fmla="*/ 112 h 116"/>
                  <a:gd name="T24" fmla="*/ 8 w 34"/>
                  <a:gd name="T25" fmla="*/ 112 h 116"/>
                  <a:gd name="T26" fmla="*/ 8 w 34"/>
                  <a:gd name="T27" fmla="*/ 112 h 116"/>
                  <a:gd name="T28" fmla="*/ 8 w 34"/>
                  <a:gd name="T29" fmla="*/ 109 h 116"/>
                  <a:gd name="T30" fmla="*/ 11 w 34"/>
                  <a:gd name="T31" fmla="*/ 105 h 116"/>
                  <a:gd name="T32" fmla="*/ 11 w 34"/>
                  <a:gd name="T33" fmla="*/ 97 h 116"/>
                  <a:gd name="T34" fmla="*/ 11 w 34"/>
                  <a:gd name="T35" fmla="*/ 30 h 116"/>
                  <a:gd name="T36" fmla="*/ 11 w 34"/>
                  <a:gd name="T37" fmla="*/ 23 h 116"/>
                  <a:gd name="T38" fmla="*/ 11 w 34"/>
                  <a:gd name="T39" fmla="*/ 15 h 116"/>
                  <a:gd name="T40" fmla="*/ 8 w 34"/>
                  <a:gd name="T41" fmla="*/ 12 h 116"/>
                  <a:gd name="T42" fmla="*/ 8 w 34"/>
                  <a:gd name="T43" fmla="*/ 12 h 116"/>
                  <a:gd name="T44" fmla="*/ 8 w 34"/>
                  <a:gd name="T45" fmla="*/ 12 h 116"/>
                  <a:gd name="T46" fmla="*/ 4 w 34"/>
                  <a:gd name="T47" fmla="*/ 12 h 116"/>
                  <a:gd name="T48" fmla="*/ 4 w 34"/>
                  <a:gd name="T49" fmla="*/ 12 h 116"/>
                  <a:gd name="T50" fmla="*/ 0 w 34"/>
                  <a:gd name="T51" fmla="*/ 12 h 116"/>
                  <a:gd name="T52" fmla="*/ 0 w 34"/>
                  <a:gd name="T53" fmla="*/ 12 h 116"/>
                  <a:gd name="T54" fmla="*/ 19 w 34"/>
                  <a:gd name="T55" fmla="*/ 0 h 116"/>
                  <a:gd name="T56" fmla="*/ 23 w 34"/>
                  <a:gd name="T57" fmla="*/ 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6"/>
                  <a:gd name="T89" fmla="*/ 34 w 34"/>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6">
                    <a:moveTo>
                      <a:pt x="23" y="0"/>
                    </a:moveTo>
                    <a:lnTo>
                      <a:pt x="23" y="97"/>
                    </a:lnTo>
                    <a:lnTo>
                      <a:pt x="23" y="105"/>
                    </a:lnTo>
                    <a:lnTo>
                      <a:pt x="26" y="109"/>
                    </a:lnTo>
                    <a:lnTo>
                      <a:pt x="26" y="112"/>
                    </a:lnTo>
                    <a:lnTo>
                      <a:pt x="30" y="112"/>
                    </a:lnTo>
                    <a:lnTo>
                      <a:pt x="34" y="112"/>
                    </a:lnTo>
                    <a:lnTo>
                      <a:pt x="34" y="116"/>
                    </a:lnTo>
                    <a:lnTo>
                      <a:pt x="0" y="116"/>
                    </a:lnTo>
                    <a:lnTo>
                      <a:pt x="0" y="112"/>
                    </a:lnTo>
                    <a:lnTo>
                      <a:pt x="4" y="112"/>
                    </a:lnTo>
                    <a:lnTo>
                      <a:pt x="8" y="112"/>
                    </a:lnTo>
                    <a:lnTo>
                      <a:pt x="8" y="109"/>
                    </a:lnTo>
                    <a:lnTo>
                      <a:pt x="11" y="105"/>
                    </a:lnTo>
                    <a:lnTo>
                      <a:pt x="11" y="97"/>
                    </a:lnTo>
                    <a:lnTo>
                      <a:pt x="11" y="30"/>
                    </a:lnTo>
                    <a:lnTo>
                      <a:pt x="11" y="23"/>
                    </a:lnTo>
                    <a:lnTo>
                      <a:pt x="11" y="15"/>
                    </a:lnTo>
                    <a:lnTo>
                      <a:pt x="8" y="12"/>
                    </a:lnTo>
                    <a:lnTo>
                      <a:pt x="4" y="12"/>
                    </a:lnTo>
                    <a:lnTo>
                      <a:pt x="0" y="12"/>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3120" name="Freeform 51"/>
              <p:cNvSpPr>
                <a:spLocks/>
              </p:cNvSpPr>
              <p:nvPr/>
            </p:nvSpPr>
            <p:spPr bwMode="auto">
              <a:xfrm>
                <a:off x="2728" y="1288"/>
                <a:ext cx="34" cy="116"/>
              </a:xfrm>
              <a:custGeom>
                <a:avLst/>
                <a:gdLst>
                  <a:gd name="T0" fmla="*/ 26 w 34"/>
                  <a:gd name="T1" fmla="*/ 0 h 116"/>
                  <a:gd name="T2" fmla="*/ 26 w 34"/>
                  <a:gd name="T3" fmla="*/ 97 h 116"/>
                  <a:gd name="T4" fmla="*/ 26 w 34"/>
                  <a:gd name="T5" fmla="*/ 105 h 116"/>
                  <a:gd name="T6" fmla="*/ 26 w 34"/>
                  <a:gd name="T7" fmla="*/ 109 h 116"/>
                  <a:gd name="T8" fmla="*/ 26 w 34"/>
                  <a:gd name="T9" fmla="*/ 112 h 116"/>
                  <a:gd name="T10" fmla="*/ 30 w 34"/>
                  <a:gd name="T11" fmla="*/ 112 h 116"/>
                  <a:gd name="T12" fmla="*/ 30 w 34"/>
                  <a:gd name="T13" fmla="*/ 112 h 116"/>
                  <a:gd name="T14" fmla="*/ 34 w 34"/>
                  <a:gd name="T15" fmla="*/ 112 h 116"/>
                  <a:gd name="T16" fmla="*/ 34 w 34"/>
                  <a:gd name="T17" fmla="*/ 116 h 116"/>
                  <a:gd name="T18" fmla="*/ 0 w 34"/>
                  <a:gd name="T19" fmla="*/ 116 h 116"/>
                  <a:gd name="T20" fmla="*/ 0 w 34"/>
                  <a:gd name="T21" fmla="*/ 112 h 116"/>
                  <a:gd name="T22" fmla="*/ 4 w 34"/>
                  <a:gd name="T23" fmla="*/ 112 h 116"/>
                  <a:gd name="T24" fmla="*/ 8 w 34"/>
                  <a:gd name="T25" fmla="*/ 112 h 116"/>
                  <a:gd name="T26" fmla="*/ 8 w 34"/>
                  <a:gd name="T27" fmla="*/ 112 h 116"/>
                  <a:gd name="T28" fmla="*/ 11 w 34"/>
                  <a:gd name="T29" fmla="*/ 109 h 116"/>
                  <a:gd name="T30" fmla="*/ 11 w 34"/>
                  <a:gd name="T31" fmla="*/ 105 h 116"/>
                  <a:gd name="T32" fmla="*/ 11 w 34"/>
                  <a:gd name="T33" fmla="*/ 97 h 116"/>
                  <a:gd name="T34" fmla="*/ 11 w 34"/>
                  <a:gd name="T35" fmla="*/ 30 h 116"/>
                  <a:gd name="T36" fmla="*/ 11 w 34"/>
                  <a:gd name="T37" fmla="*/ 23 h 116"/>
                  <a:gd name="T38" fmla="*/ 11 w 34"/>
                  <a:gd name="T39" fmla="*/ 15 h 116"/>
                  <a:gd name="T40" fmla="*/ 11 w 34"/>
                  <a:gd name="T41" fmla="*/ 12 h 116"/>
                  <a:gd name="T42" fmla="*/ 8 w 34"/>
                  <a:gd name="T43" fmla="*/ 12 h 116"/>
                  <a:gd name="T44" fmla="*/ 8 w 34"/>
                  <a:gd name="T45" fmla="*/ 12 h 116"/>
                  <a:gd name="T46" fmla="*/ 8 w 34"/>
                  <a:gd name="T47" fmla="*/ 12 h 116"/>
                  <a:gd name="T48" fmla="*/ 4 w 34"/>
                  <a:gd name="T49" fmla="*/ 12 h 116"/>
                  <a:gd name="T50" fmla="*/ 4 w 34"/>
                  <a:gd name="T51" fmla="*/ 12 h 116"/>
                  <a:gd name="T52" fmla="*/ 0 w 34"/>
                  <a:gd name="T53" fmla="*/ 12 h 116"/>
                  <a:gd name="T54" fmla="*/ 22 w 34"/>
                  <a:gd name="T55" fmla="*/ 0 h 116"/>
                  <a:gd name="T56" fmla="*/ 26 w 34"/>
                  <a:gd name="T57" fmla="*/ 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6"/>
                  <a:gd name="T89" fmla="*/ 34 w 34"/>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6">
                    <a:moveTo>
                      <a:pt x="26" y="0"/>
                    </a:moveTo>
                    <a:lnTo>
                      <a:pt x="26" y="97"/>
                    </a:lnTo>
                    <a:lnTo>
                      <a:pt x="26" y="105"/>
                    </a:lnTo>
                    <a:lnTo>
                      <a:pt x="26" y="109"/>
                    </a:lnTo>
                    <a:lnTo>
                      <a:pt x="26" y="112"/>
                    </a:lnTo>
                    <a:lnTo>
                      <a:pt x="30" y="112"/>
                    </a:lnTo>
                    <a:lnTo>
                      <a:pt x="34" y="112"/>
                    </a:lnTo>
                    <a:lnTo>
                      <a:pt x="34" y="116"/>
                    </a:lnTo>
                    <a:lnTo>
                      <a:pt x="0" y="116"/>
                    </a:lnTo>
                    <a:lnTo>
                      <a:pt x="0" y="112"/>
                    </a:lnTo>
                    <a:lnTo>
                      <a:pt x="4" y="112"/>
                    </a:lnTo>
                    <a:lnTo>
                      <a:pt x="8" y="112"/>
                    </a:lnTo>
                    <a:lnTo>
                      <a:pt x="11" y="109"/>
                    </a:lnTo>
                    <a:lnTo>
                      <a:pt x="11" y="105"/>
                    </a:lnTo>
                    <a:lnTo>
                      <a:pt x="11" y="97"/>
                    </a:lnTo>
                    <a:lnTo>
                      <a:pt x="11" y="30"/>
                    </a:lnTo>
                    <a:lnTo>
                      <a:pt x="11" y="23"/>
                    </a:lnTo>
                    <a:lnTo>
                      <a:pt x="11" y="15"/>
                    </a:lnTo>
                    <a:lnTo>
                      <a:pt x="11" y="12"/>
                    </a:lnTo>
                    <a:lnTo>
                      <a:pt x="8" y="12"/>
                    </a:lnTo>
                    <a:lnTo>
                      <a:pt x="4" y="12"/>
                    </a:lnTo>
                    <a:lnTo>
                      <a:pt x="0" y="12"/>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121" name="Freeform 52"/>
              <p:cNvSpPr>
                <a:spLocks noEditPoints="1"/>
              </p:cNvSpPr>
              <p:nvPr/>
            </p:nvSpPr>
            <p:spPr bwMode="auto">
              <a:xfrm>
                <a:off x="2773" y="1329"/>
                <a:ext cx="60" cy="75"/>
              </a:xfrm>
              <a:custGeom>
                <a:avLst/>
                <a:gdLst>
                  <a:gd name="T0" fmla="*/ 11 w 60"/>
                  <a:gd name="T1" fmla="*/ 27 h 75"/>
                  <a:gd name="T2" fmla="*/ 15 w 60"/>
                  <a:gd name="T3" fmla="*/ 41 h 75"/>
                  <a:gd name="T4" fmla="*/ 19 w 60"/>
                  <a:gd name="T5" fmla="*/ 53 h 75"/>
                  <a:gd name="T6" fmla="*/ 30 w 60"/>
                  <a:gd name="T7" fmla="*/ 60 h 75"/>
                  <a:gd name="T8" fmla="*/ 37 w 60"/>
                  <a:gd name="T9" fmla="*/ 64 h 75"/>
                  <a:gd name="T10" fmla="*/ 45 w 60"/>
                  <a:gd name="T11" fmla="*/ 60 h 75"/>
                  <a:gd name="T12" fmla="*/ 52 w 60"/>
                  <a:gd name="T13" fmla="*/ 60 h 75"/>
                  <a:gd name="T14" fmla="*/ 56 w 60"/>
                  <a:gd name="T15" fmla="*/ 53 h 75"/>
                  <a:gd name="T16" fmla="*/ 60 w 60"/>
                  <a:gd name="T17" fmla="*/ 45 h 75"/>
                  <a:gd name="T18" fmla="*/ 60 w 60"/>
                  <a:gd name="T19" fmla="*/ 45 h 75"/>
                  <a:gd name="T20" fmla="*/ 60 w 60"/>
                  <a:gd name="T21" fmla="*/ 56 h 75"/>
                  <a:gd name="T22" fmla="*/ 52 w 60"/>
                  <a:gd name="T23" fmla="*/ 68 h 75"/>
                  <a:gd name="T24" fmla="*/ 41 w 60"/>
                  <a:gd name="T25" fmla="*/ 75 h 75"/>
                  <a:gd name="T26" fmla="*/ 33 w 60"/>
                  <a:gd name="T27" fmla="*/ 75 h 75"/>
                  <a:gd name="T28" fmla="*/ 19 w 60"/>
                  <a:gd name="T29" fmla="*/ 75 h 75"/>
                  <a:gd name="T30" fmla="*/ 11 w 60"/>
                  <a:gd name="T31" fmla="*/ 68 h 75"/>
                  <a:gd name="T32" fmla="*/ 4 w 60"/>
                  <a:gd name="T33" fmla="*/ 60 h 75"/>
                  <a:gd name="T34" fmla="*/ 0 w 60"/>
                  <a:gd name="T35" fmla="*/ 49 h 75"/>
                  <a:gd name="T36" fmla="*/ 0 w 60"/>
                  <a:gd name="T37" fmla="*/ 38 h 75"/>
                  <a:gd name="T38" fmla="*/ 0 w 60"/>
                  <a:gd name="T39" fmla="*/ 27 h 75"/>
                  <a:gd name="T40" fmla="*/ 4 w 60"/>
                  <a:gd name="T41" fmla="*/ 19 h 75"/>
                  <a:gd name="T42" fmla="*/ 11 w 60"/>
                  <a:gd name="T43" fmla="*/ 12 h 75"/>
                  <a:gd name="T44" fmla="*/ 15 w 60"/>
                  <a:gd name="T45" fmla="*/ 4 h 75"/>
                  <a:gd name="T46" fmla="*/ 26 w 60"/>
                  <a:gd name="T47" fmla="*/ 0 h 75"/>
                  <a:gd name="T48" fmla="*/ 33 w 60"/>
                  <a:gd name="T49" fmla="*/ 0 h 75"/>
                  <a:gd name="T50" fmla="*/ 45 w 60"/>
                  <a:gd name="T51" fmla="*/ 0 h 75"/>
                  <a:gd name="T52" fmla="*/ 52 w 60"/>
                  <a:gd name="T53" fmla="*/ 8 h 75"/>
                  <a:gd name="T54" fmla="*/ 60 w 60"/>
                  <a:gd name="T55" fmla="*/ 15 h 75"/>
                  <a:gd name="T56" fmla="*/ 60 w 60"/>
                  <a:gd name="T57" fmla="*/ 27 h 75"/>
                  <a:gd name="T58" fmla="*/ 11 w 60"/>
                  <a:gd name="T59" fmla="*/ 27 h 75"/>
                  <a:gd name="T60" fmla="*/ 11 w 60"/>
                  <a:gd name="T61" fmla="*/ 23 h 75"/>
                  <a:gd name="T62" fmla="*/ 45 w 60"/>
                  <a:gd name="T63" fmla="*/ 23 h 75"/>
                  <a:gd name="T64" fmla="*/ 45 w 60"/>
                  <a:gd name="T65" fmla="*/ 19 h 75"/>
                  <a:gd name="T66" fmla="*/ 45 w 60"/>
                  <a:gd name="T67" fmla="*/ 15 h 75"/>
                  <a:gd name="T68" fmla="*/ 41 w 60"/>
                  <a:gd name="T69" fmla="*/ 12 h 75"/>
                  <a:gd name="T70" fmla="*/ 37 w 60"/>
                  <a:gd name="T71" fmla="*/ 8 h 75"/>
                  <a:gd name="T72" fmla="*/ 33 w 60"/>
                  <a:gd name="T73" fmla="*/ 4 h 75"/>
                  <a:gd name="T74" fmla="*/ 30 w 60"/>
                  <a:gd name="T75" fmla="*/ 4 h 75"/>
                  <a:gd name="T76" fmla="*/ 22 w 60"/>
                  <a:gd name="T77" fmla="*/ 4 h 75"/>
                  <a:gd name="T78" fmla="*/ 19 w 60"/>
                  <a:gd name="T79" fmla="*/ 8 h 75"/>
                  <a:gd name="T80" fmla="*/ 15 w 60"/>
                  <a:gd name="T81" fmla="*/ 15 h 75"/>
                  <a:gd name="T82" fmla="*/ 11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27"/>
                    </a:moveTo>
                    <a:lnTo>
                      <a:pt x="15" y="41"/>
                    </a:lnTo>
                    <a:lnTo>
                      <a:pt x="19" y="53"/>
                    </a:lnTo>
                    <a:lnTo>
                      <a:pt x="30" y="60"/>
                    </a:lnTo>
                    <a:lnTo>
                      <a:pt x="37" y="64"/>
                    </a:lnTo>
                    <a:lnTo>
                      <a:pt x="45" y="60"/>
                    </a:lnTo>
                    <a:lnTo>
                      <a:pt x="52" y="60"/>
                    </a:lnTo>
                    <a:lnTo>
                      <a:pt x="56" y="53"/>
                    </a:lnTo>
                    <a:lnTo>
                      <a:pt x="60" y="45"/>
                    </a:lnTo>
                    <a:lnTo>
                      <a:pt x="60" y="56"/>
                    </a:lnTo>
                    <a:lnTo>
                      <a:pt x="52" y="68"/>
                    </a:lnTo>
                    <a:lnTo>
                      <a:pt x="41" y="75"/>
                    </a:lnTo>
                    <a:lnTo>
                      <a:pt x="33" y="75"/>
                    </a:lnTo>
                    <a:lnTo>
                      <a:pt x="19" y="75"/>
                    </a:lnTo>
                    <a:lnTo>
                      <a:pt x="11" y="68"/>
                    </a:lnTo>
                    <a:lnTo>
                      <a:pt x="4" y="60"/>
                    </a:lnTo>
                    <a:lnTo>
                      <a:pt x="0" y="49"/>
                    </a:lnTo>
                    <a:lnTo>
                      <a:pt x="0" y="38"/>
                    </a:lnTo>
                    <a:lnTo>
                      <a:pt x="0" y="27"/>
                    </a:lnTo>
                    <a:lnTo>
                      <a:pt x="4" y="19"/>
                    </a:lnTo>
                    <a:lnTo>
                      <a:pt x="11" y="12"/>
                    </a:lnTo>
                    <a:lnTo>
                      <a:pt x="15" y="4"/>
                    </a:lnTo>
                    <a:lnTo>
                      <a:pt x="26" y="0"/>
                    </a:lnTo>
                    <a:lnTo>
                      <a:pt x="33" y="0"/>
                    </a:lnTo>
                    <a:lnTo>
                      <a:pt x="45" y="0"/>
                    </a:lnTo>
                    <a:lnTo>
                      <a:pt x="52" y="8"/>
                    </a:lnTo>
                    <a:lnTo>
                      <a:pt x="60" y="15"/>
                    </a:lnTo>
                    <a:lnTo>
                      <a:pt x="60" y="27"/>
                    </a:lnTo>
                    <a:lnTo>
                      <a:pt x="11" y="27"/>
                    </a:lnTo>
                    <a:close/>
                    <a:moveTo>
                      <a:pt x="11" y="23"/>
                    </a:moveTo>
                    <a:lnTo>
                      <a:pt x="45" y="23"/>
                    </a:lnTo>
                    <a:lnTo>
                      <a:pt x="45" y="19"/>
                    </a:lnTo>
                    <a:lnTo>
                      <a:pt x="45" y="15"/>
                    </a:lnTo>
                    <a:lnTo>
                      <a:pt x="41" y="12"/>
                    </a:lnTo>
                    <a:lnTo>
                      <a:pt x="37" y="8"/>
                    </a:lnTo>
                    <a:lnTo>
                      <a:pt x="33" y="4"/>
                    </a:lnTo>
                    <a:lnTo>
                      <a:pt x="30" y="4"/>
                    </a:lnTo>
                    <a:lnTo>
                      <a:pt x="22" y="4"/>
                    </a:lnTo>
                    <a:lnTo>
                      <a:pt x="19" y="8"/>
                    </a:lnTo>
                    <a:lnTo>
                      <a:pt x="15" y="15"/>
                    </a:lnTo>
                    <a:lnTo>
                      <a:pt x="11" y="23"/>
                    </a:lnTo>
                    <a:close/>
                  </a:path>
                </a:pathLst>
              </a:custGeom>
              <a:solidFill>
                <a:srgbClr val="000000"/>
              </a:solidFill>
              <a:ln w="0">
                <a:solidFill>
                  <a:srgbClr val="000000"/>
                </a:solidFill>
                <a:round/>
                <a:headEnd/>
                <a:tailEnd/>
              </a:ln>
            </p:spPr>
            <p:txBody>
              <a:bodyPr/>
              <a:lstStyle/>
              <a:p>
                <a:endParaRPr lang="en-US"/>
              </a:p>
            </p:txBody>
          </p:sp>
          <p:sp>
            <p:nvSpPr>
              <p:cNvPr id="33122" name="Freeform 53"/>
              <p:cNvSpPr>
                <a:spLocks noEditPoints="1"/>
              </p:cNvSpPr>
              <p:nvPr/>
            </p:nvSpPr>
            <p:spPr bwMode="auto">
              <a:xfrm>
                <a:off x="2848" y="1288"/>
                <a:ext cx="74" cy="116"/>
              </a:xfrm>
              <a:custGeom>
                <a:avLst/>
                <a:gdLst>
                  <a:gd name="T0" fmla="*/ 48 w 74"/>
                  <a:gd name="T1" fmla="*/ 105 h 116"/>
                  <a:gd name="T2" fmla="*/ 44 w 74"/>
                  <a:gd name="T3" fmla="*/ 109 h 116"/>
                  <a:gd name="T4" fmla="*/ 41 w 74"/>
                  <a:gd name="T5" fmla="*/ 116 h 116"/>
                  <a:gd name="T6" fmla="*/ 33 w 74"/>
                  <a:gd name="T7" fmla="*/ 116 h 116"/>
                  <a:gd name="T8" fmla="*/ 29 w 74"/>
                  <a:gd name="T9" fmla="*/ 116 h 116"/>
                  <a:gd name="T10" fmla="*/ 18 w 74"/>
                  <a:gd name="T11" fmla="*/ 116 h 116"/>
                  <a:gd name="T12" fmla="*/ 7 w 74"/>
                  <a:gd name="T13" fmla="*/ 109 h 116"/>
                  <a:gd name="T14" fmla="*/ 0 w 74"/>
                  <a:gd name="T15" fmla="*/ 97 h 116"/>
                  <a:gd name="T16" fmla="*/ 0 w 74"/>
                  <a:gd name="T17" fmla="*/ 82 h 116"/>
                  <a:gd name="T18" fmla="*/ 0 w 74"/>
                  <a:gd name="T19" fmla="*/ 68 h 116"/>
                  <a:gd name="T20" fmla="*/ 7 w 74"/>
                  <a:gd name="T21" fmla="*/ 53 h 116"/>
                  <a:gd name="T22" fmla="*/ 14 w 74"/>
                  <a:gd name="T23" fmla="*/ 45 h 116"/>
                  <a:gd name="T24" fmla="*/ 26 w 74"/>
                  <a:gd name="T25" fmla="*/ 41 h 116"/>
                  <a:gd name="T26" fmla="*/ 33 w 74"/>
                  <a:gd name="T27" fmla="*/ 41 h 116"/>
                  <a:gd name="T28" fmla="*/ 41 w 74"/>
                  <a:gd name="T29" fmla="*/ 41 h 116"/>
                  <a:gd name="T30" fmla="*/ 48 w 74"/>
                  <a:gd name="T31" fmla="*/ 49 h 116"/>
                  <a:gd name="T32" fmla="*/ 48 w 74"/>
                  <a:gd name="T33" fmla="*/ 30 h 116"/>
                  <a:gd name="T34" fmla="*/ 48 w 74"/>
                  <a:gd name="T35" fmla="*/ 23 h 116"/>
                  <a:gd name="T36" fmla="*/ 48 w 74"/>
                  <a:gd name="T37" fmla="*/ 15 h 116"/>
                  <a:gd name="T38" fmla="*/ 48 w 74"/>
                  <a:gd name="T39" fmla="*/ 12 h 116"/>
                  <a:gd name="T40" fmla="*/ 48 w 74"/>
                  <a:gd name="T41" fmla="*/ 12 h 116"/>
                  <a:gd name="T42" fmla="*/ 44 w 74"/>
                  <a:gd name="T43" fmla="*/ 12 h 116"/>
                  <a:gd name="T44" fmla="*/ 44 w 74"/>
                  <a:gd name="T45" fmla="*/ 12 h 116"/>
                  <a:gd name="T46" fmla="*/ 44 w 74"/>
                  <a:gd name="T47" fmla="*/ 12 h 116"/>
                  <a:gd name="T48" fmla="*/ 41 w 74"/>
                  <a:gd name="T49" fmla="*/ 12 h 116"/>
                  <a:gd name="T50" fmla="*/ 41 w 74"/>
                  <a:gd name="T51" fmla="*/ 12 h 116"/>
                  <a:gd name="T52" fmla="*/ 59 w 74"/>
                  <a:gd name="T53" fmla="*/ 0 h 116"/>
                  <a:gd name="T54" fmla="*/ 63 w 74"/>
                  <a:gd name="T55" fmla="*/ 0 h 116"/>
                  <a:gd name="T56" fmla="*/ 63 w 74"/>
                  <a:gd name="T57" fmla="*/ 86 h 116"/>
                  <a:gd name="T58" fmla="*/ 63 w 74"/>
                  <a:gd name="T59" fmla="*/ 97 h 116"/>
                  <a:gd name="T60" fmla="*/ 63 w 74"/>
                  <a:gd name="T61" fmla="*/ 101 h 116"/>
                  <a:gd name="T62" fmla="*/ 63 w 74"/>
                  <a:gd name="T63" fmla="*/ 105 h 116"/>
                  <a:gd name="T64" fmla="*/ 67 w 74"/>
                  <a:gd name="T65" fmla="*/ 109 h 116"/>
                  <a:gd name="T66" fmla="*/ 67 w 74"/>
                  <a:gd name="T67" fmla="*/ 109 h 116"/>
                  <a:gd name="T68" fmla="*/ 67 w 74"/>
                  <a:gd name="T69" fmla="*/ 109 h 116"/>
                  <a:gd name="T70" fmla="*/ 70 w 74"/>
                  <a:gd name="T71" fmla="*/ 109 h 116"/>
                  <a:gd name="T72" fmla="*/ 74 w 74"/>
                  <a:gd name="T73" fmla="*/ 109 h 116"/>
                  <a:gd name="T74" fmla="*/ 74 w 74"/>
                  <a:gd name="T75" fmla="*/ 109 h 116"/>
                  <a:gd name="T76" fmla="*/ 52 w 74"/>
                  <a:gd name="T77" fmla="*/ 116 h 116"/>
                  <a:gd name="T78" fmla="*/ 48 w 74"/>
                  <a:gd name="T79" fmla="*/ 116 h 116"/>
                  <a:gd name="T80" fmla="*/ 48 w 74"/>
                  <a:gd name="T81" fmla="*/ 105 h 116"/>
                  <a:gd name="T82" fmla="*/ 48 w 74"/>
                  <a:gd name="T83" fmla="*/ 97 h 116"/>
                  <a:gd name="T84" fmla="*/ 48 w 74"/>
                  <a:gd name="T85" fmla="*/ 64 h 116"/>
                  <a:gd name="T86" fmla="*/ 48 w 74"/>
                  <a:gd name="T87" fmla="*/ 60 h 116"/>
                  <a:gd name="T88" fmla="*/ 48 w 74"/>
                  <a:gd name="T89" fmla="*/ 53 h 116"/>
                  <a:gd name="T90" fmla="*/ 44 w 74"/>
                  <a:gd name="T91" fmla="*/ 49 h 116"/>
                  <a:gd name="T92" fmla="*/ 41 w 74"/>
                  <a:gd name="T93" fmla="*/ 49 h 116"/>
                  <a:gd name="T94" fmla="*/ 37 w 74"/>
                  <a:gd name="T95" fmla="*/ 45 h 116"/>
                  <a:gd name="T96" fmla="*/ 33 w 74"/>
                  <a:gd name="T97" fmla="*/ 45 h 116"/>
                  <a:gd name="T98" fmla="*/ 26 w 74"/>
                  <a:gd name="T99" fmla="*/ 45 h 116"/>
                  <a:gd name="T100" fmla="*/ 18 w 74"/>
                  <a:gd name="T101" fmla="*/ 53 h 116"/>
                  <a:gd name="T102" fmla="*/ 14 w 74"/>
                  <a:gd name="T103" fmla="*/ 60 h 116"/>
                  <a:gd name="T104" fmla="*/ 11 w 74"/>
                  <a:gd name="T105" fmla="*/ 75 h 116"/>
                  <a:gd name="T106" fmla="*/ 14 w 74"/>
                  <a:gd name="T107" fmla="*/ 90 h 116"/>
                  <a:gd name="T108" fmla="*/ 18 w 74"/>
                  <a:gd name="T109" fmla="*/ 97 h 116"/>
                  <a:gd name="T110" fmla="*/ 26 w 74"/>
                  <a:gd name="T111" fmla="*/ 105 h 116"/>
                  <a:gd name="T112" fmla="*/ 37 w 74"/>
                  <a:gd name="T113" fmla="*/ 109 h 116"/>
                  <a:gd name="T114" fmla="*/ 41 w 74"/>
                  <a:gd name="T115" fmla="*/ 105 h 116"/>
                  <a:gd name="T116" fmla="*/ 48 w 74"/>
                  <a:gd name="T117" fmla="*/ 97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116"/>
                  <a:gd name="T179" fmla="*/ 74 w 7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116">
                    <a:moveTo>
                      <a:pt x="48" y="105"/>
                    </a:moveTo>
                    <a:lnTo>
                      <a:pt x="44" y="109"/>
                    </a:lnTo>
                    <a:lnTo>
                      <a:pt x="41" y="116"/>
                    </a:lnTo>
                    <a:lnTo>
                      <a:pt x="33" y="116"/>
                    </a:lnTo>
                    <a:lnTo>
                      <a:pt x="29" y="116"/>
                    </a:lnTo>
                    <a:lnTo>
                      <a:pt x="18" y="116"/>
                    </a:lnTo>
                    <a:lnTo>
                      <a:pt x="7" y="109"/>
                    </a:lnTo>
                    <a:lnTo>
                      <a:pt x="0" y="97"/>
                    </a:lnTo>
                    <a:lnTo>
                      <a:pt x="0" y="82"/>
                    </a:lnTo>
                    <a:lnTo>
                      <a:pt x="0" y="68"/>
                    </a:lnTo>
                    <a:lnTo>
                      <a:pt x="7" y="53"/>
                    </a:lnTo>
                    <a:lnTo>
                      <a:pt x="14" y="45"/>
                    </a:lnTo>
                    <a:lnTo>
                      <a:pt x="26" y="41"/>
                    </a:lnTo>
                    <a:lnTo>
                      <a:pt x="33" y="41"/>
                    </a:lnTo>
                    <a:lnTo>
                      <a:pt x="41" y="41"/>
                    </a:lnTo>
                    <a:lnTo>
                      <a:pt x="48" y="49"/>
                    </a:lnTo>
                    <a:lnTo>
                      <a:pt x="48" y="30"/>
                    </a:lnTo>
                    <a:lnTo>
                      <a:pt x="48" y="23"/>
                    </a:lnTo>
                    <a:lnTo>
                      <a:pt x="48" y="15"/>
                    </a:lnTo>
                    <a:lnTo>
                      <a:pt x="48" y="12"/>
                    </a:lnTo>
                    <a:lnTo>
                      <a:pt x="44" y="12"/>
                    </a:lnTo>
                    <a:lnTo>
                      <a:pt x="41" y="12"/>
                    </a:lnTo>
                    <a:lnTo>
                      <a:pt x="59" y="0"/>
                    </a:lnTo>
                    <a:lnTo>
                      <a:pt x="63" y="0"/>
                    </a:lnTo>
                    <a:lnTo>
                      <a:pt x="63" y="86"/>
                    </a:lnTo>
                    <a:lnTo>
                      <a:pt x="63" y="97"/>
                    </a:lnTo>
                    <a:lnTo>
                      <a:pt x="63" y="101"/>
                    </a:lnTo>
                    <a:lnTo>
                      <a:pt x="63" y="105"/>
                    </a:lnTo>
                    <a:lnTo>
                      <a:pt x="67" y="109"/>
                    </a:lnTo>
                    <a:lnTo>
                      <a:pt x="70" y="109"/>
                    </a:lnTo>
                    <a:lnTo>
                      <a:pt x="74" y="109"/>
                    </a:lnTo>
                    <a:lnTo>
                      <a:pt x="52" y="116"/>
                    </a:lnTo>
                    <a:lnTo>
                      <a:pt x="48" y="116"/>
                    </a:lnTo>
                    <a:lnTo>
                      <a:pt x="48" y="105"/>
                    </a:lnTo>
                    <a:close/>
                    <a:moveTo>
                      <a:pt x="48" y="97"/>
                    </a:moveTo>
                    <a:lnTo>
                      <a:pt x="48" y="64"/>
                    </a:lnTo>
                    <a:lnTo>
                      <a:pt x="48" y="60"/>
                    </a:lnTo>
                    <a:lnTo>
                      <a:pt x="48" y="53"/>
                    </a:lnTo>
                    <a:lnTo>
                      <a:pt x="44" y="49"/>
                    </a:lnTo>
                    <a:lnTo>
                      <a:pt x="41" y="49"/>
                    </a:lnTo>
                    <a:lnTo>
                      <a:pt x="37" y="45"/>
                    </a:lnTo>
                    <a:lnTo>
                      <a:pt x="33" y="45"/>
                    </a:lnTo>
                    <a:lnTo>
                      <a:pt x="26" y="45"/>
                    </a:lnTo>
                    <a:lnTo>
                      <a:pt x="18" y="53"/>
                    </a:lnTo>
                    <a:lnTo>
                      <a:pt x="14" y="60"/>
                    </a:lnTo>
                    <a:lnTo>
                      <a:pt x="11" y="75"/>
                    </a:lnTo>
                    <a:lnTo>
                      <a:pt x="14" y="90"/>
                    </a:lnTo>
                    <a:lnTo>
                      <a:pt x="18" y="97"/>
                    </a:lnTo>
                    <a:lnTo>
                      <a:pt x="26" y="105"/>
                    </a:lnTo>
                    <a:lnTo>
                      <a:pt x="37" y="109"/>
                    </a:lnTo>
                    <a:lnTo>
                      <a:pt x="41" y="105"/>
                    </a:lnTo>
                    <a:lnTo>
                      <a:pt x="48" y="97"/>
                    </a:lnTo>
                    <a:close/>
                  </a:path>
                </a:pathLst>
              </a:custGeom>
              <a:solidFill>
                <a:srgbClr val="000000"/>
              </a:solidFill>
              <a:ln w="0">
                <a:solidFill>
                  <a:srgbClr val="000000"/>
                </a:solidFill>
                <a:round/>
                <a:headEnd/>
                <a:tailEnd/>
              </a:ln>
            </p:spPr>
            <p:txBody>
              <a:bodyPr/>
              <a:lstStyle/>
              <a:p>
                <a:endParaRPr lang="en-US"/>
              </a:p>
            </p:txBody>
          </p:sp>
          <p:sp>
            <p:nvSpPr>
              <p:cNvPr id="33123" name="Freeform 54"/>
              <p:cNvSpPr>
                <a:spLocks/>
              </p:cNvSpPr>
              <p:nvPr/>
            </p:nvSpPr>
            <p:spPr bwMode="auto">
              <a:xfrm>
                <a:off x="2967" y="1307"/>
                <a:ext cx="49" cy="97"/>
              </a:xfrm>
              <a:custGeom>
                <a:avLst/>
                <a:gdLst>
                  <a:gd name="T0" fmla="*/ 26 w 49"/>
                  <a:gd name="T1" fmla="*/ 0 h 97"/>
                  <a:gd name="T2" fmla="*/ 26 w 49"/>
                  <a:gd name="T3" fmla="*/ 22 h 97"/>
                  <a:gd name="T4" fmla="*/ 45 w 49"/>
                  <a:gd name="T5" fmla="*/ 22 h 97"/>
                  <a:gd name="T6" fmla="*/ 45 w 49"/>
                  <a:gd name="T7" fmla="*/ 30 h 97"/>
                  <a:gd name="T8" fmla="*/ 26 w 49"/>
                  <a:gd name="T9" fmla="*/ 30 h 97"/>
                  <a:gd name="T10" fmla="*/ 26 w 49"/>
                  <a:gd name="T11" fmla="*/ 75 h 97"/>
                  <a:gd name="T12" fmla="*/ 26 w 49"/>
                  <a:gd name="T13" fmla="*/ 82 h 97"/>
                  <a:gd name="T14" fmla="*/ 30 w 49"/>
                  <a:gd name="T15" fmla="*/ 86 h 97"/>
                  <a:gd name="T16" fmla="*/ 30 w 49"/>
                  <a:gd name="T17" fmla="*/ 86 h 97"/>
                  <a:gd name="T18" fmla="*/ 34 w 49"/>
                  <a:gd name="T19" fmla="*/ 90 h 97"/>
                  <a:gd name="T20" fmla="*/ 37 w 49"/>
                  <a:gd name="T21" fmla="*/ 86 h 97"/>
                  <a:gd name="T22" fmla="*/ 41 w 49"/>
                  <a:gd name="T23" fmla="*/ 86 h 97"/>
                  <a:gd name="T24" fmla="*/ 41 w 49"/>
                  <a:gd name="T25" fmla="*/ 86 h 97"/>
                  <a:gd name="T26" fmla="*/ 45 w 49"/>
                  <a:gd name="T27" fmla="*/ 82 h 97"/>
                  <a:gd name="T28" fmla="*/ 49 w 49"/>
                  <a:gd name="T29" fmla="*/ 82 h 97"/>
                  <a:gd name="T30" fmla="*/ 45 w 49"/>
                  <a:gd name="T31" fmla="*/ 90 h 97"/>
                  <a:gd name="T32" fmla="*/ 37 w 49"/>
                  <a:gd name="T33" fmla="*/ 93 h 97"/>
                  <a:gd name="T34" fmla="*/ 34 w 49"/>
                  <a:gd name="T35" fmla="*/ 97 h 97"/>
                  <a:gd name="T36" fmla="*/ 26 w 49"/>
                  <a:gd name="T37" fmla="*/ 97 h 97"/>
                  <a:gd name="T38" fmla="*/ 22 w 49"/>
                  <a:gd name="T39" fmla="*/ 97 h 97"/>
                  <a:gd name="T40" fmla="*/ 19 w 49"/>
                  <a:gd name="T41" fmla="*/ 97 h 97"/>
                  <a:gd name="T42" fmla="*/ 15 w 49"/>
                  <a:gd name="T43" fmla="*/ 93 h 97"/>
                  <a:gd name="T44" fmla="*/ 15 w 49"/>
                  <a:gd name="T45" fmla="*/ 90 h 97"/>
                  <a:gd name="T46" fmla="*/ 15 w 49"/>
                  <a:gd name="T47" fmla="*/ 86 h 97"/>
                  <a:gd name="T48" fmla="*/ 11 w 49"/>
                  <a:gd name="T49" fmla="*/ 78 h 97"/>
                  <a:gd name="T50" fmla="*/ 11 w 49"/>
                  <a:gd name="T51" fmla="*/ 30 h 97"/>
                  <a:gd name="T52" fmla="*/ 0 w 49"/>
                  <a:gd name="T53" fmla="*/ 30 h 97"/>
                  <a:gd name="T54" fmla="*/ 0 w 49"/>
                  <a:gd name="T55" fmla="*/ 26 h 97"/>
                  <a:gd name="T56" fmla="*/ 4 w 49"/>
                  <a:gd name="T57" fmla="*/ 22 h 97"/>
                  <a:gd name="T58" fmla="*/ 11 w 49"/>
                  <a:gd name="T59" fmla="*/ 19 h 97"/>
                  <a:gd name="T60" fmla="*/ 15 w 49"/>
                  <a:gd name="T61" fmla="*/ 15 h 97"/>
                  <a:gd name="T62" fmla="*/ 19 w 49"/>
                  <a:gd name="T63" fmla="*/ 11 h 97"/>
                  <a:gd name="T64" fmla="*/ 22 w 49"/>
                  <a:gd name="T65" fmla="*/ 7 h 97"/>
                  <a:gd name="T66" fmla="*/ 26 w 49"/>
                  <a:gd name="T67" fmla="*/ 0 h 97"/>
                  <a:gd name="T68" fmla="*/ 26 w 49"/>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97"/>
                  <a:gd name="T107" fmla="*/ 49 w 49"/>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97">
                    <a:moveTo>
                      <a:pt x="26" y="0"/>
                    </a:moveTo>
                    <a:lnTo>
                      <a:pt x="26" y="22"/>
                    </a:lnTo>
                    <a:lnTo>
                      <a:pt x="45" y="22"/>
                    </a:lnTo>
                    <a:lnTo>
                      <a:pt x="45" y="30"/>
                    </a:lnTo>
                    <a:lnTo>
                      <a:pt x="26" y="30"/>
                    </a:lnTo>
                    <a:lnTo>
                      <a:pt x="26" y="75"/>
                    </a:lnTo>
                    <a:lnTo>
                      <a:pt x="26" y="82"/>
                    </a:lnTo>
                    <a:lnTo>
                      <a:pt x="30" y="86"/>
                    </a:lnTo>
                    <a:lnTo>
                      <a:pt x="34" y="90"/>
                    </a:lnTo>
                    <a:lnTo>
                      <a:pt x="37" y="86"/>
                    </a:lnTo>
                    <a:lnTo>
                      <a:pt x="41" y="86"/>
                    </a:lnTo>
                    <a:lnTo>
                      <a:pt x="45" y="82"/>
                    </a:lnTo>
                    <a:lnTo>
                      <a:pt x="49" y="82"/>
                    </a:lnTo>
                    <a:lnTo>
                      <a:pt x="45" y="90"/>
                    </a:lnTo>
                    <a:lnTo>
                      <a:pt x="37" y="93"/>
                    </a:lnTo>
                    <a:lnTo>
                      <a:pt x="34" y="97"/>
                    </a:lnTo>
                    <a:lnTo>
                      <a:pt x="26" y="97"/>
                    </a:lnTo>
                    <a:lnTo>
                      <a:pt x="22" y="97"/>
                    </a:lnTo>
                    <a:lnTo>
                      <a:pt x="19" y="97"/>
                    </a:lnTo>
                    <a:lnTo>
                      <a:pt x="15" y="93"/>
                    </a:lnTo>
                    <a:lnTo>
                      <a:pt x="15" y="90"/>
                    </a:lnTo>
                    <a:lnTo>
                      <a:pt x="15" y="86"/>
                    </a:lnTo>
                    <a:lnTo>
                      <a:pt x="11" y="78"/>
                    </a:lnTo>
                    <a:lnTo>
                      <a:pt x="11" y="30"/>
                    </a:lnTo>
                    <a:lnTo>
                      <a:pt x="0" y="30"/>
                    </a:lnTo>
                    <a:lnTo>
                      <a:pt x="0" y="26"/>
                    </a:lnTo>
                    <a:lnTo>
                      <a:pt x="4" y="22"/>
                    </a:lnTo>
                    <a:lnTo>
                      <a:pt x="11" y="19"/>
                    </a:lnTo>
                    <a:lnTo>
                      <a:pt x="15" y="15"/>
                    </a:lnTo>
                    <a:lnTo>
                      <a:pt x="19" y="11"/>
                    </a:lnTo>
                    <a:lnTo>
                      <a:pt x="22" y="7"/>
                    </a:lnTo>
                    <a:lnTo>
                      <a:pt x="26" y="0"/>
                    </a:lnTo>
                    <a:close/>
                  </a:path>
                </a:pathLst>
              </a:custGeom>
              <a:solidFill>
                <a:srgbClr val="000000"/>
              </a:solidFill>
              <a:ln w="0">
                <a:solidFill>
                  <a:srgbClr val="000000"/>
                </a:solidFill>
                <a:round/>
                <a:headEnd/>
                <a:tailEnd/>
              </a:ln>
            </p:spPr>
            <p:txBody>
              <a:bodyPr/>
              <a:lstStyle/>
              <a:p>
                <a:endParaRPr lang="en-US"/>
              </a:p>
            </p:txBody>
          </p:sp>
          <p:sp>
            <p:nvSpPr>
              <p:cNvPr id="33124" name="Freeform 55"/>
              <p:cNvSpPr>
                <a:spLocks/>
              </p:cNvSpPr>
              <p:nvPr/>
            </p:nvSpPr>
            <p:spPr bwMode="auto">
              <a:xfrm>
                <a:off x="3016" y="1288"/>
                <a:ext cx="78" cy="116"/>
              </a:xfrm>
              <a:custGeom>
                <a:avLst/>
                <a:gdLst>
                  <a:gd name="T0" fmla="*/ 22 w 78"/>
                  <a:gd name="T1" fmla="*/ 56 h 116"/>
                  <a:gd name="T2" fmla="*/ 37 w 78"/>
                  <a:gd name="T3" fmla="*/ 41 h 116"/>
                  <a:gd name="T4" fmla="*/ 48 w 78"/>
                  <a:gd name="T5" fmla="*/ 41 h 116"/>
                  <a:gd name="T6" fmla="*/ 59 w 78"/>
                  <a:gd name="T7" fmla="*/ 45 h 116"/>
                  <a:gd name="T8" fmla="*/ 67 w 78"/>
                  <a:gd name="T9" fmla="*/ 53 h 116"/>
                  <a:gd name="T10" fmla="*/ 67 w 78"/>
                  <a:gd name="T11" fmla="*/ 71 h 116"/>
                  <a:gd name="T12" fmla="*/ 67 w 78"/>
                  <a:gd name="T13" fmla="*/ 105 h 116"/>
                  <a:gd name="T14" fmla="*/ 70 w 78"/>
                  <a:gd name="T15" fmla="*/ 112 h 116"/>
                  <a:gd name="T16" fmla="*/ 74 w 78"/>
                  <a:gd name="T17" fmla="*/ 112 h 116"/>
                  <a:gd name="T18" fmla="*/ 78 w 78"/>
                  <a:gd name="T19" fmla="*/ 116 h 116"/>
                  <a:gd name="T20" fmla="*/ 44 w 78"/>
                  <a:gd name="T21" fmla="*/ 112 h 116"/>
                  <a:gd name="T22" fmla="*/ 48 w 78"/>
                  <a:gd name="T23" fmla="*/ 112 h 116"/>
                  <a:gd name="T24" fmla="*/ 52 w 78"/>
                  <a:gd name="T25" fmla="*/ 109 h 116"/>
                  <a:gd name="T26" fmla="*/ 56 w 78"/>
                  <a:gd name="T27" fmla="*/ 105 h 116"/>
                  <a:gd name="T28" fmla="*/ 56 w 78"/>
                  <a:gd name="T29" fmla="*/ 75 h 116"/>
                  <a:gd name="T30" fmla="*/ 52 w 78"/>
                  <a:gd name="T31" fmla="*/ 56 h 116"/>
                  <a:gd name="T32" fmla="*/ 48 w 78"/>
                  <a:gd name="T33" fmla="*/ 53 h 116"/>
                  <a:gd name="T34" fmla="*/ 41 w 78"/>
                  <a:gd name="T35" fmla="*/ 49 h 116"/>
                  <a:gd name="T36" fmla="*/ 33 w 78"/>
                  <a:gd name="T37" fmla="*/ 53 h 116"/>
                  <a:gd name="T38" fmla="*/ 22 w 78"/>
                  <a:gd name="T39" fmla="*/ 60 h 116"/>
                  <a:gd name="T40" fmla="*/ 22 w 78"/>
                  <a:gd name="T41" fmla="*/ 105 h 116"/>
                  <a:gd name="T42" fmla="*/ 26 w 78"/>
                  <a:gd name="T43" fmla="*/ 112 h 116"/>
                  <a:gd name="T44" fmla="*/ 29 w 78"/>
                  <a:gd name="T45" fmla="*/ 112 h 116"/>
                  <a:gd name="T46" fmla="*/ 33 w 78"/>
                  <a:gd name="T47" fmla="*/ 116 h 116"/>
                  <a:gd name="T48" fmla="*/ 0 w 78"/>
                  <a:gd name="T49" fmla="*/ 112 h 116"/>
                  <a:gd name="T50" fmla="*/ 7 w 78"/>
                  <a:gd name="T51" fmla="*/ 112 h 116"/>
                  <a:gd name="T52" fmla="*/ 7 w 78"/>
                  <a:gd name="T53" fmla="*/ 109 h 116"/>
                  <a:gd name="T54" fmla="*/ 11 w 78"/>
                  <a:gd name="T55" fmla="*/ 97 h 116"/>
                  <a:gd name="T56" fmla="*/ 11 w 78"/>
                  <a:gd name="T57" fmla="*/ 23 h 116"/>
                  <a:gd name="T58" fmla="*/ 7 w 78"/>
                  <a:gd name="T59" fmla="*/ 12 h 116"/>
                  <a:gd name="T60" fmla="*/ 7 w 78"/>
                  <a:gd name="T61" fmla="*/ 12 h 116"/>
                  <a:gd name="T62" fmla="*/ 3 w 78"/>
                  <a:gd name="T63" fmla="*/ 12 h 116"/>
                  <a:gd name="T64" fmla="*/ 0 w 78"/>
                  <a:gd name="T65" fmla="*/ 12 h 116"/>
                  <a:gd name="T66" fmla="*/ 22 w 78"/>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6"/>
                  <a:gd name="T104" fmla="*/ 78 w 7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6">
                    <a:moveTo>
                      <a:pt x="22" y="0"/>
                    </a:moveTo>
                    <a:lnTo>
                      <a:pt x="22" y="56"/>
                    </a:lnTo>
                    <a:lnTo>
                      <a:pt x="33" y="49"/>
                    </a:lnTo>
                    <a:lnTo>
                      <a:pt x="37" y="41"/>
                    </a:lnTo>
                    <a:lnTo>
                      <a:pt x="44" y="41"/>
                    </a:lnTo>
                    <a:lnTo>
                      <a:pt x="48" y="41"/>
                    </a:lnTo>
                    <a:lnTo>
                      <a:pt x="56" y="41"/>
                    </a:lnTo>
                    <a:lnTo>
                      <a:pt x="59" y="45"/>
                    </a:lnTo>
                    <a:lnTo>
                      <a:pt x="63" y="49"/>
                    </a:lnTo>
                    <a:lnTo>
                      <a:pt x="67" y="53"/>
                    </a:lnTo>
                    <a:lnTo>
                      <a:pt x="67" y="60"/>
                    </a:lnTo>
                    <a:lnTo>
                      <a:pt x="67" y="71"/>
                    </a:lnTo>
                    <a:lnTo>
                      <a:pt x="67" y="97"/>
                    </a:lnTo>
                    <a:lnTo>
                      <a:pt x="67" y="105"/>
                    </a:lnTo>
                    <a:lnTo>
                      <a:pt x="70" y="109"/>
                    </a:lnTo>
                    <a:lnTo>
                      <a:pt x="70" y="112"/>
                    </a:lnTo>
                    <a:lnTo>
                      <a:pt x="74" y="112"/>
                    </a:lnTo>
                    <a:lnTo>
                      <a:pt x="78" y="112"/>
                    </a:lnTo>
                    <a:lnTo>
                      <a:pt x="78" y="116"/>
                    </a:lnTo>
                    <a:lnTo>
                      <a:pt x="44" y="116"/>
                    </a:lnTo>
                    <a:lnTo>
                      <a:pt x="44" y="112"/>
                    </a:lnTo>
                    <a:lnTo>
                      <a:pt x="48" y="112"/>
                    </a:lnTo>
                    <a:lnTo>
                      <a:pt x="52" y="112"/>
                    </a:lnTo>
                    <a:lnTo>
                      <a:pt x="52" y="109"/>
                    </a:lnTo>
                    <a:lnTo>
                      <a:pt x="56" y="105"/>
                    </a:lnTo>
                    <a:lnTo>
                      <a:pt x="56" y="97"/>
                    </a:lnTo>
                    <a:lnTo>
                      <a:pt x="56" y="75"/>
                    </a:lnTo>
                    <a:lnTo>
                      <a:pt x="56" y="64"/>
                    </a:lnTo>
                    <a:lnTo>
                      <a:pt x="52" y="56"/>
                    </a:lnTo>
                    <a:lnTo>
                      <a:pt x="48" y="53"/>
                    </a:lnTo>
                    <a:lnTo>
                      <a:pt x="44" y="53"/>
                    </a:lnTo>
                    <a:lnTo>
                      <a:pt x="41" y="49"/>
                    </a:lnTo>
                    <a:lnTo>
                      <a:pt x="37" y="53"/>
                    </a:lnTo>
                    <a:lnTo>
                      <a:pt x="33" y="53"/>
                    </a:lnTo>
                    <a:lnTo>
                      <a:pt x="29" y="56"/>
                    </a:lnTo>
                    <a:lnTo>
                      <a:pt x="22" y="60"/>
                    </a:lnTo>
                    <a:lnTo>
                      <a:pt x="22" y="97"/>
                    </a:lnTo>
                    <a:lnTo>
                      <a:pt x="22" y="105"/>
                    </a:lnTo>
                    <a:lnTo>
                      <a:pt x="26" y="109"/>
                    </a:lnTo>
                    <a:lnTo>
                      <a:pt x="26" y="112"/>
                    </a:lnTo>
                    <a:lnTo>
                      <a:pt x="29" y="112"/>
                    </a:lnTo>
                    <a:lnTo>
                      <a:pt x="33" y="112"/>
                    </a:lnTo>
                    <a:lnTo>
                      <a:pt x="33" y="116"/>
                    </a:lnTo>
                    <a:lnTo>
                      <a:pt x="0" y="116"/>
                    </a:lnTo>
                    <a:lnTo>
                      <a:pt x="0" y="112"/>
                    </a:lnTo>
                    <a:lnTo>
                      <a:pt x="3" y="112"/>
                    </a:lnTo>
                    <a:lnTo>
                      <a:pt x="7" y="112"/>
                    </a:lnTo>
                    <a:lnTo>
                      <a:pt x="7" y="109"/>
                    </a:lnTo>
                    <a:lnTo>
                      <a:pt x="11" y="105"/>
                    </a:lnTo>
                    <a:lnTo>
                      <a:pt x="11" y="97"/>
                    </a:lnTo>
                    <a:lnTo>
                      <a:pt x="11" y="30"/>
                    </a:lnTo>
                    <a:lnTo>
                      <a:pt x="11" y="23"/>
                    </a:lnTo>
                    <a:lnTo>
                      <a:pt x="11" y="15"/>
                    </a:lnTo>
                    <a:lnTo>
                      <a:pt x="7" y="12"/>
                    </a:lnTo>
                    <a:lnTo>
                      <a:pt x="3" y="12"/>
                    </a:lnTo>
                    <a:lnTo>
                      <a:pt x="0" y="12"/>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3125" name="Freeform 56"/>
              <p:cNvSpPr>
                <a:spLocks noEditPoints="1"/>
              </p:cNvSpPr>
              <p:nvPr/>
            </p:nvSpPr>
            <p:spPr bwMode="auto">
              <a:xfrm>
                <a:off x="3101" y="1329"/>
                <a:ext cx="60" cy="75"/>
              </a:xfrm>
              <a:custGeom>
                <a:avLst/>
                <a:gdLst>
                  <a:gd name="T0" fmla="*/ 12 w 60"/>
                  <a:gd name="T1" fmla="*/ 27 h 75"/>
                  <a:gd name="T2" fmla="*/ 15 w 60"/>
                  <a:gd name="T3" fmla="*/ 41 h 75"/>
                  <a:gd name="T4" fmla="*/ 19 w 60"/>
                  <a:gd name="T5" fmla="*/ 53 h 75"/>
                  <a:gd name="T6" fmla="*/ 26 w 60"/>
                  <a:gd name="T7" fmla="*/ 60 h 75"/>
                  <a:gd name="T8" fmla="*/ 38 w 60"/>
                  <a:gd name="T9" fmla="*/ 64 h 75"/>
                  <a:gd name="T10" fmla="*/ 45 w 60"/>
                  <a:gd name="T11" fmla="*/ 60 h 75"/>
                  <a:gd name="T12" fmla="*/ 49 w 60"/>
                  <a:gd name="T13" fmla="*/ 60 h 75"/>
                  <a:gd name="T14" fmla="*/ 56 w 60"/>
                  <a:gd name="T15" fmla="*/ 53 h 75"/>
                  <a:gd name="T16" fmla="*/ 60 w 60"/>
                  <a:gd name="T17" fmla="*/ 45 h 75"/>
                  <a:gd name="T18" fmla="*/ 60 w 60"/>
                  <a:gd name="T19" fmla="*/ 45 h 75"/>
                  <a:gd name="T20" fmla="*/ 56 w 60"/>
                  <a:gd name="T21" fmla="*/ 56 h 75"/>
                  <a:gd name="T22" fmla="*/ 53 w 60"/>
                  <a:gd name="T23" fmla="*/ 68 h 75"/>
                  <a:gd name="T24" fmla="*/ 41 w 60"/>
                  <a:gd name="T25" fmla="*/ 75 h 75"/>
                  <a:gd name="T26" fmla="*/ 30 w 60"/>
                  <a:gd name="T27" fmla="*/ 75 h 75"/>
                  <a:gd name="T28" fmla="*/ 19 w 60"/>
                  <a:gd name="T29" fmla="*/ 75 h 75"/>
                  <a:gd name="T30" fmla="*/ 8 w 60"/>
                  <a:gd name="T31" fmla="*/ 68 h 75"/>
                  <a:gd name="T32" fmla="*/ 4 w 60"/>
                  <a:gd name="T33" fmla="*/ 60 h 75"/>
                  <a:gd name="T34" fmla="*/ 0 w 60"/>
                  <a:gd name="T35" fmla="*/ 49 h 75"/>
                  <a:gd name="T36" fmla="*/ 0 w 60"/>
                  <a:gd name="T37" fmla="*/ 38 h 75"/>
                  <a:gd name="T38" fmla="*/ 0 w 60"/>
                  <a:gd name="T39" fmla="*/ 27 h 75"/>
                  <a:gd name="T40" fmla="*/ 4 w 60"/>
                  <a:gd name="T41" fmla="*/ 19 h 75"/>
                  <a:gd name="T42" fmla="*/ 8 w 60"/>
                  <a:gd name="T43" fmla="*/ 12 h 75"/>
                  <a:gd name="T44" fmla="*/ 15 w 60"/>
                  <a:gd name="T45" fmla="*/ 4 h 75"/>
                  <a:gd name="T46" fmla="*/ 23 w 60"/>
                  <a:gd name="T47" fmla="*/ 0 h 75"/>
                  <a:gd name="T48" fmla="*/ 34 w 60"/>
                  <a:gd name="T49" fmla="*/ 0 h 75"/>
                  <a:gd name="T50" fmla="*/ 45 w 60"/>
                  <a:gd name="T51" fmla="*/ 0 h 75"/>
                  <a:gd name="T52" fmla="*/ 53 w 60"/>
                  <a:gd name="T53" fmla="*/ 8 h 75"/>
                  <a:gd name="T54" fmla="*/ 60 w 60"/>
                  <a:gd name="T55" fmla="*/ 15 h 75"/>
                  <a:gd name="T56" fmla="*/ 60 w 60"/>
                  <a:gd name="T57" fmla="*/ 27 h 75"/>
                  <a:gd name="T58" fmla="*/ 12 w 60"/>
                  <a:gd name="T59" fmla="*/ 27 h 75"/>
                  <a:gd name="T60" fmla="*/ 12 w 60"/>
                  <a:gd name="T61" fmla="*/ 23 h 75"/>
                  <a:gd name="T62" fmla="*/ 45 w 60"/>
                  <a:gd name="T63" fmla="*/ 23 h 75"/>
                  <a:gd name="T64" fmla="*/ 45 w 60"/>
                  <a:gd name="T65" fmla="*/ 19 h 75"/>
                  <a:gd name="T66" fmla="*/ 41 w 60"/>
                  <a:gd name="T67" fmla="*/ 15 h 75"/>
                  <a:gd name="T68" fmla="*/ 41 w 60"/>
                  <a:gd name="T69" fmla="*/ 12 h 75"/>
                  <a:gd name="T70" fmla="*/ 38 w 60"/>
                  <a:gd name="T71" fmla="*/ 8 h 75"/>
                  <a:gd name="T72" fmla="*/ 34 w 60"/>
                  <a:gd name="T73" fmla="*/ 4 h 75"/>
                  <a:gd name="T74" fmla="*/ 30 w 60"/>
                  <a:gd name="T75" fmla="*/ 4 h 75"/>
                  <a:gd name="T76" fmla="*/ 23 w 60"/>
                  <a:gd name="T77" fmla="*/ 4 h 75"/>
                  <a:gd name="T78" fmla="*/ 19 w 60"/>
                  <a:gd name="T79" fmla="*/ 8 h 75"/>
                  <a:gd name="T80" fmla="*/ 15 w 60"/>
                  <a:gd name="T81" fmla="*/ 15 h 75"/>
                  <a:gd name="T82" fmla="*/ 12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2" y="27"/>
                    </a:moveTo>
                    <a:lnTo>
                      <a:pt x="15" y="41"/>
                    </a:lnTo>
                    <a:lnTo>
                      <a:pt x="19" y="53"/>
                    </a:lnTo>
                    <a:lnTo>
                      <a:pt x="26" y="60"/>
                    </a:lnTo>
                    <a:lnTo>
                      <a:pt x="38" y="64"/>
                    </a:lnTo>
                    <a:lnTo>
                      <a:pt x="45" y="60"/>
                    </a:lnTo>
                    <a:lnTo>
                      <a:pt x="49" y="60"/>
                    </a:lnTo>
                    <a:lnTo>
                      <a:pt x="56" y="53"/>
                    </a:lnTo>
                    <a:lnTo>
                      <a:pt x="60" y="45"/>
                    </a:lnTo>
                    <a:lnTo>
                      <a:pt x="56" y="56"/>
                    </a:lnTo>
                    <a:lnTo>
                      <a:pt x="53" y="68"/>
                    </a:lnTo>
                    <a:lnTo>
                      <a:pt x="41" y="75"/>
                    </a:lnTo>
                    <a:lnTo>
                      <a:pt x="30" y="75"/>
                    </a:lnTo>
                    <a:lnTo>
                      <a:pt x="19" y="75"/>
                    </a:lnTo>
                    <a:lnTo>
                      <a:pt x="8" y="68"/>
                    </a:lnTo>
                    <a:lnTo>
                      <a:pt x="4" y="60"/>
                    </a:lnTo>
                    <a:lnTo>
                      <a:pt x="0" y="49"/>
                    </a:lnTo>
                    <a:lnTo>
                      <a:pt x="0" y="38"/>
                    </a:lnTo>
                    <a:lnTo>
                      <a:pt x="0" y="27"/>
                    </a:lnTo>
                    <a:lnTo>
                      <a:pt x="4" y="19"/>
                    </a:lnTo>
                    <a:lnTo>
                      <a:pt x="8" y="12"/>
                    </a:lnTo>
                    <a:lnTo>
                      <a:pt x="15" y="4"/>
                    </a:lnTo>
                    <a:lnTo>
                      <a:pt x="23" y="0"/>
                    </a:lnTo>
                    <a:lnTo>
                      <a:pt x="34" y="0"/>
                    </a:lnTo>
                    <a:lnTo>
                      <a:pt x="45" y="0"/>
                    </a:lnTo>
                    <a:lnTo>
                      <a:pt x="53" y="8"/>
                    </a:lnTo>
                    <a:lnTo>
                      <a:pt x="60" y="15"/>
                    </a:lnTo>
                    <a:lnTo>
                      <a:pt x="60" y="27"/>
                    </a:lnTo>
                    <a:lnTo>
                      <a:pt x="12" y="27"/>
                    </a:lnTo>
                    <a:close/>
                    <a:moveTo>
                      <a:pt x="12" y="23"/>
                    </a:moveTo>
                    <a:lnTo>
                      <a:pt x="45" y="23"/>
                    </a:lnTo>
                    <a:lnTo>
                      <a:pt x="45" y="19"/>
                    </a:lnTo>
                    <a:lnTo>
                      <a:pt x="41" y="15"/>
                    </a:lnTo>
                    <a:lnTo>
                      <a:pt x="41" y="12"/>
                    </a:lnTo>
                    <a:lnTo>
                      <a:pt x="38" y="8"/>
                    </a:lnTo>
                    <a:lnTo>
                      <a:pt x="34" y="4"/>
                    </a:lnTo>
                    <a:lnTo>
                      <a:pt x="30" y="4"/>
                    </a:lnTo>
                    <a:lnTo>
                      <a:pt x="23" y="4"/>
                    </a:lnTo>
                    <a:lnTo>
                      <a:pt x="19" y="8"/>
                    </a:lnTo>
                    <a:lnTo>
                      <a:pt x="15" y="15"/>
                    </a:lnTo>
                    <a:lnTo>
                      <a:pt x="12" y="23"/>
                    </a:lnTo>
                    <a:close/>
                  </a:path>
                </a:pathLst>
              </a:custGeom>
              <a:solidFill>
                <a:srgbClr val="000000"/>
              </a:solidFill>
              <a:ln w="0">
                <a:solidFill>
                  <a:srgbClr val="000000"/>
                </a:solidFill>
                <a:round/>
                <a:headEnd/>
                <a:tailEnd/>
              </a:ln>
            </p:spPr>
            <p:txBody>
              <a:bodyPr/>
              <a:lstStyle/>
              <a:p>
                <a:endParaRPr lang="en-US"/>
              </a:p>
            </p:txBody>
          </p:sp>
          <p:sp>
            <p:nvSpPr>
              <p:cNvPr id="33126" name="Freeform 57"/>
              <p:cNvSpPr>
                <a:spLocks/>
              </p:cNvSpPr>
              <p:nvPr/>
            </p:nvSpPr>
            <p:spPr bwMode="auto">
              <a:xfrm>
                <a:off x="3221" y="1329"/>
                <a:ext cx="48" cy="75"/>
              </a:xfrm>
              <a:custGeom>
                <a:avLst/>
                <a:gdLst>
                  <a:gd name="T0" fmla="*/ 45 w 48"/>
                  <a:gd name="T1" fmla="*/ 0 h 75"/>
                  <a:gd name="T2" fmla="*/ 45 w 48"/>
                  <a:gd name="T3" fmla="*/ 27 h 75"/>
                  <a:gd name="T4" fmla="*/ 41 w 48"/>
                  <a:gd name="T5" fmla="*/ 27 h 75"/>
                  <a:gd name="T6" fmla="*/ 37 w 48"/>
                  <a:gd name="T7" fmla="*/ 15 h 75"/>
                  <a:gd name="T8" fmla="*/ 33 w 48"/>
                  <a:gd name="T9" fmla="*/ 8 h 75"/>
                  <a:gd name="T10" fmla="*/ 30 w 48"/>
                  <a:gd name="T11" fmla="*/ 4 h 75"/>
                  <a:gd name="T12" fmla="*/ 22 w 48"/>
                  <a:gd name="T13" fmla="*/ 4 h 75"/>
                  <a:gd name="T14" fmla="*/ 18 w 48"/>
                  <a:gd name="T15" fmla="*/ 4 h 75"/>
                  <a:gd name="T16" fmla="*/ 15 w 48"/>
                  <a:gd name="T17" fmla="*/ 8 h 75"/>
                  <a:gd name="T18" fmla="*/ 11 w 48"/>
                  <a:gd name="T19" fmla="*/ 12 h 75"/>
                  <a:gd name="T20" fmla="*/ 11 w 48"/>
                  <a:gd name="T21" fmla="*/ 15 h 75"/>
                  <a:gd name="T22" fmla="*/ 11 w 48"/>
                  <a:gd name="T23" fmla="*/ 19 h 75"/>
                  <a:gd name="T24" fmla="*/ 11 w 48"/>
                  <a:gd name="T25" fmla="*/ 23 h 75"/>
                  <a:gd name="T26" fmla="*/ 15 w 48"/>
                  <a:gd name="T27" fmla="*/ 23 h 75"/>
                  <a:gd name="T28" fmla="*/ 22 w 48"/>
                  <a:gd name="T29" fmla="*/ 27 h 75"/>
                  <a:gd name="T30" fmla="*/ 33 w 48"/>
                  <a:gd name="T31" fmla="*/ 34 h 75"/>
                  <a:gd name="T32" fmla="*/ 41 w 48"/>
                  <a:gd name="T33" fmla="*/ 38 h 75"/>
                  <a:gd name="T34" fmla="*/ 48 w 48"/>
                  <a:gd name="T35" fmla="*/ 45 h 75"/>
                  <a:gd name="T36" fmla="*/ 48 w 48"/>
                  <a:gd name="T37" fmla="*/ 53 h 75"/>
                  <a:gd name="T38" fmla="*/ 48 w 48"/>
                  <a:gd name="T39" fmla="*/ 64 h 75"/>
                  <a:gd name="T40" fmla="*/ 41 w 48"/>
                  <a:gd name="T41" fmla="*/ 71 h 75"/>
                  <a:gd name="T42" fmla="*/ 33 w 48"/>
                  <a:gd name="T43" fmla="*/ 75 h 75"/>
                  <a:gd name="T44" fmla="*/ 22 w 48"/>
                  <a:gd name="T45" fmla="*/ 75 h 75"/>
                  <a:gd name="T46" fmla="*/ 15 w 48"/>
                  <a:gd name="T47" fmla="*/ 75 h 75"/>
                  <a:gd name="T48" fmla="*/ 7 w 48"/>
                  <a:gd name="T49" fmla="*/ 75 h 75"/>
                  <a:gd name="T50" fmla="*/ 7 w 48"/>
                  <a:gd name="T51" fmla="*/ 71 h 75"/>
                  <a:gd name="T52" fmla="*/ 4 w 48"/>
                  <a:gd name="T53" fmla="*/ 71 h 75"/>
                  <a:gd name="T54" fmla="*/ 4 w 48"/>
                  <a:gd name="T55" fmla="*/ 75 h 75"/>
                  <a:gd name="T56" fmla="*/ 0 w 48"/>
                  <a:gd name="T57" fmla="*/ 75 h 75"/>
                  <a:gd name="T58" fmla="*/ 0 w 48"/>
                  <a:gd name="T59" fmla="*/ 75 h 75"/>
                  <a:gd name="T60" fmla="*/ 0 w 48"/>
                  <a:gd name="T61" fmla="*/ 49 h 75"/>
                  <a:gd name="T62" fmla="*/ 0 w 48"/>
                  <a:gd name="T63" fmla="*/ 49 h 75"/>
                  <a:gd name="T64" fmla="*/ 4 w 48"/>
                  <a:gd name="T65" fmla="*/ 60 h 75"/>
                  <a:gd name="T66" fmla="*/ 11 w 48"/>
                  <a:gd name="T67" fmla="*/ 68 h 75"/>
                  <a:gd name="T68" fmla="*/ 15 w 48"/>
                  <a:gd name="T69" fmla="*/ 71 h 75"/>
                  <a:gd name="T70" fmla="*/ 22 w 48"/>
                  <a:gd name="T71" fmla="*/ 71 h 75"/>
                  <a:gd name="T72" fmla="*/ 30 w 48"/>
                  <a:gd name="T73" fmla="*/ 71 h 75"/>
                  <a:gd name="T74" fmla="*/ 33 w 48"/>
                  <a:gd name="T75" fmla="*/ 68 h 75"/>
                  <a:gd name="T76" fmla="*/ 37 w 48"/>
                  <a:gd name="T77" fmla="*/ 64 h 75"/>
                  <a:gd name="T78" fmla="*/ 37 w 48"/>
                  <a:gd name="T79" fmla="*/ 60 h 75"/>
                  <a:gd name="T80" fmla="*/ 37 w 48"/>
                  <a:gd name="T81" fmla="*/ 56 h 75"/>
                  <a:gd name="T82" fmla="*/ 33 w 48"/>
                  <a:gd name="T83" fmla="*/ 49 h 75"/>
                  <a:gd name="T84" fmla="*/ 26 w 48"/>
                  <a:gd name="T85" fmla="*/ 45 h 75"/>
                  <a:gd name="T86" fmla="*/ 18 w 48"/>
                  <a:gd name="T87" fmla="*/ 41 h 75"/>
                  <a:gd name="T88" fmla="*/ 7 w 48"/>
                  <a:gd name="T89" fmla="*/ 38 h 75"/>
                  <a:gd name="T90" fmla="*/ 4 w 48"/>
                  <a:gd name="T91" fmla="*/ 30 h 75"/>
                  <a:gd name="T92" fmla="*/ 0 w 48"/>
                  <a:gd name="T93" fmla="*/ 27 h 75"/>
                  <a:gd name="T94" fmla="*/ 0 w 48"/>
                  <a:gd name="T95" fmla="*/ 19 h 75"/>
                  <a:gd name="T96" fmla="*/ 0 w 48"/>
                  <a:gd name="T97" fmla="*/ 12 h 75"/>
                  <a:gd name="T98" fmla="*/ 7 w 48"/>
                  <a:gd name="T99" fmla="*/ 4 h 75"/>
                  <a:gd name="T100" fmla="*/ 11 w 48"/>
                  <a:gd name="T101" fmla="*/ 0 h 75"/>
                  <a:gd name="T102" fmla="*/ 22 w 48"/>
                  <a:gd name="T103" fmla="*/ 0 h 75"/>
                  <a:gd name="T104" fmla="*/ 26 w 48"/>
                  <a:gd name="T105" fmla="*/ 0 h 75"/>
                  <a:gd name="T106" fmla="*/ 33 w 48"/>
                  <a:gd name="T107" fmla="*/ 0 h 75"/>
                  <a:gd name="T108" fmla="*/ 37 w 48"/>
                  <a:gd name="T109" fmla="*/ 4 h 75"/>
                  <a:gd name="T110" fmla="*/ 37 w 48"/>
                  <a:gd name="T111" fmla="*/ 4 h 75"/>
                  <a:gd name="T112" fmla="*/ 41 w 48"/>
                  <a:gd name="T113" fmla="*/ 4 h 75"/>
                  <a:gd name="T114" fmla="*/ 41 w 48"/>
                  <a:gd name="T115" fmla="*/ 0 h 75"/>
                  <a:gd name="T116" fmla="*/ 41 w 48"/>
                  <a:gd name="T117" fmla="*/ 0 h 75"/>
                  <a:gd name="T118" fmla="*/ 41 w 48"/>
                  <a:gd name="T119" fmla="*/ 0 h 75"/>
                  <a:gd name="T120" fmla="*/ 45 w 48"/>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5"/>
                  <a:gd name="T185" fmla="*/ 48 w 48"/>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5">
                    <a:moveTo>
                      <a:pt x="45" y="0"/>
                    </a:moveTo>
                    <a:lnTo>
                      <a:pt x="45" y="27"/>
                    </a:lnTo>
                    <a:lnTo>
                      <a:pt x="41" y="27"/>
                    </a:lnTo>
                    <a:lnTo>
                      <a:pt x="37" y="15"/>
                    </a:lnTo>
                    <a:lnTo>
                      <a:pt x="33" y="8"/>
                    </a:lnTo>
                    <a:lnTo>
                      <a:pt x="30" y="4"/>
                    </a:lnTo>
                    <a:lnTo>
                      <a:pt x="22" y="4"/>
                    </a:lnTo>
                    <a:lnTo>
                      <a:pt x="18" y="4"/>
                    </a:lnTo>
                    <a:lnTo>
                      <a:pt x="15" y="8"/>
                    </a:lnTo>
                    <a:lnTo>
                      <a:pt x="11" y="12"/>
                    </a:lnTo>
                    <a:lnTo>
                      <a:pt x="11" y="15"/>
                    </a:lnTo>
                    <a:lnTo>
                      <a:pt x="11" y="19"/>
                    </a:lnTo>
                    <a:lnTo>
                      <a:pt x="11" y="23"/>
                    </a:lnTo>
                    <a:lnTo>
                      <a:pt x="15" y="23"/>
                    </a:lnTo>
                    <a:lnTo>
                      <a:pt x="22" y="27"/>
                    </a:lnTo>
                    <a:lnTo>
                      <a:pt x="33" y="34"/>
                    </a:lnTo>
                    <a:lnTo>
                      <a:pt x="41" y="38"/>
                    </a:lnTo>
                    <a:lnTo>
                      <a:pt x="48" y="45"/>
                    </a:lnTo>
                    <a:lnTo>
                      <a:pt x="48" y="53"/>
                    </a:lnTo>
                    <a:lnTo>
                      <a:pt x="48" y="64"/>
                    </a:lnTo>
                    <a:lnTo>
                      <a:pt x="41" y="71"/>
                    </a:lnTo>
                    <a:lnTo>
                      <a:pt x="33" y="75"/>
                    </a:lnTo>
                    <a:lnTo>
                      <a:pt x="22" y="75"/>
                    </a:lnTo>
                    <a:lnTo>
                      <a:pt x="15" y="75"/>
                    </a:lnTo>
                    <a:lnTo>
                      <a:pt x="7" y="75"/>
                    </a:lnTo>
                    <a:lnTo>
                      <a:pt x="7" y="71"/>
                    </a:lnTo>
                    <a:lnTo>
                      <a:pt x="4" y="71"/>
                    </a:lnTo>
                    <a:lnTo>
                      <a:pt x="4" y="75"/>
                    </a:lnTo>
                    <a:lnTo>
                      <a:pt x="0" y="75"/>
                    </a:lnTo>
                    <a:lnTo>
                      <a:pt x="0" y="49"/>
                    </a:lnTo>
                    <a:lnTo>
                      <a:pt x="4" y="60"/>
                    </a:lnTo>
                    <a:lnTo>
                      <a:pt x="11" y="68"/>
                    </a:lnTo>
                    <a:lnTo>
                      <a:pt x="15" y="71"/>
                    </a:lnTo>
                    <a:lnTo>
                      <a:pt x="22" y="71"/>
                    </a:lnTo>
                    <a:lnTo>
                      <a:pt x="30" y="71"/>
                    </a:lnTo>
                    <a:lnTo>
                      <a:pt x="33" y="68"/>
                    </a:lnTo>
                    <a:lnTo>
                      <a:pt x="37" y="64"/>
                    </a:lnTo>
                    <a:lnTo>
                      <a:pt x="37" y="60"/>
                    </a:lnTo>
                    <a:lnTo>
                      <a:pt x="37" y="56"/>
                    </a:lnTo>
                    <a:lnTo>
                      <a:pt x="33" y="49"/>
                    </a:lnTo>
                    <a:lnTo>
                      <a:pt x="26" y="45"/>
                    </a:lnTo>
                    <a:lnTo>
                      <a:pt x="18" y="41"/>
                    </a:lnTo>
                    <a:lnTo>
                      <a:pt x="7" y="38"/>
                    </a:lnTo>
                    <a:lnTo>
                      <a:pt x="4" y="30"/>
                    </a:lnTo>
                    <a:lnTo>
                      <a:pt x="0" y="27"/>
                    </a:lnTo>
                    <a:lnTo>
                      <a:pt x="0" y="19"/>
                    </a:lnTo>
                    <a:lnTo>
                      <a:pt x="0" y="12"/>
                    </a:lnTo>
                    <a:lnTo>
                      <a:pt x="7" y="4"/>
                    </a:lnTo>
                    <a:lnTo>
                      <a:pt x="11" y="0"/>
                    </a:lnTo>
                    <a:lnTo>
                      <a:pt x="22" y="0"/>
                    </a:lnTo>
                    <a:lnTo>
                      <a:pt x="26" y="0"/>
                    </a:lnTo>
                    <a:lnTo>
                      <a:pt x="33" y="0"/>
                    </a:lnTo>
                    <a:lnTo>
                      <a:pt x="37" y="4"/>
                    </a:lnTo>
                    <a:lnTo>
                      <a:pt x="41" y="4"/>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33127" name="Freeform 58"/>
              <p:cNvSpPr>
                <a:spLocks noEditPoints="1"/>
              </p:cNvSpPr>
              <p:nvPr/>
            </p:nvSpPr>
            <p:spPr bwMode="auto">
              <a:xfrm>
                <a:off x="3281" y="1329"/>
                <a:ext cx="70" cy="75"/>
              </a:xfrm>
              <a:custGeom>
                <a:avLst/>
                <a:gdLst>
                  <a:gd name="T0" fmla="*/ 33 w 70"/>
                  <a:gd name="T1" fmla="*/ 0 h 75"/>
                  <a:gd name="T2" fmla="*/ 44 w 70"/>
                  <a:gd name="T3" fmla="*/ 0 h 75"/>
                  <a:gd name="T4" fmla="*/ 52 w 70"/>
                  <a:gd name="T5" fmla="*/ 4 h 75"/>
                  <a:gd name="T6" fmla="*/ 59 w 70"/>
                  <a:gd name="T7" fmla="*/ 12 h 75"/>
                  <a:gd name="T8" fmla="*/ 67 w 70"/>
                  <a:gd name="T9" fmla="*/ 23 h 75"/>
                  <a:gd name="T10" fmla="*/ 70 w 70"/>
                  <a:gd name="T11" fmla="*/ 38 h 75"/>
                  <a:gd name="T12" fmla="*/ 67 w 70"/>
                  <a:gd name="T13" fmla="*/ 45 h 75"/>
                  <a:gd name="T14" fmla="*/ 63 w 70"/>
                  <a:gd name="T15" fmla="*/ 56 h 75"/>
                  <a:gd name="T16" fmla="*/ 59 w 70"/>
                  <a:gd name="T17" fmla="*/ 64 h 75"/>
                  <a:gd name="T18" fmla="*/ 52 w 70"/>
                  <a:gd name="T19" fmla="*/ 71 h 75"/>
                  <a:gd name="T20" fmla="*/ 44 w 70"/>
                  <a:gd name="T21" fmla="*/ 75 h 75"/>
                  <a:gd name="T22" fmla="*/ 33 w 70"/>
                  <a:gd name="T23" fmla="*/ 75 h 75"/>
                  <a:gd name="T24" fmla="*/ 22 w 70"/>
                  <a:gd name="T25" fmla="*/ 75 h 75"/>
                  <a:gd name="T26" fmla="*/ 14 w 70"/>
                  <a:gd name="T27" fmla="*/ 71 h 75"/>
                  <a:gd name="T28" fmla="*/ 7 w 70"/>
                  <a:gd name="T29" fmla="*/ 64 h 75"/>
                  <a:gd name="T30" fmla="*/ 0 w 70"/>
                  <a:gd name="T31" fmla="*/ 53 h 75"/>
                  <a:gd name="T32" fmla="*/ 0 w 70"/>
                  <a:gd name="T33" fmla="*/ 38 h 75"/>
                  <a:gd name="T34" fmla="*/ 0 w 70"/>
                  <a:gd name="T35" fmla="*/ 30 h 75"/>
                  <a:gd name="T36" fmla="*/ 3 w 70"/>
                  <a:gd name="T37" fmla="*/ 19 h 75"/>
                  <a:gd name="T38" fmla="*/ 11 w 70"/>
                  <a:gd name="T39" fmla="*/ 12 h 75"/>
                  <a:gd name="T40" fmla="*/ 18 w 70"/>
                  <a:gd name="T41" fmla="*/ 4 h 75"/>
                  <a:gd name="T42" fmla="*/ 26 w 70"/>
                  <a:gd name="T43" fmla="*/ 0 h 75"/>
                  <a:gd name="T44" fmla="*/ 33 w 70"/>
                  <a:gd name="T45" fmla="*/ 0 h 75"/>
                  <a:gd name="T46" fmla="*/ 33 w 70"/>
                  <a:gd name="T47" fmla="*/ 4 h 75"/>
                  <a:gd name="T48" fmla="*/ 26 w 70"/>
                  <a:gd name="T49" fmla="*/ 4 h 75"/>
                  <a:gd name="T50" fmla="*/ 22 w 70"/>
                  <a:gd name="T51" fmla="*/ 8 h 75"/>
                  <a:gd name="T52" fmla="*/ 18 w 70"/>
                  <a:gd name="T53" fmla="*/ 12 h 75"/>
                  <a:gd name="T54" fmla="*/ 14 w 70"/>
                  <a:gd name="T55" fmla="*/ 15 h 75"/>
                  <a:gd name="T56" fmla="*/ 14 w 70"/>
                  <a:gd name="T57" fmla="*/ 23 h 75"/>
                  <a:gd name="T58" fmla="*/ 11 w 70"/>
                  <a:gd name="T59" fmla="*/ 30 h 75"/>
                  <a:gd name="T60" fmla="*/ 14 w 70"/>
                  <a:gd name="T61" fmla="*/ 45 h 75"/>
                  <a:gd name="T62" fmla="*/ 18 w 70"/>
                  <a:gd name="T63" fmla="*/ 60 h 75"/>
                  <a:gd name="T64" fmla="*/ 26 w 70"/>
                  <a:gd name="T65" fmla="*/ 68 h 75"/>
                  <a:gd name="T66" fmla="*/ 29 w 70"/>
                  <a:gd name="T67" fmla="*/ 71 h 75"/>
                  <a:gd name="T68" fmla="*/ 37 w 70"/>
                  <a:gd name="T69" fmla="*/ 71 h 75"/>
                  <a:gd name="T70" fmla="*/ 44 w 70"/>
                  <a:gd name="T71" fmla="*/ 68 h 75"/>
                  <a:gd name="T72" fmla="*/ 48 w 70"/>
                  <a:gd name="T73" fmla="*/ 64 h 75"/>
                  <a:gd name="T74" fmla="*/ 56 w 70"/>
                  <a:gd name="T75" fmla="*/ 56 h 75"/>
                  <a:gd name="T76" fmla="*/ 56 w 70"/>
                  <a:gd name="T77" fmla="*/ 41 h 75"/>
                  <a:gd name="T78" fmla="*/ 56 w 70"/>
                  <a:gd name="T79" fmla="*/ 30 h 75"/>
                  <a:gd name="T80" fmla="*/ 52 w 70"/>
                  <a:gd name="T81" fmla="*/ 19 h 75"/>
                  <a:gd name="T82" fmla="*/ 48 w 70"/>
                  <a:gd name="T83" fmla="*/ 12 h 75"/>
                  <a:gd name="T84" fmla="*/ 41 w 70"/>
                  <a:gd name="T85" fmla="*/ 8 h 75"/>
                  <a:gd name="T86" fmla="*/ 33 w 70"/>
                  <a:gd name="T87" fmla="*/ 4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0"/>
                  <a:gd name="T133" fmla="*/ 0 h 75"/>
                  <a:gd name="T134" fmla="*/ 70 w 70"/>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0" h="75">
                    <a:moveTo>
                      <a:pt x="33" y="0"/>
                    </a:moveTo>
                    <a:lnTo>
                      <a:pt x="44" y="0"/>
                    </a:lnTo>
                    <a:lnTo>
                      <a:pt x="52" y="4"/>
                    </a:lnTo>
                    <a:lnTo>
                      <a:pt x="59" y="12"/>
                    </a:lnTo>
                    <a:lnTo>
                      <a:pt x="67" y="23"/>
                    </a:lnTo>
                    <a:lnTo>
                      <a:pt x="70" y="38"/>
                    </a:lnTo>
                    <a:lnTo>
                      <a:pt x="67" y="45"/>
                    </a:lnTo>
                    <a:lnTo>
                      <a:pt x="63" y="56"/>
                    </a:lnTo>
                    <a:lnTo>
                      <a:pt x="59" y="64"/>
                    </a:lnTo>
                    <a:lnTo>
                      <a:pt x="52" y="71"/>
                    </a:lnTo>
                    <a:lnTo>
                      <a:pt x="44" y="75"/>
                    </a:lnTo>
                    <a:lnTo>
                      <a:pt x="33" y="75"/>
                    </a:lnTo>
                    <a:lnTo>
                      <a:pt x="22" y="75"/>
                    </a:lnTo>
                    <a:lnTo>
                      <a:pt x="14" y="71"/>
                    </a:lnTo>
                    <a:lnTo>
                      <a:pt x="7" y="64"/>
                    </a:lnTo>
                    <a:lnTo>
                      <a:pt x="0" y="53"/>
                    </a:lnTo>
                    <a:lnTo>
                      <a:pt x="0" y="38"/>
                    </a:lnTo>
                    <a:lnTo>
                      <a:pt x="0" y="30"/>
                    </a:lnTo>
                    <a:lnTo>
                      <a:pt x="3" y="19"/>
                    </a:lnTo>
                    <a:lnTo>
                      <a:pt x="11" y="12"/>
                    </a:lnTo>
                    <a:lnTo>
                      <a:pt x="18" y="4"/>
                    </a:lnTo>
                    <a:lnTo>
                      <a:pt x="26" y="0"/>
                    </a:lnTo>
                    <a:lnTo>
                      <a:pt x="33" y="0"/>
                    </a:lnTo>
                    <a:close/>
                    <a:moveTo>
                      <a:pt x="33" y="4"/>
                    </a:moveTo>
                    <a:lnTo>
                      <a:pt x="26" y="4"/>
                    </a:lnTo>
                    <a:lnTo>
                      <a:pt x="22" y="8"/>
                    </a:lnTo>
                    <a:lnTo>
                      <a:pt x="18" y="12"/>
                    </a:lnTo>
                    <a:lnTo>
                      <a:pt x="14" y="15"/>
                    </a:lnTo>
                    <a:lnTo>
                      <a:pt x="14" y="23"/>
                    </a:lnTo>
                    <a:lnTo>
                      <a:pt x="11" y="30"/>
                    </a:lnTo>
                    <a:lnTo>
                      <a:pt x="14" y="45"/>
                    </a:lnTo>
                    <a:lnTo>
                      <a:pt x="18" y="60"/>
                    </a:lnTo>
                    <a:lnTo>
                      <a:pt x="26" y="68"/>
                    </a:lnTo>
                    <a:lnTo>
                      <a:pt x="29" y="71"/>
                    </a:lnTo>
                    <a:lnTo>
                      <a:pt x="37" y="71"/>
                    </a:lnTo>
                    <a:lnTo>
                      <a:pt x="44" y="68"/>
                    </a:lnTo>
                    <a:lnTo>
                      <a:pt x="48" y="64"/>
                    </a:lnTo>
                    <a:lnTo>
                      <a:pt x="56" y="56"/>
                    </a:lnTo>
                    <a:lnTo>
                      <a:pt x="56" y="41"/>
                    </a:lnTo>
                    <a:lnTo>
                      <a:pt x="56" y="30"/>
                    </a:lnTo>
                    <a:lnTo>
                      <a:pt x="52" y="19"/>
                    </a:lnTo>
                    <a:lnTo>
                      <a:pt x="48" y="12"/>
                    </a:lnTo>
                    <a:lnTo>
                      <a:pt x="41" y="8"/>
                    </a:lnTo>
                    <a:lnTo>
                      <a:pt x="33" y="4"/>
                    </a:lnTo>
                    <a:close/>
                  </a:path>
                </a:pathLst>
              </a:custGeom>
              <a:solidFill>
                <a:srgbClr val="000000"/>
              </a:solidFill>
              <a:ln w="0">
                <a:solidFill>
                  <a:srgbClr val="000000"/>
                </a:solidFill>
                <a:round/>
                <a:headEnd/>
                <a:tailEnd/>
              </a:ln>
            </p:spPr>
            <p:txBody>
              <a:bodyPr/>
              <a:lstStyle/>
              <a:p>
                <a:endParaRPr lang="en-US"/>
              </a:p>
            </p:txBody>
          </p:sp>
          <p:sp>
            <p:nvSpPr>
              <p:cNvPr id="33128" name="Freeform 59"/>
              <p:cNvSpPr>
                <a:spLocks/>
              </p:cNvSpPr>
              <p:nvPr/>
            </p:nvSpPr>
            <p:spPr bwMode="auto">
              <a:xfrm>
                <a:off x="3359" y="1329"/>
                <a:ext cx="78" cy="75"/>
              </a:xfrm>
              <a:custGeom>
                <a:avLst/>
                <a:gdLst>
                  <a:gd name="T0" fmla="*/ 67 w 78"/>
                  <a:gd name="T1" fmla="*/ 0 h 75"/>
                  <a:gd name="T2" fmla="*/ 67 w 78"/>
                  <a:gd name="T3" fmla="*/ 45 h 75"/>
                  <a:gd name="T4" fmla="*/ 67 w 78"/>
                  <a:gd name="T5" fmla="*/ 56 h 75"/>
                  <a:gd name="T6" fmla="*/ 67 w 78"/>
                  <a:gd name="T7" fmla="*/ 60 h 75"/>
                  <a:gd name="T8" fmla="*/ 67 w 78"/>
                  <a:gd name="T9" fmla="*/ 64 h 75"/>
                  <a:gd name="T10" fmla="*/ 71 w 78"/>
                  <a:gd name="T11" fmla="*/ 68 h 75"/>
                  <a:gd name="T12" fmla="*/ 71 w 78"/>
                  <a:gd name="T13" fmla="*/ 68 h 75"/>
                  <a:gd name="T14" fmla="*/ 71 w 78"/>
                  <a:gd name="T15" fmla="*/ 68 h 75"/>
                  <a:gd name="T16" fmla="*/ 75 w 78"/>
                  <a:gd name="T17" fmla="*/ 68 h 75"/>
                  <a:gd name="T18" fmla="*/ 78 w 78"/>
                  <a:gd name="T19" fmla="*/ 68 h 75"/>
                  <a:gd name="T20" fmla="*/ 78 w 78"/>
                  <a:gd name="T21" fmla="*/ 68 h 75"/>
                  <a:gd name="T22" fmla="*/ 56 w 78"/>
                  <a:gd name="T23" fmla="*/ 75 h 75"/>
                  <a:gd name="T24" fmla="*/ 52 w 78"/>
                  <a:gd name="T25" fmla="*/ 75 h 75"/>
                  <a:gd name="T26" fmla="*/ 52 w 78"/>
                  <a:gd name="T27" fmla="*/ 60 h 75"/>
                  <a:gd name="T28" fmla="*/ 45 w 78"/>
                  <a:gd name="T29" fmla="*/ 68 h 75"/>
                  <a:gd name="T30" fmla="*/ 37 w 78"/>
                  <a:gd name="T31" fmla="*/ 75 h 75"/>
                  <a:gd name="T32" fmla="*/ 34 w 78"/>
                  <a:gd name="T33" fmla="*/ 75 h 75"/>
                  <a:gd name="T34" fmla="*/ 30 w 78"/>
                  <a:gd name="T35" fmla="*/ 75 h 75"/>
                  <a:gd name="T36" fmla="*/ 22 w 78"/>
                  <a:gd name="T37" fmla="*/ 75 h 75"/>
                  <a:gd name="T38" fmla="*/ 19 w 78"/>
                  <a:gd name="T39" fmla="*/ 71 h 75"/>
                  <a:gd name="T40" fmla="*/ 15 w 78"/>
                  <a:gd name="T41" fmla="*/ 68 h 75"/>
                  <a:gd name="T42" fmla="*/ 11 w 78"/>
                  <a:gd name="T43" fmla="*/ 64 h 75"/>
                  <a:gd name="T44" fmla="*/ 11 w 78"/>
                  <a:gd name="T45" fmla="*/ 56 h 75"/>
                  <a:gd name="T46" fmla="*/ 11 w 78"/>
                  <a:gd name="T47" fmla="*/ 49 h 75"/>
                  <a:gd name="T48" fmla="*/ 11 w 78"/>
                  <a:gd name="T49" fmla="*/ 15 h 75"/>
                  <a:gd name="T50" fmla="*/ 7 w 78"/>
                  <a:gd name="T51" fmla="*/ 12 h 75"/>
                  <a:gd name="T52" fmla="*/ 7 w 78"/>
                  <a:gd name="T53" fmla="*/ 8 h 75"/>
                  <a:gd name="T54" fmla="*/ 7 w 78"/>
                  <a:gd name="T55" fmla="*/ 4 h 75"/>
                  <a:gd name="T56" fmla="*/ 7 w 78"/>
                  <a:gd name="T57" fmla="*/ 4 h 75"/>
                  <a:gd name="T58" fmla="*/ 4 w 78"/>
                  <a:gd name="T59" fmla="*/ 4 h 75"/>
                  <a:gd name="T60" fmla="*/ 0 w 78"/>
                  <a:gd name="T61" fmla="*/ 4 h 75"/>
                  <a:gd name="T62" fmla="*/ 0 w 78"/>
                  <a:gd name="T63" fmla="*/ 0 h 75"/>
                  <a:gd name="T64" fmla="*/ 22 w 78"/>
                  <a:gd name="T65" fmla="*/ 0 h 75"/>
                  <a:gd name="T66" fmla="*/ 22 w 78"/>
                  <a:gd name="T67" fmla="*/ 49 h 75"/>
                  <a:gd name="T68" fmla="*/ 22 w 78"/>
                  <a:gd name="T69" fmla="*/ 56 h 75"/>
                  <a:gd name="T70" fmla="*/ 26 w 78"/>
                  <a:gd name="T71" fmla="*/ 64 h 75"/>
                  <a:gd name="T72" fmla="*/ 30 w 78"/>
                  <a:gd name="T73" fmla="*/ 64 h 75"/>
                  <a:gd name="T74" fmla="*/ 34 w 78"/>
                  <a:gd name="T75" fmla="*/ 68 h 75"/>
                  <a:gd name="T76" fmla="*/ 37 w 78"/>
                  <a:gd name="T77" fmla="*/ 64 h 75"/>
                  <a:gd name="T78" fmla="*/ 45 w 78"/>
                  <a:gd name="T79" fmla="*/ 64 h 75"/>
                  <a:gd name="T80" fmla="*/ 48 w 78"/>
                  <a:gd name="T81" fmla="*/ 60 h 75"/>
                  <a:gd name="T82" fmla="*/ 52 w 78"/>
                  <a:gd name="T83" fmla="*/ 56 h 75"/>
                  <a:gd name="T84" fmla="*/ 52 w 78"/>
                  <a:gd name="T85" fmla="*/ 15 h 75"/>
                  <a:gd name="T86" fmla="*/ 52 w 78"/>
                  <a:gd name="T87" fmla="*/ 8 h 75"/>
                  <a:gd name="T88" fmla="*/ 52 w 78"/>
                  <a:gd name="T89" fmla="*/ 4 h 75"/>
                  <a:gd name="T90" fmla="*/ 48 w 78"/>
                  <a:gd name="T91" fmla="*/ 4 h 75"/>
                  <a:gd name="T92" fmla="*/ 45 w 78"/>
                  <a:gd name="T93" fmla="*/ 4 h 75"/>
                  <a:gd name="T94" fmla="*/ 45 w 78"/>
                  <a:gd name="T95" fmla="*/ 0 h 75"/>
                  <a:gd name="T96" fmla="*/ 67 w 78"/>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8"/>
                  <a:gd name="T148" fmla="*/ 0 h 75"/>
                  <a:gd name="T149" fmla="*/ 78 w 78"/>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8" h="75">
                    <a:moveTo>
                      <a:pt x="67" y="0"/>
                    </a:moveTo>
                    <a:lnTo>
                      <a:pt x="67" y="45"/>
                    </a:lnTo>
                    <a:lnTo>
                      <a:pt x="67" y="56"/>
                    </a:lnTo>
                    <a:lnTo>
                      <a:pt x="67" y="60"/>
                    </a:lnTo>
                    <a:lnTo>
                      <a:pt x="67" y="64"/>
                    </a:lnTo>
                    <a:lnTo>
                      <a:pt x="71" y="68"/>
                    </a:lnTo>
                    <a:lnTo>
                      <a:pt x="75" y="68"/>
                    </a:lnTo>
                    <a:lnTo>
                      <a:pt x="78" y="68"/>
                    </a:lnTo>
                    <a:lnTo>
                      <a:pt x="56" y="75"/>
                    </a:lnTo>
                    <a:lnTo>
                      <a:pt x="52" y="75"/>
                    </a:lnTo>
                    <a:lnTo>
                      <a:pt x="52" y="60"/>
                    </a:lnTo>
                    <a:lnTo>
                      <a:pt x="45" y="68"/>
                    </a:lnTo>
                    <a:lnTo>
                      <a:pt x="37" y="75"/>
                    </a:lnTo>
                    <a:lnTo>
                      <a:pt x="34" y="75"/>
                    </a:lnTo>
                    <a:lnTo>
                      <a:pt x="30" y="75"/>
                    </a:lnTo>
                    <a:lnTo>
                      <a:pt x="22" y="75"/>
                    </a:lnTo>
                    <a:lnTo>
                      <a:pt x="19" y="71"/>
                    </a:lnTo>
                    <a:lnTo>
                      <a:pt x="15" y="68"/>
                    </a:lnTo>
                    <a:lnTo>
                      <a:pt x="11" y="64"/>
                    </a:lnTo>
                    <a:lnTo>
                      <a:pt x="11" y="56"/>
                    </a:lnTo>
                    <a:lnTo>
                      <a:pt x="11" y="49"/>
                    </a:lnTo>
                    <a:lnTo>
                      <a:pt x="11" y="15"/>
                    </a:lnTo>
                    <a:lnTo>
                      <a:pt x="7" y="12"/>
                    </a:lnTo>
                    <a:lnTo>
                      <a:pt x="7" y="8"/>
                    </a:lnTo>
                    <a:lnTo>
                      <a:pt x="7" y="4"/>
                    </a:lnTo>
                    <a:lnTo>
                      <a:pt x="4" y="4"/>
                    </a:lnTo>
                    <a:lnTo>
                      <a:pt x="0" y="4"/>
                    </a:lnTo>
                    <a:lnTo>
                      <a:pt x="0" y="0"/>
                    </a:lnTo>
                    <a:lnTo>
                      <a:pt x="22" y="0"/>
                    </a:lnTo>
                    <a:lnTo>
                      <a:pt x="22" y="49"/>
                    </a:lnTo>
                    <a:lnTo>
                      <a:pt x="22" y="56"/>
                    </a:lnTo>
                    <a:lnTo>
                      <a:pt x="26" y="64"/>
                    </a:lnTo>
                    <a:lnTo>
                      <a:pt x="30" y="64"/>
                    </a:lnTo>
                    <a:lnTo>
                      <a:pt x="34" y="68"/>
                    </a:lnTo>
                    <a:lnTo>
                      <a:pt x="37" y="64"/>
                    </a:lnTo>
                    <a:lnTo>
                      <a:pt x="45" y="64"/>
                    </a:lnTo>
                    <a:lnTo>
                      <a:pt x="48" y="60"/>
                    </a:lnTo>
                    <a:lnTo>
                      <a:pt x="52" y="56"/>
                    </a:lnTo>
                    <a:lnTo>
                      <a:pt x="52" y="15"/>
                    </a:lnTo>
                    <a:lnTo>
                      <a:pt x="52" y="8"/>
                    </a:lnTo>
                    <a:lnTo>
                      <a:pt x="52" y="4"/>
                    </a:lnTo>
                    <a:lnTo>
                      <a:pt x="48" y="4"/>
                    </a:lnTo>
                    <a:lnTo>
                      <a:pt x="45" y="4"/>
                    </a:lnTo>
                    <a:lnTo>
                      <a:pt x="45" y="0"/>
                    </a:lnTo>
                    <a:lnTo>
                      <a:pt x="67" y="0"/>
                    </a:lnTo>
                    <a:close/>
                  </a:path>
                </a:pathLst>
              </a:custGeom>
              <a:solidFill>
                <a:srgbClr val="000000"/>
              </a:solidFill>
              <a:ln w="0">
                <a:solidFill>
                  <a:srgbClr val="000000"/>
                </a:solidFill>
                <a:round/>
                <a:headEnd/>
                <a:tailEnd/>
              </a:ln>
            </p:spPr>
            <p:txBody>
              <a:bodyPr/>
              <a:lstStyle/>
              <a:p>
                <a:endParaRPr lang="en-US"/>
              </a:p>
            </p:txBody>
          </p:sp>
          <p:sp>
            <p:nvSpPr>
              <p:cNvPr id="33129" name="Freeform 60"/>
              <p:cNvSpPr>
                <a:spLocks noEditPoints="1"/>
              </p:cNvSpPr>
              <p:nvPr/>
            </p:nvSpPr>
            <p:spPr bwMode="auto">
              <a:xfrm>
                <a:off x="3437" y="1329"/>
                <a:ext cx="79" cy="109"/>
              </a:xfrm>
              <a:custGeom>
                <a:avLst/>
                <a:gdLst>
                  <a:gd name="T0" fmla="*/ 23 w 79"/>
                  <a:gd name="T1" fmla="*/ 0 h 109"/>
                  <a:gd name="T2" fmla="*/ 26 w 79"/>
                  <a:gd name="T3" fmla="*/ 15 h 109"/>
                  <a:gd name="T4" fmla="*/ 38 w 79"/>
                  <a:gd name="T5" fmla="*/ 4 h 109"/>
                  <a:gd name="T6" fmla="*/ 49 w 79"/>
                  <a:gd name="T7" fmla="*/ 0 h 109"/>
                  <a:gd name="T8" fmla="*/ 68 w 79"/>
                  <a:gd name="T9" fmla="*/ 8 h 109"/>
                  <a:gd name="T10" fmla="*/ 79 w 79"/>
                  <a:gd name="T11" fmla="*/ 23 h 109"/>
                  <a:gd name="T12" fmla="*/ 75 w 79"/>
                  <a:gd name="T13" fmla="*/ 45 h 109"/>
                  <a:gd name="T14" fmla="*/ 68 w 79"/>
                  <a:gd name="T15" fmla="*/ 68 h 109"/>
                  <a:gd name="T16" fmla="*/ 45 w 79"/>
                  <a:gd name="T17" fmla="*/ 75 h 109"/>
                  <a:gd name="T18" fmla="*/ 34 w 79"/>
                  <a:gd name="T19" fmla="*/ 75 h 109"/>
                  <a:gd name="T20" fmla="*/ 26 w 79"/>
                  <a:gd name="T21" fmla="*/ 68 h 109"/>
                  <a:gd name="T22" fmla="*/ 26 w 79"/>
                  <a:gd name="T23" fmla="*/ 101 h 109"/>
                  <a:gd name="T24" fmla="*/ 30 w 79"/>
                  <a:gd name="T25" fmla="*/ 105 h 109"/>
                  <a:gd name="T26" fmla="*/ 34 w 79"/>
                  <a:gd name="T27" fmla="*/ 109 h 109"/>
                  <a:gd name="T28" fmla="*/ 38 w 79"/>
                  <a:gd name="T29" fmla="*/ 109 h 109"/>
                  <a:gd name="T30" fmla="*/ 0 w 79"/>
                  <a:gd name="T31" fmla="*/ 109 h 109"/>
                  <a:gd name="T32" fmla="*/ 8 w 79"/>
                  <a:gd name="T33" fmla="*/ 109 h 109"/>
                  <a:gd name="T34" fmla="*/ 12 w 79"/>
                  <a:gd name="T35" fmla="*/ 105 h 109"/>
                  <a:gd name="T36" fmla="*/ 12 w 79"/>
                  <a:gd name="T37" fmla="*/ 101 h 109"/>
                  <a:gd name="T38" fmla="*/ 12 w 79"/>
                  <a:gd name="T39" fmla="*/ 23 h 109"/>
                  <a:gd name="T40" fmla="*/ 12 w 79"/>
                  <a:gd name="T41" fmla="*/ 12 h 109"/>
                  <a:gd name="T42" fmla="*/ 12 w 79"/>
                  <a:gd name="T43" fmla="*/ 8 h 109"/>
                  <a:gd name="T44" fmla="*/ 8 w 79"/>
                  <a:gd name="T45" fmla="*/ 8 h 109"/>
                  <a:gd name="T46" fmla="*/ 4 w 79"/>
                  <a:gd name="T47" fmla="*/ 8 h 109"/>
                  <a:gd name="T48" fmla="*/ 26 w 79"/>
                  <a:gd name="T49" fmla="*/ 23 h 109"/>
                  <a:gd name="T50" fmla="*/ 26 w 79"/>
                  <a:gd name="T51" fmla="*/ 56 h 109"/>
                  <a:gd name="T52" fmla="*/ 30 w 79"/>
                  <a:gd name="T53" fmla="*/ 64 h 109"/>
                  <a:gd name="T54" fmla="*/ 38 w 79"/>
                  <a:gd name="T55" fmla="*/ 71 h 109"/>
                  <a:gd name="T56" fmla="*/ 53 w 79"/>
                  <a:gd name="T57" fmla="*/ 68 h 109"/>
                  <a:gd name="T58" fmla="*/ 64 w 79"/>
                  <a:gd name="T59" fmla="*/ 56 h 109"/>
                  <a:gd name="T60" fmla="*/ 64 w 79"/>
                  <a:gd name="T61" fmla="*/ 34 h 109"/>
                  <a:gd name="T62" fmla="*/ 56 w 79"/>
                  <a:gd name="T63" fmla="*/ 19 h 109"/>
                  <a:gd name="T64" fmla="*/ 45 w 79"/>
                  <a:gd name="T65" fmla="*/ 12 h 109"/>
                  <a:gd name="T66" fmla="*/ 38 w 79"/>
                  <a:gd name="T67" fmla="*/ 12 h 109"/>
                  <a:gd name="T68" fmla="*/ 26 w 79"/>
                  <a:gd name="T69" fmla="*/ 23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
                  <a:gd name="T106" fmla="*/ 0 h 109"/>
                  <a:gd name="T107" fmla="*/ 79 w 79"/>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 h="109">
                    <a:moveTo>
                      <a:pt x="4" y="8"/>
                    </a:moveTo>
                    <a:lnTo>
                      <a:pt x="23" y="0"/>
                    </a:lnTo>
                    <a:lnTo>
                      <a:pt x="26" y="0"/>
                    </a:lnTo>
                    <a:lnTo>
                      <a:pt x="26" y="15"/>
                    </a:lnTo>
                    <a:lnTo>
                      <a:pt x="34" y="8"/>
                    </a:lnTo>
                    <a:lnTo>
                      <a:pt x="38" y="4"/>
                    </a:lnTo>
                    <a:lnTo>
                      <a:pt x="45" y="0"/>
                    </a:lnTo>
                    <a:lnTo>
                      <a:pt x="49" y="0"/>
                    </a:lnTo>
                    <a:lnTo>
                      <a:pt x="60" y="0"/>
                    </a:lnTo>
                    <a:lnTo>
                      <a:pt x="68" y="8"/>
                    </a:lnTo>
                    <a:lnTo>
                      <a:pt x="75" y="15"/>
                    </a:lnTo>
                    <a:lnTo>
                      <a:pt x="79" y="23"/>
                    </a:lnTo>
                    <a:lnTo>
                      <a:pt x="79" y="34"/>
                    </a:lnTo>
                    <a:lnTo>
                      <a:pt x="75" y="45"/>
                    </a:lnTo>
                    <a:lnTo>
                      <a:pt x="71" y="56"/>
                    </a:lnTo>
                    <a:lnTo>
                      <a:pt x="68" y="68"/>
                    </a:lnTo>
                    <a:lnTo>
                      <a:pt x="56" y="75"/>
                    </a:lnTo>
                    <a:lnTo>
                      <a:pt x="45" y="75"/>
                    </a:lnTo>
                    <a:lnTo>
                      <a:pt x="38" y="75"/>
                    </a:lnTo>
                    <a:lnTo>
                      <a:pt x="34" y="75"/>
                    </a:lnTo>
                    <a:lnTo>
                      <a:pt x="30" y="71"/>
                    </a:lnTo>
                    <a:lnTo>
                      <a:pt x="26" y="68"/>
                    </a:lnTo>
                    <a:lnTo>
                      <a:pt x="26" y="94"/>
                    </a:lnTo>
                    <a:lnTo>
                      <a:pt x="26" y="101"/>
                    </a:lnTo>
                    <a:lnTo>
                      <a:pt x="26" y="105"/>
                    </a:lnTo>
                    <a:lnTo>
                      <a:pt x="30" y="105"/>
                    </a:lnTo>
                    <a:lnTo>
                      <a:pt x="30" y="109"/>
                    </a:lnTo>
                    <a:lnTo>
                      <a:pt x="34" y="109"/>
                    </a:lnTo>
                    <a:lnTo>
                      <a:pt x="38" y="109"/>
                    </a:lnTo>
                    <a:lnTo>
                      <a:pt x="0" y="109"/>
                    </a:lnTo>
                    <a:lnTo>
                      <a:pt x="8" y="109"/>
                    </a:lnTo>
                    <a:lnTo>
                      <a:pt x="12" y="105"/>
                    </a:lnTo>
                    <a:lnTo>
                      <a:pt x="12" y="101"/>
                    </a:lnTo>
                    <a:lnTo>
                      <a:pt x="12" y="94"/>
                    </a:lnTo>
                    <a:lnTo>
                      <a:pt x="12" y="23"/>
                    </a:lnTo>
                    <a:lnTo>
                      <a:pt x="12" y="15"/>
                    </a:lnTo>
                    <a:lnTo>
                      <a:pt x="12" y="12"/>
                    </a:lnTo>
                    <a:lnTo>
                      <a:pt x="12" y="8"/>
                    </a:lnTo>
                    <a:lnTo>
                      <a:pt x="8" y="8"/>
                    </a:lnTo>
                    <a:lnTo>
                      <a:pt x="4" y="8"/>
                    </a:lnTo>
                    <a:close/>
                    <a:moveTo>
                      <a:pt x="26" y="23"/>
                    </a:moveTo>
                    <a:lnTo>
                      <a:pt x="26" y="49"/>
                    </a:lnTo>
                    <a:lnTo>
                      <a:pt x="26" y="56"/>
                    </a:lnTo>
                    <a:lnTo>
                      <a:pt x="26" y="60"/>
                    </a:lnTo>
                    <a:lnTo>
                      <a:pt x="30" y="64"/>
                    </a:lnTo>
                    <a:lnTo>
                      <a:pt x="34" y="68"/>
                    </a:lnTo>
                    <a:lnTo>
                      <a:pt x="38" y="71"/>
                    </a:lnTo>
                    <a:lnTo>
                      <a:pt x="45" y="71"/>
                    </a:lnTo>
                    <a:lnTo>
                      <a:pt x="53" y="68"/>
                    </a:lnTo>
                    <a:lnTo>
                      <a:pt x="56" y="64"/>
                    </a:lnTo>
                    <a:lnTo>
                      <a:pt x="64" y="56"/>
                    </a:lnTo>
                    <a:lnTo>
                      <a:pt x="64" y="41"/>
                    </a:lnTo>
                    <a:lnTo>
                      <a:pt x="64" y="34"/>
                    </a:lnTo>
                    <a:lnTo>
                      <a:pt x="60" y="23"/>
                    </a:lnTo>
                    <a:lnTo>
                      <a:pt x="56" y="19"/>
                    </a:lnTo>
                    <a:lnTo>
                      <a:pt x="53" y="12"/>
                    </a:lnTo>
                    <a:lnTo>
                      <a:pt x="45" y="12"/>
                    </a:lnTo>
                    <a:lnTo>
                      <a:pt x="41" y="12"/>
                    </a:lnTo>
                    <a:lnTo>
                      <a:pt x="38" y="12"/>
                    </a:lnTo>
                    <a:lnTo>
                      <a:pt x="34" y="15"/>
                    </a:lnTo>
                    <a:lnTo>
                      <a:pt x="26" y="23"/>
                    </a:lnTo>
                    <a:close/>
                  </a:path>
                </a:pathLst>
              </a:custGeom>
              <a:solidFill>
                <a:srgbClr val="000000"/>
              </a:solidFill>
              <a:ln w="0">
                <a:solidFill>
                  <a:srgbClr val="000000"/>
                </a:solidFill>
                <a:round/>
                <a:headEnd/>
                <a:tailEnd/>
              </a:ln>
            </p:spPr>
            <p:txBody>
              <a:bodyPr/>
              <a:lstStyle/>
              <a:p>
                <a:endParaRPr lang="en-US"/>
              </a:p>
            </p:txBody>
          </p:sp>
          <p:sp>
            <p:nvSpPr>
              <p:cNvPr id="33130" name="Freeform 61"/>
              <p:cNvSpPr>
                <a:spLocks/>
              </p:cNvSpPr>
              <p:nvPr/>
            </p:nvSpPr>
            <p:spPr bwMode="auto">
              <a:xfrm>
                <a:off x="3531" y="1385"/>
                <a:ext cx="18" cy="19"/>
              </a:xfrm>
              <a:custGeom>
                <a:avLst/>
                <a:gdLst>
                  <a:gd name="T0" fmla="*/ 11 w 18"/>
                  <a:gd name="T1" fmla="*/ 0 h 19"/>
                  <a:gd name="T2" fmla="*/ 15 w 18"/>
                  <a:gd name="T3" fmla="*/ 0 h 19"/>
                  <a:gd name="T4" fmla="*/ 18 w 18"/>
                  <a:gd name="T5" fmla="*/ 4 h 19"/>
                  <a:gd name="T6" fmla="*/ 18 w 18"/>
                  <a:gd name="T7" fmla="*/ 8 h 19"/>
                  <a:gd name="T8" fmla="*/ 18 w 18"/>
                  <a:gd name="T9" fmla="*/ 12 h 19"/>
                  <a:gd name="T10" fmla="*/ 18 w 18"/>
                  <a:gd name="T11" fmla="*/ 15 h 19"/>
                  <a:gd name="T12" fmla="*/ 18 w 18"/>
                  <a:gd name="T13" fmla="*/ 19 h 19"/>
                  <a:gd name="T14" fmla="*/ 15 w 18"/>
                  <a:gd name="T15" fmla="*/ 19 h 19"/>
                  <a:gd name="T16" fmla="*/ 11 w 18"/>
                  <a:gd name="T17" fmla="*/ 19 h 19"/>
                  <a:gd name="T18" fmla="*/ 7 w 18"/>
                  <a:gd name="T19" fmla="*/ 19 h 19"/>
                  <a:gd name="T20" fmla="*/ 3 w 18"/>
                  <a:gd name="T21" fmla="*/ 19 h 19"/>
                  <a:gd name="T22" fmla="*/ 3 w 18"/>
                  <a:gd name="T23" fmla="*/ 15 h 19"/>
                  <a:gd name="T24" fmla="*/ 0 w 18"/>
                  <a:gd name="T25" fmla="*/ 12 h 19"/>
                  <a:gd name="T26" fmla="*/ 3 w 18"/>
                  <a:gd name="T27" fmla="*/ 8 h 19"/>
                  <a:gd name="T28" fmla="*/ 3 w 18"/>
                  <a:gd name="T29" fmla="*/ 4 h 19"/>
                  <a:gd name="T30" fmla="*/ 7 w 18"/>
                  <a:gd name="T31" fmla="*/ 0 h 19"/>
                  <a:gd name="T32" fmla="*/ 11 w 18"/>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9"/>
                  <a:gd name="T53" fmla="*/ 18 w 18"/>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9">
                    <a:moveTo>
                      <a:pt x="11" y="0"/>
                    </a:moveTo>
                    <a:lnTo>
                      <a:pt x="15" y="0"/>
                    </a:lnTo>
                    <a:lnTo>
                      <a:pt x="18" y="4"/>
                    </a:lnTo>
                    <a:lnTo>
                      <a:pt x="18" y="8"/>
                    </a:lnTo>
                    <a:lnTo>
                      <a:pt x="18" y="12"/>
                    </a:lnTo>
                    <a:lnTo>
                      <a:pt x="18" y="15"/>
                    </a:lnTo>
                    <a:lnTo>
                      <a:pt x="18" y="19"/>
                    </a:lnTo>
                    <a:lnTo>
                      <a:pt x="15" y="19"/>
                    </a:lnTo>
                    <a:lnTo>
                      <a:pt x="11" y="19"/>
                    </a:lnTo>
                    <a:lnTo>
                      <a:pt x="7" y="19"/>
                    </a:lnTo>
                    <a:lnTo>
                      <a:pt x="3" y="19"/>
                    </a:lnTo>
                    <a:lnTo>
                      <a:pt x="3" y="15"/>
                    </a:lnTo>
                    <a:lnTo>
                      <a:pt x="0" y="12"/>
                    </a:lnTo>
                    <a:lnTo>
                      <a:pt x="3" y="8"/>
                    </a:lnTo>
                    <a:lnTo>
                      <a:pt x="3" y="4"/>
                    </a:lnTo>
                    <a:lnTo>
                      <a:pt x="7" y="0"/>
                    </a:lnTo>
                    <a:lnTo>
                      <a:pt x="11" y="0"/>
                    </a:lnTo>
                    <a:close/>
                  </a:path>
                </a:pathLst>
              </a:custGeom>
              <a:solidFill>
                <a:srgbClr val="000000"/>
              </a:solidFill>
              <a:ln w="0">
                <a:solidFill>
                  <a:srgbClr val="000000"/>
                </a:solidFill>
                <a:round/>
                <a:headEnd/>
                <a:tailEnd/>
              </a:ln>
            </p:spPr>
            <p:txBody>
              <a:bodyPr/>
              <a:lstStyle/>
              <a:p>
                <a:endParaRPr lang="en-US"/>
              </a:p>
            </p:txBody>
          </p:sp>
          <p:sp>
            <p:nvSpPr>
              <p:cNvPr id="33131" name="Rectangle 62"/>
              <p:cNvSpPr>
                <a:spLocks noChangeArrowheads="1"/>
              </p:cNvSpPr>
              <p:nvPr/>
            </p:nvSpPr>
            <p:spPr bwMode="auto">
              <a:xfrm>
                <a:off x="5535" y="1258"/>
                <a:ext cx="8" cy="202"/>
              </a:xfrm>
              <a:prstGeom prst="rect">
                <a:avLst/>
              </a:prstGeom>
              <a:solidFill>
                <a:srgbClr val="000000"/>
              </a:solidFill>
              <a:ln w="0">
                <a:solidFill>
                  <a:srgbClr val="000000"/>
                </a:solidFill>
                <a:miter lim="800000"/>
                <a:headEnd/>
                <a:tailEnd/>
              </a:ln>
            </p:spPr>
            <p:txBody>
              <a:bodyPr/>
              <a:lstStyle/>
              <a:p>
                <a:endParaRPr lang="en-US"/>
              </a:p>
            </p:txBody>
          </p:sp>
          <p:sp>
            <p:nvSpPr>
              <p:cNvPr id="33132" name="Rectangle 63"/>
              <p:cNvSpPr>
                <a:spLocks noChangeArrowheads="1"/>
              </p:cNvSpPr>
              <p:nvPr/>
            </p:nvSpPr>
            <p:spPr bwMode="auto">
              <a:xfrm>
                <a:off x="593" y="1468"/>
                <a:ext cx="7" cy="201"/>
              </a:xfrm>
              <a:prstGeom prst="rect">
                <a:avLst/>
              </a:prstGeom>
              <a:solidFill>
                <a:srgbClr val="000000"/>
              </a:solidFill>
              <a:ln w="0">
                <a:solidFill>
                  <a:srgbClr val="000000"/>
                </a:solidFill>
                <a:miter lim="800000"/>
                <a:headEnd/>
                <a:tailEnd/>
              </a:ln>
            </p:spPr>
            <p:txBody>
              <a:bodyPr/>
              <a:lstStyle/>
              <a:p>
                <a:endParaRPr lang="en-US"/>
              </a:p>
            </p:txBody>
          </p:sp>
          <p:sp>
            <p:nvSpPr>
              <p:cNvPr id="33133" name="Freeform 64"/>
              <p:cNvSpPr>
                <a:spLocks/>
              </p:cNvSpPr>
              <p:nvPr/>
            </p:nvSpPr>
            <p:spPr bwMode="auto">
              <a:xfrm>
                <a:off x="649" y="1520"/>
                <a:ext cx="75" cy="86"/>
              </a:xfrm>
              <a:custGeom>
                <a:avLst/>
                <a:gdLst>
                  <a:gd name="T0" fmla="*/ 22 w 75"/>
                  <a:gd name="T1" fmla="*/ 4 h 86"/>
                  <a:gd name="T2" fmla="*/ 22 w 75"/>
                  <a:gd name="T3" fmla="*/ 37 h 86"/>
                  <a:gd name="T4" fmla="*/ 45 w 75"/>
                  <a:gd name="T5" fmla="*/ 37 h 86"/>
                  <a:gd name="T6" fmla="*/ 52 w 75"/>
                  <a:gd name="T7" fmla="*/ 37 h 86"/>
                  <a:gd name="T8" fmla="*/ 56 w 75"/>
                  <a:gd name="T9" fmla="*/ 37 h 86"/>
                  <a:gd name="T10" fmla="*/ 56 w 75"/>
                  <a:gd name="T11" fmla="*/ 33 h 86"/>
                  <a:gd name="T12" fmla="*/ 60 w 75"/>
                  <a:gd name="T13" fmla="*/ 26 h 86"/>
                  <a:gd name="T14" fmla="*/ 60 w 75"/>
                  <a:gd name="T15" fmla="*/ 26 h 86"/>
                  <a:gd name="T16" fmla="*/ 60 w 75"/>
                  <a:gd name="T17" fmla="*/ 56 h 86"/>
                  <a:gd name="T18" fmla="*/ 60 w 75"/>
                  <a:gd name="T19" fmla="*/ 56 h 86"/>
                  <a:gd name="T20" fmla="*/ 56 w 75"/>
                  <a:gd name="T21" fmla="*/ 48 h 86"/>
                  <a:gd name="T22" fmla="*/ 56 w 75"/>
                  <a:gd name="T23" fmla="*/ 48 h 86"/>
                  <a:gd name="T24" fmla="*/ 56 w 75"/>
                  <a:gd name="T25" fmla="*/ 45 h 86"/>
                  <a:gd name="T26" fmla="*/ 52 w 75"/>
                  <a:gd name="T27" fmla="*/ 45 h 86"/>
                  <a:gd name="T28" fmla="*/ 48 w 75"/>
                  <a:gd name="T29" fmla="*/ 41 h 86"/>
                  <a:gd name="T30" fmla="*/ 45 w 75"/>
                  <a:gd name="T31" fmla="*/ 41 h 86"/>
                  <a:gd name="T32" fmla="*/ 22 w 75"/>
                  <a:gd name="T33" fmla="*/ 41 h 86"/>
                  <a:gd name="T34" fmla="*/ 22 w 75"/>
                  <a:gd name="T35" fmla="*/ 71 h 86"/>
                  <a:gd name="T36" fmla="*/ 26 w 75"/>
                  <a:gd name="T37" fmla="*/ 78 h 86"/>
                  <a:gd name="T38" fmla="*/ 26 w 75"/>
                  <a:gd name="T39" fmla="*/ 78 h 86"/>
                  <a:gd name="T40" fmla="*/ 26 w 75"/>
                  <a:gd name="T41" fmla="*/ 82 h 86"/>
                  <a:gd name="T42" fmla="*/ 26 w 75"/>
                  <a:gd name="T43" fmla="*/ 82 h 86"/>
                  <a:gd name="T44" fmla="*/ 30 w 75"/>
                  <a:gd name="T45" fmla="*/ 82 h 86"/>
                  <a:gd name="T46" fmla="*/ 30 w 75"/>
                  <a:gd name="T47" fmla="*/ 82 h 86"/>
                  <a:gd name="T48" fmla="*/ 48 w 75"/>
                  <a:gd name="T49" fmla="*/ 82 h 86"/>
                  <a:gd name="T50" fmla="*/ 52 w 75"/>
                  <a:gd name="T51" fmla="*/ 82 h 86"/>
                  <a:gd name="T52" fmla="*/ 60 w 75"/>
                  <a:gd name="T53" fmla="*/ 82 h 86"/>
                  <a:gd name="T54" fmla="*/ 60 w 75"/>
                  <a:gd name="T55" fmla="*/ 78 h 86"/>
                  <a:gd name="T56" fmla="*/ 63 w 75"/>
                  <a:gd name="T57" fmla="*/ 78 h 86"/>
                  <a:gd name="T58" fmla="*/ 67 w 75"/>
                  <a:gd name="T59" fmla="*/ 71 h 86"/>
                  <a:gd name="T60" fmla="*/ 75 w 75"/>
                  <a:gd name="T61" fmla="*/ 63 h 86"/>
                  <a:gd name="T62" fmla="*/ 75 w 75"/>
                  <a:gd name="T63" fmla="*/ 63 h 86"/>
                  <a:gd name="T64" fmla="*/ 67 w 75"/>
                  <a:gd name="T65" fmla="*/ 86 h 86"/>
                  <a:gd name="T66" fmla="*/ 0 w 75"/>
                  <a:gd name="T67" fmla="*/ 86 h 86"/>
                  <a:gd name="T68" fmla="*/ 0 w 75"/>
                  <a:gd name="T69" fmla="*/ 86 h 86"/>
                  <a:gd name="T70" fmla="*/ 4 w 75"/>
                  <a:gd name="T71" fmla="*/ 86 h 86"/>
                  <a:gd name="T72" fmla="*/ 7 w 75"/>
                  <a:gd name="T73" fmla="*/ 86 h 86"/>
                  <a:gd name="T74" fmla="*/ 7 w 75"/>
                  <a:gd name="T75" fmla="*/ 82 h 86"/>
                  <a:gd name="T76" fmla="*/ 11 w 75"/>
                  <a:gd name="T77" fmla="*/ 82 h 86"/>
                  <a:gd name="T78" fmla="*/ 11 w 75"/>
                  <a:gd name="T79" fmla="*/ 78 h 86"/>
                  <a:gd name="T80" fmla="*/ 11 w 75"/>
                  <a:gd name="T81" fmla="*/ 78 h 86"/>
                  <a:gd name="T82" fmla="*/ 11 w 75"/>
                  <a:gd name="T83" fmla="*/ 71 h 86"/>
                  <a:gd name="T84" fmla="*/ 11 w 75"/>
                  <a:gd name="T85" fmla="*/ 15 h 86"/>
                  <a:gd name="T86" fmla="*/ 11 w 75"/>
                  <a:gd name="T87" fmla="*/ 7 h 86"/>
                  <a:gd name="T88" fmla="*/ 11 w 75"/>
                  <a:gd name="T89" fmla="*/ 4 h 86"/>
                  <a:gd name="T90" fmla="*/ 7 w 75"/>
                  <a:gd name="T91" fmla="*/ 0 h 86"/>
                  <a:gd name="T92" fmla="*/ 4 w 75"/>
                  <a:gd name="T93" fmla="*/ 0 h 86"/>
                  <a:gd name="T94" fmla="*/ 0 w 75"/>
                  <a:gd name="T95" fmla="*/ 0 h 86"/>
                  <a:gd name="T96" fmla="*/ 0 w 75"/>
                  <a:gd name="T97" fmla="*/ 0 h 86"/>
                  <a:gd name="T98" fmla="*/ 67 w 75"/>
                  <a:gd name="T99" fmla="*/ 0 h 86"/>
                  <a:gd name="T100" fmla="*/ 71 w 75"/>
                  <a:gd name="T101" fmla="*/ 18 h 86"/>
                  <a:gd name="T102" fmla="*/ 67 w 75"/>
                  <a:gd name="T103" fmla="*/ 18 h 86"/>
                  <a:gd name="T104" fmla="*/ 63 w 75"/>
                  <a:gd name="T105" fmla="*/ 11 h 86"/>
                  <a:gd name="T106" fmla="*/ 63 w 75"/>
                  <a:gd name="T107" fmla="*/ 7 h 86"/>
                  <a:gd name="T108" fmla="*/ 60 w 75"/>
                  <a:gd name="T109" fmla="*/ 7 h 86"/>
                  <a:gd name="T110" fmla="*/ 60 w 75"/>
                  <a:gd name="T111" fmla="*/ 4 h 86"/>
                  <a:gd name="T112" fmla="*/ 56 w 75"/>
                  <a:gd name="T113" fmla="*/ 4 h 86"/>
                  <a:gd name="T114" fmla="*/ 48 w 75"/>
                  <a:gd name="T115" fmla="*/ 4 h 86"/>
                  <a:gd name="T116" fmla="*/ 22 w 75"/>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86"/>
                  <a:gd name="T179" fmla="*/ 75 w 75"/>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86">
                    <a:moveTo>
                      <a:pt x="22" y="4"/>
                    </a:moveTo>
                    <a:lnTo>
                      <a:pt x="22" y="37"/>
                    </a:lnTo>
                    <a:lnTo>
                      <a:pt x="45" y="37"/>
                    </a:lnTo>
                    <a:lnTo>
                      <a:pt x="52" y="37"/>
                    </a:lnTo>
                    <a:lnTo>
                      <a:pt x="56" y="37"/>
                    </a:lnTo>
                    <a:lnTo>
                      <a:pt x="56" y="33"/>
                    </a:lnTo>
                    <a:lnTo>
                      <a:pt x="60" y="26"/>
                    </a:lnTo>
                    <a:lnTo>
                      <a:pt x="60" y="56"/>
                    </a:lnTo>
                    <a:lnTo>
                      <a:pt x="56" y="48"/>
                    </a:lnTo>
                    <a:lnTo>
                      <a:pt x="56" y="45"/>
                    </a:lnTo>
                    <a:lnTo>
                      <a:pt x="52" y="45"/>
                    </a:lnTo>
                    <a:lnTo>
                      <a:pt x="48" y="41"/>
                    </a:lnTo>
                    <a:lnTo>
                      <a:pt x="45" y="41"/>
                    </a:lnTo>
                    <a:lnTo>
                      <a:pt x="22" y="41"/>
                    </a:lnTo>
                    <a:lnTo>
                      <a:pt x="22" y="71"/>
                    </a:lnTo>
                    <a:lnTo>
                      <a:pt x="26" y="78"/>
                    </a:lnTo>
                    <a:lnTo>
                      <a:pt x="26" y="82"/>
                    </a:lnTo>
                    <a:lnTo>
                      <a:pt x="30" y="82"/>
                    </a:lnTo>
                    <a:lnTo>
                      <a:pt x="48" y="82"/>
                    </a:lnTo>
                    <a:lnTo>
                      <a:pt x="52" y="82"/>
                    </a:lnTo>
                    <a:lnTo>
                      <a:pt x="60" y="82"/>
                    </a:lnTo>
                    <a:lnTo>
                      <a:pt x="60" y="78"/>
                    </a:lnTo>
                    <a:lnTo>
                      <a:pt x="63" y="78"/>
                    </a:lnTo>
                    <a:lnTo>
                      <a:pt x="67" y="71"/>
                    </a:lnTo>
                    <a:lnTo>
                      <a:pt x="75" y="63"/>
                    </a:lnTo>
                    <a:lnTo>
                      <a:pt x="67" y="86"/>
                    </a:lnTo>
                    <a:lnTo>
                      <a:pt x="0" y="86"/>
                    </a:lnTo>
                    <a:lnTo>
                      <a:pt x="4" y="86"/>
                    </a:lnTo>
                    <a:lnTo>
                      <a:pt x="7" y="86"/>
                    </a:lnTo>
                    <a:lnTo>
                      <a:pt x="7" y="82"/>
                    </a:lnTo>
                    <a:lnTo>
                      <a:pt x="11" y="82"/>
                    </a:lnTo>
                    <a:lnTo>
                      <a:pt x="11" y="78"/>
                    </a:lnTo>
                    <a:lnTo>
                      <a:pt x="11" y="71"/>
                    </a:lnTo>
                    <a:lnTo>
                      <a:pt x="11" y="15"/>
                    </a:lnTo>
                    <a:lnTo>
                      <a:pt x="11" y="7"/>
                    </a:lnTo>
                    <a:lnTo>
                      <a:pt x="11" y="4"/>
                    </a:lnTo>
                    <a:lnTo>
                      <a:pt x="7" y="0"/>
                    </a:lnTo>
                    <a:lnTo>
                      <a:pt x="4" y="0"/>
                    </a:lnTo>
                    <a:lnTo>
                      <a:pt x="0" y="0"/>
                    </a:lnTo>
                    <a:lnTo>
                      <a:pt x="67" y="0"/>
                    </a:lnTo>
                    <a:lnTo>
                      <a:pt x="71" y="18"/>
                    </a:lnTo>
                    <a:lnTo>
                      <a:pt x="67" y="18"/>
                    </a:lnTo>
                    <a:lnTo>
                      <a:pt x="63" y="11"/>
                    </a:lnTo>
                    <a:lnTo>
                      <a:pt x="63" y="7"/>
                    </a:lnTo>
                    <a:lnTo>
                      <a:pt x="60" y="7"/>
                    </a:lnTo>
                    <a:lnTo>
                      <a:pt x="60" y="4"/>
                    </a:lnTo>
                    <a:lnTo>
                      <a:pt x="56" y="4"/>
                    </a:lnTo>
                    <a:lnTo>
                      <a:pt x="48" y="4"/>
                    </a:lnTo>
                    <a:lnTo>
                      <a:pt x="22" y="4"/>
                    </a:lnTo>
                    <a:close/>
                  </a:path>
                </a:pathLst>
              </a:custGeom>
              <a:solidFill>
                <a:srgbClr val="000000"/>
              </a:solidFill>
              <a:ln w="0">
                <a:solidFill>
                  <a:srgbClr val="000000"/>
                </a:solidFill>
                <a:round/>
                <a:headEnd/>
                <a:tailEnd/>
              </a:ln>
            </p:spPr>
            <p:txBody>
              <a:bodyPr/>
              <a:lstStyle/>
              <a:p>
                <a:endParaRPr lang="en-US"/>
              </a:p>
            </p:txBody>
          </p:sp>
          <p:sp>
            <p:nvSpPr>
              <p:cNvPr id="33134" name="Freeform 65"/>
              <p:cNvSpPr>
                <a:spLocks/>
              </p:cNvSpPr>
              <p:nvPr/>
            </p:nvSpPr>
            <p:spPr bwMode="auto">
              <a:xfrm>
                <a:off x="735" y="1520"/>
                <a:ext cx="93" cy="86"/>
              </a:xfrm>
              <a:custGeom>
                <a:avLst/>
                <a:gdLst>
                  <a:gd name="T0" fmla="*/ 71 w 93"/>
                  <a:gd name="T1" fmla="*/ 67 h 86"/>
                  <a:gd name="T2" fmla="*/ 82 w 93"/>
                  <a:gd name="T3" fmla="*/ 82 h 86"/>
                  <a:gd name="T4" fmla="*/ 93 w 93"/>
                  <a:gd name="T5" fmla="*/ 86 h 86"/>
                  <a:gd name="T6" fmla="*/ 56 w 93"/>
                  <a:gd name="T7" fmla="*/ 86 h 86"/>
                  <a:gd name="T8" fmla="*/ 60 w 93"/>
                  <a:gd name="T9" fmla="*/ 86 h 86"/>
                  <a:gd name="T10" fmla="*/ 63 w 93"/>
                  <a:gd name="T11" fmla="*/ 82 h 86"/>
                  <a:gd name="T12" fmla="*/ 63 w 93"/>
                  <a:gd name="T13" fmla="*/ 82 h 86"/>
                  <a:gd name="T14" fmla="*/ 63 w 93"/>
                  <a:gd name="T15" fmla="*/ 78 h 86"/>
                  <a:gd name="T16" fmla="*/ 63 w 93"/>
                  <a:gd name="T17" fmla="*/ 74 h 86"/>
                  <a:gd name="T18" fmla="*/ 45 w 93"/>
                  <a:gd name="T19" fmla="*/ 48 h 86"/>
                  <a:gd name="T20" fmla="*/ 26 w 93"/>
                  <a:gd name="T21" fmla="*/ 74 h 86"/>
                  <a:gd name="T22" fmla="*/ 22 w 93"/>
                  <a:gd name="T23" fmla="*/ 78 h 86"/>
                  <a:gd name="T24" fmla="*/ 22 w 93"/>
                  <a:gd name="T25" fmla="*/ 82 h 86"/>
                  <a:gd name="T26" fmla="*/ 26 w 93"/>
                  <a:gd name="T27" fmla="*/ 86 h 86"/>
                  <a:gd name="T28" fmla="*/ 30 w 93"/>
                  <a:gd name="T29" fmla="*/ 86 h 86"/>
                  <a:gd name="T30" fmla="*/ 0 w 93"/>
                  <a:gd name="T31" fmla="*/ 86 h 86"/>
                  <a:gd name="T32" fmla="*/ 7 w 93"/>
                  <a:gd name="T33" fmla="*/ 82 h 86"/>
                  <a:gd name="T34" fmla="*/ 15 w 93"/>
                  <a:gd name="T35" fmla="*/ 78 h 86"/>
                  <a:gd name="T36" fmla="*/ 22 w 93"/>
                  <a:gd name="T37" fmla="*/ 71 h 86"/>
                  <a:gd name="T38" fmla="*/ 26 w 93"/>
                  <a:gd name="T39" fmla="*/ 18 h 86"/>
                  <a:gd name="T40" fmla="*/ 11 w 93"/>
                  <a:gd name="T41" fmla="*/ 4 h 86"/>
                  <a:gd name="T42" fmla="*/ 0 w 93"/>
                  <a:gd name="T43" fmla="*/ 0 h 86"/>
                  <a:gd name="T44" fmla="*/ 41 w 93"/>
                  <a:gd name="T45" fmla="*/ 0 h 86"/>
                  <a:gd name="T46" fmla="*/ 37 w 93"/>
                  <a:gd name="T47" fmla="*/ 0 h 86"/>
                  <a:gd name="T48" fmla="*/ 33 w 93"/>
                  <a:gd name="T49" fmla="*/ 4 h 86"/>
                  <a:gd name="T50" fmla="*/ 33 w 93"/>
                  <a:gd name="T51" fmla="*/ 11 h 86"/>
                  <a:gd name="T52" fmla="*/ 48 w 93"/>
                  <a:gd name="T53" fmla="*/ 33 h 86"/>
                  <a:gd name="T54" fmla="*/ 67 w 93"/>
                  <a:gd name="T55" fmla="*/ 11 h 86"/>
                  <a:gd name="T56" fmla="*/ 67 w 93"/>
                  <a:gd name="T57" fmla="*/ 7 h 86"/>
                  <a:gd name="T58" fmla="*/ 67 w 93"/>
                  <a:gd name="T59" fmla="*/ 4 h 86"/>
                  <a:gd name="T60" fmla="*/ 67 w 93"/>
                  <a:gd name="T61" fmla="*/ 0 h 86"/>
                  <a:gd name="T62" fmla="*/ 63 w 93"/>
                  <a:gd name="T63" fmla="*/ 0 h 86"/>
                  <a:gd name="T64" fmla="*/ 60 w 93"/>
                  <a:gd name="T65" fmla="*/ 0 h 86"/>
                  <a:gd name="T66" fmla="*/ 89 w 93"/>
                  <a:gd name="T67" fmla="*/ 0 h 86"/>
                  <a:gd name="T68" fmla="*/ 82 w 93"/>
                  <a:gd name="T69" fmla="*/ 0 h 86"/>
                  <a:gd name="T70" fmla="*/ 78 w 93"/>
                  <a:gd name="T71" fmla="*/ 4 h 86"/>
                  <a:gd name="T72" fmla="*/ 71 w 93"/>
                  <a:gd name="T73" fmla="*/ 15 h 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3"/>
                  <a:gd name="T112" fmla="*/ 0 h 86"/>
                  <a:gd name="T113" fmla="*/ 93 w 93"/>
                  <a:gd name="T114" fmla="*/ 86 h 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3" h="86">
                    <a:moveTo>
                      <a:pt x="52" y="37"/>
                    </a:moveTo>
                    <a:lnTo>
                      <a:pt x="71" y="67"/>
                    </a:lnTo>
                    <a:lnTo>
                      <a:pt x="78" y="74"/>
                    </a:lnTo>
                    <a:lnTo>
                      <a:pt x="82" y="82"/>
                    </a:lnTo>
                    <a:lnTo>
                      <a:pt x="86" y="82"/>
                    </a:lnTo>
                    <a:lnTo>
                      <a:pt x="93" y="86"/>
                    </a:lnTo>
                    <a:lnTo>
                      <a:pt x="56" y="86"/>
                    </a:lnTo>
                    <a:lnTo>
                      <a:pt x="60" y="86"/>
                    </a:lnTo>
                    <a:lnTo>
                      <a:pt x="60" y="82"/>
                    </a:lnTo>
                    <a:lnTo>
                      <a:pt x="63" y="82"/>
                    </a:lnTo>
                    <a:lnTo>
                      <a:pt x="63" y="78"/>
                    </a:lnTo>
                    <a:lnTo>
                      <a:pt x="63" y="74"/>
                    </a:lnTo>
                    <a:lnTo>
                      <a:pt x="60" y="71"/>
                    </a:lnTo>
                    <a:lnTo>
                      <a:pt x="45" y="48"/>
                    </a:lnTo>
                    <a:lnTo>
                      <a:pt x="26" y="71"/>
                    </a:lnTo>
                    <a:lnTo>
                      <a:pt x="26" y="74"/>
                    </a:lnTo>
                    <a:lnTo>
                      <a:pt x="22" y="74"/>
                    </a:lnTo>
                    <a:lnTo>
                      <a:pt x="22" y="78"/>
                    </a:lnTo>
                    <a:lnTo>
                      <a:pt x="22" y="82"/>
                    </a:lnTo>
                    <a:lnTo>
                      <a:pt x="26" y="82"/>
                    </a:lnTo>
                    <a:lnTo>
                      <a:pt x="26" y="86"/>
                    </a:lnTo>
                    <a:lnTo>
                      <a:pt x="30" y="86"/>
                    </a:lnTo>
                    <a:lnTo>
                      <a:pt x="0" y="86"/>
                    </a:lnTo>
                    <a:lnTo>
                      <a:pt x="4" y="86"/>
                    </a:lnTo>
                    <a:lnTo>
                      <a:pt x="7" y="82"/>
                    </a:lnTo>
                    <a:lnTo>
                      <a:pt x="11" y="82"/>
                    </a:lnTo>
                    <a:lnTo>
                      <a:pt x="15" y="78"/>
                    </a:lnTo>
                    <a:lnTo>
                      <a:pt x="18" y="74"/>
                    </a:lnTo>
                    <a:lnTo>
                      <a:pt x="22" y="71"/>
                    </a:lnTo>
                    <a:lnTo>
                      <a:pt x="41" y="45"/>
                    </a:lnTo>
                    <a:lnTo>
                      <a:pt x="26" y="18"/>
                    </a:lnTo>
                    <a:lnTo>
                      <a:pt x="18" y="7"/>
                    </a:lnTo>
                    <a:lnTo>
                      <a:pt x="11" y="4"/>
                    </a:lnTo>
                    <a:lnTo>
                      <a:pt x="7" y="0"/>
                    </a:lnTo>
                    <a:lnTo>
                      <a:pt x="0" y="0"/>
                    </a:lnTo>
                    <a:lnTo>
                      <a:pt x="41" y="0"/>
                    </a:lnTo>
                    <a:lnTo>
                      <a:pt x="37" y="0"/>
                    </a:lnTo>
                    <a:lnTo>
                      <a:pt x="33" y="4"/>
                    </a:lnTo>
                    <a:lnTo>
                      <a:pt x="33" y="7"/>
                    </a:lnTo>
                    <a:lnTo>
                      <a:pt x="33" y="11"/>
                    </a:lnTo>
                    <a:lnTo>
                      <a:pt x="37" y="15"/>
                    </a:lnTo>
                    <a:lnTo>
                      <a:pt x="48" y="33"/>
                    </a:lnTo>
                    <a:lnTo>
                      <a:pt x="63" y="15"/>
                    </a:lnTo>
                    <a:lnTo>
                      <a:pt x="67" y="11"/>
                    </a:lnTo>
                    <a:lnTo>
                      <a:pt x="67" y="7"/>
                    </a:lnTo>
                    <a:lnTo>
                      <a:pt x="67" y="4"/>
                    </a:lnTo>
                    <a:lnTo>
                      <a:pt x="67" y="0"/>
                    </a:lnTo>
                    <a:lnTo>
                      <a:pt x="63" y="0"/>
                    </a:lnTo>
                    <a:lnTo>
                      <a:pt x="60" y="0"/>
                    </a:lnTo>
                    <a:lnTo>
                      <a:pt x="89" y="0"/>
                    </a:lnTo>
                    <a:lnTo>
                      <a:pt x="86" y="0"/>
                    </a:lnTo>
                    <a:lnTo>
                      <a:pt x="82" y="0"/>
                    </a:lnTo>
                    <a:lnTo>
                      <a:pt x="82" y="4"/>
                    </a:lnTo>
                    <a:lnTo>
                      <a:pt x="78" y="4"/>
                    </a:lnTo>
                    <a:lnTo>
                      <a:pt x="74" y="7"/>
                    </a:lnTo>
                    <a:lnTo>
                      <a:pt x="71" y="15"/>
                    </a:lnTo>
                    <a:lnTo>
                      <a:pt x="52" y="37"/>
                    </a:lnTo>
                    <a:close/>
                  </a:path>
                </a:pathLst>
              </a:custGeom>
              <a:solidFill>
                <a:srgbClr val="000000"/>
              </a:solidFill>
              <a:ln w="0">
                <a:solidFill>
                  <a:srgbClr val="000000"/>
                </a:solidFill>
                <a:round/>
                <a:headEnd/>
                <a:tailEnd/>
              </a:ln>
            </p:spPr>
            <p:txBody>
              <a:bodyPr/>
              <a:lstStyle/>
              <a:p>
                <a:endParaRPr lang="en-US"/>
              </a:p>
            </p:txBody>
          </p:sp>
          <p:sp>
            <p:nvSpPr>
              <p:cNvPr id="33135" name="Freeform 66"/>
              <p:cNvSpPr>
                <a:spLocks noEditPoints="1"/>
              </p:cNvSpPr>
              <p:nvPr/>
            </p:nvSpPr>
            <p:spPr bwMode="auto">
              <a:xfrm>
                <a:off x="836" y="1520"/>
                <a:ext cx="67" cy="86"/>
              </a:xfrm>
              <a:custGeom>
                <a:avLst/>
                <a:gdLst>
                  <a:gd name="T0" fmla="*/ 26 w 67"/>
                  <a:gd name="T1" fmla="*/ 45 h 86"/>
                  <a:gd name="T2" fmla="*/ 26 w 67"/>
                  <a:gd name="T3" fmla="*/ 71 h 86"/>
                  <a:gd name="T4" fmla="*/ 26 w 67"/>
                  <a:gd name="T5" fmla="*/ 78 h 86"/>
                  <a:gd name="T6" fmla="*/ 29 w 67"/>
                  <a:gd name="T7" fmla="*/ 82 h 86"/>
                  <a:gd name="T8" fmla="*/ 29 w 67"/>
                  <a:gd name="T9" fmla="*/ 82 h 86"/>
                  <a:gd name="T10" fmla="*/ 33 w 67"/>
                  <a:gd name="T11" fmla="*/ 86 h 86"/>
                  <a:gd name="T12" fmla="*/ 37 w 67"/>
                  <a:gd name="T13" fmla="*/ 86 h 86"/>
                  <a:gd name="T14" fmla="*/ 37 w 67"/>
                  <a:gd name="T15" fmla="*/ 86 h 86"/>
                  <a:gd name="T16" fmla="*/ 0 w 67"/>
                  <a:gd name="T17" fmla="*/ 86 h 86"/>
                  <a:gd name="T18" fmla="*/ 0 w 67"/>
                  <a:gd name="T19" fmla="*/ 86 h 86"/>
                  <a:gd name="T20" fmla="*/ 3 w 67"/>
                  <a:gd name="T21" fmla="*/ 86 h 86"/>
                  <a:gd name="T22" fmla="*/ 11 w 67"/>
                  <a:gd name="T23" fmla="*/ 82 h 86"/>
                  <a:gd name="T24" fmla="*/ 11 w 67"/>
                  <a:gd name="T25" fmla="*/ 82 h 86"/>
                  <a:gd name="T26" fmla="*/ 14 w 67"/>
                  <a:gd name="T27" fmla="*/ 78 h 86"/>
                  <a:gd name="T28" fmla="*/ 14 w 67"/>
                  <a:gd name="T29" fmla="*/ 71 h 86"/>
                  <a:gd name="T30" fmla="*/ 14 w 67"/>
                  <a:gd name="T31" fmla="*/ 15 h 86"/>
                  <a:gd name="T32" fmla="*/ 14 w 67"/>
                  <a:gd name="T33" fmla="*/ 7 h 86"/>
                  <a:gd name="T34" fmla="*/ 11 w 67"/>
                  <a:gd name="T35" fmla="*/ 4 h 86"/>
                  <a:gd name="T36" fmla="*/ 7 w 67"/>
                  <a:gd name="T37" fmla="*/ 0 h 86"/>
                  <a:gd name="T38" fmla="*/ 3 w 67"/>
                  <a:gd name="T39" fmla="*/ 0 h 86"/>
                  <a:gd name="T40" fmla="*/ 0 w 67"/>
                  <a:gd name="T41" fmla="*/ 0 h 86"/>
                  <a:gd name="T42" fmla="*/ 0 w 67"/>
                  <a:gd name="T43" fmla="*/ 0 h 86"/>
                  <a:gd name="T44" fmla="*/ 33 w 67"/>
                  <a:gd name="T45" fmla="*/ 0 h 86"/>
                  <a:gd name="T46" fmla="*/ 44 w 67"/>
                  <a:gd name="T47" fmla="*/ 0 h 86"/>
                  <a:gd name="T48" fmla="*/ 52 w 67"/>
                  <a:gd name="T49" fmla="*/ 0 h 86"/>
                  <a:gd name="T50" fmla="*/ 59 w 67"/>
                  <a:gd name="T51" fmla="*/ 4 h 86"/>
                  <a:gd name="T52" fmla="*/ 63 w 67"/>
                  <a:gd name="T53" fmla="*/ 7 h 86"/>
                  <a:gd name="T54" fmla="*/ 67 w 67"/>
                  <a:gd name="T55" fmla="*/ 15 h 86"/>
                  <a:gd name="T56" fmla="*/ 67 w 67"/>
                  <a:gd name="T57" fmla="*/ 22 h 86"/>
                  <a:gd name="T58" fmla="*/ 67 w 67"/>
                  <a:gd name="T59" fmla="*/ 33 h 86"/>
                  <a:gd name="T60" fmla="*/ 59 w 67"/>
                  <a:gd name="T61" fmla="*/ 41 h 86"/>
                  <a:gd name="T62" fmla="*/ 52 w 67"/>
                  <a:gd name="T63" fmla="*/ 45 h 86"/>
                  <a:gd name="T64" fmla="*/ 41 w 67"/>
                  <a:gd name="T65" fmla="*/ 45 h 86"/>
                  <a:gd name="T66" fmla="*/ 37 w 67"/>
                  <a:gd name="T67" fmla="*/ 45 h 86"/>
                  <a:gd name="T68" fmla="*/ 33 w 67"/>
                  <a:gd name="T69" fmla="*/ 45 h 86"/>
                  <a:gd name="T70" fmla="*/ 29 w 67"/>
                  <a:gd name="T71" fmla="*/ 45 h 86"/>
                  <a:gd name="T72" fmla="*/ 26 w 67"/>
                  <a:gd name="T73" fmla="*/ 45 h 86"/>
                  <a:gd name="T74" fmla="*/ 26 w 67"/>
                  <a:gd name="T75" fmla="*/ 41 h 86"/>
                  <a:gd name="T76" fmla="*/ 29 w 67"/>
                  <a:gd name="T77" fmla="*/ 41 h 86"/>
                  <a:gd name="T78" fmla="*/ 33 w 67"/>
                  <a:gd name="T79" fmla="*/ 41 h 86"/>
                  <a:gd name="T80" fmla="*/ 33 w 67"/>
                  <a:gd name="T81" fmla="*/ 41 h 86"/>
                  <a:gd name="T82" fmla="*/ 37 w 67"/>
                  <a:gd name="T83" fmla="*/ 41 h 86"/>
                  <a:gd name="T84" fmla="*/ 44 w 67"/>
                  <a:gd name="T85" fmla="*/ 41 h 86"/>
                  <a:gd name="T86" fmla="*/ 48 w 67"/>
                  <a:gd name="T87" fmla="*/ 37 h 86"/>
                  <a:gd name="T88" fmla="*/ 52 w 67"/>
                  <a:gd name="T89" fmla="*/ 30 h 86"/>
                  <a:gd name="T90" fmla="*/ 52 w 67"/>
                  <a:gd name="T91" fmla="*/ 22 h 86"/>
                  <a:gd name="T92" fmla="*/ 52 w 67"/>
                  <a:gd name="T93" fmla="*/ 18 h 86"/>
                  <a:gd name="T94" fmla="*/ 52 w 67"/>
                  <a:gd name="T95" fmla="*/ 11 h 86"/>
                  <a:gd name="T96" fmla="*/ 48 w 67"/>
                  <a:gd name="T97" fmla="*/ 7 h 86"/>
                  <a:gd name="T98" fmla="*/ 44 w 67"/>
                  <a:gd name="T99" fmla="*/ 4 h 86"/>
                  <a:gd name="T100" fmla="*/ 41 w 67"/>
                  <a:gd name="T101" fmla="*/ 4 h 86"/>
                  <a:gd name="T102" fmla="*/ 33 w 67"/>
                  <a:gd name="T103" fmla="*/ 4 h 86"/>
                  <a:gd name="T104" fmla="*/ 29 w 67"/>
                  <a:gd name="T105" fmla="*/ 4 h 86"/>
                  <a:gd name="T106" fmla="*/ 26 w 67"/>
                  <a:gd name="T107" fmla="*/ 4 h 86"/>
                  <a:gd name="T108" fmla="*/ 26 w 67"/>
                  <a:gd name="T109" fmla="*/ 41 h 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7"/>
                  <a:gd name="T166" fmla="*/ 0 h 86"/>
                  <a:gd name="T167" fmla="*/ 67 w 67"/>
                  <a:gd name="T168" fmla="*/ 86 h 8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7" h="86">
                    <a:moveTo>
                      <a:pt x="26" y="45"/>
                    </a:moveTo>
                    <a:lnTo>
                      <a:pt x="26" y="71"/>
                    </a:lnTo>
                    <a:lnTo>
                      <a:pt x="26" y="78"/>
                    </a:lnTo>
                    <a:lnTo>
                      <a:pt x="29" y="82"/>
                    </a:lnTo>
                    <a:lnTo>
                      <a:pt x="33" y="86"/>
                    </a:lnTo>
                    <a:lnTo>
                      <a:pt x="37" y="86"/>
                    </a:lnTo>
                    <a:lnTo>
                      <a:pt x="0" y="86"/>
                    </a:lnTo>
                    <a:lnTo>
                      <a:pt x="3" y="86"/>
                    </a:lnTo>
                    <a:lnTo>
                      <a:pt x="11" y="82"/>
                    </a:lnTo>
                    <a:lnTo>
                      <a:pt x="14" y="78"/>
                    </a:lnTo>
                    <a:lnTo>
                      <a:pt x="14" y="71"/>
                    </a:lnTo>
                    <a:lnTo>
                      <a:pt x="14" y="15"/>
                    </a:lnTo>
                    <a:lnTo>
                      <a:pt x="14" y="7"/>
                    </a:lnTo>
                    <a:lnTo>
                      <a:pt x="11" y="4"/>
                    </a:lnTo>
                    <a:lnTo>
                      <a:pt x="7" y="0"/>
                    </a:lnTo>
                    <a:lnTo>
                      <a:pt x="3" y="0"/>
                    </a:lnTo>
                    <a:lnTo>
                      <a:pt x="0" y="0"/>
                    </a:lnTo>
                    <a:lnTo>
                      <a:pt x="33" y="0"/>
                    </a:lnTo>
                    <a:lnTo>
                      <a:pt x="44" y="0"/>
                    </a:lnTo>
                    <a:lnTo>
                      <a:pt x="52" y="0"/>
                    </a:lnTo>
                    <a:lnTo>
                      <a:pt x="59" y="4"/>
                    </a:lnTo>
                    <a:lnTo>
                      <a:pt x="63" y="7"/>
                    </a:lnTo>
                    <a:lnTo>
                      <a:pt x="67" y="15"/>
                    </a:lnTo>
                    <a:lnTo>
                      <a:pt x="67" y="22"/>
                    </a:lnTo>
                    <a:lnTo>
                      <a:pt x="67" y="33"/>
                    </a:lnTo>
                    <a:lnTo>
                      <a:pt x="59" y="41"/>
                    </a:lnTo>
                    <a:lnTo>
                      <a:pt x="52" y="45"/>
                    </a:lnTo>
                    <a:lnTo>
                      <a:pt x="41" y="45"/>
                    </a:lnTo>
                    <a:lnTo>
                      <a:pt x="37" y="45"/>
                    </a:lnTo>
                    <a:lnTo>
                      <a:pt x="33" y="45"/>
                    </a:lnTo>
                    <a:lnTo>
                      <a:pt x="29" y="45"/>
                    </a:lnTo>
                    <a:lnTo>
                      <a:pt x="26" y="45"/>
                    </a:lnTo>
                    <a:close/>
                    <a:moveTo>
                      <a:pt x="26" y="41"/>
                    </a:moveTo>
                    <a:lnTo>
                      <a:pt x="29" y="41"/>
                    </a:lnTo>
                    <a:lnTo>
                      <a:pt x="33" y="41"/>
                    </a:lnTo>
                    <a:lnTo>
                      <a:pt x="37" y="41"/>
                    </a:lnTo>
                    <a:lnTo>
                      <a:pt x="44" y="41"/>
                    </a:lnTo>
                    <a:lnTo>
                      <a:pt x="48" y="37"/>
                    </a:lnTo>
                    <a:lnTo>
                      <a:pt x="52" y="30"/>
                    </a:lnTo>
                    <a:lnTo>
                      <a:pt x="52" y="22"/>
                    </a:lnTo>
                    <a:lnTo>
                      <a:pt x="52" y="18"/>
                    </a:lnTo>
                    <a:lnTo>
                      <a:pt x="52" y="11"/>
                    </a:lnTo>
                    <a:lnTo>
                      <a:pt x="48" y="7"/>
                    </a:lnTo>
                    <a:lnTo>
                      <a:pt x="44" y="4"/>
                    </a:lnTo>
                    <a:lnTo>
                      <a:pt x="41" y="4"/>
                    </a:lnTo>
                    <a:lnTo>
                      <a:pt x="33" y="4"/>
                    </a:lnTo>
                    <a:lnTo>
                      <a:pt x="29" y="4"/>
                    </a:lnTo>
                    <a:lnTo>
                      <a:pt x="26" y="4"/>
                    </a:lnTo>
                    <a:lnTo>
                      <a:pt x="26" y="41"/>
                    </a:lnTo>
                    <a:close/>
                  </a:path>
                </a:pathLst>
              </a:custGeom>
              <a:solidFill>
                <a:srgbClr val="000000"/>
              </a:solidFill>
              <a:ln w="0">
                <a:solidFill>
                  <a:srgbClr val="000000"/>
                </a:solidFill>
                <a:round/>
                <a:headEnd/>
                <a:tailEnd/>
              </a:ln>
            </p:spPr>
            <p:txBody>
              <a:bodyPr/>
              <a:lstStyle/>
              <a:p>
                <a:endParaRPr lang="en-US"/>
              </a:p>
            </p:txBody>
          </p:sp>
          <p:sp>
            <p:nvSpPr>
              <p:cNvPr id="33136" name="Freeform 67"/>
              <p:cNvSpPr>
                <a:spLocks/>
              </p:cNvSpPr>
              <p:nvPr/>
            </p:nvSpPr>
            <p:spPr bwMode="auto">
              <a:xfrm>
                <a:off x="918" y="1520"/>
                <a:ext cx="74" cy="86"/>
              </a:xfrm>
              <a:custGeom>
                <a:avLst/>
                <a:gdLst>
                  <a:gd name="T0" fmla="*/ 22 w 74"/>
                  <a:gd name="T1" fmla="*/ 4 h 86"/>
                  <a:gd name="T2" fmla="*/ 22 w 74"/>
                  <a:gd name="T3" fmla="*/ 37 h 86"/>
                  <a:gd name="T4" fmla="*/ 44 w 74"/>
                  <a:gd name="T5" fmla="*/ 37 h 86"/>
                  <a:gd name="T6" fmla="*/ 48 w 74"/>
                  <a:gd name="T7" fmla="*/ 37 h 86"/>
                  <a:gd name="T8" fmla="*/ 52 w 74"/>
                  <a:gd name="T9" fmla="*/ 37 h 86"/>
                  <a:gd name="T10" fmla="*/ 56 w 74"/>
                  <a:gd name="T11" fmla="*/ 33 h 86"/>
                  <a:gd name="T12" fmla="*/ 56 w 74"/>
                  <a:gd name="T13" fmla="*/ 26 h 86"/>
                  <a:gd name="T14" fmla="*/ 59 w 74"/>
                  <a:gd name="T15" fmla="*/ 26 h 86"/>
                  <a:gd name="T16" fmla="*/ 59 w 74"/>
                  <a:gd name="T17" fmla="*/ 56 h 86"/>
                  <a:gd name="T18" fmla="*/ 56 w 74"/>
                  <a:gd name="T19" fmla="*/ 56 h 86"/>
                  <a:gd name="T20" fmla="*/ 56 w 74"/>
                  <a:gd name="T21" fmla="*/ 48 h 86"/>
                  <a:gd name="T22" fmla="*/ 56 w 74"/>
                  <a:gd name="T23" fmla="*/ 48 h 86"/>
                  <a:gd name="T24" fmla="*/ 56 w 74"/>
                  <a:gd name="T25" fmla="*/ 45 h 86"/>
                  <a:gd name="T26" fmla="*/ 52 w 74"/>
                  <a:gd name="T27" fmla="*/ 45 h 86"/>
                  <a:gd name="T28" fmla="*/ 48 w 74"/>
                  <a:gd name="T29" fmla="*/ 41 h 86"/>
                  <a:gd name="T30" fmla="*/ 44 w 74"/>
                  <a:gd name="T31" fmla="*/ 41 h 86"/>
                  <a:gd name="T32" fmla="*/ 22 w 74"/>
                  <a:gd name="T33" fmla="*/ 41 h 86"/>
                  <a:gd name="T34" fmla="*/ 22 w 74"/>
                  <a:gd name="T35" fmla="*/ 71 h 86"/>
                  <a:gd name="T36" fmla="*/ 22 w 74"/>
                  <a:gd name="T37" fmla="*/ 78 h 86"/>
                  <a:gd name="T38" fmla="*/ 22 w 74"/>
                  <a:gd name="T39" fmla="*/ 78 h 86"/>
                  <a:gd name="T40" fmla="*/ 26 w 74"/>
                  <a:gd name="T41" fmla="*/ 82 h 86"/>
                  <a:gd name="T42" fmla="*/ 26 w 74"/>
                  <a:gd name="T43" fmla="*/ 82 h 86"/>
                  <a:gd name="T44" fmla="*/ 26 w 74"/>
                  <a:gd name="T45" fmla="*/ 82 h 86"/>
                  <a:gd name="T46" fmla="*/ 30 w 74"/>
                  <a:gd name="T47" fmla="*/ 82 h 86"/>
                  <a:gd name="T48" fmla="*/ 44 w 74"/>
                  <a:gd name="T49" fmla="*/ 82 h 86"/>
                  <a:gd name="T50" fmla="*/ 52 w 74"/>
                  <a:gd name="T51" fmla="*/ 82 h 86"/>
                  <a:gd name="T52" fmla="*/ 56 w 74"/>
                  <a:gd name="T53" fmla="*/ 82 h 86"/>
                  <a:gd name="T54" fmla="*/ 59 w 74"/>
                  <a:gd name="T55" fmla="*/ 78 h 86"/>
                  <a:gd name="T56" fmla="*/ 63 w 74"/>
                  <a:gd name="T57" fmla="*/ 78 h 86"/>
                  <a:gd name="T58" fmla="*/ 67 w 74"/>
                  <a:gd name="T59" fmla="*/ 71 h 86"/>
                  <a:gd name="T60" fmla="*/ 71 w 74"/>
                  <a:gd name="T61" fmla="*/ 63 h 86"/>
                  <a:gd name="T62" fmla="*/ 74 w 74"/>
                  <a:gd name="T63" fmla="*/ 63 h 86"/>
                  <a:gd name="T64" fmla="*/ 67 w 74"/>
                  <a:gd name="T65" fmla="*/ 86 h 86"/>
                  <a:gd name="T66" fmla="*/ 0 w 74"/>
                  <a:gd name="T67" fmla="*/ 86 h 86"/>
                  <a:gd name="T68" fmla="*/ 0 w 74"/>
                  <a:gd name="T69" fmla="*/ 86 h 86"/>
                  <a:gd name="T70" fmla="*/ 3 w 74"/>
                  <a:gd name="T71" fmla="*/ 86 h 86"/>
                  <a:gd name="T72" fmla="*/ 3 w 74"/>
                  <a:gd name="T73" fmla="*/ 86 h 86"/>
                  <a:gd name="T74" fmla="*/ 7 w 74"/>
                  <a:gd name="T75" fmla="*/ 82 h 86"/>
                  <a:gd name="T76" fmla="*/ 11 w 74"/>
                  <a:gd name="T77" fmla="*/ 82 h 86"/>
                  <a:gd name="T78" fmla="*/ 11 w 74"/>
                  <a:gd name="T79" fmla="*/ 78 h 86"/>
                  <a:gd name="T80" fmla="*/ 11 w 74"/>
                  <a:gd name="T81" fmla="*/ 78 h 86"/>
                  <a:gd name="T82" fmla="*/ 11 w 74"/>
                  <a:gd name="T83" fmla="*/ 71 h 86"/>
                  <a:gd name="T84" fmla="*/ 11 w 74"/>
                  <a:gd name="T85" fmla="*/ 15 h 86"/>
                  <a:gd name="T86" fmla="*/ 11 w 74"/>
                  <a:gd name="T87" fmla="*/ 7 h 86"/>
                  <a:gd name="T88" fmla="*/ 11 w 74"/>
                  <a:gd name="T89" fmla="*/ 4 h 86"/>
                  <a:gd name="T90" fmla="*/ 7 w 74"/>
                  <a:gd name="T91" fmla="*/ 0 h 86"/>
                  <a:gd name="T92" fmla="*/ 3 w 74"/>
                  <a:gd name="T93" fmla="*/ 0 h 86"/>
                  <a:gd name="T94" fmla="*/ 0 w 74"/>
                  <a:gd name="T95" fmla="*/ 0 h 86"/>
                  <a:gd name="T96" fmla="*/ 0 w 74"/>
                  <a:gd name="T97" fmla="*/ 0 h 86"/>
                  <a:gd name="T98" fmla="*/ 67 w 74"/>
                  <a:gd name="T99" fmla="*/ 0 h 86"/>
                  <a:gd name="T100" fmla="*/ 67 w 74"/>
                  <a:gd name="T101" fmla="*/ 18 h 86"/>
                  <a:gd name="T102" fmla="*/ 67 w 74"/>
                  <a:gd name="T103" fmla="*/ 18 h 86"/>
                  <a:gd name="T104" fmla="*/ 63 w 74"/>
                  <a:gd name="T105" fmla="*/ 11 h 86"/>
                  <a:gd name="T106" fmla="*/ 63 w 74"/>
                  <a:gd name="T107" fmla="*/ 7 h 86"/>
                  <a:gd name="T108" fmla="*/ 59 w 74"/>
                  <a:gd name="T109" fmla="*/ 7 h 86"/>
                  <a:gd name="T110" fmla="*/ 56 w 74"/>
                  <a:gd name="T111" fmla="*/ 4 h 86"/>
                  <a:gd name="T112" fmla="*/ 52 w 74"/>
                  <a:gd name="T113" fmla="*/ 4 h 86"/>
                  <a:gd name="T114" fmla="*/ 48 w 74"/>
                  <a:gd name="T115" fmla="*/ 4 h 86"/>
                  <a:gd name="T116" fmla="*/ 22 w 74"/>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86"/>
                  <a:gd name="T179" fmla="*/ 74 w 74"/>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86">
                    <a:moveTo>
                      <a:pt x="22" y="4"/>
                    </a:moveTo>
                    <a:lnTo>
                      <a:pt x="22" y="37"/>
                    </a:lnTo>
                    <a:lnTo>
                      <a:pt x="44" y="37"/>
                    </a:lnTo>
                    <a:lnTo>
                      <a:pt x="48" y="37"/>
                    </a:lnTo>
                    <a:lnTo>
                      <a:pt x="52" y="37"/>
                    </a:lnTo>
                    <a:lnTo>
                      <a:pt x="56" y="33"/>
                    </a:lnTo>
                    <a:lnTo>
                      <a:pt x="56" y="26"/>
                    </a:lnTo>
                    <a:lnTo>
                      <a:pt x="59" y="26"/>
                    </a:lnTo>
                    <a:lnTo>
                      <a:pt x="59" y="56"/>
                    </a:lnTo>
                    <a:lnTo>
                      <a:pt x="56" y="56"/>
                    </a:lnTo>
                    <a:lnTo>
                      <a:pt x="56" y="48"/>
                    </a:lnTo>
                    <a:lnTo>
                      <a:pt x="56" y="45"/>
                    </a:lnTo>
                    <a:lnTo>
                      <a:pt x="52" y="45"/>
                    </a:lnTo>
                    <a:lnTo>
                      <a:pt x="48" y="41"/>
                    </a:lnTo>
                    <a:lnTo>
                      <a:pt x="44" y="41"/>
                    </a:lnTo>
                    <a:lnTo>
                      <a:pt x="22" y="41"/>
                    </a:lnTo>
                    <a:lnTo>
                      <a:pt x="22" y="71"/>
                    </a:lnTo>
                    <a:lnTo>
                      <a:pt x="22" y="78"/>
                    </a:lnTo>
                    <a:lnTo>
                      <a:pt x="26" y="82"/>
                    </a:lnTo>
                    <a:lnTo>
                      <a:pt x="30" y="82"/>
                    </a:lnTo>
                    <a:lnTo>
                      <a:pt x="44" y="82"/>
                    </a:lnTo>
                    <a:lnTo>
                      <a:pt x="52" y="82"/>
                    </a:lnTo>
                    <a:lnTo>
                      <a:pt x="56" y="82"/>
                    </a:lnTo>
                    <a:lnTo>
                      <a:pt x="59" y="78"/>
                    </a:lnTo>
                    <a:lnTo>
                      <a:pt x="63" y="78"/>
                    </a:lnTo>
                    <a:lnTo>
                      <a:pt x="67" y="71"/>
                    </a:lnTo>
                    <a:lnTo>
                      <a:pt x="71" y="63"/>
                    </a:lnTo>
                    <a:lnTo>
                      <a:pt x="74" y="63"/>
                    </a:lnTo>
                    <a:lnTo>
                      <a:pt x="67" y="86"/>
                    </a:lnTo>
                    <a:lnTo>
                      <a:pt x="0" y="86"/>
                    </a:lnTo>
                    <a:lnTo>
                      <a:pt x="3" y="86"/>
                    </a:lnTo>
                    <a:lnTo>
                      <a:pt x="7" y="82"/>
                    </a:lnTo>
                    <a:lnTo>
                      <a:pt x="11" y="82"/>
                    </a:lnTo>
                    <a:lnTo>
                      <a:pt x="11" y="78"/>
                    </a:lnTo>
                    <a:lnTo>
                      <a:pt x="11" y="71"/>
                    </a:lnTo>
                    <a:lnTo>
                      <a:pt x="11" y="15"/>
                    </a:lnTo>
                    <a:lnTo>
                      <a:pt x="11" y="7"/>
                    </a:lnTo>
                    <a:lnTo>
                      <a:pt x="11" y="4"/>
                    </a:lnTo>
                    <a:lnTo>
                      <a:pt x="7" y="0"/>
                    </a:lnTo>
                    <a:lnTo>
                      <a:pt x="3" y="0"/>
                    </a:lnTo>
                    <a:lnTo>
                      <a:pt x="0" y="0"/>
                    </a:lnTo>
                    <a:lnTo>
                      <a:pt x="67" y="0"/>
                    </a:lnTo>
                    <a:lnTo>
                      <a:pt x="67" y="18"/>
                    </a:lnTo>
                    <a:lnTo>
                      <a:pt x="63" y="11"/>
                    </a:lnTo>
                    <a:lnTo>
                      <a:pt x="63" y="7"/>
                    </a:lnTo>
                    <a:lnTo>
                      <a:pt x="59" y="7"/>
                    </a:lnTo>
                    <a:lnTo>
                      <a:pt x="56" y="4"/>
                    </a:lnTo>
                    <a:lnTo>
                      <a:pt x="52" y="4"/>
                    </a:lnTo>
                    <a:lnTo>
                      <a:pt x="48" y="4"/>
                    </a:lnTo>
                    <a:lnTo>
                      <a:pt x="22" y="4"/>
                    </a:lnTo>
                    <a:close/>
                  </a:path>
                </a:pathLst>
              </a:custGeom>
              <a:solidFill>
                <a:srgbClr val="000000"/>
              </a:solidFill>
              <a:ln w="0">
                <a:solidFill>
                  <a:srgbClr val="000000"/>
                </a:solidFill>
                <a:round/>
                <a:headEnd/>
                <a:tailEnd/>
              </a:ln>
            </p:spPr>
            <p:txBody>
              <a:bodyPr/>
              <a:lstStyle/>
              <a:p>
                <a:endParaRPr lang="en-US"/>
              </a:p>
            </p:txBody>
          </p:sp>
          <p:sp>
            <p:nvSpPr>
              <p:cNvPr id="33137" name="Freeform 68"/>
              <p:cNvSpPr>
                <a:spLocks noEditPoints="1"/>
              </p:cNvSpPr>
              <p:nvPr/>
            </p:nvSpPr>
            <p:spPr bwMode="auto">
              <a:xfrm>
                <a:off x="1004" y="1520"/>
                <a:ext cx="89" cy="86"/>
              </a:xfrm>
              <a:custGeom>
                <a:avLst/>
                <a:gdLst>
                  <a:gd name="T0" fmla="*/ 89 w 89"/>
                  <a:gd name="T1" fmla="*/ 86 h 86"/>
                  <a:gd name="T2" fmla="*/ 63 w 89"/>
                  <a:gd name="T3" fmla="*/ 86 h 86"/>
                  <a:gd name="T4" fmla="*/ 33 w 89"/>
                  <a:gd name="T5" fmla="*/ 45 h 86"/>
                  <a:gd name="T6" fmla="*/ 29 w 89"/>
                  <a:gd name="T7" fmla="*/ 45 h 86"/>
                  <a:gd name="T8" fmla="*/ 29 w 89"/>
                  <a:gd name="T9" fmla="*/ 45 h 86"/>
                  <a:gd name="T10" fmla="*/ 29 w 89"/>
                  <a:gd name="T11" fmla="*/ 45 h 86"/>
                  <a:gd name="T12" fmla="*/ 26 w 89"/>
                  <a:gd name="T13" fmla="*/ 45 h 86"/>
                  <a:gd name="T14" fmla="*/ 26 w 89"/>
                  <a:gd name="T15" fmla="*/ 45 h 86"/>
                  <a:gd name="T16" fmla="*/ 26 w 89"/>
                  <a:gd name="T17" fmla="*/ 45 h 86"/>
                  <a:gd name="T18" fmla="*/ 26 w 89"/>
                  <a:gd name="T19" fmla="*/ 71 h 86"/>
                  <a:gd name="T20" fmla="*/ 26 w 89"/>
                  <a:gd name="T21" fmla="*/ 78 h 86"/>
                  <a:gd name="T22" fmla="*/ 26 w 89"/>
                  <a:gd name="T23" fmla="*/ 82 h 86"/>
                  <a:gd name="T24" fmla="*/ 29 w 89"/>
                  <a:gd name="T25" fmla="*/ 82 h 86"/>
                  <a:gd name="T26" fmla="*/ 33 w 89"/>
                  <a:gd name="T27" fmla="*/ 86 h 86"/>
                  <a:gd name="T28" fmla="*/ 37 w 89"/>
                  <a:gd name="T29" fmla="*/ 86 h 86"/>
                  <a:gd name="T30" fmla="*/ 37 w 89"/>
                  <a:gd name="T31" fmla="*/ 86 h 86"/>
                  <a:gd name="T32" fmla="*/ 0 w 89"/>
                  <a:gd name="T33" fmla="*/ 86 h 86"/>
                  <a:gd name="T34" fmla="*/ 0 w 89"/>
                  <a:gd name="T35" fmla="*/ 86 h 86"/>
                  <a:gd name="T36" fmla="*/ 3 w 89"/>
                  <a:gd name="T37" fmla="*/ 86 h 86"/>
                  <a:gd name="T38" fmla="*/ 7 w 89"/>
                  <a:gd name="T39" fmla="*/ 82 h 86"/>
                  <a:gd name="T40" fmla="*/ 11 w 89"/>
                  <a:gd name="T41" fmla="*/ 82 h 86"/>
                  <a:gd name="T42" fmla="*/ 11 w 89"/>
                  <a:gd name="T43" fmla="*/ 78 h 86"/>
                  <a:gd name="T44" fmla="*/ 11 w 89"/>
                  <a:gd name="T45" fmla="*/ 71 h 86"/>
                  <a:gd name="T46" fmla="*/ 11 w 89"/>
                  <a:gd name="T47" fmla="*/ 15 h 86"/>
                  <a:gd name="T48" fmla="*/ 11 w 89"/>
                  <a:gd name="T49" fmla="*/ 7 h 86"/>
                  <a:gd name="T50" fmla="*/ 11 w 89"/>
                  <a:gd name="T51" fmla="*/ 4 h 86"/>
                  <a:gd name="T52" fmla="*/ 7 w 89"/>
                  <a:gd name="T53" fmla="*/ 0 h 86"/>
                  <a:gd name="T54" fmla="*/ 3 w 89"/>
                  <a:gd name="T55" fmla="*/ 0 h 86"/>
                  <a:gd name="T56" fmla="*/ 0 w 89"/>
                  <a:gd name="T57" fmla="*/ 0 h 86"/>
                  <a:gd name="T58" fmla="*/ 0 w 89"/>
                  <a:gd name="T59" fmla="*/ 0 h 86"/>
                  <a:gd name="T60" fmla="*/ 33 w 89"/>
                  <a:gd name="T61" fmla="*/ 0 h 86"/>
                  <a:gd name="T62" fmla="*/ 44 w 89"/>
                  <a:gd name="T63" fmla="*/ 0 h 86"/>
                  <a:gd name="T64" fmla="*/ 52 w 89"/>
                  <a:gd name="T65" fmla="*/ 0 h 86"/>
                  <a:gd name="T66" fmla="*/ 59 w 89"/>
                  <a:gd name="T67" fmla="*/ 4 h 86"/>
                  <a:gd name="T68" fmla="*/ 63 w 89"/>
                  <a:gd name="T69" fmla="*/ 7 h 86"/>
                  <a:gd name="T70" fmla="*/ 67 w 89"/>
                  <a:gd name="T71" fmla="*/ 15 h 86"/>
                  <a:gd name="T72" fmla="*/ 67 w 89"/>
                  <a:gd name="T73" fmla="*/ 18 h 86"/>
                  <a:gd name="T74" fmla="*/ 67 w 89"/>
                  <a:gd name="T75" fmla="*/ 26 h 86"/>
                  <a:gd name="T76" fmla="*/ 63 w 89"/>
                  <a:gd name="T77" fmla="*/ 33 h 86"/>
                  <a:gd name="T78" fmla="*/ 56 w 89"/>
                  <a:gd name="T79" fmla="*/ 37 h 86"/>
                  <a:gd name="T80" fmla="*/ 48 w 89"/>
                  <a:gd name="T81" fmla="*/ 41 h 86"/>
                  <a:gd name="T82" fmla="*/ 67 w 89"/>
                  <a:gd name="T83" fmla="*/ 67 h 86"/>
                  <a:gd name="T84" fmla="*/ 70 w 89"/>
                  <a:gd name="T85" fmla="*/ 74 h 86"/>
                  <a:gd name="T86" fmla="*/ 78 w 89"/>
                  <a:gd name="T87" fmla="*/ 82 h 86"/>
                  <a:gd name="T88" fmla="*/ 82 w 89"/>
                  <a:gd name="T89" fmla="*/ 82 h 86"/>
                  <a:gd name="T90" fmla="*/ 89 w 89"/>
                  <a:gd name="T91" fmla="*/ 86 h 86"/>
                  <a:gd name="T92" fmla="*/ 89 w 89"/>
                  <a:gd name="T93" fmla="*/ 86 h 86"/>
                  <a:gd name="T94" fmla="*/ 26 w 89"/>
                  <a:gd name="T95" fmla="*/ 41 h 86"/>
                  <a:gd name="T96" fmla="*/ 26 w 89"/>
                  <a:gd name="T97" fmla="*/ 41 h 86"/>
                  <a:gd name="T98" fmla="*/ 26 w 89"/>
                  <a:gd name="T99" fmla="*/ 41 h 86"/>
                  <a:gd name="T100" fmla="*/ 29 w 89"/>
                  <a:gd name="T101" fmla="*/ 41 h 86"/>
                  <a:gd name="T102" fmla="*/ 29 w 89"/>
                  <a:gd name="T103" fmla="*/ 41 h 86"/>
                  <a:gd name="T104" fmla="*/ 41 w 89"/>
                  <a:gd name="T105" fmla="*/ 41 h 86"/>
                  <a:gd name="T106" fmla="*/ 48 w 89"/>
                  <a:gd name="T107" fmla="*/ 37 h 86"/>
                  <a:gd name="T108" fmla="*/ 52 w 89"/>
                  <a:gd name="T109" fmla="*/ 30 h 86"/>
                  <a:gd name="T110" fmla="*/ 52 w 89"/>
                  <a:gd name="T111" fmla="*/ 22 h 86"/>
                  <a:gd name="T112" fmla="*/ 52 w 89"/>
                  <a:gd name="T113" fmla="*/ 15 h 86"/>
                  <a:gd name="T114" fmla="*/ 48 w 89"/>
                  <a:gd name="T115" fmla="*/ 7 h 86"/>
                  <a:gd name="T116" fmla="*/ 41 w 89"/>
                  <a:gd name="T117" fmla="*/ 4 h 86"/>
                  <a:gd name="T118" fmla="*/ 33 w 89"/>
                  <a:gd name="T119" fmla="*/ 4 h 86"/>
                  <a:gd name="T120" fmla="*/ 29 w 89"/>
                  <a:gd name="T121" fmla="*/ 4 h 86"/>
                  <a:gd name="T122" fmla="*/ 26 w 89"/>
                  <a:gd name="T123" fmla="*/ 7 h 86"/>
                  <a:gd name="T124" fmla="*/ 26 w 89"/>
                  <a:gd name="T125" fmla="*/ 41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9"/>
                  <a:gd name="T190" fmla="*/ 0 h 86"/>
                  <a:gd name="T191" fmla="*/ 89 w 89"/>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9" h="86">
                    <a:moveTo>
                      <a:pt x="89" y="86"/>
                    </a:moveTo>
                    <a:lnTo>
                      <a:pt x="63" y="86"/>
                    </a:lnTo>
                    <a:lnTo>
                      <a:pt x="33" y="45"/>
                    </a:lnTo>
                    <a:lnTo>
                      <a:pt x="29" y="45"/>
                    </a:lnTo>
                    <a:lnTo>
                      <a:pt x="26" y="45"/>
                    </a:lnTo>
                    <a:lnTo>
                      <a:pt x="26" y="71"/>
                    </a:lnTo>
                    <a:lnTo>
                      <a:pt x="26" y="78"/>
                    </a:lnTo>
                    <a:lnTo>
                      <a:pt x="26" y="82"/>
                    </a:lnTo>
                    <a:lnTo>
                      <a:pt x="29" y="82"/>
                    </a:lnTo>
                    <a:lnTo>
                      <a:pt x="33" y="86"/>
                    </a:lnTo>
                    <a:lnTo>
                      <a:pt x="37" y="86"/>
                    </a:lnTo>
                    <a:lnTo>
                      <a:pt x="0" y="86"/>
                    </a:lnTo>
                    <a:lnTo>
                      <a:pt x="3" y="86"/>
                    </a:lnTo>
                    <a:lnTo>
                      <a:pt x="7" y="82"/>
                    </a:lnTo>
                    <a:lnTo>
                      <a:pt x="11" y="82"/>
                    </a:lnTo>
                    <a:lnTo>
                      <a:pt x="11" y="78"/>
                    </a:lnTo>
                    <a:lnTo>
                      <a:pt x="11" y="71"/>
                    </a:lnTo>
                    <a:lnTo>
                      <a:pt x="11" y="15"/>
                    </a:lnTo>
                    <a:lnTo>
                      <a:pt x="11" y="7"/>
                    </a:lnTo>
                    <a:lnTo>
                      <a:pt x="11" y="4"/>
                    </a:lnTo>
                    <a:lnTo>
                      <a:pt x="7" y="0"/>
                    </a:lnTo>
                    <a:lnTo>
                      <a:pt x="3" y="0"/>
                    </a:lnTo>
                    <a:lnTo>
                      <a:pt x="0" y="0"/>
                    </a:lnTo>
                    <a:lnTo>
                      <a:pt x="33" y="0"/>
                    </a:lnTo>
                    <a:lnTo>
                      <a:pt x="44" y="0"/>
                    </a:lnTo>
                    <a:lnTo>
                      <a:pt x="52" y="0"/>
                    </a:lnTo>
                    <a:lnTo>
                      <a:pt x="59" y="4"/>
                    </a:lnTo>
                    <a:lnTo>
                      <a:pt x="63" y="7"/>
                    </a:lnTo>
                    <a:lnTo>
                      <a:pt x="67" y="15"/>
                    </a:lnTo>
                    <a:lnTo>
                      <a:pt x="67" y="18"/>
                    </a:lnTo>
                    <a:lnTo>
                      <a:pt x="67" y="26"/>
                    </a:lnTo>
                    <a:lnTo>
                      <a:pt x="63" y="33"/>
                    </a:lnTo>
                    <a:lnTo>
                      <a:pt x="56" y="37"/>
                    </a:lnTo>
                    <a:lnTo>
                      <a:pt x="48" y="41"/>
                    </a:lnTo>
                    <a:lnTo>
                      <a:pt x="67" y="67"/>
                    </a:lnTo>
                    <a:lnTo>
                      <a:pt x="70" y="74"/>
                    </a:lnTo>
                    <a:lnTo>
                      <a:pt x="78" y="82"/>
                    </a:lnTo>
                    <a:lnTo>
                      <a:pt x="82" y="82"/>
                    </a:lnTo>
                    <a:lnTo>
                      <a:pt x="89" y="86"/>
                    </a:lnTo>
                    <a:close/>
                    <a:moveTo>
                      <a:pt x="26" y="41"/>
                    </a:moveTo>
                    <a:lnTo>
                      <a:pt x="26" y="41"/>
                    </a:lnTo>
                    <a:lnTo>
                      <a:pt x="29" y="41"/>
                    </a:lnTo>
                    <a:lnTo>
                      <a:pt x="41" y="41"/>
                    </a:lnTo>
                    <a:lnTo>
                      <a:pt x="48" y="37"/>
                    </a:lnTo>
                    <a:lnTo>
                      <a:pt x="52" y="30"/>
                    </a:lnTo>
                    <a:lnTo>
                      <a:pt x="52" y="22"/>
                    </a:lnTo>
                    <a:lnTo>
                      <a:pt x="52" y="15"/>
                    </a:lnTo>
                    <a:lnTo>
                      <a:pt x="48" y="7"/>
                    </a:lnTo>
                    <a:lnTo>
                      <a:pt x="41" y="4"/>
                    </a:lnTo>
                    <a:lnTo>
                      <a:pt x="33" y="4"/>
                    </a:lnTo>
                    <a:lnTo>
                      <a:pt x="29" y="4"/>
                    </a:lnTo>
                    <a:lnTo>
                      <a:pt x="26" y="7"/>
                    </a:lnTo>
                    <a:lnTo>
                      <a:pt x="26" y="41"/>
                    </a:lnTo>
                    <a:close/>
                  </a:path>
                </a:pathLst>
              </a:custGeom>
              <a:solidFill>
                <a:srgbClr val="000000"/>
              </a:solidFill>
              <a:ln w="0">
                <a:solidFill>
                  <a:srgbClr val="000000"/>
                </a:solidFill>
                <a:round/>
                <a:headEnd/>
                <a:tailEnd/>
              </a:ln>
            </p:spPr>
            <p:txBody>
              <a:bodyPr/>
              <a:lstStyle/>
              <a:p>
                <a:endParaRPr lang="en-US"/>
              </a:p>
            </p:txBody>
          </p:sp>
          <p:sp>
            <p:nvSpPr>
              <p:cNvPr id="33138" name="Freeform 69"/>
              <p:cNvSpPr>
                <a:spLocks/>
              </p:cNvSpPr>
              <p:nvPr/>
            </p:nvSpPr>
            <p:spPr bwMode="auto">
              <a:xfrm>
                <a:off x="1101" y="1520"/>
                <a:ext cx="37" cy="86"/>
              </a:xfrm>
              <a:custGeom>
                <a:avLst/>
                <a:gdLst>
                  <a:gd name="T0" fmla="*/ 37 w 37"/>
                  <a:gd name="T1" fmla="*/ 86 h 86"/>
                  <a:gd name="T2" fmla="*/ 37 w 37"/>
                  <a:gd name="T3" fmla="*/ 86 h 86"/>
                  <a:gd name="T4" fmla="*/ 0 w 37"/>
                  <a:gd name="T5" fmla="*/ 86 h 86"/>
                  <a:gd name="T6" fmla="*/ 0 w 37"/>
                  <a:gd name="T7" fmla="*/ 86 h 86"/>
                  <a:gd name="T8" fmla="*/ 3 w 37"/>
                  <a:gd name="T9" fmla="*/ 86 h 86"/>
                  <a:gd name="T10" fmla="*/ 7 w 37"/>
                  <a:gd name="T11" fmla="*/ 82 h 86"/>
                  <a:gd name="T12" fmla="*/ 11 w 37"/>
                  <a:gd name="T13" fmla="*/ 82 h 86"/>
                  <a:gd name="T14" fmla="*/ 11 w 37"/>
                  <a:gd name="T15" fmla="*/ 78 h 86"/>
                  <a:gd name="T16" fmla="*/ 11 w 37"/>
                  <a:gd name="T17" fmla="*/ 71 h 86"/>
                  <a:gd name="T18" fmla="*/ 11 w 37"/>
                  <a:gd name="T19" fmla="*/ 15 h 86"/>
                  <a:gd name="T20" fmla="*/ 11 w 37"/>
                  <a:gd name="T21" fmla="*/ 7 h 86"/>
                  <a:gd name="T22" fmla="*/ 11 w 37"/>
                  <a:gd name="T23" fmla="*/ 4 h 86"/>
                  <a:gd name="T24" fmla="*/ 11 w 37"/>
                  <a:gd name="T25" fmla="*/ 4 h 86"/>
                  <a:gd name="T26" fmla="*/ 7 w 37"/>
                  <a:gd name="T27" fmla="*/ 0 h 86"/>
                  <a:gd name="T28" fmla="*/ 3 w 37"/>
                  <a:gd name="T29" fmla="*/ 0 h 86"/>
                  <a:gd name="T30" fmla="*/ 3 w 37"/>
                  <a:gd name="T31" fmla="*/ 0 h 86"/>
                  <a:gd name="T32" fmla="*/ 0 w 37"/>
                  <a:gd name="T33" fmla="*/ 0 h 86"/>
                  <a:gd name="T34" fmla="*/ 0 w 37"/>
                  <a:gd name="T35" fmla="*/ 0 h 86"/>
                  <a:gd name="T36" fmla="*/ 37 w 37"/>
                  <a:gd name="T37" fmla="*/ 0 h 86"/>
                  <a:gd name="T38" fmla="*/ 37 w 37"/>
                  <a:gd name="T39" fmla="*/ 0 h 86"/>
                  <a:gd name="T40" fmla="*/ 33 w 37"/>
                  <a:gd name="T41" fmla="*/ 0 h 86"/>
                  <a:gd name="T42" fmla="*/ 29 w 37"/>
                  <a:gd name="T43" fmla="*/ 0 h 86"/>
                  <a:gd name="T44" fmla="*/ 26 w 37"/>
                  <a:gd name="T45" fmla="*/ 4 h 86"/>
                  <a:gd name="T46" fmla="*/ 26 w 37"/>
                  <a:gd name="T47" fmla="*/ 7 h 86"/>
                  <a:gd name="T48" fmla="*/ 22 w 37"/>
                  <a:gd name="T49" fmla="*/ 15 h 86"/>
                  <a:gd name="T50" fmla="*/ 22 w 37"/>
                  <a:gd name="T51" fmla="*/ 71 h 86"/>
                  <a:gd name="T52" fmla="*/ 22 w 37"/>
                  <a:gd name="T53" fmla="*/ 78 h 86"/>
                  <a:gd name="T54" fmla="*/ 26 w 37"/>
                  <a:gd name="T55" fmla="*/ 78 h 86"/>
                  <a:gd name="T56" fmla="*/ 26 w 37"/>
                  <a:gd name="T57" fmla="*/ 82 h 86"/>
                  <a:gd name="T58" fmla="*/ 26 w 37"/>
                  <a:gd name="T59" fmla="*/ 82 h 86"/>
                  <a:gd name="T60" fmla="*/ 29 w 37"/>
                  <a:gd name="T61" fmla="*/ 86 h 86"/>
                  <a:gd name="T62" fmla="*/ 33 w 37"/>
                  <a:gd name="T63" fmla="*/ 86 h 86"/>
                  <a:gd name="T64" fmla="*/ 37 w 37"/>
                  <a:gd name="T65" fmla="*/ 86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86"/>
                  <a:gd name="T101" fmla="*/ 37 w 37"/>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86">
                    <a:moveTo>
                      <a:pt x="37" y="86"/>
                    </a:moveTo>
                    <a:lnTo>
                      <a:pt x="37" y="86"/>
                    </a:lnTo>
                    <a:lnTo>
                      <a:pt x="0" y="86"/>
                    </a:lnTo>
                    <a:lnTo>
                      <a:pt x="3" y="86"/>
                    </a:lnTo>
                    <a:lnTo>
                      <a:pt x="7" y="82"/>
                    </a:lnTo>
                    <a:lnTo>
                      <a:pt x="11" y="82"/>
                    </a:lnTo>
                    <a:lnTo>
                      <a:pt x="11" y="78"/>
                    </a:lnTo>
                    <a:lnTo>
                      <a:pt x="11" y="71"/>
                    </a:lnTo>
                    <a:lnTo>
                      <a:pt x="11" y="15"/>
                    </a:lnTo>
                    <a:lnTo>
                      <a:pt x="11" y="7"/>
                    </a:lnTo>
                    <a:lnTo>
                      <a:pt x="11" y="4"/>
                    </a:lnTo>
                    <a:lnTo>
                      <a:pt x="7" y="0"/>
                    </a:lnTo>
                    <a:lnTo>
                      <a:pt x="3" y="0"/>
                    </a:lnTo>
                    <a:lnTo>
                      <a:pt x="0" y="0"/>
                    </a:lnTo>
                    <a:lnTo>
                      <a:pt x="37" y="0"/>
                    </a:lnTo>
                    <a:lnTo>
                      <a:pt x="33" y="0"/>
                    </a:lnTo>
                    <a:lnTo>
                      <a:pt x="29" y="0"/>
                    </a:lnTo>
                    <a:lnTo>
                      <a:pt x="26" y="4"/>
                    </a:lnTo>
                    <a:lnTo>
                      <a:pt x="26" y="7"/>
                    </a:lnTo>
                    <a:lnTo>
                      <a:pt x="22" y="15"/>
                    </a:lnTo>
                    <a:lnTo>
                      <a:pt x="22" y="71"/>
                    </a:lnTo>
                    <a:lnTo>
                      <a:pt x="22" y="78"/>
                    </a:lnTo>
                    <a:lnTo>
                      <a:pt x="26" y="78"/>
                    </a:lnTo>
                    <a:lnTo>
                      <a:pt x="26" y="82"/>
                    </a:lnTo>
                    <a:lnTo>
                      <a:pt x="29" y="86"/>
                    </a:lnTo>
                    <a:lnTo>
                      <a:pt x="33" y="86"/>
                    </a:lnTo>
                    <a:lnTo>
                      <a:pt x="37" y="86"/>
                    </a:lnTo>
                    <a:close/>
                  </a:path>
                </a:pathLst>
              </a:custGeom>
              <a:solidFill>
                <a:srgbClr val="000000"/>
              </a:solidFill>
              <a:ln w="0">
                <a:solidFill>
                  <a:srgbClr val="000000"/>
                </a:solidFill>
                <a:round/>
                <a:headEnd/>
                <a:tailEnd/>
              </a:ln>
            </p:spPr>
            <p:txBody>
              <a:bodyPr/>
              <a:lstStyle/>
              <a:p>
                <a:endParaRPr lang="en-US"/>
              </a:p>
            </p:txBody>
          </p:sp>
          <p:sp>
            <p:nvSpPr>
              <p:cNvPr id="33139" name="Freeform 70"/>
              <p:cNvSpPr>
                <a:spLocks/>
              </p:cNvSpPr>
              <p:nvPr/>
            </p:nvSpPr>
            <p:spPr bwMode="auto">
              <a:xfrm>
                <a:off x="1149" y="1520"/>
                <a:ext cx="75" cy="86"/>
              </a:xfrm>
              <a:custGeom>
                <a:avLst/>
                <a:gdLst>
                  <a:gd name="T0" fmla="*/ 23 w 75"/>
                  <a:gd name="T1" fmla="*/ 4 h 86"/>
                  <a:gd name="T2" fmla="*/ 23 w 75"/>
                  <a:gd name="T3" fmla="*/ 37 h 86"/>
                  <a:gd name="T4" fmla="*/ 45 w 75"/>
                  <a:gd name="T5" fmla="*/ 37 h 86"/>
                  <a:gd name="T6" fmla="*/ 49 w 75"/>
                  <a:gd name="T7" fmla="*/ 37 h 86"/>
                  <a:gd name="T8" fmla="*/ 52 w 75"/>
                  <a:gd name="T9" fmla="*/ 37 h 86"/>
                  <a:gd name="T10" fmla="*/ 56 w 75"/>
                  <a:gd name="T11" fmla="*/ 33 h 86"/>
                  <a:gd name="T12" fmla="*/ 56 w 75"/>
                  <a:gd name="T13" fmla="*/ 26 h 86"/>
                  <a:gd name="T14" fmla="*/ 60 w 75"/>
                  <a:gd name="T15" fmla="*/ 26 h 86"/>
                  <a:gd name="T16" fmla="*/ 60 w 75"/>
                  <a:gd name="T17" fmla="*/ 56 h 86"/>
                  <a:gd name="T18" fmla="*/ 56 w 75"/>
                  <a:gd name="T19" fmla="*/ 56 h 86"/>
                  <a:gd name="T20" fmla="*/ 56 w 75"/>
                  <a:gd name="T21" fmla="*/ 48 h 86"/>
                  <a:gd name="T22" fmla="*/ 56 w 75"/>
                  <a:gd name="T23" fmla="*/ 48 h 86"/>
                  <a:gd name="T24" fmla="*/ 56 w 75"/>
                  <a:gd name="T25" fmla="*/ 45 h 86"/>
                  <a:gd name="T26" fmla="*/ 52 w 75"/>
                  <a:gd name="T27" fmla="*/ 45 h 86"/>
                  <a:gd name="T28" fmla="*/ 49 w 75"/>
                  <a:gd name="T29" fmla="*/ 41 h 86"/>
                  <a:gd name="T30" fmla="*/ 45 w 75"/>
                  <a:gd name="T31" fmla="*/ 41 h 86"/>
                  <a:gd name="T32" fmla="*/ 23 w 75"/>
                  <a:gd name="T33" fmla="*/ 41 h 86"/>
                  <a:gd name="T34" fmla="*/ 23 w 75"/>
                  <a:gd name="T35" fmla="*/ 71 h 86"/>
                  <a:gd name="T36" fmla="*/ 23 w 75"/>
                  <a:gd name="T37" fmla="*/ 78 h 86"/>
                  <a:gd name="T38" fmla="*/ 23 w 75"/>
                  <a:gd name="T39" fmla="*/ 78 h 86"/>
                  <a:gd name="T40" fmla="*/ 26 w 75"/>
                  <a:gd name="T41" fmla="*/ 82 h 86"/>
                  <a:gd name="T42" fmla="*/ 26 w 75"/>
                  <a:gd name="T43" fmla="*/ 82 h 86"/>
                  <a:gd name="T44" fmla="*/ 26 w 75"/>
                  <a:gd name="T45" fmla="*/ 82 h 86"/>
                  <a:gd name="T46" fmla="*/ 30 w 75"/>
                  <a:gd name="T47" fmla="*/ 82 h 86"/>
                  <a:gd name="T48" fmla="*/ 45 w 75"/>
                  <a:gd name="T49" fmla="*/ 82 h 86"/>
                  <a:gd name="T50" fmla="*/ 52 w 75"/>
                  <a:gd name="T51" fmla="*/ 82 h 86"/>
                  <a:gd name="T52" fmla="*/ 56 w 75"/>
                  <a:gd name="T53" fmla="*/ 82 h 86"/>
                  <a:gd name="T54" fmla="*/ 60 w 75"/>
                  <a:gd name="T55" fmla="*/ 78 h 86"/>
                  <a:gd name="T56" fmla="*/ 64 w 75"/>
                  <a:gd name="T57" fmla="*/ 78 h 86"/>
                  <a:gd name="T58" fmla="*/ 67 w 75"/>
                  <a:gd name="T59" fmla="*/ 71 h 86"/>
                  <a:gd name="T60" fmla="*/ 71 w 75"/>
                  <a:gd name="T61" fmla="*/ 63 h 86"/>
                  <a:gd name="T62" fmla="*/ 75 w 75"/>
                  <a:gd name="T63" fmla="*/ 63 h 86"/>
                  <a:gd name="T64" fmla="*/ 67 w 75"/>
                  <a:gd name="T65" fmla="*/ 86 h 86"/>
                  <a:gd name="T66" fmla="*/ 0 w 75"/>
                  <a:gd name="T67" fmla="*/ 86 h 86"/>
                  <a:gd name="T68" fmla="*/ 0 w 75"/>
                  <a:gd name="T69" fmla="*/ 86 h 86"/>
                  <a:gd name="T70" fmla="*/ 4 w 75"/>
                  <a:gd name="T71" fmla="*/ 86 h 86"/>
                  <a:gd name="T72" fmla="*/ 4 w 75"/>
                  <a:gd name="T73" fmla="*/ 86 h 86"/>
                  <a:gd name="T74" fmla="*/ 8 w 75"/>
                  <a:gd name="T75" fmla="*/ 82 h 86"/>
                  <a:gd name="T76" fmla="*/ 11 w 75"/>
                  <a:gd name="T77" fmla="*/ 82 h 86"/>
                  <a:gd name="T78" fmla="*/ 11 w 75"/>
                  <a:gd name="T79" fmla="*/ 78 h 86"/>
                  <a:gd name="T80" fmla="*/ 11 w 75"/>
                  <a:gd name="T81" fmla="*/ 78 h 86"/>
                  <a:gd name="T82" fmla="*/ 11 w 75"/>
                  <a:gd name="T83" fmla="*/ 71 h 86"/>
                  <a:gd name="T84" fmla="*/ 11 w 75"/>
                  <a:gd name="T85" fmla="*/ 15 h 86"/>
                  <a:gd name="T86" fmla="*/ 11 w 75"/>
                  <a:gd name="T87" fmla="*/ 7 h 86"/>
                  <a:gd name="T88" fmla="*/ 11 w 75"/>
                  <a:gd name="T89" fmla="*/ 4 h 86"/>
                  <a:gd name="T90" fmla="*/ 8 w 75"/>
                  <a:gd name="T91" fmla="*/ 0 h 86"/>
                  <a:gd name="T92" fmla="*/ 4 w 75"/>
                  <a:gd name="T93" fmla="*/ 0 h 86"/>
                  <a:gd name="T94" fmla="*/ 0 w 75"/>
                  <a:gd name="T95" fmla="*/ 0 h 86"/>
                  <a:gd name="T96" fmla="*/ 0 w 75"/>
                  <a:gd name="T97" fmla="*/ 0 h 86"/>
                  <a:gd name="T98" fmla="*/ 67 w 75"/>
                  <a:gd name="T99" fmla="*/ 0 h 86"/>
                  <a:gd name="T100" fmla="*/ 67 w 75"/>
                  <a:gd name="T101" fmla="*/ 18 h 86"/>
                  <a:gd name="T102" fmla="*/ 67 w 75"/>
                  <a:gd name="T103" fmla="*/ 18 h 86"/>
                  <a:gd name="T104" fmla="*/ 64 w 75"/>
                  <a:gd name="T105" fmla="*/ 11 h 86"/>
                  <a:gd name="T106" fmla="*/ 64 w 75"/>
                  <a:gd name="T107" fmla="*/ 7 h 86"/>
                  <a:gd name="T108" fmla="*/ 60 w 75"/>
                  <a:gd name="T109" fmla="*/ 7 h 86"/>
                  <a:gd name="T110" fmla="*/ 56 w 75"/>
                  <a:gd name="T111" fmla="*/ 4 h 86"/>
                  <a:gd name="T112" fmla="*/ 52 w 75"/>
                  <a:gd name="T113" fmla="*/ 4 h 86"/>
                  <a:gd name="T114" fmla="*/ 49 w 75"/>
                  <a:gd name="T115" fmla="*/ 4 h 86"/>
                  <a:gd name="T116" fmla="*/ 23 w 75"/>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86"/>
                  <a:gd name="T179" fmla="*/ 75 w 75"/>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86">
                    <a:moveTo>
                      <a:pt x="23" y="4"/>
                    </a:moveTo>
                    <a:lnTo>
                      <a:pt x="23" y="37"/>
                    </a:lnTo>
                    <a:lnTo>
                      <a:pt x="45" y="37"/>
                    </a:lnTo>
                    <a:lnTo>
                      <a:pt x="49" y="37"/>
                    </a:lnTo>
                    <a:lnTo>
                      <a:pt x="52" y="37"/>
                    </a:lnTo>
                    <a:lnTo>
                      <a:pt x="56" y="33"/>
                    </a:lnTo>
                    <a:lnTo>
                      <a:pt x="56" y="26"/>
                    </a:lnTo>
                    <a:lnTo>
                      <a:pt x="60" y="26"/>
                    </a:lnTo>
                    <a:lnTo>
                      <a:pt x="60" y="56"/>
                    </a:lnTo>
                    <a:lnTo>
                      <a:pt x="56" y="56"/>
                    </a:lnTo>
                    <a:lnTo>
                      <a:pt x="56" y="48"/>
                    </a:lnTo>
                    <a:lnTo>
                      <a:pt x="56" y="45"/>
                    </a:lnTo>
                    <a:lnTo>
                      <a:pt x="52" y="45"/>
                    </a:lnTo>
                    <a:lnTo>
                      <a:pt x="49" y="41"/>
                    </a:lnTo>
                    <a:lnTo>
                      <a:pt x="45" y="41"/>
                    </a:lnTo>
                    <a:lnTo>
                      <a:pt x="23" y="41"/>
                    </a:lnTo>
                    <a:lnTo>
                      <a:pt x="23" y="71"/>
                    </a:lnTo>
                    <a:lnTo>
                      <a:pt x="23" y="78"/>
                    </a:lnTo>
                    <a:lnTo>
                      <a:pt x="26" y="82"/>
                    </a:lnTo>
                    <a:lnTo>
                      <a:pt x="30" y="82"/>
                    </a:lnTo>
                    <a:lnTo>
                      <a:pt x="45" y="82"/>
                    </a:lnTo>
                    <a:lnTo>
                      <a:pt x="52" y="82"/>
                    </a:lnTo>
                    <a:lnTo>
                      <a:pt x="56" y="82"/>
                    </a:lnTo>
                    <a:lnTo>
                      <a:pt x="60" y="78"/>
                    </a:lnTo>
                    <a:lnTo>
                      <a:pt x="64" y="78"/>
                    </a:lnTo>
                    <a:lnTo>
                      <a:pt x="67" y="71"/>
                    </a:lnTo>
                    <a:lnTo>
                      <a:pt x="71" y="63"/>
                    </a:lnTo>
                    <a:lnTo>
                      <a:pt x="75" y="63"/>
                    </a:lnTo>
                    <a:lnTo>
                      <a:pt x="67" y="86"/>
                    </a:lnTo>
                    <a:lnTo>
                      <a:pt x="0" y="86"/>
                    </a:lnTo>
                    <a:lnTo>
                      <a:pt x="4" y="86"/>
                    </a:lnTo>
                    <a:lnTo>
                      <a:pt x="8" y="82"/>
                    </a:lnTo>
                    <a:lnTo>
                      <a:pt x="11" y="82"/>
                    </a:lnTo>
                    <a:lnTo>
                      <a:pt x="11" y="78"/>
                    </a:lnTo>
                    <a:lnTo>
                      <a:pt x="11" y="71"/>
                    </a:lnTo>
                    <a:lnTo>
                      <a:pt x="11" y="15"/>
                    </a:lnTo>
                    <a:lnTo>
                      <a:pt x="11" y="7"/>
                    </a:lnTo>
                    <a:lnTo>
                      <a:pt x="11" y="4"/>
                    </a:lnTo>
                    <a:lnTo>
                      <a:pt x="8" y="0"/>
                    </a:lnTo>
                    <a:lnTo>
                      <a:pt x="4" y="0"/>
                    </a:lnTo>
                    <a:lnTo>
                      <a:pt x="0" y="0"/>
                    </a:lnTo>
                    <a:lnTo>
                      <a:pt x="67" y="0"/>
                    </a:lnTo>
                    <a:lnTo>
                      <a:pt x="67" y="18"/>
                    </a:lnTo>
                    <a:lnTo>
                      <a:pt x="64" y="11"/>
                    </a:lnTo>
                    <a:lnTo>
                      <a:pt x="64" y="7"/>
                    </a:lnTo>
                    <a:lnTo>
                      <a:pt x="60" y="7"/>
                    </a:lnTo>
                    <a:lnTo>
                      <a:pt x="56" y="4"/>
                    </a:lnTo>
                    <a:lnTo>
                      <a:pt x="52" y="4"/>
                    </a:lnTo>
                    <a:lnTo>
                      <a:pt x="49" y="4"/>
                    </a:lnTo>
                    <a:lnTo>
                      <a:pt x="23" y="4"/>
                    </a:lnTo>
                    <a:close/>
                  </a:path>
                </a:pathLst>
              </a:custGeom>
              <a:solidFill>
                <a:srgbClr val="000000"/>
              </a:solidFill>
              <a:ln w="0">
                <a:solidFill>
                  <a:srgbClr val="000000"/>
                </a:solidFill>
                <a:round/>
                <a:headEnd/>
                <a:tailEnd/>
              </a:ln>
            </p:spPr>
            <p:txBody>
              <a:bodyPr/>
              <a:lstStyle/>
              <a:p>
                <a:endParaRPr lang="en-US"/>
              </a:p>
            </p:txBody>
          </p:sp>
          <p:sp>
            <p:nvSpPr>
              <p:cNvPr id="33140" name="Freeform 71"/>
              <p:cNvSpPr>
                <a:spLocks/>
              </p:cNvSpPr>
              <p:nvPr/>
            </p:nvSpPr>
            <p:spPr bwMode="auto">
              <a:xfrm>
                <a:off x="1231" y="1520"/>
                <a:ext cx="97" cy="86"/>
              </a:xfrm>
              <a:custGeom>
                <a:avLst/>
                <a:gdLst>
                  <a:gd name="T0" fmla="*/ 0 w 97"/>
                  <a:gd name="T1" fmla="*/ 0 h 86"/>
                  <a:gd name="T2" fmla="*/ 23 w 97"/>
                  <a:gd name="T3" fmla="*/ 0 h 86"/>
                  <a:gd name="T4" fmla="*/ 79 w 97"/>
                  <a:gd name="T5" fmla="*/ 63 h 86"/>
                  <a:gd name="T6" fmla="*/ 79 w 97"/>
                  <a:gd name="T7" fmla="*/ 15 h 86"/>
                  <a:gd name="T8" fmla="*/ 79 w 97"/>
                  <a:gd name="T9" fmla="*/ 7 h 86"/>
                  <a:gd name="T10" fmla="*/ 75 w 97"/>
                  <a:gd name="T11" fmla="*/ 4 h 86"/>
                  <a:gd name="T12" fmla="*/ 75 w 97"/>
                  <a:gd name="T13" fmla="*/ 0 h 86"/>
                  <a:gd name="T14" fmla="*/ 67 w 97"/>
                  <a:gd name="T15" fmla="*/ 0 h 86"/>
                  <a:gd name="T16" fmla="*/ 67 w 97"/>
                  <a:gd name="T17" fmla="*/ 0 h 86"/>
                  <a:gd name="T18" fmla="*/ 67 w 97"/>
                  <a:gd name="T19" fmla="*/ 0 h 86"/>
                  <a:gd name="T20" fmla="*/ 97 w 97"/>
                  <a:gd name="T21" fmla="*/ 0 h 86"/>
                  <a:gd name="T22" fmla="*/ 97 w 97"/>
                  <a:gd name="T23" fmla="*/ 0 h 86"/>
                  <a:gd name="T24" fmla="*/ 94 w 97"/>
                  <a:gd name="T25" fmla="*/ 0 h 86"/>
                  <a:gd name="T26" fmla="*/ 90 w 97"/>
                  <a:gd name="T27" fmla="*/ 0 h 86"/>
                  <a:gd name="T28" fmla="*/ 86 w 97"/>
                  <a:gd name="T29" fmla="*/ 4 h 86"/>
                  <a:gd name="T30" fmla="*/ 82 w 97"/>
                  <a:gd name="T31" fmla="*/ 7 h 86"/>
                  <a:gd name="T32" fmla="*/ 82 w 97"/>
                  <a:gd name="T33" fmla="*/ 15 h 86"/>
                  <a:gd name="T34" fmla="*/ 82 w 97"/>
                  <a:gd name="T35" fmla="*/ 86 h 86"/>
                  <a:gd name="T36" fmla="*/ 82 w 97"/>
                  <a:gd name="T37" fmla="*/ 86 h 86"/>
                  <a:gd name="T38" fmla="*/ 23 w 97"/>
                  <a:gd name="T39" fmla="*/ 18 h 86"/>
                  <a:gd name="T40" fmla="*/ 23 w 97"/>
                  <a:gd name="T41" fmla="*/ 71 h 86"/>
                  <a:gd name="T42" fmla="*/ 23 w 97"/>
                  <a:gd name="T43" fmla="*/ 78 h 86"/>
                  <a:gd name="T44" fmla="*/ 26 w 97"/>
                  <a:gd name="T45" fmla="*/ 82 h 86"/>
                  <a:gd name="T46" fmla="*/ 30 w 97"/>
                  <a:gd name="T47" fmla="*/ 82 h 86"/>
                  <a:gd name="T48" fmla="*/ 34 w 97"/>
                  <a:gd name="T49" fmla="*/ 86 h 86"/>
                  <a:gd name="T50" fmla="*/ 38 w 97"/>
                  <a:gd name="T51" fmla="*/ 86 h 86"/>
                  <a:gd name="T52" fmla="*/ 38 w 97"/>
                  <a:gd name="T53" fmla="*/ 86 h 86"/>
                  <a:gd name="T54" fmla="*/ 8 w 97"/>
                  <a:gd name="T55" fmla="*/ 86 h 86"/>
                  <a:gd name="T56" fmla="*/ 8 w 97"/>
                  <a:gd name="T57" fmla="*/ 86 h 86"/>
                  <a:gd name="T58" fmla="*/ 8 w 97"/>
                  <a:gd name="T59" fmla="*/ 86 h 86"/>
                  <a:gd name="T60" fmla="*/ 15 w 97"/>
                  <a:gd name="T61" fmla="*/ 82 h 86"/>
                  <a:gd name="T62" fmla="*/ 15 w 97"/>
                  <a:gd name="T63" fmla="*/ 82 h 86"/>
                  <a:gd name="T64" fmla="*/ 19 w 97"/>
                  <a:gd name="T65" fmla="*/ 78 h 86"/>
                  <a:gd name="T66" fmla="*/ 19 w 97"/>
                  <a:gd name="T67" fmla="*/ 71 h 86"/>
                  <a:gd name="T68" fmla="*/ 19 w 97"/>
                  <a:gd name="T69" fmla="*/ 11 h 86"/>
                  <a:gd name="T70" fmla="*/ 15 w 97"/>
                  <a:gd name="T71" fmla="*/ 7 h 86"/>
                  <a:gd name="T72" fmla="*/ 11 w 97"/>
                  <a:gd name="T73" fmla="*/ 4 h 86"/>
                  <a:gd name="T74" fmla="*/ 11 w 97"/>
                  <a:gd name="T75" fmla="*/ 4 h 86"/>
                  <a:gd name="T76" fmla="*/ 8 w 97"/>
                  <a:gd name="T77" fmla="*/ 4 h 86"/>
                  <a:gd name="T78" fmla="*/ 4 w 97"/>
                  <a:gd name="T79" fmla="*/ 0 h 86"/>
                  <a:gd name="T80" fmla="*/ 0 w 97"/>
                  <a:gd name="T81" fmla="*/ 0 h 86"/>
                  <a:gd name="T82" fmla="*/ 0 w 97"/>
                  <a:gd name="T83" fmla="*/ 0 h 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86"/>
                  <a:gd name="T128" fmla="*/ 97 w 97"/>
                  <a:gd name="T129" fmla="*/ 86 h 8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86">
                    <a:moveTo>
                      <a:pt x="0" y="0"/>
                    </a:moveTo>
                    <a:lnTo>
                      <a:pt x="23" y="0"/>
                    </a:lnTo>
                    <a:lnTo>
                      <a:pt x="79" y="63"/>
                    </a:lnTo>
                    <a:lnTo>
                      <a:pt x="79" y="15"/>
                    </a:lnTo>
                    <a:lnTo>
                      <a:pt x="79" y="7"/>
                    </a:lnTo>
                    <a:lnTo>
                      <a:pt x="75" y="4"/>
                    </a:lnTo>
                    <a:lnTo>
                      <a:pt x="75" y="0"/>
                    </a:lnTo>
                    <a:lnTo>
                      <a:pt x="67" y="0"/>
                    </a:lnTo>
                    <a:lnTo>
                      <a:pt x="97" y="0"/>
                    </a:lnTo>
                    <a:lnTo>
                      <a:pt x="94" y="0"/>
                    </a:lnTo>
                    <a:lnTo>
                      <a:pt x="90" y="0"/>
                    </a:lnTo>
                    <a:lnTo>
                      <a:pt x="86" y="4"/>
                    </a:lnTo>
                    <a:lnTo>
                      <a:pt x="82" y="7"/>
                    </a:lnTo>
                    <a:lnTo>
                      <a:pt x="82" y="15"/>
                    </a:lnTo>
                    <a:lnTo>
                      <a:pt x="82" y="86"/>
                    </a:lnTo>
                    <a:lnTo>
                      <a:pt x="23" y="18"/>
                    </a:lnTo>
                    <a:lnTo>
                      <a:pt x="23" y="71"/>
                    </a:lnTo>
                    <a:lnTo>
                      <a:pt x="23" y="78"/>
                    </a:lnTo>
                    <a:lnTo>
                      <a:pt x="26" y="82"/>
                    </a:lnTo>
                    <a:lnTo>
                      <a:pt x="30" y="82"/>
                    </a:lnTo>
                    <a:lnTo>
                      <a:pt x="34" y="86"/>
                    </a:lnTo>
                    <a:lnTo>
                      <a:pt x="38" y="86"/>
                    </a:lnTo>
                    <a:lnTo>
                      <a:pt x="8" y="86"/>
                    </a:lnTo>
                    <a:lnTo>
                      <a:pt x="15" y="82"/>
                    </a:lnTo>
                    <a:lnTo>
                      <a:pt x="19" y="78"/>
                    </a:lnTo>
                    <a:lnTo>
                      <a:pt x="19" y="71"/>
                    </a:lnTo>
                    <a:lnTo>
                      <a:pt x="19" y="11"/>
                    </a:lnTo>
                    <a:lnTo>
                      <a:pt x="15" y="7"/>
                    </a:lnTo>
                    <a:lnTo>
                      <a:pt x="11" y="4"/>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33141" name="Freeform 72"/>
              <p:cNvSpPr>
                <a:spLocks/>
              </p:cNvSpPr>
              <p:nvPr/>
            </p:nvSpPr>
            <p:spPr bwMode="auto">
              <a:xfrm>
                <a:off x="1339" y="1516"/>
                <a:ext cx="79" cy="90"/>
              </a:xfrm>
              <a:custGeom>
                <a:avLst/>
                <a:gdLst>
                  <a:gd name="T0" fmla="*/ 75 w 79"/>
                  <a:gd name="T1" fmla="*/ 0 h 90"/>
                  <a:gd name="T2" fmla="*/ 75 w 79"/>
                  <a:gd name="T3" fmla="*/ 30 h 90"/>
                  <a:gd name="T4" fmla="*/ 75 w 79"/>
                  <a:gd name="T5" fmla="*/ 30 h 90"/>
                  <a:gd name="T6" fmla="*/ 68 w 79"/>
                  <a:gd name="T7" fmla="*/ 19 h 90"/>
                  <a:gd name="T8" fmla="*/ 64 w 79"/>
                  <a:gd name="T9" fmla="*/ 11 h 90"/>
                  <a:gd name="T10" fmla="*/ 56 w 79"/>
                  <a:gd name="T11" fmla="*/ 8 h 90"/>
                  <a:gd name="T12" fmla="*/ 45 w 79"/>
                  <a:gd name="T13" fmla="*/ 4 h 90"/>
                  <a:gd name="T14" fmla="*/ 38 w 79"/>
                  <a:gd name="T15" fmla="*/ 8 h 90"/>
                  <a:gd name="T16" fmla="*/ 30 w 79"/>
                  <a:gd name="T17" fmla="*/ 11 h 90"/>
                  <a:gd name="T18" fmla="*/ 27 w 79"/>
                  <a:gd name="T19" fmla="*/ 15 h 90"/>
                  <a:gd name="T20" fmla="*/ 19 w 79"/>
                  <a:gd name="T21" fmla="*/ 22 h 90"/>
                  <a:gd name="T22" fmla="*/ 19 w 79"/>
                  <a:gd name="T23" fmla="*/ 34 h 90"/>
                  <a:gd name="T24" fmla="*/ 15 w 79"/>
                  <a:gd name="T25" fmla="*/ 49 h 90"/>
                  <a:gd name="T26" fmla="*/ 19 w 79"/>
                  <a:gd name="T27" fmla="*/ 60 h 90"/>
                  <a:gd name="T28" fmla="*/ 19 w 79"/>
                  <a:gd name="T29" fmla="*/ 67 h 90"/>
                  <a:gd name="T30" fmla="*/ 27 w 79"/>
                  <a:gd name="T31" fmla="*/ 75 h 90"/>
                  <a:gd name="T32" fmla="*/ 30 w 79"/>
                  <a:gd name="T33" fmla="*/ 82 h 90"/>
                  <a:gd name="T34" fmla="*/ 38 w 79"/>
                  <a:gd name="T35" fmla="*/ 86 h 90"/>
                  <a:gd name="T36" fmla="*/ 49 w 79"/>
                  <a:gd name="T37" fmla="*/ 86 h 90"/>
                  <a:gd name="T38" fmla="*/ 56 w 79"/>
                  <a:gd name="T39" fmla="*/ 86 h 90"/>
                  <a:gd name="T40" fmla="*/ 64 w 79"/>
                  <a:gd name="T41" fmla="*/ 82 h 90"/>
                  <a:gd name="T42" fmla="*/ 68 w 79"/>
                  <a:gd name="T43" fmla="*/ 78 h 90"/>
                  <a:gd name="T44" fmla="*/ 75 w 79"/>
                  <a:gd name="T45" fmla="*/ 67 h 90"/>
                  <a:gd name="T46" fmla="*/ 79 w 79"/>
                  <a:gd name="T47" fmla="*/ 71 h 90"/>
                  <a:gd name="T48" fmla="*/ 71 w 79"/>
                  <a:gd name="T49" fmla="*/ 78 h 90"/>
                  <a:gd name="T50" fmla="*/ 64 w 79"/>
                  <a:gd name="T51" fmla="*/ 86 h 90"/>
                  <a:gd name="T52" fmla="*/ 53 w 79"/>
                  <a:gd name="T53" fmla="*/ 90 h 90"/>
                  <a:gd name="T54" fmla="*/ 42 w 79"/>
                  <a:gd name="T55" fmla="*/ 90 h 90"/>
                  <a:gd name="T56" fmla="*/ 30 w 79"/>
                  <a:gd name="T57" fmla="*/ 90 h 90"/>
                  <a:gd name="T58" fmla="*/ 19 w 79"/>
                  <a:gd name="T59" fmla="*/ 86 h 90"/>
                  <a:gd name="T60" fmla="*/ 12 w 79"/>
                  <a:gd name="T61" fmla="*/ 75 h 90"/>
                  <a:gd name="T62" fmla="*/ 4 w 79"/>
                  <a:gd name="T63" fmla="*/ 64 h 90"/>
                  <a:gd name="T64" fmla="*/ 0 w 79"/>
                  <a:gd name="T65" fmla="*/ 49 h 90"/>
                  <a:gd name="T66" fmla="*/ 4 w 79"/>
                  <a:gd name="T67" fmla="*/ 34 h 90"/>
                  <a:gd name="T68" fmla="*/ 8 w 79"/>
                  <a:gd name="T69" fmla="*/ 22 h 90"/>
                  <a:gd name="T70" fmla="*/ 15 w 79"/>
                  <a:gd name="T71" fmla="*/ 15 h 90"/>
                  <a:gd name="T72" fmla="*/ 23 w 79"/>
                  <a:gd name="T73" fmla="*/ 8 h 90"/>
                  <a:gd name="T74" fmla="*/ 34 w 79"/>
                  <a:gd name="T75" fmla="*/ 4 h 90"/>
                  <a:gd name="T76" fmla="*/ 45 w 79"/>
                  <a:gd name="T77" fmla="*/ 0 h 90"/>
                  <a:gd name="T78" fmla="*/ 53 w 79"/>
                  <a:gd name="T79" fmla="*/ 4 h 90"/>
                  <a:gd name="T80" fmla="*/ 64 w 79"/>
                  <a:gd name="T81" fmla="*/ 4 h 90"/>
                  <a:gd name="T82" fmla="*/ 68 w 79"/>
                  <a:gd name="T83" fmla="*/ 8 h 90"/>
                  <a:gd name="T84" fmla="*/ 68 w 79"/>
                  <a:gd name="T85" fmla="*/ 8 h 90"/>
                  <a:gd name="T86" fmla="*/ 68 w 79"/>
                  <a:gd name="T87" fmla="*/ 8 h 90"/>
                  <a:gd name="T88" fmla="*/ 71 w 79"/>
                  <a:gd name="T89" fmla="*/ 4 h 90"/>
                  <a:gd name="T90" fmla="*/ 71 w 79"/>
                  <a:gd name="T91" fmla="*/ 4 h 90"/>
                  <a:gd name="T92" fmla="*/ 71 w 79"/>
                  <a:gd name="T93" fmla="*/ 0 h 90"/>
                  <a:gd name="T94" fmla="*/ 75 w 79"/>
                  <a:gd name="T95" fmla="*/ 0 h 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9"/>
                  <a:gd name="T145" fmla="*/ 0 h 90"/>
                  <a:gd name="T146" fmla="*/ 79 w 79"/>
                  <a:gd name="T147" fmla="*/ 90 h 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9" h="90">
                    <a:moveTo>
                      <a:pt x="75" y="0"/>
                    </a:moveTo>
                    <a:lnTo>
                      <a:pt x="75" y="30"/>
                    </a:lnTo>
                    <a:lnTo>
                      <a:pt x="68" y="19"/>
                    </a:lnTo>
                    <a:lnTo>
                      <a:pt x="64" y="11"/>
                    </a:lnTo>
                    <a:lnTo>
                      <a:pt x="56" y="8"/>
                    </a:lnTo>
                    <a:lnTo>
                      <a:pt x="45" y="4"/>
                    </a:lnTo>
                    <a:lnTo>
                      <a:pt x="38" y="8"/>
                    </a:lnTo>
                    <a:lnTo>
                      <a:pt x="30" y="11"/>
                    </a:lnTo>
                    <a:lnTo>
                      <a:pt x="27" y="15"/>
                    </a:lnTo>
                    <a:lnTo>
                      <a:pt x="19" y="22"/>
                    </a:lnTo>
                    <a:lnTo>
                      <a:pt x="19" y="34"/>
                    </a:lnTo>
                    <a:lnTo>
                      <a:pt x="15" y="49"/>
                    </a:lnTo>
                    <a:lnTo>
                      <a:pt x="19" y="60"/>
                    </a:lnTo>
                    <a:lnTo>
                      <a:pt x="19" y="67"/>
                    </a:lnTo>
                    <a:lnTo>
                      <a:pt x="27" y="75"/>
                    </a:lnTo>
                    <a:lnTo>
                      <a:pt x="30" y="82"/>
                    </a:lnTo>
                    <a:lnTo>
                      <a:pt x="38" y="86"/>
                    </a:lnTo>
                    <a:lnTo>
                      <a:pt x="49" y="86"/>
                    </a:lnTo>
                    <a:lnTo>
                      <a:pt x="56" y="86"/>
                    </a:lnTo>
                    <a:lnTo>
                      <a:pt x="64" y="82"/>
                    </a:lnTo>
                    <a:lnTo>
                      <a:pt x="68" y="78"/>
                    </a:lnTo>
                    <a:lnTo>
                      <a:pt x="75" y="67"/>
                    </a:lnTo>
                    <a:lnTo>
                      <a:pt x="79" y="71"/>
                    </a:lnTo>
                    <a:lnTo>
                      <a:pt x="71" y="78"/>
                    </a:lnTo>
                    <a:lnTo>
                      <a:pt x="64" y="86"/>
                    </a:lnTo>
                    <a:lnTo>
                      <a:pt x="53" y="90"/>
                    </a:lnTo>
                    <a:lnTo>
                      <a:pt x="42" y="90"/>
                    </a:lnTo>
                    <a:lnTo>
                      <a:pt x="30" y="90"/>
                    </a:lnTo>
                    <a:lnTo>
                      <a:pt x="19" y="86"/>
                    </a:lnTo>
                    <a:lnTo>
                      <a:pt x="12" y="75"/>
                    </a:lnTo>
                    <a:lnTo>
                      <a:pt x="4" y="64"/>
                    </a:lnTo>
                    <a:lnTo>
                      <a:pt x="0" y="49"/>
                    </a:lnTo>
                    <a:lnTo>
                      <a:pt x="4" y="34"/>
                    </a:lnTo>
                    <a:lnTo>
                      <a:pt x="8" y="22"/>
                    </a:lnTo>
                    <a:lnTo>
                      <a:pt x="15" y="15"/>
                    </a:lnTo>
                    <a:lnTo>
                      <a:pt x="23" y="8"/>
                    </a:lnTo>
                    <a:lnTo>
                      <a:pt x="34" y="4"/>
                    </a:lnTo>
                    <a:lnTo>
                      <a:pt x="45" y="0"/>
                    </a:lnTo>
                    <a:lnTo>
                      <a:pt x="53" y="4"/>
                    </a:lnTo>
                    <a:lnTo>
                      <a:pt x="64" y="4"/>
                    </a:lnTo>
                    <a:lnTo>
                      <a:pt x="68" y="8"/>
                    </a:lnTo>
                    <a:lnTo>
                      <a:pt x="71" y="4"/>
                    </a:lnTo>
                    <a:lnTo>
                      <a:pt x="71" y="0"/>
                    </a:lnTo>
                    <a:lnTo>
                      <a:pt x="75" y="0"/>
                    </a:lnTo>
                    <a:close/>
                  </a:path>
                </a:pathLst>
              </a:custGeom>
              <a:solidFill>
                <a:srgbClr val="000000"/>
              </a:solidFill>
              <a:ln w="0">
                <a:solidFill>
                  <a:srgbClr val="000000"/>
                </a:solidFill>
                <a:round/>
                <a:headEnd/>
                <a:tailEnd/>
              </a:ln>
            </p:spPr>
            <p:txBody>
              <a:bodyPr/>
              <a:lstStyle/>
              <a:p>
                <a:endParaRPr lang="en-US"/>
              </a:p>
            </p:txBody>
          </p:sp>
          <p:sp>
            <p:nvSpPr>
              <p:cNvPr id="33142" name="Freeform 73"/>
              <p:cNvSpPr>
                <a:spLocks/>
              </p:cNvSpPr>
              <p:nvPr/>
            </p:nvSpPr>
            <p:spPr bwMode="auto">
              <a:xfrm>
                <a:off x="1433" y="1520"/>
                <a:ext cx="74" cy="86"/>
              </a:xfrm>
              <a:custGeom>
                <a:avLst/>
                <a:gdLst>
                  <a:gd name="T0" fmla="*/ 22 w 74"/>
                  <a:gd name="T1" fmla="*/ 4 h 86"/>
                  <a:gd name="T2" fmla="*/ 22 w 74"/>
                  <a:gd name="T3" fmla="*/ 37 h 86"/>
                  <a:gd name="T4" fmla="*/ 45 w 74"/>
                  <a:gd name="T5" fmla="*/ 37 h 86"/>
                  <a:gd name="T6" fmla="*/ 48 w 74"/>
                  <a:gd name="T7" fmla="*/ 37 h 86"/>
                  <a:gd name="T8" fmla="*/ 52 w 74"/>
                  <a:gd name="T9" fmla="*/ 37 h 86"/>
                  <a:gd name="T10" fmla="*/ 56 w 74"/>
                  <a:gd name="T11" fmla="*/ 33 h 86"/>
                  <a:gd name="T12" fmla="*/ 56 w 74"/>
                  <a:gd name="T13" fmla="*/ 26 h 86"/>
                  <a:gd name="T14" fmla="*/ 60 w 74"/>
                  <a:gd name="T15" fmla="*/ 26 h 86"/>
                  <a:gd name="T16" fmla="*/ 60 w 74"/>
                  <a:gd name="T17" fmla="*/ 56 h 86"/>
                  <a:gd name="T18" fmla="*/ 56 w 74"/>
                  <a:gd name="T19" fmla="*/ 56 h 86"/>
                  <a:gd name="T20" fmla="*/ 56 w 74"/>
                  <a:gd name="T21" fmla="*/ 48 h 86"/>
                  <a:gd name="T22" fmla="*/ 56 w 74"/>
                  <a:gd name="T23" fmla="*/ 48 h 86"/>
                  <a:gd name="T24" fmla="*/ 52 w 74"/>
                  <a:gd name="T25" fmla="*/ 45 h 86"/>
                  <a:gd name="T26" fmla="*/ 52 w 74"/>
                  <a:gd name="T27" fmla="*/ 45 h 86"/>
                  <a:gd name="T28" fmla="*/ 48 w 74"/>
                  <a:gd name="T29" fmla="*/ 41 h 86"/>
                  <a:gd name="T30" fmla="*/ 45 w 74"/>
                  <a:gd name="T31" fmla="*/ 41 h 86"/>
                  <a:gd name="T32" fmla="*/ 22 w 74"/>
                  <a:gd name="T33" fmla="*/ 41 h 86"/>
                  <a:gd name="T34" fmla="*/ 22 w 74"/>
                  <a:gd name="T35" fmla="*/ 71 h 86"/>
                  <a:gd name="T36" fmla="*/ 22 w 74"/>
                  <a:gd name="T37" fmla="*/ 78 h 86"/>
                  <a:gd name="T38" fmla="*/ 22 w 74"/>
                  <a:gd name="T39" fmla="*/ 78 h 86"/>
                  <a:gd name="T40" fmla="*/ 22 w 74"/>
                  <a:gd name="T41" fmla="*/ 82 h 86"/>
                  <a:gd name="T42" fmla="*/ 26 w 74"/>
                  <a:gd name="T43" fmla="*/ 82 h 86"/>
                  <a:gd name="T44" fmla="*/ 26 w 74"/>
                  <a:gd name="T45" fmla="*/ 82 h 86"/>
                  <a:gd name="T46" fmla="*/ 30 w 74"/>
                  <a:gd name="T47" fmla="*/ 82 h 86"/>
                  <a:gd name="T48" fmla="*/ 45 w 74"/>
                  <a:gd name="T49" fmla="*/ 82 h 86"/>
                  <a:gd name="T50" fmla="*/ 52 w 74"/>
                  <a:gd name="T51" fmla="*/ 82 h 86"/>
                  <a:gd name="T52" fmla="*/ 56 w 74"/>
                  <a:gd name="T53" fmla="*/ 82 h 86"/>
                  <a:gd name="T54" fmla="*/ 60 w 74"/>
                  <a:gd name="T55" fmla="*/ 78 h 86"/>
                  <a:gd name="T56" fmla="*/ 63 w 74"/>
                  <a:gd name="T57" fmla="*/ 78 h 86"/>
                  <a:gd name="T58" fmla="*/ 67 w 74"/>
                  <a:gd name="T59" fmla="*/ 71 h 86"/>
                  <a:gd name="T60" fmla="*/ 71 w 74"/>
                  <a:gd name="T61" fmla="*/ 63 h 86"/>
                  <a:gd name="T62" fmla="*/ 74 w 74"/>
                  <a:gd name="T63" fmla="*/ 63 h 86"/>
                  <a:gd name="T64" fmla="*/ 67 w 74"/>
                  <a:gd name="T65" fmla="*/ 86 h 86"/>
                  <a:gd name="T66" fmla="*/ 0 w 74"/>
                  <a:gd name="T67" fmla="*/ 86 h 86"/>
                  <a:gd name="T68" fmla="*/ 0 w 74"/>
                  <a:gd name="T69" fmla="*/ 86 h 86"/>
                  <a:gd name="T70" fmla="*/ 0 w 74"/>
                  <a:gd name="T71" fmla="*/ 86 h 86"/>
                  <a:gd name="T72" fmla="*/ 4 w 74"/>
                  <a:gd name="T73" fmla="*/ 86 h 86"/>
                  <a:gd name="T74" fmla="*/ 7 w 74"/>
                  <a:gd name="T75" fmla="*/ 82 h 86"/>
                  <a:gd name="T76" fmla="*/ 7 w 74"/>
                  <a:gd name="T77" fmla="*/ 82 h 86"/>
                  <a:gd name="T78" fmla="*/ 11 w 74"/>
                  <a:gd name="T79" fmla="*/ 78 h 86"/>
                  <a:gd name="T80" fmla="*/ 11 w 74"/>
                  <a:gd name="T81" fmla="*/ 78 h 86"/>
                  <a:gd name="T82" fmla="*/ 11 w 74"/>
                  <a:gd name="T83" fmla="*/ 71 h 86"/>
                  <a:gd name="T84" fmla="*/ 11 w 74"/>
                  <a:gd name="T85" fmla="*/ 15 h 86"/>
                  <a:gd name="T86" fmla="*/ 11 w 74"/>
                  <a:gd name="T87" fmla="*/ 7 h 86"/>
                  <a:gd name="T88" fmla="*/ 7 w 74"/>
                  <a:gd name="T89" fmla="*/ 4 h 86"/>
                  <a:gd name="T90" fmla="*/ 7 w 74"/>
                  <a:gd name="T91" fmla="*/ 0 h 86"/>
                  <a:gd name="T92" fmla="*/ 0 w 74"/>
                  <a:gd name="T93" fmla="*/ 0 h 86"/>
                  <a:gd name="T94" fmla="*/ 0 w 74"/>
                  <a:gd name="T95" fmla="*/ 0 h 86"/>
                  <a:gd name="T96" fmla="*/ 0 w 74"/>
                  <a:gd name="T97" fmla="*/ 0 h 86"/>
                  <a:gd name="T98" fmla="*/ 67 w 74"/>
                  <a:gd name="T99" fmla="*/ 0 h 86"/>
                  <a:gd name="T100" fmla="*/ 67 w 74"/>
                  <a:gd name="T101" fmla="*/ 18 h 86"/>
                  <a:gd name="T102" fmla="*/ 63 w 74"/>
                  <a:gd name="T103" fmla="*/ 18 h 86"/>
                  <a:gd name="T104" fmla="*/ 63 w 74"/>
                  <a:gd name="T105" fmla="*/ 11 h 86"/>
                  <a:gd name="T106" fmla="*/ 63 w 74"/>
                  <a:gd name="T107" fmla="*/ 7 h 86"/>
                  <a:gd name="T108" fmla="*/ 60 w 74"/>
                  <a:gd name="T109" fmla="*/ 7 h 86"/>
                  <a:gd name="T110" fmla="*/ 56 w 74"/>
                  <a:gd name="T111" fmla="*/ 4 h 86"/>
                  <a:gd name="T112" fmla="*/ 52 w 74"/>
                  <a:gd name="T113" fmla="*/ 4 h 86"/>
                  <a:gd name="T114" fmla="*/ 48 w 74"/>
                  <a:gd name="T115" fmla="*/ 4 h 86"/>
                  <a:gd name="T116" fmla="*/ 22 w 74"/>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86"/>
                  <a:gd name="T179" fmla="*/ 74 w 74"/>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86">
                    <a:moveTo>
                      <a:pt x="22" y="4"/>
                    </a:moveTo>
                    <a:lnTo>
                      <a:pt x="22" y="37"/>
                    </a:lnTo>
                    <a:lnTo>
                      <a:pt x="45" y="37"/>
                    </a:lnTo>
                    <a:lnTo>
                      <a:pt x="48" y="37"/>
                    </a:lnTo>
                    <a:lnTo>
                      <a:pt x="52" y="37"/>
                    </a:lnTo>
                    <a:lnTo>
                      <a:pt x="56" y="33"/>
                    </a:lnTo>
                    <a:lnTo>
                      <a:pt x="56" y="26"/>
                    </a:lnTo>
                    <a:lnTo>
                      <a:pt x="60" y="26"/>
                    </a:lnTo>
                    <a:lnTo>
                      <a:pt x="60" y="56"/>
                    </a:lnTo>
                    <a:lnTo>
                      <a:pt x="56" y="56"/>
                    </a:lnTo>
                    <a:lnTo>
                      <a:pt x="56" y="48"/>
                    </a:lnTo>
                    <a:lnTo>
                      <a:pt x="52" y="45"/>
                    </a:lnTo>
                    <a:lnTo>
                      <a:pt x="48" y="41"/>
                    </a:lnTo>
                    <a:lnTo>
                      <a:pt x="45" y="41"/>
                    </a:lnTo>
                    <a:lnTo>
                      <a:pt x="22" y="41"/>
                    </a:lnTo>
                    <a:lnTo>
                      <a:pt x="22" y="71"/>
                    </a:lnTo>
                    <a:lnTo>
                      <a:pt x="22" y="78"/>
                    </a:lnTo>
                    <a:lnTo>
                      <a:pt x="22" y="82"/>
                    </a:lnTo>
                    <a:lnTo>
                      <a:pt x="26" y="82"/>
                    </a:lnTo>
                    <a:lnTo>
                      <a:pt x="30" y="82"/>
                    </a:lnTo>
                    <a:lnTo>
                      <a:pt x="45" y="82"/>
                    </a:lnTo>
                    <a:lnTo>
                      <a:pt x="52" y="82"/>
                    </a:lnTo>
                    <a:lnTo>
                      <a:pt x="56" y="82"/>
                    </a:lnTo>
                    <a:lnTo>
                      <a:pt x="60" y="78"/>
                    </a:lnTo>
                    <a:lnTo>
                      <a:pt x="63" y="78"/>
                    </a:lnTo>
                    <a:lnTo>
                      <a:pt x="67" y="71"/>
                    </a:lnTo>
                    <a:lnTo>
                      <a:pt x="71" y="63"/>
                    </a:lnTo>
                    <a:lnTo>
                      <a:pt x="74" y="63"/>
                    </a:lnTo>
                    <a:lnTo>
                      <a:pt x="67" y="86"/>
                    </a:lnTo>
                    <a:lnTo>
                      <a:pt x="0" y="86"/>
                    </a:lnTo>
                    <a:lnTo>
                      <a:pt x="4" y="86"/>
                    </a:lnTo>
                    <a:lnTo>
                      <a:pt x="7" y="82"/>
                    </a:lnTo>
                    <a:lnTo>
                      <a:pt x="11" y="78"/>
                    </a:lnTo>
                    <a:lnTo>
                      <a:pt x="11" y="71"/>
                    </a:lnTo>
                    <a:lnTo>
                      <a:pt x="11" y="15"/>
                    </a:lnTo>
                    <a:lnTo>
                      <a:pt x="11" y="7"/>
                    </a:lnTo>
                    <a:lnTo>
                      <a:pt x="7" y="4"/>
                    </a:lnTo>
                    <a:lnTo>
                      <a:pt x="7" y="0"/>
                    </a:lnTo>
                    <a:lnTo>
                      <a:pt x="0" y="0"/>
                    </a:lnTo>
                    <a:lnTo>
                      <a:pt x="67" y="0"/>
                    </a:lnTo>
                    <a:lnTo>
                      <a:pt x="67" y="18"/>
                    </a:lnTo>
                    <a:lnTo>
                      <a:pt x="63" y="18"/>
                    </a:lnTo>
                    <a:lnTo>
                      <a:pt x="63" y="11"/>
                    </a:lnTo>
                    <a:lnTo>
                      <a:pt x="63" y="7"/>
                    </a:lnTo>
                    <a:lnTo>
                      <a:pt x="60" y="7"/>
                    </a:lnTo>
                    <a:lnTo>
                      <a:pt x="56" y="4"/>
                    </a:lnTo>
                    <a:lnTo>
                      <a:pt x="52" y="4"/>
                    </a:lnTo>
                    <a:lnTo>
                      <a:pt x="48" y="4"/>
                    </a:lnTo>
                    <a:lnTo>
                      <a:pt x="22" y="4"/>
                    </a:lnTo>
                    <a:close/>
                  </a:path>
                </a:pathLst>
              </a:custGeom>
              <a:solidFill>
                <a:srgbClr val="000000"/>
              </a:solidFill>
              <a:ln w="0">
                <a:solidFill>
                  <a:srgbClr val="000000"/>
                </a:solidFill>
                <a:round/>
                <a:headEnd/>
                <a:tailEnd/>
              </a:ln>
            </p:spPr>
            <p:txBody>
              <a:bodyPr/>
              <a:lstStyle/>
              <a:p>
                <a:endParaRPr lang="en-US"/>
              </a:p>
            </p:txBody>
          </p:sp>
          <p:sp>
            <p:nvSpPr>
              <p:cNvPr id="33143" name="Freeform 74"/>
              <p:cNvSpPr>
                <a:spLocks noEditPoints="1"/>
              </p:cNvSpPr>
              <p:nvPr/>
            </p:nvSpPr>
            <p:spPr bwMode="auto">
              <a:xfrm>
                <a:off x="1519" y="1520"/>
                <a:ext cx="89" cy="86"/>
              </a:xfrm>
              <a:custGeom>
                <a:avLst/>
                <a:gdLst>
                  <a:gd name="T0" fmla="*/ 89 w 89"/>
                  <a:gd name="T1" fmla="*/ 86 h 86"/>
                  <a:gd name="T2" fmla="*/ 63 w 89"/>
                  <a:gd name="T3" fmla="*/ 86 h 86"/>
                  <a:gd name="T4" fmla="*/ 33 w 89"/>
                  <a:gd name="T5" fmla="*/ 45 h 86"/>
                  <a:gd name="T6" fmla="*/ 30 w 89"/>
                  <a:gd name="T7" fmla="*/ 45 h 86"/>
                  <a:gd name="T8" fmla="*/ 30 w 89"/>
                  <a:gd name="T9" fmla="*/ 45 h 86"/>
                  <a:gd name="T10" fmla="*/ 26 w 89"/>
                  <a:gd name="T11" fmla="*/ 45 h 86"/>
                  <a:gd name="T12" fmla="*/ 26 w 89"/>
                  <a:gd name="T13" fmla="*/ 45 h 86"/>
                  <a:gd name="T14" fmla="*/ 26 w 89"/>
                  <a:gd name="T15" fmla="*/ 45 h 86"/>
                  <a:gd name="T16" fmla="*/ 26 w 89"/>
                  <a:gd name="T17" fmla="*/ 45 h 86"/>
                  <a:gd name="T18" fmla="*/ 26 w 89"/>
                  <a:gd name="T19" fmla="*/ 71 h 86"/>
                  <a:gd name="T20" fmla="*/ 26 w 89"/>
                  <a:gd name="T21" fmla="*/ 78 h 86"/>
                  <a:gd name="T22" fmla="*/ 26 w 89"/>
                  <a:gd name="T23" fmla="*/ 82 h 86"/>
                  <a:gd name="T24" fmla="*/ 30 w 89"/>
                  <a:gd name="T25" fmla="*/ 82 h 86"/>
                  <a:gd name="T26" fmla="*/ 33 w 89"/>
                  <a:gd name="T27" fmla="*/ 86 h 86"/>
                  <a:gd name="T28" fmla="*/ 37 w 89"/>
                  <a:gd name="T29" fmla="*/ 86 h 86"/>
                  <a:gd name="T30" fmla="*/ 37 w 89"/>
                  <a:gd name="T31" fmla="*/ 86 h 86"/>
                  <a:gd name="T32" fmla="*/ 0 w 89"/>
                  <a:gd name="T33" fmla="*/ 86 h 86"/>
                  <a:gd name="T34" fmla="*/ 0 w 89"/>
                  <a:gd name="T35" fmla="*/ 86 h 86"/>
                  <a:gd name="T36" fmla="*/ 3 w 89"/>
                  <a:gd name="T37" fmla="*/ 86 h 86"/>
                  <a:gd name="T38" fmla="*/ 7 w 89"/>
                  <a:gd name="T39" fmla="*/ 82 h 86"/>
                  <a:gd name="T40" fmla="*/ 11 w 89"/>
                  <a:gd name="T41" fmla="*/ 82 h 86"/>
                  <a:gd name="T42" fmla="*/ 11 w 89"/>
                  <a:gd name="T43" fmla="*/ 78 h 86"/>
                  <a:gd name="T44" fmla="*/ 11 w 89"/>
                  <a:gd name="T45" fmla="*/ 71 h 86"/>
                  <a:gd name="T46" fmla="*/ 11 w 89"/>
                  <a:gd name="T47" fmla="*/ 15 h 86"/>
                  <a:gd name="T48" fmla="*/ 11 w 89"/>
                  <a:gd name="T49" fmla="*/ 7 h 86"/>
                  <a:gd name="T50" fmla="*/ 11 w 89"/>
                  <a:gd name="T51" fmla="*/ 4 h 86"/>
                  <a:gd name="T52" fmla="*/ 7 w 89"/>
                  <a:gd name="T53" fmla="*/ 0 h 86"/>
                  <a:gd name="T54" fmla="*/ 3 w 89"/>
                  <a:gd name="T55" fmla="*/ 0 h 86"/>
                  <a:gd name="T56" fmla="*/ 0 w 89"/>
                  <a:gd name="T57" fmla="*/ 0 h 86"/>
                  <a:gd name="T58" fmla="*/ 0 w 89"/>
                  <a:gd name="T59" fmla="*/ 0 h 86"/>
                  <a:gd name="T60" fmla="*/ 33 w 89"/>
                  <a:gd name="T61" fmla="*/ 0 h 86"/>
                  <a:gd name="T62" fmla="*/ 44 w 89"/>
                  <a:gd name="T63" fmla="*/ 0 h 86"/>
                  <a:gd name="T64" fmla="*/ 52 w 89"/>
                  <a:gd name="T65" fmla="*/ 0 h 86"/>
                  <a:gd name="T66" fmla="*/ 59 w 89"/>
                  <a:gd name="T67" fmla="*/ 4 h 86"/>
                  <a:gd name="T68" fmla="*/ 63 w 89"/>
                  <a:gd name="T69" fmla="*/ 7 h 86"/>
                  <a:gd name="T70" fmla="*/ 67 w 89"/>
                  <a:gd name="T71" fmla="*/ 15 h 86"/>
                  <a:gd name="T72" fmla="*/ 67 w 89"/>
                  <a:gd name="T73" fmla="*/ 18 h 86"/>
                  <a:gd name="T74" fmla="*/ 67 w 89"/>
                  <a:gd name="T75" fmla="*/ 26 h 86"/>
                  <a:gd name="T76" fmla="*/ 63 w 89"/>
                  <a:gd name="T77" fmla="*/ 33 h 86"/>
                  <a:gd name="T78" fmla="*/ 56 w 89"/>
                  <a:gd name="T79" fmla="*/ 37 h 86"/>
                  <a:gd name="T80" fmla="*/ 48 w 89"/>
                  <a:gd name="T81" fmla="*/ 41 h 86"/>
                  <a:gd name="T82" fmla="*/ 67 w 89"/>
                  <a:gd name="T83" fmla="*/ 67 h 86"/>
                  <a:gd name="T84" fmla="*/ 71 w 89"/>
                  <a:gd name="T85" fmla="*/ 74 h 86"/>
                  <a:gd name="T86" fmla="*/ 74 w 89"/>
                  <a:gd name="T87" fmla="*/ 82 h 86"/>
                  <a:gd name="T88" fmla="*/ 82 w 89"/>
                  <a:gd name="T89" fmla="*/ 82 h 86"/>
                  <a:gd name="T90" fmla="*/ 89 w 89"/>
                  <a:gd name="T91" fmla="*/ 86 h 86"/>
                  <a:gd name="T92" fmla="*/ 89 w 89"/>
                  <a:gd name="T93" fmla="*/ 86 h 86"/>
                  <a:gd name="T94" fmla="*/ 26 w 89"/>
                  <a:gd name="T95" fmla="*/ 41 h 86"/>
                  <a:gd name="T96" fmla="*/ 26 w 89"/>
                  <a:gd name="T97" fmla="*/ 41 h 86"/>
                  <a:gd name="T98" fmla="*/ 26 w 89"/>
                  <a:gd name="T99" fmla="*/ 41 h 86"/>
                  <a:gd name="T100" fmla="*/ 26 w 89"/>
                  <a:gd name="T101" fmla="*/ 41 h 86"/>
                  <a:gd name="T102" fmla="*/ 30 w 89"/>
                  <a:gd name="T103" fmla="*/ 41 h 86"/>
                  <a:gd name="T104" fmla="*/ 37 w 89"/>
                  <a:gd name="T105" fmla="*/ 41 h 86"/>
                  <a:gd name="T106" fmla="*/ 48 w 89"/>
                  <a:gd name="T107" fmla="*/ 37 h 86"/>
                  <a:gd name="T108" fmla="*/ 52 w 89"/>
                  <a:gd name="T109" fmla="*/ 30 h 86"/>
                  <a:gd name="T110" fmla="*/ 52 w 89"/>
                  <a:gd name="T111" fmla="*/ 22 h 86"/>
                  <a:gd name="T112" fmla="*/ 52 w 89"/>
                  <a:gd name="T113" fmla="*/ 15 h 86"/>
                  <a:gd name="T114" fmla="*/ 48 w 89"/>
                  <a:gd name="T115" fmla="*/ 7 h 86"/>
                  <a:gd name="T116" fmla="*/ 41 w 89"/>
                  <a:gd name="T117" fmla="*/ 4 h 86"/>
                  <a:gd name="T118" fmla="*/ 33 w 89"/>
                  <a:gd name="T119" fmla="*/ 4 h 86"/>
                  <a:gd name="T120" fmla="*/ 30 w 89"/>
                  <a:gd name="T121" fmla="*/ 4 h 86"/>
                  <a:gd name="T122" fmla="*/ 26 w 89"/>
                  <a:gd name="T123" fmla="*/ 7 h 86"/>
                  <a:gd name="T124" fmla="*/ 26 w 89"/>
                  <a:gd name="T125" fmla="*/ 41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9"/>
                  <a:gd name="T190" fmla="*/ 0 h 86"/>
                  <a:gd name="T191" fmla="*/ 89 w 89"/>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9" h="86">
                    <a:moveTo>
                      <a:pt x="89" y="86"/>
                    </a:moveTo>
                    <a:lnTo>
                      <a:pt x="63" y="86"/>
                    </a:lnTo>
                    <a:lnTo>
                      <a:pt x="33" y="45"/>
                    </a:lnTo>
                    <a:lnTo>
                      <a:pt x="30" y="45"/>
                    </a:lnTo>
                    <a:lnTo>
                      <a:pt x="26" y="45"/>
                    </a:lnTo>
                    <a:lnTo>
                      <a:pt x="26" y="71"/>
                    </a:lnTo>
                    <a:lnTo>
                      <a:pt x="26" y="78"/>
                    </a:lnTo>
                    <a:lnTo>
                      <a:pt x="26" y="82"/>
                    </a:lnTo>
                    <a:lnTo>
                      <a:pt x="30" y="82"/>
                    </a:lnTo>
                    <a:lnTo>
                      <a:pt x="33" y="86"/>
                    </a:lnTo>
                    <a:lnTo>
                      <a:pt x="37" y="86"/>
                    </a:lnTo>
                    <a:lnTo>
                      <a:pt x="0" y="86"/>
                    </a:lnTo>
                    <a:lnTo>
                      <a:pt x="3" y="86"/>
                    </a:lnTo>
                    <a:lnTo>
                      <a:pt x="7" y="82"/>
                    </a:lnTo>
                    <a:lnTo>
                      <a:pt x="11" y="82"/>
                    </a:lnTo>
                    <a:lnTo>
                      <a:pt x="11" y="78"/>
                    </a:lnTo>
                    <a:lnTo>
                      <a:pt x="11" y="71"/>
                    </a:lnTo>
                    <a:lnTo>
                      <a:pt x="11" y="15"/>
                    </a:lnTo>
                    <a:lnTo>
                      <a:pt x="11" y="7"/>
                    </a:lnTo>
                    <a:lnTo>
                      <a:pt x="11" y="4"/>
                    </a:lnTo>
                    <a:lnTo>
                      <a:pt x="7" y="0"/>
                    </a:lnTo>
                    <a:lnTo>
                      <a:pt x="3" y="0"/>
                    </a:lnTo>
                    <a:lnTo>
                      <a:pt x="0" y="0"/>
                    </a:lnTo>
                    <a:lnTo>
                      <a:pt x="33" y="0"/>
                    </a:lnTo>
                    <a:lnTo>
                      <a:pt x="44" y="0"/>
                    </a:lnTo>
                    <a:lnTo>
                      <a:pt x="52" y="0"/>
                    </a:lnTo>
                    <a:lnTo>
                      <a:pt x="59" y="4"/>
                    </a:lnTo>
                    <a:lnTo>
                      <a:pt x="63" y="7"/>
                    </a:lnTo>
                    <a:lnTo>
                      <a:pt x="67" y="15"/>
                    </a:lnTo>
                    <a:lnTo>
                      <a:pt x="67" y="18"/>
                    </a:lnTo>
                    <a:lnTo>
                      <a:pt x="67" y="26"/>
                    </a:lnTo>
                    <a:lnTo>
                      <a:pt x="63" y="33"/>
                    </a:lnTo>
                    <a:lnTo>
                      <a:pt x="56" y="37"/>
                    </a:lnTo>
                    <a:lnTo>
                      <a:pt x="48" y="41"/>
                    </a:lnTo>
                    <a:lnTo>
                      <a:pt x="67" y="67"/>
                    </a:lnTo>
                    <a:lnTo>
                      <a:pt x="71" y="74"/>
                    </a:lnTo>
                    <a:lnTo>
                      <a:pt x="74" y="82"/>
                    </a:lnTo>
                    <a:lnTo>
                      <a:pt x="82" y="82"/>
                    </a:lnTo>
                    <a:lnTo>
                      <a:pt x="89" y="86"/>
                    </a:lnTo>
                    <a:close/>
                    <a:moveTo>
                      <a:pt x="26" y="41"/>
                    </a:moveTo>
                    <a:lnTo>
                      <a:pt x="26" y="41"/>
                    </a:lnTo>
                    <a:lnTo>
                      <a:pt x="30" y="41"/>
                    </a:lnTo>
                    <a:lnTo>
                      <a:pt x="37" y="41"/>
                    </a:lnTo>
                    <a:lnTo>
                      <a:pt x="48" y="37"/>
                    </a:lnTo>
                    <a:lnTo>
                      <a:pt x="52" y="30"/>
                    </a:lnTo>
                    <a:lnTo>
                      <a:pt x="52" y="22"/>
                    </a:lnTo>
                    <a:lnTo>
                      <a:pt x="52" y="15"/>
                    </a:lnTo>
                    <a:lnTo>
                      <a:pt x="48" y="7"/>
                    </a:lnTo>
                    <a:lnTo>
                      <a:pt x="41" y="4"/>
                    </a:lnTo>
                    <a:lnTo>
                      <a:pt x="33" y="4"/>
                    </a:lnTo>
                    <a:lnTo>
                      <a:pt x="30" y="4"/>
                    </a:lnTo>
                    <a:lnTo>
                      <a:pt x="26" y="7"/>
                    </a:lnTo>
                    <a:lnTo>
                      <a:pt x="26" y="41"/>
                    </a:lnTo>
                    <a:close/>
                  </a:path>
                </a:pathLst>
              </a:custGeom>
              <a:solidFill>
                <a:srgbClr val="000000"/>
              </a:solidFill>
              <a:ln w="0">
                <a:solidFill>
                  <a:srgbClr val="000000"/>
                </a:solidFill>
                <a:round/>
                <a:headEnd/>
                <a:tailEnd/>
              </a:ln>
            </p:spPr>
            <p:txBody>
              <a:bodyPr/>
              <a:lstStyle/>
              <a:p>
                <a:endParaRPr lang="en-US"/>
              </a:p>
            </p:txBody>
          </p:sp>
          <p:sp>
            <p:nvSpPr>
              <p:cNvPr id="33144" name="Rectangle 75"/>
              <p:cNvSpPr>
                <a:spLocks noChangeArrowheads="1"/>
              </p:cNvSpPr>
              <p:nvPr/>
            </p:nvSpPr>
            <p:spPr bwMode="auto">
              <a:xfrm>
                <a:off x="1653" y="1468"/>
                <a:ext cx="8" cy="201"/>
              </a:xfrm>
              <a:prstGeom prst="rect">
                <a:avLst/>
              </a:prstGeom>
              <a:solidFill>
                <a:srgbClr val="000000"/>
              </a:solidFill>
              <a:ln w="0">
                <a:solidFill>
                  <a:srgbClr val="000000"/>
                </a:solidFill>
                <a:miter lim="800000"/>
                <a:headEnd/>
                <a:tailEnd/>
              </a:ln>
            </p:spPr>
            <p:txBody>
              <a:bodyPr/>
              <a:lstStyle/>
              <a:p>
                <a:endParaRPr lang="en-US"/>
              </a:p>
            </p:txBody>
          </p:sp>
          <p:sp>
            <p:nvSpPr>
              <p:cNvPr id="33145" name="Freeform 76"/>
              <p:cNvSpPr>
                <a:spLocks/>
              </p:cNvSpPr>
              <p:nvPr/>
            </p:nvSpPr>
            <p:spPr bwMode="auto">
              <a:xfrm>
                <a:off x="1735" y="1497"/>
                <a:ext cx="93" cy="109"/>
              </a:xfrm>
              <a:custGeom>
                <a:avLst/>
                <a:gdLst>
                  <a:gd name="T0" fmla="*/ 52 w 93"/>
                  <a:gd name="T1" fmla="*/ 0 h 109"/>
                  <a:gd name="T2" fmla="*/ 93 w 93"/>
                  <a:gd name="T3" fmla="*/ 0 h 109"/>
                  <a:gd name="T4" fmla="*/ 93 w 93"/>
                  <a:gd name="T5" fmla="*/ 4 h 109"/>
                  <a:gd name="T6" fmla="*/ 86 w 93"/>
                  <a:gd name="T7" fmla="*/ 4 h 109"/>
                  <a:gd name="T8" fmla="*/ 82 w 93"/>
                  <a:gd name="T9" fmla="*/ 8 h 109"/>
                  <a:gd name="T10" fmla="*/ 79 w 93"/>
                  <a:gd name="T11" fmla="*/ 12 h 109"/>
                  <a:gd name="T12" fmla="*/ 75 w 93"/>
                  <a:gd name="T13" fmla="*/ 23 h 109"/>
                  <a:gd name="T14" fmla="*/ 60 w 93"/>
                  <a:gd name="T15" fmla="*/ 71 h 109"/>
                  <a:gd name="T16" fmla="*/ 56 w 93"/>
                  <a:gd name="T17" fmla="*/ 83 h 109"/>
                  <a:gd name="T18" fmla="*/ 52 w 93"/>
                  <a:gd name="T19" fmla="*/ 90 h 109"/>
                  <a:gd name="T20" fmla="*/ 45 w 93"/>
                  <a:gd name="T21" fmla="*/ 97 h 109"/>
                  <a:gd name="T22" fmla="*/ 37 w 93"/>
                  <a:gd name="T23" fmla="*/ 105 h 109"/>
                  <a:gd name="T24" fmla="*/ 30 w 93"/>
                  <a:gd name="T25" fmla="*/ 109 h 109"/>
                  <a:gd name="T26" fmla="*/ 19 w 93"/>
                  <a:gd name="T27" fmla="*/ 109 h 109"/>
                  <a:gd name="T28" fmla="*/ 11 w 93"/>
                  <a:gd name="T29" fmla="*/ 109 h 109"/>
                  <a:gd name="T30" fmla="*/ 4 w 93"/>
                  <a:gd name="T31" fmla="*/ 105 h 109"/>
                  <a:gd name="T32" fmla="*/ 0 w 93"/>
                  <a:gd name="T33" fmla="*/ 101 h 109"/>
                  <a:gd name="T34" fmla="*/ 0 w 93"/>
                  <a:gd name="T35" fmla="*/ 94 h 109"/>
                  <a:gd name="T36" fmla="*/ 0 w 93"/>
                  <a:gd name="T37" fmla="*/ 90 h 109"/>
                  <a:gd name="T38" fmla="*/ 0 w 93"/>
                  <a:gd name="T39" fmla="*/ 86 h 109"/>
                  <a:gd name="T40" fmla="*/ 4 w 93"/>
                  <a:gd name="T41" fmla="*/ 83 h 109"/>
                  <a:gd name="T42" fmla="*/ 8 w 93"/>
                  <a:gd name="T43" fmla="*/ 83 h 109"/>
                  <a:gd name="T44" fmla="*/ 11 w 93"/>
                  <a:gd name="T45" fmla="*/ 83 h 109"/>
                  <a:gd name="T46" fmla="*/ 15 w 93"/>
                  <a:gd name="T47" fmla="*/ 86 h 109"/>
                  <a:gd name="T48" fmla="*/ 19 w 93"/>
                  <a:gd name="T49" fmla="*/ 90 h 109"/>
                  <a:gd name="T50" fmla="*/ 19 w 93"/>
                  <a:gd name="T51" fmla="*/ 90 h 109"/>
                  <a:gd name="T52" fmla="*/ 19 w 93"/>
                  <a:gd name="T53" fmla="*/ 94 h 109"/>
                  <a:gd name="T54" fmla="*/ 15 w 93"/>
                  <a:gd name="T55" fmla="*/ 97 h 109"/>
                  <a:gd name="T56" fmla="*/ 11 w 93"/>
                  <a:gd name="T57" fmla="*/ 101 h 109"/>
                  <a:gd name="T58" fmla="*/ 11 w 93"/>
                  <a:gd name="T59" fmla="*/ 101 h 109"/>
                  <a:gd name="T60" fmla="*/ 11 w 93"/>
                  <a:gd name="T61" fmla="*/ 105 h 109"/>
                  <a:gd name="T62" fmla="*/ 15 w 93"/>
                  <a:gd name="T63" fmla="*/ 105 h 109"/>
                  <a:gd name="T64" fmla="*/ 15 w 93"/>
                  <a:gd name="T65" fmla="*/ 105 h 109"/>
                  <a:gd name="T66" fmla="*/ 19 w 93"/>
                  <a:gd name="T67" fmla="*/ 109 h 109"/>
                  <a:gd name="T68" fmla="*/ 23 w 93"/>
                  <a:gd name="T69" fmla="*/ 105 h 109"/>
                  <a:gd name="T70" fmla="*/ 26 w 93"/>
                  <a:gd name="T71" fmla="*/ 105 h 109"/>
                  <a:gd name="T72" fmla="*/ 30 w 93"/>
                  <a:gd name="T73" fmla="*/ 101 h 109"/>
                  <a:gd name="T74" fmla="*/ 34 w 93"/>
                  <a:gd name="T75" fmla="*/ 101 h 109"/>
                  <a:gd name="T76" fmla="*/ 37 w 93"/>
                  <a:gd name="T77" fmla="*/ 97 h 109"/>
                  <a:gd name="T78" fmla="*/ 41 w 93"/>
                  <a:gd name="T79" fmla="*/ 90 h 109"/>
                  <a:gd name="T80" fmla="*/ 41 w 93"/>
                  <a:gd name="T81" fmla="*/ 86 h 109"/>
                  <a:gd name="T82" fmla="*/ 45 w 93"/>
                  <a:gd name="T83" fmla="*/ 79 h 109"/>
                  <a:gd name="T84" fmla="*/ 49 w 93"/>
                  <a:gd name="T85" fmla="*/ 64 h 109"/>
                  <a:gd name="T86" fmla="*/ 60 w 93"/>
                  <a:gd name="T87" fmla="*/ 23 h 109"/>
                  <a:gd name="T88" fmla="*/ 64 w 93"/>
                  <a:gd name="T89" fmla="*/ 15 h 109"/>
                  <a:gd name="T90" fmla="*/ 64 w 93"/>
                  <a:gd name="T91" fmla="*/ 12 h 109"/>
                  <a:gd name="T92" fmla="*/ 64 w 93"/>
                  <a:gd name="T93" fmla="*/ 8 h 109"/>
                  <a:gd name="T94" fmla="*/ 60 w 93"/>
                  <a:gd name="T95" fmla="*/ 4 h 109"/>
                  <a:gd name="T96" fmla="*/ 56 w 93"/>
                  <a:gd name="T97" fmla="*/ 4 h 109"/>
                  <a:gd name="T98" fmla="*/ 52 w 93"/>
                  <a:gd name="T99" fmla="*/ 4 h 109"/>
                  <a:gd name="T100" fmla="*/ 52 w 93"/>
                  <a:gd name="T101" fmla="*/ 0 h 10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3"/>
                  <a:gd name="T154" fmla="*/ 0 h 109"/>
                  <a:gd name="T155" fmla="*/ 93 w 93"/>
                  <a:gd name="T156" fmla="*/ 109 h 10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3" h="109">
                    <a:moveTo>
                      <a:pt x="52" y="0"/>
                    </a:moveTo>
                    <a:lnTo>
                      <a:pt x="93" y="0"/>
                    </a:lnTo>
                    <a:lnTo>
                      <a:pt x="93" y="4"/>
                    </a:lnTo>
                    <a:lnTo>
                      <a:pt x="86" y="4"/>
                    </a:lnTo>
                    <a:lnTo>
                      <a:pt x="82" y="8"/>
                    </a:lnTo>
                    <a:lnTo>
                      <a:pt x="79" y="12"/>
                    </a:lnTo>
                    <a:lnTo>
                      <a:pt x="75" y="23"/>
                    </a:lnTo>
                    <a:lnTo>
                      <a:pt x="60" y="71"/>
                    </a:lnTo>
                    <a:lnTo>
                      <a:pt x="56" y="83"/>
                    </a:lnTo>
                    <a:lnTo>
                      <a:pt x="52" y="90"/>
                    </a:lnTo>
                    <a:lnTo>
                      <a:pt x="45" y="97"/>
                    </a:lnTo>
                    <a:lnTo>
                      <a:pt x="37" y="105"/>
                    </a:lnTo>
                    <a:lnTo>
                      <a:pt x="30" y="109"/>
                    </a:lnTo>
                    <a:lnTo>
                      <a:pt x="19" y="109"/>
                    </a:lnTo>
                    <a:lnTo>
                      <a:pt x="11" y="109"/>
                    </a:lnTo>
                    <a:lnTo>
                      <a:pt x="4" y="105"/>
                    </a:lnTo>
                    <a:lnTo>
                      <a:pt x="0" y="101"/>
                    </a:lnTo>
                    <a:lnTo>
                      <a:pt x="0" y="94"/>
                    </a:lnTo>
                    <a:lnTo>
                      <a:pt x="0" y="90"/>
                    </a:lnTo>
                    <a:lnTo>
                      <a:pt x="0" y="86"/>
                    </a:lnTo>
                    <a:lnTo>
                      <a:pt x="4" y="83"/>
                    </a:lnTo>
                    <a:lnTo>
                      <a:pt x="8" y="83"/>
                    </a:lnTo>
                    <a:lnTo>
                      <a:pt x="11" y="83"/>
                    </a:lnTo>
                    <a:lnTo>
                      <a:pt x="15" y="86"/>
                    </a:lnTo>
                    <a:lnTo>
                      <a:pt x="19" y="90"/>
                    </a:lnTo>
                    <a:lnTo>
                      <a:pt x="19" y="94"/>
                    </a:lnTo>
                    <a:lnTo>
                      <a:pt x="15" y="97"/>
                    </a:lnTo>
                    <a:lnTo>
                      <a:pt x="11" y="101"/>
                    </a:lnTo>
                    <a:lnTo>
                      <a:pt x="11" y="105"/>
                    </a:lnTo>
                    <a:lnTo>
                      <a:pt x="15" y="105"/>
                    </a:lnTo>
                    <a:lnTo>
                      <a:pt x="19" y="109"/>
                    </a:lnTo>
                    <a:lnTo>
                      <a:pt x="23" y="105"/>
                    </a:lnTo>
                    <a:lnTo>
                      <a:pt x="26" y="105"/>
                    </a:lnTo>
                    <a:lnTo>
                      <a:pt x="30" y="101"/>
                    </a:lnTo>
                    <a:lnTo>
                      <a:pt x="34" y="101"/>
                    </a:lnTo>
                    <a:lnTo>
                      <a:pt x="37" y="97"/>
                    </a:lnTo>
                    <a:lnTo>
                      <a:pt x="41" y="90"/>
                    </a:lnTo>
                    <a:lnTo>
                      <a:pt x="41" y="86"/>
                    </a:lnTo>
                    <a:lnTo>
                      <a:pt x="45" y="79"/>
                    </a:lnTo>
                    <a:lnTo>
                      <a:pt x="49" y="64"/>
                    </a:lnTo>
                    <a:lnTo>
                      <a:pt x="60" y="23"/>
                    </a:lnTo>
                    <a:lnTo>
                      <a:pt x="64" y="15"/>
                    </a:lnTo>
                    <a:lnTo>
                      <a:pt x="64" y="12"/>
                    </a:lnTo>
                    <a:lnTo>
                      <a:pt x="64" y="8"/>
                    </a:lnTo>
                    <a:lnTo>
                      <a:pt x="60" y="4"/>
                    </a:lnTo>
                    <a:lnTo>
                      <a:pt x="56" y="4"/>
                    </a:lnTo>
                    <a:lnTo>
                      <a:pt x="52" y="4"/>
                    </a:lnTo>
                    <a:lnTo>
                      <a:pt x="52" y="0"/>
                    </a:lnTo>
                    <a:close/>
                  </a:path>
                </a:pathLst>
              </a:custGeom>
              <a:solidFill>
                <a:srgbClr val="000000"/>
              </a:solidFill>
              <a:ln w="0">
                <a:solidFill>
                  <a:srgbClr val="000000"/>
                </a:solidFill>
                <a:round/>
                <a:headEnd/>
                <a:tailEnd/>
              </a:ln>
            </p:spPr>
            <p:txBody>
              <a:bodyPr/>
              <a:lstStyle/>
              <a:p>
                <a:endParaRPr lang="en-US"/>
              </a:p>
            </p:txBody>
          </p:sp>
          <p:sp>
            <p:nvSpPr>
              <p:cNvPr id="33146" name="Freeform 77"/>
              <p:cNvSpPr>
                <a:spLocks noEditPoints="1"/>
              </p:cNvSpPr>
              <p:nvPr/>
            </p:nvSpPr>
            <p:spPr bwMode="auto">
              <a:xfrm>
                <a:off x="1814" y="1531"/>
                <a:ext cx="70" cy="75"/>
              </a:xfrm>
              <a:custGeom>
                <a:avLst/>
                <a:gdLst>
                  <a:gd name="T0" fmla="*/ 70 w 70"/>
                  <a:gd name="T1" fmla="*/ 26 h 75"/>
                  <a:gd name="T2" fmla="*/ 67 w 70"/>
                  <a:gd name="T3" fmla="*/ 37 h 75"/>
                  <a:gd name="T4" fmla="*/ 63 w 70"/>
                  <a:gd name="T5" fmla="*/ 52 h 75"/>
                  <a:gd name="T6" fmla="*/ 56 w 70"/>
                  <a:gd name="T7" fmla="*/ 60 h 75"/>
                  <a:gd name="T8" fmla="*/ 44 w 70"/>
                  <a:gd name="T9" fmla="*/ 71 h 75"/>
                  <a:gd name="T10" fmla="*/ 33 w 70"/>
                  <a:gd name="T11" fmla="*/ 75 h 75"/>
                  <a:gd name="T12" fmla="*/ 22 w 70"/>
                  <a:gd name="T13" fmla="*/ 75 h 75"/>
                  <a:gd name="T14" fmla="*/ 14 w 70"/>
                  <a:gd name="T15" fmla="*/ 75 h 75"/>
                  <a:gd name="T16" fmla="*/ 3 w 70"/>
                  <a:gd name="T17" fmla="*/ 71 h 75"/>
                  <a:gd name="T18" fmla="*/ 0 w 70"/>
                  <a:gd name="T19" fmla="*/ 60 h 75"/>
                  <a:gd name="T20" fmla="*/ 0 w 70"/>
                  <a:gd name="T21" fmla="*/ 52 h 75"/>
                  <a:gd name="T22" fmla="*/ 0 w 70"/>
                  <a:gd name="T23" fmla="*/ 41 h 75"/>
                  <a:gd name="T24" fmla="*/ 3 w 70"/>
                  <a:gd name="T25" fmla="*/ 26 h 75"/>
                  <a:gd name="T26" fmla="*/ 14 w 70"/>
                  <a:gd name="T27" fmla="*/ 15 h 75"/>
                  <a:gd name="T28" fmla="*/ 22 w 70"/>
                  <a:gd name="T29" fmla="*/ 7 h 75"/>
                  <a:gd name="T30" fmla="*/ 33 w 70"/>
                  <a:gd name="T31" fmla="*/ 4 h 75"/>
                  <a:gd name="T32" fmla="*/ 44 w 70"/>
                  <a:gd name="T33" fmla="*/ 0 h 75"/>
                  <a:gd name="T34" fmla="*/ 56 w 70"/>
                  <a:gd name="T35" fmla="*/ 4 h 75"/>
                  <a:gd name="T36" fmla="*/ 63 w 70"/>
                  <a:gd name="T37" fmla="*/ 7 h 75"/>
                  <a:gd name="T38" fmla="*/ 67 w 70"/>
                  <a:gd name="T39" fmla="*/ 15 h 75"/>
                  <a:gd name="T40" fmla="*/ 70 w 70"/>
                  <a:gd name="T41" fmla="*/ 26 h 75"/>
                  <a:gd name="T42" fmla="*/ 56 w 70"/>
                  <a:gd name="T43" fmla="*/ 22 h 75"/>
                  <a:gd name="T44" fmla="*/ 56 w 70"/>
                  <a:gd name="T45" fmla="*/ 15 h 75"/>
                  <a:gd name="T46" fmla="*/ 52 w 70"/>
                  <a:gd name="T47" fmla="*/ 7 h 75"/>
                  <a:gd name="T48" fmla="*/ 48 w 70"/>
                  <a:gd name="T49" fmla="*/ 7 h 75"/>
                  <a:gd name="T50" fmla="*/ 44 w 70"/>
                  <a:gd name="T51" fmla="*/ 4 h 75"/>
                  <a:gd name="T52" fmla="*/ 37 w 70"/>
                  <a:gd name="T53" fmla="*/ 7 h 75"/>
                  <a:gd name="T54" fmla="*/ 29 w 70"/>
                  <a:gd name="T55" fmla="*/ 11 h 75"/>
                  <a:gd name="T56" fmla="*/ 22 w 70"/>
                  <a:gd name="T57" fmla="*/ 22 h 75"/>
                  <a:gd name="T58" fmla="*/ 14 w 70"/>
                  <a:gd name="T59" fmla="*/ 41 h 75"/>
                  <a:gd name="T60" fmla="*/ 11 w 70"/>
                  <a:gd name="T61" fmla="*/ 56 h 75"/>
                  <a:gd name="T62" fmla="*/ 14 w 70"/>
                  <a:gd name="T63" fmla="*/ 63 h 75"/>
                  <a:gd name="T64" fmla="*/ 14 w 70"/>
                  <a:gd name="T65" fmla="*/ 67 h 75"/>
                  <a:gd name="T66" fmla="*/ 22 w 70"/>
                  <a:gd name="T67" fmla="*/ 71 h 75"/>
                  <a:gd name="T68" fmla="*/ 26 w 70"/>
                  <a:gd name="T69" fmla="*/ 75 h 75"/>
                  <a:gd name="T70" fmla="*/ 33 w 70"/>
                  <a:gd name="T71" fmla="*/ 71 h 75"/>
                  <a:gd name="T72" fmla="*/ 41 w 70"/>
                  <a:gd name="T73" fmla="*/ 67 h 75"/>
                  <a:gd name="T74" fmla="*/ 44 w 70"/>
                  <a:gd name="T75" fmla="*/ 56 h 75"/>
                  <a:gd name="T76" fmla="*/ 52 w 70"/>
                  <a:gd name="T77" fmla="*/ 37 h 75"/>
                  <a:gd name="T78" fmla="*/ 56 w 70"/>
                  <a:gd name="T79" fmla="*/ 22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0"/>
                  <a:gd name="T121" fmla="*/ 0 h 75"/>
                  <a:gd name="T122" fmla="*/ 70 w 70"/>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0" h="75">
                    <a:moveTo>
                      <a:pt x="70" y="26"/>
                    </a:moveTo>
                    <a:lnTo>
                      <a:pt x="67" y="37"/>
                    </a:lnTo>
                    <a:lnTo>
                      <a:pt x="63" y="52"/>
                    </a:lnTo>
                    <a:lnTo>
                      <a:pt x="56" y="60"/>
                    </a:lnTo>
                    <a:lnTo>
                      <a:pt x="44" y="71"/>
                    </a:lnTo>
                    <a:lnTo>
                      <a:pt x="33" y="75"/>
                    </a:lnTo>
                    <a:lnTo>
                      <a:pt x="22" y="75"/>
                    </a:lnTo>
                    <a:lnTo>
                      <a:pt x="14" y="75"/>
                    </a:lnTo>
                    <a:lnTo>
                      <a:pt x="3" y="71"/>
                    </a:lnTo>
                    <a:lnTo>
                      <a:pt x="0" y="60"/>
                    </a:lnTo>
                    <a:lnTo>
                      <a:pt x="0" y="52"/>
                    </a:lnTo>
                    <a:lnTo>
                      <a:pt x="0" y="41"/>
                    </a:lnTo>
                    <a:lnTo>
                      <a:pt x="3" y="26"/>
                    </a:lnTo>
                    <a:lnTo>
                      <a:pt x="14" y="15"/>
                    </a:lnTo>
                    <a:lnTo>
                      <a:pt x="22" y="7"/>
                    </a:lnTo>
                    <a:lnTo>
                      <a:pt x="33" y="4"/>
                    </a:lnTo>
                    <a:lnTo>
                      <a:pt x="44" y="0"/>
                    </a:lnTo>
                    <a:lnTo>
                      <a:pt x="56" y="4"/>
                    </a:lnTo>
                    <a:lnTo>
                      <a:pt x="63" y="7"/>
                    </a:lnTo>
                    <a:lnTo>
                      <a:pt x="67" y="15"/>
                    </a:lnTo>
                    <a:lnTo>
                      <a:pt x="70" y="26"/>
                    </a:lnTo>
                    <a:close/>
                    <a:moveTo>
                      <a:pt x="56" y="22"/>
                    </a:moveTo>
                    <a:lnTo>
                      <a:pt x="56" y="15"/>
                    </a:lnTo>
                    <a:lnTo>
                      <a:pt x="52" y="7"/>
                    </a:lnTo>
                    <a:lnTo>
                      <a:pt x="48" y="7"/>
                    </a:lnTo>
                    <a:lnTo>
                      <a:pt x="44" y="4"/>
                    </a:lnTo>
                    <a:lnTo>
                      <a:pt x="37" y="7"/>
                    </a:lnTo>
                    <a:lnTo>
                      <a:pt x="29" y="11"/>
                    </a:lnTo>
                    <a:lnTo>
                      <a:pt x="22" y="22"/>
                    </a:lnTo>
                    <a:lnTo>
                      <a:pt x="14" y="41"/>
                    </a:lnTo>
                    <a:lnTo>
                      <a:pt x="11" y="56"/>
                    </a:lnTo>
                    <a:lnTo>
                      <a:pt x="14" y="63"/>
                    </a:lnTo>
                    <a:lnTo>
                      <a:pt x="14" y="67"/>
                    </a:lnTo>
                    <a:lnTo>
                      <a:pt x="22" y="71"/>
                    </a:lnTo>
                    <a:lnTo>
                      <a:pt x="26" y="75"/>
                    </a:lnTo>
                    <a:lnTo>
                      <a:pt x="33" y="71"/>
                    </a:lnTo>
                    <a:lnTo>
                      <a:pt x="41" y="67"/>
                    </a:lnTo>
                    <a:lnTo>
                      <a:pt x="44" y="56"/>
                    </a:lnTo>
                    <a:lnTo>
                      <a:pt x="52" y="37"/>
                    </a:lnTo>
                    <a:lnTo>
                      <a:pt x="56" y="22"/>
                    </a:lnTo>
                    <a:close/>
                  </a:path>
                </a:pathLst>
              </a:custGeom>
              <a:solidFill>
                <a:srgbClr val="000000"/>
              </a:solidFill>
              <a:ln w="0">
                <a:solidFill>
                  <a:srgbClr val="000000"/>
                </a:solidFill>
                <a:round/>
                <a:headEnd/>
                <a:tailEnd/>
              </a:ln>
            </p:spPr>
            <p:txBody>
              <a:bodyPr/>
              <a:lstStyle/>
              <a:p>
                <a:endParaRPr lang="en-US"/>
              </a:p>
            </p:txBody>
          </p:sp>
          <p:sp>
            <p:nvSpPr>
              <p:cNvPr id="33147" name="Freeform 78"/>
              <p:cNvSpPr>
                <a:spLocks/>
              </p:cNvSpPr>
              <p:nvPr/>
            </p:nvSpPr>
            <p:spPr bwMode="auto">
              <a:xfrm>
                <a:off x="1892" y="1490"/>
                <a:ext cx="75" cy="116"/>
              </a:xfrm>
              <a:custGeom>
                <a:avLst/>
                <a:gdLst>
                  <a:gd name="T0" fmla="*/ 26 w 75"/>
                  <a:gd name="T1" fmla="*/ 78 h 116"/>
                  <a:gd name="T2" fmla="*/ 41 w 75"/>
                  <a:gd name="T3" fmla="*/ 56 h 116"/>
                  <a:gd name="T4" fmla="*/ 60 w 75"/>
                  <a:gd name="T5" fmla="*/ 45 h 116"/>
                  <a:gd name="T6" fmla="*/ 71 w 75"/>
                  <a:gd name="T7" fmla="*/ 45 h 116"/>
                  <a:gd name="T8" fmla="*/ 75 w 75"/>
                  <a:gd name="T9" fmla="*/ 48 h 116"/>
                  <a:gd name="T10" fmla="*/ 75 w 75"/>
                  <a:gd name="T11" fmla="*/ 60 h 116"/>
                  <a:gd name="T12" fmla="*/ 63 w 75"/>
                  <a:gd name="T13" fmla="*/ 101 h 116"/>
                  <a:gd name="T14" fmla="*/ 60 w 75"/>
                  <a:gd name="T15" fmla="*/ 108 h 116"/>
                  <a:gd name="T16" fmla="*/ 60 w 75"/>
                  <a:gd name="T17" fmla="*/ 108 h 116"/>
                  <a:gd name="T18" fmla="*/ 63 w 75"/>
                  <a:gd name="T19" fmla="*/ 108 h 116"/>
                  <a:gd name="T20" fmla="*/ 63 w 75"/>
                  <a:gd name="T21" fmla="*/ 108 h 116"/>
                  <a:gd name="T22" fmla="*/ 71 w 75"/>
                  <a:gd name="T23" fmla="*/ 97 h 116"/>
                  <a:gd name="T24" fmla="*/ 71 w 75"/>
                  <a:gd name="T25" fmla="*/ 104 h 116"/>
                  <a:gd name="T26" fmla="*/ 63 w 75"/>
                  <a:gd name="T27" fmla="*/ 112 h 116"/>
                  <a:gd name="T28" fmla="*/ 56 w 75"/>
                  <a:gd name="T29" fmla="*/ 116 h 116"/>
                  <a:gd name="T30" fmla="*/ 52 w 75"/>
                  <a:gd name="T31" fmla="*/ 116 h 116"/>
                  <a:gd name="T32" fmla="*/ 48 w 75"/>
                  <a:gd name="T33" fmla="*/ 112 h 116"/>
                  <a:gd name="T34" fmla="*/ 48 w 75"/>
                  <a:gd name="T35" fmla="*/ 104 h 116"/>
                  <a:gd name="T36" fmla="*/ 60 w 75"/>
                  <a:gd name="T37" fmla="*/ 67 h 116"/>
                  <a:gd name="T38" fmla="*/ 63 w 75"/>
                  <a:gd name="T39" fmla="*/ 56 h 116"/>
                  <a:gd name="T40" fmla="*/ 63 w 75"/>
                  <a:gd name="T41" fmla="*/ 52 h 116"/>
                  <a:gd name="T42" fmla="*/ 60 w 75"/>
                  <a:gd name="T43" fmla="*/ 52 h 116"/>
                  <a:gd name="T44" fmla="*/ 52 w 75"/>
                  <a:gd name="T45" fmla="*/ 56 h 116"/>
                  <a:gd name="T46" fmla="*/ 37 w 75"/>
                  <a:gd name="T47" fmla="*/ 67 h 116"/>
                  <a:gd name="T48" fmla="*/ 30 w 75"/>
                  <a:gd name="T49" fmla="*/ 78 h 116"/>
                  <a:gd name="T50" fmla="*/ 22 w 75"/>
                  <a:gd name="T51" fmla="*/ 93 h 116"/>
                  <a:gd name="T52" fmla="*/ 15 w 75"/>
                  <a:gd name="T53" fmla="*/ 116 h 116"/>
                  <a:gd name="T54" fmla="*/ 30 w 75"/>
                  <a:gd name="T55" fmla="*/ 22 h 116"/>
                  <a:gd name="T56" fmla="*/ 30 w 75"/>
                  <a:gd name="T57" fmla="*/ 11 h 116"/>
                  <a:gd name="T58" fmla="*/ 26 w 75"/>
                  <a:gd name="T59" fmla="*/ 7 h 116"/>
                  <a:gd name="T60" fmla="*/ 22 w 75"/>
                  <a:gd name="T61" fmla="*/ 7 h 116"/>
                  <a:gd name="T62" fmla="*/ 19 w 75"/>
                  <a:gd name="T63" fmla="*/ 7 h 116"/>
                  <a:gd name="T64" fmla="*/ 45 w 75"/>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16"/>
                  <a:gd name="T101" fmla="*/ 75 w 75"/>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16">
                    <a:moveTo>
                      <a:pt x="45" y="0"/>
                    </a:moveTo>
                    <a:lnTo>
                      <a:pt x="26" y="78"/>
                    </a:lnTo>
                    <a:lnTo>
                      <a:pt x="34" y="63"/>
                    </a:lnTo>
                    <a:lnTo>
                      <a:pt x="41" y="56"/>
                    </a:lnTo>
                    <a:lnTo>
                      <a:pt x="48" y="48"/>
                    </a:lnTo>
                    <a:lnTo>
                      <a:pt x="60" y="45"/>
                    </a:lnTo>
                    <a:lnTo>
                      <a:pt x="67" y="41"/>
                    </a:lnTo>
                    <a:lnTo>
                      <a:pt x="71" y="45"/>
                    </a:lnTo>
                    <a:lnTo>
                      <a:pt x="75" y="45"/>
                    </a:lnTo>
                    <a:lnTo>
                      <a:pt x="75" y="48"/>
                    </a:lnTo>
                    <a:lnTo>
                      <a:pt x="75" y="52"/>
                    </a:lnTo>
                    <a:lnTo>
                      <a:pt x="75" y="60"/>
                    </a:lnTo>
                    <a:lnTo>
                      <a:pt x="75" y="67"/>
                    </a:lnTo>
                    <a:lnTo>
                      <a:pt x="63" y="101"/>
                    </a:lnTo>
                    <a:lnTo>
                      <a:pt x="60" y="104"/>
                    </a:lnTo>
                    <a:lnTo>
                      <a:pt x="60" y="108"/>
                    </a:lnTo>
                    <a:lnTo>
                      <a:pt x="63" y="108"/>
                    </a:lnTo>
                    <a:lnTo>
                      <a:pt x="67" y="104"/>
                    </a:lnTo>
                    <a:lnTo>
                      <a:pt x="71" y="97"/>
                    </a:lnTo>
                    <a:lnTo>
                      <a:pt x="75" y="101"/>
                    </a:lnTo>
                    <a:lnTo>
                      <a:pt x="71" y="104"/>
                    </a:lnTo>
                    <a:lnTo>
                      <a:pt x="67" y="108"/>
                    </a:lnTo>
                    <a:lnTo>
                      <a:pt x="63" y="112"/>
                    </a:lnTo>
                    <a:lnTo>
                      <a:pt x="60" y="116"/>
                    </a:lnTo>
                    <a:lnTo>
                      <a:pt x="56" y="116"/>
                    </a:lnTo>
                    <a:lnTo>
                      <a:pt x="52" y="116"/>
                    </a:lnTo>
                    <a:lnTo>
                      <a:pt x="48" y="116"/>
                    </a:lnTo>
                    <a:lnTo>
                      <a:pt x="48" y="112"/>
                    </a:lnTo>
                    <a:lnTo>
                      <a:pt x="48" y="104"/>
                    </a:lnTo>
                    <a:lnTo>
                      <a:pt x="52" y="97"/>
                    </a:lnTo>
                    <a:lnTo>
                      <a:pt x="60" y="67"/>
                    </a:lnTo>
                    <a:lnTo>
                      <a:pt x="63" y="60"/>
                    </a:lnTo>
                    <a:lnTo>
                      <a:pt x="63" y="56"/>
                    </a:lnTo>
                    <a:lnTo>
                      <a:pt x="63" y="52"/>
                    </a:lnTo>
                    <a:lnTo>
                      <a:pt x="60" y="52"/>
                    </a:lnTo>
                    <a:lnTo>
                      <a:pt x="56" y="52"/>
                    </a:lnTo>
                    <a:lnTo>
                      <a:pt x="52" y="56"/>
                    </a:lnTo>
                    <a:lnTo>
                      <a:pt x="45" y="60"/>
                    </a:lnTo>
                    <a:lnTo>
                      <a:pt x="37" y="67"/>
                    </a:lnTo>
                    <a:lnTo>
                      <a:pt x="37" y="71"/>
                    </a:lnTo>
                    <a:lnTo>
                      <a:pt x="30" y="78"/>
                    </a:lnTo>
                    <a:lnTo>
                      <a:pt x="26" y="86"/>
                    </a:lnTo>
                    <a:lnTo>
                      <a:pt x="22" y="93"/>
                    </a:lnTo>
                    <a:lnTo>
                      <a:pt x="19" y="101"/>
                    </a:lnTo>
                    <a:lnTo>
                      <a:pt x="15" y="116"/>
                    </a:lnTo>
                    <a:lnTo>
                      <a:pt x="0" y="116"/>
                    </a:lnTo>
                    <a:lnTo>
                      <a:pt x="30" y="22"/>
                    </a:lnTo>
                    <a:lnTo>
                      <a:pt x="30" y="11"/>
                    </a:lnTo>
                    <a:lnTo>
                      <a:pt x="26" y="7"/>
                    </a:lnTo>
                    <a:lnTo>
                      <a:pt x="22" y="7"/>
                    </a:lnTo>
                    <a:lnTo>
                      <a:pt x="19" y="7"/>
                    </a:lnTo>
                    <a:lnTo>
                      <a:pt x="19" y="4"/>
                    </a:lnTo>
                    <a:lnTo>
                      <a:pt x="45" y="0"/>
                    </a:lnTo>
                    <a:close/>
                  </a:path>
                </a:pathLst>
              </a:custGeom>
              <a:solidFill>
                <a:srgbClr val="000000"/>
              </a:solidFill>
              <a:ln w="0">
                <a:solidFill>
                  <a:srgbClr val="000000"/>
                </a:solidFill>
                <a:round/>
                <a:headEnd/>
                <a:tailEnd/>
              </a:ln>
            </p:spPr>
            <p:txBody>
              <a:bodyPr/>
              <a:lstStyle/>
              <a:p>
                <a:endParaRPr lang="en-US"/>
              </a:p>
            </p:txBody>
          </p:sp>
          <p:sp>
            <p:nvSpPr>
              <p:cNvPr id="33148" name="Freeform 79"/>
              <p:cNvSpPr>
                <a:spLocks/>
              </p:cNvSpPr>
              <p:nvPr/>
            </p:nvSpPr>
            <p:spPr bwMode="auto">
              <a:xfrm>
                <a:off x="1974" y="1531"/>
                <a:ext cx="75" cy="75"/>
              </a:xfrm>
              <a:custGeom>
                <a:avLst/>
                <a:gdLst>
                  <a:gd name="T0" fmla="*/ 22 w 75"/>
                  <a:gd name="T1" fmla="*/ 37 h 75"/>
                  <a:gd name="T2" fmla="*/ 41 w 75"/>
                  <a:gd name="T3" fmla="*/ 15 h 75"/>
                  <a:gd name="T4" fmla="*/ 56 w 75"/>
                  <a:gd name="T5" fmla="*/ 4 h 75"/>
                  <a:gd name="T6" fmla="*/ 71 w 75"/>
                  <a:gd name="T7" fmla="*/ 4 h 75"/>
                  <a:gd name="T8" fmla="*/ 75 w 75"/>
                  <a:gd name="T9" fmla="*/ 7 h 75"/>
                  <a:gd name="T10" fmla="*/ 75 w 75"/>
                  <a:gd name="T11" fmla="*/ 19 h 75"/>
                  <a:gd name="T12" fmla="*/ 64 w 75"/>
                  <a:gd name="T13" fmla="*/ 60 h 75"/>
                  <a:gd name="T14" fmla="*/ 60 w 75"/>
                  <a:gd name="T15" fmla="*/ 67 h 75"/>
                  <a:gd name="T16" fmla="*/ 60 w 75"/>
                  <a:gd name="T17" fmla="*/ 67 h 75"/>
                  <a:gd name="T18" fmla="*/ 64 w 75"/>
                  <a:gd name="T19" fmla="*/ 67 h 75"/>
                  <a:gd name="T20" fmla="*/ 64 w 75"/>
                  <a:gd name="T21" fmla="*/ 67 h 75"/>
                  <a:gd name="T22" fmla="*/ 71 w 75"/>
                  <a:gd name="T23" fmla="*/ 56 h 75"/>
                  <a:gd name="T24" fmla="*/ 67 w 75"/>
                  <a:gd name="T25" fmla="*/ 67 h 75"/>
                  <a:gd name="T26" fmla="*/ 56 w 75"/>
                  <a:gd name="T27" fmla="*/ 75 h 75"/>
                  <a:gd name="T28" fmla="*/ 52 w 75"/>
                  <a:gd name="T29" fmla="*/ 75 h 75"/>
                  <a:gd name="T30" fmla="*/ 49 w 75"/>
                  <a:gd name="T31" fmla="*/ 71 h 75"/>
                  <a:gd name="T32" fmla="*/ 49 w 75"/>
                  <a:gd name="T33" fmla="*/ 63 h 75"/>
                  <a:gd name="T34" fmla="*/ 60 w 75"/>
                  <a:gd name="T35" fmla="*/ 26 h 75"/>
                  <a:gd name="T36" fmla="*/ 64 w 75"/>
                  <a:gd name="T37" fmla="*/ 15 h 75"/>
                  <a:gd name="T38" fmla="*/ 60 w 75"/>
                  <a:gd name="T39" fmla="*/ 11 h 75"/>
                  <a:gd name="T40" fmla="*/ 60 w 75"/>
                  <a:gd name="T41" fmla="*/ 11 h 75"/>
                  <a:gd name="T42" fmla="*/ 52 w 75"/>
                  <a:gd name="T43" fmla="*/ 15 h 75"/>
                  <a:gd name="T44" fmla="*/ 37 w 75"/>
                  <a:gd name="T45" fmla="*/ 26 h 75"/>
                  <a:gd name="T46" fmla="*/ 22 w 75"/>
                  <a:gd name="T47" fmla="*/ 49 h 75"/>
                  <a:gd name="T48" fmla="*/ 19 w 75"/>
                  <a:gd name="T49" fmla="*/ 63 h 75"/>
                  <a:gd name="T50" fmla="*/ 0 w 75"/>
                  <a:gd name="T51" fmla="*/ 75 h 75"/>
                  <a:gd name="T52" fmla="*/ 19 w 75"/>
                  <a:gd name="T53" fmla="*/ 15 h 75"/>
                  <a:gd name="T54" fmla="*/ 19 w 75"/>
                  <a:gd name="T55" fmla="*/ 11 h 75"/>
                  <a:gd name="T56" fmla="*/ 15 w 75"/>
                  <a:gd name="T57" fmla="*/ 7 h 75"/>
                  <a:gd name="T58" fmla="*/ 11 w 75"/>
                  <a:gd name="T59" fmla="*/ 7 h 75"/>
                  <a:gd name="T60" fmla="*/ 8 w 75"/>
                  <a:gd name="T61" fmla="*/ 7 h 75"/>
                  <a:gd name="T62" fmla="*/ 34 w 75"/>
                  <a:gd name="T63" fmla="*/ 0 h 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75"/>
                  <a:gd name="T98" fmla="*/ 75 w 75"/>
                  <a:gd name="T99" fmla="*/ 75 h 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75">
                    <a:moveTo>
                      <a:pt x="34" y="0"/>
                    </a:moveTo>
                    <a:lnTo>
                      <a:pt x="22" y="37"/>
                    </a:lnTo>
                    <a:lnTo>
                      <a:pt x="34" y="26"/>
                    </a:lnTo>
                    <a:lnTo>
                      <a:pt x="41" y="15"/>
                    </a:lnTo>
                    <a:lnTo>
                      <a:pt x="49" y="7"/>
                    </a:lnTo>
                    <a:lnTo>
                      <a:pt x="56" y="4"/>
                    </a:lnTo>
                    <a:lnTo>
                      <a:pt x="67" y="0"/>
                    </a:lnTo>
                    <a:lnTo>
                      <a:pt x="71" y="4"/>
                    </a:lnTo>
                    <a:lnTo>
                      <a:pt x="75" y="7"/>
                    </a:lnTo>
                    <a:lnTo>
                      <a:pt x="75" y="11"/>
                    </a:lnTo>
                    <a:lnTo>
                      <a:pt x="75" y="19"/>
                    </a:lnTo>
                    <a:lnTo>
                      <a:pt x="75" y="26"/>
                    </a:lnTo>
                    <a:lnTo>
                      <a:pt x="64" y="60"/>
                    </a:lnTo>
                    <a:lnTo>
                      <a:pt x="60" y="63"/>
                    </a:lnTo>
                    <a:lnTo>
                      <a:pt x="60" y="67"/>
                    </a:lnTo>
                    <a:lnTo>
                      <a:pt x="64" y="67"/>
                    </a:lnTo>
                    <a:lnTo>
                      <a:pt x="67" y="63"/>
                    </a:lnTo>
                    <a:lnTo>
                      <a:pt x="71" y="56"/>
                    </a:lnTo>
                    <a:lnTo>
                      <a:pt x="75" y="60"/>
                    </a:lnTo>
                    <a:lnTo>
                      <a:pt x="67" y="67"/>
                    </a:lnTo>
                    <a:lnTo>
                      <a:pt x="60" y="75"/>
                    </a:lnTo>
                    <a:lnTo>
                      <a:pt x="56" y="75"/>
                    </a:lnTo>
                    <a:lnTo>
                      <a:pt x="52" y="75"/>
                    </a:lnTo>
                    <a:lnTo>
                      <a:pt x="49" y="75"/>
                    </a:lnTo>
                    <a:lnTo>
                      <a:pt x="49" y="71"/>
                    </a:lnTo>
                    <a:lnTo>
                      <a:pt x="49" y="63"/>
                    </a:lnTo>
                    <a:lnTo>
                      <a:pt x="49" y="56"/>
                    </a:lnTo>
                    <a:lnTo>
                      <a:pt x="60" y="26"/>
                    </a:lnTo>
                    <a:lnTo>
                      <a:pt x="64" y="19"/>
                    </a:lnTo>
                    <a:lnTo>
                      <a:pt x="64" y="15"/>
                    </a:lnTo>
                    <a:lnTo>
                      <a:pt x="60" y="11"/>
                    </a:lnTo>
                    <a:lnTo>
                      <a:pt x="56" y="11"/>
                    </a:lnTo>
                    <a:lnTo>
                      <a:pt x="52" y="15"/>
                    </a:lnTo>
                    <a:lnTo>
                      <a:pt x="45" y="19"/>
                    </a:lnTo>
                    <a:lnTo>
                      <a:pt x="37" y="26"/>
                    </a:lnTo>
                    <a:lnTo>
                      <a:pt x="34" y="34"/>
                    </a:lnTo>
                    <a:lnTo>
                      <a:pt x="22" y="49"/>
                    </a:lnTo>
                    <a:lnTo>
                      <a:pt x="19" y="52"/>
                    </a:lnTo>
                    <a:lnTo>
                      <a:pt x="19" y="63"/>
                    </a:lnTo>
                    <a:lnTo>
                      <a:pt x="15" y="75"/>
                    </a:lnTo>
                    <a:lnTo>
                      <a:pt x="0" y="75"/>
                    </a:lnTo>
                    <a:lnTo>
                      <a:pt x="15" y="22"/>
                    </a:lnTo>
                    <a:lnTo>
                      <a:pt x="19" y="15"/>
                    </a:lnTo>
                    <a:lnTo>
                      <a:pt x="19" y="11"/>
                    </a:lnTo>
                    <a:lnTo>
                      <a:pt x="19" y="7"/>
                    </a:lnTo>
                    <a:lnTo>
                      <a:pt x="15" y="7"/>
                    </a:lnTo>
                    <a:lnTo>
                      <a:pt x="11" y="7"/>
                    </a:lnTo>
                    <a:lnTo>
                      <a:pt x="8" y="7"/>
                    </a:lnTo>
                    <a:lnTo>
                      <a:pt x="8" y="4"/>
                    </a:lnTo>
                    <a:lnTo>
                      <a:pt x="34" y="0"/>
                    </a:lnTo>
                    <a:close/>
                  </a:path>
                </a:pathLst>
              </a:custGeom>
              <a:solidFill>
                <a:srgbClr val="000000"/>
              </a:solidFill>
              <a:ln w="0">
                <a:solidFill>
                  <a:srgbClr val="000000"/>
                </a:solidFill>
                <a:round/>
                <a:headEnd/>
                <a:tailEnd/>
              </a:ln>
            </p:spPr>
            <p:txBody>
              <a:bodyPr/>
              <a:lstStyle/>
              <a:p>
                <a:endParaRPr lang="en-US"/>
              </a:p>
            </p:txBody>
          </p:sp>
          <p:sp>
            <p:nvSpPr>
              <p:cNvPr id="33149" name="Freeform 80"/>
              <p:cNvSpPr>
                <a:spLocks/>
              </p:cNvSpPr>
              <p:nvPr/>
            </p:nvSpPr>
            <p:spPr bwMode="auto">
              <a:xfrm>
                <a:off x="2097" y="1490"/>
                <a:ext cx="79" cy="116"/>
              </a:xfrm>
              <a:custGeom>
                <a:avLst/>
                <a:gdLst>
                  <a:gd name="T0" fmla="*/ 26 w 79"/>
                  <a:gd name="T1" fmla="*/ 56 h 116"/>
                  <a:gd name="T2" fmla="*/ 41 w 79"/>
                  <a:gd name="T3" fmla="*/ 45 h 116"/>
                  <a:gd name="T4" fmla="*/ 49 w 79"/>
                  <a:gd name="T5" fmla="*/ 41 h 116"/>
                  <a:gd name="T6" fmla="*/ 60 w 79"/>
                  <a:gd name="T7" fmla="*/ 45 h 116"/>
                  <a:gd name="T8" fmla="*/ 67 w 79"/>
                  <a:gd name="T9" fmla="*/ 56 h 116"/>
                  <a:gd name="T10" fmla="*/ 71 w 79"/>
                  <a:gd name="T11" fmla="*/ 75 h 116"/>
                  <a:gd name="T12" fmla="*/ 71 w 79"/>
                  <a:gd name="T13" fmla="*/ 104 h 116"/>
                  <a:gd name="T14" fmla="*/ 71 w 79"/>
                  <a:gd name="T15" fmla="*/ 112 h 116"/>
                  <a:gd name="T16" fmla="*/ 75 w 79"/>
                  <a:gd name="T17" fmla="*/ 112 h 116"/>
                  <a:gd name="T18" fmla="*/ 79 w 79"/>
                  <a:gd name="T19" fmla="*/ 116 h 116"/>
                  <a:gd name="T20" fmla="*/ 45 w 79"/>
                  <a:gd name="T21" fmla="*/ 116 h 116"/>
                  <a:gd name="T22" fmla="*/ 53 w 79"/>
                  <a:gd name="T23" fmla="*/ 112 h 116"/>
                  <a:gd name="T24" fmla="*/ 56 w 79"/>
                  <a:gd name="T25" fmla="*/ 112 h 116"/>
                  <a:gd name="T26" fmla="*/ 56 w 79"/>
                  <a:gd name="T27" fmla="*/ 104 h 116"/>
                  <a:gd name="T28" fmla="*/ 56 w 79"/>
                  <a:gd name="T29" fmla="*/ 75 h 116"/>
                  <a:gd name="T30" fmla="*/ 56 w 79"/>
                  <a:gd name="T31" fmla="*/ 60 h 116"/>
                  <a:gd name="T32" fmla="*/ 53 w 79"/>
                  <a:gd name="T33" fmla="*/ 52 h 116"/>
                  <a:gd name="T34" fmla="*/ 45 w 79"/>
                  <a:gd name="T35" fmla="*/ 52 h 116"/>
                  <a:gd name="T36" fmla="*/ 38 w 79"/>
                  <a:gd name="T37" fmla="*/ 52 h 116"/>
                  <a:gd name="T38" fmla="*/ 26 w 79"/>
                  <a:gd name="T39" fmla="*/ 60 h 116"/>
                  <a:gd name="T40" fmla="*/ 26 w 79"/>
                  <a:gd name="T41" fmla="*/ 104 h 116"/>
                  <a:gd name="T42" fmla="*/ 26 w 79"/>
                  <a:gd name="T43" fmla="*/ 112 h 116"/>
                  <a:gd name="T44" fmla="*/ 30 w 79"/>
                  <a:gd name="T45" fmla="*/ 112 h 116"/>
                  <a:gd name="T46" fmla="*/ 34 w 79"/>
                  <a:gd name="T47" fmla="*/ 116 h 116"/>
                  <a:gd name="T48" fmla="*/ 0 w 79"/>
                  <a:gd name="T49" fmla="*/ 116 h 116"/>
                  <a:gd name="T50" fmla="*/ 8 w 79"/>
                  <a:gd name="T51" fmla="*/ 112 h 116"/>
                  <a:gd name="T52" fmla="*/ 11 w 79"/>
                  <a:gd name="T53" fmla="*/ 108 h 116"/>
                  <a:gd name="T54" fmla="*/ 11 w 79"/>
                  <a:gd name="T55" fmla="*/ 97 h 116"/>
                  <a:gd name="T56" fmla="*/ 11 w 79"/>
                  <a:gd name="T57" fmla="*/ 22 h 116"/>
                  <a:gd name="T58" fmla="*/ 11 w 79"/>
                  <a:gd name="T59" fmla="*/ 15 h 116"/>
                  <a:gd name="T60" fmla="*/ 8 w 79"/>
                  <a:gd name="T61" fmla="*/ 11 h 116"/>
                  <a:gd name="T62" fmla="*/ 4 w 79"/>
                  <a:gd name="T63" fmla="*/ 11 h 116"/>
                  <a:gd name="T64" fmla="*/ 0 w 79"/>
                  <a:gd name="T65" fmla="*/ 11 h 116"/>
                  <a:gd name="T66" fmla="*/ 26 w 79"/>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16"/>
                  <a:gd name="T104" fmla="*/ 79 w 79"/>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16">
                    <a:moveTo>
                      <a:pt x="26" y="0"/>
                    </a:moveTo>
                    <a:lnTo>
                      <a:pt x="26" y="56"/>
                    </a:lnTo>
                    <a:lnTo>
                      <a:pt x="34" y="48"/>
                    </a:lnTo>
                    <a:lnTo>
                      <a:pt x="41" y="45"/>
                    </a:lnTo>
                    <a:lnTo>
                      <a:pt x="45" y="41"/>
                    </a:lnTo>
                    <a:lnTo>
                      <a:pt x="49" y="41"/>
                    </a:lnTo>
                    <a:lnTo>
                      <a:pt x="56" y="41"/>
                    </a:lnTo>
                    <a:lnTo>
                      <a:pt x="60" y="45"/>
                    </a:lnTo>
                    <a:lnTo>
                      <a:pt x="64" y="48"/>
                    </a:lnTo>
                    <a:lnTo>
                      <a:pt x="67" y="56"/>
                    </a:lnTo>
                    <a:lnTo>
                      <a:pt x="67" y="63"/>
                    </a:lnTo>
                    <a:lnTo>
                      <a:pt x="71" y="75"/>
                    </a:lnTo>
                    <a:lnTo>
                      <a:pt x="71" y="97"/>
                    </a:lnTo>
                    <a:lnTo>
                      <a:pt x="71" y="104"/>
                    </a:lnTo>
                    <a:lnTo>
                      <a:pt x="71" y="108"/>
                    </a:lnTo>
                    <a:lnTo>
                      <a:pt x="71" y="112"/>
                    </a:lnTo>
                    <a:lnTo>
                      <a:pt x="75" y="112"/>
                    </a:lnTo>
                    <a:lnTo>
                      <a:pt x="79" y="116"/>
                    </a:lnTo>
                    <a:lnTo>
                      <a:pt x="45" y="116"/>
                    </a:lnTo>
                    <a:lnTo>
                      <a:pt x="49" y="116"/>
                    </a:lnTo>
                    <a:lnTo>
                      <a:pt x="53" y="112"/>
                    </a:lnTo>
                    <a:lnTo>
                      <a:pt x="56" y="112"/>
                    </a:lnTo>
                    <a:lnTo>
                      <a:pt x="56" y="108"/>
                    </a:lnTo>
                    <a:lnTo>
                      <a:pt x="56" y="104"/>
                    </a:lnTo>
                    <a:lnTo>
                      <a:pt x="56" y="97"/>
                    </a:lnTo>
                    <a:lnTo>
                      <a:pt x="56" y="75"/>
                    </a:lnTo>
                    <a:lnTo>
                      <a:pt x="56" y="63"/>
                    </a:lnTo>
                    <a:lnTo>
                      <a:pt x="56" y="60"/>
                    </a:lnTo>
                    <a:lnTo>
                      <a:pt x="53" y="56"/>
                    </a:lnTo>
                    <a:lnTo>
                      <a:pt x="53" y="52"/>
                    </a:lnTo>
                    <a:lnTo>
                      <a:pt x="49" y="52"/>
                    </a:lnTo>
                    <a:lnTo>
                      <a:pt x="45" y="52"/>
                    </a:lnTo>
                    <a:lnTo>
                      <a:pt x="41" y="52"/>
                    </a:lnTo>
                    <a:lnTo>
                      <a:pt x="38" y="52"/>
                    </a:lnTo>
                    <a:lnTo>
                      <a:pt x="30" y="56"/>
                    </a:lnTo>
                    <a:lnTo>
                      <a:pt x="26" y="60"/>
                    </a:lnTo>
                    <a:lnTo>
                      <a:pt x="26" y="97"/>
                    </a:lnTo>
                    <a:lnTo>
                      <a:pt x="26" y="104"/>
                    </a:lnTo>
                    <a:lnTo>
                      <a:pt x="26" y="108"/>
                    </a:lnTo>
                    <a:lnTo>
                      <a:pt x="26" y="112"/>
                    </a:lnTo>
                    <a:lnTo>
                      <a:pt x="30" y="112"/>
                    </a:lnTo>
                    <a:lnTo>
                      <a:pt x="34" y="116"/>
                    </a:lnTo>
                    <a:lnTo>
                      <a:pt x="0" y="116"/>
                    </a:lnTo>
                    <a:lnTo>
                      <a:pt x="4" y="112"/>
                    </a:lnTo>
                    <a:lnTo>
                      <a:pt x="8" y="112"/>
                    </a:lnTo>
                    <a:lnTo>
                      <a:pt x="11" y="112"/>
                    </a:lnTo>
                    <a:lnTo>
                      <a:pt x="11" y="108"/>
                    </a:lnTo>
                    <a:lnTo>
                      <a:pt x="11" y="104"/>
                    </a:lnTo>
                    <a:lnTo>
                      <a:pt x="11" y="97"/>
                    </a:lnTo>
                    <a:lnTo>
                      <a:pt x="11" y="34"/>
                    </a:lnTo>
                    <a:lnTo>
                      <a:pt x="11" y="22"/>
                    </a:lnTo>
                    <a:lnTo>
                      <a:pt x="11" y="15"/>
                    </a:lnTo>
                    <a:lnTo>
                      <a:pt x="11" y="11"/>
                    </a:lnTo>
                    <a:lnTo>
                      <a:pt x="8" y="11"/>
                    </a:lnTo>
                    <a:lnTo>
                      <a:pt x="4" y="11"/>
                    </a:lnTo>
                    <a:lnTo>
                      <a:pt x="0" y="11"/>
                    </a:lnTo>
                    <a:lnTo>
                      <a:pt x="23" y="0"/>
                    </a:lnTo>
                    <a:lnTo>
                      <a:pt x="26" y="0"/>
                    </a:lnTo>
                    <a:close/>
                  </a:path>
                </a:pathLst>
              </a:custGeom>
              <a:solidFill>
                <a:srgbClr val="000000"/>
              </a:solidFill>
              <a:ln w="0">
                <a:solidFill>
                  <a:srgbClr val="000000"/>
                </a:solidFill>
                <a:round/>
                <a:headEnd/>
                <a:tailEnd/>
              </a:ln>
            </p:spPr>
            <p:txBody>
              <a:bodyPr/>
              <a:lstStyle/>
              <a:p>
                <a:endParaRPr lang="en-US"/>
              </a:p>
            </p:txBody>
          </p:sp>
          <p:sp>
            <p:nvSpPr>
              <p:cNvPr id="33150" name="Freeform 81"/>
              <p:cNvSpPr>
                <a:spLocks noEditPoints="1"/>
              </p:cNvSpPr>
              <p:nvPr/>
            </p:nvSpPr>
            <p:spPr bwMode="auto">
              <a:xfrm>
                <a:off x="2183" y="1531"/>
                <a:ext cx="67" cy="75"/>
              </a:xfrm>
              <a:custGeom>
                <a:avLst/>
                <a:gdLst>
                  <a:gd name="T0" fmla="*/ 34 w 67"/>
                  <a:gd name="T1" fmla="*/ 67 h 75"/>
                  <a:gd name="T2" fmla="*/ 26 w 67"/>
                  <a:gd name="T3" fmla="*/ 75 h 75"/>
                  <a:gd name="T4" fmla="*/ 19 w 67"/>
                  <a:gd name="T5" fmla="*/ 75 h 75"/>
                  <a:gd name="T6" fmla="*/ 4 w 67"/>
                  <a:gd name="T7" fmla="*/ 71 h 75"/>
                  <a:gd name="T8" fmla="*/ 0 w 67"/>
                  <a:gd name="T9" fmla="*/ 60 h 75"/>
                  <a:gd name="T10" fmla="*/ 4 w 67"/>
                  <a:gd name="T11" fmla="*/ 49 h 75"/>
                  <a:gd name="T12" fmla="*/ 15 w 67"/>
                  <a:gd name="T13" fmla="*/ 37 h 75"/>
                  <a:gd name="T14" fmla="*/ 41 w 67"/>
                  <a:gd name="T15" fmla="*/ 26 h 75"/>
                  <a:gd name="T16" fmla="*/ 41 w 67"/>
                  <a:gd name="T17" fmla="*/ 15 h 75"/>
                  <a:gd name="T18" fmla="*/ 34 w 67"/>
                  <a:gd name="T19" fmla="*/ 7 h 75"/>
                  <a:gd name="T20" fmla="*/ 22 w 67"/>
                  <a:gd name="T21" fmla="*/ 7 h 75"/>
                  <a:gd name="T22" fmla="*/ 19 w 67"/>
                  <a:gd name="T23" fmla="*/ 11 h 75"/>
                  <a:gd name="T24" fmla="*/ 19 w 67"/>
                  <a:gd name="T25" fmla="*/ 19 h 75"/>
                  <a:gd name="T26" fmla="*/ 15 w 67"/>
                  <a:gd name="T27" fmla="*/ 26 h 75"/>
                  <a:gd name="T28" fmla="*/ 11 w 67"/>
                  <a:gd name="T29" fmla="*/ 26 h 75"/>
                  <a:gd name="T30" fmla="*/ 8 w 67"/>
                  <a:gd name="T31" fmla="*/ 26 h 75"/>
                  <a:gd name="T32" fmla="*/ 4 w 67"/>
                  <a:gd name="T33" fmla="*/ 19 h 75"/>
                  <a:gd name="T34" fmla="*/ 11 w 67"/>
                  <a:gd name="T35" fmla="*/ 7 h 75"/>
                  <a:gd name="T36" fmla="*/ 30 w 67"/>
                  <a:gd name="T37" fmla="*/ 0 h 75"/>
                  <a:gd name="T38" fmla="*/ 49 w 67"/>
                  <a:gd name="T39" fmla="*/ 4 h 75"/>
                  <a:gd name="T40" fmla="*/ 52 w 67"/>
                  <a:gd name="T41" fmla="*/ 11 h 75"/>
                  <a:gd name="T42" fmla="*/ 56 w 67"/>
                  <a:gd name="T43" fmla="*/ 26 h 75"/>
                  <a:gd name="T44" fmla="*/ 56 w 67"/>
                  <a:gd name="T45" fmla="*/ 60 h 75"/>
                  <a:gd name="T46" fmla="*/ 56 w 67"/>
                  <a:gd name="T47" fmla="*/ 63 h 75"/>
                  <a:gd name="T48" fmla="*/ 56 w 67"/>
                  <a:gd name="T49" fmla="*/ 67 h 75"/>
                  <a:gd name="T50" fmla="*/ 60 w 67"/>
                  <a:gd name="T51" fmla="*/ 67 h 75"/>
                  <a:gd name="T52" fmla="*/ 64 w 67"/>
                  <a:gd name="T53" fmla="*/ 63 h 75"/>
                  <a:gd name="T54" fmla="*/ 67 w 67"/>
                  <a:gd name="T55" fmla="*/ 63 h 75"/>
                  <a:gd name="T56" fmla="*/ 49 w 67"/>
                  <a:gd name="T57" fmla="*/ 75 h 75"/>
                  <a:gd name="T58" fmla="*/ 45 w 67"/>
                  <a:gd name="T59" fmla="*/ 75 h 75"/>
                  <a:gd name="T60" fmla="*/ 41 w 67"/>
                  <a:gd name="T61" fmla="*/ 63 h 75"/>
                  <a:gd name="T62" fmla="*/ 41 w 67"/>
                  <a:gd name="T63" fmla="*/ 34 h 75"/>
                  <a:gd name="T64" fmla="*/ 26 w 67"/>
                  <a:gd name="T65" fmla="*/ 37 h 75"/>
                  <a:gd name="T66" fmla="*/ 19 w 67"/>
                  <a:gd name="T67" fmla="*/ 45 h 75"/>
                  <a:gd name="T68" fmla="*/ 15 w 67"/>
                  <a:gd name="T69" fmla="*/ 52 h 75"/>
                  <a:gd name="T70" fmla="*/ 19 w 67"/>
                  <a:gd name="T71" fmla="*/ 63 h 75"/>
                  <a:gd name="T72" fmla="*/ 26 w 67"/>
                  <a:gd name="T73" fmla="*/ 67 h 75"/>
                  <a:gd name="T74" fmla="*/ 41 w 67"/>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3"/>
                    </a:moveTo>
                    <a:lnTo>
                      <a:pt x="34" y="67"/>
                    </a:lnTo>
                    <a:lnTo>
                      <a:pt x="30" y="71"/>
                    </a:lnTo>
                    <a:lnTo>
                      <a:pt x="26" y="75"/>
                    </a:lnTo>
                    <a:lnTo>
                      <a:pt x="22" y="75"/>
                    </a:lnTo>
                    <a:lnTo>
                      <a:pt x="19" y="75"/>
                    </a:lnTo>
                    <a:lnTo>
                      <a:pt x="11" y="75"/>
                    </a:lnTo>
                    <a:lnTo>
                      <a:pt x="4" y="71"/>
                    </a:lnTo>
                    <a:lnTo>
                      <a:pt x="0" y="67"/>
                    </a:lnTo>
                    <a:lnTo>
                      <a:pt x="0" y="60"/>
                    </a:lnTo>
                    <a:lnTo>
                      <a:pt x="0" y="52"/>
                    </a:lnTo>
                    <a:lnTo>
                      <a:pt x="4" y="49"/>
                    </a:lnTo>
                    <a:lnTo>
                      <a:pt x="8" y="45"/>
                    </a:lnTo>
                    <a:lnTo>
                      <a:pt x="15" y="37"/>
                    </a:lnTo>
                    <a:lnTo>
                      <a:pt x="26" y="34"/>
                    </a:lnTo>
                    <a:lnTo>
                      <a:pt x="41" y="26"/>
                    </a:lnTo>
                    <a:lnTo>
                      <a:pt x="41" y="22"/>
                    </a:lnTo>
                    <a:lnTo>
                      <a:pt x="41" y="15"/>
                    </a:lnTo>
                    <a:lnTo>
                      <a:pt x="37" y="7"/>
                    </a:lnTo>
                    <a:lnTo>
                      <a:pt x="34" y="7"/>
                    </a:lnTo>
                    <a:lnTo>
                      <a:pt x="30" y="4"/>
                    </a:lnTo>
                    <a:lnTo>
                      <a:pt x="22" y="7"/>
                    </a:lnTo>
                    <a:lnTo>
                      <a:pt x="19" y="7"/>
                    </a:lnTo>
                    <a:lnTo>
                      <a:pt x="19" y="11"/>
                    </a:lnTo>
                    <a:lnTo>
                      <a:pt x="19" y="15"/>
                    </a:lnTo>
                    <a:lnTo>
                      <a:pt x="19" y="19"/>
                    </a:lnTo>
                    <a:lnTo>
                      <a:pt x="19" y="22"/>
                    </a:lnTo>
                    <a:lnTo>
                      <a:pt x="15" y="26"/>
                    </a:lnTo>
                    <a:lnTo>
                      <a:pt x="11" y="26"/>
                    </a:lnTo>
                    <a:lnTo>
                      <a:pt x="8" y="26"/>
                    </a:lnTo>
                    <a:lnTo>
                      <a:pt x="4" y="22"/>
                    </a:lnTo>
                    <a:lnTo>
                      <a:pt x="4" y="19"/>
                    </a:lnTo>
                    <a:lnTo>
                      <a:pt x="8" y="11"/>
                    </a:lnTo>
                    <a:lnTo>
                      <a:pt x="11" y="7"/>
                    </a:lnTo>
                    <a:lnTo>
                      <a:pt x="19" y="0"/>
                    </a:lnTo>
                    <a:lnTo>
                      <a:pt x="30" y="0"/>
                    </a:lnTo>
                    <a:lnTo>
                      <a:pt x="41" y="0"/>
                    </a:lnTo>
                    <a:lnTo>
                      <a:pt x="49" y="4"/>
                    </a:lnTo>
                    <a:lnTo>
                      <a:pt x="52" y="7"/>
                    </a:lnTo>
                    <a:lnTo>
                      <a:pt x="52" y="11"/>
                    </a:lnTo>
                    <a:lnTo>
                      <a:pt x="56" y="15"/>
                    </a:lnTo>
                    <a:lnTo>
                      <a:pt x="56" y="26"/>
                    </a:lnTo>
                    <a:lnTo>
                      <a:pt x="56" y="49"/>
                    </a:lnTo>
                    <a:lnTo>
                      <a:pt x="56" y="60"/>
                    </a:lnTo>
                    <a:lnTo>
                      <a:pt x="56" y="63"/>
                    </a:lnTo>
                    <a:lnTo>
                      <a:pt x="56" y="67"/>
                    </a:lnTo>
                    <a:lnTo>
                      <a:pt x="60" y="67"/>
                    </a:lnTo>
                    <a:lnTo>
                      <a:pt x="64" y="63"/>
                    </a:lnTo>
                    <a:lnTo>
                      <a:pt x="67" y="60"/>
                    </a:lnTo>
                    <a:lnTo>
                      <a:pt x="67" y="63"/>
                    </a:lnTo>
                    <a:lnTo>
                      <a:pt x="60" y="75"/>
                    </a:lnTo>
                    <a:lnTo>
                      <a:pt x="49" y="75"/>
                    </a:lnTo>
                    <a:lnTo>
                      <a:pt x="45" y="75"/>
                    </a:lnTo>
                    <a:lnTo>
                      <a:pt x="41" y="71"/>
                    </a:lnTo>
                    <a:lnTo>
                      <a:pt x="41" y="63"/>
                    </a:lnTo>
                    <a:close/>
                    <a:moveTo>
                      <a:pt x="41" y="60"/>
                    </a:moveTo>
                    <a:lnTo>
                      <a:pt x="41" y="34"/>
                    </a:lnTo>
                    <a:lnTo>
                      <a:pt x="30" y="37"/>
                    </a:lnTo>
                    <a:lnTo>
                      <a:pt x="26" y="37"/>
                    </a:lnTo>
                    <a:lnTo>
                      <a:pt x="22" y="41"/>
                    </a:lnTo>
                    <a:lnTo>
                      <a:pt x="19" y="45"/>
                    </a:lnTo>
                    <a:lnTo>
                      <a:pt x="15" y="49"/>
                    </a:lnTo>
                    <a:lnTo>
                      <a:pt x="15" y="52"/>
                    </a:lnTo>
                    <a:lnTo>
                      <a:pt x="15" y="60"/>
                    </a:lnTo>
                    <a:lnTo>
                      <a:pt x="19" y="63"/>
                    </a:lnTo>
                    <a:lnTo>
                      <a:pt x="22" y="67"/>
                    </a:lnTo>
                    <a:lnTo>
                      <a:pt x="26" y="67"/>
                    </a:lnTo>
                    <a:lnTo>
                      <a:pt x="34" y="63"/>
                    </a:lnTo>
                    <a:lnTo>
                      <a:pt x="41" y="60"/>
                    </a:lnTo>
                    <a:close/>
                  </a:path>
                </a:pathLst>
              </a:custGeom>
              <a:solidFill>
                <a:srgbClr val="000000"/>
              </a:solidFill>
              <a:ln w="0">
                <a:solidFill>
                  <a:srgbClr val="000000"/>
                </a:solidFill>
                <a:round/>
                <a:headEnd/>
                <a:tailEnd/>
              </a:ln>
            </p:spPr>
            <p:txBody>
              <a:bodyPr/>
              <a:lstStyle/>
              <a:p>
                <a:endParaRPr lang="en-US"/>
              </a:p>
            </p:txBody>
          </p:sp>
          <p:sp>
            <p:nvSpPr>
              <p:cNvPr id="33151" name="Freeform 82"/>
              <p:cNvSpPr>
                <a:spLocks/>
              </p:cNvSpPr>
              <p:nvPr/>
            </p:nvSpPr>
            <p:spPr bwMode="auto">
              <a:xfrm>
                <a:off x="2261" y="1531"/>
                <a:ext cx="49" cy="75"/>
              </a:xfrm>
              <a:custGeom>
                <a:avLst/>
                <a:gdLst>
                  <a:gd name="T0" fmla="*/ 45 w 49"/>
                  <a:gd name="T1" fmla="*/ 0 h 75"/>
                  <a:gd name="T2" fmla="*/ 45 w 49"/>
                  <a:gd name="T3" fmla="*/ 26 h 75"/>
                  <a:gd name="T4" fmla="*/ 42 w 49"/>
                  <a:gd name="T5" fmla="*/ 26 h 75"/>
                  <a:gd name="T6" fmla="*/ 38 w 49"/>
                  <a:gd name="T7" fmla="*/ 15 h 75"/>
                  <a:gd name="T8" fmla="*/ 34 w 49"/>
                  <a:gd name="T9" fmla="*/ 7 h 75"/>
                  <a:gd name="T10" fmla="*/ 30 w 49"/>
                  <a:gd name="T11" fmla="*/ 7 h 75"/>
                  <a:gd name="T12" fmla="*/ 23 w 49"/>
                  <a:gd name="T13" fmla="*/ 4 h 75"/>
                  <a:gd name="T14" fmla="*/ 15 w 49"/>
                  <a:gd name="T15" fmla="*/ 7 h 75"/>
                  <a:gd name="T16" fmla="*/ 12 w 49"/>
                  <a:gd name="T17" fmla="*/ 7 h 75"/>
                  <a:gd name="T18" fmla="*/ 12 w 49"/>
                  <a:gd name="T19" fmla="*/ 11 h 75"/>
                  <a:gd name="T20" fmla="*/ 8 w 49"/>
                  <a:gd name="T21" fmla="*/ 15 h 75"/>
                  <a:gd name="T22" fmla="*/ 12 w 49"/>
                  <a:gd name="T23" fmla="*/ 19 h 75"/>
                  <a:gd name="T24" fmla="*/ 12 w 49"/>
                  <a:gd name="T25" fmla="*/ 22 h 75"/>
                  <a:gd name="T26" fmla="*/ 15 w 49"/>
                  <a:gd name="T27" fmla="*/ 26 h 75"/>
                  <a:gd name="T28" fmla="*/ 23 w 49"/>
                  <a:gd name="T29" fmla="*/ 30 h 75"/>
                  <a:gd name="T30" fmla="*/ 34 w 49"/>
                  <a:gd name="T31" fmla="*/ 34 h 75"/>
                  <a:gd name="T32" fmla="*/ 42 w 49"/>
                  <a:gd name="T33" fmla="*/ 41 h 75"/>
                  <a:gd name="T34" fmla="*/ 45 w 49"/>
                  <a:gd name="T35" fmla="*/ 45 h 75"/>
                  <a:gd name="T36" fmla="*/ 49 w 49"/>
                  <a:gd name="T37" fmla="*/ 56 h 75"/>
                  <a:gd name="T38" fmla="*/ 45 w 49"/>
                  <a:gd name="T39" fmla="*/ 63 h 75"/>
                  <a:gd name="T40" fmla="*/ 42 w 49"/>
                  <a:gd name="T41" fmla="*/ 71 h 75"/>
                  <a:gd name="T42" fmla="*/ 34 w 49"/>
                  <a:gd name="T43" fmla="*/ 75 h 75"/>
                  <a:gd name="T44" fmla="*/ 23 w 49"/>
                  <a:gd name="T45" fmla="*/ 75 h 75"/>
                  <a:gd name="T46" fmla="*/ 15 w 49"/>
                  <a:gd name="T47" fmla="*/ 75 h 75"/>
                  <a:gd name="T48" fmla="*/ 8 w 49"/>
                  <a:gd name="T49" fmla="*/ 75 h 75"/>
                  <a:gd name="T50" fmla="*/ 4 w 49"/>
                  <a:gd name="T51" fmla="*/ 75 h 75"/>
                  <a:gd name="T52" fmla="*/ 4 w 49"/>
                  <a:gd name="T53" fmla="*/ 75 h 75"/>
                  <a:gd name="T54" fmla="*/ 0 w 49"/>
                  <a:gd name="T55" fmla="*/ 75 h 75"/>
                  <a:gd name="T56" fmla="*/ 0 w 49"/>
                  <a:gd name="T57" fmla="*/ 75 h 75"/>
                  <a:gd name="T58" fmla="*/ 0 w 49"/>
                  <a:gd name="T59" fmla="*/ 75 h 75"/>
                  <a:gd name="T60" fmla="*/ 0 w 49"/>
                  <a:gd name="T61" fmla="*/ 52 h 75"/>
                  <a:gd name="T62" fmla="*/ 0 w 49"/>
                  <a:gd name="T63" fmla="*/ 52 h 75"/>
                  <a:gd name="T64" fmla="*/ 4 w 49"/>
                  <a:gd name="T65" fmla="*/ 60 h 75"/>
                  <a:gd name="T66" fmla="*/ 8 w 49"/>
                  <a:gd name="T67" fmla="*/ 67 h 75"/>
                  <a:gd name="T68" fmla="*/ 15 w 49"/>
                  <a:gd name="T69" fmla="*/ 71 h 75"/>
                  <a:gd name="T70" fmla="*/ 23 w 49"/>
                  <a:gd name="T71" fmla="*/ 71 h 75"/>
                  <a:gd name="T72" fmla="*/ 30 w 49"/>
                  <a:gd name="T73" fmla="*/ 71 h 75"/>
                  <a:gd name="T74" fmla="*/ 34 w 49"/>
                  <a:gd name="T75" fmla="*/ 67 h 75"/>
                  <a:gd name="T76" fmla="*/ 34 w 49"/>
                  <a:gd name="T77" fmla="*/ 63 h 75"/>
                  <a:gd name="T78" fmla="*/ 38 w 49"/>
                  <a:gd name="T79" fmla="*/ 60 h 75"/>
                  <a:gd name="T80" fmla="*/ 34 w 49"/>
                  <a:gd name="T81" fmla="*/ 56 h 75"/>
                  <a:gd name="T82" fmla="*/ 34 w 49"/>
                  <a:gd name="T83" fmla="*/ 52 h 75"/>
                  <a:gd name="T84" fmla="*/ 27 w 49"/>
                  <a:gd name="T85" fmla="*/ 49 h 75"/>
                  <a:gd name="T86" fmla="*/ 19 w 49"/>
                  <a:gd name="T87" fmla="*/ 41 h 75"/>
                  <a:gd name="T88" fmla="*/ 8 w 49"/>
                  <a:gd name="T89" fmla="*/ 37 h 75"/>
                  <a:gd name="T90" fmla="*/ 4 w 49"/>
                  <a:gd name="T91" fmla="*/ 34 h 75"/>
                  <a:gd name="T92" fmla="*/ 0 w 49"/>
                  <a:gd name="T93" fmla="*/ 26 h 75"/>
                  <a:gd name="T94" fmla="*/ 0 w 49"/>
                  <a:gd name="T95" fmla="*/ 22 h 75"/>
                  <a:gd name="T96" fmla="*/ 0 w 49"/>
                  <a:gd name="T97" fmla="*/ 11 h 75"/>
                  <a:gd name="T98" fmla="*/ 4 w 49"/>
                  <a:gd name="T99" fmla="*/ 7 h 75"/>
                  <a:gd name="T100" fmla="*/ 12 w 49"/>
                  <a:gd name="T101" fmla="*/ 0 h 75"/>
                  <a:gd name="T102" fmla="*/ 23 w 49"/>
                  <a:gd name="T103" fmla="*/ 0 h 75"/>
                  <a:gd name="T104" fmla="*/ 27 w 49"/>
                  <a:gd name="T105" fmla="*/ 0 h 75"/>
                  <a:gd name="T106" fmla="*/ 34 w 49"/>
                  <a:gd name="T107" fmla="*/ 4 h 75"/>
                  <a:gd name="T108" fmla="*/ 38 w 49"/>
                  <a:gd name="T109" fmla="*/ 4 h 75"/>
                  <a:gd name="T110" fmla="*/ 38 w 49"/>
                  <a:gd name="T111" fmla="*/ 4 h 75"/>
                  <a:gd name="T112" fmla="*/ 38 w 49"/>
                  <a:gd name="T113" fmla="*/ 4 h 75"/>
                  <a:gd name="T114" fmla="*/ 42 w 49"/>
                  <a:gd name="T115" fmla="*/ 4 h 75"/>
                  <a:gd name="T116" fmla="*/ 42 w 49"/>
                  <a:gd name="T117" fmla="*/ 0 h 75"/>
                  <a:gd name="T118" fmla="*/ 42 w 49"/>
                  <a:gd name="T119" fmla="*/ 0 h 75"/>
                  <a:gd name="T120" fmla="*/ 45 w 49"/>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
                  <a:gd name="T184" fmla="*/ 0 h 75"/>
                  <a:gd name="T185" fmla="*/ 49 w 49"/>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 h="75">
                    <a:moveTo>
                      <a:pt x="45" y="0"/>
                    </a:moveTo>
                    <a:lnTo>
                      <a:pt x="45" y="26"/>
                    </a:lnTo>
                    <a:lnTo>
                      <a:pt x="42" y="26"/>
                    </a:lnTo>
                    <a:lnTo>
                      <a:pt x="38" y="15"/>
                    </a:lnTo>
                    <a:lnTo>
                      <a:pt x="34" y="7"/>
                    </a:lnTo>
                    <a:lnTo>
                      <a:pt x="30" y="7"/>
                    </a:lnTo>
                    <a:lnTo>
                      <a:pt x="23" y="4"/>
                    </a:lnTo>
                    <a:lnTo>
                      <a:pt x="15" y="7"/>
                    </a:lnTo>
                    <a:lnTo>
                      <a:pt x="12" y="7"/>
                    </a:lnTo>
                    <a:lnTo>
                      <a:pt x="12" y="11"/>
                    </a:lnTo>
                    <a:lnTo>
                      <a:pt x="8" y="15"/>
                    </a:lnTo>
                    <a:lnTo>
                      <a:pt x="12" y="19"/>
                    </a:lnTo>
                    <a:lnTo>
                      <a:pt x="12" y="22"/>
                    </a:lnTo>
                    <a:lnTo>
                      <a:pt x="15" y="26"/>
                    </a:lnTo>
                    <a:lnTo>
                      <a:pt x="23" y="30"/>
                    </a:lnTo>
                    <a:lnTo>
                      <a:pt x="34" y="34"/>
                    </a:lnTo>
                    <a:lnTo>
                      <a:pt x="42" y="41"/>
                    </a:lnTo>
                    <a:lnTo>
                      <a:pt x="45" y="45"/>
                    </a:lnTo>
                    <a:lnTo>
                      <a:pt x="49" y="56"/>
                    </a:lnTo>
                    <a:lnTo>
                      <a:pt x="45" y="63"/>
                    </a:lnTo>
                    <a:lnTo>
                      <a:pt x="42" y="71"/>
                    </a:lnTo>
                    <a:lnTo>
                      <a:pt x="34" y="75"/>
                    </a:lnTo>
                    <a:lnTo>
                      <a:pt x="23" y="75"/>
                    </a:lnTo>
                    <a:lnTo>
                      <a:pt x="15" y="75"/>
                    </a:lnTo>
                    <a:lnTo>
                      <a:pt x="8" y="75"/>
                    </a:lnTo>
                    <a:lnTo>
                      <a:pt x="4" y="75"/>
                    </a:lnTo>
                    <a:lnTo>
                      <a:pt x="0" y="75"/>
                    </a:lnTo>
                    <a:lnTo>
                      <a:pt x="0" y="52"/>
                    </a:lnTo>
                    <a:lnTo>
                      <a:pt x="4" y="60"/>
                    </a:lnTo>
                    <a:lnTo>
                      <a:pt x="8" y="67"/>
                    </a:lnTo>
                    <a:lnTo>
                      <a:pt x="15" y="71"/>
                    </a:lnTo>
                    <a:lnTo>
                      <a:pt x="23" y="71"/>
                    </a:lnTo>
                    <a:lnTo>
                      <a:pt x="30" y="71"/>
                    </a:lnTo>
                    <a:lnTo>
                      <a:pt x="34" y="67"/>
                    </a:lnTo>
                    <a:lnTo>
                      <a:pt x="34" y="63"/>
                    </a:lnTo>
                    <a:lnTo>
                      <a:pt x="38" y="60"/>
                    </a:lnTo>
                    <a:lnTo>
                      <a:pt x="34" y="56"/>
                    </a:lnTo>
                    <a:lnTo>
                      <a:pt x="34" y="52"/>
                    </a:lnTo>
                    <a:lnTo>
                      <a:pt x="27" y="49"/>
                    </a:lnTo>
                    <a:lnTo>
                      <a:pt x="19" y="41"/>
                    </a:lnTo>
                    <a:lnTo>
                      <a:pt x="8" y="37"/>
                    </a:lnTo>
                    <a:lnTo>
                      <a:pt x="4" y="34"/>
                    </a:lnTo>
                    <a:lnTo>
                      <a:pt x="0" y="26"/>
                    </a:lnTo>
                    <a:lnTo>
                      <a:pt x="0" y="22"/>
                    </a:lnTo>
                    <a:lnTo>
                      <a:pt x="0" y="11"/>
                    </a:lnTo>
                    <a:lnTo>
                      <a:pt x="4" y="7"/>
                    </a:lnTo>
                    <a:lnTo>
                      <a:pt x="12" y="0"/>
                    </a:lnTo>
                    <a:lnTo>
                      <a:pt x="23" y="0"/>
                    </a:lnTo>
                    <a:lnTo>
                      <a:pt x="27" y="0"/>
                    </a:lnTo>
                    <a:lnTo>
                      <a:pt x="34" y="4"/>
                    </a:lnTo>
                    <a:lnTo>
                      <a:pt x="38" y="4"/>
                    </a:lnTo>
                    <a:lnTo>
                      <a:pt x="42" y="4"/>
                    </a:lnTo>
                    <a:lnTo>
                      <a:pt x="42" y="0"/>
                    </a:lnTo>
                    <a:lnTo>
                      <a:pt x="45" y="0"/>
                    </a:lnTo>
                    <a:close/>
                  </a:path>
                </a:pathLst>
              </a:custGeom>
              <a:solidFill>
                <a:srgbClr val="000000"/>
              </a:solidFill>
              <a:ln w="0">
                <a:solidFill>
                  <a:srgbClr val="000000"/>
                </a:solidFill>
                <a:round/>
                <a:headEnd/>
                <a:tailEnd/>
              </a:ln>
            </p:spPr>
            <p:txBody>
              <a:bodyPr/>
              <a:lstStyle/>
              <a:p>
                <a:endParaRPr lang="en-US"/>
              </a:p>
            </p:txBody>
          </p:sp>
          <p:sp>
            <p:nvSpPr>
              <p:cNvPr id="33152" name="Freeform 83"/>
              <p:cNvSpPr>
                <a:spLocks noEditPoints="1"/>
              </p:cNvSpPr>
              <p:nvPr/>
            </p:nvSpPr>
            <p:spPr bwMode="auto">
              <a:xfrm>
                <a:off x="2362" y="1531"/>
                <a:ext cx="67" cy="75"/>
              </a:xfrm>
              <a:custGeom>
                <a:avLst/>
                <a:gdLst>
                  <a:gd name="T0" fmla="*/ 34 w 67"/>
                  <a:gd name="T1" fmla="*/ 67 h 75"/>
                  <a:gd name="T2" fmla="*/ 26 w 67"/>
                  <a:gd name="T3" fmla="*/ 75 h 75"/>
                  <a:gd name="T4" fmla="*/ 19 w 67"/>
                  <a:gd name="T5" fmla="*/ 75 h 75"/>
                  <a:gd name="T6" fmla="*/ 4 w 67"/>
                  <a:gd name="T7" fmla="*/ 71 h 75"/>
                  <a:gd name="T8" fmla="*/ 0 w 67"/>
                  <a:gd name="T9" fmla="*/ 60 h 75"/>
                  <a:gd name="T10" fmla="*/ 4 w 67"/>
                  <a:gd name="T11" fmla="*/ 49 h 75"/>
                  <a:gd name="T12" fmla="*/ 15 w 67"/>
                  <a:gd name="T13" fmla="*/ 37 h 75"/>
                  <a:gd name="T14" fmla="*/ 41 w 67"/>
                  <a:gd name="T15" fmla="*/ 26 h 75"/>
                  <a:gd name="T16" fmla="*/ 41 w 67"/>
                  <a:gd name="T17" fmla="*/ 15 h 75"/>
                  <a:gd name="T18" fmla="*/ 34 w 67"/>
                  <a:gd name="T19" fmla="*/ 7 h 75"/>
                  <a:gd name="T20" fmla="*/ 23 w 67"/>
                  <a:gd name="T21" fmla="*/ 7 h 75"/>
                  <a:gd name="T22" fmla="*/ 19 w 67"/>
                  <a:gd name="T23" fmla="*/ 11 h 75"/>
                  <a:gd name="T24" fmla="*/ 19 w 67"/>
                  <a:gd name="T25" fmla="*/ 19 h 75"/>
                  <a:gd name="T26" fmla="*/ 15 w 67"/>
                  <a:gd name="T27" fmla="*/ 26 h 75"/>
                  <a:gd name="T28" fmla="*/ 11 w 67"/>
                  <a:gd name="T29" fmla="*/ 26 h 75"/>
                  <a:gd name="T30" fmla="*/ 8 w 67"/>
                  <a:gd name="T31" fmla="*/ 26 h 75"/>
                  <a:gd name="T32" fmla="*/ 4 w 67"/>
                  <a:gd name="T33" fmla="*/ 19 h 75"/>
                  <a:gd name="T34" fmla="*/ 11 w 67"/>
                  <a:gd name="T35" fmla="*/ 7 h 75"/>
                  <a:gd name="T36" fmla="*/ 30 w 67"/>
                  <a:gd name="T37" fmla="*/ 0 h 75"/>
                  <a:gd name="T38" fmla="*/ 49 w 67"/>
                  <a:gd name="T39" fmla="*/ 4 h 75"/>
                  <a:gd name="T40" fmla="*/ 53 w 67"/>
                  <a:gd name="T41" fmla="*/ 11 h 75"/>
                  <a:gd name="T42" fmla="*/ 56 w 67"/>
                  <a:gd name="T43" fmla="*/ 26 h 75"/>
                  <a:gd name="T44" fmla="*/ 56 w 67"/>
                  <a:gd name="T45" fmla="*/ 60 h 75"/>
                  <a:gd name="T46" fmla="*/ 56 w 67"/>
                  <a:gd name="T47" fmla="*/ 63 h 75"/>
                  <a:gd name="T48" fmla="*/ 56 w 67"/>
                  <a:gd name="T49" fmla="*/ 67 h 75"/>
                  <a:gd name="T50" fmla="*/ 60 w 67"/>
                  <a:gd name="T51" fmla="*/ 67 h 75"/>
                  <a:gd name="T52" fmla="*/ 64 w 67"/>
                  <a:gd name="T53" fmla="*/ 63 h 75"/>
                  <a:gd name="T54" fmla="*/ 67 w 67"/>
                  <a:gd name="T55" fmla="*/ 63 h 75"/>
                  <a:gd name="T56" fmla="*/ 49 w 67"/>
                  <a:gd name="T57" fmla="*/ 75 h 75"/>
                  <a:gd name="T58" fmla="*/ 45 w 67"/>
                  <a:gd name="T59" fmla="*/ 75 h 75"/>
                  <a:gd name="T60" fmla="*/ 41 w 67"/>
                  <a:gd name="T61" fmla="*/ 63 h 75"/>
                  <a:gd name="T62" fmla="*/ 41 w 67"/>
                  <a:gd name="T63" fmla="*/ 34 h 75"/>
                  <a:gd name="T64" fmla="*/ 26 w 67"/>
                  <a:gd name="T65" fmla="*/ 37 h 75"/>
                  <a:gd name="T66" fmla="*/ 19 w 67"/>
                  <a:gd name="T67" fmla="*/ 45 h 75"/>
                  <a:gd name="T68" fmla="*/ 15 w 67"/>
                  <a:gd name="T69" fmla="*/ 52 h 75"/>
                  <a:gd name="T70" fmla="*/ 19 w 67"/>
                  <a:gd name="T71" fmla="*/ 63 h 75"/>
                  <a:gd name="T72" fmla="*/ 26 w 67"/>
                  <a:gd name="T73" fmla="*/ 67 h 75"/>
                  <a:gd name="T74" fmla="*/ 41 w 67"/>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3"/>
                    </a:moveTo>
                    <a:lnTo>
                      <a:pt x="34" y="67"/>
                    </a:lnTo>
                    <a:lnTo>
                      <a:pt x="30" y="71"/>
                    </a:lnTo>
                    <a:lnTo>
                      <a:pt x="26" y="75"/>
                    </a:lnTo>
                    <a:lnTo>
                      <a:pt x="23" y="75"/>
                    </a:lnTo>
                    <a:lnTo>
                      <a:pt x="19" y="75"/>
                    </a:lnTo>
                    <a:lnTo>
                      <a:pt x="11" y="75"/>
                    </a:lnTo>
                    <a:lnTo>
                      <a:pt x="4" y="71"/>
                    </a:lnTo>
                    <a:lnTo>
                      <a:pt x="4" y="67"/>
                    </a:lnTo>
                    <a:lnTo>
                      <a:pt x="0" y="60"/>
                    </a:lnTo>
                    <a:lnTo>
                      <a:pt x="0" y="52"/>
                    </a:lnTo>
                    <a:lnTo>
                      <a:pt x="4" y="49"/>
                    </a:lnTo>
                    <a:lnTo>
                      <a:pt x="8" y="45"/>
                    </a:lnTo>
                    <a:lnTo>
                      <a:pt x="15" y="37"/>
                    </a:lnTo>
                    <a:lnTo>
                      <a:pt x="26" y="34"/>
                    </a:lnTo>
                    <a:lnTo>
                      <a:pt x="41" y="26"/>
                    </a:lnTo>
                    <a:lnTo>
                      <a:pt x="41" y="22"/>
                    </a:lnTo>
                    <a:lnTo>
                      <a:pt x="41" y="15"/>
                    </a:lnTo>
                    <a:lnTo>
                      <a:pt x="38" y="7"/>
                    </a:lnTo>
                    <a:lnTo>
                      <a:pt x="34" y="7"/>
                    </a:lnTo>
                    <a:lnTo>
                      <a:pt x="30" y="4"/>
                    </a:lnTo>
                    <a:lnTo>
                      <a:pt x="23" y="7"/>
                    </a:lnTo>
                    <a:lnTo>
                      <a:pt x="19" y="7"/>
                    </a:lnTo>
                    <a:lnTo>
                      <a:pt x="19" y="11"/>
                    </a:lnTo>
                    <a:lnTo>
                      <a:pt x="19" y="15"/>
                    </a:lnTo>
                    <a:lnTo>
                      <a:pt x="19" y="19"/>
                    </a:lnTo>
                    <a:lnTo>
                      <a:pt x="19" y="22"/>
                    </a:lnTo>
                    <a:lnTo>
                      <a:pt x="15" y="26"/>
                    </a:lnTo>
                    <a:lnTo>
                      <a:pt x="11" y="26"/>
                    </a:lnTo>
                    <a:lnTo>
                      <a:pt x="8" y="26"/>
                    </a:lnTo>
                    <a:lnTo>
                      <a:pt x="4" y="22"/>
                    </a:lnTo>
                    <a:lnTo>
                      <a:pt x="4" y="19"/>
                    </a:lnTo>
                    <a:lnTo>
                      <a:pt x="8" y="11"/>
                    </a:lnTo>
                    <a:lnTo>
                      <a:pt x="11" y="7"/>
                    </a:lnTo>
                    <a:lnTo>
                      <a:pt x="19" y="0"/>
                    </a:lnTo>
                    <a:lnTo>
                      <a:pt x="30" y="0"/>
                    </a:lnTo>
                    <a:lnTo>
                      <a:pt x="41" y="0"/>
                    </a:lnTo>
                    <a:lnTo>
                      <a:pt x="49" y="4"/>
                    </a:lnTo>
                    <a:lnTo>
                      <a:pt x="53" y="7"/>
                    </a:lnTo>
                    <a:lnTo>
                      <a:pt x="53" y="11"/>
                    </a:lnTo>
                    <a:lnTo>
                      <a:pt x="56" y="15"/>
                    </a:lnTo>
                    <a:lnTo>
                      <a:pt x="56" y="26"/>
                    </a:lnTo>
                    <a:lnTo>
                      <a:pt x="56" y="49"/>
                    </a:lnTo>
                    <a:lnTo>
                      <a:pt x="56" y="60"/>
                    </a:lnTo>
                    <a:lnTo>
                      <a:pt x="56" y="63"/>
                    </a:lnTo>
                    <a:lnTo>
                      <a:pt x="56" y="67"/>
                    </a:lnTo>
                    <a:lnTo>
                      <a:pt x="60" y="67"/>
                    </a:lnTo>
                    <a:lnTo>
                      <a:pt x="64" y="63"/>
                    </a:lnTo>
                    <a:lnTo>
                      <a:pt x="67" y="60"/>
                    </a:lnTo>
                    <a:lnTo>
                      <a:pt x="67" y="63"/>
                    </a:lnTo>
                    <a:lnTo>
                      <a:pt x="60" y="75"/>
                    </a:lnTo>
                    <a:lnTo>
                      <a:pt x="49" y="75"/>
                    </a:lnTo>
                    <a:lnTo>
                      <a:pt x="45" y="75"/>
                    </a:lnTo>
                    <a:lnTo>
                      <a:pt x="41" y="71"/>
                    </a:lnTo>
                    <a:lnTo>
                      <a:pt x="41" y="63"/>
                    </a:lnTo>
                    <a:close/>
                    <a:moveTo>
                      <a:pt x="41" y="60"/>
                    </a:moveTo>
                    <a:lnTo>
                      <a:pt x="41" y="34"/>
                    </a:lnTo>
                    <a:lnTo>
                      <a:pt x="30" y="37"/>
                    </a:lnTo>
                    <a:lnTo>
                      <a:pt x="26" y="37"/>
                    </a:lnTo>
                    <a:lnTo>
                      <a:pt x="23" y="41"/>
                    </a:lnTo>
                    <a:lnTo>
                      <a:pt x="19" y="45"/>
                    </a:lnTo>
                    <a:lnTo>
                      <a:pt x="15" y="49"/>
                    </a:lnTo>
                    <a:lnTo>
                      <a:pt x="15" y="52"/>
                    </a:lnTo>
                    <a:lnTo>
                      <a:pt x="15" y="60"/>
                    </a:lnTo>
                    <a:lnTo>
                      <a:pt x="19" y="63"/>
                    </a:lnTo>
                    <a:lnTo>
                      <a:pt x="23" y="67"/>
                    </a:lnTo>
                    <a:lnTo>
                      <a:pt x="26" y="67"/>
                    </a:lnTo>
                    <a:lnTo>
                      <a:pt x="34" y="63"/>
                    </a:lnTo>
                    <a:lnTo>
                      <a:pt x="41" y="60"/>
                    </a:lnTo>
                    <a:close/>
                  </a:path>
                </a:pathLst>
              </a:custGeom>
              <a:solidFill>
                <a:srgbClr val="000000"/>
              </a:solidFill>
              <a:ln w="0">
                <a:solidFill>
                  <a:srgbClr val="000000"/>
                </a:solidFill>
                <a:round/>
                <a:headEnd/>
                <a:tailEnd/>
              </a:ln>
            </p:spPr>
            <p:txBody>
              <a:bodyPr/>
              <a:lstStyle/>
              <a:p>
                <a:endParaRPr lang="en-US"/>
              </a:p>
            </p:txBody>
          </p:sp>
          <p:sp>
            <p:nvSpPr>
              <p:cNvPr id="33153" name="Freeform 84"/>
              <p:cNvSpPr>
                <a:spLocks/>
              </p:cNvSpPr>
              <p:nvPr/>
            </p:nvSpPr>
            <p:spPr bwMode="auto">
              <a:xfrm>
                <a:off x="2474" y="1490"/>
                <a:ext cx="79" cy="116"/>
              </a:xfrm>
              <a:custGeom>
                <a:avLst/>
                <a:gdLst>
                  <a:gd name="T0" fmla="*/ 23 w 79"/>
                  <a:gd name="T1" fmla="*/ 56 h 116"/>
                  <a:gd name="T2" fmla="*/ 38 w 79"/>
                  <a:gd name="T3" fmla="*/ 45 h 116"/>
                  <a:gd name="T4" fmla="*/ 49 w 79"/>
                  <a:gd name="T5" fmla="*/ 41 h 116"/>
                  <a:gd name="T6" fmla="*/ 60 w 79"/>
                  <a:gd name="T7" fmla="*/ 45 h 116"/>
                  <a:gd name="T8" fmla="*/ 67 w 79"/>
                  <a:gd name="T9" fmla="*/ 56 h 116"/>
                  <a:gd name="T10" fmla="*/ 67 w 79"/>
                  <a:gd name="T11" fmla="*/ 75 h 116"/>
                  <a:gd name="T12" fmla="*/ 67 w 79"/>
                  <a:gd name="T13" fmla="*/ 104 h 116"/>
                  <a:gd name="T14" fmla="*/ 71 w 79"/>
                  <a:gd name="T15" fmla="*/ 112 h 116"/>
                  <a:gd name="T16" fmla="*/ 75 w 79"/>
                  <a:gd name="T17" fmla="*/ 112 h 116"/>
                  <a:gd name="T18" fmla="*/ 79 w 79"/>
                  <a:gd name="T19" fmla="*/ 116 h 116"/>
                  <a:gd name="T20" fmla="*/ 45 w 79"/>
                  <a:gd name="T21" fmla="*/ 116 h 116"/>
                  <a:gd name="T22" fmla="*/ 49 w 79"/>
                  <a:gd name="T23" fmla="*/ 112 h 116"/>
                  <a:gd name="T24" fmla="*/ 53 w 79"/>
                  <a:gd name="T25" fmla="*/ 112 h 116"/>
                  <a:gd name="T26" fmla="*/ 56 w 79"/>
                  <a:gd name="T27" fmla="*/ 104 h 116"/>
                  <a:gd name="T28" fmla="*/ 56 w 79"/>
                  <a:gd name="T29" fmla="*/ 75 h 116"/>
                  <a:gd name="T30" fmla="*/ 53 w 79"/>
                  <a:gd name="T31" fmla="*/ 60 h 116"/>
                  <a:gd name="T32" fmla="*/ 49 w 79"/>
                  <a:gd name="T33" fmla="*/ 52 h 116"/>
                  <a:gd name="T34" fmla="*/ 41 w 79"/>
                  <a:gd name="T35" fmla="*/ 52 h 116"/>
                  <a:gd name="T36" fmla="*/ 34 w 79"/>
                  <a:gd name="T37" fmla="*/ 52 h 116"/>
                  <a:gd name="T38" fmla="*/ 23 w 79"/>
                  <a:gd name="T39" fmla="*/ 60 h 116"/>
                  <a:gd name="T40" fmla="*/ 23 w 79"/>
                  <a:gd name="T41" fmla="*/ 104 h 116"/>
                  <a:gd name="T42" fmla="*/ 26 w 79"/>
                  <a:gd name="T43" fmla="*/ 112 h 116"/>
                  <a:gd name="T44" fmla="*/ 30 w 79"/>
                  <a:gd name="T45" fmla="*/ 112 h 116"/>
                  <a:gd name="T46" fmla="*/ 34 w 79"/>
                  <a:gd name="T47" fmla="*/ 116 h 116"/>
                  <a:gd name="T48" fmla="*/ 0 w 79"/>
                  <a:gd name="T49" fmla="*/ 116 h 116"/>
                  <a:gd name="T50" fmla="*/ 8 w 79"/>
                  <a:gd name="T51" fmla="*/ 112 h 116"/>
                  <a:gd name="T52" fmla="*/ 8 w 79"/>
                  <a:gd name="T53" fmla="*/ 108 h 116"/>
                  <a:gd name="T54" fmla="*/ 11 w 79"/>
                  <a:gd name="T55" fmla="*/ 97 h 116"/>
                  <a:gd name="T56" fmla="*/ 11 w 79"/>
                  <a:gd name="T57" fmla="*/ 22 h 116"/>
                  <a:gd name="T58" fmla="*/ 8 w 79"/>
                  <a:gd name="T59" fmla="*/ 15 h 116"/>
                  <a:gd name="T60" fmla="*/ 8 w 79"/>
                  <a:gd name="T61" fmla="*/ 11 h 116"/>
                  <a:gd name="T62" fmla="*/ 4 w 79"/>
                  <a:gd name="T63" fmla="*/ 11 h 116"/>
                  <a:gd name="T64" fmla="*/ 0 w 79"/>
                  <a:gd name="T65" fmla="*/ 11 h 116"/>
                  <a:gd name="T66" fmla="*/ 23 w 79"/>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16"/>
                  <a:gd name="T104" fmla="*/ 79 w 79"/>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16">
                    <a:moveTo>
                      <a:pt x="23" y="0"/>
                    </a:moveTo>
                    <a:lnTo>
                      <a:pt x="23" y="56"/>
                    </a:lnTo>
                    <a:lnTo>
                      <a:pt x="30" y="48"/>
                    </a:lnTo>
                    <a:lnTo>
                      <a:pt x="38" y="45"/>
                    </a:lnTo>
                    <a:lnTo>
                      <a:pt x="45" y="41"/>
                    </a:lnTo>
                    <a:lnTo>
                      <a:pt x="49" y="41"/>
                    </a:lnTo>
                    <a:lnTo>
                      <a:pt x="56" y="41"/>
                    </a:lnTo>
                    <a:lnTo>
                      <a:pt x="60" y="45"/>
                    </a:lnTo>
                    <a:lnTo>
                      <a:pt x="64" y="48"/>
                    </a:lnTo>
                    <a:lnTo>
                      <a:pt x="67" y="56"/>
                    </a:lnTo>
                    <a:lnTo>
                      <a:pt x="67" y="63"/>
                    </a:lnTo>
                    <a:lnTo>
                      <a:pt x="67" y="75"/>
                    </a:lnTo>
                    <a:lnTo>
                      <a:pt x="67" y="97"/>
                    </a:lnTo>
                    <a:lnTo>
                      <a:pt x="67" y="104"/>
                    </a:lnTo>
                    <a:lnTo>
                      <a:pt x="67" y="108"/>
                    </a:lnTo>
                    <a:lnTo>
                      <a:pt x="71" y="112"/>
                    </a:lnTo>
                    <a:lnTo>
                      <a:pt x="75" y="112"/>
                    </a:lnTo>
                    <a:lnTo>
                      <a:pt x="79" y="116"/>
                    </a:lnTo>
                    <a:lnTo>
                      <a:pt x="45" y="116"/>
                    </a:lnTo>
                    <a:lnTo>
                      <a:pt x="49" y="112"/>
                    </a:lnTo>
                    <a:lnTo>
                      <a:pt x="53" y="112"/>
                    </a:lnTo>
                    <a:lnTo>
                      <a:pt x="53" y="108"/>
                    </a:lnTo>
                    <a:lnTo>
                      <a:pt x="56" y="104"/>
                    </a:lnTo>
                    <a:lnTo>
                      <a:pt x="56" y="97"/>
                    </a:lnTo>
                    <a:lnTo>
                      <a:pt x="56" y="75"/>
                    </a:lnTo>
                    <a:lnTo>
                      <a:pt x="53" y="63"/>
                    </a:lnTo>
                    <a:lnTo>
                      <a:pt x="53" y="60"/>
                    </a:lnTo>
                    <a:lnTo>
                      <a:pt x="53" y="56"/>
                    </a:lnTo>
                    <a:lnTo>
                      <a:pt x="49" y="52"/>
                    </a:lnTo>
                    <a:lnTo>
                      <a:pt x="45" y="52"/>
                    </a:lnTo>
                    <a:lnTo>
                      <a:pt x="41" y="52"/>
                    </a:lnTo>
                    <a:lnTo>
                      <a:pt x="38" y="52"/>
                    </a:lnTo>
                    <a:lnTo>
                      <a:pt x="34" y="52"/>
                    </a:lnTo>
                    <a:lnTo>
                      <a:pt x="30" y="56"/>
                    </a:lnTo>
                    <a:lnTo>
                      <a:pt x="23" y="60"/>
                    </a:lnTo>
                    <a:lnTo>
                      <a:pt x="23" y="97"/>
                    </a:lnTo>
                    <a:lnTo>
                      <a:pt x="23" y="104"/>
                    </a:lnTo>
                    <a:lnTo>
                      <a:pt x="26" y="108"/>
                    </a:lnTo>
                    <a:lnTo>
                      <a:pt x="26" y="112"/>
                    </a:lnTo>
                    <a:lnTo>
                      <a:pt x="30" y="112"/>
                    </a:lnTo>
                    <a:lnTo>
                      <a:pt x="34" y="116"/>
                    </a:lnTo>
                    <a:lnTo>
                      <a:pt x="0" y="116"/>
                    </a:lnTo>
                    <a:lnTo>
                      <a:pt x="4" y="112"/>
                    </a:lnTo>
                    <a:lnTo>
                      <a:pt x="8" y="112"/>
                    </a:lnTo>
                    <a:lnTo>
                      <a:pt x="8" y="108"/>
                    </a:lnTo>
                    <a:lnTo>
                      <a:pt x="11" y="104"/>
                    </a:lnTo>
                    <a:lnTo>
                      <a:pt x="11" y="97"/>
                    </a:lnTo>
                    <a:lnTo>
                      <a:pt x="11" y="34"/>
                    </a:lnTo>
                    <a:lnTo>
                      <a:pt x="11" y="22"/>
                    </a:lnTo>
                    <a:lnTo>
                      <a:pt x="11" y="15"/>
                    </a:lnTo>
                    <a:lnTo>
                      <a:pt x="8" y="15"/>
                    </a:lnTo>
                    <a:lnTo>
                      <a:pt x="8" y="11"/>
                    </a:lnTo>
                    <a:lnTo>
                      <a:pt x="4" y="11"/>
                    </a:lnTo>
                    <a:lnTo>
                      <a:pt x="0" y="11"/>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3154" name="Freeform 85"/>
              <p:cNvSpPr>
                <a:spLocks noEditPoints="1"/>
              </p:cNvSpPr>
              <p:nvPr/>
            </p:nvSpPr>
            <p:spPr bwMode="auto">
              <a:xfrm>
                <a:off x="2560" y="1531"/>
                <a:ext cx="60" cy="75"/>
              </a:xfrm>
              <a:custGeom>
                <a:avLst/>
                <a:gdLst>
                  <a:gd name="T0" fmla="*/ 11 w 60"/>
                  <a:gd name="T1" fmla="*/ 30 h 75"/>
                  <a:gd name="T2" fmla="*/ 11 w 60"/>
                  <a:gd name="T3" fmla="*/ 45 h 75"/>
                  <a:gd name="T4" fmla="*/ 19 w 60"/>
                  <a:gd name="T5" fmla="*/ 52 h 75"/>
                  <a:gd name="T6" fmla="*/ 26 w 60"/>
                  <a:gd name="T7" fmla="*/ 60 h 75"/>
                  <a:gd name="T8" fmla="*/ 37 w 60"/>
                  <a:gd name="T9" fmla="*/ 63 h 75"/>
                  <a:gd name="T10" fmla="*/ 45 w 60"/>
                  <a:gd name="T11" fmla="*/ 63 h 75"/>
                  <a:gd name="T12" fmla="*/ 49 w 60"/>
                  <a:gd name="T13" fmla="*/ 60 h 75"/>
                  <a:gd name="T14" fmla="*/ 56 w 60"/>
                  <a:gd name="T15" fmla="*/ 56 h 75"/>
                  <a:gd name="T16" fmla="*/ 60 w 60"/>
                  <a:gd name="T17" fmla="*/ 45 h 75"/>
                  <a:gd name="T18" fmla="*/ 60 w 60"/>
                  <a:gd name="T19" fmla="*/ 49 h 75"/>
                  <a:gd name="T20" fmla="*/ 56 w 60"/>
                  <a:gd name="T21" fmla="*/ 60 h 75"/>
                  <a:gd name="T22" fmla="*/ 52 w 60"/>
                  <a:gd name="T23" fmla="*/ 67 h 75"/>
                  <a:gd name="T24" fmla="*/ 41 w 60"/>
                  <a:gd name="T25" fmla="*/ 75 h 75"/>
                  <a:gd name="T26" fmla="*/ 30 w 60"/>
                  <a:gd name="T27" fmla="*/ 75 h 75"/>
                  <a:gd name="T28" fmla="*/ 19 w 60"/>
                  <a:gd name="T29" fmla="*/ 75 h 75"/>
                  <a:gd name="T30" fmla="*/ 8 w 60"/>
                  <a:gd name="T31" fmla="*/ 67 h 75"/>
                  <a:gd name="T32" fmla="*/ 4 w 60"/>
                  <a:gd name="T33" fmla="*/ 60 h 75"/>
                  <a:gd name="T34" fmla="*/ 0 w 60"/>
                  <a:gd name="T35" fmla="*/ 49 h 75"/>
                  <a:gd name="T36" fmla="*/ 0 w 60"/>
                  <a:gd name="T37" fmla="*/ 37 h 75"/>
                  <a:gd name="T38" fmla="*/ 0 w 60"/>
                  <a:gd name="T39" fmla="*/ 26 h 75"/>
                  <a:gd name="T40" fmla="*/ 4 w 60"/>
                  <a:gd name="T41" fmla="*/ 19 h 75"/>
                  <a:gd name="T42" fmla="*/ 8 w 60"/>
                  <a:gd name="T43" fmla="*/ 11 h 75"/>
                  <a:gd name="T44" fmla="*/ 15 w 60"/>
                  <a:gd name="T45" fmla="*/ 4 h 75"/>
                  <a:gd name="T46" fmla="*/ 23 w 60"/>
                  <a:gd name="T47" fmla="*/ 0 h 75"/>
                  <a:gd name="T48" fmla="*/ 34 w 60"/>
                  <a:gd name="T49" fmla="*/ 0 h 75"/>
                  <a:gd name="T50" fmla="*/ 45 w 60"/>
                  <a:gd name="T51" fmla="*/ 0 h 75"/>
                  <a:gd name="T52" fmla="*/ 52 w 60"/>
                  <a:gd name="T53" fmla="*/ 7 h 75"/>
                  <a:gd name="T54" fmla="*/ 60 w 60"/>
                  <a:gd name="T55" fmla="*/ 19 h 75"/>
                  <a:gd name="T56" fmla="*/ 60 w 60"/>
                  <a:gd name="T57" fmla="*/ 30 h 75"/>
                  <a:gd name="T58" fmla="*/ 11 w 60"/>
                  <a:gd name="T59" fmla="*/ 30 h 75"/>
                  <a:gd name="T60" fmla="*/ 11 w 60"/>
                  <a:gd name="T61" fmla="*/ 22 h 75"/>
                  <a:gd name="T62" fmla="*/ 45 w 60"/>
                  <a:gd name="T63" fmla="*/ 22 h 75"/>
                  <a:gd name="T64" fmla="*/ 41 w 60"/>
                  <a:gd name="T65" fmla="*/ 19 h 75"/>
                  <a:gd name="T66" fmla="*/ 41 w 60"/>
                  <a:gd name="T67" fmla="*/ 15 h 75"/>
                  <a:gd name="T68" fmla="*/ 41 w 60"/>
                  <a:gd name="T69" fmla="*/ 11 h 75"/>
                  <a:gd name="T70" fmla="*/ 37 w 60"/>
                  <a:gd name="T71" fmla="*/ 7 h 75"/>
                  <a:gd name="T72" fmla="*/ 34 w 60"/>
                  <a:gd name="T73" fmla="*/ 4 h 75"/>
                  <a:gd name="T74" fmla="*/ 30 w 60"/>
                  <a:gd name="T75" fmla="*/ 4 h 75"/>
                  <a:gd name="T76" fmla="*/ 23 w 60"/>
                  <a:gd name="T77" fmla="*/ 7 h 75"/>
                  <a:gd name="T78" fmla="*/ 15 w 60"/>
                  <a:gd name="T79" fmla="*/ 11 h 75"/>
                  <a:gd name="T80" fmla="*/ 11 w 60"/>
                  <a:gd name="T81" fmla="*/ 15 h 75"/>
                  <a:gd name="T82" fmla="*/ 11 w 60"/>
                  <a:gd name="T83" fmla="*/ 22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30"/>
                    </a:moveTo>
                    <a:lnTo>
                      <a:pt x="11" y="45"/>
                    </a:lnTo>
                    <a:lnTo>
                      <a:pt x="19" y="52"/>
                    </a:lnTo>
                    <a:lnTo>
                      <a:pt x="26" y="60"/>
                    </a:lnTo>
                    <a:lnTo>
                      <a:pt x="37" y="63"/>
                    </a:lnTo>
                    <a:lnTo>
                      <a:pt x="45" y="63"/>
                    </a:lnTo>
                    <a:lnTo>
                      <a:pt x="49" y="60"/>
                    </a:lnTo>
                    <a:lnTo>
                      <a:pt x="56" y="56"/>
                    </a:lnTo>
                    <a:lnTo>
                      <a:pt x="60" y="45"/>
                    </a:lnTo>
                    <a:lnTo>
                      <a:pt x="60" y="49"/>
                    </a:lnTo>
                    <a:lnTo>
                      <a:pt x="56" y="60"/>
                    </a:lnTo>
                    <a:lnTo>
                      <a:pt x="52" y="67"/>
                    </a:lnTo>
                    <a:lnTo>
                      <a:pt x="41" y="75"/>
                    </a:lnTo>
                    <a:lnTo>
                      <a:pt x="30" y="75"/>
                    </a:lnTo>
                    <a:lnTo>
                      <a:pt x="19" y="75"/>
                    </a:lnTo>
                    <a:lnTo>
                      <a:pt x="8" y="67"/>
                    </a:lnTo>
                    <a:lnTo>
                      <a:pt x="4" y="60"/>
                    </a:lnTo>
                    <a:lnTo>
                      <a:pt x="0" y="49"/>
                    </a:lnTo>
                    <a:lnTo>
                      <a:pt x="0" y="37"/>
                    </a:lnTo>
                    <a:lnTo>
                      <a:pt x="0" y="26"/>
                    </a:lnTo>
                    <a:lnTo>
                      <a:pt x="4" y="19"/>
                    </a:lnTo>
                    <a:lnTo>
                      <a:pt x="8" y="11"/>
                    </a:lnTo>
                    <a:lnTo>
                      <a:pt x="15" y="4"/>
                    </a:lnTo>
                    <a:lnTo>
                      <a:pt x="23" y="0"/>
                    </a:lnTo>
                    <a:lnTo>
                      <a:pt x="34" y="0"/>
                    </a:lnTo>
                    <a:lnTo>
                      <a:pt x="45" y="0"/>
                    </a:lnTo>
                    <a:lnTo>
                      <a:pt x="52" y="7"/>
                    </a:lnTo>
                    <a:lnTo>
                      <a:pt x="60" y="19"/>
                    </a:lnTo>
                    <a:lnTo>
                      <a:pt x="60" y="30"/>
                    </a:lnTo>
                    <a:lnTo>
                      <a:pt x="11" y="30"/>
                    </a:lnTo>
                    <a:close/>
                    <a:moveTo>
                      <a:pt x="11" y="22"/>
                    </a:moveTo>
                    <a:lnTo>
                      <a:pt x="45" y="22"/>
                    </a:lnTo>
                    <a:lnTo>
                      <a:pt x="41" y="19"/>
                    </a:lnTo>
                    <a:lnTo>
                      <a:pt x="41" y="15"/>
                    </a:lnTo>
                    <a:lnTo>
                      <a:pt x="41" y="11"/>
                    </a:lnTo>
                    <a:lnTo>
                      <a:pt x="37" y="7"/>
                    </a:lnTo>
                    <a:lnTo>
                      <a:pt x="34" y="4"/>
                    </a:lnTo>
                    <a:lnTo>
                      <a:pt x="30" y="4"/>
                    </a:lnTo>
                    <a:lnTo>
                      <a:pt x="23" y="7"/>
                    </a:lnTo>
                    <a:lnTo>
                      <a:pt x="15" y="11"/>
                    </a:lnTo>
                    <a:lnTo>
                      <a:pt x="11" y="15"/>
                    </a:lnTo>
                    <a:lnTo>
                      <a:pt x="11" y="22"/>
                    </a:lnTo>
                    <a:close/>
                  </a:path>
                </a:pathLst>
              </a:custGeom>
              <a:solidFill>
                <a:srgbClr val="000000"/>
              </a:solidFill>
              <a:ln w="0">
                <a:solidFill>
                  <a:srgbClr val="000000"/>
                </a:solidFill>
                <a:round/>
                <a:headEnd/>
                <a:tailEnd/>
              </a:ln>
            </p:spPr>
            <p:txBody>
              <a:bodyPr/>
              <a:lstStyle/>
              <a:p>
                <a:endParaRPr lang="en-US"/>
              </a:p>
            </p:txBody>
          </p:sp>
          <p:sp>
            <p:nvSpPr>
              <p:cNvPr id="33155" name="Freeform 86"/>
              <p:cNvSpPr>
                <a:spLocks noEditPoints="1"/>
              </p:cNvSpPr>
              <p:nvPr/>
            </p:nvSpPr>
            <p:spPr bwMode="auto">
              <a:xfrm>
                <a:off x="2631" y="1531"/>
                <a:ext cx="67" cy="75"/>
              </a:xfrm>
              <a:custGeom>
                <a:avLst/>
                <a:gdLst>
                  <a:gd name="T0" fmla="*/ 37 w 67"/>
                  <a:gd name="T1" fmla="*/ 67 h 75"/>
                  <a:gd name="T2" fmla="*/ 30 w 67"/>
                  <a:gd name="T3" fmla="*/ 75 h 75"/>
                  <a:gd name="T4" fmla="*/ 19 w 67"/>
                  <a:gd name="T5" fmla="*/ 75 h 75"/>
                  <a:gd name="T6" fmla="*/ 7 w 67"/>
                  <a:gd name="T7" fmla="*/ 71 h 75"/>
                  <a:gd name="T8" fmla="*/ 0 w 67"/>
                  <a:gd name="T9" fmla="*/ 60 h 75"/>
                  <a:gd name="T10" fmla="*/ 4 w 67"/>
                  <a:gd name="T11" fmla="*/ 49 h 75"/>
                  <a:gd name="T12" fmla="*/ 15 w 67"/>
                  <a:gd name="T13" fmla="*/ 37 h 75"/>
                  <a:gd name="T14" fmla="*/ 41 w 67"/>
                  <a:gd name="T15" fmla="*/ 26 h 75"/>
                  <a:gd name="T16" fmla="*/ 41 w 67"/>
                  <a:gd name="T17" fmla="*/ 15 h 75"/>
                  <a:gd name="T18" fmla="*/ 34 w 67"/>
                  <a:gd name="T19" fmla="*/ 7 h 75"/>
                  <a:gd name="T20" fmla="*/ 26 w 67"/>
                  <a:gd name="T21" fmla="*/ 7 h 75"/>
                  <a:gd name="T22" fmla="*/ 19 w 67"/>
                  <a:gd name="T23" fmla="*/ 11 h 75"/>
                  <a:gd name="T24" fmla="*/ 19 w 67"/>
                  <a:gd name="T25" fmla="*/ 19 h 75"/>
                  <a:gd name="T26" fmla="*/ 15 w 67"/>
                  <a:gd name="T27" fmla="*/ 26 h 75"/>
                  <a:gd name="T28" fmla="*/ 11 w 67"/>
                  <a:gd name="T29" fmla="*/ 26 h 75"/>
                  <a:gd name="T30" fmla="*/ 7 w 67"/>
                  <a:gd name="T31" fmla="*/ 26 h 75"/>
                  <a:gd name="T32" fmla="*/ 4 w 67"/>
                  <a:gd name="T33" fmla="*/ 19 h 75"/>
                  <a:gd name="T34" fmla="*/ 11 w 67"/>
                  <a:gd name="T35" fmla="*/ 7 h 75"/>
                  <a:gd name="T36" fmla="*/ 30 w 67"/>
                  <a:gd name="T37" fmla="*/ 0 h 75"/>
                  <a:gd name="T38" fmla="*/ 49 w 67"/>
                  <a:gd name="T39" fmla="*/ 4 h 75"/>
                  <a:gd name="T40" fmla="*/ 56 w 67"/>
                  <a:gd name="T41" fmla="*/ 11 h 75"/>
                  <a:gd name="T42" fmla="*/ 56 w 67"/>
                  <a:gd name="T43" fmla="*/ 26 h 75"/>
                  <a:gd name="T44" fmla="*/ 56 w 67"/>
                  <a:gd name="T45" fmla="*/ 60 h 75"/>
                  <a:gd name="T46" fmla="*/ 56 w 67"/>
                  <a:gd name="T47" fmla="*/ 63 h 75"/>
                  <a:gd name="T48" fmla="*/ 60 w 67"/>
                  <a:gd name="T49" fmla="*/ 67 h 75"/>
                  <a:gd name="T50" fmla="*/ 60 w 67"/>
                  <a:gd name="T51" fmla="*/ 67 h 75"/>
                  <a:gd name="T52" fmla="*/ 63 w 67"/>
                  <a:gd name="T53" fmla="*/ 63 h 75"/>
                  <a:gd name="T54" fmla="*/ 67 w 67"/>
                  <a:gd name="T55" fmla="*/ 63 h 75"/>
                  <a:gd name="T56" fmla="*/ 52 w 67"/>
                  <a:gd name="T57" fmla="*/ 75 h 75"/>
                  <a:gd name="T58" fmla="*/ 45 w 67"/>
                  <a:gd name="T59" fmla="*/ 75 h 75"/>
                  <a:gd name="T60" fmla="*/ 41 w 67"/>
                  <a:gd name="T61" fmla="*/ 63 h 75"/>
                  <a:gd name="T62" fmla="*/ 41 w 67"/>
                  <a:gd name="T63" fmla="*/ 34 h 75"/>
                  <a:gd name="T64" fmla="*/ 26 w 67"/>
                  <a:gd name="T65" fmla="*/ 37 h 75"/>
                  <a:gd name="T66" fmla="*/ 19 w 67"/>
                  <a:gd name="T67" fmla="*/ 45 h 75"/>
                  <a:gd name="T68" fmla="*/ 15 w 67"/>
                  <a:gd name="T69" fmla="*/ 52 h 75"/>
                  <a:gd name="T70" fmla="*/ 19 w 67"/>
                  <a:gd name="T71" fmla="*/ 63 h 75"/>
                  <a:gd name="T72" fmla="*/ 26 w 67"/>
                  <a:gd name="T73" fmla="*/ 67 h 75"/>
                  <a:gd name="T74" fmla="*/ 41 w 67"/>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3"/>
                    </a:moveTo>
                    <a:lnTo>
                      <a:pt x="37" y="67"/>
                    </a:lnTo>
                    <a:lnTo>
                      <a:pt x="30" y="71"/>
                    </a:lnTo>
                    <a:lnTo>
                      <a:pt x="30" y="75"/>
                    </a:lnTo>
                    <a:lnTo>
                      <a:pt x="22" y="75"/>
                    </a:lnTo>
                    <a:lnTo>
                      <a:pt x="19" y="75"/>
                    </a:lnTo>
                    <a:lnTo>
                      <a:pt x="11" y="75"/>
                    </a:lnTo>
                    <a:lnTo>
                      <a:pt x="7" y="71"/>
                    </a:lnTo>
                    <a:lnTo>
                      <a:pt x="4" y="67"/>
                    </a:lnTo>
                    <a:lnTo>
                      <a:pt x="0" y="60"/>
                    </a:lnTo>
                    <a:lnTo>
                      <a:pt x="4" y="52"/>
                    </a:lnTo>
                    <a:lnTo>
                      <a:pt x="4" y="49"/>
                    </a:lnTo>
                    <a:lnTo>
                      <a:pt x="7" y="45"/>
                    </a:lnTo>
                    <a:lnTo>
                      <a:pt x="15" y="37"/>
                    </a:lnTo>
                    <a:lnTo>
                      <a:pt x="26" y="34"/>
                    </a:lnTo>
                    <a:lnTo>
                      <a:pt x="41" y="26"/>
                    </a:lnTo>
                    <a:lnTo>
                      <a:pt x="41" y="22"/>
                    </a:lnTo>
                    <a:lnTo>
                      <a:pt x="41" y="15"/>
                    </a:lnTo>
                    <a:lnTo>
                      <a:pt x="37" y="7"/>
                    </a:lnTo>
                    <a:lnTo>
                      <a:pt x="34" y="7"/>
                    </a:lnTo>
                    <a:lnTo>
                      <a:pt x="30" y="4"/>
                    </a:lnTo>
                    <a:lnTo>
                      <a:pt x="26" y="7"/>
                    </a:lnTo>
                    <a:lnTo>
                      <a:pt x="22" y="7"/>
                    </a:lnTo>
                    <a:lnTo>
                      <a:pt x="19" y="11"/>
                    </a:lnTo>
                    <a:lnTo>
                      <a:pt x="19" y="15"/>
                    </a:lnTo>
                    <a:lnTo>
                      <a:pt x="19" y="19"/>
                    </a:lnTo>
                    <a:lnTo>
                      <a:pt x="19" y="22"/>
                    </a:lnTo>
                    <a:lnTo>
                      <a:pt x="15" y="26"/>
                    </a:lnTo>
                    <a:lnTo>
                      <a:pt x="11" y="26"/>
                    </a:lnTo>
                    <a:lnTo>
                      <a:pt x="7" y="26"/>
                    </a:lnTo>
                    <a:lnTo>
                      <a:pt x="4" y="22"/>
                    </a:lnTo>
                    <a:lnTo>
                      <a:pt x="4" y="19"/>
                    </a:lnTo>
                    <a:lnTo>
                      <a:pt x="7" y="11"/>
                    </a:lnTo>
                    <a:lnTo>
                      <a:pt x="11" y="7"/>
                    </a:lnTo>
                    <a:lnTo>
                      <a:pt x="19" y="0"/>
                    </a:lnTo>
                    <a:lnTo>
                      <a:pt x="30" y="0"/>
                    </a:lnTo>
                    <a:lnTo>
                      <a:pt x="41" y="0"/>
                    </a:lnTo>
                    <a:lnTo>
                      <a:pt x="49" y="4"/>
                    </a:lnTo>
                    <a:lnTo>
                      <a:pt x="52" y="7"/>
                    </a:lnTo>
                    <a:lnTo>
                      <a:pt x="56" y="11"/>
                    </a:lnTo>
                    <a:lnTo>
                      <a:pt x="56" y="15"/>
                    </a:lnTo>
                    <a:lnTo>
                      <a:pt x="56" y="26"/>
                    </a:lnTo>
                    <a:lnTo>
                      <a:pt x="56" y="49"/>
                    </a:lnTo>
                    <a:lnTo>
                      <a:pt x="56" y="60"/>
                    </a:lnTo>
                    <a:lnTo>
                      <a:pt x="56" y="63"/>
                    </a:lnTo>
                    <a:lnTo>
                      <a:pt x="56" y="67"/>
                    </a:lnTo>
                    <a:lnTo>
                      <a:pt x="60" y="67"/>
                    </a:lnTo>
                    <a:lnTo>
                      <a:pt x="63" y="67"/>
                    </a:lnTo>
                    <a:lnTo>
                      <a:pt x="63" y="63"/>
                    </a:lnTo>
                    <a:lnTo>
                      <a:pt x="67" y="60"/>
                    </a:lnTo>
                    <a:lnTo>
                      <a:pt x="67" y="63"/>
                    </a:lnTo>
                    <a:lnTo>
                      <a:pt x="60" y="75"/>
                    </a:lnTo>
                    <a:lnTo>
                      <a:pt x="52" y="75"/>
                    </a:lnTo>
                    <a:lnTo>
                      <a:pt x="49" y="75"/>
                    </a:lnTo>
                    <a:lnTo>
                      <a:pt x="45" y="75"/>
                    </a:lnTo>
                    <a:lnTo>
                      <a:pt x="41" y="71"/>
                    </a:lnTo>
                    <a:lnTo>
                      <a:pt x="41" y="63"/>
                    </a:lnTo>
                    <a:close/>
                    <a:moveTo>
                      <a:pt x="41" y="60"/>
                    </a:moveTo>
                    <a:lnTo>
                      <a:pt x="41" y="34"/>
                    </a:lnTo>
                    <a:lnTo>
                      <a:pt x="34" y="37"/>
                    </a:lnTo>
                    <a:lnTo>
                      <a:pt x="26" y="37"/>
                    </a:lnTo>
                    <a:lnTo>
                      <a:pt x="22" y="41"/>
                    </a:lnTo>
                    <a:lnTo>
                      <a:pt x="19" y="45"/>
                    </a:lnTo>
                    <a:lnTo>
                      <a:pt x="15" y="49"/>
                    </a:lnTo>
                    <a:lnTo>
                      <a:pt x="15" y="52"/>
                    </a:lnTo>
                    <a:lnTo>
                      <a:pt x="15" y="60"/>
                    </a:lnTo>
                    <a:lnTo>
                      <a:pt x="19" y="63"/>
                    </a:lnTo>
                    <a:lnTo>
                      <a:pt x="22" y="67"/>
                    </a:lnTo>
                    <a:lnTo>
                      <a:pt x="26" y="67"/>
                    </a:lnTo>
                    <a:lnTo>
                      <a:pt x="34" y="63"/>
                    </a:lnTo>
                    <a:lnTo>
                      <a:pt x="41" y="60"/>
                    </a:lnTo>
                    <a:close/>
                  </a:path>
                </a:pathLst>
              </a:custGeom>
              <a:solidFill>
                <a:srgbClr val="000000"/>
              </a:solidFill>
              <a:ln w="0">
                <a:solidFill>
                  <a:srgbClr val="000000"/>
                </a:solidFill>
                <a:round/>
                <a:headEnd/>
                <a:tailEnd/>
              </a:ln>
            </p:spPr>
            <p:txBody>
              <a:bodyPr/>
              <a:lstStyle/>
              <a:p>
                <a:endParaRPr lang="en-US"/>
              </a:p>
            </p:txBody>
          </p:sp>
          <p:sp>
            <p:nvSpPr>
              <p:cNvPr id="33156" name="Freeform 87"/>
              <p:cNvSpPr>
                <a:spLocks noEditPoints="1"/>
              </p:cNvSpPr>
              <p:nvPr/>
            </p:nvSpPr>
            <p:spPr bwMode="auto">
              <a:xfrm>
                <a:off x="2706" y="1490"/>
                <a:ext cx="74" cy="116"/>
              </a:xfrm>
              <a:custGeom>
                <a:avLst/>
                <a:gdLst>
                  <a:gd name="T0" fmla="*/ 52 w 74"/>
                  <a:gd name="T1" fmla="*/ 104 h 116"/>
                  <a:gd name="T2" fmla="*/ 44 w 74"/>
                  <a:gd name="T3" fmla="*/ 112 h 116"/>
                  <a:gd name="T4" fmla="*/ 41 w 74"/>
                  <a:gd name="T5" fmla="*/ 116 h 116"/>
                  <a:gd name="T6" fmla="*/ 33 w 74"/>
                  <a:gd name="T7" fmla="*/ 116 h 116"/>
                  <a:gd name="T8" fmla="*/ 30 w 74"/>
                  <a:gd name="T9" fmla="*/ 116 h 116"/>
                  <a:gd name="T10" fmla="*/ 18 w 74"/>
                  <a:gd name="T11" fmla="*/ 116 h 116"/>
                  <a:gd name="T12" fmla="*/ 7 w 74"/>
                  <a:gd name="T13" fmla="*/ 108 h 116"/>
                  <a:gd name="T14" fmla="*/ 3 w 74"/>
                  <a:gd name="T15" fmla="*/ 97 h 116"/>
                  <a:gd name="T16" fmla="*/ 0 w 74"/>
                  <a:gd name="T17" fmla="*/ 82 h 116"/>
                  <a:gd name="T18" fmla="*/ 3 w 74"/>
                  <a:gd name="T19" fmla="*/ 67 h 116"/>
                  <a:gd name="T20" fmla="*/ 11 w 74"/>
                  <a:gd name="T21" fmla="*/ 52 h 116"/>
                  <a:gd name="T22" fmla="*/ 18 w 74"/>
                  <a:gd name="T23" fmla="*/ 45 h 116"/>
                  <a:gd name="T24" fmla="*/ 26 w 74"/>
                  <a:gd name="T25" fmla="*/ 41 h 116"/>
                  <a:gd name="T26" fmla="*/ 33 w 74"/>
                  <a:gd name="T27" fmla="*/ 41 h 116"/>
                  <a:gd name="T28" fmla="*/ 44 w 74"/>
                  <a:gd name="T29" fmla="*/ 41 h 116"/>
                  <a:gd name="T30" fmla="*/ 52 w 74"/>
                  <a:gd name="T31" fmla="*/ 48 h 116"/>
                  <a:gd name="T32" fmla="*/ 52 w 74"/>
                  <a:gd name="T33" fmla="*/ 34 h 116"/>
                  <a:gd name="T34" fmla="*/ 52 w 74"/>
                  <a:gd name="T35" fmla="*/ 22 h 116"/>
                  <a:gd name="T36" fmla="*/ 52 w 74"/>
                  <a:gd name="T37" fmla="*/ 15 h 116"/>
                  <a:gd name="T38" fmla="*/ 48 w 74"/>
                  <a:gd name="T39" fmla="*/ 15 h 116"/>
                  <a:gd name="T40" fmla="*/ 48 w 74"/>
                  <a:gd name="T41" fmla="*/ 11 h 116"/>
                  <a:gd name="T42" fmla="*/ 48 w 74"/>
                  <a:gd name="T43" fmla="*/ 11 h 116"/>
                  <a:gd name="T44" fmla="*/ 44 w 74"/>
                  <a:gd name="T45" fmla="*/ 11 h 116"/>
                  <a:gd name="T46" fmla="*/ 44 w 74"/>
                  <a:gd name="T47" fmla="*/ 11 h 116"/>
                  <a:gd name="T48" fmla="*/ 41 w 74"/>
                  <a:gd name="T49" fmla="*/ 11 h 116"/>
                  <a:gd name="T50" fmla="*/ 41 w 74"/>
                  <a:gd name="T51" fmla="*/ 11 h 116"/>
                  <a:gd name="T52" fmla="*/ 59 w 74"/>
                  <a:gd name="T53" fmla="*/ 0 h 116"/>
                  <a:gd name="T54" fmla="*/ 63 w 74"/>
                  <a:gd name="T55" fmla="*/ 0 h 116"/>
                  <a:gd name="T56" fmla="*/ 63 w 74"/>
                  <a:gd name="T57" fmla="*/ 86 h 116"/>
                  <a:gd name="T58" fmla="*/ 63 w 74"/>
                  <a:gd name="T59" fmla="*/ 97 h 116"/>
                  <a:gd name="T60" fmla="*/ 63 w 74"/>
                  <a:gd name="T61" fmla="*/ 104 h 116"/>
                  <a:gd name="T62" fmla="*/ 67 w 74"/>
                  <a:gd name="T63" fmla="*/ 104 h 116"/>
                  <a:gd name="T64" fmla="*/ 67 w 74"/>
                  <a:gd name="T65" fmla="*/ 108 h 116"/>
                  <a:gd name="T66" fmla="*/ 67 w 74"/>
                  <a:gd name="T67" fmla="*/ 108 h 116"/>
                  <a:gd name="T68" fmla="*/ 71 w 74"/>
                  <a:gd name="T69" fmla="*/ 108 h 116"/>
                  <a:gd name="T70" fmla="*/ 71 w 74"/>
                  <a:gd name="T71" fmla="*/ 108 h 116"/>
                  <a:gd name="T72" fmla="*/ 74 w 74"/>
                  <a:gd name="T73" fmla="*/ 108 h 116"/>
                  <a:gd name="T74" fmla="*/ 74 w 74"/>
                  <a:gd name="T75" fmla="*/ 108 h 116"/>
                  <a:gd name="T76" fmla="*/ 56 w 74"/>
                  <a:gd name="T77" fmla="*/ 116 h 116"/>
                  <a:gd name="T78" fmla="*/ 52 w 74"/>
                  <a:gd name="T79" fmla="*/ 116 h 116"/>
                  <a:gd name="T80" fmla="*/ 52 w 74"/>
                  <a:gd name="T81" fmla="*/ 104 h 116"/>
                  <a:gd name="T82" fmla="*/ 52 w 74"/>
                  <a:gd name="T83" fmla="*/ 101 h 116"/>
                  <a:gd name="T84" fmla="*/ 52 w 74"/>
                  <a:gd name="T85" fmla="*/ 63 h 116"/>
                  <a:gd name="T86" fmla="*/ 48 w 74"/>
                  <a:gd name="T87" fmla="*/ 60 h 116"/>
                  <a:gd name="T88" fmla="*/ 48 w 74"/>
                  <a:gd name="T89" fmla="*/ 56 h 116"/>
                  <a:gd name="T90" fmla="*/ 44 w 74"/>
                  <a:gd name="T91" fmla="*/ 52 h 116"/>
                  <a:gd name="T92" fmla="*/ 41 w 74"/>
                  <a:gd name="T93" fmla="*/ 48 h 116"/>
                  <a:gd name="T94" fmla="*/ 37 w 74"/>
                  <a:gd name="T95" fmla="*/ 45 h 116"/>
                  <a:gd name="T96" fmla="*/ 33 w 74"/>
                  <a:gd name="T97" fmla="*/ 45 h 116"/>
                  <a:gd name="T98" fmla="*/ 26 w 74"/>
                  <a:gd name="T99" fmla="*/ 48 h 116"/>
                  <a:gd name="T100" fmla="*/ 22 w 74"/>
                  <a:gd name="T101" fmla="*/ 52 h 116"/>
                  <a:gd name="T102" fmla="*/ 15 w 74"/>
                  <a:gd name="T103" fmla="*/ 63 h 116"/>
                  <a:gd name="T104" fmla="*/ 15 w 74"/>
                  <a:gd name="T105" fmla="*/ 75 h 116"/>
                  <a:gd name="T106" fmla="*/ 15 w 74"/>
                  <a:gd name="T107" fmla="*/ 90 h 116"/>
                  <a:gd name="T108" fmla="*/ 22 w 74"/>
                  <a:gd name="T109" fmla="*/ 101 h 116"/>
                  <a:gd name="T110" fmla="*/ 30 w 74"/>
                  <a:gd name="T111" fmla="*/ 104 h 116"/>
                  <a:gd name="T112" fmla="*/ 37 w 74"/>
                  <a:gd name="T113" fmla="*/ 108 h 116"/>
                  <a:gd name="T114" fmla="*/ 44 w 74"/>
                  <a:gd name="T115" fmla="*/ 104 h 116"/>
                  <a:gd name="T116" fmla="*/ 52 w 74"/>
                  <a:gd name="T117" fmla="*/ 101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116"/>
                  <a:gd name="T179" fmla="*/ 74 w 7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116">
                    <a:moveTo>
                      <a:pt x="52" y="104"/>
                    </a:moveTo>
                    <a:lnTo>
                      <a:pt x="44" y="112"/>
                    </a:lnTo>
                    <a:lnTo>
                      <a:pt x="41" y="116"/>
                    </a:lnTo>
                    <a:lnTo>
                      <a:pt x="33" y="116"/>
                    </a:lnTo>
                    <a:lnTo>
                      <a:pt x="30" y="116"/>
                    </a:lnTo>
                    <a:lnTo>
                      <a:pt x="18" y="116"/>
                    </a:lnTo>
                    <a:lnTo>
                      <a:pt x="7" y="108"/>
                    </a:lnTo>
                    <a:lnTo>
                      <a:pt x="3" y="97"/>
                    </a:lnTo>
                    <a:lnTo>
                      <a:pt x="0" y="82"/>
                    </a:lnTo>
                    <a:lnTo>
                      <a:pt x="3" y="67"/>
                    </a:lnTo>
                    <a:lnTo>
                      <a:pt x="11" y="52"/>
                    </a:lnTo>
                    <a:lnTo>
                      <a:pt x="18" y="45"/>
                    </a:lnTo>
                    <a:lnTo>
                      <a:pt x="26" y="41"/>
                    </a:lnTo>
                    <a:lnTo>
                      <a:pt x="33" y="41"/>
                    </a:lnTo>
                    <a:lnTo>
                      <a:pt x="44" y="41"/>
                    </a:lnTo>
                    <a:lnTo>
                      <a:pt x="52" y="48"/>
                    </a:lnTo>
                    <a:lnTo>
                      <a:pt x="52" y="34"/>
                    </a:lnTo>
                    <a:lnTo>
                      <a:pt x="52" y="22"/>
                    </a:lnTo>
                    <a:lnTo>
                      <a:pt x="52" y="15"/>
                    </a:lnTo>
                    <a:lnTo>
                      <a:pt x="48" y="15"/>
                    </a:lnTo>
                    <a:lnTo>
                      <a:pt x="48" y="11"/>
                    </a:lnTo>
                    <a:lnTo>
                      <a:pt x="44" y="11"/>
                    </a:lnTo>
                    <a:lnTo>
                      <a:pt x="41" y="11"/>
                    </a:lnTo>
                    <a:lnTo>
                      <a:pt x="59" y="0"/>
                    </a:lnTo>
                    <a:lnTo>
                      <a:pt x="63" y="0"/>
                    </a:lnTo>
                    <a:lnTo>
                      <a:pt x="63" y="86"/>
                    </a:lnTo>
                    <a:lnTo>
                      <a:pt x="63" y="97"/>
                    </a:lnTo>
                    <a:lnTo>
                      <a:pt x="63" y="104"/>
                    </a:lnTo>
                    <a:lnTo>
                      <a:pt x="67" y="104"/>
                    </a:lnTo>
                    <a:lnTo>
                      <a:pt x="67" y="108"/>
                    </a:lnTo>
                    <a:lnTo>
                      <a:pt x="71" y="108"/>
                    </a:lnTo>
                    <a:lnTo>
                      <a:pt x="74" y="108"/>
                    </a:lnTo>
                    <a:lnTo>
                      <a:pt x="56" y="116"/>
                    </a:lnTo>
                    <a:lnTo>
                      <a:pt x="52" y="116"/>
                    </a:lnTo>
                    <a:lnTo>
                      <a:pt x="52" y="104"/>
                    </a:lnTo>
                    <a:close/>
                    <a:moveTo>
                      <a:pt x="52" y="101"/>
                    </a:moveTo>
                    <a:lnTo>
                      <a:pt x="52" y="63"/>
                    </a:lnTo>
                    <a:lnTo>
                      <a:pt x="48" y="60"/>
                    </a:lnTo>
                    <a:lnTo>
                      <a:pt x="48" y="56"/>
                    </a:lnTo>
                    <a:lnTo>
                      <a:pt x="44" y="52"/>
                    </a:lnTo>
                    <a:lnTo>
                      <a:pt x="41" y="48"/>
                    </a:lnTo>
                    <a:lnTo>
                      <a:pt x="37" y="45"/>
                    </a:lnTo>
                    <a:lnTo>
                      <a:pt x="33" y="45"/>
                    </a:lnTo>
                    <a:lnTo>
                      <a:pt x="26" y="48"/>
                    </a:lnTo>
                    <a:lnTo>
                      <a:pt x="22" y="52"/>
                    </a:lnTo>
                    <a:lnTo>
                      <a:pt x="15" y="63"/>
                    </a:lnTo>
                    <a:lnTo>
                      <a:pt x="15" y="75"/>
                    </a:lnTo>
                    <a:lnTo>
                      <a:pt x="15" y="90"/>
                    </a:lnTo>
                    <a:lnTo>
                      <a:pt x="22" y="101"/>
                    </a:lnTo>
                    <a:lnTo>
                      <a:pt x="30" y="104"/>
                    </a:lnTo>
                    <a:lnTo>
                      <a:pt x="37" y="108"/>
                    </a:lnTo>
                    <a:lnTo>
                      <a:pt x="44" y="104"/>
                    </a:lnTo>
                    <a:lnTo>
                      <a:pt x="52" y="101"/>
                    </a:lnTo>
                    <a:close/>
                  </a:path>
                </a:pathLst>
              </a:custGeom>
              <a:solidFill>
                <a:srgbClr val="000000"/>
              </a:solidFill>
              <a:ln w="0">
                <a:solidFill>
                  <a:srgbClr val="000000"/>
                </a:solidFill>
                <a:round/>
                <a:headEnd/>
                <a:tailEnd/>
              </a:ln>
            </p:spPr>
            <p:txBody>
              <a:bodyPr/>
              <a:lstStyle/>
              <a:p>
                <a:endParaRPr lang="en-US"/>
              </a:p>
            </p:txBody>
          </p:sp>
          <p:sp>
            <p:nvSpPr>
              <p:cNvPr id="33157" name="Freeform 88"/>
              <p:cNvSpPr>
                <a:spLocks noEditPoints="1"/>
              </p:cNvSpPr>
              <p:nvPr/>
            </p:nvSpPr>
            <p:spPr bwMode="auto">
              <a:xfrm>
                <a:off x="2788" y="1531"/>
                <a:ext cx="67" cy="75"/>
              </a:xfrm>
              <a:custGeom>
                <a:avLst/>
                <a:gdLst>
                  <a:gd name="T0" fmla="*/ 33 w 67"/>
                  <a:gd name="T1" fmla="*/ 67 h 75"/>
                  <a:gd name="T2" fmla="*/ 26 w 67"/>
                  <a:gd name="T3" fmla="*/ 75 h 75"/>
                  <a:gd name="T4" fmla="*/ 18 w 67"/>
                  <a:gd name="T5" fmla="*/ 75 h 75"/>
                  <a:gd name="T6" fmla="*/ 4 w 67"/>
                  <a:gd name="T7" fmla="*/ 71 h 75"/>
                  <a:gd name="T8" fmla="*/ 0 w 67"/>
                  <a:gd name="T9" fmla="*/ 60 h 75"/>
                  <a:gd name="T10" fmla="*/ 4 w 67"/>
                  <a:gd name="T11" fmla="*/ 49 h 75"/>
                  <a:gd name="T12" fmla="*/ 15 w 67"/>
                  <a:gd name="T13" fmla="*/ 37 h 75"/>
                  <a:gd name="T14" fmla="*/ 41 w 67"/>
                  <a:gd name="T15" fmla="*/ 26 h 75"/>
                  <a:gd name="T16" fmla="*/ 41 w 67"/>
                  <a:gd name="T17" fmla="*/ 15 h 75"/>
                  <a:gd name="T18" fmla="*/ 33 w 67"/>
                  <a:gd name="T19" fmla="*/ 7 h 75"/>
                  <a:gd name="T20" fmla="*/ 22 w 67"/>
                  <a:gd name="T21" fmla="*/ 7 h 75"/>
                  <a:gd name="T22" fmla="*/ 18 w 67"/>
                  <a:gd name="T23" fmla="*/ 11 h 75"/>
                  <a:gd name="T24" fmla="*/ 15 w 67"/>
                  <a:gd name="T25" fmla="*/ 19 h 75"/>
                  <a:gd name="T26" fmla="*/ 15 w 67"/>
                  <a:gd name="T27" fmla="*/ 26 h 75"/>
                  <a:gd name="T28" fmla="*/ 11 w 67"/>
                  <a:gd name="T29" fmla="*/ 26 h 75"/>
                  <a:gd name="T30" fmla="*/ 4 w 67"/>
                  <a:gd name="T31" fmla="*/ 26 h 75"/>
                  <a:gd name="T32" fmla="*/ 4 w 67"/>
                  <a:gd name="T33" fmla="*/ 19 h 75"/>
                  <a:gd name="T34" fmla="*/ 11 w 67"/>
                  <a:gd name="T35" fmla="*/ 7 h 75"/>
                  <a:gd name="T36" fmla="*/ 30 w 67"/>
                  <a:gd name="T37" fmla="*/ 0 h 75"/>
                  <a:gd name="T38" fmla="*/ 45 w 67"/>
                  <a:gd name="T39" fmla="*/ 4 h 75"/>
                  <a:gd name="T40" fmla="*/ 52 w 67"/>
                  <a:gd name="T41" fmla="*/ 11 h 75"/>
                  <a:gd name="T42" fmla="*/ 52 w 67"/>
                  <a:gd name="T43" fmla="*/ 26 h 75"/>
                  <a:gd name="T44" fmla="*/ 56 w 67"/>
                  <a:gd name="T45" fmla="*/ 60 h 75"/>
                  <a:gd name="T46" fmla="*/ 56 w 67"/>
                  <a:gd name="T47" fmla="*/ 63 h 75"/>
                  <a:gd name="T48" fmla="*/ 56 w 67"/>
                  <a:gd name="T49" fmla="*/ 67 h 75"/>
                  <a:gd name="T50" fmla="*/ 60 w 67"/>
                  <a:gd name="T51" fmla="*/ 67 h 75"/>
                  <a:gd name="T52" fmla="*/ 63 w 67"/>
                  <a:gd name="T53" fmla="*/ 63 h 75"/>
                  <a:gd name="T54" fmla="*/ 67 w 67"/>
                  <a:gd name="T55" fmla="*/ 63 h 75"/>
                  <a:gd name="T56" fmla="*/ 48 w 67"/>
                  <a:gd name="T57" fmla="*/ 75 h 75"/>
                  <a:gd name="T58" fmla="*/ 41 w 67"/>
                  <a:gd name="T59" fmla="*/ 75 h 75"/>
                  <a:gd name="T60" fmla="*/ 41 w 67"/>
                  <a:gd name="T61" fmla="*/ 63 h 75"/>
                  <a:gd name="T62" fmla="*/ 41 w 67"/>
                  <a:gd name="T63" fmla="*/ 34 h 75"/>
                  <a:gd name="T64" fmla="*/ 26 w 67"/>
                  <a:gd name="T65" fmla="*/ 37 h 75"/>
                  <a:gd name="T66" fmla="*/ 15 w 67"/>
                  <a:gd name="T67" fmla="*/ 45 h 75"/>
                  <a:gd name="T68" fmla="*/ 15 w 67"/>
                  <a:gd name="T69" fmla="*/ 52 h 75"/>
                  <a:gd name="T70" fmla="*/ 15 w 67"/>
                  <a:gd name="T71" fmla="*/ 63 h 75"/>
                  <a:gd name="T72" fmla="*/ 26 w 67"/>
                  <a:gd name="T73" fmla="*/ 67 h 75"/>
                  <a:gd name="T74" fmla="*/ 41 w 67"/>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3"/>
                    </a:moveTo>
                    <a:lnTo>
                      <a:pt x="33" y="67"/>
                    </a:lnTo>
                    <a:lnTo>
                      <a:pt x="30" y="71"/>
                    </a:lnTo>
                    <a:lnTo>
                      <a:pt x="26" y="75"/>
                    </a:lnTo>
                    <a:lnTo>
                      <a:pt x="22" y="75"/>
                    </a:lnTo>
                    <a:lnTo>
                      <a:pt x="18" y="75"/>
                    </a:lnTo>
                    <a:lnTo>
                      <a:pt x="11" y="75"/>
                    </a:lnTo>
                    <a:lnTo>
                      <a:pt x="4" y="71"/>
                    </a:lnTo>
                    <a:lnTo>
                      <a:pt x="0" y="67"/>
                    </a:lnTo>
                    <a:lnTo>
                      <a:pt x="0" y="60"/>
                    </a:lnTo>
                    <a:lnTo>
                      <a:pt x="0" y="52"/>
                    </a:lnTo>
                    <a:lnTo>
                      <a:pt x="4" y="49"/>
                    </a:lnTo>
                    <a:lnTo>
                      <a:pt x="7" y="45"/>
                    </a:lnTo>
                    <a:lnTo>
                      <a:pt x="15" y="37"/>
                    </a:lnTo>
                    <a:lnTo>
                      <a:pt x="22" y="34"/>
                    </a:lnTo>
                    <a:lnTo>
                      <a:pt x="41" y="26"/>
                    </a:lnTo>
                    <a:lnTo>
                      <a:pt x="41" y="22"/>
                    </a:lnTo>
                    <a:lnTo>
                      <a:pt x="41" y="15"/>
                    </a:lnTo>
                    <a:lnTo>
                      <a:pt x="37" y="7"/>
                    </a:lnTo>
                    <a:lnTo>
                      <a:pt x="33" y="7"/>
                    </a:lnTo>
                    <a:lnTo>
                      <a:pt x="26" y="4"/>
                    </a:lnTo>
                    <a:lnTo>
                      <a:pt x="22" y="7"/>
                    </a:lnTo>
                    <a:lnTo>
                      <a:pt x="18" y="7"/>
                    </a:lnTo>
                    <a:lnTo>
                      <a:pt x="18" y="11"/>
                    </a:lnTo>
                    <a:lnTo>
                      <a:pt x="15" y="15"/>
                    </a:lnTo>
                    <a:lnTo>
                      <a:pt x="15" y="19"/>
                    </a:lnTo>
                    <a:lnTo>
                      <a:pt x="15" y="22"/>
                    </a:lnTo>
                    <a:lnTo>
                      <a:pt x="15" y="26"/>
                    </a:lnTo>
                    <a:lnTo>
                      <a:pt x="11" y="26"/>
                    </a:lnTo>
                    <a:lnTo>
                      <a:pt x="7" y="26"/>
                    </a:lnTo>
                    <a:lnTo>
                      <a:pt x="4" y="26"/>
                    </a:lnTo>
                    <a:lnTo>
                      <a:pt x="4" y="22"/>
                    </a:lnTo>
                    <a:lnTo>
                      <a:pt x="4" y="19"/>
                    </a:lnTo>
                    <a:lnTo>
                      <a:pt x="4" y="11"/>
                    </a:lnTo>
                    <a:lnTo>
                      <a:pt x="11" y="7"/>
                    </a:lnTo>
                    <a:lnTo>
                      <a:pt x="18" y="0"/>
                    </a:lnTo>
                    <a:lnTo>
                      <a:pt x="30" y="0"/>
                    </a:lnTo>
                    <a:lnTo>
                      <a:pt x="37" y="0"/>
                    </a:lnTo>
                    <a:lnTo>
                      <a:pt x="45" y="4"/>
                    </a:lnTo>
                    <a:lnTo>
                      <a:pt x="48" y="7"/>
                    </a:lnTo>
                    <a:lnTo>
                      <a:pt x="52" y="11"/>
                    </a:lnTo>
                    <a:lnTo>
                      <a:pt x="52" y="15"/>
                    </a:lnTo>
                    <a:lnTo>
                      <a:pt x="52" y="26"/>
                    </a:lnTo>
                    <a:lnTo>
                      <a:pt x="52" y="49"/>
                    </a:lnTo>
                    <a:lnTo>
                      <a:pt x="56" y="60"/>
                    </a:lnTo>
                    <a:lnTo>
                      <a:pt x="56" y="63"/>
                    </a:lnTo>
                    <a:lnTo>
                      <a:pt x="56" y="67"/>
                    </a:lnTo>
                    <a:lnTo>
                      <a:pt x="60" y="67"/>
                    </a:lnTo>
                    <a:lnTo>
                      <a:pt x="63" y="63"/>
                    </a:lnTo>
                    <a:lnTo>
                      <a:pt x="67" y="60"/>
                    </a:lnTo>
                    <a:lnTo>
                      <a:pt x="67" y="63"/>
                    </a:lnTo>
                    <a:lnTo>
                      <a:pt x="56" y="75"/>
                    </a:lnTo>
                    <a:lnTo>
                      <a:pt x="48" y="75"/>
                    </a:lnTo>
                    <a:lnTo>
                      <a:pt x="45" y="75"/>
                    </a:lnTo>
                    <a:lnTo>
                      <a:pt x="41" y="75"/>
                    </a:lnTo>
                    <a:lnTo>
                      <a:pt x="41" y="71"/>
                    </a:lnTo>
                    <a:lnTo>
                      <a:pt x="41" y="63"/>
                    </a:lnTo>
                    <a:close/>
                    <a:moveTo>
                      <a:pt x="41" y="60"/>
                    </a:moveTo>
                    <a:lnTo>
                      <a:pt x="41" y="34"/>
                    </a:lnTo>
                    <a:lnTo>
                      <a:pt x="30" y="37"/>
                    </a:lnTo>
                    <a:lnTo>
                      <a:pt x="26" y="37"/>
                    </a:lnTo>
                    <a:lnTo>
                      <a:pt x="18" y="41"/>
                    </a:lnTo>
                    <a:lnTo>
                      <a:pt x="15" y="45"/>
                    </a:lnTo>
                    <a:lnTo>
                      <a:pt x="15" y="49"/>
                    </a:lnTo>
                    <a:lnTo>
                      <a:pt x="15" y="52"/>
                    </a:lnTo>
                    <a:lnTo>
                      <a:pt x="15" y="60"/>
                    </a:lnTo>
                    <a:lnTo>
                      <a:pt x="15" y="63"/>
                    </a:lnTo>
                    <a:lnTo>
                      <a:pt x="18" y="67"/>
                    </a:lnTo>
                    <a:lnTo>
                      <a:pt x="26" y="67"/>
                    </a:lnTo>
                    <a:lnTo>
                      <a:pt x="30" y="63"/>
                    </a:lnTo>
                    <a:lnTo>
                      <a:pt x="41" y="60"/>
                    </a:lnTo>
                    <a:close/>
                  </a:path>
                </a:pathLst>
              </a:custGeom>
              <a:solidFill>
                <a:srgbClr val="000000"/>
              </a:solidFill>
              <a:ln w="0">
                <a:solidFill>
                  <a:srgbClr val="000000"/>
                </a:solidFill>
                <a:round/>
                <a:headEnd/>
                <a:tailEnd/>
              </a:ln>
            </p:spPr>
            <p:txBody>
              <a:bodyPr/>
              <a:lstStyle/>
              <a:p>
                <a:endParaRPr lang="en-US"/>
              </a:p>
            </p:txBody>
          </p:sp>
          <p:sp>
            <p:nvSpPr>
              <p:cNvPr id="33158" name="Freeform 89"/>
              <p:cNvSpPr>
                <a:spLocks/>
              </p:cNvSpPr>
              <p:nvPr/>
            </p:nvSpPr>
            <p:spPr bwMode="auto">
              <a:xfrm>
                <a:off x="2859" y="1531"/>
                <a:ext cx="63" cy="75"/>
              </a:xfrm>
              <a:custGeom>
                <a:avLst/>
                <a:gdLst>
                  <a:gd name="T0" fmla="*/ 63 w 63"/>
                  <a:gd name="T1" fmla="*/ 45 h 75"/>
                  <a:gd name="T2" fmla="*/ 59 w 63"/>
                  <a:gd name="T3" fmla="*/ 60 h 75"/>
                  <a:gd name="T4" fmla="*/ 52 w 63"/>
                  <a:gd name="T5" fmla="*/ 67 h 75"/>
                  <a:gd name="T6" fmla="*/ 41 w 63"/>
                  <a:gd name="T7" fmla="*/ 75 h 75"/>
                  <a:gd name="T8" fmla="*/ 33 w 63"/>
                  <a:gd name="T9" fmla="*/ 75 h 75"/>
                  <a:gd name="T10" fmla="*/ 22 w 63"/>
                  <a:gd name="T11" fmla="*/ 75 h 75"/>
                  <a:gd name="T12" fmla="*/ 11 w 63"/>
                  <a:gd name="T13" fmla="*/ 67 h 75"/>
                  <a:gd name="T14" fmla="*/ 7 w 63"/>
                  <a:gd name="T15" fmla="*/ 60 h 75"/>
                  <a:gd name="T16" fmla="*/ 3 w 63"/>
                  <a:gd name="T17" fmla="*/ 49 h 75"/>
                  <a:gd name="T18" fmla="*/ 0 w 63"/>
                  <a:gd name="T19" fmla="*/ 37 h 75"/>
                  <a:gd name="T20" fmla="*/ 3 w 63"/>
                  <a:gd name="T21" fmla="*/ 26 h 75"/>
                  <a:gd name="T22" fmla="*/ 7 w 63"/>
                  <a:gd name="T23" fmla="*/ 19 h 75"/>
                  <a:gd name="T24" fmla="*/ 11 w 63"/>
                  <a:gd name="T25" fmla="*/ 11 h 75"/>
                  <a:gd name="T26" fmla="*/ 22 w 63"/>
                  <a:gd name="T27" fmla="*/ 4 h 75"/>
                  <a:gd name="T28" fmla="*/ 37 w 63"/>
                  <a:gd name="T29" fmla="*/ 0 h 75"/>
                  <a:gd name="T30" fmla="*/ 45 w 63"/>
                  <a:gd name="T31" fmla="*/ 0 h 75"/>
                  <a:gd name="T32" fmla="*/ 52 w 63"/>
                  <a:gd name="T33" fmla="*/ 4 h 75"/>
                  <a:gd name="T34" fmla="*/ 59 w 63"/>
                  <a:gd name="T35" fmla="*/ 11 h 75"/>
                  <a:gd name="T36" fmla="*/ 59 w 63"/>
                  <a:gd name="T37" fmla="*/ 19 h 75"/>
                  <a:gd name="T38" fmla="*/ 59 w 63"/>
                  <a:gd name="T39" fmla="*/ 19 h 75"/>
                  <a:gd name="T40" fmla="*/ 59 w 63"/>
                  <a:gd name="T41" fmla="*/ 22 h 75"/>
                  <a:gd name="T42" fmla="*/ 56 w 63"/>
                  <a:gd name="T43" fmla="*/ 22 h 75"/>
                  <a:gd name="T44" fmla="*/ 52 w 63"/>
                  <a:gd name="T45" fmla="*/ 22 h 75"/>
                  <a:gd name="T46" fmla="*/ 48 w 63"/>
                  <a:gd name="T47" fmla="*/ 22 h 75"/>
                  <a:gd name="T48" fmla="*/ 48 w 63"/>
                  <a:gd name="T49" fmla="*/ 22 h 75"/>
                  <a:gd name="T50" fmla="*/ 45 w 63"/>
                  <a:gd name="T51" fmla="*/ 19 h 75"/>
                  <a:gd name="T52" fmla="*/ 45 w 63"/>
                  <a:gd name="T53" fmla="*/ 15 h 75"/>
                  <a:gd name="T54" fmla="*/ 45 w 63"/>
                  <a:gd name="T55" fmla="*/ 11 h 75"/>
                  <a:gd name="T56" fmla="*/ 41 w 63"/>
                  <a:gd name="T57" fmla="*/ 7 h 75"/>
                  <a:gd name="T58" fmla="*/ 37 w 63"/>
                  <a:gd name="T59" fmla="*/ 4 h 75"/>
                  <a:gd name="T60" fmla="*/ 33 w 63"/>
                  <a:gd name="T61" fmla="*/ 4 h 75"/>
                  <a:gd name="T62" fmla="*/ 26 w 63"/>
                  <a:gd name="T63" fmla="*/ 7 h 75"/>
                  <a:gd name="T64" fmla="*/ 22 w 63"/>
                  <a:gd name="T65" fmla="*/ 11 h 75"/>
                  <a:gd name="T66" fmla="*/ 18 w 63"/>
                  <a:gd name="T67" fmla="*/ 19 h 75"/>
                  <a:gd name="T68" fmla="*/ 15 w 63"/>
                  <a:gd name="T69" fmla="*/ 30 h 75"/>
                  <a:gd name="T70" fmla="*/ 18 w 63"/>
                  <a:gd name="T71" fmla="*/ 41 h 75"/>
                  <a:gd name="T72" fmla="*/ 22 w 63"/>
                  <a:gd name="T73" fmla="*/ 52 h 75"/>
                  <a:gd name="T74" fmla="*/ 30 w 63"/>
                  <a:gd name="T75" fmla="*/ 60 h 75"/>
                  <a:gd name="T76" fmla="*/ 37 w 63"/>
                  <a:gd name="T77" fmla="*/ 63 h 75"/>
                  <a:gd name="T78" fmla="*/ 45 w 63"/>
                  <a:gd name="T79" fmla="*/ 63 h 75"/>
                  <a:gd name="T80" fmla="*/ 52 w 63"/>
                  <a:gd name="T81" fmla="*/ 60 h 75"/>
                  <a:gd name="T82" fmla="*/ 56 w 63"/>
                  <a:gd name="T83" fmla="*/ 52 h 75"/>
                  <a:gd name="T84" fmla="*/ 59 w 63"/>
                  <a:gd name="T85" fmla="*/ 45 h 75"/>
                  <a:gd name="T86" fmla="*/ 63 w 63"/>
                  <a:gd name="T87" fmla="*/ 45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3"/>
                  <a:gd name="T133" fmla="*/ 0 h 75"/>
                  <a:gd name="T134" fmla="*/ 63 w 63"/>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3" h="75">
                    <a:moveTo>
                      <a:pt x="63" y="45"/>
                    </a:moveTo>
                    <a:lnTo>
                      <a:pt x="59" y="60"/>
                    </a:lnTo>
                    <a:lnTo>
                      <a:pt x="52" y="67"/>
                    </a:lnTo>
                    <a:lnTo>
                      <a:pt x="41" y="75"/>
                    </a:lnTo>
                    <a:lnTo>
                      <a:pt x="33" y="75"/>
                    </a:lnTo>
                    <a:lnTo>
                      <a:pt x="22" y="75"/>
                    </a:lnTo>
                    <a:lnTo>
                      <a:pt x="11" y="67"/>
                    </a:lnTo>
                    <a:lnTo>
                      <a:pt x="7" y="60"/>
                    </a:lnTo>
                    <a:lnTo>
                      <a:pt x="3" y="49"/>
                    </a:lnTo>
                    <a:lnTo>
                      <a:pt x="0" y="37"/>
                    </a:lnTo>
                    <a:lnTo>
                      <a:pt x="3" y="26"/>
                    </a:lnTo>
                    <a:lnTo>
                      <a:pt x="7" y="19"/>
                    </a:lnTo>
                    <a:lnTo>
                      <a:pt x="11" y="11"/>
                    </a:lnTo>
                    <a:lnTo>
                      <a:pt x="22" y="4"/>
                    </a:lnTo>
                    <a:lnTo>
                      <a:pt x="37" y="0"/>
                    </a:lnTo>
                    <a:lnTo>
                      <a:pt x="45" y="0"/>
                    </a:lnTo>
                    <a:lnTo>
                      <a:pt x="52" y="4"/>
                    </a:lnTo>
                    <a:lnTo>
                      <a:pt x="59" y="11"/>
                    </a:lnTo>
                    <a:lnTo>
                      <a:pt x="59" y="19"/>
                    </a:lnTo>
                    <a:lnTo>
                      <a:pt x="59" y="22"/>
                    </a:lnTo>
                    <a:lnTo>
                      <a:pt x="56" y="22"/>
                    </a:lnTo>
                    <a:lnTo>
                      <a:pt x="52" y="22"/>
                    </a:lnTo>
                    <a:lnTo>
                      <a:pt x="48" y="22"/>
                    </a:lnTo>
                    <a:lnTo>
                      <a:pt x="45" y="19"/>
                    </a:lnTo>
                    <a:lnTo>
                      <a:pt x="45" y="15"/>
                    </a:lnTo>
                    <a:lnTo>
                      <a:pt x="45" y="11"/>
                    </a:lnTo>
                    <a:lnTo>
                      <a:pt x="41" y="7"/>
                    </a:lnTo>
                    <a:lnTo>
                      <a:pt x="37" y="4"/>
                    </a:lnTo>
                    <a:lnTo>
                      <a:pt x="33" y="4"/>
                    </a:lnTo>
                    <a:lnTo>
                      <a:pt x="26" y="7"/>
                    </a:lnTo>
                    <a:lnTo>
                      <a:pt x="22" y="11"/>
                    </a:lnTo>
                    <a:lnTo>
                      <a:pt x="18" y="19"/>
                    </a:lnTo>
                    <a:lnTo>
                      <a:pt x="15" y="30"/>
                    </a:lnTo>
                    <a:lnTo>
                      <a:pt x="18" y="41"/>
                    </a:lnTo>
                    <a:lnTo>
                      <a:pt x="22" y="52"/>
                    </a:lnTo>
                    <a:lnTo>
                      <a:pt x="30" y="60"/>
                    </a:lnTo>
                    <a:lnTo>
                      <a:pt x="37" y="63"/>
                    </a:lnTo>
                    <a:lnTo>
                      <a:pt x="45" y="63"/>
                    </a:lnTo>
                    <a:lnTo>
                      <a:pt x="52" y="60"/>
                    </a:lnTo>
                    <a:lnTo>
                      <a:pt x="56" y="52"/>
                    </a:lnTo>
                    <a:lnTo>
                      <a:pt x="59" y="45"/>
                    </a:lnTo>
                    <a:lnTo>
                      <a:pt x="63" y="45"/>
                    </a:lnTo>
                    <a:close/>
                  </a:path>
                </a:pathLst>
              </a:custGeom>
              <a:solidFill>
                <a:srgbClr val="000000"/>
              </a:solidFill>
              <a:ln w="0">
                <a:solidFill>
                  <a:srgbClr val="000000"/>
                </a:solidFill>
                <a:round/>
                <a:headEnd/>
                <a:tailEnd/>
              </a:ln>
            </p:spPr>
            <p:txBody>
              <a:bodyPr/>
              <a:lstStyle/>
              <a:p>
                <a:endParaRPr lang="en-US"/>
              </a:p>
            </p:txBody>
          </p:sp>
          <p:sp>
            <p:nvSpPr>
              <p:cNvPr id="33159" name="Freeform 90"/>
              <p:cNvSpPr>
                <a:spLocks/>
              </p:cNvSpPr>
              <p:nvPr/>
            </p:nvSpPr>
            <p:spPr bwMode="auto">
              <a:xfrm>
                <a:off x="2930" y="1490"/>
                <a:ext cx="78" cy="116"/>
              </a:xfrm>
              <a:custGeom>
                <a:avLst/>
                <a:gdLst>
                  <a:gd name="T0" fmla="*/ 26 w 78"/>
                  <a:gd name="T1" fmla="*/ 56 h 116"/>
                  <a:gd name="T2" fmla="*/ 37 w 78"/>
                  <a:gd name="T3" fmla="*/ 45 h 116"/>
                  <a:gd name="T4" fmla="*/ 48 w 78"/>
                  <a:gd name="T5" fmla="*/ 41 h 116"/>
                  <a:gd name="T6" fmla="*/ 59 w 78"/>
                  <a:gd name="T7" fmla="*/ 45 h 116"/>
                  <a:gd name="T8" fmla="*/ 67 w 78"/>
                  <a:gd name="T9" fmla="*/ 56 h 116"/>
                  <a:gd name="T10" fmla="*/ 67 w 78"/>
                  <a:gd name="T11" fmla="*/ 75 h 116"/>
                  <a:gd name="T12" fmla="*/ 71 w 78"/>
                  <a:gd name="T13" fmla="*/ 104 h 116"/>
                  <a:gd name="T14" fmla="*/ 71 w 78"/>
                  <a:gd name="T15" fmla="*/ 112 h 116"/>
                  <a:gd name="T16" fmla="*/ 74 w 78"/>
                  <a:gd name="T17" fmla="*/ 112 h 116"/>
                  <a:gd name="T18" fmla="*/ 78 w 78"/>
                  <a:gd name="T19" fmla="*/ 116 h 116"/>
                  <a:gd name="T20" fmla="*/ 44 w 78"/>
                  <a:gd name="T21" fmla="*/ 116 h 116"/>
                  <a:gd name="T22" fmla="*/ 48 w 78"/>
                  <a:gd name="T23" fmla="*/ 112 h 116"/>
                  <a:gd name="T24" fmla="*/ 52 w 78"/>
                  <a:gd name="T25" fmla="*/ 112 h 116"/>
                  <a:gd name="T26" fmla="*/ 56 w 78"/>
                  <a:gd name="T27" fmla="*/ 104 h 116"/>
                  <a:gd name="T28" fmla="*/ 56 w 78"/>
                  <a:gd name="T29" fmla="*/ 75 h 116"/>
                  <a:gd name="T30" fmla="*/ 52 w 78"/>
                  <a:gd name="T31" fmla="*/ 60 h 116"/>
                  <a:gd name="T32" fmla="*/ 48 w 78"/>
                  <a:gd name="T33" fmla="*/ 52 h 116"/>
                  <a:gd name="T34" fmla="*/ 44 w 78"/>
                  <a:gd name="T35" fmla="*/ 52 h 116"/>
                  <a:gd name="T36" fmla="*/ 33 w 78"/>
                  <a:gd name="T37" fmla="*/ 52 h 116"/>
                  <a:gd name="T38" fmla="*/ 26 w 78"/>
                  <a:gd name="T39" fmla="*/ 60 h 116"/>
                  <a:gd name="T40" fmla="*/ 26 w 78"/>
                  <a:gd name="T41" fmla="*/ 104 h 116"/>
                  <a:gd name="T42" fmla="*/ 26 w 78"/>
                  <a:gd name="T43" fmla="*/ 112 h 116"/>
                  <a:gd name="T44" fmla="*/ 30 w 78"/>
                  <a:gd name="T45" fmla="*/ 112 h 116"/>
                  <a:gd name="T46" fmla="*/ 33 w 78"/>
                  <a:gd name="T47" fmla="*/ 116 h 116"/>
                  <a:gd name="T48" fmla="*/ 0 w 78"/>
                  <a:gd name="T49" fmla="*/ 116 h 116"/>
                  <a:gd name="T50" fmla="*/ 7 w 78"/>
                  <a:gd name="T51" fmla="*/ 112 h 116"/>
                  <a:gd name="T52" fmla="*/ 11 w 78"/>
                  <a:gd name="T53" fmla="*/ 108 h 116"/>
                  <a:gd name="T54" fmla="*/ 11 w 78"/>
                  <a:gd name="T55" fmla="*/ 97 h 116"/>
                  <a:gd name="T56" fmla="*/ 11 w 78"/>
                  <a:gd name="T57" fmla="*/ 22 h 116"/>
                  <a:gd name="T58" fmla="*/ 11 w 78"/>
                  <a:gd name="T59" fmla="*/ 15 h 116"/>
                  <a:gd name="T60" fmla="*/ 7 w 78"/>
                  <a:gd name="T61" fmla="*/ 11 h 116"/>
                  <a:gd name="T62" fmla="*/ 3 w 78"/>
                  <a:gd name="T63" fmla="*/ 11 h 116"/>
                  <a:gd name="T64" fmla="*/ 0 w 78"/>
                  <a:gd name="T65" fmla="*/ 11 h 116"/>
                  <a:gd name="T66" fmla="*/ 26 w 78"/>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6"/>
                  <a:gd name="T104" fmla="*/ 78 w 7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6">
                    <a:moveTo>
                      <a:pt x="26" y="0"/>
                    </a:moveTo>
                    <a:lnTo>
                      <a:pt x="26" y="56"/>
                    </a:lnTo>
                    <a:lnTo>
                      <a:pt x="33" y="48"/>
                    </a:lnTo>
                    <a:lnTo>
                      <a:pt x="37" y="45"/>
                    </a:lnTo>
                    <a:lnTo>
                      <a:pt x="44" y="41"/>
                    </a:lnTo>
                    <a:lnTo>
                      <a:pt x="48" y="41"/>
                    </a:lnTo>
                    <a:lnTo>
                      <a:pt x="56" y="41"/>
                    </a:lnTo>
                    <a:lnTo>
                      <a:pt x="59" y="45"/>
                    </a:lnTo>
                    <a:lnTo>
                      <a:pt x="63" y="48"/>
                    </a:lnTo>
                    <a:lnTo>
                      <a:pt x="67" y="56"/>
                    </a:lnTo>
                    <a:lnTo>
                      <a:pt x="67" y="63"/>
                    </a:lnTo>
                    <a:lnTo>
                      <a:pt x="67" y="75"/>
                    </a:lnTo>
                    <a:lnTo>
                      <a:pt x="67" y="97"/>
                    </a:lnTo>
                    <a:lnTo>
                      <a:pt x="71" y="104"/>
                    </a:lnTo>
                    <a:lnTo>
                      <a:pt x="71" y="108"/>
                    </a:lnTo>
                    <a:lnTo>
                      <a:pt x="71" y="112"/>
                    </a:lnTo>
                    <a:lnTo>
                      <a:pt x="74" y="112"/>
                    </a:lnTo>
                    <a:lnTo>
                      <a:pt x="78" y="116"/>
                    </a:lnTo>
                    <a:lnTo>
                      <a:pt x="44" y="116"/>
                    </a:lnTo>
                    <a:lnTo>
                      <a:pt x="48" y="112"/>
                    </a:lnTo>
                    <a:lnTo>
                      <a:pt x="52" y="112"/>
                    </a:lnTo>
                    <a:lnTo>
                      <a:pt x="56" y="108"/>
                    </a:lnTo>
                    <a:lnTo>
                      <a:pt x="56" y="104"/>
                    </a:lnTo>
                    <a:lnTo>
                      <a:pt x="56" y="97"/>
                    </a:lnTo>
                    <a:lnTo>
                      <a:pt x="56" y="75"/>
                    </a:lnTo>
                    <a:lnTo>
                      <a:pt x="56" y="63"/>
                    </a:lnTo>
                    <a:lnTo>
                      <a:pt x="52" y="60"/>
                    </a:lnTo>
                    <a:lnTo>
                      <a:pt x="52" y="56"/>
                    </a:lnTo>
                    <a:lnTo>
                      <a:pt x="48" y="52"/>
                    </a:lnTo>
                    <a:lnTo>
                      <a:pt x="44" y="52"/>
                    </a:lnTo>
                    <a:lnTo>
                      <a:pt x="37" y="52"/>
                    </a:lnTo>
                    <a:lnTo>
                      <a:pt x="33" y="52"/>
                    </a:lnTo>
                    <a:lnTo>
                      <a:pt x="30" y="56"/>
                    </a:lnTo>
                    <a:lnTo>
                      <a:pt x="26" y="60"/>
                    </a:lnTo>
                    <a:lnTo>
                      <a:pt x="26" y="97"/>
                    </a:lnTo>
                    <a:lnTo>
                      <a:pt x="26" y="104"/>
                    </a:lnTo>
                    <a:lnTo>
                      <a:pt x="26" y="108"/>
                    </a:lnTo>
                    <a:lnTo>
                      <a:pt x="26" y="112"/>
                    </a:lnTo>
                    <a:lnTo>
                      <a:pt x="30" y="112"/>
                    </a:lnTo>
                    <a:lnTo>
                      <a:pt x="33" y="116"/>
                    </a:lnTo>
                    <a:lnTo>
                      <a:pt x="0" y="116"/>
                    </a:lnTo>
                    <a:lnTo>
                      <a:pt x="3" y="112"/>
                    </a:lnTo>
                    <a:lnTo>
                      <a:pt x="7" y="112"/>
                    </a:lnTo>
                    <a:lnTo>
                      <a:pt x="11" y="108"/>
                    </a:lnTo>
                    <a:lnTo>
                      <a:pt x="11" y="104"/>
                    </a:lnTo>
                    <a:lnTo>
                      <a:pt x="11" y="97"/>
                    </a:lnTo>
                    <a:lnTo>
                      <a:pt x="11" y="34"/>
                    </a:lnTo>
                    <a:lnTo>
                      <a:pt x="11" y="22"/>
                    </a:lnTo>
                    <a:lnTo>
                      <a:pt x="11" y="15"/>
                    </a:lnTo>
                    <a:lnTo>
                      <a:pt x="7" y="11"/>
                    </a:lnTo>
                    <a:lnTo>
                      <a:pt x="3" y="11"/>
                    </a:lnTo>
                    <a:lnTo>
                      <a:pt x="0" y="11"/>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160" name="Freeform 91"/>
              <p:cNvSpPr>
                <a:spLocks noEditPoints="1"/>
              </p:cNvSpPr>
              <p:nvPr/>
            </p:nvSpPr>
            <p:spPr bwMode="auto">
              <a:xfrm>
                <a:off x="3016" y="1531"/>
                <a:ext cx="59" cy="75"/>
              </a:xfrm>
              <a:custGeom>
                <a:avLst/>
                <a:gdLst>
                  <a:gd name="T0" fmla="*/ 11 w 59"/>
                  <a:gd name="T1" fmla="*/ 30 h 75"/>
                  <a:gd name="T2" fmla="*/ 14 w 59"/>
                  <a:gd name="T3" fmla="*/ 45 h 75"/>
                  <a:gd name="T4" fmla="*/ 18 w 59"/>
                  <a:gd name="T5" fmla="*/ 52 h 75"/>
                  <a:gd name="T6" fmla="*/ 29 w 59"/>
                  <a:gd name="T7" fmla="*/ 60 h 75"/>
                  <a:gd name="T8" fmla="*/ 37 w 59"/>
                  <a:gd name="T9" fmla="*/ 63 h 75"/>
                  <a:gd name="T10" fmla="*/ 44 w 59"/>
                  <a:gd name="T11" fmla="*/ 63 h 75"/>
                  <a:gd name="T12" fmla="*/ 52 w 59"/>
                  <a:gd name="T13" fmla="*/ 60 h 75"/>
                  <a:gd name="T14" fmla="*/ 56 w 59"/>
                  <a:gd name="T15" fmla="*/ 56 h 75"/>
                  <a:gd name="T16" fmla="*/ 59 w 59"/>
                  <a:gd name="T17" fmla="*/ 45 h 75"/>
                  <a:gd name="T18" fmla="*/ 59 w 59"/>
                  <a:gd name="T19" fmla="*/ 49 h 75"/>
                  <a:gd name="T20" fmla="*/ 59 w 59"/>
                  <a:gd name="T21" fmla="*/ 60 h 75"/>
                  <a:gd name="T22" fmla="*/ 52 w 59"/>
                  <a:gd name="T23" fmla="*/ 67 h 75"/>
                  <a:gd name="T24" fmla="*/ 41 w 59"/>
                  <a:gd name="T25" fmla="*/ 75 h 75"/>
                  <a:gd name="T26" fmla="*/ 29 w 59"/>
                  <a:gd name="T27" fmla="*/ 75 h 75"/>
                  <a:gd name="T28" fmla="*/ 18 w 59"/>
                  <a:gd name="T29" fmla="*/ 75 h 75"/>
                  <a:gd name="T30" fmla="*/ 11 w 59"/>
                  <a:gd name="T31" fmla="*/ 67 h 75"/>
                  <a:gd name="T32" fmla="*/ 3 w 59"/>
                  <a:gd name="T33" fmla="*/ 60 h 75"/>
                  <a:gd name="T34" fmla="*/ 0 w 59"/>
                  <a:gd name="T35" fmla="*/ 49 h 75"/>
                  <a:gd name="T36" fmla="*/ 0 w 59"/>
                  <a:gd name="T37" fmla="*/ 37 h 75"/>
                  <a:gd name="T38" fmla="*/ 0 w 59"/>
                  <a:gd name="T39" fmla="*/ 26 h 75"/>
                  <a:gd name="T40" fmla="*/ 3 w 59"/>
                  <a:gd name="T41" fmla="*/ 19 h 75"/>
                  <a:gd name="T42" fmla="*/ 11 w 59"/>
                  <a:gd name="T43" fmla="*/ 11 h 75"/>
                  <a:gd name="T44" fmla="*/ 14 w 59"/>
                  <a:gd name="T45" fmla="*/ 4 h 75"/>
                  <a:gd name="T46" fmla="*/ 26 w 59"/>
                  <a:gd name="T47" fmla="*/ 0 h 75"/>
                  <a:gd name="T48" fmla="*/ 33 w 59"/>
                  <a:gd name="T49" fmla="*/ 0 h 75"/>
                  <a:gd name="T50" fmla="*/ 44 w 59"/>
                  <a:gd name="T51" fmla="*/ 0 h 75"/>
                  <a:gd name="T52" fmla="*/ 52 w 59"/>
                  <a:gd name="T53" fmla="*/ 7 h 75"/>
                  <a:gd name="T54" fmla="*/ 59 w 59"/>
                  <a:gd name="T55" fmla="*/ 19 h 75"/>
                  <a:gd name="T56" fmla="*/ 59 w 59"/>
                  <a:gd name="T57" fmla="*/ 30 h 75"/>
                  <a:gd name="T58" fmla="*/ 11 w 59"/>
                  <a:gd name="T59" fmla="*/ 30 h 75"/>
                  <a:gd name="T60" fmla="*/ 11 w 59"/>
                  <a:gd name="T61" fmla="*/ 22 h 75"/>
                  <a:gd name="T62" fmla="*/ 44 w 59"/>
                  <a:gd name="T63" fmla="*/ 22 h 75"/>
                  <a:gd name="T64" fmla="*/ 44 w 59"/>
                  <a:gd name="T65" fmla="*/ 19 h 75"/>
                  <a:gd name="T66" fmla="*/ 41 w 59"/>
                  <a:gd name="T67" fmla="*/ 15 h 75"/>
                  <a:gd name="T68" fmla="*/ 41 w 59"/>
                  <a:gd name="T69" fmla="*/ 11 h 75"/>
                  <a:gd name="T70" fmla="*/ 37 w 59"/>
                  <a:gd name="T71" fmla="*/ 7 h 75"/>
                  <a:gd name="T72" fmla="*/ 33 w 59"/>
                  <a:gd name="T73" fmla="*/ 4 h 75"/>
                  <a:gd name="T74" fmla="*/ 29 w 59"/>
                  <a:gd name="T75" fmla="*/ 4 h 75"/>
                  <a:gd name="T76" fmla="*/ 22 w 59"/>
                  <a:gd name="T77" fmla="*/ 7 h 75"/>
                  <a:gd name="T78" fmla="*/ 18 w 59"/>
                  <a:gd name="T79" fmla="*/ 11 h 75"/>
                  <a:gd name="T80" fmla="*/ 14 w 59"/>
                  <a:gd name="T81" fmla="*/ 15 h 75"/>
                  <a:gd name="T82" fmla="*/ 11 w 59"/>
                  <a:gd name="T83" fmla="*/ 22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
                  <a:gd name="T127" fmla="*/ 0 h 75"/>
                  <a:gd name="T128" fmla="*/ 59 w 59"/>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 h="75">
                    <a:moveTo>
                      <a:pt x="11" y="30"/>
                    </a:moveTo>
                    <a:lnTo>
                      <a:pt x="14" y="45"/>
                    </a:lnTo>
                    <a:lnTo>
                      <a:pt x="18" y="52"/>
                    </a:lnTo>
                    <a:lnTo>
                      <a:pt x="29" y="60"/>
                    </a:lnTo>
                    <a:lnTo>
                      <a:pt x="37" y="63"/>
                    </a:lnTo>
                    <a:lnTo>
                      <a:pt x="44" y="63"/>
                    </a:lnTo>
                    <a:lnTo>
                      <a:pt x="52" y="60"/>
                    </a:lnTo>
                    <a:lnTo>
                      <a:pt x="56" y="56"/>
                    </a:lnTo>
                    <a:lnTo>
                      <a:pt x="59" y="45"/>
                    </a:lnTo>
                    <a:lnTo>
                      <a:pt x="59" y="49"/>
                    </a:lnTo>
                    <a:lnTo>
                      <a:pt x="59" y="60"/>
                    </a:lnTo>
                    <a:lnTo>
                      <a:pt x="52" y="67"/>
                    </a:lnTo>
                    <a:lnTo>
                      <a:pt x="41" y="75"/>
                    </a:lnTo>
                    <a:lnTo>
                      <a:pt x="29" y="75"/>
                    </a:lnTo>
                    <a:lnTo>
                      <a:pt x="18" y="75"/>
                    </a:lnTo>
                    <a:lnTo>
                      <a:pt x="11" y="67"/>
                    </a:lnTo>
                    <a:lnTo>
                      <a:pt x="3" y="60"/>
                    </a:lnTo>
                    <a:lnTo>
                      <a:pt x="0" y="49"/>
                    </a:lnTo>
                    <a:lnTo>
                      <a:pt x="0" y="37"/>
                    </a:lnTo>
                    <a:lnTo>
                      <a:pt x="0" y="26"/>
                    </a:lnTo>
                    <a:lnTo>
                      <a:pt x="3" y="19"/>
                    </a:lnTo>
                    <a:lnTo>
                      <a:pt x="11" y="11"/>
                    </a:lnTo>
                    <a:lnTo>
                      <a:pt x="14" y="4"/>
                    </a:lnTo>
                    <a:lnTo>
                      <a:pt x="26" y="0"/>
                    </a:lnTo>
                    <a:lnTo>
                      <a:pt x="33" y="0"/>
                    </a:lnTo>
                    <a:lnTo>
                      <a:pt x="44" y="0"/>
                    </a:lnTo>
                    <a:lnTo>
                      <a:pt x="52" y="7"/>
                    </a:lnTo>
                    <a:lnTo>
                      <a:pt x="59" y="19"/>
                    </a:lnTo>
                    <a:lnTo>
                      <a:pt x="59" y="30"/>
                    </a:lnTo>
                    <a:lnTo>
                      <a:pt x="11" y="30"/>
                    </a:lnTo>
                    <a:close/>
                    <a:moveTo>
                      <a:pt x="11" y="22"/>
                    </a:moveTo>
                    <a:lnTo>
                      <a:pt x="44" y="22"/>
                    </a:lnTo>
                    <a:lnTo>
                      <a:pt x="44" y="19"/>
                    </a:lnTo>
                    <a:lnTo>
                      <a:pt x="41" y="15"/>
                    </a:lnTo>
                    <a:lnTo>
                      <a:pt x="41" y="11"/>
                    </a:lnTo>
                    <a:lnTo>
                      <a:pt x="37" y="7"/>
                    </a:lnTo>
                    <a:lnTo>
                      <a:pt x="33" y="4"/>
                    </a:lnTo>
                    <a:lnTo>
                      <a:pt x="29" y="4"/>
                    </a:lnTo>
                    <a:lnTo>
                      <a:pt x="22" y="7"/>
                    </a:lnTo>
                    <a:lnTo>
                      <a:pt x="18" y="11"/>
                    </a:lnTo>
                    <a:lnTo>
                      <a:pt x="14" y="15"/>
                    </a:lnTo>
                    <a:lnTo>
                      <a:pt x="11" y="22"/>
                    </a:lnTo>
                    <a:close/>
                  </a:path>
                </a:pathLst>
              </a:custGeom>
              <a:solidFill>
                <a:srgbClr val="000000"/>
              </a:solidFill>
              <a:ln w="0">
                <a:solidFill>
                  <a:srgbClr val="000000"/>
                </a:solidFill>
                <a:round/>
                <a:headEnd/>
                <a:tailEnd/>
              </a:ln>
            </p:spPr>
            <p:txBody>
              <a:bodyPr/>
              <a:lstStyle/>
              <a:p>
                <a:endParaRPr lang="en-US"/>
              </a:p>
            </p:txBody>
          </p:sp>
          <p:sp>
            <p:nvSpPr>
              <p:cNvPr id="33161" name="Freeform 92"/>
              <p:cNvSpPr>
                <a:spLocks/>
              </p:cNvSpPr>
              <p:nvPr/>
            </p:nvSpPr>
            <p:spPr bwMode="auto">
              <a:xfrm>
                <a:off x="3094" y="1587"/>
                <a:ext cx="19" cy="19"/>
              </a:xfrm>
              <a:custGeom>
                <a:avLst/>
                <a:gdLst>
                  <a:gd name="T0" fmla="*/ 11 w 19"/>
                  <a:gd name="T1" fmla="*/ 0 h 19"/>
                  <a:gd name="T2" fmla="*/ 15 w 19"/>
                  <a:gd name="T3" fmla="*/ 4 h 19"/>
                  <a:gd name="T4" fmla="*/ 19 w 19"/>
                  <a:gd name="T5" fmla="*/ 4 h 19"/>
                  <a:gd name="T6" fmla="*/ 19 w 19"/>
                  <a:gd name="T7" fmla="*/ 7 h 19"/>
                  <a:gd name="T8" fmla="*/ 19 w 19"/>
                  <a:gd name="T9" fmla="*/ 11 h 19"/>
                  <a:gd name="T10" fmla="*/ 19 w 19"/>
                  <a:gd name="T11" fmla="*/ 15 h 19"/>
                  <a:gd name="T12" fmla="*/ 19 w 19"/>
                  <a:gd name="T13" fmla="*/ 19 h 19"/>
                  <a:gd name="T14" fmla="*/ 15 w 19"/>
                  <a:gd name="T15" fmla="*/ 19 h 19"/>
                  <a:gd name="T16" fmla="*/ 11 w 19"/>
                  <a:gd name="T17" fmla="*/ 19 h 19"/>
                  <a:gd name="T18" fmla="*/ 7 w 19"/>
                  <a:gd name="T19" fmla="*/ 19 h 19"/>
                  <a:gd name="T20" fmla="*/ 4 w 19"/>
                  <a:gd name="T21" fmla="*/ 19 h 19"/>
                  <a:gd name="T22" fmla="*/ 4 w 19"/>
                  <a:gd name="T23" fmla="*/ 15 h 19"/>
                  <a:gd name="T24" fmla="*/ 0 w 19"/>
                  <a:gd name="T25" fmla="*/ 11 h 19"/>
                  <a:gd name="T26" fmla="*/ 4 w 19"/>
                  <a:gd name="T27" fmla="*/ 7 h 19"/>
                  <a:gd name="T28" fmla="*/ 4 w 19"/>
                  <a:gd name="T29" fmla="*/ 4 h 19"/>
                  <a:gd name="T30" fmla="*/ 7 w 19"/>
                  <a:gd name="T31" fmla="*/ 4 h 19"/>
                  <a:gd name="T32" fmla="*/ 11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11" y="0"/>
                    </a:moveTo>
                    <a:lnTo>
                      <a:pt x="15" y="4"/>
                    </a:lnTo>
                    <a:lnTo>
                      <a:pt x="19" y="4"/>
                    </a:lnTo>
                    <a:lnTo>
                      <a:pt x="19" y="7"/>
                    </a:lnTo>
                    <a:lnTo>
                      <a:pt x="19" y="11"/>
                    </a:lnTo>
                    <a:lnTo>
                      <a:pt x="19" y="15"/>
                    </a:lnTo>
                    <a:lnTo>
                      <a:pt x="19" y="19"/>
                    </a:lnTo>
                    <a:lnTo>
                      <a:pt x="15" y="19"/>
                    </a:lnTo>
                    <a:lnTo>
                      <a:pt x="11" y="19"/>
                    </a:lnTo>
                    <a:lnTo>
                      <a:pt x="7" y="19"/>
                    </a:lnTo>
                    <a:lnTo>
                      <a:pt x="4" y="19"/>
                    </a:lnTo>
                    <a:lnTo>
                      <a:pt x="4" y="15"/>
                    </a:lnTo>
                    <a:lnTo>
                      <a:pt x="0" y="11"/>
                    </a:lnTo>
                    <a:lnTo>
                      <a:pt x="4" y="7"/>
                    </a:lnTo>
                    <a:lnTo>
                      <a:pt x="4" y="4"/>
                    </a:lnTo>
                    <a:lnTo>
                      <a:pt x="7" y="4"/>
                    </a:lnTo>
                    <a:lnTo>
                      <a:pt x="11" y="0"/>
                    </a:lnTo>
                    <a:close/>
                  </a:path>
                </a:pathLst>
              </a:custGeom>
              <a:solidFill>
                <a:srgbClr val="000000"/>
              </a:solidFill>
              <a:ln w="0">
                <a:solidFill>
                  <a:srgbClr val="000000"/>
                </a:solidFill>
                <a:round/>
                <a:headEnd/>
                <a:tailEnd/>
              </a:ln>
            </p:spPr>
            <p:txBody>
              <a:bodyPr/>
              <a:lstStyle/>
              <a:p>
                <a:endParaRPr lang="en-US"/>
              </a:p>
            </p:txBody>
          </p:sp>
          <p:sp>
            <p:nvSpPr>
              <p:cNvPr id="33162" name="Rectangle 93"/>
              <p:cNvSpPr>
                <a:spLocks noChangeArrowheads="1"/>
              </p:cNvSpPr>
              <p:nvPr/>
            </p:nvSpPr>
            <p:spPr bwMode="auto">
              <a:xfrm>
                <a:off x="5535" y="1468"/>
                <a:ext cx="8" cy="201"/>
              </a:xfrm>
              <a:prstGeom prst="rect">
                <a:avLst/>
              </a:prstGeom>
              <a:solidFill>
                <a:srgbClr val="000000"/>
              </a:solidFill>
              <a:ln w="0">
                <a:solidFill>
                  <a:srgbClr val="000000"/>
                </a:solidFill>
                <a:miter lim="800000"/>
                <a:headEnd/>
                <a:tailEnd/>
              </a:ln>
            </p:spPr>
            <p:txBody>
              <a:bodyPr/>
              <a:lstStyle/>
              <a:p>
                <a:endParaRPr lang="en-US"/>
              </a:p>
            </p:txBody>
          </p:sp>
          <p:sp>
            <p:nvSpPr>
              <p:cNvPr id="33163" name="Rectangle 94"/>
              <p:cNvSpPr>
                <a:spLocks noChangeArrowheads="1"/>
              </p:cNvSpPr>
              <p:nvPr/>
            </p:nvSpPr>
            <p:spPr bwMode="auto">
              <a:xfrm>
                <a:off x="593" y="1662"/>
                <a:ext cx="7" cy="201"/>
              </a:xfrm>
              <a:prstGeom prst="rect">
                <a:avLst/>
              </a:prstGeom>
              <a:solidFill>
                <a:srgbClr val="000000"/>
              </a:solidFill>
              <a:ln w="0">
                <a:solidFill>
                  <a:srgbClr val="000000"/>
                </a:solidFill>
                <a:miter lim="800000"/>
                <a:headEnd/>
                <a:tailEnd/>
              </a:ln>
            </p:spPr>
            <p:txBody>
              <a:bodyPr/>
              <a:lstStyle/>
              <a:p>
                <a:endParaRPr lang="en-US"/>
              </a:p>
            </p:txBody>
          </p:sp>
          <p:sp>
            <p:nvSpPr>
              <p:cNvPr id="33164" name="Freeform 95"/>
              <p:cNvSpPr>
                <a:spLocks/>
              </p:cNvSpPr>
              <p:nvPr/>
            </p:nvSpPr>
            <p:spPr bwMode="auto">
              <a:xfrm>
                <a:off x="649" y="1718"/>
                <a:ext cx="63" cy="89"/>
              </a:xfrm>
              <a:custGeom>
                <a:avLst/>
                <a:gdLst>
                  <a:gd name="T0" fmla="*/ 22 w 63"/>
                  <a:gd name="T1" fmla="*/ 7 h 89"/>
                  <a:gd name="T2" fmla="*/ 22 w 63"/>
                  <a:gd name="T3" fmla="*/ 41 h 89"/>
                  <a:gd name="T4" fmla="*/ 37 w 63"/>
                  <a:gd name="T5" fmla="*/ 41 h 89"/>
                  <a:gd name="T6" fmla="*/ 45 w 63"/>
                  <a:gd name="T7" fmla="*/ 41 h 89"/>
                  <a:gd name="T8" fmla="*/ 48 w 63"/>
                  <a:gd name="T9" fmla="*/ 41 h 89"/>
                  <a:gd name="T10" fmla="*/ 48 w 63"/>
                  <a:gd name="T11" fmla="*/ 37 h 89"/>
                  <a:gd name="T12" fmla="*/ 52 w 63"/>
                  <a:gd name="T13" fmla="*/ 30 h 89"/>
                  <a:gd name="T14" fmla="*/ 52 w 63"/>
                  <a:gd name="T15" fmla="*/ 30 h 89"/>
                  <a:gd name="T16" fmla="*/ 52 w 63"/>
                  <a:gd name="T17" fmla="*/ 59 h 89"/>
                  <a:gd name="T18" fmla="*/ 52 w 63"/>
                  <a:gd name="T19" fmla="*/ 59 h 89"/>
                  <a:gd name="T20" fmla="*/ 52 w 63"/>
                  <a:gd name="T21" fmla="*/ 56 h 89"/>
                  <a:gd name="T22" fmla="*/ 48 w 63"/>
                  <a:gd name="T23" fmla="*/ 52 h 89"/>
                  <a:gd name="T24" fmla="*/ 48 w 63"/>
                  <a:gd name="T25" fmla="*/ 48 h 89"/>
                  <a:gd name="T26" fmla="*/ 45 w 63"/>
                  <a:gd name="T27" fmla="*/ 48 h 89"/>
                  <a:gd name="T28" fmla="*/ 41 w 63"/>
                  <a:gd name="T29" fmla="*/ 48 h 89"/>
                  <a:gd name="T30" fmla="*/ 37 w 63"/>
                  <a:gd name="T31" fmla="*/ 44 h 89"/>
                  <a:gd name="T32" fmla="*/ 22 w 63"/>
                  <a:gd name="T33" fmla="*/ 44 h 89"/>
                  <a:gd name="T34" fmla="*/ 22 w 63"/>
                  <a:gd name="T35" fmla="*/ 74 h 89"/>
                  <a:gd name="T36" fmla="*/ 26 w 63"/>
                  <a:gd name="T37" fmla="*/ 78 h 89"/>
                  <a:gd name="T38" fmla="*/ 26 w 63"/>
                  <a:gd name="T39" fmla="*/ 82 h 89"/>
                  <a:gd name="T40" fmla="*/ 26 w 63"/>
                  <a:gd name="T41" fmla="*/ 85 h 89"/>
                  <a:gd name="T42" fmla="*/ 26 w 63"/>
                  <a:gd name="T43" fmla="*/ 85 h 89"/>
                  <a:gd name="T44" fmla="*/ 30 w 63"/>
                  <a:gd name="T45" fmla="*/ 85 h 89"/>
                  <a:gd name="T46" fmla="*/ 34 w 63"/>
                  <a:gd name="T47" fmla="*/ 85 h 89"/>
                  <a:gd name="T48" fmla="*/ 37 w 63"/>
                  <a:gd name="T49" fmla="*/ 85 h 89"/>
                  <a:gd name="T50" fmla="*/ 37 w 63"/>
                  <a:gd name="T51" fmla="*/ 89 h 89"/>
                  <a:gd name="T52" fmla="*/ 0 w 63"/>
                  <a:gd name="T53" fmla="*/ 89 h 89"/>
                  <a:gd name="T54" fmla="*/ 0 w 63"/>
                  <a:gd name="T55" fmla="*/ 85 h 89"/>
                  <a:gd name="T56" fmla="*/ 4 w 63"/>
                  <a:gd name="T57" fmla="*/ 85 h 89"/>
                  <a:gd name="T58" fmla="*/ 7 w 63"/>
                  <a:gd name="T59" fmla="*/ 85 h 89"/>
                  <a:gd name="T60" fmla="*/ 11 w 63"/>
                  <a:gd name="T61" fmla="*/ 85 h 89"/>
                  <a:gd name="T62" fmla="*/ 11 w 63"/>
                  <a:gd name="T63" fmla="*/ 82 h 89"/>
                  <a:gd name="T64" fmla="*/ 11 w 63"/>
                  <a:gd name="T65" fmla="*/ 74 h 89"/>
                  <a:gd name="T66" fmla="*/ 11 w 63"/>
                  <a:gd name="T67" fmla="*/ 15 h 89"/>
                  <a:gd name="T68" fmla="*/ 11 w 63"/>
                  <a:gd name="T69" fmla="*/ 11 h 89"/>
                  <a:gd name="T70" fmla="*/ 11 w 63"/>
                  <a:gd name="T71" fmla="*/ 7 h 89"/>
                  <a:gd name="T72" fmla="*/ 11 w 63"/>
                  <a:gd name="T73" fmla="*/ 7 h 89"/>
                  <a:gd name="T74" fmla="*/ 7 w 63"/>
                  <a:gd name="T75" fmla="*/ 3 h 89"/>
                  <a:gd name="T76" fmla="*/ 7 w 63"/>
                  <a:gd name="T77" fmla="*/ 3 h 89"/>
                  <a:gd name="T78" fmla="*/ 4 w 63"/>
                  <a:gd name="T79" fmla="*/ 3 h 89"/>
                  <a:gd name="T80" fmla="*/ 0 w 63"/>
                  <a:gd name="T81" fmla="*/ 3 h 89"/>
                  <a:gd name="T82" fmla="*/ 0 w 63"/>
                  <a:gd name="T83" fmla="*/ 0 h 89"/>
                  <a:gd name="T84" fmla="*/ 63 w 63"/>
                  <a:gd name="T85" fmla="*/ 0 h 89"/>
                  <a:gd name="T86" fmla="*/ 63 w 63"/>
                  <a:gd name="T87" fmla="*/ 22 h 89"/>
                  <a:gd name="T88" fmla="*/ 60 w 63"/>
                  <a:gd name="T89" fmla="*/ 22 h 89"/>
                  <a:gd name="T90" fmla="*/ 60 w 63"/>
                  <a:gd name="T91" fmla="*/ 15 h 89"/>
                  <a:gd name="T92" fmla="*/ 60 w 63"/>
                  <a:gd name="T93" fmla="*/ 11 h 89"/>
                  <a:gd name="T94" fmla="*/ 56 w 63"/>
                  <a:gd name="T95" fmla="*/ 7 h 89"/>
                  <a:gd name="T96" fmla="*/ 52 w 63"/>
                  <a:gd name="T97" fmla="*/ 7 h 89"/>
                  <a:gd name="T98" fmla="*/ 48 w 63"/>
                  <a:gd name="T99" fmla="*/ 7 h 89"/>
                  <a:gd name="T100" fmla="*/ 45 w 63"/>
                  <a:gd name="T101" fmla="*/ 7 h 89"/>
                  <a:gd name="T102" fmla="*/ 22 w 63"/>
                  <a:gd name="T103" fmla="*/ 7 h 8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3"/>
                  <a:gd name="T157" fmla="*/ 0 h 89"/>
                  <a:gd name="T158" fmla="*/ 63 w 63"/>
                  <a:gd name="T159" fmla="*/ 89 h 8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3" h="89">
                    <a:moveTo>
                      <a:pt x="22" y="7"/>
                    </a:moveTo>
                    <a:lnTo>
                      <a:pt x="22" y="41"/>
                    </a:lnTo>
                    <a:lnTo>
                      <a:pt x="37" y="41"/>
                    </a:lnTo>
                    <a:lnTo>
                      <a:pt x="45" y="41"/>
                    </a:lnTo>
                    <a:lnTo>
                      <a:pt x="48" y="41"/>
                    </a:lnTo>
                    <a:lnTo>
                      <a:pt x="48" y="37"/>
                    </a:lnTo>
                    <a:lnTo>
                      <a:pt x="52" y="30"/>
                    </a:lnTo>
                    <a:lnTo>
                      <a:pt x="52" y="59"/>
                    </a:lnTo>
                    <a:lnTo>
                      <a:pt x="52" y="56"/>
                    </a:lnTo>
                    <a:lnTo>
                      <a:pt x="48" y="52"/>
                    </a:lnTo>
                    <a:lnTo>
                      <a:pt x="48" y="48"/>
                    </a:lnTo>
                    <a:lnTo>
                      <a:pt x="45" y="48"/>
                    </a:lnTo>
                    <a:lnTo>
                      <a:pt x="41" y="48"/>
                    </a:lnTo>
                    <a:lnTo>
                      <a:pt x="37" y="44"/>
                    </a:lnTo>
                    <a:lnTo>
                      <a:pt x="22" y="44"/>
                    </a:lnTo>
                    <a:lnTo>
                      <a:pt x="22" y="74"/>
                    </a:lnTo>
                    <a:lnTo>
                      <a:pt x="26" y="78"/>
                    </a:lnTo>
                    <a:lnTo>
                      <a:pt x="26" y="82"/>
                    </a:lnTo>
                    <a:lnTo>
                      <a:pt x="26" y="85"/>
                    </a:lnTo>
                    <a:lnTo>
                      <a:pt x="30" y="85"/>
                    </a:lnTo>
                    <a:lnTo>
                      <a:pt x="34" y="85"/>
                    </a:lnTo>
                    <a:lnTo>
                      <a:pt x="37" y="85"/>
                    </a:lnTo>
                    <a:lnTo>
                      <a:pt x="37" y="89"/>
                    </a:lnTo>
                    <a:lnTo>
                      <a:pt x="0" y="89"/>
                    </a:lnTo>
                    <a:lnTo>
                      <a:pt x="0" y="85"/>
                    </a:lnTo>
                    <a:lnTo>
                      <a:pt x="4" y="85"/>
                    </a:lnTo>
                    <a:lnTo>
                      <a:pt x="7" y="85"/>
                    </a:lnTo>
                    <a:lnTo>
                      <a:pt x="11" y="85"/>
                    </a:lnTo>
                    <a:lnTo>
                      <a:pt x="11" y="82"/>
                    </a:lnTo>
                    <a:lnTo>
                      <a:pt x="11" y="74"/>
                    </a:lnTo>
                    <a:lnTo>
                      <a:pt x="11" y="15"/>
                    </a:lnTo>
                    <a:lnTo>
                      <a:pt x="11" y="11"/>
                    </a:lnTo>
                    <a:lnTo>
                      <a:pt x="11" y="7"/>
                    </a:lnTo>
                    <a:lnTo>
                      <a:pt x="7" y="3"/>
                    </a:lnTo>
                    <a:lnTo>
                      <a:pt x="4" y="3"/>
                    </a:lnTo>
                    <a:lnTo>
                      <a:pt x="0" y="3"/>
                    </a:lnTo>
                    <a:lnTo>
                      <a:pt x="0" y="0"/>
                    </a:lnTo>
                    <a:lnTo>
                      <a:pt x="63" y="0"/>
                    </a:lnTo>
                    <a:lnTo>
                      <a:pt x="63" y="22"/>
                    </a:lnTo>
                    <a:lnTo>
                      <a:pt x="60" y="22"/>
                    </a:lnTo>
                    <a:lnTo>
                      <a:pt x="60" y="15"/>
                    </a:lnTo>
                    <a:lnTo>
                      <a:pt x="60" y="11"/>
                    </a:lnTo>
                    <a:lnTo>
                      <a:pt x="56" y="7"/>
                    </a:lnTo>
                    <a:lnTo>
                      <a:pt x="52" y="7"/>
                    </a:lnTo>
                    <a:lnTo>
                      <a:pt x="48" y="7"/>
                    </a:lnTo>
                    <a:lnTo>
                      <a:pt x="45" y="7"/>
                    </a:lnTo>
                    <a:lnTo>
                      <a:pt x="22" y="7"/>
                    </a:lnTo>
                    <a:close/>
                  </a:path>
                </a:pathLst>
              </a:custGeom>
              <a:solidFill>
                <a:srgbClr val="000000"/>
              </a:solidFill>
              <a:ln w="0">
                <a:solidFill>
                  <a:srgbClr val="000000"/>
                </a:solidFill>
                <a:round/>
                <a:headEnd/>
                <a:tailEnd/>
              </a:ln>
            </p:spPr>
            <p:txBody>
              <a:bodyPr/>
              <a:lstStyle/>
              <a:p>
                <a:endParaRPr lang="en-US"/>
              </a:p>
            </p:txBody>
          </p:sp>
          <p:sp>
            <p:nvSpPr>
              <p:cNvPr id="33165" name="Freeform 96"/>
              <p:cNvSpPr>
                <a:spLocks noEditPoints="1"/>
              </p:cNvSpPr>
              <p:nvPr/>
            </p:nvSpPr>
            <p:spPr bwMode="auto">
              <a:xfrm>
                <a:off x="731" y="1718"/>
                <a:ext cx="82" cy="89"/>
              </a:xfrm>
              <a:custGeom>
                <a:avLst/>
                <a:gdLst>
                  <a:gd name="T0" fmla="*/ 41 w 82"/>
                  <a:gd name="T1" fmla="*/ 0 h 89"/>
                  <a:gd name="T2" fmla="*/ 52 w 82"/>
                  <a:gd name="T3" fmla="*/ 0 h 89"/>
                  <a:gd name="T4" fmla="*/ 64 w 82"/>
                  <a:gd name="T5" fmla="*/ 7 h 89"/>
                  <a:gd name="T6" fmla="*/ 71 w 82"/>
                  <a:gd name="T7" fmla="*/ 11 h 89"/>
                  <a:gd name="T8" fmla="*/ 78 w 82"/>
                  <a:gd name="T9" fmla="*/ 22 h 89"/>
                  <a:gd name="T10" fmla="*/ 82 w 82"/>
                  <a:gd name="T11" fmla="*/ 33 h 89"/>
                  <a:gd name="T12" fmla="*/ 82 w 82"/>
                  <a:gd name="T13" fmla="*/ 44 h 89"/>
                  <a:gd name="T14" fmla="*/ 82 w 82"/>
                  <a:gd name="T15" fmla="*/ 56 h 89"/>
                  <a:gd name="T16" fmla="*/ 78 w 82"/>
                  <a:gd name="T17" fmla="*/ 67 h 89"/>
                  <a:gd name="T18" fmla="*/ 71 w 82"/>
                  <a:gd name="T19" fmla="*/ 78 h 89"/>
                  <a:gd name="T20" fmla="*/ 64 w 82"/>
                  <a:gd name="T21" fmla="*/ 85 h 89"/>
                  <a:gd name="T22" fmla="*/ 52 w 82"/>
                  <a:gd name="T23" fmla="*/ 89 h 89"/>
                  <a:gd name="T24" fmla="*/ 41 w 82"/>
                  <a:gd name="T25" fmla="*/ 89 h 89"/>
                  <a:gd name="T26" fmla="*/ 30 w 82"/>
                  <a:gd name="T27" fmla="*/ 89 h 89"/>
                  <a:gd name="T28" fmla="*/ 19 w 82"/>
                  <a:gd name="T29" fmla="*/ 85 h 89"/>
                  <a:gd name="T30" fmla="*/ 11 w 82"/>
                  <a:gd name="T31" fmla="*/ 78 h 89"/>
                  <a:gd name="T32" fmla="*/ 4 w 82"/>
                  <a:gd name="T33" fmla="*/ 67 h 89"/>
                  <a:gd name="T34" fmla="*/ 0 w 82"/>
                  <a:gd name="T35" fmla="*/ 56 h 89"/>
                  <a:gd name="T36" fmla="*/ 0 w 82"/>
                  <a:gd name="T37" fmla="*/ 44 h 89"/>
                  <a:gd name="T38" fmla="*/ 0 w 82"/>
                  <a:gd name="T39" fmla="*/ 33 h 89"/>
                  <a:gd name="T40" fmla="*/ 8 w 82"/>
                  <a:gd name="T41" fmla="*/ 22 h 89"/>
                  <a:gd name="T42" fmla="*/ 15 w 82"/>
                  <a:gd name="T43" fmla="*/ 11 h 89"/>
                  <a:gd name="T44" fmla="*/ 22 w 82"/>
                  <a:gd name="T45" fmla="*/ 3 h 89"/>
                  <a:gd name="T46" fmla="*/ 30 w 82"/>
                  <a:gd name="T47" fmla="*/ 0 h 89"/>
                  <a:gd name="T48" fmla="*/ 41 w 82"/>
                  <a:gd name="T49" fmla="*/ 0 h 89"/>
                  <a:gd name="T50" fmla="*/ 41 w 82"/>
                  <a:gd name="T51" fmla="*/ 3 h 89"/>
                  <a:gd name="T52" fmla="*/ 30 w 82"/>
                  <a:gd name="T53" fmla="*/ 7 h 89"/>
                  <a:gd name="T54" fmla="*/ 22 w 82"/>
                  <a:gd name="T55" fmla="*/ 11 h 89"/>
                  <a:gd name="T56" fmla="*/ 19 w 82"/>
                  <a:gd name="T57" fmla="*/ 22 h 89"/>
                  <a:gd name="T58" fmla="*/ 15 w 82"/>
                  <a:gd name="T59" fmla="*/ 33 h 89"/>
                  <a:gd name="T60" fmla="*/ 15 w 82"/>
                  <a:gd name="T61" fmla="*/ 44 h 89"/>
                  <a:gd name="T62" fmla="*/ 15 w 82"/>
                  <a:gd name="T63" fmla="*/ 56 h 89"/>
                  <a:gd name="T64" fmla="*/ 19 w 82"/>
                  <a:gd name="T65" fmla="*/ 67 h 89"/>
                  <a:gd name="T66" fmla="*/ 22 w 82"/>
                  <a:gd name="T67" fmla="*/ 78 h 89"/>
                  <a:gd name="T68" fmla="*/ 30 w 82"/>
                  <a:gd name="T69" fmla="*/ 82 h 89"/>
                  <a:gd name="T70" fmla="*/ 41 w 82"/>
                  <a:gd name="T71" fmla="*/ 85 h 89"/>
                  <a:gd name="T72" fmla="*/ 52 w 82"/>
                  <a:gd name="T73" fmla="*/ 82 h 89"/>
                  <a:gd name="T74" fmla="*/ 60 w 82"/>
                  <a:gd name="T75" fmla="*/ 78 h 89"/>
                  <a:gd name="T76" fmla="*/ 64 w 82"/>
                  <a:gd name="T77" fmla="*/ 67 h 89"/>
                  <a:gd name="T78" fmla="*/ 67 w 82"/>
                  <a:gd name="T79" fmla="*/ 59 h 89"/>
                  <a:gd name="T80" fmla="*/ 67 w 82"/>
                  <a:gd name="T81" fmla="*/ 44 h 89"/>
                  <a:gd name="T82" fmla="*/ 67 w 82"/>
                  <a:gd name="T83" fmla="*/ 33 h 89"/>
                  <a:gd name="T84" fmla="*/ 64 w 82"/>
                  <a:gd name="T85" fmla="*/ 22 h 89"/>
                  <a:gd name="T86" fmla="*/ 60 w 82"/>
                  <a:gd name="T87" fmla="*/ 15 h 89"/>
                  <a:gd name="T88" fmla="*/ 52 w 82"/>
                  <a:gd name="T89" fmla="*/ 7 h 89"/>
                  <a:gd name="T90" fmla="*/ 41 w 82"/>
                  <a:gd name="T91" fmla="*/ 3 h 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2"/>
                  <a:gd name="T139" fmla="*/ 0 h 89"/>
                  <a:gd name="T140" fmla="*/ 82 w 82"/>
                  <a:gd name="T141" fmla="*/ 89 h 8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2" h="89">
                    <a:moveTo>
                      <a:pt x="41" y="0"/>
                    </a:moveTo>
                    <a:lnTo>
                      <a:pt x="52" y="0"/>
                    </a:lnTo>
                    <a:lnTo>
                      <a:pt x="64" y="7"/>
                    </a:lnTo>
                    <a:lnTo>
                      <a:pt x="71" y="11"/>
                    </a:lnTo>
                    <a:lnTo>
                      <a:pt x="78" y="22"/>
                    </a:lnTo>
                    <a:lnTo>
                      <a:pt x="82" y="33"/>
                    </a:lnTo>
                    <a:lnTo>
                      <a:pt x="82" y="44"/>
                    </a:lnTo>
                    <a:lnTo>
                      <a:pt x="82" y="56"/>
                    </a:lnTo>
                    <a:lnTo>
                      <a:pt x="78" y="67"/>
                    </a:lnTo>
                    <a:lnTo>
                      <a:pt x="71" y="78"/>
                    </a:lnTo>
                    <a:lnTo>
                      <a:pt x="64" y="85"/>
                    </a:lnTo>
                    <a:lnTo>
                      <a:pt x="52" y="89"/>
                    </a:lnTo>
                    <a:lnTo>
                      <a:pt x="41" y="89"/>
                    </a:lnTo>
                    <a:lnTo>
                      <a:pt x="30" y="89"/>
                    </a:lnTo>
                    <a:lnTo>
                      <a:pt x="19" y="85"/>
                    </a:lnTo>
                    <a:lnTo>
                      <a:pt x="11" y="78"/>
                    </a:lnTo>
                    <a:lnTo>
                      <a:pt x="4" y="67"/>
                    </a:lnTo>
                    <a:lnTo>
                      <a:pt x="0" y="56"/>
                    </a:lnTo>
                    <a:lnTo>
                      <a:pt x="0" y="44"/>
                    </a:lnTo>
                    <a:lnTo>
                      <a:pt x="0" y="33"/>
                    </a:lnTo>
                    <a:lnTo>
                      <a:pt x="8" y="22"/>
                    </a:lnTo>
                    <a:lnTo>
                      <a:pt x="15" y="11"/>
                    </a:lnTo>
                    <a:lnTo>
                      <a:pt x="22" y="3"/>
                    </a:lnTo>
                    <a:lnTo>
                      <a:pt x="30" y="0"/>
                    </a:lnTo>
                    <a:lnTo>
                      <a:pt x="41" y="0"/>
                    </a:lnTo>
                    <a:close/>
                    <a:moveTo>
                      <a:pt x="41" y="3"/>
                    </a:moveTo>
                    <a:lnTo>
                      <a:pt x="30" y="7"/>
                    </a:lnTo>
                    <a:lnTo>
                      <a:pt x="22" y="11"/>
                    </a:lnTo>
                    <a:lnTo>
                      <a:pt x="19" y="22"/>
                    </a:lnTo>
                    <a:lnTo>
                      <a:pt x="15" y="33"/>
                    </a:lnTo>
                    <a:lnTo>
                      <a:pt x="15" y="44"/>
                    </a:lnTo>
                    <a:lnTo>
                      <a:pt x="15" y="56"/>
                    </a:lnTo>
                    <a:lnTo>
                      <a:pt x="19" y="67"/>
                    </a:lnTo>
                    <a:lnTo>
                      <a:pt x="22" y="78"/>
                    </a:lnTo>
                    <a:lnTo>
                      <a:pt x="30" y="82"/>
                    </a:lnTo>
                    <a:lnTo>
                      <a:pt x="41" y="85"/>
                    </a:lnTo>
                    <a:lnTo>
                      <a:pt x="52" y="82"/>
                    </a:lnTo>
                    <a:lnTo>
                      <a:pt x="60" y="78"/>
                    </a:lnTo>
                    <a:lnTo>
                      <a:pt x="64" y="67"/>
                    </a:lnTo>
                    <a:lnTo>
                      <a:pt x="67" y="59"/>
                    </a:lnTo>
                    <a:lnTo>
                      <a:pt x="67" y="44"/>
                    </a:lnTo>
                    <a:lnTo>
                      <a:pt x="67" y="33"/>
                    </a:lnTo>
                    <a:lnTo>
                      <a:pt x="64" y="22"/>
                    </a:lnTo>
                    <a:lnTo>
                      <a:pt x="60" y="15"/>
                    </a:lnTo>
                    <a:lnTo>
                      <a:pt x="52" y="7"/>
                    </a:lnTo>
                    <a:lnTo>
                      <a:pt x="41" y="3"/>
                    </a:lnTo>
                    <a:close/>
                  </a:path>
                </a:pathLst>
              </a:custGeom>
              <a:solidFill>
                <a:srgbClr val="000000"/>
              </a:solidFill>
              <a:ln w="0">
                <a:solidFill>
                  <a:srgbClr val="000000"/>
                </a:solidFill>
                <a:round/>
                <a:headEnd/>
                <a:tailEnd/>
              </a:ln>
            </p:spPr>
            <p:txBody>
              <a:bodyPr/>
              <a:lstStyle/>
              <a:p>
                <a:endParaRPr lang="en-US"/>
              </a:p>
            </p:txBody>
          </p:sp>
          <p:sp>
            <p:nvSpPr>
              <p:cNvPr id="33166" name="Freeform 97"/>
              <p:cNvSpPr>
                <a:spLocks noEditPoints="1"/>
              </p:cNvSpPr>
              <p:nvPr/>
            </p:nvSpPr>
            <p:spPr bwMode="auto">
              <a:xfrm>
                <a:off x="828" y="1718"/>
                <a:ext cx="86" cy="89"/>
              </a:xfrm>
              <a:custGeom>
                <a:avLst/>
                <a:gdLst>
                  <a:gd name="T0" fmla="*/ 86 w 86"/>
                  <a:gd name="T1" fmla="*/ 89 h 89"/>
                  <a:gd name="T2" fmla="*/ 64 w 86"/>
                  <a:gd name="T3" fmla="*/ 89 h 89"/>
                  <a:gd name="T4" fmla="*/ 34 w 86"/>
                  <a:gd name="T5" fmla="*/ 48 h 89"/>
                  <a:gd name="T6" fmla="*/ 30 w 86"/>
                  <a:gd name="T7" fmla="*/ 48 h 89"/>
                  <a:gd name="T8" fmla="*/ 30 w 86"/>
                  <a:gd name="T9" fmla="*/ 48 h 89"/>
                  <a:gd name="T10" fmla="*/ 26 w 86"/>
                  <a:gd name="T11" fmla="*/ 48 h 89"/>
                  <a:gd name="T12" fmla="*/ 26 w 86"/>
                  <a:gd name="T13" fmla="*/ 48 h 89"/>
                  <a:gd name="T14" fmla="*/ 26 w 86"/>
                  <a:gd name="T15" fmla="*/ 48 h 89"/>
                  <a:gd name="T16" fmla="*/ 26 w 86"/>
                  <a:gd name="T17" fmla="*/ 48 h 89"/>
                  <a:gd name="T18" fmla="*/ 26 w 86"/>
                  <a:gd name="T19" fmla="*/ 74 h 89"/>
                  <a:gd name="T20" fmla="*/ 26 w 86"/>
                  <a:gd name="T21" fmla="*/ 82 h 89"/>
                  <a:gd name="T22" fmla="*/ 26 w 86"/>
                  <a:gd name="T23" fmla="*/ 85 h 89"/>
                  <a:gd name="T24" fmla="*/ 30 w 86"/>
                  <a:gd name="T25" fmla="*/ 85 h 89"/>
                  <a:gd name="T26" fmla="*/ 34 w 86"/>
                  <a:gd name="T27" fmla="*/ 85 h 89"/>
                  <a:gd name="T28" fmla="*/ 37 w 86"/>
                  <a:gd name="T29" fmla="*/ 85 h 89"/>
                  <a:gd name="T30" fmla="*/ 37 w 86"/>
                  <a:gd name="T31" fmla="*/ 89 h 89"/>
                  <a:gd name="T32" fmla="*/ 0 w 86"/>
                  <a:gd name="T33" fmla="*/ 89 h 89"/>
                  <a:gd name="T34" fmla="*/ 0 w 86"/>
                  <a:gd name="T35" fmla="*/ 85 h 89"/>
                  <a:gd name="T36" fmla="*/ 4 w 86"/>
                  <a:gd name="T37" fmla="*/ 85 h 89"/>
                  <a:gd name="T38" fmla="*/ 8 w 86"/>
                  <a:gd name="T39" fmla="*/ 85 h 89"/>
                  <a:gd name="T40" fmla="*/ 11 w 86"/>
                  <a:gd name="T41" fmla="*/ 82 h 89"/>
                  <a:gd name="T42" fmla="*/ 11 w 86"/>
                  <a:gd name="T43" fmla="*/ 78 h 89"/>
                  <a:gd name="T44" fmla="*/ 11 w 86"/>
                  <a:gd name="T45" fmla="*/ 74 h 89"/>
                  <a:gd name="T46" fmla="*/ 11 w 86"/>
                  <a:gd name="T47" fmla="*/ 15 h 89"/>
                  <a:gd name="T48" fmla="*/ 11 w 86"/>
                  <a:gd name="T49" fmla="*/ 11 h 89"/>
                  <a:gd name="T50" fmla="*/ 11 w 86"/>
                  <a:gd name="T51" fmla="*/ 7 h 89"/>
                  <a:gd name="T52" fmla="*/ 8 w 86"/>
                  <a:gd name="T53" fmla="*/ 3 h 89"/>
                  <a:gd name="T54" fmla="*/ 4 w 86"/>
                  <a:gd name="T55" fmla="*/ 3 h 89"/>
                  <a:gd name="T56" fmla="*/ 0 w 86"/>
                  <a:gd name="T57" fmla="*/ 3 h 89"/>
                  <a:gd name="T58" fmla="*/ 0 w 86"/>
                  <a:gd name="T59" fmla="*/ 0 h 89"/>
                  <a:gd name="T60" fmla="*/ 30 w 86"/>
                  <a:gd name="T61" fmla="*/ 0 h 89"/>
                  <a:gd name="T62" fmla="*/ 45 w 86"/>
                  <a:gd name="T63" fmla="*/ 3 h 89"/>
                  <a:gd name="T64" fmla="*/ 52 w 86"/>
                  <a:gd name="T65" fmla="*/ 3 h 89"/>
                  <a:gd name="T66" fmla="*/ 60 w 86"/>
                  <a:gd name="T67" fmla="*/ 7 h 89"/>
                  <a:gd name="T68" fmla="*/ 64 w 86"/>
                  <a:gd name="T69" fmla="*/ 11 h 89"/>
                  <a:gd name="T70" fmla="*/ 67 w 86"/>
                  <a:gd name="T71" fmla="*/ 15 h 89"/>
                  <a:gd name="T72" fmla="*/ 67 w 86"/>
                  <a:gd name="T73" fmla="*/ 22 h 89"/>
                  <a:gd name="T74" fmla="*/ 67 w 86"/>
                  <a:gd name="T75" fmla="*/ 30 h 89"/>
                  <a:gd name="T76" fmla="*/ 64 w 86"/>
                  <a:gd name="T77" fmla="*/ 37 h 89"/>
                  <a:gd name="T78" fmla="*/ 56 w 86"/>
                  <a:gd name="T79" fmla="*/ 41 h 89"/>
                  <a:gd name="T80" fmla="*/ 49 w 86"/>
                  <a:gd name="T81" fmla="*/ 44 h 89"/>
                  <a:gd name="T82" fmla="*/ 67 w 86"/>
                  <a:gd name="T83" fmla="*/ 71 h 89"/>
                  <a:gd name="T84" fmla="*/ 71 w 86"/>
                  <a:gd name="T85" fmla="*/ 78 h 89"/>
                  <a:gd name="T86" fmla="*/ 75 w 86"/>
                  <a:gd name="T87" fmla="*/ 82 h 89"/>
                  <a:gd name="T88" fmla="*/ 82 w 86"/>
                  <a:gd name="T89" fmla="*/ 85 h 89"/>
                  <a:gd name="T90" fmla="*/ 86 w 86"/>
                  <a:gd name="T91" fmla="*/ 85 h 89"/>
                  <a:gd name="T92" fmla="*/ 86 w 86"/>
                  <a:gd name="T93" fmla="*/ 89 h 89"/>
                  <a:gd name="T94" fmla="*/ 26 w 86"/>
                  <a:gd name="T95" fmla="*/ 44 h 89"/>
                  <a:gd name="T96" fmla="*/ 26 w 86"/>
                  <a:gd name="T97" fmla="*/ 44 h 89"/>
                  <a:gd name="T98" fmla="*/ 26 w 86"/>
                  <a:gd name="T99" fmla="*/ 44 h 89"/>
                  <a:gd name="T100" fmla="*/ 26 w 86"/>
                  <a:gd name="T101" fmla="*/ 44 h 89"/>
                  <a:gd name="T102" fmla="*/ 26 w 86"/>
                  <a:gd name="T103" fmla="*/ 44 h 89"/>
                  <a:gd name="T104" fmla="*/ 37 w 86"/>
                  <a:gd name="T105" fmla="*/ 41 h 89"/>
                  <a:gd name="T106" fmla="*/ 45 w 86"/>
                  <a:gd name="T107" fmla="*/ 37 h 89"/>
                  <a:gd name="T108" fmla="*/ 52 w 86"/>
                  <a:gd name="T109" fmla="*/ 33 h 89"/>
                  <a:gd name="T110" fmla="*/ 52 w 86"/>
                  <a:gd name="T111" fmla="*/ 26 h 89"/>
                  <a:gd name="T112" fmla="*/ 52 w 86"/>
                  <a:gd name="T113" fmla="*/ 18 h 89"/>
                  <a:gd name="T114" fmla="*/ 49 w 86"/>
                  <a:gd name="T115" fmla="*/ 11 h 89"/>
                  <a:gd name="T116" fmla="*/ 41 w 86"/>
                  <a:gd name="T117" fmla="*/ 7 h 89"/>
                  <a:gd name="T118" fmla="*/ 34 w 86"/>
                  <a:gd name="T119" fmla="*/ 7 h 89"/>
                  <a:gd name="T120" fmla="*/ 30 w 86"/>
                  <a:gd name="T121" fmla="*/ 7 h 89"/>
                  <a:gd name="T122" fmla="*/ 26 w 86"/>
                  <a:gd name="T123" fmla="*/ 7 h 89"/>
                  <a:gd name="T124" fmla="*/ 26 w 86"/>
                  <a:gd name="T125" fmla="*/ 44 h 8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6"/>
                  <a:gd name="T190" fmla="*/ 0 h 89"/>
                  <a:gd name="T191" fmla="*/ 86 w 86"/>
                  <a:gd name="T192" fmla="*/ 89 h 8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6" h="89">
                    <a:moveTo>
                      <a:pt x="86" y="89"/>
                    </a:moveTo>
                    <a:lnTo>
                      <a:pt x="64" y="89"/>
                    </a:lnTo>
                    <a:lnTo>
                      <a:pt x="34" y="48"/>
                    </a:lnTo>
                    <a:lnTo>
                      <a:pt x="30" y="48"/>
                    </a:lnTo>
                    <a:lnTo>
                      <a:pt x="26" y="48"/>
                    </a:lnTo>
                    <a:lnTo>
                      <a:pt x="26" y="74"/>
                    </a:lnTo>
                    <a:lnTo>
                      <a:pt x="26" y="82"/>
                    </a:lnTo>
                    <a:lnTo>
                      <a:pt x="26" y="85"/>
                    </a:lnTo>
                    <a:lnTo>
                      <a:pt x="30" y="85"/>
                    </a:lnTo>
                    <a:lnTo>
                      <a:pt x="34" y="85"/>
                    </a:lnTo>
                    <a:lnTo>
                      <a:pt x="37" y="85"/>
                    </a:lnTo>
                    <a:lnTo>
                      <a:pt x="37" y="89"/>
                    </a:lnTo>
                    <a:lnTo>
                      <a:pt x="0" y="89"/>
                    </a:lnTo>
                    <a:lnTo>
                      <a:pt x="0" y="85"/>
                    </a:lnTo>
                    <a:lnTo>
                      <a:pt x="4" y="85"/>
                    </a:lnTo>
                    <a:lnTo>
                      <a:pt x="8" y="85"/>
                    </a:lnTo>
                    <a:lnTo>
                      <a:pt x="11" y="82"/>
                    </a:lnTo>
                    <a:lnTo>
                      <a:pt x="11" y="78"/>
                    </a:lnTo>
                    <a:lnTo>
                      <a:pt x="11" y="74"/>
                    </a:lnTo>
                    <a:lnTo>
                      <a:pt x="11" y="15"/>
                    </a:lnTo>
                    <a:lnTo>
                      <a:pt x="11" y="11"/>
                    </a:lnTo>
                    <a:lnTo>
                      <a:pt x="11" y="7"/>
                    </a:lnTo>
                    <a:lnTo>
                      <a:pt x="8" y="3"/>
                    </a:lnTo>
                    <a:lnTo>
                      <a:pt x="4" y="3"/>
                    </a:lnTo>
                    <a:lnTo>
                      <a:pt x="0" y="3"/>
                    </a:lnTo>
                    <a:lnTo>
                      <a:pt x="0" y="0"/>
                    </a:lnTo>
                    <a:lnTo>
                      <a:pt x="30" y="0"/>
                    </a:lnTo>
                    <a:lnTo>
                      <a:pt x="45" y="3"/>
                    </a:lnTo>
                    <a:lnTo>
                      <a:pt x="52" y="3"/>
                    </a:lnTo>
                    <a:lnTo>
                      <a:pt x="60" y="7"/>
                    </a:lnTo>
                    <a:lnTo>
                      <a:pt x="64" y="11"/>
                    </a:lnTo>
                    <a:lnTo>
                      <a:pt x="67" y="15"/>
                    </a:lnTo>
                    <a:lnTo>
                      <a:pt x="67" y="22"/>
                    </a:lnTo>
                    <a:lnTo>
                      <a:pt x="67" y="30"/>
                    </a:lnTo>
                    <a:lnTo>
                      <a:pt x="64" y="37"/>
                    </a:lnTo>
                    <a:lnTo>
                      <a:pt x="56" y="41"/>
                    </a:lnTo>
                    <a:lnTo>
                      <a:pt x="49" y="44"/>
                    </a:lnTo>
                    <a:lnTo>
                      <a:pt x="67" y="71"/>
                    </a:lnTo>
                    <a:lnTo>
                      <a:pt x="71" y="78"/>
                    </a:lnTo>
                    <a:lnTo>
                      <a:pt x="75" y="82"/>
                    </a:lnTo>
                    <a:lnTo>
                      <a:pt x="82" y="85"/>
                    </a:lnTo>
                    <a:lnTo>
                      <a:pt x="86" y="85"/>
                    </a:lnTo>
                    <a:lnTo>
                      <a:pt x="86" y="89"/>
                    </a:lnTo>
                    <a:close/>
                    <a:moveTo>
                      <a:pt x="26" y="44"/>
                    </a:moveTo>
                    <a:lnTo>
                      <a:pt x="26" y="44"/>
                    </a:lnTo>
                    <a:lnTo>
                      <a:pt x="37" y="41"/>
                    </a:lnTo>
                    <a:lnTo>
                      <a:pt x="45" y="37"/>
                    </a:lnTo>
                    <a:lnTo>
                      <a:pt x="52" y="33"/>
                    </a:lnTo>
                    <a:lnTo>
                      <a:pt x="52" y="26"/>
                    </a:lnTo>
                    <a:lnTo>
                      <a:pt x="52" y="18"/>
                    </a:lnTo>
                    <a:lnTo>
                      <a:pt x="49" y="11"/>
                    </a:lnTo>
                    <a:lnTo>
                      <a:pt x="41" y="7"/>
                    </a:lnTo>
                    <a:lnTo>
                      <a:pt x="34" y="7"/>
                    </a:lnTo>
                    <a:lnTo>
                      <a:pt x="30" y="7"/>
                    </a:lnTo>
                    <a:lnTo>
                      <a:pt x="26" y="7"/>
                    </a:lnTo>
                    <a:lnTo>
                      <a:pt x="26" y="44"/>
                    </a:lnTo>
                    <a:close/>
                  </a:path>
                </a:pathLst>
              </a:custGeom>
              <a:solidFill>
                <a:srgbClr val="000000"/>
              </a:solidFill>
              <a:ln w="0">
                <a:solidFill>
                  <a:srgbClr val="000000"/>
                </a:solidFill>
                <a:round/>
                <a:headEnd/>
                <a:tailEnd/>
              </a:ln>
            </p:spPr>
            <p:txBody>
              <a:bodyPr/>
              <a:lstStyle/>
              <a:p>
                <a:endParaRPr lang="en-US"/>
              </a:p>
            </p:txBody>
          </p:sp>
          <p:sp>
            <p:nvSpPr>
              <p:cNvPr id="33167" name="Freeform 98"/>
              <p:cNvSpPr>
                <a:spLocks/>
              </p:cNvSpPr>
              <p:nvPr/>
            </p:nvSpPr>
            <p:spPr bwMode="auto">
              <a:xfrm>
                <a:off x="925" y="1718"/>
                <a:ext cx="79" cy="89"/>
              </a:xfrm>
              <a:custGeom>
                <a:avLst/>
                <a:gdLst>
                  <a:gd name="T0" fmla="*/ 75 w 79"/>
                  <a:gd name="T1" fmla="*/ 0 h 89"/>
                  <a:gd name="T2" fmla="*/ 75 w 79"/>
                  <a:gd name="T3" fmla="*/ 30 h 89"/>
                  <a:gd name="T4" fmla="*/ 75 w 79"/>
                  <a:gd name="T5" fmla="*/ 30 h 89"/>
                  <a:gd name="T6" fmla="*/ 67 w 79"/>
                  <a:gd name="T7" fmla="*/ 18 h 89"/>
                  <a:gd name="T8" fmla="*/ 64 w 79"/>
                  <a:gd name="T9" fmla="*/ 11 h 89"/>
                  <a:gd name="T10" fmla="*/ 56 w 79"/>
                  <a:gd name="T11" fmla="*/ 7 h 89"/>
                  <a:gd name="T12" fmla="*/ 45 w 79"/>
                  <a:gd name="T13" fmla="*/ 3 h 89"/>
                  <a:gd name="T14" fmla="*/ 37 w 79"/>
                  <a:gd name="T15" fmla="*/ 3 h 89"/>
                  <a:gd name="T16" fmla="*/ 30 w 79"/>
                  <a:gd name="T17" fmla="*/ 7 h 89"/>
                  <a:gd name="T18" fmla="*/ 26 w 79"/>
                  <a:gd name="T19" fmla="*/ 15 h 89"/>
                  <a:gd name="T20" fmla="*/ 19 w 79"/>
                  <a:gd name="T21" fmla="*/ 22 h 89"/>
                  <a:gd name="T22" fmla="*/ 19 w 79"/>
                  <a:gd name="T23" fmla="*/ 33 h 89"/>
                  <a:gd name="T24" fmla="*/ 15 w 79"/>
                  <a:gd name="T25" fmla="*/ 44 h 89"/>
                  <a:gd name="T26" fmla="*/ 19 w 79"/>
                  <a:gd name="T27" fmla="*/ 56 h 89"/>
                  <a:gd name="T28" fmla="*/ 19 w 79"/>
                  <a:gd name="T29" fmla="*/ 67 h 89"/>
                  <a:gd name="T30" fmla="*/ 26 w 79"/>
                  <a:gd name="T31" fmla="*/ 74 h 89"/>
                  <a:gd name="T32" fmla="*/ 30 w 79"/>
                  <a:gd name="T33" fmla="*/ 78 h 89"/>
                  <a:gd name="T34" fmla="*/ 37 w 79"/>
                  <a:gd name="T35" fmla="*/ 82 h 89"/>
                  <a:gd name="T36" fmla="*/ 49 w 79"/>
                  <a:gd name="T37" fmla="*/ 85 h 89"/>
                  <a:gd name="T38" fmla="*/ 56 w 79"/>
                  <a:gd name="T39" fmla="*/ 82 h 89"/>
                  <a:gd name="T40" fmla="*/ 64 w 79"/>
                  <a:gd name="T41" fmla="*/ 82 h 89"/>
                  <a:gd name="T42" fmla="*/ 67 w 79"/>
                  <a:gd name="T43" fmla="*/ 74 h 89"/>
                  <a:gd name="T44" fmla="*/ 75 w 79"/>
                  <a:gd name="T45" fmla="*/ 67 h 89"/>
                  <a:gd name="T46" fmla="*/ 79 w 79"/>
                  <a:gd name="T47" fmla="*/ 67 h 89"/>
                  <a:gd name="T48" fmla="*/ 71 w 79"/>
                  <a:gd name="T49" fmla="*/ 78 h 89"/>
                  <a:gd name="T50" fmla="*/ 64 w 79"/>
                  <a:gd name="T51" fmla="*/ 85 h 89"/>
                  <a:gd name="T52" fmla="*/ 52 w 79"/>
                  <a:gd name="T53" fmla="*/ 89 h 89"/>
                  <a:gd name="T54" fmla="*/ 41 w 79"/>
                  <a:gd name="T55" fmla="*/ 89 h 89"/>
                  <a:gd name="T56" fmla="*/ 30 w 79"/>
                  <a:gd name="T57" fmla="*/ 89 h 89"/>
                  <a:gd name="T58" fmla="*/ 19 w 79"/>
                  <a:gd name="T59" fmla="*/ 82 h 89"/>
                  <a:gd name="T60" fmla="*/ 11 w 79"/>
                  <a:gd name="T61" fmla="*/ 74 h 89"/>
                  <a:gd name="T62" fmla="*/ 4 w 79"/>
                  <a:gd name="T63" fmla="*/ 59 h 89"/>
                  <a:gd name="T64" fmla="*/ 0 w 79"/>
                  <a:gd name="T65" fmla="*/ 44 h 89"/>
                  <a:gd name="T66" fmla="*/ 4 w 79"/>
                  <a:gd name="T67" fmla="*/ 33 h 89"/>
                  <a:gd name="T68" fmla="*/ 8 w 79"/>
                  <a:gd name="T69" fmla="*/ 22 h 89"/>
                  <a:gd name="T70" fmla="*/ 15 w 79"/>
                  <a:gd name="T71" fmla="*/ 15 h 89"/>
                  <a:gd name="T72" fmla="*/ 23 w 79"/>
                  <a:gd name="T73" fmla="*/ 7 h 89"/>
                  <a:gd name="T74" fmla="*/ 34 w 79"/>
                  <a:gd name="T75" fmla="*/ 0 h 89"/>
                  <a:gd name="T76" fmla="*/ 45 w 79"/>
                  <a:gd name="T77" fmla="*/ 0 h 89"/>
                  <a:gd name="T78" fmla="*/ 52 w 79"/>
                  <a:gd name="T79" fmla="*/ 0 h 89"/>
                  <a:gd name="T80" fmla="*/ 64 w 79"/>
                  <a:gd name="T81" fmla="*/ 3 h 89"/>
                  <a:gd name="T82" fmla="*/ 64 w 79"/>
                  <a:gd name="T83" fmla="*/ 3 h 89"/>
                  <a:gd name="T84" fmla="*/ 67 w 79"/>
                  <a:gd name="T85" fmla="*/ 7 h 89"/>
                  <a:gd name="T86" fmla="*/ 67 w 79"/>
                  <a:gd name="T87" fmla="*/ 3 h 89"/>
                  <a:gd name="T88" fmla="*/ 71 w 79"/>
                  <a:gd name="T89" fmla="*/ 3 h 89"/>
                  <a:gd name="T90" fmla="*/ 71 w 79"/>
                  <a:gd name="T91" fmla="*/ 3 h 89"/>
                  <a:gd name="T92" fmla="*/ 71 w 79"/>
                  <a:gd name="T93" fmla="*/ 0 h 89"/>
                  <a:gd name="T94" fmla="*/ 75 w 79"/>
                  <a:gd name="T95" fmla="*/ 0 h 8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9"/>
                  <a:gd name="T145" fmla="*/ 0 h 89"/>
                  <a:gd name="T146" fmla="*/ 79 w 79"/>
                  <a:gd name="T147" fmla="*/ 89 h 8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9" h="89">
                    <a:moveTo>
                      <a:pt x="75" y="0"/>
                    </a:moveTo>
                    <a:lnTo>
                      <a:pt x="75" y="30"/>
                    </a:lnTo>
                    <a:lnTo>
                      <a:pt x="67" y="18"/>
                    </a:lnTo>
                    <a:lnTo>
                      <a:pt x="64" y="11"/>
                    </a:lnTo>
                    <a:lnTo>
                      <a:pt x="56" y="7"/>
                    </a:lnTo>
                    <a:lnTo>
                      <a:pt x="45" y="3"/>
                    </a:lnTo>
                    <a:lnTo>
                      <a:pt x="37" y="3"/>
                    </a:lnTo>
                    <a:lnTo>
                      <a:pt x="30" y="7"/>
                    </a:lnTo>
                    <a:lnTo>
                      <a:pt x="26" y="15"/>
                    </a:lnTo>
                    <a:lnTo>
                      <a:pt x="19" y="22"/>
                    </a:lnTo>
                    <a:lnTo>
                      <a:pt x="19" y="33"/>
                    </a:lnTo>
                    <a:lnTo>
                      <a:pt x="15" y="44"/>
                    </a:lnTo>
                    <a:lnTo>
                      <a:pt x="19" y="56"/>
                    </a:lnTo>
                    <a:lnTo>
                      <a:pt x="19" y="67"/>
                    </a:lnTo>
                    <a:lnTo>
                      <a:pt x="26" y="74"/>
                    </a:lnTo>
                    <a:lnTo>
                      <a:pt x="30" y="78"/>
                    </a:lnTo>
                    <a:lnTo>
                      <a:pt x="37" y="82"/>
                    </a:lnTo>
                    <a:lnTo>
                      <a:pt x="49" y="85"/>
                    </a:lnTo>
                    <a:lnTo>
                      <a:pt x="56" y="82"/>
                    </a:lnTo>
                    <a:lnTo>
                      <a:pt x="64" y="82"/>
                    </a:lnTo>
                    <a:lnTo>
                      <a:pt x="67" y="74"/>
                    </a:lnTo>
                    <a:lnTo>
                      <a:pt x="75" y="67"/>
                    </a:lnTo>
                    <a:lnTo>
                      <a:pt x="79" y="67"/>
                    </a:lnTo>
                    <a:lnTo>
                      <a:pt x="71" y="78"/>
                    </a:lnTo>
                    <a:lnTo>
                      <a:pt x="64" y="85"/>
                    </a:lnTo>
                    <a:lnTo>
                      <a:pt x="52" y="89"/>
                    </a:lnTo>
                    <a:lnTo>
                      <a:pt x="41" y="89"/>
                    </a:lnTo>
                    <a:lnTo>
                      <a:pt x="30" y="89"/>
                    </a:lnTo>
                    <a:lnTo>
                      <a:pt x="19" y="82"/>
                    </a:lnTo>
                    <a:lnTo>
                      <a:pt x="11" y="74"/>
                    </a:lnTo>
                    <a:lnTo>
                      <a:pt x="4" y="59"/>
                    </a:lnTo>
                    <a:lnTo>
                      <a:pt x="0" y="44"/>
                    </a:lnTo>
                    <a:lnTo>
                      <a:pt x="4" y="33"/>
                    </a:lnTo>
                    <a:lnTo>
                      <a:pt x="8" y="22"/>
                    </a:lnTo>
                    <a:lnTo>
                      <a:pt x="15" y="15"/>
                    </a:lnTo>
                    <a:lnTo>
                      <a:pt x="23" y="7"/>
                    </a:lnTo>
                    <a:lnTo>
                      <a:pt x="34" y="0"/>
                    </a:lnTo>
                    <a:lnTo>
                      <a:pt x="45" y="0"/>
                    </a:lnTo>
                    <a:lnTo>
                      <a:pt x="52" y="0"/>
                    </a:lnTo>
                    <a:lnTo>
                      <a:pt x="64" y="3"/>
                    </a:lnTo>
                    <a:lnTo>
                      <a:pt x="67" y="7"/>
                    </a:lnTo>
                    <a:lnTo>
                      <a:pt x="67" y="3"/>
                    </a:lnTo>
                    <a:lnTo>
                      <a:pt x="71" y="3"/>
                    </a:lnTo>
                    <a:lnTo>
                      <a:pt x="71" y="0"/>
                    </a:lnTo>
                    <a:lnTo>
                      <a:pt x="75" y="0"/>
                    </a:lnTo>
                    <a:close/>
                  </a:path>
                </a:pathLst>
              </a:custGeom>
              <a:solidFill>
                <a:srgbClr val="000000"/>
              </a:solidFill>
              <a:ln w="0">
                <a:solidFill>
                  <a:srgbClr val="000000"/>
                </a:solidFill>
                <a:round/>
                <a:headEnd/>
                <a:tailEnd/>
              </a:ln>
            </p:spPr>
            <p:txBody>
              <a:bodyPr/>
              <a:lstStyle/>
              <a:p>
                <a:endParaRPr lang="en-US"/>
              </a:p>
            </p:txBody>
          </p:sp>
          <p:sp>
            <p:nvSpPr>
              <p:cNvPr id="33168" name="Freeform 99"/>
              <p:cNvSpPr>
                <a:spLocks/>
              </p:cNvSpPr>
              <p:nvPr/>
            </p:nvSpPr>
            <p:spPr bwMode="auto">
              <a:xfrm>
                <a:off x="1015" y="1718"/>
                <a:ext cx="78" cy="89"/>
              </a:xfrm>
              <a:custGeom>
                <a:avLst/>
                <a:gdLst>
                  <a:gd name="T0" fmla="*/ 26 w 78"/>
                  <a:gd name="T1" fmla="*/ 7 h 89"/>
                  <a:gd name="T2" fmla="*/ 26 w 78"/>
                  <a:gd name="T3" fmla="*/ 41 h 89"/>
                  <a:gd name="T4" fmla="*/ 48 w 78"/>
                  <a:gd name="T5" fmla="*/ 41 h 89"/>
                  <a:gd name="T6" fmla="*/ 52 w 78"/>
                  <a:gd name="T7" fmla="*/ 41 h 89"/>
                  <a:gd name="T8" fmla="*/ 56 w 78"/>
                  <a:gd name="T9" fmla="*/ 37 h 89"/>
                  <a:gd name="T10" fmla="*/ 59 w 78"/>
                  <a:gd name="T11" fmla="*/ 33 h 89"/>
                  <a:gd name="T12" fmla="*/ 59 w 78"/>
                  <a:gd name="T13" fmla="*/ 30 h 89"/>
                  <a:gd name="T14" fmla="*/ 63 w 78"/>
                  <a:gd name="T15" fmla="*/ 30 h 89"/>
                  <a:gd name="T16" fmla="*/ 63 w 78"/>
                  <a:gd name="T17" fmla="*/ 56 h 89"/>
                  <a:gd name="T18" fmla="*/ 59 w 78"/>
                  <a:gd name="T19" fmla="*/ 56 h 89"/>
                  <a:gd name="T20" fmla="*/ 59 w 78"/>
                  <a:gd name="T21" fmla="*/ 52 h 89"/>
                  <a:gd name="T22" fmla="*/ 59 w 78"/>
                  <a:gd name="T23" fmla="*/ 48 h 89"/>
                  <a:gd name="T24" fmla="*/ 56 w 78"/>
                  <a:gd name="T25" fmla="*/ 48 h 89"/>
                  <a:gd name="T26" fmla="*/ 56 w 78"/>
                  <a:gd name="T27" fmla="*/ 44 h 89"/>
                  <a:gd name="T28" fmla="*/ 52 w 78"/>
                  <a:gd name="T29" fmla="*/ 44 h 89"/>
                  <a:gd name="T30" fmla="*/ 48 w 78"/>
                  <a:gd name="T31" fmla="*/ 44 h 89"/>
                  <a:gd name="T32" fmla="*/ 26 w 78"/>
                  <a:gd name="T33" fmla="*/ 44 h 89"/>
                  <a:gd name="T34" fmla="*/ 26 w 78"/>
                  <a:gd name="T35" fmla="*/ 74 h 89"/>
                  <a:gd name="T36" fmla="*/ 26 w 78"/>
                  <a:gd name="T37" fmla="*/ 78 h 89"/>
                  <a:gd name="T38" fmla="*/ 26 w 78"/>
                  <a:gd name="T39" fmla="*/ 82 h 89"/>
                  <a:gd name="T40" fmla="*/ 26 w 78"/>
                  <a:gd name="T41" fmla="*/ 82 h 89"/>
                  <a:gd name="T42" fmla="*/ 30 w 78"/>
                  <a:gd name="T43" fmla="*/ 85 h 89"/>
                  <a:gd name="T44" fmla="*/ 30 w 78"/>
                  <a:gd name="T45" fmla="*/ 85 h 89"/>
                  <a:gd name="T46" fmla="*/ 33 w 78"/>
                  <a:gd name="T47" fmla="*/ 85 h 89"/>
                  <a:gd name="T48" fmla="*/ 48 w 78"/>
                  <a:gd name="T49" fmla="*/ 85 h 89"/>
                  <a:gd name="T50" fmla="*/ 56 w 78"/>
                  <a:gd name="T51" fmla="*/ 85 h 89"/>
                  <a:gd name="T52" fmla="*/ 59 w 78"/>
                  <a:gd name="T53" fmla="*/ 82 h 89"/>
                  <a:gd name="T54" fmla="*/ 63 w 78"/>
                  <a:gd name="T55" fmla="*/ 82 h 89"/>
                  <a:gd name="T56" fmla="*/ 67 w 78"/>
                  <a:gd name="T57" fmla="*/ 78 h 89"/>
                  <a:gd name="T58" fmla="*/ 71 w 78"/>
                  <a:gd name="T59" fmla="*/ 74 h 89"/>
                  <a:gd name="T60" fmla="*/ 74 w 78"/>
                  <a:gd name="T61" fmla="*/ 67 h 89"/>
                  <a:gd name="T62" fmla="*/ 78 w 78"/>
                  <a:gd name="T63" fmla="*/ 67 h 89"/>
                  <a:gd name="T64" fmla="*/ 71 w 78"/>
                  <a:gd name="T65" fmla="*/ 89 h 89"/>
                  <a:gd name="T66" fmla="*/ 0 w 78"/>
                  <a:gd name="T67" fmla="*/ 89 h 89"/>
                  <a:gd name="T68" fmla="*/ 0 w 78"/>
                  <a:gd name="T69" fmla="*/ 85 h 89"/>
                  <a:gd name="T70" fmla="*/ 3 w 78"/>
                  <a:gd name="T71" fmla="*/ 85 h 89"/>
                  <a:gd name="T72" fmla="*/ 7 w 78"/>
                  <a:gd name="T73" fmla="*/ 85 h 89"/>
                  <a:gd name="T74" fmla="*/ 11 w 78"/>
                  <a:gd name="T75" fmla="*/ 85 h 89"/>
                  <a:gd name="T76" fmla="*/ 11 w 78"/>
                  <a:gd name="T77" fmla="*/ 85 h 89"/>
                  <a:gd name="T78" fmla="*/ 15 w 78"/>
                  <a:gd name="T79" fmla="*/ 82 h 89"/>
                  <a:gd name="T80" fmla="*/ 15 w 78"/>
                  <a:gd name="T81" fmla="*/ 78 h 89"/>
                  <a:gd name="T82" fmla="*/ 15 w 78"/>
                  <a:gd name="T83" fmla="*/ 74 h 89"/>
                  <a:gd name="T84" fmla="*/ 15 w 78"/>
                  <a:gd name="T85" fmla="*/ 15 h 89"/>
                  <a:gd name="T86" fmla="*/ 15 w 78"/>
                  <a:gd name="T87" fmla="*/ 11 h 89"/>
                  <a:gd name="T88" fmla="*/ 11 w 78"/>
                  <a:gd name="T89" fmla="*/ 7 h 89"/>
                  <a:gd name="T90" fmla="*/ 11 w 78"/>
                  <a:gd name="T91" fmla="*/ 3 h 89"/>
                  <a:gd name="T92" fmla="*/ 3 w 78"/>
                  <a:gd name="T93" fmla="*/ 3 h 89"/>
                  <a:gd name="T94" fmla="*/ 0 w 78"/>
                  <a:gd name="T95" fmla="*/ 3 h 89"/>
                  <a:gd name="T96" fmla="*/ 0 w 78"/>
                  <a:gd name="T97" fmla="*/ 0 h 89"/>
                  <a:gd name="T98" fmla="*/ 71 w 78"/>
                  <a:gd name="T99" fmla="*/ 0 h 89"/>
                  <a:gd name="T100" fmla="*/ 71 w 78"/>
                  <a:gd name="T101" fmla="*/ 22 h 89"/>
                  <a:gd name="T102" fmla="*/ 67 w 78"/>
                  <a:gd name="T103" fmla="*/ 22 h 89"/>
                  <a:gd name="T104" fmla="*/ 67 w 78"/>
                  <a:gd name="T105" fmla="*/ 15 h 89"/>
                  <a:gd name="T106" fmla="*/ 67 w 78"/>
                  <a:gd name="T107" fmla="*/ 11 h 89"/>
                  <a:gd name="T108" fmla="*/ 63 w 78"/>
                  <a:gd name="T109" fmla="*/ 7 h 89"/>
                  <a:gd name="T110" fmla="*/ 59 w 78"/>
                  <a:gd name="T111" fmla="*/ 7 h 89"/>
                  <a:gd name="T112" fmla="*/ 56 w 78"/>
                  <a:gd name="T113" fmla="*/ 7 h 89"/>
                  <a:gd name="T114" fmla="*/ 52 w 78"/>
                  <a:gd name="T115" fmla="*/ 7 h 89"/>
                  <a:gd name="T116" fmla="*/ 26 w 78"/>
                  <a:gd name="T117" fmla="*/ 7 h 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8"/>
                  <a:gd name="T178" fmla="*/ 0 h 89"/>
                  <a:gd name="T179" fmla="*/ 78 w 78"/>
                  <a:gd name="T180" fmla="*/ 89 h 8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8" h="89">
                    <a:moveTo>
                      <a:pt x="26" y="7"/>
                    </a:moveTo>
                    <a:lnTo>
                      <a:pt x="26" y="41"/>
                    </a:lnTo>
                    <a:lnTo>
                      <a:pt x="48" y="41"/>
                    </a:lnTo>
                    <a:lnTo>
                      <a:pt x="52" y="41"/>
                    </a:lnTo>
                    <a:lnTo>
                      <a:pt x="56" y="37"/>
                    </a:lnTo>
                    <a:lnTo>
                      <a:pt x="59" y="33"/>
                    </a:lnTo>
                    <a:lnTo>
                      <a:pt x="59" y="30"/>
                    </a:lnTo>
                    <a:lnTo>
                      <a:pt x="63" y="30"/>
                    </a:lnTo>
                    <a:lnTo>
                      <a:pt x="63" y="56"/>
                    </a:lnTo>
                    <a:lnTo>
                      <a:pt x="59" y="56"/>
                    </a:lnTo>
                    <a:lnTo>
                      <a:pt x="59" y="52"/>
                    </a:lnTo>
                    <a:lnTo>
                      <a:pt x="59" y="48"/>
                    </a:lnTo>
                    <a:lnTo>
                      <a:pt x="56" y="48"/>
                    </a:lnTo>
                    <a:lnTo>
                      <a:pt x="56" y="44"/>
                    </a:lnTo>
                    <a:lnTo>
                      <a:pt x="52" y="44"/>
                    </a:lnTo>
                    <a:lnTo>
                      <a:pt x="48" y="44"/>
                    </a:lnTo>
                    <a:lnTo>
                      <a:pt x="26" y="44"/>
                    </a:lnTo>
                    <a:lnTo>
                      <a:pt x="26" y="74"/>
                    </a:lnTo>
                    <a:lnTo>
                      <a:pt x="26" y="78"/>
                    </a:lnTo>
                    <a:lnTo>
                      <a:pt x="26" y="82"/>
                    </a:lnTo>
                    <a:lnTo>
                      <a:pt x="30" y="85"/>
                    </a:lnTo>
                    <a:lnTo>
                      <a:pt x="33" y="85"/>
                    </a:lnTo>
                    <a:lnTo>
                      <a:pt x="48" y="85"/>
                    </a:lnTo>
                    <a:lnTo>
                      <a:pt x="56" y="85"/>
                    </a:lnTo>
                    <a:lnTo>
                      <a:pt x="59" y="82"/>
                    </a:lnTo>
                    <a:lnTo>
                      <a:pt x="63" y="82"/>
                    </a:lnTo>
                    <a:lnTo>
                      <a:pt x="67" y="78"/>
                    </a:lnTo>
                    <a:lnTo>
                      <a:pt x="71" y="74"/>
                    </a:lnTo>
                    <a:lnTo>
                      <a:pt x="74" y="67"/>
                    </a:lnTo>
                    <a:lnTo>
                      <a:pt x="78" y="67"/>
                    </a:lnTo>
                    <a:lnTo>
                      <a:pt x="71" y="89"/>
                    </a:lnTo>
                    <a:lnTo>
                      <a:pt x="0" y="89"/>
                    </a:lnTo>
                    <a:lnTo>
                      <a:pt x="0" y="85"/>
                    </a:lnTo>
                    <a:lnTo>
                      <a:pt x="3" y="85"/>
                    </a:lnTo>
                    <a:lnTo>
                      <a:pt x="7" y="85"/>
                    </a:lnTo>
                    <a:lnTo>
                      <a:pt x="11" y="85"/>
                    </a:lnTo>
                    <a:lnTo>
                      <a:pt x="15" y="82"/>
                    </a:lnTo>
                    <a:lnTo>
                      <a:pt x="15" y="78"/>
                    </a:lnTo>
                    <a:lnTo>
                      <a:pt x="15" y="74"/>
                    </a:lnTo>
                    <a:lnTo>
                      <a:pt x="15" y="15"/>
                    </a:lnTo>
                    <a:lnTo>
                      <a:pt x="15" y="11"/>
                    </a:lnTo>
                    <a:lnTo>
                      <a:pt x="11" y="7"/>
                    </a:lnTo>
                    <a:lnTo>
                      <a:pt x="11" y="3"/>
                    </a:lnTo>
                    <a:lnTo>
                      <a:pt x="3" y="3"/>
                    </a:lnTo>
                    <a:lnTo>
                      <a:pt x="0" y="3"/>
                    </a:lnTo>
                    <a:lnTo>
                      <a:pt x="0" y="0"/>
                    </a:lnTo>
                    <a:lnTo>
                      <a:pt x="71" y="0"/>
                    </a:lnTo>
                    <a:lnTo>
                      <a:pt x="71" y="22"/>
                    </a:lnTo>
                    <a:lnTo>
                      <a:pt x="67" y="22"/>
                    </a:lnTo>
                    <a:lnTo>
                      <a:pt x="67" y="15"/>
                    </a:lnTo>
                    <a:lnTo>
                      <a:pt x="67" y="11"/>
                    </a:lnTo>
                    <a:lnTo>
                      <a:pt x="63" y="7"/>
                    </a:lnTo>
                    <a:lnTo>
                      <a:pt x="59" y="7"/>
                    </a:lnTo>
                    <a:lnTo>
                      <a:pt x="56" y="7"/>
                    </a:lnTo>
                    <a:lnTo>
                      <a:pt x="52" y="7"/>
                    </a:lnTo>
                    <a:lnTo>
                      <a:pt x="26" y="7"/>
                    </a:lnTo>
                    <a:close/>
                  </a:path>
                </a:pathLst>
              </a:custGeom>
              <a:solidFill>
                <a:srgbClr val="000000"/>
              </a:solidFill>
              <a:ln w="0">
                <a:solidFill>
                  <a:srgbClr val="000000"/>
                </a:solidFill>
                <a:round/>
                <a:headEnd/>
                <a:tailEnd/>
              </a:ln>
            </p:spPr>
            <p:txBody>
              <a:bodyPr/>
              <a:lstStyle/>
              <a:p>
                <a:endParaRPr lang="en-US"/>
              </a:p>
            </p:txBody>
          </p:sp>
          <p:sp>
            <p:nvSpPr>
              <p:cNvPr id="33169" name="Rectangle 100"/>
              <p:cNvSpPr>
                <a:spLocks noChangeArrowheads="1"/>
              </p:cNvSpPr>
              <p:nvPr/>
            </p:nvSpPr>
            <p:spPr bwMode="auto">
              <a:xfrm>
                <a:off x="1653" y="1662"/>
                <a:ext cx="8" cy="201"/>
              </a:xfrm>
              <a:prstGeom prst="rect">
                <a:avLst/>
              </a:prstGeom>
              <a:solidFill>
                <a:srgbClr val="000000"/>
              </a:solidFill>
              <a:ln w="0">
                <a:solidFill>
                  <a:srgbClr val="000000"/>
                </a:solidFill>
                <a:miter lim="800000"/>
                <a:headEnd/>
                <a:tailEnd/>
              </a:ln>
            </p:spPr>
            <p:txBody>
              <a:bodyPr/>
              <a:lstStyle/>
              <a:p>
                <a:endParaRPr lang="en-US"/>
              </a:p>
            </p:txBody>
          </p:sp>
          <p:sp>
            <p:nvSpPr>
              <p:cNvPr id="33170" name="Freeform 101"/>
              <p:cNvSpPr>
                <a:spLocks/>
              </p:cNvSpPr>
              <p:nvPr/>
            </p:nvSpPr>
            <p:spPr bwMode="auto">
              <a:xfrm>
                <a:off x="1746" y="1699"/>
                <a:ext cx="94" cy="108"/>
              </a:xfrm>
              <a:custGeom>
                <a:avLst/>
                <a:gdLst>
                  <a:gd name="T0" fmla="*/ 12 w 94"/>
                  <a:gd name="T1" fmla="*/ 0 h 108"/>
                  <a:gd name="T2" fmla="*/ 94 w 94"/>
                  <a:gd name="T3" fmla="*/ 0 h 108"/>
                  <a:gd name="T4" fmla="*/ 86 w 94"/>
                  <a:gd name="T5" fmla="*/ 26 h 108"/>
                  <a:gd name="T6" fmla="*/ 82 w 94"/>
                  <a:gd name="T7" fmla="*/ 26 h 108"/>
                  <a:gd name="T8" fmla="*/ 86 w 94"/>
                  <a:gd name="T9" fmla="*/ 19 h 108"/>
                  <a:gd name="T10" fmla="*/ 86 w 94"/>
                  <a:gd name="T11" fmla="*/ 15 h 108"/>
                  <a:gd name="T12" fmla="*/ 86 w 94"/>
                  <a:gd name="T13" fmla="*/ 11 h 108"/>
                  <a:gd name="T14" fmla="*/ 82 w 94"/>
                  <a:gd name="T15" fmla="*/ 7 h 108"/>
                  <a:gd name="T16" fmla="*/ 79 w 94"/>
                  <a:gd name="T17" fmla="*/ 4 h 108"/>
                  <a:gd name="T18" fmla="*/ 68 w 94"/>
                  <a:gd name="T19" fmla="*/ 4 h 108"/>
                  <a:gd name="T20" fmla="*/ 60 w 94"/>
                  <a:gd name="T21" fmla="*/ 4 h 108"/>
                  <a:gd name="T22" fmla="*/ 38 w 94"/>
                  <a:gd name="T23" fmla="*/ 82 h 108"/>
                  <a:gd name="T24" fmla="*/ 34 w 94"/>
                  <a:gd name="T25" fmla="*/ 93 h 108"/>
                  <a:gd name="T26" fmla="*/ 34 w 94"/>
                  <a:gd name="T27" fmla="*/ 97 h 108"/>
                  <a:gd name="T28" fmla="*/ 34 w 94"/>
                  <a:gd name="T29" fmla="*/ 101 h 108"/>
                  <a:gd name="T30" fmla="*/ 34 w 94"/>
                  <a:gd name="T31" fmla="*/ 101 h 108"/>
                  <a:gd name="T32" fmla="*/ 38 w 94"/>
                  <a:gd name="T33" fmla="*/ 104 h 108"/>
                  <a:gd name="T34" fmla="*/ 45 w 94"/>
                  <a:gd name="T35" fmla="*/ 104 h 108"/>
                  <a:gd name="T36" fmla="*/ 49 w 94"/>
                  <a:gd name="T37" fmla="*/ 104 h 108"/>
                  <a:gd name="T38" fmla="*/ 49 w 94"/>
                  <a:gd name="T39" fmla="*/ 108 h 108"/>
                  <a:gd name="T40" fmla="*/ 0 w 94"/>
                  <a:gd name="T41" fmla="*/ 108 h 108"/>
                  <a:gd name="T42" fmla="*/ 0 w 94"/>
                  <a:gd name="T43" fmla="*/ 104 h 108"/>
                  <a:gd name="T44" fmla="*/ 4 w 94"/>
                  <a:gd name="T45" fmla="*/ 104 h 108"/>
                  <a:gd name="T46" fmla="*/ 8 w 94"/>
                  <a:gd name="T47" fmla="*/ 104 h 108"/>
                  <a:gd name="T48" fmla="*/ 12 w 94"/>
                  <a:gd name="T49" fmla="*/ 101 h 108"/>
                  <a:gd name="T50" fmla="*/ 15 w 94"/>
                  <a:gd name="T51" fmla="*/ 101 h 108"/>
                  <a:gd name="T52" fmla="*/ 19 w 94"/>
                  <a:gd name="T53" fmla="*/ 97 h 108"/>
                  <a:gd name="T54" fmla="*/ 19 w 94"/>
                  <a:gd name="T55" fmla="*/ 93 h 108"/>
                  <a:gd name="T56" fmla="*/ 23 w 94"/>
                  <a:gd name="T57" fmla="*/ 82 h 108"/>
                  <a:gd name="T58" fmla="*/ 45 w 94"/>
                  <a:gd name="T59" fmla="*/ 4 h 108"/>
                  <a:gd name="T60" fmla="*/ 38 w 94"/>
                  <a:gd name="T61" fmla="*/ 4 h 108"/>
                  <a:gd name="T62" fmla="*/ 30 w 94"/>
                  <a:gd name="T63" fmla="*/ 4 h 108"/>
                  <a:gd name="T64" fmla="*/ 23 w 94"/>
                  <a:gd name="T65" fmla="*/ 7 h 108"/>
                  <a:gd name="T66" fmla="*/ 19 w 94"/>
                  <a:gd name="T67" fmla="*/ 7 h 108"/>
                  <a:gd name="T68" fmla="*/ 12 w 94"/>
                  <a:gd name="T69" fmla="*/ 11 h 108"/>
                  <a:gd name="T70" fmla="*/ 12 w 94"/>
                  <a:gd name="T71" fmla="*/ 19 h 108"/>
                  <a:gd name="T72" fmla="*/ 8 w 94"/>
                  <a:gd name="T73" fmla="*/ 26 h 108"/>
                  <a:gd name="T74" fmla="*/ 4 w 94"/>
                  <a:gd name="T75" fmla="*/ 26 h 108"/>
                  <a:gd name="T76" fmla="*/ 12 w 94"/>
                  <a:gd name="T77" fmla="*/ 0 h 1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
                  <a:gd name="T118" fmla="*/ 0 h 108"/>
                  <a:gd name="T119" fmla="*/ 94 w 94"/>
                  <a:gd name="T120" fmla="*/ 108 h 10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 h="108">
                    <a:moveTo>
                      <a:pt x="12" y="0"/>
                    </a:moveTo>
                    <a:lnTo>
                      <a:pt x="94" y="0"/>
                    </a:lnTo>
                    <a:lnTo>
                      <a:pt x="86" y="26"/>
                    </a:lnTo>
                    <a:lnTo>
                      <a:pt x="82" y="26"/>
                    </a:lnTo>
                    <a:lnTo>
                      <a:pt x="86" y="19"/>
                    </a:lnTo>
                    <a:lnTo>
                      <a:pt x="86" y="15"/>
                    </a:lnTo>
                    <a:lnTo>
                      <a:pt x="86" y="11"/>
                    </a:lnTo>
                    <a:lnTo>
                      <a:pt x="82" y="7"/>
                    </a:lnTo>
                    <a:lnTo>
                      <a:pt x="79" y="4"/>
                    </a:lnTo>
                    <a:lnTo>
                      <a:pt x="68" y="4"/>
                    </a:lnTo>
                    <a:lnTo>
                      <a:pt x="60" y="4"/>
                    </a:lnTo>
                    <a:lnTo>
                      <a:pt x="38" y="82"/>
                    </a:lnTo>
                    <a:lnTo>
                      <a:pt x="34" y="93"/>
                    </a:lnTo>
                    <a:lnTo>
                      <a:pt x="34" y="97"/>
                    </a:lnTo>
                    <a:lnTo>
                      <a:pt x="34" y="101"/>
                    </a:lnTo>
                    <a:lnTo>
                      <a:pt x="38" y="104"/>
                    </a:lnTo>
                    <a:lnTo>
                      <a:pt x="45" y="104"/>
                    </a:lnTo>
                    <a:lnTo>
                      <a:pt x="49" y="104"/>
                    </a:lnTo>
                    <a:lnTo>
                      <a:pt x="49" y="108"/>
                    </a:lnTo>
                    <a:lnTo>
                      <a:pt x="0" y="108"/>
                    </a:lnTo>
                    <a:lnTo>
                      <a:pt x="0" y="104"/>
                    </a:lnTo>
                    <a:lnTo>
                      <a:pt x="4" y="104"/>
                    </a:lnTo>
                    <a:lnTo>
                      <a:pt x="8" y="104"/>
                    </a:lnTo>
                    <a:lnTo>
                      <a:pt x="12" y="101"/>
                    </a:lnTo>
                    <a:lnTo>
                      <a:pt x="15" y="101"/>
                    </a:lnTo>
                    <a:lnTo>
                      <a:pt x="19" y="97"/>
                    </a:lnTo>
                    <a:lnTo>
                      <a:pt x="19" y="93"/>
                    </a:lnTo>
                    <a:lnTo>
                      <a:pt x="23" y="82"/>
                    </a:lnTo>
                    <a:lnTo>
                      <a:pt x="45" y="4"/>
                    </a:lnTo>
                    <a:lnTo>
                      <a:pt x="38" y="4"/>
                    </a:lnTo>
                    <a:lnTo>
                      <a:pt x="30" y="4"/>
                    </a:lnTo>
                    <a:lnTo>
                      <a:pt x="23" y="7"/>
                    </a:lnTo>
                    <a:lnTo>
                      <a:pt x="19" y="7"/>
                    </a:lnTo>
                    <a:lnTo>
                      <a:pt x="12" y="11"/>
                    </a:lnTo>
                    <a:lnTo>
                      <a:pt x="12" y="19"/>
                    </a:lnTo>
                    <a:lnTo>
                      <a:pt x="8" y="26"/>
                    </a:lnTo>
                    <a:lnTo>
                      <a:pt x="4" y="26"/>
                    </a:lnTo>
                    <a:lnTo>
                      <a:pt x="12" y="0"/>
                    </a:lnTo>
                    <a:close/>
                  </a:path>
                </a:pathLst>
              </a:custGeom>
              <a:solidFill>
                <a:srgbClr val="000000"/>
              </a:solidFill>
              <a:ln w="0">
                <a:solidFill>
                  <a:srgbClr val="000000"/>
                </a:solidFill>
                <a:round/>
                <a:headEnd/>
                <a:tailEnd/>
              </a:ln>
            </p:spPr>
            <p:txBody>
              <a:bodyPr/>
              <a:lstStyle/>
              <a:p>
                <a:endParaRPr lang="en-US"/>
              </a:p>
            </p:txBody>
          </p:sp>
          <p:sp>
            <p:nvSpPr>
              <p:cNvPr id="33171" name="Freeform 102"/>
              <p:cNvSpPr>
                <a:spLocks/>
              </p:cNvSpPr>
              <p:nvPr/>
            </p:nvSpPr>
            <p:spPr bwMode="auto">
              <a:xfrm>
                <a:off x="1828" y="1692"/>
                <a:ext cx="75" cy="115"/>
              </a:xfrm>
              <a:custGeom>
                <a:avLst/>
                <a:gdLst>
                  <a:gd name="T0" fmla="*/ 23 w 75"/>
                  <a:gd name="T1" fmla="*/ 78 h 115"/>
                  <a:gd name="T2" fmla="*/ 42 w 75"/>
                  <a:gd name="T3" fmla="*/ 56 h 115"/>
                  <a:gd name="T4" fmla="*/ 56 w 75"/>
                  <a:gd name="T5" fmla="*/ 44 h 115"/>
                  <a:gd name="T6" fmla="*/ 68 w 75"/>
                  <a:gd name="T7" fmla="*/ 41 h 115"/>
                  <a:gd name="T8" fmla="*/ 75 w 75"/>
                  <a:gd name="T9" fmla="*/ 48 h 115"/>
                  <a:gd name="T10" fmla="*/ 75 w 75"/>
                  <a:gd name="T11" fmla="*/ 59 h 115"/>
                  <a:gd name="T12" fmla="*/ 64 w 75"/>
                  <a:gd name="T13" fmla="*/ 100 h 115"/>
                  <a:gd name="T14" fmla="*/ 60 w 75"/>
                  <a:gd name="T15" fmla="*/ 104 h 115"/>
                  <a:gd name="T16" fmla="*/ 60 w 75"/>
                  <a:gd name="T17" fmla="*/ 108 h 115"/>
                  <a:gd name="T18" fmla="*/ 60 w 75"/>
                  <a:gd name="T19" fmla="*/ 108 h 115"/>
                  <a:gd name="T20" fmla="*/ 64 w 75"/>
                  <a:gd name="T21" fmla="*/ 108 h 115"/>
                  <a:gd name="T22" fmla="*/ 71 w 75"/>
                  <a:gd name="T23" fmla="*/ 97 h 115"/>
                  <a:gd name="T24" fmla="*/ 71 w 75"/>
                  <a:gd name="T25" fmla="*/ 104 h 115"/>
                  <a:gd name="T26" fmla="*/ 64 w 75"/>
                  <a:gd name="T27" fmla="*/ 111 h 115"/>
                  <a:gd name="T28" fmla="*/ 56 w 75"/>
                  <a:gd name="T29" fmla="*/ 115 h 115"/>
                  <a:gd name="T30" fmla="*/ 49 w 75"/>
                  <a:gd name="T31" fmla="*/ 115 h 115"/>
                  <a:gd name="T32" fmla="*/ 45 w 75"/>
                  <a:gd name="T33" fmla="*/ 111 h 115"/>
                  <a:gd name="T34" fmla="*/ 49 w 75"/>
                  <a:gd name="T35" fmla="*/ 104 h 115"/>
                  <a:gd name="T36" fmla="*/ 60 w 75"/>
                  <a:gd name="T37" fmla="*/ 63 h 115"/>
                  <a:gd name="T38" fmla="*/ 60 w 75"/>
                  <a:gd name="T39" fmla="*/ 56 h 115"/>
                  <a:gd name="T40" fmla="*/ 60 w 75"/>
                  <a:gd name="T41" fmla="*/ 52 h 115"/>
                  <a:gd name="T42" fmla="*/ 56 w 75"/>
                  <a:gd name="T43" fmla="*/ 52 h 115"/>
                  <a:gd name="T44" fmla="*/ 53 w 75"/>
                  <a:gd name="T45" fmla="*/ 52 h 115"/>
                  <a:gd name="T46" fmla="*/ 38 w 75"/>
                  <a:gd name="T47" fmla="*/ 67 h 115"/>
                  <a:gd name="T48" fmla="*/ 30 w 75"/>
                  <a:gd name="T49" fmla="*/ 74 h 115"/>
                  <a:gd name="T50" fmla="*/ 19 w 75"/>
                  <a:gd name="T51" fmla="*/ 93 h 115"/>
                  <a:gd name="T52" fmla="*/ 12 w 75"/>
                  <a:gd name="T53" fmla="*/ 115 h 115"/>
                  <a:gd name="T54" fmla="*/ 27 w 75"/>
                  <a:gd name="T55" fmla="*/ 22 h 115"/>
                  <a:gd name="T56" fmla="*/ 30 w 75"/>
                  <a:gd name="T57" fmla="*/ 11 h 115"/>
                  <a:gd name="T58" fmla="*/ 27 w 75"/>
                  <a:gd name="T59" fmla="*/ 7 h 115"/>
                  <a:gd name="T60" fmla="*/ 23 w 75"/>
                  <a:gd name="T61" fmla="*/ 7 h 115"/>
                  <a:gd name="T62" fmla="*/ 19 w 75"/>
                  <a:gd name="T63" fmla="*/ 7 h 115"/>
                  <a:gd name="T64" fmla="*/ 45 w 75"/>
                  <a:gd name="T65" fmla="*/ 0 h 1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15"/>
                  <a:gd name="T101" fmla="*/ 75 w 75"/>
                  <a:gd name="T102" fmla="*/ 115 h 1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15">
                    <a:moveTo>
                      <a:pt x="45" y="0"/>
                    </a:moveTo>
                    <a:lnTo>
                      <a:pt x="23" y="78"/>
                    </a:lnTo>
                    <a:lnTo>
                      <a:pt x="34" y="63"/>
                    </a:lnTo>
                    <a:lnTo>
                      <a:pt x="42" y="56"/>
                    </a:lnTo>
                    <a:lnTo>
                      <a:pt x="49" y="48"/>
                    </a:lnTo>
                    <a:lnTo>
                      <a:pt x="56" y="44"/>
                    </a:lnTo>
                    <a:lnTo>
                      <a:pt x="64" y="41"/>
                    </a:lnTo>
                    <a:lnTo>
                      <a:pt x="68" y="41"/>
                    </a:lnTo>
                    <a:lnTo>
                      <a:pt x="71" y="44"/>
                    </a:lnTo>
                    <a:lnTo>
                      <a:pt x="75" y="48"/>
                    </a:lnTo>
                    <a:lnTo>
                      <a:pt x="75" y="52"/>
                    </a:lnTo>
                    <a:lnTo>
                      <a:pt x="75" y="59"/>
                    </a:lnTo>
                    <a:lnTo>
                      <a:pt x="71" y="67"/>
                    </a:lnTo>
                    <a:lnTo>
                      <a:pt x="64" y="100"/>
                    </a:lnTo>
                    <a:lnTo>
                      <a:pt x="60" y="104"/>
                    </a:lnTo>
                    <a:lnTo>
                      <a:pt x="60" y="108"/>
                    </a:lnTo>
                    <a:lnTo>
                      <a:pt x="64" y="108"/>
                    </a:lnTo>
                    <a:lnTo>
                      <a:pt x="68" y="104"/>
                    </a:lnTo>
                    <a:lnTo>
                      <a:pt x="71" y="97"/>
                    </a:lnTo>
                    <a:lnTo>
                      <a:pt x="75" y="100"/>
                    </a:lnTo>
                    <a:lnTo>
                      <a:pt x="71" y="104"/>
                    </a:lnTo>
                    <a:lnTo>
                      <a:pt x="68" y="108"/>
                    </a:lnTo>
                    <a:lnTo>
                      <a:pt x="64" y="111"/>
                    </a:lnTo>
                    <a:lnTo>
                      <a:pt x="60" y="115"/>
                    </a:lnTo>
                    <a:lnTo>
                      <a:pt x="56" y="115"/>
                    </a:lnTo>
                    <a:lnTo>
                      <a:pt x="53" y="115"/>
                    </a:lnTo>
                    <a:lnTo>
                      <a:pt x="49" y="115"/>
                    </a:lnTo>
                    <a:lnTo>
                      <a:pt x="45" y="111"/>
                    </a:lnTo>
                    <a:lnTo>
                      <a:pt x="49" y="104"/>
                    </a:lnTo>
                    <a:lnTo>
                      <a:pt x="49" y="97"/>
                    </a:lnTo>
                    <a:lnTo>
                      <a:pt x="60" y="63"/>
                    </a:lnTo>
                    <a:lnTo>
                      <a:pt x="60" y="59"/>
                    </a:lnTo>
                    <a:lnTo>
                      <a:pt x="60" y="56"/>
                    </a:lnTo>
                    <a:lnTo>
                      <a:pt x="60" y="52"/>
                    </a:lnTo>
                    <a:lnTo>
                      <a:pt x="56" y="52"/>
                    </a:lnTo>
                    <a:lnTo>
                      <a:pt x="53" y="52"/>
                    </a:lnTo>
                    <a:lnTo>
                      <a:pt x="45" y="59"/>
                    </a:lnTo>
                    <a:lnTo>
                      <a:pt x="38" y="67"/>
                    </a:lnTo>
                    <a:lnTo>
                      <a:pt x="34" y="70"/>
                    </a:lnTo>
                    <a:lnTo>
                      <a:pt x="30" y="74"/>
                    </a:lnTo>
                    <a:lnTo>
                      <a:pt x="23" y="85"/>
                    </a:lnTo>
                    <a:lnTo>
                      <a:pt x="19" y="93"/>
                    </a:lnTo>
                    <a:lnTo>
                      <a:pt x="19" y="97"/>
                    </a:lnTo>
                    <a:lnTo>
                      <a:pt x="12" y="115"/>
                    </a:lnTo>
                    <a:lnTo>
                      <a:pt x="0" y="115"/>
                    </a:lnTo>
                    <a:lnTo>
                      <a:pt x="27" y="22"/>
                    </a:lnTo>
                    <a:lnTo>
                      <a:pt x="30" y="11"/>
                    </a:lnTo>
                    <a:lnTo>
                      <a:pt x="27" y="7"/>
                    </a:lnTo>
                    <a:lnTo>
                      <a:pt x="23" y="7"/>
                    </a:lnTo>
                    <a:lnTo>
                      <a:pt x="19" y="7"/>
                    </a:lnTo>
                    <a:lnTo>
                      <a:pt x="19" y="3"/>
                    </a:lnTo>
                    <a:lnTo>
                      <a:pt x="45" y="0"/>
                    </a:lnTo>
                    <a:close/>
                  </a:path>
                </a:pathLst>
              </a:custGeom>
              <a:solidFill>
                <a:srgbClr val="000000"/>
              </a:solidFill>
              <a:ln w="0">
                <a:solidFill>
                  <a:srgbClr val="000000"/>
                </a:solidFill>
                <a:round/>
                <a:headEnd/>
                <a:tailEnd/>
              </a:ln>
            </p:spPr>
            <p:txBody>
              <a:bodyPr/>
              <a:lstStyle/>
              <a:p>
                <a:endParaRPr lang="en-US"/>
              </a:p>
            </p:txBody>
          </p:sp>
          <p:sp>
            <p:nvSpPr>
              <p:cNvPr id="33172" name="Freeform 103"/>
              <p:cNvSpPr>
                <a:spLocks noEditPoints="1"/>
              </p:cNvSpPr>
              <p:nvPr/>
            </p:nvSpPr>
            <p:spPr bwMode="auto">
              <a:xfrm>
                <a:off x="1911" y="1733"/>
                <a:ext cx="63" cy="74"/>
              </a:xfrm>
              <a:custGeom>
                <a:avLst/>
                <a:gdLst>
                  <a:gd name="T0" fmla="*/ 15 w 63"/>
                  <a:gd name="T1" fmla="*/ 44 h 74"/>
                  <a:gd name="T2" fmla="*/ 15 w 63"/>
                  <a:gd name="T3" fmla="*/ 48 h 74"/>
                  <a:gd name="T4" fmla="*/ 15 w 63"/>
                  <a:gd name="T5" fmla="*/ 48 h 74"/>
                  <a:gd name="T6" fmla="*/ 15 w 63"/>
                  <a:gd name="T7" fmla="*/ 56 h 74"/>
                  <a:gd name="T8" fmla="*/ 18 w 63"/>
                  <a:gd name="T9" fmla="*/ 59 h 74"/>
                  <a:gd name="T10" fmla="*/ 26 w 63"/>
                  <a:gd name="T11" fmla="*/ 63 h 74"/>
                  <a:gd name="T12" fmla="*/ 29 w 63"/>
                  <a:gd name="T13" fmla="*/ 67 h 74"/>
                  <a:gd name="T14" fmla="*/ 37 w 63"/>
                  <a:gd name="T15" fmla="*/ 63 h 74"/>
                  <a:gd name="T16" fmla="*/ 41 w 63"/>
                  <a:gd name="T17" fmla="*/ 63 h 74"/>
                  <a:gd name="T18" fmla="*/ 48 w 63"/>
                  <a:gd name="T19" fmla="*/ 59 h 74"/>
                  <a:gd name="T20" fmla="*/ 56 w 63"/>
                  <a:gd name="T21" fmla="*/ 52 h 74"/>
                  <a:gd name="T22" fmla="*/ 56 w 63"/>
                  <a:gd name="T23" fmla="*/ 56 h 74"/>
                  <a:gd name="T24" fmla="*/ 44 w 63"/>
                  <a:gd name="T25" fmla="*/ 67 h 74"/>
                  <a:gd name="T26" fmla="*/ 33 w 63"/>
                  <a:gd name="T27" fmla="*/ 74 h 74"/>
                  <a:gd name="T28" fmla="*/ 22 w 63"/>
                  <a:gd name="T29" fmla="*/ 74 h 74"/>
                  <a:gd name="T30" fmla="*/ 11 w 63"/>
                  <a:gd name="T31" fmla="*/ 74 h 74"/>
                  <a:gd name="T32" fmla="*/ 7 w 63"/>
                  <a:gd name="T33" fmla="*/ 67 h 74"/>
                  <a:gd name="T34" fmla="*/ 0 w 63"/>
                  <a:gd name="T35" fmla="*/ 59 h 74"/>
                  <a:gd name="T36" fmla="*/ 0 w 63"/>
                  <a:gd name="T37" fmla="*/ 52 h 74"/>
                  <a:gd name="T38" fmla="*/ 0 w 63"/>
                  <a:gd name="T39" fmla="*/ 41 h 74"/>
                  <a:gd name="T40" fmla="*/ 7 w 63"/>
                  <a:gd name="T41" fmla="*/ 26 h 74"/>
                  <a:gd name="T42" fmla="*/ 15 w 63"/>
                  <a:gd name="T43" fmla="*/ 15 h 74"/>
                  <a:gd name="T44" fmla="*/ 26 w 63"/>
                  <a:gd name="T45" fmla="*/ 7 h 74"/>
                  <a:gd name="T46" fmla="*/ 37 w 63"/>
                  <a:gd name="T47" fmla="*/ 3 h 74"/>
                  <a:gd name="T48" fmla="*/ 48 w 63"/>
                  <a:gd name="T49" fmla="*/ 0 h 74"/>
                  <a:gd name="T50" fmla="*/ 56 w 63"/>
                  <a:gd name="T51" fmla="*/ 0 h 74"/>
                  <a:gd name="T52" fmla="*/ 59 w 63"/>
                  <a:gd name="T53" fmla="*/ 3 h 74"/>
                  <a:gd name="T54" fmla="*/ 63 w 63"/>
                  <a:gd name="T55" fmla="*/ 7 h 74"/>
                  <a:gd name="T56" fmla="*/ 63 w 63"/>
                  <a:gd name="T57" fmla="*/ 11 h 74"/>
                  <a:gd name="T58" fmla="*/ 63 w 63"/>
                  <a:gd name="T59" fmla="*/ 18 h 74"/>
                  <a:gd name="T60" fmla="*/ 59 w 63"/>
                  <a:gd name="T61" fmla="*/ 26 h 74"/>
                  <a:gd name="T62" fmla="*/ 48 w 63"/>
                  <a:gd name="T63" fmla="*/ 33 h 74"/>
                  <a:gd name="T64" fmla="*/ 37 w 63"/>
                  <a:gd name="T65" fmla="*/ 37 h 74"/>
                  <a:gd name="T66" fmla="*/ 29 w 63"/>
                  <a:gd name="T67" fmla="*/ 41 h 74"/>
                  <a:gd name="T68" fmla="*/ 15 w 63"/>
                  <a:gd name="T69" fmla="*/ 44 h 74"/>
                  <a:gd name="T70" fmla="*/ 15 w 63"/>
                  <a:gd name="T71" fmla="*/ 41 h 74"/>
                  <a:gd name="T72" fmla="*/ 26 w 63"/>
                  <a:gd name="T73" fmla="*/ 37 h 74"/>
                  <a:gd name="T74" fmla="*/ 33 w 63"/>
                  <a:gd name="T75" fmla="*/ 33 h 74"/>
                  <a:gd name="T76" fmla="*/ 41 w 63"/>
                  <a:gd name="T77" fmla="*/ 29 h 74"/>
                  <a:gd name="T78" fmla="*/ 44 w 63"/>
                  <a:gd name="T79" fmla="*/ 22 h 74"/>
                  <a:gd name="T80" fmla="*/ 48 w 63"/>
                  <a:gd name="T81" fmla="*/ 18 h 74"/>
                  <a:gd name="T82" fmla="*/ 52 w 63"/>
                  <a:gd name="T83" fmla="*/ 11 h 74"/>
                  <a:gd name="T84" fmla="*/ 52 w 63"/>
                  <a:gd name="T85" fmla="*/ 7 h 74"/>
                  <a:gd name="T86" fmla="*/ 48 w 63"/>
                  <a:gd name="T87" fmla="*/ 7 h 74"/>
                  <a:gd name="T88" fmla="*/ 48 w 63"/>
                  <a:gd name="T89" fmla="*/ 3 h 74"/>
                  <a:gd name="T90" fmla="*/ 44 w 63"/>
                  <a:gd name="T91" fmla="*/ 3 h 74"/>
                  <a:gd name="T92" fmla="*/ 37 w 63"/>
                  <a:gd name="T93" fmla="*/ 7 h 74"/>
                  <a:gd name="T94" fmla="*/ 26 w 63"/>
                  <a:gd name="T95" fmla="*/ 15 h 74"/>
                  <a:gd name="T96" fmla="*/ 18 w 63"/>
                  <a:gd name="T97" fmla="*/ 26 h 74"/>
                  <a:gd name="T98" fmla="*/ 15 w 63"/>
                  <a:gd name="T99" fmla="*/ 41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4"/>
                  <a:gd name="T152" fmla="*/ 63 w 63"/>
                  <a:gd name="T153" fmla="*/ 74 h 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4">
                    <a:moveTo>
                      <a:pt x="15" y="44"/>
                    </a:moveTo>
                    <a:lnTo>
                      <a:pt x="15" y="48"/>
                    </a:lnTo>
                    <a:lnTo>
                      <a:pt x="15" y="56"/>
                    </a:lnTo>
                    <a:lnTo>
                      <a:pt x="18" y="59"/>
                    </a:lnTo>
                    <a:lnTo>
                      <a:pt x="26" y="63"/>
                    </a:lnTo>
                    <a:lnTo>
                      <a:pt x="29" y="67"/>
                    </a:lnTo>
                    <a:lnTo>
                      <a:pt x="37" y="63"/>
                    </a:lnTo>
                    <a:lnTo>
                      <a:pt x="41" y="63"/>
                    </a:lnTo>
                    <a:lnTo>
                      <a:pt x="48" y="59"/>
                    </a:lnTo>
                    <a:lnTo>
                      <a:pt x="56" y="52"/>
                    </a:lnTo>
                    <a:lnTo>
                      <a:pt x="56" y="56"/>
                    </a:lnTo>
                    <a:lnTo>
                      <a:pt x="44" y="67"/>
                    </a:lnTo>
                    <a:lnTo>
                      <a:pt x="33" y="74"/>
                    </a:lnTo>
                    <a:lnTo>
                      <a:pt x="22" y="74"/>
                    </a:lnTo>
                    <a:lnTo>
                      <a:pt x="11" y="74"/>
                    </a:lnTo>
                    <a:lnTo>
                      <a:pt x="7" y="67"/>
                    </a:lnTo>
                    <a:lnTo>
                      <a:pt x="0" y="59"/>
                    </a:lnTo>
                    <a:lnTo>
                      <a:pt x="0" y="52"/>
                    </a:lnTo>
                    <a:lnTo>
                      <a:pt x="0" y="41"/>
                    </a:lnTo>
                    <a:lnTo>
                      <a:pt x="7" y="26"/>
                    </a:lnTo>
                    <a:lnTo>
                      <a:pt x="15" y="15"/>
                    </a:lnTo>
                    <a:lnTo>
                      <a:pt x="26" y="7"/>
                    </a:lnTo>
                    <a:lnTo>
                      <a:pt x="37" y="3"/>
                    </a:lnTo>
                    <a:lnTo>
                      <a:pt x="48" y="0"/>
                    </a:lnTo>
                    <a:lnTo>
                      <a:pt x="56" y="0"/>
                    </a:lnTo>
                    <a:lnTo>
                      <a:pt x="59" y="3"/>
                    </a:lnTo>
                    <a:lnTo>
                      <a:pt x="63" y="7"/>
                    </a:lnTo>
                    <a:lnTo>
                      <a:pt x="63" y="11"/>
                    </a:lnTo>
                    <a:lnTo>
                      <a:pt x="63" y="18"/>
                    </a:lnTo>
                    <a:lnTo>
                      <a:pt x="59" y="26"/>
                    </a:lnTo>
                    <a:lnTo>
                      <a:pt x="48" y="33"/>
                    </a:lnTo>
                    <a:lnTo>
                      <a:pt x="37" y="37"/>
                    </a:lnTo>
                    <a:lnTo>
                      <a:pt x="29" y="41"/>
                    </a:lnTo>
                    <a:lnTo>
                      <a:pt x="15" y="44"/>
                    </a:lnTo>
                    <a:close/>
                    <a:moveTo>
                      <a:pt x="15" y="41"/>
                    </a:moveTo>
                    <a:lnTo>
                      <a:pt x="26" y="37"/>
                    </a:lnTo>
                    <a:lnTo>
                      <a:pt x="33" y="33"/>
                    </a:lnTo>
                    <a:lnTo>
                      <a:pt x="41" y="29"/>
                    </a:lnTo>
                    <a:lnTo>
                      <a:pt x="44" y="22"/>
                    </a:lnTo>
                    <a:lnTo>
                      <a:pt x="48" y="18"/>
                    </a:lnTo>
                    <a:lnTo>
                      <a:pt x="52" y="11"/>
                    </a:lnTo>
                    <a:lnTo>
                      <a:pt x="52" y="7"/>
                    </a:lnTo>
                    <a:lnTo>
                      <a:pt x="48" y="7"/>
                    </a:lnTo>
                    <a:lnTo>
                      <a:pt x="48" y="3"/>
                    </a:lnTo>
                    <a:lnTo>
                      <a:pt x="44" y="3"/>
                    </a:lnTo>
                    <a:lnTo>
                      <a:pt x="37" y="7"/>
                    </a:lnTo>
                    <a:lnTo>
                      <a:pt x="26" y="15"/>
                    </a:lnTo>
                    <a:lnTo>
                      <a:pt x="18" y="26"/>
                    </a:lnTo>
                    <a:lnTo>
                      <a:pt x="15" y="41"/>
                    </a:lnTo>
                    <a:close/>
                  </a:path>
                </a:pathLst>
              </a:custGeom>
              <a:solidFill>
                <a:srgbClr val="000000"/>
              </a:solidFill>
              <a:ln w="0">
                <a:solidFill>
                  <a:srgbClr val="000000"/>
                </a:solidFill>
                <a:round/>
                <a:headEnd/>
                <a:tailEnd/>
              </a:ln>
            </p:spPr>
            <p:txBody>
              <a:bodyPr/>
              <a:lstStyle/>
              <a:p>
                <a:endParaRPr lang="en-US"/>
              </a:p>
            </p:txBody>
          </p:sp>
          <p:sp>
            <p:nvSpPr>
              <p:cNvPr id="33173" name="Freeform 104"/>
              <p:cNvSpPr>
                <a:spLocks/>
              </p:cNvSpPr>
              <p:nvPr/>
            </p:nvSpPr>
            <p:spPr bwMode="auto">
              <a:xfrm>
                <a:off x="2023" y="1733"/>
                <a:ext cx="104" cy="74"/>
              </a:xfrm>
              <a:custGeom>
                <a:avLst/>
                <a:gdLst>
                  <a:gd name="T0" fmla="*/ 67 w 104"/>
                  <a:gd name="T1" fmla="*/ 0 h 74"/>
                  <a:gd name="T2" fmla="*/ 71 w 104"/>
                  <a:gd name="T3" fmla="*/ 59 h 74"/>
                  <a:gd name="T4" fmla="*/ 82 w 104"/>
                  <a:gd name="T5" fmla="*/ 44 h 74"/>
                  <a:gd name="T6" fmla="*/ 89 w 104"/>
                  <a:gd name="T7" fmla="*/ 29 h 74"/>
                  <a:gd name="T8" fmla="*/ 93 w 104"/>
                  <a:gd name="T9" fmla="*/ 22 h 74"/>
                  <a:gd name="T10" fmla="*/ 97 w 104"/>
                  <a:gd name="T11" fmla="*/ 18 h 74"/>
                  <a:gd name="T12" fmla="*/ 97 w 104"/>
                  <a:gd name="T13" fmla="*/ 15 h 74"/>
                  <a:gd name="T14" fmla="*/ 93 w 104"/>
                  <a:gd name="T15" fmla="*/ 15 h 74"/>
                  <a:gd name="T16" fmla="*/ 93 w 104"/>
                  <a:gd name="T17" fmla="*/ 15 h 74"/>
                  <a:gd name="T18" fmla="*/ 93 w 104"/>
                  <a:gd name="T19" fmla="*/ 11 h 74"/>
                  <a:gd name="T20" fmla="*/ 89 w 104"/>
                  <a:gd name="T21" fmla="*/ 11 h 74"/>
                  <a:gd name="T22" fmla="*/ 89 w 104"/>
                  <a:gd name="T23" fmla="*/ 11 h 74"/>
                  <a:gd name="T24" fmla="*/ 89 w 104"/>
                  <a:gd name="T25" fmla="*/ 7 h 74"/>
                  <a:gd name="T26" fmla="*/ 89 w 104"/>
                  <a:gd name="T27" fmla="*/ 7 h 74"/>
                  <a:gd name="T28" fmla="*/ 89 w 104"/>
                  <a:gd name="T29" fmla="*/ 3 h 74"/>
                  <a:gd name="T30" fmla="*/ 89 w 104"/>
                  <a:gd name="T31" fmla="*/ 3 h 74"/>
                  <a:gd name="T32" fmla="*/ 93 w 104"/>
                  <a:gd name="T33" fmla="*/ 0 h 74"/>
                  <a:gd name="T34" fmla="*/ 97 w 104"/>
                  <a:gd name="T35" fmla="*/ 0 h 74"/>
                  <a:gd name="T36" fmla="*/ 97 w 104"/>
                  <a:gd name="T37" fmla="*/ 0 h 74"/>
                  <a:gd name="T38" fmla="*/ 100 w 104"/>
                  <a:gd name="T39" fmla="*/ 3 h 74"/>
                  <a:gd name="T40" fmla="*/ 100 w 104"/>
                  <a:gd name="T41" fmla="*/ 7 h 74"/>
                  <a:gd name="T42" fmla="*/ 104 w 104"/>
                  <a:gd name="T43" fmla="*/ 11 h 74"/>
                  <a:gd name="T44" fmla="*/ 104 w 104"/>
                  <a:gd name="T45" fmla="*/ 15 h 74"/>
                  <a:gd name="T46" fmla="*/ 100 w 104"/>
                  <a:gd name="T47" fmla="*/ 18 h 74"/>
                  <a:gd name="T48" fmla="*/ 97 w 104"/>
                  <a:gd name="T49" fmla="*/ 26 h 74"/>
                  <a:gd name="T50" fmla="*/ 93 w 104"/>
                  <a:gd name="T51" fmla="*/ 33 h 74"/>
                  <a:gd name="T52" fmla="*/ 85 w 104"/>
                  <a:gd name="T53" fmla="*/ 48 h 74"/>
                  <a:gd name="T54" fmla="*/ 74 w 104"/>
                  <a:gd name="T55" fmla="*/ 59 h 74"/>
                  <a:gd name="T56" fmla="*/ 67 w 104"/>
                  <a:gd name="T57" fmla="*/ 70 h 74"/>
                  <a:gd name="T58" fmla="*/ 63 w 104"/>
                  <a:gd name="T59" fmla="*/ 74 h 74"/>
                  <a:gd name="T60" fmla="*/ 59 w 104"/>
                  <a:gd name="T61" fmla="*/ 74 h 74"/>
                  <a:gd name="T62" fmla="*/ 56 w 104"/>
                  <a:gd name="T63" fmla="*/ 22 h 74"/>
                  <a:gd name="T64" fmla="*/ 22 w 104"/>
                  <a:gd name="T65" fmla="*/ 74 h 74"/>
                  <a:gd name="T66" fmla="*/ 18 w 104"/>
                  <a:gd name="T67" fmla="*/ 74 h 74"/>
                  <a:gd name="T68" fmla="*/ 18 w 104"/>
                  <a:gd name="T69" fmla="*/ 56 h 74"/>
                  <a:gd name="T70" fmla="*/ 18 w 104"/>
                  <a:gd name="T71" fmla="*/ 37 h 74"/>
                  <a:gd name="T72" fmla="*/ 15 w 104"/>
                  <a:gd name="T73" fmla="*/ 22 h 74"/>
                  <a:gd name="T74" fmla="*/ 15 w 104"/>
                  <a:gd name="T75" fmla="*/ 15 h 74"/>
                  <a:gd name="T76" fmla="*/ 11 w 104"/>
                  <a:gd name="T77" fmla="*/ 11 h 74"/>
                  <a:gd name="T78" fmla="*/ 11 w 104"/>
                  <a:gd name="T79" fmla="*/ 11 h 74"/>
                  <a:gd name="T80" fmla="*/ 7 w 104"/>
                  <a:gd name="T81" fmla="*/ 7 h 74"/>
                  <a:gd name="T82" fmla="*/ 3 w 104"/>
                  <a:gd name="T83" fmla="*/ 7 h 74"/>
                  <a:gd name="T84" fmla="*/ 0 w 104"/>
                  <a:gd name="T85" fmla="*/ 11 h 74"/>
                  <a:gd name="T86" fmla="*/ 0 w 104"/>
                  <a:gd name="T87" fmla="*/ 7 h 74"/>
                  <a:gd name="T88" fmla="*/ 26 w 104"/>
                  <a:gd name="T89" fmla="*/ 0 h 74"/>
                  <a:gd name="T90" fmla="*/ 26 w 104"/>
                  <a:gd name="T91" fmla="*/ 11 h 74"/>
                  <a:gd name="T92" fmla="*/ 29 w 104"/>
                  <a:gd name="T93" fmla="*/ 26 h 74"/>
                  <a:gd name="T94" fmla="*/ 29 w 104"/>
                  <a:gd name="T95" fmla="*/ 41 h 74"/>
                  <a:gd name="T96" fmla="*/ 29 w 104"/>
                  <a:gd name="T97" fmla="*/ 52 h 74"/>
                  <a:gd name="T98" fmla="*/ 29 w 104"/>
                  <a:gd name="T99" fmla="*/ 56 h 74"/>
                  <a:gd name="T100" fmla="*/ 63 w 104"/>
                  <a:gd name="T101" fmla="*/ 0 h 74"/>
                  <a:gd name="T102" fmla="*/ 67 w 104"/>
                  <a:gd name="T103" fmla="*/ 0 h 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4"/>
                  <a:gd name="T157" fmla="*/ 0 h 74"/>
                  <a:gd name="T158" fmla="*/ 104 w 104"/>
                  <a:gd name="T159" fmla="*/ 74 h 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4" h="74">
                    <a:moveTo>
                      <a:pt x="67" y="0"/>
                    </a:moveTo>
                    <a:lnTo>
                      <a:pt x="71" y="59"/>
                    </a:lnTo>
                    <a:lnTo>
                      <a:pt x="82" y="44"/>
                    </a:lnTo>
                    <a:lnTo>
                      <a:pt x="89" y="29"/>
                    </a:lnTo>
                    <a:lnTo>
                      <a:pt x="93" y="22"/>
                    </a:lnTo>
                    <a:lnTo>
                      <a:pt x="97" y="18"/>
                    </a:lnTo>
                    <a:lnTo>
                      <a:pt x="97" y="15"/>
                    </a:lnTo>
                    <a:lnTo>
                      <a:pt x="93" y="15"/>
                    </a:lnTo>
                    <a:lnTo>
                      <a:pt x="93" y="11"/>
                    </a:lnTo>
                    <a:lnTo>
                      <a:pt x="89" y="11"/>
                    </a:lnTo>
                    <a:lnTo>
                      <a:pt x="89" y="7"/>
                    </a:lnTo>
                    <a:lnTo>
                      <a:pt x="89" y="3"/>
                    </a:lnTo>
                    <a:lnTo>
                      <a:pt x="93" y="0"/>
                    </a:lnTo>
                    <a:lnTo>
                      <a:pt x="97" y="0"/>
                    </a:lnTo>
                    <a:lnTo>
                      <a:pt x="100" y="3"/>
                    </a:lnTo>
                    <a:lnTo>
                      <a:pt x="100" y="7"/>
                    </a:lnTo>
                    <a:lnTo>
                      <a:pt x="104" y="11"/>
                    </a:lnTo>
                    <a:lnTo>
                      <a:pt x="104" y="15"/>
                    </a:lnTo>
                    <a:lnTo>
                      <a:pt x="100" y="18"/>
                    </a:lnTo>
                    <a:lnTo>
                      <a:pt x="97" y="26"/>
                    </a:lnTo>
                    <a:lnTo>
                      <a:pt x="93" y="33"/>
                    </a:lnTo>
                    <a:lnTo>
                      <a:pt x="85" y="48"/>
                    </a:lnTo>
                    <a:lnTo>
                      <a:pt x="74" y="59"/>
                    </a:lnTo>
                    <a:lnTo>
                      <a:pt x="67" y="70"/>
                    </a:lnTo>
                    <a:lnTo>
                      <a:pt x="63" y="74"/>
                    </a:lnTo>
                    <a:lnTo>
                      <a:pt x="59" y="74"/>
                    </a:lnTo>
                    <a:lnTo>
                      <a:pt x="56" y="22"/>
                    </a:lnTo>
                    <a:lnTo>
                      <a:pt x="22" y="74"/>
                    </a:lnTo>
                    <a:lnTo>
                      <a:pt x="18" y="74"/>
                    </a:lnTo>
                    <a:lnTo>
                      <a:pt x="18" y="56"/>
                    </a:lnTo>
                    <a:lnTo>
                      <a:pt x="18" y="37"/>
                    </a:lnTo>
                    <a:lnTo>
                      <a:pt x="15" y="22"/>
                    </a:lnTo>
                    <a:lnTo>
                      <a:pt x="15" y="15"/>
                    </a:lnTo>
                    <a:lnTo>
                      <a:pt x="11" y="11"/>
                    </a:lnTo>
                    <a:lnTo>
                      <a:pt x="7" y="7"/>
                    </a:lnTo>
                    <a:lnTo>
                      <a:pt x="3" y="7"/>
                    </a:lnTo>
                    <a:lnTo>
                      <a:pt x="0" y="11"/>
                    </a:lnTo>
                    <a:lnTo>
                      <a:pt x="0" y="7"/>
                    </a:lnTo>
                    <a:lnTo>
                      <a:pt x="26" y="0"/>
                    </a:lnTo>
                    <a:lnTo>
                      <a:pt x="26" y="11"/>
                    </a:lnTo>
                    <a:lnTo>
                      <a:pt x="29" y="26"/>
                    </a:lnTo>
                    <a:lnTo>
                      <a:pt x="29" y="41"/>
                    </a:lnTo>
                    <a:lnTo>
                      <a:pt x="29" y="52"/>
                    </a:lnTo>
                    <a:lnTo>
                      <a:pt x="29" y="56"/>
                    </a:lnTo>
                    <a:lnTo>
                      <a:pt x="63" y="0"/>
                    </a:lnTo>
                    <a:lnTo>
                      <a:pt x="67" y="0"/>
                    </a:lnTo>
                    <a:close/>
                  </a:path>
                </a:pathLst>
              </a:custGeom>
              <a:solidFill>
                <a:srgbClr val="000000"/>
              </a:solidFill>
              <a:ln w="0">
                <a:solidFill>
                  <a:srgbClr val="000000"/>
                </a:solidFill>
                <a:round/>
                <a:headEnd/>
                <a:tailEnd/>
              </a:ln>
            </p:spPr>
            <p:txBody>
              <a:bodyPr/>
              <a:lstStyle/>
              <a:p>
                <a:endParaRPr lang="en-US"/>
              </a:p>
            </p:txBody>
          </p:sp>
          <p:sp>
            <p:nvSpPr>
              <p:cNvPr id="33174" name="Freeform 105"/>
              <p:cNvSpPr>
                <a:spLocks noEditPoints="1"/>
              </p:cNvSpPr>
              <p:nvPr/>
            </p:nvSpPr>
            <p:spPr bwMode="auto">
              <a:xfrm>
                <a:off x="2138" y="1703"/>
                <a:ext cx="38" cy="104"/>
              </a:xfrm>
              <a:custGeom>
                <a:avLst/>
                <a:gdLst>
                  <a:gd name="T0" fmla="*/ 30 w 38"/>
                  <a:gd name="T1" fmla="*/ 0 h 104"/>
                  <a:gd name="T2" fmla="*/ 34 w 38"/>
                  <a:gd name="T3" fmla="*/ 0 h 104"/>
                  <a:gd name="T4" fmla="*/ 38 w 38"/>
                  <a:gd name="T5" fmla="*/ 3 h 104"/>
                  <a:gd name="T6" fmla="*/ 38 w 38"/>
                  <a:gd name="T7" fmla="*/ 3 h 104"/>
                  <a:gd name="T8" fmla="*/ 38 w 38"/>
                  <a:gd name="T9" fmla="*/ 7 h 104"/>
                  <a:gd name="T10" fmla="*/ 38 w 38"/>
                  <a:gd name="T11" fmla="*/ 11 h 104"/>
                  <a:gd name="T12" fmla="*/ 38 w 38"/>
                  <a:gd name="T13" fmla="*/ 11 h 104"/>
                  <a:gd name="T14" fmla="*/ 34 w 38"/>
                  <a:gd name="T15" fmla="*/ 15 h 104"/>
                  <a:gd name="T16" fmla="*/ 30 w 38"/>
                  <a:gd name="T17" fmla="*/ 15 h 104"/>
                  <a:gd name="T18" fmla="*/ 26 w 38"/>
                  <a:gd name="T19" fmla="*/ 15 h 104"/>
                  <a:gd name="T20" fmla="*/ 26 w 38"/>
                  <a:gd name="T21" fmla="*/ 11 h 104"/>
                  <a:gd name="T22" fmla="*/ 23 w 38"/>
                  <a:gd name="T23" fmla="*/ 11 h 104"/>
                  <a:gd name="T24" fmla="*/ 23 w 38"/>
                  <a:gd name="T25" fmla="*/ 7 h 104"/>
                  <a:gd name="T26" fmla="*/ 23 w 38"/>
                  <a:gd name="T27" fmla="*/ 3 h 104"/>
                  <a:gd name="T28" fmla="*/ 26 w 38"/>
                  <a:gd name="T29" fmla="*/ 3 h 104"/>
                  <a:gd name="T30" fmla="*/ 26 w 38"/>
                  <a:gd name="T31" fmla="*/ 0 h 104"/>
                  <a:gd name="T32" fmla="*/ 30 w 38"/>
                  <a:gd name="T33" fmla="*/ 0 h 104"/>
                  <a:gd name="T34" fmla="*/ 34 w 38"/>
                  <a:gd name="T35" fmla="*/ 30 h 104"/>
                  <a:gd name="T36" fmla="*/ 15 w 38"/>
                  <a:gd name="T37" fmla="*/ 86 h 104"/>
                  <a:gd name="T38" fmla="*/ 15 w 38"/>
                  <a:gd name="T39" fmla="*/ 93 h 104"/>
                  <a:gd name="T40" fmla="*/ 15 w 38"/>
                  <a:gd name="T41" fmla="*/ 93 h 104"/>
                  <a:gd name="T42" fmla="*/ 15 w 38"/>
                  <a:gd name="T43" fmla="*/ 97 h 104"/>
                  <a:gd name="T44" fmla="*/ 15 w 38"/>
                  <a:gd name="T45" fmla="*/ 97 h 104"/>
                  <a:gd name="T46" fmla="*/ 15 w 38"/>
                  <a:gd name="T47" fmla="*/ 97 h 104"/>
                  <a:gd name="T48" fmla="*/ 15 w 38"/>
                  <a:gd name="T49" fmla="*/ 97 h 104"/>
                  <a:gd name="T50" fmla="*/ 19 w 38"/>
                  <a:gd name="T51" fmla="*/ 97 h 104"/>
                  <a:gd name="T52" fmla="*/ 19 w 38"/>
                  <a:gd name="T53" fmla="*/ 97 h 104"/>
                  <a:gd name="T54" fmla="*/ 23 w 38"/>
                  <a:gd name="T55" fmla="*/ 93 h 104"/>
                  <a:gd name="T56" fmla="*/ 26 w 38"/>
                  <a:gd name="T57" fmla="*/ 86 h 104"/>
                  <a:gd name="T58" fmla="*/ 30 w 38"/>
                  <a:gd name="T59" fmla="*/ 89 h 104"/>
                  <a:gd name="T60" fmla="*/ 23 w 38"/>
                  <a:gd name="T61" fmla="*/ 97 h 104"/>
                  <a:gd name="T62" fmla="*/ 15 w 38"/>
                  <a:gd name="T63" fmla="*/ 100 h 104"/>
                  <a:gd name="T64" fmla="*/ 12 w 38"/>
                  <a:gd name="T65" fmla="*/ 104 h 104"/>
                  <a:gd name="T66" fmla="*/ 8 w 38"/>
                  <a:gd name="T67" fmla="*/ 104 h 104"/>
                  <a:gd name="T68" fmla="*/ 4 w 38"/>
                  <a:gd name="T69" fmla="*/ 104 h 104"/>
                  <a:gd name="T70" fmla="*/ 4 w 38"/>
                  <a:gd name="T71" fmla="*/ 104 h 104"/>
                  <a:gd name="T72" fmla="*/ 0 w 38"/>
                  <a:gd name="T73" fmla="*/ 100 h 104"/>
                  <a:gd name="T74" fmla="*/ 0 w 38"/>
                  <a:gd name="T75" fmla="*/ 97 h 104"/>
                  <a:gd name="T76" fmla="*/ 0 w 38"/>
                  <a:gd name="T77" fmla="*/ 93 h 104"/>
                  <a:gd name="T78" fmla="*/ 4 w 38"/>
                  <a:gd name="T79" fmla="*/ 89 h 104"/>
                  <a:gd name="T80" fmla="*/ 15 w 38"/>
                  <a:gd name="T81" fmla="*/ 52 h 104"/>
                  <a:gd name="T82" fmla="*/ 15 w 38"/>
                  <a:gd name="T83" fmla="*/ 45 h 104"/>
                  <a:gd name="T84" fmla="*/ 15 w 38"/>
                  <a:gd name="T85" fmla="*/ 41 h 104"/>
                  <a:gd name="T86" fmla="*/ 15 w 38"/>
                  <a:gd name="T87" fmla="*/ 37 h 104"/>
                  <a:gd name="T88" fmla="*/ 15 w 38"/>
                  <a:gd name="T89" fmla="*/ 37 h 104"/>
                  <a:gd name="T90" fmla="*/ 15 w 38"/>
                  <a:gd name="T91" fmla="*/ 37 h 104"/>
                  <a:gd name="T92" fmla="*/ 12 w 38"/>
                  <a:gd name="T93" fmla="*/ 37 h 104"/>
                  <a:gd name="T94" fmla="*/ 12 w 38"/>
                  <a:gd name="T95" fmla="*/ 37 h 104"/>
                  <a:gd name="T96" fmla="*/ 4 w 38"/>
                  <a:gd name="T97" fmla="*/ 37 h 104"/>
                  <a:gd name="T98" fmla="*/ 4 w 38"/>
                  <a:gd name="T99" fmla="*/ 33 h 104"/>
                  <a:gd name="T100" fmla="*/ 34 w 38"/>
                  <a:gd name="T101" fmla="*/ 30 h 1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8"/>
                  <a:gd name="T154" fmla="*/ 0 h 104"/>
                  <a:gd name="T155" fmla="*/ 38 w 38"/>
                  <a:gd name="T156" fmla="*/ 104 h 1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8" h="104">
                    <a:moveTo>
                      <a:pt x="30" y="0"/>
                    </a:moveTo>
                    <a:lnTo>
                      <a:pt x="34" y="0"/>
                    </a:lnTo>
                    <a:lnTo>
                      <a:pt x="38" y="3"/>
                    </a:lnTo>
                    <a:lnTo>
                      <a:pt x="38" y="7"/>
                    </a:lnTo>
                    <a:lnTo>
                      <a:pt x="38" y="11"/>
                    </a:lnTo>
                    <a:lnTo>
                      <a:pt x="34" y="15"/>
                    </a:lnTo>
                    <a:lnTo>
                      <a:pt x="30" y="15"/>
                    </a:lnTo>
                    <a:lnTo>
                      <a:pt x="26" y="15"/>
                    </a:lnTo>
                    <a:lnTo>
                      <a:pt x="26" y="11"/>
                    </a:lnTo>
                    <a:lnTo>
                      <a:pt x="23" y="11"/>
                    </a:lnTo>
                    <a:lnTo>
                      <a:pt x="23" y="7"/>
                    </a:lnTo>
                    <a:lnTo>
                      <a:pt x="23" y="3"/>
                    </a:lnTo>
                    <a:lnTo>
                      <a:pt x="26" y="3"/>
                    </a:lnTo>
                    <a:lnTo>
                      <a:pt x="26" y="0"/>
                    </a:lnTo>
                    <a:lnTo>
                      <a:pt x="30" y="0"/>
                    </a:lnTo>
                    <a:close/>
                    <a:moveTo>
                      <a:pt x="34" y="30"/>
                    </a:moveTo>
                    <a:lnTo>
                      <a:pt x="15" y="86"/>
                    </a:lnTo>
                    <a:lnTo>
                      <a:pt x="15" y="93"/>
                    </a:lnTo>
                    <a:lnTo>
                      <a:pt x="15" y="97"/>
                    </a:lnTo>
                    <a:lnTo>
                      <a:pt x="19" y="97"/>
                    </a:lnTo>
                    <a:lnTo>
                      <a:pt x="23" y="93"/>
                    </a:lnTo>
                    <a:lnTo>
                      <a:pt x="26" y="86"/>
                    </a:lnTo>
                    <a:lnTo>
                      <a:pt x="30" y="89"/>
                    </a:lnTo>
                    <a:lnTo>
                      <a:pt x="23" y="97"/>
                    </a:lnTo>
                    <a:lnTo>
                      <a:pt x="15" y="100"/>
                    </a:lnTo>
                    <a:lnTo>
                      <a:pt x="12" y="104"/>
                    </a:lnTo>
                    <a:lnTo>
                      <a:pt x="8" y="104"/>
                    </a:lnTo>
                    <a:lnTo>
                      <a:pt x="4" y="104"/>
                    </a:lnTo>
                    <a:lnTo>
                      <a:pt x="0" y="100"/>
                    </a:lnTo>
                    <a:lnTo>
                      <a:pt x="0" y="97"/>
                    </a:lnTo>
                    <a:lnTo>
                      <a:pt x="0" y="93"/>
                    </a:lnTo>
                    <a:lnTo>
                      <a:pt x="4" y="89"/>
                    </a:lnTo>
                    <a:lnTo>
                      <a:pt x="15" y="52"/>
                    </a:lnTo>
                    <a:lnTo>
                      <a:pt x="15" y="45"/>
                    </a:lnTo>
                    <a:lnTo>
                      <a:pt x="15" y="41"/>
                    </a:lnTo>
                    <a:lnTo>
                      <a:pt x="15" y="37"/>
                    </a:lnTo>
                    <a:lnTo>
                      <a:pt x="12" y="37"/>
                    </a:lnTo>
                    <a:lnTo>
                      <a:pt x="4" y="37"/>
                    </a:lnTo>
                    <a:lnTo>
                      <a:pt x="4" y="33"/>
                    </a:lnTo>
                    <a:lnTo>
                      <a:pt x="34" y="30"/>
                    </a:lnTo>
                    <a:close/>
                  </a:path>
                </a:pathLst>
              </a:custGeom>
              <a:solidFill>
                <a:srgbClr val="000000"/>
              </a:solidFill>
              <a:ln w="0">
                <a:solidFill>
                  <a:srgbClr val="000000"/>
                </a:solidFill>
                <a:round/>
                <a:headEnd/>
                <a:tailEnd/>
              </a:ln>
            </p:spPr>
            <p:txBody>
              <a:bodyPr/>
              <a:lstStyle/>
              <a:p>
                <a:endParaRPr lang="en-US"/>
              </a:p>
            </p:txBody>
          </p:sp>
          <p:sp>
            <p:nvSpPr>
              <p:cNvPr id="33175" name="Freeform 106"/>
              <p:cNvSpPr>
                <a:spLocks/>
              </p:cNvSpPr>
              <p:nvPr/>
            </p:nvSpPr>
            <p:spPr bwMode="auto">
              <a:xfrm>
                <a:off x="2179" y="1733"/>
                <a:ext cx="75" cy="74"/>
              </a:xfrm>
              <a:custGeom>
                <a:avLst/>
                <a:gdLst>
                  <a:gd name="T0" fmla="*/ 23 w 75"/>
                  <a:gd name="T1" fmla="*/ 37 h 74"/>
                  <a:gd name="T2" fmla="*/ 41 w 75"/>
                  <a:gd name="T3" fmla="*/ 15 h 74"/>
                  <a:gd name="T4" fmla="*/ 56 w 75"/>
                  <a:gd name="T5" fmla="*/ 3 h 74"/>
                  <a:gd name="T6" fmla="*/ 68 w 75"/>
                  <a:gd name="T7" fmla="*/ 0 h 74"/>
                  <a:gd name="T8" fmla="*/ 75 w 75"/>
                  <a:gd name="T9" fmla="*/ 7 h 74"/>
                  <a:gd name="T10" fmla="*/ 75 w 75"/>
                  <a:gd name="T11" fmla="*/ 18 h 74"/>
                  <a:gd name="T12" fmla="*/ 64 w 75"/>
                  <a:gd name="T13" fmla="*/ 59 h 74"/>
                  <a:gd name="T14" fmla="*/ 60 w 75"/>
                  <a:gd name="T15" fmla="*/ 63 h 74"/>
                  <a:gd name="T16" fmla="*/ 60 w 75"/>
                  <a:gd name="T17" fmla="*/ 67 h 74"/>
                  <a:gd name="T18" fmla="*/ 60 w 75"/>
                  <a:gd name="T19" fmla="*/ 67 h 74"/>
                  <a:gd name="T20" fmla="*/ 64 w 75"/>
                  <a:gd name="T21" fmla="*/ 67 h 74"/>
                  <a:gd name="T22" fmla="*/ 71 w 75"/>
                  <a:gd name="T23" fmla="*/ 56 h 74"/>
                  <a:gd name="T24" fmla="*/ 68 w 75"/>
                  <a:gd name="T25" fmla="*/ 67 h 74"/>
                  <a:gd name="T26" fmla="*/ 56 w 75"/>
                  <a:gd name="T27" fmla="*/ 74 h 74"/>
                  <a:gd name="T28" fmla="*/ 49 w 75"/>
                  <a:gd name="T29" fmla="*/ 74 h 74"/>
                  <a:gd name="T30" fmla="*/ 49 w 75"/>
                  <a:gd name="T31" fmla="*/ 70 h 74"/>
                  <a:gd name="T32" fmla="*/ 49 w 75"/>
                  <a:gd name="T33" fmla="*/ 63 h 74"/>
                  <a:gd name="T34" fmla="*/ 60 w 75"/>
                  <a:gd name="T35" fmla="*/ 22 h 74"/>
                  <a:gd name="T36" fmla="*/ 64 w 75"/>
                  <a:gd name="T37" fmla="*/ 15 h 74"/>
                  <a:gd name="T38" fmla="*/ 60 w 75"/>
                  <a:gd name="T39" fmla="*/ 11 h 74"/>
                  <a:gd name="T40" fmla="*/ 56 w 75"/>
                  <a:gd name="T41" fmla="*/ 11 h 74"/>
                  <a:gd name="T42" fmla="*/ 53 w 75"/>
                  <a:gd name="T43" fmla="*/ 11 h 74"/>
                  <a:gd name="T44" fmla="*/ 38 w 75"/>
                  <a:gd name="T45" fmla="*/ 26 h 74"/>
                  <a:gd name="T46" fmla="*/ 23 w 75"/>
                  <a:gd name="T47" fmla="*/ 44 h 74"/>
                  <a:gd name="T48" fmla="*/ 15 w 75"/>
                  <a:gd name="T49" fmla="*/ 59 h 74"/>
                  <a:gd name="T50" fmla="*/ 0 w 75"/>
                  <a:gd name="T51" fmla="*/ 74 h 74"/>
                  <a:gd name="T52" fmla="*/ 19 w 75"/>
                  <a:gd name="T53" fmla="*/ 15 h 74"/>
                  <a:gd name="T54" fmla="*/ 19 w 75"/>
                  <a:gd name="T55" fmla="*/ 7 h 74"/>
                  <a:gd name="T56" fmla="*/ 15 w 75"/>
                  <a:gd name="T57" fmla="*/ 7 h 74"/>
                  <a:gd name="T58" fmla="*/ 12 w 75"/>
                  <a:gd name="T59" fmla="*/ 7 h 74"/>
                  <a:gd name="T60" fmla="*/ 8 w 75"/>
                  <a:gd name="T61" fmla="*/ 7 h 74"/>
                  <a:gd name="T62" fmla="*/ 34 w 75"/>
                  <a:gd name="T63" fmla="*/ 0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74"/>
                  <a:gd name="T98" fmla="*/ 75 w 75"/>
                  <a:gd name="T99" fmla="*/ 74 h 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74">
                    <a:moveTo>
                      <a:pt x="34" y="0"/>
                    </a:moveTo>
                    <a:lnTo>
                      <a:pt x="23" y="37"/>
                    </a:lnTo>
                    <a:lnTo>
                      <a:pt x="34" y="22"/>
                    </a:lnTo>
                    <a:lnTo>
                      <a:pt x="41" y="15"/>
                    </a:lnTo>
                    <a:lnTo>
                      <a:pt x="49" y="7"/>
                    </a:lnTo>
                    <a:lnTo>
                      <a:pt x="56" y="3"/>
                    </a:lnTo>
                    <a:lnTo>
                      <a:pt x="64" y="0"/>
                    </a:lnTo>
                    <a:lnTo>
                      <a:pt x="68" y="0"/>
                    </a:lnTo>
                    <a:lnTo>
                      <a:pt x="71" y="3"/>
                    </a:lnTo>
                    <a:lnTo>
                      <a:pt x="75" y="7"/>
                    </a:lnTo>
                    <a:lnTo>
                      <a:pt x="75" y="11"/>
                    </a:lnTo>
                    <a:lnTo>
                      <a:pt x="75" y="18"/>
                    </a:lnTo>
                    <a:lnTo>
                      <a:pt x="71" y="22"/>
                    </a:lnTo>
                    <a:lnTo>
                      <a:pt x="64" y="59"/>
                    </a:lnTo>
                    <a:lnTo>
                      <a:pt x="60" y="63"/>
                    </a:lnTo>
                    <a:lnTo>
                      <a:pt x="60" y="67"/>
                    </a:lnTo>
                    <a:lnTo>
                      <a:pt x="64" y="67"/>
                    </a:lnTo>
                    <a:lnTo>
                      <a:pt x="68" y="63"/>
                    </a:lnTo>
                    <a:lnTo>
                      <a:pt x="71" y="56"/>
                    </a:lnTo>
                    <a:lnTo>
                      <a:pt x="75" y="59"/>
                    </a:lnTo>
                    <a:lnTo>
                      <a:pt x="68" y="67"/>
                    </a:lnTo>
                    <a:lnTo>
                      <a:pt x="60" y="70"/>
                    </a:lnTo>
                    <a:lnTo>
                      <a:pt x="56" y="74"/>
                    </a:lnTo>
                    <a:lnTo>
                      <a:pt x="53" y="74"/>
                    </a:lnTo>
                    <a:lnTo>
                      <a:pt x="49" y="74"/>
                    </a:lnTo>
                    <a:lnTo>
                      <a:pt x="49" y="70"/>
                    </a:lnTo>
                    <a:lnTo>
                      <a:pt x="45" y="70"/>
                    </a:lnTo>
                    <a:lnTo>
                      <a:pt x="49" y="63"/>
                    </a:lnTo>
                    <a:lnTo>
                      <a:pt x="49" y="56"/>
                    </a:lnTo>
                    <a:lnTo>
                      <a:pt x="60" y="22"/>
                    </a:lnTo>
                    <a:lnTo>
                      <a:pt x="60" y="18"/>
                    </a:lnTo>
                    <a:lnTo>
                      <a:pt x="64" y="15"/>
                    </a:lnTo>
                    <a:lnTo>
                      <a:pt x="60" y="11"/>
                    </a:lnTo>
                    <a:lnTo>
                      <a:pt x="56" y="11"/>
                    </a:lnTo>
                    <a:lnTo>
                      <a:pt x="53" y="11"/>
                    </a:lnTo>
                    <a:lnTo>
                      <a:pt x="45" y="18"/>
                    </a:lnTo>
                    <a:lnTo>
                      <a:pt x="38" y="26"/>
                    </a:lnTo>
                    <a:lnTo>
                      <a:pt x="30" y="33"/>
                    </a:lnTo>
                    <a:lnTo>
                      <a:pt x="23" y="44"/>
                    </a:lnTo>
                    <a:lnTo>
                      <a:pt x="19" y="52"/>
                    </a:lnTo>
                    <a:lnTo>
                      <a:pt x="15" y="59"/>
                    </a:lnTo>
                    <a:lnTo>
                      <a:pt x="12" y="74"/>
                    </a:lnTo>
                    <a:lnTo>
                      <a:pt x="0" y="74"/>
                    </a:lnTo>
                    <a:lnTo>
                      <a:pt x="15" y="22"/>
                    </a:lnTo>
                    <a:lnTo>
                      <a:pt x="19" y="15"/>
                    </a:lnTo>
                    <a:lnTo>
                      <a:pt x="19" y="11"/>
                    </a:lnTo>
                    <a:lnTo>
                      <a:pt x="19" y="7"/>
                    </a:lnTo>
                    <a:lnTo>
                      <a:pt x="15" y="7"/>
                    </a:lnTo>
                    <a:lnTo>
                      <a:pt x="12" y="7"/>
                    </a:lnTo>
                    <a:lnTo>
                      <a:pt x="8" y="7"/>
                    </a:lnTo>
                    <a:lnTo>
                      <a:pt x="8" y="3"/>
                    </a:lnTo>
                    <a:lnTo>
                      <a:pt x="34" y="0"/>
                    </a:lnTo>
                    <a:close/>
                  </a:path>
                </a:pathLst>
              </a:custGeom>
              <a:solidFill>
                <a:srgbClr val="000000"/>
              </a:solidFill>
              <a:ln w="0">
                <a:solidFill>
                  <a:srgbClr val="000000"/>
                </a:solidFill>
                <a:round/>
                <a:headEnd/>
                <a:tailEnd/>
              </a:ln>
            </p:spPr>
            <p:txBody>
              <a:bodyPr/>
              <a:lstStyle/>
              <a:p>
                <a:endParaRPr lang="en-US"/>
              </a:p>
            </p:txBody>
          </p:sp>
          <p:sp>
            <p:nvSpPr>
              <p:cNvPr id="33176" name="Freeform 107"/>
              <p:cNvSpPr>
                <a:spLocks noEditPoints="1"/>
              </p:cNvSpPr>
              <p:nvPr/>
            </p:nvSpPr>
            <p:spPr bwMode="auto">
              <a:xfrm>
                <a:off x="2261" y="1692"/>
                <a:ext cx="90" cy="115"/>
              </a:xfrm>
              <a:custGeom>
                <a:avLst/>
                <a:gdLst>
                  <a:gd name="T0" fmla="*/ 60 w 90"/>
                  <a:gd name="T1" fmla="*/ 97 h 115"/>
                  <a:gd name="T2" fmla="*/ 60 w 90"/>
                  <a:gd name="T3" fmla="*/ 108 h 115"/>
                  <a:gd name="T4" fmla="*/ 60 w 90"/>
                  <a:gd name="T5" fmla="*/ 108 h 115"/>
                  <a:gd name="T6" fmla="*/ 60 w 90"/>
                  <a:gd name="T7" fmla="*/ 108 h 115"/>
                  <a:gd name="T8" fmla="*/ 64 w 90"/>
                  <a:gd name="T9" fmla="*/ 108 h 115"/>
                  <a:gd name="T10" fmla="*/ 71 w 90"/>
                  <a:gd name="T11" fmla="*/ 97 h 115"/>
                  <a:gd name="T12" fmla="*/ 68 w 90"/>
                  <a:gd name="T13" fmla="*/ 108 h 115"/>
                  <a:gd name="T14" fmla="*/ 60 w 90"/>
                  <a:gd name="T15" fmla="*/ 115 h 115"/>
                  <a:gd name="T16" fmla="*/ 53 w 90"/>
                  <a:gd name="T17" fmla="*/ 115 h 115"/>
                  <a:gd name="T18" fmla="*/ 49 w 90"/>
                  <a:gd name="T19" fmla="*/ 111 h 115"/>
                  <a:gd name="T20" fmla="*/ 49 w 90"/>
                  <a:gd name="T21" fmla="*/ 104 h 115"/>
                  <a:gd name="T22" fmla="*/ 53 w 90"/>
                  <a:gd name="T23" fmla="*/ 85 h 115"/>
                  <a:gd name="T24" fmla="*/ 30 w 90"/>
                  <a:gd name="T25" fmla="*/ 111 h 115"/>
                  <a:gd name="T26" fmla="*/ 15 w 90"/>
                  <a:gd name="T27" fmla="*/ 115 h 115"/>
                  <a:gd name="T28" fmla="*/ 4 w 90"/>
                  <a:gd name="T29" fmla="*/ 111 h 115"/>
                  <a:gd name="T30" fmla="*/ 0 w 90"/>
                  <a:gd name="T31" fmla="*/ 97 h 115"/>
                  <a:gd name="T32" fmla="*/ 8 w 90"/>
                  <a:gd name="T33" fmla="*/ 70 h 115"/>
                  <a:gd name="T34" fmla="*/ 30 w 90"/>
                  <a:gd name="T35" fmla="*/ 48 h 115"/>
                  <a:gd name="T36" fmla="*/ 49 w 90"/>
                  <a:gd name="T37" fmla="*/ 41 h 115"/>
                  <a:gd name="T38" fmla="*/ 56 w 90"/>
                  <a:gd name="T39" fmla="*/ 44 h 115"/>
                  <a:gd name="T40" fmla="*/ 64 w 90"/>
                  <a:gd name="T41" fmla="*/ 48 h 115"/>
                  <a:gd name="T42" fmla="*/ 71 w 90"/>
                  <a:gd name="T43" fmla="*/ 18 h 115"/>
                  <a:gd name="T44" fmla="*/ 75 w 90"/>
                  <a:gd name="T45" fmla="*/ 14 h 115"/>
                  <a:gd name="T46" fmla="*/ 75 w 90"/>
                  <a:gd name="T47" fmla="*/ 11 h 115"/>
                  <a:gd name="T48" fmla="*/ 71 w 90"/>
                  <a:gd name="T49" fmla="*/ 7 h 115"/>
                  <a:gd name="T50" fmla="*/ 68 w 90"/>
                  <a:gd name="T51" fmla="*/ 7 h 115"/>
                  <a:gd name="T52" fmla="*/ 64 w 90"/>
                  <a:gd name="T53" fmla="*/ 3 h 115"/>
                  <a:gd name="T54" fmla="*/ 60 w 90"/>
                  <a:gd name="T55" fmla="*/ 56 h 115"/>
                  <a:gd name="T56" fmla="*/ 56 w 90"/>
                  <a:gd name="T57" fmla="*/ 48 h 115"/>
                  <a:gd name="T58" fmla="*/ 49 w 90"/>
                  <a:gd name="T59" fmla="*/ 44 h 115"/>
                  <a:gd name="T60" fmla="*/ 34 w 90"/>
                  <a:gd name="T61" fmla="*/ 52 h 115"/>
                  <a:gd name="T62" fmla="*/ 19 w 90"/>
                  <a:gd name="T63" fmla="*/ 78 h 115"/>
                  <a:gd name="T64" fmla="*/ 15 w 90"/>
                  <a:gd name="T65" fmla="*/ 100 h 115"/>
                  <a:gd name="T66" fmla="*/ 23 w 90"/>
                  <a:gd name="T67" fmla="*/ 108 h 115"/>
                  <a:gd name="T68" fmla="*/ 30 w 90"/>
                  <a:gd name="T69" fmla="*/ 104 h 115"/>
                  <a:gd name="T70" fmla="*/ 45 w 90"/>
                  <a:gd name="T71" fmla="*/ 89 h 115"/>
                  <a:gd name="T72" fmla="*/ 56 w 90"/>
                  <a:gd name="T73" fmla="*/ 67 h 1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0"/>
                  <a:gd name="T112" fmla="*/ 0 h 115"/>
                  <a:gd name="T113" fmla="*/ 90 w 90"/>
                  <a:gd name="T114" fmla="*/ 115 h 1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0" h="115">
                    <a:moveTo>
                      <a:pt x="90" y="0"/>
                    </a:moveTo>
                    <a:lnTo>
                      <a:pt x="60" y="97"/>
                    </a:lnTo>
                    <a:lnTo>
                      <a:pt x="60" y="104"/>
                    </a:lnTo>
                    <a:lnTo>
                      <a:pt x="60" y="108"/>
                    </a:lnTo>
                    <a:lnTo>
                      <a:pt x="64" y="108"/>
                    </a:lnTo>
                    <a:lnTo>
                      <a:pt x="68" y="104"/>
                    </a:lnTo>
                    <a:lnTo>
                      <a:pt x="71" y="97"/>
                    </a:lnTo>
                    <a:lnTo>
                      <a:pt x="75" y="100"/>
                    </a:lnTo>
                    <a:lnTo>
                      <a:pt x="68" y="108"/>
                    </a:lnTo>
                    <a:lnTo>
                      <a:pt x="64" y="111"/>
                    </a:lnTo>
                    <a:lnTo>
                      <a:pt x="60" y="115"/>
                    </a:lnTo>
                    <a:lnTo>
                      <a:pt x="53" y="115"/>
                    </a:lnTo>
                    <a:lnTo>
                      <a:pt x="49" y="115"/>
                    </a:lnTo>
                    <a:lnTo>
                      <a:pt x="49" y="111"/>
                    </a:lnTo>
                    <a:lnTo>
                      <a:pt x="49" y="108"/>
                    </a:lnTo>
                    <a:lnTo>
                      <a:pt x="49" y="104"/>
                    </a:lnTo>
                    <a:lnTo>
                      <a:pt x="49" y="97"/>
                    </a:lnTo>
                    <a:lnTo>
                      <a:pt x="53" y="85"/>
                    </a:lnTo>
                    <a:lnTo>
                      <a:pt x="42" y="100"/>
                    </a:lnTo>
                    <a:lnTo>
                      <a:pt x="30" y="111"/>
                    </a:lnTo>
                    <a:lnTo>
                      <a:pt x="23" y="115"/>
                    </a:lnTo>
                    <a:lnTo>
                      <a:pt x="15" y="115"/>
                    </a:lnTo>
                    <a:lnTo>
                      <a:pt x="12" y="115"/>
                    </a:lnTo>
                    <a:lnTo>
                      <a:pt x="4" y="111"/>
                    </a:lnTo>
                    <a:lnTo>
                      <a:pt x="0" y="104"/>
                    </a:lnTo>
                    <a:lnTo>
                      <a:pt x="0" y="97"/>
                    </a:lnTo>
                    <a:lnTo>
                      <a:pt x="4" y="85"/>
                    </a:lnTo>
                    <a:lnTo>
                      <a:pt x="8" y="70"/>
                    </a:lnTo>
                    <a:lnTo>
                      <a:pt x="19" y="59"/>
                    </a:lnTo>
                    <a:lnTo>
                      <a:pt x="30" y="48"/>
                    </a:lnTo>
                    <a:lnTo>
                      <a:pt x="42" y="44"/>
                    </a:lnTo>
                    <a:lnTo>
                      <a:pt x="49" y="41"/>
                    </a:lnTo>
                    <a:lnTo>
                      <a:pt x="53" y="41"/>
                    </a:lnTo>
                    <a:lnTo>
                      <a:pt x="56" y="44"/>
                    </a:lnTo>
                    <a:lnTo>
                      <a:pt x="60" y="44"/>
                    </a:lnTo>
                    <a:lnTo>
                      <a:pt x="64" y="48"/>
                    </a:lnTo>
                    <a:lnTo>
                      <a:pt x="71" y="22"/>
                    </a:lnTo>
                    <a:lnTo>
                      <a:pt x="71" y="18"/>
                    </a:lnTo>
                    <a:lnTo>
                      <a:pt x="71" y="14"/>
                    </a:lnTo>
                    <a:lnTo>
                      <a:pt x="75" y="14"/>
                    </a:lnTo>
                    <a:lnTo>
                      <a:pt x="75" y="11"/>
                    </a:lnTo>
                    <a:lnTo>
                      <a:pt x="71" y="7"/>
                    </a:lnTo>
                    <a:lnTo>
                      <a:pt x="68" y="7"/>
                    </a:lnTo>
                    <a:lnTo>
                      <a:pt x="64" y="7"/>
                    </a:lnTo>
                    <a:lnTo>
                      <a:pt x="64" y="3"/>
                    </a:lnTo>
                    <a:lnTo>
                      <a:pt x="90" y="0"/>
                    </a:lnTo>
                    <a:close/>
                    <a:moveTo>
                      <a:pt x="60" y="56"/>
                    </a:moveTo>
                    <a:lnTo>
                      <a:pt x="56" y="52"/>
                    </a:lnTo>
                    <a:lnTo>
                      <a:pt x="56" y="48"/>
                    </a:lnTo>
                    <a:lnTo>
                      <a:pt x="53" y="44"/>
                    </a:lnTo>
                    <a:lnTo>
                      <a:pt x="49" y="44"/>
                    </a:lnTo>
                    <a:lnTo>
                      <a:pt x="42" y="48"/>
                    </a:lnTo>
                    <a:lnTo>
                      <a:pt x="34" y="52"/>
                    </a:lnTo>
                    <a:lnTo>
                      <a:pt x="27" y="63"/>
                    </a:lnTo>
                    <a:lnTo>
                      <a:pt x="19" y="78"/>
                    </a:lnTo>
                    <a:lnTo>
                      <a:pt x="15" y="97"/>
                    </a:lnTo>
                    <a:lnTo>
                      <a:pt x="15" y="100"/>
                    </a:lnTo>
                    <a:lnTo>
                      <a:pt x="19" y="104"/>
                    </a:lnTo>
                    <a:lnTo>
                      <a:pt x="23" y="108"/>
                    </a:lnTo>
                    <a:lnTo>
                      <a:pt x="27" y="108"/>
                    </a:lnTo>
                    <a:lnTo>
                      <a:pt x="30" y="104"/>
                    </a:lnTo>
                    <a:lnTo>
                      <a:pt x="38" y="100"/>
                    </a:lnTo>
                    <a:lnTo>
                      <a:pt x="45" y="89"/>
                    </a:lnTo>
                    <a:lnTo>
                      <a:pt x="53" y="78"/>
                    </a:lnTo>
                    <a:lnTo>
                      <a:pt x="56" y="67"/>
                    </a:lnTo>
                    <a:lnTo>
                      <a:pt x="60" y="56"/>
                    </a:lnTo>
                    <a:close/>
                  </a:path>
                </a:pathLst>
              </a:custGeom>
              <a:solidFill>
                <a:srgbClr val="000000"/>
              </a:solidFill>
              <a:ln w="0">
                <a:solidFill>
                  <a:srgbClr val="000000"/>
                </a:solidFill>
                <a:round/>
                <a:headEnd/>
                <a:tailEnd/>
              </a:ln>
            </p:spPr>
            <p:txBody>
              <a:bodyPr/>
              <a:lstStyle/>
              <a:p>
                <a:endParaRPr lang="en-US"/>
              </a:p>
            </p:txBody>
          </p:sp>
          <p:sp>
            <p:nvSpPr>
              <p:cNvPr id="33177" name="Freeform 108"/>
              <p:cNvSpPr>
                <a:spLocks noEditPoints="1"/>
              </p:cNvSpPr>
              <p:nvPr/>
            </p:nvSpPr>
            <p:spPr bwMode="auto">
              <a:xfrm>
                <a:off x="2385" y="1692"/>
                <a:ext cx="74" cy="115"/>
              </a:xfrm>
              <a:custGeom>
                <a:avLst/>
                <a:gdLst>
                  <a:gd name="T0" fmla="*/ 22 w 74"/>
                  <a:gd name="T1" fmla="*/ 56 h 115"/>
                  <a:gd name="T2" fmla="*/ 30 w 74"/>
                  <a:gd name="T3" fmla="*/ 48 h 115"/>
                  <a:gd name="T4" fmla="*/ 37 w 74"/>
                  <a:gd name="T5" fmla="*/ 41 h 115"/>
                  <a:gd name="T6" fmla="*/ 48 w 74"/>
                  <a:gd name="T7" fmla="*/ 41 h 115"/>
                  <a:gd name="T8" fmla="*/ 56 w 74"/>
                  <a:gd name="T9" fmla="*/ 41 h 115"/>
                  <a:gd name="T10" fmla="*/ 67 w 74"/>
                  <a:gd name="T11" fmla="*/ 48 h 115"/>
                  <a:gd name="T12" fmla="*/ 71 w 74"/>
                  <a:gd name="T13" fmla="*/ 56 h 115"/>
                  <a:gd name="T14" fmla="*/ 74 w 74"/>
                  <a:gd name="T15" fmla="*/ 67 h 115"/>
                  <a:gd name="T16" fmla="*/ 74 w 74"/>
                  <a:gd name="T17" fmla="*/ 74 h 115"/>
                  <a:gd name="T18" fmla="*/ 74 w 74"/>
                  <a:gd name="T19" fmla="*/ 85 h 115"/>
                  <a:gd name="T20" fmla="*/ 71 w 74"/>
                  <a:gd name="T21" fmla="*/ 97 h 115"/>
                  <a:gd name="T22" fmla="*/ 63 w 74"/>
                  <a:gd name="T23" fmla="*/ 108 h 115"/>
                  <a:gd name="T24" fmla="*/ 48 w 74"/>
                  <a:gd name="T25" fmla="*/ 115 h 115"/>
                  <a:gd name="T26" fmla="*/ 37 w 74"/>
                  <a:gd name="T27" fmla="*/ 115 h 115"/>
                  <a:gd name="T28" fmla="*/ 30 w 74"/>
                  <a:gd name="T29" fmla="*/ 115 h 115"/>
                  <a:gd name="T30" fmla="*/ 22 w 74"/>
                  <a:gd name="T31" fmla="*/ 115 h 115"/>
                  <a:gd name="T32" fmla="*/ 18 w 74"/>
                  <a:gd name="T33" fmla="*/ 111 h 115"/>
                  <a:gd name="T34" fmla="*/ 11 w 74"/>
                  <a:gd name="T35" fmla="*/ 108 h 115"/>
                  <a:gd name="T36" fmla="*/ 11 w 74"/>
                  <a:gd name="T37" fmla="*/ 29 h 115"/>
                  <a:gd name="T38" fmla="*/ 11 w 74"/>
                  <a:gd name="T39" fmla="*/ 22 h 115"/>
                  <a:gd name="T40" fmla="*/ 11 w 74"/>
                  <a:gd name="T41" fmla="*/ 14 h 115"/>
                  <a:gd name="T42" fmla="*/ 7 w 74"/>
                  <a:gd name="T43" fmla="*/ 11 h 115"/>
                  <a:gd name="T44" fmla="*/ 7 w 74"/>
                  <a:gd name="T45" fmla="*/ 11 h 115"/>
                  <a:gd name="T46" fmla="*/ 7 w 74"/>
                  <a:gd name="T47" fmla="*/ 11 h 115"/>
                  <a:gd name="T48" fmla="*/ 7 w 74"/>
                  <a:gd name="T49" fmla="*/ 11 h 115"/>
                  <a:gd name="T50" fmla="*/ 3 w 74"/>
                  <a:gd name="T51" fmla="*/ 11 h 115"/>
                  <a:gd name="T52" fmla="*/ 0 w 74"/>
                  <a:gd name="T53" fmla="*/ 11 h 115"/>
                  <a:gd name="T54" fmla="*/ 0 w 74"/>
                  <a:gd name="T55" fmla="*/ 11 h 115"/>
                  <a:gd name="T56" fmla="*/ 22 w 74"/>
                  <a:gd name="T57" fmla="*/ 0 h 115"/>
                  <a:gd name="T58" fmla="*/ 22 w 74"/>
                  <a:gd name="T59" fmla="*/ 0 h 115"/>
                  <a:gd name="T60" fmla="*/ 22 w 74"/>
                  <a:gd name="T61" fmla="*/ 56 h 115"/>
                  <a:gd name="T62" fmla="*/ 22 w 74"/>
                  <a:gd name="T63" fmla="*/ 59 h 115"/>
                  <a:gd name="T64" fmla="*/ 22 w 74"/>
                  <a:gd name="T65" fmla="*/ 104 h 115"/>
                  <a:gd name="T66" fmla="*/ 30 w 74"/>
                  <a:gd name="T67" fmla="*/ 108 h 115"/>
                  <a:gd name="T68" fmla="*/ 33 w 74"/>
                  <a:gd name="T69" fmla="*/ 108 h 115"/>
                  <a:gd name="T70" fmla="*/ 37 w 74"/>
                  <a:gd name="T71" fmla="*/ 111 h 115"/>
                  <a:gd name="T72" fmla="*/ 41 w 74"/>
                  <a:gd name="T73" fmla="*/ 111 h 115"/>
                  <a:gd name="T74" fmla="*/ 48 w 74"/>
                  <a:gd name="T75" fmla="*/ 108 h 115"/>
                  <a:gd name="T76" fmla="*/ 56 w 74"/>
                  <a:gd name="T77" fmla="*/ 104 h 115"/>
                  <a:gd name="T78" fmla="*/ 59 w 74"/>
                  <a:gd name="T79" fmla="*/ 93 h 115"/>
                  <a:gd name="T80" fmla="*/ 59 w 74"/>
                  <a:gd name="T81" fmla="*/ 82 h 115"/>
                  <a:gd name="T82" fmla="*/ 59 w 74"/>
                  <a:gd name="T83" fmla="*/ 67 h 115"/>
                  <a:gd name="T84" fmla="*/ 56 w 74"/>
                  <a:gd name="T85" fmla="*/ 59 h 115"/>
                  <a:gd name="T86" fmla="*/ 48 w 74"/>
                  <a:gd name="T87" fmla="*/ 52 h 115"/>
                  <a:gd name="T88" fmla="*/ 41 w 74"/>
                  <a:gd name="T89" fmla="*/ 52 h 115"/>
                  <a:gd name="T90" fmla="*/ 37 w 74"/>
                  <a:gd name="T91" fmla="*/ 52 h 115"/>
                  <a:gd name="T92" fmla="*/ 33 w 74"/>
                  <a:gd name="T93" fmla="*/ 52 h 115"/>
                  <a:gd name="T94" fmla="*/ 30 w 74"/>
                  <a:gd name="T95" fmla="*/ 56 h 115"/>
                  <a:gd name="T96" fmla="*/ 22 w 74"/>
                  <a:gd name="T97" fmla="*/ 59 h 1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
                  <a:gd name="T148" fmla="*/ 0 h 115"/>
                  <a:gd name="T149" fmla="*/ 74 w 74"/>
                  <a:gd name="T150" fmla="*/ 115 h 1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 h="115">
                    <a:moveTo>
                      <a:pt x="22" y="56"/>
                    </a:moveTo>
                    <a:lnTo>
                      <a:pt x="30" y="48"/>
                    </a:lnTo>
                    <a:lnTo>
                      <a:pt x="37" y="41"/>
                    </a:lnTo>
                    <a:lnTo>
                      <a:pt x="48" y="41"/>
                    </a:lnTo>
                    <a:lnTo>
                      <a:pt x="56" y="41"/>
                    </a:lnTo>
                    <a:lnTo>
                      <a:pt x="67" y="48"/>
                    </a:lnTo>
                    <a:lnTo>
                      <a:pt x="71" y="56"/>
                    </a:lnTo>
                    <a:lnTo>
                      <a:pt x="74" y="67"/>
                    </a:lnTo>
                    <a:lnTo>
                      <a:pt x="74" y="74"/>
                    </a:lnTo>
                    <a:lnTo>
                      <a:pt x="74" y="85"/>
                    </a:lnTo>
                    <a:lnTo>
                      <a:pt x="71" y="97"/>
                    </a:lnTo>
                    <a:lnTo>
                      <a:pt x="63" y="108"/>
                    </a:lnTo>
                    <a:lnTo>
                      <a:pt x="48" y="115"/>
                    </a:lnTo>
                    <a:lnTo>
                      <a:pt x="37" y="115"/>
                    </a:lnTo>
                    <a:lnTo>
                      <a:pt x="30" y="115"/>
                    </a:lnTo>
                    <a:lnTo>
                      <a:pt x="22" y="115"/>
                    </a:lnTo>
                    <a:lnTo>
                      <a:pt x="18" y="111"/>
                    </a:lnTo>
                    <a:lnTo>
                      <a:pt x="11" y="108"/>
                    </a:lnTo>
                    <a:lnTo>
                      <a:pt x="11" y="29"/>
                    </a:lnTo>
                    <a:lnTo>
                      <a:pt x="11" y="22"/>
                    </a:lnTo>
                    <a:lnTo>
                      <a:pt x="11" y="14"/>
                    </a:lnTo>
                    <a:lnTo>
                      <a:pt x="7" y="11"/>
                    </a:lnTo>
                    <a:lnTo>
                      <a:pt x="3" y="11"/>
                    </a:lnTo>
                    <a:lnTo>
                      <a:pt x="0" y="11"/>
                    </a:lnTo>
                    <a:lnTo>
                      <a:pt x="22" y="0"/>
                    </a:lnTo>
                    <a:lnTo>
                      <a:pt x="22" y="56"/>
                    </a:lnTo>
                    <a:close/>
                    <a:moveTo>
                      <a:pt x="22" y="59"/>
                    </a:moveTo>
                    <a:lnTo>
                      <a:pt x="22" y="104"/>
                    </a:lnTo>
                    <a:lnTo>
                      <a:pt x="30" y="108"/>
                    </a:lnTo>
                    <a:lnTo>
                      <a:pt x="33" y="108"/>
                    </a:lnTo>
                    <a:lnTo>
                      <a:pt x="37" y="111"/>
                    </a:lnTo>
                    <a:lnTo>
                      <a:pt x="41" y="111"/>
                    </a:lnTo>
                    <a:lnTo>
                      <a:pt x="48" y="108"/>
                    </a:lnTo>
                    <a:lnTo>
                      <a:pt x="56" y="104"/>
                    </a:lnTo>
                    <a:lnTo>
                      <a:pt x="59" y="93"/>
                    </a:lnTo>
                    <a:lnTo>
                      <a:pt x="59" y="82"/>
                    </a:lnTo>
                    <a:lnTo>
                      <a:pt x="59" y="67"/>
                    </a:lnTo>
                    <a:lnTo>
                      <a:pt x="56" y="59"/>
                    </a:lnTo>
                    <a:lnTo>
                      <a:pt x="48" y="52"/>
                    </a:lnTo>
                    <a:lnTo>
                      <a:pt x="41" y="52"/>
                    </a:lnTo>
                    <a:lnTo>
                      <a:pt x="37" y="52"/>
                    </a:lnTo>
                    <a:lnTo>
                      <a:pt x="33" y="52"/>
                    </a:lnTo>
                    <a:lnTo>
                      <a:pt x="30" y="56"/>
                    </a:lnTo>
                    <a:lnTo>
                      <a:pt x="22" y="59"/>
                    </a:lnTo>
                    <a:close/>
                  </a:path>
                </a:pathLst>
              </a:custGeom>
              <a:solidFill>
                <a:srgbClr val="000000"/>
              </a:solidFill>
              <a:ln w="0">
                <a:solidFill>
                  <a:srgbClr val="000000"/>
                </a:solidFill>
                <a:round/>
                <a:headEnd/>
                <a:tailEnd/>
              </a:ln>
            </p:spPr>
            <p:txBody>
              <a:bodyPr/>
              <a:lstStyle/>
              <a:p>
                <a:endParaRPr lang="en-US"/>
              </a:p>
            </p:txBody>
          </p:sp>
          <p:sp>
            <p:nvSpPr>
              <p:cNvPr id="33178" name="Freeform 109"/>
              <p:cNvSpPr>
                <a:spLocks/>
              </p:cNvSpPr>
              <p:nvPr/>
            </p:nvSpPr>
            <p:spPr bwMode="auto">
              <a:xfrm>
                <a:off x="2471" y="1692"/>
                <a:ext cx="33" cy="115"/>
              </a:xfrm>
              <a:custGeom>
                <a:avLst/>
                <a:gdLst>
                  <a:gd name="T0" fmla="*/ 26 w 33"/>
                  <a:gd name="T1" fmla="*/ 0 h 115"/>
                  <a:gd name="T2" fmla="*/ 26 w 33"/>
                  <a:gd name="T3" fmla="*/ 97 h 115"/>
                  <a:gd name="T4" fmla="*/ 26 w 33"/>
                  <a:gd name="T5" fmla="*/ 104 h 115"/>
                  <a:gd name="T6" fmla="*/ 26 w 33"/>
                  <a:gd name="T7" fmla="*/ 108 h 115"/>
                  <a:gd name="T8" fmla="*/ 26 w 33"/>
                  <a:gd name="T9" fmla="*/ 111 h 115"/>
                  <a:gd name="T10" fmla="*/ 29 w 33"/>
                  <a:gd name="T11" fmla="*/ 111 h 115"/>
                  <a:gd name="T12" fmla="*/ 29 w 33"/>
                  <a:gd name="T13" fmla="*/ 111 h 115"/>
                  <a:gd name="T14" fmla="*/ 33 w 33"/>
                  <a:gd name="T15" fmla="*/ 111 h 115"/>
                  <a:gd name="T16" fmla="*/ 33 w 33"/>
                  <a:gd name="T17" fmla="*/ 115 h 115"/>
                  <a:gd name="T18" fmla="*/ 0 w 33"/>
                  <a:gd name="T19" fmla="*/ 115 h 115"/>
                  <a:gd name="T20" fmla="*/ 0 w 33"/>
                  <a:gd name="T21" fmla="*/ 111 h 115"/>
                  <a:gd name="T22" fmla="*/ 3 w 33"/>
                  <a:gd name="T23" fmla="*/ 111 h 115"/>
                  <a:gd name="T24" fmla="*/ 7 w 33"/>
                  <a:gd name="T25" fmla="*/ 111 h 115"/>
                  <a:gd name="T26" fmla="*/ 7 w 33"/>
                  <a:gd name="T27" fmla="*/ 111 h 115"/>
                  <a:gd name="T28" fmla="*/ 11 w 33"/>
                  <a:gd name="T29" fmla="*/ 108 h 115"/>
                  <a:gd name="T30" fmla="*/ 11 w 33"/>
                  <a:gd name="T31" fmla="*/ 104 h 115"/>
                  <a:gd name="T32" fmla="*/ 11 w 33"/>
                  <a:gd name="T33" fmla="*/ 97 h 115"/>
                  <a:gd name="T34" fmla="*/ 11 w 33"/>
                  <a:gd name="T35" fmla="*/ 29 h 115"/>
                  <a:gd name="T36" fmla="*/ 11 w 33"/>
                  <a:gd name="T37" fmla="*/ 22 h 115"/>
                  <a:gd name="T38" fmla="*/ 11 w 33"/>
                  <a:gd name="T39" fmla="*/ 14 h 115"/>
                  <a:gd name="T40" fmla="*/ 11 w 33"/>
                  <a:gd name="T41" fmla="*/ 11 h 115"/>
                  <a:gd name="T42" fmla="*/ 11 w 33"/>
                  <a:gd name="T43" fmla="*/ 11 h 115"/>
                  <a:gd name="T44" fmla="*/ 7 w 33"/>
                  <a:gd name="T45" fmla="*/ 11 h 115"/>
                  <a:gd name="T46" fmla="*/ 7 w 33"/>
                  <a:gd name="T47" fmla="*/ 11 h 115"/>
                  <a:gd name="T48" fmla="*/ 3 w 33"/>
                  <a:gd name="T49" fmla="*/ 11 h 115"/>
                  <a:gd name="T50" fmla="*/ 3 w 33"/>
                  <a:gd name="T51" fmla="*/ 11 h 115"/>
                  <a:gd name="T52" fmla="*/ 0 w 33"/>
                  <a:gd name="T53" fmla="*/ 11 h 115"/>
                  <a:gd name="T54" fmla="*/ 22 w 33"/>
                  <a:gd name="T55" fmla="*/ 0 h 115"/>
                  <a:gd name="T56" fmla="*/ 26 w 33"/>
                  <a:gd name="T57" fmla="*/ 0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115"/>
                  <a:gd name="T89" fmla="*/ 33 w 33"/>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115">
                    <a:moveTo>
                      <a:pt x="26" y="0"/>
                    </a:moveTo>
                    <a:lnTo>
                      <a:pt x="26" y="97"/>
                    </a:lnTo>
                    <a:lnTo>
                      <a:pt x="26" y="104"/>
                    </a:lnTo>
                    <a:lnTo>
                      <a:pt x="26" y="108"/>
                    </a:lnTo>
                    <a:lnTo>
                      <a:pt x="26" y="111"/>
                    </a:lnTo>
                    <a:lnTo>
                      <a:pt x="29" y="111"/>
                    </a:lnTo>
                    <a:lnTo>
                      <a:pt x="33" y="111"/>
                    </a:lnTo>
                    <a:lnTo>
                      <a:pt x="33" y="115"/>
                    </a:lnTo>
                    <a:lnTo>
                      <a:pt x="0" y="115"/>
                    </a:lnTo>
                    <a:lnTo>
                      <a:pt x="0" y="111"/>
                    </a:lnTo>
                    <a:lnTo>
                      <a:pt x="3" y="111"/>
                    </a:lnTo>
                    <a:lnTo>
                      <a:pt x="7" y="111"/>
                    </a:lnTo>
                    <a:lnTo>
                      <a:pt x="11" y="108"/>
                    </a:lnTo>
                    <a:lnTo>
                      <a:pt x="11" y="104"/>
                    </a:lnTo>
                    <a:lnTo>
                      <a:pt x="11" y="97"/>
                    </a:lnTo>
                    <a:lnTo>
                      <a:pt x="11" y="29"/>
                    </a:lnTo>
                    <a:lnTo>
                      <a:pt x="11" y="22"/>
                    </a:lnTo>
                    <a:lnTo>
                      <a:pt x="11" y="14"/>
                    </a:lnTo>
                    <a:lnTo>
                      <a:pt x="11" y="11"/>
                    </a:lnTo>
                    <a:lnTo>
                      <a:pt x="7" y="11"/>
                    </a:lnTo>
                    <a:lnTo>
                      <a:pt x="3" y="11"/>
                    </a:lnTo>
                    <a:lnTo>
                      <a:pt x="0" y="11"/>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179" name="Freeform 110"/>
              <p:cNvSpPr>
                <a:spLocks noEditPoints="1"/>
              </p:cNvSpPr>
              <p:nvPr/>
            </p:nvSpPr>
            <p:spPr bwMode="auto">
              <a:xfrm>
                <a:off x="2515" y="1733"/>
                <a:ext cx="71" cy="74"/>
              </a:xfrm>
              <a:custGeom>
                <a:avLst/>
                <a:gdLst>
                  <a:gd name="T0" fmla="*/ 38 w 71"/>
                  <a:gd name="T1" fmla="*/ 0 h 74"/>
                  <a:gd name="T2" fmla="*/ 45 w 71"/>
                  <a:gd name="T3" fmla="*/ 0 h 74"/>
                  <a:gd name="T4" fmla="*/ 56 w 71"/>
                  <a:gd name="T5" fmla="*/ 3 h 74"/>
                  <a:gd name="T6" fmla="*/ 64 w 71"/>
                  <a:gd name="T7" fmla="*/ 11 h 74"/>
                  <a:gd name="T8" fmla="*/ 68 w 71"/>
                  <a:gd name="T9" fmla="*/ 22 h 74"/>
                  <a:gd name="T10" fmla="*/ 71 w 71"/>
                  <a:gd name="T11" fmla="*/ 37 h 74"/>
                  <a:gd name="T12" fmla="*/ 71 w 71"/>
                  <a:gd name="T13" fmla="*/ 44 h 74"/>
                  <a:gd name="T14" fmla="*/ 68 w 71"/>
                  <a:gd name="T15" fmla="*/ 56 h 74"/>
                  <a:gd name="T16" fmla="*/ 60 w 71"/>
                  <a:gd name="T17" fmla="*/ 63 h 74"/>
                  <a:gd name="T18" fmla="*/ 53 w 71"/>
                  <a:gd name="T19" fmla="*/ 70 h 74"/>
                  <a:gd name="T20" fmla="*/ 45 w 71"/>
                  <a:gd name="T21" fmla="*/ 74 h 74"/>
                  <a:gd name="T22" fmla="*/ 34 w 71"/>
                  <a:gd name="T23" fmla="*/ 74 h 74"/>
                  <a:gd name="T24" fmla="*/ 26 w 71"/>
                  <a:gd name="T25" fmla="*/ 74 h 74"/>
                  <a:gd name="T26" fmla="*/ 15 w 71"/>
                  <a:gd name="T27" fmla="*/ 70 h 74"/>
                  <a:gd name="T28" fmla="*/ 8 w 71"/>
                  <a:gd name="T29" fmla="*/ 63 h 74"/>
                  <a:gd name="T30" fmla="*/ 4 w 71"/>
                  <a:gd name="T31" fmla="*/ 52 h 74"/>
                  <a:gd name="T32" fmla="*/ 0 w 71"/>
                  <a:gd name="T33" fmla="*/ 37 h 74"/>
                  <a:gd name="T34" fmla="*/ 4 w 71"/>
                  <a:gd name="T35" fmla="*/ 29 h 74"/>
                  <a:gd name="T36" fmla="*/ 8 w 71"/>
                  <a:gd name="T37" fmla="*/ 18 h 74"/>
                  <a:gd name="T38" fmla="*/ 12 w 71"/>
                  <a:gd name="T39" fmla="*/ 11 h 74"/>
                  <a:gd name="T40" fmla="*/ 19 w 71"/>
                  <a:gd name="T41" fmla="*/ 3 h 74"/>
                  <a:gd name="T42" fmla="*/ 26 w 71"/>
                  <a:gd name="T43" fmla="*/ 0 h 74"/>
                  <a:gd name="T44" fmla="*/ 38 w 71"/>
                  <a:gd name="T45" fmla="*/ 0 h 74"/>
                  <a:gd name="T46" fmla="*/ 34 w 71"/>
                  <a:gd name="T47" fmla="*/ 3 h 74"/>
                  <a:gd name="T48" fmla="*/ 30 w 71"/>
                  <a:gd name="T49" fmla="*/ 3 h 74"/>
                  <a:gd name="T50" fmla="*/ 23 w 71"/>
                  <a:gd name="T51" fmla="*/ 7 h 74"/>
                  <a:gd name="T52" fmla="*/ 19 w 71"/>
                  <a:gd name="T53" fmla="*/ 11 h 74"/>
                  <a:gd name="T54" fmla="*/ 19 w 71"/>
                  <a:gd name="T55" fmla="*/ 15 h 74"/>
                  <a:gd name="T56" fmla="*/ 15 w 71"/>
                  <a:gd name="T57" fmla="*/ 22 h 74"/>
                  <a:gd name="T58" fmla="*/ 15 w 71"/>
                  <a:gd name="T59" fmla="*/ 29 h 74"/>
                  <a:gd name="T60" fmla="*/ 15 w 71"/>
                  <a:gd name="T61" fmla="*/ 44 h 74"/>
                  <a:gd name="T62" fmla="*/ 23 w 71"/>
                  <a:gd name="T63" fmla="*/ 59 h 74"/>
                  <a:gd name="T64" fmla="*/ 26 w 71"/>
                  <a:gd name="T65" fmla="*/ 67 h 74"/>
                  <a:gd name="T66" fmla="*/ 30 w 71"/>
                  <a:gd name="T67" fmla="*/ 70 h 74"/>
                  <a:gd name="T68" fmla="*/ 38 w 71"/>
                  <a:gd name="T69" fmla="*/ 70 h 74"/>
                  <a:gd name="T70" fmla="*/ 45 w 71"/>
                  <a:gd name="T71" fmla="*/ 67 h 74"/>
                  <a:gd name="T72" fmla="*/ 53 w 71"/>
                  <a:gd name="T73" fmla="*/ 63 h 74"/>
                  <a:gd name="T74" fmla="*/ 56 w 71"/>
                  <a:gd name="T75" fmla="*/ 56 h 74"/>
                  <a:gd name="T76" fmla="*/ 56 w 71"/>
                  <a:gd name="T77" fmla="*/ 41 h 74"/>
                  <a:gd name="T78" fmla="*/ 56 w 71"/>
                  <a:gd name="T79" fmla="*/ 29 h 74"/>
                  <a:gd name="T80" fmla="*/ 53 w 71"/>
                  <a:gd name="T81" fmla="*/ 18 h 74"/>
                  <a:gd name="T82" fmla="*/ 49 w 71"/>
                  <a:gd name="T83" fmla="*/ 11 h 74"/>
                  <a:gd name="T84" fmla="*/ 41 w 71"/>
                  <a:gd name="T85" fmla="*/ 7 h 74"/>
                  <a:gd name="T86" fmla="*/ 34 w 71"/>
                  <a:gd name="T87" fmla="*/ 3 h 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4"/>
                  <a:gd name="T134" fmla="*/ 71 w 71"/>
                  <a:gd name="T135" fmla="*/ 74 h 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4">
                    <a:moveTo>
                      <a:pt x="38" y="0"/>
                    </a:moveTo>
                    <a:lnTo>
                      <a:pt x="45" y="0"/>
                    </a:lnTo>
                    <a:lnTo>
                      <a:pt x="56" y="3"/>
                    </a:lnTo>
                    <a:lnTo>
                      <a:pt x="64" y="11"/>
                    </a:lnTo>
                    <a:lnTo>
                      <a:pt x="68" y="22"/>
                    </a:lnTo>
                    <a:lnTo>
                      <a:pt x="71" y="37"/>
                    </a:lnTo>
                    <a:lnTo>
                      <a:pt x="71" y="44"/>
                    </a:lnTo>
                    <a:lnTo>
                      <a:pt x="68" y="56"/>
                    </a:lnTo>
                    <a:lnTo>
                      <a:pt x="60" y="63"/>
                    </a:lnTo>
                    <a:lnTo>
                      <a:pt x="53" y="70"/>
                    </a:lnTo>
                    <a:lnTo>
                      <a:pt x="45" y="74"/>
                    </a:lnTo>
                    <a:lnTo>
                      <a:pt x="34" y="74"/>
                    </a:lnTo>
                    <a:lnTo>
                      <a:pt x="26" y="74"/>
                    </a:lnTo>
                    <a:lnTo>
                      <a:pt x="15" y="70"/>
                    </a:lnTo>
                    <a:lnTo>
                      <a:pt x="8" y="63"/>
                    </a:lnTo>
                    <a:lnTo>
                      <a:pt x="4" y="52"/>
                    </a:lnTo>
                    <a:lnTo>
                      <a:pt x="0" y="37"/>
                    </a:lnTo>
                    <a:lnTo>
                      <a:pt x="4" y="29"/>
                    </a:lnTo>
                    <a:lnTo>
                      <a:pt x="8" y="18"/>
                    </a:lnTo>
                    <a:lnTo>
                      <a:pt x="12" y="11"/>
                    </a:lnTo>
                    <a:lnTo>
                      <a:pt x="19" y="3"/>
                    </a:lnTo>
                    <a:lnTo>
                      <a:pt x="26" y="0"/>
                    </a:lnTo>
                    <a:lnTo>
                      <a:pt x="38" y="0"/>
                    </a:lnTo>
                    <a:close/>
                    <a:moveTo>
                      <a:pt x="34" y="3"/>
                    </a:moveTo>
                    <a:lnTo>
                      <a:pt x="30" y="3"/>
                    </a:lnTo>
                    <a:lnTo>
                      <a:pt x="23" y="7"/>
                    </a:lnTo>
                    <a:lnTo>
                      <a:pt x="19" y="11"/>
                    </a:lnTo>
                    <a:lnTo>
                      <a:pt x="19" y="15"/>
                    </a:lnTo>
                    <a:lnTo>
                      <a:pt x="15" y="22"/>
                    </a:lnTo>
                    <a:lnTo>
                      <a:pt x="15" y="29"/>
                    </a:lnTo>
                    <a:lnTo>
                      <a:pt x="15" y="44"/>
                    </a:lnTo>
                    <a:lnTo>
                      <a:pt x="23" y="59"/>
                    </a:lnTo>
                    <a:lnTo>
                      <a:pt x="26" y="67"/>
                    </a:lnTo>
                    <a:lnTo>
                      <a:pt x="30" y="70"/>
                    </a:lnTo>
                    <a:lnTo>
                      <a:pt x="38" y="70"/>
                    </a:lnTo>
                    <a:lnTo>
                      <a:pt x="45" y="67"/>
                    </a:lnTo>
                    <a:lnTo>
                      <a:pt x="53" y="63"/>
                    </a:lnTo>
                    <a:lnTo>
                      <a:pt x="56" y="56"/>
                    </a:lnTo>
                    <a:lnTo>
                      <a:pt x="56" y="41"/>
                    </a:lnTo>
                    <a:lnTo>
                      <a:pt x="56" y="29"/>
                    </a:lnTo>
                    <a:lnTo>
                      <a:pt x="53" y="18"/>
                    </a:lnTo>
                    <a:lnTo>
                      <a:pt x="49" y="11"/>
                    </a:lnTo>
                    <a:lnTo>
                      <a:pt x="41" y="7"/>
                    </a:lnTo>
                    <a:lnTo>
                      <a:pt x="34" y="3"/>
                    </a:lnTo>
                    <a:close/>
                  </a:path>
                </a:pathLst>
              </a:custGeom>
              <a:solidFill>
                <a:srgbClr val="000000"/>
              </a:solidFill>
              <a:ln w="0">
                <a:solidFill>
                  <a:srgbClr val="000000"/>
                </a:solidFill>
                <a:round/>
                <a:headEnd/>
                <a:tailEnd/>
              </a:ln>
            </p:spPr>
            <p:txBody>
              <a:bodyPr/>
              <a:lstStyle/>
              <a:p>
                <a:endParaRPr lang="en-US"/>
              </a:p>
            </p:txBody>
          </p:sp>
          <p:sp>
            <p:nvSpPr>
              <p:cNvPr id="33180" name="Freeform 111"/>
              <p:cNvSpPr>
                <a:spLocks/>
              </p:cNvSpPr>
              <p:nvPr/>
            </p:nvSpPr>
            <p:spPr bwMode="auto">
              <a:xfrm>
                <a:off x="2590" y="1733"/>
                <a:ext cx="116" cy="74"/>
              </a:xfrm>
              <a:custGeom>
                <a:avLst/>
                <a:gdLst>
                  <a:gd name="T0" fmla="*/ 0 w 116"/>
                  <a:gd name="T1" fmla="*/ 0 h 74"/>
                  <a:gd name="T2" fmla="*/ 30 w 116"/>
                  <a:gd name="T3" fmla="*/ 0 h 74"/>
                  <a:gd name="T4" fmla="*/ 30 w 116"/>
                  <a:gd name="T5" fmla="*/ 3 h 74"/>
                  <a:gd name="T6" fmla="*/ 26 w 116"/>
                  <a:gd name="T7" fmla="*/ 3 h 74"/>
                  <a:gd name="T8" fmla="*/ 26 w 116"/>
                  <a:gd name="T9" fmla="*/ 3 h 74"/>
                  <a:gd name="T10" fmla="*/ 26 w 116"/>
                  <a:gd name="T11" fmla="*/ 3 h 74"/>
                  <a:gd name="T12" fmla="*/ 22 w 116"/>
                  <a:gd name="T13" fmla="*/ 7 h 74"/>
                  <a:gd name="T14" fmla="*/ 26 w 116"/>
                  <a:gd name="T15" fmla="*/ 11 h 74"/>
                  <a:gd name="T16" fmla="*/ 26 w 116"/>
                  <a:gd name="T17" fmla="*/ 15 h 74"/>
                  <a:gd name="T18" fmla="*/ 41 w 116"/>
                  <a:gd name="T19" fmla="*/ 56 h 74"/>
                  <a:gd name="T20" fmla="*/ 56 w 116"/>
                  <a:gd name="T21" fmla="*/ 22 h 74"/>
                  <a:gd name="T22" fmla="*/ 52 w 116"/>
                  <a:gd name="T23" fmla="*/ 11 h 74"/>
                  <a:gd name="T24" fmla="*/ 52 w 116"/>
                  <a:gd name="T25" fmla="*/ 7 h 74"/>
                  <a:gd name="T26" fmla="*/ 48 w 116"/>
                  <a:gd name="T27" fmla="*/ 3 h 74"/>
                  <a:gd name="T28" fmla="*/ 45 w 116"/>
                  <a:gd name="T29" fmla="*/ 3 h 74"/>
                  <a:gd name="T30" fmla="*/ 41 w 116"/>
                  <a:gd name="T31" fmla="*/ 3 h 74"/>
                  <a:gd name="T32" fmla="*/ 41 w 116"/>
                  <a:gd name="T33" fmla="*/ 0 h 74"/>
                  <a:gd name="T34" fmla="*/ 75 w 116"/>
                  <a:gd name="T35" fmla="*/ 0 h 74"/>
                  <a:gd name="T36" fmla="*/ 75 w 116"/>
                  <a:gd name="T37" fmla="*/ 3 h 74"/>
                  <a:gd name="T38" fmla="*/ 71 w 116"/>
                  <a:gd name="T39" fmla="*/ 3 h 74"/>
                  <a:gd name="T40" fmla="*/ 67 w 116"/>
                  <a:gd name="T41" fmla="*/ 3 h 74"/>
                  <a:gd name="T42" fmla="*/ 67 w 116"/>
                  <a:gd name="T43" fmla="*/ 7 h 74"/>
                  <a:gd name="T44" fmla="*/ 67 w 116"/>
                  <a:gd name="T45" fmla="*/ 11 h 74"/>
                  <a:gd name="T46" fmla="*/ 67 w 116"/>
                  <a:gd name="T47" fmla="*/ 11 h 74"/>
                  <a:gd name="T48" fmla="*/ 67 w 116"/>
                  <a:gd name="T49" fmla="*/ 11 h 74"/>
                  <a:gd name="T50" fmla="*/ 86 w 116"/>
                  <a:gd name="T51" fmla="*/ 56 h 74"/>
                  <a:gd name="T52" fmla="*/ 101 w 116"/>
                  <a:gd name="T53" fmla="*/ 15 h 74"/>
                  <a:gd name="T54" fmla="*/ 104 w 116"/>
                  <a:gd name="T55" fmla="*/ 11 h 74"/>
                  <a:gd name="T56" fmla="*/ 104 w 116"/>
                  <a:gd name="T57" fmla="*/ 7 h 74"/>
                  <a:gd name="T58" fmla="*/ 104 w 116"/>
                  <a:gd name="T59" fmla="*/ 3 h 74"/>
                  <a:gd name="T60" fmla="*/ 104 w 116"/>
                  <a:gd name="T61" fmla="*/ 3 h 74"/>
                  <a:gd name="T62" fmla="*/ 101 w 116"/>
                  <a:gd name="T63" fmla="*/ 3 h 74"/>
                  <a:gd name="T64" fmla="*/ 97 w 116"/>
                  <a:gd name="T65" fmla="*/ 3 h 74"/>
                  <a:gd name="T66" fmla="*/ 97 w 116"/>
                  <a:gd name="T67" fmla="*/ 0 h 74"/>
                  <a:gd name="T68" fmla="*/ 116 w 116"/>
                  <a:gd name="T69" fmla="*/ 0 h 74"/>
                  <a:gd name="T70" fmla="*/ 116 w 116"/>
                  <a:gd name="T71" fmla="*/ 3 h 74"/>
                  <a:gd name="T72" fmla="*/ 112 w 116"/>
                  <a:gd name="T73" fmla="*/ 7 h 74"/>
                  <a:gd name="T74" fmla="*/ 108 w 116"/>
                  <a:gd name="T75" fmla="*/ 15 h 74"/>
                  <a:gd name="T76" fmla="*/ 86 w 116"/>
                  <a:gd name="T77" fmla="*/ 74 h 74"/>
                  <a:gd name="T78" fmla="*/ 82 w 116"/>
                  <a:gd name="T79" fmla="*/ 74 h 74"/>
                  <a:gd name="T80" fmla="*/ 60 w 116"/>
                  <a:gd name="T81" fmla="*/ 26 h 74"/>
                  <a:gd name="T82" fmla="*/ 37 w 116"/>
                  <a:gd name="T83" fmla="*/ 74 h 74"/>
                  <a:gd name="T84" fmla="*/ 34 w 116"/>
                  <a:gd name="T85" fmla="*/ 74 h 74"/>
                  <a:gd name="T86" fmla="*/ 11 w 116"/>
                  <a:gd name="T87" fmla="*/ 15 h 74"/>
                  <a:gd name="T88" fmla="*/ 7 w 116"/>
                  <a:gd name="T89" fmla="*/ 7 h 74"/>
                  <a:gd name="T90" fmla="*/ 7 w 116"/>
                  <a:gd name="T91" fmla="*/ 7 h 74"/>
                  <a:gd name="T92" fmla="*/ 4 w 116"/>
                  <a:gd name="T93" fmla="*/ 3 h 74"/>
                  <a:gd name="T94" fmla="*/ 0 w 116"/>
                  <a:gd name="T95" fmla="*/ 3 h 74"/>
                  <a:gd name="T96" fmla="*/ 0 w 116"/>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6"/>
                  <a:gd name="T148" fmla="*/ 0 h 74"/>
                  <a:gd name="T149" fmla="*/ 116 w 116"/>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6" h="74">
                    <a:moveTo>
                      <a:pt x="0" y="0"/>
                    </a:moveTo>
                    <a:lnTo>
                      <a:pt x="30" y="0"/>
                    </a:lnTo>
                    <a:lnTo>
                      <a:pt x="30" y="3"/>
                    </a:lnTo>
                    <a:lnTo>
                      <a:pt x="26" y="3"/>
                    </a:lnTo>
                    <a:lnTo>
                      <a:pt x="22" y="7"/>
                    </a:lnTo>
                    <a:lnTo>
                      <a:pt x="26" y="11"/>
                    </a:lnTo>
                    <a:lnTo>
                      <a:pt x="26" y="15"/>
                    </a:lnTo>
                    <a:lnTo>
                      <a:pt x="41" y="56"/>
                    </a:lnTo>
                    <a:lnTo>
                      <a:pt x="56" y="22"/>
                    </a:lnTo>
                    <a:lnTo>
                      <a:pt x="52" y="11"/>
                    </a:lnTo>
                    <a:lnTo>
                      <a:pt x="52" y="7"/>
                    </a:lnTo>
                    <a:lnTo>
                      <a:pt x="48" y="3"/>
                    </a:lnTo>
                    <a:lnTo>
                      <a:pt x="45" y="3"/>
                    </a:lnTo>
                    <a:lnTo>
                      <a:pt x="41" y="3"/>
                    </a:lnTo>
                    <a:lnTo>
                      <a:pt x="41" y="0"/>
                    </a:lnTo>
                    <a:lnTo>
                      <a:pt x="75" y="0"/>
                    </a:lnTo>
                    <a:lnTo>
                      <a:pt x="75" y="3"/>
                    </a:lnTo>
                    <a:lnTo>
                      <a:pt x="71" y="3"/>
                    </a:lnTo>
                    <a:lnTo>
                      <a:pt x="67" y="3"/>
                    </a:lnTo>
                    <a:lnTo>
                      <a:pt x="67" y="7"/>
                    </a:lnTo>
                    <a:lnTo>
                      <a:pt x="67" y="11"/>
                    </a:lnTo>
                    <a:lnTo>
                      <a:pt x="86" y="56"/>
                    </a:lnTo>
                    <a:lnTo>
                      <a:pt x="101" y="15"/>
                    </a:lnTo>
                    <a:lnTo>
                      <a:pt x="104" y="11"/>
                    </a:lnTo>
                    <a:lnTo>
                      <a:pt x="104" y="7"/>
                    </a:lnTo>
                    <a:lnTo>
                      <a:pt x="104" y="3"/>
                    </a:lnTo>
                    <a:lnTo>
                      <a:pt x="101" y="3"/>
                    </a:lnTo>
                    <a:lnTo>
                      <a:pt x="97" y="3"/>
                    </a:lnTo>
                    <a:lnTo>
                      <a:pt x="97" y="0"/>
                    </a:lnTo>
                    <a:lnTo>
                      <a:pt x="116" y="0"/>
                    </a:lnTo>
                    <a:lnTo>
                      <a:pt x="116" y="3"/>
                    </a:lnTo>
                    <a:lnTo>
                      <a:pt x="112" y="7"/>
                    </a:lnTo>
                    <a:lnTo>
                      <a:pt x="108" y="15"/>
                    </a:lnTo>
                    <a:lnTo>
                      <a:pt x="86" y="74"/>
                    </a:lnTo>
                    <a:lnTo>
                      <a:pt x="82" y="74"/>
                    </a:lnTo>
                    <a:lnTo>
                      <a:pt x="60" y="26"/>
                    </a:lnTo>
                    <a:lnTo>
                      <a:pt x="37" y="74"/>
                    </a:lnTo>
                    <a:lnTo>
                      <a:pt x="34" y="74"/>
                    </a:lnTo>
                    <a:lnTo>
                      <a:pt x="11" y="15"/>
                    </a:lnTo>
                    <a:lnTo>
                      <a:pt x="7" y="7"/>
                    </a:lnTo>
                    <a:lnTo>
                      <a:pt x="4"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33181" name="Freeform 112"/>
              <p:cNvSpPr>
                <a:spLocks/>
              </p:cNvSpPr>
              <p:nvPr/>
            </p:nvSpPr>
            <p:spPr bwMode="auto">
              <a:xfrm>
                <a:off x="2717" y="1733"/>
                <a:ext cx="48" cy="74"/>
              </a:xfrm>
              <a:custGeom>
                <a:avLst/>
                <a:gdLst>
                  <a:gd name="T0" fmla="*/ 41 w 48"/>
                  <a:gd name="T1" fmla="*/ 0 h 74"/>
                  <a:gd name="T2" fmla="*/ 41 w 48"/>
                  <a:gd name="T3" fmla="*/ 26 h 74"/>
                  <a:gd name="T4" fmla="*/ 41 w 48"/>
                  <a:gd name="T5" fmla="*/ 26 h 74"/>
                  <a:gd name="T6" fmla="*/ 37 w 48"/>
                  <a:gd name="T7" fmla="*/ 15 h 74"/>
                  <a:gd name="T8" fmla="*/ 33 w 48"/>
                  <a:gd name="T9" fmla="*/ 7 h 74"/>
                  <a:gd name="T10" fmla="*/ 26 w 48"/>
                  <a:gd name="T11" fmla="*/ 3 h 74"/>
                  <a:gd name="T12" fmla="*/ 22 w 48"/>
                  <a:gd name="T13" fmla="*/ 3 h 74"/>
                  <a:gd name="T14" fmla="*/ 15 w 48"/>
                  <a:gd name="T15" fmla="*/ 3 h 74"/>
                  <a:gd name="T16" fmla="*/ 11 w 48"/>
                  <a:gd name="T17" fmla="*/ 7 h 74"/>
                  <a:gd name="T18" fmla="*/ 7 w 48"/>
                  <a:gd name="T19" fmla="*/ 11 h 74"/>
                  <a:gd name="T20" fmla="*/ 7 w 48"/>
                  <a:gd name="T21" fmla="*/ 15 h 74"/>
                  <a:gd name="T22" fmla="*/ 7 w 48"/>
                  <a:gd name="T23" fmla="*/ 18 h 74"/>
                  <a:gd name="T24" fmla="*/ 11 w 48"/>
                  <a:gd name="T25" fmla="*/ 22 h 74"/>
                  <a:gd name="T26" fmla="*/ 15 w 48"/>
                  <a:gd name="T27" fmla="*/ 22 h 74"/>
                  <a:gd name="T28" fmla="*/ 19 w 48"/>
                  <a:gd name="T29" fmla="*/ 26 h 74"/>
                  <a:gd name="T30" fmla="*/ 30 w 48"/>
                  <a:gd name="T31" fmla="*/ 33 h 74"/>
                  <a:gd name="T32" fmla="*/ 41 w 48"/>
                  <a:gd name="T33" fmla="*/ 37 h 74"/>
                  <a:gd name="T34" fmla="*/ 45 w 48"/>
                  <a:gd name="T35" fmla="*/ 44 h 74"/>
                  <a:gd name="T36" fmla="*/ 48 w 48"/>
                  <a:gd name="T37" fmla="*/ 52 h 74"/>
                  <a:gd name="T38" fmla="*/ 45 w 48"/>
                  <a:gd name="T39" fmla="*/ 63 h 74"/>
                  <a:gd name="T40" fmla="*/ 41 w 48"/>
                  <a:gd name="T41" fmla="*/ 70 h 74"/>
                  <a:gd name="T42" fmla="*/ 33 w 48"/>
                  <a:gd name="T43" fmla="*/ 74 h 74"/>
                  <a:gd name="T44" fmla="*/ 22 w 48"/>
                  <a:gd name="T45" fmla="*/ 74 h 74"/>
                  <a:gd name="T46" fmla="*/ 15 w 48"/>
                  <a:gd name="T47" fmla="*/ 74 h 74"/>
                  <a:gd name="T48" fmla="*/ 7 w 48"/>
                  <a:gd name="T49" fmla="*/ 74 h 74"/>
                  <a:gd name="T50" fmla="*/ 4 w 48"/>
                  <a:gd name="T51" fmla="*/ 70 h 74"/>
                  <a:gd name="T52" fmla="*/ 4 w 48"/>
                  <a:gd name="T53" fmla="*/ 70 h 74"/>
                  <a:gd name="T54" fmla="*/ 0 w 48"/>
                  <a:gd name="T55" fmla="*/ 74 h 74"/>
                  <a:gd name="T56" fmla="*/ 0 w 48"/>
                  <a:gd name="T57" fmla="*/ 74 h 74"/>
                  <a:gd name="T58" fmla="*/ 0 w 48"/>
                  <a:gd name="T59" fmla="*/ 74 h 74"/>
                  <a:gd name="T60" fmla="*/ 0 w 48"/>
                  <a:gd name="T61" fmla="*/ 48 h 74"/>
                  <a:gd name="T62" fmla="*/ 0 w 48"/>
                  <a:gd name="T63" fmla="*/ 48 h 74"/>
                  <a:gd name="T64" fmla="*/ 4 w 48"/>
                  <a:gd name="T65" fmla="*/ 59 h 74"/>
                  <a:gd name="T66" fmla="*/ 7 w 48"/>
                  <a:gd name="T67" fmla="*/ 67 h 74"/>
                  <a:gd name="T68" fmla="*/ 15 w 48"/>
                  <a:gd name="T69" fmla="*/ 70 h 74"/>
                  <a:gd name="T70" fmla="*/ 22 w 48"/>
                  <a:gd name="T71" fmla="*/ 70 h 74"/>
                  <a:gd name="T72" fmla="*/ 30 w 48"/>
                  <a:gd name="T73" fmla="*/ 70 h 74"/>
                  <a:gd name="T74" fmla="*/ 33 w 48"/>
                  <a:gd name="T75" fmla="*/ 67 h 74"/>
                  <a:gd name="T76" fmla="*/ 33 w 48"/>
                  <a:gd name="T77" fmla="*/ 63 h 74"/>
                  <a:gd name="T78" fmla="*/ 37 w 48"/>
                  <a:gd name="T79" fmla="*/ 59 h 74"/>
                  <a:gd name="T80" fmla="*/ 33 w 48"/>
                  <a:gd name="T81" fmla="*/ 56 h 74"/>
                  <a:gd name="T82" fmla="*/ 33 w 48"/>
                  <a:gd name="T83" fmla="*/ 48 h 74"/>
                  <a:gd name="T84" fmla="*/ 26 w 48"/>
                  <a:gd name="T85" fmla="*/ 44 h 74"/>
                  <a:gd name="T86" fmla="*/ 19 w 48"/>
                  <a:gd name="T87" fmla="*/ 41 h 74"/>
                  <a:gd name="T88" fmla="*/ 7 w 48"/>
                  <a:gd name="T89" fmla="*/ 37 h 74"/>
                  <a:gd name="T90" fmla="*/ 0 w 48"/>
                  <a:gd name="T91" fmla="*/ 29 h 74"/>
                  <a:gd name="T92" fmla="*/ 0 w 48"/>
                  <a:gd name="T93" fmla="*/ 26 h 74"/>
                  <a:gd name="T94" fmla="*/ 0 w 48"/>
                  <a:gd name="T95" fmla="*/ 18 h 74"/>
                  <a:gd name="T96" fmla="*/ 0 w 48"/>
                  <a:gd name="T97" fmla="*/ 11 h 74"/>
                  <a:gd name="T98" fmla="*/ 4 w 48"/>
                  <a:gd name="T99" fmla="*/ 3 h 74"/>
                  <a:gd name="T100" fmla="*/ 11 w 48"/>
                  <a:gd name="T101" fmla="*/ 0 h 74"/>
                  <a:gd name="T102" fmla="*/ 22 w 48"/>
                  <a:gd name="T103" fmla="*/ 0 h 74"/>
                  <a:gd name="T104" fmla="*/ 26 w 48"/>
                  <a:gd name="T105" fmla="*/ 0 h 74"/>
                  <a:gd name="T106" fmla="*/ 30 w 48"/>
                  <a:gd name="T107" fmla="*/ 0 h 74"/>
                  <a:gd name="T108" fmla="*/ 33 w 48"/>
                  <a:gd name="T109" fmla="*/ 3 h 74"/>
                  <a:gd name="T110" fmla="*/ 37 w 48"/>
                  <a:gd name="T111" fmla="*/ 3 h 74"/>
                  <a:gd name="T112" fmla="*/ 37 w 48"/>
                  <a:gd name="T113" fmla="*/ 3 h 74"/>
                  <a:gd name="T114" fmla="*/ 37 w 48"/>
                  <a:gd name="T115" fmla="*/ 0 h 74"/>
                  <a:gd name="T116" fmla="*/ 41 w 48"/>
                  <a:gd name="T117" fmla="*/ 0 h 74"/>
                  <a:gd name="T118" fmla="*/ 41 w 48"/>
                  <a:gd name="T119" fmla="*/ 0 h 74"/>
                  <a:gd name="T120" fmla="*/ 41 w 48"/>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4"/>
                  <a:gd name="T185" fmla="*/ 48 w 48"/>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4">
                    <a:moveTo>
                      <a:pt x="41" y="0"/>
                    </a:moveTo>
                    <a:lnTo>
                      <a:pt x="41" y="26"/>
                    </a:lnTo>
                    <a:lnTo>
                      <a:pt x="37" y="15"/>
                    </a:lnTo>
                    <a:lnTo>
                      <a:pt x="33" y="7"/>
                    </a:lnTo>
                    <a:lnTo>
                      <a:pt x="26" y="3"/>
                    </a:lnTo>
                    <a:lnTo>
                      <a:pt x="22" y="3"/>
                    </a:lnTo>
                    <a:lnTo>
                      <a:pt x="15" y="3"/>
                    </a:lnTo>
                    <a:lnTo>
                      <a:pt x="11" y="7"/>
                    </a:lnTo>
                    <a:lnTo>
                      <a:pt x="7" y="11"/>
                    </a:lnTo>
                    <a:lnTo>
                      <a:pt x="7" y="15"/>
                    </a:lnTo>
                    <a:lnTo>
                      <a:pt x="7" y="18"/>
                    </a:lnTo>
                    <a:lnTo>
                      <a:pt x="11" y="22"/>
                    </a:lnTo>
                    <a:lnTo>
                      <a:pt x="15" y="22"/>
                    </a:lnTo>
                    <a:lnTo>
                      <a:pt x="19" y="26"/>
                    </a:lnTo>
                    <a:lnTo>
                      <a:pt x="30" y="33"/>
                    </a:lnTo>
                    <a:lnTo>
                      <a:pt x="41" y="37"/>
                    </a:lnTo>
                    <a:lnTo>
                      <a:pt x="45" y="44"/>
                    </a:lnTo>
                    <a:lnTo>
                      <a:pt x="48" y="52"/>
                    </a:lnTo>
                    <a:lnTo>
                      <a:pt x="45" y="63"/>
                    </a:lnTo>
                    <a:lnTo>
                      <a:pt x="41" y="70"/>
                    </a:lnTo>
                    <a:lnTo>
                      <a:pt x="33" y="74"/>
                    </a:lnTo>
                    <a:lnTo>
                      <a:pt x="22" y="74"/>
                    </a:lnTo>
                    <a:lnTo>
                      <a:pt x="15" y="74"/>
                    </a:lnTo>
                    <a:lnTo>
                      <a:pt x="7" y="74"/>
                    </a:lnTo>
                    <a:lnTo>
                      <a:pt x="4" y="70"/>
                    </a:lnTo>
                    <a:lnTo>
                      <a:pt x="0" y="74"/>
                    </a:lnTo>
                    <a:lnTo>
                      <a:pt x="0" y="48"/>
                    </a:lnTo>
                    <a:lnTo>
                      <a:pt x="4" y="59"/>
                    </a:lnTo>
                    <a:lnTo>
                      <a:pt x="7" y="67"/>
                    </a:lnTo>
                    <a:lnTo>
                      <a:pt x="15" y="70"/>
                    </a:lnTo>
                    <a:lnTo>
                      <a:pt x="22" y="70"/>
                    </a:lnTo>
                    <a:lnTo>
                      <a:pt x="30" y="70"/>
                    </a:lnTo>
                    <a:lnTo>
                      <a:pt x="33" y="67"/>
                    </a:lnTo>
                    <a:lnTo>
                      <a:pt x="33" y="63"/>
                    </a:lnTo>
                    <a:lnTo>
                      <a:pt x="37" y="59"/>
                    </a:lnTo>
                    <a:lnTo>
                      <a:pt x="33" y="56"/>
                    </a:lnTo>
                    <a:lnTo>
                      <a:pt x="33" y="48"/>
                    </a:lnTo>
                    <a:lnTo>
                      <a:pt x="26" y="44"/>
                    </a:lnTo>
                    <a:lnTo>
                      <a:pt x="19" y="41"/>
                    </a:lnTo>
                    <a:lnTo>
                      <a:pt x="7" y="37"/>
                    </a:lnTo>
                    <a:lnTo>
                      <a:pt x="0" y="29"/>
                    </a:lnTo>
                    <a:lnTo>
                      <a:pt x="0" y="26"/>
                    </a:lnTo>
                    <a:lnTo>
                      <a:pt x="0" y="18"/>
                    </a:lnTo>
                    <a:lnTo>
                      <a:pt x="0" y="11"/>
                    </a:lnTo>
                    <a:lnTo>
                      <a:pt x="4" y="3"/>
                    </a:lnTo>
                    <a:lnTo>
                      <a:pt x="11" y="0"/>
                    </a:lnTo>
                    <a:lnTo>
                      <a:pt x="22" y="0"/>
                    </a:lnTo>
                    <a:lnTo>
                      <a:pt x="26" y="0"/>
                    </a:lnTo>
                    <a:lnTo>
                      <a:pt x="30" y="0"/>
                    </a:lnTo>
                    <a:lnTo>
                      <a:pt x="33" y="3"/>
                    </a:lnTo>
                    <a:lnTo>
                      <a:pt x="37" y="3"/>
                    </a:lnTo>
                    <a:lnTo>
                      <a:pt x="37" y="0"/>
                    </a:lnTo>
                    <a:lnTo>
                      <a:pt x="41" y="0"/>
                    </a:lnTo>
                    <a:close/>
                  </a:path>
                </a:pathLst>
              </a:custGeom>
              <a:solidFill>
                <a:srgbClr val="000000"/>
              </a:solidFill>
              <a:ln w="0">
                <a:solidFill>
                  <a:srgbClr val="000000"/>
                </a:solidFill>
                <a:round/>
                <a:headEnd/>
                <a:tailEnd/>
              </a:ln>
            </p:spPr>
            <p:txBody>
              <a:bodyPr/>
              <a:lstStyle/>
              <a:p>
                <a:endParaRPr lang="en-US"/>
              </a:p>
            </p:txBody>
          </p:sp>
          <p:sp>
            <p:nvSpPr>
              <p:cNvPr id="33182" name="Freeform 113"/>
              <p:cNvSpPr>
                <a:spLocks noEditPoints="1"/>
              </p:cNvSpPr>
              <p:nvPr/>
            </p:nvSpPr>
            <p:spPr bwMode="auto">
              <a:xfrm>
                <a:off x="2818" y="1692"/>
                <a:ext cx="74" cy="115"/>
              </a:xfrm>
              <a:custGeom>
                <a:avLst/>
                <a:gdLst>
                  <a:gd name="T0" fmla="*/ 48 w 74"/>
                  <a:gd name="T1" fmla="*/ 104 h 115"/>
                  <a:gd name="T2" fmla="*/ 44 w 74"/>
                  <a:gd name="T3" fmla="*/ 108 h 115"/>
                  <a:gd name="T4" fmla="*/ 37 w 74"/>
                  <a:gd name="T5" fmla="*/ 115 h 115"/>
                  <a:gd name="T6" fmla="*/ 33 w 74"/>
                  <a:gd name="T7" fmla="*/ 115 h 115"/>
                  <a:gd name="T8" fmla="*/ 26 w 74"/>
                  <a:gd name="T9" fmla="*/ 115 h 115"/>
                  <a:gd name="T10" fmla="*/ 18 w 74"/>
                  <a:gd name="T11" fmla="*/ 115 h 115"/>
                  <a:gd name="T12" fmla="*/ 7 w 74"/>
                  <a:gd name="T13" fmla="*/ 108 h 115"/>
                  <a:gd name="T14" fmla="*/ 0 w 74"/>
                  <a:gd name="T15" fmla="*/ 97 h 115"/>
                  <a:gd name="T16" fmla="*/ 0 w 74"/>
                  <a:gd name="T17" fmla="*/ 82 h 115"/>
                  <a:gd name="T18" fmla="*/ 0 w 74"/>
                  <a:gd name="T19" fmla="*/ 67 h 115"/>
                  <a:gd name="T20" fmla="*/ 7 w 74"/>
                  <a:gd name="T21" fmla="*/ 52 h 115"/>
                  <a:gd name="T22" fmla="*/ 15 w 74"/>
                  <a:gd name="T23" fmla="*/ 44 h 115"/>
                  <a:gd name="T24" fmla="*/ 22 w 74"/>
                  <a:gd name="T25" fmla="*/ 41 h 115"/>
                  <a:gd name="T26" fmla="*/ 33 w 74"/>
                  <a:gd name="T27" fmla="*/ 41 h 115"/>
                  <a:gd name="T28" fmla="*/ 41 w 74"/>
                  <a:gd name="T29" fmla="*/ 41 h 115"/>
                  <a:gd name="T30" fmla="*/ 48 w 74"/>
                  <a:gd name="T31" fmla="*/ 48 h 115"/>
                  <a:gd name="T32" fmla="*/ 48 w 74"/>
                  <a:gd name="T33" fmla="*/ 29 h 115"/>
                  <a:gd name="T34" fmla="*/ 48 w 74"/>
                  <a:gd name="T35" fmla="*/ 22 h 115"/>
                  <a:gd name="T36" fmla="*/ 48 w 74"/>
                  <a:gd name="T37" fmla="*/ 14 h 115"/>
                  <a:gd name="T38" fmla="*/ 48 w 74"/>
                  <a:gd name="T39" fmla="*/ 11 h 115"/>
                  <a:gd name="T40" fmla="*/ 48 w 74"/>
                  <a:gd name="T41" fmla="*/ 11 h 115"/>
                  <a:gd name="T42" fmla="*/ 44 w 74"/>
                  <a:gd name="T43" fmla="*/ 11 h 115"/>
                  <a:gd name="T44" fmla="*/ 44 w 74"/>
                  <a:gd name="T45" fmla="*/ 11 h 115"/>
                  <a:gd name="T46" fmla="*/ 41 w 74"/>
                  <a:gd name="T47" fmla="*/ 11 h 115"/>
                  <a:gd name="T48" fmla="*/ 41 w 74"/>
                  <a:gd name="T49" fmla="*/ 11 h 115"/>
                  <a:gd name="T50" fmla="*/ 37 w 74"/>
                  <a:gd name="T51" fmla="*/ 11 h 115"/>
                  <a:gd name="T52" fmla="*/ 59 w 74"/>
                  <a:gd name="T53" fmla="*/ 0 h 115"/>
                  <a:gd name="T54" fmla="*/ 63 w 74"/>
                  <a:gd name="T55" fmla="*/ 0 h 115"/>
                  <a:gd name="T56" fmla="*/ 63 w 74"/>
                  <a:gd name="T57" fmla="*/ 85 h 115"/>
                  <a:gd name="T58" fmla="*/ 63 w 74"/>
                  <a:gd name="T59" fmla="*/ 97 h 115"/>
                  <a:gd name="T60" fmla="*/ 63 w 74"/>
                  <a:gd name="T61" fmla="*/ 100 h 115"/>
                  <a:gd name="T62" fmla="*/ 63 w 74"/>
                  <a:gd name="T63" fmla="*/ 104 h 115"/>
                  <a:gd name="T64" fmla="*/ 63 w 74"/>
                  <a:gd name="T65" fmla="*/ 108 h 115"/>
                  <a:gd name="T66" fmla="*/ 67 w 74"/>
                  <a:gd name="T67" fmla="*/ 108 h 115"/>
                  <a:gd name="T68" fmla="*/ 67 w 74"/>
                  <a:gd name="T69" fmla="*/ 108 h 115"/>
                  <a:gd name="T70" fmla="*/ 71 w 74"/>
                  <a:gd name="T71" fmla="*/ 108 h 115"/>
                  <a:gd name="T72" fmla="*/ 71 w 74"/>
                  <a:gd name="T73" fmla="*/ 108 h 115"/>
                  <a:gd name="T74" fmla="*/ 74 w 74"/>
                  <a:gd name="T75" fmla="*/ 108 h 115"/>
                  <a:gd name="T76" fmla="*/ 52 w 74"/>
                  <a:gd name="T77" fmla="*/ 115 h 115"/>
                  <a:gd name="T78" fmla="*/ 48 w 74"/>
                  <a:gd name="T79" fmla="*/ 115 h 115"/>
                  <a:gd name="T80" fmla="*/ 48 w 74"/>
                  <a:gd name="T81" fmla="*/ 104 h 115"/>
                  <a:gd name="T82" fmla="*/ 48 w 74"/>
                  <a:gd name="T83" fmla="*/ 97 h 115"/>
                  <a:gd name="T84" fmla="*/ 48 w 74"/>
                  <a:gd name="T85" fmla="*/ 63 h 115"/>
                  <a:gd name="T86" fmla="*/ 48 w 74"/>
                  <a:gd name="T87" fmla="*/ 59 h 115"/>
                  <a:gd name="T88" fmla="*/ 44 w 74"/>
                  <a:gd name="T89" fmla="*/ 52 h 115"/>
                  <a:gd name="T90" fmla="*/ 44 w 74"/>
                  <a:gd name="T91" fmla="*/ 48 h 115"/>
                  <a:gd name="T92" fmla="*/ 41 w 74"/>
                  <a:gd name="T93" fmla="*/ 48 h 115"/>
                  <a:gd name="T94" fmla="*/ 37 w 74"/>
                  <a:gd name="T95" fmla="*/ 44 h 115"/>
                  <a:gd name="T96" fmla="*/ 33 w 74"/>
                  <a:gd name="T97" fmla="*/ 44 h 115"/>
                  <a:gd name="T98" fmla="*/ 26 w 74"/>
                  <a:gd name="T99" fmla="*/ 44 h 115"/>
                  <a:gd name="T100" fmla="*/ 18 w 74"/>
                  <a:gd name="T101" fmla="*/ 52 h 115"/>
                  <a:gd name="T102" fmla="*/ 15 w 74"/>
                  <a:gd name="T103" fmla="*/ 59 h 115"/>
                  <a:gd name="T104" fmla="*/ 11 w 74"/>
                  <a:gd name="T105" fmla="*/ 74 h 115"/>
                  <a:gd name="T106" fmla="*/ 15 w 74"/>
                  <a:gd name="T107" fmla="*/ 89 h 115"/>
                  <a:gd name="T108" fmla="*/ 18 w 74"/>
                  <a:gd name="T109" fmla="*/ 97 h 115"/>
                  <a:gd name="T110" fmla="*/ 26 w 74"/>
                  <a:gd name="T111" fmla="*/ 104 h 115"/>
                  <a:gd name="T112" fmla="*/ 33 w 74"/>
                  <a:gd name="T113" fmla="*/ 108 h 115"/>
                  <a:gd name="T114" fmla="*/ 41 w 74"/>
                  <a:gd name="T115" fmla="*/ 104 h 115"/>
                  <a:gd name="T116" fmla="*/ 48 w 74"/>
                  <a:gd name="T117" fmla="*/ 97 h 1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115"/>
                  <a:gd name="T179" fmla="*/ 74 w 74"/>
                  <a:gd name="T180" fmla="*/ 115 h 1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115">
                    <a:moveTo>
                      <a:pt x="48" y="104"/>
                    </a:moveTo>
                    <a:lnTo>
                      <a:pt x="44" y="108"/>
                    </a:lnTo>
                    <a:lnTo>
                      <a:pt x="37" y="115"/>
                    </a:lnTo>
                    <a:lnTo>
                      <a:pt x="33" y="115"/>
                    </a:lnTo>
                    <a:lnTo>
                      <a:pt x="26" y="115"/>
                    </a:lnTo>
                    <a:lnTo>
                      <a:pt x="18" y="115"/>
                    </a:lnTo>
                    <a:lnTo>
                      <a:pt x="7" y="108"/>
                    </a:lnTo>
                    <a:lnTo>
                      <a:pt x="0" y="97"/>
                    </a:lnTo>
                    <a:lnTo>
                      <a:pt x="0" y="82"/>
                    </a:lnTo>
                    <a:lnTo>
                      <a:pt x="0" y="67"/>
                    </a:lnTo>
                    <a:lnTo>
                      <a:pt x="7" y="52"/>
                    </a:lnTo>
                    <a:lnTo>
                      <a:pt x="15" y="44"/>
                    </a:lnTo>
                    <a:lnTo>
                      <a:pt x="22" y="41"/>
                    </a:lnTo>
                    <a:lnTo>
                      <a:pt x="33" y="41"/>
                    </a:lnTo>
                    <a:lnTo>
                      <a:pt x="41" y="41"/>
                    </a:lnTo>
                    <a:lnTo>
                      <a:pt x="48" y="48"/>
                    </a:lnTo>
                    <a:lnTo>
                      <a:pt x="48" y="29"/>
                    </a:lnTo>
                    <a:lnTo>
                      <a:pt x="48" y="22"/>
                    </a:lnTo>
                    <a:lnTo>
                      <a:pt x="48" y="14"/>
                    </a:lnTo>
                    <a:lnTo>
                      <a:pt x="48" y="11"/>
                    </a:lnTo>
                    <a:lnTo>
                      <a:pt x="44" y="11"/>
                    </a:lnTo>
                    <a:lnTo>
                      <a:pt x="41" y="11"/>
                    </a:lnTo>
                    <a:lnTo>
                      <a:pt x="37" y="11"/>
                    </a:lnTo>
                    <a:lnTo>
                      <a:pt x="59" y="0"/>
                    </a:lnTo>
                    <a:lnTo>
                      <a:pt x="63" y="0"/>
                    </a:lnTo>
                    <a:lnTo>
                      <a:pt x="63" y="85"/>
                    </a:lnTo>
                    <a:lnTo>
                      <a:pt x="63" y="97"/>
                    </a:lnTo>
                    <a:lnTo>
                      <a:pt x="63" y="100"/>
                    </a:lnTo>
                    <a:lnTo>
                      <a:pt x="63" y="104"/>
                    </a:lnTo>
                    <a:lnTo>
                      <a:pt x="63" y="108"/>
                    </a:lnTo>
                    <a:lnTo>
                      <a:pt x="67" y="108"/>
                    </a:lnTo>
                    <a:lnTo>
                      <a:pt x="71" y="108"/>
                    </a:lnTo>
                    <a:lnTo>
                      <a:pt x="74" y="108"/>
                    </a:lnTo>
                    <a:lnTo>
                      <a:pt x="52" y="115"/>
                    </a:lnTo>
                    <a:lnTo>
                      <a:pt x="48" y="115"/>
                    </a:lnTo>
                    <a:lnTo>
                      <a:pt x="48" y="104"/>
                    </a:lnTo>
                    <a:close/>
                    <a:moveTo>
                      <a:pt x="48" y="97"/>
                    </a:moveTo>
                    <a:lnTo>
                      <a:pt x="48" y="63"/>
                    </a:lnTo>
                    <a:lnTo>
                      <a:pt x="48" y="59"/>
                    </a:lnTo>
                    <a:lnTo>
                      <a:pt x="44" y="52"/>
                    </a:lnTo>
                    <a:lnTo>
                      <a:pt x="44" y="48"/>
                    </a:lnTo>
                    <a:lnTo>
                      <a:pt x="41" y="48"/>
                    </a:lnTo>
                    <a:lnTo>
                      <a:pt x="37" y="44"/>
                    </a:lnTo>
                    <a:lnTo>
                      <a:pt x="33" y="44"/>
                    </a:lnTo>
                    <a:lnTo>
                      <a:pt x="26" y="44"/>
                    </a:lnTo>
                    <a:lnTo>
                      <a:pt x="18" y="52"/>
                    </a:lnTo>
                    <a:lnTo>
                      <a:pt x="15" y="59"/>
                    </a:lnTo>
                    <a:lnTo>
                      <a:pt x="11" y="74"/>
                    </a:lnTo>
                    <a:lnTo>
                      <a:pt x="15" y="89"/>
                    </a:lnTo>
                    <a:lnTo>
                      <a:pt x="18" y="97"/>
                    </a:lnTo>
                    <a:lnTo>
                      <a:pt x="26" y="104"/>
                    </a:lnTo>
                    <a:lnTo>
                      <a:pt x="33" y="108"/>
                    </a:lnTo>
                    <a:lnTo>
                      <a:pt x="41" y="104"/>
                    </a:lnTo>
                    <a:lnTo>
                      <a:pt x="48" y="97"/>
                    </a:lnTo>
                    <a:close/>
                  </a:path>
                </a:pathLst>
              </a:custGeom>
              <a:solidFill>
                <a:srgbClr val="000000"/>
              </a:solidFill>
              <a:ln w="0">
                <a:solidFill>
                  <a:srgbClr val="000000"/>
                </a:solidFill>
                <a:round/>
                <a:headEnd/>
                <a:tailEnd/>
              </a:ln>
            </p:spPr>
            <p:txBody>
              <a:bodyPr/>
              <a:lstStyle/>
              <a:p>
                <a:endParaRPr lang="en-US"/>
              </a:p>
            </p:txBody>
          </p:sp>
          <p:sp>
            <p:nvSpPr>
              <p:cNvPr id="33183" name="Freeform 114"/>
              <p:cNvSpPr>
                <a:spLocks noEditPoints="1"/>
              </p:cNvSpPr>
              <p:nvPr/>
            </p:nvSpPr>
            <p:spPr bwMode="auto">
              <a:xfrm>
                <a:off x="2896" y="1733"/>
                <a:ext cx="64" cy="74"/>
              </a:xfrm>
              <a:custGeom>
                <a:avLst/>
                <a:gdLst>
                  <a:gd name="T0" fmla="*/ 15 w 64"/>
                  <a:gd name="T1" fmla="*/ 26 h 74"/>
                  <a:gd name="T2" fmla="*/ 15 w 64"/>
                  <a:gd name="T3" fmla="*/ 41 h 74"/>
                  <a:gd name="T4" fmla="*/ 22 w 64"/>
                  <a:gd name="T5" fmla="*/ 52 h 74"/>
                  <a:gd name="T6" fmla="*/ 30 w 64"/>
                  <a:gd name="T7" fmla="*/ 59 h 74"/>
                  <a:gd name="T8" fmla="*/ 41 w 64"/>
                  <a:gd name="T9" fmla="*/ 63 h 74"/>
                  <a:gd name="T10" fmla="*/ 45 w 64"/>
                  <a:gd name="T11" fmla="*/ 59 h 74"/>
                  <a:gd name="T12" fmla="*/ 52 w 64"/>
                  <a:gd name="T13" fmla="*/ 59 h 74"/>
                  <a:gd name="T14" fmla="*/ 56 w 64"/>
                  <a:gd name="T15" fmla="*/ 52 h 74"/>
                  <a:gd name="T16" fmla="*/ 60 w 64"/>
                  <a:gd name="T17" fmla="*/ 44 h 74"/>
                  <a:gd name="T18" fmla="*/ 64 w 64"/>
                  <a:gd name="T19" fmla="*/ 44 h 74"/>
                  <a:gd name="T20" fmla="*/ 60 w 64"/>
                  <a:gd name="T21" fmla="*/ 56 h 74"/>
                  <a:gd name="T22" fmla="*/ 52 w 64"/>
                  <a:gd name="T23" fmla="*/ 67 h 74"/>
                  <a:gd name="T24" fmla="*/ 45 w 64"/>
                  <a:gd name="T25" fmla="*/ 74 h 74"/>
                  <a:gd name="T26" fmla="*/ 34 w 64"/>
                  <a:gd name="T27" fmla="*/ 74 h 74"/>
                  <a:gd name="T28" fmla="*/ 22 w 64"/>
                  <a:gd name="T29" fmla="*/ 74 h 74"/>
                  <a:gd name="T30" fmla="*/ 11 w 64"/>
                  <a:gd name="T31" fmla="*/ 67 h 74"/>
                  <a:gd name="T32" fmla="*/ 8 w 64"/>
                  <a:gd name="T33" fmla="*/ 59 h 74"/>
                  <a:gd name="T34" fmla="*/ 4 w 64"/>
                  <a:gd name="T35" fmla="*/ 48 h 74"/>
                  <a:gd name="T36" fmla="*/ 0 w 64"/>
                  <a:gd name="T37" fmla="*/ 37 h 74"/>
                  <a:gd name="T38" fmla="*/ 4 w 64"/>
                  <a:gd name="T39" fmla="*/ 26 h 74"/>
                  <a:gd name="T40" fmla="*/ 8 w 64"/>
                  <a:gd name="T41" fmla="*/ 18 h 74"/>
                  <a:gd name="T42" fmla="*/ 11 w 64"/>
                  <a:gd name="T43" fmla="*/ 11 h 74"/>
                  <a:gd name="T44" fmla="*/ 19 w 64"/>
                  <a:gd name="T45" fmla="*/ 3 h 74"/>
                  <a:gd name="T46" fmla="*/ 26 w 64"/>
                  <a:gd name="T47" fmla="*/ 0 h 74"/>
                  <a:gd name="T48" fmla="*/ 34 w 64"/>
                  <a:gd name="T49" fmla="*/ 0 h 74"/>
                  <a:gd name="T50" fmla="*/ 45 w 64"/>
                  <a:gd name="T51" fmla="*/ 0 h 74"/>
                  <a:gd name="T52" fmla="*/ 56 w 64"/>
                  <a:gd name="T53" fmla="*/ 7 h 74"/>
                  <a:gd name="T54" fmla="*/ 60 w 64"/>
                  <a:gd name="T55" fmla="*/ 15 h 74"/>
                  <a:gd name="T56" fmla="*/ 64 w 64"/>
                  <a:gd name="T57" fmla="*/ 26 h 74"/>
                  <a:gd name="T58" fmla="*/ 15 w 64"/>
                  <a:gd name="T59" fmla="*/ 26 h 74"/>
                  <a:gd name="T60" fmla="*/ 15 w 64"/>
                  <a:gd name="T61" fmla="*/ 22 h 74"/>
                  <a:gd name="T62" fmla="*/ 45 w 64"/>
                  <a:gd name="T63" fmla="*/ 22 h 74"/>
                  <a:gd name="T64" fmla="*/ 45 w 64"/>
                  <a:gd name="T65" fmla="*/ 18 h 74"/>
                  <a:gd name="T66" fmla="*/ 45 w 64"/>
                  <a:gd name="T67" fmla="*/ 15 h 74"/>
                  <a:gd name="T68" fmla="*/ 41 w 64"/>
                  <a:gd name="T69" fmla="*/ 11 h 74"/>
                  <a:gd name="T70" fmla="*/ 37 w 64"/>
                  <a:gd name="T71" fmla="*/ 7 h 74"/>
                  <a:gd name="T72" fmla="*/ 34 w 64"/>
                  <a:gd name="T73" fmla="*/ 3 h 74"/>
                  <a:gd name="T74" fmla="*/ 30 w 64"/>
                  <a:gd name="T75" fmla="*/ 3 h 74"/>
                  <a:gd name="T76" fmla="*/ 26 w 64"/>
                  <a:gd name="T77" fmla="*/ 3 h 74"/>
                  <a:gd name="T78" fmla="*/ 19 w 64"/>
                  <a:gd name="T79" fmla="*/ 7 h 74"/>
                  <a:gd name="T80" fmla="*/ 15 w 64"/>
                  <a:gd name="T81" fmla="*/ 15 h 74"/>
                  <a:gd name="T82" fmla="*/ 15 w 64"/>
                  <a:gd name="T83" fmla="*/ 22 h 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74"/>
                  <a:gd name="T128" fmla="*/ 64 w 64"/>
                  <a:gd name="T129" fmla="*/ 74 h 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74">
                    <a:moveTo>
                      <a:pt x="15" y="26"/>
                    </a:moveTo>
                    <a:lnTo>
                      <a:pt x="15" y="41"/>
                    </a:lnTo>
                    <a:lnTo>
                      <a:pt x="22" y="52"/>
                    </a:lnTo>
                    <a:lnTo>
                      <a:pt x="30" y="59"/>
                    </a:lnTo>
                    <a:lnTo>
                      <a:pt x="41" y="63"/>
                    </a:lnTo>
                    <a:lnTo>
                      <a:pt x="45" y="59"/>
                    </a:lnTo>
                    <a:lnTo>
                      <a:pt x="52" y="59"/>
                    </a:lnTo>
                    <a:lnTo>
                      <a:pt x="56" y="52"/>
                    </a:lnTo>
                    <a:lnTo>
                      <a:pt x="60" y="44"/>
                    </a:lnTo>
                    <a:lnTo>
                      <a:pt x="64" y="44"/>
                    </a:lnTo>
                    <a:lnTo>
                      <a:pt x="60" y="56"/>
                    </a:lnTo>
                    <a:lnTo>
                      <a:pt x="52" y="67"/>
                    </a:lnTo>
                    <a:lnTo>
                      <a:pt x="45" y="74"/>
                    </a:lnTo>
                    <a:lnTo>
                      <a:pt x="34" y="74"/>
                    </a:lnTo>
                    <a:lnTo>
                      <a:pt x="22" y="74"/>
                    </a:lnTo>
                    <a:lnTo>
                      <a:pt x="11" y="67"/>
                    </a:lnTo>
                    <a:lnTo>
                      <a:pt x="8" y="59"/>
                    </a:lnTo>
                    <a:lnTo>
                      <a:pt x="4" y="48"/>
                    </a:lnTo>
                    <a:lnTo>
                      <a:pt x="0" y="37"/>
                    </a:lnTo>
                    <a:lnTo>
                      <a:pt x="4" y="26"/>
                    </a:lnTo>
                    <a:lnTo>
                      <a:pt x="8" y="18"/>
                    </a:lnTo>
                    <a:lnTo>
                      <a:pt x="11" y="11"/>
                    </a:lnTo>
                    <a:lnTo>
                      <a:pt x="19" y="3"/>
                    </a:lnTo>
                    <a:lnTo>
                      <a:pt x="26" y="0"/>
                    </a:lnTo>
                    <a:lnTo>
                      <a:pt x="34" y="0"/>
                    </a:lnTo>
                    <a:lnTo>
                      <a:pt x="45" y="0"/>
                    </a:lnTo>
                    <a:lnTo>
                      <a:pt x="56" y="7"/>
                    </a:lnTo>
                    <a:lnTo>
                      <a:pt x="60" y="15"/>
                    </a:lnTo>
                    <a:lnTo>
                      <a:pt x="64" y="26"/>
                    </a:lnTo>
                    <a:lnTo>
                      <a:pt x="15" y="26"/>
                    </a:lnTo>
                    <a:close/>
                    <a:moveTo>
                      <a:pt x="15" y="22"/>
                    </a:moveTo>
                    <a:lnTo>
                      <a:pt x="45" y="22"/>
                    </a:lnTo>
                    <a:lnTo>
                      <a:pt x="45" y="18"/>
                    </a:lnTo>
                    <a:lnTo>
                      <a:pt x="45" y="15"/>
                    </a:lnTo>
                    <a:lnTo>
                      <a:pt x="41" y="11"/>
                    </a:lnTo>
                    <a:lnTo>
                      <a:pt x="37" y="7"/>
                    </a:lnTo>
                    <a:lnTo>
                      <a:pt x="34" y="3"/>
                    </a:lnTo>
                    <a:lnTo>
                      <a:pt x="30" y="3"/>
                    </a:lnTo>
                    <a:lnTo>
                      <a:pt x="26" y="3"/>
                    </a:lnTo>
                    <a:lnTo>
                      <a:pt x="19" y="7"/>
                    </a:lnTo>
                    <a:lnTo>
                      <a:pt x="15" y="15"/>
                    </a:lnTo>
                    <a:lnTo>
                      <a:pt x="15" y="22"/>
                    </a:lnTo>
                    <a:close/>
                  </a:path>
                </a:pathLst>
              </a:custGeom>
              <a:solidFill>
                <a:srgbClr val="000000"/>
              </a:solidFill>
              <a:ln w="0">
                <a:solidFill>
                  <a:srgbClr val="000000"/>
                </a:solidFill>
                <a:round/>
                <a:headEnd/>
                <a:tailEnd/>
              </a:ln>
            </p:spPr>
            <p:txBody>
              <a:bodyPr/>
              <a:lstStyle/>
              <a:p>
                <a:endParaRPr lang="en-US"/>
              </a:p>
            </p:txBody>
          </p:sp>
          <p:sp>
            <p:nvSpPr>
              <p:cNvPr id="33184" name="Freeform 115"/>
              <p:cNvSpPr>
                <a:spLocks noEditPoints="1"/>
              </p:cNvSpPr>
              <p:nvPr/>
            </p:nvSpPr>
            <p:spPr bwMode="auto">
              <a:xfrm>
                <a:off x="2967" y="1692"/>
                <a:ext cx="75" cy="115"/>
              </a:xfrm>
              <a:custGeom>
                <a:avLst/>
                <a:gdLst>
                  <a:gd name="T0" fmla="*/ 26 w 75"/>
                  <a:gd name="T1" fmla="*/ 56 h 115"/>
                  <a:gd name="T2" fmla="*/ 30 w 75"/>
                  <a:gd name="T3" fmla="*/ 48 h 115"/>
                  <a:gd name="T4" fmla="*/ 41 w 75"/>
                  <a:gd name="T5" fmla="*/ 41 h 115"/>
                  <a:gd name="T6" fmla="*/ 49 w 75"/>
                  <a:gd name="T7" fmla="*/ 41 h 115"/>
                  <a:gd name="T8" fmla="*/ 60 w 75"/>
                  <a:gd name="T9" fmla="*/ 41 h 115"/>
                  <a:gd name="T10" fmla="*/ 67 w 75"/>
                  <a:gd name="T11" fmla="*/ 48 h 115"/>
                  <a:gd name="T12" fmla="*/ 71 w 75"/>
                  <a:gd name="T13" fmla="*/ 56 h 115"/>
                  <a:gd name="T14" fmla="*/ 75 w 75"/>
                  <a:gd name="T15" fmla="*/ 67 h 115"/>
                  <a:gd name="T16" fmla="*/ 75 w 75"/>
                  <a:gd name="T17" fmla="*/ 74 h 115"/>
                  <a:gd name="T18" fmla="*/ 75 w 75"/>
                  <a:gd name="T19" fmla="*/ 85 h 115"/>
                  <a:gd name="T20" fmla="*/ 71 w 75"/>
                  <a:gd name="T21" fmla="*/ 97 h 115"/>
                  <a:gd name="T22" fmla="*/ 63 w 75"/>
                  <a:gd name="T23" fmla="*/ 108 h 115"/>
                  <a:gd name="T24" fmla="*/ 52 w 75"/>
                  <a:gd name="T25" fmla="*/ 115 h 115"/>
                  <a:gd name="T26" fmla="*/ 37 w 75"/>
                  <a:gd name="T27" fmla="*/ 115 h 115"/>
                  <a:gd name="T28" fmla="*/ 30 w 75"/>
                  <a:gd name="T29" fmla="*/ 115 h 115"/>
                  <a:gd name="T30" fmla="*/ 26 w 75"/>
                  <a:gd name="T31" fmla="*/ 115 h 115"/>
                  <a:gd name="T32" fmla="*/ 19 w 75"/>
                  <a:gd name="T33" fmla="*/ 111 h 115"/>
                  <a:gd name="T34" fmla="*/ 11 w 75"/>
                  <a:gd name="T35" fmla="*/ 108 h 115"/>
                  <a:gd name="T36" fmla="*/ 11 w 75"/>
                  <a:gd name="T37" fmla="*/ 29 h 115"/>
                  <a:gd name="T38" fmla="*/ 11 w 75"/>
                  <a:gd name="T39" fmla="*/ 22 h 115"/>
                  <a:gd name="T40" fmla="*/ 11 w 75"/>
                  <a:gd name="T41" fmla="*/ 14 h 115"/>
                  <a:gd name="T42" fmla="*/ 11 w 75"/>
                  <a:gd name="T43" fmla="*/ 11 h 115"/>
                  <a:gd name="T44" fmla="*/ 7 w 75"/>
                  <a:gd name="T45" fmla="*/ 11 h 115"/>
                  <a:gd name="T46" fmla="*/ 7 w 75"/>
                  <a:gd name="T47" fmla="*/ 11 h 115"/>
                  <a:gd name="T48" fmla="*/ 7 w 75"/>
                  <a:gd name="T49" fmla="*/ 11 h 115"/>
                  <a:gd name="T50" fmla="*/ 4 w 75"/>
                  <a:gd name="T51" fmla="*/ 11 h 115"/>
                  <a:gd name="T52" fmla="*/ 0 w 75"/>
                  <a:gd name="T53" fmla="*/ 11 h 115"/>
                  <a:gd name="T54" fmla="*/ 0 w 75"/>
                  <a:gd name="T55" fmla="*/ 11 h 115"/>
                  <a:gd name="T56" fmla="*/ 22 w 75"/>
                  <a:gd name="T57" fmla="*/ 0 h 115"/>
                  <a:gd name="T58" fmla="*/ 26 w 75"/>
                  <a:gd name="T59" fmla="*/ 0 h 115"/>
                  <a:gd name="T60" fmla="*/ 26 w 75"/>
                  <a:gd name="T61" fmla="*/ 56 h 115"/>
                  <a:gd name="T62" fmla="*/ 26 w 75"/>
                  <a:gd name="T63" fmla="*/ 59 h 115"/>
                  <a:gd name="T64" fmla="*/ 26 w 75"/>
                  <a:gd name="T65" fmla="*/ 104 h 115"/>
                  <a:gd name="T66" fmla="*/ 30 w 75"/>
                  <a:gd name="T67" fmla="*/ 108 h 115"/>
                  <a:gd name="T68" fmla="*/ 34 w 75"/>
                  <a:gd name="T69" fmla="*/ 108 h 115"/>
                  <a:gd name="T70" fmla="*/ 37 w 75"/>
                  <a:gd name="T71" fmla="*/ 111 h 115"/>
                  <a:gd name="T72" fmla="*/ 41 w 75"/>
                  <a:gd name="T73" fmla="*/ 111 h 115"/>
                  <a:gd name="T74" fmla="*/ 49 w 75"/>
                  <a:gd name="T75" fmla="*/ 108 h 115"/>
                  <a:gd name="T76" fmla="*/ 56 w 75"/>
                  <a:gd name="T77" fmla="*/ 104 h 115"/>
                  <a:gd name="T78" fmla="*/ 60 w 75"/>
                  <a:gd name="T79" fmla="*/ 93 h 115"/>
                  <a:gd name="T80" fmla="*/ 63 w 75"/>
                  <a:gd name="T81" fmla="*/ 82 h 115"/>
                  <a:gd name="T82" fmla="*/ 60 w 75"/>
                  <a:gd name="T83" fmla="*/ 67 h 115"/>
                  <a:gd name="T84" fmla="*/ 56 w 75"/>
                  <a:gd name="T85" fmla="*/ 59 h 115"/>
                  <a:gd name="T86" fmla="*/ 49 w 75"/>
                  <a:gd name="T87" fmla="*/ 52 h 115"/>
                  <a:gd name="T88" fmla="*/ 41 w 75"/>
                  <a:gd name="T89" fmla="*/ 52 h 115"/>
                  <a:gd name="T90" fmla="*/ 37 w 75"/>
                  <a:gd name="T91" fmla="*/ 52 h 115"/>
                  <a:gd name="T92" fmla="*/ 34 w 75"/>
                  <a:gd name="T93" fmla="*/ 52 h 115"/>
                  <a:gd name="T94" fmla="*/ 30 w 75"/>
                  <a:gd name="T95" fmla="*/ 56 h 115"/>
                  <a:gd name="T96" fmla="*/ 26 w 75"/>
                  <a:gd name="T97" fmla="*/ 59 h 1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
                  <a:gd name="T148" fmla="*/ 0 h 115"/>
                  <a:gd name="T149" fmla="*/ 75 w 75"/>
                  <a:gd name="T150" fmla="*/ 115 h 1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 h="115">
                    <a:moveTo>
                      <a:pt x="26" y="56"/>
                    </a:moveTo>
                    <a:lnTo>
                      <a:pt x="30" y="48"/>
                    </a:lnTo>
                    <a:lnTo>
                      <a:pt x="41" y="41"/>
                    </a:lnTo>
                    <a:lnTo>
                      <a:pt x="49" y="41"/>
                    </a:lnTo>
                    <a:lnTo>
                      <a:pt x="60" y="41"/>
                    </a:lnTo>
                    <a:lnTo>
                      <a:pt x="67" y="48"/>
                    </a:lnTo>
                    <a:lnTo>
                      <a:pt x="71" y="56"/>
                    </a:lnTo>
                    <a:lnTo>
                      <a:pt x="75" y="67"/>
                    </a:lnTo>
                    <a:lnTo>
                      <a:pt x="75" y="74"/>
                    </a:lnTo>
                    <a:lnTo>
                      <a:pt x="75" y="85"/>
                    </a:lnTo>
                    <a:lnTo>
                      <a:pt x="71" y="97"/>
                    </a:lnTo>
                    <a:lnTo>
                      <a:pt x="63" y="108"/>
                    </a:lnTo>
                    <a:lnTo>
                      <a:pt x="52" y="115"/>
                    </a:lnTo>
                    <a:lnTo>
                      <a:pt x="37" y="115"/>
                    </a:lnTo>
                    <a:lnTo>
                      <a:pt x="30" y="115"/>
                    </a:lnTo>
                    <a:lnTo>
                      <a:pt x="26" y="115"/>
                    </a:lnTo>
                    <a:lnTo>
                      <a:pt x="19" y="111"/>
                    </a:lnTo>
                    <a:lnTo>
                      <a:pt x="11" y="108"/>
                    </a:lnTo>
                    <a:lnTo>
                      <a:pt x="11" y="29"/>
                    </a:lnTo>
                    <a:lnTo>
                      <a:pt x="11" y="22"/>
                    </a:lnTo>
                    <a:lnTo>
                      <a:pt x="11" y="14"/>
                    </a:lnTo>
                    <a:lnTo>
                      <a:pt x="11" y="11"/>
                    </a:lnTo>
                    <a:lnTo>
                      <a:pt x="7" y="11"/>
                    </a:lnTo>
                    <a:lnTo>
                      <a:pt x="4" y="11"/>
                    </a:lnTo>
                    <a:lnTo>
                      <a:pt x="0" y="11"/>
                    </a:lnTo>
                    <a:lnTo>
                      <a:pt x="22" y="0"/>
                    </a:lnTo>
                    <a:lnTo>
                      <a:pt x="26" y="0"/>
                    </a:lnTo>
                    <a:lnTo>
                      <a:pt x="26" y="56"/>
                    </a:lnTo>
                    <a:close/>
                    <a:moveTo>
                      <a:pt x="26" y="59"/>
                    </a:moveTo>
                    <a:lnTo>
                      <a:pt x="26" y="104"/>
                    </a:lnTo>
                    <a:lnTo>
                      <a:pt x="30" y="108"/>
                    </a:lnTo>
                    <a:lnTo>
                      <a:pt x="34" y="108"/>
                    </a:lnTo>
                    <a:lnTo>
                      <a:pt x="37" y="111"/>
                    </a:lnTo>
                    <a:lnTo>
                      <a:pt x="41" y="111"/>
                    </a:lnTo>
                    <a:lnTo>
                      <a:pt x="49" y="108"/>
                    </a:lnTo>
                    <a:lnTo>
                      <a:pt x="56" y="104"/>
                    </a:lnTo>
                    <a:lnTo>
                      <a:pt x="60" y="93"/>
                    </a:lnTo>
                    <a:lnTo>
                      <a:pt x="63" y="82"/>
                    </a:lnTo>
                    <a:lnTo>
                      <a:pt x="60" y="67"/>
                    </a:lnTo>
                    <a:lnTo>
                      <a:pt x="56" y="59"/>
                    </a:lnTo>
                    <a:lnTo>
                      <a:pt x="49" y="52"/>
                    </a:lnTo>
                    <a:lnTo>
                      <a:pt x="41" y="52"/>
                    </a:lnTo>
                    <a:lnTo>
                      <a:pt x="37" y="52"/>
                    </a:lnTo>
                    <a:lnTo>
                      <a:pt x="34" y="52"/>
                    </a:lnTo>
                    <a:lnTo>
                      <a:pt x="30" y="56"/>
                    </a:lnTo>
                    <a:lnTo>
                      <a:pt x="26" y="59"/>
                    </a:lnTo>
                    <a:close/>
                  </a:path>
                </a:pathLst>
              </a:custGeom>
              <a:solidFill>
                <a:srgbClr val="000000"/>
              </a:solidFill>
              <a:ln w="0">
                <a:solidFill>
                  <a:srgbClr val="000000"/>
                </a:solidFill>
                <a:round/>
                <a:headEnd/>
                <a:tailEnd/>
              </a:ln>
            </p:spPr>
            <p:txBody>
              <a:bodyPr/>
              <a:lstStyle/>
              <a:p>
                <a:endParaRPr lang="en-US"/>
              </a:p>
            </p:txBody>
          </p:sp>
          <p:sp>
            <p:nvSpPr>
              <p:cNvPr id="33185" name="Freeform 116"/>
              <p:cNvSpPr>
                <a:spLocks/>
              </p:cNvSpPr>
              <p:nvPr/>
            </p:nvSpPr>
            <p:spPr bwMode="auto">
              <a:xfrm>
                <a:off x="3049" y="1733"/>
                <a:ext cx="52" cy="74"/>
              </a:xfrm>
              <a:custGeom>
                <a:avLst/>
                <a:gdLst>
                  <a:gd name="T0" fmla="*/ 23 w 52"/>
                  <a:gd name="T1" fmla="*/ 0 h 74"/>
                  <a:gd name="T2" fmla="*/ 23 w 52"/>
                  <a:gd name="T3" fmla="*/ 18 h 74"/>
                  <a:gd name="T4" fmla="*/ 30 w 52"/>
                  <a:gd name="T5" fmla="*/ 7 h 74"/>
                  <a:gd name="T6" fmla="*/ 37 w 52"/>
                  <a:gd name="T7" fmla="*/ 0 h 74"/>
                  <a:gd name="T8" fmla="*/ 41 w 52"/>
                  <a:gd name="T9" fmla="*/ 0 h 74"/>
                  <a:gd name="T10" fmla="*/ 49 w 52"/>
                  <a:gd name="T11" fmla="*/ 0 h 74"/>
                  <a:gd name="T12" fmla="*/ 49 w 52"/>
                  <a:gd name="T13" fmla="*/ 3 h 74"/>
                  <a:gd name="T14" fmla="*/ 52 w 52"/>
                  <a:gd name="T15" fmla="*/ 3 h 74"/>
                  <a:gd name="T16" fmla="*/ 52 w 52"/>
                  <a:gd name="T17" fmla="*/ 7 h 74"/>
                  <a:gd name="T18" fmla="*/ 52 w 52"/>
                  <a:gd name="T19" fmla="*/ 11 h 74"/>
                  <a:gd name="T20" fmla="*/ 52 w 52"/>
                  <a:gd name="T21" fmla="*/ 15 h 74"/>
                  <a:gd name="T22" fmla="*/ 49 w 52"/>
                  <a:gd name="T23" fmla="*/ 18 h 74"/>
                  <a:gd name="T24" fmla="*/ 45 w 52"/>
                  <a:gd name="T25" fmla="*/ 18 h 74"/>
                  <a:gd name="T26" fmla="*/ 45 w 52"/>
                  <a:gd name="T27" fmla="*/ 18 h 74"/>
                  <a:gd name="T28" fmla="*/ 41 w 52"/>
                  <a:gd name="T29" fmla="*/ 15 h 74"/>
                  <a:gd name="T30" fmla="*/ 37 w 52"/>
                  <a:gd name="T31" fmla="*/ 11 h 74"/>
                  <a:gd name="T32" fmla="*/ 34 w 52"/>
                  <a:gd name="T33" fmla="*/ 11 h 74"/>
                  <a:gd name="T34" fmla="*/ 34 w 52"/>
                  <a:gd name="T35" fmla="*/ 11 h 74"/>
                  <a:gd name="T36" fmla="*/ 30 w 52"/>
                  <a:gd name="T37" fmla="*/ 11 h 74"/>
                  <a:gd name="T38" fmla="*/ 26 w 52"/>
                  <a:gd name="T39" fmla="*/ 18 h 74"/>
                  <a:gd name="T40" fmla="*/ 23 w 52"/>
                  <a:gd name="T41" fmla="*/ 22 h 74"/>
                  <a:gd name="T42" fmla="*/ 23 w 52"/>
                  <a:gd name="T43" fmla="*/ 56 h 74"/>
                  <a:gd name="T44" fmla="*/ 26 w 52"/>
                  <a:gd name="T45" fmla="*/ 63 h 74"/>
                  <a:gd name="T46" fmla="*/ 26 w 52"/>
                  <a:gd name="T47" fmla="*/ 67 h 74"/>
                  <a:gd name="T48" fmla="*/ 26 w 52"/>
                  <a:gd name="T49" fmla="*/ 67 h 74"/>
                  <a:gd name="T50" fmla="*/ 30 w 52"/>
                  <a:gd name="T51" fmla="*/ 70 h 74"/>
                  <a:gd name="T52" fmla="*/ 34 w 52"/>
                  <a:gd name="T53" fmla="*/ 70 h 74"/>
                  <a:gd name="T54" fmla="*/ 37 w 52"/>
                  <a:gd name="T55" fmla="*/ 70 h 74"/>
                  <a:gd name="T56" fmla="*/ 37 w 52"/>
                  <a:gd name="T57" fmla="*/ 74 h 74"/>
                  <a:gd name="T58" fmla="*/ 0 w 52"/>
                  <a:gd name="T59" fmla="*/ 74 h 74"/>
                  <a:gd name="T60" fmla="*/ 0 w 52"/>
                  <a:gd name="T61" fmla="*/ 70 h 74"/>
                  <a:gd name="T62" fmla="*/ 4 w 52"/>
                  <a:gd name="T63" fmla="*/ 70 h 74"/>
                  <a:gd name="T64" fmla="*/ 8 w 52"/>
                  <a:gd name="T65" fmla="*/ 70 h 74"/>
                  <a:gd name="T66" fmla="*/ 8 w 52"/>
                  <a:gd name="T67" fmla="*/ 67 h 74"/>
                  <a:gd name="T68" fmla="*/ 11 w 52"/>
                  <a:gd name="T69" fmla="*/ 67 h 74"/>
                  <a:gd name="T70" fmla="*/ 11 w 52"/>
                  <a:gd name="T71" fmla="*/ 63 h 74"/>
                  <a:gd name="T72" fmla="*/ 11 w 52"/>
                  <a:gd name="T73" fmla="*/ 56 h 74"/>
                  <a:gd name="T74" fmla="*/ 11 w 52"/>
                  <a:gd name="T75" fmla="*/ 29 h 74"/>
                  <a:gd name="T76" fmla="*/ 11 w 52"/>
                  <a:gd name="T77" fmla="*/ 18 h 74"/>
                  <a:gd name="T78" fmla="*/ 11 w 52"/>
                  <a:gd name="T79" fmla="*/ 11 h 74"/>
                  <a:gd name="T80" fmla="*/ 8 w 52"/>
                  <a:gd name="T81" fmla="*/ 11 h 74"/>
                  <a:gd name="T82" fmla="*/ 8 w 52"/>
                  <a:gd name="T83" fmla="*/ 7 h 74"/>
                  <a:gd name="T84" fmla="*/ 8 w 52"/>
                  <a:gd name="T85" fmla="*/ 7 h 74"/>
                  <a:gd name="T86" fmla="*/ 4 w 52"/>
                  <a:gd name="T87" fmla="*/ 7 h 74"/>
                  <a:gd name="T88" fmla="*/ 4 w 52"/>
                  <a:gd name="T89" fmla="*/ 7 h 74"/>
                  <a:gd name="T90" fmla="*/ 0 w 52"/>
                  <a:gd name="T91" fmla="*/ 7 h 74"/>
                  <a:gd name="T92" fmla="*/ 0 w 52"/>
                  <a:gd name="T93" fmla="*/ 7 h 74"/>
                  <a:gd name="T94" fmla="*/ 23 w 52"/>
                  <a:gd name="T95" fmla="*/ 0 h 74"/>
                  <a:gd name="T96" fmla="*/ 23 w 52"/>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4"/>
                  <a:gd name="T149" fmla="*/ 52 w 52"/>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4">
                    <a:moveTo>
                      <a:pt x="23" y="0"/>
                    </a:moveTo>
                    <a:lnTo>
                      <a:pt x="23" y="18"/>
                    </a:lnTo>
                    <a:lnTo>
                      <a:pt x="30" y="7"/>
                    </a:lnTo>
                    <a:lnTo>
                      <a:pt x="37" y="0"/>
                    </a:lnTo>
                    <a:lnTo>
                      <a:pt x="41" y="0"/>
                    </a:lnTo>
                    <a:lnTo>
                      <a:pt x="49" y="0"/>
                    </a:lnTo>
                    <a:lnTo>
                      <a:pt x="49" y="3"/>
                    </a:lnTo>
                    <a:lnTo>
                      <a:pt x="52" y="3"/>
                    </a:lnTo>
                    <a:lnTo>
                      <a:pt x="52" y="7"/>
                    </a:lnTo>
                    <a:lnTo>
                      <a:pt x="52" y="11"/>
                    </a:lnTo>
                    <a:lnTo>
                      <a:pt x="52" y="15"/>
                    </a:lnTo>
                    <a:lnTo>
                      <a:pt x="49" y="18"/>
                    </a:lnTo>
                    <a:lnTo>
                      <a:pt x="45" y="18"/>
                    </a:lnTo>
                    <a:lnTo>
                      <a:pt x="41" y="15"/>
                    </a:lnTo>
                    <a:lnTo>
                      <a:pt x="37" y="11"/>
                    </a:lnTo>
                    <a:lnTo>
                      <a:pt x="34" y="11"/>
                    </a:lnTo>
                    <a:lnTo>
                      <a:pt x="30" y="11"/>
                    </a:lnTo>
                    <a:lnTo>
                      <a:pt x="26" y="18"/>
                    </a:lnTo>
                    <a:lnTo>
                      <a:pt x="23" y="22"/>
                    </a:lnTo>
                    <a:lnTo>
                      <a:pt x="23" y="56"/>
                    </a:lnTo>
                    <a:lnTo>
                      <a:pt x="26" y="63"/>
                    </a:lnTo>
                    <a:lnTo>
                      <a:pt x="26" y="67"/>
                    </a:lnTo>
                    <a:lnTo>
                      <a:pt x="30" y="70"/>
                    </a:lnTo>
                    <a:lnTo>
                      <a:pt x="34" y="70"/>
                    </a:lnTo>
                    <a:lnTo>
                      <a:pt x="37" y="70"/>
                    </a:lnTo>
                    <a:lnTo>
                      <a:pt x="37" y="74"/>
                    </a:lnTo>
                    <a:lnTo>
                      <a:pt x="0" y="74"/>
                    </a:lnTo>
                    <a:lnTo>
                      <a:pt x="0" y="70"/>
                    </a:lnTo>
                    <a:lnTo>
                      <a:pt x="4" y="70"/>
                    </a:lnTo>
                    <a:lnTo>
                      <a:pt x="8" y="70"/>
                    </a:lnTo>
                    <a:lnTo>
                      <a:pt x="8" y="67"/>
                    </a:lnTo>
                    <a:lnTo>
                      <a:pt x="11" y="67"/>
                    </a:lnTo>
                    <a:lnTo>
                      <a:pt x="11" y="63"/>
                    </a:lnTo>
                    <a:lnTo>
                      <a:pt x="11" y="56"/>
                    </a:lnTo>
                    <a:lnTo>
                      <a:pt x="11" y="29"/>
                    </a:lnTo>
                    <a:lnTo>
                      <a:pt x="11" y="18"/>
                    </a:lnTo>
                    <a:lnTo>
                      <a:pt x="11" y="11"/>
                    </a:lnTo>
                    <a:lnTo>
                      <a:pt x="8" y="11"/>
                    </a:lnTo>
                    <a:lnTo>
                      <a:pt x="8" y="7"/>
                    </a:lnTo>
                    <a:lnTo>
                      <a:pt x="4" y="7"/>
                    </a:lnTo>
                    <a:lnTo>
                      <a:pt x="0" y="7"/>
                    </a:lnTo>
                    <a:lnTo>
                      <a:pt x="23" y="0"/>
                    </a:lnTo>
                    <a:close/>
                  </a:path>
                </a:pathLst>
              </a:custGeom>
              <a:solidFill>
                <a:srgbClr val="000000"/>
              </a:solidFill>
              <a:ln w="0">
                <a:solidFill>
                  <a:srgbClr val="000000"/>
                </a:solidFill>
                <a:round/>
                <a:headEnd/>
                <a:tailEnd/>
              </a:ln>
            </p:spPr>
            <p:txBody>
              <a:bodyPr/>
              <a:lstStyle/>
              <a:p>
                <a:endParaRPr lang="en-US"/>
              </a:p>
            </p:txBody>
          </p:sp>
          <p:sp>
            <p:nvSpPr>
              <p:cNvPr id="33186" name="Freeform 117"/>
              <p:cNvSpPr>
                <a:spLocks noEditPoints="1"/>
              </p:cNvSpPr>
              <p:nvPr/>
            </p:nvSpPr>
            <p:spPr bwMode="auto">
              <a:xfrm>
                <a:off x="3109" y="1692"/>
                <a:ext cx="33" cy="115"/>
              </a:xfrm>
              <a:custGeom>
                <a:avLst/>
                <a:gdLst>
                  <a:gd name="T0" fmla="*/ 15 w 33"/>
                  <a:gd name="T1" fmla="*/ 0 h 115"/>
                  <a:gd name="T2" fmla="*/ 18 w 33"/>
                  <a:gd name="T3" fmla="*/ 0 h 115"/>
                  <a:gd name="T4" fmla="*/ 22 w 33"/>
                  <a:gd name="T5" fmla="*/ 3 h 115"/>
                  <a:gd name="T6" fmla="*/ 26 w 33"/>
                  <a:gd name="T7" fmla="*/ 7 h 115"/>
                  <a:gd name="T8" fmla="*/ 26 w 33"/>
                  <a:gd name="T9" fmla="*/ 11 h 115"/>
                  <a:gd name="T10" fmla="*/ 26 w 33"/>
                  <a:gd name="T11" fmla="*/ 14 h 115"/>
                  <a:gd name="T12" fmla="*/ 22 w 33"/>
                  <a:gd name="T13" fmla="*/ 18 h 115"/>
                  <a:gd name="T14" fmla="*/ 18 w 33"/>
                  <a:gd name="T15" fmla="*/ 18 h 115"/>
                  <a:gd name="T16" fmla="*/ 15 w 33"/>
                  <a:gd name="T17" fmla="*/ 18 h 115"/>
                  <a:gd name="T18" fmla="*/ 11 w 33"/>
                  <a:gd name="T19" fmla="*/ 18 h 115"/>
                  <a:gd name="T20" fmla="*/ 11 w 33"/>
                  <a:gd name="T21" fmla="*/ 18 h 115"/>
                  <a:gd name="T22" fmla="*/ 7 w 33"/>
                  <a:gd name="T23" fmla="*/ 14 h 115"/>
                  <a:gd name="T24" fmla="*/ 7 w 33"/>
                  <a:gd name="T25" fmla="*/ 11 h 115"/>
                  <a:gd name="T26" fmla="*/ 7 w 33"/>
                  <a:gd name="T27" fmla="*/ 7 h 115"/>
                  <a:gd name="T28" fmla="*/ 11 w 33"/>
                  <a:gd name="T29" fmla="*/ 3 h 115"/>
                  <a:gd name="T30" fmla="*/ 11 w 33"/>
                  <a:gd name="T31" fmla="*/ 0 h 115"/>
                  <a:gd name="T32" fmla="*/ 15 w 33"/>
                  <a:gd name="T33" fmla="*/ 0 h 115"/>
                  <a:gd name="T34" fmla="*/ 22 w 33"/>
                  <a:gd name="T35" fmla="*/ 41 h 115"/>
                  <a:gd name="T36" fmla="*/ 22 w 33"/>
                  <a:gd name="T37" fmla="*/ 97 h 115"/>
                  <a:gd name="T38" fmla="*/ 22 w 33"/>
                  <a:gd name="T39" fmla="*/ 104 h 115"/>
                  <a:gd name="T40" fmla="*/ 26 w 33"/>
                  <a:gd name="T41" fmla="*/ 108 h 115"/>
                  <a:gd name="T42" fmla="*/ 26 w 33"/>
                  <a:gd name="T43" fmla="*/ 111 h 115"/>
                  <a:gd name="T44" fmla="*/ 26 w 33"/>
                  <a:gd name="T45" fmla="*/ 111 h 115"/>
                  <a:gd name="T46" fmla="*/ 30 w 33"/>
                  <a:gd name="T47" fmla="*/ 111 h 115"/>
                  <a:gd name="T48" fmla="*/ 33 w 33"/>
                  <a:gd name="T49" fmla="*/ 111 h 115"/>
                  <a:gd name="T50" fmla="*/ 33 w 33"/>
                  <a:gd name="T51" fmla="*/ 115 h 115"/>
                  <a:gd name="T52" fmla="*/ 0 w 33"/>
                  <a:gd name="T53" fmla="*/ 115 h 115"/>
                  <a:gd name="T54" fmla="*/ 0 w 33"/>
                  <a:gd name="T55" fmla="*/ 111 h 115"/>
                  <a:gd name="T56" fmla="*/ 4 w 33"/>
                  <a:gd name="T57" fmla="*/ 111 h 115"/>
                  <a:gd name="T58" fmla="*/ 7 w 33"/>
                  <a:gd name="T59" fmla="*/ 111 h 115"/>
                  <a:gd name="T60" fmla="*/ 7 w 33"/>
                  <a:gd name="T61" fmla="*/ 111 h 115"/>
                  <a:gd name="T62" fmla="*/ 7 w 33"/>
                  <a:gd name="T63" fmla="*/ 108 h 115"/>
                  <a:gd name="T64" fmla="*/ 11 w 33"/>
                  <a:gd name="T65" fmla="*/ 104 h 115"/>
                  <a:gd name="T66" fmla="*/ 11 w 33"/>
                  <a:gd name="T67" fmla="*/ 97 h 115"/>
                  <a:gd name="T68" fmla="*/ 11 w 33"/>
                  <a:gd name="T69" fmla="*/ 70 h 115"/>
                  <a:gd name="T70" fmla="*/ 11 w 33"/>
                  <a:gd name="T71" fmla="*/ 59 h 115"/>
                  <a:gd name="T72" fmla="*/ 11 w 33"/>
                  <a:gd name="T73" fmla="*/ 52 h 115"/>
                  <a:gd name="T74" fmla="*/ 7 w 33"/>
                  <a:gd name="T75" fmla="*/ 52 h 115"/>
                  <a:gd name="T76" fmla="*/ 7 w 33"/>
                  <a:gd name="T77" fmla="*/ 48 h 115"/>
                  <a:gd name="T78" fmla="*/ 7 w 33"/>
                  <a:gd name="T79" fmla="*/ 48 h 115"/>
                  <a:gd name="T80" fmla="*/ 4 w 33"/>
                  <a:gd name="T81" fmla="*/ 48 h 115"/>
                  <a:gd name="T82" fmla="*/ 4 w 33"/>
                  <a:gd name="T83" fmla="*/ 48 h 115"/>
                  <a:gd name="T84" fmla="*/ 0 w 33"/>
                  <a:gd name="T85" fmla="*/ 48 h 115"/>
                  <a:gd name="T86" fmla="*/ 0 w 33"/>
                  <a:gd name="T87" fmla="*/ 48 h 115"/>
                  <a:gd name="T88" fmla="*/ 22 w 33"/>
                  <a:gd name="T89" fmla="*/ 41 h 115"/>
                  <a:gd name="T90" fmla="*/ 22 w 33"/>
                  <a:gd name="T91" fmla="*/ 41 h 1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
                  <a:gd name="T139" fmla="*/ 0 h 115"/>
                  <a:gd name="T140" fmla="*/ 33 w 33"/>
                  <a:gd name="T141" fmla="*/ 115 h 1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 h="115">
                    <a:moveTo>
                      <a:pt x="15" y="0"/>
                    </a:moveTo>
                    <a:lnTo>
                      <a:pt x="18" y="0"/>
                    </a:lnTo>
                    <a:lnTo>
                      <a:pt x="22" y="3"/>
                    </a:lnTo>
                    <a:lnTo>
                      <a:pt x="26" y="7"/>
                    </a:lnTo>
                    <a:lnTo>
                      <a:pt x="26" y="11"/>
                    </a:lnTo>
                    <a:lnTo>
                      <a:pt x="26" y="14"/>
                    </a:lnTo>
                    <a:lnTo>
                      <a:pt x="22" y="18"/>
                    </a:lnTo>
                    <a:lnTo>
                      <a:pt x="18" y="18"/>
                    </a:lnTo>
                    <a:lnTo>
                      <a:pt x="15" y="18"/>
                    </a:lnTo>
                    <a:lnTo>
                      <a:pt x="11" y="18"/>
                    </a:lnTo>
                    <a:lnTo>
                      <a:pt x="7" y="14"/>
                    </a:lnTo>
                    <a:lnTo>
                      <a:pt x="7" y="11"/>
                    </a:lnTo>
                    <a:lnTo>
                      <a:pt x="7" y="7"/>
                    </a:lnTo>
                    <a:lnTo>
                      <a:pt x="11" y="3"/>
                    </a:lnTo>
                    <a:lnTo>
                      <a:pt x="11" y="0"/>
                    </a:lnTo>
                    <a:lnTo>
                      <a:pt x="15" y="0"/>
                    </a:lnTo>
                    <a:close/>
                    <a:moveTo>
                      <a:pt x="22" y="41"/>
                    </a:moveTo>
                    <a:lnTo>
                      <a:pt x="22" y="97"/>
                    </a:lnTo>
                    <a:lnTo>
                      <a:pt x="22" y="104"/>
                    </a:lnTo>
                    <a:lnTo>
                      <a:pt x="26" y="108"/>
                    </a:lnTo>
                    <a:lnTo>
                      <a:pt x="26" y="111"/>
                    </a:lnTo>
                    <a:lnTo>
                      <a:pt x="30" y="111"/>
                    </a:lnTo>
                    <a:lnTo>
                      <a:pt x="33" y="111"/>
                    </a:lnTo>
                    <a:lnTo>
                      <a:pt x="33" y="115"/>
                    </a:lnTo>
                    <a:lnTo>
                      <a:pt x="0" y="115"/>
                    </a:lnTo>
                    <a:lnTo>
                      <a:pt x="0" y="111"/>
                    </a:lnTo>
                    <a:lnTo>
                      <a:pt x="4" y="111"/>
                    </a:lnTo>
                    <a:lnTo>
                      <a:pt x="7" y="111"/>
                    </a:lnTo>
                    <a:lnTo>
                      <a:pt x="7" y="108"/>
                    </a:lnTo>
                    <a:lnTo>
                      <a:pt x="11" y="104"/>
                    </a:lnTo>
                    <a:lnTo>
                      <a:pt x="11" y="97"/>
                    </a:lnTo>
                    <a:lnTo>
                      <a:pt x="11" y="70"/>
                    </a:lnTo>
                    <a:lnTo>
                      <a:pt x="11" y="59"/>
                    </a:lnTo>
                    <a:lnTo>
                      <a:pt x="11" y="52"/>
                    </a:lnTo>
                    <a:lnTo>
                      <a:pt x="7" y="52"/>
                    </a:lnTo>
                    <a:lnTo>
                      <a:pt x="7" y="48"/>
                    </a:lnTo>
                    <a:lnTo>
                      <a:pt x="4" y="48"/>
                    </a:lnTo>
                    <a:lnTo>
                      <a:pt x="0" y="48"/>
                    </a:lnTo>
                    <a:lnTo>
                      <a:pt x="22" y="41"/>
                    </a:lnTo>
                    <a:close/>
                  </a:path>
                </a:pathLst>
              </a:custGeom>
              <a:solidFill>
                <a:srgbClr val="000000"/>
              </a:solidFill>
              <a:ln w="0">
                <a:solidFill>
                  <a:srgbClr val="000000"/>
                </a:solidFill>
                <a:round/>
                <a:headEnd/>
                <a:tailEnd/>
              </a:ln>
            </p:spPr>
            <p:txBody>
              <a:bodyPr/>
              <a:lstStyle/>
              <a:p>
                <a:endParaRPr lang="en-US"/>
              </a:p>
            </p:txBody>
          </p:sp>
          <p:sp>
            <p:nvSpPr>
              <p:cNvPr id="33187" name="Freeform 118"/>
              <p:cNvSpPr>
                <a:spLocks/>
              </p:cNvSpPr>
              <p:nvPr/>
            </p:nvSpPr>
            <p:spPr bwMode="auto">
              <a:xfrm>
                <a:off x="3157" y="1733"/>
                <a:ext cx="49" cy="74"/>
              </a:xfrm>
              <a:custGeom>
                <a:avLst/>
                <a:gdLst>
                  <a:gd name="T0" fmla="*/ 45 w 49"/>
                  <a:gd name="T1" fmla="*/ 0 h 74"/>
                  <a:gd name="T2" fmla="*/ 45 w 49"/>
                  <a:gd name="T3" fmla="*/ 26 h 74"/>
                  <a:gd name="T4" fmla="*/ 41 w 49"/>
                  <a:gd name="T5" fmla="*/ 26 h 74"/>
                  <a:gd name="T6" fmla="*/ 38 w 49"/>
                  <a:gd name="T7" fmla="*/ 15 h 74"/>
                  <a:gd name="T8" fmla="*/ 34 w 49"/>
                  <a:gd name="T9" fmla="*/ 7 h 74"/>
                  <a:gd name="T10" fmla="*/ 30 w 49"/>
                  <a:gd name="T11" fmla="*/ 3 h 74"/>
                  <a:gd name="T12" fmla="*/ 23 w 49"/>
                  <a:gd name="T13" fmla="*/ 3 h 74"/>
                  <a:gd name="T14" fmla="*/ 19 w 49"/>
                  <a:gd name="T15" fmla="*/ 3 h 74"/>
                  <a:gd name="T16" fmla="*/ 12 w 49"/>
                  <a:gd name="T17" fmla="*/ 7 h 74"/>
                  <a:gd name="T18" fmla="*/ 12 w 49"/>
                  <a:gd name="T19" fmla="*/ 11 h 74"/>
                  <a:gd name="T20" fmla="*/ 12 w 49"/>
                  <a:gd name="T21" fmla="*/ 15 h 74"/>
                  <a:gd name="T22" fmla="*/ 12 w 49"/>
                  <a:gd name="T23" fmla="*/ 18 h 74"/>
                  <a:gd name="T24" fmla="*/ 12 w 49"/>
                  <a:gd name="T25" fmla="*/ 22 h 74"/>
                  <a:gd name="T26" fmla="*/ 15 w 49"/>
                  <a:gd name="T27" fmla="*/ 22 h 74"/>
                  <a:gd name="T28" fmla="*/ 23 w 49"/>
                  <a:gd name="T29" fmla="*/ 26 h 74"/>
                  <a:gd name="T30" fmla="*/ 34 w 49"/>
                  <a:gd name="T31" fmla="*/ 33 h 74"/>
                  <a:gd name="T32" fmla="*/ 41 w 49"/>
                  <a:gd name="T33" fmla="*/ 37 h 74"/>
                  <a:gd name="T34" fmla="*/ 49 w 49"/>
                  <a:gd name="T35" fmla="*/ 44 h 74"/>
                  <a:gd name="T36" fmla="*/ 49 w 49"/>
                  <a:gd name="T37" fmla="*/ 52 h 74"/>
                  <a:gd name="T38" fmla="*/ 45 w 49"/>
                  <a:gd name="T39" fmla="*/ 63 h 74"/>
                  <a:gd name="T40" fmla="*/ 41 w 49"/>
                  <a:gd name="T41" fmla="*/ 70 h 74"/>
                  <a:gd name="T42" fmla="*/ 34 w 49"/>
                  <a:gd name="T43" fmla="*/ 74 h 74"/>
                  <a:gd name="T44" fmla="*/ 23 w 49"/>
                  <a:gd name="T45" fmla="*/ 74 h 74"/>
                  <a:gd name="T46" fmla="*/ 15 w 49"/>
                  <a:gd name="T47" fmla="*/ 74 h 74"/>
                  <a:gd name="T48" fmla="*/ 8 w 49"/>
                  <a:gd name="T49" fmla="*/ 74 h 74"/>
                  <a:gd name="T50" fmla="*/ 8 w 49"/>
                  <a:gd name="T51" fmla="*/ 70 h 74"/>
                  <a:gd name="T52" fmla="*/ 4 w 49"/>
                  <a:gd name="T53" fmla="*/ 70 h 74"/>
                  <a:gd name="T54" fmla="*/ 4 w 49"/>
                  <a:gd name="T55" fmla="*/ 74 h 74"/>
                  <a:gd name="T56" fmla="*/ 0 w 49"/>
                  <a:gd name="T57" fmla="*/ 74 h 74"/>
                  <a:gd name="T58" fmla="*/ 0 w 49"/>
                  <a:gd name="T59" fmla="*/ 74 h 74"/>
                  <a:gd name="T60" fmla="*/ 0 w 49"/>
                  <a:gd name="T61" fmla="*/ 48 h 74"/>
                  <a:gd name="T62" fmla="*/ 0 w 49"/>
                  <a:gd name="T63" fmla="*/ 48 h 74"/>
                  <a:gd name="T64" fmla="*/ 4 w 49"/>
                  <a:gd name="T65" fmla="*/ 59 h 74"/>
                  <a:gd name="T66" fmla="*/ 12 w 49"/>
                  <a:gd name="T67" fmla="*/ 67 h 74"/>
                  <a:gd name="T68" fmla="*/ 15 w 49"/>
                  <a:gd name="T69" fmla="*/ 70 h 74"/>
                  <a:gd name="T70" fmla="*/ 23 w 49"/>
                  <a:gd name="T71" fmla="*/ 70 h 74"/>
                  <a:gd name="T72" fmla="*/ 30 w 49"/>
                  <a:gd name="T73" fmla="*/ 70 h 74"/>
                  <a:gd name="T74" fmla="*/ 34 w 49"/>
                  <a:gd name="T75" fmla="*/ 67 h 74"/>
                  <a:gd name="T76" fmla="*/ 38 w 49"/>
                  <a:gd name="T77" fmla="*/ 63 h 74"/>
                  <a:gd name="T78" fmla="*/ 38 w 49"/>
                  <a:gd name="T79" fmla="*/ 59 h 74"/>
                  <a:gd name="T80" fmla="*/ 38 w 49"/>
                  <a:gd name="T81" fmla="*/ 56 h 74"/>
                  <a:gd name="T82" fmla="*/ 34 w 49"/>
                  <a:gd name="T83" fmla="*/ 48 h 74"/>
                  <a:gd name="T84" fmla="*/ 26 w 49"/>
                  <a:gd name="T85" fmla="*/ 44 h 74"/>
                  <a:gd name="T86" fmla="*/ 19 w 49"/>
                  <a:gd name="T87" fmla="*/ 41 h 74"/>
                  <a:gd name="T88" fmla="*/ 8 w 49"/>
                  <a:gd name="T89" fmla="*/ 37 h 74"/>
                  <a:gd name="T90" fmla="*/ 4 w 49"/>
                  <a:gd name="T91" fmla="*/ 29 h 74"/>
                  <a:gd name="T92" fmla="*/ 0 w 49"/>
                  <a:gd name="T93" fmla="*/ 26 h 74"/>
                  <a:gd name="T94" fmla="*/ 0 w 49"/>
                  <a:gd name="T95" fmla="*/ 18 h 74"/>
                  <a:gd name="T96" fmla="*/ 0 w 49"/>
                  <a:gd name="T97" fmla="*/ 11 h 74"/>
                  <a:gd name="T98" fmla="*/ 4 w 49"/>
                  <a:gd name="T99" fmla="*/ 3 h 74"/>
                  <a:gd name="T100" fmla="*/ 12 w 49"/>
                  <a:gd name="T101" fmla="*/ 0 h 74"/>
                  <a:gd name="T102" fmla="*/ 23 w 49"/>
                  <a:gd name="T103" fmla="*/ 0 h 74"/>
                  <a:gd name="T104" fmla="*/ 26 w 49"/>
                  <a:gd name="T105" fmla="*/ 0 h 74"/>
                  <a:gd name="T106" fmla="*/ 34 w 49"/>
                  <a:gd name="T107" fmla="*/ 0 h 74"/>
                  <a:gd name="T108" fmla="*/ 38 w 49"/>
                  <a:gd name="T109" fmla="*/ 3 h 74"/>
                  <a:gd name="T110" fmla="*/ 38 w 49"/>
                  <a:gd name="T111" fmla="*/ 3 h 74"/>
                  <a:gd name="T112" fmla="*/ 38 w 49"/>
                  <a:gd name="T113" fmla="*/ 3 h 74"/>
                  <a:gd name="T114" fmla="*/ 41 w 49"/>
                  <a:gd name="T115" fmla="*/ 0 h 74"/>
                  <a:gd name="T116" fmla="*/ 41 w 49"/>
                  <a:gd name="T117" fmla="*/ 0 h 74"/>
                  <a:gd name="T118" fmla="*/ 41 w 49"/>
                  <a:gd name="T119" fmla="*/ 0 h 74"/>
                  <a:gd name="T120" fmla="*/ 45 w 49"/>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
                  <a:gd name="T184" fmla="*/ 0 h 74"/>
                  <a:gd name="T185" fmla="*/ 49 w 49"/>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 h="74">
                    <a:moveTo>
                      <a:pt x="45" y="0"/>
                    </a:moveTo>
                    <a:lnTo>
                      <a:pt x="45" y="26"/>
                    </a:lnTo>
                    <a:lnTo>
                      <a:pt x="41" y="26"/>
                    </a:lnTo>
                    <a:lnTo>
                      <a:pt x="38" y="15"/>
                    </a:lnTo>
                    <a:lnTo>
                      <a:pt x="34" y="7"/>
                    </a:lnTo>
                    <a:lnTo>
                      <a:pt x="30" y="3"/>
                    </a:lnTo>
                    <a:lnTo>
                      <a:pt x="23" y="3"/>
                    </a:lnTo>
                    <a:lnTo>
                      <a:pt x="19" y="3"/>
                    </a:lnTo>
                    <a:lnTo>
                      <a:pt x="12" y="7"/>
                    </a:lnTo>
                    <a:lnTo>
                      <a:pt x="12" y="11"/>
                    </a:lnTo>
                    <a:lnTo>
                      <a:pt x="12" y="15"/>
                    </a:lnTo>
                    <a:lnTo>
                      <a:pt x="12" y="18"/>
                    </a:lnTo>
                    <a:lnTo>
                      <a:pt x="12" y="22"/>
                    </a:lnTo>
                    <a:lnTo>
                      <a:pt x="15" y="22"/>
                    </a:lnTo>
                    <a:lnTo>
                      <a:pt x="23" y="26"/>
                    </a:lnTo>
                    <a:lnTo>
                      <a:pt x="34" y="33"/>
                    </a:lnTo>
                    <a:lnTo>
                      <a:pt x="41" y="37"/>
                    </a:lnTo>
                    <a:lnTo>
                      <a:pt x="49" y="44"/>
                    </a:lnTo>
                    <a:lnTo>
                      <a:pt x="49" y="52"/>
                    </a:lnTo>
                    <a:lnTo>
                      <a:pt x="45" y="63"/>
                    </a:lnTo>
                    <a:lnTo>
                      <a:pt x="41" y="70"/>
                    </a:lnTo>
                    <a:lnTo>
                      <a:pt x="34" y="74"/>
                    </a:lnTo>
                    <a:lnTo>
                      <a:pt x="23" y="74"/>
                    </a:lnTo>
                    <a:lnTo>
                      <a:pt x="15" y="74"/>
                    </a:lnTo>
                    <a:lnTo>
                      <a:pt x="8" y="74"/>
                    </a:lnTo>
                    <a:lnTo>
                      <a:pt x="8" y="70"/>
                    </a:lnTo>
                    <a:lnTo>
                      <a:pt x="4" y="70"/>
                    </a:lnTo>
                    <a:lnTo>
                      <a:pt x="4" y="74"/>
                    </a:lnTo>
                    <a:lnTo>
                      <a:pt x="0" y="74"/>
                    </a:lnTo>
                    <a:lnTo>
                      <a:pt x="0" y="48"/>
                    </a:lnTo>
                    <a:lnTo>
                      <a:pt x="4" y="59"/>
                    </a:lnTo>
                    <a:lnTo>
                      <a:pt x="12" y="67"/>
                    </a:lnTo>
                    <a:lnTo>
                      <a:pt x="15" y="70"/>
                    </a:lnTo>
                    <a:lnTo>
                      <a:pt x="23" y="70"/>
                    </a:lnTo>
                    <a:lnTo>
                      <a:pt x="30" y="70"/>
                    </a:lnTo>
                    <a:lnTo>
                      <a:pt x="34" y="67"/>
                    </a:lnTo>
                    <a:lnTo>
                      <a:pt x="38" y="63"/>
                    </a:lnTo>
                    <a:lnTo>
                      <a:pt x="38" y="59"/>
                    </a:lnTo>
                    <a:lnTo>
                      <a:pt x="38" y="56"/>
                    </a:lnTo>
                    <a:lnTo>
                      <a:pt x="34" y="48"/>
                    </a:lnTo>
                    <a:lnTo>
                      <a:pt x="26" y="44"/>
                    </a:lnTo>
                    <a:lnTo>
                      <a:pt x="19" y="41"/>
                    </a:lnTo>
                    <a:lnTo>
                      <a:pt x="8" y="37"/>
                    </a:lnTo>
                    <a:lnTo>
                      <a:pt x="4" y="29"/>
                    </a:lnTo>
                    <a:lnTo>
                      <a:pt x="0" y="26"/>
                    </a:lnTo>
                    <a:lnTo>
                      <a:pt x="0" y="18"/>
                    </a:lnTo>
                    <a:lnTo>
                      <a:pt x="0" y="11"/>
                    </a:lnTo>
                    <a:lnTo>
                      <a:pt x="4" y="3"/>
                    </a:lnTo>
                    <a:lnTo>
                      <a:pt x="12" y="0"/>
                    </a:lnTo>
                    <a:lnTo>
                      <a:pt x="23" y="0"/>
                    </a:lnTo>
                    <a:lnTo>
                      <a:pt x="26" y="0"/>
                    </a:lnTo>
                    <a:lnTo>
                      <a:pt x="34" y="0"/>
                    </a:lnTo>
                    <a:lnTo>
                      <a:pt x="38" y="3"/>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33188" name="Freeform 119"/>
              <p:cNvSpPr>
                <a:spLocks/>
              </p:cNvSpPr>
              <p:nvPr/>
            </p:nvSpPr>
            <p:spPr bwMode="auto">
              <a:xfrm>
                <a:off x="3262" y="1692"/>
                <a:ext cx="63" cy="115"/>
              </a:xfrm>
              <a:custGeom>
                <a:avLst/>
                <a:gdLst>
                  <a:gd name="T0" fmla="*/ 26 w 63"/>
                  <a:gd name="T1" fmla="*/ 48 h 115"/>
                  <a:gd name="T2" fmla="*/ 26 w 63"/>
                  <a:gd name="T3" fmla="*/ 97 h 115"/>
                  <a:gd name="T4" fmla="*/ 26 w 63"/>
                  <a:gd name="T5" fmla="*/ 104 h 115"/>
                  <a:gd name="T6" fmla="*/ 30 w 63"/>
                  <a:gd name="T7" fmla="*/ 108 h 115"/>
                  <a:gd name="T8" fmla="*/ 33 w 63"/>
                  <a:gd name="T9" fmla="*/ 111 h 115"/>
                  <a:gd name="T10" fmla="*/ 37 w 63"/>
                  <a:gd name="T11" fmla="*/ 111 h 115"/>
                  <a:gd name="T12" fmla="*/ 45 w 63"/>
                  <a:gd name="T13" fmla="*/ 111 h 115"/>
                  <a:gd name="T14" fmla="*/ 45 w 63"/>
                  <a:gd name="T15" fmla="*/ 115 h 115"/>
                  <a:gd name="T16" fmla="*/ 0 w 63"/>
                  <a:gd name="T17" fmla="*/ 115 h 115"/>
                  <a:gd name="T18" fmla="*/ 0 w 63"/>
                  <a:gd name="T19" fmla="*/ 111 h 115"/>
                  <a:gd name="T20" fmla="*/ 4 w 63"/>
                  <a:gd name="T21" fmla="*/ 111 h 115"/>
                  <a:gd name="T22" fmla="*/ 4 w 63"/>
                  <a:gd name="T23" fmla="*/ 111 h 115"/>
                  <a:gd name="T24" fmla="*/ 7 w 63"/>
                  <a:gd name="T25" fmla="*/ 111 h 115"/>
                  <a:gd name="T26" fmla="*/ 11 w 63"/>
                  <a:gd name="T27" fmla="*/ 108 h 115"/>
                  <a:gd name="T28" fmla="*/ 11 w 63"/>
                  <a:gd name="T29" fmla="*/ 108 h 115"/>
                  <a:gd name="T30" fmla="*/ 11 w 63"/>
                  <a:gd name="T31" fmla="*/ 104 h 115"/>
                  <a:gd name="T32" fmla="*/ 11 w 63"/>
                  <a:gd name="T33" fmla="*/ 97 h 115"/>
                  <a:gd name="T34" fmla="*/ 11 w 63"/>
                  <a:gd name="T35" fmla="*/ 48 h 115"/>
                  <a:gd name="T36" fmla="*/ 0 w 63"/>
                  <a:gd name="T37" fmla="*/ 48 h 115"/>
                  <a:gd name="T38" fmla="*/ 0 w 63"/>
                  <a:gd name="T39" fmla="*/ 41 h 115"/>
                  <a:gd name="T40" fmla="*/ 11 w 63"/>
                  <a:gd name="T41" fmla="*/ 41 h 115"/>
                  <a:gd name="T42" fmla="*/ 11 w 63"/>
                  <a:gd name="T43" fmla="*/ 37 h 115"/>
                  <a:gd name="T44" fmla="*/ 15 w 63"/>
                  <a:gd name="T45" fmla="*/ 26 h 115"/>
                  <a:gd name="T46" fmla="*/ 15 w 63"/>
                  <a:gd name="T47" fmla="*/ 18 h 115"/>
                  <a:gd name="T48" fmla="*/ 22 w 63"/>
                  <a:gd name="T49" fmla="*/ 11 h 115"/>
                  <a:gd name="T50" fmla="*/ 26 w 63"/>
                  <a:gd name="T51" fmla="*/ 7 h 115"/>
                  <a:gd name="T52" fmla="*/ 33 w 63"/>
                  <a:gd name="T53" fmla="*/ 3 h 115"/>
                  <a:gd name="T54" fmla="*/ 45 w 63"/>
                  <a:gd name="T55" fmla="*/ 0 h 115"/>
                  <a:gd name="T56" fmla="*/ 52 w 63"/>
                  <a:gd name="T57" fmla="*/ 3 h 115"/>
                  <a:gd name="T58" fmla="*/ 60 w 63"/>
                  <a:gd name="T59" fmla="*/ 7 h 115"/>
                  <a:gd name="T60" fmla="*/ 63 w 63"/>
                  <a:gd name="T61" fmla="*/ 11 h 115"/>
                  <a:gd name="T62" fmla="*/ 63 w 63"/>
                  <a:gd name="T63" fmla="*/ 14 h 115"/>
                  <a:gd name="T64" fmla="*/ 63 w 63"/>
                  <a:gd name="T65" fmla="*/ 18 h 115"/>
                  <a:gd name="T66" fmla="*/ 63 w 63"/>
                  <a:gd name="T67" fmla="*/ 18 h 115"/>
                  <a:gd name="T68" fmla="*/ 60 w 63"/>
                  <a:gd name="T69" fmla="*/ 22 h 115"/>
                  <a:gd name="T70" fmla="*/ 56 w 63"/>
                  <a:gd name="T71" fmla="*/ 22 h 115"/>
                  <a:gd name="T72" fmla="*/ 56 w 63"/>
                  <a:gd name="T73" fmla="*/ 22 h 115"/>
                  <a:gd name="T74" fmla="*/ 52 w 63"/>
                  <a:gd name="T75" fmla="*/ 18 h 115"/>
                  <a:gd name="T76" fmla="*/ 52 w 63"/>
                  <a:gd name="T77" fmla="*/ 18 h 115"/>
                  <a:gd name="T78" fmla="*/ 48 w 63"/>
                  <a:gd name="T79" fmla="*/ 14 h 115"/>
                  <a:gd name="T80" fmla="*/ 45 w 63"/>
                  <a:gd name="T81" fmla="*/ 11 h 115"/>
                  <a:gd name="T82" fmla="*/ 41 w 63"/>
                  <a:gd name="T83" fmla="*/ 7 h 115"/>
                  <a:gd name="T84" fmla="*/ 41 w 63"/>
                  <a:gd name="T85" fmla="*/ 7 h 115"/>
                  <a:gd name="T86" fmla="*/ 37 w 63"/>
                  <a:gd name="T87" fmla="*/ 7 h 115"/>
                  <a:gd name="T88" fmla="*/ 33 w 63"/>
                  <a:gd name="T89" fmla="*/ 7 h 115"/>
                  <a:gd name="T90" fmla="*/ 30 w 63"/>
                  <a:gd name="T91" fmla="*/ 7 h 115"/>
                  <a:gd name="T92" fmla="*/ 30 w 63"/>
                  <a:gd name="T93" fmla="*/ 11 h 115"/>
                  <a:gd name="T94" fmla="*/ 26 w 63"/>
                  <a:gd name="T95" fmla="*/ 14 h 115"/>
                  <a:gd name="T96" fmla="*/ 26 w 63"/>
                  <a:gd name="T97" fmla="*/ 22 h 115"/>
                  <a:gd name="T98" fmla="*/ 26 w 63"/>
                  <a:gd name="T99" fmla="*/ 37 h 115"/>
                  <a:gd name="T100" fmla="*/ 26 w 63"/>
                  <a:gd name="T101" fmla="*/ 41 h 115"/>
                  <a:gd name="T102" fmla="*/ 45 w 63"/>
                  <a:gd name="T103" fmla="*/ 41 h 115"/>
                  <a:gd name="T104" fmla="*/ 45 w 63"/>
                  <a:gd name="T105" fmla="*/ 48 h 115"/>
                  <a:gd name="T106" fmla="*/ 26 w 63"/>
                  <a:gd name="T107" fmla="*/ 48 h 11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
                  <a:gd name="T163" fmla="*/ 0 h 115"/>
                  <a:gd name="T164" fmla="*/ 63 w 63"/>
                  <a:gd name="T165" fmla="*/ 115 h 11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 h="115">
                    <a:moveTo>
                      <a:pt x="26" y="48"/>
                    </a:moveTo>
                    <a:lnTo>
                      <a:pt x="26" y="97"/>
                    </a:lnTo>
                    <a:lnTo>
                      <a:pt x="26" y="104"/>
                    </a:lnTo>
                    <a:lnTo>
                      <a:pt x="30" y="108"/>
                    </a:lnTo>
                    <a:lnTo>
                      <a:pt x="33" y="111"/>
                    </a:lnTo>
                    <a:lnTo>
                      <a:pt x="37" y="111"/>
                    </a:lnTo>
                    <a:lnTo>
                      <a:pt x="45" y="111"/>
                    </a:lnTo>
                    <a:lnTo>
                      <a:pt x="45" y="115"/>
                    </a:lnTo>
                    <a:lnTo>
                      <a:pt x="0" y="115"/>
                    </a:lnTo>
                    <a:lnTo>
                      <a:pt x="0" y="111"/>
                    </a:lnTo>
                    <a:lnTo>
                      <a:pt x="4" y="111"/>
                    </a:lnTo>
                    <a:lnTo>
                      <a:pt x="7" y="111"/>
                    </a:lnTo>
                    <a:lnTo>
                      <a:pt x="11" y="108"/>
                    </a:lnTo>
                    <a:lnTo>
                      <a:pt x="11" y="104"/>
                    </a:lnTo>
                    <a:lnTo>
                      <a:pt x="11" y="97"/>
                    </a:lnTo>
                    <a:lnTo>
                      <a:pt x="11" y="48"/>
                    </a:lnTo>
                    <a:lnTo>
                      <a:pt x="0" y="48"/>
                    </a:lnTo>
                    <a:lnTo>
                      <a:pt x="0" y="41"/>
                    </a:lnTo>
                    <a:lnTo>
                      <a:pt x="11" y="41"/>
                    </a:lnTo>
                    <a:lnTo>
                      <a:pt x="11" y="37"/>
                    </a:lnTo>
                    <a:lnTo>
                      <a:pt x="15" y="26"/>
                    </a:lnTo>
                    <a:lnTo>
                      <a:pt x="15" y="18"/>
                    </a:lnTo>
                    <a:lnTo>
                      <a:pt x="22" y="11"/>
                    </a:lnTo>
                    <a:lnTo>
                      <a:pt x="26" y="7"/>
                    </a:lnTo>
                    <a:lnTo>
                      <a:pt x="33" y="3"/>
                    </a:lnTo>
                    <a:lnTo>
                      <a:pt x="45" y="0"/>
                    </a:lnTo>
                    <a:lnTo>
                      <a:pt x="52" y="3"/>
                    </a:lnTo>
                    <a:lnTo>
                      <a:pt x="60" y="7"/>
                    </a:lnTo>
                    <a:lnTo>
                      <a:pt x="63" y="11"/>
                    </a:lnTo>
                    <a:lnTo>
                      <a:pt x="63" y="14"/>
                    </a:lnTo>
                    <a:lnTo>
                      <a:pt x="63" y="18"/>
                    </a:lnTo>
                    <a:lnTo>
                      <a:pt x="60" y="22"/>
                    </a:lnTo>
                    <a:lnTo>
                      <a:pt x="56" y="22"/>
                    </a:lnTo>
                    <a:lnTo>
                      <a:pt x="52" y="18"/>
                    </a:lnTo>
                    <a:lnTo>
                      <a:pt x="48" y="14"/>
                    </a:lnTo>
                    <a:lnTo>
                      <a:pt x="45" y="11"/>
                    </a:lnTo>
                    <a:lnTo>
                      <a:pt x="41" y="7"/>
                    </a:lnTo>
                    <a:lnTo>
                      <a:pt x="37" y="7"/>
                    </a:lnTo>
                    <a:lnTo>
                      <a:pt x="33" y="7"/>
                    </a:lnTo>
                    <a:lnTo>
                      <a:pt x="30" y="7"/>
                    </a:lnTo>
                    <a:lnTo>
                      <a:pt x="30" y="11"/>
                    </a:lnTo>
                    <a:lnTo>
                      <a:pt x="26" y="14"/>
                    </a:lnTo>
                    <a:lnTo>
                      <a:pt x="26" y="22"/>
                    </a:lnTo>
                    <a:lnTo>
                      <a:pt x="26" y="37"/>
                    </a:lnTo>
                    <a:lnTo>
                      <a:pt x="26" y="41"/>
                    </a:lnTo>
                    <a:lnTo>
                      <a:pt x="45" y="41"/>
                    </a:lnTo>
                    <a:lnTo>
                      <a:pt x="45" y="48"/>
                    </a:lnTo>
                    <a:lnTo>
                      <a:pt x="26" y="48"/>
                    </a:lnTo>
                    <a:close/>
                  </a:path>
                </a:pathLst>
              </a:custGeom>
              <a:solidFill>
                <a:srgbClr val="000000"/>
              </a:solidFill>
              <a:ln w="0">
                <a:solidFill>
                  <a:srgbClr val="000000"/>
                </a:solidFill>
                <a:round/>
                <a:headEnd/>
                <a:tailEnd/>
              </a:ln>
            </p:spPr>
            <p:txBody>
              <a:bodyPr/>
              <a:lstStyle/>
              <a:p>
                <a:endParaRPr lang="en-US"/>
              </a:p>
            </p:txBody>
          </p:sp>
          <p:sp>
            <p:nvSpPr>
              <p:cNvPr id="33189" name="Freeform 120"/>
              <p:cNvSpPr>
                <a:spLocks/>
              </p:cNvSpPr>
              <p:nvPr/>
            </p:nvSpPr>
            <p:spPr bwMode="auto">
              <a:xfrm>
                <a:off x="3310" y="1733"/>
                <a:ext cx="53" cy="74"/>
              </a:xfrm>
              <a:custGeom>
                <a:avLst/>
                <a:gdLst>
                  <a:gd name="T0" fmla="*/ 23 w 53"/>
                  <a:gd name="T1" fmla="*/ 0 h 74"/>
                  <a:gd name="T2" fmla="*/ 23 w 53"/>
                  <a:gd name="T3" fmla="*/ 18 h 74"/>
                  <a:gd name="T4" fmla="*/ 30 w 53"/>
                  <a:gd name="T5" fmla="*/ 7 h 74"/>
                  <a:gd name="T6" fmla="*/ 38 w 53"/>
                  <a:gd name="T7" fmla="*/ 0 h 74"/>
                  <a:gd name="T8" fmla="*/ 41 w 53"/>
                  <a:gd name="T9" fmla="*/ 0 h 74"/>
                  <a:gd name="T10" fmla="*/ 45 w 53"/>
                  <a:gd name="T11" fmla="*/ 0 h 74"/>
                  <a:gd name="T12" fmla="*/ 49 w 53"/>
                  <a:gd name="T13" fmla="*/ 3 h 74"/>
                  <a:gd name="T14" fmla="*/ 53 w 53"/>
                  <a:gd name="T15" fmla="*/ 3 h 74"/>
                  <a:gd name="T16" fmla="*/ 53 w 53"/>
                  <a:gd name="T17" fmla="*/ 7 h 74"/>
                  <a:gd name="T18" fmla="*/ 53 w 53"/>
                  <a:gd name="T19" fmla="*/ 11 h 74"/>
                  <a:gd name="T20" fmla="*/ 53 w 53"/>
                  <a:gd name="T21" fmla="*/ 15 h 74"/>
                  <a:gd name="T22" fmla="*/ 49 w 53"/>
                  <a:gd name="T23" fmla="*/ 18 h 74"/>
                  <a:gd name="T24" fmla="*/ 45 w 53"/>
                  <a:gd name="T25" fmla="*/ 18 h 74"/>
                  <a:gd name="T26" fmla="*/ 45 w 53"/>
                  <a:gd name="T27" fmla="*/ 18 h 74"/>
                  <a:gd name="T28" fmla="*/ 41 w 53"/>
                  <a:gd name="T29" fmla="*/ 15 h 74"/>
                  <a:gd name="T30" fmla="*/ 38 w 53"/>
                  <a:gd name="T31" fmla="*/ 11 h 74"/>
                  <a:gd name="T32" fmla="*/ 34 w 53"/>
                  <a:gd name="T33" fmla="*/ 11 h 74"/>
                  <a:gd name="T34" fmla="*/ 34 w 53"/>
                  <a:gd name="T35" fmla="*/ 11 h 74"/>
                  <a:gd name="T36" fmla="*/ 30 w 53"/>
                  <a:gd name="T37" fmla="*/ 11 h 74"/>
                  <a:gd name="T38" fmla="*/ 27 w 53"/>
                  <a:gd name="T39" fmla="*/ 18 h 74"/>
                  <a:gd name="T40" fmla="*/ 23 w 53"/>
                  <a:gd name="T41" fmla="*/ 22 h 74"/>
                  <a:gd name="T42" fmla="*/ 23 w 53"/>
                  <a:gd name="T43" fmla="*/ 56 h 74"/>
                  <a:gd name="T44" fmla="*/ 23 w 53"/>
                  <a:gd name="T45" fmla="*/ 63 h 74"/>
                  <a:gd name="T46" fmla="*/ 27 w 53"/>
                  <a:gd name="T47" fmla="*/ 67 h 74"/>
                  <a:gd name="T48" fmla="*/ 27 w 53"/>
                  <a:gd name="T49" fmla="*/ 67 h 74"/>
                  <a:gd name="T50" fmla="*/ 30 w 53"/>
                  <a:gd name="T51" fmla="*/ 70 h 74"/>
                  <a:gd name="T52" fmla="*/ 34 w 53"/>
                  <a:gd name="T53" fmla="*/ 70 h 74"/>
                  <a:gd name="T54" fmla="*/ 38 w 53"/>
                  <a:gd name="T55" fmla="*/ 70 h 74"/>
                  <a:gd name="T56" fmla="*/ 38 w 53"/>
                  <a:gd name="T57" fmla="*/ 74 h 74"/>
                  <a:gd name="T58" fmla="*/ 0 w 53"/>
                  <a:gd name="T59" fmla="*/ 74 h 74"/>
                  <a:gd name="T60" fmla="*/ 0 w 53"/>
                  <a:gd name="T61" fmla="*/ 70 h 74"/>
                  <a:gd name="T62" fmla="*/ 4 w 53"/>
                  <a:gd name="T63" fmla="*/ 70 h 74"/>
                  <a:gd name="T64" fmla="*/ 8 w 53"/>
                  <a:gd name="T65" fmla="*/ 70 h 74"/>
                  <a:gd name="T66" fmla="*/ 8 w 53"/>
                  <a:gd name="T67" fmla="*/ 67 h 74"/>
                  <a:gd name="T68" fmla="*/ 12 w 53"/>
                  <a:gd name="T69" fmla="*/ 67 h 74"/>
                  <a:gd name="T70" fmla="*/ 12 w 53"/>
                  <a:gd name="T71" fmla="*/ 63 h 74"/>
                  <a:gd name="T72" fmla="*/ 12 w 53"/>
                  <a:gd name="T73" fmla="*/ 56 h 74"/>
                  <a:gd name="T74" fmla="*/ 12 w 53"/>
                  <a:gd name="T75" fmla="*/ 29 h 74"/>
                  <a:gd name="T76" fmla="*/ 12 w 53"/>
                  <a:gd name="T77" fmla="*/ 18 h 74"/>
                  <a:gd name="T78" fmla="*/ 12 w 53"/>
                  <a:gd name="T79" fmla="*/ 11 h 74"/>
                  <a:gd name="T80" fmla="*/ 8 w 53"/>
                  <a:gd name="T81" fmla="*/ 11 h 74"/>
                  <a:gd name="T82" fmla="*/ 8 w 53"/>
                  <a:gd name="T83" fmla="*/ 7 h 74"/>
                  <a:gd name="T84" fmla="*/ 8 w 53"/>
                  <a:gd name="T85" fmla="*/ 7 h 74"/>
                  <a:gd name="T86" fmla="*/ 4 w 53"/>
                  <a:gd name="T87" fmla="*/ 7 h 74"/>
                  <a:gd name="T88" fmla="*/ 4 w 53"/>
                  <a:gd name="T89" fmla="*/ 7 h 74"/>
                  <a:gd name="T90" fmla="*/ 0 w 53"/>
                  <a:gd name="T91" fmla="*/ 7 h 74"/>
                  <a:gd name="T92" fmla="*/ 0 w 53"/>
                  <a:gd name="T93" fmla="*/ 7 h 74"/>
                  <a:gd name="T94" fmla="*/ 23 w 53"/>
                  <a:gd name="T95" fmla="*/ 0 h 74"/>
                  <a:gd name="T96" fmla="*/ 23 w 53"/>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
                  <a:gd name="T148" fmla="*/ 0 h 74"/>
                  <a:gd name="T149" fmla="*/ 53 w 53"/>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 h="74">
                    <a:moveTo>
                      <a:pt x="23" y="0"/>
                    </a:moveTo>
                    <a:lnTo>
                      <a:pt x="23" y="18"/>
                    </a:lnTo>
                    <a:lnTo>
                      <a:pt x="30" y="7"/>
                    </a:lnTo>
                    <a:lnTo>
                      <a:pt x="38" y="0"/>
                    </a:lnTo>
                    <a:lnTo>
                      <a:pt x="41" y="0"/>
                    </a:lnTo>
                    <a:lnTo>
                      <a:pt x="45" y="0"/>
                    </a:lnTo>
                    <a:lnTo>
                      <a:pt x="49" y="3"/>
                    </a:lnTo>
                    <a:lnTo>
                      <a:pt x="53" y="3"/>
                    </a:lnTo>
                    <a:lnTo>
                      <a:pt x="53" y="7"/>
                    </a:lnTo>
                    <a:lnTo>
                      <a:pt x="53" y="11"/>
                    </a:lnTo>
                    <a:lnTo>
                      <a:pt x="53" y="15"/>
                    </a:lnTo>
                    <a:lnTo>
                      <a:pt x="49" y="18"/>
                    </a:lnTo>
                    <a:lnTo>
                      <a:pt x="45" y="18"/>
                    </a:lnTo>
                    <a:lnTo>
                      <a:pt x="41" y="15"/>
                    </a:lnTo>
                    <a:lnTo>
                      <a:pt x="38" y="11"/>
                    </a:lnTo>
                    <a:lnTo>
                      <a:pt x="34" y="11"/>
                    </a:lnTo>
                    <a:lnTo>
                      <a:pt x="30" y="11"/>
                    </a:lnTo>
                    <a:lnTo>
                      <a:pt x="27" y="18"/>
                    </a:lnTo>
                    <a:lnTo>
                      <a:pt x="23" y="22"/>
                    </a:lnTo>
                    <a:lnTo>
                      <a:pt x="23" y="56"/>
                    </a:lnTo>
                    <a:lnTo>
                      <a:pt x="23" y="63"/>
                    </a:lnTo>
                    <a:lnTo>
                      <a:pt x="27" y="67"/>
                    </a:lnTo>
                    <a:lnTo>
                      <a:pt x="30" y="70"/>
                    </a:lnTo>
                    <a:lnTo>
                      <a:pt x="34" y="70"/>
                    </a:lnTo>
                    <a:lnTo>
                      <a:pt x="38" y="70"/>
                    </a:lnTo>
                    <a:lnTo>
                      <a:pt x="38" y="74"/>
                    </a:lnTo>
                    <a:lnTo>
                      <a:pt x="0" y="74"/>
                    </a:lnTo>
                    <a:lnTo>
                      <a:pt x="0" y="70"/>
                    </a:lnTo>
                    <a:lnTo>
                      <a:pt x="4" y="70"/>
                    </a:lnTo>
                    <a:lnTo>
                      <a:pt x="8" y="70"/>
                    </a:lnTo>
                    <a:lnTo>
                      <a:pt x="8" y="67"/>
                    </a:lnTo>
                    <a:lnTo>
                      <a:pt x="12" y="67"/>
                    </a:lnTo>
                    <a:lnTo>
                      <a:pt x="12" y="63"/>
                    </a:lnTo>
                    <a:lnTo>
                      <a:pt x="12" y="56"/>
                    </a:lnTo>
                    <a:lnTo>
                      <a:pt x="12" y="29"/>
                    </a:lnTo>
                    <a:lnTo>
                      <a:pt x="12" y="18"/>
                    </a:lnTo>
                    <a:lnTo>
                      <a:pt x="12" y="11"/>
                    </a:lnTo>
                    <a:lnTo>
                      <a:pt x="8" y="11"/>
                    </a:lnTo>
                    <a:lnTo>
                      <a:pt x="8" y="7"/>
                    </a:lnTo>
                    <a:lnTo>
                      <a:pt x="4" y="7"/>
                    </a:lnTo>
                    <a:lnTo>
                      <a:pt x="0" y="7"/>
                    </a:lnTo>
                    <a:lnTo>
                      <a:pt x="23" y="0"/>
                    </a:lnTo>
                    <a:close/>
                  </a:path>
                </a:pathLst>
              </a:custGeom>
              <a:solidFill>
                <a:srgbClr val="000000"/>
              </a:solidFill>
              <a:ln w="0">
                <a:solidFill>
                  <a:srgbClr val="000000"/>
                </a:solidFill>
                <a:round/>
                <a:headEnd/>
                <a:tailEnd/>
              </a:ln>
            </p:spPr>
            <p:txBody>
              <a:bodyPr/>
              <a:lstStyle/>
              <a:p>
                <a:endParaRPr lang="en-US"/>
              </a:p>
            </p:txBody>
          </p:sp>
          <p:sp>
            <p:nvSpPr>
              <p:cNvPr id="33190" name="Freeform 121"/>
              <p:cNvSpPr>
                <a:spLocks noEditPoints="1"/>
              </p:cNvSpPr>
              <p:nvPr/>
            </p:nvSpPr>
            <p:spPr bwMode="auto">
              <a:xfrm>
                <a:off x="3366" y="1733"/>
                <a:ext cx="71" cy="74"/>
              </a:xfrm>
              <a:custGeom>
                <a:avLst/>
                <a:gdLst>
                  <a:gd name="T0" fmla="*/ 38 w 71"/>
                  <a:gd name="T1" fmla="*/ 0 h 74"/>
                  <a:gd name="T2" fmla="*/ 49 w 71"/>
                  <a:gd name="T3" fmla="*/ 0 h 74"/>
                  <a:gd name="T4" fmla="*/ 56 w 71"/>
                  <a:gd name="T5" fmla="*/ 3 h 74"/>
                  <a:gd name="T6" fmla="*/ 64 w 71"/>
                  <a:gd name="T7" fmla="*/ 11 h 74"/>
                  <a:gd name="T8" fmla="*/ 71 w 71"/>
                  <a:gd name="T9" fmla="*/ 22 h 74"/>
                  <a:gd name="T10" fmla="*/ 71 w 71"/>
                  <a:gd name="T11" fmla="*/ 37 h 74"/>
                  <a:gd name="T12" fmla="*/ 71 w 71"/>
                  <a:gd name="T13" fmla="*/ 44 h 74"/>
                  <a:gd name="T14" fmla="*/ 68 w 71"/>
                  <a:gd name="T15" fmla="*/ 56 h 74"/>
                  <a:gd name="T16" fmla="*/ 60 w 71"/>
                  <a:gd name="T17" fmla="*/ 63 h 74"/>
                  <a:gd name="T18" fmla="*/ 56 w 71"/>
                  <a:gd name="T19" fmla="*/ 70 h 74"/>
                  <a:gd name="T20" fmla="*/ 45 w 71"/>
                  <a:gd name="T21" fmla="*/ 74 h 74"/>
                  <a:gd name="T22" fmla="*/ 38 w 71"/>
                  <a:gd name="T23" fmla="*/ 74 h 74"/>
                  <a:gd name="T24" fmla="*/ 27 w 71"/>
                  <a:gd name="T25" fmla="*/ 74 h 74"/>
                  <a:gd name="T26" fmla="*/ 19 w 71"/>
                  <a:gd name="T27" fmla="*/ 70 h 74"/>
                  <a:gd name="T28" fmla="*/ 12 w 71"/>
                  <a:gd name="T29" fmla="*/ 63 h 74"/>
                  <a:gd name="T30" fmla="*/ 4 w 71"/>
                  <a:gd name="T31" fmla="*/ 52 h 74"/>
                  <a:gd name="T32" fmla="*/ 0 w 71"/>
                  <a:gd name="T33" fmla="*/ 37 h 74"/>
                  <a:gd name="T34" fmla="*/ 4 w 71"/>
                  <a:gd name="T35" fmla="*/ 29 h 74"/>
                  <a:gd name="T36" fmla="*/ 8 w 71"/>
                  <a:gd name="T37" fmla="*/ 18 h 74"/>
                  <a:gd name="T38" fmla="*/ 12 w 71"/>
                  <a:gd name="T39" fmla="*/ 11 h 74"/>
                  <a:gd name="T40" fmla="*/ 19 w 71"/>
                  <a:gd name="T41" fmla="*/ 3 h 74"/>
                  <a:gd name="T42" fmla="*/ 30 w 71"/>
                  <a:gd name="T43" fmla="*/ 0 h 74"/>
                  <a:gd name="T44" fmla="*/ 38 w 71"/>
                  <a:gd name="T45" fmla="*/ 0 h 74"/>
                  <a:gd name="T46" fmla="*/ 34 w 71"/>
                  <a:gd name="T47" fmla="*/ 3 h 74"/>
                  <a:gd name="T48" fmla="*/ 30 w 71"/>
                  <a:gd name="T49" fmla="*/ 3 h 74"/>
                  <a:gd name="T50" fmla="*/ 27 w 71"/>
                  <a:gd name="T51" fmla="*/ 7 h 74"/>
                  <a:gd name="T52" fmla="*/ 23 w 71"/>
                  <a:gd name="T53" fmla="*/ 11 h 74"/>
                  <a:gd name="T54" fmla="*/ 19 w 71"/>
                  <a:gd name="T55" fmla="*/ 15 h 74"/>
                  <a:gd name="T56" fmla="*/ 15 w 71"/>
                  <a:gd name="T57" fmla="*/ 22 h 74"/>
                  <a:gd name="T58" fmla="*/ 15 w 71"/>
                  <a:gd name="T59" fmla="*/ 29 h 74"/>
                  <a:gd name="T60" fmla="*/ 19 w 71"/>
                  <a:gd name="T61" fmla="*/ 44 h 74"/>
                  <a:gd name="T62" fmla="*/ 23 w 71"/>
                  <a:gd name="T63" fmla="*/ 59 h 74"/>
                  <a:gd name="T64" fmla="*/ 27 w 71"/>
                  <a:gd name="T65" fmla="*/ 67 h 74"/>
                  <a:gd name="T66" fmla="*/ 34 w 71"/>
                  <a:gd name="T67" fmla="*/ 70 h 74"/>
                  <a:gd name="T68" fmla="*/ 41 w 71"/>
                  <a:gd name="T69" fmla="*/ 70 h 74"/>
                  <a:gd name="T70" fmla="*/ 49 w 71"/>
                  <a:gd name="T71" fmla="*/ 67 h 74"/>
                  <a:gd name="T72" fmla="*/ 53 w 71"/>
                  <a:gd name="T73" fmla="*/ 63 h 74"/>
                  <a:gd name="T74" fmla="*/ 56 w 71"/>
                  <a:gd name="T75" fmla="*/ 56 h 74"/>
                  <a:gd name="T76" fmla="*/ 60 w 71"/>
                  <a:gd name="T77" fmla="*/ 41 h 74"/>
                  <a:gd name="T78" fmla="*/ 56 w 71"/>
                  <a:gd name="T79" fmla="*/ 29 h 74"/>
                  <a:gd name="T80" fmla="*/ 56 w 71"/>
                  <a:gd name="T81" fmla="*/ 18 h 74"/>
                  <a:gd name="T82" fmla="*/ 49 w 71"/>
                  <a:gd name="T83" fmla="*/ 11 h 74"/>
                  <a:gd name="T84" fmla="*/ 41 w 71"/>
                  <a:gd name="T85" fmla="*/ 7 h 74"/>
                  <a:gd name="T86" fmla="*/ 34 w 71"/>
                  <a:gd name="T87" fmla="*/ 3 h 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4"/>
                  <a:gd name="T134" fmla="*/ 71 w 71"/>
                  <a:gd name="T135" fmla="*/ 74 h 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4">
                    <a:moveTo>
                      <a:pt x="38" y="0"/>
                    </a:moveTo>
                    <a:lnTo>
                      <a:pt x="49" y="0"/>
                    </a:lnTo>
                    <a:lnTo>
                      <a:pt x="56" y="3"/>
                    </a:lnTo>
                    <a:lnTo>
                      <a:pt x="64" y="11"/>
                    </a:lnTo>
                    <a:lnTo>
                      <a:pt x="71" y="22"/>
                    </a:lnTo>
                    <a:lnTo>
                      <a:pt x="71" y="37"/>
                    </a:lnTo>
                    <a:lnTo>
                      <a:pt x="71" y="44"/>
                    </a:lnTo>
                    <a:lnTo>
                      <a:pt x="68" y="56"/>
                    </a:lnTo>
                    <a:lnTo>
                      <a:pt x="60" y="63"/>
                    </a:lnTo>
                    <a:lnTo>
                      <a:pt x="56" y="70"/>
                    </a:lnTo>
                    <a:lnTo>
                      <a:pt x="45" y="74"/>
                    </a:lnTo>
                    <a:lnTo>
                      <a:pt x="38" y="74"/>
                    </a:lnTo>
                    <a:lnTo>
                      <a:pt x="27" y="74"/>
                    </a:lnTo>
                    <a:lnTo>
                      <a:pt x="19" y="70"/>
                    </a:lnTo>
                    <a:lnTo>
                      <a:pt x="12" y="63"/>
                    </a:lnTo>
                    <a:lnTo>
                      <a:pt x="4" y="52"/>
                    </a:lnTo>
                    <a:lnTo>
                      <a:pt x="0" y="37"/>
                    </a:lnTo>
                    <a:lnTo>
                      <a:pt x="4" y="29"/>
                    </a:lnTo>
                    <a:lnTo>
                      <a:pt x="8" y="18"/>
                    </a:lnTo>
                    <a:lnTo>
                      <a:pt x="12" y="11"/>
                    </a:lnTo>
                    <a:lnTo>
                      <a:pt x="19" y="3"/>
                    </a:lnTo>
                    <a:lnTo>
                      <a:pt x="30" y="0"/>
                    </a:lnTo>
                    <a:lnTo>
                      <a:pt x="38" y="0"/>
                    </a:lnTo>
                    <a:close/>
                    <a:moveTo>
                      <a:pt x="34" y="3"/>
                    </a:moveTo>
                    <a:lnTo>
                      <a:pt x="30" y="3"/>
                    </a:lnTo>
                    <a:lnTo>
                      <a:pt x="27" y="7"/>
                    </a:lnTo>
                    <a:lnTo>
                      <a:pt x="23" y="11"/>
                    </a:lnTo>
                    <a:lnTo>
                      <a:pt x="19" y="15"/>
                    </a:lnTo>
                    <a:lnTo>
                      <a:pt x="15" y="22"/>
                    </a:lnTo>
                    <a:lnTo>
                      <a:pt x="15" y="29"/>
                    </a:lnTo>
                    <a:lnTo>
                      <a:pt x="19" y="44"/>
                    </a:lnTo>
                    <a:lnTo>
                      <a:pt x="23" y="59"/>
                    </a:lnTo>
                    <a:lnTo>
                      <a:pt x="27" y="67"/>
                    </a:lnTo>
                    <a:lnTo>
                      <a:pt x="34" y="70"/>
                    </a:lnTo>
                    <a:lnTo>
                      <a:pt x="41" y="70"/>
                    </a:lnTo>
                    <a:lnTo>
                      <a:pt x="49" y="67"/>
                    </a:lnTo>
                    <a:lnTo>
                      <a:pt x="53" y="63"/>
                    </a:lnTo>
                    <a:lnTo>
                      <a:pt x="56" y="56"/>
                    </a:lnTo>
                    <a:lnTo>
                      <a:pt x="60" y="41"/>
                    </a:lnTo>
                    <a:lnTo>
                      <a:pt x="56" y="29"/>
                    </a:lnTo>
                    <a:lnTo>
                      <a:pt x="56" y="18"/>
                    </a:lnTo>
                    <a:lnTo>
                      <a:pt x="49" y="11"/>
                    </a:lnTo>
                    <a:lnTo>
                      <a:pt x="41" y="7"/>
                    </a:lnTo>
                    <a:lnTo>
                      <a:pt x="34" y="3"/>
                    </a:lnTo>
                    <a:close/>
                  </a:path>
                </a:pathLst>
              </a:custGeom>
              <a:solidFill>
                <a:srgbClr val="000000"/>
              </a:solidFill>
              <a:ln w="0">
                <a:solidFill>
                  <a:srgbClr val="000000"/>
                </a:solidFill>
                <a:round/>
                <a:headEnd/>
                <a:tailEnd/>
              </a:ln>
            </p:spPr>
            <p:txBody>
              <a:bodyPr/>
              <a:lstStyle/>
              <a:p>
                <a:endParaRPr lang="en-US"/>
              </a:p>
            </p:txBody>
          </p:sp>
          <p:sp>
            <p:nvSpPr>
              <p:cNvPr id="33191" name="Freeform 122"/>
              <p:cNvSpPr>
                <a:spLocks/>
              </p:cNvSpPr>
              <p:nvPr/>
            </p:nvSpPr>
            <p:spPr bwMode="auto">
              <a:xfrm>
                <a:off x="3445" y="1733"/>
                <a:ext cx="123" cy="74"/>
              </a:xfrm>
              <a:custGeom>
                <a:avLst/>
                <a:gdLst>
                  <a:gd name="T0" fmla="*/ 33 w 123"/>
                  <a:gd name="T1" fmla="*/ 7 h 74"/>
                  <a:gd name="T2" fmla="*/ 37 w 123"/>
                  <a:gd name="T3" fmla="*/ 3 h 74"/>
                  <a:gd name="T4" fmla="*/ 48 w 123"/>
                  <a:gd name="T5" fmla="*/ 0 h 74"/>
                  <a:gd name="T6" fmla="*/ 56 w 123"/>
                  <a:gd name="T7" fmla="*/ 0 h 74"/>
                  <a:gd name="T8" fmla="*/ 67 w 123"/>
                  <a:gd name="T9" fmla="*/ 7 h 74"/>
                  <a:gd name="T10" fmla="*/ 78 w 123"/>
                  <a:gd name="T11" fmla="*/ 7 h 74"/>
                  <a:gd name="T12" fmla="*/ 89 w 123"/>
                  <a:gd name="T13" fmla="*/ 0 h 74"/>
                  <a:gd name="T14" fmla="*/ 101 w 123"/>
                  <a:gd name="T15" fmla="*/ 0 h 74"/>
                  <a:gd name="T16" fmla="*/ 108 w 123"/>
                  <a:gd name="T17" fmla="*/ 7 h 74"/>
                  <a:gd name="T18" fmla="*/ 112 w 123"/>
                  <a:gd name="T19" fmla="*/ 18 h 74"/>
                  <a:gd name="T20" fmla="*/ 115 w 123"/>
                  <a:gd name="T21" fmla="*/ 56 h 74"/>
                  <a:gd name="T22" fmla="*/ 115 w 123"/>
                  <a:gd name="T23" fmla="*/ 67 h 74"/>
                  <a:gd name="T24" fmla="*/ 119 w 123"/>
                  <a:gd name="T25" fmla="*/ 70 h 74"/>
                  <a:gd name="T26" fmla="*/ 123 w 123"/>
                  <a:gd name="T27" fmla="*/ 70 h 74"/>
                  <a:gd name="T28" fmla="*/ 89 w 123"/>
                  <a:gd name="T29" fmla="*/ 74 h 74"/>
                  <a:gd name="T30" fmla="*/ 93 w 123"/>
                  <a:gd name="T31" fmla="*/ 70 h 74"/>
                  <a:gd name="T32" fmla="*/ 97 w 123"/>
                  <a:gd name="T33" fmla="*/ 70 h 74"/>
                  <a:gd name="T34" fmla="*/ 101 w 123"/>
                  <a:gd name="T35" fmla="*/ 67 h 74"/>
                  <a:gd name="T36" fmla="*/ 101 w 123"/>
                  <a:gd name="T37" fmla="*/ 56 h 74"/>
                  <a:gd name="T38" fmla="*/ 101 w 123"/>
                  <a:gd name="T39" fmla="*/ 18 h 74"/>
                  <a:gd name="T40" fmla="*/ 93 w 123"/>
                  <a:gd name="T41" fmla="*/ 11 h 74"/>
                  <a:gd name="T42" fmla="*/ 86 w 123"/>
                  <a:gd name="T43" fmla="*/ 11 h 74"/>
                  <a:gd name="T44" fmla="*/ 74 w 123"/>
                  <a:gd name="T45" fmla="*/ 15 h 74"/>
                  <a:gd name="T46" fmla="*/ 71 w 123"/>
                  <a:gd name="T47" fmla="*/ 18 h 74"/>
                  <a:gd name="T48" fmla="*/ 71 w 123"/>
                  <a:gd name="T49" fmla="*/ 56 h 74"/>
                  <a:gd name="T50" fmla="*/ 71 w 123"/>
                  <a:gd name="T51" fmla="*/ 67 h 74"/>
                  <a:gd name="T52" fmla="*/ 74 w 123"/>
                  <a:gd name="T53" fmla="*/ 70 h 74"/>
                  <a:gd name="T54" fmla="*/ 78 w 123"/>
                  <a:gd name="T55" fmla="*/ 70 h 74"/>
                  <a:gd name="T56" fmla="*/ 45 w 123"/>
                  <a:gd name="T57" fmla="*/ 74 h 74"/>
                  <a:gd name="T58" fmla="*/ 52 w 123"/>
                  <a:gd name="T59" fmla="*/ 70 h 74"/>
                  <a:gd name="T60" fmla="*/ 56 w 123"/>
                  <a:gd name="T61" fmla="*/ 67 h 74"/>
                  <a:gd name="T62" fmla="*/ 56 w 123"/>
                  <a:gd name="T63" fmla="*/ 63 h 74"/>
                  <a:gd name="T64" fmla="*/ 56 w 123"/>
                  <a:gd name="T65" fmla="*/ 26 h 74"/>
                  <a:gd name="T66" fmla="*/ 52 w 123"/>
                  <a:gd name="T67" fmla="*/ 15 h 74"/>
                  <a:gd name="T68" fmla="*/ 45 w 123"/>
                  <a:gd name="T69" fmla="*/ 7 h 74"/>
                  <a:gd name="T70" fmla="*/ 37 w 123"/>
                  <a:gd name="T71" fmla="*/ 11 h 74"/>
                  <a:gd name="T72" fmla="*/ 26 w 123"/>
                  <a:gd name="T73" fmla="*/ 18 h 74"/>
                  <a:gd name="T74" fmla="*/ 26 w 123"/>
                  <a:gd name="T75" fmla="*/ 63 h 74"/>
                  <a:gd name="T76" fmla="*/ 26 w 123"/>
                  <a:gd name="T77" fmla="*/ 70 h 74"/>
                  <a:gd name="T78" fmla="*/ 30 w 123"/>
                  <a:gd name="T79" fmla="*/ 70 h 74"/>
                  <a:gd name="T80" fmla="*/ 37 w 123"/>
                  <a:gd name="T81" fmla="*/ 74 h 74"/>
                  <a:gd name="T82" fmla="*/ 0 w 123"/>
                  <a:gd name="T83" fmla="*/ 70 h 74"/>
                  <a:gd name="T84" fmla="*/ 7 w 123"/>
                  <a:gd name="T85" fmla="*/ 70 h 74"/>
                  <a:gd name="T86" fmla="*/ 11 w 123"/>
                  <a:gd name="T87" fmla="*/ 67 h 74"/>
                  <a:gd name="T88" fmla="*/ 11 w 123"/>
                  <a:gd name="T89" fmla="*/ 56 h 74"/>
                  <a:gd name="T90" fmla="*/ 11 w 123"/>
                  <a:gd name="T91" fmla="*/ 18 h 74"/>
                  <a:gd name="T92" fmla="*/ 11 w 123"/>
                  <a:gd name="T93" fmla="*/ 11 h 74"/>
                  <a:gd name="T94" fmla="*/ 7 w 123"/>
                  <a:gd name="T95" fmla="*/ 7 h 74"/>
                  <a:gd name="T96" fmla="*/ 4 w 123"/>
                  <a:gd name="T97" fmla="*/ 7 h 74"/>
                  <a:gd name="T98" fmla="*/ 0 w 123"/>
                  <a:gd name="T99" fmla="*/ 7 h 74"/>
                  <a:gd name="T100" fmla="*/ 26 w 123"/>
                  <a:gd name="T101" fmla="*/ 0 h 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74"/>
                  <a:gd name="T155" fmla="*/ 123 w 123"/>
                  <a:gd name="T156" fmla="*/ 74 h 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74">
                    <a:moveTo>
                      <a:pt x="26" y="15"/>
                    </a:moveTo>
                    <a:lnTo>
                      <a:pt x="33" y="7"/>
                    </a:lnTo>
                    <a:lnTo>
                      <a:pt x="33" y="3"/>
                    </a:lnTo>
                    <a:lnTo>
                      <a:pt x="37" y="3"/>
                    </a:lnTo>
                    <a:lnTo>
                      <a:pt x="41" y="0"/>
                    </a:lnTo>
                    <a:lnTo>
                      <a:pt x="48" y="0"/>
                    </a:lnTo>
                    <a:lnTo>
                      <a:pt x="52" y="0"/>
                    </a:lnTo>
                    <a:lnTo>
                      <a:pt x="56" y="0"/>
                    </a:lnTo>
                    <a:lnTo>
                      <a:pt x="63" y="3"/>
                    </a:lnTo>
                    <a:lnTo>
                      <a:pt x="67" y="7"/>
                    </a:lnTo>
                    <a:lnTo>
                      <a:pt x="71" y="15"/>
                    </a:lnTo>
                    <a:lnTo>
                      <a:pt x="78" y="7"/>
                    </a:lnTo>
                    <a:lnTo>
                      <a:pt x="82" y="3"/>
                    </a:lnTo>
                    <a:lnTo>
                      <a:pt x="89" y="0"/>
                    </a:lnTo>
                    <a:lnTo>
                      <a:pt x="93" y="0"/>
                    </a:lnTo>
                    <a:lnTo>
                      <a:pt x="101" y="0"/>
                    </a:lnTo>
                    <a:lnTo>
                      <a:pt x="104" y="3"/>
                    </a:lnTo>
                    <a:lnTo>
                      <a:pt x="108" y="7"/>
                    </a:lnTo>
                    <a:lnTo>
                      <a:pt x="112" y="11"/>
                    </a:lnTo>
                    <a:lnTo>
                      <a:pt x="112" y="18"/>
                    </a:lnTo>
                    <a:lnTo>
                      <a:pt x="115" y="26"/>
                    </a:lnTo>
                    <a:lnTo>
                      <a:pt x="115" y="56"/>
                    </a:lnTo>
                    <a:lnTo>
                      <a:pt x="115" y="63"/>
                    </a:lnTo>
                    <a:lnTo>
                      <a:pt x="115" y="67"/>
                    </a:lnTo>
                    <a:lnTo>
                      <a:pt x="115" y="70"/>
                    </a:lnTo>
                    <a:lnTo>
                      <a:pt x="119" y="70"/>
                    </a:lnTo>
                    <a:lnTo>
                      <a:pt x="123" y="70"/>
                    </a:lnTo>
                    <a:lnTo>
                      <a:pt x="123" y="74"/>
                    </a:lnTo>
                    <a:lnTo>
                      <a:pt x="89" y="74"/>
                    </a:lnTo>
                    <a:lnTo>
                      <a:pt x="89" y="70"/>
                    </a:lnTo>
                    <a:lnTo>
                      <a:pt x="93" y="70"/>
                    </a:lnTo>
                    <a:lnTo>
                      <a:pt x="97" y="70"/>
                    </a:lnTo>
                    <a:lnTo>
                      <a:pt x="101" y="67"/>
                    </a:lnTo>
                    <a:lnTo>
                      <a:pt x="101" y="63"/>
                    </a:lnTo>
                    <a:lnTo>
                      <a:pt x="101" y="56"/>
                    </a:lnTo>
                    <a:lnTo>
                      <a:pt x="101" y="26"/>
                    </a:lnTo>
                    <a:lnTo>
                      <a:pt x="101" y="18"/>
                    </a:lnTo>
                    <a:lnTo>
                      <a:pt x="97" y="15"/>
                    </a:lnTo>
                    <a:lnTo>
                      <a:pt x="93" y="11"/>
                    </a:lnTo>
                    <a:lnTo>
                      <a:pt x="89" y="7"/>
                    </a:lnTo>
                    <a:lnTo>
                      <a:pt x="86" y="11"/>
                    </a:lnTo>
                    <a:lnTo>
                      <a:pt x="78" y="11"/>
                    </a:lnTo>
                    <a:lnTo>
                      <a:pt x="74" y="15"/>
                    </a:lnTo>
                    <a:lnTo>
                      <a:pt x="71" y="18"/>
                    </a:lnTo>
                    <a:lnTo>
                      <a:pt x="71" y="22"/>
                    </a:lnTo>
                    <a:lnTo>
                      <a:pt x="71" y="56"/>
                    </a:lnTo>
                    <a:lnTo>
                      <a:pt x="71" y="63"/>
                    </a:lnTo>
                    <a:lnTo>
                      <a:pt x="71" y="67"/>
                    </a:lnTo>
                    <a:lnTo>
                      <a:pt x="71" y="70"/>
                    </a:lnTo>
                    <a:lnTo>
                      <a:pt x="74" y="70"/>
                    </a:lnTo>
                    <a:lnTo>
                      <a:pt x="78" y="70"/>
                    </a:lnTo>
                    <a:lnTo>
                      <a:pt x="78" y="74"/>
                    </a:lnTo>
                    <a:lnTo>
                      <a:pt x="45" y="74"/>
                    </a:lnTo>
                    <a:lnTo>
                      <a:pt x="45" y="70"/>
                    </a:lnTo>
                    <a:lnTo>
                      <a:pt x="52" y="70"/>
                    </a:lnTo>
                    <a:lnTo>
                      <a:pt x="56" y="67"/>
                    </a:lnTo>
                    <a:lnTo>
                      <a:pt x="56" y="63"/>
                    </a:lnTo>
                    <a:lnTo>
                      <a:pt x="56" y="56"/>
                    </a:lnTo>
                    <a:lnTo>
                      <a:pt x="56" y="26"/>
                    </a:lnTo>
                    <a:lnTo>
                      <a:pt x="56" y="18"/>
                    </a:lnTo>
                    <a:lnTo>
                      <a:pt x="52" y="15"/>
                    </a:lnTo>
                    <a:lnTo>
                      <a:pt x="48" y="11"/>
                    </a:lnTo>
                    <a:lnTo>
                      <a:pt x="45" y="7"/>
                    </a:lnTo>
                    <a:lnTo>
                      <a:pt x="41" y="11"/>
                    </a:lnTo>
                    <a:lnTo>
                      <a:pt x="37" y="11"/>
                    </a:lnTo>
                    <a:lnTo>
                      <a:pt x="30" y="15"/>
                    </a:lnTo>
                    <a:lnTo>
                      <a:pt x="26" y="18"/>
                    </a:lnTo>
                    <a:lnTo>
                      <a:pt x="26" y="56"/>
                    </a:lnTo>
                    <a:lnTo>
                      <a:pt x="26" y="63"/>
                    </a:lnTo>
                    <a:lnTo>
                      <a:pt x="26" y="67"/>
                    </a:lnTo>
                    <a:lnTo>
                      <a:pt x="26" y="70"/>
                    </a:lnTo>
                    <a:lnTo>
                      <a:pt x="30" y="70"/>
                    </a:lnTo>
                    <a:lnTo>
                      <a:pt x="37" y="70"/>
                    </a:lnTo>
                    <a:lnTo>
                      <a:pt x="37" y="74"/>
                    </a:lnTo>
                    <a:lnTo>
                      <a:pt x="0" y="74"/>
                    </a:lnTo>
                    <a:lnTo>
                      <a:pt x="0" y="70"/>
                    </a:lnTo>
                    <a:lnTo>
                      <a:pt x="7" y="70"/>
                    </a:lnTo>
                    <a:lnTo>
                      <a:pt x="11" y="70"/>
                    </a:lnTo>
                    <a:lnTo>
                      <a:pt x="11" y="67"/>
                    </a:lnTo>
                    <a:lnTo>
                      <a:pt x="11" y="63"/>
                    </a:lnTo>
                    <a:lnTo>
                      <a:pt x="11" y="56"/>
                    </a:lnTo>
                    <a:lnTo>
                      <a:pt x="11" y="29"/>
                    </a:lnTo>
                    <a:lnTo>
                      <a:pt x="11" y="18"/>
                    </a:lnTo>
                    <a:lnTo>
                      <a:pt x="11" y="11"/>
                    </a:lnTo>
                    <a:lnTo>
                      <a:pt x="11" y="7"/>
                    </a:lnTo>
                    <a:lnTo>
                      <a:pt x="7" y="7"/>
                    </a:lnTo>
                    <a:lnTo>
                      <a:pt x="4" y="7"/>
                    </a:lnTo>
                    <a:lnTo>
                      <a:pt x="0" y="7"/>
                    </a:lnTo>
                    <a:lnTo>
                      <a:pt x="22" y="0"/>
                    </a:lnTo>
                    <a:lnTo>
                      <a:pt x="26" y="0"/>
                    </a:lnTo>
                    <a:lnTo>
                      <a:pt x="26" y="15"/>
                    </a:lnTo>
                    <a:close/>
                  </a:path>
                </a:pathLst>
              </a:custGeom>
              <a:solidFill>
                <a:srgbClr val="000000"/>
              </a:solidFill>
              <a:ln w="0">
                <a:solidFill>
                  <a:srgbClr val="000000"/>
                </a:solidFill>
                <a:round/>
                <a:headEnd/>
                <a:tailEnd/>
              </a:ln>
            </p:spPr>
            <p:txBody>
              <a:bodyPr/>
              <a:lstStyle/>
              <a:p>
                <a:endParaRPr lang="en-US"/>
              </a:p>
            </p:txBody>
          </p:sp>
          <p:sp>
            <p:nvSpPr>
              <p:cNvPr id="33192" name="Freeform 123"/>
              <p:cNvSpPr>
                <a:spLocks/>
              </p:cNvSpPr>
              <p:nvPr/>
            </p:nvSpPr>
            <p:spPr bwMode="auto">
              <a:xfrm>
                <a:off x="3616" y="1710"/>
                <a:ext cx="45" cy="97"/>
              </a:xfrm>
              <a:custGeom>
                <a:avLst/>
                <a:gdLst>
                  <a:gd name="T0" fmla="*/ 27 w 45"/>
                  <a:gd name="T1" fmla="*/ 0 h 97"/>
                  <a:gd name="T2" fmla="*/ 27 w 45"/>
                  <a:gd name="T3" fmla="*/ 23 h 97"/>
                  <a:gd name="T4" fmla="*/ 42 w 45"/>
                  <a:gd name="T5" fmla="*/ 23 h 97"/>
                  <a:gd name="T6" fmla="*/ 42 w 45"/>
                  <a:gd name="T7" fmla="*/ 30 h 97"/>
                  <a:gd name="T8" fmla="*/ 27 w 45"/>
                  <a:gd name="T9" fmla="*/ 30 h 97"/>
                  <a:gd name="T10" fmla="*/ 27 w 45"/>
                  <a:gd name="T11" fmla="*/ 75 h 97"/>
                  <a:gd name="T12" fmla="*/ 27 w 45"/>
                  <a:gd name="T13" fmla="*/ 82 h 97"/>
                  <a:gd name="T14" fmla="*/ 27 w 45"/>
                  <a:gd name="T15" fmla="*/ 86 h 97"/>
                  <a:gd name="T16" fmla="*/ 30 w 45"/>
                  <a:gd name="T17" fmla="*/ 86 h 97"/>
                  <a:gd name="T18" fmla="*/ 34 w 45"/>
                  <a:gd name="T19" fmla="*/ 90 h 97"/>
                  <a:gd name="T20" fmla="*/ 34 w 45"/>
                  <a:gd name="T21" fmla="*/ 86 h 97"/>
                  <a:gd name="T22" fmla="*/ 38 w 45"/>
                  <a:gd name="T23" fmla="*/ 86 h 97"/>
                  <a:gd name="T24" fmla="*/ 42 w 45"/>
                  <a:gd name="T25" fmla="*/ 86 h 97"/>
                  <a:gd name="T26" fmla="*/ 42 w 45"/>
                  <a:gd name="T27" fmla="*/ 82 h 97"/>
                  <a:gd name="T28" fmla="*/ 45 w 45"/>
                  <a:gd name="T29" fmla="*/ 82 h 97"/>
                  <a:gd name="T30" fmla="*/ 42 w 45"/>
                  <a:gd name="T31" fmla="*/ 90 h 97"/>
                  <a:gd name="T32" fmla="*/ 38 w 45"/>
                  <a:gd name="T33" fmla="*/ 93 h 97"/>
                  <a:gd name="T34" fmla="*/ 30 w 45"/>
                  <a:gd name="T35" fmla="*/ 97 h 97"/>
                  <a:gd name="T36" fmla="*/ 27 w 45"/>
                  <a:gd name="T37" fmla="*/ 97 h 97"/>
                  <a:gd name="T38" fmla="*/ 23 w 45"/>
                  <a:gd name="T39" fmla="*/ 97 h 97"/>
                  <a:gd name="T40" fmla="*/ 19 w 45"/>
                  <a:gd name="T41" fmla="*/ 97 h 97"/>
                  <a:gd name="T42" fmla="*/ 15 w 45"/>
                  <a:gd name="T43" fmla="*/ 93 h 97"/>
                  <a:gd name="T44" fmla="*/ 12 w 45"/>
                  <a:gd name="T45" fmla="*/ 90 h 97"/>
                  <a:gd name="T46" fmla="*/ 12 w 45"/>
                  <a:gd name="T47" fmla="*/ 86 h 97"/>
                  <a:gd name="T48" fmla="*/ 12 w 45"/>
                  <a:gd name="T49" fmla="*/ 79 h 97"/>
                  <a:gd name="T50" fmla="*/ 12 w 45"/>
                  <a:gd name="T51" fmla="*/ 30 h 97"/>
                  <a:gd name="T52" fmla="*/ 0 w 45"/>
                  <a:gd name="T53" fmla="*/ 30 h 97"/>
                  <a:gd name="T54" fmla="*/ 0 w 45"/>
                  <a:gd name="T55" fmla="*/ 26 h 97"/>
                  <a:gd name="T56" fmla="*/ 4 w 45"/>
                  <a:gd name="T57" fmla="*/ 23 h 97"/>
                  <a:gd name="T58" fmla="*/ 8 w 45"/>
                  <a:gd name="T59" fmla="*/ 19 h 97"/>
                  <a:gd name="T60" fmla="*/ 15 w 45"/>
                  <a:gd name="T61" fmla="*/ 15 h 97"/>
                  <a:gd name="T62" fmla="*/ 19 w 45"/>
                  <a:gd name="T63" fmla="*/ 11 h 97"/>
                  <a:gd name="T64" fmla="*/ 19 w 45"/>
                  <a:gd name="T65" fmla="*/ 8 h 97"/>
                  <a:gd name="T66" fmla="*/ 23 w 45"/>
                  <a:gd name="T67" fmla="*/ 0 h 97"/>
                  <a:gd name="T68" fmla="*/ 27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27" y="0"/>
                    </a:moveTo>
                    <a:lnTo>
                      <a:pt x="27" y="23"/>
                    </a:lnTo>
                    <a:lnTo>
                      <a:pt x="42" y="23"/>
                    </a:lnTo>
                    <a:lnTo>
                      <a:pt x="42" y="30"/>
                    </a:lnTo>
                    <a:lnTo>
                      <a:pt x="27" y="30"/>
                    </a:lnTo>
                    <a:lnTo>
                      <a:pt x="27" y="75"/>
                    </a:lnTo>
                    <a:lnTo>
                      <a:pt x="27" y="82"/>
                    </a:lnTo>
                    <a:lnTo>
                      <a:pt x="27" y="86"/>
                    </a:lnTo>
                    <a:lnTo>
                      <a:pt x="30" y="86"/>
                    </a:lnTo>
                    <a:lnTo>
                      <a:pt x="34" y="90"/>
                    </a:lnTo>
                    <a:lnTo>
                      <a:pt x="34" y="86"/>
                    </a:lnTo>
                    <a:lnTo>
                      <a:pt x="38" y="86"/>
                    </a:lnTo>
                    <a:lnTo>
                      <a:pt x="42" y="86"/>
                    </a:lnTo>
                    <a:lnTo>
                      <a:pt x="42" y="82"/>
                    </a:lnTo>
                    <a:lnTo>
                      <a:pt x="45" y="82"/>
                    </a:lnTo>
                    <a:lnTo>
                      <a:pt x="42" y="90"/>
                    </a:lnTo>
                    <a:lnTo>
                      <a:pt x="38" y="93"/>
                    </a:lnTo>
                    <a:lnTo>
                      <a:pt x="30" y="97"/>
                    </a:lnTo>
                    <a:lnTo>
                      <a:pt x="27" y="97"/>
                    </a:lnTo>
                    <a:lnTo>
                      <a:pt x="23" y="97"/>
                    </a:lnTo>
                    <a:lnTo>
                      <a:pt x="19" y="97"/>
                    </a:lnTo>
                    <a:lnTo>
                      <a:pt x="15" y="93"/>
                    </a:lnTo>
                    <a:lnTo>
                      <a:pt x="12" y="90"/>
                    </a:lnTo>
                    <a:lnTo>
                      <a:pt x="12" y="86"/>
                    </a:lnTo>
                    <a:lnTo>
                      <a:pt x="12" y="79"/>
                    </a:lnTo>
                    <a:lnTo>
                      <a:pt x="12" y="30"/>
                    </a:lnTo>
                    <a:lnTo>
                      <a:pt x="0" y="30"/>
                    </a:lnTo>
                    <a:lnTo>
                      <a:pt x="0" y="26"/>
                    </a:lnTo>
                    <a:lnTo>
                      <a:pt x="4" y="23"/>
                    </a:lnTo>
                    <a:lnTo>
                      <a:pt x="8" y="19"/>
                    </a:lnTo>
                    <a:lnTo>
                      <a:pt x="15" y="15"/>
                    </a:lnTo>
                    <a:lnTo>
                      <a:pt x="19" y="11"/>
                    </a:lnTo>
                    <a:lnTo>
                      <a:pt x="19" y="8"/>
                    </a:lnTo>
                    <a:lnTo>
                      <a:pt x="23" y="0"/>
                    </a:lnTo>
                    <a:lnTo>
                      <a:pt x="27" y="0"/>
                    </a:lnTo>
                    <a:close/>
                  </a:path>
                </a:pathLst>
              </a:custGeom>
              <a:solidFill>
                <a:srgbClr val="000000"/>
              </a:solidFill>
              <a:ln w="0">
                <a:solidFill>
                  <a:srgbClr val="000000"/>
                </a:solidFill>
                <a:round/>
                <a:headEnd/>
                <a:tailEnd/>
              </a:ln>
            </p:spPr>
            <p:txBody>
              <a:bodyPr/>
              <a:lstStyle/>
              <a:p>
                <a:endParaRPr lang="en-US"/>
              </a:p>
            </p:txBody>
          </p:sp>
          <p:sp>
            <p:nvSpPr>
              <p:cNvPr id="33193" name="Freeform 124"/>
              <p:cNvSpPr>
                <a:spLocks/>
              </p:cNvSpPr>
              <p:nvPr/>
            </p:nvSpPr>
            <p:spPr bwMode="auto">
              <a:xfrm>
                <a:off x="3665" y="1692"/>
                <a:ext cx="78" cy="115"/>
              </a:xfrm>
              <a:custGeom>
                <a:avLst/>
                <a:gdLst>
                  <a:gd name="T0" fmla="*/ 22 w 78"/>
                  <a:gd name="T1" fmla="*/ 56 h 115"/>
                  <a:gd name="T2" fmla="*/ 37 w 78"/>
                  <a:gd name="T3" fmla="*/ 41 h 115"/>
                  <a:gd name="T4" fmla="*/ 49 w 78"/>
                  <a:gd name="T5" fmla="*/ 41 h 115"/>
                  <a:gd name="T6" fmla="*/ 60 w 78"/>
                  <a:gd name="T7" fmla="*/ 44 h 115"/>
                  <a:gd name="T8" fmla="*/ 63 w 78"/>
                  <a:gd name="T9" fmla="*/ 52 h 115"/>
                  <a:gd name="T10" fmla="*/ 67 w 78"/>
                  <a:gd name="T11" fmla="*/ 70 h 115"/>
                  <a:gd name="T12" fmla="*/ 67 w 78"/>
                  <a:gd name="T13" fmla="*/ 104 h 115"/>
                  <a:gd name="T14" fmla="*/ 67 w 78"/>
                  <a:gd name="T15" fmla="*/ 111 h 115"/>
                  <a:gd name="T16" fmla="*/ 71 w 78"/>
                  <a:gd name="T17" fmla="*/ 111 h 115"/>
                  <a:gd name="T18" fmla="*/ 78 w 78"/>
                  <a:gd name="T19" fmla="*/ 115 h 115"/>
                  <a:gd name="T20" fmla="*/ 41 w 78"/>
                  <a:gd name="T21" fmla="*/ 111 h 115"/>
                  <a:gd name="T22" fmla="*/ 49 w 78"/>
                  <a:gd name="T23" fmla="*/ 111 h 115"/>
                  <a:gd name="T24" fmla="*/ 52 w 78"/>
                  <a:gd name="T25" fmla="*/ 108 h 115"/>
                  <a:gd name="T26" fmla="*/ 52 w 78"/>
                  <a:gd name="T27" fmla="*/ 104 h 115"/>
                  <a:gd name="T28" fmla="*/ 52 w 78"/>
                  <a:gd name="T29" fmla="*/ 74 h 115"/>
                  <a:gd name="T30" fmla="*/ 52 w 78"/>
                  <a:gd name="T31" fmla="*/ 56 h 115"/>
                  <a:gd name="T32" fmla="*/ 49 w 78"/>
                  <a:gd name="T33" fmla="*/ 52 h 115"/>
                  <a:gd name="T34" fmla="*/ 41 w 78"/>
                  <a:gd name="T35" fmla="*/ 48 h 115"/>
                  <a:gd name="T36" fmla="*/ 34 w 78"/>
                  <a:gd name="T37" fmla="*/ 52 h 115"/>
                  <a:gd name="T38" fmla="*/ 22 w 78"/>
                  <a:gd name="T39" fmla="*/ 59 h 115"/>
                  <a:gd name="T40" fmla="*/ 22 w 78"/>
                  <a:gd name="T41" fmla="*/ 104 h 115"/>
                  <a:gd name="T42" fmla="*/ 22 w 78"/>
                  <a:gd name="T43" fmla="*/ 111 h 115"/>
                  <a:gd name="T44" fmla="*/ 30 w 78"/>
                  <a:gd name="T45" fmla="*/ 111 h 115"/>
                  <a:gd name="T46" fmla="*/ 34 w 78"/>
                  <a:gd name="T47" fmla="*/ 115 h 115"/>
                  <a:gd name="T48" fmla="*/ 0 w 78"/>
                  <a:gd name="T49" fmla="*/ 111 h 115"/>
                  <a:gd name="T50" fmla="*/ 4 w 78"/>
                  <a:gd name="T51" fmla="*/ 111 h 115"/>
                  <a:gd name="T52" fmla="*/ 7 w 78"/>
                  <a:gd name="T53" fmla="*/ 108 h 115"/>
                  <a:gd name="T54" fmla="*/ 7 w 78"/>
                  <a:gd name="T55" fmla="*/ 97 h 115"/>
                  <a:gd name="T56" fmla="*/ 7 w 78"/>
                  <a:gd name="T57" fmla="*/ 22 h 115"/>
                  <a:gd name="T58" fmla="*/ 7 w 78"/>
                  <a:gd name="T59" fmla="*/ 11 h 115"/>
                  <a:gd name="T60" fmla="*/ 4 w 78"/>
                  <a:gd name="T61" fmla="*/ 11 h 115"/>
                  <a:gd name="T62" fmla="*/ 4 w 78"/>
                  <a:gd name="T63" fmla="*/ 11 h 115"/>
                  <a:gd name="T64" fmla="*/ 0 w 78"/>
                  <a:gd name="T65" fmla="*/ 11 h 115"/>
                  <a:gd name="T66" fmla="*/ 22 w 78"/>
                  <a:gd name="T67" fmla="*/ 0 h 1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5"/>
                  <a:gd name="T104" fmla="*/ 78 w 78"/>
                  <a:gd name="T105" fmla="*/ 115 h 1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5">
                    <a:moveTo>
                      <a:pt x="22" y="0"/>
                    </a:moveTo>
                    <a:lnTo>
                      <a:pt x="22" y="56"/>
                    </a:lnTo>
                    <a:lnTo>
                      <a:pt x="30" y="48"/>
                    </a:lnTo>
                    <a:lnTo>
                      <a:pt x="37" y="41"/>
                    </a:lnTo>
                    <a:lnTo>
                      <a:pt x="41" y="41"/>
                    </a:lnTo>
                    <a:lnTo>
                      <a:pt x="49" y="41"/>
                    </a:lnTo>
                    <a:lnTo>
                      <a:pt x="52" y="41"/>
                    </a:lnTo>
                    <a:lnTo>
                      <a:pt x="60" y="44"/>
                    </a:lnTo>
                    <a:lnTo>
                      <a:pt x="63" y="48"/>
                    </a:lnTo>
                    <a:lnTo>
                      <a:pt x="63" y="52"/>
                    </a:lnTo>
                    <a:lnTo>
                      <a:pt x="67" y="59"/>
                    </a:lnTo>
                    <a:lnTo>
                      <a:pt x="67" y="70"/>
                    </a:lnTo>
                    <a:lnTo>
                      <a:pt x="67" y="97"/>
                    </a:lnTo>
                    <a:lnTo>
                      <a:pt x="67" y="104"/>
                    </a:lnTo>
                    <a:lnTo>
                      <a:pt x="67" y="108"/>
                    </a:lnTo>
                    <a:lnTo>
                      <a:pt x="67" y="111"/>
                    </a:lnTo>
                    <a:lnTo>
                      <a:pt x="71" y="111"/>
                    </a:lnTo>
                    <a:lnTo>
                      <a:pt x="78" y="111"/>
                    </a:lnTo>
                    <a:lnTo>
                      <a:pt x="78" y="115"/>
                    </a:lnTo>
                    <a:lnTo>
                      <a:pt x="41" y="115"/>
                    </a:lnTo>
                    <a:lnTo>
                      <a:pt x="41" y="111"/>
                    </a:lnTo>
                    <a:lnTo>
                      <a:pt x="45" y="111"/>
                    </a:lnTo>
                    <a:lnTo>
                      <a:pt x="49" y="111"/>
                    </a:lnTo>
                    <a:lnTo>
                      <a:pt x="52" y="108"/>
                    </a:lnTo>
                    <a:lnTo>
                      <a:pt x="52" y="104"/>
                    </a:lnTo>
                    <a:lnTo>
                      <a:pt x="52" y="97"/>
                    </a:lnTo>
                    <a:lnTo>
                      <a:pt x="52" y="74"/>
                    </a:lnTo>
                    <a:lnTo>
                      <a:pt x="52" y="63"/>
                    </a:lnTo>
                    <a:lnTo>
                      <a:pt x="52" y="56"/>
                    </a:lnTo>
                    <a:lnTo>
                      <a:pt x="49" y="56"/>
                    </a:lnTo>
                    <a:lnTo>
                      <a:pt x="49" y="52"/>
                    </a:lnTo>
                    <a:lnTo>
                      <a:pt x="45" y="52"/>
                    </a:lnTo>
                    <a:lnTo>
                      <a:pt x="41" y="48"/>
                    </a:lnTo>
                    <a:lnTo>
                      <a:pt x="37" y="52"/>
                    </a:lnTo>
                    <a:lnTo>
                      <a:pt x="34" y="52"/>
                    </a:lnTo>
                    <a:lnTo>
                      <a:pt x="26" y="56"/>
                    </a:lnTo>
                    <a:lnTo>
                      <a:pt x="22" y="59"/>
                    </a:lnTo>
                    <a:lnTo>
                      <a:pt x="22" y="97"/>
                    </a:lnTo>
                    <a:lnTo>
                      <a:pt x="22" y="104"/>
                    </a:lnTo>
                    <a:lnTo>
                      <a:pt x="22" y="108"/>
                    </a:lnTo>
                    <a:lnTo>
                      <a:pt x="22" y="111"/>
                    </a:lnTo>
                    <a:lnTo>
                      <a:pt x="26" y="111"/>
                    </a:lnTo>
                    <a:lnTo>
                      <a:pt x="30" y="111"/>
                    </a:lnTo>
                    <a:lnTo>
                      <a:pt x="34" y="111"/>
                    </a:lnTo>
                    <a:lnTo>
                      <a:pt x="34" y="115"/>
                    </a:lnTo>
                    <a:lnTo>
                      <a:pt x="0" y="115"/>
                    </a:lnTo>
                    <a:lnTo>
                      <a:pt x="0" y="111"/>
                    </a:lnTo>
                    <a:lnTo>
                      <a:pt x="4" y="111"/>
                    </a:lnTo>
                    <a:lnTo>
                      <a:pt x="7" y="111"/>
                    </a:lnTo>
                    <a:lnTo>
                      <a:pt x="7" y="108"/>
                    </a:lnTo>
                    <a:lnTo>
                      <a:pt x="7" y="104"/>
                    </a:lnTo>
                    <a:lnTo>
                      <a:pt x="7" y="97"/>
                    </a:lnTo>
                    <a:lnTo>
                      <a:pt x="7" y="29"/>
                    </a:lnTo>
                    <a:lnTo>
                      <a:pt x="7" y="22"/>
                    </a:lnTo>
                    <a:lnTo>
                      <a:pt x="7" y="14"/>
                    </a:lnTo>
                    <a:lnTo>
                      <a:pt x="7" y="11"/>
                    </a:lnTo>
                    <a:lnTo>
                      <a:pt x="4" y="11"/>
                    </a:lnTo>
                    <a:lnTo>
                      <a:pt x="0" y="11"/>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3194" name="Freeform 125"/>
              <p:cNvSpPr>
                <a:spLocks noEditPoints="1"/>
              </p:cNvSpPr>
              <p:nvPr/>
            </p:nvSpPr>
            <p:spPr bwMode="auto">
              <a:xfrm>
                <a:off x="3747" y="1733"/>
                <a:ext cx="64" cy="74"/>
              </a:xfrm>
              <a:custGeom>
                <a:avLst/>
                <a:gdLst>
                  <a:gd name="T0" fmla="*/ 15 w 64"/>
                  <a:gd name="T1" fmla="*/ 26 h 74"/>
                  <a:gd name="T2" fmla="*/ 15 w 64"/>
                  <a:gd name="T3" fmla="*/ 41 h 74"/>
                  <a:gd name="T4" fmla="*/ 23 w 64"/>
                  <a:gd name="T5" fmla="*/ 52 h 74"/>
                  <a:gd name="T6" fmla="*/ 30 w 64"/>
                  <a:gd name="T7" fmla="*/ 59 h 74"/>
                  <a:gd name="T8" fmla="*/ 41 w 64"/>
                  <a:gd name="T9" fmla="*/ 63 h 74"/>
                  <a:gd name="T10" fmla="*/ 45 w 64"/>
                  <a:gd name="T11" fmla="*/ 59 h 74"/>
                  <a:gd name="T12" fmla="*/ 52 w 64"/>
                  <a:gd name="T13" fmla="*/ 59 h 74"/>
                  <a:gd name="T14" fmla="*/ 56 w 64"/>
                  <a:gd name="T15" fmla="*/ 52 h 74"/>
                  <a:gd name="T16" fmla="*/ 60 w 64"/>
                  <a:gd name="T17" fmla="*/ 44 h 74"/>
                  <a:gd name="T18" fmla="*/ 64 w 64"/>
                  <a:gd name="T19" fmla="*/ 44 h 74"/>
                  <a:gd name="T20" fmla="*/ 60 w 64"/>
                  <a:gd name="T21" fmla="*/ 56 h 74"/>
                  <a:gd name="T22" fmla="*/ 52 w 64"/>
                  <a:gd name="T23" fmla="*/ 67 h 74"/>
                  <a:gd name="T24" fmla="*/ 45 w 64"/>
                  <a:gd name="T25" fmla="*/ 74 h 74"/>
                  <a:gd name="T26" fmla="*/ 34 w 64"/>
                  <a:gd name="T27" fmla="*/ 74 h 74"/>
                  <a:gd name="T28" fmla="*/ 23 w 64"/>
                  <a:gd name="T29" fmla="*/ 74 h 74"/>
                  <a:gd name="T30" fmla="*/ 11 w 64"/>
                  <a:gd name="T31" fmla="*/ 67 h 74"/>
                  <a:gd name="T32" fmla="*/ 4 w 64"/>
                  <a:gd name="T33" fmla="*/ 59 h 74"/>
                  <a:gd name="T34" fmla="*/ 4 w 64"/>
                  <a:gd name="T35" fmla="*/ 48 h 74"/>
                  <a:gd name="T36" fmla="*/ 0 w 64"/>
                  <a:gd name="T37" fmla="*/ 37 h 74"/>
                  <a:gd name="T38" fmla="*/ 4 w 64"/>
                  <a:gd name="T39" fmla="*/ 26 h 74"/>
                  <a:gd name="T40" fmla="*/ 4 w 64"/>
                  <a:gd name="T41" fmla="*/ 18 h 74"/>
                  <a:gd name="T42" fmla="*/ 11 w 64"/>
                  <a:gd name="T43" fmla="*/ 11 h 74"/>
                  <a:gd name="T44" fmla="*/ 19 w 64"/>
                  <a:gd name="T45" fmla="*/ 3 h 74"/>
                  <a:gd name="T46" fmla="*/ 26 w 64"/>
                  <a:gd name="T47" fmla="*/ 0 h 74"/>
                  <a:gd name="T48" fmla="*/ 34 w 64"/>
                  <a:gd name="T49" fmla="*/ 0 h 74"/>
                  <a:gd name="T50" fmla="*/ 45 w 64"/>
                  <a:gd name="T51" fmla="*/ 0 h 74"/>
                  <a:gd name="T52" fmla="*/ 56 w 64"/>
                  <a:gd name="T53" fmla="*/ 7 h 74"/>
                  <a:gd name="T54" fmla="*/ 60 w 64"/>
                  <a:gd name="T55" fmla="*/ 15 h 74"/>
                  <a:gd name="T56" fmla="*/ 64 w 64"/>
                  <a:gd name="T57" fmla="*/ 26 h 74"/>
                  <a:gd name="T58" fmla="*/ 15 w 64"/>
                  <a:gd name="T59" fmla="*/ 26 h 74"/>
                  <a:gd name="T60" fmla="*/ 15 w 64"/>
                  <a:gd name="T61" fmla="*/ 22 h 74"/>
                  <a:gd name="T62" fmla="*/ 45 w 64"/>
                  <a:gd name="T63" fmla="*/ 22 h 74"/>
                  <a:gd name="T64" fmla="*/ 45 w 64"/>
                  <a:gd name="T65" fmla="*/ 18 h 74"/>
                  <a:gd name="T66" fmla="*/ 45 w 64"/>
                  <a:gd name="T67" fmla="*/ 15 h 74"/>
                  <a:gd name="T68" fmla="*/ 41 w 64"/>
                  <a:gd name="T69" fmla="*/ 11 h 74"/>
                  <a:gd name="T70" fmla="*/ 37 w 64"/>
                  <a:gd name="T71" fmla="*/ 7 h 74"/>
                  <a:gd name="T72" fmla="*/ 34 w 64"/>
                  <a:gd name="T73" fmla="*/ 3 h 74"/>
                  <a:gd name="T74" fmla="*/ 30 w 64"/>
                  <a:gd name="T75" fmla="*/ 3 h 74"/>
                  <a:gd name="T76" fmla="*/ 26 w 64"/>
                  <a:gd name="T77" fmla="*/ 3 h 74"/>
                  <a:gd name="T78" fmla="*/ 19 w 64"/>
                  <a:gd name="T79" fmla="*/ 7 h 74"/>
                  <a:gd name="T80" fmla="*/ 15 w 64"/>
                  <a:gd name="T81" fmla="*/ 15 h 74"/>
                  <a:gd name="T82" fmla="*/ 15 w 64"/>
                  <a:gd name="T83" fmla="*/ 22 h 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74"/>
                  <a:gd name="T128" fmla="*/ 64 w 64"/>
                  <a:gd name="T129" fmla="*/ 74 h 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74">
                    <a:moveTo>
                      <a:pt x="15" y="26"/>
                    </a:moveTo>
                    <a:lnTo>
                      <a:pt x="15" y="41"/>
                    </a:lnTo>
                    <a:lnTo>
                      <a:pt x="23" y="52"/>
                    </a:lnTo>
                    <a:lnTo>
                      <a:pt x="30" y="59"/>
                    </a:lnTo>
                    <a:lnTo>
                      <a:pt x="41" y="63"/>
                    </a:lnTo>
                    <a:lnTo>
                      <a:pt x="45" y="59"/>
                    </a:lnTo>
                    <a:lnTo>
                      <a:pt x="52" y="59"/>
                    </a:lnTo>
                    <a:lnTo>
                      <a:pt x="56" y="52"/>
                    </a:lnTo>
                    <a:lnTo>
                      <a:pt x="60" y="44"/>
                    </a:lnTo>
                    <a:lnTo>
                      <a:pt x="64" y="44"/>
                    </a:lnTo>
                    <a:lnTo>
                      <a:pt x="60" y="56"/>
                    </a:lnTo>
                    <a:lnTo>
                      <a:pt x="52" y="67"/>
                    </a:lnTo>
                    <a:lnTo>
                      <a:pt x="45" y="74"/>
                    </a:lnTo>
                    <a:lnTo>
                      <a:pt x="34" y="74"/>
                    </a:lnTo>
                    <a:lnTo>
                      <a:pt x="23" y="74"/>
                    </a:lnTo>
                    <a:lnTo>
                      <a:pt x="11" y="67"/>
                    </a:lnTo>
                    <a:lnTo>
                      <a:pt x="4" y="59"/>
                    </a:lnTo>
                    <a:lnTo>
                      <a:pt x="4" y="48"/>
                    </a:lnTo>
                    <a:lnTo>
                      <a:pt x="0" y="37"/>
                    </a:lnTo>
                    <a:lnTo>
                      <a:pt x="4" y="26"/>
                    </a:lnTo>
                    <a:lnTo>
                      <a:pt x="4" y="18"/>
                    </a:lnTo>
                    <a:lnTo>
                      <a:pt x="11" y="11"/>
                    </a:lnTo>
                    <a:lnTo>
                      <a:pt x="19" y="3"/>
                    </a:lnTo>
                    <a:lnTo>
                      <a:pt x="26" y="0"/>
                    </a:lnTo>
                    <a:lnTo>
                      <a:pt x="34" y="0"/>
                    </a:lnTo>
                    <a:lnTo>
                      <a:pt x="45" y="0"/>
                    </a:lnTo>
                    <a:lnTo>
                      <a:pt x="56" y="7"/>
                    </a:lnTo>
                    <a:lnTo>
                      <a:pt x="60" y="15"/>
                    </a:lnTo>
                    <a:lnTo>
                      <a:pt x="64" y="26"/>
                    </a:lnTo>
                    <a:lnTo>
                      <a:pt x="15" y="26"/>
                    </a:lnTo>
                    <a:close/>
                    <a:moveTo>
                      <a:pt x="15" y="22"/>
                    </a:moveTo>
                    <a:lnTo>
                      <a:pt x="45" y="22"/>
                    </a:lnTo>
                    <a:lnTo>
                      <a:pt x="45" y="18"/>
                    </a:lnTo>
                    <a:lnTo>
                      <a:pt x="45" y="15"/>
                    </a:lnTo>
                    <a:lnTo>
                      <a:pt x="41" y="11"/>
                    </a:lnTo>
                    <a:lnTo>
                      <a:pt x="37" y="7"/>
                    </a:lnTo>
                    <a:lnTo>
                      <a:pt x="34" y="3"/>
                    </a:lnTo>
                    <a:lnTo>
                      <a:pt x="30" y="3"/>
                    </a:lnTo>
                    <a:lnTo>
                      <a:pt x="26" y="3"/>
                    </a:lnTo>
                    <a:lnTo>
                      <a:pt x="19" y="7"/>
                    </a:lnTo>
                    <a:lnTo>
                      <a:pt x="15" y="15"/>
                    </a:lnTo>
                    <a:lnTo>
                      <a:pt x="15" y="22"/>
                    </a:lnTo>
                    <a:close/>
                  </a:path>
                </a:pathLst>
              </a:custGeom>
              <a:solidFill>
                <a:srgbClr val="000000"/>
              </a:solidFill>
              <a:ln w="0">
                <a:solidFill>
                  <a:srgbClr val="000000"/>
                </a:solidFill>
                <a:round/>
                <a:headEnd/>
                <a:tailEnd/>
              </a:ln>
            </p:spPr>
            <p:txBody>
              <a:bodyPr/>
              <a:lstStyle/>
              <a:p>
                <a:endParaRPr lang="en-US"/>
              </a:p>
            </p:txBody>
          </p:sp>
          <p:sp>
            <p:nvSpPr>
              <p:cNvPr id="33195" name="Freeform 126"/>
              <p:cNvSpPr>
                <a:spLocks/>
              </p:cNvSpPr>
              <p:nvPr/>
            </p:nvSpPr>
            <p:spPr bwMode="auto">
              <a:xfrm>
                <a:off x="3863" y="1733"/>
                <a:ext cx="119" cy="74"/>
              </a:xfrm>
              <a:custGeom>
                <a:avLst/>
                <a:gdLst>
                  <a:gd name="T0" fmla="*/ 30 w 119"/>
                  <a:gd name="T1" fmla="*/ 7 h 74"/>
                  <a:gd name="T2" fmla="*/ 33 w 119"/>
                  <a:gd name="T3" fmla="*/ 3 h 74"/>
                  <a:gd name="T4" fmla="*/ 45 w 119"/>
                  <a:gd name="T5" fmla="*/ 0 h 74"/>
                  <a:gd name="T6" fmla="*/ 52 w 119"/>
                  <a:gd name="T7" fmla="*/ 0 h 74"/>
                  <a:gd name="T8" fmla="*/ 63 w 119"/>
                  <a:gd name="T9" fmla="*/ 7 h 74"/>
                  <a:gd name="T10" fmla="*/ 75 w 119"/>
                  <a:gd name="T11" fmla="*/ 7 h 74"/>
                  <a:gd name="T12" fmla="*/ 86 w 119"/>
                  <a:gd name="T13" fmla="*/ 0 h 74"/>
                  <a:gd name="T14" fmla="*/ 97 w 119"/>
                  <a:gd name="T15" fmla="*/ 0 h 74"/>
                  <a:gd name="T16" fmla="*/ 104 w 119"/>
                  <a:gd name="T17" fmla="*/ 7 h 74"/>
                  <a:gd name="T18" fmla="*/ 112 w 119"/>
                  <a:gd name="T19" fmla="*/ 18 h 74"/>
                  <a:gd name="T20" fmla="*/ 112 w 119"/>
                  <a:gd name="T21" fmla="*/ 56 h 74"/>
                  <a:gd name="T22" fmla="*/ 112 w 119"/>
                  <a:gd name="T23" fmla="*/ 67 h 74"/>
                  <a:gd name="T24" fmla="*/ 116 w 119"/>
                  <a:gd name="T25" fmla="*/ 70 h 74"/>
                  <a:gd name="T26" fmla="*/ 119 w 119"/>
                  <a:gd name="T27" fmla="*/ 70 h 74"/>
                  <a:gd name="T28" fmla="*/ 86 w 119"/>
                  <a:gd name="T29" fmla="*/ 74 h 74"/>
                  <a:gd name="T30" fmla="*/ 89 w 119"/>
                  <a:gd name="T31" fmla="*/ 70 h 74"/>
                  <a:gd name="T32" fmla="*/ 93 w 119"/>
                  <a:gd name="T33" fmla="*/ 70 h 74"/>
                  <a:gd name="T34" fmla="*/ 97 w 119"/>
                  <a:gd name="T35" fmla="*/ 67 h 74"/>
                  <a:gd name="T36" fmla="*/ 97 w 119"/>
                  <a:gd name="T37" fmla="*/ 56 h 74"/>
                  <a:gd name="T38" fmla="*/ 97 w 119"/>
                  <a:gd name="T39" fmla="*/ 18 h 74"/>
                  <a:gd name="T40" fmla="*/ 89 w 119"/>
                  <a:gd name="T41" fmla="*/ 11 h 74"/>
                  <a:gd name="T42" fmla="*/ 82 w 119"/>
                  <a:gd name="T43" fmla="*/ 11 h 74"/>
                  <a:gd name="T44" fmla="*/ 71 w 119"/>
                  <a:gd name="T45" fmla="*/ 15 h 74"/>
                  <a:gd name="T46" fmla="*/ 67 w 119"/>
                  <a:gd name="T47" fmla="*/ 18 h 74"/>
                  <a:gd name="T48" fmla="*/ 67 w 119"/>
                  <a:gd name="T49" fmla="*/ 56 h 74"/>
                  <a:gd name="T50" fmla="*/ 67 w 119"/>
                  <a:gd name="T51" fmla="*/ 67 h 74"/>
                  <a:gd name="T52" fmla="*/ 71 w 119"/>
                  <a:gd name="T53" fmla="*/ 70 h 74"/>
                  <a:gd name="T54" fmla="*/ 78 w 119"/>
                  <a:gd name="T55" fmla="*/ 70 h 74"/>
                  <a:gd name="T56" fmla="*/ 41 w 119"/>
                  <a:gd name="T57" fmla="*/ 74 h 74"/>
                  <a:gd name="T58" fmla="*/ 48 w 119"/>
                  <a:gd name="T59" fmla="*/ 70 h 74"/>
                  <a:gd name="T60" fmla="*/ 52 w 119"/>
                  <a:gd name="T61" fmla="*/ 67 h 74"/>
                  <a:gd name="T62" fmla="*/ 52 w 119"/>
                  <a:gd name="T63" fmla="*/ 63 h 74"/>
                  <a:gd name="T64" fmla="*/ 52 w 119"/>
                  <a:gd name="T65" fmla="*/ 26 h 74"/>
                  <a:gd name="T66" fmla="*/ 48 w 119"/>
                  <a:gd name="T67" fmla="*/ 15 h 74"/>
                  <a:gd name="T68" fmla="*/ 41 w 119"/>
                  <a:gd name="T69" fmla="*/ 7 h 74"/>
                  <a:gd name="T70" fmla="*/ 33 w 119"/>
                  <a:gd name="T71" fmla="*/ 11 h 74"/>
                  <a:gd name="T72" fmla="*/ 22 w 119"/>
                  <a:gd name="T73" fmla="*/ 18 h 74"/>
                  <a:gd name="T74" fmla="*/ 22 w 119"/>
                  <a:gd name="T75" fmla="*/ 63 h 74"/>
                  <a:gd name="T76" fmla="*/ 22 w 119"/>
                  <a:gd name="T77" fmla="*/ 70 h 74"/>
                  <a:gd name="T78" fmla="*/ 30 w 119"/>
                  <a:gd name="T79" fmla="*/ 70 h 74"/>
                  <a:gd name="T80" fmla="*/ 33 w 119"/>
                  <a:gd name="T81" fmla="*/ 74 h 74"/>
                  <a:gd name="T82" fmla="*/ 0 w 119"/>
                  <a:gd name="T83" fmla="*/ 70 h 74"/>
                  <a:gd name="T84" fmla="*/ 4 w 119"/>
                  <a:gd name="T85" fmla="*/ 70 h 74"/>
                  <a:gd name="T86" fmla="*/ 7 w 119"/>
                  <a:gd name="T87" fmla="*/ 67 h 74"/>
                  <a:gd name="T88" fmla="*/ 7 w 119"/>
                  <a:gd name="T89" fmla="*/ 56 h 74"/>
                  <a:gd name="T90" fmla="*/ 7 w 119"/>
                  <a:gd name="T91" fmla="*/ 18 h 74"/>
                  <a:gd name="T92" fmla="*/ 7 w 119"/>
                  <a:gd name="T93" fmla="*/ 11 h 74"/>
                  <a:gd name="T94" fmla="*/ 4 w 119"/>
                  <a:gd name="T95" fmla="*/ 7 h 74"/>
                  <a:gd name="T96" fmla="*/ 0 w 119"/>
                  <a:gd name="T97" fmla="*/ 7 h 74"/>
                  <a:gd name="T98" fmla="*/ 0 w 119"/>
                  <a:gd name="T99" fmla="*/ 7 h 74"/>
                  <a:gd name="T100" fmla="*/ 22 w 119"/>
                  <a:gd name="T101" fmla="*/ 0 h 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9"/>
                  <a:gd name="T154" fmla="*/ 0 h 74"/>
                  <a:gd name="T155" fmla="*/ 119 w 119"/>
                  <a:gd name="T156" fmla="*/ 74 h 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9" h="74">
                    <a:moveTo>
                      <a:pt x="22" y="15"/>
                    </a:moveTo>
                    <a:lnTo>
                      <a:pt x="30" y="7"/>
                    </a:lnTo>
                    <a:lnTo>
                      <a:pt x="30" y="3"/>
                    </a:lnTo>
                    <a:lnTo>
                      <a:pt x="33" y="3"/>
                    </a:lnTo>
                    <a:lnTo>
                      <a:pt x="41" y="0"/>
                    </a:lnTo>
                    <a:lnTo>
                      <a:pt x="45" y="0"/>
                    </a:lnTo>
                    <a:lnTo>
                      <a:pt x="48" y="0"/>
                    </a:lnTo>
                    <a:lnTo>
                      <a:pt x="52" y="0"/>
                    </a:lnTo>
                    <a:lnTo>
                      <a:pt x="60" y="3"/>
                    </a:lnTo>
                    <a:lnTo>
                      <a:pt x="63" y="7"/>
                    </a:lnTo>
                    <a:lnTo>
                      <a:pt x="67" y="15"/>
                    </a:lnTo>
                    <a:lnTo>
                      <a:pt x="75" y="7"/>
                    </a:lnTo>
                    <a:lnTo>
                      <a:pt x="78" y="3"/>
                    </a:lnTo>
                    <a:lnTo>
                      <a:pt x="86" y="0"/>
                    </a:lnTo>
                    <a:lnTo>
                      <a:pt x="93" y="0"/>
                    </a:lnTo>
                    <a:lnTo>
                      <a:pt x="97" y="0"/>
                    </a:lnTo>
                    <a:lnTo>
                      <a:pt x="101" y="3"/>
                    </a:lnTo>
                    <a:lnTo>
                      <a:pt x="104" y="7"/>
                    </a:lnTo>
                    <a:lnTo>
                      <a:pt x="108" y="11"/>
                    </a:lnTo>
                    <a:lnTo>
                      <a:pt x="112" y="18"/>
                    </a:lnTo>
                    <a:lnTo>
                      <a:pt x="112" y="26"/>
                    </a:lnTo>
                    <a:lnTo>
                      <a:pt x="112" y="56"/>
                    </a:lnTo>
                    <a:lnTo>
                      <a:pt x="112" y="63"/>
                    </a:lnTo>
                    <a:lnTo>
                      <a:pt x="112" y="67"/>
                    </a:lnTo>
                    <a:lnTo>
                      <a:pt x="112" y="70"/>
                    </a:lnTo>
                    <a:lnTo>
                      <a:pt x="116" y="70"/>
                    </a:lnTo>
                    <a:lnTo>
                      <a:pt x="119" y="70"/>
                    </a:lnTo>
                    <a:lnTo>
                      <a:pt x="119" y="74"/>
                    </a:lnTo>
                    <a:lnTo>
                      <a:pt x="86" y="74"/>
                    </a:lnTo>
                    <a:lnTo>
                      <a:pt x="86" y="70"/>
                    </a:lnTo>
                    <a:lnTo>
                      <a:pt x="89" y="70"/>
                    </a:lnTo>
                    <a:lnTo>
                      <a:pt x="93" y="70"/>
                    </a:lnTo>
                    <a:lnTo>
                      <a:pt x="97" y="67"/>
                    </a:lnTo>
                    <a:lnTo>
                      <a:pt x="97" y="63"/>
                    </a:lnTo>
                    <a:lnTo>
                      <a:pt x="97" y="56"/>
                    </a:lnTo>
                    <a:lnTo>
                      <a:pt x="97" y="26"/>
                    </a:lnTo>
                    <a:lnTo>
                      <a:pt x="97" y="18"/>
                    </a:lnTo>
                    <a:lnTo>
                      <a:pt x="93" y="15"/>
                    </a:lnTo>
                    <a:lnTo>
                      <a:pt x="89" y="11"/>
                    </a:lnTo>
                    <a:lnTo>
                      <a:pt x="86" y="7"/>
                    </a:lnTo>
                    <a:lnTo>
                      <a:pt x="82" y="11"/>
                    </a:lnTo>
                    <a:lnTo>
                      <a:pt x="78" y="11"/>
                    </a:lnTo>
                    <a:lnTo>
                      <a:pt x="71" y="15"/>
                    </a:lnTo>
                    <a:lnTo>
                      <a:pt x="67" y="18"/>
                    </a:lnTo>
                    <a:lnTo>
                      <a:pt x="67" y="22"/>
                    </a:lnTo>
                    <a:lnTo>
                      <a:pt x="67" y="56"/>
                    </a:lnTo>
                    <a:lnTo>
                      <a:pt x="67" y="63"/>
                    </a:lnTo>
                    <a:lnTo>
                      <a:pt x="67" y="67"/>
                    </a:lnTo>
                    <a:lnTo>
                      <a:pt x="67" y="70"/>
                    </a:lnTo>
                    <a:lnTo>
                      <a:pt x="71" y="70"/>
                    </a:lnTo>
                    <a:lnTo>
                      <a:pt x="78" y="70"/>
                    </a:lnTo>
                    <a:lnTo>
                      <a:pt x="78" y="74"/>
                    </a:lnTo>
                    <a:lnTo>
                      <a:pt x="41" y="74"/>
                    </a:lnTo>
                    <a:lnTo>
                      <a:pt x="41" y="70"/>
                    </a:lnTo>
                    <a:lnTo>
                      <a:pt x="48" y="70"/>
                    </a:lnTo>
                    <a:lnTo>
                      <a:pt x="52" y="67"/>
                    </a:lnTo>
                    <a:lnTo>
                      <a:pt x="52" y="63"/>
                    </a:lnTo>
                    <a:lnTo>
                      <a:pt x="52" y="56"/>
                    </a:lnTo>
                    <a:lnTo>
                      <a:pt x="52" y="26"/>
                    </a:lnTo>
                    <a:lnTo>
                      <a:pt x="52" y="18"/>
                    </a:lnTo>
                    <a:lnTo>
                      <a:pt x="48" y="15"/>
                    </a:lnTo>
                    <a:lnTo>
                      <a:pt x="45" y="11"/>
                    </a:lnTo>
                    <a:lnTo>
                      <a:pt x="41" y="7"/>
                    </a:lnTo>
                    <a:lnTo>
                      <a:pt x="37" y="11"/>
                    </a:lnTo>
                    <a:lnTo>
                      <a:pt x="33" y="11"/>
                    </a:lnTo>
                    <a:lnTo>
                      <a:pt x="26" y="15"/>
                    </a:lnTo>
                    <a:lnTo>
                      <a:pt x="22" y="18"/>
                    </a:lnTo>
                    <a:lnTo>
                      <a:pt x="22" y="56"/>
                    </a:lnTo>
                    <a:lnTo>
                      <a:pt x="22" y="63"/>
                    </a:lnTo>
                    <a:lnTo>
                      <a:pt x="22" y="67"/>
                    </a:lnTo>
                    <a:lnTo>
                      <a:pt x="22" y="70"/>
                    </a:lnTo>
                    <a:lnTo>
                      <a:pt x="26" y="70"/>
                    </a:lnTo>
                    <a:lnTo>
                      <a:pt x="30" y="70"/>
                    </a:lnTo>
                    <a:lnTo>
                      <a:pt x="33" y="70"/>
                    </a:lnTo>
                    <a:lnTo>
                      <a:pt x="33" y="74"/>
                    </a:lnTo>
                    <a:lnTo>
                      <a:pt x="0" y="74"/>
                    </a:lnTo>
                    <a:lnTo>
                      <a:pt x="0" y="70"/>
                    </a:lnTo>
                    <a:lnTo>
                      <a:pt x="4" y="70"/>
                    </a:lnTo>
                    <a:lnTo>
                      <a:pt x="7" y="70"/>
                    </a:lnTo>
                    <a:lnTo>
                      <a:pt x="7" y="67"/>
                    </a:lnTo>
                    <a:lnTo>
                      <a:pt x="7" y="63"/>
                    </a:lnTo>
                    <a:lnTo>
                      <a:pt x="7" y="56"/>
                    </a:lnTo>
                    <a:lnTo>
                      <a:pt x="7" y="29"/>
                    </a:lnTo>
                    <a:lnTo>
                      <a:pt x="7" y="18"/>
                    </a:lnTo>
                    <a:lnTo>
                      <a:pt x="7" y="11"/>
                    </a:lnTo>
                    <a:lnTo>
                      <a:pt x="7" y="7"/>
                    </a:lnTo>
                    <a:lnTo>
                      <a:pt x="4" y="7"/>
                    </a:lnTo>
                    <a:lnTo>
                      <a:pt x="0" y="7"/>
                    </a:lnTo>
                    <a:lnTo>
                      <a:pt x="19"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196" name="Freeform 127"/>
              <p:cNvSpPr>
                <a:spLocks noEditPoints="1"/>
              </p:cNvSpPr>
              <p:nvPr/>
            </p:nvSpPr>
            <p:spPr bwMode="auto">
              <a:xfrm>
                <a:off x="3993" y="1733"/>
                <a:ext cx="68" cy="74"/>
              </a:xfrm>
              <a:custGeom>
                <a:avLst/>
                <a:gdLst>
                  <a:gd name="T0" fmla="*/ 34 w 68"/>
                  <a:gd name="T1" fmla="*/ 67 h 74"/>
                  <a:gd name="T2" fmla="*/ 27 w 68"/>
                  <a:gd name="T3" fmla="*/ 74 h 74"/>
                  <a:gd name="T4" fmla="*/ 15 w 68"/>
                  <a:gd name="T5" fmla="*/ 74 h 74"/>
                  <a:gd name="T6" fmla="*/ 4 w 68"/>
                  <a:gd name="T7" fmla="*/ 70 h 74"/>
                  <a:gd name="T8" fmla="*/ 0 w 68"/>
                  <a:gd name="T9" fmla="*/ 56 h 74"/>
                  <a:gd name="T10" fmla="*/ 0 w 68"/>
                  <a:gd name="T11" fmla="*/ 48 h 74"/>
                  <a:gd name="T12" fmla="*/ 12 w 68"/>
                  <a:gd name="T13" fmla="*/ 37 h 74"/>
                  <a:gd name="T14" fmla="*/ 42 w 68"/>
                  <a:gd name="T15" fmla="*/ 26 h 74"/>
                  <a:gd name="T16" fmla="*/ 38 w 68"/>
                  <a:gd name="T17" fmla="*/ 15 h 74"/>
                  <a:gd name="T18" fmla="*/ 34 w 68"/>
                  <a:gd name="T19" fmla="*/ 3 h 74"/>
                  <a:gd name="T20" fmla="*/ 23 w 68"/>
                  <a:gd name="T21" fmla="*/ 3 h 74"/>
                  <a:gd name="T22" fmla="*/ 15 w 68"/>
                  <a:gd name="T23" fmla="*/ 11 h 74"/>
                  <a:gd name="T24" fmla="*/ 15 w 68"/>
                  <a:gd name="T25" fmla="*/ 18 h 74"/>
                  <a:gd name="T26" fmla="*/ 15 w 68"/>
                  <a:gd name="T27" fmla="*/ 22 h 74"/>
                  <a:gd name="T28" fmla="*/ 8 w 68"/>
                  <a:gd name="T29" fmla="*/ 26 h 74"/>
                  <a:gd name="T30" fmla="*/ 4 w 68"/>
                  <a:gd name="T31" fmla="*/ 22 h 74"/>
                  <a:gd name="T32" fmla="*/ 4 w 68"/>
                  <a:gd name="T33" fmla="*/ 18 h 74"/>
                  <a:gd name="T34" fmla="*/ 12 w 68"/>
                  <a:gd name="T35" fmla="*/ 3 h 74"/>
                  <a:gd name="T36" fmla="*/ 30 w 68"/>
                  <a:gd name="T37" fmla="*/ 0 h 74"/>
                  <a:gd name="T38" fmla="*/ 45 w 68"/>
                  <a:gd name="T39" fmla="*/ 3 h 74"/>
                  <a:gd name="T40" fmla="*/ 53 w 68"/>
                  <a:gd name="T41" fmla="*/ 11 h 74"/>
                  <a:gd name="T42" fmla="*/ 53 w 68"/>
                  <a:gd name="T43" fmla="*/ 22 h 74"/>
                  <a:gd name="T44" fmla="*/ 53 w 68"/>
                  <a:gd name="T45" fmla="*/ 56 h 74"/>
                  <a:gd name="T46" fmla="*/ 56 w 68"/>
                  <a:gd name="T47" fmla="*/ 63 h 74"/>
                  <a:gd name="T48" fmla="*/ 56 w 68"/>
                  <a:gd name="T49" fmla="*/ 63 h 74"/>
                  <a:gd name="T50" fmla="*/ 60 w 68"/>
                  <a:gd name="T51" fmla="*/ 63 h 74"/>
                  <a:gd name="T52" fmla="*/ 60 w 68"/>
                  <a:gd name="T53" fmla="*/ 63 h 74"/>
                  <a:gd name="T54" fmla="*/ 68 w 68"/>
                  <a:gd name="T55" fmla="*/ 63 h 74"/>
                  <a:gd name="T56" fmla="*/ 49 w 68"/>
                  <a:gd name="T57" fmla="*/ 74 h 74"/>
                  <a:gd name="T58" fmla="*/ 42 w 68"/>
                  <a:gd name="T59" fmla="*/ 70 h 74"/>
                  <a:gd name="T60" fmla="*/ 42 w 68"/>
                  <a:gd name="T61" fmla="*/ 63 h 74"/>
                  <a:gd name="T62" fmla="*/ 42 w 68"/>
                  <a:gd name="T63" fmla="*/ 29 h 74"/>
                  <a:gd name="T64" fmla="*/ 23 w 68"/>
                  <a:gd name="T65" fmla="*/ 37 h 74"/>
                  <a:gd name="T66" fmla="*/ 15 w 68"/>
                  <a:gd name="T67" fmla="*/ 44 h 74"/>
                  <a:gd name="T68" fmla="*/ 12 w 68"/>
                  <a:gd name="T69" fmla="*/ 52 h 74"/>
                  <a:gd name="T70" fmla="*/ 15 w 68"/>
                  <a:gd name="T71" fmla="*/ 63 h 74"/>
                  <a:gd name="T72" fmla="*/ 23 w 68"/>
                  <a:gd name="T73" fmla="*/ 67 h 74"/>
                  <a:gd name="T74" fmla="*/ 42 w 68"/>
                  <a:gd name="T75" fmla="*/ 56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74"/>
                  <a:gd name="T116" fmla="*/ 68 w 68"/>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74">
                    <a:moveTo>
                      <a:pt x="42" y="63"/>
                    </a:moveTo>
                    <a:lnTo>
                      <a:pt x="34" y="67"/>
                    </a:lnTo>
                    <a:lnTo>
                      <a:pt x="30" y="70"/>
                    </a:lnTo>
                    <a:lnTo>
                      <a:pt x="27" y="74"/>
                    </a:lnTo>
                    <a:lnTo>
                      <a:pt x="23" y="74"/>
                    </a:lnTo>
                    <a:lnTo>
                      <a:pt x="15" y="74"/>
                    </a:lnTo>
                    <a:lnTo>
                      <a:pt x="12" y="74"/>
                    </a:lnTo>
                    <a:lnTo>
                      <a:pt x="4" y="70"/>
                    </a:lnTo>
                    <a:lnTo>
                      <a:pt x="0" y="63"/>
                    </a:lnTo>
                    <a:lnTo>
                      <a:pt x="0" y="56"/>
                    </a:lnTo>
                    <a:lnTo>
                      <a:pt x="0" y="52"/>
                    </a:lnTo>
                    <a:lnTo>
                      <a:pt x="0" y="48"/>
                    </a:lnTo>
                    <a:lnTo>
                      <a:pt x="8" y="41"/>
                    </a:lnTo>
                    <a:lnTo>
                      <a:pt x="12" y="37"/>
                    </a:lnTo>
                    <a:lnTo>
                      <a:pt x="23" y="33"/>
                    </a:lnTo>
                    <a:lnTo>
                      <a:pt x="42" y="26"/>
                    </a:lnTo>
                    <a:lnTo>
                      <a:pt x="42" y="22"/>
                    </a:lnTo>
                    <a:lnTo>
                      <a:pt x="38" y="15"/>
                    </a:lnTo>
                    <a:lnTo>
                      <a:pt x="38" y="7"/>
                    </a:lnTo>
                    <a:lnTo>
                      <a:pt x="34" y="3"/>
                    </a:lnTo>
                    <a:lnTo>
                      <a:pt x="27" y="3"/>
                    </a:lnTo>
                    <a:lnTo>
                      <a:pt x="23" y="3"/>
                    </a:lnTo>
                    <a:lnTo>
                      <a:pt x="19" y="7"/>
                    </a:lnTo>
                    <a:lnTo>
                      <a:pt x="15" y="11"/>
                    </a:lnTo>
                    <a:lnTo>
                      <a:pt x="15" y="15"/>
                    </a:lnTo>
                    <a:lnTo>
                      <a:pt x="15" y="18"/>
                    </a:lnTo>
                    <a:lnTo>
                      <a:pt x="15" y="22"/>
                    </a:lnTo>
                    <a:lnTo>
                      <a:pt x="12" y="26"/>
                    </a:lnTo>
                    <a:lnTo>
                      <a:pt x="8" y="26"/>
                    </a:lnTo>
                    <a:lnTo>
                      <a:pt x="4" y="22"/>
                    </a:lnTo>
                    <a:lnTo>
                      <a:pt x="4" y="18"/>
                    </a:lnTo>
                    <a:lnTo>
                      <a:pt x="4" y="11"/>
                    </a:lnTo>
                    <a:lnTo>
                      <a:pt x="12" y="3"/>
                    </a:lnTo>
                    <a:lnTo>
                      <a:pt x="19" y="0"/>
                    </a:lnTo>
                    <a:lnTo>
                      <a:pt x="30" y="0"/>
                    </a:lnTo>
                    <a:lnTo>
                      <a:pt x="38" y="0"/>
                    </a:lnTo>
                    <a:lnTo>
                      <a:pt x="45" y="3"/>
                    </a:lnTo>
                    <a:lnTo>
                      <a:pt x="49" y="3"/>
                    </a:lnTo>
                    <a:lnTo>
                      <a:pt x="53" y="11"/>
                    </a:lnTo>
                    <a:lnTo>
                      <a:pt x="53" y="15"/>
                    </a:lnTo>
                    <a:lnTo>
                      <a:pt x="53" y="22"/>
                    </a:lnTo>
                    <a:lnTo>
                      <a:pt x="53" y="48"/>
                    </a:lnTo>
                    <a:lnTo>
                      <a:pt x="53" y="56"/>
                    </a:lnTo>
                    <a:lnTo>
                      <a:pt x="53" y="59"/>
                    </a:lnTo>
                    <a:lnTo>
                      <a:pt x="56" y="63"/>
                    </a:lnTo>
                    <a:lnTo>
                      <a:pt x="56" y="67"/>
                    </a:lnTo>
                    <a:lnTo>
                      <a:pt x="60" y="63"/>
                    </a:lnTo>
                    <a:lnTo>
                      <a:pt x="68" y="59"/>
                    </a:lnTo>
                    <a:lnTo>
                      <a:pt x="68" y="63"/>
                    </a:lnTo>
                    <a:lnTo>
                      <a:pt x="56" y="70"/>
                    </a:lnTo>
                    <a:lnTo>
                      <a:pt x="49" y="74"/>
                    </a:lnTo>
                    <a:lnTo>
                      <a:pt x="45" y="74"/>
                    </a:lnTo>
                    <a:lnTo>
                      <a:pt x="42" y="70"/>
                    </a:lnTo>
                    <a:lnTo>
                      <a:pt x="42" y="67"/>
                    </a:lnTo>
                    <a:lnTo>
                      <a:pt x="42" y="63"/>
                    </a:lnTo>
                    <a:close/>
                    <a:moveTo>
                      <a:pt x="42" y="56"/>
                    </a:moveTo>
                    <a:lnTo>
                      <a:pt x="42" y="29"/>
                    </a:lnTo>
                    <a:lnTo>
                      <a:pt x="30" y="33"/>
                    </a:lnTo>
                    <a:lnTo>
                      <a:pt x="23" y="37"/>
                    </a:lnTo>
                    <a:lnTo>
                      <a:pt x="19" y="41"/>
                    </a:lnTo>
                    <a:lnTo>
                      <a:pt x="15" y="44"/>
                    </a:lnTo>
                    <a:lnTo>
                      <a:pt x="15" y="48"/>
                    </a:lnTo>
                    <a:lnTo>
                      <a:pt x="12" y="52"/>
                    </a:lnTo>
                    <a:lnTo>
                      <a:pt x="15" y="56"/>
                    </a:lnTo>
                    <a:lnTo>
                      <a:pt x="15" y="63"/>
                    </a:lnTo>
                    <a:lnTo>
                      <a:pt x="19" y="63"/>
                    </a:lnTo>
                    <a:lnTo>
                      <a:pt x="23" y="67"/>
                    </a:lnTo>
                    <a:lnTo>
                      <a:pt x="30" y="63"/>
                    </a:lnTo>
                    <a:lnTo>
                      <a:pt x="42" y="56"/>
                    </a:lnTo>
                    <a:close/>
                  </a:path>
                </a:pathLst>
              </a:custGeom>
              <a:solidFill>
                <a:srgbClr val="000000"/>
              </a:solidFill>
              <a:ln w="0">
                <a:solidFill>
                  <a:srgbClr val="000000"/>
                </a:solidFill>
                <a:round/>
                <a:headEnd/>
                <a:tailEnd/>
              </a:ln>
            </p:spPr>
            <p:txBody>
              <a:bodyPr/>
              <a:lstStyle/>
              <a:p>
                <a:endParaRPr lang="en-US"/>
              </a:p>
            </p:txBody>
          </p:sp>
          <p:sp>
            <p:nvSpPr>
              <p:cNvPr id="33197" name="Freeform 128"/>
              <p:cNvSpPr>
                <a:spLocks/>
              </p:cNvSpPr>
              <p:nvPr/>
            </p:nvSpPr>
            <p:spPr bwMode="auto">
              <a:xfrm>
                <a:off x="4068" y="1692"/>
                <a:ext cx="34" cy="115"/>
              </a:xfrm>
              <a:custGeom>
                <a:avLst/>
                <a:gdLst>
                  <a:gd name="T0" fmla="*/ 23 w 34"/>
                  <a:gd name="T1" fmla="*/ 0 h 115"/>
                  <a:gd name="T2" fmla="*/ 23 w 34"/>
                  <a:gd name="T3" fmla="*/ 97 h 115"/>
                  <a:gd name="T4" fmla="*/ 23 w 34"/>
                  <a:gd name="T5" fmla="*/ 104 h 115"/>
                  <a:gd name="T6" fmla="*/ 23 w 34"/>
                  <a:gd name="T7" fmla="*/ 108 h 115"/>
                  <a:gd name="T8" fmla="*/ 26 w 34"/>
                  <a:gd name="T9" fmla="*/ 111 h 115"/>
                  <a:gd name="T10" fmla="*/ 26 w 34"/>
                  <a:gd name="T11" fmla="*/ 111 h 115"/>
                  <a:gd name="T12" fmla="*/ 30 w 34"/>
                  <a:gd name="T13" fmla="*/ 111 h 115"/>
                  <a:gd name="T14" fmla="*/ 34 w 34"/>
                  <a:gd name="T15" fmla="*/ 111 h 115"/>
                  <a:gd name="T16" fmla="*/ 34 w 34"/>
                  <a:gd name="T17" fmla="*/ 115 h 115"/>
                  <a:gd name="T18" fmla="*/ 0 w 34"/>
                  <a:gd name="T19" fmla="*/ 115 h 115"/>
                  <a:gd name="T20" fmla="*/ 0 w 34"/>
                  <a:gd name="T21" fmla="*/ 111 h 115"/>
                  <a:gd name="T22" fmla="*/ 4 w 34"/>
                  <a:gd name="T23" fmla="*/ 111 h 115"/>
                  <a:gd name="T24" fmla="*/ 8 w 34"/>
                  <a:gd name="T25" fmla="*/ 111 h 115"/>
                  <a:gd name="T26" fmla="*/ 8 w 34"/>
                  <a:gd name="T27" fmla="*/ 111 h 115"/>
                  <a:gd name="T28" fmla="*/ 8 w 34"/>
                  <a:gd name="T29" fmla="*/ 108 h 115"/>
                  <a:gd name="T30" fmla="*/ 8 w 34"/>
                  <a:gd name="T31" fmla="*/ 104 h 115"/>
                  <a:gd name="T32" fmla="*/ 11 w 34"/>
                  <a:gd name="T33" fmla="*/ 97 h 115"/>
                  <a:gd name="T34" fmla="*/ 11 w 34"/>
                  <a:gd name="T35" fmla="*/ 29 h 115"/>
                  <a:gd name="T36" fmla="*/ 8 w 34"/>
                  <a:gd name="T37" fmla="*/ 22 h 115"/>
                  <a:gd name="T38" fmla="*/ 8 w 34"/>
                  <a:gd name="T39" fmla="*/ 14 h 115"/>
                  <a:gd name="T40" fmla="*/ 8 w 34"/>
                  <a:gd name="T41" fmla="*/ 11 h 115"/>
                  <a:gd name="T42" fmla="*/ 8 w 34"/>
                  <a:gd name="T43" fmla="*/ 11 h 115"/>
                  <a:gd name="T44" fmla="*/ 8 w 34"/>
                  <a:gd name="T45" fmla="*/ 11 h 115"/>
                  <a:gd name="T46" fmla="*/ 4 w 34"/>
                  <a:gd name="T47" fmla="*/ 11 h 115"/>
                  <a:gd name="T48" fmla="*/ 4 w 34"/>
                  <a:gd name="T49" fmla="*/ 11 h 115"/>
                  <a:gd name="T50" fmla="*/ 0 w 34"/>
                  <a:gd name="T51" fmla="*/ 11 h 115"/>
                  <a:gd name="T52" fmla="*/ 0 w 34"/>
                  <a:gd name="T53" fmla="*/ 11 h 115"/>
                  <a:gd name="T54" fmla="*/ 19 w 34"/>
                  <a:gd name="T55" fmla="*/ 0 h 115"/>
                  <a:gd name="T56" fmla="*/ 23 w 34"/>
                  <a:gd name="T57" fmla="*/ 0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5"/>
                  <a:gd name="T89" fmla="*/ 34 w 34"/>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5">
                    <a:moveTo>
                      <a:pt x="23" y="0"/>
                    </a:moveTo>
                    <a:lnTo>
                      <a:pt x="23" y="97"/>
                    </a:lnTo>
                    <a:lnTo>
                      <a:pt x="23" y="104"/>
                    </a:lnTo>
                    <a:lnTo>
                      <a:pt x="23" y="108"/>
                    </a:lnTo>
                    <a:lnTo>
                      <a:pt x="26" y="111"/>
                    </a:lnTo>
                    <a:lnTo>
                      <a:pt x="30" y="111"/>
                    </a:lnTo>
                    <a:lnTo>
                      <a:pt x="34" y="111"/>
                    </a:lnTo>
                    <a:lnTo>
                      <a:pt x="34" y="115"/>
                    </a:lnTo>
                    <a:lnTo>
                      <a:pt x="0" y="115"/>
                    </a:lnTo>
                    <a:lnTo>
                      <a:pt x="0" y="111"/>
                    </a:lnTo>
                    <a:lnTo>
                      <a:pt x="4" y="111"/>
                    </a:lnTo>
                    <a:lnTo>
                      <a:pt x="8" y="111"/>
                    </a:lnTo>
                    <a:lnTo>
                      <a:pt x="8" y="108"/>
                    </a:lnTo>
                    <a:lnTo>
                      <a:pt x="8" y="104"/>
                    </a:lnTo>
                    <a:lnTo>
                      <a:pt x="11" y="97"/>
                    </a:lnTo>
                    <a:lnTo>
                      <a:pt x="11" y="29"/>
                    </a:lnTo>
                    <a:lnTo>
                      <a:pt x="8" y="22"/>
                    </a:lnTo>
                    <a:lnTo>
                      <a:pt x="8" y="14"/>
                    </a:lnTo>
                    <a:lnTo>
                      <a:pt x="8" y="11"/>
                    </a:lnTo>
                    <a:lnTo>
                      <a:pt x="4" y="11"/>
                    </a:lnTo>
                    <a:lnTo>
                      <a:pt x="0" y="11"/>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3198" name="Freeform 129"/>
              <p:cNvSpPr>
                <a:spLocks/>
              </p:cNvSpPr>
              <p:nvPr/>
            </p:nvSpPr>
            <p:spPr bwMode="auto">
              <a:xfrm>
                <a:off x="4113" y="1692"/>
                <a:ext cx="34" cy="115"/>
              </a:xfrm>
              <a:custGeom>
                <a:avLst/>
                <a:gdLst>
                  <a:gd name="T0" fmla="*/ 22 w 34"/>
                  <a:gd name="T1" fmla="*/ 0 h 115"/>
                  <a:gd name="T2" fmla="*/ 22 w 34"/>
                  <a:gd name="T3" fmla="*/ 97 h 115"/>
                  <a:gd name="T4" fmla="*/ 26 w 34"/>
                  <a:gd name="T5" fmla="*/ 104 h 115"/>
                  <a:gd name="T6" fmla="*/ 26 w 34"/>
                  <a:gd name="T7" fmla="*/ 108 h 115"/>
                  <a:gd name="T8" fmla="*/ 26 w 34"/>
                  <a:gd name="T9" fmla="*/ 111 h 115"/>
                  <a:gd name="T10" fmla="*/ 26 w 34"/>
                  <a:gd name="T11" fmla="*/ 111 h 115"/>
                  <a:gd name="T12" fmla="*/ 30 w 34"/>
                  <a:gd name="T13" fmla="*/ 111 h 115"/>
                  <a:gd name="T14" fmla="*/ 34 w 34"/>
                  <a:gd name="T15" fmla="*/ 111 h 115"/>
                  <a:gd name="T16" fmla="*/ 34 w 34"/>
                  <a:gd name="T17" fmla="*/ 115 h 115"/>
                  <a:gd name="T18" fmla="*/ 0 w 34"/>
                  <a:gd name="T19" fmla="*/ 115 h 115"/>
                  <a:gd name="T20" fmla="*/ 0 w 34"/>
                  <a:gd name="T21" fmla="*/ 111 h 115"/>
                  <a:gd name="T22" fmla="*/ 4 w 34"/>
                  <a:gd name="T23" fmla="*/ 111 h 115"/>
                  <a:gd name="T24" fmla="*/ 7 w 34"/>
                  <a:gd name="T25" fmla="*/ 111 h 115"/>
                  <a:gd name="T26" fmla="*/ 7 w 34"/>
                  <a:gd name="T27" fmla="*/ 111 h 115"/>
                  <a:gd name="T28" fmla="*/ 11 w 34"/>
                  <a:gd name="T29" fmla="*/ 108 h 115"/>
                  <a:gd name="T30" fmla="*/ 11 w 34"/>
                  <a:gd name="T31" fmla="*/ 104 h 115"/>
                  <a:gd name="T32" fmla="*/ 11 w 34"/>
                  <a:gd name="T33" fmla="*/ 97 h 115"/>
                  <a:gd name="T34" fmla="*/ 11 w 34"/>
                  <a:gd name="T35" fmla="*/ 29 h 115"/>
                  <a:gd name="T36" fmla="*/ 11 w 34"/>
                  <a:gd name="T37" fmla="*/ 22 h 115"/>
                  <a:gd name="T38" fmla="*/ 11 w 34"/>
                  <a:gd name="T39" fmla="*/ 14 h 115"/>
                  <a:gd name="T40" fmla="*/ 11 w 34"/>
                  <a:gd name="T41" fmla="*/ 11 h 115"/>
                  <a:gd name="T42" fmla="*/ 7 w 34"/>
                  <a:gd name="T43" fmla="*/ 11 h 115"/>
                  <a:gd name="T44" fmla="*/ 7 w 34"/>
                  <a:gd name="T45" fmla="*/ 11 h 115"/>
                  <a:gd name="T46" fmla="*/ 7 w 34"/>
                  <a:gd name="T47" fmla="*/ 11 h 115"/>
                  <a:gd name="T48" fmla="*/ 4 w 34"/>
                  <a:gd name="T49" fmla="*/ 11 h 115"/>
                  <a:gd name="T50" fmla="*/ 0 w 34"/>
                  <a:gd name="T51" fmla="*/ 11 h 115"/>
                  <a:gd name="T52" fmla="*/ 0 w 34"/>
                  <a:gd name="T53" fmla="*/ 11 h 115"/>
                  <a:gd name="T54" fmla="*/ 22 w 34"/>
                  <a:gd name="T55" fmla="*/ 0 h 115"/>
                  <a:gd name="T56" fmla="*/ 22 w 34"/>
                  <a:gd name="T57" fmla="*/ 0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5"/>
                  <a:gd name="T89" fmla="*/ 34 w 34"/>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5">
                    <a:moveTo>
                      <a:pt x="22" y="0"/>
                    </a:moveTo>
                    <a:lnTo>
                      <a:pt x="22" y="97"/>
                    </a:lnTo>
                    <a:lnTo>
                      <a:pt x="26" y="104"/>
                    </a:lnTo>
                    <a:lnTo>
                      <a:pt x="26" y="108"/>
                    </a:lnTo>
                    <a:lnTo>
                      <a:pt x="26" y="111"/>
                    </a:lnTo>
                    <a:lnTo>
                      <a:pt x="30" y="111"/>
                    </a:lnTo>
                    <a:lnTo>
                      <a:pt x="34" y="111"/>
                    </a:lnTo>
                    <a:lnTo>
                      <a:pt x="34" y="115"/>
                    </a:lnTo>
                    <a:lnTo>
                      <a:pt x="0" y="115"/>
                    </a:lnTo>
                    <a:lnTo>
                      <a:pt x="0" y="111"/>
                    </a:lnTo>
                    <a:lnTo>
                      <a:pt x="4" y="111"/>
                    </a:lnTo>
                    <a:lnTo>
                      <a:pt x="7" y="111"/>
                    </a:lnTo>
                    <a:lnTo>
                      <a:pt x="11" y="108"/>
                    </a:lnTo>
                    <a:lnTo>
                      <a:pt x="11" y="104"/>
                    </a:lnTo>
                    <a:lnTo>
                      <a:pt x="11" y="97"/>
                    </a:lnTo>
                    <a:lnTo>
                      <a:pt x="11" y="29"/>
                    </a:lnTo>
                    <a:lnTo>
                      <a:pt x="11" y="22"/>
                    </a:lnTo>
                    <a:lnTo>
                      <a:pt x="11" y="14"/>
                    </a:lnTo>
                    <a:lnTo>
                      <a:pt x="11" y="11"/>
                    </a:lnTo>
                    <a:lnTo>
                      <a:pt x="7" y="11"/>
                    </a:lnTo>
                    <a:lnTo>
                      <a:pt x="4" y="11"/>
                    </a:lnTo>
                    <a:lnTo>
                      <a:pt x="0" y="11"/>
                    </a:lnTo>
                    <a:lnTo>
                      <a:pt x="22" y="0"/>
                    </a:lnTo>
                    <a:close/>
                  </a:path>
                </a:pathLst>
              </a:custGeom>
              <a:solidFill>
                <a:srgbClr val="000000"/>
              </a:solidFill>
              <a:ln w="0">
                <a:solidFill>
                  <a:srgbClr val="000000"/>
                </a:solidFill>
                <a:round/>
                <a:headEnd/>
                <a:tailEnd/>
              </a:ln>
            </p:spPr>
            <p:txBody>
              <a:bodyPr/>
              <a:lstStyle/>
              <a:p>
                <a:endParaRPr lang="en-US"/>
              </a:p>
            </p:txBody>
          </p:sp>
          <p:sp>
            <p:nvSpPr>
              <p:cNvPr id="33199" name="Freeform 130"/>
              <p:cNvSpPr>
                <a:spLocks noEditPoints="1"/>
              </p:cNvSpPr>
              <p:nvPr/>
            </p:nvSpPr>
            <p:spPr bwMode="auto">
              <a:xfrm>
                <a:off x="4199" y="1692"/>
                <a:ext cx="37" cy="115"/>
              </a:xfrm>
              <a:custGeom>
                <a:avLst/>
                <a:gdLst>
                  <a:gd name="T0" fmla="*/ 18 w 37"/>
                  <a:gd name="T1" fmla="*/ 0 h 115"/>
                  <a:gd name="T2" fmla="*/ 22 w 37"/>
                  <a:gd name="T3" fmla="*/ 0 h 115"/>
                  <a:gd name="T4" fmla="*/ 26 w 37"/>
                  <a:gd name="T5" fmla="*/ 3 h 115"/>
                  <a:gd name="T6" fmla="*/ 26 w 37"/>
                  <a:gd name="T7" fmla="*/ 7 h 115"/>
                  <a:gd name="T8" fmla="*/ 26 w 37"/>
                  <a:gd name="T9" fmla="*/ 11 h 115"/>
                  <a:gd name="T10" fmla="*/ 26 w 37"/>
                  <a:gd name="T11" fmla="*/ 14 h 115"/>
                  <a:gd name="T12" fmla="*/ 26 w 37"/>
                  <a:gd name="T13" fmla="*/ 18 h 115"/>
                  <a:gd name="T14" fmla="*/ 22 w 37"/>
                  <a:gd name="T15" fmla="*/ 18 h 115"/>
                  <a:gd name="T16" fmla="*/ 18 w 37"/>
                  <a:gd name="T17" fmla="*/ 18 h 115"/>
                  <a:gd name="T18" fmla="*/ 15 w 37"/>
                  <a:gd name="T19" fmla="*/ 18 h 115"/>
                  <a:gd name="T20" fmla="*/ 11 w 37"/>
                  <a:gd name="T21" fmla="*/ 18 h 115"/>
                  <a:gd name="T22" fmla="*/ 7 w 37"/>
                  <a:gd name="T23" fmla="*/ 14 h 115"/>
                  <a:gd name="T24" fmla="*/ 7 w 37"/>
                  <a:gd name="T25" fmla="*/ 11 h 115"/>
                  <a:gd name="T26" fmla="*/ 7 w 37"/>
                  <a:gd name="T27" fmla="*/ 7 h 115"/>
                  <a:gd name="T28" fmla="*/ 11 w 37"/>
                  <a:gd name="T29" fmla="*/ 3 h 115"/>
                  <a:gd name="T30" fmla="*/ 15 w 37"/>
                  <a:gd name="T31" fmla="*/ 0 h 115"/>
                  <a:gd name="T32" fmla="*/ 18 w 37"/>
                  <a:gd name="T33" fmla="*/ 0 h 115"/>
                  <a:gd name="T34" fmla="*/ 26 w 37"/>
                  <a:gd name="T35" fmla="*/ 41 h 115"/>
                  <a:gd name="T36" fmla="*/ 26 w 37"/>
                  <a:gd name="T37" fmla="*/ 97 h 115"/>
                  <a:gd name="T38" fmla="*/ 26 w 37"/>
                  <a:gd name="T39" fmla="*/ 104 h 115"/>
                  <a:gd name="T40" fmla="*/ 26 w 37"/>
                  <a:gd name="T41" fmla="*/ 108 h 115"/>
                  <a:gd name="T42" fmla="*/ 26 w 37"/>
                  <a:gd name="T43" fmla="*/ 111 h 115"/>
                  <a:gd name="T44" fmla="*/ 30 w 37"/>
                  <a:gd name="T45" fmla="*/ 111 h 115"/>
                  <a:gd name="T46" fmla="*/ 33 w 37"/>
                  <a:gd name="T47" fmla="*/ 111 h 115"/>
                  <a:gd name="T48" fmla="*/ 37 w 37"/>
                  <a:gd name="T49" fmla="*/ 111 h 115"/>
                  <a:gd name="T50" fmla="*/ 37 w 37"/>
                  <a:gd name="T51" fmla="*/ 115 h 115"/>
                  <a:gd name="T52" fmla="*/ 0 w 37"/>
                  <a:gd name="T53" fmla="*/ 115 h 115"/>
                  <a:gd name="T54" fmla="*/ 0 w 37"/>
                  <a:gd name="T55" fmla="*/ 111 h 115"/>
                  <a:gd name="T56" fmla="*/ 7 w 37"/>
                  <a:gd name="T57" fmla="*/ 111 h 115"/>
                  <a:gd name="T58" fmla="*/ 7 w 37"/>
                  <a:gd name="T59" fmla="*/ 111 h 115"/>
                  <a:gd name="T60" fmla="*/ 11 w 37"/>
                  <a:gd name="T61" fmla="*/ 111 h 115"/>
                  <a:gd name="T62" fmla="*/ 11 w 37"/>
                  <a:gd name="T63" fmla="*/ 108 h 115"/>
                  <a:gd name="T64" fmla="*/ 11 w 37"/>
                  <a:gd name="T65" fmla="*/ 104 h 115"/>
                  <a:gd name="T66" fmla="*/ 11 w 37"/>
                  <a:gd name="T67" fmla="*/ 97 h 115"/>
                  <a:gd name="T68" fmla="*/ 11 w 37"/>
                  <a:gd name="T69" fmla="*/ 70 h 115"/>
                  <a:gd name="T70" fmla="*/ 11 w 37"/>
                  <a:gd name="T71" fmla="*/ 59 h 115"/>
                  <a:gd name="T72" fmla="*/ 11 w 37"/>
                  <a:gd name="T73" fmla="*/ 52 h 115"/>
                  <a:gd name="T74" fmla="*/ 11 w 37"/>
                  <a:gd name="T75" fmla="*/ 52 h 115"/>
                  <a:gd name="T76" fmla="*/ 11 w 37"/>
                  <a:gd name="T77" fmla="*/ 48 h 115"/>
                  <a:gd name="T78" fmla="*/ 7 w 37"/>
                  <a:gd name="T79" fmla="*/ 48 h 115"/>
                  <a:gd name="T80" fmla="*/ 7 w 37"/>
                  <a:gd name="T81" fmla="*/ 48 h 115"/>
                  <a:gd name="T82" fmla="*/ 4 w 37"/>
                  <a:gd name="T83" fmla="*/ 48 h 115"/>
                  <a:gd name="T84" fmla="*/ 4 w 37"/>
                  <a:gd name="T85" fmla="*/ 48 h 115"/>
                  <a:gd name="T86" fmla="*/ 0 w 37"/>
                  <a:gd name="T87" fmla="*/ 48 h 115"/>
                  <a:gd name="T88" fmla="*/ 22 w 37"/>
                  <a:gd name="T89" fmla="*/ 41 h 115"/>
                  <a:gd name="T90" fmla="*/ 26 w 37"/>
                  <a:gd name="T91" fmla="*/ 41 h 1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
                  <a:gd name="T139" fmla="*/ 0 h 115"/>
                  <a:gd name="T140" fmla="*/ 37 w 37"/>
                  <a:gd name="T141" fmla="*/ 115 h 1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 h="115">
                    <a:moveTo>
                      <a:pt x="18" y="0"/>
                    </a:moveTo>
                    <a:lnTo>
                      <a:pt x="22" y="0"/>
                    </a:lnTo>
                    <a:lnTo>
                      <a:pt x="26" y="3"/>
                    </a:lnTo>
                    <a:lnTo>
                      <a:pt x="26" y="7"/>
                    </a:lnTo>
                    <a:lnTo>
                      <a:pt x="26" y="11"/>
                    </a:lnTo>
                    <a:lnTo>
                      <a:pt x="26" y="14"/>
                    </a:lnTo>
                    <a:lnTo>
                      <a:pt x="26" y="18"/>
                    </a:lnTo>
                    <a:lnTo>
                      <a:pt x="22" y="18"/>
                    </a:lnTo>
                    <a:lnTo>
                      <a:pt x="18" y="18"/>
                    </a:lnTo>
                    <a:lnTo>
                      <a:pt x="15" y="18"/>
                    </a:lnTo>
                    <a:lnTo>
                      <a:pt x="11" y="18"/>
                    </a:lnTo>
                    <a:lnTo>
                      <a:pt x="7" y="14"/>
                    </a:lnTo>
                    <a:lnTo>
                      <a:pt x="7" y="11"/>
                    </a:lnTo>
                    <a:lnTo>
                      <a:pt x="7" y="7"/>
                    </a:lnTo>
                    <a:lnTo>
                      <a:pt x="11" y="3"/>
                    </a:lnTo>
                    <a:lnTo>
                      <a:pt x="15" y="0"/>
                    </a:lnTo>
                    <a:lnTo>
                      <a:pt x="18" y="0"/>
                    </a:lnTo>
                    <a:close/>
                    <a:moveTo>
                      <a:pt x="26" y="41"/>
                    </a:moveTo>
                    <a:lnTo>
                      <a:pt x="26" y="97"/>
                    </a:lnTo>
                    <a:lnTo>
                      <a:pt x="26" y="104"/>
                    </a:lnTo>
                    <a:lnTo>
                      <a:pt x="26" y="108"/>
                    </a:lnTo>
                    <a:lnTo>
                      <a:pt x="26" y="111"/>
                    </a:lnTo>
                    <a:lnTo>
                      <a:pt x="30" y="111"/>
                    </a:lnTo>
                    <a:lnTo>
                      <a:pt x="33" y="111"/>
                    </a:lnTo>
                    <a:lnTo>
                      <a:pt x="37" y="111"/>
                    </a:lnTo>
                    <a:lnTo>
                      <a:pt x="37" y="115"/>
                    </a:lnTo>
                    <a:lnTo>
                      <a:pt x="0" y="115"/>
                    </a:lnTo>
                    <a:lnTo>
                      <a:pt x="0" y="111"/>
                    </a:lnTo>
                    <a:lnTo>
                      <a:pt x="7" y="111"/>
                    </a:lnTo>
                    <a:lnTo>
                      <a:pt x="11" y="111"/>
                    </a:lnTo>
                    <a:lnTo>
                      <a:pt x="11" y="108"/>
                    </a:lnTo>
                    <a:lnTo>
                      <a:pt x="11" y="104"/>
                    </a:lnTo>
                    <a:lnTo>
                      <a:pt x="11" y="97"/>
                    </a:lnTo>
                    <a:lnTo>
                      <a:pt x="11" y="70"/>
                    </a:lnTo>
                    <a:lnTo>
                      <a:pt x="11" y="59"/>
                    </a:lnTo>
                    <a:lnTo>
                      <a:pt x="11" y="52"/>
                    </a:lnTo>
                    <a:lnTo>
                      <a:pt x="11" y="48"/>
                    </a:lnTo>
                    <a:lnTo>
                      <a:pt x="7" y="48"/>
                    </a:lnTo>
                    <a:lnTo>
                      <a:pt x="4" y="48"/>
                    </a:lnTo>
                    <a:lnTo>
                      <a:pt x="0" y="48"/>
                    </a:lnTo>
                    <a:lnTo>
                      <a:pt x="22" y="41"/>
                    </a:lnTo>
                    <a:lnTo>
                      <a:pt x="26" y="41"/>
                    </a:lnTo>
                    <a:close/>
                  </a:path>
                </a:pathLst>
              </a:custGeom>
              <a:solidFill>
                <a:srgbClr val="000000"/>
              </a:solidFill>
              <a:ln w="0">
                <a:solidFill>
                  <a:srgbClr val="000000"/>
                </a:solidFill>
                <a:round/>
                <a:headEnd/>
                <a:tailEnd/>
              </a:ln>
            </p:spPr>
            <p:txBody>
              <a:bodyPr/>
              <a:lstStyle/>
              <a:p>
                <a:endParaRPr lang="en-US"/>
              </a:p>
            </p:txBody>
          </p:sp>
          <p:sp>
            <p:nvSpPr>
              <p:cNvPr id="33200" name="Freeform 131"/>
              <p:cNvSpPr>
                <a:spLocks/>
              </p:cNvSpPr>
              <p:nvPr/>
            </p:nvSpPr>
            <p:spPr bwMode="auto">
              <a:xfrm>
                <a:off x="4240" y="1733"/>
                <a:ext cx="78" cy="74"/>
              </a:xfrm>
              <a:custGeom>
                <a:avLst/>
                <a:gdLst>
                  <a:gd name="T0" fmla="*/ 26 w 78"/>
                  <a:gd name="T1" fmla="*/ 15 h 74"/>
                  <a:gd name="T2" fmla="*/ 33 w 78"/>
                  <a:gd name="T3" fmla="*/ 7 h 74"/>
                  <a:gd name="T4" fmla="*/ 41 w 78"/>
                  <a:gd name="T5" fmla="*/ 0 h 74"/>
                  <a:gd name="T6" fmla="*/ 48 w 78"/>
                  <a:gd name="T7" fmla="*/ 0 h 74"/>
                  <a:gd name="T8" fmla="*/ 56 w 78"/>
                  <a:gd name="T9" fmla="*/ 0 h 74"/>
                  <a:gd name="T10" fmla="*/ 60 w 78"/>
                  <a:gd name="T11" fmla="*/ 3 h 74"/>
                  <a:gd name="T12" fmla="*/ 63 w 78"/>
                  <a:gd name="T13" fmla="*/ 7 h 74"/>
                  <a:gd name="T14" fmla="*/ 67 w 78"/>
                  <a:gd name="T15" fmla="*/ 11 h 74"/>
                  <a:gd name="T16" fmla="*/ 71 w 78"/>
                  <a:gd name="T17" fmla="*/ 18 h 74"/>
                  <a:gd name="T18" fmla="*/ 71 w 78"/>
                  <a:gd name="T19" fmla="*/ 26 h 74"/>
                  <a:gd name="T20" fmla="*/ 71 w 78"/>
                  <a:gd name="T21" fmla="*/ 56 h 74"/>
                  <a:gd name="T22" fmla="*/ 71 w 78"/>
                  <a:gd name="T23" fmla="*/ 63 h 74"/>
                  <a:gd name="T24" fmla="*/ 71 w 78"/>
                  <a:gd name="T25" fmla="*/ 67 h 74"/>
                  <a:gd name="T26" fmla="*/ 71 w 78"/>
                  <a:gd name="T27" fmla="*/ 70 h 74"/>
                  <a:gd name="T28" fmla="*/ 75 w 78"/>
                  <a:gd name="T29" fmla="*/ 70 h 74"/>
                  <a:gd name="T30" fmla="*/ 75 w 78"/>
                  <a:gd name="T31" fmla="*/ 70 h 74"/>
                  <a:gd name="T32" fmla="*/ 78 w 78"/>
                  <a:gd name="T33" fmla="*/ 70 h 74"/>
                  <a:gd name="T34" fmla="*/ 78 w 78"/>
                  <a:gd name="T35" fmla="*/ 74 h 74"/>
                  <a:gd name="T36" fmla="*/ 45 w 78"/>
                  <a:gd name="T37" fmla="*/ 74 h 74"/>
                  <a:gd name="T38" fmla="*/ 45 w 78"/>
                  <a:gd name="T39" fmla="*/ 70 h 74"/>
                  <a:gd name="T40" fmla="*/ 48 w 78"/>
                  <a:gd name="T41" fmla="*/ 70 h 74"/>
                  <a:gd name="T42" fmla="*/ 52 w 78"/>
                  <a:gd name="T43" fmla="*/ 70 h 74"/>
                  <a:gd name="T44" fmla="*/ 52 w 78"/>
                  <a:gd name="T45" fmla="*/ 70 h 74"/>
                  <a:gd name="T46" fmla="*/ 56 w 78"/>
                  <a:gd name="T47" fmla="*/ 67 h 74"/>
                  <a:gd name="T48" fmla="*/ 56 w 78"/>
                  <a:gd name="T49" fmla="*/ 63 h 74"/>
                  <a:gd name="T50" fmla="*/ 56 w 78"/>
                  <a:gd name="T51" fmla="*/ 63 h 74"/>
                  <a:gd name="T52" fmla="*/ 56 w 78"/>
                  <a:gd name="T53" fmla="*/ 56 h 74"/>
                  <a:gd name="T54" fmla="*/ 56 w 78"/>
                  <a:gd name="T55" fmla="*/ 26 h 74"/>
                  <a:gd name="T56" fmla="*/ 56 w 78"/>
                  <a:gd name="T57" fmla="*/ 18 h 74"/>
                  <a:gd name="T58" fmla="*/ 52 w 78"/>
                  <a:gd name="T59" fmla="*/ 15 h 74"/>
                  <a:gd name="T60" fmla="*/ 48 w 78"/>
                  <a:gd name="T61" fmla="*/ 11 h 74"/>
                  <a:gd name="T62" fmla="*/ 45 w 78"/>
                  <a:gd name="T63" fmla="*/ 7 h 74"/>
                  <a:gd name="T64" fmla="*/ 33 w 78"/>
                  <a:gd name="T65" fmla="*/ 11 h 74"/>
                  <a:gd name="T66" fmla="*/ 26 w 78"/>
                  <a:gd name="T67" fmla="*/ 18 h 74"/>
                  <a:gd name="T68" fmla="*/ 26 w 78"/>
                  <a:gd name="T69" fmla="*/ 56 h 74"/>
                  <a:gd name="T70" fmla="*/ 26 w 78"/>
                  <a:gd name="T71" fmla="*/ 63 h 74"/>
                  <a:gd name="T72" fmla="*/ 26 w 78"/>
                  <a:gd name="T73" fmla="*/ 67 h 74"/>
                  <a:gd name="T74" fmla="*/ 26 w 78"/>
                  <a:gd name="T75" fmla="*/ 70 h 74"/>
                  <a:gd name="T76" fmla="*/ 30 w 78"/>
                  <a:gd name="T77" fmla="*/ 70 h 74"/>
                  <a:gd name="T78" fmla="*/ 30 w 78"/>
                  <a:gd name="T79" fmla="*/ 70 h 74"/>
                  <a:gd name="T80" fmla="*/ 37 w 78"/>
                  <a:gd name="T81" fmla="*/ 70 h 74"/>
                  <a:gd name="T82" fmla="*/ 37 w 78"/>
                  <a:gd name="T83" fmla="*/ 74 h 74"/>
                  <a:gd name="T84" fmla="*/ 0 w 78"/>
                  <a:gd name="T85" fmla="*/ 74 h 74"/>
                  <a:gd name="T86" fmla="*/ 0 w 78"/>
                  <a:gd name="T87" fmla="*/ 70 h 74"/>
                  <a:gd name="T88" fmla="*/ 4 w 78"/>
                  <a:gd name="T89" fmla="*/ 70 h 74"/>
                  <a:gd name="T90" fmla="*/ 7 w 78"/>
                  <a:gd name="T91" fmla="*/ 70 h 74"/>
                  <a:gd name="T92" fmla="*/ 11 w 78"/>
                  <a:gd name="T93" fmla="*/ 67 h 74"/>
                  <a:gd name="T94" fmla="*/ 11 w 78"/>
                  <a:gd name="T95" fmla="*/ 63 h 74"/>
                  <a:gd name="T96" fmla="*/ 11 w 78"/>
                  <a:gd name="T97" fmla="*/ 56 h 74"/>
                  <a:gd name="T98" fmla="*/ 11 w 78"/>
                  <a:gd name="T99" fmla="*/ 29 h 74"/>
                  <a:gd name="T100" fmla="*/ 11 w 78"/>
                  <a:gd name="T101" fmla="*/ 18 h 74"/>
                  <a:gd name="T102" fmla="*/ 11 w 78"/>
                  <a:gd name="T103" fmla="*/ 11 h 74"/>
                  <a:gd name="T104" fmla="*/ 11 w 78"/>
                  <a:gd name="T105" fmla="*/ 11 h 74"/>
                  <a:gd name="T106" fmla="*/ 11 w 78"/>
                  <a:gd name="T107" fmla="*/ 7 h 74"/>
                  <a:gd name="T108" fmla="*/ 7 w 78"/>
                  <a:gd name="T109" fmla="*/ 7 h 74"/>
                  <a:gd name="T110" fmla="*/ 7 w 78"/>
                  <a:gd name="T111" fmla="*/ 7 h 74"/>
                  <a:gd name="T112" fmla="*/ 4 w 78"/>
                  <a:gd name="T113" fmla="*/ 7 h 74"/>
                  <a:gd name="T114" fmla="*/ 4 w 78"/>
                  <a:gd name="T115" fmla="*/ 7 h 74"/>
                  <a:gd name="T116" fmla="*/ 0 w 78"/>
                  <a:gd name="T117" fmla="*/ 7 h 74"/>
                  <a:gd name="T118" fmla="*/ 22 w 78"/>
                  <a:gd name="T119" fmla="*/ 0 h 74"/>
                  <a:gd name="T120" fmla="*/ 26 w 78"/>
                  <a:gd name="T121" fmla="*/ 0 h 74"/>
                  <a:gd name="T122" fmla="*/ 26 w 78"/>
                  <a:gd name="T123" fmla="*/ 15 h 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4"/>
                  <a:gd name="T188" fmla="*/ 78 w 78"/>
                  <a:gd name="T189" fmla="*/ 74 h 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4">
                    <a:moveTo>
                      <a:pt x="26" y="15"/>
                    </a:moveTo>
                    <a:lnTo>
                      <a:pt x="33" y="7"/>
                    </a:lnTo>
                    <a:lnTo>
                      <a:pt x="41" y="0"/>
                    </a:lnTo>
                    <a:lnTo>
                      <a:pt x="48" y="0"/>
                    </a:lnTo>
                    <a:lnTo>
                      <a:pt x="56" y="0"/>
                    </a:lnTo>
                    <a:lnTo>
                      <a:pt x="60" y="3"/>
                    </a:lnTo>
                    <a:lnTo>
                      <a:pt x="63" y="7"/>
                    </a:lnTo>
                    <a:lnTo>
                      <a:pt x="67" y="11"/>
                    </a:lnTo>
                    <a:lnTo>
                      <a:pt x="71" y="18"/>
                    </a:lnTo>
                    <a:lnTo>
                      <a:pt x="71" y="26"/>
                    </a:lnTo>
                    <a:lnTo>
                      <a:pt x="71" y="56"/>
                    </a:lnTo>
                    <a:lnTo>
                      <a:pt x="71" y="63"/>
                    </a:lnTo>
                    <a:lnTo>
                      <a:pt x="71" y="67"/>
                    </a:lnTo>
                    <a:lnTo>
                      <a:pt x="71" y="70"/>
                    </a:lnTo>
                    <a:lnTo>
                      <a:pt x="75" y="70"/>
                    </a:lnTo>
                    <a:lnTo>
                      <a:pt x="78" y="70"/>
                    </a:lnTo>
                    <a:lnTo>
                      <a:pt x="78" y="74"/>
                    </a:lnTo>
                    <a:lnTo>
                      <a:pt x="45" y="74"/>
                    </a:lnTo>
                    <a:lnTo>
                      <a:pt x="45" y="70"/>
                    </a:lnTo>
                    <a:lnTo>
                      <a:pt x="48" y="70"/>
                    </a:lnTo>
                    <a:lnTo>
                      <a:pt x="52" y="70"/>
                    </a:lnTo>
                    <a:lnTo>
                      <a:pt x="56" y="67"/>
                    </a:lnTo>
                    <a:lnTo>
                      <a:pt x="56" y="63"/>
                    </a:lnTo>
                    <a:lnTo>
                      <a:pt x="56" y="56"/>
                    </a:lnTo>
                    <a:lnTo>
                      <a:pt x="56" y="26"/>
                    </a:lnTo>
                    <a:lnTo>
                      <a:pt x="56" y="18"/>
                    </a:lnTo>
                    <a:lnTo>
                      <a:pt x="52" y="15"/>
                    </a:lnTo>
                    <a:lnTo>
                      <a:pt x="48" y="11"/>
                    </a:lnTo>
                    <a:lnTo>
                      <a:pt x="45" y="7"/>
                    </a:lnTo>
                    <a:lnTo>
                      <a:pt x="33" y="11"/>
                    </a:lnTo>
                    <a:lnTo>
                      <a:pt x="26" y="18"/>
                    </a:lnTo>
                    <a:lnTo>
                      <a:pt x="26" y="56"/>
                    </a:lnTo>
                    <a:lnTo>
                      <a:pt x="26" y="63"/>
                    </a:lnTo>
                    <a:lnTo>
                      <a:pt x="26" y="67"/>
                    </a:lnTo>
                    <a:lnTo>
                      <a:pt x="26" y="70"/>
                    </a:lnTo>
                    <a:lnTo>
                      <a:pt x="30" y="70"/>
                    </a:lnTo>
                    <a:lnTo>
                      <a:pt x="37" y="70"/>
                    </a:lnTo>
                    <a:lnTo>
                      <a:pt x="37" y="74"/>
                    </a:lnTo>
                    <a:lnTo>
                      <a:pt x="0" y="74"/>
                    </a:lnTo>
                    <a:lnTo>
                      <a:pt x="0" y="70"/>
                    </a:lnTo>
                    <a:lnTo>
                      <a:pt x="4" y="70"/>
                    </a:lnTo>
                    <a:lnTo>
                      <a:pt x="7" y="70"/>
                    </a:lnTo>
                    <a:lnTo>
                      <a:pt x="11" y="67"/>
                    </a:lnTo>
                    <a:lnTo>
                      <a:pt x="11" y="63"/>
                    </a:lnTo>
                    <a:lnTo>
                      <a:pt x="11" y="56"/>
                    </a:lnTo>
                    <a:lnTo>
                      <a:pt x="11" y="29"/>
                    </a:lnTo>
                    <a:lnTo>
                      <a:pt x="11" y="18"/>
                    </a:lnTo>
                    <a:lnTo>
                      <a:pt x="11" y="11"/>
                    </a:lnTo>
                    <a:lnTo>
                      <a:pt x="11" y="7"/>
                    </a:lnTo>
                    <a:lnTo>
                      <a:pt x="7" y="7"/>
                    </a:lnTo>
                    <a:lnTo>
                      <a:pt x="4" y="7"/>
                    </a:lnTo>
                    <a:lnTo>
                      <a:pt x="0" y="7"/>
                    </a:lnTo>
                    <a:lnTo>
                      <a:pt x="22" y="0"/>
                    </a:lnTo>
                    <a:lnTo>
                      <a:pt x="26" y="0"/>
                    </a:lnTo>
                    <a:lnTo>
                      <a:pt x="26" y="15"/>
                    </a:lnTo>
                    <a:close/>
                  </a:path>
                </a:pathLst>
              </a:custGeom>
              <a:solidFill>
                <a:srgbClr val="000000"/>
              </a:solidFill>
              <a:ln w="0">
                <a:solidFill>
                  <a:srgbClr val="000000"/>
                </a:solidFill>
                <a:round/>
                <a:headEnd/>
                <a:tailEnd/>
              </a:ln>
            </p:spPr>
            <p:txBody>
              <a:bodyPr/>
              <a:lstStyle/>
              <a:p>
                <a:endParaRPr lang="en-US"/>
              </a:p>
            </p:txBody>
          </p:sp>
          <p:sp>
            <p:nvSpPr>
              <p:cNvPr id="33201" name="Freeform 132"/>
              <p:cNvSpPr>
                <a:spLocks/>
              </p:cNvSpPr>
              <p:nvPr/>
            </p:nvSpPr>
            <p:spPr bwMode="auto">
              <a:xfrm>
                <a:off x="4322" y="1710"/>
                <a:ext cx="45" cy="97"/>
              </a:xfrm>
              <a:custGeom>
                <a:avLst/>
                <a:gdLst>
                  <a:gd name="T0" fmla="*/ 26 w 45"/>
                  <a:gd name="T1" fmla="*/ 0 h 97"/>
                  <a:gd name="T2" fmla="*/ 26 w 45"/>
                  <a:gd name="T3" fmla="*/ 23 h 97"/>
                  <a:gd name="T4" fmla="*/ 41 w 45"/>
                  <a:gd name="T5" fmla="*/ 23 h 97"/>
                  <a:gd name="T6" fmla="*/ 41 w 45"/>
                  <a:gd name="T7" fmla="*/ 30 h 97"/>
                  <a:gd name="T8" fmla="*/ 26 w 45"/>
                  <a:gd name="T9" fmla="*/ 30 h 97"/>
                  <a:gd name="T10" fmla="*/ 26 w 45"/>
                  <a:gd name="T11" fmla="*/ 75 h 97"/>
                  <a:gd name="T12" fmla="*/ 26 w 45"/>
                  <a:gd name="T13" fmla="*/ 82 h 97"/>
                  <a:gd name="T14" fmla="*/ 26 w 45"/>
                  <a:gd name="T15" fmla="*/ 86 h 97"/>
                  <a:gd name="T16" fmla="*/ 30 w 45"/>
                  <a:gd name="T17" fmla="*/ 86 h 97"/>
                  <a:gd name="T18" fmla="*/ 34 w 45"/>
                  <a:gd name="T19" fmla="*/ 90 h 97"/>
                  <a:gd name="T20" fmla="*/ 34 w 45"/>
                  <a:gd name="T21" fmla="*/ 86 h 97"/>
                  <a:gd name="T22" fmla="*/ 37 w 45"/>
                  <a:gd name="T23" fmla="*/ 86 h 97"/>
                  <a:gd name="T24" fmla="*/ 41 w 45"/>
                  <a:gd name="T25" fmla="*/ 86 h 97"/>
                  <a:gd name="T26" fmla="*/ 41 w 45"/>
                  <a:gd name="T27" fmla="*/ 82 h 97"/>
                  <a:gd name="T28" fmla="*/ 45 w 45"/>
                  <a:gd name="T29" fmla="*/ 82 h 97"/>
                  <a:gd name="T30" fmla="*/ 41 w 45"/>
                  <a:gd name="T31" fmla="*/ 90 h 97"/>
                  <a:gd name="T32" fmla="*/ 37 w 45"/>
                  <a:gd name="T33" fmla="*/ 93 h 97"/>
                  <a:gd name="T34" fmla="*/ 30 w 45"/>
                  <a:gd name="T35" fmla="*/ 97 h 97"/>
                  <a:gd name="T36" fmla="*/ 26 w 45"/>
                  <a:gd name="T37" fmla="*/ 97 h 97"/>
                  <a:gd name="T38" fmla="*/ 22 w 45"/>
                  <a:gd name="T39" fmla="*/ 97 h 97"/>
                  <a:gd name="T40" fmla="*/ 19 w 45"/>
                  <a:gd name="T41" fmla="*/ 97 h 97"/>
                  <a:gd name="T42" fmla="*/ 15 w 45"/>
                  <a:gd name="T43" fmla="*/ 93 h 97"/>
                  <a:gd name="T44" fmla="*/ 15 w 45"/>
                  <a:gd name="T45" fmla="*/ 90 h 97"/>
                  <a:gd name="T46" fmla="*/ 11 w 45"/>
                  <a:gd name="T47" fmla="*/ 86 h 97"/>
                  <a:gd name="T48" fmla="*/ 11 w 45"/>
                  <a:gd name="T49" fmla="*/ 79 h 97"/>
                  <a:gd name="T50" fmla="*/ 11 w 45"/>
                  <a:gd name="T51" fmla="*/ 30 h 97"/>
                  <a:gd name="T52" fmla="*/ 0 w 45"/>
                  <a:gd name="T53" fmla="*/ 30 h 97"/>
                  <a:gd name="T54" fmla="*/ 0 w 45"/>
                  <a:gd name="T55" fmla="*/ 26 h 97"/>
                  <a:gd name="T56" fmla="*/ 4 w 45"/>
                  <a:gd name="T57" fmla="*/ 23 h 97"/>
                  <a:gd name="T58" fmla="*/ 7 w 45"/>
                  <a:gd name="T59" fmla="*/ 19 h 97"/>
                  <a:gd name="T60" fmla="*/ 15 w 45"/>
                  <a:gd name="T61" fmla="*/ 15 h 97"/>
                  <a:gd name="T62" fmla="*/ 19 w 45"/>
                  <a:gd name="T63" fmla="*/ 11 h 97"/>
                  <a:gd name="T64" fmla="*/ 19 w 45"/>
                  <a:gd name="T65" fmla="*/ 8 h 97"/>
                  <a:gd name="T66" fmla="*/ 22 w 45"/>
                  <a:gd name="T67" fmla="*/ 0 h 97"/>
                  <a:gd name="T68" fmla="*/ 26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26" y="0"/>
                    </a:moveTo>
                    <a:lnTo>
                      <a:pt x="26" y="23"/>
                    </a:lnTo>
                    <a:lnTo>
                      <a:pt x="41" y="23"/>
                    </a:lnTo>
                    <a:lnTo>
                      <a:pt x="41" y="30"/>
                    </a:lnTo>
                    <a:lnTo>
                      <a:pt x="26" y="30"/>
                    </a:lnTo>
                    <a:lnTo>
                      <a:pt x="26" y="75"/>
                    </a:lnTo>
                    <a:lnTo>
                      <a:pt x="26" y="82"/>
                    </a:lnTo>
                    <a:lnTo>
                      <a:pt x="26" y="86"/>
                    </a:lnTo>
                    <a:lnTo>
                      <a:pt x="30" y="86"/>
                    </a:lnTo>
                    <a:lnTo>
                      <a:pt x="34" y="90"/>
                    </a:lnTo>
                    <a:lnTo>
                      <a:pt x="34" y="86"/>
                    </a:lnTo>
                    <a:lnTo>
                      <a:pt x="37" y="86"/>
                    </a:lnTo>
                    <a:lnTo>
                      <a:pt x="41" y="86"/>
                    </a:lnTo>
                    <a:lnTo>
                      <a:pt x="41" y="82"/>
                    </a:lnTo>
                    <a:lnTo>
                      <a:pt x="45" y="82"/>
                    </a:lnTo>
                    <a:lnTo>
                      <a:pt x="41" y="90"/>
                    </a:lnTo>
                    <a:lnTo>
                      <a:pt x="37" y="93"/>
                    </a:lnTo>
                    <a:lnTo>
                      <a:pt x="30" y="97"/>
                    </a:lnTo>
                    <a:lnTo>
                      <a:pt x="26" y="97"/>
                    </a:lnTo>
                    <a:lnTo>
                      <a:pt x="22" y="97"/>
                    </a:lnTo>
                    <a:lnTo>
                      <a:pt x="19" y="97"/>
                    </a:lnTo>
                    <a:lnTo>
                      <a:pt x="15" y="93"/>
                    </a:lnTo>
                    <a:lnTo>
                      <a:pt x="15" y="90"/>
                    </a:lnTo>
                    <a:lnTo>
                      <a:pt x="11" y="86"/>
                    </a:lnTo>
                    <a:lnTo>
                      <a:pt x="11" y="79"/>
                    </a:lnTo>
                    <a:lnTo>
                      <a:pt x="11" y="30"/>
                    </a:lnTo>
                    <a:lnTo>
                      <a:pt x="0" y="30"/>
                    </a:lnTo>
                    <a:lnTo>
                      <a:pt x="0" y="26"/>
                    </a:lnTo>
                    <a:lnTo>
                      <a:pt x="4" y="23"/>
                    </a:lnTo>
                    <a:lnTo>
                      <a:pt x="7" y="19"/>
                    </a:lnTo>
                    <a:lnTo>
                      <a:pt x="15" y="15"/>
                    </a:lnTo>
                    <a:lnTo>
                      <a:pt x="19" y="11"/>
                    </a:lnTo>
                    <a:lnTo>
                      <a:pt x="19" y="8"/>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202" name="Freeform 133"/>
              <p:cNvSpPr>
                <a:spLocks noEditPoints="1"/>
              </p:cNvSpPr>
              <p:nvPr/>
            </p:nvSpPr>
            <p:spPr bwMode="auto">
              <a:xfrm>
                <a:off x="4374" y="1733"/>
                <a:ext cx="67" cy="74"/>
              </a:xfrm>
              <a:custGeom>
                <a:avLst/>
                <a:gdLst>
                  <a:gd name="T0" fmla="*/ 34 w 67"/>
                  <a:gd name="T1" fmla="*/ 0 h 74"/>
                  <a:gd name="T2" fmla="*/ 45 w 67"/>
                  <a:gd name="T3" fmla="*/ 0 h 74"/>
                  <a:gd name="T4" fmla="*/ 53 w 67"/>
                  <a:gd name="T5" fmla="*/ 3 h 74"/>
                  <a:gd name="T6" fmla="*/ 60 w 67"/>
                  <a:gd name="T7" fmla="*/ 11 h 74"/>
                  <a:gd name="T8" fmla="*/ 67 w 67"/>
                  <a:gd name="T9" fmla="*/ 22 h 74"/>
                  <a:gd name="T10" fmla="*/ 67 w 67"/>
                  <a:gd name="T11" fmla="*/ 37 h 74"/>
                  <a:gd name="T12" fmla="*/ 67 w 67"/>
                  <a:gd name="T13" fmla="*/ 44 h 74"/>
                  <a:gd name="T14" fmla="*/ 64 w 67"/>
                  <a:gd name="T15" fmla="*/ 56 h 74"/>
                  <a:gd name="T16" fmla="*/ 60 w 67"/>
                  <a:gd name="T17" fmla="*/ 63 h 74"/>
                  <a:gd name="T18" fmla="*/ 53 w 67"/>
                  <a:gd name="T19" fmla="*/ 70 h 74"/>
                  <a:gd name="T20" fmla="*/ 41 w 67"/>
                  <a:gd name="T21" fmla="*/ 74 h 74"/>
                  <a:gd name="T22" fmla="*/ 34 w 67"/>
                  <a:gd name="T23" fmla="*/ 74 h 74"/>
                  <a:gd name="T24" fmla="*/ 23 w 67"/>
                  <a:gd name="T25" fmla="*/ 74 h 74"/>
                  <a:gd name="T26" fmla="*/ 15 w 67"/>
                  <a:gd name="T27" fmla="*/ 70 h 74"/>
                  <a:gd name="T28" fmla="*/ 8 w 67"/>
                  <a:gd name="T29" fmla="*/ 63 h 74"/>
                  <a:gd name="T30" fmla="*/ 0 w 67"/>
                  <a:gd name="T31" fmla="*/ 52 h 74"/>
                  <a:gd name="T32" fmla="*/ 0 w 67"/>
                  <a:gd name="T33" fmla="*/ 37 h 74"/>
                  <a:gd name="T34" fmla="*/ 0 w 67"/>
                  <a:gd name="T35" fmla="*/ 29 h 74"/>
                  <a:gd name="T36" fmla="*/ 4 w 67"/>
                  <a:gd name="T37" fmla="*/ 18 h 74"/>
                  <a:gd name="T38" fmla="*/ 8 w 67"/>
                  <a:gd name="T39" fmla="*/ 11 h 74"/>
                  <a:gd name="T40" fmla="*/ 15 w 67"/>
                  <a:gd name="T41" fmla="*/ 3 h 74"/>
                  <a:gd name="T42" fmla="*/ 26 w 67"/>
                  <a:gd name="T43" fmla="*/ 0 h 74"/>
                  <a:gd name="T44" fmla="*/ 34 w 67"/>
                  <a:gd name="T45" fmla="*/ 0 h 74"/>
                  <a:gd name="T46" fmla="*/ 30 w 67"/>
                  <a:gd name="T47" fmla="*/ 3 h 74"/>
                  <a:gd name="T48" fmla="*/ 26 w 67"/>
                  <a:gd name="T49" fmla="*/ 3 h 74"/>
                  <a:gd name="T50" fmla="*/ 23 w 67"/>
                  <a:gd name="T51" fmla="*/ 7 h 74"/>
                  <a:gd name="T52" fmla="*/ 19 w 67"/>
                  <a:gd name="T53" fmla="*/ 11 h 74"/>
                  <a:gd name="T54" fmla="*/ 15 w 67"/>
                  <a:gd name="T55" fmla="*/ 15 h 74"/>
                  <a:gd name="T56" fmla="*/ 11 w 67"/>
                  <a:gd name="T57" fmla="*/ 22 h 74"/>
                  <a:gd name="T58" fmla="*/ 11 w 67"/>
                  <a:gd name="T59" fmla="*/ 29 h 74"/>
                  <a:gd name="T60" fmla="*/ 15 w 67"/>
                  <a:gd name="T61" fmla="*/ 44 h 74"/>
                  <a:gd name="T62" fmla="*/ 19 w 67"/>
                  <a:gd name="T63" fmla="*/ 59 h 74"/>
                  <a:gd name="T64" fmla="*/ 23 w 67"/>
                  <a:gd name="T65" fmla="*/ 67 h 74"/>
                  <a:gd name="T66" fmla="*/ 30 w 67"/>
                  <a:gd name="T67" fmla="*/ 70 h 74"/>
                  <a:gd name="T68" fmla="*/ 38 w 67"/>
                  <a:gd name="T69" fmla="*/ 70 h 74"/>
                  <a:gd name="T70" fmla="*/ 45 w 67"/>
                  <a:gd name="T71" fmla="*/ 67 h 74"/>
                  <a:gd name="T72" fmla="*/ 49 w 67"/>
                  <a:gd name="T73" fmla="*/ 63 h 74"/>
                  <a:gd name="T74" fmla="*/ 53 w 67"/>
                  <a:gd name="T75" fmla="*/ 56 h 74"/>
                  <a:gd name="T76" fmla="*/ 56 w 67"/>
                  <a:gd name="T77" fmla="*/ 41 h 74"/>
                  <a:gd name="T78" fmla="*/ 53 w 67"/>
                  <a:gd name="T79" fmla="*/ 29 h 74"/>
                  <a:gd name="T80" fmla="*/ 53 w 67"/>
                  <a:gd name="T81" fmla="*/ 18 h 74"/>
                  <a:gd name="T82" fmla="*/ 45 w 67"/>
                  <a:gd name="T83" fmla="*/ 11 h 74"/>
                  <a:gd name="T84" fmla="*/ 38 w 67"/>
                  <a:gd name="T85" fmla="*/ 7 h 74"/>
                  <a:gd name="T86" fmla="*/ 30 w 67"/>
                  <a:gd name="T87" fmla="*/ 3 h 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7"/>
                  <a:gd name="T133" fmla="*/ 0 h 74"/>
                  <a:gd name="T134" fmla="*/ 67 w 67"/>
                  <a:gd name="T135" fmla="*/ 74 h 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7" h="74">
                    <a:moveTo>
                      <a:pt x="34" y="0"/>
                    </a:moveTo>
                    <a:lnTo>
                      <a:pt x="45" y="0"/>
                    </a:lnTo>
                    <a:lnTo>
                      <a:pt x="53" y="3"/>
                    </a:lnTo>
                    <a:lnTo>
                      <a:pt x="60" y="11"/>
                    </a:lnTo>
                    <a:lnTo>
                      <a:pt x="67" y="22"/>
                    </a:lnTo>
                    <a:lnTo>
                      <a:pt x="67" y="37"/>
                    </a:lnTo>
                    <a:lnTo>
                      <a:pt x="67" y="44"/>
                    </a:lnTo>
                    <a:lnTo>
                      <a:pt x="64" y="56"/>
                    </a:lnTo>
                    <a:lnTo>
                      <a:pt x="60" y="63"/>
                    </a:lnTo>
                    <a:lnTo>
                      <a:pt x="53" y="70"/>
                    </a:lnTo>
                    <a:lnTo>
                      <a:pt x="41" y="74"/>
                    </a:lnTo>
                    <a:lnTo>
                      <a:pt x="34" y="74"/>
                    </a:lnTo>
                    <a:lnTo>
                      <a:pt x="23" y="74"/>
                    </a:lnTo>
                    <a:lnTo>
                      <a:pt x="15" y="70"/>
                    </a:lnTo>
                    <a:lnTo>
                      <a:pt x="8" y="63"/>
                    </a:lnTo>
                    <a:lnTo>
                      <a:pt x="0" y="52"/>
                    </a:lnTo>
                    <a:lnTo>
                      <a:pt x="0" y="37"/>
                    </a:lnTo>
                    <a:lnTo>
                      <a:pt x="0" y="29"/>
                    </a:lnTo>
                    <a:lnTo>
                      <a:pt x="4" y="18"/>
                    </a:lnTo>
                    <a:lnTo>
                      <a:pt x="8" y="11"/>
                    </a:lnTo>
                    <a:lnTo>
                      <a:pt x="15" y="3"/>
                    </a:lnTo>
                    <a:lnTo>
                      <a:pt x="26" y="0"/>
                    </a:lnTo>
                    <a:lnTo>
                      <a:pt x="34" y="0"/>
                    </a:lnTo>
                    <a:close/>
                    <a:moveTo>
                      <a:pt x="30" y="3"/>
                    </a:moveTo>
                    <a:lnTo>
                      <a:pt x="26" y="3"/>
                    </a:lnTo>
                    <a:lnTo>
                      <a:pt x="23" y="7"/>
                    </a:lnTo>
                    <a:lnTo>
                      <a:pt x="19" y="11"/>
                    </a:lnTo>
                    <a:lnTo>
                      <a:pt x="15" y="15"/>
                    </a:lnTo>
                    <a:lnTo>
                      <a:pt x="11" y="22"/>
                    </a:lnTo>
                    <a:lnTo>
                      <a:pt x="11" y="29"/>
                    </a:lnTo>
                    <a:lnTo>
                      <a:pt x="15" y="44"/>
                    </a:lnTo>
                    <a:lnTo>
                      <a:pt x="19" y="59"/>
                    </a:lnTo>
                    <a:lnTo>
                      <a:pt x="23" y="67"/>
                    </a:lnTo>
                    <a:lnTo>
                      <a:pt x="30" y="70"/>
                    </a:lnTo>
                    <a:lnTo>
                      <a:pt x="38" y="70"/>
                    </a:lnTo>
                    <a:lnTo>
                      <a:pt x="45" y="67"/>
                    </a:lnTo>
                    <a:lnTo>
                      <a:pt x="49" y="63"/>
                    </a:lnTo>
                    <a:lnTo>
                      <a:pt x="53" y="56"/>
                    </a:lnTo>
                    <a:lnTo>
                      <a:pt x="56" y="41"/>
                    </a:lnTo>
                    <a:lnTo>
                      <a:pt x="53" y="29"/>
                    </a:lnTo>
                    <a:lnTo>
                      <a:pt x="53" y="18"/>
                    </a:lnTo>
                    <a:lnTo>
                      <a:pt x="45" y="11"/>
                    </a:lnTo>
                    <a:lnTo>
                      <a:pt x="38" y="7"/>
                    </a:lnTo>
                    <a:lnTo>
                      <a:pt x="30" y="3"/>
                    </a:lnTo>
                    <a:close/>
                  </a:path>
                </a:pathLst>
              </a:custGeom>
              <a:solidFill>
                <a:srgbClr val="000000"/>
              </a:solidFill>
              <a:ln w="0">
                <a:solidFill>
                  <a:srgbClr val="000000"/>
                </a:solidFill>
                <a:round/>
                <a:headEnd/>
                <a:tailEnd/>
              </a:ln>
            </p:spPr>
            <p:txBody>
              <a:bodyPr/>
              <a:lstStyle/>
              <a:p>
                <a:endParaRPr lang="en-US"/>
              </a:p>
            </p:txBody>
          </p:sp>
          <p:sp>
            <p:nvSpPr>
              <p:cNvPr id="33203" name="Freeform 134"/>
              <p:cNvSpPr>
                <a:spLocks noEditPoints="1"/>
              </p:cNvSpPr>
              <p:nvPr/>
            </p:nvSpPr>
            <p:spPr bwMode="auto">
              <a:xfrm>
                <a:off x="4497" y="1733"/>
                <a:ext cx="71" cy="74"/>
              </a:xfrm>
              <a:custGeom>
                <a:avLst/>
                <a:gdLst>
                  <a:gd name="T0" fmla="*/ 34 w 71"/>
                  <a:gd name="T1" fmla="*/ 0 h 74"/>
                  <a:gd name="T2" fmla="*/ 45 w 71"/>
                  <a:gd name="T3" fmla="*/ 0 h 74"/>
                  <a:gd name="T4" fmla="*/ 53 w 71"/>
                  <a:gd name="T5" fmla="*/ 3 h 74"/>
                  <a:gd name="T6" fmla="*/ 60 w 71"/>
                  <a:gd name="T7" fmla="*/ 11 h 74"/>
                  <a:gd name="T8" fmla="*/ 68 w 71"/>
                  <a:gd name="T9" fmla="*/ 22 h 74"/>
                  <a:gd name="T10" fmla="*/ 71 w 71"/>
                  <a:gd name="T11" fmla="*/ 37 h 74"/>
                  <a:gd name="T12" fmla="*/ 68 w 71"/>
                  <a:gd name="T13" fmla="*/ 44 h 74"/>
                  <a:gd name="T14" fmla="*/ 64 w 71"/>
                  <a:gd name="T15" fmla="*/ 56 h 74"/>
                  <a:gd name="T16" fmla="*/ 60 w 71"/>
                  <a:gd name="T17" fmla="*/ 63 h 74"/>
                  <a:gd name="T18" fmla="*/ 53 w 71"/>
                  <a:gd name="T19" fmla="*/ 70 h 74"/>
                  <a:gd name="T20" fmla="*/ 45 w 71"/>
                  <a:gd name="T21" fmla="*/ 74 h 74"/>
                  <a:gd name="T22" fmla="*/ 34 w 71"/>
                  <a:gd name="T23" fmla="*/ 74 h 74"/>
                  <a:gd name="T24" fmla="*/ 23 w 71"/>
                  <a:gd name="T25" fmla="*/ 74 h 74"/>
                  <a:gd name="T26" fmla="*/ 15 w 71"/>
                  <a:gd name="T27" fmla="*/ 70 h 74"/>
                  <a:gd name="T28" fmla="*/ 8 w 71"/>
                  <a:gd name="T29" fmla="*/ 63 h 74"/>
                  <a:gd name="T30" fmla="*/ 4 w 71"/>
                  <a:gd name="T31" fmla="*/ 52 h 74"/>
                  <a:gd name="T32" fmla="*/ 0 w 71"/>
                  <a:gd name="T33" fmla="*/ 37 h 74"/>
                  <a:gd name="T34" fmla="*/ 0 w 71"/>
                  <a:gd name="T35" fmla="*/ 29 h 74"/>
                  <a:gd name="T36" fmla="*/ 4 w 71"/>
                  <a:gd name="T37" fmla="*/ 18 h 74"/>
                  <a:gd name="T38" fmla="*/ 12 w 71"/>
                  <a:gd name="T39" fmla="*/ 11 h 74"/>
                  <a:gd name="T40" fmla="*/ 19 w 71"/>
                  <a:gd name="T41" fmla="*/ 3 h 74"/>
                  <a:gd name="T42" fmla="*/ 27 w 71"/>
                  <a:gd name="T43" fmla="*/ 0 h 74"/>
                  <a:gd name="T44" fmla="*/ 34 w 71"/>
                  <a:gd name="T45" fmla="*/ 0 h 74"/>
                  <a:gd name="T46" fmla="*/ 34 w 71"/>
                  <a:gd name="T47" fmla="*/ 3 h 74"/>
                  <a:gd name="T48" fmla="*/ 27 w 71"/>
                  <a:gd name="T49" fmla="*/ 3 h 74"/>
                  <a:gd name="T50" fmla="*/ 23 w 71"/>
                  <a:gd name="T51" fmla="*/ 7 h 74"/>
                  <a:gd name="T52" fmla="*/ 19 w 71"/>
                  <a:gd name="T53" fmla="*/ 11 h 74"/>
                  <a:gd name="T54" fmla="*/ 15 w 71"/>
                  <a:gd name="T55" fmla="*/ 15 h 74"/>
                  <a:gd name="T56" fmla="*/ 15 w 71"/>
                  <a:gd name="T57" fmla="*/ 22 h 74"/>
                  <a:gd name="T58" fmla="*/ 15 w 71"/>
                  <a:gd name="T59" fmla="*/ 29 h 74"/>
                  <a:gd name="T60" fmla="*/ 15 w 71"/>
                  <a:gd name="T61" fmla="*/ 44 h 74"/>
                  <a:gd name="T62" fmla="*/ 19 w 71"/>
                  <a:gd name="T63" fmla="*/ 59 h 74"/>
                  <a:gd name="T64" fmla="*/ 27 w 71"/>
                  <a:gd name="T65" fmla="*/ 67 h 74"/>
                  <a:gd name="T66" fmla="*/ 30 w 71"/>
                  <a:gd name="T67" fmla="*/ 70 h 74"/>
                  <a:gd name="T68" fmla="*/ 38 w 71"/>
                  <a:gd name="T69" fmla="*/ 70 h 74"/>
                  <a:gd name="T70" fmla="*/ 45 w 71"/>
                  <a:gd name="T71" fmla="*/ 67 h 74"/>
                  <a:gd name="T72" fmla="*/ 53 w 71"/>
                  <a:gd name="T73" fmla="*/ 63 h 74"/>
                  <a:gd name="T74" fmla="*/ 56 w 71"/>
                  <a:gd name="T75" fmla="*/ 56 h 74"/>
                  <a:gd name="T76" fmla="*/ 56 w 71"/>
                  <a:gd name="T77" fmla="*/ 41 h 74"/>
                  <a:gd name="T78" fmla="*/ 56 w 71"/>
                  <a:gd name="T79" fmla="*/ 29 h 74"/>
                  <a:gd name="T80" fmla="*/ 53 w 71"/>
                  <a:gd name="T81" fmla="*/ 18 h 74"/>
                  <a:gd name="T82" fmla="*/ 49 w 71"/>
                  <a:gd name="T83" fmla="*/ 11 h 74"/>
                  <a:gd name="T84" fmla="*/ 41 w 71"/>
                  <a:gd name="T85" fmla="*/ 7 h 74"/>
                  <a:gd name="T86" fmla="*/ 34 w 71"/>
                  <a:gd name="T87" fmla="*/ 3 h 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4"/>
                  <a:gd name="T134" fmla="*/ 71 w 71"/>
                  <a:gd name="T135" fmla="*/ 74 h 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4">
                    <a:moveTo>
                      <a:pt x="34" y="0"/>
                    </a:moveTo>
                    <a:lnTo>
                      <a:pt x="45" y="0"/>
                    </a:lnTo>
                    <a:lnTo>
                      <a:pt x="53" y="3"/>
                    </a:lnTo>
                    <a:lnTo>
                      <a:pt x="60" y="11"/>
                    </a:lnTo>
                    <a:lnTo>
                      <a:pt x="68" y="22"/>
                    </a:lnTo>
                    <a:lnTo>
                      <a:pt x="71" y="37"/>
                    </a:lnTo>
                    <a:lnTo>
                      <a:pt x="68" y="44"/>
                    </a:lnTo>
                    <a:lnTo>
                      <a:pt x="64" y="56"/>
                    </a:lnTo>
                    <a:lnTo>
                      <a:pt x="60" y="63"/>
                    </a:lnTo>
                    <a:lnTo>
                      <a:pt x="53" y="70"/>
                    </a:lnTo>
                    <a:lnTo>
                      <a:pt x="45" y="74"/>
                    </a:lnTo>
                    <a:lnTo>
                      <a:pt x="34" y="74"/>
                    </a:lnTo>
                    <a:lnTo>
                      <a:pt x="23" y="74"/>
                    </a:lnTo>
                    <a:lnTo>
                      <a:pt x="15" y="70"/>
                    </a:lnTo>
                    <a:lnTo>
                      <a:pt x="8" y="63"/>
                    </a:lnTo>
                    <a:lnTo>
                      <a:pt x="4" y="52"/>
                    </a:lnTo>
                    <a:lnTo>
                      <a:pt x="0" y="37"/>
                    </a:lnTo>
                    <a:lnTo>
                      <a:pt x="0" y="29"/>
                    </a:lnTo>
                    <a:lnTo>
                      <a:pt x="4" y="18"/>
                    </a:lnTo>
                    <a:lnTo>
                      <a:pt x="12" y="11"/>
                    </a:lnTo>
                    <a:lnTo>
                      <a:pt x="19" y="3"/>
                    </a:lnTo>
                    <a:lnTo>
                      <a:pt x="27" y="0"/>
                    </a:lnTo>
                    <a:lnTo>
                      <a:pt x="34" y="0"/>
                    </a:lnTo>
                    <a:close/>
                    <a:moveTo>
                      <a:pt x="34" y="3"/>
                    </a:moveTo>
                    <a:lnTo>
                      <a:pt x="27" y="3"/>
                    </a:lnTo>
                    <a:lnTo>
                      <a:pt x="23" y="7"/>
                    </a:lnTo>
                    <a:lnTo>
                      <a:pt x="19" y="11"/>
                    </a:lnTo>
                    <a:lnTo>
                      <a:pt x="15" y="15"/>
                    </a:lnTo>
                    <a:lnTo>
                      <a:pt x="15" y="22"/>
                    </a:lnTo>
                    <a:lnTo>
                      <a:pt x="15" y="29"/>
                    </a:lnTo>
                    <a:lnTo>
                      <a:pt x="15" y="44"/>
                    </a:lnTo>
                    <a:lnTo>
                      <a:pt x="19" y="59"/>
                    </a:lnTo>
                    <a:lnTo>
                      <a:pt x="27" y="67"/>
                    </a:lnTo>
                    <a:lnTo>
                      <a:pt x="30" y="70"/>
                    </a:lnTo>
                    <a:lnTo>
                      <a:pt x="38" y="70"/>
                    </a:lnTo>
                    <a:lnTo>
                      <a:pt x="45" y="67"/>
                    </a:lnTo>
                    <a:lnTo>
                      <a:pt x="53" y="63"/>
                    </a:lnTo>
                    <a:lnTo>
                      <a:pt x="56" y="56"/>
                    </a:lnTo>
                    <a:lnTo>
                      <a:pt x="56" y="41"/>
                    </a:lnTo>
                    <a:lnTo>
                      <a:pt x="56" y="29"/>
                    </a:lnTo>
                    <a:lnTo>
                      <a:pt x="53" y="18"/>
                    </a:lnTo>
                    <a:lnTo>
                      <a:pt x="49" y="11"/>
                    </a:lnTo>
                    <a:lnTo>
                      <a:pt x="41" y="7"/>
                    </a:lnTo>
                    <a:lnTo>
                      <a:pt x="34" y="3"/>
                    </a:lnTo>
                    <a:close/>
                  </a:path>
                </a:pathLst>
              </a:custGeom>
              <a:solidFill>
                <a:srgbClr val="000000"/>
              </a:solidFill>
              <a:ln w="0">
                <a:solidFill>
                  <a:srgbClr val="000000"/>
                </a:solidFill>
                <a:round/>
                <a:headEnd/>
                <a:tailEnd/>
              </a:ln>
            </p:spPr>
            <p:txBody>
              <a:bodyPr/>
              <a:lstStyle/>
              <a:p>
                <a:endParaRPr lang="en-US"/>
              </a:p>
            </p:txBody>
          </p:sp>
          <p:sp>
            <p:nvSpPr>
              <p:cNvPr id="33204" name="Freeform 135"/>
              <p:cNvSpPr>
                <a:spLocks/>
              </p:cNvSpPr>
              <p:nvPr/>
            </p:nvSpPr>
            <p:spPr bwMode="auto">
              <a:xfrm>
                <a:off x="4576" y="1733"/>
                <a:ext cx="78" cy="74"/>
              </a:xfrm>
              <a:custGeom>
                <a:avLst/>
                <a:gdLst>
                  <a:gd name="T0" fmla="*/ 67 w 78"/>
                  <a:gd name="T1" fmla="*/ 0 h 74"/>
                  <a:gd name="T2" fmla="*/ 67 w 78"/>
                  <a:gd name="T3" fmla="*/ 44 h 74"/>
                  <a:gd name="T4" fmla="*/ 67 w 78"/>
                  <a:gd name="T5" fmla="*/ 56 h 74"/>
                  <a:gd name="T6" fmla="*/ 67 w 78"/>
                  <a:gd name="T7" fmla="*/ 59 h 74"/>
                  <a:gd name="T8" fmla="*/ 71 w 78"/>
                  <a:gd name="T9" fmla="*/ 63 h 74"/>
                  <a:gd name="T10" fmla="*/ 71 w 78"/>
                  <a:gd name="T11" fmla="*/ 67 h 74"/>
                  <a:gd name="T12" fmla="*/ 71 w 78"/>
                  <a:gd name="T13" fmla="*/ 67 h 74"/>
                  <a:gd name="T14" fmla="*/ 71 w 78"/>
                  <a:gd name="T15" fmla="*/ 67 h 74"/>
                  <a:gd name="T16" fmla="*/ 74 w 78"/>
                  <a:gd name="T17" fmla="*/ 67 h 74"/>
                  <a:gd name="T18" fmla="*/ 78 w 78"/>
                  <a:gd name="T19" fmla="*/ 67 h 74"/>
                  <a:gd name="T20" fmla="*/ 78 w 78"/>
                  <a:gd name="T21" fmla="*/ 67 h 74"/>
                  <a:gd name="T22" fmla="*/ 56 w 78"/>
                  <a:gd name="T23" fmla="*/ 74 h 74"/>
                  <a:gd name="T24" fmla="*/ 56 w 78"/>
                  <a:gd name="T25" fmla="*/ 74 h 74"/>
                  <a:gd name="T26" fmla="*/ 56 w 78"/>
                  <a:gd name="T27" fmla="*/ 59 h 74"/>
                  <a:gd name="T28" fmla="*/ 45 w 78"/>
                  <a:gd name="T29" fmla="*/ 67 h 74"/>
                  <a:gd name="T30" fmla="*/ 41 w 78"/>
                  <a:gd name="T31" fmla="*/ 74 h 74"/>
                  <a:gd name="T32" fmla="*/ 33 w 78"/>
                  <a:gd name="T33" fmla="*/ 74 h 74"/>
                  <a:gd name="T34" fmla="*/ 30 w 78"/>
                  <a:gd name="T35" fmla="*/ 74 h 74"/>
                  <a:gd name="T36" fmla="*/ 22 w 78"/>
                  <a:gd name="T37" fmla="*/ 74 h 74"/>
                  <a:gd name="T38" fmla="*/ 18 w 78"/>
                  <a:gd name="T39" fmla="*/ 70 h 74"/>
                  <a:gd name="T40" fmla="*/ 15 w 78"/>
                  <a:gd name="T41" fmla="*/ 67 h 74"/>
                  <a:gd name="T42" fmla="*/ 11 w 78"/>
                  <a:gd name="T43" fmla="*/ 63 h 74"/>
                  <a:gd name="T44" fmla="*/ 11 w 78"/>
                  <a:gd name="T45" fmla="*/ 56 h 74"/>
                  <a:gd name="T46" fmla="*/ 11 w 78"/>
                  <a:gd name="T47" fmla="*/ 48 h 74"/>
                  <a:gd name="T48" fmla="*/ 11 w 78"/>
                  <a:gd name="T49" fmla="*/ 15 h 74"/>
                  <a:gd name="T50" fmla="*/ 11 w 78"/>
                  <a:gd name="T51" fmla="*/ 11 h 74"/>
                  <a:gd name="T52" fmla="*/ 7 w 78"/>
                  <a:gd name="T53" fmla="*/ 7 h 74"/>
                  <a:gd name="T54" fmla="*/ 7 w 78"/>
                  <a:gd name="T55" fmla="*/ 3 h 74"/>
                  <a:gd name="T56" fmla="*/ 7 w 78"/>
                  <a:gd name="T57" fmla="*/ 3 h 74"/>
                  <a:gd name="T58" fmla="*/ 4 w 78"/>
                  <a:gd name="T59" fmla="*/ 3 h 74"/>
                  <a:gd name="T60" fmla="*/ 0 w 78"/>
                  <a:gd name="T61" fmla="*/ 3 h 74"/>
                  <a:gd name="T62" fmla="*/ 0 w 78"/>
                  <a:gd name="T63" fmla="*/ 0 h 74"/>
                  <a:gd name="T64" fmla="*/ 22 w 78"/>
                  <a:gd name="T65" fmla="*/ 0 h 74"/>
                  <a:gd name="T66" fmla="*/ 22 w 78"/>
                  <a:gd name="T67" fmla="*/ 48 h 74"/>
                  <a:gd name="T68" fmla="*/ 26 w 78"/>
                  <a:gd name="T69" fmla="*/ 56 h 74"/>
                  <a:gd name="T70" fmla="*/ 26 w 78"/>
                  <a:gd name="T71" fmla="*/ 63 h 74"/>
                  <a:gd name="T72" fmla="*/ 30 w 78"/>
                  <a:gd name="T73" fmla="*/ 63 h 74"/>
                  <a:gd name="T74" fmla="*/ 37 w 78"/>
                  <a:gd name="T75" fmla="*/ 67 h 74"/>
                  <a:gd name="T76" fmla="*/ 41 w 78"/>
                  <a:gd name="T77" fmla="*/ 63 h 74"/>
                  <a:gd name="T78" fmla="*/ 45 w 78"/>
                  <a:gd name="T79" fmla="*/ 63 h 74"/>
                  <a:gd name="T80" fmla="*/ 48 w 78"/>
                  <a:gd name="T81" fmla="*/ 59 h 74"/>
                  <a:gd name="T82" fmla="*/ 56 w 78"/>
                  <a:gd name="T83" fmla="*/ 56 h 74"/>
                  <a:gd name="T84" fmla="*/ 56 w 78"/>
                  <a:gd name="T85" fmla="*/ 15 h 74"/>
                  <a:gd name="T86" fmla="*/ 52 w 78"/>
                  <a:gd name="T87" fmla="*/ 7 h 74"/>
                  <a:gd name="T88" fmla="*/ 52 w 78"/>
                  <a:gd name="T89" fmla="*/ 3 h 74"/>
                  <a:gd name="T90" fmla="*/ 48 w 78"/>
                  <a:gd name="T91" fmla="*/ 3 h 74"/>
                  <a:gd name="T92" fmla="*/ 45 w 78"/>
                  <a:gd name="T93" fmla="*/ 3 h 74"/>
                  <a:gd name="T94" fmla="*/ 45 w 78"/>
                  <a:gd name="T95" fmla="*/ 0 h 74"/>
                  <a:gd name="T96" fmla="*/ 67 w 78"/>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8"/>
                  <a:gd name="T148" fmla="*/ 0 h 74"/>
                  <a:gd name="T149" fmla="*/ 78 w 78"/>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8" h="74">
                    <a:moveTo>
                      <a:pt x="67" y="0"/>
                    </a:moveTo>
                    <a:lnTo>
                      <a:pt x="67" y="44"/>
                    </a:lnTo>
                    <a:lnTo>
                      <a:pt x="67" y="56"/>
                    </a:lnTo>
                    <a:lnTo>
                      <a:pt x="67" y="59"/>
                    </a:lnTo>
                    <a:lnTo>
                      <a:pt x="71" y="63"/>
                    </a:lnTo>
                    <a:lnTo>
                      <a:pt x="71" y="67"/>
                    </a:lnTo>
                    <a:lnTo>
                      <a:pt x="74" y="67"/>
                    </a:lnTo>
                    <a:lnTo>
                      <a:pt x="78" y="67"/>
                    </a:lnTo>
                    <a:lnTo>
                      <a:pt x="56" y="74"/>
                    </a:lnTo>
                    <a:lnTo>
                      <a:pt x="56" y="59"/>
                    </a:lnTo>
                    <a:lnTo>
                      <a:pt x="45" y="67"/>
                    </a:lnTo>
                    <a:lnTo>
                      <a:pt x="41" y="74"/>
                    </a:lnTo>
                    <a:lnTo>
                      <a:pt x="33" y="74"/>
                    </a:lnTo>
                    <a:lnTo>
                      <a:pt x="30" y="74"/>
                    </a:lnTo>
                    <a:lnTo>
                      <a:pt x="22" y="74"/>
                    </a:lnTo>
                    <a:lnTo>
                      <a:pt x="18" y="70"/>
                    </a:lnTo>
                    <a:lnTo>
                      <a:pt x="15" y="67"/>
                    </a:lnTo>
                    <a:lnTo>
                      <a:pt x="11" y="63"/>
                    </a:lnTo>
                    <a:lnTo>
                      <a:pt x="11" y="56"/>
                    </a:lnTo>
                    <a:lnTo>
                      <a:pt x="11" y="48"/>
                    </a:lnTo>
                    <a:lnTo>
                      <a:pt x="11" y="15"/>
                    </a:lnTo>
                    <a:lnTo>
                      <a:pt x="11" y="11"/>
                    </a:lnTo>
                    <a:lnTo>
                      <a:pt x="7" y="7"/>
                    </a:lnTo>
                    <a:lnTo>
                      <a:pt x="7" y="3"/>
                    </a:lnTo>
                    <a:lnTo>
                      <a:pt x="4" y="3"/>
                    </a:lnTo>
                    <a:lnTo>
                      <a:pt x="0" y="3"/>
                    </a:lnTo>
                    <a:lnTo>
                      <a:pt x="0" y="0"/>
                    </a:lnTo>
                    <a:lnTo>
                      <a:pt x="22" y="0"/>
                    </a:lnTo>
                    <a:lnTo>
                      <a:pt x="22" y="48"/>
                    </a:lnTo>
                    <a:lnTo>
                      <a:pt x="26" y="56"/>
                    </a:lnTo>
                    <a:lnTo>
                      <a:pt x="26" y="63"/>
                    </a:lnTo>
                    <a:lnTo>
                      <a:pt x="30" y="63"/>
                    </a:lnTo>
                    <a:lnTo>
                      <a:pt x="37" y="67"/>
                    </a:lnTo>
                    <a:lnTo>
                      <a:pt x="41" y="63"/>
                    </a:lnTo>
                    <a:lnTo>
                      <a:pt x="45" y="63"/>
                    </a:lnTo>
                    <a:lnTo>
                      <a:pt x="48" y="59"/>
                    </a:lnTo>
                    <a:lnTo>
                      <a:pt x="56" y="56"/>
                    </a:lnTo>
                    <a:lnTo>
                      <a:pt x="56" y="15"/>
                    </a:lnTo>
                    <a:lnTo>
                      <a:pt x="52" y="7"/>
                    </a:lnTo>
                    <a:lnTo>
                      <a:pt x="52" y="3"/>
                    </a:lnTo>
                    <a:lnTo>
                      <a:pt x="48" y="3"/>
                    </a:lnTo>
                    <a:lnTo>
                      <a:pt x="45" y="3"/>
                    </a:lnTo>
                    <a:lnTo>
                      <a:pt x="45" y="0"/>
                    </a:lnTo>
                    <a:lnTo>
                      <a:pt x="67" y="0"/>
                    </a:lnTo>
                    <a:close/>
                  </a:path>
                </a:pathLst>
              </a:custGeom>
              <a:solidFill>
                <a:srgbClr val="000000"/>
              </a:solidFill>
              <a:ln w="0">
                <a:solidFill>
                  <a:srgbClr val="000000"/>
                </a:solidFill>
                <a:round/>
                <a:headEnd/>
                <a:tailEnd/>
              </a:ln>
            </p:spPr>
            <p:txBody>
              <a:bodyPr/>
              <a:lstStyle/>
              <a:p>
                <a:endParaRPr lang="en-US"/>
              </a:p>
            </p:txBody>
          </p:sp>
          <p:sp>
            <p:nvSpPr>
              <p:cNvPr id="33205" name="Freeform 136"/>
              <p:cNvSpPr>
                <a:spLocks/>
              </p:cNvSpPr>
              <p:nvPr/>
            </p:nvSpPr>
            <p:spPr bwMode="auto">
              <a:xfrm>
                <a:off x="4658" y="1733"/>
                <a:ext cx="52" cy="74"/>
              </a:xfrm>
              <a:custGeom>
                <a:avLst/>
                <a:gdLst>
                  <a:gd name="T0" fmla="*/ 22 w 52"/>
                  <a:gd name="T1" fmla="*/ 0 h 74"/>
                  <a:gd name="T2" fmla="*/ 22 w 52"/>
                  <a:gd name="T3" fmla="*/ 18 h 74"/>
                  <a:gd name="T4" fmla="*/ 30 w 52"/>
                  <a:gd name="T5" fmla="*/ 7 h 74"/>
                  <a:gd name="T6" fmla="*/ 37 w 52"/>
                  <a:gd name="T7" fmla="*/ 0 h 74"/>
                  <a:gd name="T8" fmla="*/ 41 w 52"/>
                  <a:gd name="T9" fmla="*/ 0 h 74"/>
                  <a:gd name="T10" fmla="*/ 45 w 52"/>
                  <a:gd name="T11" fmla="*/ 0 h 74"/>
                  <a:gd name="T12" fmla="*/ 48 w 52"/>
                  <a:gd name="T13" fmla="*/ 3 h 74"/>
                  <a:gd name="T14" fmla="*/ 52 w 52"/>
                  <a:gd name="T15" fmla="*/ 3 h 74"/>
                  <a:gd name="T16" fmla="*/ 52 w 52"/>
                  <a:gd name="T17" fmla="*/ 7 h 74"/>
                  <a:gd name="T18" fmla="*/ 52 w 52"/>
                  <a:gd name="T19" fmla="*/ 11 h 74"/>
                  <a:gd name="T20" fmla="*/ 48 w 52"/>
                  <a:gd name="T21" fmla="*/ 15 h 74"/>
                  <a:gd name="T22" fmla="*/ 48 w 52"/>
                  <a:gd name="T23" fmla="*/ 18 h 74"/>
                  <a:gd name="T24" fmla="*/ 45 w 52"/>
                  <a:gd name="T25" fmla="*/ 18 h 74"/>
                  <a:gd name="T26" fmla="*/ 41 w 52"/>
                  <a:gd name="T27" fmla="*/ 18 h 74"/>
                  <a:gd name="T28" fmla="*/ 41 w 52"/>
                  <a:gd name="T29" fmla="*/ 15 h 74"/>
                  <a:gd name="T30" fmla="*/ 37 w 52"/>
                  <a:gd name="T31" fmla="*/ 11 h 74"/>
                  <a:gd name="T32" fmla="*/ 34 w 52"/>
                  <a:gd name="T33" fmla="*/ 11 h 74"/>
                  <a:gd name="T34" fmla="*/ 34 w 52"/>
                  <a:gd name="T35" fmla="*/ 11 h 74"/>
                  <a:gd name="T36" fmla="*/ 30 w 52"/>
                  <a:gd name="T37" fmla="*/ 11 h 74"/>
                  <a:gd name="T38" fmla="*/ 26 w 52"/>
                  <a:gd name="T39" fmla="*/ 18 h 74"/>
                  <a:gd name="T40" fmla="*/ 22 w 52"/>
                  <a:gd name="T41" fmla="*/ 22 h 74"/>
                  <a:gd name="T42" fmla="*/ 22 w 52"/>
                  <a:gd name="T43" fmla="*/ 56 h 74"/>
                  <a:gd name="T44" fmla="*/ 22 w 52"/>
                  <a:gd name="T45" fmla="*/ 63 h 74"/>
                  <a:gd name="T46" fmla="*/ 26 w 52"/>
                  <a:gd name="T47" fmla="*/ 67 h 74"/>
                  <a:gd name="T48" fmla="*/ 26 w 52"/>
                  <a:gd name="T49" fmla="*/ 67 h 74"/>
                  <a:gd name="T50" fmla="*/ 30 w 52"/>
                  <a:gd name="T51" fmla="*/ 70 h 74"/>
                  <a:gd name="T52" fmla="*/ 34 w 52"/>
                  <a:gd name="T53" fmla="*/ 70 h 74"/>
                  <a:gd name="T54" fmla="*/ 37 w 52"/>
                  <a:gd name="T55" fmla="*/ 70 h 74"/>
                  <a:gd name="T56" fmla="*/ 37 w 52"/>
                  <a:gd name="T57" fmla="*/ 74 h 74"/>
                  <a:gd name="T58" fmla="*/ 0 w 52"/>
                  <a:gd name="T59" fmla="*/ 74 h 74"/>
                  <a:gd name="T60" fmla="*/ 0 w 52"/>
                  <a:gd name="T61" fmla="*/ 70 h 74"/>
                  <a:gd name="T62" fmla="*/ 4 w 52"/>
                  <a:gd name="T63" fmla="*/ 70 h 74"/>
                  <a:gd name="T64" fmla="*/ 7 w 52"/>
                  <a:gd name="T65" fmla="*/ 70 h 74"/>
                  <a:gd name="T66" fmla="*/ 7 w 52"/>
                  <a:gd name="T67" fmla="*/ 67 h 74"/>
                  <a:gd name="T68" fmla="*/ 7 w 52"/>
                  <a:gd name="T69" fmla="*/ 67 h 74"/>
                  <a:gd name="T70" fmla="*/ 11 w 52"/>
                  <a:gd name="T71" fmla="*/ 63 h 74"/>
                  <a:gd name="T72" fmla="*/ 11 w 52"/>
                  <a:gd name="T73" fmla="*/ 56 h 74"/>
                  <a:gd name="T74" fmla="*/ 11 w 52"/>
                  <a:gd name="T75" fmla="*/ 29 h 74"/>
                  <a:gd name="T76" fmla="*/ 11 w 52"/>
                  <a:gd name="T77" fmla="*/ 18 h 74"/>
                  <a:gd name="T78" fmla="*/ 7 w 52"/>
                  <a:gd name="T79" fmla="*/ 11 h 74"/>
                  <a:gd name="T80" fmla="*/ 7 w 52"/>
                  <a:gd name="T81" fmla="*/ 11 h 74"/>
                  <a:gd name="T82" fmla="*/ 7 w 52"/>
                  <a:gd name="T83" fmla="*/ 7 h 74"/>
                  <a:gd name="T84" fmla="*/ 7 w 52"/>
                  <a:gd name="T85" fmla="*/ 7 h 74"/>
                  <a:gd name="T86" fmla="*/ 4 w 52"/>
                  <a:gd name="T87" fmla="*/ 7 h 74"/>
                  <a:gd name="T88" fmla="*/ 4 w 52"/>
                  <a:gd name="T89" fmla="*/ 7 h 74"/>
                  <a:gd name="T90" fmla="*/ 0 w 52"/>
                  <a:gd name="T91" fmla="*/ 7 h 74"/>
                  <a:gd name="T92" fmla="*/ 0 w 52"/>
                  <a:gd name="T93" fmla="*/ 7 h 74"/>
                  <a:gd name="T94" fmla="*/ 19 w 52"/>
                  <a:gd name="T95" fmla="*/ 0 h 74"/>
                  <a:gd name="T96" fmla="*/ 22 w 52"/>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4"/>
                  <a:gd name="T149" fmla="*/ 52 w 52"/>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4">
                    <a:moveTo>
                      <a:pt x="22" y="0"/>
                    </a:moveTo>
                    <a:lnTo>
                      <a:pt x="22" y="18"/>
                    </a:lnTo>
                    <a:lnTo>
                      <a:pt x="30" y="7"/>
                    </a:lnTo>
                    <a:lnTo>
                      <a:pt x="37" y="0"/>
                    </a:lnTo>
                    <a:lnTo>
                      <a:pt x="41" y="0"/>
                    </a:lnTo>
                    <a:lnTo>
                      <a:pt x="45" y="0"/>
                    </a:lnTo>
                    <a:lnTo>
                      <a:pt x="48" y="3"/>
                    </a:lnTo>
                    <a:lnTo>
                      <a:pt x="52" y="3"/>
                    </a:lnTo>
                    <a:lnTo>
                      <a:pt x="52" y="7"/>
                    </a:lnTo>
                    <a:lnTo>
                      <a:pt x="52" y="11"/>
                    </a:lnTo>
                    <a:lnTo>
                      <a:pt x="48" y="15"/>
                    </a:lnTo>
                    <a:lnTo>
                      <a:pt x="48" y="18"/>
                    </a:lnTo>
                    <a:lnTo>
                      <a:pt x="45" y="18"/>
                    </a:lnTo>
                    <a:lnTo>
                      <a:pt x="41" y="18"/>
                    </a:lnTo>
                    <a:lnTo>
                      <a:pt x="41" y="15"/>
                    </a:lnTo>
                    <a:lnTo>
                      <a:pt x="37" y="11"/>
                    </a:lnTo>
                    <a:lnTo>
                      <a:pt x="34" y="11"/>
                    </a:lnTo>
                    <a:lnTo>
                      <a:pt x="30" y="11"/>
                    </a:lnTo>
                    <a:lnTo>
                      <a:pt x="26" y="18"/>
                    </a:lnTo>
                    <a:lnTo>
                      <a:pt x="22" y="22"/>
                    </a:lnTo>
                    <a:lnTo>
                      <a:pt x="22" y="56"/>
                    </a:lnTo>
                    <a:lnTo>
                      <a:pt x="22" y="63"/>
                    </a:lnTo>
                    <a:lnTo>
                      <a:pt x="26" y="67"/>
                    </a:lnTo>
                    <a:lnTo>
                      <a:pt x="30" y="70"/>
                    </a:lnTo>
                    <a:lnTo>
                      <a:pt x="34" y="70"/>
                    </a:lnTo>
                    <a:lnTo>
                      <a:pt x="37" y="70"/>
                    </a:lnTo>
                    <a:lnTo>
                      <a:pt x="37" y="74"/>
                    </a:lnTo>
                    <a:lnTo>
                      <a:pt x="0" y="74"/>
                    </a:lnTo>
                    <a:lnTo>
                      <a:pt x="0" y="70"/>
                    </a:lnTo>
                    <a:lnTo>
                      <a:pt x="4" y="70"/>
                    </a:lnTo>
                    <a:lnTo>
                      <a:pt x="7" y="70"/>
                    </a:lnTo>
                    <a:lnTo>
                      <a:pt x="7" y="67"/>
                    </a:lnTo>
                    <a:lnTo>
                      <a:pt x="11" y="63"/>
                    </a:lnTo>
                    <a:lnTo>
                      <a:pt x="11" y="56"/>
                    </a:lnTo>
                    <a:lnTo>
                      <a:pt x="11" y="29"/>
                    </a:lnTo>
                    <a:lnTo>
                      <a:pt x="11" y="18"/>
                    </a:lnTo>
                    <a:lnTo>
                      <a:pt x="7" y="11"/>
                    </a:lnTo>
                    <a:lnTo>
                      <a:pt x="7" y="7"/>
                    </a:lnTo>
                    <a:lnTo>
                      <a:pt x="4" y="7"/>
                    </a:lnTo>
                    <a:lnTo>
                      <a:pt x="0" y="7"/>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3206" name="Freeform 137"/>
              <p:cNvSpPr>
                <a:spLocks/>
              </p:cNvSpPr>
              <p:nvPr/>
            </p:nvSpPr>
            <p:spPr bwMode="auto">
              <a:xfrm>
                <a:off x="4755" y="1733"/>
                <a:ext cx="78" cy="108"/>
              </a:xfrm>
              <a:custGeom>
                <a:avLst/>
                <a:gdLst>
                  <a:gd name="T0" fmla="*/ 0 w 78"/>
                  <a:gd name="T1" fmla="*/ 0 h 108"/>
                  <a:gd name="T2" fmla="*/ 34 w 78"/>
                  <a:gd name="T3" fmla="*/ 0 h 108"/>
                  <a:gd name="T4" fmla="*/ 34 w 78"/>
                  <a:gd name="T5" fmla="*/ 3 h 108"/>
                  <a:gd name="T6" fmla="*/ 30 w 78"/>
                  <a:gd name="T7" fmla="*/ 3 h 108"/>
                  <a:gd name="T8" fmla="*/ 30 w 78"/>
                  <a:gd name="T9" fmla="*/ 3 h 108"/>
                  <a:gd name="T10" fmla="*/ 26 w 78"/>
                  <a:gd name="T11" fmla="*/ 3 h 108"/>
                  <a:gd name="T12" fmla="*/ 26 w 78"/>
                  <a:gd name="T13" fmla="*/ 7 h 108"/>
                  <a:gd name="T14" fmla="*/ 26 w 78"/>
                  <a:gd name="T15" fmla="*/ 7 h 108"/>
                  <a:gd name="T16" fmla="*/ 26 w 78"/>
                  <a:gd name="T17" fmla="*/ 11 h 108"/>
                  <a:gd name="T18" fmla="*/ 26 w 78"/>
                  <a:gd name="T19" fmla="*/ 18 h 108"/>
                  <a:gd name="T20" fmla="*/ 45 w 78"/>
                  <a:gd name="T21" fmla="*/ 52 h 108"/>
                  <a:gd name="T22" fmla="*/ 60 w 78"/>
                  <a:gd name="T23" fmla="*/ 15 h 108"/>
                  <a:gd name="T24" fmla="*/ 63 w 78"/>
                  <a:gd name="T25" fmla="*/ 11 h 108"/>
                  <a:gd name="T26" fmla="*/ 63 w 78"/>
                  <a:gd name="T27" fmla="*/ 7 h 108"/>
                  <a:gd name="T28" fmla="*/ 63 w 78"/>
                  <a:gd name="T29" fmla="*/ 3 h 108"/>
                  <a:gd name="T30" fmla="*/ 63 w 78"/>
                  <a:gd name="T31" fmla="*/ 3 h 108"/>
                  <a:gd name="T32" fmla="*/ 60 w 78"/>
                  <a:gd name="T33" fmla="*/ 3 h 108"/>
                  <a:gd name="T34" fmla="*/ 60 w 78"/>
                  <a:gd name="T35" fmla="*/ 3 h 108"/>
                  <a:gd name="T36" fmla="*/ 60 w 78"/>
                  <a:gd name="T37" fmla="*/ 3 h 108"/>
                  <a:gd name="T38" fmla="*/ 56 w 78"/>
                  <a:gd name="T39" fmla="*/ 3 h 108"/>
                  <a:gd name="T40" fmla="*/ 56 w 78"/>
                  <a:gd name="T41" fmla="*/ 0 h 108"/>
                  <a:gd name="T42" fmla="*/ 78 w 78"/>
                  <a:gd name="T43" fmla="*/ 0 h 108"/>
                  <a:gd name="T44" fmla="*/ 78 w 78"/>
                  <a:gd name="T45" fmla="*/ 3 h 108"/>
                  <a:gd name="T46" fmla="*/ 75 w 78"/>
                  <a:gd name="T47" fmla="*/ 3 h 108"/>
                  <a:gd name="T48" fmla="*/ 71 w 78"/>
                  <a:gd name="T49" fmla="*/ 3 h 108"/>
                  <a:gd name="T50" fmla="*/ 71 w 78"/>
                  <a:gd name="T51" fmla="*/ 3 h 108"/>
                  <a:gd name="T52" fmla="*/ 71 w 78"/>
                  <a:gd name="T53" fmla="*/ 7 h 108"/>
                  <a:gd name="T54" fmla="*/ 67 w 78"/>
                  <a:gd name="T55" fmla="*/ 11 h 108"/>
                  <a:gd name="T56" fmla="*/ 67 w 78"/>
                  <a:gd name="T57" fmla="*/ 15 h 108"/>
                  <a:gd name="T58" fmla="*/ 37 w 78"/>
                  <a:gd name="T59" fmla="*/ 85 h 108"/>
                  <a:gd name="T60" fmla="*/ 34 w 78"/>
                  <a:gd name="T61" fmla="*/ 97 h 108"/>
                  <a:gd name="T62" fmla="*/ 26 w 78"/>
                  <a:gd name="T63" fmla="*/ 104 h 108"/>
                  <a:gd name="T64" fmla="*/ 19 w 78"/>
                  <a:gd name="T65" fmla="*/ 108 h 108"/>
                  <a:gd name="T66" fmla="*/ 11 w 78"/>
                  <a:gd name="T67" fmla="*/ 108 h 108"/>
                  <a:gd name="T68" fmla="*/ 7 w 78"/>
                  <a:gd name="T69" fmla="*/ 108 h 108"/>
                  <a:gd name="T70" fmla="*/ 4 w 78"/>
                  <a:gd name="T71" fmla="*/ 108 h 108"/>
                  <a:gd name="T72" fmla="*/ 4 w 78"/>
                  <a:gd name="T73" fmla="*/ 104 h 108"/>
                  <a:gd name="T74" fmla="*/ 0 w 78"/>
                  <a:gd name="T75" fmla="*/ 100 h 108"/>
                  <a:gd name="T76" fmla="*/ 4 w 78"/>
                  <a:gd name="T77" fmla="*/ 97 h 108"/>
                  <a:gd name="T78" fmla="*/ 4 w 78"/>
                  <a:gd name="T79" fmla="*/ 93 h 108"/>
                  <a:gd name="T80" fmla="*/ 7 w 78"/>
                  <a:gd name="T81" fmla="*/ 93 h 108"/>
                  <a:gd name="T82" fmla="*/ 11 w 78"/>
                  <a:gd name="T83" fmla="*/ 89 h 108"/>
                  <a:gd name="T84" fmla="*/ 15 w 78"/>
                  <a:gd name="T85" fmla="*/ 89 h 108"/>
                  <a:gd name="T86" fmla="*/ 19 w 78"/>
                  <a:gd name="T87" fmla="*/ 93 h 108"/>
                  <a:gd name="T88" fmla="*/ 22 w 78"/>
                  <a:gd name="T89" fmla="*/ 93 h 108"/>
                  <a:gd name="T90" fmla="*/ 22 w 78"/>
                  <a:gd name="T91" fmla="*/ 93 h 108"/>
                  <a:gd name="T92" fmla="*/ 26 w 78"/>
                  <a:gd name="T93" fmla="*/ 93 h 108"/>
                  <a:gd name="T94" fmla="*/ 26 w 78"/>
                  <a:gd name="T95" fmla="*/ 93 h 108"/>
                  <a:gd name="T96" fmla="*/ 30 w 78"/>
                  <a:gd name="T97" fmla="*/ 89 h 108"/>
                  <a:gd name="T98" fmla="*/ 34 w 78"/>
                  <a:gd name="T99" fmla="*/ 82 h 108"/>
                  <a:gd name="T100" fmla="*/ 37 w 78"/>
                  <a:gd name="T101" fmla="*/ 70 h 108"/>
                  <a:gd name="T102" fmla="*/ 11 w 78"/>
                  <a:gd name="T103" fmla="*/ 15 h 108"/>
                  <a:gd name="T104" fmla="*/ 11 w 78"/>
                  <a:gd name="T105" fmla="*/ 11 h 108"/>
                  <a:gd name="T106" fmla="*/ 7 w 78"/>
                  <a:gd name="T107" fmla="*/ 7 h 108"/>
                  <a:gd name="T108" fmla="*/ 7 w 78"/>
                  <a:gd name="T109" fmla="*/ 7 h 108"/>
                  <a:gd name="T110" fmla="*/ 4 w 78"/>
                  <a:gd name="T111" fmla="*/ 3 h 108"/>
                  <a:gd name="T112" fmla="*/ 4 w 78"/>
                  <a:gd name="T113" fmla="*/ 3 h 108"/>
                  <a:gd name="T114" fmla="*/ 0 w 78"/>
                  <a:gd name="T115" fmla="*/ 3 h 108"/>
                  <a:gd name="T116" fmla="*/ 0 w 78"/>
                  <a:gd name="T117" fmla="*/ 0 h 1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8"/>
                  <a:gd name="T178" fmla="*/ 0 h 108"/>
                  <a:gd name="T179" fmla="*/ 78 w 78"/>
                  <a:gd name="T180" fmla="*/ 108 h 10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8" h="108">
                    <a:moveTo>
                      <a:pt x="0" y="0"/>
                    </a:moveTo>
                    <a:lnTo>
                      <a:pt x="34" y="0"/>
                    </a:lnTo>
                    <a:lnTo>
                      <a:pt x="34" y="3"/>
                    </a:lnTo>
                    <a:lnTo>
                      <a:pt x="30" y="3"/>
                    </a:lnTo>
                    <a:lnTo>
                      <a:pt x="26" y="3"/>
                    </a:lnTo>
                    <a:lnTo>
                      <a:pt x="26" y="7"/>
                    </a:lnTo>
                    <a:lnTo>
                      <a:pt x="26" y="11"/>
                    </a:lnTo>
                    <a:lnTo>
                      <a:pt x="26" y="18"/>
                    </a:lnTo>
                    <a:lnTo>
                      <a:pt x="45" y="52"/>
                    </a:lnTo>
                    <a:lnTo>
                      <a:pt x="60" y="15"/>
                    </a:lnTo>
                    <a:lnTo>
                      <a:pt x="63" y="11"/>
                    </a:lnTo>
                    <a:lnTo>
                      <a:pt x="63" y="7"/>
                    </a:lnTo>
                    <a:lnTo>
                      <a:pt x="63" y="3"/>
                    </a:lnTo>
                    <a:lnTo>
                      <a:pt x="60" y="3"/>
                    </a:lnTo>
                    <a:lnTo>
                      <a:pt x="56" y="3"/>
                    </a:lnTo>
                    <a:lnTo>
                      <a:pt x="56" y="0"/>
                    </a:lnTo>
                    <a:lnTo>
                      <a:pt x="78" y="0"/>
                    </a:lnTo>
                    <a:lnTo>
                      <a:pt x="78" y="3"/>
                    </a:lnTo>
                    <a:lnTo>
                      <a:pt x="75" y="3"/>
                    </a:lnTo>
                    <a:lnTo>
                      <a:pt x="71" y="3"/>
                    </a:lnTo>
                    <a:lnTo>
                      <a:pt x="71" y="7"/>
                    </a:lnTo>
                    <a:lnTo>
                      <a:pt x="67" y="11"/>
                    </a:lnTo>
                    <a:lnTo>
                      <a:pt x="67" y="15"/>
                    </a:lnTo>
                    <a:lnTo>
                      <a:pt x="37" y="85"/>
                    </a:lnTo>
                    <a:lnTo>
                      <a:pt x="34" y="97"/>
                    </a:lnTo>
                    <a:lnTo>
                      <a:pt x="26" y="104"/>
                    </a:lnTo>
                    <a:lnTo>
                      <a:pt x="19" y="108"/>
                    </a:lnTo>
                    <a:lnTo>
                      <a:pt x="11" y="108"/>
                    </a:lnTo>
                    <a:lnTo>
                      <a:pt x="7" y="108"/>
                    </a:lnTo>
                    <a:lnTo>
                      <a:pt x="4" y="108"/>
                    </a:lnTo>
                    <a:lnTo>
                      <a:pt x="4" y="104"/>
                    </a:lnTo>
                    <a:lnTo>
                      <a:pt x="0" y="100"/>
                    </a:lnTo>
                    <a:lnTo>
                      <a:pt x="4" y="97"/>
                    </a:lnTo>
                    <a:lnTo>
                      <a:pt x="4" y="93"/>
                    </a:lnTo>
                    <a:lnTo>
                      <a:pt x="7" y="93"/>
                    </a:lnTo>
                    <a:lnTo>
                      <a:pt x="11" y="89"/>
                    </a:lnTo>
                    <a:lnTo>
                      <a:pt x="15" y="89"/>
                    </a:lnTo>
                    <a:lnTo>
                      <a:pt x="19" y="93"/>
                    </a:lnTo>
                    <a:lnTo>
                      <a:pt x="22" y="93"/>
                    </a:lnTo>
                    <a:lnTo>
                      <a:pt x="26" y="93"/>
                    </a:lnTo>
                    <a:lnTo>
                      <a:pt x="30" y="89"/>
                    </a:lnTo>
                    <a:lnTo>
                      <a:pt x="34" y="82"/>
                    </a:lnTo>
                    <a:lnTo>
                      <a:pt x="37" y="70"/>
                    </a:lnTo>
                    <a:lnTo>
                      <a:pt x="11" y="15"/>
                    </a:lnTo>
                    <a:lnTo>
                      <a:pt x="11" y="11"/>
                    </a:lnTo>
                    <a:lnTo>
                      <a:pt x="7" y="7"/>
                    </a:lnTo>
                    <a:lnTo>
                      <a:pt x="4"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33207" name="Freeform 138"/>
              <p:cNvSpPr>
                <a:spLocks noEditPoints="1"/>
              </p:cNvSpPr>
              <p:nvPr/>
            </p:nvSpPr>
            <p:spPr bwMode="auto">
              <a:xfrm>
                <a:off x="4837" y="1733"/>
                <a:ext cx="67" cy="74"/>
              </a:xfrm>
              <a:custGeom>
                <a:avLst/>
                <a:gdLst>
                  <a:gd name="T0" fmla="*/ 34 w 67"/>
                  <a:gd name="T1" fmla="*/ 67 h 74"/>
                  <a:gd name="T2" fmla="*/ 26 w 67"/>
                  <a:gd name="T3" fmla="*/ 74 h 74"/>
                  <a:gd name="T4" fmla="*/ 19 w 67"/>
                  <a:gd name="T5" fmla="*/ 74 h 74"/>
                  <a:gd name="T6" fmla="*/ 4 w 67"/>
                  <a:gd name="T7" fmla="*/ 70 h 74"/>
                  <a:gd name="T8" fmla="*/ 0 w 67"/>
                  <a:gd name="T9" fmla="*/ 56 h 74"/>
                  <a:gd name="T10" fmla="*/ 4 w 67"/>
                  <a:gd name="T11" fmla="*/ 48 h 74"/>
                  <a:gd name="T12" fmla="*/ 15 w 67"/>
                  <a:gd name="T13" fmla="*/ 37 h 74"/>
                  <a:gd name="T14" fmla="*/ 41 w 67"/>
                  <a:gd name="T15" fmla="*/ 26 h 74"/>
                  <a:gd name="T16" fmla="*/ 41 w 67"/>
                  <a:gd name="T17" fmla="*/ 15 h 74"/>
                  <a:gd name="T18" fmla="*/ 34 w 67"/>
                  <a:gd name="T19" fmla="*/ 3 h 74"/>
                  <a:gd name="T20" fmla="*/ 23 w 67"/>
                  <a:gd name="T21" fmla="*/ 3 h 74"/>
                  <a:gd name="T22" fmla="*/ 19 w 67"/>
                  <a:gd name="T23" fmla="*/ 11 h 74"/>
                  <a:gd name="T24" fmla="*/ 15 w 67"/>
                  <a:gd name="T25" fmla="*/ 18 h 74"/>
                  <a:gd name="T26" fmla="*/ 15 w 67"/>
                  <a:gd name="T27" fmla="*/ 22 h 74"/>
                  <a:gd name="T28" fmla="*/ 11 w 67"/>
                  <a:gd name="T29" fmla="*/ 26 h 74"/>
                  <a:gd name="T30" fmla="*/ 4 w 67"/>
                  <a:gd name="T31" fmla="*/ 22 h 74"/>
                  <a:gd name="T32" fmla="*/ 4 w 67"/>
                  <a:gd name="T33" fmla="*/ 18 h 74"/>
                  <a:gd name="T34" fmla="*/ 11 w 67"/>
                  <a:gd name="T35" fmla="*/ 3 h 74"/>
                  <a:gd name="T36" fmla="*/ 30 w 67"/>
                  <a:gd name="T37" fmla="*/ 0 h 74"/>
                  <a:gd name="T38" fmla="*/ 45 w 67"/>
                  <a:gd name="T39" fmla="*/ 3 h 74"/>
                  <a:gd name="T40" fmla="*/ 52 w 67"/>
                  <a:gd name="T41" fmla="*/ 11 h 74"/>
                  <a:gd name="T42" fmla="*/ 52 w 67"/>
                  <a:gd name="T43" fmla="*/ 22 h 74"/>
                  <a:gd name="T44" fmla="*/ 52 w 67"/>
                  <a:gd name="T45" fmla="*/ 56 h 74"/>
                  <a:gd name="T46" fmla="*/ 56 w 67"/>
                  <a:gd name="T47" fmla="*/ 63 h 74"/>
                  <a:gd name="T48" fmla="*/ 56 w 67"/>
                  <a:gd name="T49" fmla="*/ 63 h 74"/>
                  <a:gd name="T50" fmla="*/ 60 w 67"/>
                  <a:gd name="T51" fmla="*/ 63 h 74"/>
                  <a:gd name="T52" fmla="*/ 64 w 67"/>
                  <a:gd name="T53" fmla="*/ 63 h 74"/>
                  <a:gd name="T54" fmla="*/ 67 w 67"/>
                  <a:gd name="T55" fmla="*/ 63 h 74"/>
                  <a:gd name="T56" fmla="*/ 49 w 67"/>
                  <a:gd name="T57" fmla="*/ 74 h 74"/>
                  <a:gd name="T58" fmla="*/ 41 w 67"/>
                  <a:gd name="T59" fmla="*/ 70 h 74"/>
                  <a:gd name="T60" fmla="*/ 41 w 67"/>
                  <a:gd name="T61" fmla="*/ 63 h 74"/>
                  <a:gd name="T62" fmla="*/ 41 w 67"/>
                  <a:gd name="T63" fmla="*/ 29 h 74"/>
                  <a:gd name="T64" fmla="*/ 26 w 67"/>
                  <a:gd name="T65" fmla="*/ 37 h 74"/>
                  <a:gd name="T66" fmla="*/ 15 w 67"/>
                  <a:gd name="T67" fmla="*/ 44 h 74"/>
                  <a:gd name="T68" fmla="*/ 15 w 67"/>
                  <a:gd name="T69" fmla="*/ 52 h 74"/>
                  <a:gd name="T70" fmla="*/ 15 w 67"/>
                  <a:gd name="T71" fmla="*/ 63 h 74"/>
                  <a:gd name="T72" fmla="*/ 26 w 67"/>
                  <a:gd name="T73" fmla="*/ 67 h 74"/>
                  <a:gd name="T74" fmla="*/ 41 w 67"/>
                  <a:gd name="T75" fmla="*/ 56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4"/>
                  <a:gd name="T116" fmla="*/ 67 w 67"/>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4">
                    <a:moveTo>
                      <a:pt x="41" y="63"/>
                    </a:moveTo>
                    <a:lnTo>
                      <a:pt x="34" y="67"/>
                    </a:lnTo>
                    <a:lnTo>
                      <a:pt x="30" y="70"/>
                    </a:lnTo>
                    <a:lnTo>
                      <a:pt x="26" y="74"/>
                    </a:lnTo>
                    <a:lnTo>
                      <a:pt x="23" y="74"/>
                    </a:lnTo>
                    <a:lnTo>
                      <a:pt x="19" y="74"/>
                    </a:lnTo>
                    <a:lnTo>
                      <a:pt x="11" y="74"/>
                    </a:lnTo>
                    <a:lnTo>
                      <a:pt x="4" y="70"/>
                    </a:lnTo>
                    <a:lnTo>
                      <a:pt x="0" y="63"/>
                    </a:lnTo>
                    <a:lnTo>
                      <a:pt x="0" y="56"/>
                    </a:lnTo>
                    <a:lnTo>
                      <a:pt x="0" y="52"/>
                    </a:lnTo>
                    <a:lnTo>
                      <a:pt x="4" y="48"/>
                    </a:lnTo>
                    <a:lnTo>
                      <a:pt x="8" y="41"/>
                    </a:lnTo>
                    <a:lnTo>
                      <a:pt x="15" y="37"/>
                    </a:lnTo>
                    <a:lnTo>
                      <a:pt x="23" y="33"/>
                    </a:lnTo>
                    <a:lnTo>
                      <a:pt x="41" y="26"/>
                    </a:lnTo>
                    <a:lnTo>
                      <a:pt x="41" y="22"/>
                    </a:lnTo>
                    <a:lnTo>
                      <a:pt x="41" y="15"/>
                    </a:lnTo>
                    <a:lnTo>
                      <a:pt x="37" y="7"/>
                    </a:lnTo>
                    <a:lnTo>
                      <a:pt x="34" y="3"/>
                    </a:lnTo>
                    <a:lnTo>
                      <a:pt x="26" y="3"/>
                    </a:lnTo>
                    <a:lnTo>
                      <a:pt x="23" y="3"/>
                    </a:lnTo>
                    <a:lnTo>
                      <a:pt x="19" y="7"/>
                    </a:lnTo>
                    <a:lnTo>
                      <a:pt x="19" y="11"/>
                    </a:lnTo>
                    <a:lnTo>
                      <a:pt x="15" y="15"/>
                    </a:lnTo>
                    <a:lnTo>
                      <a:pt x="15" y="18"/>
                    </a:lnTo>
                    <a:lnTo>
                      <a:pt x="15" y="22"/>
                    </a:lnTo>
                    <a:lnTo>
                      <a:pt x="11" y="26"/>
                    </a:lnTo>
                    <a:lnTo>
                      <a:pt x="8" y="26"/>
                    </a:lnTo>
                    <a:lnTo>
                      <a:pt x="4" y="22"/>
                    </a:lnTo>
                    <a:lnTo>
                      <a:pt x="4" y="18"/>
                    </a:lnTo>
                    <a:lnTo>
                      <a:pt x="4" y="11"/>
                    </a:lnTo>
                    <a:lnTo>
                      <a:pt x="11" y="3"/>
                    </a:lnTo>
                    <a:lnTo>
                      <a:pt x="19" y="0"/>
                    </a:lnTo>
                    <a:lnTo>
                      <a:pt x="30" y="0"/>
                    </a:lnTo>
                    <a:lnTo>
                      <a:pt x="37" y="0"/>
                    </a:lnTo>
                    <a:lnTo>
                      <a:pt x="45" y="3"/>
                    </a:lnTo>
                    <a:lnTo>
                      <a:pt x="49" y="3"/>
                    </a:lnTo>
                    <a:lnTo>
                      <a:pt x="52" y="11"/>
                    </a:lnTo>
                    <a:lnTo>
                      <a:pt x="52" y="15"/>
                    </a:lnTo>
                    <a:lnTo>
                      <a:pt x="52" y="22"/>
                    </a:lnTo>
                    <a:lnTo>
                      <a:pt x="52" y="48"/>
                    </a:lnTo>
                    <a:lnTo>
                      <a:pt x="52" y="56"/>
                    </a:lnTo>
                    <a:lnTo>
                      <a:pt x="56" y="59"/>
                    </a:lnTo>
                    <a:lnTo>
                      <a:pt x="56" y="63"/>
                    </a:lnTo>
                    <a:lnTo>
                      <a:pt x="56" y="67"/>
                    </a:lnTo>
                    <a:lnTo>
                      <a:pt x="60" y="63"/>
                    </a:lnTo>
                    <a:lnTo>
                      <a:pt x="64" y="63"/>
                    </a:lnTo>
                    <a:lnTo>
                      <a:pt x="67" y="59"/>
                    </a:lnTo>
                    <a:lnTo>
                      <a:pt x="67" y="63"/>
                    </a:lnTo>
                    <a:lnTo>
                      <a:pt x="56" y="70"/>
                    </a:lnTo>
                    <a:lnTo>
                      <a:pt x="49" y="74"/>
                    </a:lnTo>
                    <a:lnTo>
                      <a:pt x="45" y="74"/>
                    </a:lnTo>
                    <a:lnTo>
                      <a:pt x="41" y="70"/>
                    </a:lnTo>
                    <a:lnTo>
                      <a:pt x="41" y="67"/>
                    </a:lnTo>
                    <a:lnTo>
                      <a:pt x="41" y="63"/>
                    </a:lnTo>
                    <a:close/>
                    <a:moveTo>
                      <a:pt x="41" y="56"/>
                    </a:moveTo>
                    <a:lnTo>
                      <a:pt x="41" y="29"/>
                    </a:lnTo>
                    <a:lnTo>
                      <a:pt x="30" y="33"/>
                    </a:lnTo>
                    <a:lnTo>
                      <a:pt x="26" y="37"/>
                    </a:lnTo>
                    <a:lnTo>
                      <a:pt x="19" y="41"/>
                    </a:lnTo>
                    <a:lnTo>
                      <a:pt x="15" y="44"/>
                    </a:lnTo>
                    <a:lnTo>
                      <a:pt x="15" y="48"/>
                    </a:lnTo>
                    <a:lnTo>
                      <a:pt x="15" y="52"/>
                    </a:lnTo>
                    <a:lnTo>
                      <a:pt x="15" y="56"/>
                    </a:lnTo>
                    <a:lnTo>
                      <a:pt x="15" y="63"/>
                    </a:lnTo>
                    <a:lnTo>
                      <a:pt x="19" y="63"/>
                    </a:lnTo>
                    <a:lnTo>
                      <a:pt x="26" y="67"/>
                    </a:lnTo>
                    <a:lnTo>
                      <a:pt x="30" y="63"/>
                    </a:lnTo>
                    <a:lnTo>
                      <a:pt x="41" y="56"/>
                    </a:lnTo>
                    <a:close/>
                  </a:path>
                </a:pathLst>
              </a:custGeom>
              <a:solidFill>
                <a:srgbClr val="000000"/>
              </a:solidFill>
              <a:ln w="0">
                <a:solidFill>
                  <a:srgbClr val="000000"/>
                </a:solidFill>
                <a:round/>
                <a:headEnd/>
                <a:tailEnd/>
              </a:ln>
            </p:spPr>
            <p:txBody>
              <a:bodyPr/>
              <a:lstStyle/>
              <a:p>
                <a:endParaRPr lang="en-US"/>
              </a:p>
            </p:txBody>
          </p:sp>
          <p:sp>
            <p:nvSpPr>
              <p:cNvPr id="33208" name="Freeform 139"/>
              <p:cNvSpPr>
                <a:spLocks/>
              </p:cNvSpPr>
              <p:nvPr/>
            </p:nvSpPr>
            <p:spPr bwMode="auto">
              <a:xfrm>
                <a:off x="4908" y="1733"/>
                <a:ext cx="52" cy="74"/>
              </a:xfrm>
              <a:custGeom>
                <a:avLst/>
                <a:gdLst>
                  <a:gd name="T0" fmla="*/ 22 w 52"/>
                  <a:gd name="T1" fmla="*/ 0 h 74"/>
                  <a:gd name="T2" fmla="*/ 22 w 52"/>
                  <a:gd name="T3" fmla="*/ 18 h 74"/>
                  <a:gd name="T4" fmla="*/ 30 w 52"/>
                  <a:gd name="T5" fmla="*/ 7 h 74"/>
                  <a:gd name="T6" fmla="*/ 34 w 52"/>
                  <a:gd name="T7" fmla="*/ 0 h 74"/>
                  <a:gd name="T8" fmla="*/ 41 w 52"/>
                  <a:gd name="T9" fmla="*/ 0 h 74"/>
                  <a:gd name="T10" fmla="*/ 45 w 52"/>
                  <a:gd name="T11" fmla="*/ 0 h 74"/>
                  <a:gd name="T12" fmla="*/ 49 w 52"/>
                  <a:gd name="T13" fmla="*/ 3 h 74"/>
                  <a:gd name="T14" fmla="*/ 52 w 52"/>
                  <a:gd name="T15" fmla="*/ 3 h 74"/>
                  <a:gd name="T16" fmla="*/ 52 w 52"/>
                  <a:gd name="T17" fmla="*/ 7 h 74"/>
                  <a:gd name="T18" fmla="*/ 52 w 52"/>
                  <a:gd name="T19" fmla="*/ 11 h 74"/>
                  <a:gd name="T20" fmla="*/ 49 w 52"/>
                  <a:gd name="T21" fmla="*/ 15 h 74"/>
                  <a:gd name="T22" fmla="*/ 49 w 52"/>
                  <a:gd name="T23" fmla="*/ 18 h 74"/>
                  <a:gd name="T24" fmla="*/ 45 w 52"/>
                  <a:gd name="T25" fmla="*/ 18 h 74"/>
                  <a:gd name="T26" fmla="*/ 41 w 52"/>
                  <a:gd name="T27" fmla="*/ 18 h 74"/>
                  <a:gd name="T28" fmla="*/ 37 w 52"/>
                  <a:gd name="T29" fmla="*/ 15 h 74"/>
                  <a:gd name="T30" fmla="*/ 34 w 52"/>
                  <a:gd name="T31" fmla="*/ 11 h 74"/>
                  <a:gd name="T32" fmla="*/ 34 w 52"/>
                  <a:gd name="T33" fmla="*/ 11 h 74"/>
                  <a:gd name="T34" fmla="*/ 30 w 52"/>
                  <a:gd name="T35" fmla="*/ 11 h 74"/>
                  <a:gd name="T36" fmla="*/ 30 w 52"/>
                  <a:gd name="T37" fmla="*/ 11 h 74"/>
                  <a:gd name="T38" fmla="*/ 26 w 52"/>
                  <a:gd name="T39" fmla="*/ 18 h 74"/>
                  <a:gd name="T40" fmla="*/ 22 w 52"/>
                  <a:gd name="T41" fmla="*/ 22 h 74"/>
                  <a:gd name="T42" fmla="*/ 22 w 52"/>
                  <a:gd name="T43" fmla="*/ 56 h 74"/>
                  <a:gd name="T44" fmla="*/ 22 w 52"/>
                  <a:gd name="T45" fmla="*/ 63 h 74"/>
                  <a:gd name="T46" fmla="*/ 22 w 52"/>
                  <a:gd name="T47" fmla="*/ 67 h 74"/>
                  <a:gd name="T48" fmla="*/ 26 w 52"/>
                  <a:gd name="T49" fmla="*/ 67 h 74"/>
                  <a:gd name="T50" fmla="*/ 26 w 52"/>
                  <a:gd name="T51" fmla="*/ 70 h 74"/>
                  <a:gd name="T52" fmla="*/ 30 w 52"/>
                  <a:gd name="T53" fmla="*/ 70 h 74"/>
                  <a:gd name="T54" fmla="*/ 37 w 52"/>
                  <a:gd name="T55" fmla="*/ 70 h 74"/>
                  <a:gd name="T56" fmla="*/ 37 w 52"/>
                  <a:gd name="T57" fmla="*/ 74 h 74"/>
                  <a:gd name="T58" fmla="*/ 0 w 52"/>
                  <a:gd name="T59" fmla="*/ 74 h 74"/>
                  <a:gd name="T60" fmla="*/ 0 w 52"/>
                  <a:gd name="T61" fmla="*/ 70 h 74"/>
                  <a:gd name="T62" fmla="*/ 4 w 52"/>
                  <a:gd name="T63" fmla="*/ 70 h 74"/>
                  <a:gd name="T64" fmla="*/ 7 w 52"/>
                  <a:gd name="T65" fmla="*/ 70 h 74"/>
                  <a:gd name="T66" fmla="*/ 7 w 52"/>
                  <a:gd name="T67" fmla="*/ 67 h 74"/>
                  <a:gd name="T68" fmla="*/ 7 w 52"/>
                  <a:gd name="T69" fmla="*/ 67 h 74"/>
                  <a:gd name="T70" fmla="*/ 7 w 52"/>
                  <a:gd name="T71" fmla="*/ 63 h 74"/>
                  <a:gd name="T72" fmla="*/ 7 w 52"/>
                  <a:gd name="T73" fmla="*/ 56 h 74"/>
                  <a:gd name="T74" fmla="*/ 7 w 52"/>
                  <a:gd name="T75" fmla="*/ 29 h 74"/>
                  <a:gd name="T76" fmla="*/ 7 w 52"/>
                  <a:gd name="T77" fmla="*/ 18 h 74"/>
                  <a:gd name="T78" fmla="*/ 7 w 52"/>
                  <a:gd name="T79" fmla="*/ 11 h 74"/>
                  <a:gd name="T80" fmla="*/ 7 w 52"/>
                  <a:gd name="T81" fmla="*/ 11 h 74"/>
                  <a:gd name="T82" fmla="*/ 7 w 52"/>
                  <a:gd name="T83" fmla="*/ 7 h 74"/>
                  <a:gd name="T84" fmla="*/ 4 w 52"/>
                  <a:gd name="T85" fmla="*/ 7 h 74"/>
                  <a:gd name="T86" fmla="*/ 4 w 52"/>
                  <a:gd name="T87" fmla="*/ 7 h 74"/>
                  <a:gd name="T88" fmla="*/ 0 w 52"/>
                  <a:gd name="T89" fmla="*/ 7 h 74"/>
                  <a:gd name="T90" fmla="*/ 0 w 52"/>
                  <a:gd name="T91" fmla="*/ 7 h 74"/>
                  <a:gd name="T92" fmla="*/ 0 w 52"/>
                  <a:gd name="T93" fmla="*/ 7 h 74"/>
                  <a:gd name="T94" fmla="*/ 19 w 52"/>
                  <a:gd name="T95" fmla="*/ 0 h 74"/>
                  <a:gd name="T96" fmla="*/ 22 w 52"/>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4"/>
                  <a:gd name="T149" fmla="*/ 52 w 52"/>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4">
                    <a:moveTo>
                      <a:pt x="22" y="0"/>
                    </a:moveTo>
                    <a:lnTo>
                      <a:pt x="22" y="18"/>
                    </a:lnTo>
                    <a:lnTo>
                      <a:pt x="30" y="7"/>
                    </a:lnTo>
                    <a:lnTo>
                      <a:pt x="34" y="0"/>
                    </a:lnTo>
                    <a:lnTo>
                      <a:pt x="41" y="0"/>
                    </a:lnTo>
                    <a:lnTo>
                      <a:pt x="45" y="0"/>
                    </a:lnTo>
                    <a:lnTo>
                      <a:pt x="49" y="3"/>
                    </a:lnTo>
                    <a:lnTo>
                      <a:pt x="52" y="3"/>
                    </a:lnTo>
                    <a:lnTo>
                      <a:pt x="52" y="7"/>
                    </a:lnTo>
                    <a:lnTo>
                      <a:pt x="52" y="11"/>
                    </a:lnTo>
                    <a:lnTo>
                      <a:pt x="49" y="15"/>
                    </a:lnTo>
                    <a:lnTo>
                      <a:pt x="49" y="18"/>
                    </a:lnTo>
                    <a:lnTo>
                      <a:pt x="45" y="18"/>
                    </a:lnTo>
                    <a:lnTo>
                      <a:pt x="41" y="18"/>
                    </a:lnTo>
                    <a:lnTo>
                      <a:pt x="37" y="15"/>
                    </a:lnTo>
                    <a:lnTo>
                      <a:pt x="34" y="11"/>
                    </a:lnTo>
                    <a:lnTo>
                      <a:pt x="30" y="11"/>
                    </a:lnTo>
                    <a:lnTo>
                      <a:pt x="26" y="18"/>
                    </a:lnTo>
                    <a:lnTo>
                      <a:pt x="22" y="22"/>
                    </a:lnTo>
                    <a:lnTo>
                      <a:pt x="22" y="56"/>
                    </a:lnTo>
                    <a:lnTo>
                      <a:pt x="22" y="63"/>
                    </a:lnTo>
                    <a:lnTo>
                      <a:pt x="22" y="67"/>
                    </a:lnTo>
                    <a:lnTo>
                      <a:pt x="26" y="67"/>
                    </a:lnTo>
                    <a:lnTo>
                      <a:pt x="26" y="70"/>
                    </a:lnTo>
                    <a:lnTo>
                      <a:pt x="30" y="70"/>
                    </a:lnTo>
                    <a:lnTo>
                      <a:pt x="37" y="70"/>
                    </a:lnTo>
                    <a:lnTo>
                      <a:pt x="37" y="74"/>
                    </a:lnTo>
                    <a:lnTo>
                      <a:pt x="0" y="74"/>
                    </a:lnTo>
                    <a:lnTo>
                      <a:pt x="0" y="70"/>
                    </a:lnTo>
                    <a:lnTo>
                      <a:pt x="4" y="70"/>
                    </a:lnTo>
                    <a:lnTo>
                      <a:pt x="7" y="70"/>
                    </a:lnTo>
                    <a:lnTo>
                      <a:pt x="7" y="67"/>
                    </a:lnTo>
                    <a:lnTo>
                      <a:pt x="7" y="63"/>
                    </a:lnTo>
                    <a:lnTo>
                      <a:pt x="7" y="56"/>
                    </a:lnTo>
                    <a:lnTo>
                      <a:pt x="7" y="29"/>
                    </a:lnTo>
                    <a:lnTo>
                      <a:pt x="7" y="18"/>
                    </a:lnTo>
                    <a:lnTo>
                      <a:pt x="7" y="11"/>
                    </a:lnTo>
                    <a:lnTo>
                      <a:pt x="7" y="7"/>
                    </a:lnTo>
                    <a:lnTo>
                      <a:pt x="4" y="7"/>
                    </a:lnTo>
                    <a:lnTo>
                      <a:pt x="0" y="7"/>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3209" name="Freeform 140"/>
              <p:cNvSpPr>
                <a:spLocks noEditPoints="1"/>
              </p:cNvSpPr>
              <p:nvPr/>
            </p:nvSpPr>
            <p:spPr bwMode="auto">
              <a:xfrm>
                <a:off x="4964" y="1692"/>
                <a:ext cx="75" cy="115"/>
              </a:xfrm>
              <a:custGeom>
                <a:avLst/>
                <a:gdLst>
                  <a:gd name="T0" fmla="*/ 52 w 75"/>
                  <a:gd name="T1" fmla="*/ 104 h 115"/>
                  <a:gd name="T2" fmla="*/ 45 w 75"/>
                  <a:gd name="T3" fmla="*/ 108 h 115"/>
                  <a:gd name="T4" fmla="*/ 41 w 75"/>
                  <a:gd name="T5" fmla="*/ 115 h 115"/>
                  <a:gd name="T6" fmla="*/ 37 w 75"/>
                  <a:gd name="T7" fmla="*/ 115 h 115"/>
                  <a:gd name="T8" fmla="*/ 30 w 75"/>
                  <a:gd name="T9" fmla="*/ 115 h 115"/>
                  <a:gd name="T10" fmla="*/ 19 w 75"/>
                  <a:gd name="T11" fmla="*/ 115 h 115"/>
                  <a:gd name="T12" fmla="*/ 7 w 75"/>
                  <a:gd name="T13" fmla="*/ 108 h 115"/>
                  <a:gd name="T14" fmla="*/ 4 w 75"/>
                  <a:gd name="T15" fmla="*/ 97 h 115"/>
                  <a:gd name="T16" fmla="*/ 0 w 75"/>
                  <a:gd name="T17" fmla="*/ 82 h 115"/>
                  <a:gd name="T18" fmla="*/ 4 w 75"/>
                  <a:gd name="T19" fmla="*/ 67 h 115"/>
                  <a:gd name="T20" fmla="*/ 11 w 75"/>
                  <a:gd name="T21" fmla="*/ 52 h 115"/>
                  <a:gd name="T22" fmla="*/ 19 w 75"/>
                  <a:gd name="T23" fmla="*/ 44 h 115"/>
                  <a:gd name="T24" fmla="*/ 26 w 75"/>
                  <a:gd name="T25" fmla="*/ 41 h 115"/>
                  <a:gd name="T26" fmla="*/ 37 w 75"/>
                  <a:gd name="T27" fmla="*/ 41 h 115"/>
                  <a:gd name="T28" fmla="*/ 45 w 75"/>
                  <a:gd name="T29" fmla="*/ 41 h 115"/>
                  <a:gd name="T30" fmla="*/ 52 w 75"/>
                  <a:gd name="T31" fmla="*/ 48 h 115"/>
                  <a:gd name="T32" fmla="*/ 52 w 75"/>
                  <a:gd name="T33" fmla="*/ 29 h 115"/>
                  <a:gd name="T34" fmla="*/ 52 w 75"/>
                  <a:gd name="T35" fmla="*/ 22 h 115"/>
                  <a:gd name="T36" fmla="*/ 52 w 75"/>
                  <a:gd name="T37" fmla="*/ 14 h 115"/>
                  <a:gd name="T38" fmla="*/ 49 w 75"/>
                  <a:gd name="T39" fmla="*/ 11 h 115"/>
                  <a:gd name="T40" fmla="*/ 49 w 75"/>
                  <a:gd name="T41" fmla="*/ 11 h 115"/>
                  <a:gd name="T42" fmla="*/ 49 w 75"/>
                  <a:gd name="T43" fmla="*/ 11 h 115"/>
                  <a:gd name="T44" fmla="*/ 49 w 75"/>
                  <a:gd name="T45" fmla="*/ 11 h 115"/>
                  <a:gd name="T46" fmla="*/ 45 w 75"/>
                  <a:gd name="T47" fmla="*/ 11 h 115"/>
                  <a:gd name="T48" fmla="*/ 41 w 75"/>
                  <a:gd name="T49" fmla="*/ 11 h 115"/>
                  <a:gd name="T50" fmla="*/ 41 w 75"/>
                  <a:gd name="T51" fmla="*/ 11 h 115"/>
                  <a:gd name="T52" fmla="*/ 63 w 75"/>
                  <a:gd name="T53" fmla="*/ 0 h 115"/>
                  <a:gd name="T54" fmla="*/ 63 w 75"/>
                  <a:gd name="T55" fmla="*/ 0 h 115"/>
                  <a:gd name="T56" fmla="*/ 63 w 75"/>
                  <a:gd name="T57" fmla="*/ 85 h 115"/>
                  <a:gd name="T58" fmla="*/ 63 w 75"/>
                  <a:gd name="T59" fmla="*/ 97 h 115"/>
                  <a:gd name="T60" fmla="*/ 67 w 75"/>
                  <a:gd name="T61" fmla="*/ 100 h 115"/>
                  <a:gd name="T62" fmla="*/ 67 w 75"/>
                  <a:gd name="T63" fmla="*/ 104 h 115"/>
                  <a:gd name="T64" fmla="*/ 67 w 75"/>
                  <a:gd name="T65" fmla="*/ 108 h 115"/>
                  <a:gd name="T66" fmla="*/ 67 w 75"/>
                  <a:gd name="T67" fmla="*/ 108 h 115"/>
                  <a:gd name="T68" fmla="*/ 71 w 75"/>
                  <a:gd name="T69" fmla="*/ 108 h 115"/>
                  <a:gd name="T70" fmla="*/ 71 w 75"/>
                  <a:gd name="T71" fmla="*/ 108 h 115"/>
                  <a:gd name="T72" fmla="*/ 75 w 75"/>
                  <a:gd name="T73" fmla="*/ 108 h 115"/>
                  <a:gd name="T74" fmla="*/ 75 w 75"/>
                  <a:gd name="T75" fmla="*/ 108 h 115"/>
                  <a:gd name="T76" fmla="*/ 56 w 75"/>
                  <a:gd name="T77" fmla="*/ 115 h 115"/>
                  <a:gd name="T78" fmla="*/ 52 w 75"/>
                  <a:gd name="T79" fmla="*/ 115 h 115"/>
                  <a:gd name="T80" fmla="*/ 52 w 75"/>
                  <a:gd name="T81" fmla="*/ 104 h 115"/>
                  <a:gd name="T82" fmla="*/ 52 w 75"/>
                  <a:gd name="T83" fmla="*/ 97 h 115"/>
                  <a:gd name="T84" fmla="*/ 52 w 75"/>
                  <a:gd name="T85" fmla="*/ 63 h 115"/>
                  <a:gd name="T86" fmla="*/ 52 w 75"/>
                  <a:gd name="T87" fmla="*/ 59 h 115"/>
                  <a:gd name="T88" fmla="*/ 49 w 75"/>
                  <a:gd name="T89" fmla="*/ 52 h 115"/>
                  <a:gd name="T90" fmla="*/ 45 w 75"/>
                  <a:gd name="T91" fmla="*/ 48 h 115"/>
                  <a:gd name="T92" fmla="*/ 41 w 75"/>
                  <a:gd name="T93" fmla="*/ 48 h 115"/>
                  <a:gd name="T94" fmla="*/ 37 w 75"/>
                  <a:gd name="T95" fmla="*/ 44 h 115"/>
                  <a:gd name="T96" fmla="*/ 34 w 75"/>
                  <a:gd name="T97" fmla="*/ 44 h 115"/>
                  <a:gd name="T98" fmla="*/ 26 w 75"/>
                  <a:gd name="T99" fmla="*/ 44 h 115"/>
                  <a:gd name="T100" fmla="*/ 22 w 75"/>
                  <a:gd name="T101" fmla="*/ 52 h 115"/>
                  <a:gd name="T102" fmla="*/ 15 w 75"/>
                  <a:gd name="T103" fmla="*/ 59 h 115"/>
                  <a:gd name="T104" fmla="*/ 15 w 75"/>
                  <a:gd name="T105" fmla="*/ 74 h 115"/>
                  <a:gd name="T106" fmla="*/ 15 w 75"/>
                  <a:gd name="T107" fmla="*/ 89 h 115"/>
                  <a:gd name="T108" fmla="*/ 22 w 75"/>
                  <a:gd name="T109" fmla="*/ 97 h 115"/>
                  <a:gd name="T110" fmla="*/ 30 w 75"/>
                  <a:gd name="T111" fmla="*/ 104 h 115"/>
                  <a:gd name="T112" fmla="*/ 37 w 75"/>
                  <a:gd name="T113" fmla="*/ 108 h 115"/>
                  <a:gd name="T114" fmla="*/ 45 w 75"/>
                  <a:gd name="T115" fmla="*/ 104 h 115"/>
                  <a:gd name="T116" fmla="*/ 52 w 75"/>
                  <a:gd name="T117" fmla="*/ 97 h 1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115"/>
                  <a:gd name="T179" fmla="*/ 75 w 75"/>
                  <a:gd name="T180" fmla="*/ 115 h 1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115">
                    <a:moveTo>
                      <a:pt x="52" y="104"/>
                    </a:moveTo>
                    <a:lnTo>
                      <a:pt x="45" y="108"/>
                    </a:lnTo>
                    <a:lnTo>
                      <a:pt x="41" y="115"/>
                    </a:lnTo>
                    <a:lnTo>
                      <a:pt x="37" y="115"/>
                    </a:lnTo>
                    <a:lnTo>
                      <a:pt x="30" y="115"/>
                    </a:lnTo>
                    <a:lnTo>
                      <a:pt x="19" y="115"/>
                    </a:lnTo>
                    <a:lnTo>
                      <a:pt x="7" y="108"/>
                    </a:lnTo>
                    <a:lnTo>
                      <a:pt x="4" y="97"/>
                    </a:lnTo>
                    <a:lnTo>
                      <a:pt x="0" y="82"/>
                    </a:lnTo>
                    <a:lnTo>
                      <a:pt x="4" y="67"/>
                    </a:lnTo>
                    <a:lnTo>
                      <a:pt x="11" y="52"/>
                    </a:lnTo>
                    <a:lnTo>
                      <a:pt x="19" y="44"/>
                    </a:lnTo>
                    <a:lnTo>
                      <a:pt x="26" y="41"/>
                    </a:lnTo>
                    <a:lnTo>
                      <a:pt x="37" y="41"/>
                    </a:lnTo>
                    <a:lnTo>
                      <a:pt x="45" y="41"/>
                    </a:lnTo>
                    <a:lnTo>
                      <a:pt x="52" y="48"/>
                    </a:lnTo>
                    <a:lnTo>
                      <a:pt x="52" y="29"/>
                    </a:lnTo>
                    <a:lnTo>
                      <a:pt x="52" y="22"/>
                    </a:lnTo>
                    <a:lnTo>
                      <a:pt x="52" y="14"/>
                    </a:lnTo>
                    <a:lnTo>
                      <a:pt x="49" y="11"/>
                    </a:lnTo>
                    <a:lnTo>
                      <a:pt x="45" y="11"/>
                    </a:lnTo>
                    <a:lnTo>
                      <a:pt x="41" y="11"/>
                    </a:lnTo>
                    <a:lnTo>
                      <a:pt x="63" y="0"/>
                    </a:lnTo>
                    <a:lnTo>
                      <a:pt x="63" y="85"/>
                    </a:lnTo>
                    <a:lnTo>
                      <a:pt x="63" y="97"/>
                    </a:lnTo>
                    <a:lnTo>
                      <a:pt x="67" y="100"/>
                    </a:lnTo>
                    <a:lnTo>
                      <a:pt x="67" y="104"/>
                    </a:lnTo>
                    <a:lnTo>
                      <a:pt x="67" y="108"/>
                    </a:lnTo>
                    <a:lnTo>
                      <a:pt x="71" y="108"/>
                    </a:lnTo>
                    <a:lnTo>
                      <a:pt x="75" y="108"/>
                    </a:lnTo>
                    <a:lnTo>
                      <a:pt x="56" y="115"/>
                    </a:lnTo>
                    <a:lnTo>
                      <a:pt x="52" y="115"/>
                    </a:lnTo>
                    <a:lnTo>
                      <a:pt x="52" y="104"/>
                    </a:lnTo>
                    <a:close/>
                    <a:moveTo>
                      <a:pt x="52" y="97"/>
                    </a:moveTo>
                    <a:lnTo>
                      <a:pt x="52" y="63"/>
                    </a:lnTo>
                    <a:lnTo>
                      <a:pt x="52" y="59"/>
                    </a:lnTo>
                    <a:lnTo>
                      <a:pt x="49" y="52"/>
                    </a:lnTo>
                    <a:lnTo>
                      <a:pt x="45" y="48"/>
                    </a:lnTo>
                    <a:lnTo>
                      <a:pt x="41" y="48"/>
                    </a:lnTo>
                    <a:lnTo>
                      <a:pt x="37" y="44"/>
                    </a:lnTo>
                    <a:lnTo>
                      <a:pt x="34" y="44"/>
                    </a:lnTo>
                    <a:lnTo>
                      <a:pt x="26" y="44"/>
                    </a:lnTo>
                    <a:lnTo>
                      <a:pt x="22" y="52"/>
                    </a:lnTo>
                    <a:lnTo>
                      <a:pt x="15" y="59"/>
                    </a:lnTo>
                    <a:lnTo>
                      <a:pt x="15" y="74"/>
                    </a:lnTo>
                    <a:lnTo>
                      <a:pt x="15" y="89"/>
                    </a:lnTo>
                    <a:lnTo>
                      <a:pt x="22" y="97"/>
                    </a:lnTo>
                    <a:lnTo>
                      <a:pt x="30" y="104"/>
                    </a:lnTo>
                    <a:lnTo>
                      <a:pt x="37" y="108"/>
                    </a:lnTo>
                    <a:lnTo>
                      <a:pt x="45" y="104"/>
                    </a:lnTo>
                    <a:lnTo>
                      <a:pt x="52" y="97"/>
                    </a:lnTo>
                    <a:close/>
                  </a:path>
                </a:pathLst>
              </a:custGeom>
              <a:solidFill>
                <a:srgbClr val="000000"/>
              </a:solidFill>
              <a:ln w="0">
                <a:solidFill>
                  <a:srgbClr val="000000"/>
                </a:solidFill>
                <a:round/>
                <a:headEnd/>
                <a:tailEnd/>
              </a:ln>
            </p:spPr>
            <p:txBody>
              <a:bodyPr/>
              <a:lstStyle/>
              <a:p>
                <a:endParaRPr lang="en-US"/>
              </a:p>
            </p:txBody>
          </p:sp>
          <p:sp>
            <p:nvSpPr>
              <p:cNvPr id="33210" name="Freeform 141"/>
              <p:cNvSpPr>
                <a:spLocks/>
              </p:cNvSpPr>
              <p:nvPr/>
            </p:nvSpPr>
            <p:spPr bwMode="auto">
              <a:xfrm>
                <a:off x="5050" y="1733"/>
                <a:ext cx="48" cy="74"/>
              </a:xfrm>
              <a:custGeom>
                <a:avLst/>
                <a:gdLst>
                  <a:gd name="T0" fmla="*/ 45 w 48"/>
                  <a:gd name="T1" fmla="*/ 0 h 74"/>
                  <a:gd name="T2" fmla="*/ 45 w 48"/>
                  <a:gd name="T3" fmla="*/ 26 h 74"/>
                  <a:gd name="T4" fmla="*/ 41 w 48"/>
                  <a:gd name="T5" fmla="*/ 26 h 74"/>
                  <a:gd name="T6" fmla="*/ 37 w 48"/>
                  <a:gd name="T7" fmla="*/ 15 h 74"/>
                  <a:gd name="T8" fmla="*/ 33 w 48"/>
                  <a:gd name="T9" fmla="*/ 7 h 74"/>
                  <a:gd name="T10" fmla="*/ 30 w 48"/>
                  <a:gd name="T11" fmla="*/ 3 h 74"/>
                  <a:gd name="T12" fmla="*/ 22 w 48"/>
                  <a:gd name="T13" fmla="*/ 3 h 74"/>
                  <a:gd name="T14" fmla="*/ 19 w 48"/>
                  <a:gd name="T15" fmla="*/ 3 h 74"/>
                  <a:gd name="T16" fmla="*/ 15 w 48"/>
                  <a:gd name="T17" fmla="*/ 7 h 74"/>
                  <a:gd name="T18" fmla="*/ 11 w 48"/>
                  <a:gd name="T19" fmla="*/ 11 h 74"/>
                  <a:gd name="T20" fmla="*/ 11 w 48"/>
                  <a:gd name="T21" fmla="*/ 15 h 74"/>
                  <a:gd name="T22" fmla="*/ 11 w 48"/>
                  <a:gd name="T23" fmla="*/ 18 h 74"/>
                  <a:gd name="T24" fmla="*/ 11 w 48"/>
                  <a:gd name="T25" fmla="*/ 22 h 74"/>
                  <a:gd name="T26" fmla="*/ 15 w 48"/>
                  <a:gd name="T27" fmla="*/ 22 h 74"/>
                  <a:gd name="T28" fmla="*/ 22 w 48"/>
                  <a:gd name="T29" fmla="*/ 26 h 74"/>
                  <a:gd name="T30" fmla="*/ 33 w 48"/>
                  <a:gd name="T31" fmla="*/ 33 h 74"/>
                  <a:gd name="T32" fmla="*/ 41 w 48"/>
                  <a:gd name="T33" fmla="*/ 37 h 74"/>
                  <a:gd name="T34" fmla="*/ 48 w 48"/>
                  <a:gd name="T35" fmla="*/ 44 h 74"/>
                  <a:gd name="T36" fmla="*/ 48 w 48"/>
                  <a:gd name="T37" fmla="*/ 52 h 74"/>
                  <a:gd name="T38" fmla="*/ 48 w 48"/>
                  <a:gd name="T39" fmla="*/ 63 h 74"/>
                  <a:gd name="T40" fmla="*/ 41 w 48"/>
                  <a:gd name="T41" fmla="*/ 70 h 74"/>
                  <a:gd name="T42" fmla="*/ 33 w 48"/>
                  <a:gd name="T43" fmla="*/ 74 h 74"/>
                  <a:gd name="T44" fmla="*/ 22 w 48"/>
                  <a:gd name="T45" fmla="*/ 74 h 74"/>
                  <a:gd name="T46" fmla="*/ 19 w 48"/>
                  <a:gd name="T47" fmla="*/ 74 h 74"/>
                  <a:gd name="T48" fmla="*/ 7 w 48"/>
                  <a:gd name="T49" fmla="*/ 74 h 74"/>
                  <a:gd name="T50" fmla="*/ 7 w 48"/>
                  <a:gd name="T51" fmla="*/ 70 h 74"/>
                  <a:gd name="T52" fmla="*/ 4 w 48"/>
                  <a:gd name="T53" fmla="*/ 70 h 74"/>
                  <a:gd name="T54" fmla="*/ 4 w 48"/>
                  <a:gd name="T55" fmla="*/ 74 h 74"/>
                  <a:gd name="T56" fmla="*/ 0 w 48"/>
                  <a:gd name="T57" fmla="*/ 74 h 74"/>
                  <a:gd name="T58" fmla="*/ 0 w 48"/>
                  <a:gd name="T59" fmla="*/ 74 h 74"/>
                  <a:gd name="T60" fmla="*/ 0 w 48"/>
                  <a:gd name="T61" fmla="*/ 48 h 74"/>
                  <a:gd name="T62" fmla="*/ 0 w 48"/>
                  <a:gd name="T63" fmla="*/ 48 h 74"/>
                  <a:gd name="T64" fmla="*/ 4 w 48"/>
                  <a:gd name="T65" fmla="*/ 59 h 74"/>
                  <a:gd name="T66" fmla="*/ 11 w 48"/>
                  <a:gd name="T67" fmla="*/ 67 h 74"/>
                  <a:gd name="T68" fmla="*/ 19 w 48"/>
                  <a:gd name="T69" fmla="*/ 70 h 74"/>
                  <a:gd name="T70" fmla="*/ 26 w 48"/>
                  <a:gd name="T71" fmla="*/ 70 h 74"/>
                  <a:gd name="T72" fmla="*/ 30 w 48"/>
                  <a:gd name="T73" fmla="*/ 70 h 74"/>
                  <a:gd name="T74" fmla="*/ 33 w 48"/>
                  <a:gd name="T75" fmla="*/ 67 h 74"/>
                  <a:gd name="T76" fmla="*/ 37 w 48"/>
                  <a:gd name="T77" fmla="*/ 63 h 74"/>
                  <a:gd name="T78" fmla="*/ 37 w 48"/>
                  <a:gd name="T79" fmla="*/ 59 h 74"/>
                  <a:gd name="T80" fmla="*/ 37 w 48"/>
                  <a:gd name="T81" fmla="*/ 56 h 74"/>
                  <a:gd name="T82" fmla="*/ 33 w 48"/>
                  <a:gd name="T83" fmla="*/ 48 h 74"/>
                  <a:gd name="T84" fmla="*/ 26 w 48"/>
                  <a:gd name="T85" fmla="*/ 44 h 74"/>
                  <a:gd name="T86" fmla="*/ 19 w 48"/>
                  <a:gd name="T87" fmla="*/ 41 h 74"/>
                  <a:gd name="T88" fmla="*/ 7 w 48"/>
                  <a:gd name="T89" fmla="*/ 37 h 74"/>
                  <a:gd name="T90" fmla="*/ 4 w 48"/>
                  <a:gd name="T91" fmla="*/ 29 h 74"/>
                  <a:gd name="T92" fmla="*/ 0 w 48"/>
                  <a:gd name="T93" fmla="*/ 26 h 74"/>
                  <a:gd name="T94" fmla="*/ 0 w 48"/>
                  <a:gd name="T95" fmla="*/ 18 h 74"/>
                  <a:gd name="T96" fmla="*/ 0 w 48"/>
                  <a:gd name="T97" fmla="*/ 11 h 74"/>
                  <a:gd name="T98" fmla="*/ 7 w 48"/>
                  <a:gd name="T99" fmla="*/ 3 h 74"/>
                  <a:gd name="T100" fmla="*/ 15 w 48"/>
                  <a:gd name="T101" fmla="*/ 0 h 74"/>
                  <a:gd name="T102" fmla="*/ 22 w 48"/>
                  <a:gd name="T103" fmla="*/ 0 h 74"/>
                  <a:gd name="T104" fmla="*/ 26 w 48"/>
                  <a:gd name="T105" fmla="*/ 0 h 74"/>
                  <a:gd name="T106" fmla="*/ 33 w 48"/>
                  <a:gd name="T107" fmla="*/ 0 h 74"/>
                  <a:gd name="T108" fmla="*/ 37 w 48"/>
                  <a:gd name="T109" fmla="*/ 3 h 74"/>
                  <a:gd name="T110" fmla="*/ 37 w 48"/>
                  <a:gd name="T111" fmla="*/ 3 h 74"/>
                  <a:gd name="T112" fmla="*/ 41 w 48"/>
                  <a:gd name="T113" fmla="*/ 3 h 74"/>
                  <a:gd name="T114" fmla="*/ 41 w 48"/>
                  <a:gd name="T115" fmla="*/ 0 h 74"/>
                  <a:gd name="T116" fmla="*/ 41 w 48"/>
                  <a:gd name="T117" fmla="*/ 0 h 74"/>
                  <a:gd name="T118" fmla="*/ 41 w 48"/>
                  <a:gd name="T119" fmla="*/ 0 h 74"/>
                  <a:gd name="T120" fmla="*/ 45 w 48"/>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4"/>
                  <a:gd name="T185" fmla="*/ 48 w 48"/>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4">
                    <a:moveTo>
                      <a:pt x="45" y="0"/>
                    </a:moveTo>
                    <a:lnTo>
                      <a:pt x="45" y="26"/>
                    </a:lnTo>
                    <a:lnTo>
                      <a:pt x="41" y="26"/>
                    </a:lnTo>
                    <a:lnTo>
                      <a:pt x="37" y="15"/>
                    </a:lnTo>
                    <a:lnTo>
                      <a:pt x="33" y="7"/>
                    </a:lnTo>
                    <a:lnTo>
                      <a:pt x="30" y="3"/>
                    </a:lnTo>
                    <a:lnTo>
                      <a:pt x="22" y="3"/>
                    </a:lnTo>
                    <a:lnTo>
                      <a:pt x="19" y="3"/>
                    </a:lnTo>
                    <a:lnTo>
                      <a:pt x="15" y="7"/>
                    </a:lnTo>
                    <a:lnTo>
                      <a:pt x="11" y="11"/>
                    </a:lnTo>
                    <a:lnTo>
                      <a:pt x="11" y="15"/>
                    </a:lnTo>
                    <a:lnTo>
                      <a:pt x="11" y="18"/>
                    </a:lnTo>
                    <a:lnTo>
                      <a:pt x="11" y="22"/>
                    </a:lnTo>
                    <a:lnTo>
                      <a:pt x="15" y="22"/>
                    </a:lnTo>
                    <a:lnTo>
                      <a:pt x="22" y="26"/>
                    </a:lnTo>
                    <a:lnTo>
                      <a:pt x="33" y="33"/>
                    </a:lnTo>
                    <a:lnTo>
                      <a:pt x="41" y="37"/>
                    </a:lnTo>
                    <a:lnTo>
                      <a:pt x="48" y="44"/>
                    </a:lnTo>
                    <a:lnTo>
                      <a:pt x="48" y="52"/>
                    </a:lnTo>
                    <a:lnTo>
                      <a:pt x="48" y="63"/>
                    </a:lnTo>
                    <a:lnTo>
                      <a:pt x="41" y="70"/>
                    </a:lnTo>
                    <a:lnTo>
                      <a:pt x="33" y="74"/>
                    </a:lnTo>
                    <a:lnTo>
                      <a:pt x="22" y="74"/>
                    </a:lnTo>
                    <a:lnTo>
                      <a:pt x="19" y="74"/>
                    </a:lnTo>
                    <a:lnTo>
                      <a:pt x="7" y="74"/>
                    </a:lnTo>
                    <a:lnTo>
                      <a:pt x="7" y="70"/>
                    </a:lnTo>
                    <a:lnTo>
                      <a:pt x="4" y="70"/>
                    </a:lnTo>
                    <a:lnTo>
                      <a:pt x="4" y="74"/>
                    </a:lnTo>
                    <a:lnTo>
                      <a:pt x="0" y="74"/>
                    </a:lnTo>
                    <a:lnTo>
                      <a:pt x="0" y="48"/>
                    </a:lnTo>
                    <a:lnTo>
                      <a:pt x="4" y="59"/>
                    </a:lnTo>
                    <a:lnTo>
                      <a:pt x="11" y="67"/>
                    </a:lnTo>
                    <a:lnTo>
                      <a:pt x="19" y="70"/>
                    </a:lnTo>
                    <a:lnTo>
                      <a:pt x="26" y="70"/>
                    </a:lnTo>
                    <a:lnTo>
                      <a:pt x="30" y="70"/>
                    </a:lnTo>
                    <a:lnTo>
                      <a:pt x="33" y="67"/>
                    </a:lnTo>
                    <a:lnTo>
                      <a:pt x="37" y="63"/>
                    </a:lnTo>
                    <a:lnTo>
                      <a:pt x="37" y="59"/>
                    </a:lnTo>
                    <a:lnTo>
                      <a:pt x="37" y="56"/>
                    </a:lnTo>
                    <a:lnTo>
                      <a:pt x="33" y="48"/>
                    </a:lnTo>
                    <a:lnTo>
                      <a:pt x="26" y="44"/>
                    </a:lnTo>
                    <a:lnTo>
                      <a:pt x="19" y="41"/>
                    </a:lnTo>
                    <a:lnTo>
                      <a:pt x="7" y="37"/>
                    </a:lnTo>
                    <a:lnTo>
                      <a:pt x="4" y="29"/>
                    </a:lnTo>
                    <a:lnTo>
                      <a:pt x="0" y="26"/>
                    </a:lnTo>
                    <a:lnTo>
                      <a:pt x="0" y="18"/>
                    </a:lnTo>
                    <a:lnTo>
                      <a:pt x="0" y="11"/>
                    </a:lnTo>
                    <a:lnTo>
                      <a:pt x="7" y="3"/>
                    </a:lnTo>
                    <a:lnTo>
                      <a:pt x="15" y="0"/>
                    </a:lnTo>
                    <a:lnTo>
                      <a:pt x="22" y="0"/>
                    </a:lnTo>
                    <a:lnTo>
                      <a:pt x="26" y="0"/>
                    </a:lnTo>
                    <a:lnTo>
                      <a:pt x="33" y="0"/>
                    </a:lnTo>
                    <a:lnTo>
                      <a:pt x="37" y="3"/>
                    </a:lnTo>
                    <a:lnTo>
                      <a:pt x="41" y="3"/>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33211" name="Freeform 142"/>
              <p:cNvSpPr>
                <a:spLocks/>
              </p:cNvSpPr>
              <p:nvPr/>
            </p:nvSpPr>
            <p:spPr bwMode="auto">
              <a:xfrm>
                <a:off x="5117" y="1789"/>
                <a:ext cx="19" cy="18"/>
              </a:xfrm>
              <a:custGeom>
                <a:avLst/>
                <a:gdLst>
                  <a:gd name="T0" fmla="*/ 8 w 19"/>
                  <a:gd name="T1" fmla="*/ 0 h 18"/>
                  <a:gd name="T2" fmla="*/ 11 w 19"/>
                  <a:gd name="T3" fmla="*/ 0 h 18"/>
                  <a:gd name="T4" fmla="*/ 15 w 19"/>
                  <a:gd name="T5" fmla="*/ 3 h 18"/>
                  <a:gd name="T6" fmla="*/ 19 w 19"/>
                  <a:gd name="T7" fmla="*/ 7 h 18"/>
                  <a:gd name="T8" fmla="*/ 19 w 19"/>
                  <a:gd name="T9" fmla="*/ 11 h 18"/>
                  <a:gd name="T10" fmla="*/ 19 w 19"/>
                  <a:gd name="T11" fmla="*/ 14 h 18"/>
                  <a:gd name="T12" fmla="*/ 15 w 19"/>
                  <a:gd name="T13" fmla="*/ 18 h 18"/>
                  <a:gd name="T14" fmla="*/ 11 w 19"/>
                  <a:gd name="T15" fmla="*/ 18 h 18"/>
                  <a:gd name="T16" fmla="*/ 8 w 19"/>
                  <a:gd name="T17" fmla="*/ 18 h 18"/>
                  <a:gd name="T18" fmla="*/ 4 w 19"/>
                  <a:gd name="T19" fmla="*/ 18 h 18"/>
                  <a:gd name="T20" fmla="*/ 0 w 19"/>
                  <a:gd name="T21" fmla="*/ 18 h 18"/>
                  <a:gd name="T22" fmla="*/ 0 w 19"/>
                  <a:gd name="T23" fmla="*/ 14 h 18"/>
                  <a:gd name="T24" fmla="*/ 0 w 19"/>
                  <a:gd name="T25" fmla="*/ 11 h 18"/>
                  <a:gd name="T26" fmla="*/ 0 w 19"/>
                  <a:gd name="T27" fmla="*/ 7 h 18"/>
                  <a:gd name="T28" fmla="*/ 0 w 19"/>
                  <a:gd name="T29" fmla="*/ 3 h 18"/>
                  <a:gd name="T30" fmla="*/ 4 w 19"/>
                  <a:gd name="T31" fmla="*/ 0 h 18"/>
                  <a:gd name="T32" fmla="*/ 8 w 19"/>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8"/>
                  <a:gd name="T53" fmla="*/ 19 w 19"/>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8">
                    <a:moveTo>
                      <a:pt x="8" y="0"/>
                    </a:moveTo>
                    <a:lnTo>
                      <a:pt x="11" y="0"/>
                    </a:lnTo>
                    <a:lnTo>
                      <a:pt x="15" y="3"/>
                    </a:lnTo>
                    <a:lnTo>
                      <a:pt x="19" y="7"/>
                    </a:lnTo>
                    <a:lnTo>
                      <a:pt x="19" y="11"/>
                    </a:lnTo>
                    <a:lnTo>
                      <a:pt x="19" y="14"/>
                    </a:lnTo>
                    <a:lnTo>
                      <a:pt x="15" y="18"/>
                    </a:lnTo>
                    <a:lnTo>
                      <a:pt x="11" y="18"/>
                    </a:lnTo>
                    <a:lnTo>
                      <a:pt x="8" y="18"/>
                    </a:lnTo>
                    <a:lnTo>
                      <a:pt x="4" y="18"/>
                    </a:lnTo>
                    <a:lnTo>
                      <a:pt x="0" y="18"/>
                    </a:lnTo>
                    <a:lnTo>
                      <a:pt x="0" y="14"/>
                    </a:lnTo>
                    <a:lnTo>
                      <a:pt x="0" y="11"/>
                    </a:lnTo>
                    <a:lnTo>
                      <a:pt x="0" y="7"/>
                    </a:lnTo>
                    <a:lnTo>
                      <a:pt x="0" y="3"/>
                    </a:lnTo>
                    <a:lnTo>
                      <a:pt x="4" y="0"/>
                    </a:lnTo>
                    <a:lnTo>
                      <a:pt x="8" y="0"/>
                    </a:lnTo>
                    <a:close/>
                  </a:path>
                </a:pathLst>
              </a:custGeom>
              <a:solidFill>
                <a:srgbClr val="000000"/>
              </a:solidFill>
              <a:ln w="0">
                <a:solidFill>
                  <a:srgbClr val="000000"/>
                </a:solidFill>
                <a:round/>
                <a:headEnd/>
                <a:tailEnd/>
              </a:ln>
            </p:spPr>
            <p:txBody>
              <a:bodyPr/>
              <a:lstStyle/>
              <a:p>
                <a:endParaRPr lang="en-US"/>
              </a:p>
            </p:txBody>
          </p:sp>
          <p:sp>
            <p:nvSpPr>
              <p:cNvPr id="33212" name="Rectangle 143"/>
              <p:cNvSpPr>
                <a:spLocks noChangeArrowheads="1"/>
              </p:cNvSpPr>
              <p:nvPr/>
            </p:nvSpPr>
            <p:spPr bwMode="auto">
              <a:xfrm>
                <a:off x="5535" y="1662"/>
                <a:ext cx="8" cy="201"/>
              </a:xfrm>
              <a:prstGeom prst="rect">
                <a:avLst/>
              </a:prstGeom>
              <a:solidFill>
                <a:srgbClr val="000000"/>
              </a:solidFill>
              <a:ln w="0">
                <a:solidFill>
                  <a:srgbClr val="000000"/>
                </a:solidFill>
                <a:miter lim="800000"/>
                <a:headEnd/>
                <a:tailEnd/>
              </a:ln>
            </p:spPr>
            <p:txBody>
              <a:bodyPr/>
              <a:lstStyle/>
              <a:p>
                <a:endParaRPr lang="en-US"/>
              </a:p>
            </p:txBody>
          </p:sp>
          <p:sp>
            <p:nvSpPr>
              <p:cNvPr id="33213" name="Rectangle 144"/>
              <p:cNvSpPr>
                <a:spLocks noChangeArrowheads="1"/>
              </p:cNvSpPr>
              <p:nvPr/>
            </p:nvSpPr>
            <p:spPr bwMode="auto">
              <a:xfrm>
                <a:off x="593" y="1871"/>
                <a:ext cx="7" cy="201"/>
              </a:xfrm>
              <a:prstGeom prst="rect">
                <a:avLst/>
              </a:prstGeom>
              <a:solidFill>
                <a:srgbClr val="000000"/>
              </a:solidFill>
              <a:ln w="0">
                <a:solidFill>
                  <a:srgbClr val="000000"/>
                </a:solidFill>
                <a:miter lim="800000"/>
                <a:headEnd/>
                <a:tailEnd/>
              </a:ln>
            </p:spPr>
            <p:txBody>
              <a:bodyPr/>
              <a:lstStyle/>
              <a:p>
                <a:endParaRPr lang="en-US"/>
              </a:p>
            </p:txBody>
          </p:sp>
          <p:sp>
            <p:nvSpPr>
              <p:cNvPr id="33214" name="Freeform 145"/>
              <p:cNvSpPr>
                <a:spLocks/>
              </p:cNvSpPr>
              <p:nvPr/>
            </p:nvSpPr>
            <p:spPr bwMode="auto">
              <a:xfrm>
                <a:off x="653" y="1923"/>
                <a:ext cx="71" cy="86"/>
              </a:xfrm>
              <a:custGeom>
                <a:avLst/>
                <a:gdLst>
                  <a:gd name="T0" fmla="*/ 71 w 71"/>
                  <a:gd name="T1" fmla="*/ 0 h 86"/>
                  <a:gd name="T2" fmla="*/ 71 w 71"/>
                  <a:gd name="T3" fmla="*/ 19 h 86"/>
                  <a:gd name="T4" fmla="*/ 71 w 71"/>
                  <a:gd name="T5" fmla="*/ 19 h 86"/>
                  <a:gd name="T6" fmla="*/ 67 w 71"/>
                  <a:gd name="T7" fmla="*/ 15 h 86"/>
                  <a:gd name="T8" fmla="*/ 67 w 71"/>
                  <a:gd name="T9" fmla="*/ 11 h 86"/>
                  <a:gd name="T10" fmla="*/ 67 w 71"/>
                  <a:gd name="T11" fmla="*/ 7 h 86"/>
                  <a:gd name="T12" fmla="*/ 63 w 71"/>
                  <a:gd name="T13" fmla="*/ 4 h 86"/>
                  <a:gd name="T14" fmla="*/ 59 w 71"/>
                  <a:gd name="T15" fmla="*/ 4 h 86"/>
                  <a:gd name="T16" fmla="*/ 52 w 71"/>
                  <a:gd name="T17" fmla="*/ 4 h 86"/>
                  <a:gd name="T18" fmla="*/ 41 w 71"/>
                  <a:gd name="T19" fmla="*/ 4 h 86"/>
                  <a:gd name="T20" fmla="*/ 41 w 71"/>
                  <a:gd name="T21" fmla="*/ 71 h 86"/>
                  <a:gd name="T22" fmla="*/ 41 w 71"/>
                  <a:gd name="T23" fmla="*/ 78 h 86"/>
                  <a:gd name="T24" fmla="*/ 41 w 71"/>
                  <a:gd name="T25" fmla="*/ 82 h 86"/>
                  <a:gd name="T26" fmla="*/ 44 w 71"/>
                  <a:gd name="T27" fmla="*/ 82 h 86"/>
                  <a:gd name="T28" fmla="*/ 48 w 71"/>
                  <a:gd name="T29" fmla="*/ 86 h 86"/>
                  <a:gd name="T30" fmla="*/ 52 w 71"/>
                  <a:gd name="T31" fmla="*/ 86 h 86"/>
                  <a:gd name="T32" fmla="*/ 52 w 71"/>
                  <a:gd name="T33" fmla="*/ 86 h 86"/>
                  <a:gd name="T34" fmla="*/ 15 w 71"/>
                  <a:gd name="T35" fmla="*/ 86 h 86"/>
                  <a:gd name="T36" fmla="*/ 15 w 71"/>
                  <a:gd name="T37" fmla="*/ 86 h 86"/>
                  <a:gd name="T38" fmla="*/ 18 w 71"/>
                  <a:gd name="T39" fmla="*/ 86 h 86"/>
                  <a:gd name="T40" fmla="*/ 22 w 71"/>
                  <a:gd name="T41" fmla="*/ 82 h 86"/>
                  <a:gd name="T42" fmla="*/ 26 w 71"/>
                  <a:gd name="T43" fmla="*/ 82 h 86"/>
                  <a:gd name="T44" fmla="*/ 30 w 71"/>
                  <a:gd name="T45" fmla="*/ 78 h 86"/>
                  <a:gd name="T46" fmla="*/ 30 w 71"/>
                  <a:gd name="T47" fmla="*/ 71 h 86"/>
                  <a:gd name="T48" fmla="*/ 30 w 71"/>
                  <a:gd name="T49" fmla="*/ 4 h 86"/>
                  <a:gd name="T50" fmla="*/ 18 w 71"/>
                  <a:gd name="T51" fmla="*/ 4 h 86"/>
                  <a:gd name="T52" fmla="*/ 15 w 71"/>
                  <a:gd name="T53" fmla="*/ 4 h 86"/>
                  <a:gd name="T54" fmla="*/ 11 w 71"/>
                  <a:gd name="T55" fmla="*/ 4 h 86"/>
                  <a:gd name="T56" fmla="*/ 7 w 71"/>
                  <a:gd name="T57" fmla="*/ 4 h 86"/>
                  <a:gd name="T58" fmla="*/ 3 w 71"/>
                  <a:gd name="T59" fmla="*/ 7 h 86"/>
                  <a:gd name="T60" fmla="*/ 3 w 71"/>
                  <a:gd name="T61" fmla="*/ 11 h 86"/>
                  <a:gd name="T62" fmla="*/ 0 w 71"/>
                  <a:gd name="T63" fmla="*/ 19 h 86"/>
                  <a:gd name="T64" fmla="*/ 0 w 71"/>
                  <a:gd name="T65" fmla="*/ 19 h 86"/>
                  <a:gd name="T66" fmla="*/ 0 w 71"/>
                  <a:gd name="T67" fmla="*/ 0 h 86"/>
                  <a:gd name="T68" fmla="*/ 71 w 71"/>
                  <a:gd name="T69" fmla="*/ 0 h 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1"/>
                  <a:gd name="T106" fmla="*/ 0 h 86"/>
                  <a:gd name="T107" fmla="*/ 71 w 71"/>
                  <a:gd name="T108" fmla="*/ 86 h 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1" h="86">
                    <a:moveTo>
                      <a:pt x="71" y="0"/>
                    </a:moveTo>
                    <a:lnTo>
                      <a:pt x="71" y="19"/>
                    </a:lnTo>
                    <a:lnTo>
                      <a:pt x="67" y="15"/>
                    </a:lnTo>
                    <a:lnTo>
                      <a:pt x="67" y="11"/>
                    </a:lnTo>
                    <a:lnTo>
                      <a:pt x="67" y="7"/>
                    </a:lnTo>
                    <a:lnTo>
                      <a:pt x="63" y="4"/>
                    </a:lnTo>
                    <a:lnTo>
                      <a:pt x="59" y="4"/>
                    </a:lnTo>
                    <a:lnTo>
                      <a:pt x="52" y="4"/>
                    </a:lnTo>
                    <a:lnTo>
                      <a:pt x="41" y="4"/>
                    </a:lnTo>
                    <a:lnTo>
                      <a:pt x="41" y="71"/>
                    </a:lnTo>
                    <a:lnTo>
                      <a:pt x="41" y="78"/>
                    </a:lnTo>
                    <a:lnTo>
                      <a:pt x="41" y="82"/>
                    </a:lnTo>
                    <a:lnTo>
                      <a:pt x="44" y="82"/>
                    </a:lnTo>
                    <a:lnTo>
                      <a:pt x="48" y="86"/>
                    </a:lnTo>
                    <a:lnTo>
                      <a:pt x="52" y="86"/>
                    </a:lnTo>
                    <a:lnTo>
                      <a:pt x="15" y="86"/>
                    </a:lnTo>
                    <a:lnTo>
                      <a:pt x="18" y="86"/>
                    </a:lnTo>
                    <a:lnTo>
                      <a:pt x="22" y="82"/>
                    </a:lnTo>
                    <a:lnTo>
                      <a:pt x="26" y="82"/>
                    </a:lnTo>
                    <a:lnTo>
                      <a:pt x="30" y="78"/>
                    </a:lnTo>
                    <a:lnTo>
                      <a:pt x="30" y="71"/>
                    </a:lnTo>
                    <a:lnTo>
                      <a:pt x="30" y="4"/>
                    </a:lnTo>
                    <a:lnTo>
                      <a:pt x="18" y="4"/>
                    </a:lnTo>
                    <a:lnTo>
                      <a:pt x="15" y="4"/>
                    </a:lnTo>
                    <a:lnTo>
                      <a:pt x="11" y="4"/>
                    </a:lnTo>
                    <a:lnTo>
                      <a:pt x="7" y="4"/>
                    </a:lnTo>
                    <a:lnTo>
                      <a:pt x="3" y="7"/>
                    </a:lnTo>
                    <a:lnTo>
                      <a:pt x="3" y="11"/>
                    </a:lnTo>
                    <a:lnTo>
                      <a:pt x="0" y="19"/>
                    </a:lnTo>
                    <a:lnTo>
                      <a:pt x="0" y="0"/>
                    </a:lnTo>
                    <a:lnTo>
                      <a:pt x="71" y="0"/>
                    </a:lnTo>
                    <a:close/>
                  </a:path>
                </a:pathLst>
              </a:custGeom>
              <a:solidFill>
                <a:srgbClr val="000000"/>
              </a:solidFill>
              <a:ln w="0">
                <a:solidFill>
                  <a:srgbClr val="000000"/>
                </a:solidFill>
                <a:round/>
                <a:headEnd/>
                <a:tailEnd/>
              </a:ln>
            </p:spPr>
            <p:txBody>
              <a:bodyPr/>
              <a:lstStyle/>
              <a:p>
                <a:endParaRPr lang="en-US"/>
              </a:p>
            </p:txBody>
          </p:sp>
          <p:sp>
            <p:nvSpPr>
              <p:cNvPr id="33215" name="Freeform 146"/>
              <p:cNvSpPr>
                <a:spLocks/>
              </p:cNvSpPr>
              <p:nvPr/>
            </p:nvSpPr>
            <p:spPr bwMode="auto">
              <a:xfrm>
                <a:off x="735" y="1923"/>
                <a:ext cx="93" cy="86"/>
              </a:xfrm>
              <a:custGeom>
                <a:avLst/>
                <a:gdLst>
                  <a:gd name="T0" fmla="*/ 67 w 93"/>
                  <a:gd name="T1" fmla="*/ 41 h 86"/>
                  <a:gd name="T2" fmla="*/ 67 w 93"/>
                  <a:gd name="T3" fmla="*/ 7 h 86"/>
                  <a:gd name="T4" fmla="*/ 67 w 93"/>
                  <a:gd name="T5" fmla="*/ 4 h 86"/>
                  <a:gd name="T6" fmla="*/ 63 w 93"/>
                  <a:gd name="T7" fmla="*/ 0 h 86"/>
                  <a:gd name="T8" fmla="*/ 56 w 93"/>
                  <a:gd name="T9" fmla="*/ 0 h 86"/>
                  <a:gd name="T10" fmla="*/ 93 w 93"/>
                  <a:gd name="T11" fmla="*/ 0 h 86"/>
                  <a:gd name="T12" fmla="*/ 89 w 93"/>
                  <a:gd name="T13" fmla="*/ 0 h 86"/>
                  <a:gd name="T14" fmla="*/ 82 w 93"/>
                  <a:gd name="T15" fmla="*/ 0 h 86"/>
                  <a:gd name="T16" fmla="*/ 82 w 93"/>
                  <a:gd name="T17" fmla="*/ 4 h 86"/>
                  <a:gd name="T18" fmla="*/ 82 w 93"/>
                  <a:gd name="T19" fmla="*/ 15 h 86"/>
                  <a:gd name="T20" fmla="*/ 82 w 93"/>
                  <a:gd name="T21" fmla="*/ 78 h 86"/>
                  <a:gd name="T22" fmla="*/ 82 w 93"/>
                  <a:gd name="T23" fmla="*/ 82 h 86"/>
                  <a:gd name="T24" fmla="*/ 86 w 93"/>
                  <a:gd name="T25" fmla="*/ 86 h 86"/>
                  <a:gd name="T26" fmla="*/ 93 w 93"/>
                  <a:gd name="T27" fmla="*/ 86 h 86"/>
                  <a:gd name="T28" fmla="*/ 56 w 93"/>
                  <a:gd name="T29" fmla="*/ 86 h 86"/>
                  <a:gd name="T30" fmla="*/ 60 w 93"/>
                  <a:gd name="T31" fmla="*/ 86 h 86"/>
                  <a:gd name="T32" fmla="*/ 67 w 93"/>
                  <a:gd name="T33" fmla="*/ 82 h 86"/>
                  <a:gd name="T34" fmla="*/ 67 w 93"/>
                  <a:gd name="T35" fmla="*/ 71 h 86"/>
                  <a:gd name="T36" fmla="*/ 26 w 93"/>
                  <a:gd name="T37" fmla="*/ 45 h 86"/>
                  <a:gd name="T38" fmla="*/ 26 w 93"/>
                  <a:gd name="T39" fmla="*/ 78 h 86"/>
                  <a:gd name="T40" fmla="*/ 26 w 93"/>
                  <a:gd name="T41" fmla="*/ 82 h 86"/>
                  <a:gd name="T42" fmla="*/ 33 w 93"/>
                  <a:gd name="T43" fmla="*/ 86 h 86"/>
                  <a:gd name="T44" fmla="*/ 37 w 93"/>
                  <a:gd name="T45" fmla="*/ 86 h 86"/>
                  <a:gd name="T46" fmla="*/ 0 w 93"/>
                  <a:gd name="T47" fmla="*/ 86 h 86"/>
                  <a:gd name="T48" fmla="*/ 4 w 93"/>
                  <a:gd name="T49" fmla="*/ 86 h 86"/>
                  <a:gd name="T50" fmla="*/ 11 w 93"/>
                  <a:gd name="T51" fmla="*/ 82 h 86"/>
                  <a:gd name="T52" fmla="*/ 15 w 93"/>
                  <a:gd name="T53" fmla="*/ 71 h 86"/>
                  <a:gd name="T54" fmla="*/ 15 w 93"/>
                  <a:gd name="T55" fmla="*/ 7 h 86"/>
                  <a:gd name="T56" fmla="*/ 11 w 93"/>
                  <a:gd name="T57" fmla="*/ 4 h 86"/>
                  <a:gd name="T58" fmla="*/ 7 w 93"/>
                  <a:gd name="T59" fmla="*/ 0 h 86"/>
                  <a:gd name="T60" fmla="*/ 0 w 93"/>
                  <a:gd name="T61" fmla="*/ 0 h 86"/>
                  <a:gd name="T62" fmla="*/ 37 w 93"/>
                  <a:gd name="T63" fmla="*/ 0 h 86"/>
                  <a:gd name="T64" fmla="*/ 33 w 93"/>
                  <a:gd name="T65" fmla="*/ 0 h 86"/>
                  <a:gd name="T66" fmla="*/ 30 w 93"/>
                  <a:gd name="T67" fmla="*/ 0 h 86"/>
                  <a:gd name="T68" fmla="*/ 26 w 93"/>
                  <a:gd name="T69" fmla="*/ 4 h 86"/>
                  <a:gd name="T70" fmla="*/ 26 w 93"/>
                  <a:gd name="T71" fmla="*/ 15 h 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3"/>
                  <a:gd name="T109" fmla="*/ 0 h 86"/>
                  <a:gd name="T110" fmla="*/ 93 w 93"/>
                  <a:gd name="T111" fmla="*/ 86 h 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3" h="86">
                    <a:moveTo>
                      <a:pt x="26" y="41"/>
                    </a:moveTo>
                    <a:lnTo>
                      <a:pt x="67" y="41"/>
                    </a:lnTo>
                    <a:lnTo>
                      <a:pt x="67" y="15"/>
                    </a:lnTo>
                    <a:lnTo>
                      <a:pt x="67" y="7"/>
                    </a:lnTo>
                    <a:lnTo>
                      <a:pt x="67" y="4"/>
                    </a:lnTo>
                    <a:lnTo>
                      <a:pt x="63" y="0"/>
                    </a:lnTo>
                    <a:lnTo>
                      <a:pt x="60" y="0"/>
                    </a:lnTo>
                    <a:lnTo>
                      <a:pt x="56" y="0"/>
                    </a:lnTo>
                    <a:lnTo>
                      <a:pt x="93" y="0"/>
                    </a:lnTo>
                    <a:lnTo>
                      <a:pt x="89" y="0"/>
                    </a:lnTo>
                    <a:lnTo>
                      <a:pt x="86" y="0"/>
                    </a:lnTo>
                    <a:lnTo>
                      <a:pt x="82" y="0"/>
                    </a:lnTo>
                    <a:lnTo>
                      <a:pt x="82" y="4"/>
                    </a:lnTo>
                    <a:lnTo>
                      <a:pt x="82" y="7"/>
                    </a:lnTo>
                    <a:lnTo>
                      <a:pt x="82" y="15"/>
                    </a:lnTo>
                    <a:lnTo>
                      <a:pt x="82" y="71"/>
                    </a:lnTo>
                    <a:lnTo>
                      <a:pt x="82" y="78"/>
                    </a:lnTo>
                    <a:lnTo>
                      <a:pt x="82" y="82"/>
                    </a:lnTo>
                    <a:lnTo>
                      <a:pt x="86" y="86"/>
                    </a:lnTo>
                    <a:lnTo>
                      <a:pt x="89" y="86"/>
                    </a:lnTo>
                    <a:lnTo>
                      <a:pt x="93" y="86"/>
                    </a:lnTo>
                    <a:lnTo>
                      <a:pt x="56" y="86"/>
                    </a:lnTo>
                    <a:lnTo>
                      <a:pt x="60" y="86"/>
                    </a:lnTo>
                    <a:lnTo>
                      <a:pt x="63" y="82"/>
                    </a:lnTo>
                    <a:lnTo>
                      <a:pt x="67" y="82"/>
                    </a:lnTo>
                    <a:lnTo>
                      <a:pt x="67" y="78"/>
                    </a:lnTo>
                    <a:lnTo>
                      <a:pt x="67" y="71"/>
                    </a:lnTo>
                    <a:lnTo>
                      <a:pt x="67" y="45"/>
                    </a:lnTo>
                    <a:lnTo>
                      <a:pt x="26" y="45"/>
                    </a:lnTo>
                    <a:lnTo>
                      <a:pt x="26" y="71"/>
                    </a:lnTo>
                    <a:lnTo>
                      <a:pt x="26" y="78"/>
                    </a:lnTo>
                    <a:lnTo>
                      <a:pt x="26" y="82"/>
                    </a:lnTo>
                    <a:lnTo>
                      <a:pt x="30" y="82"/>
                    </a:lnTo>
                    <a:lnTo>
                      <a:pt x="33" y="86"/>
                    </a:lnTo>
                    <a:lnTo>
                      <a:pt x="37" y="86"/>
                    </a:lnTo>
                    <a:lnTo>
                      <a:pt x="0" y="86"/>
                    </a:lnTo>
                    <a:lnTo>
                      <a:pt x="4" y="86"/>
                    </a:lnTo>
                    <a:lnTo>
                      <a:pt x="7" y="82"/>
                    </a:lnTo>
                    <a:lnTo>
                      <a:pt x="11" y="82"/>
                    </a:lnTo>
                    <a:lnTo>
                      <a:pt x="15" y="78"/>
                    </a:lnTo>
                    <a:lnTo>
                      <a:pt x="15" y="71"/>
                    </a:lnTo>
                    <a:lnTo>
                      <a:pt x="15" y="15"/>
                    </a:lnTo>
                    <a:lnTo>
                      <a:pt x="15" y="7"/>
                    </a:lnTo>
                    <a:lnTo>
                      <a:pt x="11" y="4"/>
                    </a:lnTo>
                    <a:lnTo>
                      <a:pt x="11" y="0"/>
                    </a:lnTo>
                    <a:lnTo>
                      <a:pt x="7" y="0"/>
                    </a:lnTo>
                    <a:lnTo>
                      <a:pt x="4" y="0"/>
                    </a:lnTo>
                    <a:lnTo>
                      <a:pt x="0" y="0"/>
                    </a:lnTo>
                    <a:lnTo>
                      <a:pt x="37" y="0"/>
                    </a:lnTo>
                    <a:lnTo>
                      <a:pt x="33" y="0"/>
                    </a:lnTo>
                    <a:lnTo>
                      <a:pt x="30" y="0"/>
                    </a:lnTo>
                    <a:lnTo>
                      <a:pt x="26" y="4"/>
                    </a:lnTo>
                    <a:lnTo>
                      <a:pt x="26" y="7"/>
                    </a:lnTo>
                    <a:lnTo>
                      <a:pt x="26" y="15"/>
                    </a:lnTo>
                    <a:lnTo>
                      <a:pt x="26" y="41"/>
                    </a:lnTo>
                    <a:close/>
                  </a:path>
                </a:pathLst>
              </a:custGeom>
              <a:solidFill>
                <a:srgbClr val="000000"/>
              </a:solidFill>
              <a:ln w="0">
                <a:solidFill>
                  <a:srgbClr val="000000"/>
                </a:solidFill>
                <a:round/>
                <a:headEnd/>
                <a:tailEnd/>
              </a:ln>
            </p:spPr>
            <p:txBody>
              <a:bodyPr/>
              <a:lstStyle/>
              <a:p>
                <a:endParaRPr lang="en-US"/>
              </a:p>
            </p:txBody>
          </p:sp>
          <p:sp>
            <p:nvSpPr>
              <p:cNvPr id="33216" name="Freeform 147"/>
              <p:cNvSpPr>
                <a:spLocks/>
              </p:cNvSpPr>
              <p:nvPr/>
            </p:nvSpPr>
            <p:spPr bwMode="auto">
              <a:xfrm>
                <a:off x="836" y="1923"/>
                <a:ext cx="78" cy="86"/>
              </a:xfrm>
              <a:custGeom>
                <a:avLst/>
                <a:gdLst>
                  <a:gd name="T0" fmla="*/ 26 w 78"/>
                  <a:gd name="T1" fmla="*/ 4 h 86"/>
                  <a:gd name="T2" fmla="*/ 26 w 78"/>
                  <a:gd name="T3" fmla="*/ 37 h 86"/>
                  <a:gd name="T4" fmla="*/ 48 w 78"/>
                  <a:gd name="T5" fmla="*/ 37 h 86"/>
                  <a:gd name="T6" fmla="*/ 52 w 78"/>
                  <a:gd name="T7" fmla="*/ 37 h 86"/>
                  <a:gd name="T8" fmla="*/ 56 w 78"/>
                  <a:gd name="T9" fmla="*/ 37 h 86"/>
                  <a:gd name="T10" fmla="*/ 59 w 78"/>
                  <a:gd name="T11" fmla="*/ 34 h 86"/>
                  <a:gd name="T12" fmla="*/ 59 w 78"/>
                  <a:gd name="T13" fmla="*/ 26 h 86"/>
                  <a:gd name="T14" fmla="*/ 63 w 78"/>
                  <a:gd name="T15" fmla="*/ 26 h 86"/>
                  <a:gd name="T16" fmla="*/ 63 w 78"/>
                  <a:gd name="T17" fmla="*/ 56 h 86"/>
                  <a:gd name="T18" fmla="*/ 59 w 78"/>
                  <a:gd name="T19" fmla="*/ 56 h 86"/>
                  <a:gd name="T20" fmla="*/ 59 w 78"/>
                  <a:gd name="T21" fmla="*/ 48 h 86"/>
                  <a:gd name="T22" fmla="*/ 59 w 78"/>
                  <a:gd name="T23" fmla="*/ 48 h 86"/>
                  <a:gd name="T24" fmla="*/ 56 w 78"/>
                  <a:gd name="T25" fmla="*/ 45 h 86"/>
                  <a:gd name="T26" fmla="*/ 56 w 78"/>
                  <a:gd name="T27" fmla="*/ 45 h 86"/>
                  <a:gd name="T28" fmla="*/ 52 w 78"/>
                  <a:gd name="T29" fmla="*/ 41 h 86"/>
                  <a:gd name="T30" fmla="*/ 48 w 78"/>
                  <a:gd name="T31" fmla="*/ 41 h 86"/>
                  <a:gd name="T32" fmla="*/ 26 w 78"/>
                  <a:gd name="T33" fmla="*/ 41 h 86"/>
                  <a:gd name="T34" fmla="*/ 26 w 78"/>
                  <a:gd name="T35" fmla="*/ 71 h 86"/>
                  <a:gd name="T36" fmla="*/ 26 w 78"/>
                  <a:gd name="T37" fmla="*/ 78 h 86"/>
                  <a:gd name="T38" fmla="*/ 26 w 78"/>
                  <a:gd name="T39" fmla="*/ 78 h 86"/>
                  <a:gd name="T40" fmla="*/ 26 w 78"/>
                  <a:gd name="T41" fmla="*/ 82 h 86"/>
                  <a:gd name="T42" fmla="*/ 29 w 78"/>
                  <a:gd name="T43" fmla="*/ 82 h 86"/>
                  <a:gd name="T44" fmla="*/ 29 w 78"/>
                  <a:gd name="T45" fmla="*/ 82 h 86"/>
                  <a:gd name="T46" fmla="*/ 33 w 78"/>
                  <a:gd name="T47" fmla="*/ 82 h 86"/>
                  <a:gd name="T48" fmla="*/ 48 w 78"/>
                  <a:gd name="T49" fmla="*/ 82 h 86"/>
                  <a:gd name="T50" fmla="*/ 56 w 78"/>
                  <a:gd name="T51" fmla="*/ 82 h 86"/>
                  <a:gd name="T52" fmla="*/ 59 w 78"/>
                  <a:gd name="T53" fmla="*/ 82 h 86"/>
                  <a:gd name="T54" fmla="*/ 63 w 78"/>
                  <a:gd name="T55" fmla="*/ 78 h 86"/>
                  <a:gd name="T56" fmla="*/ 67 w 78"/>
                  <a:gd name="T57" fmla="*/ 78 h 86"/>
                  <a:gd name="T58" fmla="*/ 70 w 78"/>
                  <a:gd name="T59" fmla="*/ 71 h 86"/>
                  <a:gd name="T60" fmla="*/ 74 w 78"/>
                  <a:gd name="T61" fmla="*/ 63 h 86"/>
                  <a:gd name="T62" fmla="*/ 78 w 78"/>
                  <a:gd name="T63" fmla="*/ 63 h 86"/>
                  <a:gd name="T64" fmla="*/ 70 w 78"/>
                  <a:gd name="T65" fmla="*/ 86 h 86"/>
                  <a:gd name="T66" fmla="*/ 0 w 78"/>
                  <a:gd name="T67" fmla="*/ 86 h 86"/>
                  <a:gd name="T68" fmla="*/ 0 w 78"/>
                  <a:gd name="T69" fmla="*/ 86 h 86"/>
                  <a:gd name="T70" fmla="*/ 3 w 78"/>
                  <a:gd name="T71" fmla="*/ 86 h 86"/>
                  <a:gd name="T72" fmla="*/ 7 w 78"/>
                  <a:gd name="T73" fmla="*/ 86 h 86"/>
                  <a:gd name="T74" fmla="*/ 11 w 78"/>
                  <a:gd name="T75" fmla="*/ 82 h 86"/>
                  <a:gd name="T76" fmla="*/ 11 w 78"/>
                  <a:gd name="T77" fmla="*/ 82 h 86"/>
                  <a:gd name="T78" fmla="*/ 14 w 78"/>
                  <a:gd name="T79" fmla="*/ 78 h 86"/>
                  <a:gd name="T80" fmla="*/ 14 w 78"/>
                  <a:gd name="T81" fmla="*/ 78 h 86"/>
                  <a:gd name="T82" fmla="*/ 14 w 78"/>
                  <a:gd name="T83" fmla="*/ 71 h 86"/>
                  <a:gd name="T84" fmla="*/ 14 w 78"/>
                  <a:gd name="T85" fmla="*/ 15 h 86"/>
                  <a:gd name="T86" fmla="*/ 14 w 78"/>
                  <a:gd name="T87" fmla="*/ 7 h 86"/>
                  <a:gd name="T88" fmla="*/ 11 w 78"/>
                  <a:gd name="T89" fmla="*/ 4 h 86"/>
                  <a:gd name="T90" fmla="*/ 11 w 78"/>
                  <a:gd name="T91" fmla="*/ 0 h 86"/>
                  <a:gd name="T92" fmla="*/ 3 w 78"/>
                  <a:gd name="T93" fmla="*/ 0 h 86"/>
                  <a:gd name="T94" fmla="*/ 0 w 78"/>
                  <a:gd name="T95" fmla="*/ 0 h 86"/>
                  <a:gd name="T96" fmla="*/ 0 w 78"/>
                  <a:gd name="T97" fmla="*/ 0 h 86"/>
                  <a:gd name="T98" fmla="*/ 70 w 78"/>
                  <a:gd name="T99" fmla="*/ 0 h 86"/>
                  <a:gd name="T100" fmla="*/ 70 w 78"/>
                  <a:gd name="T101" fmla="*/ 19 h 86"/>
                  <a:gd name="T102" fmla="*/ 67 w 78"/>
                  <a:gd name="T103" fmla="*/ 19 h 86"/>
                  <a:gd name="T104" fmla="*/ 67 w 78"/>
                  <a:gd name="T105" fmla="*/ 11 h 86"/>
                  <a:gd name="T106" fmla="*/ 67 w 78"/>
                  <a:gd name="T107" fmla="*/ 7 h 86"/>
                  <a:gd name="T108" fmla="*/ 63 w 78"/>
                  <a:gd name="T109" fmla="*/ 7 h 86"/>
                  <a:gd name="T110" fmla="*/ 59 w 78"/>
                  <a:gd name="T111" fmla="*/ 4 h 86"/>
                  <a:gd name="T112" fmla="*/ 56 w 78"/>
                  <a:gd name="T113" fmla="*/ 4 h 86"/>
                  <a:gd name="T114" fmla="*/ 52 w 78"/>
                  <a:gd name="T115" fmla="*/ 4 h 86"/>
                  <a:gd name="T116" fmla="*/ 26 w 78"/>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8"/>
                  <a:gd name="T178" fmla="*/ 0 h 86"/>
                  <a:gd name="T179" fmla="*/ 78 w 78"/>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8" h="86">
                    <a:moveTo>
                      <a:pt x="26" y="4"/>
                    </a:moveTo>
                    <a:lnTo>
                      <a:pt x="26" y="37"/>
                    </a:lnTo>
                    <a:lnTo>
                      <a:pt x="48" y="37"/>
                    </a:lnTo>
                    <a:lnTo>
                      <a:pt x="52" y="37"/>
                    </a:lnTo>
                    <a:lnTo>
                      <a:pt x="56" y="37"/>
                    </a:lnTo>
                    <a:lnTo>
                      <a:pt x="59" y="34"/>
                    </a:lnTo>
                    <a:lnTo>
                      <a:pt x="59" y="26"/>
                    </a:lnTo>
                    <a:lnTo>
                      <a:pt x="63" y="26"/>
                    </a:lnTo>
                    <a:lnTo>
                      <a:pt x="63" y="56"/>
                    </a:lnTo>
                    <a:lnTo>
                      <a:pt x="59" y="56"/>
                    </a:lnTo>
                    <a:lnTo>
                      <a:pt x="59" y="48"/>
                    </a:lnTo>
                    <a:lnTo>
                      <a:pt x="56" y="45"/>
                    </a:lnTo>
                    <a:lnTo>
                      <a:pt x="52" y="41"/>
                    </a:lnTo>
                    <a:lnTo>
                      <a:pt x="48" y="41"/>
                    </a:lnTo>
                    <a:lnTo>
                      <a:pt x="26" y="41"/>
                    </a:lnTo>
                    <a:lnTo>
                      <a:pt x="26" y="71"/>
                    </a:lnTo>
                    <a:lnTo>
                      <a:pt x="26" y="78"/>
                    </a:lnTo>
                    <a:lnTo>
                      <a:pt x="26" y="82"/>
                    </a:lnTo>
                    <a:lnTo>
                      <a:pt x="29" y="82"/>
                    </a:lnTo>
                    <a:lnTo>
                      <a:pt x="33" y="82"/>
                    </a:lnTo>
                    <a:lnTo>
                      <a:pt x="48" y="82"/>
                    </a:lnTo>
                    <a:lnTo>
                      <a:pt x="56" y="82"/>
                    </a:lnTo>
                    <a:lnTo>
                      <a:pt x="59" y="82"/>
                    </a:lnTo>
                    <a:lnTo>
                      <a:pt x="63" y="78"/>
                    </a:lnTo>
                    <a:lnTo>
                      <a:pt x="67" y="78"/>
                    </a:lnTo>
                    <a:lnTo>
                      <a:pt x="70" y="71"/>
                    </a:lnTo>
                    <a:lnTo>
                      <a:pt x="74" y="63"/>
                    </a:lnTo>
                    <a:lnTo>
                      <a:pt x="78" y="63"/>
                    </a:lnTo>
                    <a:lnTo>
                      <a:pt x="70" y="86"/>
                    </a:lnTo>
                    <a:lnTo>
                      <a:pt x="0" y="86"/>
                    </a:lnTo>
                    <a:lnTo>
                      <a:pt x="3" y="86"/>
                    </a:lnTo>
                    <a:lnTo>
                      <a:pt x="7" y="86"/>
                    </a:lnTo>
                    <a:lnTo>
                      <a:pt x="11" y="82"/>
                    </a:lnTo>
                    <a:lnTo>
                      <a:pt x="14" y="78"/>
                    </a:lnTo>
                    <a:lnTo>
                      <a:pt x="14" y="71"/>
                    </a:lnTo>
                    <a:lnTo>
                      <a:pt x="14" y="15"/>
                    </a:lnTo>
                    <a:lnTo>
                      <a:pt x="14" y="7"/>
                    </a:lnTo>
                    <a:lnTo>
                      <a:pt x="11" y="4"/>
                    </a:lnTo>
                    <a:lnTo>
                      <a:pt x="11" y="0"/>
                    </a:lnTo>
                    <a:lnTo>
                      <a:pt x="3" y="0"/>
                    </a:lnTo>
                    <a:lnTo>
                      <a:pt x="0" y="0"/>
                    </a:lnTo>
                    <a:lnTo>
                      <a:pt x="70" y="0"/>
                    </a:lnTo>
                    <a:lnTo>
                      <a:pt x="70" y="19"/>
                    </a:lnTo>
                    <a:lnTo>
                      <a:pt x="67" y="19"/>
                    </a:lnTo>
                    <a:lnTo>
                      <a:pt x="67" y="11"/>
                    </a:lnTo>
                    <a:lnTo>
                      <a:pt x="67" y="7"/>
                    </a:lnTo>
                    <a:lnTo>
                      <a:pt x="63" y="7"/>
                    </a:lnTo>
                    <a:lnTo>
                      <a:pt x="59" y="4"/>
                    </a:lnTo>
                    <a:lnTo>
                      <a:pt x="56" y="4"/>
                    </a:lnTo>
                    <a:lnTo>
                      <a:pt x="52" y="4"/>
                    </a:lnTo>
                    <a:lnTo>
                      <a:pt x="26" y="4"/>
                    </a:lnTo>
                    <a:close/>
                  </a:path>
                </a:pathLst>
              </a:custGeom>
              <a:solidFill>
                <a:srgbClr val="000000"/>
              </a:solidFill>
              <a:ln w="0">
                <a:solidFill>
                  <a:srgbClr val="000000"/>
                </a:solidFill>
                <a:round/>
                <a:headEnd/>
                <a:tailEnd/>
              </a:ln>
            </p:spPr>
            <p:txBody>
              <a:bodyPr/>
              <a:lstStyle/>
              <a:p>
                <a:endParaRPr lang="en-US"/>
              </a:p>
            </p:txBody>
          </p:sp>
          <p:sp>
            <p:nvSpPr>
              <p:cNvPr id="33217" name="Freeform 148"/>
              <p:cNvSpPr>
                <a:spLocks/>
              </p:cNvSpPr>
              <p:nvPr/>
            </p:nvSpPr>
            <p:spPr bwMode="auto">
              <a:xfrm>
                <a:off x="925" y="1923"/>
                <a:ext cx="112" cy="86"/>
              </a:xfrm>
              <a:custGeom>
                <a:avLst/>
                <a:gdLst>
                  <a:gd name="T0" fmla="*/ 52 w 112"/>
                  <a:gd name="T1" fmla="*/ 86 h 86"/>
                  <a:gd name="T2" fmla="*/ 19 w 112"/>
                  <a:gd name="T3" fmla="*/ 11 h 86"/>
                  <a:gd name="T4" fmla="*/ 19 w 112"/>
                  <a:gd name="T5" fmla="*/ 71 h 86"/>
                  <a:gd name="T6" fmla="*/ 19 w 112"/>
                  <a:gd name="T7" fmla="*/ 78 h 86"/>
                  <a:gd name="T8" fmla="*/ 19 w 112"/>
                  <a:gd name="T9" fmla="*/ 82 h 86"/>
                  <a:gd name="T10" fmla="*/ 23 w 112"/>
                  <a:gd name="T11" fmla="*/ 82 h 86"/>
                  <a:gd name="T12" fmla="*/ 26 w 112"/>
                  <a:gd name="T13" fmla="*/ 86 h 86"/>
                  <a:gd name="T14" fmla="*/ 30 w 112"/>
                  <a:gd name="T15" fmla="*/ 86 h 86"/>
                  <a:gd name="T16" fmla="*/ 30 w 112"/>
                  <a:gd name="T17" fmla="*/ 86 h 86"/>
                  <a:gd name="T18" fmla="*/ 0 w 112"/>
                  <a:gd name="T19" fmla="*/ 86 h 86"/>
                  <a:gd name="T20" fmla="*/ 0 w 112"/>
                  <a:gd name="T21" fmla="*/ 86 h 86"/>
                  <a:gd name="T22" fmla="*/ 4 w 112"/>
                  <a:gd name="T23" fmla="*/ 86 h 86"/>
                  <a:gd name="T24" fmla="*/ 8 w 112"/>
                  <a:gd name="T25" fmla="*/ 82 h 86"/>
                  <a:gd name="T26" fmla="*/ 11 w 112"/>
                  <a:gd name="T27" fmla="*/ 82 h 86"/>
                  <a:gd name="T28" fmla="*/ 11 w 112"/>
                  <a:gd name="T29" fmla="*/ 78 h 86"/>
                  <a:gd name="T30" fmla="*/ 11 w 112"/>
                  <a:gd name="T31" fmla="*/ 71 h 86"/>
                  <a:gd name="T32" fmla="*/ 11 w 112"/>
                  <a:gd name="T33" fmla="*/ 15 h 86"/>
                  <a:gd name="T34" fmla="*/ 11 w 112"/>
                  <a:gd name="T35" fmla="*/ 7 h 86"/>
                  <a:gd name="T36" fmla="*/ 11 w 112"/>
                  <a:gd name="T37" fmla="*/ 4 h 86"/>
                  <a:gd name="T38" fmla="*/ 11 w 112"/>
                  <a:gd name="T39" fmla="*/ 4 h 86"/>
                  <a:gd name="T40" fmla="*/ 8 w 112"/>
                  <a:gd name="T41" fmla="*/ 0 h 86"/>
                  <a:gd name="T42" fmla="*/ 4 w 112"/>
                  <a:gd name="T43" fmla="*/ 0 h 86"/>
                  <a:gd name="T44" fmla="*/ 0 w 112"/>
                  <a:gd name="T45" fmla="*/ 0 h 86"/>
                  <a:gd name="T46" fmla="*/ 0 w 112"/>
                  <a:gd name="T47" fmla="*/ 0 h 86"/>
                  <a:gd name="T48" fmla="*/ 26 w 112"/>
                  <a:gd name="T49" fmla="*/ 0 h 86"/>
                  <a:gd name="T50" fmla="*/ 56 w 112"/>
                  <a:gd name="T51" fmla="*/ 67 h 86"/>
                  <a:gd name="T52" fmla="*/ 90 w 112"/>
                  <a:gd name="T53" fmla="*/ 0 h 86"/>
                  <a:gd name="T54" fmla="*/ 112 w 112"/>
                  <a:gd name="T55" fmla="*/ 0 h 86"/>
                  <a:gd name="T56" fmla="*/ 112 w 112"/>
                  <a:gd name="T57" fmla="*/ 0 h 86"/>
                  <a:gd name="T58" fmla="*/ 108 w 112"/>
                  <a:gd name="T59" fmla="*/ 0 h 86"/>
                  <a:gd name="T60" fmla="*/ 105 w 112"/>
                  <a:gd name="T61" fmla="*/ 0 h 86"/>
                  <a:gd name="T62" fmla="*/ 101 w 112"/>
                  <a:gd name="T63" fmla="*/ 4 h 86"/>
                  <a:gd name="T64" fmla="*/ 101 w 112"/>
                  <a:gd name="T65" fmla="*/ 7 h 86"/>
                  <a:gd name="T66" fmla="*/ 101 w 112"/>
                  <a:gd name="T67" fmla="*/ 15 h 86"/>
                  <a:gd name="T68" fmla="*/ 101 w 112"/>
                  <a:gd name="T69" fmla="*/ 71 h 86"/>
                  <a:gd name="T70" fmla="*/ 101 w 112"/>
                  <a:gd name="T71" fmla="*/ 78 h 86"/>
                  <a:gd name="T72" fmla="*/ 101 w 112"/>
                  <a:gd name="T73" fmla="*/ 82 h 86"/>
                  <a:gd name="T74" fmla="*/ 105 w 112"/>
                  <a:gd name="T75" fmla="*/ 82 h 86"/>
                  <a:gd name="T76" fmla="*/ 108 w 112"/>
                  <a:gd name="T77" fmla="*/ 86 h 86"/>
                  <a:gd name="T78" fmla="*/ 112 w 112"/>
                  <a:gd name="T79" fmla="*/ 86 h 86"/>
                  <a:gd name="T80" fmla="*/ 112 w 112"/>
                  <a:gd name="T81" fmla="*/ 86 h 86"/>
                  <a:gd name="T82" fmla="*/ 75 w 112"/>
                  <a:gd name="T83" fmla="*/ 86 h 86"/>
                  <a:gd name="T84" fmla="*/ 75 w 112"/>
                  <a:gd name="T85" fmla="*/ 86 h 86"/>
                  <a:gd name="T86" fmla="*/ 79 w 112"/>
                  <a:gd name="T87" fmla="*/ 86 h 86"/>
                  <a:gd name="T88" fmla="*/ 82 w 112"/>
                  <a:gd name="T89" fmla="*/ 82 h 86"/>
                  <a:gd name="T90" fmla="*/ 86 w 112"/>
                  <a:gd name="T91" fmla="*/ 82 h 86"/>
                  <a:gd name="T92" fmla="*/ 90 w 112"/>
                  <a:gd name="T93" fmla="*/ 78 h 86"/>
                  <a:gd name="T94" fmla="*/ 90 w 112"/>
                  <a:gd name="T95" fmla="*/ 71 h 86"/>
                  <a:gd name="T96" fmla="*/ 90 w 112"/>
                  <a:gd name="T97" fmla="*/ 11 h 86"/>
                  <a:gd name="T98" fmla="*/ 52 w 112"/>
                  <a:gd name="T99" fmla="*/ 86 h 86"/>
                  <a:gd name="T100" fmla="*/ 52 w 112"/>
                  <a:gd name="T101" fmla="*/ 86 h 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86"/>
                  <a:gd name="T155" fmla="*/ 112 w 112"/>
                  <a:gd name="T156" fmla="*/ 86 h 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86">
                    <a:moveTo>
                      <a:pt x="52" y="86"/>
                    </a:moveTo>
                    <a:lnTo>
                      <a:pt x="19" y="11"/>
                    </a:lnTo>
                    <a:lnTo>
                      <a:pt x="19" y="71"/>
                    </a:lnTo>
                    <a:lnTo>
                      <a:pt x="19" y="78"/>
                    </a:lnTo>
                    <a:lnTo>
                      <a:pt x="19" y="82"/>
                    </a:lnTo>
                    <a:lnTo>
                      <a:pt x="23" y="82"/>
                    </a:lnTo>
                    <a:lnTo>
                      <a:pt x="26" y="86"/>
                    </a:lnTo>
                    <a:lnTo>
                      <a:pt x="30" y="86"/>
                    </a:lnTo>
                    <a:lnTo>
                      <a:pt x="0" y="86"/>
                    </a:lnTo>
                    <a:lnTo>
                      <a:pt x="4" y="86"/>
                    </a:lnTo>
                    <a:lnTo>
                      <a:pt x="8" y="82"/>
                    </a:lnTo>
                    <a:lnTo>
                      <a:pt x="11" y="82"/>
                    </a:lnTo>
                    <a:lnTo>
                      <a:pt x="11" y="78"/>
                    </a:lnTo>
                    <a:lnTo>
                      <a:pt x="11" y="71"/>
                    </a:lnTo>
                    <a:lnTo>
                      <a:pt x="11" y="15"/>
                    </a:lnTo>
                    <a:lnTo>
                      <a:pt x="11" y="7"/>
                    </a:lnTo>
                    <a:lnTo>
                      <a:pt x="11" y="4"/>
                    </a:lnTo>
                    <a:lnTo>
                      <a:pt x="8" y="0"/>
                    </a:lnTo>
                    <a:lnTo>
                      <a:pt x="4" y="0"/>
                    </a:lnTo>
                    <a:lnTo>
                      <a:pt x="0" y="0"/>
                    </a:lnTo>
                    <a:lnTo>
                      <a:pt x="26" y="0"/>
                    </a:lnTo>
                    <a:lnTo>
                      <a:pt x="56" y="67"/>
                    </a:lnTo>
                    <a:lnTo>
                      <a:pt x="90" y="0"/>
                    </a:lnTo>
                    <a:lnTo>
                      <a:pt x="112" y="0"/>
                    </a:lnTo>
                    <a:lnTo>
                      <a:pt x="108" y="0"/>
                    </a:lnTo>
                    <a:lnTo>
                      <a:pt x="105" y="0"/>
                    </a:lnTo>
                    <a:lnTo>
                      <a:pt x="101" y="4"/>
                    </a:lnTo>
                    <a:lnTo>
                      <a:pt x="101" y="7"/>
                    </a:lnTo>
                    <a:lnTo>
                      <a:pt x="101" y="15"/>
                    </a:lnTo>
                    <a:lnTo>
                      <a:pt x="101" y="71"/>
                    </a:lnTo>
                    <a:lnTo>
                      <a:pt x="101" y="78"/>
                    </a:lnTo>
                    <a:lnTo>
                      <a:pt x="101" y="82"/>
                    </a:lnTo>
                    <a:lnTo>
                      <a:pt x="105" y="82"/>
                    </a:lnTo>
                    <a:lnTo>
                      <a:pt x="108" y="86"/>
                    </a:lnTo>
                    <a:lnTo>
                      <a:pt x="112" y="86"/>
                    </a:lnTo>
                    <a:lnTo>
                      <a:pt x="75" y="86"/>
                    </a:lnTo>
                    <a:lnTo>
                      <a:pt x="79" y="86"/>
                    </a:lnTo>
                    <a:lnTo>
                      <a:pt x="82" y="82"/>
                    </a:lnTo>
                    <a:lnTo>
                      <a:pt x="86" y="82"/>
                    </a:lnTo>
                    <a:lnTo>
                      <a:pt x="90" y="78"/>
                    </a:lnTo>
                    <a:lnTo>
                      <a:pt x="90" y="71"/>
                    </a:lnTo>
                    <a:lnTo>
                      <a:pt x="90" y="11"/>
                    </a:lnTo>
                    <a:lnTo>
                      <a:pt x="52" y="86"/>
                    </a:lnTo>
                    <a:close/>
                  </a:path>
                </a:pathLst>
              </a:custGeom>
              <a:solidFill>
                <a:srgbClr val="000000"/>
              </a:solidFill>
              <a:ln w="0">
                <a:solidFill>
                  <a:srgbClr val="000000"/>
                </a:solidFill>
                <a:round/>
                <a:headEnd/>
                <a:tailEnd/>
              </a:ln>
            </p:spPr>
            <p:txBody>
              <a:bodyPr/>
              <a:lstStyle/>
              <a:p>
                <a:endParaRPr lang="en-US"/>
              </a:p>
            </p:txBody>
          </p:sp>
          <p:sp>
            <p:nvSpPr>
              <p:cNvPr id="33218" name="Freeform 149"/>
              <p:cNvSpPr>
                <a:spLocks/>
              </p:cNvSpPr>
              <p:nvPr/>
            </p:nvSpPr>
            <p:spPr bwMode="auto">
              <a:xfrm>
                <a:off x="1048" y="1923"/>
                <a:ext cx="75" cy="86"/>
              </a:xfrm>
              <a:custGeom>
                <a:avLst/>
                <a:gdLst>
                  <a:gd name="T0" fmla="*/ 23 w 75"/>
                  <a:gd name="T1" fmla="*/ 4 h 86"/>
                  <a:gd name="T2" fmla="*/ 23 w 75"/>
                  <a:gd name="T3" fmla="*/ 37 h 86"/>
                  <a:gd name="T4" fmla="*/ 45 w 75"/>
                  <a:gd name="T5" fmla="*/ 37 h 86"/>
                  <a:gd name="T6" fmla="*/ 53 w 75"/>
                  <a:gd name="T7" fmla="*/ 37 h 86"/>
                  <a:gd name="T8" fmla="*/ 56 w 75"/>
                  <a:gd name="T9" fmla="*/ 37 h 86"/>
                  <a:gd name="T10" fmla="*/ 56 w 75"/>
                  <a:gd name="T11" fmla="*/ 34 h 86"/>
                  <a:gd name="T12" fmla="*/ 60 w 75"/>
                  <a:gd name="T13" fmla="*/ 26 h 86"/>
                  <a:gd name="T14" fmla="*/ 60 w 75"/>
                  <a:gd name="T15" fmla="*/ 26 h 86"/>
                  <a:gd name="T16" fmla="*/ 60 w 75"/>
                  <a:gd name="T17" fmla="*/ 56 h 86"/>
                  <a:gd name="T18" fmla="*/ 60 w 75"/>
                  <a:gd name="T19" fmla="*/ 56 h 86"/>
                  <a:gd name="T20" fmla="*/ 56 w 75"/>
                  <a:gd name="T21" fmla="*/ 48 h 86"/>
                  <a:gd name="T22" fmla="*/ 56 w 75"/>
                  <a:gd name="T23" fmla="*/ 48 h 86"/>
                  <a:gd name="T24" fmla="*/ 56 w 75"/>
                  <a:gd name="T25" fmla="*/ 45 h 86"/>
                  <a:gd name="T26" fmla="*/ 53 w 75"/>
                  <a:gd name="T27" fmla="*/ 45 h 86"/>
                  <a:gd name="T28" fmla="*/ 49 w 75"/>
                  <a:gd name="T29" fmla="*/ 41 h 86"/>
                  <a:gd name="T30" fmla="*/ 45 w 75"/>
                  <a:gd name="T31" fmla="*/ 41 h 86"/>
                  <a:gd name="T32" fmla="*/ 23 w 75"/>
                  <a:gd name="T33" fmla="*/ 41 h 86"/>
                  <a:gd name="T34" fmla="*/ 23 w 75"/>
                  <a:gd name="T35" fmla="*/ 71 h 86"/>
                  <a:gd name="T36" fmla="*/ 23 w 75"/>
                  <a:gd name="T37" fmla="*/ 78 h 86"/>
                  <a:gd name="T38" fmla="*/ 26 w 75"/>
                  <a:gd name="T39" fmla="*/ 78 h 86"/>
                  <a:gd name="T40" fmla="*/ 26 w 75"/>
                  <a:gd name="T41" fmla="*/ 82 h 86"/>
                  <a:gd name="T42" fmla="*/ 26 w 75"/>
                  <a:gd name="T43" fmla="*/ 82 h 86"/>
                  <a:gd name="T44" fmla="*/ 30 w 75"/>
                  <a:gd name="T45" fmla="*/ 82 h 86"/>
                  <a:gd name="T46" fmla="*/ 30 w 75"/>
                  <a:gd name="T47" fmla="*/ 82 h 86"/>
                  <a:gd name="T48" fmla="*/ 49 w 75"/>
                  <a:gd name="T49" fmla="*/ 82 h 86"/>
                  <a:gd name="T50" fmla="*/ 53 w 75"/>
                  <a:gd name="T51" fmla="*/ 82 h 86"/>
                  <a:gd name="T52" fmla="*/ 60 w 75"/>
                  <a:gd name="T53" fmla="*/ 82 h 86"/>
                  <a:gd name="T54" fmla="*/ 60 w 75"/>
                  <a:gd name="T55" fmla="*/ 78 h 86"/>
                  <a:gd name="T56" fmla="*/ 64 w 75"/>
                  <a:gd name="T57" fmla="*/ 78 h 86"/>
                  <a:gd name="T58" fmla="*/ 68 w 75"/>
                  <a:gd name="T59" fmla="*/ 71 h 86"/>
                  <a:gd name="T60" fmla="*/ 75 w 75"/>
                  <a:gd name="T61" fmla="*/ 63 h 86"/>
                  <a:gd name="T62" fmla="*/ 75 w 75"/>
                  <a:gd name="T63" fmla="*/ 63 h 86"/>
                  <a:gd name="T64" fmla="*/ 68 w 75"/>
                  <a:gd name="T65" fmla="*/ 86 h 86"/>
                  <a:gd name="T66" fmla="*/ 0 w 75"/>
                  <a:gd name="T67" fmla="*/ 86 h 86"/>
                  <a:gd name="T68" fmla="*/ 0 w 75"/>
                  <a:gd name="T69" fmla="*/ 86 h 86"/>
                  <a:gd name="T70" fmla="*/ 4 w 75"/>
                  <a:gd name="T71" fmla="*/ 86 h 86"/>
                  <a:gd name="T72" fmla="*/ 4 w 75"/>
                  <a:gd name="T73" fmla="*/ 86 h 86"/>
                  <a:gd name="T74" fmla="*/ 8 w 75"/>
                  <a:gd name="T75" fmla="*/ 82 h 86"/>
                  <a:gd name="T76" fmla="*/ 12 w 75"/>
                  <a:gd name="T77" fmla="*/ 82 h 86"/>
                  <a:gd name="T78" fmla="*/ 12 w 75"/>
                  <a:gd name="T79" fmla="*/ 78 h 86"/>
                  <a:gd name="T80" fmla="*/ 12 w 75"/>
                  <a:gd name="T81" fmla="*/ 78 h 86"/>
                  <a:gd name="T82" fmla="*/ 12 w 75"/>
                  <a:gd name="T83" fmla="*/ 71 h 86"/>
                  <a:gd name="T84" fmla="*/ 12 w 75"/>
                  <a:gd name="T85" fmla="*/ 15 h 86"/>
                  <a:gd name="T86" fmla="*/ 12 w 75"/>
                  <a:gd name="T87" fmla="*/ 7 h 86"/>
                  <a:gd name="T88" fmla="*/ 12 w 75"/>
                  <a:gd name="T89" fmla="*/ 4 h 86"/>
                  <a:gd name="T90" fmla="*/ 8 w 75"/>
                  <a:gd name="T91" fmla="*/ 0 h 86"/>
                  <a:gd name="T92" fmla="*/ 4 w 75"/>
                  <a:gd name="T93" fmla="*/ 0 h 86"/>
                  <a:gd name="T94" fmla="*/ 0 w 75"/>
                  <a:gd name="T95" fmla="*/ 0 h 86"/>
                  <a:gd name="T96" fmla="*/ 0 w 75"/>
                  <a:gd name="T97" fmla="*/ 0 h 86"/>
                  <a:gd name="T98" fmla="*/ 68 w 75"/>
                  <a:gd name="T99" fmla="*/ 0 h 86"/>
                  <a:gd name="T100" fmla="*/ 71 w 75"/>
                  <a:gd name="T101" fmla="*/ 19 h 86"/>
                  <a:gd name="T102" fmla="*/ 68 w 75"/>
                  <a:gd name="T103" fmla="*/ 19 h 86"/>
                  <a:gd name="T104" fmla="*/ 64 w 75"/>
                  <a:gd name="T105" fmla="*/ 11 h 86"/>
                  <a:gd name="T106" fmla="*/ 64 w 75"/>
                  <a:gd name="T107" fmla="*/ 7 h 86"/>
                  <a:gd name="T108" fmla="*/ 60 w 75"/>
                  <a:gd name="T109" fmla="*/ 7 h 86"/>
                  <a:gd name="T110" fmla="*/ 60 w 75"/>
                  <a:gd name="T111" fmla="*/ 4 h 86"/>
                  <a:gd name="T112" fmla="*/ 56 w 75"/>
                  <a:gd name="T113" fmla="*/ 4 h 86"/>
                  <a:gd name="T114" fmla="*/ 49 w 75"/>
                  <a:gd name="T115" fmla="*/ 4 h 86"/>
                  <a:gd name="T116" fmla="*/ 23 w 75"/>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86"/>
                  <a:gd name="T179" fmla="*/ 75 w 75"/>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86">
                    <a:moveTo>
                      <a:pt x="23" y="4"/>
                    </a:moveTo>
                    <a:lnTo>
                      <a:pt x="23" y="37"/>
                    </a:lnTo>
                    <a:lnTo>
                      <a:pt x="45" y="37"/>
                    </a:lnTo>
                    <a:lnTo>
                      <a:pt x="53" y="37"/>
                    </a:lnTo>
                    <a:lnTo>
                      <a:pt x="56" y="37"/>
                    </a:lnTo>
                    <a:lnTo>
                      <a:pt x="56" y="34"/>
                    </a:lnTo>
                    <a:lnTo>
                      <a:pt x="60" y="26"/>
                    </a:lnTo>
                    <a:lnTo>
                      <a:pt x="60" y="56"/>
                    </a:lnTo>
                    <a:lnTo>
                      <a:pt x="56" y="48"/>
                    </a:lnTo>
                    <a:lnTo>
                      <a:pt x="56" y="45"/>
                    </a:lnTo>
                    <a:lnTo>
                      <a:pt x="53" y="45"/>
                    </a:lnTo>
                    <a:lnTo>
                      <a:pt x="49" y="41"/>
                    </a:lnTo>
                    <a:lnTo>
                      <a:pt x="45" y="41"/>
                    </a:lnTo>
                    <a:lnTo>
                      <a:pt x="23" y="41"/>
                    </a:lnTo>
                    <a:lnTo>
                      <a:pt x="23" y="71"/>
                    </a:lnTo>
                    <a:lnTo>
                      <a:pt x="23" y="78"/>
                    </a:lnTo>
                    <a:lnTo>
                      <a:pt x="26" y="78"/>
                    </a:lnTo>
                    <a:lnTo>
                      <a:pt x="26" y="82"/>
                    </a:lnTo>
                    <a:lnTo>
                      <a:pt x="30" y="82"/>
                    </a:lnTo>
                    <a:lnTo>
                      <a:pt x="49" y="82"/>
                    </a:lnTo>
                    <a:lnTo>
                      <a:pt x="53" y="82"/>
                    </a:lnTo>
                    <a:lnTo>
                      <a:pt x="60" y="82"/>
                    </a:lnTo>
                    <a:lnTo>
                      <a:pt x="60" y="78"/>
                    </a:lnTo>
                    <a:lnTo>
                      <a:pt x="64" y="78"/>
                    </a:lnTo>
                    <a:lnTo>
                      <a:pt x="68" y="71"/>
                    </a:lnTo>
                    <a:lnTo>
                      <a:pt x="75" y="63"/>
                    </a:lnTo>
                    <a:lnTo>
                      <a:pt x="68" y="86"/>
                    </a:lnTo>
                    <a:lnTo>
                      <a:pt x="0" y="86"/>
                    </a:lnTo>
                    <a:lnTo>
                      <a:pt x="4" y="86"/>
                    </a:lnTo>
                    <a:lnTo>
                      <a:pt x="8" y="82"/>
                    </a:lnTo>
                    <a:lnTo>
                      <a:pt x="12" y="82"/>
                    </a:lnTo>
                    <a:lnTo>
                      <a:pt x="12" y="78"/>
                    </a:lnTo>
                    <a:lnTo>
                      <a:pt x="12" y="71"/>
                    </a:lnTo>
                    <a:lnTo>
                      <a:pt x="12" y="15"/>
                    </a:lnTo>
                    <a:lnTo>
                      <a:pt x="12" y="7"/>
                    </a:lnTo>
                    <a:lnTo>
                      <a:pt x="12" y="4"/>
                    </a:lnTo>
                    <a:lnTo>
                      <a:pt x="8" y="0"/>
                    </a:lnTo>
                    <a:lnTo>
                      <a:pt x="4" y="0"/>
                    </a:lnTo>
                    <a:lnTo>
                      <a:pt x="0" y="0"/>
                    </a:lnTo>
                    <a:lnTo>
                      <a:pt x="68" y="0"/>
                    </a:lnTo>
                    <a:lnTo>
                      <a:pt x="71" y="19"/>
                    </a:lnTo>
                    <a:lnTo>
                      <a:pt x="68" y="19"/>
                    </a:lnTo>
                    <a:lnTo>
                      <a:pt x="64" y="11"/>
                    </a:lnTo>
                    <a:lnTo>
                      <a:pt x="64" y="7"/>
                    </a:lnTo>
                    <a:lnTo>
                      <a:pt x="60" y="7"/>
                    </a:lnTo>
                    <a:lnTo>
                      <a:pt x="60" y="4"/>
                    </a:lnTo>
                    <a:lnTo>
                      <a:pt x="56" y="4"/>
                    </a:lnTo>
                    <a:lnTo>
                      <a:pt x="49" y="4"/>
                    </a:lnTo>
                    <a:lnTo>
                      <a:pt x="23" y="4"/>
                    </a:lnTo>
                    <a:close/>
                  </a:path>
                </a:pathLst>
              </a:custGeom>
              <a:solidFill>
                <a:srgbClr val="000000"/>
              </a:solidFill>
              <a:ln w="0">
                <a:solidFill>
                  <a:srgbClr val="000000"/>
                </a:solidFill>
                <a:round/>
                <a:headEnd/>
                <a:tailEnd/>
              </a:ln>
            </p:spPr>
            <p:txBody>
              <a:bodyPr/>
              <a:lstStyle/>
              <a:p>
                <a:endParaRPr lang="en-US"/>
              </a:p>
            </p:txBody>
          </p:sp>
          <p:sp>
            <p:nvSpPr>
              <p:cNvPr id="33219" name="Rectangle 150"/>
              <p:cNvSpPr>
                <a:spLocks noChangeArrowheads="1"/>
              </p:cNvSpPr>
              <p:nvPr/>
            </p:nvSpPr>
            <p:spPr bwMode="auto">
              <a:xfrm>
                <a:off x="1653" y="1871"/>
                <a:ext cx="8" cy="201"/>
              </a:xfrm>
              <a:prstGeom prst="rect">
                <a:avLst/>
              </a:prstGeom>
              <a:solidFill>
                <a:srgbClr val="000000"/>
              </a:solidFill>
              <a:ln w="0">
                <a:solidFill>
                  <a:srgbClr val="000000"/>
                </a:solidFill>
                <a:miter lim="800000"/>
                <a:headEnd/>
                <a:tailEnd/>
              </a:ln>
            </p:spPr>
            <p:txBody>
              <a:bodyPr/>
              <a:lstStyle/>
              <a:p>
                <a:endParaRPr lang="en-US"/>
              </a:p>
            </p:txBody>
          </p:sp>
          <p:sp>
            <p:nvSpPr>
              <p:cNvPr id="33220" name="Freeform 151"/>
              <p:cNvSpPr>
                <a:spLocks noEditPoints="1"/>
              </p:cNvSpPr>
              <p:nvPr/>
            </p:nvSpPr>
            <p:spPr bwMode="auto">
              <a:xfrm>
                <a:off x="1746" y="1897"/>
                <a:ext cx="105" cy="112"/>
              </a:xfrm>
              <a:custGeom>
                <a:avLst/>
                <a:gdLst>
                  <a:gd name="T0" fmla="*/ 53 w 105"/>
                  <a:gd name="T1" fmla="*/ 0 h 112"/>
                  <a:gd name="T2" fmla="*/ 68 w 105"/>
                  <a:gd name="T3" fmla="*/ 4 h 112"/>
                  <a:gd name="T4" fmla="*/ 79 w 105"/>
                  <a:gd name="T5" fmla="*/ 7 h 112"/>
                  <a:gd name="T6" fmla="*/ 90 w 105"/>
                  <a:gd name="T7" fmla="*/ 18 h 112"/>
                  <a:gd name="T8" fmla="*/ 97 w 105"/>
                  <a:gd name="T9" fmla="*/ 30 h 112"/>
                  <a:gd name="T10" fmla="*/ 101 w 105"/>
                  <a:gd name="T11" fmla="*/ 41 h 112"/>
                  <a:gd name="T12" fmla="*/ 105 w 105"/>
                  <a:gd name="T13" fmla="*/ 56 h 112"/>
                  <a:gd name="T14" fmla="*/ 101 w 105"/>
                  <a:gd name="T15" fmla="*/ 71 h 112"/>
                  <a:gd name="T16" fmla="*/ 97 w 105"/>
                  <a:gd name="T17" fmla="*/ 86 h 112"/>
                  <a:gd name="T18" fmla="*/ 90 w 105"/>
                  <a:gd name="T19" fmla="*/ 97 h 112"/>
                  <a:gd name="T20" fmla="*/ 79 w 105"/>
                  <a:gd name="T21" fmla="*/ 108 h 112"/>
                  <a:gd name="T22" fmla="*/ 68 w 105"/>
                  <a:gd name="T23" fmla="*/ 112 h 112"/>
                  <a:gd name="T24" fmla="*/ 53 w 105"/>
                  <a:gd name="T25" fmla="*/ 112 h 112"/>
                  <a:gd name="T26" fmla="*/ 38 w 105"/>
                  <a:gd name="T27" fmla="*/ 112 h 112"/>
                  <a:gd name="T28" fmla="*/ 26 w 105"/>
                  <a:gd name="T29" fmla="*/ 108 h 112"/>
                  <a:gd name="T30" fmla="*/ 15 w 105"/>
                  <a:gd name="T31" fmla="*/ 97 h 112"/>
                  <a:gd name="T32" fmla="*/ 8 w 105"/>
                  <a:gd name="T33" fmla="*/ 86 h 112"/>
                  <a:gd name="T34" fmla="*/ 0 w 105"/>
                  <a:gd name="T35" fmla="*/ 74 h 112"/>
                  <a:gd name="T36" fmla="*/ 0 w 105"/>
                  <a:gd name="T37" fmla="*/ 56 h 112"/>
                  <a:gd name="T38" fmla="*/ 4 w 105"/>
                  <a:gd name="T39" fmla="*/ 41 h 112"/>
                  <a:gd name="T40" fmla="*/ 8 w 105"/>
                  <a:gd name="T41" fmla="*/ 26 h 112"/>
                  <a:gd name="T42" fmla="*/ 19 w 105"/>
                  <a:gd name="T43" fmla="*/ 15 h 112"/>
                  <a:gd name="T44" fmla="*/ 26 w 105"/>
                  <a:gd name="T45" fmla="*/ 7 h 112"/>
                  <a:gd name="T46" fmla="*/ 41 w 105"/>
                  <a:gd name="T47" fmla="*/ 4 h 112"/>
                  <a:gd name="T48" fmla="*/ 53 w 105"/>
                  <a:gd name="T49" fmla="*/ 0 h 112"/>
                  <a:gd name="T50" fmla="*/ 53 w 105"/>
                  <a:gd name="T51" fmla="*/ 7 h 112"/>
                  <a:gd name="T52" fmla="*/ 45 w 105"/>
                  <a:gd name="T53" fmla="*/ 7 h 112"/>
                  <a:gd name="T54" fmla="*/ 38 w 105"/>
                  <a:gd name="T55" fmla="*/ 11 h 112"/>
                  <a:gd name="T56" fmla="*/ 30 w 105"/>
                  <a:gd name="T57" fmla="*/ 18 h 112"/>
                  <a:gd name="T58" fmla="*/ 23 w 105"/>
                  <a:gd name="T59" fmla="*/ 26 h 112"/>
                  <a:gd name="T60" fmla="*/ 19 w 105"/>
                  <a:gd name="T61" fmla="*/ 41 h 112"/>
                  <a:gd name="T62" fmla="*/ 19 w 105"/>
                  <a:gd name="T63" fmla="*/ 56 h 112"/>
                  <a:gd name="T64" fmla="*/ 19 w 105"/>
                  <a:gd name="T65" fmla="*/ 74 h 112"/>
                  <a:gd name="T66" fmla="*/ 23 w 105"/>
                  <a:gd name="T67" fmla="*/ 86 h 112"/>
                  <a:gd name="T68" fmla="*/ 30 w 105"/>
                  <a:gd name="T69" fmla="*/ 97 h 112"/>
                  <a:gd name="T70" fmla="*/ 38 w 105"/>
                  <a:gd name="T71" fmla="*/ 104 h 112"/>
                  <a:gd name="T72" fmla="*/ 45 w 105"/>
                  <a:gd name="T73" fmla="*/ 108 h 112"/>
                  <a:gd name="T74" fmla="*/ 53 w 105"/>
                  <a:gd name="T75" fmla="*/ 108 h 112"/>
                  <a:gd name="T76" fmla="*/ 60 w 105"/>
                  <a:gd name="T77" fmla="*/ 108 h 112"/>
                  <a:gd name="T78" fmla="*/ 68 w 105"/>
                  <a:gd name="T79" fmla="*/ 104 h 112"/>
                  <a:gd name="T80" fmla="*/ 75 w 105"/>
                  <a:gd name="T81" fmla="*/ 97 h 112"/>
                  <a:gd name="T82" fmla="*/ 82 w 105"/>
                  <a:gd name="T83" fmla="*/ 86 h 112"/>
                  <a:gd name="T84" fmla="*/ 86 w 105"/>
                  <a:gd name="T85" fmla="*/ 74 h 112"/>
                  <a:gd name="T86" fmla="*/ 86 w 105"/>
                  <a:gd name="T87" fmla="*/ 60 h 112"/>
                  <a:gd name="T88" fmla="*/ 86 w 105"/>
                  <a:gd name="T89" fmla="*/ 41 h 112"/>
                  <a:gd name="T90" fmla="*/ 82 w 105"/>
                  <a:gd name="T91" fmla="*/ 30 h 112"/>
                  <a:gd name="T92" fmla="*/ 75 w 105"/>
                  <a:gd name="T93" fmla="*/ 18 h 112"/>
                  <a:gd name="T94" fmla="*/ 68 w 105"/>
                  <a:gd name="T95" fmla="*/ 11 h 112"/>
                  <a:gd name="T96" fmla="*/ 60 w 105"/>
                  <a:gd name="T97" fmla="*/ 7 h 112"/>
                  <a:gd name="T98" fmla="*/ 53 w 105"/>
                  <a:gd name="T99" fmla="*/ 7 h 1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5"/>
                  <a:gd name="T151" fmla="*/ 0 h 112"/>
                  <a:gd name="T152" fmla="*/ 105 w 105"/>
                  <a:gd name="T153" fmla="*/ 112 h 1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5" h="112">
                    <a:moveTo>
                      <a:pt x="53" y="0"/>
                    </a:moveTo>
                    <a:lnTo>
                      <a:pt x="68" y="4"/>
                    </a:lnTo>
                    <a:lnTo>
                      <a:pt x="79" y="7"/>
                    </a:lnTo>
                    <a:lnTo>
                      <a:pt x="90" y="18"/>
                    </a:lnTo>
                    <a:lnTo>
                      <a:pt x="97" y="30"/>
                    </a:lnTo>
                    <a:lnTo>
                      <a:pt x="101" y="41"/>
                    </a:lnTo>
                    <a:lnTo>
                      <a:pt x="105" y="56"/>
                    </a:lnTo>
                    <a:lnTo>
                      <a:pt x="101" y="71"/>
                    </a:lnTo>
                    <a:lnTo>
                      <a:pt x="97" y="86"/>
                    </a:lnTo>
                    <a:lnTo>
                      <a:pt x="90" y="97"/>
                    </a:lnTo>
                    <a:lnTo>
                      <a:pt x="79" y="108"/>
                    </a:lnTo>
                    <a:lnTo>
                      <a:pt x="68" y="112"/>
                    </a:lnTo>
                    <a:lnTo>
                      <a:pt x="53" y="112"/>
                    </a:lnTo>
                    <a:lnTo>
                      <a:pt x="38" y="112"/>
                    </a:lnTo>
                    <a:lnTo>
                      <a:pt x="26" y="108"/>
                    </a:lnTo>
                    <a:lnTo>
                      <a:pt x="15" y="97"/>
                    </a:lnTo>
                    <a:lnTo>
                      <a:pt x="8" y="86"/>
                    </a:lnTo>
                    <a:lnTo>
                      <a:pt x="0" y="74"/>
                    </a:lnTo>
                    <a:lnTo>
                      <a:pt x="0" y="56"/>
                    </a:lnTo>
                    <a:lnTo>
                      <a:pt x="4" y="41"/>
                    </a:lnTo>
                    <a:lnTo>
                      <a:pt x="8" y="26"/>
                    </a:lnTo>
                    <a:lnTo>
                      <a:pt x="19" y="15"/>
                    </a:lnTo>
                    <a:lnTo>
                      <a:pt x="26" y="7"/>
                    </a:lnTo>
                    <a:lnTo>
                      <a:pt x="41" y="4"/>
                    </a:lnTo>
                    <a:lnTo>
                      <a:pt x="53" y="0"/>
                    </a:lnTo>
                    <a:close/>
                    <a:moveTo>
                      <a:pt x="53" y="7"/>
                    </a:moveTo>
                    <a:lnTo>
                      <a:pt x="45" y="7"/>
                    </a:lnTo>
                    <a:lnTo>
                      <a:pt x="38" y="11"/>
                    </a:lnTo>
                    <a:lnTo>
                      <a:pt x="30" y="18"/>
                    </a:lnTo>
                    <a:lnTo>
                      <a:pt x="23" y="26"/>
                    </a:lnTo>
                    <a:lnTo>
                      <a:pt x="19" y="41"/>
                    </a:lnTo>
                    <a:lnTo>
                      <a:pt x="19" y="56"/>
                    </a:lnTo>
                    <a:lnTo>
                      <a:pt x="19" y="74"/>
                    </a:lnTo>
                    <a:lnTo>
                      <a:pt x="23" y="86"/>
                    </a:lnTo>
                    <a:lnTo>
                      <a:pt x="30" y="97"/>
                    </a:lnTo>
                    <a:lnTo>
                      <a:pt x="38" y="104"/>
                    </a:lnTo>
                    <a:lnTo>
                      <a:pt x="45" y="108"/>
                    </a:lnTo>
                    <a:lnTo>
                      <a:pt x="53" y="108"/>
                    </a:lnTo>
                    <a:lnTo>
                      <a:pt x="60" y="108"/>
                    </a:lnTo>
                    <a:lnTo>
                      <a:pt x="68" y="104"/>
                    </a:lnTo>
                    <a:lnTo>
                      <a:pt x="75" y="97"/>
                    </a:lnTo>
                    <a:lnTo>
                      <a:pt x="82" y="86"/>
                    </a:lnTo>
                    <a:lnTo>
                      <a:pt x="86" y="74"/>
                    </a:lnTo>
                    <a:lnTo>
                      <a:pt x="86" y="60"/>
                    </a:lnTo>
                    <a:lnTo>
                      <a:pt x="86" y="41"/>
                    </a:lnTo>
                    <a:lnTo>
                      <a:pt x="82" y="30"/>
                    </a:lnTo>
                    <a:lnTo>
                      <a:pt x="75" y="18"/>
                    </a:lnTo>
                    <a:lnTo>
                      <a:pt x="68" y="11"/>
                    </a:lnTo>
                    <a:lnTo>
                      <a:pt x="60" y="7"/>
                    </a:lnTo>
                    <a:lnTo>
                      <a:pt x="53" y="7"/>
                    </a:lnTo>
                    <a:close/>
                  </a:path>
                </a:pathLst>
              </a:custGeom>
              <a:solidFill>
                <a:srgbClr val="000000"/>
              </a:solidFill>
              <a:ln w="0">
                <a:solidFill>
                  <a:srgbClr val="000000"/>
                </a:solidFill>
                <a:round/>
                <a:headEnd/>
                <a:tailEnd/>
              </a:ln>
            </p:spPr>
            <p:txBody>
              <a:bodyPr/>
              <a:lstStyle/>
              <a:p>
                <a:endParaRPr lang="en-US"/>
              </a:p>
            </p:txBody>
          </p:sp>
          <p:sp>
            <p:nvSpPr>
              <p:cNvPr id="33221" name="Freeform 152"/>
              <p:cNvSpPr>
                <a:spLocks/>
              </p:cNvSpPr>
              <p:nvPr/>
            </p:nvSpPr>
            <p:spPr bwMode="auto">
              <a:xfrm>
                <a:off x="1858" y="1934"/>
                <a:ext cx="79" cy="75"/>
              </a:xfrm>
              <a:custGeom>
                <a:avLst/>
                <a:gdLst>
                  <a:gd name="T0" fmla="*/ 26 w 79"/>
                  <a:gd name="T1" fmla="*/ 15 h 75"/>
                  <a:gd name="T2" fmla="*/ 34 w 79"/>
                  <a:gd name="T3" fmla="*/ 8 h 75"/>
                  <a:gd name="T4" fmla="*/ 41 w 79"/>
                  <a:gd name="T5" fmla="*/ 0 h 75"/>
                  <a:gd name="T6" fmla="*/ 49 w 79"/>
                  <a:gd name="T7" fmla="*/ 0 h 75"/>
                  <a:gd name="T8" fmla="*/ 56 w 79"/>
                  <a:gd name="T9" fmla="*/ 0 h 75"/>
                  <a:gd name="T10" fmla="*/ 60 w 79"/>
                  <a:gd name="T11" fmla="*/ 4 h 75"/>
                  <a:gd name="T12" fmla="*/ 64 w 79"/>
                  <a:gd name="T13" fmla="*/ 8 h 75"/>
                  <a:gd name="T14" fmla="*/ 68 w 79"/>
                  <a:gd name="T15" fmla="*/ 11 h 75"/>
                  <a:gd name="T16" fmla="*/ 68 w 79"/>
                  <a:gd name="T17" fmla="*/ 19 h 75"/>
                  <a:gd name="T18" fmla="*/ 68 w 79"/>
                  <a:gd name="T19" fmla="*/ 26 h 75"/>
                  <a:gd name="T20" fmla="*/ 68 w 79"/>
                  <a:gd name="T21" fmla="*/ 56 h 75"/>
                  <a:gd name="T22" fmla="*/ 68 w 79"/>
                  <a:gd name="T23" fmla="*/ 64 h 75"/>
                  <a:gd name="T24" fmla="*/ 71 w 79"/>
                  <a:gd name="T25" fmla="*/ 67 h 75"/>
                  <a:gd name="T26" fmla="*/ 71 w 79"/>
                  <a:gd name="T27" fmla="*/ 71 h 75"/>
                  <a:gd name="T28" fmla="*/ 71 w 79"/>
                  <a:gd name="T29" fmla="*/ 71 h 75"/>
                  <a:gd name="T30" fmla="*/ 75 w 79"/>
                  <a:gd name="T31" fmla="*/ 71 h 75"/>
                  <a:gd name="T32" fmla="*/ 79 w 79"/>
                  <a:gd name="T33" fmla="*/ 75 h 75"/>
                  <a:gd name="T34" fmla="*/ 79 w 79"/>
                  <a:gd name="T35" fmla="*/ 75 h 75"/>
                  <a:gd name="T36" fmla="*/ 45 w 79"/>
                  <a:gd name="T37" fmla="*/ 75 h 75"/>
                  <a:gd name="T38" fmla="*/ 45 w 79"/>
                  <a:gd name="T39" fmla="*/ 75 h 75"/>
                  <a:gd name="T40" fmla="*/ 45 w 79"/>
                  <a:gd name="T41" fmla="*/ 75 h 75"/>
                  <a:gd name="T42" fmla="*/ 49 w 79"/>
                  <a:gd name="T43" fmla="*/ 71 h 75"/>
                  <a:gd name="T44" fmla="*/ 53 w 79"/>
                  <a:gd name="T45" fmla="*/ 71 h 75"/>
                  <a:gd name="T46" fmla="*/ 53 w 79"/>
                  <a:gd name="T47" fmla="*/ 71 h 75"/>
                  <a:gd name="T48" fmla="*/ 56 w 79"/>
                  <a:gd name="T49" fmla="*/ 67 h 75"/>
                  <a:gd name="T50" fmla="*/ 56 w 79"/>
                  <a:gd name="T51" fmla="*/ 64 h 75"/>
                  <a:gd name="T52" fmla="*/ 56 w 79"/>
                  <a:gd name="T53" fmla="*/ 56 h 75"/>
                  <a:gd name="T54" fmla="*/ 56 w 79"/>
                  <a:gd name="T55" fmla="*/ 30 h 75"/>
                  <a:gd name="T56" fmla="*/ 56 w 79"/>
                  <a:gd name="T57" fmla="*/ 19 h 75"/>
                  <a:gd name="T58" fmla="*/ 53 w 79"/>
                  <a:gd name="T59" fmla="*/ 15 h 75"/>
                  <a:gd name="T60" fmla="*/ 49 w 79"/>
                  <a:gd name="T61" fmla="*/ 11 h 75"/>
                  <a:gd name="T62" fmla="*/ 45 w 79"/>
                  <a:gd name="T63" fmla="*/ 11 h 75"/>
                  <a:gd name="T64" fmla="*/ 34 w 79"/>
                  <a:gd name="T65" fmla="*/ 11 h 75"/>
                  <a:gd name="T66" fmla="*/ 26 w 79"/>
                  <a:gd name="T67" fmla="*/ 19 h 75"/>
                  <a:gd name="T68" fmla="*/ 26 w 79"/>
                  <a:gd name="T69" fmla="*/ 56 h 75"/>
                  <a:gd name="T70" fmla="*/ 26 w 79"/>
                  <a:gd name="T71" fmla="*/ 64 h 75"/>
                  <a:gd name="T72" fmla="*/ 26 w 79"/>
                  <a:gd name="T73" fmla="*/ 67 h 75"/>
                  <a:gd name="T74" fmla="*/ 26 w 79"/>
                  <a:gd name="T75" fmla="*/ 71 h 75"/>
                  <a:gd name="T76" fmla="*/ 26 w 79"/>
                  <a:gd name="T77" fmla="*/ 71 h 75"/>
                  <a:gd name="T78" fmla="*/ 30 w 79"/>
                  <a:gd name="T79" fmla="*/ 75 h 75"/>
                  <a:gd name="T80" fmla="*/ 34 w 79"/>
                  <a:gd name="T81" fmla="*/ 75 h 75"/>
                  <a:gd name="T82" fmla="*/ 34 w 79"/>
                  <a:gd name="T83" fmla="*/ 75 h 75"/>
                  <a:gd name="T84" fmla="*/ 0 w 79"/>
                  <a:gd name="T85" fmla="*/ 75 h 75"/>
                  <a:gd name="T86" fmla="*/ 0 w 79"/>
                  <a:gd name="T87" fmla="*/ 75 h 75"/>
                  <a:gd name="T88" fmla="*/ 4 w 79"/>
                  <a:gd name="T89" fmla="*/ 75 h 75"/>
                  <a:gd name="T90" fmla="*/ 8 w 79"/>
                  <a:gd name="T91" fmla="*/ 71 h 75"/>
                  <a:gd name="T92" fmla="*/ 8 w 79"/>
                  <a:gd name="T93" fmla="*/ 71 h 75"/>
                  <a:gd name="T94" fmla="*/ 12 w 79"/>
                  <a:gd name="T95" fmla="*/ 64 h 75"/>
                  <a:gd name="T96" fmla="*/ 12 w 79"/>
                  <a:gd name="T97" fmla="*/ 56 h 75"/>
                  <a:gd name="T98" fmla="*/ 12 w 79"/>
                  <a:gd name="T99" fmla="*/ 30 h 75"/>
                  <a:gd name="T100" fmla="*/ 12 w 79"/>
                  <a:gd name="T101" fmla="*/ 19 h 75"/>
                  <a:gd name="T102" fmla="*/ 12 w 79"/>
                  <a:gd name="T103" fmla="*/ 15 h 75"/>
                  <a:gd name="T104" fmla="*/ 12 w 79"/>
                  <a:gd name="T105" fmla="*/ 11 h 75"/>
                  <a:gd name="T106" fmla="*/ 8 w 79"/>
                  <a:gd name="T107" fmla="*/ 11 h 75"/>
                  <a:gd name="T108" fmla="*/ 8 w 79"/>
                  <a:gd name="T109" fmla="*/ 8 h 75"/>
                  <a:gd name="T110" fmla="*/ 8 w 79"/>
                  <a:gd name="T111" fmla="*/ 8 h 75"/>
                  <a:gd name="T112" fmla="*/ 4 w 79"/>
                  <a:gd name="T113" fmla="*/ 8 h 75"/>
                  <a:gd name="T114" fmla="*/ 0 w 79"/>
                  <a:gd name="T115" fmla="*/ 11 h 75"/>
                  <a:gd name="T116" fmla="*/ 0 w 79"/>
                  <a:gd name="T117" fmla="*/ 8 h 75"/>
                  <a:gd name="T118" fmla="*/ 23 w 79"/>
                  <a:gd name="T119" fmla="*/ 0 h 75"/>
                  <a:gd name="T120" fmla="*/ 26 w 79"/>
                  <a:gd name="T121" fmla="*/ 0 h 75"/>
                  <a:gd name="T122" fmla="*/ 26 w 79"/>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5"/>
                  <a:gd name="T188" fmla="*/ 79 w 79"/>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5">
                    <a:moveTo>
                      <a:pt x="26" y="15"/>
                    </a:moveTo>
                    <a:lnTo>
                      <a:pt x="34" y="8"/>
                    </a:lnTo>
                    <a:lnTo>
                      <a:pt x="41" y="0"/>
                    </a:lnTo>
                    <a:lnTo>
                      <a:pt x="49" y="0"/>
                    </a:lnTo>
                    <a:lnTo>
                      <a:pt x="56" y="0"/>
                    </a:lnTo>
                    <a:lnTo>
                      <a:pt x="60" y="4"/>
                    </a:lnTo>
                    <a:lnTo>
                      <a:pt x="64" y="8"/>
                    </a:lnTo>
                    <a:lnTo>
                      <a:pt x="68" y="11"/>
                    </a:lnTo>
                    <a:lnTo>
                      <a:pt x="68" y="19"/>
                    </a:lnTo>
                    <a:lnTo>
                      <a:pt x="68" y="26"/>
                    </a:lnTo>
                    <a:lnTo>
                      <a:pt x="68" y="56"/>
                    </a:lnTo>
                    <a:lnTo>
                      <a:pt x="68" y="64"/>
                    </a:lnTo>
                    <a:lnTo>
                      <a:pt x="71" y="67"/>
                    </a:lnTo>
                    <a:lnTo>
                      <a:pt x="71" y="71"/>
                    </a:lnTo>
                    <a:lnTo>
                      <a:pt x="75" y="71"/>
                    </a:lnTo>
                    <a:lnTo>
                      <a:pt x="79" y="75"/>
                    </a:lnTo>
                    <a:lnTo>
                      <a:pt x="45" y="75"/>
                    </a:lnTo>
                    <a:lnTo>
                      <a:pt x="49" y="71"/>
                    </a:lnTo>
                    <a:lnTo>
                      <a:pt x="53" y="71"/>
                    </a:lnTo>
                    <a:lnTo>
                      <a:pt x="56" y="67"/>
                    </a:lnTo>
                    <a:lnTo>
                      <a:pt x="56" y="64"/>
                    </a:lnTo>
                    <a:lnTo>
                      <a:pt x="56" y="56"/>
                    </a:lnTo>
                    <a:lnTo>
                      <a:pt x="56" y="30"/>
                    </a:lnTo>
                    <a:lnTo>
                      <a:pt x="56" y="19"/>
                    </a:lnTo>
                    <a:lnTo>
                      <a:pt x="53" y="15"/>
                    </a:lnTo>
                    <a:lnTo>
                      <a:pt x="49" y="11"/>
                    </a:lnTo>
                    <a:lnTo>
                      <a:pt x="45" y="11"/>
                    </a:lnTo>
                    <a:lnTo>
                      <a:pt x="34" y="11"/>
                    </a:lnTo>
                    <a:lnTo>
                      <a:pt x="26" y="19"/>
                    </a:lnTo>
                    <a:lnTo>
                      <a:pt x="26" y="56"/>
                    </a:lnTo>
                    <a:lnTo>
                      <a:pt x="26" y="64"/>
                    </a:lnTo>
                    <a:lnTo>
                      <a:pt x="26" y="67"/>
                    </a:lnTo>
                    <a:lnTo>
                      <a:pt x="26" y="71"/>
                    </a:lnTo>
                    <a:lnTo>
                      <a:pt x="30" y="75"/>
                    </a:lnTo>
                    <a:lnTo>
                      <a:pt x="34" y="75"/>
                    </a:lnTo>
                    <a:lnTo>
                      <a:pt x="0" y="75"/>
                    </a:lnTo>
                    <a:lnTo>
                      <a:pt x="4" y="75"/>
                    </a:lnTo>
                    <a:lnTo>
                      <a:pt x="8" y="71"/>
                    </a:lnTo>
                    <a:lnTo>
                      <a:pt x="12" y="64"/>
                    </a:lnTo>
                    <a:lnTo>
                      <a:pt x="12" y="56"/>
                    </a:lnTo>
                    <a:lnTo>
                      <a:pt x="12" y="30"/>
                    </a:lnTo>
                    <a:lnTo>
                      <a:pt x="12" y="19"/>
                    </a:lnTo>
                    <a:lnTo>
                      <a:pt x="12" y="15"/>
                    </a:lnTo>
                    <a:lnTo>
                      <a:pt x="12" y="11"/>
                    </a:lnTo>
                    <a:lnTo>
                      <a:pt x="8" y="11"/>
                    </a:lnTo>
                    <a:lnTo>
                      <a:pt x="8" y="8"/>
                    </a:lnTo>
                    <a:lnTo>
                      <a:pt x="4" y="8"/>
                    </a:lnTo>
                    <a:lnTo>
                      <a:pt x="0" y="11"/>
                    </a:lnTo>
                    <a:lnTo>
                      <a:pt x="0" y="8"/>
                    </a:lnTo>
                    <a:lnTo>
                      <a:pt x="23" y="0"/>
                    </a:lnTo>
                    <a:lnTo>
                      <a:pt x="26" y="0"/>
                    </a:lnTo>
                    <a:lnTo>
                      <a:pt x="26" y="15"/>
                    </a:lnTo>
                    <a:close/>
                  </a:path>
                </a:pathLst>
              </a:custGeom>
              <a:solidFill>
                <a:srgbClr val="000000"/>
              </a:solidFill>
              <a:ln w="0">
                <a:solidFill>
                  <a:srgbClr val="000000"/>
                </a:solidFill>
                <a:round/>
                <a:headEnd/>
                <a:tailEnd/>
              </a:ln>
            </p:spPr>
            <p:txBody>
              <a:bodyPr/>
              <a:lstStyle/>
              <a:p>
                <a:endParaRPr lang="en-US"/>
              </a:p>
            </p:txBody>
          </p:sp>
          <p:sp>
            <p:nvSpPr>
              <p:cNvPr id="33222" name="Freeform 153"/>
              <p:cNvSpPr>
                <a:spLocks/>
              </p:cNvSpPr>
              <p:nvPr/>
            </p:nvSpPr>
            <p:spPr bwMode="auto">
              <a:xfrm>
                <a:off x="1944" y="1893"/>
                <a:ext cx="38" cy="116"/>
              </a:xfrm>
              <a:custGeom>
                <a:avLst/>
                <a:gdLst>
                  <a:gd name="T0" fmla="*/ 26 w 38"/>
                  <a:gd name="T1" fmla="*/ 0 h 116"/>
                  <a:gd name="T2" fmla="*/ 26 w 38"/>
                  <a:gd name="T3" fmla="*/ 97 h 116"/>
                  <a:gd name="T4" fmla="*/ 26 w 38"/>
                  <a:gd name="T5" fmla="*/ 105 h 116"/>
                  <a:gd name="T6" fmla="*/ 26 w 38"/>
                  <a:gd name="T7" fmla="*/ 108 h 116"/>
                  <a:gd name="T8" fmla="*/ 26 w 38"/>
                  <a:gd name="T9" fmla="*/ 112 h 116"/>
                  <a:gd name="T10" fmla="*/ 30 w 38"/>
                  <a:gd name="T11" fmla="*/ 112 h 116"/>
                  <a:gd name="T12" fmla="*/ 30 w 38"/>
                  <a:gd name="T13" fmla="*/ 112 h 116"/>
                  <a:gd name="T14" fmla="*/ 38 w 38"/>
                  <a:gd name="T15" fmla="*/ 116 h 116"/>
                  <a:gd name="T16" fmla="*/ 38 w 38"/>
                  <a:gd name="T17" fmla="*/ 116 h 116"/>
                  <a:gd name="T18" fmla="*/ 0 w 38"/>
                  <a:gd name="T19" fmla="*/ 116 h 116"/>
                  <a:gd name="T20" fmla="*/ 0 w 38"/>
                  <a:gd name="T21" fmla="*/ 116 h 116"/>
                  <a:gd name="T22" fmla="*/ 4 w 38"/>
                  <a:gd name="T23" fmla="*/ 116 h 116"/>
                  <a:gd name="T24" fmla="*/ 8 w 38"/>
                  <a:gd name="T25" fmla="*/ 112 h 116"/>
                  <a:gd name="T26" fmla="*/ 11 w 38"/>
                  <a:gd name="T27" fmla="*/ 112 h 116"/>
                  <a:gd name="T28" fmla="*/ 11 w 38"/>
                  <a:gd name="T29" fmla="*/ 108 h 116"/>
                  <a:gd name="T30" fmla="*/ 11 w 38"/>
                  <a:gd name="T31" fmla="*/ 105 h 116"/>
                  <a:gd name="T32" fmla="*/ 11 w 38"/>
                  <a:gd name="T33" fmla="*/ 97 h 116"/>
                  <a:gd name="T34" fmla="*/ 11 w 38"/>
                  <a:gd name="T35" fmla="*/ 34 h 116"/>
                  <a:gd name="T36" fmla="*/ 11 w 38"/>
                  <a:gd name="T37" fmla="*/ 22 h 116"/>
                  <a:gd name="T38" fmla="*/ 11 w 38"/>
                  <a:gd name="T39" fmla="*/ 15 h 116"/>
                  <a:gd name="T40" fmla="*/ 11 w 38"/>
                  <a:gd name="T41" fmla="*/ 15 h 116"/>
                  <a:gd name="T42" fmla="*/ 11 w 38"/>
                  <a:gd name="T43" fmla="*/ 11 h 116"/>
                  <a:gd name="T44" fmla="*/ 8 w 38"/>
                  <a:gd name="T45" fmla="*/ 11 h 116"/>
                  <a:gd name="T46" fmla="*/ 8 w 38"/>
                  <a:gd name="T47" fmla="*/ 11 h 116"/>
                  <a:gd name="T48" fmla="*/ 4 w 38"/>
                  <a:gd name="T49" fmla="*/ 11 h 116"/>
                  <a:gd name="T50" fmla="*/ 4 w 38"/>
                  <a:gd name="T51" fmla="*/ 11 h 116"/>
                  <a:gd name="T52" fmla="*/ 0 w 38"/>
                  <a:gd name="T53" fmla="*/ 11 h 116"/>
                  <a:gd name="T54" fmla="*/ 23 w 38"/>
                  <a:gd name="T55" fmla="*/ 0 h 116"/>
                  <a:gd name="T56" fmla="*/ 26 w 38"/>
                  <a:gd name="T57" fmla="*/ 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
                  <a:gd name="T88" fmla="*/ 0 h 116"/>
                  <a:gd name="T89" fmla="*/ 38 w 38"/>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 h="116">
                    <a:moveTo>
                      <a:pt x="26" y="0"/>
                    </a:moveTo>
                    <a:lnTo>
                      <a:pt x="26" y="97"/>
                    </a:lnTo>
                    <a:lnTo>
                      <a:pt x="26" y="105"/>
                    </a:lnTo>
                    <a:lnTo>
                      <a:pt x="26" y="108"/>
                    </a:lnTo>
                    <a:lnTo>
                      <a:pt x="26" y="112"/>
                    </a:lnTo>
                    <a:lnTo>
                      <a:pt x="30" y="112"/>
                    </a:lnTo>
                    <a:lnTo>
                      <a:pt x="38" y="116"/>
                    </a:lnTo>
                    <a:lnTo>
                      <a:pt x="0" y="116"/>
                    </a:lnTo>
                    <a:lnTo>
                      <a:pt x="4" y="116"/>
                    </a:lnTo>
                    <a:lnTo>
                      <a:pt x="8" y="112"/>
                    </a:lnTo>
                    <a:lnTo>
                      <a:pt x="11" y="112"/>
                    </a:lnTo>
                    <a:lnTo>
                      <a:pt x="11" y="108"/>
                    </a:lnTo>
                    <a:lnTo>
                      <a:pt x="11" y="105"/>
                    </a:lnTo>
                    <a:lnTo>
                      <a:pt x="11" y="97"/>
                    </a:lnTo>
                    <a:lnTo>
                      <a:pt x="11" y="34"/>
                    </a:lnTo>
                    <a:lnTo>
                      <a:pt x="11" y="22"/>
                    </a:lnTo>
                    <a:lnTo>
                      <a:pt x="11" y="15"/>
                    </a:lnTo>
                    <a:lnTo>
                      <a:pt x="11" y="11"/>
                    </a:lnTo>
                    <a:lnTo>
                      <a:pt x="8" y="11"/>
                    </a:lnTo>
                    <a:lnTo>
                      <a:pt x="4" y="11"/>
                    </a:lnTo>
                    <a:lnTo>
                      <a:pt x="0" y="11"/>
                    </a:lnTo>
                    <a:lnTo>
                      <a:pt x="23" y="0"/>
                    </a:lnTo>
                    <a:lnTo>
                      <a:pt x="26" y="0"/>
                    </a:lnTo>
                    <a:close/>
                  </a:path>
                </a:pathLst>
              </a:custGeom>
              <a:solidFill>
                <a:srgbClr val="000000"/>
              </a:solidFill>
              <a:ln w="0">
                <a:solidFill>
                  <a:srgbClr val="000000"/>
                </a:solidFill>
                <a:round/>
                <a:headEnd/>
                <a:tailEnd/>
              </a:ln>
            </p:spPr>
            <p:txBody>
              <a:bodyPr/>
              <a:lstStyle/>
              <a:p>
                <a:endParaRPr lang="en-US"/>
              </a:p>
            </p:txBody>
          </p:sp>
          <p:sp>
            <p:nvSpPr>
              <p:cNvPr id="33223" name="Freeform 154"/>
              <p:cNvSpPr>
                <a:spLocks/>
              </p:cNvSpPr>
              <p:nvPr/>
            </p:nvSpPr>
            <p:spPr bwMode="auto">
              <a:xfrm>
                <a:off x="1985" y="1934"/>
                <a:ext cx="79" cy="112"/>
              </a:xfrm>
              <a:custGeom>
                <a:avLst/>
                <a:gdLst>
                  <a:gd name="T0" fmla="*/ 0 w 79"/>
                  <a:gd name="T1" fmla="*/ 0 h 112"/>
                  <a:gd name="T2" fmla="*/ 34 w 79"/>
                  <a:gd name="T3" fmla="*/ 0 h 112"/>
                  <a:gd name="T4" fmla="*/ 34 w 79"/>
                  <a:gd name="T5" fmla="*/ 4 h 112"/>
                  <a:gd name="T6" fmla="*/ 34 w 79"/>
                  <a:gd name="T7" fmla="*/ 4 h 112"/>
                  <a:gd name="T8" fmla="*/ 30 w 79"/>
                  <a:gd name="T9" fmla="*/ 4 h 112"/>
                  <a:gd name="T10" fmla="*/ 26 w 79"/>
                  <a:gd name="T11" fmla="*/ 4 h 112"/>
                  <a:gd name="T12" fmla="*/ 26 w 79"/>
                  <a:gd name="T13" fmla="*/ 8 h 112"/>
                  <a:gd name="T14" fmla="*/ 26 w 79"/>
                  <a:gd name="T15" fmla="*/ 8 h 112"/>
                  <a:gd name="T16" fmla="*/ 26 w 79"/>
                  <a:gd name="T17" fmla="*/ 11 h 112"/>
                  <a:gd name="T18" fmla="*/ 30 w 79"/>
                  <a:gd name="T19" fmla="*/ 19 h 112"/>
                  <a:gd name="T20" fmla="*/ 45 w 79"/>
                  <a:gd name="T21" fmla="*/ 56 h 112"/>
                  <a:gd name="T22" fmla="*/ 64 w 79"/>
                  <a:gd name="T23" fmla="*/ 15 h 112"/>
                  <a:gd name="T24" fmla="*/ 64 w 79"/>
                  <a:gd name="T25" fmla="*/ 11 h 112"/>
                  <a:gd name="T26" fmla="*/ 64 w 79"/>
                  <a:gd name="T27" fmla="*/ 8 h 112"/>
                  <a:gd name="T28" fmla="*/ 64 w 79"/>
                  <a:gd name="T29" fmla="*/ 8 h 112"/>
                  <a:gd name="T30" fmla="*/ 64 w 79"/>
                  <a:gd name="T31" fmla="*/ 4 h 112"/>
                  <a:gd name="T32" fmla="*/ 64 w 79"/>
                  <a:gd name="T33" fmla="*/ 4 h 112"/>
                  <a:gd name="T34" fmla="*/ 60 w 79"/>
                  <a:gd name="T35" fmla="*/ 4 h 112"/>
                  <a:gd name="T36" fmla="*/ 60 w 79"/>
                  <a:gd name="T37" fmla="*/ 4 h 112"/>
                  <a:gd name="T38" fmla="*/ 56 w 79"/>
                  <a:gd name="T39" fmla="*/ 4 h 112"/>
                  <a:gd name="T40" fmla="*/ 56 w 79"/>
                  <a:gd name="T41" fmla="*/ 0 h 112"/>
                  <a:gd name="T42" fmla="*/ 79 w 79"/>
                  <a:gd name="T43" fmla="*/ 0 h 112"/>
                  <a:gd name="T44" fmla="*/ 79 w 79"/>
                  <a:gd name="T45" fmla="*/ 4 h 112"/>
                  <a:gd name="T46" fmla="*/ 75 w 79"/>
                  <a:gd name="T47" fmla="*/ 4 h 112"/>
                  <a:gd name="T48" fmla="*/ 75 w 79"/>
                  <a:gd name="T49" fmla="*/ 4 h 112"/>
                  <a:gd name="T50" fmla="*/ 71 w 79"/>
                  <a:gd name="T51" fmla="*/ 8 h 112"/>
                  <a:gd name="T52" fmla="*/ 71 w 79"/>
                  <a:gd name="T53" fmla="*/ 8 h 112"/>
                  <a:gd name="T54" fmla="*/ 71 w 79"/>
                  <a:gd name="T55" fmla="*/ 11 h 112"/>
                  <a:gd name="T56" fmla="*/ 67 w 79"/>
                  <a:gd name="T57" fmla="*/ 15 h 112"/>
                  <a:gd name="T58" fmla="*/ 38 w 79"/>
                  <a:gd name="T59" fmla="*/ 86 h 112"/>
                  <a:gd name="T60" fmla="*/ 34 w 79"/>
                  <a:gd name="T61" fmla="*/ 97 h 112"/>
                  <a:gd name="T62" fmla="*/ 26 w 79"/>
                  <a:gd name="T63" fmla="*/ 105 h 112"/>
                  <a:gd name="T64" fmla="*/ 23 w 79"/>
                  <a:gd name="T65" fmla="*/ 108 h 112"/>
                  <a:gd name="T66" fmla="*/ 15 w 79"/>
                  <a:gd name="T67" fmla="*/ 112 h 112"/>
                  <a:gd name="T68" fmla="*/ 11 w 79"/>
                  <a:gd name="T69" fmla="*/ 108 h 112"/>
                  <a:gd name="T70" fmla="*/ 8 w 79"/>
                  <a:gd name="T71" fmla="*/ 108 h 112"/>
                  <a:gd name="T72" fmla="*/ 4 w 79"/>
                  <a:gd name="T73" fmla="*/ 105 h 112"/>
                  <a:gd name="T74" fmla="*/ 4 w 79"/>
                  <a:gd name="T75" fmla="*/ 101 h 112"/>
                  <a:gd name="T76" fmla="*/ 4 w 79"/>
                  <a:gd name="T77" fmla="*/ 97 h 112"/>
                  <a:gd name="T78" fmla="*/ 4 w 79"/>
                  <a:gd name="T79" fmla="*/ 93 h 112"/>
                  <a:gd name="T80" fmla="*/ 8 w 79"/>
                  <a:gd name="T81" fmla="*/ 93 h 112"/>
                  <a:gd name="T82" fmla="*/ 11 w 79"/>
                  <a:gd name="T83" fmla="*/ 93 h 112"/>
                  <a:gd name="T84" fmla="*/ 15 w 79"/>
                  <a:gd name="T85" fmla="*/ 93 h 112"/>
                  <a:gd name="T86" fmla="*/ 19 w 79"/>
                  <a:gd name="T87" fmla="*/ 93 h 112"/>
                  <a:gd name="T88" fmla="*/ 23 w 79"/>
                  <a:gd name="T89" fmla="*/ 93 h 112"/>
                  <a:gd name="T90" fmla="*/ 23 w 79"/>
                  <a:gd name="T91" fmla="*/ 97 h 112"/>
                  <a:gd name="T92" fmla="*/ 26 w 79"/>
                  <a:gd name="T93" fmla="*/ 93 h 112"/>
                  <a:gd name="T94" fmla="*/ 30 w 79"/>
                  <a:gd name="T95" fmla="*/ 93 h 112"/>
                  <a:gd name="T96" fmla="*/ 34 w 79"/>
                  <a:gd name="T97" fmla="*/ 90 h 112"/>
                  <a:gd name="T98" fmla="*/ 34 w 79"/>
                  <a:gd name="T99" fmla="*/ 82 h 112"/>
                  <a:gd name="T100" fmla="*/ 41 w 79"/>
                  <a:gd name="T101" fmla="*/ 71 h 112"/>
                  <a:gd name="T102" fmla="*/ 11 w 79"/>
                  <a:gd name="T103" fmla="*/ 15 h 112"/>
                  <a:gd name="T104" fmla="*/ 11 w 79"/>
                  <a:gd name="T105" fmla="*/ 15 h 112"/>
                  <a:gd name="T106" fmla="*/ 8 w 79"/>
                  <a:gd name="T107" fmla="*/ 11 h 112"/>
                  <a:gd name="T108" fmla="*/ 8 w 79"/>
                  <a:gd name="T109" fmla="*/ 8 h 112"/>
                  <a:gd name="T110" fmla="*/ 8 w 79"/>
                  <a:gd name="T111" fmla="*/ 8 h 112"/>
                  <a:gd name="T112" fmla="*/ 4 w 79"/>
                  <a:gd name="T113" fmla="*/ 4 h 112"/>
                  <a:gd name="T114" fmla="*/ 0 w 79"/>
                  <a:gd name="T115" fmla="*/ 4 h 112"/>
                  <a:gd name="T116" fmla="*/ 0 w 79"/>
                  <a:gd name="T117" fmla="*/ 0 h 11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
                  <a:gd name="T178" fmla="*/ 0 h 112"/>
                  <a:gd name="T179" fmla="*/ 79 w 79"/>
                  <a:gd name="T180" fmla="*/ 112 h 11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 h="112">
                    <a:moveTo>
                      <a:pt x="0" y="0"/>
                    </a:moveTo>
                    <a:lnTo>
                      <a:pt x="34" y="0"/>
                    </a:lnTo>
                    <a:lnTo>
                      <a:pt x="34" y="4"/>
                    </a:lnTo>
                    <a:lnTo>
                      <a:pt x="30" y="4"/>
                    </a:lnTo>
                    <a:lnTo>
                      <a:pt x="26" y="4"/>
                    </a:lnTo>
                    <a:lnTo>
                      <a:pt x="26" y="8"/>
                    </a:lnTo>
                    <a:lnTo>
                      <a:pt x="26" y="11"/>
                    </a:lnTo>
                    <a:lnTo>
                      <a:pt x="30" y="19"/>
                    </a:lnTo>
                    <a:lnTo>
                      <a:pt x="45" y="56"/>
                    </a:lnTo>
                    <a:lnTo>
                      <a:pt x="64" y="15"/>
                    </a:lnTo>
                    <a:lnTo>
                      <a:pt x="64" y="11"/>
                    </a:lnTo>
                    <a:lnTo>
                      <a:pt x="64" y="8"/>
                    </a:lnTo>
                    <a:lnTo>
                      <a:pt x="64" y="4"/>
                    </a:lnTo>
                    <a:lnTo>
                      <a:pt x="60" y="4"/>
                    </a:lnTo>
                    <a:lnTo>
                      <a:pt x="56" y="4"/>
                    </a:lnTo>
                    <a:lnTo>
                      <a:pt x="56" y="0"/>
                    </a:lnTo>
                    <a:lnTo>
                      <a:pt x="79" y="0"/>
                    </a:lnTo>
                    <a:lnTo>
                      <a:pt x="79" y="4"/>
                    </a:lnTo>
                    <a:lnTo>
                      <a:pt x="75" y="4"/>
                    </a:lnTo>
                    <a:lnTo>
                      <a:pt x="71" y="8"/>
                    </a:lnTo>
                    <a:lnTo>
                      <a:pt x="71" y="11"/>
                    </a:lnTo>
                    <a:lnTo>
                      <a:pt x="67" y="15"/>
                    </a:lnTo>
                    <a:lnTo>
                      <a:pt x="38" y="86"/>
                    </a:lnTo>
                    <a:lnTo>
                      <a:pt x="34" y="97"/>
                    </a:lnTo>
                    <a:lnTo>
                      <a:pt x="26" y="105"/>
                    </a:lnTo>
                    <a:lnTo>
                      <a:pt x="23" y="108"/>
                    </a:lnTo>
                    <a:lnTo>
                      <a:pt x="15" y="112"/>
                    </a:lnTo>
                    <a:lnTo>
                      <a:pt x="11" y="108"/>
                    </a:lnTo>
                    <a:lnTo>
                      <a:pt x="8" y="108"/>
                    </a:lnTo>
                    <a:lnTo>
                      <a:pt x="4" y="105"/>
                    </a:lnTo>
                    <a:lnTo>
                      <a:pt x="4" y="101"/>
                    </a:lnTo>
                    <a:lnTo>
                      <a:pt x="4" y="97"/>
                    </a:lnTo>
                    <a:lnTo>
                      <a:pt x="4" y="93"/>
                    </a:lnTo>
                    <a:lnTo>
                      <a:pt x="8" y="93"/>
                    </a:lnTo>
                    <a:lnTo>
                      <a:pt x="11" y="93"/>
                    </a:lnTo>
                    <a:lnTo>
                      <a:pt x="15" y="93"/>
                    </a:lnTo>
                    <a:lnTo>
                      <a:pt x="19" y="93"/>
                    </a:lnTo>
                    <a:lnTo>
                      <a:pt x="23" y="93"/>
                    </a:lnTo>
                    <a:lnTo>
                      <a:pt x="23" y="97"/>
                    </a:lnTo>
                    <a:lnTo>
                      <a:pt x="26" y="93"/>
                    </a:lnTo>
                    <a:lnTo>
                      <a:pt x="30" y="93"/>
                    </a:lnTo>
                    <a:lnTo>
                      <a:pt x="34" y="90"/>
                    </a:lnTo>
                    <a:lnTo>
                      <a:pt x="34" y="82"/>
                    </a:lnTo>
                    <a:lnTo>
                      <a:pt x="41" y="71"/>
                    </a:lnTo>
                    <a:lnTo>
                      <a:pt x="11" y="15"/>
                    </a:lnTo>
                    <a:lnTo>
                      <a:pt x="8" y="11"/>
                    </a:lnTo>
                    <a:lnTo>
                      <a:pt x="8" y="8"/>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33224" name="Freeform 155"/>
              <p:cNvSpPr>
                <a:spLocks noEditPoints="1"/>
              </p:cNvSpPr>
              <p:nvPr/>
            </p:nvSpPr>
            <p:spPr bwMode="auto">
              <a:xfrm>
                <a:off x="2112" y="1934"/>
                <a:ext cx="67" cy="75"/>
              </a:xfrm>
              <a:custGeom>
                <a:avLst/>
                <a:gdLst>
                  <a:gd name="T0" fmla="*/ 34 w 67"/>
                  <a:gd name="T1" fmla="*/ 67 h 75"/>
                  <a:gd name="T2" fmla="*/ 26 w 67"/>
                  <a:gd name="T3" fmla="*/ 75 h 75"/>
                  <a:gd name="T4" fmla="*/ 15 w 67"/>
                  <a:gd name="T5" fmla="*/ 75 h 75"/>
                  <a:gd name="T6" fmla="*/ 4 w 67"/>
                  <a:gd name="T7" fmla="*/ 71 h 75"/>
                  <a:gd name="T8" fmla="*/ 0 w 67"/>
                  <a:gd name="T9" fmla="*/ 60 h 75"/>
                  <a:gd name="T10" fmla="*/ 0 w 67"/>
                  <a:gd name="T11" fmla="*/ 49 h 75"/>
                  <a:gd name="T12" fmla="*/ 11 w 67"/>
                  <a:gd name="T13" fmla="*/ 37 h 75"/>
                  <a:gd name="T14" fmla="*/ 41 w 67"/>
                  <a:gd name="T15" fmla="*/ 26 h 75"/>
                  <a:gd name="T16" fmla="*/ 41 w 67"/>
                  <a:gd name="T17" fmla="*/ 15 h 75"/>
                  <a:gd name="T18" fmla="*/ 34 w 67"/>
                  <a:gd name="T19" fmla="*/ 8 h 75"/>
                  <a:gd name="T20" fmla="*/ 23 w 67"/>
                  <a:gd name="T21" fmla="*/ 8 h 75"/>
                  <a:gd name="T22" fmla="*/ 19 w 67"/>
                  <a:gd name="T23" fmla="*/ 11 h 75"/>
                  <a:gd name="T24" fmla="*/ 15 w 67"/>
                  <a:gd name="T25" fmla="*/ 19 h 75"/>
                  <a:gd name="T26" fmla="*/ 15 w 67"/>
                  <a:gd name="T27" fmla="*/ 26 h 75"/>
                  <a:gd name="T28" fmla="*/ 11 w 67"/>
                  <a:gd name="T29" fmla="*/ 26 h 75"/>
                  <a:gd name="T30" fmla="*/ 4 w 67"/>
                  <a:gd name="T31" fmla="*/ 26 h 75"/>
                  <a:gd name="T32" fmla="*/ 4 w 67"/>
                  <a:gd name="T33" fmla="*/ 19 h 75"/>
                  <a:gd name="T34" fmla="*/ 11 w 67"/>
                  <a:gd name="T35" fmla="*/ 8 h 75"/>
                  <a:gd name="T36" fmla="*/ 30 w 67"/>
                  <a:gd name="T37" fmla="*/ 0 h 75"/>
                  <a:gd name="T38" fmla="*/ 45 w 67"/>
                  <a:gd name="T39" fmla="*/ 4 h 75"/>
                  <a:gd name="T40" fmla="*/ 52 w 67"/>
                  <a:gd name="T41" fmla="*/ 11 h 75"/>
                  <a:gd name="T42" fmla="*/ 52 w 67"/>
                  <a:gd name="T43" fmla="*/ 26 h 75"/>
                  <a:gd name="T44" fmla="*/ 52 w 67"/>
                  <a:gd name="T45" fmla="*/ 60 h 75"/>
                  <a:gd name="T46" fmla="*/ 56 w 67"/>
                  <a:gd name="T47" fmla="*/ 64 h 75"/>
                  <a:gd name="T48" fmla="*/ 56 w 67"/>
                  <a:gd name="T49" fmla="*/ 67 h 75"/>
                  <a:gd name="T50" fmla="*/ 60 w 67"/>
                  <a:gd name="T51" fmla="*/ 67 h 75"/>
                  <a:gd name="T52" fmla="*/ 64 w 67"/>
                  <a:gd name="T53" fmla="*/ 64 h 75"/>
                  <a:gd name="T54" fmla="*/ 67 w 67"/>
                  <a:gd name="T55" fmla="*/ 64 h 75"/>
                  <a:gd name="T56" fmla="*/ 49 w 67"/>
                  <a:gd name="T57" fmla="*/ 75 h 75"/>
                  <a:gd name="T58" fmla="*/ 41 w 67"/>
                  <a:gd name="T59" fmla="*/ 75 h 75"/>
                  <a:gd name="T60" fmla="*/ 41 w 67"/>
                  <a:gd name="T61" fmla="*/ 64 h 75"/>
                  <a:gd name="T62" fmla="*/ 41 w 67"/>
                  <a:gd name="T63" fmla="*/ 34 h 75"/>
                  <a:gd name="T64" fmla="*/ 26 w 67"/>
                  <a:gd name="T65" fmla="*/ 37 h 75"/>
                  <a:gd name="T66" fmla="*/ 15 w 67"/>
                  <a:gd name="T67" fmla="*/ 45 h 75"/>
                  <a:gd name="T68" fmla="*/ 11 w 67"/>
                  <a:gd name="T69" fmla="*/ 52 h 75"/>
                  <a:gd name="T70" fmla="*/ 15 w 67"/>
                  <a:gd name="T71" fmla="*/ 64 h 75"/>
                  <a:gd name="T72" fmla="*/ 23 w 67"/>
                  <a:gd name="T73" fmla="*/ 67 h 75"/>
                  <a:gd name="T74" fmla="*/ 41 w 67"/>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4"/>
                    </a:moveTo>
                    <a:lnTo>
                      <a:pt x="34" y="67"/>
                    </a:lnTo>
                    <a:lnTo>
                      <a:pt x="30" y="71"/>
                    </a:lnTo>
                    <a:lnTo>
                      <a:pt x="26" y="75"/>
                    </a:lnTo>
                    <a:lnTo>
                      <a:pt x="23" y="75"/>
                    </a:lnTo>
                    <a:lnTo>
                      <a:pt x="15" y="75"/>
                    </a:lnTo>
                    <a:lnTo>
                      <a:pt x="11" y="75"/>
                    </a:lnTo>
                    <a:lnTo>
                      <a:pt x="4" y="71"/>
                    </a:lnTo>
                    <a:lnTo>
                      <a:pt x="0" y="67"/>
                    </a:lnTo>
                    <a:lnTo>
                      <a:pt x="0" y="60"/>
                    </a:lnTo>
                    <a:lnTo>
                      <a:pt x="0" y="52"/>
                    </a:lnTo>
                    <a:lnTo>
                      <a:pt x="0" y="49"/>
                    </a:lnTo>
                    <a:lnTo>
                      <a:pt x="8" y="45"/>
                    </a:lnTo>
                    <a:lnTo>
                      <a:pt x="11" y="37"/>
                    </a:lnTo>
                    <a:lnTo>
                      <a:pt x="23" y="34"/>
                    </a:lnTo>
                    <a:lnTo>
                      <a:pt x="41" y="26"/>
                    </a:lnTo>
                    <a:lnTo>
                      <a:pt x="41" y="23"/>
                    </a:lnTo>
                    <a:lnTo>
                      <a:pt x="41" y="15"/>
                    </a:lnTo>
                    <a:lnTo>
                      <a:pt x="38" y="8"/>
                    </a:lnTo>
                    <a:lnTo>
                      <a:pt x="34" y="8"/>
                    </a:lnTo>
                    <a:lnTo>
                      <a:pt x="26" y="4"/>
                    </a:lnTo>
                    <a:lnTo>
                      <a:pt x="23" y="8"/>
                    </a:lnTo>
                    <a:lnTo>
                      <a:pt x="19" y="8"/>
                    </a:lnTo>
                    <a:lnTo>
                      <a:pt x="19" y="11"/>
                    </a:lnTo>
                    <a:lnTo>
                      <a:pt x="15" y="15"/>
                    </a:lnTo>
                    <a:lnTo>
                      <a:pt x="15" y="19"/>
                    </a:lnTo>
                    <a:lnTo>
                      <a:pt x="15" y="23"/>
                    </a:lnTo>
                    <a:lnTo>
                      <a:pt x="15" y="26"/>
                    </a:lnTo>
                    <a:lnTo>
                      <a:pt x="11" y="26"/>
                    </a:lnTo>
                    <a:lnTo>
                      <a:pt x="8" y="26"/>
                    </a:lnTo>
                    <a:lnTo>
                      <a:pt x="4" y="26"/>
                    </a:lnTo>
                    <a:lnTo>
                      <a:pt x="4" y="23"/>
                    </a:lnTo>
                    <a:lnTo>
                      <a:pt x="4" y="19"/>
                    </a:lnTo>
                    <a:lnTo>
                      <a:pt x="4" y="11"/>
                    </a:lnTo>
                    <a:lnTo>
                      <a:pt x="11" y="8"/>
                    </a:lnTo>
                    <a:lnTo>
                      <a:pt x="19" y="0"/>
                    </a:lnTo>
                    <a:lnTo>
                      <a:pt x="30" y="0"/>
                    </a:lnTo>
                    <a:lnTo>
                      <a:pt x="38" y="0"/>
                    </a:lnTo>
                    <a:lnTo>
                      <a:pt x="45" y="4"/>
                    </a:lnTo>
                    <a:lnTo>
                      <a:pt x="49" y="8"/>
                    </a:lnTo>
                    <a:lnTo>
                      <a:pt x="52" y="11"/>
                    </a:lnTo>
                    <a:lnTo>
                      <a:pt x="52" y="15"/>
                    </a:lnTo>
                    <a:lnTo>
                      <a:pt x="52" y="26"/>
                    </a:lnTo>
                    <a:lnTo>
                      <a:pt x="52" y="49"/>
                    </a:lnTo>
                    <a:lnTo>
                      <a:pt x="52" y="60"/>
                    </a:lnTo>
                    <a:lnTo>
                      <a:pt x="52" y="64"/>
                    </a:lnTo>
                    <a:lnTo>
                      <a:pt x="56" y="64"/>
                    </a:lnTo>
                    <a:lnTo>
                      <a:pt x="56" y="67"/>
                    </a:lnTo>
                    <a:lnTo>
                      <a:pt x="60" y="67"/>
                    </a:lnTo>
                    <a:lnTo>
                      <a:pt x="64" y="64"/>
                    </a:lnTo>
                    <a:lnTo>
                      <a:pt x="67" y="60"/>
                    </a:lnTo>
                    <a:lnTo>
                      <a:pt x="67" y="64"/>
                    </a:lnTo>
                    <a:lnTo>
                      <a:pt x="56" y="75"/>
                    </a:lnTo>
                    <a:lnTo>
                      <a:pt x="49" y="75"/>
                    </a:lnTo>
                    <a:lnTo>
                      <a:pt x="45" y="75"/>
                    </a:lnTo>
                    <a:lnTo>
                      <a:pt x="41" y="75"/>
                    </a:lnTo>
                    <a:lnTo>
                      <a:pt x="41" y="71"/>
                    </a:lnTo>
                    <a:lnTo>
                      <a:pt x="41" y="64"/>
                    </a:lnTo>
                    <a:close/>
                    <a:moveTo>
                      <a:pt x="41" y="60"/>
                    </a:moveTo>
                    <a:lnTo>
                      <a:pt x="41" y="34"/>
                    </a:lnTo>
                    <a:lnTo>
                      <a:pt x="30" y="37"/>
                    </a:lnTo>
                    <a:lnTo>
                      <a:pt x="26" y="37"/>
                    </a:lnTo>
                    <a:lnTo>
                      <a:pt x="19" y="41"/>
                    </a:lnTo>
                    <a:lnTo>
                      <a:pt x="15" y="45"/>
                    </a:lnTo>
                    <a:lnTo>
                      <a:pt x="15" y="49"/>
                    </a:lnTo>
                    <a:lnTo>
                      <a:pt x="11" y="52"/>
                    </a:lnTo>
                    <a:lnTo>
                      <a:pt x="15" y="60"/>
                    </a:lnTo>
                    <a:lnTo>
                      <a:pt x="15" y="64"/>
                    </a:lnTo>
                    <a:lnTo>
                      <a:pt x="19" y="67"/>
                    </a:lnTo>
                    <a:lnTo>
                      <a:pt x="23" y="67"/>
                    </a:lnTo>
                    <a:lnTo>
                      <a:pt x="30" y="64"/>
                    </a:lnTo>
                    <a:lnTo>
                      <a:pt x="41" y="60"/>
                    </a:lnTo>
                    <a:close/>
                  </a:path>
                </a:pathLst>
              </a:custGeom>
              <a:solidFill>
                <a:srgbClr val="000000"/>
              </a:solidFill>
              <a:ln w="0">
                <a:solidFill>
                  <a:srgbClr val="000000"/>
                </a:solidFill>
                <a:round/>
                <a:headEnd/>
                <a:tailEnd/>
              </a:ln>
            </p:spPr>
            <p:txBody>
              <a:bodyPr/>
              <a:lstStyle/>
              <a:p>
                <a:endParaRPr lang="en-US"/>
              </a:p>
            </p:txBody>
          </p:sp>
          <p:sp>
            <p:nvSpPr>
              <p:cNvPr id="33225" name="Freeform 156"/>
              <p:cNvSpPr>
                <a:spLocks/>
              </p:cNvSpPr>
              <p:nvPr/>
            </p:nvSpPr>
            <p:spPr bwMode="auto">
              <a:xfrm>
                <a:off x="2183" y="1893"/>
                <a:ext cx="67" cy="116"/>
              </a:xfrm>
              <a:custGeom>
                <a:avLst/>
                <a:gdLst>
                  <a:gd name="T0" fmla="*/ 30 w 67"/>
                  <a:gd name="T1" fmla="*/ 49 h 116"/>
                  <a:gd name="T2" fmla="*/ 30 w 67"/>
                  <a:gd name="T3" fmla="*/ 97 h 116"/>
                  <a:gd name="T4" fmla="*/ 30 w 67"/>
                  <a:gd name="T5" fmla="*/ 105 h 116"/>
                  <a:gd name="T6" fmla="*/ 30 w 67"/>
                  <a:gd name="T7" fmla="*/ 112 h 116"/>
                  <a:gd name="T8" fmla="*/ 34 w 67"/>
                  <a:gd name="T9" fmla="*/ 112 h 116"/>
                  <a:gd name="T10" fmla="*/ 37 w 67"/>
                  <a:gd name="T11" fmla="*/ 116 h 116"/>
                  <a:gd name="T12" fmla="*/ 45 w 67"/>
                  <a:gd name="T13" fmla="*/ 116 h 116"/>
                  <a:gd name="T14" fmla="*/ 45 w 67"/>
                  <a:gd name="T15" fmla="*/ 116 h 116"/>
                  <a:gd name="T16" fmla="*/ 0 w 67"/>
                  <a:gd name="T17" fmla="*/ 116 h 116"/>
                  <a:gd name="T18" fmla="*/ 0 w 67"/>
                  <a:gd name="T19" fmla="*/ 116 h 116"/>
                  <a:gd name="T20" fmla="*/ 4 w 67"/>
                  <a:gd name="T21" fmla="*/ 116 h 116"/>
                  <a:gd name="T22" fmla="*/ 8 w 67"/>
                  <a:gd name="T23" fmla="*/ 112 h 116"/>
                  <a:gd name="T24" fmla="*/ 11 w 67"/>
                  <a:gd name="T25" fmla="*/ 112 h 116"/>
                  <a:gd name="T26" fmla="*/ 11 w 67"/>
                  <a:gd name="T27" fmla="*/ 112 h 116"/>
                  <a:gd name="T28" fmla="*/ 15 w 67"/>
                  <a:gd name="T29" fmla="*/ 108 h 116"/>
                  <a:gd name="T30" fmla="*/ 15 w 67"/>
                  <a:gd name="T31" fmla="*/ 105 h 116"/>
                  <a:gd name="T32" fmla="*/ 15 w 67"/>
                  <a:gd name="T33" fmla="*/ 97 h 116"/>
                  <a:gd name="T34" fmla="*/ 15 w 67"/>
                  <a:gd name="T35" fmla="*/ 49 h 116"/>
                  <a:gd name="T36" fmla="*/ 0 w 67"/>
                  <a:gd name="T37" fmla="*/ 49 h 116"/>
                  <a:gd name="T38" fmla="*/ 0 w 67"/>
                  <a:gd name="T39" fmla="*/ 41 h 116"/>
                  <a:gd name="T40" fmla="*/ 15 w 67"/>
                  <a:gd name="T41" fmla="*/ 41 h 116"/>
                  <a:gd name="T42" fmla="*/ 15 w 67"/>
                  <a:gd name="T43" fmla="*/ 37 h 116"/>
                  <a:gd name="T44" fmla="*/ 15 w 67"/>
                  <a:gd name="T45" fmla="*/ 26 h 116"/>
                  <a:gd name="T46" fmla="*/ 19 w 67"/>
                  <a:gd name="T47" fmla="*/ 19 h 116"/>
                  <a:gd name="T48" fmla="*/ 22 w 67"/>
                  <a:gd name="T49" fmla="*/ 11 h 116"/>
                  <a:gd name="T50" fmla="*/ 30 w 67"/>
                  <a:gd name="T51" fmla="*/ 8 h 116"/>
                  <a:gd name="T52" fmla="*/ 37 w 67"/>
                  <a:gd name="T53" fmla="*/ 4 h 116"/>
                  <a:gd name="T54" fmla="*/ 45 w 67"/>
                  <a:gd name="T55" fmla="*/ 0 h 116"/>
                  <a:gd name="T56" fmla="*/ 52 w 67"/>
                  <a:gd name="T57" fmla="*/ 4 h 116"/>
                  <a:gd name="T58" fmla="*/ 60 w 67"/>
                  <a:gd name="T59" fmla="*/ 8 h 116"/>
                  <a:gd name="T60" fmla="*/ 64 w 67"/>
                  <a:gd name="T61" fmla="*/ 11 h 116"/>
                  <a:gd name="T62" fmla="*/ 67 w 67"/>
                  <a:gd name="T63" fmla="*/ 15 h 116"/>
                  <a:gd name="T64" fmla="*/ 67 w 67"/>
                  <a:gd name="T65" fmla="*/ 19 h 116"/>
                  <a:gd name="T66" fmla="*/ 64 w 67"/>
                  <a:gd name="T67" fmla="*/ 19 h 116"/>
                  <a:gd name="T68" fmla="*/ 64 w 67"/>
                  <a:gd name="T69" fmla="*/ 22 h 116"/>
                  <a:gd name="T70" fmla="*/ 60 w 67"/>
                  <a:gd name="T71" fmla="*/ 22 h 116"/>
                  <a:gd name="T72" fmla="*/ 56 w 67"/>
                  <a:gd name="T73" fmla="*/ 22 h 116"/>
                  <a:gd name="T74" fmla="*/ 56 w 67"/>
                  <a:gd name="T75" fmla="*/ 22 h 116"/>
                  <a:gd name="T76" fmla="*/ 52 w 67"/>
                  <a:gd name="T77" fmla="*/ 19 h 116"/>
                  <a:gd name="T78" fmla="*/ 52 w 67"/>
                  <a:gd name="T79" fmla="*/ 15 h 116"/>
                  <a:gd name="T80" fmla="*/ 49 w 67"/>
                  <a:gd name="T81" fmla="*/ 11 h 116"/>
                  <a:gd name="T82" fmla="*/ 45 w 67"/>
                  <a:gd name="T83" fmla="*/ 8 h 116"/>
                  <a:gd name="T84" fmla="*/ 41 w 67"/>
                  <a:gd name="T85" fmla="*/ 8 h 116"/>
                  <a:gd name="T86" fmla="*/ 41 w 67"/>
                  <a:gd name="T87" fmla="*/ 8 h 116"/>
                  <a:gd name="T88" fmla="*/ 37 w 67"/>
                  <a:gd name="T89" fmla="*/ 8 h 116"/>
                  <a:gd name="T90" fmla="*/ 34 w 67"/>
                  <a:gd name="T91" fmla="*/ 8 h 116"/>
                  <a:gd name="T92" fmla="*/ 30 w 67"/>
                  <a:gd name="T93" fmla="*/ 11 h 116"/>
                  <a:gd name="T94" fmla="*/ 30 w 67"/>
                  <a:gd name="T95" fmla="*/ 15 h 116"/>
                  <a:gd name="T96" fmla="*/ 30 w 67"/>
                  <a:gd name="T97" fmla="*/ 22 h 116"/>
                  <a:gd name="T98" fmla="*/ 30 w 67"/>
                  <a:gd name="T99" fmla="*/ 37 h 116"/>
                  <a:gd name="T100" fmla="*/ 30 w 67"/>
                  <a:gd name="T101" fmla="*/ 41 h 116"/>
                  <a:gd name="T102" fmla="*/ 49 w 67"/>
                  <a:gd name="T103" fmla="*/ 41 h 116"/>
                  <a:gd name="T104" fmla="*/ 49 w 67"/>
                  <a:gd name="T105" fmla="*/ 49 h 116"/>
                  <a:gd name="T106" fmla="*/ 30 w 67"/>
                  <a:gd name="T107" fmla="*/ 49 h 11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7"/>
                  <a:gd name="T163" fmla="*/ 0 h 116"/>
                  <a:gd name="T164" fmla="*/ 67 w 67"/>
                  <a:gd name="T165" fmla="*/ 116 h 11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7" h="116">
                    <a:moveTo>
                      <a:pt x="30" y="49"/>
                    </a:moveTo>
                    <a:lnTo>
                      <a:pt x="30" y="97"/>
                    </a:lnTo>
                    <a:lnTo>
                      <a:pt x="30" y="105"/>
                    </a:lnTo>
                    <a:lnTo>
                      <a:pt x="30" y="112"/>
                    </a:lnTo>
                    <a:lnTo>
                      <a:pt x="34" y="112"/>
                    </a:lnTo>
                    <a:lnTo>
                      <a:pt x="37" y="116"/>
                    </a:lnTo>
                    <a:lnTo>
                      <a:pt x="45" y="116"/>
                    </a:lnTo>
                    <a:lnTo>
                      <a:pt x="0" y="116"/>
                    </a:lnTo>
                    <a:lnTo>
                      <a:pt x="4" y="116"/>
                    </a:lnTo>
                    <a:lnTo>
                      <a:pt x="8" y="112"/>
                    </a:lnTo>
                    <a:lnTo>
                      <a:pt x="11" y="112"/>
                    </a:lnTo>
                    <a:lnTo>
                      <a:pt x="15" y="108"/>
                    </a:lnTo>
                    <a:lnTo>
                      <a:pt x="15" y="105"/>
                    </a:lnTo>
                    <a:lnTo>
                      <a:pt x="15" y="97"/>
                    </a:lnTo>
                    <a:lnTo>
                      <a:pt x="15" y="49"/>
                    </a:lnTo>
                    <a:lnTo>
                      <a:pt x="0" y="49"/>
                    </a:lnTo>
                    <a:lnTo>
                      <a:pt x="0" y="41"/>
                    </a:lnTo>
                    <a:lnTo>
                      <a:pt x="15" y="41"/>
                    </a:lnTo>
                    <a:lnTo>
                      <a:pt x="15" y="37"/>
                    </a:lnTo>
                    <a:lnTo>
                      <a:pt x="15" y="26"/>
                    </a:lnTo>
                    <a:lnTo>
                      <a:pt x="19" y="19"/>
                    </a:lnTo>
                    <a:lnTo>
                      <a:pt x="22" y="11"/>
                    </a:lnTo>
                    <a:lnTo>
                      <a:pt x="30" y="8"/>
                    </a:lnTo>
                    <a:lnTo>
                      <a:pt x="37" y="4"/>
                    </a:lnTo>
                    <a:lnTo>
                      <a:pt x="45" y="0"/>
                    </a:lnTo>
                    <a:lnTo>
                      <a:pt x="52" y="4"/>
                    </a:lnTo>
                    <a:lnTo>
                      <a:pt x="60" y="8"/>
                    </a:lnTo>
                    <a:lnTo>
                      <a:pt x="64" y="11"/>
                    </a:lnTo>
                    <a:lnTo>
                      <a:pt x="67" y="15"/>
                    </a:lnTo>
                    <a:lnTo>
                      <a:pt x="67" y="19"/>
                    </a:lnTo>
                    <a:lnTo>
                      <a:pt x="64" y="19"/>
                    </a:lnTo>
                    <a:lnTo>
                      <a:pt x="64" y="22"/>
                    </a:lnTo>
                    <a:lnTo>
                      <a:pt x="60" y="22"/>
                    </a:lnTo>
                    <a:lnTo>
                      <a:pt x="56" y="22"/>
                    </a:lnTo>
                    <a:lnTo>
                      <a:pt x="52" y="19"/>
                    </a:lnTo>
                    <a:lnTo>
                      <a:pt x="52" y="15"/>
                    </a:lnTo>
                    <a:lnTo>
                      <a:pt x="49" y="11"/>
                    </a:lnTo>
                    <a:lnTo>
                      <a:pt x="45" y="8"/>
                    </a:lnTo>
                    <a:lnTo>
                      <a:pt x="41" y="8"/>
                    </a:lnTo>
                    <a:lnTo>
                      <a:pt x="37" y="8"/>
                    </a:lnTo>
                    <a:lnTo>
                      <a:pt x="34" y="8"/>
                    </a:lnTo>
                    <a:lnTo>
                      <a:pt x="30" y="11"/>
                    </a:lnTo>
                    <a:lnTo>
                      <a:pt x="30" y="15"/>
                    </a:lnTo>
                    <a:lnTo>
                      <a:pt x="30" y="22"/>
                    </a:lnTo>
                    <a:lnTo>
                      <a:pt x="30" y="37"/>
                    </a:lnTo>
                    <a:lnTo>
                      <a:pt x="30" y="41"/>
                    </a:lnTo>
                    <a:lnTo>
                      <a:pt x="49" y="41"/>
                    </a:lnTo>
                    <a:lnTo>
                      <a:pt x="49" y="49"/>
                    </a:lnTo>
                    <a:lnTo>
                      <a:pt x="30" y="49"/>
                    </a:lnTo>
                    <a:close/>
                  </a:path>
                </a:pathLst>
              </a:custGeom>
              <a:solidFill>
                <a:srgbClr val="000000"/>
              </a:solidFill>
              <a:ln w="0">
                <a:solidFill>
                  <a:srgbClr val="000000"/>
                </a:solidFill>
                <a:round/>
                <a:headEnd/>
                <a:tailEnd/>
              </a:ln>
            </p:spPr>
            <p:txBody>
              <a:bodyPr/>
              <a:lstStyle/>
              <a:p>
                <a:endParaRPr lang="en-US"/>
              </a:p>
            </p:txBody>
          </p:sp>
          <p:sp>
            <p:nvSpPr>
              <p:cNvPr id="33226" name="Freeform 157"/>
              <p:cNvSpPr>
                <a:spLocks/>
              </p:cNvSpPr>
              <p:nvPr/>
            </p:nvSpPr>
            <p:spPr bwMode="auto">
              <a:xfrm>
                <a:off x="2232" y="1912"/>
                <a:ext cx="48" cy="97"/>
              </a:xfrm>
              <a:custGeom>
                <a:avLst/>
                <a:gdLst>
                  <a:gd name="T0" fmla="*/ 26 w 48"/>
                  <a:gd name="T1" fmla="*/ 0 h 97"/>
                  <a:gd name="T2" fmla="*/ 26 w 48"/>
                  <a:gd name="T3" fmla="*/ 22 h 97"/>
                  <a:gd name="T4" fmla="*/ 44 w 48"/>
                  <a:gd name="T5" fmla="*/ 22 h 97"/>
                  <a:gd name="T6" fmla="*/ 44 w 48"/>
                  <a:gd name="T7" fmla="*/ 30 h 97"/>
                  <a:gd name="T8" fmla="*/ 26 w 48"/>
                  <a:gd name="T9" fmla="*/ 30 h 97"/>
                  <a:gd name="T10" fmla="*/ 26 w 48"/>
                  <a:gd name="T11" fmla="*/ 78 h 97"/>
                  <a:gd name="T12" fmla="*/ 26 w 48"/>
                  <a:gd name="T13" fmla="*/ 82 h 97"/>
                  <a:gd name="T14" fmla="*/ 29 w 48"/>
                  <a:gd name="T15" fmla="*/ 86 h 97"/>
                  <a:gd name="T16" fmla="*/ 29 w 48"/>
                  <a:gd name="T17" fmla="*/ 89 h 97"/>
                  <a:gd name="T18" fmla="*/ 33 w 48"/>
                  <a:gd name="T19" fmla="*/ 89 h 97"/>
                  <a:gd name="T20" fmla="*/ 37 w 48"/>
                  <a:gd name="T21" fmla="*/ 89 h 97"/>
                  <a:gd name="T22" fmla="*/ 41 w 48"/>
                  <a:gd name="T23" fmla="*/ 86 h 97"/>
                  <a:gd name="T24" fmla="*/ 41 w 48"/>
                  <a:gd name="T25" fmla="*/ 86 h 97"/>
                  <a:gd name="T26" fmla="*/ 44 w 48"/>
                  <a:gd name="T27" fmla="*/ 82 h 97"/>
                  <a:gd name="T28" fmla="*/ 48 w 48"/>
                  <a:gd name="T29" fmla="*/ 82 h 97"/>
                  <a:gd name="T30" fmla="*/ 44 w 48"/>
                  <a:gd name="T31" fmla="*/ 89 h 97"/>
                  <a:gd name="T32" fmla="*/ 37 w 48"/>
                  <a:gd name="T33" fmla="*/ 93 h 97"/>
                  <a:gd name="T34" fmla="*/ 33 w 48"/>
                  <a:gd name="T35" fmla="*/ 97 h 97"/>
                  <a:gd name="T36" fmla="*/ 26 w 48"/>
                  <a:gd name="T37" fmla="*/ 97 h 97"/>
                  <a:gd name="T38" fmla="*/ 22 w 48"/>
                  <a:gd name="T39" fmla="*/ 97 h 97"/>
                  <a:gd name="T40" fmla="*/ 18 w 48"/>
                  <a:gd name="T41" fmla="*/ 97 h 97"/>
                  <a:gd name="T42" fmla="*/ 15 w 48"/>
                  <a:gd name="T43" fmla="*/ 93 h 97"/>
                  <a:gd name="T44" fmla="*/ 15 w 48"/>
                  <a:gd name="T45" fmla="*/ 89 h 97"/>
                  <a:gd name="T46" fmla="*/ 11 w 48"/>
                  <a:gd name="T47" fmla="*/ 86 h 97"/>
                  <a:gd name="T48" fmla="*/ 11 w 48"/>
                  <a:gd name="T49" fmla="*/ 78 h 97"/>
                  <a:gd name="T50" fmla="*/ 11 w 48"/>
                  <a:gd name="T51" fmla="*/ 30 h 97"/>
                  <a:gd name="T52" fmla="*/ 0 w 48"/>
                  <a:gd name="T53" fmla="*/ 30 h 97"/>
                  <a:gd name="T54" fmla="*/ 0 w 48"/>
                  <a:gd name="T55" fmla="*/ 26 h 97"/>
                  <a:gd name="T56" fmla="*/ 3 w 48"/>
                  <a:gd name="T57" fmla="*/ 26 h 97"/>
                  <a:gd name="T58" fmla="*/ 11 w 48"/>
                  <a:gd name="T59" fmla="*/ 22 h 97"/>
                  <a:gd name="T60" fmla="*/ 15 w 48"/>
                  <a:gd name="T61" fmla="*/ 15 h 97"/>
                  <a:gd name="T62" fmla="*/ 18 w 48"/>
                  <a:gd name="T63" fmla="*/ 11 h 97"/>
                  <a:gd name="T64" fmla="*/ 22 w 48"/>
                  <a:gd name="T65" fmla="*/ 7 h 97"/>
                  <a:gd name="T66" fmla="*/ 26 w 48"/>
                  <a:gd name="T67" fmla="*/ 0 h 97"/>
                  <a:gd name="T68" fmla="*/ 26 w 48"/>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97"/>
                  <a:gd name="T107" fmla="*/ 48 w 48"/>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97">
                    <a:moveTo>
                      <a:pt x="26" y="0"/>
                    </a:moveTo>
                    <a:lnTo>
                      <a:pt x="26" y="22"/>
                    </a:lnTo>
                    <a:lnTo>
                      <a:pt x="44" y="22"/>
                    </a:lnTo>
                    <a:lnTo>
                      <a:pt x="44" y="30"/>
                    </a:lnTo>
                    <a:lnTo>
                      <a:pt x="26" y="30"/>
                    </a:lnTo>
                    <a:lnTo>
                      <a:pt x="26" y="78"/>
                    </a:lnTo>
                    <a:lnTo>
                      <a:pt x="26" y="82"/>
                    </a:lnTo>
                    <a:lnTo>
                      <a:pt x="29" y="86"/>
                    </a:lnTo>
                    <a:lnTo>
                      <a:pt x="29" y="89"/>
                    </a:lnTo>
                    <a:lnTo>
                      <a:pt x="33" y="89"/>
                    </a:lnTo>
                    <a:lnTo>
                      <a:pt x="37" y="89"/>
                    </a:lnTo>
                    <a:lnTo>
                      <a:pt x="41" y="86"/>
                    </a:lnTo>
                    <a:lnTo>
                      <a:pt x="44" y="82"/>
                    </a:lnTo>
                    <a:lnTo>
                      <a:pt x="48" y="82"/>
                    </a:lnTo>
                    <a:lnTo>
                      <a:pt x="44" y="89"/>
                    </a:lnTo>
                    <a:lnTo>
                      <a:pt x="37" y="93"/>
                    </a:lnTo>
                    <a:lnTo>
                      <a:pt x="33" y="97"/>
                    </a:lnTo>
                    <a:lnTo>
                      <a:pt x="26" y="97"/>
                    </a:lnTo>
                    <a:lnTo>
                      <a:pt x="22" y="97"/>
                    </a:lnTo>
                    <a:lnTo>
                      <a:pt x="18" y="97"/>
                    </a:lnTo>
                    <a:lnTo>
                      <a:pt x="15" y="93"/>
                    </a:lnTo>
                    <a:lnTo>
                      <a:pt x="15" y="89"/>
                    </a:lnTo>
                    <a:lnTo>
                      <a:pt x="11" y="86"/>
                    </a:lnTo>
                    <a:lnTo>
                      <a:pt x="11" y="78"/>
                    </a:lnTo>
                    <a:lnTo>
                      <a:pt x="11" y="30"/>
                    </a:lnTo>
                    <a:lnTo>
                      <a:pt x="0" y="30"/>
                    </a:lnTo>
                    <a:lnTo>
                      <a:pt x="0" y="26"/>
                    </a:lnTo>
                    <a:lnTo>
                      <a:pt x="3" y="26"/>
                    </a:lnTo>
                    <a:lnTo>
                      <a:pt x="11" y="22"/>
                    </a:lnTo>
                    <a:lnTo>
                      <a:pt x="15" y="15"/>
                    </a:lnTo>
                    <a:lnTo>
                      <a:pt x="18" y="11"/>
                    </a:lnTo>
                    <a:lnTo>
                      <a:pt x="22" y="7"/>
                    </a:lnTo>
                    <a:lnTo>
                      <a:pt x="26" y="0"/>
                    </a:lnTo>
                    <a:close/>
                  </a:path>
                </a:pathLst>
              </a:custGeom>
              <a:solidFill>
                <a:srgbClr val="000000"/>
              </a:solidFill>
              <a:ln w="0">
                <a:solidFill>
                  <a:srgbClr val="000000"/>
                </a:solidFill>
                <a:round/>
                <a:headEnd/>
                <a:tailEnd/>
              </a:ln>
            </p:spPr>
            <p:txBody>
              <a:bodyPr/>
              <a:lstStyle/>
              <a:p>
                <a:endParaRPr lang="en-US"/>
              </a:p>
            </p:txBody>
          </p:sp>
          <p:sp>
            <p:nvSpPr>
              <p:cNvPr id="33227" name="Freeform 158"/>
              <p:cNvSpPr>
                <a:spLocks noEditPoints="1"/>
              </p:cNvSpPr>
              <p:nvPr/>
            </p:nvSpPr>
            <p:spPr bwMode="auto">
              <a:xfrm>
                <a:off x="2284" y="1934"/>
                <a:ext cx="60" cy="75"/>
              </a:xfrm>
              <a:custGeom>
                <a:avLst/>
                <a:gdLst>
                  <a:gd name="T0" fmla="*/ 11 w 60"/>
                  <a:gd name="T1" fmla="*/ 30 h 75"/>
                  <a:gd name="T2" fmla="*/ 15 w 60"/>
                  <a:gd name="T3" fmla="*/ 45 h 75"/>
                  <a:gd name="T4" fmla="*/ 19 w 60"/>
                  <a:gd name="T5" fmla="*/ 52 h 75"/>
                  <a:gd name="T6" fmla="*/ 26 w 60"/>
                  <a:gd name="T7" fmla="*/ 60 h 75"/>
                  <a:gd name="T8" fmla="*/ 37 w 60"/>
                  <a:gd name="T9" fmla="*/ 64 h 75"/>
                  <a:gd name="T10" fmla="*/ 45 w 60"/>
                  <a:gd name="T11" fmla="*/ 64 h 75"/>
                  <a:gd name="T12" fmla="*/ 48 w 60"/>
                  <a:gd name="T13" fmla="*/ 60 h 75"/>
                  <a:gd name="T14" fmla="*/ 56 w 60"/>
                  <a:gd name="T15" fmla="*/ 56 h 75"/>
                  <a:gd name="T16" fmla="*/ 60 w 60"/>
                  <a:gd name="T17" fmla="*/ 45 h 75"/>
                  <a:gd name="T18" fmla="*/ 60 w 60"/>
                  <a:gd name="T19" fmla="*/ 49 h 75"/>
                  <a:gd name="T20" fmla="*/ 56 w 60"/>
                  <a:gd name="T21" fmla="*/ 60 h 75"/>
                  <a:gd name="T22" fmla="*/ 52 w 60"/>
                  <a:gd name="T23" fmla="*/ 67 h 75"/>
                  <a:gd name="T24" fmla="*/ 41 w 60"/>
                  <a:gd name="T25" fmla="*/ 75 h 75"/>
                  <a:gd name="T26" fmla="*/ 30 w 60"/>
                  <a:gd name="T27" fmla="*/ 75 h 75"/>
                  <a:gd name="T28" fmla="*/ 19 w 60"/>
                  <a:gd name="T29" fmla="*/ 75 h 75"/>
                  <a:gd name="T30" fmla="*/ 7 w 60"/>
                  <a:gd name="T31" fmla="*/ 67 h 75"/>
                  <a:gd name="T32" fmla="*/ 4 w 60"/>
                  <a:gd name="T33" fmla="*/ 60 h 75"/>
                  <a:gd name="T34" fmla="*/ 0 w 60"/>
                  <a:gd name="T35" fmla="*/ 49 h 75"/>
                  <a:gd name="T36" fmla="*/ 0 w 60"/>
                  <a:gd name="T37" fmla="*/ 37 h 75"/>
                  <a:gd name="T38" fmla="*/ 0 w 60"/>
                  <a:gd name="T39" fmla="*/ 26 h 75"/>
                  <a:gd name="T40" fmla="*/ 4 w 60"/>
                  <a:gd name="T41" fmla="*/ 19 h 75"/>
                  <a:gd name="T42" fmla="*/ 7 w 60"/>
                  <a:gd name="T43" fmla="*/ 11 h 75"/>
                  <a:gd name="T44" fmla="*/ 15 w 60"/>
                  <a:gd name="T45" fmla="*/ 4 h 75"/>
                  <a:gd name="T46" fmla="*/ 22 w 60"/>
                  <a:gd name="T47" fmla="*/ 0 h 75"/>
                  <a:gd name="T48" fmla="*/ 33 w 60"/>
                  <a:gd name="T49" fmla="*/ 0 h 75"/>
                  <a:gd name="T50" fmla="*/ 45 w 60"/>
                  <a:gd name="T51" fmla="*/ 0 h 75"/>
                  <a:gd name="T52" fmla="*/ 52 w 60"/>
                  <a:gd name="T53" fmla="*/ 8 h 75"/>
                  <a:gd name="T54" fmla="*/ 60 w 60"/>
                  <a:gd name="T55" fmla="*/ 19 h 75"/>
                  <a:gd name="T56" fmla="*/ 60 w 60"/>
                  <a:gd name="T57" fmla="*/ 30 h 75"/>
                  <a:gd name="T58" fmla="*/ 11 w 60"/>
                  <a:gd name="T59" fmla="*/ 30 h 75"/>
                  <a:gd name="T60" fmla="*/ 11 w 60"/>
                  <a:gd name="T61" fmla="*/ 23 h 75"/>
                  <a:gd name="T62" fmla="*/ 45 w 60"/>
                  <a:gd name="T63" fmla="*/ 23 h 75"/>
                  <a:gd name="T64" fmla="*/ 45 w 60"/>
                  <a:gd name="T65" fmla="*/ 19 h 75"/>
                  <a:gd name="T66" fmla="*/ 41 w 60"/>
                  <a:gd name="T67" fmla="*/ 15 h 75"/>
                  <a:gd name="T68" fmla="*/ 41 w 60"/>
                  <a:gd name="T69" fmla="*/ 11 h 75"/>
                  <a:gd name="T70" fmla="*/ 37 w 60"/>
                  <a:gd name="T71" fmla="*/ 8 h 75"/>
                  <a:gd name="T72" fmla="*/ 33 w 60"/>
                  <a:gd name="T73" fmla="*/ 4 h 75"/>
                  <a:gd name="T74" fmla="*/ 30 w 60"/>
                  <a:gd name="T75" fmla="*/ 4 h 75"/>
                  <a:gd name="T76" fmla="*/ 22 w 60"/>
                  <a:gd name="T77" fmla="*/ 8 h 75"/>
                  <a:gd name="T78" fmla="*/ 19 w 60"/>
                  <a:gd name="T79" fmla="*/ 11 h 75"/>
                  <a:gd name="T80" fmla="*/ 15 w 60"/>
                  <a:gd name="T81" fmla="*/ 15 h 75"/>
                  <a:gd name="T82" fmla="*/ 11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30"/>
                    </a:moveTo>
                    <a:lnTo>
                      <a:pt x="15" y="45"/>
                    </a:lnTo>
                    <a:lnTo>
                      <a:pt x="19" y="52"/>
                    </a:lnTo>
                    <a:lnTo>
                      <a:pt x="26" y="60"/>
                    </a:lnTo>
                    <a:lnTo>
                      <a:pt x="37" y="64"/>
                    </a:lnTo>
                    <a:lnTo>
                      <a:pt x="45" y="64"/>
                    </a:lnTo>
                    <a:lnTo>
                      <a:pt x="48" y="60"/>
                    </a:lnTo>
                    <a:lnTo>
                      <a:pt x="56" y="56"/>
                    </a:lnTo>
                    <a:lnTo>
                      <a:pt x="60" y="45"/>
                    </a:lnTo>
                    <a:lnTo>
                      <a:pt x="60" y="49"/>
                    </a:lnTo>
                    <a:lnTo>
                      <a:pt x="56" y="60"/>
                    </a:lnTo>
                    <a:lnTo>
                      <a:pt x="52" y="67"/>
                    </a:lnTo>
                    <a:lnTo>
                      <a:pt x="41" y="75"/>
                    </a:lnTo>
                    <a:lnTo>
                      <a:pt x="30" y="75"/>
                    </a:lnTo>
                    <a:lnTo>
                      <a:pt x="19" y="75"/>
                    </a:lnTo>
                    <a:lnTo>
                      <a:pt x="7" y="67"/>
                    </a:lnTo>
                    <a:lnTo>
                      <a:pt x="4" y="60"/>
                    </a:lnTo>
                    <a:lnTo>
                      <a:pt x="0" y="49"/>
                    </a:lnTo>
                    <a:lnTo>
                      <a:pt x="0" y="37"/>
                    </a:lnTo>
                    <a:lnTo>
                      <a:pt x="0" y="26"/>
                    </a:lnTo>
                    <a:lnTo>
                      <a:pt x="4" y="19"/>
                    </a:lnTo>
                    <a:lnTo>
                      <a:pt x="7" y="11"/>
                    </a:lnTo>
                    <a:lnTo>
                      <a:pt x="15" y="4"/>
                    </a:lnTo>
                    <a:lnTo>
                      <a:pt x="22" y="0"/>
                    </a:lnTo>
                    <a:lnTo>
                      <a:pt x="33" y="0"/>
                    </a:lnTo>
                    <a:lnTo>
                      <a:pt x="45" y="0"/>
                    </a:lnTo>
                    <a:lnTo>
                      <a:pt x="52" y="8"/>
                    </a:lnTo>
                    <a:lnTo>
                      <a:pt x="60" y="19"/>
                    </a:lnTo>
                    <a:lnTo>
                      <a:pt x="60" y="30"/>
                    </a:lnTo>
                    <a:lnTo>
                      <a:pt x="11" y="30"/>
                    </a:lnTo>
                    <a:close/>
                    <a:moveTo>
                      <a:pt x="11" y="23"/>
                    </a:moveTo>
                    <a:lnTo>
                      <a:pt x="45" y="23"/>
                    </a:lnTo>
                    <a:lnTo>
                      <a:pt x="45" y="19"/>
                    </a:lnTo>
                    <a:lnTo>
                      <a:pt x="41" y="15"/>
                    </a:lnTo>
                    <a:lnTo>
                      <a:pt x="41" y="11"/>
                    </a:lnTo>
                    <a:lnTo>
                      <a:pt x="37" y="8"/>
                    </a:lnTo>
                    <a:lnTo>
                      <a:pt x="33" y="4"/>
                    </a:lnTo>
                    <a:lnTo>
                      <a:pt x="30" y="4"/>
                    </a:lnTo>
                    <a:lnTo>
                      <a:pt x="22" y="8"/>
                    </a:lnTo>
                    <a:lnTo>
                      <a:pt x="19" y="11"/>
                    </a:lnTo>
                    <a:lnTo>
                      <a:pt x="15" y="15"/>
                    </a:lnTo>
                    <a:lnTo>
                      <a:pt x="11" y="23"/>
                    </a:lnTo>
                    <a:close/>
                  </a:path>
                </a:pathLst>
              </a:custGeom>
              <a:solidFill>
                <a:srgbClr val="000000"/>
              </a:solidFill>
              <a:ln w="0">
                <a:solidFill>
                  <a:srgbClr val="000000"/>
                </a:solidFill>
                <a:round/>
                <a:headEnd/>
                <a:tailEnd/>
              </a:ln>
            </p:spPr>
            <p:txBody>
              <a:bodyPr/>
              <a:lstStyle/>
              <a:p>
                <a:endParaRPr lang="en-US"/>
              </a:p>
            </p:txBody>
          </p:sp>
          <p:sp>
            <p:nvSpPr>
              <p:cNvPr id="33228" name="Freeform 159"/>
              <p:cNvSpPr>
                <a:spLocks/>
              </p:cNvSpPr>
              <p:nvPr/>
            </p:nvSpPr>
            <p:spPr bwMode="auto">
              <a:xfrm>
                <a:off x="2355" y="1934"/>
                <a:ext cx="52" cy="75"/>
              </a:xfrm>
              <a:custGeom>
                <a:avLst/>
                <a:gdLst>
                  <a:gd name="T0" fmla="*/ 22 w 52"/>
                  <a:gd name="T1" fmla="*/ 0 h 75"/>
                  <a:gd name="T2" fmla="*/ 22 w 52"/>
                  <a:gd name="T3" fmla="*/ 19 h 75"/>
                  <a:gd name="T4" fmla="*/ 30 w 52"/>
                  <a:gd name="T5" fmla="*/ 8 h 75"/>
                  <a:gd name="T6" fmla="*/ 33 w 52"/>
                  <a:gd name="T7" fmla="*/ 4 h 75"/>
                  <a:gd name="T8" fmla="*/ 41 w 52"/>
                  <a:gd name="T9" fmla="*/ 0 h 75"/>
                  <a:gd name="T10" fmla="*/ 45 w 52"/>
                  <a:gd name="T11" fmla="*/ 0 h 75"/>
                  <a:gd name="T12" fmla="*/ 48 w 52"/>
                  <a:gd name="T13" fmla="*/ 4 h 75"/>
                  <a:gd name="T14" fmla="*/ 52 w 52"/>
                  <a:gd name="T15" fmla="*/ 8 h 75"/>
                  <a:gd name="T16" fmla="*/ 52 w 52"/>
                  <a:gd name="T17" fmla="*/ 11 h 75"/>
                  <a:gd name="T18" fmla="*/ 52 w 52"/>
                  <a:gd name="T19" fmla="*/ 15 h 75"/>
                  <a:gd name="T20" fmla="*/ 48 w 52"/>
                  <a:gd name="T21" fmla="*/ 15 h 75"/>
                  <a:gd name="T22" fmla="*/ 48 w 52"/>
                  <a:gd name="T23" fmla="*/ 19 h 75"/>
                  <a:gd name="T24" fmla="*/ 45 w 52"/>
                  <a:gd name="T25" fmla="*/ 19 h 75"/>
                  <a:gd name="T26" fmla="*/ 41 w 52"/>
                  <a:gd name="T27" fmla="*/ 19 h 75"/>
                  <a:gd name="T28" fmla="*/ 37 w 52"/>
                  <a:gd name="T29" fmla="*/ 15 h 75"/>
                  <a:gd name="T30" fmla="*/ 33 w 52"/>
                  <a:gd name="T31" fmla="*/ 11 h 75"/>
                  <a:gd name="T32" fmla="*/ 33 w 52"/>
                  <a:gd name="T33" fmla="*/ 11 h 75"/>
                  <a:gd name="T34" fmla="*/ 30 w 52"/>
                  <a:gd name="T35" fmla="*/ 11 h 75"/>
                  <a:gd name="T36" fmla="*/ 30 w 52"/>
                  <a:gd name="T37" fmla="*/ 15 h 75"/>
                  <a:gd name="T38" fmla="*/ 26 w 52"/>
                  <a:gd name="T39" fmla="*/ 19 h 75"/>
                  <a:gd name="T40" fmla="*/ 22 w 52"/>
                  <a:gd name="T41" fmla="*/ 26 h 75"/>
                  <a:gd name="T42" fmla="*/ 22 w 52"/>
                  <a:gd name="T43" fmla="*/ 56 h 75"/>
                  <a:gd name="T44" fmla="*/ 22 w 52"/>
                  <a:gd name="T45" fmla="*/ 64 h 75"/>
                  <a:gd name="T46" fmla="*/ 22 w 52"/>
                  <a:gd name="T47" fmla="*/ 67 h 75"/>
                  <a:gd name="T48" fmla="*/ 26 w 52"/>
                  <a:gd name="T49" fmla="*/ 71 h 75"/>
                  <a:gd name="T50" fmla="*/ 26 w 52"/>
                  <a:gd name="T51" fmla="*/ 71 h 75"/>
                  <a:gd name="T52" fmla="*/ 30 w 52"/>
                  <a:gd name="T53" fmla="*/ 71 h 75"/>
                  <a:gd name="T54" fmla="*/ 37 w 52"/>
                  <a:gd name="T55" fmla="*/ 75 h 75"/>
                  <a:gd name="T56" fmla="*/ 37 w 52"/>
                  <a:gd name="T57" fmla="*/ 75 h 75"/>
                  <a:gd name="T58" fmla="*/ 0 w 52"/>
                  <a:gd name="T59" fmla="*/ 75 h 75"/>
                  <a:gd name="T60" fmla="*/ 0 w 52"/>
                  <a:gd name="T61" fmla="*/ 75 h 75"/>
                  <a:gd name="T62" fmla="*/ 4 w 52"/>
                  <a:gd name="T63" fmla="*/ 71 h 75"/>
                  <a:gd name="T64" fmla="*/ 7 w 52"/>
                  <a:gd name="T65" fmla="*/ 71 h 75"/>
                  <a:gd name="T66" fmla="*/ 7 w 52"/>
                  <a:gd name="T67" fmla="*/ 71 h 75"/>
                  <a:gd name="T68" fmla="*/ 7 w 52"/>
                  <a:gd name="T69" fmla="*/ 67 h 75"/>
                  <a:gd name="T70" fmla="*/ 7 w 52"/>
                  <a:gd name="T71" fmla="*/ 64 h 75"/>
                  <a:gd name="T72" fmla="*/ 7 w 52"/>
                  <a:gd name="T73" fmla="*/ 56 h 75"/>
                  <a:gd name="T74" fmla="*/ 7 w 52"/>
                  <a:gd name="T75" fmla="*/ 30 h 75"/>
                  <a:gd name="T76" fmla="*/ 7 w 52"/>
                  <a:gd name="T77" fmla="*/ 19 h 75"/>
                  <a:gd name="T78" fmla="*/ 7 w 52"/>
                  <a:gd name="T79" fmla="*/ 15 h 75"/>
                  <a:gd name="T80" fmla="*/ 7 w 52"/>
                  <a:gd name="T81" fmla="*/ 11 h 75"/>
                  <a:gd name="T82" fmla="*/ 7 w 52"/>
                  <a:gd name="T83" fmla="*/ 11 h 75"/>
                  <a:gd name="T84" fmla="*/ 4 w 52"/>
                  <a:gd name="T85" fmla="*/ 8 h 75"/>
                  <a:gd name="T86" fmla="*/ 4 w 52"/>
                  <a:gd name="T87" fmla="*/ 8 h 75"/>
                  <a:gd name="T88" fmla="*/ 0 w 52"/>
                  <a:gd name="T89" fmla="*/ 8 h 75"/>
                  <a:gd name="T90" fmla="*/ 0 w 52"/>
                  <a:gd name="T91" fmla="*/ 11 h 75"/>
                  <a:gd name="T92" fmla="*/ 0 w 52"/>
                  <a:gd name="T93" fmla="*/ 8 h 75"/>
                  <a:gd name="T94" fmla="*/ 18 w 52"/>
                  <a:gd name="T95" fmla="*/ 0 h 75"/>
                  <a:gd name="T96" fmla="*/ 22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2" y="0"/>
                    </a:moveTo>
                    <a:lnTo>
                      <a:pt x="22" y="19"/>
                    </a:lnTo>
                    <a:lnTo>
                      <a:pt x="30" y="8"/>
                    </a:lnTo>
                    <a:lnTo>
                      <a:pt x="33" y="4"/>
                    </a:lnTo>
                    <a:lnTo>
                      <a:pt x="41" y="0"/>
                    </a:lnTo>
                    <a:lnTo>
                      <a:pt x="45" y="0"/>
                    </a:lnTo>
                    <a:lnTo>
                      <a:pt x="48" y="4"/>
                    </a:lnTo>
                    <a:lnTo>
                      <a:pt x="52" y="8"/>
                    </a:lnTo>
                    <a:lnTo>
                      <a:pt x="52" y="11"/>
                    </a:lnTo>
                    <a:lnTo>
                      <a:pt x="52" y="15"/>
                    </a:lnTo>
                    <a:lnTo>
                      <a:pt x="48" y="15"/>
                    </a:lnTo>
                    <a:lnTo>
                      <a:pt x="48" y="19"/>
                    </a:lnTo>
                    <a:lnTo>
                      <a:pt x="45" y="19"/>
                    </a:lnTo>
                    <a:lnTo>
                      <a:pt x="41" y="19"/>
                    </a:lnTo>
                    <a:lnTo>
                      <a:pt x="37" y="15"/>
                    </a:lnTo>
                    <a:lnTo>
                      <a:pt x="33" y="11"/>
                    </a:lnTo>
                    <a:lnTo>
                      <a:pt x="30" y="11"/>
                    </a:lnTo>
                    <a:lnTo>
                      <a:pt x="30" y="15"/>
                    </a:lnTo>
                    <a:lnTo>
                      <a:pt x="26" y="19"/>
                    </a:lnTo>
                    <a:lnTo>
                      <a:pt x="22" y="26"/>
                    </a:lnTo>
                    <a:lnTo>
                      <a:pt x="22" y="56"/>
                    </a:lnTo>
                    <a:lnTo>
                      <a:pt x="22" y="64"/>
                    </a:lnTo>
                    <a:lnTo>
                      <a:pt x="22" y="67"/>
                    </a:lnTo>
                    <a:lnTo>
                      <a:pt x="26" y="71"/>
                    </a:lnTo>
                    <a:lnTo>
                      <a:pt x="30" y="71"/>
                    </a:lnTo>
                    <a:lnTo>
                      <a:pt x="37" y="75"/>
                    </a:lnTo>
                    <a:lnTo>
                      <a:pt x="0" y="75"/>
                    </a:lnTo>
                    <a:lnTo>
                      <a:pt x="4" y="71"/>
                    </a:lnTo>
                    <a:lnTo>
                      <a:pt x="7" y="71"/>
                    </a:lnTo>
                    <a:lnTo>
                      <a:pt x="7" y="67"/>
                    </a:lnTo>
                    <a:lnTo>
                      <a:pt x="7" y="64"/>
                    </a:lnTo>
                    <a:lnTo>
                      <a:pt x="7" y="56"/>
                    </a:lnTo>
                    <a:lnTo>
                      <a:pt x="7" y="30"/>
                    </a:lnTo>
                    <a:lnTo>
                      <a:pt x="7" y="19"/>
                    </a:lnTo>
                    <a:lnTo>
                      <a:pt x="7" y="15"/>
                    </a:lnTo>
                    <a:lnTo>
                      <a:pt x="7" y="11"/>
                    </a:lnTo>
                    <a:lnTo>
                      <a:pt x="4" y="8"/>
                    </a:lnTo>
                    <a:lnTo>
                      <a:pt x="0" y="8"/>
                    </a:lnTo>
                    <a:lnTo>
                      <a:pt x="0" y="11"/>
                    </a:lnTo>
                    <a:lnTo>
                      <a:pt x="0" y="8"/>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3229" name="Freeform 160"/>
              <p:cNvSpPr>
                <a:spLocks noEditPoints="1"/>
              </p:cNvSpPr>
              <p:nvPr/>
            </p:nvSpPr>
            <p:spPr bwMode="auto">
              <a:xfrm>
                <a:off x="2452" y="1901"/>
                <a:ext cx="97" cy="108"/>
              </a:xfrm>
              <a:custGeom>
                <a:avLst/>
                <a:gdLst>
                  <a:gd name="T0" fmla="*/ 82 w 97"/>
                  <a:gd name="T1" fmla="*/ 56 h 108"/>
                  <a:gd name="T2" fmla="*/ 93 w 97"/>
                  <a:gd name="T3" fmla="*/ 70 h 108"/>
                  <a:gd name="T4" fmla="*/ 93 w 97"/>
                  <a:gd name="T5" fmla="*/ 85 h 108"/>
                  <a:gd name="T6" fmla="*/ 86 w 97"/>
                  <a:gd name="T7" fmla="*/ 100 h 108"/>
                  <a:gd name="T8" fmla="*/ 67 w 97"/>
                  <a:gd name="T9" fmla="*/ 108 h 108"/>
                  <a:gd name="T10" fmla="*/ 0 w 97"/>
                  <a:gd name="T11" fmla="*/ 108 h 108"/>
                  <a:gd name="T12" fmla="*/ 4 w 97"/>
                  <a:gd name="T13" fmla="*/ 108 h 108"/>
                  <a:gd name="T14" fmla="*/ 11 w 97"/>
                  <a:gd name="T15" fmla="*/ 100 h 108"/>
                  <a:gd name="T16" fmla="*/ 15 w 97"/>
                  <a:gd name="T17" fmla="*/ 89 h 108"/>
                  <a:gd name="T18" fmla="*/ 15 w 97"/>
                  <a:gd name="T19" fmla="*/ 11 h 108"/>
                  <a:gd name="T20" fmla="*/ 7 w 97"/>
                  <a:gd name="T21" fmla="*/ 3 h 108"/>
                  <a:gd name="T22" fmla="*/ 0 w 97"/>
                  <a:gd name="T23" fmla="*/ 0 h 108"/>
                  <a:gd name="T24" fmla="*/ 45 w 97"/>
                  <a:gd name="T25" fmla="*/ 0 h 108"/>
                  <a:gd name="T26" fmla="*/ 67 w 97"/>
                  <a:gd name="T27" fmla="*/ 0 h 108"/>
                  <a:gd name="T28" fmla="*/ 86 w 97"/>
                  <a:gd name="T29" fmla="*/ 11 h 108"/>
                  <a:gd name="T30" fmla="*/ 89 w 97"/>
                  <a:gd name="T31" fmla="*/ 29 h 108"/>
                  <a:gd name="T32" fmla="*/ 86 w 97"/>
                  <a:gd name="T33" fmla="*/ 44 h 108"/>
                  <a:gd name="T34" fmla="*/ 71 w 97"/>
                  <a:gd name="T35" fmla="*/ 52 h 108"/>
                  <a:gd name="T36" fmla="*/ 33 w 97"/>
                  <a:gd name="T37" fmla="*/ 48 h 108"/>
                  <a:gd name="T38" fmla="*/ 41 w 97"/>
                  <a:gd name="T39" fmla="*/ 52 h 108"/>
                  <a:gd name="T40" fmla="*/ 56 w 97"/>
                  <a:gd name="T41" fmla="*/ 48 h 108"/>
                  <a:gd name="T42" fmla="*/ 67 w 97"/>
                  <a:gd name="T43" fmla="*/ 44 h 108"/>
                  <a:gd name="T44" fmla="*/ 71 w 97"/>
                  <a:gd name="T45" fmla="*/ 33 h 108"/>
                  <a:gd name="T46" fmla="*/ 71 w 97"/>
                  <a:gd name="T47" fmla="*/ 18 h 108"/>
                  <a:gd name="T48" fmla="*/ 56 w 97"/>
                  <a:gd name="T49" fmla="*/ 7 h 108"/>
                  <a:gd name="T50" fmla="*/ 37 w 97"/>
                  <a:gd name="T51" fmla="*/ 3 h 108"/>
                  <a:gd name="T52" fmla="*/ 30 w 97"/>
                  <a:gd name="T53" fmla="*/ 48 h 108"/>
                  <a:gd name="T54" fmla="*/ 37 w 97"/>
                  <a:gd name="T55" fmla="*/ 104 h 108"/>
                  <a:gd name="T56" fmla="*/ 60 w 97"/>
                  <a:gd name="T57" fmla="*/ 100 h 108"/>
                  <a:gd name="T58" fmla="*/ 75 w 97"/>
                  <a:gd name="T59" fmla="*/ 89 h 108"/>
                  <a:gd name="T60" fmla="*/ 75 w 97"/>
                  <a:gd name="T61" fmla="*/ 74 h 108"/>
                  <a:gd name="T62" fmla="*/ 71 w 97"/>
                  <a:gd name="T63" fmla="*/ 63 h 108"/>
                  <a:gd name="T64" fmla="*/ 56 w 97"/>
                  <a:gd name="T65" fmla="*/ 56 h 108"/>
                  <a:gd name="T66" fmla="*/ 37 w 97"/>
                  <a:gd name="T67" fmla="*/ 56 h 108"/>
                  <a:gd name="T68" fmla="*/ 33 w 97"/>
                  <a:gd name="T69" fmla="*/ 56 h 108"/>
                  <a:gd name="T70" fmla="*/ 30 w 97"/>
                  <a:gd name="T71" fmla="*/ 100 h 1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7"/>
                  <a:gd name="T109" fmla="*/ 0 h 108"/>
                  <a:gd name="T110" fmla="*/ 97 w 97"/>
                  <a:gd name="T111" fmla="*/ 108 h 1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7" h="108">
                    <a:moveTo>
                      <a:pt x="71" y="52"/>
                    </a:moveTo>
                    <a:lnTo>
                      <a:pt x="82" y="56"/>
                    </a:lnTo>
                    <a:lnTo>
                      <a:pt x="89" y="59"/>
                    </a:lnTo>
                    <a:lnTo>
                      <a:pt x="93" y="70"/>
                    </a:lnTo>
                    <a:lnTo>
                      <a:pt x="97" y="78"/>
                    </a:lnTo>
                    <a:lnTo>
                      <a:pt x="93" y="85"/>
                    </a:lnTo>
                    <a:lnTo>
                      <a:pt x="89" y="93"/>
                    </a:lnTo>
                    <a:lnTo>
                      <a:pt x="86" y="100"/>
                    </a:lnTo>
                    <a:lnTo>
                      <a:pt x="78" y="104"/>
                    </a:lnTo>
                    <a:lnTo>
                      <a:pt x="67" y="108"/>
                    </a:lnTo>
                    <a:lnTo>
                      <a:pt x="48" y="108"/>
                    </a:lnTo>
                    <a:lnTo>
                      <a:pt x="0" y="108"/>
                    </a:lnTo>
                    <a:lnTo>
                      <a:pt x="4" y="108"/>
                    </a:lnTo>
                    <a:lnTo>
                      <a:pt x="7" y="104"/>
                    </a:lnTo>
                    <a:lnTo>
                      <a:pt x="11" y="100"/>
                    </a:lnTo>
                    <a:lnTo>
                      <a:pt x="15" y="97"/>
                    </a:lnTo>
                    <a:lnTo>
                      <a:pt x="15" y="89"/>
                    </a:lnTo>
                    <a:lnTo>
                      <a:pt x="15" y="18"/>
                    </a:lnTo>
                    <a:lnTo>
                      <a:pt x="15" y="11"/>
                    </a:lnTo>
                    <a:lnTo>
                      <a:pt x="11" y="3"/>
                    </a:lnTo>
                    <a:lnTo>
                      <a:pt x="7" y="3"/>
                    </a:lnTo>
                    <a:lnTo>
                      <a:pt x="4" y="0"/>
                    </a:lnTo>
                    <a:lnTo>
                      <a:pt x="0" y="0"/>
                    </a:lnTo>
                    <a:lnTo>
                      <a:pt x="45" y="0"/>
                    </a:lnTo>
                    <a:lnTo>
                      <a:pt x="56" y="0"/>
                    </a:lnTo>
                    <a:lnTo>
                      <a:pt x="67" y="0"/>
                    </a:lnTo>
                    <a:lnTo>
                      <a:pt x="78" y="3"/>
                    </a:lnTo>
                    <a:lnTo>
                      <a:pt x="86" y="11"/>
                    </a:lnTo>
                    <a:lnTo>
                      <a:pt x="89" y="18"/>
                    </a:lnTo>
                    <a:lnTo>
                      <a:pt x="89" y="29"/>
                    </a:lnTo>
                    <a:lnTo>
                      <a:pt x="89" y="37"/>
                    </a:lnTo>
                    <a:lnTo>
                      <a:pt x="86" y="44"/>
                    </a:lnTo>
                    <a:lnTo>
                      <a:pt x="78" y="48"/>
                    </a:lnTo>
                    <a:lnTo>
                      <a:pt x="71" y="52"/>
                    </a:lnTo>
                    <a:close/>
                    <a:moveTo>
                      <a:pt x="30" y="48"/>
                    </a:moveTo>
                    <a:lnTo>
                      <a:pt x="33" y="48"/>
                    </a:lnTo>
                    <a:lnTo>
                      <a:pt x="37" y="48"/>
                    </a:lnTo>
                    <a:lnTo>
                      <a:pt x="41" y="52"/>
                    </a:lnTo>
                    <a:lnTo>
                      <a:pt x="45" y="52"/>
                    </a:lnTo>
                    <a:lnTo>
                      <a:pt x="56" y="48"/>
                    </a:lnTo>
                    <a:lnTo>
                      <a:pt x="63" y="48"/>
                    </a:lnTo>
                    <a:lnTo>
                      <a:pt x="67" y="44"/>
                    </a:lnTo>
                    <a:lnTo>
                      <a:pt x="71" y="41"/>
                    </a:lnTo>
                    <a:lnTo>
                      <a:pt x="71" y="33"/>
                    </a:lnTo>
                    <a:lnTo>
                      <a:pt x="71" y="29"/>
                    </a:lnTo>
                    <a:lnTo>
                      <a:pt x="71" y="18"/>
                    </a:lnTo>
                    <a:lnTo>
                      <a:pt x="63" y="11"/>
                    </a:lnTo>
                    <a:lnTo>
                      <a:pt x="56" y="7"/>
                    </a:lnTo>
                    <a:lnTo>
                      <a:pt x="45" y="3"/>
                    </a:lnTo>
                    <a:lnTo>
                      <a:pt x="37" y="3"/>
                    </a:lnTo>
                    <a:lnTo>
                      <a:pt x="30" y="7"/>
                    </a:lnTo>
                    <a:lnTo>
                      <a:pt x="30" y="48"/>
                    </a:lnTo>
                    <a:close/>
                    <a:moveTo>
                      <a:pt x="30" y="100"/>
                    </a:moveTo>
                    <a:lnTo>
                      <a:pt x="37" y="104"/>
                    </a:lnTo>
                    <a:lnTo>
                      <a:pt x="48" y="104"/>
                    </a:lnTo>
                    <a:lnTo>
                      <a:pt x="60" y="100"/>
                    </a:lnTo>
                    <a:lnTo>
                      <a:pt x="71" y="97"/>
                    </a:lnTo>
                    <a:lnTo>
                      <a:pt x="75" y="89"/>
                    </a:lnTo>
                    <a:lnTo>
                      <a:pt x="78" y="82"/>
                    </a:lnTo>
                    <a:lnTo>
                      <a:pt x="75" y="74"/>
                    </a:lnTo>
                    <a:lnTo>
                      <a:pt x="75" y="67"/>
                    </a:lnTo>
                    <a:lnTo>
                      <a:pt x="71" y="63"/>
                    </a:lnTo>
                    <a:lnTo>
                      <a:pt x="63" y="59"/>
                    </a:lnTo>
                    <a:lnTo>
                      <a:pt x="56" y="56"/>
                    </a:lnTo>
                    <a:lnTo>
                      <a:pt x="45" y="56"/>
                    </a:lnTo>
                    <a:lnTo>
                      <a:pt x="37" y="56"/>
                    </a:lnTo>
                    <a:lnTo>
                      <a:pt x="33" y="56"/>
                    </a:lnTo>
                    <a:lnTo>
                      <a:pt x="30" y="56"/>
                    </a:lnTo>
                    <a:lnTo>
                      <a:pt x="30" y="100"/>
                    </a:lnTo>
                    <a:close/>
                  </a:path>
                </a:pathLst>
              </a:custGeom>
              <a:solidFill>
                <a:srgbClr val="000000"/>
              </a:solidFill>
              <a:ln w="0">
                <a:solidFill>
                  <a:srgbClr val="000000"/>
                </a:solidFill>
                <a:round/>
                <a:headEnd/>
                <a:tailEnd/>
              </a:ln>
            </p:spPr>
            <p:txBody>
              <a:bodyPr/>
              <a:lstStyle/>
              <a:p>
                <a:endParaRPr lang="en-US"/>
              </a:p>
            </p:txBody>
          </p:sp>
          <p:sp>
            <p:nvSpPr>
              <p:cNvPr id="33230" name="Freeform 161"/>
              <p:cNvSpPr>
                <a:spLocks noEditPoints="1"/>
              </p:cNvSpPr>
              <p:nvPr/>
            </p:nvSpPr>
            <p:spPr bwMode="auto">
              <a:xfrm>
                <a:off x="2564" y="1934"/>
                <a:ext cx="60" cy="75"/>
              </a:xfrm>
              <a:custGeom>
                <a:avLst/>
                <a:gdLst>
                  <a:gd name="T0" fmla="*/ 11 w 60"/>
                  <a:gd name="T1" fmla="*/ 30 h 75"/>
                  <a:gd name="T2" fmla="*/ 15 w 60"/>
                  <a:gd name="T3" fmla="*/ 45 h 75"/>
                  <a:gd name="T4" fmla="*/ 19 w 60"/>
                  <a:gd name="T5" fmla="*/ 52 h 75"/>
                  <a:gd name="T6" fmla="*/ 26 w 60"/>
                  <a:gd name="T7" fmla="*/ 60 h 75"/>
                  <a:gd name="T8" fmla="*/ 37 w 60"/>
                  <a:gd name="T9" fmla="*/ 64 h 75"/>
                  <a:gd name="T10" fmla="*/ 45 w 60"/>
                  <a:gd name="T11" fmla="*/ 64 h 75"/>
                  <a:gd name="T12" fmla="*/ 48 w 60"/>
                  <a:gd name="T13" fmla="*/ 60 h 75"/>
                  <a:gd name="T14" fmla="*/ 56 w 60"/>
                  <a:gd name="T15" fmla="*/ 56 h 75"/>
                  <a:gd name="T16" fmla="*/ 60 w 60"/>
                  <a:gd name="T17" fmla="*/ 45 h 75"/>
                  <a:gd name="T18" fmla="*/ 60 w 60"/>
                  <a:gd name="T19" fmla="*/ 49 h 75"/>
                  <a:gd name="T20" fmla="*/ 56 w 60"/>
                  <a:gd name="T21" fmla="*/ 60 h 75"/>
                  <a:gd name="T22" fmla="*/ 52 w 60"/>
                  <a:gd name="T23" fmla="*/ 67 h 75"/>
                  <a:gd name="T24" fmla="*/ 41 w 60"/>
                  <a:gd name="T25" fmla="*/ 75 h 75"/>
                  <a:gd name="T26" fmla="*/ 30 w 60"/>
                  <a:gd name="T27" fmla="*/ 75 h 75"/>
                  <a:gd name="T28" fmla="*/ 19 w 60"/>
                  <a:gd name="T29" fmla="*/ 75 h 75"/>
                  <a:gd name="T30" fmla="*/ 7 w 60"/>
                  <a:gd name="T31" fmla="*/ 67 h 75"/>
                  <a:gd name="T32" fmla="*/ 4 w 60"/>
                  <a:gd name="T33" fmla="*/ 60 h 75"/>
                  <a:gd name="T34" fmla="*/ 0 w 60"/>
                  <a:gd name="T35" fmla="*/ 49 h 75"/>
                  <a:gd name="T36" fmla="*/ 0 w 60"/>
                  <a:gd name="T37" fmla="*/ 37 h 75"/>
                  <a:gd name="T38" fmla="*/ 0 w 60"/>
                  <a:gd name="T39" fmla="*/ 26 h 75"/>
                  <a:gd name="T40" fmla="*/ 4 w 60"/>
                  <a:gd name="T41" fmla="*/ 19 h 75"/>
                  <a:gd name="T42" fmla="*/ 7 w 60"/>
                  <a:gd name="T43" fmla="*/ 11 h 75"/>
                  <a:gd name="T44" fmla="*/ 15 w 60"/>
                  <a:gd name="T45" fmla="*/ 4 h 75"/>
                  <a:gd name="T46" fmla="*/ 22 w 60"/>
                  <a:gd name="T47" fmla="*/ 0 h 75"/>
                  <a:gd name="T48" fmla="*/ 33 w 60"/>
                  <a:gd name="T49" fmla="*/ 0 h 75"/>
                  <a:gd name="T50" fmla="*/ 45 w 60"/>
                  <a:gd name="T51" fmla="*/ 0 h 75"/>
                  <a:gd name="T52" fmla="*/ 52 w 60"/>
                  <a:gd name="T53" fmla="*/ 8 h 75"/>
                  <a:gd name="T54" fmla="*/ 60 w 60"/>
                  <a:gd name="T55" fmla="*/ 19 h 75"/>
                  <a:gd name="T56" fmla="*/ 60 w 60"/>
                  <a:gd name="T57" fmla="*/ 30 h 75"/>
                  <a:gd name="T58" fmla="*/ 11 w 60"/>
                  <a:gd name="T59" fmla="*/ 30 h 75"/>
                  <a:gd name="T60" fmla="*/ 11 w 60"/>
                  <a:gd name="T61" fmla="*/ 23 h 75"/>
                  <a:gd name="T62" fmla="*/ 45 w 60"/>
                  <a:gd name="T63" fmla="*/ 23 h 75"/>
                  <a:gd name="T64" fmla="*/ 45 w 60"/>
                  <a:gd name="T65" fmla="*/ 19 h 75"/>
                  <a:gd name="T66" fmla="*/ 41 w 60"/>
                  <a:gd name="T67" fmla="*/ 15 h 75"/>
                  <a:gd name="T68" fmla="*/ 41 w 60"/>
                  <a:gd name="T69" fmla="*/ 11 h 75"/>
                  <a:gd name="T70" fmla="*/ 37 w 60"/>
                  <a:gd name="T71" fmla="*/ 8 h 75"/>
                  <a:gd name="T72" fmla="*/ 33 w 60"/>
                  <a:gd name="T73" fmla="*/ 4 h 75"/>
                  <a:gd name="T74" fmla="*/ 30 w 60"/>
                  <a:gd name="T75" fmla="*/ 4 h 75"/>
                  <a:gd name="T76" fmla="*/ 22 w 60"/>
                  <a:gd name="T77" fmla="*/ 8 h 75"/>
                  <a:gd name="T78" fmla="*/ 19 w 60"/>
                  <a:gd name="T79" fmla="*/ 11 h 75"/>
                  <a:gd name="T80" fmla="*/ 15 w 60"/>
                  <a:gd name="T81" fmla="*/ 15 h 75"/>
                  <a:gd name="T82" fmla="*/ 11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30"/>
                    </a:moveTo>
                    <a:lnTo>
                      <a:pt x="15" y="45"/>
                    </a:lnTo>
                    <a:lnTo>
                      <a:pt x="19" y="52"/>
                    </a:lnTo>
                    <a:lnTo>
                      <a:pt x="26" y="60"/>
                    </a:lnTo>
                    <a:lnTo>
                      <a:pt x="37" y="64"/>
                    </a:lnTo>
                    <a:lnTo>
                      <a:pt x="45" y="64"/>
                    </a:lnTo>
                    <a:lnTo>
                      <a:pt x="48" y="60"/>
                    </a:lnTo>
                    <a:lnTo>
                      <a:pt x="56" y="56"/>
                    </a:lnTo>
                    <a:lnTo>
                      <a:pt x="60" y="45"/>
                    </a:lnTo>
                    <a:lnTo>
                      <a:pt x="60" y="49"/>
                    </a:lnTo>
                    <a:lnTo>
                      <a:pt x="56" y="60"/>
                    </a:lnTo>
                    <a:lnTo>
                      <a:pt x="52" y="67"/>
                    </a:lnTo>
                    <a:lnTo>
                      <a:pt x="41" y="75"/>
                    </a:lnTo>
                    <a:lnTo>
                      <a:pt x="30" y="75"/>
                    </a:lnTo>
                    <a:lnTo>
                      <a:pt x="19" y="75"/>
                    </a:lnTo>
                    <a:lnTo>
                      <a:pt x="7" y="67"/>
                    </a:lnTo>
                    <a:lnTo>
                      <a:pt x="4" y="60"/>
                    </a:lnTo>
                    <a:lnTo>
                      <a:pt x="0" y="49"/>
                    </a:lnTo>
                    <a:lnTo>
                      <a:pt x="0" y="37"/>
                    </a:lnTo>
                    <a:lnTo>
                      <a:pt x="0" y="26"/>
                    </a:lnTo>
                    <a:lnTo>
                      <a:pt x="4" y="19"/>
                    </a:lnTo>
                    <a:lnTo>
                      <a:pt x="7" y="11"/>
                    </a:lnTo>
                    <a:lnTo>
                      <a:pt x="15" y="4"/>
                    </a:lnTo>
                    <a:lnTo>
                      <a:pt x="22" y="0"/>
                    </a:lnTo>
                    <a:lnTo>
                      <a:pt x="33" y="0"/>
                    </a:lnTo>
                    <a:lnTo>
                      <a:pt x="45" y="0"/>
                    </a:lnTo>
                    <a:lnTo>
                      <a:pt x="52" y="8"/>
                    </a:lnTo>
                    <a:lnTo>
                      <a:pt x="60" y="19"/>
                    </a:lnTo>
                    <a:lnTo>
                      <a:pt x="60" y="30"/>
                    </a:lnTo>
                    <a:lnTo>
                      <a:pt x="11" y="30"/>
                    </a:lnTo>
                    <a:close/>
                    <a:moveTo>
                      <a:pt x="11" y="23"/>
                    </a:moveTo>
                    <a:lnTo>
                      <a:pt x="45" y="23"/>
                    </a:lnTo>
                    <a:lnTo>
                      <a:pt x="45" y="19"/>
                    </a:lnTo>
                    <a:lnTo>
                      <a:pt x="41" y="15"/>
                    </a:lnTo>
                    <a:lnTo>
                      <a:pt x="41" y="11"/>
                    </a:lnTo>
                    <a:lnTo>
                      <a:pt x="37" y="8"/>
                    </a:lnTo>
                    <a:lnTo>
                      <a:pt x="33" y="4"/>
                    </a:lnTo>
                    <a:lnTo>
                      <a:pt x="30" y="4"/>
                    </a:lnTo>
                    <a:lnTo>
                      <a:pt x="22" y="8"/>
                    </a:lnTo>
                    <a:lnTo>
                      <a:pt x="19" y="11"/>
                    </a:lnTo>
                    <a:lnTo>
                      <a:pt x="15" y="15"/>
                    </a:lnTo>
                    <a:lnTo>
                      <a:pt x="11" y="23"/>
                    </a:lnTo>
                    <a:close/>
                  </a:path>
                </a:pathLst>
              </a:custGeom>
              <a:solidFill>
                <a:srgbClr val="000000"/>
              </a:solidFill>
              <a:ln w="0">
                <a:solidFill>
                  <a:srgbClr val="000000"/>
                </a:solidFill>
                <a:round/>
                <a:headEnd/>
                <a:tailEnd/>
              </a:ln>
            </p:spPr>
            <p:txBody>
              <a:bodyPr/>
              <a:lstStyle/>
              <a:p>
                <a:endParaRPr lang="en-US"/>
              </a:p>
            </p:txBody>
          </p:sp>
          <p:sp>
            <p:nvSpPr>
              <p:cNvPr id="33231" name="Freeform 162"/>
              <p:cNvSpPr>
                <a:spLocks/>
              </p:cNvSpPr>
              <p:nvPr/>
            </p:nvSpPr>
            <p:spPr bwMode="auto">
              <a:xfrm>
                <a:off x="2635" y="1934"/>
                <a:ext cx="78" cy="75"/>
              </a:xfrm>
              <a:custGeom>
                <a:avLst/>
                <a:gdLst>
                  <a:gd name="T0" fmla="*/ 22 w 78"/>
                  <a:gd name="T1" fmla="*/ 15 h 75"/>
                  <a:gd name="T2" fmla="*/ 30 w 78"/>
                  <a:gd name="T3" fmla="*/ 8 h 75"/>
                  <a:gd name="T4" fmla="*/ 37 w 78"/>
                  <a:gd name="T5" fmla="*/ 0 h 75"/>
                  <a:gd name="T6" fmla="*/ 48 w 78"/>
                  <a:gd name="T7" fmla="*/ 0 h 75"/>
                  <a:gd name="T8" fmla="*/ 52 w 78"/>
                  <a:gd name="T9" fmla="*/ 0 h 75"/>
                  <a:gd name="T10" fmla="*/ 56 w 78"/>
                  <a:gd name="T11" fmla="*/ 4 h 75"/>
                  <a:gd name="T12" fmla="*/ 59 w 78"/>
                  <a:gd name="T13" fmla="*/ 8 h 75"/>
                  <a:gd name="T14" fmla="*/ 63 w 78"/>
                  <a:gd name="T15" fmla="*/ 11 h 75"/>
                  <a:gd name="T16" fmla="*/ 67 w 78"/>
                  <a:gd name="T17" fmla="*/ 19 h 75"/>
                  <a:gd name="T18" fmla="*/ 67 w 78"/>
                  <a:gd name="T19" fmla="*/ 26 h 75"/>
                  <a:gd name="T20" fmla="*/ 67 w 78"/>
                  <a:gd name="T21" fmla="*/ 56 h 75"/>
                  <a:gd name="T22" fmla="*/ 67 w 78"/>
                  <a:gd name="T23" fmla="*/ 64 h 75"/>
                  <a:gd name="T24" fmla="*/ 67 w 78"/>
                  <a:gd name="T25" fmla="*/ 67 h 75"/>
                  <a:gd name="T26" fmla="*/ 67 w 78"/>
                  <a:gd name="T27" fmla="*/ 71 h 75"/>
                  <a:gd name="T28" fmla="*/ 71 w 78"/>
                  <a:gd name="T29" fmla="*/ 71 h 75"/>
                  <a:gd name="T30" fmla="*/ 71 w 78"/>
                  <a:gd name="T31" fmla="*/ 71 h 75"/>
                  <a:gd name="T32" fmla="*/ 78 w 78"/>
                  <a:gd name="T33" fmla="*/ 75 h 75"/>
                  <a:gd name="T34" fmla="*/ 78 w 78"/>
                  <a:gd name="T35" fmla="*/ 75 h 75"/>
                  <a:gd name="T36" fmla="*/ 41 w 78"/>
                  <a:gd name="T37" fmla="*/ 75 h 75"/>
                  <a:gd name="T38" fmla="*/ 41 w 78"/>
                  <a:gd name="T39" fmla="*/ 75 h 75"/>
                  <a:gd name="T40" fmla="*/ 45 w 78"/>
                  <a:gd name="T41" fmla="*/ 75 h 75"/>
                  <a:gd name="T42" fmla="*/ 48 w 78"/>
                  <a:gd name="T43" fmla="*/ 71 h 75"/>
                  <a:gd name="T44" fmla="*/ 48 w 78"/>
                  <a:gd name="T45" fmla="*/ 71 h 75"/>
                  <a:gd name="T46" fmla="*/ 52 w 78"/>
                  <a:gd name="T47" fmla="*/ 71 h 75"/>
                  <a:gd name="T48" fmla="*/ 52 w 78"/>
                  <a:gd name="T49" fmla="*/ 67 h 75"/>
                  <a:gd name="T50" fmla="*/ 52 w 78"/>
                  <a:gd name="T51" fmla="*/ 64 h 75"/>
                  <a:gd name="T52" fmla="*/ 52 w 78"/>
                  <a:gd name="T53" fmla="*/ 56 h 75"/>
                  <a:gd name="T54" fmla="*/ 52 w 78"/>
                  <a:gd name="T55" fmla="*/ 30 h 75"/>
                  <a:gd name="T56" fmla="*/ 52 w 78"/>
                  <a:gd name="T57" fmla="*/ 19 h 75"/>
                  <a:gd name="T58" fmla="*/ 48 w 78"/>
                  <a:gd name="T59" fmla="*/ 15 h 75"/>
                  <a:gd name="T60" fmla="*/ 45 w 78"/>
                  <a:gd name="T61" fmla="*/ 11 h 75"/>
                  <a:gd name="T62" fmla="*/ 41 w 78"/>
                  <a:gd name="T63" fmla="*/ 11 h 75"/>
                  <a:gd name="T64" fmla="*/ 30 w 78"/>
                  <a:gd name="T65" fmla="*/ 11 h 75"/>
                  <a:gd name="T66" fmla="*/ 22 w 78"/>
                  <a:gd name="T67" fmla="*/ 19 h 75"/>
                  <a:gd name="T68" fmla="*/ 22 w 78"/>
                  <a:gd name="T69" fmla="*/ 56 h 75"/>
                  <a:gd name="T70" fmla="*/ 22 w 78"/>
                  <a:gd name="T71" fmla="*/ 64 h 75"/>
                  <a:gd name="T72" fmla="*/ 22 w 78"/>
                  <a:gd name="T73" fmla="*/ 67 h 75"/>
                  <a:gd name="T74" fmla="*/ 22 w 78"/>
                  <a:gd name="T75" fmla="*/ 71 h 75"/>
                  <a:gd name="T76" fmla="*/ 26 w 78"/>
                  <a:gd name="T77" fmla="*/ 71 h 75"/>
                  <a:gd name="T78" fmla="*/ 26 w 78"/>
                  <a:gd name="T79" fmla="*/ 75 h 75"/>
                  <a:gd name="T80" fmla="*/ 33 w 78"/>
                  <a:gd name="T81" fmla="*/ 75 h 75"/>
                  <a:gd name="T82" fmla="*/ 33 w 78"/>
                  <a:gd name="T83" fmla="*/ 75 h 75"/>
                  <a:gd name="T84" fmla="*/ 0 w 78"/>
                  <a:gd name="T85" fmla="*/ 75 h 75"/>
                  <a:gd name="T86" fmla="*/ 0 w 78"/>
                  <a:gd name="T87" fmla="*/ 75 h 75"/>
                  <a:gd name="T88" fmla="*/ 0 w 78"/>
                  <a:gd name="T89" fmla="*/ 75 h 75"/>
                  <a:gd name="T90" fmla="*/ 3 w 78"/>
                  <a:gd name="T91" fmla="*/ 71 h 75"/>
                  <a:gd name="T92" fmla="*/ 7 w 78"/>
                  <a:gd name="T93" fmla="*/ 71 h 75"/>
                  <a:gd name="T94" fmla="*/ 7 w 78"/>
                  <a:gd name="T95" fmla="*/ 64 h 75"/>
                  <a:gd name="T96" fmla="*/ 7 w 78"/>
                  <a:gd name="T97" fmla="*/ 56 h 75"/>
                  <a:gd name="T98" fmla="*/ 7 w 78"/>
                  <a:gd name="T99" fmla="*/ 30 h 75"/>
                  <a:gd name="T100" fmla="*/ 7 w 78"/>
                  <a:gd name="T101" fmla="*/ 19 h 75"/>
                  <a:gd name="T102" fmla="*/ 7 w 78"/>
                  <a:gd name="T103" fmla="*/ 15 h 75"/>
                  <a:gd name="T104" fmla="*/ 7 w 78"/>
                  <a:gd name="T105" fmla="*/ 11 h 75"/>
                  <a:gd name="T106" fmla="*/ 7 w 78"/>
                  <a:gd name="T107" fmla="*/ 11 h 75"/>
                  <a:gd name="T108" fmla="*/ 3 w 78"/>
                  <a:gd name="T109" fmla="*/ 8 h 75"/>
                  <a:gd name="T110" fmla="*/ 3 w 78"/>
                  <a:gd name="T111" fmla="*/ 8 h 75"/>
                  <a:gd name="T112" fmla="*/ 0 w 78"/>
                  <a:gd name="T113" fmla="*/ 8 h 75"/>
                  <a:gd name="T114" fmla="*/ 0 w 78"/>
                  <a:gd name="T115" fmla="*/ 11 h 75"/>
                  <a:gd name="T116" fmla="*/ 0 w 78"/>
                  <a:gd name="T117" fmla="*/ 8 h 75"/>
                  <a:gd name="T118" fmla="*/ 18 w 78"/>
                  <a:gd name="T119" fmla="*/ 0 h 75"/>
                  <a:gd name="T120" fmla="*/ 22 w 78"/>
                  <a:gd name="T121" fmla="*/ 0 h 75"/>
                  <a:gd name="T122" fmla="*/ 22 w 78"/>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5"/>
                    </a:moveTo>
                    <a:lnTo>
                      <a:pt x="30" y="8"/>
                    </a:lnTo>
                    <a:lnTo>
                      <a:pt x="37" y="0"/>
                    </a:lnTo>
                    <a:lnTo>
                      <a:pt x="48" y="0"/>
                    </a:lnTo>
                    <a:lnTo>
                      <a:pt x="52" y="0"/>
                    </a:lnTo>
                    <a:lnTo>
                      <a:pt x="56" y="4"/>
                    </a:lnTo>
                    <a:lnTo>
                      <a:pt x="59" y="8"/>
                    </a:lnTo>
                    <a:lnTo>
                      <a:pt x="63" y="11"/>
                    </a:lnTo>
                    <a:lnTo>
                      <a:pt x="67" y="19"/>
                    </a:lnTo>
                    <a:lnTo>
                      <a:pt x="67" y="26"/>
                    </a:lnTo>
                    <a:lnTo>
                      <a:pt x="67" y="56"/>
                    </a:lnTo>
                    <a:lnTo>
                      <a:pt x="67" y="64"/>
                    </a:lnTo>
                    <a:lnTo>
                      <a:pt x="67" y="67"/>
                    </a:lnTo>
                    <a:lnTo>
                      <a:pt x="67" y="71"/>
                    </a:lnTo>
                    <a:lnTo>
                      <a:pt x="71" y="71"/>
                    </a:lnTo>
                    <a:lnTo>
                      <a:pt x="78" y="75"/>
                    </a:lnTo>
                    <a:lnTo>
                      <a:pt x="41" y="75"/>
                    </a:lnTo>
                    <a:lnTo>
                      <a:pt x="45" y="75"/>
                    </a:lnTo>
                    <a:lnTo>
                      <a:pt x="48" y="71"/>
                    </a:lnTo>
                    <a:lnTo>
                      <a:pt x="52" y="71"/>
                    </a:lnTo>
                    <a:lnTo>
                      <a:pt x="52" y="67"/>
                    </a:lnTo>
                    <a:lnTo>
                      <a:pt x="52" y="64"/>
                    </a:lnTo>
                    <a:lnTo>
                      <a:pt x="52" y="56"/>
                    </a:lnTo>
                    <a:lnTo>
                      <a:pt x="52" y="30"/>
                    </a:lnTo>
                    <a:lnTo>
                      <a:pt x="52" y="19"/>
                    </a:lnTo>
                    <a:lnTo>
                      <a:pt x="48" y="15"/>
                    </a:lnTo>
                    <a:lnTo>
                      <a:pt x="45" y="11"/>
                    </a:lnTo>
                    <a:lnTo>
                      <a:pt x="41" y="11"/>
                    </a:lnTo>
                    <a:lnTo>
                      <a:pt x="30" y="11"/>
                    </a:lnTo>
                    <a:lnTo>
                      <a:pt x="22" y="19"/>
                    </a:lnTo>
                    <a:lnTo>
                      <a:pt x="22" y="56"/>
                    </a:lnTo>
                    <a:lnTo>
                      <a:pt x="22" y="64"/>
                    </a:lnTo>
                    <a:lnTo>
                      <a:pt x="22" y="67"/>
                    </a:lnTo>
                    <a:lnTo>
                      <a:pt x="22" y="71"/>
                    </a:lnTo>
                    <a:lnTo>
                      <a:pt x="26" y="71"/>
                    </a:lnTo>
                    <a:lnTo>
                      <a:pt x="26" y="75"/>
                    </a:lnTo>
                    <a:lnTo>
                      <a:pt x="33" y="75"/>
                    </a:lnTo>
                    <a:lnTo>
                      <a:pt x="0" y="75"/>
                    </a:lnTo>
                    <a:lnTo>
                      <a:pt x="3" y="71"/>
                    </a:lnTo>
                    <a:lnTo>
                      <a:pt x="7" y="71"/>
                    </a:lnTo>
                    <a:lnTo>
                      <a:pt x="7" y="64"/>
                    </a:lnTo>
                    <a:lnTo>
                      <a:pt x="7" y="56"/>
                    </a:lnTo>
                    <a:lnTo>
                      <a:pt x="7" y="30"/>
                    </a:lnTo>
                    <a:lnTo>
                      <a:pt x="7" y="19"/>
                    </a:lnTo>
                    <a:lnTo>
                      <a:pt x="7" y="15"/>
                    </a:lnTo>
                    <a:lnTo>
                      <a:pt x="7" y="11"/>
                    </a:lnTo>
                    <a:lnTo>
                      <a:pt x="3" y="8"/>
                    </a:lnTo>
                    <a:lnTo>
                      <a:pt x="0" y="8"/>
                    </a:lnTo>
                    <a:lnTo>
                      <a:pt x="0" y="11"/>
                    </a:lnTo>
                    <a:lnTo>
                      <a:pt x="0" y="8"/>
                    </a:lnTo>
                    <a:lnTo>
                      <a:pt x="18"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232" name="Freeform 163"/>
              <p:cNvSpPr>
                <a:spLocks noEditPoints="1"/>
              </p:cNvSpPr>
              <p:nvPr/>
            </p:nvSpPr>
            <p:spPr bwMode="auto">
              <a:xfrm>
                <a:off x="2698" y="1893"/>
                <a:ext cx="45" cy="153"/>
              </a:xfrm>
              <a:custGeom>
                <a:avLst/>
                <a:gdLst>
                  <a:gd name="T0" fmla="*/ 38 w 45"/>
                  <a:gd name="T1" fmla="*/ 0 h 153"/>
                  <a:gd name="T2" fmla="*/ 41 w 45"/>
                  <a:gd name="T3" fmla="*/ 4 h 153"/>
                  <a:gd name="T4" fmla="*/ 41 w 45"/>
                  <a:gd name="T5" fmla="*/ 4 h 153"/>
                  <a:gd name="T6" fmla="*/ 45 w 45"/>
                  <a:gd name="T7" fmla="*/ 8 h 153"/>
                  <a:gd name="T8" fmla="*/ 45 w 45"/>
                  <a:gd name="T9" fmla="*/ 11 h 153"/>
                  <a:gd name="T10" fmla="*/ 45 w 45"/>
                  <a:gd name="T11" fmla="*/ 15 h 153"/>
                  <a:gd name="T12" fmla="*/ 41 w 45"/>
                  <a:gd name="T13" fmla="*/ 19 h 153"/>
                  <a:gd name="T14" fmla="*/ 41 w 45"/>
                  <a:gd name="T15" fmla="*/ 19 h 153"/>
                  <a:gd name="T16" fmla="*/ 38 w 45"/>
                  <a:gd name="T17" fmla="*/ 19 h 153"/>
                  <a:gd name="T18" fmla="*/ 34 w 45"/>
                  <a:gd name="T19" fmla="*/ 19 h 153"/>
                  <a:gd name="T20" fmla="*/ 30 w 45"/>
                  <a:gd name="T21" fmla="*/ 19 h 153"/>
                  <a:gd name="T22" fmla="*/ 26 w 45"/>
                  <a:gd name="T23" fmla="*/ 15 h 153"/>
                  <a:gd name="T24" fmla="*/ 26 w 45"/>
                  <a:gd name="T25" fmla="*/ 11 h 153"/>
                  <a:gd name="T26" fmla="*/ 26 w 45"/>
                  <a:gd name="T27" fmla="*/ 8 h 153"/>
                  <a:gd name="T28" fmla="*/ 30 w 45"/>
                  <a:gd name="T29" fmla="*/ 4 h 153"/>
                  <a:gd name="T30" fmla="*/ 34 w 45"/>
                  <a:gd name="T31" fmla="*/ 4 h 153"/>
                  <a:gd name="T32" fmla="*/ 38 w 45"/>
                  <a:gd name="T33" fmla="*/ 0 h 153"/>
                  <a:gd name="T34" fmla="*/ 45 w 45"/>
                  <a:gd name="T35" fmla="*/ 41 h 153"/>
                  <a:gd name="T36" fmla="*/ 45 w 45"/>
                  <a:gd name="T37" fmla="*/ 116 h 153"/>
                  <a:gd name="T38" fmla="*/ 45 w 45"/>
                  <a:gd name="T39" fmla="*/ 127 h 153"/>
                  <a:gd name="T40" fmla="*/ 41 w 45"/>
                  <a:gd name="T41" fmla="*/ 134 h 153"/>
                  <a:gd name="T42" fmla="*/ 38 w 45"/>
                  <a:gd name="T43" fmla="*/ 142 h 153"/>
                  <a:gd name="T44" fmla="*/ 26 w 45"/>
                  <a:gd name="T45" fmla="*/ 149 h 153"/>
                  <a:gd name="T46" fmla="*/ 15 w 45"/>
                  <a:gd name="T47" fmla="*/ 153 h 153"/>
                  <a:gd name="T48" fmla="*/ 11 w 45"/>
                  <a:gd name="T49" fmla="*/ 149 h 153"/>
                  <a:gd name="T50" fmla="*/ 4 w 45"/>
                  <a:gd name="T51" fmla="*/ 149 h 153"/>
                  <a:gd name="T52" fmla="*/ 4 w 45"/>
                  <a:gd name="T53" fmla="*/ 146 h 153"/>
                  <a:gd name="T54" fmla="*/ 0 w 45"/>
                  <a:gd name="T55" fmla="*/ 142 h 153"/>
                  <a:gd name="T56" fmla="*/ 0 w 45"/>
                  <a:gd name="T57" fmla="*/ 142 h 153"/>
                  <a:gd name="T58" fmla="*/ 4 w 45"/>
                  <a:gd name="T59" fmla="*/ 138 h 153"/>
                  <a:gd name="T60" fmla="*/ 8 w 45"/>
                  <a:gd name="T61" fmla="*/ 138 h 153"/>
                  <a:gd name="T62" fmla="*/ 8 w 45"/>
                  <a:gd name="T63" fmla="*/ 138 h 153"/>
                  <a:gd name="T64" fmla="*/ 11 w 45"/>
                  <a:gd name="T65" fmla="*/ 138 h 153"/>
                  <a:gd name="T66" fmla="*/ 11 w 45"/>
                  <a:gd name="T67" fmla="*/ 138 h 153"/>
                  <a:gd name="T68" fmla="*/ 15 w 45"/>
                  <a:gd name="T69" fmla="*/ 138 h 153"/>
                  <a:gd name="T70" fmla="*/ 19 w 45"/>
                  <a:gd name="T71" fmla="*/ 142 h 153"/>
                  <a:gd name="T72" fmla="*/ 19 w 45"/>
                  <a:gd name="T73" fmla="*/ 146 h 153"/>
                  <a:gd name="T74" fmla="*/ 23 w 45"/>
                  <a:gd name="T75" fmla="*/ 146 h 153"/>
                  <a:gd name="T76" fmla="*/ 26 w 45"/>
                  <a:gd name="T77" fmla="*/ 146 h 153"/>
                  <a:gd name="T78" fmla="*/ 26 w 45"/>
                  <a:gd name="T79" fmla="*/ 146 h 153"/>
                  <a:gd name="T80" fmla="*/ 30 w 45"/>
                  <a:gd name="T81" fmla="*/ 142 h 153"/>
                  <a:gd name="T82" fmla="*/ 30 w 45"/>
                  <a:gd name="T83" fmla="*/ 138 h 153"/>
                  <a:gd name="T84" fmla="*/ 30 w 45"/>
                  <a:gd name="T85" fmla="*/ 134 h 153"/>
                  <a:gd name="T86" fmla="*/ 34 w 45"/>
                  <a:gd name="T87" fmla="*/ 123 h 153"/>
                  <a:gd name="T88" fmla="*/ 34 w 45"/>
                  <a:gd name="T89" fmla="*/ 71 h 153"/>
                  <a:gd name="T90" fmla="*/ 30 w 45"/>
                  <a:gd name="T91" fmla="*/ 60 h 153"/>
                  <a:gd name="T92" fmla="*/ 30 w 45"/>
                  <a:gd name="T93" fmla="*/ 56 h 153"/>
                  <a:gd name="T94" fmla="*/ 30 w 45"/>
                  <a:gd name="T95" fmla="*/ 52 h 153"/>
                  <a:gd name="T96" fmla="*/ 30 w 45"/>
                  <a:gd name="T97" fmla="*/ 52 h 153"/>
                  <a:gd name="T98" fmla="*/ 30 w 45"/>
                  <a:gd name="T99" fmla="*/ 49 h 153"/>
                  <a:gd name="T100" fmla="*/ 26 w 45"/>
                  <a:gd name="T101" fmla="*/ 49 h 153"/>
                  <a:gd name="T102" fmla="*/ 26 w 45"/>
                  <a:gd name="T103" fmla="*/ 49 h 153"/>
                  <a:gd name="T104" fmla="*/ 23 w 45"/>
                  <a:gd name="T105" fmla="*/ 52 h 153"/>
                  <a:gd name="T106" fmla="*/ 23 w 45"/>
                  <a:gd name="T107" fmla="*/ 49 h 153"/>
                  <a:gd name="T108" fmla="*/ 41 w 45"/>
                  <a:gd name="T109" fmla="*/ 41 h 153"/>
                  <a:gd name="T110" fmla="*/ 45 w 45"/>
                  <a:gd name="T111" fmla="*/ 41 h 1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5"/>
                  <a:gd name="T169" fmla="*/ 0 h 153"/>
                  <a:gd name="T170" fmla="*/ 45 w 45"/>
                  <a:gd name="T171" fmla="*/ 153 h 15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5" h="153">
                    <a:moveTo>
                      <a:pt x="38" y="0"/>
                    </a:moveTo>
                    <a:lnTo>
                      <a:pt x="41" y="4"/>
                    </a:lnTo>
                    <a:lnTo>
                      <a:pt x="45" y="8"/>
                    </a:lnTo>
                    <a:lnTo>
                      <a:pt x="45" y="11"/>
                    </a:lnTo>
                    <a:lnTo>
                      <a:pt x="45" y="15"/>
                    </a:lnTo>
                    <a:lnTo>
                      <a:pt x="41" y="19"/>
                    </a:lnTo>
                    <a:lnTo>
                      <a:pt x="38" y="19"/>
                    </a:lnTo>
                    <a:lnTo>
                      <a:pt x="34" y="19"/>
                    </a:lnTo>
                    <a:lnTo>
                      <a:pt x="30" y="19"/>
                    </a:lnTo>
                    <a:lnTo>
                      <a:pt x="26" y="15"/>
                    </a:lnTo>
                    <a:lnTo>
                      <a:pt x="26" y="11"/>
                    </a:lnTo>
                    <a:lnTo>
                      <a:pt x="26" y="8"/>
                    </a:lnTo>
                    <a:lnTo>
                      <a:pt x="30" y="4"/>
                    </a:lnTo>
                    <a:lnTo>
                      <a:pt x="34" y="4"/>
                    </a:lnTo>
                    <a:lnTo>
                      <a:pt x="38" y="0"/>
                    </a:lnTo>
                    <a:close/>
                    <a:moveTo>
                      <a:pt x="45" y="41"/>
                    </a:moveTo>
                    <a:lnTo>
                      <a:pt x="45" y="116"/>
                    </a:lnTo>
                    <a:lnTo>
                      <a:pt x="45" y="127"/>
                    </a:lnTo>
                    <a:lnTo>
                      <a:pt x="41" y="134"/>
                    </a:lnTo>
                    <a:lnTo>
                      <a:pt x="38" y="142"/>
                    </a:lnTo>
                    <a:lnTo>
                      <a:pt x="26" y="149"/>
                    </a:lnTo>
                    <a:lnTo>
                      <a:pt x="15" y="153"/>
                    </a:lnTo>
                    <a:lnTo>
                      <a:pt x="11" y="149"/>
                    </a:lnTo>
                    <a:lnTo>
                      <a:pt x="4" y="149"/>
                    </a:lnTo>
                    <a:lnTo>
                      <a:pt x="4" y="146"/>
                    </a:lnTo>
                    <a:lnTo>
                      <a:pt x="0" y="142"/>
                    </a:lnTo>
                    <a:lnTo>
                      <a:pt x="4" y="138"/>
                    </a:lnTo>
                    <a:lnTo>
                      <a:pt x="8" y="138"/>
                    </a:lnTo>
                    <a:lnTo>
                      <a:pt x="11" y="138"/>
                    </a:lnTo>
                    <a:lnTo>
                      <a:pt x="15" y="138"/>
                    </a:lnTo>
                    <a:lnTo>
                      <a:pt x="19" y="142"/>
                    </a:lnTo>
                    <a:lnTo>
                      <a:pt x="19" y="146"/>
                    </a:lnTo>
                    <a:lnTo>
                      <a:pt x="23" y="146"/>
                    </a:lnTo>
                    <a:lnTo>
                      <a:pt x="26" y="146"/>
                    </a:lnTo>
                    <a:lnTo>
                      <a:pt x="30" y="142"/>
                    </a:lnTo>
                    <a:lnTo>
                      <a:pt x="30" y="138"/>
                    </a:lnTo>
                    <a:lnTo>
                      <a:pt x="30" y="134"/>
                    </a:lnTo>
                    <a:lnTo>
                      <a:pt x="34" y="123"/>
                    </a:lnTo>
                    <a:lnTo>
                      <a:pt x="34" y="71"/>
                    </a:lnTo>
                    <a:lnTo>
                      <a:pt x="30" y="60"/>
                    </a:lnTo>
                    <a:lnTo>
                      <a:pt x="30" y="56"/>
                    </a:lnTo>
                    <a:lnTo>
                      <a:pt x="30" y="52"/>
                    </a:lnTo>
                    <a:lnTo>
                      <a:pt x="30" y="49"/>
                    </a:lnTo>
                    <a:lnTo>
                      <a:pt x="26" y="49"/>
                    </a:lnTo>
                    <a:lnTo>
                      <a:pt x="23" y="52"/>
                    </a:lnTo>
                    <a:lnTo>
                      <a:pt x="23" y="49"/>
                    </a:lnTo>
                    <a:lnTo>
                      <a:pt x="41" y="41"/>
                    </a:lnTo>
                    <a:lnTo>
                      <a:pt x="45" y="41"/>
                    </a:lnTo>
                    <a:close/>
                  </a:path>
                </a:pathLst>
              </a:custGeom>
              <a:solidFill>
                <a:srgbClr val="000000"/>
              </a:solidFill>
              <a:ln w="0">
                <a:solidFill>
                  <a:srgbClr val="000000"/>
                </a:solidFill>
                <a:round/>
                <a:headEnd/>
                <a:tailEnd/>
              </a:ln>
            </p:spPr>
            <p:txBody>
              <a:bodyPr/>
              <a:lstStyle/>
              <a:p>
                <a:endParaRPr lang="en-US"/>
              </a:p>
            </p:txBody>
          </p:sp>
          <p:sp>
            <p:nvSpPr>
              <p:cNvPr id="33233" name="Freeform 164"/>
              <p:cNvSpPr>
                <a:spLocks noEditPoints="1"/>
              </p:cNvSpPr>
              <p:nvPr/>
            </p:nvSpPr>
            <p:spPr bwMode="auto">
              <a:xfrm>
                <a:off x="2765" y="1934"/>
                <a:ext cx="64" cy="75"/>
              </a:xfrm>
              <a:custGeom>
                <a:avLst/>
                <a:gdLst>
                  <a:gd name="T0" fmla="*/ 34 w 64"/>
                  <a:gd name="T1" fmla="*/ 67 h 75"/>
                  <a:gd name="T2" fmla="*/ 27 w 64"/>
                  <a:gd name="T3" fmla="*/ 75 h 75"/>
                  <a:gd name="T4" fmla="*/ 15 w 64"/>
                  <a:gd name="T5" fmla="*/ 75 h 75"/>
                  <a:gd name="T6" fmla="*/ 4 w 64"/>
                  <a:gd name="T7" fmla="*/ 71 h 75"/>
                  <a:gd name="T8" fmla="*/ 0 w 64"/>
                  <a:gd name="T9" fmla="*/ 60 h 75"/>
                  <a:gd name="T10" fmla="*/ 0 w 64"/>
                  <a:gd name="T11" fmla="*/ 49 h 75"/>
                  <a:gd name="T12" fmla="*/ 12 w 64"/>
                  <a:gd name="T13" fmla="*/ 37 h 75"/>
                  <a:gd name="T14" fmla="*/ 41 w 64"/>
                  <a:gd name="T15" fmla="*/ 26 h 75"/>
                  <a:gd name="T16" fmla="*/ 38 w 64"/>
                  <a:gd name="T17" fmla="*/ 15 h 75"/>
                  <a:gd name="T18" fmla="*/ 34 w 64"/>
                  <a:gd name="T19" fmla="*/ 8 h 75"/>
                  <a:gd name="T20" fmla="*/ 23 w 64"/>
                  <a:gd name="T21" fmla="*/ 8 h 75"/>
                  <a:gd name="T22" fmla="*/ 15 w 64"/>
                  <a:gd name="T23" fmla="*/ 11 h 75"/>
                  <a:gd name="T24" fmla="*/ 15 w 64"/>
                  <a:gd name="T25" fmla="*/ 19 h 75"/>
                  <a:gd name="T26" fmla="*/ 15 w 64"/>
                  <a:gd name="T27" fmla="*/ 26 h 75"/>
                  <a:gd name="T28" fmla="*/ 8 w 64"/>
                  <a:gd name="T29" fmla="*/ 26 h 75"/>
                  <a:gd name="T30" fmla="*/ 4 w 64"/>
                  <a:gd name="T31" fmla="*/ 26 h 75"/>
                  <a:gd name="T32" fmla="*/ 4 w 64"/>
                  <a:gd name="T33" fmla="*/ 19 h 75"/>
                  <a:gd name="T34" fmla="*/ 8 w 64"/>
                  <a:gd name="T35" fmla="*/ 8 h 75"/>
                  <a:gd name="T36" fmla="*/ 30 w 64"/>
                  <a:gd name="T37" fmla="*/ 0 h 75"/>
                  <a:gd name="T38" fmla="*/ 45 w 64"/>
                  <a:gd name="T39" fmla="*/ 4 h 75"/>
                  <a:gd name="T40" fmla="*/ 53 w 64"/>
                  <a:gd name="T41" fmla="*/ 11 h 75"/>
                  <a:gd name="T42" fmla="*/ 53 w 64"/>
                  <a:gd name="T43" fmla="*/ 26 h 75"/>
                  <a:gd name="T44" fmla="*/ 53 w 64"/>
                  <a:gd name="T45" fmla="*/ 60 h 75"/>
                  <a:gd name="T46" fmla="*/ 53 w 64"/>
                  <a:gd name="T47" fmla="*/ 64 h 75"/>
                  <a:gd name="T48" fmla="*/ 56 w 64"/>
                  <a:gd name="T49" fmla="*/ 67 h 75"/>
                  <a:gd name="T50" fmla="*/ 60 w 64"/>
                  <a:gd name="T51" fmla="*/ 67 h 75"/>
                  <a:gd name="T52" fmla="*/ 60 w 64"/>
                  <a:gd name="T53" fmla="*/ 64 h 75"/>
                  <a:gd name="T54" fmla="*/ 64 w 64"/>
                  <a:gd name="T55" fmla="*/ 64 h 75"/>
                  <a:gd name="T56" fmla="*/ 49 w 64"/>
                  <a:gd name="T57" fmla="*/ 75 h 75"/>
                  <a:gd name="T58" fmla="*/ 41 w 64"/>
                  <a:gd name="T59" fmla="*/ 75 h 75"/>
                  <a:gd name="T60" fmla="*/ 41 w 64"/>
                  <a:gd name="T61" fmla="*/ 64 h 75"/>
                  <a:gd name="T62" fmla="*/ 41 w 64"/>
                  <a:gd name="T63" fmla="*/ 34 h 75"/>
                  <a:gd name="T64" fmla="*/ 23 w 64"/>
                  <a:gd name="T65" fmla="*/ 37 h 75"/>
                  <a:gd name="T66" fmla="*/ 15 w 64"/>
                  <a:gd name="T67" fmla="*/ 45 h 75"/>
                  <a:gd name="T68" fmla="*/ 12 w 64"/>
                  <a:gd name="T69" fmla="*/ 52 h 75"/>
                  <a:gd name="T70" fmla="*/ 15 w 64"/>
                  <a:gd name="T71" fmla="*/ 64 h 75"/>
                  <a:gd name="T72" fmla="*/ 23 w 64"/>
                  <a:gd name="T73" fmla="*/ 67 h 75"/>
                  <a:gd name="T74" fmla="*/ 41 w 64"/>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75"/>
                  <a:gd name="T116" fmla="*/ 64 w 64"/>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75">
                    <a:moveTo>
                      <a:pt x="41" y="64"/>
                    </a:moveTo>
                    <a:lnTo>
                      <a:pt x="34" y="67"/>
                    </a:lnTo>
                    <a:lnTo>
                      <a:pt x="30" y="71"/>
                    </a:lnTo>
                    <a:lnTo>
                      <a:pt x="27" y="75"/>
                    </a:lnTo>
                    <a:lnTo>
                      <a:pt x="23" y="75"/>
                    </a:lnTo>
                    <a:lnTo>
                      <a:pt x="15" y="75"/>
                    </a:lnTo>
                    <a:lnTo>
                      <a:pt x="8" y="75"/>
                    </a:lnTo>
                    <a:lnTo>
                      <a:pt x="4" y="71"/>
                    </a:lnTo>
                    <a:lnTo>
                      <a:pt x="0" y="67"/>
                    </a:lnTo>
                    <a:lnTo>
                      <a:pt x="0" y="60"/>
                    </a:lnTo>
                    <a:lnTo>
                      <a:pt x="0" y="52"/>
                    </a:lnTo>
                    <a:lnTo>
                      <a:pt x="0" y="49"/>
                    </a:lnTo>
                    <a:lnTo>
                      <a:pt x="4" y="45"/>
                    </a:lnTo>
                    <a:lnTo>
                      <a:pt x="12" y="37"/>
                    </a:lnTo>
                    <a:lnTo>
                      <a:pt x="23" y="34"/>
                    </a:lnTo>
                    <a:lnTo>
                      <a:pt x="41" y="26"/>
                    </a:lnTo>
                    <a:lnTo>
                      <a:pt x="41" y="23"/>
                    </a:lnTo>
                    <a:lnTo>
                      <a:pt x="38" y="15"/>
                    </a:lnTo>
                    <a:lnTo>
                      <a:pt x="38" y="8"/>
                    </a:lnTo>
                    <a:lnTo>
                      <a:pt x="34" y="8"/>
                    </a:lnTo>
                    <a:lnTo>
                      <a:pt x="27" y="4"/>
                    </a:lnTo>
                    <a:lnTo>
                      <a:pt x="23" y="8"/>
                    </a:lnTo>
                    <a:lnTo>
                      <a:pt x="19" y="8"/>
                    </a:lnTo>
                    <a:lnTo>
                      <a:pt x="15" y="11"/>
                    </a:lnTo>
                    <a:lnTo>
                      <a:pt x="15" y="15"/>
                    </a:lnTo>
                    <a:lnTo>
                      <a:pt x="15" y="19"/>
                    </a:lnTo>
                    <a:lnTo>
                      <a:pt x="15" y="23"/>
                    </a:lnTo>
                    <a:lnTo>
                      <a:pt x="15" y="26"/>
                    </a:lnTo>
                    <a:lnTo>
                      <a:pt x="12" y="26"/>
                    </a:lnTo>
                    <a:lnTo>
                      <a:pt x="8" y="26"/>
                    </a:lnTo>
                    <a:lnTo>
                      <a:pt x="4" y="26"/>
                    </a:lnTo>
                    <a:lnTo>
                      <a:pt x="4" y="23"/>
                    </a:lnTo>
                    <a:lnTo>
                      <a:pt x="4" y="19"/>
                    </a:lnTo>
                    <a:lnTo>
                      <a:pt x="4" y="11"/>
                    </a:lnTo>
                    <a:lnTo>
                      <a:pt x="8" y="8"/>
                    </a:lnTo>
                    <a:lnTo>
                      <a:pt x="19" y="0"/>
                    </a:lnTo>
                    <a:lnTo>
                      <a:pt x="30" y="0"/>
                    </a:lnTo>
                    <a:lnTo>
                      <a:pt x="38" y="0"/>
                    </a:lnTo>
                    <a:lnTo>
                      <a:pt x="45" y="4"/>
                    </a:lnTo>
                    <a:lnTo>
                      <a:pt x="49" y="8"/>
                    </a:lnTo>
                    <a:lnTo>
                      <a:pt x="53" y="11"/>
                    </a:lnTo>
                    <a:lnTo>
                      <a:pt x="53" y="15"/>
                    </a:lnTo>
                    <a:lnTo>
                      <a:pt x="53" y="26"/>
                    </a:lnTo>
                    <a:lnTo>
                      <a:pt x="53" y="49"/>
                    </a:lnTo>
                    <a:lnTo>
                      <a:pt x="53" y="60"/>
                    </a:lnTo>
                    <a:lnTo>
                      <a:pt x="53" y="64"/>
                    </a:lnTo>
                    <a:lnTo>
                      <a:pt x="56" y="67"/>
                    </a:lnTo>
                    <a:lnTo>
                      <a:pt x="60" y="67"/>
                    </a:lnTo>
                    <a:lnTo>
                      <a:pt x="60" y="64"/>
                    </a:lnTo>
                    <a:lnTo>
                      <a:pt x="64" y="60"/>
                    </a:lnTo>
                    <a:lnTo>
                      <a:pt x="64" y="64"/>
                    </a:lnTo>
                    <a:lnTo>
                      <a:pt x="56" y="75"/>
                    </a:lnTo>
                    <a:lnTo>
                      <a:pt x="49" y="75"/>
                    </a:lnTo>
                    <a:lnTo>
                      <a:pt x="45" y="75"/>
                    </a:lnTo>
                    <a:lnTo>
                      <a:pt x="41" y="75"/>
                    </a:lnTo>
                    <a:lnTo>
                      <a:pt x="41" y="71"/>
                    </a:lnTo>
                    <a:lnTo>
                      <a:pt x="41" y="64"/>
                    </a:lnTo>
                    <a:close/>
                    <a:moveTo>
                      <a:pt x="41" y="60"/>
                    </a:moveTo>
                    <a:lnTo>
                      <a:pt x="41" y="34"/>
                    </a:lnTo>
                    <a:lnTo>
                      <a:pt x="30" y="37"/>
                    </a:lnTo>
                    <a:lnTo>
                      <a:pt x="23" y="37"/>
                    </a:lnTo>
                    <a:lnTo>
                      <a:pt x="19" y="41"/>
                    </a:lnTo>
                    <a:lnTo>
                      <a:pt x="15" y="45"/>
                    </a:lnTo>
                    <a:lnTo>
                      <a:pt x="12" y="49"/>
                    </a:lnTo>
                    <a:lnTo>
                      <a:pt x="12" y="52"/>
                    </a:lnTo>
                    <a:lnTo>
                      <a:pt x="15" y="60"/>
                    </a:lnTo>
                    <a:lnTo>
                      <a:pt x="15" y="64"/>
                    </a:lnTo>
                    <a:lnTo>
                      <a:pt x="19" y="67"/>
                    </a:lnTo>
                    <a:lnTo>
                      <a:pt x="23" y="67"/>
                    </a:lnTo>
                    <a:lnTo>
                      <a:pt x="30" y="64"/>
                    </a:lnTo>
                    <a:lnTo>
                      <a:pt x="41" y="60"/>
                    </a:lnTo>
                    <a:close/>
                  </a:path>
                </a:pathLst>
              </a:custGeom>
              <a:solidFill>
                <a:srgbClr val="000000"/>
              </a:solidFill>
              <a:ln w="0">
                <a:solidFill>
                  <a:srgbClr val="000000"/>
                </a:solidFill>
                <a:round/>
                <a:headEnd/>
                <a:tailEnd/>
              </a:ln>
            </p:spPr>
            <p:txBody>
              <a:bodyPr/>
              <a:lstStyle/>
              <a:p>
                <a:endParaRPr lang="en-US"/>
              </a:p>
            </p:txBody>
          </p:sp>
          <p:sp>
            <p:nvSpPr>
              <p:cNvPr id="33234" name="Freeform 165"/>
              <p:cNvSpPr>
                <a:spLocks/>
              </p:cNvSpPr>
              <p:nvPr/>
            </p:nvSpPr>
            <p:spPr bwMode="auto">
              <a:xfrm>
                <a:off x="2833" y="1934"/>
                <a:ext cx="123" cy="75"/>
              </a:xfrm>
              <a:custGeom>
                <a:avLst/>
                <a:gdLst>
                  <a:gd name="T0" fmla="*/ 29 w 123"/>
                  <a:gd name="T1" fmla="*/ 11 h 75"/>
                  <a:gd name="T2" fmla="*/ 37 w 123"/>
                  <a:gd name="T3" fmla="*/ 4 h 75"/>
                  <a:gd name="T4" fmla="*/ 44 w 123"/>
                  <a:gd name="T5" fmla="*/ 0 h 75"/>
                  <a:gd name="T6" fmla="*/ 56 w 123"/>
                  <a:gd name="T7" fmla="*/ 0 h 75"/>
                  <a:gd name="T8" fmla="*/ 67 w 123"/>
                  <a:gd name="T9" fmla="*/ 8 h 75"/>
                  <a:gd name="T10" fmla="*/ 78 w 123"/>
                  <a:gd name="T11" fmla="*/ 8 h 75"/>
                  <a:gd name="T12" fmla="*/ 89 w 123"/>
                  <a:gd name="T13" fmla="*/ 0 h 75"/>
                  <a:gd name="T14" fmla="*/ 100 w 123"/>
                  <a:gd name="T15" fmla="*/ 0 h 75"/>
                  <a:gd name="T16" fmla="*/ 108 w 123"/>
                  <a:gd name="T17" fmla="*/ 8 h 75"/>
                  <a:gd name="T18" fmla="*/ 112 w 123"/>
                  <a:gd name="T19" fmla="*/ 19 h 75"/>
                  <a:gd name="T20" fmla="*/ 112 w 123"/>
                  <a:gd name="T21" fmla="*/ 56 h 75"/>
                  <a:gd name="T22" fmla="*/ 115 w 123"/>
                  <a:gd name="T23" fmla="*/ 67 h 75"/>
                  <a:gd name="T24" fmla="*/ 115 w 123"/>
                  <a:gd name="T25" fmla="*/ 71 h 75"/>
                  <a:gd name="T26" fmla="*/ 123 w 123"/>
                  <a:gd name="T27" fmla="*/ 75 h 75"/>
                  <a:gd name="T28" fmla="*/ 89 w 123"/>
                  <a:gd name="T29" fmla="*/ 75 h 75"/>
                  <a:gd name="T30" fmla="*/ 89 w 123"/>
                  <a:gd name="T31" fmla="*/ 75 h 75"/>
                  <a:gd name="T32" fmla="*/ 97 w 123"/>
                  <a:gd name="T33" fmla="*/ 71 h 75"/>
                  <a:gd name="T34" fmla="*/ 100 w 123"/>
                  <a:gd name="T35" fmla="*/ 67 h 75"/>
                  <a:gd name="T36" fmla="*/ 100 w 123"/>
                  <a:gd name="T37" fmla="*/ 56 h 75"/>
                  <a:gd name="T38" fmla="*/ 100 w 123"/>
                  <a:gd name="T39" fmla="*/ 19 h 75"/>
                  <a:gd name="T40" fmla="*/ 93 w 123"/>
                  <a:gd name="T41" fmla="*/ 11 h 75"/>
                  <a:gd name="T42" fmla="*/ 82 w 123"/>
                  <a:gd name="T43" fmla="*/ 11 h 75"/>
                  <a:gd name="T44" fmla="*/ 74 w 123"/>
                  <a:gd name="T45" fmla="*/ 15 h 75"/>
                  <a:gd name="T46" fmla="*/ 71 w 123"/>
                  <a:gd name="T47" fmla="*/ 23 h 75"/>
                  <a:gd name="T48" fmla="*/ 71 w 123"/>
                  <a:gd name="T49" fmla="*/ 56 h 75"/>
                  <a:gd name="T50" fmla="*/ 71 w 123"/>
                  <a:gd name="T51" fmla="*/ 67 h 75"/>
                  <a:gd name="T52" fmla="*/ 74 w 123"/>
                  <a:gd name="T53" fmla="*/ 71 h 75"/>
                  <a:gd name="T54" fmla="*/ 78 w 123"/>
                  <a:gd name="T55" fmla="*/ 75 h 75"/>
                  <a:gd name="T56" fmla="*/ 44 w 123"/>
                  <a:gd name="T57" fmla="*/ 75 h 75"/>
                  <a:gd name="T58" fmla="*/ 48 w 123"/>
                  <a:gd name="T59" fmla="*/ 71 h 75"/>
                  <a:gd name="T60" fmla="*/ 56 w 123"/>
                  <a:gd name="T61" fmla="*/ 71 h 75"/>
                  <a:gd name="T62" fmla="*/ 56 w 123"/>
                  <a:gd name="T63" fmla="*/ 64 h 75"/>
                  <a:gd name="T64" fmla="*/ 56 w 123"/>
                  <a:gd name="T65" fmla="*/ 26 h 75"/>
                  <a:gd name="T66" fmla="*/ 52 w 123"/>
                  <a:gd name="T67" fmla="*/ 15 h 75"/>
                  <a:gd name="T68" fmla="*/ 44 w 123"/>
                  <a:gd name="T69" fmla="*/ 11 h 75"/>
                  <a:gd name="T70" fmla="*/ 33 w 123"/>
                  <a:gd name="T71" fmla="*/ 11 h 75"/>
                  <a:gd name="T72" fmla="*/ 26 w 123"/>
                  <a:gd name="T73" fmla="*/ 19 h 75"/>
                  <a:gd name="T74" fmla="*/ 26 w 123"/>
                  <a:gd name="T75" fmla="*/ 64 h 75"/>
                  <a:gd name="T76" fmla="*/ 26 w 123"/>
                  <a:gd name="T77" fmla="*/ 71 h 75"/>
                  <a:gd name="T78" fmla="*/ 29 w 123"/>
                  <a:gd name="T79" fmla="*/ 75 h 75"/>
                  <a:gd name="T80" fmla="*/ 33 w 123"/>
                  <a:gd name="T81" fmla="*/ 75 h 75"/>
                  <a:gd name="T82" fmla="*/ 0 w 123"/>
                  <a:gd name="T83" fmla="*/ 75 h 75"/>
                  <a:gd name="T84" fmla="*/ 7 w 123"/>
                  <a:gd name="T85" fmla="*/ 71 h 75"/>
                  <a:gd name="T86" fmla="*/ 11 w 123"/>
                  <a:gd name="T87" fmla="*/ 67 h 75"/>
                  <a:gd name="T88" fmla="*/ 11 w 123"/>
                  <a:gd name="T89" fmla="*/ 56 h 75"/>
                  <a:gd name="T90" fmla="*/ 11 w 123"/>
                  <a:gd name="T91" fmla="*/ 19 h 75"/>
                  <a:gd name="T92" fmla="*/ 11 w 123"/>
                  <a:gd name="T93" fmla="*/ 11 h 75"/>
                  <a:gd name="T94" fmla="*/ 7 w 123"/>
                  <a:gd name="T95" fmla="*/ 8 h 75"/>
                  <a:gd name="T96" fmla="*/ 3 w 123"/>
                  <a:gd name="T97" fmla="*/ 8 h 75"/>
                  <a:gd name="T98" fmla="*/ 0 w 123"/>
                  <a:gd name="T99" fmla="*/ 8 h 75"/>
                  <a:gd name="T100" fmla="*/ 26 w 123"/>
                  <a:gd name="T101" fmla="*/ 0 h 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75"/>
                  <a:gd name="T155" fmla="*/ 123 w 123"/>
                  <a:gd name="T156" fmla="*/ 75 h 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75">
                    <a:moveTo>
                      <a:pt x="26" y="15"/>
                    </a:moveTo>
                    <a:lnTo>
                      <a:pt x="29" y="11"/>
                    </a:lnTo>
                    <a:lnTo>
                      <a:pt x="33" y="8"/>
                    </a:lnTo>
                    <a:lnTo>
                      <a:pt x="37" y="4"/>
                    </a:lnTo>
                    <a:lnTo>
                      <a:pt x="41" y="0"/>
                    </a:lnTo>
                    <a:lnTo>
                      <a:pt x="44" y="0"/>
                    </a:lnTo>
                    <a:lnTo>
                      <a:pt x="52" y="0"/>
                    </a:lnTo>
                    <a:lnTo>
                      <a:pt x="56" y="0"/>
                    </a:lnTo>
                    <a:lnTo>
                      <a:pt x="63" y="4"/>
                    </a:lnTo>
                    <a:lnTo>
                      <a:pt x="67" y="8"/>
                    </a:lnTo>
                    <a:lnTo>
                      <a:pt x="67" y="15"/>
                    </a:lnTo>
                    <a:lnTo>
                      <a:pt x="78" y="8"/>
                    </a:lnTo>
                    <a:lnTo>
                      <a:pt x="82" y="4"/>
                    </a:lnTo>
                    <a:lnTo>
                      <a:pt x="89" y="0"/>
                    </a:lnTo>
                    <a:lnTo>
                      <a:pt x="93" y="0"/>
                    </a:lnTo>
                    <a:lnTo>
                      <a:pt x="100" y="0"/>
                    </a:lnTo>
                    <a:lnTo>
                      <a:pt x="104" y="4"/>
                    </a:lnTo>
                    <a:lnTo>
                      <a:pt x="108" y="8"/>
                    </a:lnTo>
                    <a:lnTo>
                      <a:pt x="112" y="11"/>
                    </a:lnTo>
                    <a:lnTo>
                      <a:pt x="112" y="19"/>
                    </a:lnTo>
                    <a:lnTo>
                      <a:pt x="112" y="26"/>
                    </a:lnTo>
                    <a:lnTo>
                      <a:pt x="112" y="56"/>
                    </a:lnTo>
                    <a:lnTo>
                      <a:pt x="115" y="64"/>
                    </a:lnTo>
                    <a:lnTo>
                      <a:pt x="115" y="67"/>
                    </a:lnTo>
                    <a:lnTo>
                      <a:pt x="115" y="71"/>
                    </a:lnTo>
                    <a:lnTo>
                      <a:pt x="119" y="71"/>
                    </a:lnTo>
                    <a:lnTo>
                      <a:pt x="123" y="75"/>
                    </a:lnTo>
                    <a:lnTo>
                      <a:pt x="89" y="75"/>
                    </a:lnTo>
                    <a:lnTo>
                      <a:pt x="93" y="71"/>
                    </a:lnTo>
                    <a:lnTo>
                      <a:pt x="97" y="71"/>
                    </a:lnTo>
                    <a:lnTo>
                      <a:pt x="100" y="71"/>
                    </a:lnTo>
                    <a:lnTo>
                      <a:pt x="100" y="67"/>
                    </a:lnTo>
                    <a:lnTo>
                      <a:pt x="100" y="64"/>
                    </a:lnTo>
                    <a:lnTo>
                      <a:pt x="100" y="56"/>
                    </a:lnTo>
                    <a:lnTo>
                      <a:pt x="100" y="26"/>
                    </a:lnTo>
                    <a:lnTo>
                      <a:pt x="100" y="19"/>
                    </a:lnTo>
                    <a:lnTo>
                      <a:pt x="97" y="15"/>
                    </a:lnTo>
                    <a:lnTo>
                      <a:pt x="93" y="11"/>
                    </a:lnTo>
                    <a:lnTo>
                      <a:pt x="89" y="11"/>
                    </a:lnTo>
                    <a:lnTo>
                      <a:pt x="82" y="11"/>
                    </a:lnTo>
                    <a:lnTo>
                      <a:pt x="78" y="11"/>
                    </a:lnTo>
                    <a:lnTo>
                      <a:pt x="74" y="15"/>
                    </a:lnTo>
                    <a:lnTo>
                      <a:pt x="71" y="19"/>
                    </a:lnTo>
                    <a:lnTo>
                      <a:pt x="71" y="23"/>
                    </a:lnTo>
                    <a:lnTo>
                      <a:pt x="71" y="56"/>
                    </a:lnTo>
                    <a:lnTo>
                      <a:pt x="71" y="64"/>
                    </a:lnTo>
                    <a:lnTo>
                      <a:pt x="71" y="67"/>
                    </a:lnTo>
                    <a:lnTo>
                      <a:pt x="71" y="71"/>
                    </a:lnTo>
                    <a:lnTo>
                      <a:pt x="74" y="71"/>
                    </a:lnTo>
                    <a:lnTo>
                      <a:pt x="78" y="75"/>
                    </a:lnTo>
                    <a:lnTo>
                      <a:pt x="44" y="75"/>
                    </a:lnTo>
                    <a:lnTo>
                      <a:pt x="48" y="71"/>
                    </a:lnTo>
                    <a:lnTo>
                      <a:pt x="52" y="71"/>
                    </a:lnTo>
                    <a:lnTo>
                      <a:pt x="56" y="71"/>
                    </a:lnTo>
                    <a:lnTo>
                      <a:pt x="56" y="67"/>
                    </a:lnTo>
                    <a:lnTo>
                      <a:pt x="56" y="64"/>
                    </a:lnTo>
                    <a:lnTo>
                      <a:pt x="56" y="56"/>
                    </a:lnTo>
                    <a:lnTo>
                      <a:pt x="56" y="26"/>
                    </a:lnTo>
                    <a:lnTo>
                      <a:pt x="56" y="19"/>
                    </a:lnTo>
                    <a:lnTo>
                      <a:pt x="52" y="15"/>
                    </a:lnTo>
                    <a:lnTo>
                      <a:pt x="48" y="11"/>
                    </a:lnTo>
                    <a:lnTo>
                      <a:pt x="44" y="11"/>
                    </a:lnTo>
                    <a:lnTo>
                      <a:pt x="41" y="11"/>
                    </a:lnTo>
                    <a:lnTo>
                      <a:pt x="33" y="11"/>
                    </a:lnTo>
                    <a:lnTo>
                      <a:pt x="29" y="15"/>
                    </a:lnTo>
                    <a:lnTo>
                      <a:pt x="26" y="19"/>
                    </a:lnTo>
                    <a:lnTo>
                      <a:pt x="26" y="56"/>
                    </a:lnTo>
                    <a:lnTo>
                      <a:pt x="26" y="64"/>
                    </a:lnTo>
                    <a:lnTo>
                      <a:pt x="26" y="67"/>
                    </a:lnTo>
                    <a:lnTo>
                      <a:pt x="26" y="71"/>
                    </a:lnTo>
                    <a:lnTo>
                      <a:pt x="29" y="71"/>
                    </a:lnTo>
                    <a:lnTo>
                      <a:pt x="29" y="75"/>
                    </a:lnTo>
                    <a:lnTo>
                      <a:pt x="33" y="75"/>
                    </a:lnTo>
                    <a:lnTo>
                      <a:pt x="0" y="75"/>
                    </a:lnTo>
                    <a:lnTo>
                      <a:pt x="3" y="75"/>
                    </a:lnTo>
                    <a:lnTo>
                      <a:pt x="7" y="71"/>
                    </a:lnTo>
                    <a:lnTo>
                      <a:pt x="11" y="71"/>
                    </a:lnTo>
                    <a:lnTo>
                      <a:pt x="11" y="67"/>
                    </a:lnTo>
                    <a:lnTo>
                      <a:pt x="11" y="64"/>
                    </a:lnTo>
                    <a:lnTo>
                      <a:pt x="11" y="56"/>
                    </a:lnTo>
                    <a:lnTo>
                      <a:pt x="11" y="30"/>
                    </a:lnTo>
                    <a:lnTo>
                      <a:pt x="11" y="19"/>
                    </a:lnTo>
                    <a:lnTo>
                      <a:pt x="11" y="15"/>
                    </a:lnTo>
                    <a:lnTo>
                      <a:pt x="11" y="11"/>
                    </a:lnTo>
                    <a:lnTo>
                      <a:pt x="7" y="8"/>
                    </a:lnTo>
                    <a:lnTo>
                      <a:pt x="3" y="8"/>
                    </a:lnTo>
                    <a:lnTo>
                      <a:pt x="3" y="11"/>
                    </a:lnTo>
                    <a:lnTo>
                      <a:pt x="0" y="8"/>
                    </a:lnTo>
                    <a:lnTo>
                      <a:pt x="22" y="0"/>
                    </a:lnTo>
                    <a:lnTo>
                      <a:pt x="26" y="0"/>
                    </a:lnTo>
                    <a:lnTo>
                      <a:pt x="26" y="15"/>
                    </a:lnTo>
                    <a:close/>
                  </a:path>
                </a:pathLst>
              </a:custGeom>
              <a:solidFill>
                <a:srgbClr val="000000"/>
              </a:solidFill>
              <a:ln w="0">
                <a:solidFill>
                  <a:srgbClr val="000000"/>
                </a:solidFill>
                <a:round/>
                <a:headEnd/>
                <a:tailEnd/>
              </a:ln>
            </p:spPr>
            <p:txBody>
              <a:bodyPr/>
              <a:lstStyle/>
              <a:p>
                <a:endParaRPr lang="en-US"/>
              </a:p>
            </p:txBody>
          </p:sp>
          <p:sp>
            <p:nvSpPr>
              <p:cNvPr id="33235" name="Freeform 166"/>
              <p:cNvSpPr>
                <a:spLocks noEditPoints="1"/>
              </p:cNvSpPr>
              <p:nvPr/>
            </p:nvSpPr>
            <p:spPr bwMode="auto">
              <a:xfrm>
                <a:off x="2967" y="1893"/>
                <a:ext cx="34" cy="116"/>
              </a:xfrm>
              <a:custGeom>
                <a:avLst/>
                <a:gdLst>
                  <a:gd name="T0" fmla="*/ 15 w 34"/>
                  <a:gd name="T1" fmla="*/ 0 h 116"/>
                  <a:gd name="T2" fmla="*/ 19 w 34"/>
                  <a:gd name="T3" fmla="*/ 4 h 116"/>
                  <a:gd name="T4" fmla="*/ 22 w 34"/>
                  <a:gd name="T5" fmla="*/ 4 h 116"/>
                  <a:gd name="T6" fmla="*/ 26 w 34"/>
                  <a:gd name="T7" fmla="*/ 8 h 116"/>
                  <a:gd name="T8" fmla="*/ 26 w 34"/>
                  <a:gd name="T9" fmla="*/ 11 h 116"/>
                  <a:gd name="T10" fmla="*/ 26 w 34"/>
                  <a:gd name="T11" fmla="*/ 15 h 116"/>
                  <a:gd name="T12" fmla="*/ 22 w 34"/>
                  <a:gd name="T13" fmla="*/ 19 h 116"/>
                  <a:gd name="T14" fmla="*/ 19 w 34"/>
                  <a:gd name="T15" fmla="*/ 19 h 116"/>
                  <a:gd name="T16" fmla="*/ 15 w 34"/>
                  <a:gd name="T17" fmla="*/ 19 h 116"/>
                  <a:gd name="T18" fmla="*/ 11 w 34"/>
                  <a:gd name="T19" fmla="*/ 19 h 116"/>
                  <a:gd name="T20" fmla="*/ 11 w 34"/>
                  <a:gd name="T21" fmla="*/ 19 h 116"/>
                  <a:gd name="T22" fmla="*/ 7 w 34"/>
                  <a:gd name="T23" fmla="*/ 15 h 116"/>
                  <a:gd name="T24" fmla="*/ 7 w 34"/>
                  <a:gd name="T25" fmla="*/ 11 h 116"/>
                  <a:gd name="T26" fmla="*/ 7 w 34"/>
                  <a:gd name="T27" fmla="*/ 8 h 116"/>
                  <a:gd name="T28" fmla="*/ 7 w 34"/>
                  <a:gd name="T29" fmla="*/ 4 h 116"/>
                  <a:gd name="T30" fmla="*/ 11 w 34"/>
                  <a:gd name="T31" fmla="*/ 4 h 116"/>
                  <a:gd name="T32" fmla="*/ 15 w 34"/>
                  <a:gd name="T33" fmla="*/ 0 h 116"/>
                  <a:gd name="T34" fmla="*/ 22 w 34"/>
                  <a:gd name="T35" fmla="*/ 41 h 116"/>
                  <a:gd name="T36" fmla="*/ 22 w 34"/>
                  <a:gd name="T37" fmla="*/ 97 h 116"/>
                  <a:gd name="T38" fmla="*/ 22 w 34"/>
                  <a:gd name="T39" fmla="*/ 105 h 116"/>
                  <a:gd name="T40" fmla="*/ 26 w 34"/>
                  <a:gd name="T41" fmla="*/ 108 h 116"/>
                  <a:gd name="T42" fmla="*/ 26 w 34"/>
                  <a:gd name="T43" fmla="*/ 112 h 116"/>
                  <a:gd name="T44" fmla="*/ 26 w 34"/>
                  <a:gd name="T45" fmla="*/ 112 h 116"/>
                  <a:gd name="T46" fmla="*/ 30 w 34"/>
                  <a:gd name="T47" fmla="*/ 112 h 116"/>
                  <a:gd name="T48" fmla="*/ 34 w 34"/>
                  <a:gd name="T49" fmla="*/ 116 h 116"/>
                  <a:gd name="T50" fmla="*/ 34 w 34"/>
                  <a:gd name="T51" fmla="*/ 116 h 116"/>
                  <a:gd name="T52" fmla="*/ 0 w 34"/>
                  <a:gd name="T53" fmla="*/ 116 h 116"/>
                  <a:gd name="T54" fmla="*/ 0 w 34"/>
                  <a:gd name="T55" fmla="*/ 116 h 116"/>
                  <a:gd name="T56" fmla="*/ 4 w 34"/>
                  <a:gd name="T57" fmla="*/ 116 h 116"/>
                  <a:gd name="T58" fmla="*/ 7 w 34"/>
                  <a:gd name="T59" fmla="*/ 112 h 116"/>
                  <a:gd name="T60" fmla="*/ 7 w 34"/>
                  <a:gd name="T61" fmla="*/ 112 h 116"/>
                  <a:gd name="T62" fmla="*/ 7 w 34"/>
                  <a:gd name="T63" fmla="*/ 108 h 116"/>
                  <a:gd name="T64" fmla="*/ 11 w 34"/>
                  <a:gd name="T65" fmla="*/ 105 h 116"/>
                  <a:gd name="T66" fmla="*/ 11 w 34"/>
                  <a:gd name="T67" fmla="*/ 97 h 116"/>
                  <a:gd name="T68" fmla="*/ 11 w 34"/>
                  <a:gd name="T69" fmla="*/ 71 h 116"/>
                  <a:gd name="T70" fmla="*/ 11 w 34"/>
                  <a:gd name="T71" fmla="*/ 60 h 116"/>
                  <a:gd name="T72" fmla="*/ 11 w 34"/>
                  <a:gd name="T73" fmla="*/ 56 h 116"/>
                  <a:gd name="T74" fmla="*/ 7 w 34"/>
                  <a:gd name="T75" fmla="*/ 52 h 116"/>
                  <a:gd name="T76" fmla="*/ 7 w 34"/>
                  <a:gd name="T77" fmla="*/ 52 h 116"/>
                  <a:gd name="T78" fmla="*/ 7 w 34"/>
                  <a:gd name="T79" fmla="*/ 49 h 116"/>
                  <a:gd name="T80" fmla="*/ 4 w 34"/>
                  <a:gd name="T81" fmla="*/ 49 h 116"/>
                  <a:gd name="T82" fmla="*/ 4 w 34"/>
                  <a:gd name="T83" fmla="*/ 49 h 116"/>
                  <a:gd name="T84" fmla="*/ 0 w 34"/>
                  <a:gd name="T85" fmla="*/ 52 h 116"/>
                  <a:gd name="T86" fmla="*/ 0 w 34"/>
                  <a:gd name="T87" fmla="*/ 49 h 116"/>
                  <a:gd name="T88" fmla="*/ 19 w 34"/>
                  <a:gd name="T89" fmla="*/ 41 h 116"/>
                  <a:gd name="T90" fmla="*/ 22 w 34"/>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16"/>
                  <a:gd name="T140" fmla="*/ 34 w 34"/>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16">
                    <a:moveTo>
                      <a:pt x="15" y="0"/>
                    </a:moveTo>
                    <a:lnTo>
                      <a:pt x="19" y="4"/>
                    </a:lnTo>
                    <a:lnTo>
                      <a:pt x="22" y="4"/>
                    </a:lnTo>
                    <a:lnTo>
                      <a:pt x="26" y="8"/>
                    </a:lnTo>
                    <a:lnTo>
                      <a:pt x="26" y="11"/>
                    </a:lnTo>
                    <a:lnTo>
                      <a:pt x="26" y="15"/>
                    </a:lnTo>
                    <a:lnTo>
                      <a:pt x="22" y="19"/>
                    </a:lnTo>
                    <a:lnTo>
                      <a:pt x="19" y="19"/>
                    </a:lnTo>
                    <a:lnTo>
                      <a:pt x="15" y="19"/>
                    </a:lnTo>
                    <a:lnTo>
                      <a:pt x="11" y="19"/>
                    </a:lnTo>
                    <a:lnTo>
                      <a:pt x="7" y="15"/>
                    </a:lnTo>
                    <a:lnTo>
                      <a:pt x="7" y="11"/>
                    </a:lnTo>
                    <a:lnTo>
                      <a:pt x="7" y="8"/>
                    </a:lnTo>
                    <a:lnTo>
                      <a:pt x="7" y="4"/>
                    </a:lnTo>
                    <a:lnTo>
                      <a:pt x="11" y="4"/>
                    </a:lnTo>
                    <a:lnTo>
                      <a:pt x="15" y="0"/>
                    </a:lnTo>
                    <a:close/>
                    <a:moveTo>
                      <a:pt x="22" y="41"/>
                    </a:moveTo>
                    <a:lnTo>
                      <a:pt x="22" y="97"/>
                    </a:lnTo>
                    <a:lnTo>
                      <a:pt x="22" y="105"/>
                    </a:lnTo>
                    <a:lnTo>
                      <a:pt x="26" y="108"/>
                    </a:lnTo>
                    <a:lnTo>
                      <a:pt x="26" y="112"/>
                    </a:lnTo>
                    <a:lnTo>
                      <a:pt x="30" y="112"/>
                    </a:lnTo>
                    <a:lnTo>
                      <a:pt x="34" y="116"/>
                    </a:lnTo>
                    <a:lnTo>
                      <a:pt x="0" y="116"/>
                    </a:lnTo>
                    <a:lnTo>
                      <a:pt x="4" y="116"/>
                    </a:lnTo>
                    <a:lnTo>
                      <a:pt x="7" y="112"/>
                    </a:lnTo>
                    <a:lnTo>
                      <a:pt x="7" y="108"/>
                    </a:lnTo>
                    <a:lnTo>
                      <a:pt x="11" y="105"/>
                    </a:lnTo>
                    <a:lnTo>
                      <a:pt x="11" y="97"/>
                    </a:lnTo>
                    <a:lnTo>
                      <a:pt x="11" y="71"/>
                    </a:lnTo>
                    <a:lnTo>
                      <a:pt x="11" y="60"/>
                    </a:lnTo>
                    <a:lnTo>
                      <a:pt x="11" y="56"/>
                    </a:lnTo>
                    <a:lnTo>
                      <a:pt x="7" y="52"/>
                    </a:lnTo>
                    <a:lnTo>
                      <a:pt x="7" y="49"/>
                    </a:lnTo>
                    <a:lnTo>
                      <a:pt x="4" y="49"/>
                    </a:lnTo>
                    <a:lnTo>
                      <a:pt x="0" y="52"/>
                    </a:lnTo>
                    <a:lnTo>
                      <a:pt x="0" y="49"/>
                    </a:lnTo>
                    <a:lnTo>
                      <a:pt x="19" y="41"/>
                    </a:lnTo>
                    <a:lnTo>
                      <a:pt x="22" y="41"/>
                    </a:lnTo>
                    <a:close/>
                  </a:path>
                </a:pathLst>
              </a:custGeom>
              <a:solidFill>
                <a:srgbClr val="000000"/>
              </a:solidFill>
              <a:ln w="0">
                <a:solidFill>
                  <a:srgbClr val="000000"/>
                </a:solidFill>
                <a:round/>
                <a:headEnd/>
                <a:tailEnd/>
              </a:ln>
            </p:spPr>
            <p:txBody>
              <a:bodyPr/>
              <a:lstStyle/>
              <a:p>
                <a:endParaRPr lang="en-US"/>
              </a:p>
            </p:txBody>
          </p:sp>
          <p:sp>
            <p:nvSpPr>
              <p:cNvPr id="33236" name="Freeform 167"/>
              <p:cNvSpPr>
                <a:spLocks/>
              </p:cNvSpPr>
              <p:nvPr/>
            </p:nvSpPr>
            <p:spPr bwMode="auto">
              <a:xfrm>
                <a:off x="3008" y="1934"/>
                <a:ext cx="78" cy="75"/>
              </a:xfrm>
              <a:custGeom>
                <a:avLst/>
                <a:gdLst>
                  <a:gd name="T0" fmla="*/ 22 w 78"/>
                  <a:gd name="T1" fmla="*/ 15 h 75"/>
                  <a:gd name="T2" fmla="*/ 34 w 78"/>
                  <a:gd name="T3" fmla="*/ 8 h 75"/>
                  <a:gd name="T4" fmla="*/ 41 w 78"/>
                  <a:gd name="T5" fmla="*/ 0 h 75"/>
                  <a:gd name="T6" fmla="*/ 49 w 78"/>
                  <a:gd name="T7" fmla="*/ 0 h 75"/>
                  <a:gd name="T8" fmla="*/ 52 w 78"/>
                  <a:gd name="T9" fmla="*/ 0 h 75"/>
                  <a:gd name="T10" fmla="*/ 60 w 78"/>
                  <a:gd name="T11" fmla="*/ 4 h 75"/>
                  <a:gd name="T12" fmla="*/ 64 w 78"/>
                  <a:gd name="T13" fmla="*/ 8 h 75"/>
                  <a:gd name="T14" fmla="*/ 67 w 78"/>
                  <a:gd name="T15" fmla="*/ 11 h 75"/>
                  <a:gd name="T16" fmla="*/ 67 w 78"/>
                  <a:gd name="T17" fmla="*/ 19 h 75"/>
                  <a:gd name="T18" fmla="*/ 67 w 78"/>
                  <a:gd name="T19" fmla="*/ 26 h 75"/>
                  <a:gd name="T20" fmla="*/ 67 w 78"/>
                  <a:gd name="T21" fmla="*/ 56 h 75"/>
                  <a:gd name="T22" fmla="*/ 67 w 78"/>
                  <a:gd name="T23" fmla="*/ 64 h 75"/>
                  <a:gd name="T24" fmla="*/ 67 w 78"/>
                  <a:gd name="T25" fmla="*/ 67 h 75"/>
                  <a:gd name="T26" fmla="*/ 71 w 78"/>
                  <a:gd name="T27" fmla="*/ 71 h 75"/>
                  <a:gd name="T28" fmla="*/ 71 w 78"/>
                  <a:gd name="T29" fmla="*/ 71 h 75"/>
                  <a:gd name="T30" fmla="*/ 75 w 78"/>
                  <a:gd name="T31" fmla="*/ 71 h 75"/>
                  <a:gd name="T32" fmla="*/ 78 w 78"/>
                  <a:gd name="T33" fmla="*/ 75 h 75"/>
                  <a:gd name="T34" fmla="*/ 78 w 78"/>
                  <a:gd name="T35" fmla="*/ 75 h 75"/>
                  <a:gd name="T36" fmla="*/ 45 w 78"/>
                  <a:gd name="T37" fmla="*/ 75 h 75"/>
                  <a:gd name="T38" fmla="*/ 45 w 78"/>
                  <a:gd name="T39" fmla="*/ 75 h 75"/>
                  <a:gd name="T40" fmla="*/ 45 w 78"/>
                  <a:gd name="T41" fmla="*/ 75 h 75"/>
                  <a:gd name="T42" fmla="*/ 49 w 78"/>
                  <a:gd name="T43" fmla="*/ 71 h 75"/>
                  <a:gd name="T44" fmla="*/ 52 w 78"/>
                  <a:gd name="T45" fmla="*/ 71 h 75"/>
                  <a:gd name="T46" fmla="*/ 52 w 78"/>
                  <a:gd name="T47" fmla="*/ 71 h 75"/>
                  <a:gd name="T48" fmla="*/ 52 w 78"/>
                  <a:gd name="T49" fmla="*/ 67 h 75"/>
                  <a:gd name="T50" fmla="*/ 52 w 78"/>
                  <a:gd name="T51" fmla="*/ 64 h 75"/>
                  <a:gd name="T52" fmla="*/ 52 w 78"/>
                  <a:gd name="T53" fmla="*/ 56 h 75"/>
                  <a:gd name="T54" fmla="*/ 52 w 78"/>
                  <a:gd name="T55" fmla="*/ 30 h 75"/>
                  <a:gd name="T56" fmla="*/ 52 w 78"/>
                  <a:gd name="T57" fmla="*/ 19 h 75"/>
                  <a:gd name="T58" fmla="*/ 52 w 78"/>
                  <a:gd name="T59" fmla="*/ 15 h 75"/>
                  <a:gd name="T60" fmla="*/ 49 w 78"/>
                  <a:gd name="T61" fmla="*/ 11 h 75"/>
                  <a:gd name="T62" fmla="*/ 41 w 78"/>
                  <a:gd name="T63" fmla="*/ 11 h 75"/>
                  <a:gd name="T64" fmla="*/ 34 w 78"/>
                  <a:gd name="T65" fmla="*/ 11 h 75"/>
                  <a:gd name="T66" fmla="*/ 22 w 78"/>
                  <a:gd name="T67" fmla="*/ 19 h 75"/>
                  <a:gd name="T68" fmla="*/ 22 w 78"/>
                  <a:gd name="T69" fmla="*/ 56 h 75"/>
                  <a:gd name="T70" fmla="*/ 22 w 78"/>
                  <a:gd name="T71" fmla="*/ 64 h 75"/>
                  <a:gd name="T72" fmla="*/ 22 w 78"/>
                  <a:gd name="T73" fmla="*/ 67 h 75"/>
                  <a:gd name="T74" fmla="*/ 26 w 78"/>
                  <a:gd name="T75" fmla="*/ 71 h 75"/>
                  <a:gd name="T76" fmla="*/ 26 w 78"/>
                  <a:gd name="T77" fmla="*/ 71 h 75"/>
                  <a:gd name="T78" fmla="*/ 30 w 78"/>
                  <a:gd name="T79" fmla="*/ 75 h 75"/>
                  <a:gd name="T80" fmla="*/ 34 w 78"/>
                  <a:gd name="T81" fmla="*/ 75 h 75"/>
                  <a:gd name="T82" fmla="*/ 34 w 78"/>
                  <a:gd name="T83" fmla="*/ 75 h 75"/>
                  <a:gd name="T84" fmla="*/ 0 w 78"/>
                  <a:gd name="T85" fmla="*/ 75 h 75"/>
                  <a:gd name="T86" fmla="*/ 0 w 78"/>
                  <a:gd name="T87" fmla="*/ 75 h 75"/>
                  <a:gd name="T88" fmla="*/ 0 w 78"/>
                  <a:gd name="T89" fmla="*/ 75 h 75"/>
                  <a:gd name="T90" fmla="*/ 4 w 78"/>
                  <a:gd name="T91" fmla="*/ 71 h 75"/>
                  <a:gd name="T92" fmla="*/ 8 w 78"/>
                  <a:gd name="T93" fmla="*/ 71 h 75"/>
                  <a:gd name="T94" fmla="*/ 11 w 78"/>
                  <a:gd name="T95" fmla="*/ 64 h 75"/>
                  <a:gd name="T96" fmla="*/ 11 w 78"/>
                  <a:gd name="T97" fmla="*/ 56 h 75"/>
                  <a:gd name="T98" fmla="*/ 11 w 78"/>
                  <a:gd name="T99" fmla="*/ 30 h 75"/>
                  <a:gd name="T100" fmla="*/ 11 w 78"/>
                  <a:gd name="T101" fmla="*/ 19 h 75"/>
                  <a:gd name="T102" fmla="*/ 8 w 78"/>
                  <a:gd name="T103" fmla="*/ 15 h 75"/>
                  <a:gd name="T104" fmla="*/ 8 w 78"/>
                  <a:gd name="T105" fmla="*/ 11 h 75"/>
                  <a:gd name="T106" fmla="*/ 8 w 78"/>
                  <a:gd name="T107" fmla="*/ 11 h 75"/>
                  <a:gd name="T108" fmla="*/ 8 w 78"/>
                  <a:gd name="T109" fmla="*/ 8 h 75"/>
                  <a:gd name="T110" fmla="*/ 4 w 78"/>
                  <a:gd name="T111" fmla="*/ 8 h 75"/>
                  <a:gd name="T112" fmla="*/ 4 w 78"/>
                  <a:gd name="T113" fmla="*/ 8 h 75"/>
                  <a:gd name="T114" fmla="*/ 0 w 78"/>
                  <a:gd name="T115" fmla="*/ 11 h 75"/>
                  <a:gd name="T116" fmla="*/ 0 w 78"/>
                  <a:gd name="T117" fmla="*/ 8 h 75"/>
                  <a:gd name="T118" fmla="*/ 19 w 78"/>
                  <a:gd name="T119" fmla="*/ 0 h 75"/>
                  <a:gd name="T120" fmla="*/ 22 w 78"/>
                  <a:gd name="T121" fmla="*/ 0 h 75"/>
                  <a:gd name="T122" fmla="*/ 22 w 78"/>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5"/>
                    </a:moveTo>
                    <a:lnTo>
                      <a:pt x="34" y="8"/>
                    </a:lnTo>
                    <a:lnTo>
                      <a:pt x="41" y="0"/>
                    </a:lnTo>
                    <a:lnTo>
                      <a:pt x="49" y="0"/>
                    </a:lnTo>
                    <a:lnTo>
                      <a:pt x="52" y="0"/>
                    </a:lnTo>
                    <a:lnTo>
                      <a:pt x="60" y="4"/>
                    </a:lnTo>
                    <a:lnTo>
                      <a:pt x="64" y="8"/>
                    </a:lnTo>
                    <a:lnTo>
                      <a:pt x="67" y="11"/>
                    </a:lnTo>
                    <a:lnTo>
                      <a:pt x="67" y="19"/>
                    </a:lnTo>
                    <a:lnTo>
                      <a:pt x="67" y="26"/>
                    </a:lnTo>
                    <a:lnTo>
                      <a:pt x="67" y="56"/>
                    </a:lnTo>
                    <a:lnTo>
                      <a:pt x="67" y="64"/>
                    </a:lnTo>
                    <a:lnTo>
                      <a:pt x="67" y="67"/>
                    </a:lnTo>
                    <a:lnTo>
                      <a:pt x="71" y="71"/>
                    </a:lnTo>
                    <a:lnTo>
                      <a:pt x="75" y="71"/>
                    </a:lnTo>
                    <a:lnTo>
                      <a:pt x="78" y="75"/>
                    </a:lnTo>
                    <a:lnTo>
                      <a:pt x="45" y="75"/>
                    </a:lnTo>
                    <a:lnTo>
                      <a:pt x="49" y="71"/>
                    </a:lnTo>
                    <a:lnTo>
                      <a:pt x="52" y="71"/>
                    </a:lnTo>
                    <a:lnTo>
                      <a:pt x="52" y="67"/>
                    </a:lnTo>
                    <a:lnTo>
                      <a:pt x="52" y="64"/>
                    </a:lnTo>
                    <a:lnTo>
                      <a:pt x="52" y="56"/>
                    </a:lnTo>
                    <a:lnTo>
                      <a:pt x="52" y="30"/>
                    </a:lnTo>
                    <a:lnTo>
                      <a:pt x="52" y="19"/>
                    </a:lnTo>
                    <a:lnTo>
                      <a:pt x="52" y="15"/>
                    </a:lnTo>
                    <a:lnTo>
                      <a:pt x="49" y="11"/>
                    </a:lnTo>
                    <a:lnTo>
                      <a:pt x="41" y="11"/>
                    </a:lnTo>
                    <a:lnTo>
                      <a:pt x="34" y="11"/>
                    </a:lnTo>
                    <a:lnTo>
                      <a:pt x="22" y="19"/>
                    </a:lnTo>
                    <a:lnTo>
                      <a:pt x="22" y="56"/>
                    </a:lnTo>
                    <a:lnTo>
                      <a:pt x="22" y="64"/>
                    </a:lnTo>
                    <a:lnTo>
                      <a:pt x="22" y="67"/>
                    </a:lnTo>
                    <a:lnTo>
                      <a:pt x="26" y="71"/>
                    </a:lnTo>
                    <a:lnTo>
                      <a:pt x="30" y="75"/>
                    </a:lnTo>
                    <a:lnTo>
                      <a:pt x="34" y="75"/>
                    </a:lnTo>
                    <a:lnTo>
                      <a:pt x="0" y="75"/>
                    </a:lnTo>
                    <a:lnTo>
                      <a:pt x="4" y="71"/>
                    </a:lnTo>
                    <a:lnTo>
                      <a:pt x="8" y="71"/>
                    </a:lnTo>
                    <a:lnTo>
                      <a:pt x="11" y="64"/>
                    </a:lnTo>
                    <a:lnTo>
                      <a:pt x="11" y="56"/>
                    </a:lnTo>
                    <a:lnTo>
                      <a:pt x="11" y="30"/>
                    </a:lnTo>
                    <a:lnTo>
                      <a:pt x="11" y="19"/>
                    </a:lnTo>
                    <a:lnTo>
                      <a:pt x="8" y="15"/>
                    </a:lnTo>
                    <a:lnTo>
                      <a:pt x="8" y="11"/>
                    </a:lnTo>
                    <a:lnTo>
                      <a:pt x="8" y="8"/>
                    </a:lnTo>
                    <a:lnTo>
                      <a:pt x="4" y="8"/>
                    </a:lnTo>
                    <a:lnTo>
                      <a:pt x="0" y="11"/>
                    </a:lnTo>
                    <a:lnTo>
                      <a:pt x="0" y="8"/>
                    </a:lnTo>
                    <a:lnTo>
                      <a:pt x="19"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237" name="Freeform 168"/>
              <p:cNvSpPr>
                <a:spLocks/>
              </p:cNvSpPr>
              <p:nvPr/>
            </p:nvSpPr>
            <p:spPr bwMode="auto">
              <a:xfrm>
                <a:off x="3131" y="1901"/>
                <a:ext cx="82" cy="108"/>
              </a:xfrm>
              <a:custGeom>
                <a:avLst/>
                <a:gdLst>
                  <a:gd name="T0" fmla="*/ 34 w 82"/>
                  <a:gd name="T1" fmla="*/ 3 h 108"/>
                  <a:gd name="T2" fmla="*/ 34 w 82"/>
                  <a:gd name="T3" fmla="*/ 52 h 108"/>
                  <a:gd name="T4" fmla="*/ 49 w 82"/>
                  <a:gd name="T5" fmla="*/ 52 h 108"/>
                  <a:gd name="T6" fmla="*/ 56 w 82"/>
                  <a:gd name="T7" fmla="*/ 48 h 108"/>
                  <a:gd name="T8" fmla="*/ 60 w 82"/>
                  <a:gd name="T9" fmla="*/ 48 h 108"/>
                  <a:gd name="T10" fmla="*/ 64 w 82"/>
                  <a:gd name="T11" fmla="*/ 41 h 108"/>
                  <a:gd name="T12" fmla="*/ 67 w 82"/>
                  <a:gd name="T13" fmla="*/ 33 h 108"/>
                  <a:gd name="T14" fmla="*/ 67 w 82"/>
                  <a:gd name="T15" fmla="*/ 33 h 108"/>
                  <a:gd name="T16" fmla="*/ 67 w 82"/>
                  <a:gd name="T17" fmla="*/ 70 h 108"/>
                  <a:gd name="T18" fmla="*/ 67 w 82"/>
                  <a:gd name="T19" fmla="*/ 70 h 108"/>
                  <a:gd name="T20" fmla="*/ 67 w 82"/>
                  <a:gd name="T21" fmla="*/ 67 h 108"/>
                  <a:gd name="T22" fmla="*/ 64 w 82"/>
                  <a:gd name="T23" fmla="*/ 59 h 108"/>
                  <a:gd name="T24" fmla="*/ 64 w 82"/>
                  <a:gd name="T25" fmla="*/ 59 h 108"/>
                  <a:gd name="T26" fmla="*/ 60 w 82"/>
                  <a:gd name="T27" fmla="*/ 56 h 108"/>
                  <a:gd name="T28" fmla="*/ 56 w 82"/>
                  <a:gd name="T29" fmla="*/ 56 h 108"/>
                  <a:gd name="T30" fmla="*/ 49 w 82"/>
                  <a:gd name="T31" fmla="*/ 56 h 108"/>
                  <a:gd name="T32" fmla="*/ 34 w 82"/>
                  <a:gd name="T33" fmla="*/ 56 h 108"/>
                  <a:gd name="T34" fmla="*/ 34 w 82"/>
                  <a:gd name="T35" fmla="*/ 89 h 108"/>
                  <a:gd name="T36" fmla="*/ 34 w 82"/>
                  <a:gd name="T37" fmla="*/ 97 h 108"/>
                  <a:gd name="T38" fmla="*/ 34 w 82"/>
                  <a:gd name="T39" fmla="*/ 100 h 108"/>
                  <a:gd name="T40" fmla="*/ 34 w 82"/>
                  <a:gd name="T41" fmla="*/ 104 h 108"/>
                  <a:gd name="T42" fmla="*/ 38 w 82"/>
                  <a:gd name="T43" fmla="*/ 104 h 108"/>
                  <a:gd name="T44" fmla="*/ 41 w 82"/>
                  <a:gd name="T45" fmla="*/ 104 h 108"/>
                  <a:gd name="T46" fmla="*/ 45 w 82"/>
                  <a:gd name="T47" fmla="*/ 108 h 108"/>
                  <a:gd name="T48" fmla="*/ 49 w 82"/>
                  <a:gd name="T49" fmla="*/ 108 h 108"/>
                  <a:gd name="T50" fmla="*/ 49 w 82"/>
                  <a:gd name="T51" fmla="*/ 108 h 108"/>
                  <a:gd name="T52" fmla="*/ 0 w 82"/>
                  <a:gd name="T53" fmla="*/ 108 h 108"/>
                  <a:gd name="T54" fmla="*/ 0 w 82"/>
                  <a:gd name="T55" fmla="*/ 108 h 108"/>
                  <a:gd name="T56" fmla="*/ 4 w 82"/>
                  <a:gd name="T57" fmla="*/ 108 h 108"/>
                  <a:gd name="T58" fmla="*/ 11 w 82"/>
                  <a:gd name="T59" fmla="*/ 104 h 108"/>
                  <a:gd name="T60" fmla="*/ 15 w 82"/>
                  <a:gd name="T61" fmla="*/ 100 h 108"/>
                  <a:gd name="T62" fmla="*/ 15 w 82"/>
                  <a:gd name="T63" fmla="*/ 97 h 108"/>
                  <a:gd name="T64" fmla="*/ 15 w 82"/>
                  <a:gd name="T65" fmla="*/ 89 h 108"/>
                  <a:gd name="T66" fmla="*/ 15 w 82"/>
                  <a:gd name="T67" fmla="*/ 18 h 108"/>
                  <a:gd name="T68" fmla="*/ 15 w 82"/>
                  <a:gd name="T69" fmla="*/ 11 h 108"/>
                  <a:gd name="T70" fmla="*/ 15 w 82"/>
                  <a:gd name="T71" fmla="*/ 7 h 108"/>
                  <a:gd name="T72" fmla="*/ 15 w 82"/>
                  <a:gd name="T73" fmla="*/ 3 h 108"/>
                  <a:gd name="T74" fmla="*/ 11 w 82"/>
                  <a:gd name="T75" fmla="*/ 3 h 108"/>
                  <a:gd name="T76" fmla="*/ 8 w 82"/>
                  <a:gd name="T77" fmla="*/ 0 h 108"/>
                  <a:gd name="T78" fmla="*/ 4 w 82"/>
                  <a:gd name="T79" fmla="*/ 0 h 108"/>
                  <a:gd name="T80" fmla="*/ 0 w 82"/>
                  <a:gd name="T81" fmla="*/ 0 h 108"/>
                  <a:gd name="T82" fmla="*/ 0 w 82"/>
                  <a:gd name="T83" fmla="*/ 0 h 108"/>
                  <a:gd name="T84" fmla="*/ 79 w 82"/>
                  <a:gd name="T85" fmla="*/ 0 h 108"/>
                  <a:gd name="T86" fmla="*/ 82 w 82"/>
                  <a:gd name="T87" fmla="*/ 22 h 108"/>
                  <a:gd name="T88" fmla="*/ 79 w 82"/>
                  <a:gd name="T89" fmla="*/ 22 h 108"/>
                  <a:gd name="T90" fmla="*/ 75 w 82"/>
                  <a:gd name="T91" fmla="*/ 14 h 108"/>
                  <a:gd name="T92" fmla="*/ 75 w 82"/>
                  <a:gd name="T93" fmla="*/ 11 h 108"/>
                  <a:gd name="T94" fmla="*/ 71 w 82"/>
                  <a:gd name="T95" fmla="*/ 7 h 108"/>
                  <a:gd name="T96" fmla="*/ 67 w 82"/>
                  <a:gd name="T97" fmla="*/ 7 h 108"/>
                  <a:gd name="T98" fmla="*/ 64 w 82"/>
                  <a:gd name="T99" fmla="*/ 3 h 108"/>
                  <a:gd name="T100" fmla="*/ 56 w 82"/>
                  <a:gd name="T101" fmla="*/ 3 h 108"/>
                  <a:gd name="T102" fmla="*/ 34 w 82"/>
                  <a:gd name="T103" fmla="*/ 3 h 10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2"/>
                  <a:gd name="T157" fmla="*/ 0 h 108"/>
                  <a:gd name="T158" fmla="*/ 82 w 82"/>
                  <a:gd name="T159" fmla="*/ 108 h 10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2" h="108">
                    <a:moveTo>
                      <a:pt x="34" y="3"/>
                    </a:moveTo>
                    <a:lnTo>
                      <a:pt x="34" y="52"/>
                    </a:lnTo>
                    <a:lnTo>
                      <a:pt x="49" y="52"/>
                    </a:lnTo>
                    <a:lnTo>
                      <a:pt x="56" y="48"/>
                    </a:lnTo>
                    <a:lnTo>
                      <a:pt x="60" y="48"/>
                    </a:lnTo>
                    <a:lnTo>
                      <a:pt x="64" y="41"/>
                    </a:lnTo>
                    <a:lnTo>
                      <a:pt x="67" y="33"/>
                    </a:lnTo>
                    <a:lnTo>
                      <a:pt x="67" y="70"/>
                    </a:lnTo>
                    <a:lnTo>
                      <a:pt x="67" y="67"/>
                    </a:lnTo>
                    <a:lnTo>
                      <a:pt x="64" y="59"/>
                    </a:lnTo>
                    <a:lnTo>
                      <a:pt x="60" y="56"/>
                    </a:lnTo>
                    <a:lnTo>
                      <a:pt x="56" y="56"/>
                    </a:lnTo>
                    <a:lnTo>
                      <a:pt x="49" y="56"/>
                    </a:lnTo>
                    <a:lnTo>
                      <a:pt x="34" y="56"/>
                    </a:lnTo>
                    <a:lnTo>
                      <a:pt x="34" y="89"/>
                    </a:lnTo>
                    <a:lnTo>
                      <a:pt x="34" y="97"/>
                    </a:lnTo>
                    <a:lnTo>
                      <a:pt x="34" y="100"/>
                    </a:lnTo>
                    <a:lnTo>
                      <a:pt x="34" y="104"/>
                    </a:lnTo>
                    <a:lnTo>
                      <a:pt x="38" y="104"/>
                    </a:lnTo>
                    <a:lnTo>
                      <a:pt x="41" y="104"/>
                    </a:lnTo>
                    <a:lnTo>
                      <a:pt x="45" y="108"/>
                    </a:lnTo>
                    <a:lnTo>
                      <a:pt x="49" y="108"/>
                    </a:lnTo>
                    <a:lnTo>
                      <a:pt x="0" y="108"/>
                    </a:lnTo>
                    <a:lnTo>
                      <a:pt x="4" y="108"/>
                    </a:lnTo>
                    <a:lnTo>
                      <a:pt x="11" y="104"/>
                    </a:lnTo>
                    <a:lnTo>
                      <a:pt x="15" y="100"/>
                    </a:lnTo>
                    <a:lnTo>
                      <a:pt x="15" y="97"/>
                    </a:lnTo>
                    <a:lnTo>
                      <a:pt x="15" y="89"/>
                    </a:lnTo>
                    <a:lnTo>
                      <a:pt x="15" y="18"/>
                    </a:lnTo>
                    <a:lnTo>
                      <a:pt x="15" y="11"/>
                    </a:lnTo>
                    <a:lnTo>
                      <a:pt x="15" y="7"/>
                    </a:lnTo>
                    <a:lnTo>
                      <a:pt x="15" y="3"/>
                    </a:lnTo>
                    <a:lnTo>
                      <a:pt x="11" y="3"/>
                    </a:lnTo>
                    <a:lnTo>
                      <a:pt x="8" y="0"/>
                    </a:lnTo>
                    <a:lnTo>
                      <a:pt x="4" y="0"/>
                    </a:lnTo>
                    <a:lnTo>
                      <a:pt x="0" y="0"/>
                    </a:lnTo>
                    <a:lnTo>
                      <a:pt x="79" y="0"/>
                    </a:lnTo>
                    <a:lnTo>
                      <a:pt x="82" y="22"/>
                    </a:lnTo>
                    <a:lnTo>
                      <a:pt x="79" y="22"/>
                    </a:lnTo>
                    <a:lnTo>
                      <a:pt x="75" y="14"/>
                    </a:lnTo>
                    <a:lnTo>
                      <a:pt x="75" y="11"/>
                    </a:lnTo>
                    <a:lnTo>
                      <a:pt x="71" y="7"/>
                    </a:lnTo>
                    <a:lnTo>
                      <a:pt x="67" y="7"/>
                    </a:lnTo>
                    <a:lnTo>
                      <a:pt x="64" y="3"/>
                    </a:lnTo>
                    <a:lnTo>
                      <a:pt x="56" y="3"/>
                    </a:lnTo>
                    <a:lnTo>
                      <a:pt x="34" y="3"/>
                    </a:lnTo>
                    <a:close/>
                  </a:path>
                </a:pathLst>
              </a:custGeom>
              <a:solidFill>
                <a:srgbClr val="000000"/>
              </a:solidFill>
              <a:ln w="0">
                <a:solidFill>
                  <a:srgbClr val="000000"/>
                </a:solidFill>
                <a:round/>
                <a:headEnd/>
                <a:tailEnd/>
              </a:ln>
            </p:spPr>
            <p:txBody>
              <a:bodyPr/>
              <a:lstStyle/>
              <a:p>
                <a:endParaRPr lang="en-US"/>
              </a:p>
            </p:txBody>
          </p:sp>
          <p:sp>
            <p:nvSpPr>
              <p:cNvPr id="33238" name="Freeform 169"/>
              <p:cNvSpPr>
                <a:spLocks/>
              </p:cNvSpPr>
              <p:nvPr/>
            </p:nvSpPr>
            <p:spPr bwMode="auto">
              <a:xfrm>
                <a:off x="3221" y="1934"/>
                <a:ext cx="52" cy="75"/>
              </a:xfrm>
              <a:custGeom>
                <a:avLst/>
                <a:gdLst>
                  <a:gd name="T0" fmla="*/ 22 w 52"/>
                  <a:gd name="T1" fmla="*/ 0 h 75"/>
                  <a:gd name="T2" fmla="*/ 22 w 52"/>
                  <a:gd name="T3" fmla="*/ 19 h 75"/>
                  <a:gd name="T4" fmla="*/ 30 w 52"/>
                  <a:gd name="T5" fmla="*/ 8 h 75"/>
                  <a:gd name="T6" fmla="*/ 37 w 52"/>
                  <a:gd name="T7" fmla="*/ 4 h 75"/>
                  <a:gd name="T8" fmla="*/ 41 w 52"/>
                  <a:gd name="T9" fmla="*/ 0 h 75"/>
                  <a:gd name="T10" fmla="*/ 48 w 52"/>
                  <a:gd name="T11" fmla="*/ 0 h 75"/>
                  <a:gd name="T12" fmla="*/ 48 w 52"/>
                  <a:gd name="T13" fmla="*/ 4 h 75"/>
                  <a:gd name="T14" fmla="*/ 52 w 52"/>
                  <a:gd name="T15" fmla="*/ 8 h 75"/>
                  <a:gd name="T16" fmla="*/ 52 w 52"/>
                  <a:gd name="T17" fmla="*/ 11 h 75"/>
                  <a:gd name="T18" fmla="*/ 52 w 52"/>
                  <a:gd name="T19" fmla="*/ 15 h 75"/>
                  <a:gd name="T20" fmla="*/ 52 w 52"/>
                  <a:gd name="T21" fmla="*/ 15 h 75"/>
                  <a:gd name="T22" fmla="*/ 48 w 52"/>
                  <a:gd name="T23" fmla="*/ 19 h 75"/>
                  <a:gd name="T24" fmla="*/ 45 w 52"/>
                  <a:gd name="T25" fmla="*/ 19 h 75"/>
                  <a:gd name="T26" fmla="*/ 45 w 52"/>
                  <a:gd name="T27" fmla="*/ 19 h 75"/>
                  <a:gd name="T28" fmla="*/ 41 w 52"/>
                  <a:gd name="T29" fmla="*/ 15 h 75"/>
                  <a:gd name="T30" fmla="*/ 37 w 52"/>
                  <a:gd name="T31" fmla="*/ 11 h 75"/>
                  <a:gd name="T32" fmla="*/ 33 w 52"/>
                  <a:gd name="T33" fmla="*/ 11 h 75"/>
                  <a:gd name="T34" fmla="*/ 33 w 52"/>
                  <a:gd name="T35" fmla="*/ 11 h 75"/>
                  <a:gd name="T36" fmla="*/ 30 w 52"/>
                  <a:gd name="T37" fmla="*/ 15 h 75"/>
                  <a:gd name="T38" fmla="*/ 26 w 52"/>
                  <a:gd name="T39" fmla="*/ 19 h 75"/>
                  <a:gd name="T40" fmla="*/ 22 w 52"/>
                  <a:gd name="T41" fmla="*/ 26 h 75"/>
                  <a:gd name="T42" fmla="*/ 22 w 52"/>
                  <a:gd name="T43" fmla="*/ 56 h 75"/>
                  <a:gd name="T44" fmla="*/ 26 w 52"/>
                  <a:gd name="T45" fmla="*/ 64 h 75"/>
                  <a:gd name="T46" fmla="*/ 26 w 52"/>
                  <a:gd name="T47" fmla="*/ 67 h 75"/>
                  <a:gd name="T48" fmla="*/ 26 w 52"/>
                  <a:gd name="T49" fmla="*/ 71 h 75"/>
                  <a:gd name="T50" fmla="*/ 30 w 52"/>
                  <a:gd name="T51" fmla="*/ 71 h 75"/>
                  <a:gd name="T52" fmla="*/ 33 w 52"/>
                  <a:gd name="T53" fmla="*/ 71 h 75"/>
                  <a:gd name="T54" fmla="*/ 37 w 52"/>
                  <a:gd name="T55" fmla="*/ 75 h 75"/>
                  <a:gd name="T56" fmla="*/ 37 w 52"/>
                  <a:gd name="T57" fmla="*/ 75 h 75"/>
                  <a:gd name="T58" fmla="*/ 0 w 52"/>
                  <a:gd name="T59" fmla="*/ 75 h 75"/>
                  <a:gd name="T60" fmla="*/ 0 w 52"/>
                  <a:gd name="T61" fmla="*/ 75 h 75"/>
                  <a:gd name="T62" fmla="*/ 4 w 52"/>
                  <a:gd name="T63" fmla="*/ 71 h 75"/>
                  <a:gd name="T64" fmla="*/ 7 w 52"/>
                  <a:gd name="T65" fmla="*/ 71 h 75"/>
                  <a:gd name="T66" fmla="*/ 7 w 52"/>
                  <a:gd name="T67" fmla="*/ 71 h 75"/>
                  <a:gd name="T68" fmla="*/ 11 w 52"/>
                  <a:gd name="T69" fmla="*/ 67 h 75"/>
                  <a:gd name="T70" fmla="*/ 11 w 52"/>
                  <a:gd name="T71" fmla="*/ 64 h 75"/>
                  <a:gd name="T72" fmla="*/ 11 w 52"/>
                  <a:gd name="T73" fmla="*/ 56 h 75"/>
                  <a:gd name="T74" fmla="*/ 11 w 52"/>
                  <a:gd name="T75" fmla="*/ 30 h 75"/>
                  <a:gd name="T76" fmla="*/ 11 w 52"/>
                  <a:gd name="T77" fmla="*/ 19 h 75"/>
                  <a:gd name="T78" fmla="*/ 11 w 52"/>
                  <a:gd name="T79" fmla="*/ 15 h 75"/>
                  <a:gd name="T80" fmla="*/ 7 w 52"/>
                  <a:gd name="T81" fmla="*/ 11 h 75"/>
                  <a:gd name="T82" fmla="*/ 7 w 52"/>
                  <a:gd name="T83" fmla="*/ 11 h 75"/>
                  <a:gd name="T84" fmla="*/ 7 w 52"/>
                  <a:gd name="T85" fmla="*/ 8 h 75"/>
                  <a:gd name="T86" fmla="*/ 4 w 52"/>
                  <a:gd name="T87" fmla="*/ 8 h 75"/>
                  <a:gd name="T88" fmla="*/ 4 w 52"/>
                  <a:gd name="T89" fmla="*/ 8 h 75"/>
                  <a:gd name="T90" fmla="*/ 0 w 52"/>
                  <a:gd name="T91" fmla="*/ 11 h 75"/>
                  <a:gd name="T92" fmla="*/ 0 w 52"/>
                  <a:gd name="T93" fmla="*/ 8 h 75"/>
                  <a:gd name="T94" fmla="*/ 22 w 52"/>
                  <a:gd name="T95" fmla="*/ 0 h 75"/>
                  <a:gd name="T96" fmla="*/ 22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2" y="0"/>
                    </a:moveTo>
                    <a:lnTo>
                      <a:pt x="22" y="19"/>
                    </a:lnTo>
                    <a:lnTo>
                      <a:pt x="30" y="8"/>
                    </a:lnTo>
                    <a:lnTo>
                      <a:pt x="37" y="4"/>
                    </a:lnTo>
                    <a:lnTo>
                      <a:pt x="41" y="0"/>
                    </a:lnTo>
                    <a:lnTo>
                      <a:pt x="48" y="0"/>
                    </a:lnTo>
                    <a:lnTo>
                      <a:pt x="48" y="4"/>
                    </a:lnTo>
                    <a:lnTo>
                      <a:pt x="52" y="8"/>
                    </a:lnTo>
                    <a:lnTo>
                      <a:pt x="52" y="11"/>
                    </a:lnTo>
                    <a:lnTo>
                      <a:pt x="52" y="15"/>
                    </a:lnTo>
                    <a:lnTo>
                      <a:pt x="48" y="19"/>
                    </a:lnTo>
                    <a:lnTo>
                      <a:pt x="45" y="19"/>
                    </a:lnTo>
                    <a:lnTo>
                      <a:pt x="41" y="15"/>
                    </a:lnTo>
                    <a:lnTo>
                      <a:pt x="37" y="11"/>
                    </a:lnTo>
                    <a:lnTo>
                      <a:pt x="33" y="11"/>
                    </a:lnTo>
                    <a:lnTo>
                      <a:pt x="30" y="15"/>
                    </a:lnTo>
                    <a:lnTo>
                      <a:pt x="26" y="19"/>
                    </a:lnTo>
                    <a:lnTo>
                      <a:pt x="22" y="26"/>
                    </a:lnTo>
                    <a:lnTo>
                      <a:pt x="22" y="56"/>
                    </a:lnTo>
                    <a:lnTo>
                      <a:pt x="26" y="64"/>
                    </a:lnTo>
                    <a:lnTo>
                      <a:pt x="26" y="67"/>
                    </a:lnTo>
                    <a:lnTo>
                      <a:pt x="26" y="71"/>
                    </a:lnTo>
                    <a:lnTo>
                      <a:pt x="30" y="71"/>
                    </a:lnTo>
                    <a:lnTo>
                      <a:pt x="33" y="71"/>
                    </a:lnTo>
                    <a:lnTo>
                      <a:pt x="37" y="75"/>
                    </a:lnTo>
                    <a:lnTo>
                      <a:pt x="0" y="75"/>
                    </a:lnTo>
                    <a:lnTo>
                      <a:pt x="4" y="71"/>
                    </a:lnTo>
                    <a:lnTo>
                      <a:pt x="7" y="71"/>
                    </a:lnTo>
                    <a:lnTo>
                      <a:pt x="11" y="67"/>
                    </a:lnTo>
                    <a:lnTo>
                      <a:pt x="11" y="64"/>
                    </a:lnTo>
                    <a:lnTo>
                      <a:pt x="11" y="56"/>
                    </a:lnTo>
                    <a:lnTo>
                      <a:pt x="11" y="30"/>
                    </a:lnTo>
                    <a:lnTo>
                      <a:pt x="11" y="19"/>
                    </a:lnTo>
                    <a:lnTo>
                      <a:pt x="11" y="15"/>
                    </a:lnTo>
                    <a:lnTo>
                      <a:pt x="7" y="11"/>
                    </a:lnTo>
                    <a:lnTo>
                      <a:pt x="7" y="8"/>
                    </a:lnTo>
                    <a:lnTo>
                      <a:pt x="4" y="8"/>
                    </a:lnTo>
                    <a:lnTo>
                      <a:pt x="0" y="11"/>
                    </a:lnTo>
                    <a:lnTo>
                      <a:pt x="0" y="8"/>
                    </a:lnTo>
                    <a:lnTo>
                      <a:pt x="22" y="0"/>
                    </a:lnTo>
                    <a:close/>
                  </a:path>
                </a:pathLst>
              </a:custGeom>
              <a:solidFill>
                <a:srgbClr val="000000"/>
              </a:solidFill>
              <a:ln w="0">
                <a:solidFill>
                  <a:srgbClr val="000000"/>
                </a:solidFill>
                <a:round/>
                <a:headEnd/>
                <a:tailEnd/>
              </a:ln>
            </p:spPr>
            <p:txBody>
              <a:bodyPr/>
              <a:lstStyle/>
              <a:p>
                <a:endParaRPr lang="en-US"/>
              </a:p>
            </p:txBody>
          </p:sp>
          <p:sp>
            <p:nvSpPr>
              <p:cNvPr id="33239" name="Freeform 170"/>
              <p:cNvSpPr>
                <a:spLocks noEditPoints="1"/>
              </p:cNvSpPr>
              <p:nvPr/>
            </p:nvSpPr>
            <p:spPr bwMode="auto">
              <a:xfrm>
                <a:off x="3281" y="1934"/>
                <a:ext cx="63" cy="75"/>
              </a:xfrm>
              <a:custGeom>
                <a:avLst/>
                <a:gdLst>
                  <a:gd name="T0" fmla="*/ 33 w 63"/>
                  <a:gd name="T1" fmla="*/ 67 h 75"/>
                  <a:gd name="T2" fmla="*/ 26 w 63"/>
                  <a:gd name="T3" fmla="*/ 75 h 75"/>
                  <a:gd name="T4" fmla="*/ 14 w 63"/>
                  <a:gd name="T5" fmla="*/ 75 h 75"/>
                  <a:gd name="T6" fmla="*/ 3 w 63"/>
                  <a:gd name="T7" fmla="*/ 71 h 75"/>
                  <a:gd name="T8" fmla="*/ 0 w 63"/>
                  <a:gd name="T9" fmla="*/ 60 h 75"/>
                  <a:gd name="T10" fmla="*/ 0 w 63"/>
                  <a:gd name="T11" fmla="*/ 49 h 75"/>
                  <a:gd name="T12" fmla="*/ 11 w 63"/>
                  <a:gd name="T13" fmla="*/ 37 h 75"/>
                  <a:gd name="T14" fmla="*/ 41 w 63"/>
                  <a:gd name="T15" fmla="*/ 26 h 75"/>
                  <a:gd name="T16" fmla="*/ 37 w 63"/>
                  <a:gd name="T17" fmla="*/ 15 h 75"/>
                  <a:gd name="T18" fmla="*/ 29 w 63"/>
                  <a:gd name="T19" fmla="*/ 8 h 75"/>
                  <a:gd name="T20" fmla="*/ 22 w 63"/>
                  <a:gd name="T21" fmla="*/ 8 h 75"/>
                  <a:gd name="T22" fmla="*/ 14 w 63"/>
                  <a:gd name="T23" fmla="*/ 11 h 75"/>
                  <a:gd name="T24" fmla="*/ 14 w 63"/>
                  <a:gd name="T25" fmla="*/ 19 h 75"/>
                  <a:gd name="T26" fmla="*/ 14 w 63"/>
                  <a:gd name="T27" fmla="*/ 26 h 75"/>
                  <a:gd name="T28" fmla="*/ 7 w 63"/>
                  <a:gd name="T29" fmla="*/ 26 h 75"/>
                  <a:gd name="T30" fmla="*/ 3 w 63"/>
                  <a:gd name="T31" fmla="*/ 26 h 75"/>
                  <a:gd name="T32" fmla="*/ 0 w 63"/>
                  <a:gd name="T33" fmla="*/ 19 h 75"/>
                  <a:gd name="T34" fmla="*/ 7 w 63"/>
                  <a:gd name="T35" fmla="*/ 8 h 75"/>
                  <a:gd name="T36" fmla="*/ 29 w 63"/>
                  <a:gd name="T37" fmla="*/ 0 h 75"/>
                  <a:gd name="T38" fmla="*/ 44 w 63"/>
                  <a:gd name="T39" fmla="*/ 4 h 75"/>
                  <a:gd name="T40" fmla="*/ 52 w 63"/>
                  <a:gd name="T41" fmla="*/ 11 h 75"/>
                  <a:gd name="T42" fmla="*/ 52 w 63"/>
                  <a:gd name="T43" fmla="*/ 26 h 75"/>
                  <a:gd name="T44" fmla="*/ 52 w 63"/>
                  <a:gd name="T45" fmla="*/ 60 h 75"/>
                  <a:gd name="T46" fmla="*/ 52 w 63"/>
                  <a:gd name="T47" fmla="*/ 64 h 75"/>
                  <a:gd name="T48" fmla="*/ 56 w 63"/>
                  <a:gd name="T49" fmla="*/ 67 h 75"/>
                  <a:gd name="T50" fmla="*/ 56 w 63"/>
                  <a:gd name="T51" fmla="*/ 67 h 75"/>
                  <a:gd name="T52" fmla="*/ 59 w 63"/>
                  <a:gd name="T53" fmla="*/ 64 h 75"/>
                  <a:gd name="T54" fmla="*/ 63 w 63"/>
                  <a:gd name="T55" fmla="*/ 64 h 75"/>
                  <a:gd name="T56" fmla="*/ 48 w 63"/>
                  <a:gd name="T57" fmla="*/ 75 h 75"/>
                  <a:gd name="T58" fmla="*/ 41 w 63"/>
                  <a:gd name="T59" fmla="*/ 75 h 75"/>
                  <a:gd name="T60" fmla="*/ 41 w 63"/>
                  <a:gd name="T61" fmla="*/ 64 h 75"/>
                  <a:gd name="T62" fmla="*/ 41 w 63"/>
                  <a:gd name="T63" fmla="*/ 34 h 75"/>
                  <a:gd name="T64" fmla="*/ 22 w 63"/>
                  <a:gd name="T65" fmla="*/ 37 h 75"/>
                  <a:gd name="T66" fmla="*/ 14 w 63"/>
                  <a:gd name="T67" fmla="*/ 45 h 75"/>
                  <a:gd name="T68" fmla="*/ 11 w 63"/>
                  <a:gd name="T69" fmla="*/ 52 h 75"/>
                  <a:gd name="T70" fmla="*/ 14 w 63"/>
                  <a:gd name="T71" fmla="*/ 64 h 75"/>
                  <a:gd name="T72" fmla="*/ 22 w 63"/>
                  <a:gd name="T73" fmla="*/ 67 h 75"/>
                  <a:gd name="T74" fmla="*/ 41 w 63"/>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3"/>
                  <a:gd name="T115" fmla="*/ 0 h 75"/>
                  <a:gd name="T116" fmla="*/ 63 w 63"/>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3" h="75">
                    <a:moveTo>
                      <a:pt x="41" y="64"/>
                    </a:moveTo>
                    <a:lnTo>
                      <a:pt x="33" y="67"/>
                    </a:lnTo>
                    <a:lnTo>
                      <a:pt x="26" y="71"/>
                    </a:lnTo>
                    <a:lnTo>
                      <a:pt x="26" y="75"/>
                    </a:lnTo>
                    <a:lnTo>
                      <a:pt x="22" y="75"/>
                    </a:lnTo>
                    <a:lnTo>
                      <a:pt x="14" y="75"/>
                    </a:lnTo>
                    <a:lnTo>
                      <a:pt x="7" y="75"/>
                    </a:lnTo>
                    <a:lnTo>
                      <a:pt x="3" y="71"/>
                    </a:lnTo>
                    <a:lnTo>
                      <a:pt x="0" y="67"/>
                    </a:lnTo>
                    <a:lnTo>
                      <a:pt x="0" y="60"/>
                    </a:lnTo>
                    <a:lnTo>
                      <a:pt x="0" y="52"/>
                    </a:lnTo>
                    <a:lnTo>
                      <a:pt x="0" y="49"/>
                    </a:lnTo>
                    <a:lnTo>
                      <a:pt x="3" y="45"/>
                    </a:lnTo>
                    <a:lnTo>
                      <a:pt x="11" y="37"/>
                    </a:lnTo>
                    <a:lnTo>
                      <a:pt x="22" y="34"/>
                    </a:lnTo>
                    <a:lnTo>
                      <a:pt x="41" y="26"/>
                    </a:lnTo>
                    <a:lnTo>
                      <a:pt x="41" y="23"/>
                    </a:lnTo>
                    <a:lnTo>
                      <a:pt x="37" y="15"/>
                    </a:lnTo>
                    <a:lnTo>
                      <a:pt x="37" y="8"/>
                    </a:lnTo>
                    <a:lnTo>
                      <a:pt x="29" y="8"/>
                    </a:lnTo>
                    <a:lnTo>
                      <a:pt x="26" y="4"/>
                    </a:lnTo>
                    <a:lnTo>
                      <a:pt x="22" y="8"/>
                    </a:lnTo>
                    <a:lnTo>
                      <a:pt x="18" y="8"/>
                    </a:lnTo>
                    <a:lnTo>
                      <a:pt x="14" y="11"/>
                    </a:lnTo>
                    <a:lnTo>
                      <a:pt x="14" y="15"/>
                    </a:lnTo>
                    <a:lnTo>
                      <a:pt x="14" y="19"/>
                    </a:lnTo>
                    <a:lnTo>
                      <a:pt x="14" y="23"/>
                    </a:lnTo>
                    <a:lnTo>
                      <a:pt x="14" y="26"/>
                    </a:lnTo>
                    <a:lnTo>
                      <a:pt x="11" y="26"/>
                    </a:lnTo>
                    <a:lnTo>
                      <a:pt x="7" y="26"/>
                    </a:lnTo>
                    <a:lnTo>
                      <a:pt x="3" y="26"/>
                    </a:lnTo>
                    <a:lnTo>
                      <a:pt x="3" y="23"/>
                    </a:lnTo>
                    <a:lnTo>
                      <a:pt x="0" y="19"/>
                    </a:lnTo>
                    <a:lnTo>
                      <a:pt x="3" y="11"/>
                    </a:lnTo>
                    <a:lnTo>
                      <a:pt x="7" y="8"/>
                    </a:lnTo>
                    <a:lnTo>
                      <a:pt x="18" y="0"/>
                    </a:lnTo>
                    <a:lnTo>
                      <a:pt x="29" y="0"/>
                    </a:lnTo>
                    <a:lnTo>
                      <a:pt x="37" y="0"/>
                    </a:lnTo>
                    <a:lnTo>
                      <a:pt x="44" y="4"/>
                    </a:lnTo>
                    <a:lnTo>
                      <a:pt x="48" y="8"/>
                    </a:lnTo>
                    <a:lnTo>
                      <a:pt x="52" y="11"/>
                    </a:lnTo>
                    <a:lnTo>
                      <a:pt x="52" y="15"/>
                    </a:lnTo>
                    <a:lnTo>
                      <a:pt x="52" y="26"/>
                    </a:lnTo>
                    <a:lnTo>
                      <a:pt x="52" y="49"/>
                    </a:lnTo>
                    <a:lnTo>
                      <a:pt x="52" y="60"/>
                    </a:lnTo>
                    <a:lnTo>
                      <a:pt x="52" y="64"/>
                    </a:lnTo>
                    <a:lnTo>
                      <a:pt x="56" y="67"/>
                    </a:lnTo>
                    <a:lnTo>
                      <a:pt x="59" y="67"/>
                    </a:lnTo>
                    <a:lnTo>
                      <a:pt x="59" y="64"/>
                    </a:lnTo>
                    <a:lnTo>
                      <a:pt x="63" y="60"/>
                    </a:lnTo>
                    <a:lnTo>
                      <a:pt x="63" y="64"/>
                    </a:lnTo>
                    <a:lnTo>
                      <a:pt x="56" y="75"/>
                    </a:lnTo>
                    <a:lnTo>
                      <a:pt x="48" y="75"/>
                    </a:lnTo>
                    <a:lnTo>
                      <a:pt x="44" y="75"/>
                    </a:lnTo>
                    <a:lnTo>
                      <a:pt x="41" y="75"/>
                    </a:lnTo>
                    <a:lnTo>
                      <a:pt x="41" y="71"/>
                    </a:lnTo>
                    <a:lnTo>
                      <a:pt x="41" y="64"/>
                    </a:lnTo>
                    <a:close/>
                    <a:moveTo>
                      <a:pt x="41" y="60"/>
                    </a:moveTo>
                    <a:lnTo>
                      <a:pt x="41" y="34"/>
                    </a:lnTo>
                    <a:lnTo>
                      <a:pt x="29" y="37"/>
                    </a:lnTo>
                    <a:lnTo>
                      <a:pt x="22" y="37"/>
                    </a:lnTo>
                    <a:lnTo>
                      <a:pt x="18" y="41"/>
                    </a:lnTo>
                    <a:lnTo>
                      <a:pt x="14" y="45"/>
                    </a:lnTo>
                    <a:lnTo>
                      <a:pt x="11" y="49"/>
                    </a:lnTo>
                    <a:lnTo>
                      <a:pt x="11" y="52"/>
                    </a:lnTo>
                    <a:lnTo>
                      <a:pt x="11" y="60"/>
                    </a:lnTo>
                    <a:lnTo>
                      <a:pt x="14" y="64"/>
                    </a:lnTo>
                    <a:lnTo>
                      <a:pt x="18" y="67"/>
                    </a:lnTo>
                    <a:lnTo>
                      <a:pt x="22" y="67"/>
                    </a:lnTo>
                    <a:lnTo>
                      <a:pt x="29" y="64"/>
                    </a:lnTo>
                    <a:lnTo>
                      <a:pt x="41" y="60"/>
                    </a:lnTo>
                    <a:close/>
                  </a:path>
                </a:pathLst>
              </a:custGeom>
              <a:solidFill>
                <a:srgbClr val="000000"/>
              </a:solidFill>
              <a:ln w="0">
                <a:solidFill>
                  <a:srgbClr val="000000"/>
                </a:solidFill>
                <a:round/>
                <a:headEnd/>
                <a:tailEnd/>
              </a:ln>
            </p:spPr>
            <p:txBody>
              <a:bodyPr/>
              <a:lstStyle/>
              <a:p>
                <a:endParaRPr lang="en-US"/>
              </a:p>
            </p:txBody>
          </p:sp>
          <p:sp>
            <p:nvSpPr>
              <p:cNvPr id="33240" name="Freeform 171"/>
              <p:cNvSpPr>
                <a:spLocks/>
              </p:cNvSpPr>
              <p:nvPr/>
            </p:nvSpPr>
            <p:spPr bwMode="auto">
              <a:xfrm>
                <a:off x="3348" y="1934"/>
                <a:ext cx="78" cy="75"/>
              </a:xfrm>
              <a:custGeom>
                <a:avLst/>
                <a:gdLst>
                  <a:gd name="T0" fmla="*/ 26 w 78"/>
                  <a:gd name="T1" fmla="*/ 15 h 75"/>
                  <a:gd name="T2" fmla="*/ 33 w 78"/>
                  <a:gd name="T3" fmla="*/ 8 h 75"/>
                  <a:gd name="T4" fmla="*/ 41 w 78"/>
                  <a:gd name="T5" fmla="*/ 0 h 75"/>
                  <a:gd name="T6" fmla="*/ 48 w 78"/>
                  <a:gd name="T7" fmla="*/ 0 h 75"/>
                  <a:gd name="T8" fmla="*/ 56 w 78"/>
                  <a:gd name="T9" fmla="*/ 0 h 75"/>
                  <a:gd name="T10" fmla="*/ 59 w 78"/>
                  <a:gd name="T11" fmla="*/ 4 h 75"/>
                  <a:gd name="T12" fmla="*/ 63 w 78"/>
                  <a:gd name="T13" fmla="*/ 8 h 75"/>
                  <a:gd name="T14" fmla="*/ 67 w 78"/>
                  <a:gd name="T15" fmla="*/ 11 h 75"/>
                  <a:gd name="T16" fmla="*/ 67 w 78"/>
                  <a:gd name="T17" fmla="*/ 19 h 75"/>
                  <a:gd name="T18" fmla="*/ 71 w 78"/>
                  <a:gd name="T19" fmla="*/ 26 h 75"/>
                  <a:gd name="T20" fmla="*/ 71 w 78"/>
                  <a:gd name="T21" fmla="*/ 56 h 75"/>
                  <a:gd name="T22" fmla="*/ 71 w 78"/>
                  <a:gd name="T23" fmla="*/ 64 h 75"/>
                  <a:gd name="T24" fmla="*/ 71 w 78"/>
                  <a:gd name="T25" fmla="*/ 67 h 75"/>
                  <a:gd name="T26" fmla="*/ 71 w 78"/>
                  <a:gd name="T27" fmla="*/ 71 h 75"/>
                  <a:gd name="T28" fmla="*/ 71 w 78"/>
                  <a:gd name="T29" fmla="*/ 71 h 75"/>
                  <a:gd name="T30" fmla="*/ 74 w 78"/>
                  <a:gd name="T31" fmla="*/ 71 h 75"/>
                  <a:gd name="T32" fmla="*/ 78 w 78"/>
                  <a:gd name="T33" fmla="*/ 75 h 75"/>
                  <a:gd name="T34" fmla="*/ 78 w 78"/>
                  <a:gd name="T35" fmla="*/ 75 h 75"/>
                  <a:gd name="T36" fmla="*/ 45 w 78"/>
                  <a:gd name="T37" fmla="*/ 75 h 75"/>
                  <a:gd name="T38" fmla="*/ 45 w 78"/>
                  <a:gd name="T39" fmla="*/ 75 h 75"/>
                  <a:gd name="T40" fmla="*/ 45 w 78"/>
                  <a:gd name="T41" fmla="*/ 75 h 75"/>
                  <a:gd name="T42" fmla="*/ 48 w 78"/>
                  <a:gd name="T43" fmla="*/ 71 h 75"/>
                  <a:gd name="T44" fmla="*/ 52 w 78"/>
                  <a:gd name="T45" fmla="*/ 71 h 75"/>
                  <a:gd name="T46" fmla="*/ 56 w 78"/>
                  <a:gd name="T47" fmla="*/ 71 h 75"/>
                  <a:gd name="T48" fmla="*/ 56 w 78"/>
                  <a:gd name="T49" fmla="*/ 67 h 75"/>
                  <a:gd name="T50" fmla="*/ 56 w 78"/>
                  <a:gd name="T51" fmla="*/ 64 h 75"/>
                  <a:gd name="T52" fmla="*/ 56 w 78"/>
                  <a:gd name="T53" fmla="*/ 56 h 75"/>
                  <a:gd name="T54" fmla="*/ 56 w 78"/>
                  <a:gd name="T55" fmla="*/ 30 h 75"/>
                  <a:gd name="T56" fmla="*/ 56 w 78"/>
                  <a:gd name="T57" fmla="*/ 19 h 75"/>
                  <a:gd name="T58" fmla="*/ 52 w 78"/>
                  <a:gd name="T59" fmla="*/ 15 h 75"/>
                  <a:gd name="T60" fmla="*/ 48 w 78"/>
                  <a:gd name="T61" fmla="*/ 11 h 75"/>
                  <a:gd name="T62" fmla="*/ 45 w 78"/>
                  <a:gd name="T63" fmla="*/ 11 h 75"/>
                  <a:gd name="T64" fmla="*/ 33 w 78"/>
                  <a:gd name="T65" fmla="*/ 11 h 75"/>
                  <a:gd name="T66" fmla="*/ 26 w 78"/>
                  <a:gd name="T67" fmla="*/ 19 h 75"/>
                  <a:gd name="T68" fmla="*/ 26 w 78"/>
                  <a:gd name="T69" fmla="*/ 56 h 75"/>
                  <a:gd name="T70" fmla="*/ 26 w 78"/>
                  <a:gd name="T71" fmla="*/ 64 h 75"/>
                  <a:gd name="T72" fmla="*/ 26 w 78"/>
                  <a:gd name="T73" fmla="*/ 67 h 75"/>
                  <a:gd name="T74" fmla="*/ 26 w 78"/>
                  <a:gd name="T75" fmla="*/ 71 h 75"/>
                  <a:gd name="T76" fmla="*/ 30 w 78"/>
                  <a:gd name="T77" fmla="*/ 71 h 75"/>
                  <a:gd name="T78" fmla="*/ 30 w 78"/>
                  <a:gd name="T79" fmla="*/ 75 h 75"/>
                  <a:gd name="T80" fmla="*/ 33 w 78"/>
                  <a:gd name="T81" fmla="*/ 75 h 75"/>
                  <a:gd name="T82" fmla="*/ 33 w 78"/>
                  <a:gd name="T83" fmla="*/ 75 h 75"/>
                  <a:gd name="T84" fmla="*/ 0 w 78"/>
                  <a:gd name="T85" fmla="*/ 75 h 75"/>
                  <a:gd name="T86" fmla="*/ 0 w 78"/>
                  <a:gd name="T87" fmla="*/ 75 h 75"/>
                  <a:gd name="T88" fmla="*/ 3 w 78"/>
                  <a:gd name="T89" fmla="*/ 75 h 75"/>
                  <a:gd name="T90" fmla="*/ 7 w 78"/>
                  <a:gd name="T91" fmla="*/ 71 h 75"/>
                  <a:gd name="T92" fmla="*/ 11 w 78"/>
                  <a:gd name="T93" fmla="*/ 71 h 75"/>
                  <a:gd name="T94" fmla="*/ 11 w 78"/>
                  <a:gd name="T95" fmla="*/ 64 h 75"/>
                  <a:gd name="T96" fmla="*/ 11 w 78"/>
                  <a:gd name="T97" fmla="*/ 56 h 75"/>
                  <a:gd name="T98" fmla="*/ 11 w 78"/>
                  <a:gd name="T99" fmla="*/ 30 h 75"/>
                  <a:gd name="T100" fmla="*/ 11 w 78"/>
                  <a:gd name="T101" fmla="*/ 19 h 75"/>
                  <a:gd name="T102" fmla="*/ 11 w 78"/>
                  <a:gd name="T103" fmla="*/ 15 h 75"/>
                  <a:gd name="T104" fmla="*/ 11 w 78"/>
                  <a:gd name="T105" fmla="*/ 11 h 75"/>
                  <a:gd name="T106" fmla="*/ 7 w 78"/>
                  <a:gd name="T107" fmla="*/ 11 h 75"/>
                  <a:gd name="T108" fmla="*/ 7 w 78"/>
                  <a:gd name="T109" fmla="*/ 8 h 75"/>
                  <a:gd name="T110" fmla="*/ 7 w 78"/>
                  <a:gd name="T111" fmla="*/ 8 h 75"/>
                  <a:gd name="T112" fmla="*/ 3 w 78"/>
                  <a:gd name="T113" fmla="*/ 8 h 75"/>
                  <a:gd name="T114" fmla="*/ 3 w 78"/>
                  <a:gd name="T115" fmla="*/ 11 h 75"/>
                  <a:gd name="T116" fmla="*/ 0 w 78"/>
                  <a:gd name="T117" fmla="*/ 8 h 75"/>
                  <a:gd name="T118" fmla="*/ 22 w 78"/>
                  <a:gd name="T119" fmla="*/ 0 h 75"/>
                  <a:gd name="T120" fmla="*/ 26 w 78"/>
                  <a:gd name="T121" fmla="*/ 0 h 75"/>
                  <a:gd name="T122" fmla="*/ 26 w 78"/>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6" y="15"/>
                    </a:moveTo>
                    <a:lnTo>
                      <a:pt x="33" y="8"/>
                    </a:lnTo>
                    <a:lnTo>
                      <a:pt x="41" y="0"/>
                    </a:lnTo>
                    <a:lnTo>
                      <a:pt x="48" y="0"/>
                    </a:lnTo>
                    <a:lnTo>
                      <a:pt x="56" y="0"/>
                    </a:lnTo>
                    <a:lnTo>
                      <a:pt x="59" y="4"/>
                    </a:lnTo>
                    <a:lnTo>
                      <a:pt x="63" y="8"/>
                    </a:lnTo>
                    <a:lnTo>
                      <a:pt x="67" y="11"/>
                    </a:lnTo>
                    <a:lnTo>
                      <a:pt x="67" y="19"/>
                    </a:lnTo>
                    <a:lnTo>
                      <a:pt x="71" y="26"/>
                    </a:lnTo>
                    <a:lnTo>
                      <a:pt x="71" y="56"/>
                    </a:lnTo>
                    <a:lnTo>
                      <a:pt x="71" y="64"/>
                    </a:lnTo>
                    <a:lnTo>
                      <a:pt x="71" y="67"/>
                    </a:lnTo>
                    <a:lnTo>
                      <a:pt x="71" y="71"/>
                    </a:lnTo>
                    <a:lnTo>
                      <a:pt x="74" y="71"/>
                    </a:lnTo>
                    <a:lnTo>
                      <a:pt x="78" y="75"/>
                    </a:lnTo>
                    <a:lnTo>
                      <a:pt x="45" y="75"/>
                    </a:lnTo>
                    <a:lnTo>
                      <a:pt x="48" y="71"/>
                    </a:lnTo>
                    <a:lnTo>
                      <a:pt x="52" y="71"/>
                    </a:lnTo>
                    <a:lnTo>
                      <a:pt x="56" y="71"/>
                    </a:lnTo>
                    <a:lnTo>
                      <a:pt x="56" y="67"/>
                    </a:lnTo>
                    <a:lnTo>
                      <a:pt x="56" y="64"/>
                    </a:lnTo>
                    <a:lnTo>
                      <a:pt x="56" y="56"/>
                    </a:lnTo>
                    <a:lnTo>
                      <a:pt x="56" y="30"/>
                    </a:lnTo>
                    <a:lnTo>
                      <a:pt x="56" y="19"/>
                    </a:lnTo>
                    <a:lnTo>
                      <a:pt x="52" y="15"/>
                    </a:lnTo>
                    <a:lnTo>
                      <a:pt x="48" y="11"/>
                    </a:lnTo>
                    <a:lnTo>
                      <a:pt x="45" y="11"/>
                    </a:lnTo>
                    <a:lnTo>
                      <a:pt x="33" y="11"/>
                    </a:lnTo>
                    <a:lnTo>
                      <a:pt x="26" y="19"/>
                    </a:lnTo>
                    <a:lnTo>
                      <a:pt x="26" y="56"/>
                    </a:lnTo>
                    <a:lnTo>
                      <a:pt x="26" y="64"/>
                    </a:lnTo>
                    <a:lnTo>
                      <a:pt x="26" y="67"/>
                    </a:lnTo>
                    <a:lnTo>
                      <a:pt x="26" y="71"/>
                    </a:lnTo>
                    <a:lnTo>
                      <a:pt x="30" y="71"/>
                    </a:lnTo>
                    <a:lnTo>
                      <a:pt x="30" y="75"/>
                    </a:lnTo>
                    <a:lnTo>
                      <a:pt x="33" y="75"/>
                    </a:lnTo>
                    <a:lnTo>
                      <a:pt x="0" y="75"/>
                    </a:lnTo>
                    <a:lnTo>
                      <a:pt x="3" y="75"/>
                    </a:lnTo>
                    <a:lnTo>
                      <a:pt x="7" y="71"/>
                    </a:lnTo>
                    <a:lnTo>
                      <a:pt x="11" y="71"/>
                    </a:lnTo>
                    <a:lnTo>
                      <a:pt x="11" y="64"/>
                    </a:lnTo>
                    <a:lnTo>
                      <a:pt x="11" y="56"/>
                    </a:lnTo>
                    <a:lnTo>
                      <a:pt x="11" y="30"/>
                    </a:lnTo>
                    <a:lnTo>
                      <a:pt x="11" y="19"/>
                    </a:lnTo>
                    <a:lnTo>
                      <a:pt x="11" y="15"/>
                    </a:lnTo>
                    <a:lnTo>
                      <a:pt x="11" y="11"/>
                    </a:lnTo>
                    <a:lnTo>
                      <a:pt x="7" y="11"/>
                    </a:lnTo>
                    <a:lnTo>
                      <a:pt x="7" y="8"/>
                    </a:lnTo>
                    <a:lnTo>
                      <a:pt x="3" y="8"/>
                    </a:lnTo>
                    <a:lnTo>
                      <a:pt x="3" y="11"/>
                    </a:lnTo>
                    <a:lnTo>
                      <a:pt x="0" y="8"/>
                    </a:lnTo>
                    <a:lnTo>
                      <a:pt x="22" y="0"/>
                    </a:lnTo>
                    <a:lnTo>
                      <a:pt x="26" y="0"/>
                    </a:lnTo>
                    <a:lnTo>
                      <a:pt x="26" y="15"/>
                    </a:lnTo>
                    <a:close/>
                  </a:path>
                </a:pathLst>
              </a:custGeom>
              <a:solidFill>
                <a:srgbClr val="000000"/>
              </a:solidFill>
              <a:ln w="0">
                <a:solidFill>
                  <a:srgbClr val="000000"/>
                </a:solidFill>
                <a:round/>
                <a:headEnd/>
                <a:tailEnd/>
              </a:ln>
            </p:spPr>
            <p:txBody>
              <a:bodyPr/>
              <a:lstStyle/>
              <a:p>
                <a:endParaRPr lang="en-US"/>
              </a:p>
            </p:txBody>
          </p:sp>
          <p:sp>
            <p:nvSpPr>
              <p:cNvPr id="33241" name="Freeform 172"/>
              <p:cNvSpPr>
                <a:spLocks/>
              </p:cNvSpPr>
              <p:nvPr/>
            </p:nvSpPr>
            <p:spPr bwMode="auto">
              <a:xfrm>
                <a:off x="3430" y="1893"/>
                <a:ext cx="82" cy="116"/>
              </a:xfrm>
              <a:custGeom>
                <a:avLst/>
                <a:gdLst>
                  <a:gd name="T0" fmla="*/ 26 w 82"/>
                  <a:gd name="T1" fmla="*/ 75 h 116"/>
                  <a:gd name="T2" fmla="*/ 48 w 82"/>
                  <a:gd name="T3" fmla="*/ 52 h 116"/>
                  <a:gd name="T4" fmla="*/ 52 w 82"/>
                  <a:gd name="T5" fmla="*/ 49 h 116"/>
                  <a:gd name="T6" fmla="*/ 52 w 82"/>
                  <a:gd name="T7" fmla="*/ 49 h 116"/>
                  <a:gd name="T8" fmla="*/ 48 w 82"/>
                  <a:gd name="T9" fmla="*/ 45 h 116"/>
                  <a:gd name="T10" fmla="*/ 45 w 82"/>
                  <a:gd name="T11" fmla="*/ 41 h 116"/>
                  <a:gd name="T12" fmla="*/ 78 w 82"/>
                  <a:gd name="T13" fmla="*/ 45 h 116"/>
                  <a:gd name="T14" fmla="*/ 67 w 82"/>
                  <a:gd name="T15" fmla="*/ 45 h 116"/>
                  <a:gd name="T16" fmla="*/ 56 w 82"/>
                  <a:gd name="T17" fmla="*/ 52 h 116"/>
                  <a:gd name="T18" fmla="*/ 56 w 82"/>
                  <a:gd name="T19" fmla="*/ 93 h 116"/>
                  <a:gd name="T20" fmla="*/ 67 w 82"/>
                  <a:gd name="T21" fmla="*/ 108 h 116"/>
                  <a:gd name="T22" fmla="*/ 75 w 82"/>
                  <a:gd name="T23" fmla="*/ 112 h 116"/>
                  <a:gd name="T24" fmla="*/ 82 w 82"/>
                  <a:gd name="T25" fmla="*/ 112 h 116"/>
                  <a:gd name="T26" fmla="*/ 45 w 82"/>
                  <a:gd name="T27" fmla="*/ 116 h 116"/>
                  <a:gd name="T28" fmla="*/ 48 w 82"/>
                  <a:gd name="T29" fmla="*/ 116 h 116"/>
                  <a:gd name="T30" fmla="*/ 52 w 82"/>
                  <a:gd name="T31" fmla="*/ 112 h 116"/>
                  <a:gd name="T32" fmla="*/ 52 w 82"/>
                  <a:gd name="T33" fmla="*/ 108 h 116"/>
                  <a:gd name="T34" fmla="*/ 26 w 82"/>
                  <a:gd name="T35" fmla="*/ 75 h 116"/>
                  <a:gd name="T36" fmla="*/ 26 w 82"/>
                  <a:gd name="T37" fmla="*/ 105 h 116"/>
                  <a:gd name="T38" fmla="*/ 26 w 82"/>
                  <a:gd name="T39" fmla="*/ 112 h 116"/>
                  <a:gd name="T40" fmla="*/ 30 w 82"/>
                  <a:gd name="T41" fmla="*/ 112 h 116"/>
                  <a:gd name="T42" fmla="*/ 33 w 82"/>
                  <a:gd name="T43" fmla="*/ 116 h 116"/>
                  <a:gd name="T44" fmla="*/ 0 w 82"/>
                  <a:gd name="T45" fmla="*/ 116 h 116"/>
                  <a:gd name="T46" fmla="*/ 7 w 82"/>
                  <a:gd name="T47" fmla="*/ 112 h 116"/>
                  <a:gd name="T48" fmla="*/ 11 w 82"/>
                  <a:gd name="T49" fmla="*/ 108 h 116"/>
                  <a:gd name="T50" fmla="*/ 11 w 82"/>
                  <a:gd name="T51" fmla="*/ 97 h 116"/>
                  <a:gd name="T52" fmla="*/ 11 w 82"/>
                  <a:gd name="T53" fmla="*/ 22 h 116"/>
                  <a:gd name="T54" fmla="*/ 11 w 82"/>
                  <a:gd name="T55" fmla="*/ 15 h 116"/>
                  <a:gd name="T56" fmla="*/ 7 w 82"/>
                  <a:gd name="T57" fmla="*/ 11 h 116"/>
                  <a:gd name="T58" fmla="*/ 4 w 82"/>
                  <a:gd name="T59" fmla="*/ 11 h 116"/>
                  <a:gd name="T60" fmla="*/ 0 w 82"/>
                  <a:gd name="T61" fmla="*/ 11 h 116"/>
                  <a:gd name="T62" fmla="*/ 26 w 82"/>
                  <a:gd name="T63" fmla="*/ 0 h 1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2"/>
                  <a:gd name="T97" fmla="*/ 0 h 116"/>
                  <a:gd name="T98" fmla="*/ 82 w 82"/>
                  <a:gd name="T99" fmla="*/ 116 h 1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2" h="116">
                    <a:moveTo>
                      <a:pt x="26" y="0"/>
                    </a:moveTo>
                    <a:lnTo>
                      <a:pt x="26" y="75"/>
                    </a:lnTo>
                    <a:lnTo>
                      <a:pt x="45" y="56"/>
                    </a:lnTo>
                    <a:lnTo>
                      <a:pt x="48" y="52"/>
                    </a:lnTo>
                    <a:lnTo>
                      <a:pt x="52" y="52"/>
                    </a:lnTo>
                    <a:lnTo>
                      <a:pt x="52" y="49"/>
                    </a:lnTo>
                    <a:lnTo>
                      <a:pt x="52" y="45"/>
                    </a:lnTo>
                    <a:lnTo>
                      <a:pt x="48" y="45"/>
                    </a:lnTo>
                    <a:lnTo>
                      <a:pt x="45" y="45"/>
                    </a:lnTo>
                    <a:lnTo>
                      <a:pt x="45" y="41"/>
                    </a:lnTo>
                    <a:lnTo>
                      <a:pt x="78" y="41"/>
                    </a:lnTo>
                    <a:lnTo>
                      <a:pt x="78" y="45"/>
                    </a:lnTo>
                    <a:lnTo>
                      <a:pt x="71" y="45"/>
                    </a:lnTo>
                    <a:lnTo>
                      <a:pt x="67" y="45"/>
                    </a:lnTo>
                    <a:lnTo>
                      <a:pt x="63" y="49"/>
                    </a:lnTo>
                    <a:lnTo>
                      <a:pt x="56" y="52"/>
                    </a:lnTo>
                    <a:lnTo>
                      <a:pt x="37" y="71"/>
                    </a:lnTo>
                    <a:lnTo>
                      <a:pt x="56" y="93"/>
                    </a:lnTo>
                    <a:lnTo>
                      <a:pt x="63" y="101"/>
                    </a:lnTo>
                    <a:lnTo>
                      <a:pt x="67" y="108"/>
                    </a:lnTo>
                    <a:lnTo>
                      <a:pt x="71" y="108"/>
                    </a:lnTo>
                    <a:lnTo>
                      <a:pt x="75" y="112"/>
                    </a:lnTo>
                    <a:lnTo>
                      <a:pt x="78" y="112"/>
                    </a:lnTo>
                    <a:lnTo>
                      <a:pt x="82" y="112"/>
                    </a:lnTo>
                    <a:lnTo>
                      <a:pt x="82" y="116"/>
                    </a:lnTo>
                    <a:lnTo>
                      <a:pt x="45" y="116"/>
                    </a:lnTo>
                    <a:lnTo>
                      <a:pt x="48" y="116"/>
                    </a:lnTo>
                    <a:lnTo>
                      <a:pt x="48" y="112"/>
                    </a:lnTo>
                    <a:lnTo>
                      <a:pt x="52" y="112"/>
                    </a:lnTo>
                    <a:lnTo>
                      <a:pt x="52" y="108"/>
                    </a:lnTo>
                    <a:lnTo>
                      <a:pt x="48" y="105"/>
                    </a:lnTo>
                    <a:lnTo>
                      <a:pt x="26" y="75"/>
                    </a:lnTo>
                    <a:lnTo>
                      <a:pt x="26" y="97"/>
                    </a:lnTo>
                    <a:lnTo>
                      <a:pt x="26" y="105"/>
                    </a:lnTo>
                    <a:lnTo>
                      <a:pt x="26" y="108"/>
                    </a:lnTo>
                    <a:lnTo>
                      <a:pt x="26" y="112"/>
                    </a:lnTo>
                    <a:lnTo>
                      <a:pt x="30" y="112"/>
                    </a:lnTo>
                    <a:lnTo>
                      <a:pt x="33" y="116"/>
                    </a:lnTo>
                    <a:lnTo>
                      <a:pt x="0" y="116"/>
                    </a:lnTo>
                    <a:lnTo>
                      <a:pt x="4" y="112"/>
                    </a:lnTo>
                    <a:lnTo>
                      <a:pt x="7" y="112"/>
                    </a:lnTo>
                    <a:lnTo>
                      <a:pt x="11" y="108"/>
                    </a:lnTo>
                    <a:lnTo>
                      <a:pt x="11" y="105"/>
                    </a:lnTo>
                    <a:lnTo>
                      <a:pt x="11" y="97"/>
                    </a:lnTo>
                    <a:lnTo>
                      <a:pt x="11" y="34"/>
                    </a:lnTo>
                    <a:lnTo>
                      <a:pt x="11" y="22"/>
                    </a:lnTo>
                    <a:lnTo>
                      <a:pt x="11" y="15"/>
                    </a:lnTo>
                    <a:lnTo>
                      <a:pt x="7" y="11"/>
                    </a:lnTo>
                    <a:lnTo>
                      <a:pt x="4" y="11"/>
                    </a:lnTo>
                    <a:lnTo>
                      <a:pt x="0" y="11"/>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242" name="Freeform 173"/>
              <p:cNvSpPr>
                <a:spLocks/>
              </p:cNvSpPr>
              <p:nvPr/>
            </p:nvSpPr>
            <p:spPr bwMode="auto">
              <a:xfrm>
                <a:off x="3516" y="1893"/>
                <a:ext cx="37" cy="116"/>
              </a:xfrm>
              <a:custGeom>
                <a:avLst/>
                <a:gdLst>
                  <a:gd name="T0" fmla="*/ 26 w 37"/>
                  <a:gd name="T1" fmla="*/ 0 h 116"/>
                  <a:gd name="T2" fmla="*/ 26 w 37"/>
                  <a:gd name="T3" fmla="*/ 97 h 116"/>
                  <a:gd name="T4" fmla="*/ 26 w 37"/>
                  <a:gd name="T5" fmla="*/ 105 h 116"/>
                  <a:gd name="T6" fmla="*/ 26 w 37"/>
                  <a:gd name="T7" fmla="*/ 108 h 116"/>
                  <a:gd name="T8" fmla="*/ 26 w 37"/>
                  <a:gd name="T9" fmla="*/ 112 h 116"/>
                  <a:gd name="T10" fmla="*/ 30 w 37"/>
                  <a:gd name="T11" fmla="*/ 112 h 116"/>
                  <a:gd name="T12" fmla="*/ 30 w 37"/>
                  <a:gd name="T13" fmla="*/ 112 h 116"/>
                  <a:gd name="T14" fmla="*/ 37 w 37"/>
                  <a:gd name="T15" fmla="*/ 116 h 116"/>
                  <a:gd name="T16" fmla="*/ 37 w 37"/>
                  <a:gd name="T17" fmla="*/ 116 h 116"/>
                  <a:gd name="T18" fmla="*/ 0 w 37"/>
                  <a:gd name="T19" fmla="*/ 116 h 116"/>
                  <a:gd name="T20" fmla="*/ 0 w 37"/>
                  <a:gd name="T21" fmla="*/ 116 h 116"/>
                  <a:gd name="T22" fmla="*/ 3 w 37"/>
                  <a:gd name="T23" fmla="*/ 116 h 116"/>
                  <a:gd name="T24" fmla="*/ 7 w 37"/>
                  <a:gd name="T25" fmla="*/ 112 h 116"/>
                  <a:gd name="T26" fmla="*/ 11 w 37"/>
                  <a:gd name="T27" fmla="*/ 112 h 116"/>
                  <a:gd name="T28" fmla="*/ 11 w 37"/>
                  <a:gd name="T29" fmla="*/ 108 h 116"/>
                  <a:gd name="T30" fmla="*/ 11 w 37"/>
                  <a:gd name="T31" fmla="*/ 105 h 116"/>
                  <a:gd name="T32" fmla="*/ 11 w 37"/>
                  <a:gd name="T33" fmla="*/ 97 h 116"/>
                  <a:gd name="T34" fmla="*/ 11 w 37"/>
                  <a:gd name="T35" fmla="*/ 34 h 116"/>
                  <a:gd name="T36" fmla="*/ 11 w 37"/>
                  <a:gd name="T37" fmla="*/ 22 h 116"/>
                  <a:gd name="T38" fmla="*/ 11 w 37"/>
                  <a:gd name="T39" fmla="*/ 15 h 116"/>
                  <a:gd name="T40" fmla="*/ 11 w 37"/>
                  <a:gd name="T41" fmla="*/ 15 h 116"/>
                  <a:gd name="T42" fmla="*/ 11 w 37"/>
                  <a:gd name="T43" fmla="*/ 11 h 116"/>
                  <a:gd name="T44" fmla="*/ 7 w 37"/>
                  <a:gd name="T45" fmla="*/ 11 h 116"/>
                  <a:gd name="T46" fmla="*/ 7 w 37"/>
                  <a:gd name="T47" fmla="*/ 11 h 116"/>
                  <a:gd name="T48" fmla="*/ 3 w 37"/>
                  <a:gd name="T49" fmla="*/ 11 h 116"/>
                  <a:gd name="T50" fmla="*/ 3 w 37"/>
                  <a:gd name="T51" fmla="*/ 11 h 116"/>
                  <a:gd name="T52" fmla="*/ 0 w 37"/>
                  <a:gd name="T53" fmla="*/ 11 h 116"/>
                  <a:gd name="T54" fmla="*/ 22 w 37"/>
                  <a:gd name="T55" fmla="*/ 0 h 116"/>
                  <a:gd name="T56" fmla="*/ 26 w 37"/>
                  <a:gd name="T57" fmla="*/ 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
                  <a:gd name="T88" fmla="*/ 0 h 116"/>
                  <a:gd name="T89" fmla="*/ 37 w 37"/>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 h="116">
                    <a:moveTo>
                      <a:pt x="26" y="0"/>
                    </a:moveTo>
                    <a:lnTo>
                      <a:pt x="26" y="97"/>
                    </a:lnTo>
                    <a:lnTo>
                      <a:pt x="26" y="105"/>
                    </a:lnTo>
                    <a:lnTo>
                      <a:pt x="26" y="108"/>
                    </a:lnTo>
                    <a:lnTo>
                      <a:pt x="26" y="112"/>
                    </a:lnTo>
                    <a:lnTo>
                      <a:pt x="30" y="112"/>
                    </a:lnTo>
                    <a:lnTo>
                      <a:pt x="37" y="116"/>
                    </a:lnTo>
                    <a:lnTo>
                      <a:pt x="0" y="116"/>
                    </a:lnTo>
                    <a:lnTo>
                      <a:pt x="3" y="116"/>
                    </a:lnTo>
                    <a:lnTo>
                      <a:pt x="7" y="112"/>
                    </a:lnTo>
                    <a:lnTo>
                      <a:pt x="11" y="112"/>
                    </a:lnTo>
                    <a:lnTo>
                      <a:pt x="11" y="108"/>
                    </a:lnTo>
                    <a:lnTo>
                      <a:pt x="11" y="105"/>
                    </a:lnTo>
                    <a:lnTo>
                      <a:pt x="11" y="97"/>
                    </a:lnTo>
                    <a:lnTo>
                      <a:pt x="11" y="34"/>
                    </a:lnTo>
                    <a:lnTo>
                      <a:pt x="11" y="22"/>
                    </a:lnTo>
                    <a:lnTo>
                      <a:pt x="11" y="15"/>
                    </a:lnTo>
                    <a:lnTo>
                      <a:pt x="11" y="11"/>
                    </a:lnTo>
                    <a:lnTo>
                      <a:pt x="7" y="11"/>
                    </a:lnTo>
                    <a:lnTo>
                      <a:pt x="3" y="11"/>
                    </a:lnTo>
                    <a:lnTo>
                      <a:pt x="0" y="11"/>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243" name="Freeform 174"/>
              <p:cNvSpPr>
                <a:spLocks noEditPoints="1"/>
              </p:cNvSpPr>
              <p:nvPr/>
            </p:nvSpPr>
            <p:spPr bwMode="auto">
              <a:xfrm>
                <a:off x="3564" y="1893"/>
                <a:ext cx="34" cy="116"/>
              </a:xfrm>
              <a:custGeom>
                <a:avLst/>
                <a:gdLst>
                  <a:gd name="T0" fmla="*/ 15 w 34"/>
                  <a:gd name="T1" fmla="*/ 0 h 116"/>
                  <a:gd name="T2" fmla="*/ 19 w 34"/>
                  <a:gd name="T3" fmla="*/ 4 h 116"/>
                  <a:gd name="T4" fmla="*/ 23 w 34"/>
                  <a:gd name="T5" fmla="*/ 4 h 116"/>
                  <a:gd name="T6" fmla="*/ 23 w 34"/>
                  <a:gd name="T7" fmla="*/ 8 h 116"/>
                  <a:gd name="T8" fmla="*/ 26 w 34"/>
                  <a:gd name="T9" fmla="*/ 11 h 116"/>
                  <a:gd name="T10" fmla="*/ 23 w 34"/>
                  <a:gd name="T11" fmla="*/ 15 h 116"/>
                  <a:gd name="T12" fmla="*/ 23 w 34"/>
                  <a:gd name="T13" fmla="*/ 19 h 116"/>
                  <a:gd name="T14" fmla="*/ 19 w 34"/>
                  <a:gd name="T15" fmla="*/ 19 h 116"/>
                  <a:gd name="T16" fmla="*/ 15 w 34"/>
                  <a:gd name="T17" fmla="*/ 19 h 116"/>
                  <a:gd name="T18" fmla="*/ 11 w 34"/>
                  <a:gd name="T19" fmla="*/ 19 h 116"/>
                  <a:gd name="T20" fmla="*/ 8 w 34"/>
                  <a:gd name="T21" fmla="*/ 19 h 116"/>
                  <a:gd name="T22" fmla="*/ 8 w 34"/>
                  <a:gd name="T23" fmla="*/ 15 h 116"/>
                  <a:gd name="T24" fmla="*/ 8 w 34"/>
                  <a:gd name="T25" fmla="*/ 11 h 116"/>
                  <a:gd name="T26" fmla="*/ 8 w 34"/>
                  <a:gd name="T27" fmla="*/ 8 h 116"/>
                  <a:gd name="T28" fmla="*/ 8 w 34"/>
                  <a:gd name="T29" fmla="*/ 4 h 116"/>
                  <a:gd name="T30" fmla="*/ 11 w 34"/>
                  <a:gd name="T31" fmla="*/ 4 h 116"/>
                  <a:gd name="T32" fmla="*/ 15 w 34"/>
                  <a:gd name="T33" fmla="*/ 0 h 116"/>
                  <a:gd name="T34" fmla="*/ 23 w 34"/>
                  <a:gd name="T35" fmla="*/ 41 h 116"/>
                  <a:gd name="T36" fmla="*/ 23 w 34"/>
                  <a:gd name="T37" fmla="*/ 97 h 116"/>
                  <a:gd name="T38" fmla="*/ 23 w 34"/>
                  <a:gd name="T39" fmla="*/ 105 h 116"/>
                  <a:gd name="T40" fmla="*/ 23 w 34"/>
                  <a:gd name="T41" fmla="*/ 108 h 116"/>
                  <a:gd name="T42" fmla="*/ 26 w 34"/>
                  <a:gd name="T43" fmla="*/ 112 h 116"/>
                  <a:gd name="T44" fmla="*/ 26 w 34"/>
                  <a:gd name="T45" fmla="*/ 112 h 116"/>
                  <a:gd name="T46" fmla="*/ 30 w 34"/>
                  <a:gd name="T47" fmla="*/ 112 h 116"/>
                  <a:gd name="T48" fmla="*/ 34 w 34"/>
                  <a:gd name="T49" fmla="*/ 116 h 116"/>
                  <a:gd name="T50" fmla="*/ 34 w 34"/>
                  <a:gd name="T51" fmla="*/ 116 h 116"/>
                  <a:gd name="T52" fmla="*/ 0 w 34"/>
                  <a:gd name="T53" fmla="*/ 116 h 116"/>
                  <a:gd name="T54" fmla="*/ 0 w 34"/>
                  <a:gd name="T55" fmla="*/ 116 h 116"/>
                  <a:gd name="T56" fmla="*/ 4 w 34"/>
                  <a:gd name="T57" fmla="*/ 116 h 116"/>
                  <a:gd name="T58" fmla="*/ 8 w 34"/>
                  <a:gd name="T59" fmla="*/ 112 h 116"/>
                  <a:gd name="T60" fmla="*/ 8 w 34"/>
                  <a:gd name="T61" fmla="*/ 112 h 116"/>
                  <a:gd name="T62" fmla="*/ 8 w 34"/>
                  <a:gd name="T63" fmla="*/ 108 h 116"/>
                  <a:gd name="T64" fmla="*/ 8 w 34"/>
                  <a:gd name="T65" fmla="*/ 105 h 116"/>
                  <a:gd name="T66" fmla="*/ 8 w 34"/>
                  <a:gd name="T67" fmla="*/ 97 h 116"/>
                  <a:gd name="T68" fmla="*/ 8 w 34"/>
                  <a:gd name="T69" fmla="*/ 71 h 116"/>
                  <a:gd name="T70" fmla="*/ 8 w 34"/>
                  <a:gd name="T71" fmla="*/ 60 h 116"/>
                  <a:gd name="T72" fmla="*/ 8 w 34"/>
                  <a:gd name="T73" fmla="*/ 56 h 116"/>
                  <a:gd name="T74" fmla="*/ 8 w 34"/>
                  <a:gd name="T75" fmla="*/ 52 h 116"/>
                  <a:gd name="T76" fmla="*/ 8 w 34"/>
                  <a:gd name="T77" fmla="*/ 52 h 116"/>
                  <a:gd name="T78" fmla="*/ 8 w 34"/>
                  <a:gd name="T79" fmla="*/ 49 h 116"/>
                  <a:gd name="T80" fmla="*/ 4 w 34"/>
                  <a:gd name="T81" fmla="*/ 49 h 116"/>
                  <a:gd name="T82" fmla="*/ 4 w 34"/>
                  <a:gd name="T83" fmla="*/ 49 h 116"/>
                  <a:gd name="T84" fmla="*/ 0 w 34"/>
                  <a:gd name="T85" fmla="*/ 52 h 116"/>
                  <a:gd name="T86" fmla="*/ 0 w 34"/>
                  <a:gd name="T87" fmla="*/ 49 h 116"/>
                  <a:gd name="T88" fmla="*/ 19 w 34"/>
                  <a:gd name="T89" fmla="*/ 41 h 116"/>
                  <a:gd name="T90" fmla="*/ 23 w 34"/>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16"/>
                  <a:gd name="T140" fmla="*/ 34 w 34"/>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16">
                    <a:moveTo>
                      <a:pt x="15" y="0"/>
                    </a:moveTo>
                    <a:lnTo>
                      <a:pt x="19" y="4"/>
                    </a:lnTo>
                    <a:lnTo>
                      <a:pt x="23" y="4"/>
                    </a:lnTo>
                    <a:lnTo>
                      <a:pt x="23" y="8"/>
                    </a:lnTo>
                    <a:lnTo>
                      <a:pt x="26" y="11"/>
                    </a:lnTo>
                    <a:lnTo>
                      <a:pt x="23" y="15"/>
                    </a:lnTo>
                    <a:lnTo>
                      <a:pt x="23" y="19"/>
                    </a:lnTo>
                    <a:lnTo>
                      <a:pt x="19" y="19"/>
                    </a:lnTo>
                    <a:lnTo>
                      <a:pt x="15" y="19"/>
                    </a:lnTo>
                    <a:lnTo>
                      <a:pt x="11" y="19"/>
                    </a:lnTo>
                    <a:lnTo>
                      <a:pt x="8" y="19"/>
                    </a:lnTo>
                    <a:lnTo>
                      <a:pt x="8" y="15"/>
                    </a:lnTo>
                    <a:lnTo>
                      <a:pt x="8" y="11"/>
                    </a:lnTo>
                    <a:lnTo>
                      <a:pt x="8" y="8"/>
                    </a:lnTo>
                    <a:lnTo>
                      <a:pt x="8" y="4"/>
                    </a:lnTo>
                    <a:lnTo>
                      <a:pt x="11" y="4"/>
                    </a:lnTo>
                    <a:lnTo>
                      <a:pt x="15" y="0"/>
                    </a:lnTo>
                    <a:close/>
                    <a:moveTo>
                      <a:pt x="23" y="41"/>
                    </a:moveTo>
                    <a:lnTo>
                      <a:pt x="23" y="97"/>
                    </a:lnTo>
                    <a:lnTo>
                      <a:pt x="23" y="105"/>
                    </a:lnTo>
                    <a:lnTo>
                      <a:pt x="23" y="108"/>
                    </a:lnTo>
                    <a:lnTo>
                      <a:pt x="26" y="112"/>
                    </a:lnTo>
                    <a:lnTo>
                      <a:pt x="30" y="112"/>
                    </a:lnTo>
                    <a:lnTo>
                      <a:pt x="34" y="116"/>
                    </a:lnTo>
                    <a:lnTo>
                      <a:pt x="0" y="116"/>
                    </a:lnTo>
                    <a:lnTo>
                      <a:pt x="4" y="116"/>
                    </a:lnTo>
                    <a:lnTo>
                      <a:pt x="8" y="112"/>
                    </a:lnTo>
                    <a:lnTo>
                      <a:pt x="8" y="108"/>
                    </a:lnTo>
                    <a:lnTo>
                      <a:pt x="8" y="105"/>
                    </a:lnTo>
                    <a:lnTo>
                      <a:pt x="8" y="97"/>
                    </a:lnTo>
                    <a:lnTo>
                      <a:pt x="8" y="71"/>
                    </a:lnTo>
                    <a:lnTo>
                      <a:pt x="8" y="60"/>
                    </a:lnTo>
                    <a:lnTo>
                      <a:pt x="8" y="56"/>
                    </a:lnTo>
                    <a:lnTo>
                      <a:pt x="8" y="52"/>
                    </a:lnTo>
                    <a:lnTo>
                      <a:pt x="8" y="49"/>
                    </a:lnTo>
                    <a:lnTo>
                      <a:pt x="4" y="49"/>
                    </a:lnTo>
                    <a:lnTo>
                      <a:pt x="0" y="52"/>
                    </a:lnTo>
                    <a:lnTo>
                      <a:pt x="0" y="49"/>
                    </a:lnTo>
                    <a:lnTo>
                      <a:pt x="19" y="41"/>
                    </a:lnTo>
                    <a:lnTo>
                      <a:pt x="23" y="41"/>
                    </a:lnTo>
                    <a:close/>
                  </a:path>
                </a:pathLst>
              </a:custGeom>
              <a:solidFill>
                <a:srgbClr val="000000"/>
              </a:solidFill>
              <a:ln w="0">
                <a:solidFill>
                  <a:srgbClr val="000000"/>
                </a:solidFill>
                <a:round/>
                <a:headEnd/>
                <a:tailEnd/>
              </a:ln>
            </p:spPr>
            <p:txBody>
              <a:bodyPr/>
              <a:lstStyle/>
              <a:p>
                <a:endParaRPr lang="en-US"/>
              </a:p>
            </p:txBody>
          </p:sp>
          <p:sp>
            <p:nvSpPr>
              <p:cNvPr id="33244" name="Freeform 175"/>
              <p:cNvSpPr>
                <a:spLocks/>
              </p:cNvSpPr>
              <p:nvPr/>
            </p:nvSpPr>
            <p:spPr bwMode="auto">
              <a:xfrm>
                <a:off x="3605" y="1934"/>
                <a:ext cx="79" cy="75"/>
              </a:xfrm>
              <a:custGeom>
                <a:avLst/>
                <a:gdLst>
                  <a:gd name="T0" fmla="*/ 23 w 79"/>
                  <a:gd name="T1" fmla="*/ 15 h 75"/>
                  <a:gd name="T2" fmla="*/ 30 w 79"/>
                  <a:gd name="T3" fmla="*/ 8 h 75"/>
                  <a:gd name="T4" fmla="*/ 41 w 79"/>
                  <a:gd name="T5" fmla="*/ 0 h 75"/>
                  <a:gd name="T6" fmla="*/ 49 w 79"/>
                  <a:gd name="T7" fmla="*/ 0 h 75"/>
                  <a:gd name="T8" fmla="*/ 53 w 79"/>
                  <a:gd name="T9" fmla="*/ 0 h 75"/>
                  <a:gd name="T10" fmla="*/ 60 w 79"/>
                  <a:gd name="T11" fmla="*/ 4 h 75"/>
                  <a:gd name="T12" fmla="*/ 64 w 79"/>
                  <a:gd name="T13" fmla="*/ 8 h 75"/>
                  <a:gd name="T14" fmla="*/ 64 w 79"/>
                  <a:gd name="T15" fmla="*/ 11 h 75"/>
                  <a:gd name="T16" fmla="*/ 67 w 79"/>
                  <a:gd name="T17" fmla="*/ 19 h 75"/>
                  <a:gd name="T18" fmla="*/ 67 w 79"/>
                  <a:gd name="T19" fmla="*/ 26 h 75"/>
                  <a:gd name="T20" fmla="*/ 67 w 79"/>
                  <a:gd name="T21" fmla="*/ 56 h 75"/>
                  <a:gd name="T22" fmla="*/ 67 w 79"/>
                  <a:gd name="T23" fmla="*/ 64 h 75"/>
                  <a:gd name="T24" fmla="*/ 67 w 79"/>
                  <a:gd name="T25" fmla="*/ 67 h 75"/>
                  <a:gd name="T26" fmla="*/ 71 w 79"/>
                  <a:gd name="T27" fmla="*/ 71 h 75"/>
                  <a:gd name="T28" fmla="*/ 71 w 79"/>
                  <a:gd name="T29" fmla="*/ 71 h 75"/>
                  <a:gd name="T30" fmla="*/ 75 w 79"/>
                  <a:gd name="T31" fmla="*/ 71 h 75"/>
                  <a:gd name="T32" fmla="*/ 79 w 79"/>
                  <a:gd name="T33" fmla="*/ 75 h 75"/>
                  <a:gd name="T34" fmla="*/ 79 w 79"/>
                  <a:gd name="T35" fmla="*/ 75 h 75"/>
                  <a:gd name="T36" fmla="*/ 45 w 79"/>
                  <a:gd name="T37" fmla="*/ 75 h 75"/>
                  <a:gd name="T38" fmla="*/ 45 w 79"/>
                  <a:gd name="T39" fmla="*/ 75 h 75"/>
                  <a:gd name="T40" fmla="*/ 45 w 79"/>
                  <a:gd name="T41" fmla="*/ 75 h 75"/>
                  <a:gd name="T42" fmla="*/ 49 w 79"/>
                  <a:gd name="T43" fmla="*/ 71 h 75"/>
                  <a:gd name="T44" fmla="*/ 53 w 79"/>
                  <a:gd name="T45" fmla="*/ 71 h 75"/>
                  <a:gd name="T46" fmla="*/ 53 w 79"/>
                  <a:gd name="T47" fmla="*/ 71 h 75"/>
                  <a:gd name="T48" fmla="*/ 53 w 79"/>
                  <a:gd name="T49" fmla="*/ 67 h 75"/>
                  <a:gd name="T50" fmla="*/ 53 w 79"/>
                  <a:gd name="T51" fmla="*/ 64 h 75"/>
                  <a:gd name="T52" fmla="*/ 53 w 79"/>
                  <a:gd name="T53" fmla="*/ 56 h 75"/>
                  <a:gd name="T54" fmla="*/ 53 w 79"/>
                  <a:gd name="T55" fmla="*/ 30 h 75"/>
                  <a:gd name="T56" fmla="*/ 53 w 79"/>
                  <a:gd name="T57" fmla="*/ 19 h 75"/>
                  <a:gd name="T58" fmla="*/ 53 w 79"/>
                  <a:gd name="T59" fmla="*/ 15 h 75"/>
                  <a:gd name="T60" fmla="*/ 49 w 79"/>
                  <a:gd name="T61" fmla="*/ 11 h 75"/>
                  <a:gd name="T62" fmla="*/ 41 w 79"/>
                  <a:gd name="T63" fmla="*/ 11 h 75"/>
                  <a:gd name="T64" fmla="*/ 34 w 79"/>
                  <a:gd name="T65" fmla="*/ 11 h 75"/>
                  <a:gd name="T66" fmla="*/ 23 w 79"/>
                  <a:gd name="T67" fmla="*/ 19 h 75"/>
                  <a:gd name="T68" fmla="*/ 23 w 79"/>
                  <a:gd name="T69" fmla="*/ 56 h 75"/>
                  <a:gd name="T70" fmla="*/ 23 w 79"/>
                  <a:gd name="T71" fmla="*/ 64 h 75"/>
                  <a:gd name="T72" fmla="*/ 23 w 79"/>
                  <a:gd name="T73" fmla="*/ 67 h 75"/>
                  <a:gd name="T74" fmla="*/ 26 w 79"/>
                  <a:gd name="T75" fmla="*/ 71 h 75"/>
                  <a:gd name="T76" fmla="*/ 26 w 79"/>
                  <a:gd name="T77" fmla="*/ 71 h 75"/>
                  <a:gd name="T78" fmla="*/ 30 w 79"/>
                  <a:gd name="T79" fmla="*/ 75 h 75"/>
                  <a:gd name="T80" fmla="*/ 34 w 79"/>
                  <a:gd name="T81" fmla="*/ 75 h 75"/>
                  <a:gd name="T82" fmla="*/ 34 w 79"/>
                  <a:gd name="T83" fmla="*/ 75 h 75"/>
                  <a:gd name="T84" fmla="*/ 0 w 79"/>
                  <a:gd name="T85" fmla="*/ 75 h 75"/>
                  <a:gd name="T86" fmla="*/ 0 w 79"/>
                  <a:gd name="T87" fmla="*/ 75 h 75"/>
                  <a:gd name="T88" fmla="*/ 0 w 79"/>
                  <a:gd name="T89" fmla="*/ 75 h 75"/>
                  <a:gd name="T90" fmla="*/ 4 w 79"/>
                  <a:gd name="T91" fmla="*/ 71 h 75"/>
                  <a:gd name="T92" fmla="*/ 8 w 79"/>
                  <a:gd name="T93" fmla="*/ 71 h 75"/>
                  <a:gd name="T94" fmla="*/ 8 w 79"/>
                  <a:gd name="T95" fmla="*/ 64 h 75"/>
                  <a:gd name="T96" fmla="*/ 8 w 79"/>
                  <a:gd name="T97" fmla="*/ 56 h 75"/>
                  <a:gd name="T98" fmla="*/ 8 w 79"/>
                  <a:gd name="T99" fmla="*/ 30 h 75"/>
                  <a:gd name="T100" fmla="*/ 8 w 79"/>
                  <a:gd name="T101" fmla="*/ 19 h 75"/>
                  <a:gd name="T102" fmla="*/ 8 w 79"/>
                  <a:gd name="T103" fmla="*/ 15 h 75"/>
                  <a:gd name="T104" fmla="*/ 8 w 79"/>
                  <a:gd name="T105" fmla="*/ 11 h 75"/>
                  <a:gd name="T106" fmla="*/ 8 w 79"/>
                  <a:gd name="T107" fmla="*/ 11 h 75"/>
                  <a:gd name="T108" fmla="*/ 8 w 79"/>
                  <a:gd name="T109" fmla="*/ 8 h 75"/>
                  <a:gd name="T110" fmla="*/ 4 w 79"/>
                  <a:gd name="T111" fmla="*/ 8 h 75"/>
                  <a:gd name="T112" fmla="*/ 4 w 79"/>
                  <a:gd name="T113" fmla="*/ 8 h 75"/>
                  <a:gd name="T114" fmla="*/ 0 w 79"/>
                  <a:gd name="T115" fmla="*/ 11 h 75"/>
                  <a:gd name="T116" fmla="*/ 0 w 79"/>
                  <a:gd name="T117" fmla="*/ 8 h 75"/>
                  <a:gd name="T118" fmla="*/ 19 w 79"/>
                  <a:gd name="T119" fmla="*/ 0 h 75"/>
                  <a:gd name="T120" fmla="*/ 23 w 79"/>
                  <a:gd name="T121" fmla="*/ 0 h 75"/>
                  <a:gd name="T122" fmla="*/ 23 w 79"/>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5"/>
                  <a:gd name="T188" fmla="*/ 79 w 79"/>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5">
                    <a:moveTo>
                      <a:pt x="23" y="15"/>
                    </a:moveTo>
                    <a:lnTo>
                      <a:pt x="30" y="8"/>
                    </a:lnTo>
                    <a:lnTo>
                      <a:pt x="41" y="0"/>
                    </a:lnTo>
                    <a:lnTo>
                      <a:pt x="49" y="0"/>
                    </a:lnTo>
                    <a:lnTo>
                      <a:pt x="53" y="0"/>
                    </a:lnTo>
                    <a:lnTo>
                      <a:pt x="60" y="4"/>
                    </a:lnTo>
                    <a:lnTo>
                      <a:pt x="64" y="8"/>
                    </a:lnTo>
                    <a:lnTo>
                      <a:pt x="64" y="11"/>
                    </a:lnTo>
                    <a:lnTo>
                      <a:pt x="67" y="19"/>
                    </a:lnTo>
                    <a:lnTo>
                      <a:pt x="67" y="26"/>
                    </a:lnTo>
                    <a:lnTo>
                      <a:pt x="67" y="56"/>
                    </a:lnTo>
                    <a:lnTo>
                      <a:pt x="67" y="64"/>
                    </a:lnTo>
                    <a:lnTo>
                      <a:pt x="67" y="67"/>
                    </a:lnTo>
                    <a:lnTo>
                      <a:pt x="71" y="71"/>
                    </a:lnTo>
                    <a:lnTo>
                      <a:pt x="75" y="71"/>
                    </a:lnTo>
                    <a:lnTo>
                      <a:pt x="79" y="75"/>
                    </a:lnTo>
                    <a:lnTo>
                      <a:pt x="45" y="75"/>
                    </a:lnTo>
                    <a:lnTo>
                      <a:pt x="49" y="71"/>
                    </a:lnTo>
                    <a:lnTo>
                      <a:pt x="53" y="71"/>
                    </a:lnTo>
                    <a:lnTo>
                      <a:pt x="53" y="67"/>
                    </a:lnTo>
                    <a:lnTo>
                      <a:pt x="53" y="64"/>
                    </a:lnTo>
                    <a:lnTo>
                      <a:pt x="53" y="56"/>
                    </a:lnTo>
                    <a:lnTo>
                      <a:pt x="53" y="30"/>
                    </a:lnTo>
                    <a:lnTo>
                      <a:pt x="53" y="19"/>
                    </a:lnTo>
                    <a:lnTo>
                      <a:pt x="53" y="15"/>
                    </a:lnTo>
                    <a:lnTo>
                      <a:pt x="49" y="11"/>
                    </a:lnTo>
                    <a:lnTo>
                      <a:pt x="41" y="11"/>
                    </a:lnTo>
                    <a:lnTo>
                      <a:pt x="34" y="11"/>
                    </a:lnTo>
                    <a:lnTo>
                      <a:pt x="23" y="19"/>
                    </a:lnTo>
                    <a:lnTo>
                      <a:pt x="23" y="56"/>
                    </a:lnTo>
                    <a:lnTo>
                      <a:pt x="23" y="64"/>
                    </a:lnTo>
                    <a:lnTo>
                      <a:pt x="23" y="67"/>
                    </a:lnTo>
                    <a:lnTo>
                      <a:pt x="26" y="71"/>
                    </a:lnTo>
                    <a:lnTo>
                      <a:pt x="30" y="75"/>
                    </a:lnTo>
                    <a:lnTo>
                      <a:pt x="34" y="75"/>
                    </a:lnTo>
                    <a:lnTo>
                      <a:pt x="0" y="75"/>
                    </a:lnTo>
                    <a:lnTo>
                      <a:pt x="4" y="71"/>
                    </a:lnTo>
                    <a:lnTo>
                      <a:pt x="8" y="71"/>
                    </a:lnTo>
                    <a:lnTo>
                      <a:pt x="8" y="64"/>
                    </a:lnTo>
                    <a:lnTo>
                      <a:pt x="8" y="56"/>
                    </a:lnTo>
                    <a:lnTo>
                      <a:pt x="8" y="30"/>
                    </a:lnTo>
                    <a:lnTo>
                      <a:pt x="8" y="19"/>
                    </a:lnTo>
                    <a:lnTo>
                      <a:pt x="8" y="15"/>
                    </a:lnTo>
                    <a:lnTo>
                      <a:pt x="8" y="11"/>
                    </a:lnTo>
                    <a:lnTo>
                      <a:pt x="8" y="8"/>
                    </a:lnTo>
                    <a:lnTo>
                      <a:pt x="4" y="8"/>
                    </a:lnTo>
                    <a:lnTo>
                      <a:pt x="0" y="11"/>
                    </a:lnTo>
                    <a:lnTo>
                      <a:pt x="0" y="8"/>
                    </a:lnTo>
                    <a:lnTo>
                      <a:pt x="19" y="0"/>
                    </a:lnTo>
                    <a:lnTo>
                      <a:pt x="23" y="0"/>
                    </a:lnTo>
                    <a:lnTo>
                      <a:pt x="23" y="15"/>
                    </a:lnTo>
                    <a:close/>
                  </a:path>
                </a:pathLst>
              </a:custGeom>
              <a:solidFill>
                <a:srgbClr val="000000"/>
              </a:solidFill>
              <a:ln w="0">
                <a:solidFill>
                  <a:srgbClr val="000000"/>
                </a:solidFill>
                <a:round/>
                <a:headEnd/>
                <a:tailEnd/>
              </a:ln>
            </p:spPr>
            <p:txBody>
              <a:bodyPr/>
              <a:lstStyle/>
              <a:p>
                <a:endParaRPr lang="en-US"/>
              </a:p>
            </p:txBody>
          </p:sp>
          <p:sp>
            <p:nvSpPr>
              <p:cNvPr id="33245" name="Freeform 176"/>
              <p:cNvSpPr>
                <a:spLocks noEditPoints="1"/>
              </p:cNvSpPr>
              <p:nvPr/>
            </p:nvSpPr>
            <p:spPr bwMode="auto">
              <a:xfrm>
                <a:off x="3732" y="1893"/>
                <a:ext cx="75" cy="116"/>
              </a:xfrm>
              <a:custGeom>
                <a:avLst/>
                <a:gdLst>
                  <a:gd name="T0" fmla="*/ 23 w 75"/>
                  <a:gd name="T1" fmla="*/ 56 h 116"/>
                  <a:gd name="T2" fmla="*/ 30 w 75"/>
                  <a:gd name="T3" fmla="*/ 49 h 116"/>
                  <a:gd name="T4" fmla="*/ 38 w 75"/>
                  <a:gd name="T5" fmla="*/ 41 h 116"/>
                  <a:gd name="T6" fmla="*/ 45 w 75"/>
                  <a:gd name="T7" fmla="*/ 41 h 116"/>
                  <a:gd name="T8" fmla="*/ 56 w 75"/>
                  <a:gd name="T9" fmla="*/ 45 h 116"/>
                  <a:gd name="T10" fmla="*/ 64 w 75"/>
                  <a:gd name="T11" fmla="*/ 52 h 116"/>
                  <a:gd name="T12" fmla="*/ 71 w 75"/>
                  <a:gd name="T13" fmla="*/ 56 h 116"/>
                  <a:gd name="T14" fmla="*/ 71 w 75"/>
                  <a:gd name="T15" fmla="*/ 67 h 116"/>
                  <a:gd name="T16" fmla="*/ 75 w 75"/>
                  <a:gd name="T17" fmla="*/ 75 h 116"/>
                  <a:gd name="T18" fmla="*/ 71 w 75"/>
                  <a:gd name="T19" fmla="*/ 90 h 116"/>
                  <a:gd name="T20" fmla="*/ 67 w 75"/>
                  <a:gd name="T21" fmla="*/ 97 h 116"/>
                  <a:gd name="T22" fmla="*/ 60 w 75"/>
                  <a:gd name="T23" fmla="*/ 108 h 116"/>
                  <a:gd name="T24" fmla="*/ 49 w 75"/>
                  <a:gd name="T25" fmla="*/ 116 h 116"/>
                  <a:gd name="T26" fmla="*/ 34 w 75"/>
                  <a:gd name="T27" fmla="*/ 116 h 116"/>
                  <a:gd name="T28" fmla="*/ 30 w 75"/>
                  <a:gd name="T29" fmla="*/ 116 h 116"/>
                  <a:gd name="T30" fmla="*/ 23 w 75"/>
                  <a:gd name="T31" fmla="*/ 116 h 116"/>
                  <a:gd name="T32" fmla="*/ 15 w 75"/>
                  <a:gd name="T33" fmla="*/ 112 h 116"/>
                  <a:gd name="T34" fmla="*/ 8 w 75"/>
                  <a:gd name="T35" fmla="*/ 108 h 116"/>
                  <a:gd name="T36" fmla="*/ 8 w 75"/>
                  <a:gd name="T37" fmla="*/ 34 h 116"/>
                  <a:gd name="T38" fmla="*/ 8 w 75"/>
                  <a:gd name="T39" fmla="*/ 22 h 116"/>
                  <a:gd name="T40" fmla="*/ 8 w 75"/>
                  <a:gd name="T41" fmla="*/ 15 h 116"/>
                  <a:gd name="T42" fmla="*/ 8 w 75"/>
                  <a:gd name="T43" fmla="*/ 15 h 116"/>
                  <a:gd name="T44" fmla="*/ 8 w 75"/>
                  <a:gd name="T45" fmla="*/ 11 h 116"/>
                  <a:gd name="T46" fmla="*/ 4 w 75"/>
                  <a:gd name="T47" fmla="*/ 11 h 116"/>
                  <a:gd name="T48" fmla="*/ 4 w 75"/>
                  <a:gd name="T49" fmla="*/ 11 h 116"/>
                  <a:gd name="T50" fmla="*/ 4 w 75"/>
                  <a:gd name="T51" fmla="*/ 11 h 116"/>
                  <a:gd name="T52" fmla="*/ 0 w 75"/>
                  <a:gd name="T53" fmla="*/ 11 h 116"/>
                  <a:gd name="T54" fmla="*/ 0 w 75"/>
                  <a:gd name="T55" fmla="*/ 11 h 116"/>
                  <a:gd name="T56" fmla="*/ 19 w 75"/>
                  <a:gd name="T57" fmla="*/ 0 h 116"/>
                  <a:gd name="T58" fmla="*/ 23 w 75"/>
                  <a:gd name="T59" fmla="*/ 0 h 116"/>
                  <a:gd name="T60" fmla="*/ 23 w 75"/>
                  <a:gd name="T61" fmla="*/ 56 h 116"/>
                  <a:gd name="T62" fmla="*/ 23 w 75"/>
                  <a:gd name="T63" fmla="*/ 60 h 116"/>
                  <a:gd name="T64" fmla="*/ 23 w 75"/>
                  <a:gd name="T65" fmla="*/ 105 h 116"/>
                  <a:gd name="T66" fmla="*/ 26 w 75"/>
                  <a:gd name="T67" fmla="*/ 108 h 116"/>
                  <a:gd name="T68" fmla="*/ 30 w 75"/>
                  <a:gd name="T69" fmla="*/ 112 h 116"/>
                  <a:gd name="T70" fmla="*/ 34 w 75"/>
                  <a:gd name="T71" fmla="*/ 112 h 116"/>
                  <a:gd name="T72" fmla="*/ 41 w 75"/>
                  <a:gd name="T73" fmla="*/ 112 h 116"/>
                  <a:gd name="T74" fmla="*/ 49 w 75"/>
                  <a:gd name="T75" fmla="*/ 112 h 116"/>
                  <a:gd name="T76" fmla="*/ 52 w 75"/>
                  <a:gd name="T77" fmla="*/ 105 h 116"/>
                  <a:gd name="T78" fmla="*/ 60 w 75"/>
                  <a:gd name="T79" fmla="*/ 93 h 116"/>
                  <a:gd name="T80" fmla="*/ 60 w 75"/>
                  <a:gd name="T81" fmla="*/ 82 h 116"/>
                  <a:gd name="T82" fmla="*/ 60 w 75"/>
                  <a:gd name="T83" fmla="*/ 71 h 116"/>
                  <a:gd name="T84" fmla="*/ 52 w 75"/>
                  <a:gd name="T85" fmla="*/ 60 h 116"/>
                  <a:gd name="T86" fmla="*/ 49 w 75"/>
                  <a:gd name="T87" fmla="*/ 56 h 116"/>
                  <a:gd name="T88" fmla="*/ 38 w 75"/>
                  <a:gd name="T89" fmla="*/ 52 h 116"/>
                  <a:gd name="T90" fmla="*/ 34 w 75"/>
                  <a:gd name="T91" fmla="*/ 52 h 116"/>
                  <a:gd name="T92" fmla="*/ 30 w 75"/>
                  <a:gd name="T93" fmla="*/ 56 h 116"/>
                  <a:gd name="T94" fmla="*/ 26 w 75"/>
                  <a:gd name="T95" fmla="*/ 56 h 116"/>
                  <a:gd name="T96" fmla="*/ 23 w 75"/>
                  <a:gd name="T97" fmla="*/ 60 h 1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
                  <a:gd name="T148" fmla="*/ 0 h 116"/>
                  <a:gd name="T149" fmla="*/ 75 w 75"/>
                  <a:gd name="T150" fmla="*/ 116 h 1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 h="116">
                    <a:moveTo>
                      <a:pt x="23" y="56"/>
                    </a:moveTo>
                    <a:lnTo>
                      <a:pt x="30" y="49"/>
                    </a:lnTo>
                    <a:lnTo>
                      <a:pt x="38" y="41"/>
                    </a:lnTo>
                    <a:lnTo>
                      <a:pt x="45" y="41"/>
                    </a:lnTo>
                    <a:lnTo>
                      <a:pt x="56" y="45"/>
                    </a:lnTo>
                    <a:lnTo>
                      <a:pt x="64" y="52"/>
                    </a:lnTo>
                    <a:lnTo>
                      <a:pt x="71" y="56"/>
                    </a:lnTo>
                    <a:lnTo>
                      <a:pt x="71" y="67"/>
                    </a:lnTo>
                    <a:lnTo>
                      <a:pt x="75" y="75"/>
                    </a:lnTo>
                    <a:lnTo>
                      <a:pt x="71" y="90"/>
                    </a:lnTo>
                    <a:lnTo>
                      <a:pt x="67" y="97"/>
                    </a:lnTo>
                    <a:lnTo>
                      <a:pt x="60" y="108"/>
                    </a:lnTo>
                    <a:lnTo>
                      <a:pt x="49" y="116"/>
                    </a:lnTo>
                    <a:lnTo>
                      <a:pt x="34" y="116"/>
                    </a:lnTo>
                    <a:lnTo>
                      <a:pt x="30" y="116"/>
                    </a:lnTo>
                    <a:lnTo>
                      <a:pt x="23" y="116"/>
                    </a:lnTo>
                    <a:lnTo>
                      <a:pt x="15" y="112"/>
                    </a:lnTo>
                    <a:lnTo>
                      <a:pt x="8" y="108"/>
                    </a:lnTo>
                    <a:lnTo>
                      <a:pt x="8" y="34"/>
                    </a:lnTo>
                    <a:lnTo>
                      <a:pt x="8" y="22"/>
                    </a:lnTo>
                    <a:lnTo>
                      <a:pt x="8" y="15"/>
                    </a:lnTo>
                    <a:lnTo>
                      <a:pt x="8" y="11"/>
                    </a:lnTo>
                    <a:lnTo>
                      <a:pt x="4" y="11"/>
                    </a:lnTo>
                    <a:lnTo>
                      <a:pt x="0" y="11"/>
                    </a:lnTo>
                    <a:lnTo>
                      <a:pt x="19" y="0"/>
                    </a:lnTo>
                    <a:lnTo>
                      <a:pt x="23" y="0"/>
                    </a:lnTo>
                    <a:lnTo>
                      <a:pt x="23" y="56"/>
                    </a:lnTo>
                    <a:close/>
                    <a:moveTo>
                      <a:pt x="23" y="60"/>
                    </a:moveTo>
                    <a:lnTo>
                      <a:pt x="23" y="105"/>
                    </a:lnTo>
                    <a:lnTo>
                      <a:pt x="26" y="108"/>
                    </a:lnTo>
                    <a:lnTo>
                      <a:pt x="30" y="112"/>
                    </a:lnTo>
                    <a:lnTo>
                      <a:pt x="34" y="112"/>
                    </a:lnTo>
                    <a:lnTo>
                      <a:pt x="41" y="112"/>
                    </a:lnTo>
                    <a:lnTo>
                      <a:pt x="49" y="112"/>
                    </a:lnTo>
                    <a:lnTo>
                      <a:pt x="52" y="105"/>
                    </a:lnTo>
                    <a:lnTo>
                      <a:pt x="60" y="93"/>
                    </a:lnTo>
                    <a:lnTo>
                      <a:pt x="60" y="82"/>
                    </a:lnTo>
                    <a:lnTo>
                      <a:pt x="60" y="71"/>
                    </a:lnTo>
                    <a:lnTo>
                      <a:pt x="52" y="60"/>
                    </a:lnTo>
                    <a:lnTo>
                      <a:pt x="49" y="56"/>
                    </a:lnTo>
                    <a:lnTo>
                      <a:pt x="38" y="52"/>
                    </a:lnTo>
                    <a:lnTo>
                      <a:pt x="34" y="52"/>
                    </a:lnTo>
                    <a:lnTo>
                      <a:pt x="30" y="56"/>
                    </a:lnTo>
                    <a:lnTo>
                      <a:pt x="26" y="56"/>
                    </a:lnTo>
                    <a:lnTo>
                      <a:pt x="23" y="60"/>
                    </a:lnTo>
                    <a:close/>
                  </a:path>
                </a:pathLst>
              </a:custGeom>
              <a:solidFill>
                <a:srgbClr val="000000"/>
              </a:solidFill>
              <a:ln w="0">
                <a:solidFill>
                  <a:srgbClr val="000000"/>
                </a:solidFill>
                <a:round/>
                <a:headEnd/>
                <a:tailEnd/>
              </a:ln>
            </p:spPr>
            <p:txBody>
              <a:bodyPr/>
              <a:lstStyle/>
              <a:p>
                <a:endParaRPr lang="en-US"/>
              </a:p>
            </p:txBody>
          </p:sp>
          <p:sp>
            <p:nvSpPr>
              <p:cNvPr id="33246" name="Freeform 177"/>
              <p:cNvSpPr>
                <a:spLocks/>
              </p:cNvSpPr>
              <p:nvPr/>
            </p:nvSpPr>
            <p:spPr bwMode="auto">
              <a:xfrm>
                <a:off x="3811" y="1934"/>
                <a:ext cx="56" cy="75"/>
              </a:xfrm>
              <a:custGeom>
                <a:avLst/>
                <a:gdLst>
                  <a:gd name="T0" fmla="*/ 26 w 56"/>
                  <a:gd name="T1" fmla="*/ 0 h 75"/>
                  <a:gd name="T2" fmla="*/ 26 w 56"/>
                  <a:gd name="T3" fmla="*/ 19 h 75"/>
                  <a:gd name="T4" fmla="*/ 33 w 56"/>
                  <a:gd name="T5" fmla="*/ 8 h 75"/>
                  <a:gd name="T6" fmla="*/ 37 w 56"/>
                  <a:gd name="T7" fmla="*/ 4 h 75"/>
                  <a:gd name="T8" fmla="*/ 44 w 56"/>
                  <a:gd name="T9" fmla="*/ 0 h 75"/>
                  <a:gd name="T10" fmla="*/ 48 w 56"/>
                  <a:gd name="T11" fmla="*/ 0 h 75"/>
                  <a:gd name="T12" fmla="*/ 52 w 56"/>
                  <a:gd name="T13" fmla="*/ 4 h 75"/>
                  <a:gd name="T14" fmla="*/ 52 w 56"/>
                  <a:gd name="T15" fmla="*/ 8 h 75"/>
                  <a:gd name="T16" fmla="*/ 56 w 56"/>
                  <a:gd name="T17" fmla="*/ 11 h 75"/>
                  <a:gd name="T18" fmla="*/ 56 w 56"/>
                  <a:gd name="T19" fmla="*/ 15 h 75"/>
                  <a:gd name="T20" fmla="*/ 52 w 56"/>
                  <a:gd name="T21" fmla="*/ 15 h 75"/>
                  <a:gd name="T22" fmla="*/ 52 w 56"/>
                  <a:gd name="T23" fmla="*/ 19 h 75"/>
                  <a:gd name="T24" fmla="*/ 48 w 56"/>
                  <a:gd name="T25" fmla="*/ 19 h 75"/>
                  <a:gd name="T26" fmla="*/ 44 w 56"/>
                  <a:gd name="T27" fmla="*/ 19 h 75"/>
                  <a:gd name="T28" fmla="*/ 41 w 56"/>
                  <a:gd name="T29" fmla="*/ 15 h 75"/>
                  <a:gd name="T30" fmla="*/ 37 w 56"/>
                  <a:gd name="T31" fmla="*/ 11 h 75"/>
                  <a:gd name="T32" fmla="*/ 37 w 56"/>
                  <a:gd name="T33" fmla="*/ 11 h 75"/>
                  <a:gd name="T34" fmla="*/ 33 w 56"/>
                  <a:gd name="T35" fmla="*/ 11 h 75"/>
                  <a:gd name="T36" fmla="*/ 33 w 56"/>
                  <a:gd name="T37" fmla="*/ 15 h 75"/>
                  <a:gd name="T38" fmla="*/ 29 w 56"/>
                  <a:gd name="T39" fmla="*/ 19 h 75"/>
                  <a:gd name="T40" fmla="*/ 26 w 56"/>
                  <a:gd name="T41" fmla="*/ 26 h 75"/>
                  <a:gd name="T42" fmla="*/ 26 w 56"/>
                  <a:gd name="T43" fmla="*/ 56 h 75"/>
                  <a:gd name="T44" fmla="*/ 26 w 56"/>
                  <a:gd name="T45" fmla="*/ 64 h 75"/>
                  <a:gd name="T46" fmla="*/ 26 w 56"/>
                  <a:gd name="T47" fmla="*/ 67 h 75"/>
                  <a:gd name="T48" fmla="*/ 29 w 56"/>
                  <a:gd name="T49" fmla="*/ 71 h 75"/>
                  <a:gd name="T50" fmla="*/ 29 w 56"/>
                  <a:gd name="T51" fmla="*/ 71 h 75"/>
                  <a:gd name="T52" fmla="*/ 33 w 56"/>
                  <a:gd name="T53" fmla="*/ 71 h 75"/>
                  <a:gd name="T54" fmla="*/ 41 w 56"/>
                  <a:gd name="T55" fmla="*/ 75 h 75"/>
                  <a:gd name="T56" fmla="*/ 41 w 56"/>
                  <a:gd name="T57" fmla="*/ 75 h 75"/>
                  <a:gd name="T58" fmla="*/ 0 w 56"/>
                  <a:gd name="T59" fmla="*/ 75 h 75"/>
                  <a:gd name="T60" fmla="*/ 0 w 56"/>
                  <a:gd name="T61" fmla="*/ 75 h 75"/>
                  <a:gd name="T62" fmla="*/ 7 w 56"/>
                  <a:gd name="T63" fmla="*/ 71 h 75"/>
                  <a:gd name="T64" fmla="*/ 7 w 56"/>
                  <a:gd name="T65" fmla="*/ 71 h 75"/>
                  <a:gd name="T66" fmla="*/ 11 w 56"/>
                  <a:gd name="T67" fmla="*/ 71 h 75"/>
                  <a:gd name="T68" fmla="*/ 11 w 56"/>
                  <a:gd name="T69" fmla="*/ 67 h 75"/>
                  <a:gd name="T70" fmla="*/ 11 w 56"/>
                  <a:gd name="T71" fmla="*/ 64 h 75"/>
                  <a:gd name="T72" fmla="*/ 11 w 56"/>
                  <a:gd name="T73" fmla="*/ 56 h 75"/>
                  <a:gd name="T74" fmla="*/ 11 w 56"/>
                  <a:gd name="T75" fmla="*/ 30 h 75"/>
                  <a:gd name="T76" fmla="*/ 11 w 56"/>
                  <a:gd name="T77" fmla="*/ 19 h 75"/>
                  <a:gd name="T78" fmla="*/ 11 w 56"/>
                  <a:gd name="T79" fmla="*/ 15 h 75"/>
                  <a:gd name="T80" fmla="*/ 11 w 56"/>
                  <a:gd name="T81" fmla="*/ 11 h 75"/>
                  <a:gd name="T82" fmla="*/ 11 w 56"/>
                  <a:gd name="T83" fmla="*/ 11 h 75"/>
                  <a:gd name="T84" fmla="*/ 7 w 56"/>
                  <a:gd name="T85" fmla="*/ 8 h 75"/>
                  <a:gd name="T86" fmla="*/ 7 w 56"/>
                  <a:gd name="T87" fmla="*/ 8 h 75"/>
                  <a:gd name="T88" fmla="*/ 3 w 56"/>
                  <a:gd name="T89" fmla="*/ 8 h 75"/>
                  <a:gd name="T90" fmla="*/ 3 w 56"/>
                  <a:gd name="T91" fmla="*/ 11 h 75"/>
                  <a:gd name="T92" fmla="*/ 0 w 56"/>
                  <a:gd name="T93" fmla="*/ 8 h 75"/>
                  <a:gd name="T94" fmla="*/ 22 w 56"/>
                  <a:gd name="T95" fmla="*/ 0 h 75"/>
                  <a:gd name="T96" fmla="*/ 26 w 56"/>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75"/>
                  <a:gd name="T149" fmla="*/ 56 w 56"/>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75">
                    <a:moveTo>
                      <a:pt x="26" y="0"/>
                    </a:moveTo>
                    <a:lnTo>
                      <a:pt x="26" y="19"/>
                    </a:lnTo>
                    <a:lnTo>
                      <a:pt x="33" y="8"/>
                    </a:lnTo>
                    <a:lnTo>
                      <a:pt x="37" y="4"/>
                    </a:lnTo>
                    <a:lnTo>
                      <a:pt x="44" y="0"/>
                    </a:lnTo>
                    <a:lnTo>
                      <a:pt x="48" y="0"/>
                    </a:lnTo>
                    <a:lnTo>
                      <a:pt x="52" y="4"/>
                    </a:lnTo>
                    <a:lnTo>
                      <a:pt x="52" y="8"/>
                    </a:lnTo>
                    <a:lnTo>
                      <a:pt x="56" y="11"/>
                    </a:lnTo>
                    <a:lnTo>
                      <a:pt x="56" y="15"/>
                    </a:lnTo>
                    <a:lnTo>
                      <a:pt x="52" y="15"/>
                    </a:lnTo>
                    <a:lnTo>
                      <a:pt x="52" y="19"/>
                    </a:lnTo>
                    <a:lnTo>
                      <a:pt x="48" y="19"/>
                    </a:lnTo>
                    <a:lnTo>
                      <a:pt x="44" y="19"/>
                    </a:lnTo>
                    <a:lnTo>
                      <a:pt x="41" y="15"/>
                    </a:lnTo>
                    <a:lnTo>
                      <a:pt x="37" y="11"/>
                    </a:lnTo>
                    <a:lnTo>
                      <a:pt x="33" y="11"/>
                    </a:lnTo>
                    <a:lnTo>
                      <a:pt x="33" y="15"/>
                    </a:lnTo>
                    <a:lnTo>
                      <a:pt x="29" y="19"/>
                    </a:lnTo>
                    <a:lnTo>
                      <a:pt x="26" y="26"/>
                    </a:lnTo>
                    <a:lnTo>
                      <a:pt x="26" y="56"/>
                    </a:lnTo>
                    <a:lnTo>
                      <a:pt x="26" y="64"/>
                    </a:lnTo>
                    <a:lnTo>
                      <a:pt x="26" y="67"/>
                    </a:lnTo>
                    <a:lnTo>
                      <a:pt x="29" y="71"/>
                    </a:lnTo>
                    <a:lnTo>
                      <a:pt x="33" y="71"/>
                    </a:lnTo>
                    <a:lnTo>
                      <a:pt x="41" y="75"/>
                    </a:lnTo>
                    <a:lnTo>
                      <a:pt x="0" y="75"/>
                    </a:lnTo>
                    <a:lnTo>
                      <a:pt x="7" y="71"/>
                    </a:lnTo>
                    <a:lnTo>
                      <a:pt x="11" y="71"/>
                    </a:lnTo>
                    <a:lnTo>
                      <a:pt x="11" y="67"/>
                    </a:lnTo>
                    <a:lnTo>
                      <a:pt x="11" y="64"/>
                    </a:lnTo>
                    <a:lnTo>
                      <a:pt x="11" y="56"/>
                    </a:lnTo>
                    <a:lnTo>
                      <a:pt x="11" y="30"/>
                    </a:lnTo>
                    <a:lnTo>
                      <a:pt x="11" y="19"/>
                    </a:lnTo>
                    <a:lnTo>
                      <a:pt x="11" y="15"/>
                    </a:lnTo>
                    <a:lnTo>
                      <a:pt x="11" y="11"/>
                    </a:lnTo>
                    <a:lnTo>
                      <a:pt x="7" y="8"/>
                    </a:lnTo>
                    <a:lnTo>
                      <a:pt x="3" y="8"/>
                    </a:lnTo>
                    <a:lnTo>
                      <a:pt x="3" y="11"/>
                    </a:lnTo>
                    <a:lnTo>
                      <a:pt x="0" y="8"/>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247" name="Freeform 178"/>
              <p:cNvSpPr>
                <a:spLocks noEditPoints="1"/>
              </p:cNvSpPr>
              <p:nvPr/>
            </p:nvSpPr>
            <p:spPr bwMode="auto">
              <a:xfrm>
                <a:off x="3870" y="1934"/>
                <a:ext cx="71" cy="75"/>
              </a:xfrm>
              <a:custGeom>
                <a:avLst/>
                <a:gdLst>
                  <a:gd name="T0" fmla="*/ 34 w 71"/>
                  <a:gd name="T1" fmla="*/ 0 h 75"/>
                  <a:gd name="T2" fmla="*/ 45 w 71"/>
                  <a:gd name="T3" fmla="*/ 0 h 75"/>
                  <a:gd name="T4" fmla="*/ 53 w 71"/>
                  <a:gd name="T5" fmla="*/ 4 h 75"/>
                  <a:gd name="T6" fmla="*/ 60 w 71"/>
                  <a:gd name="T7" fmla="*/ 11 h 75"/>
                  <a:gd name="T8" fmla="*/ 68 w 71"/>
                  <a:gd name="T9" fmla="*/ 23 h 75"/>
                  <a:gd name="T10" fmla="*/ 71 w 71"/>
                  <a:gd name="T11" fmla="*/ 37 h 75"/>
                  <a:gd name="T12" fmla="*/ 68 w 71"/>
                  <a:gd name="T13" fmla="*/ 45 h 75"/>
                  <a:gd name="T14" fmla="*/ 64 w 71"/>
                  <a:gd name="T15" fmla="*/ 56 h 75"/>
                  <a:gd name="T16" fmla="*/ 60 w 71"/>
                  <a:gd name="T17" fmla="*/ 64 h 75"/>
                  <a:gd name="T18" fmla="*/ 53 w 71"/>
                  <a:gd name="T19" fmla="*/ 71 h 75"/>
                  <a:gd name="T20" fmla="*/ 45 w 71"/>
                  <a:gd name="T21" fmla="*/ 75 h 75"/>
                  <a:gd name="T22" fmla="*/ 34 w 71"/>
                  <a:gd name="T23" fmla="*/ 75 h 75"/>
                  <a:gd name="T24" fmla="*/ 23 w 71"/>
                  <a:gd name="T25" fmla="*/ 75 h 75"/>
                  <a:gd name="T26" fmla="*/ 15 w 71"/>
                  <a:gd name="T27" fmla="*/ 71 h 75"/>
                  <a:gd name="T28" fmla="*/ 8 w 71"/>
                  <a:gd name="T29" fmla="*/ 64 h 75"/>
                  <a:gd name="T30" fmla="*/ 4 w 71"/>
                  <a:gd name="T31" fmla="*/ 52 h 75"/>
                  <a:gd name="T32" fmla="*/ 0 w 71"/>
                  <a:gd name="T33" fmla="*/ 37 h 75"/>
                  <a:gd name="T34" fmla="*/ 0 w 71"/>
                  <a:gd name="T35" fmla="*/ 30 h 75"/>
                  <a:gd name="T36" fmla="*/ 4 w 71"/>
                  <a:gd name="T37" fmla="*/ 19 h 75"/>
                  <a:gd name="T38" fmla="*/ 12 w 71"/>
                  <a:gd name="T39" fmla="*/ 11 h 75"/>
                  <a:gd name="T40" fmla="*/ 19 w 71"/>
                  <a:gd name="T41" fmla="*/ 4 h 75"/>
                  <a:gd name="T42" fmla="*/ 26 w 71"/>
                  <a:gd name="T43" fmla="*/ 0 h 75"/>
                  <a:gd name="T44" fmla="*/ 34 w 71"/>
                  <a:gd name="T45" fmla="*/ 0 h 75"/>
                  <a:gd name="T46" fmla="*/ 34 w 71"/>
                  <a:gd name="T47" fmla="*/ 4 h 75"/>
                  <a:gd name="T48" fmla="*/ 30 w 71"/>
                  <a:gd name="T49" fmla="*/ 4 h 75"/>
                  <a:gd name="T50" fmla="*/ 23 w 71"/>
                  <a:gd name="T51" fmla="*/ 8 h 75"/>
                  <a:gd name="T52" fmla="*/ 19 w 71"/>
                  <a:gd name="T53" fmla="*/ 11 h 75"/>
                  <a:gd name="T54" fmla="*/ 15 w 71"/>
                  <a:gd name="T55" fmla="*/ 15 h 75"/>
                  <a:gd name="T56" fmla="*/ 15 w 71"/>
                  <a:gd name="T57" fmla="*/ 23 h 75"/>
                  <a:gd name="T58" fmla="*/ 15 w 71"/>
                  <a:gd name="T59" fmla="*/ 34 h 75"/>
                  <a:gd name="T60" fmla="*/ 15 w 71"/>
                  <a:gd name="T61" fmla="*/ 49 h 75"/>
                  <a:gd name="T62" fmla="*/ 19 w 71"/>
                  <a:gd name="T63" fmla="*/ 60 h 75"/>
                  <a:gd name="T64" fmla="*/ 26 w 71"/>
                  <a:gd name="T65" fmla="*/ 67 h 75"/>
                  <a:gd name="T66" fmla="*/ 30 w 71"/>
                  <a:gd name="T67" fmla="*/ 71 h 75"/>
                  <a:gd name="T68" fmla="*/ 38 w 71"/>
                  <a:gd name="T69" fmla="*/ 71 h 75"/>
                  <a:gd name="T70" fmla="*/ 45 w 71"/>
                  <a:gd name="T71" fmla="*/ 71 h 75"/>
                  <a:gd name="T72" fmla="*/ 53 w 71"/>
                  <a:gd name="T73" fmla="*/ 64 h 75"/>
                  <a:gd name="T74" fmla="*/ 56 w 71"/>
                  <a:gd name="T75" fmla="*/ 56 h 75"/>
                  <a:gd name="T76" fmla="*/ 56 w 71"/>
                  <a:gd name="T77" fmla="*/ 45 h 75"/>
                  <a:gd name="T78" fmla="*/ 56 w 71"/>
                  <a:gd name="T79" fmla="*/ 30 h 75"/>
                  <a:gd name="T80" fmla="*/ 53 w 71"/>
                  <a:gd name="T81" fmla="*/ 23 h 75"/>
                  <a:gd name="T82" fmla="*/ 49 w 71"/>
                  <a:gd name="T83" fmla="*/ 11 h 75"/>
                  <a:gd name="T84" fmla="*/ 41 w 71"/>
                  <a:gd name="T85" fmla="*/ 8 h 75"/>
                  <a:gd name="T86" fmla="*/ 34 w 71"/>
                  <a:gd name="T87" fmla="*/ 4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5"/>
                  <a:gd name="T134" fmla="*/ 71 w 71"/>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5">
                    <a:moveTo>
                      <a:pt x="34" y="0"/>
                    </a:moveTo>
                    <a:lnTo>
                      <a:pt x="45" y="0"/>
                    </a:lnTo>
                    <a:lnTo>
                      <a:pt x="53" y="4"/>
                    </a:lnTo>
                    <a:lnTo>
                      <a:pt x="60" y="11"/>
                    </a:lnTo>
                    <a:lnTo>
                      <a:pt x="68" y="23"/>
                    </a:lnTo>
                    <a:lnTo>
                      <a:pt x="71" y="37"/>
                    </a:lnTo>
                    <a:lnTo>
                      <a:pt x="68" y="45"/>
                    </a:lnTo>
                    <a:lnTo>
                      <a:pt x="64" y="56"/>
                    </a:lnTo>
                    <a:lnTo>
                      <a:pt x="60" y="64"/>
                    </a:lnTo>
                    <a:lnTo>
                      <a:pt x="53" y="71"/>
                    </a:lnTo>
                    <a:lnTo>
                      <a:pt x="45" y="75"/>
                    </a:lnTo>
                    <a:lnTo>
                      <a:pt x="34" y="75"/>
                    </a:lnTo>
                    <a:lnTo>
                      <a:pt x="23" y="75"/>
                    </a:lnTo>
                    <a:lnTo>
                      <a:pt x="15" y="71"/>
                    </a:lnTo>
                    <a:lnTo>
                      <a:pt x="8" y="64"/>
                    </a:lnTo>
                    <a:lnTo>
                      <a:pt x="4" y="52"/>
                    </a:lnTo>
                    <a:lnTo>
                      <a:pt x="0" y="37"/>
                    </a:lnTo>
                    <a:lnTo>
                      <a:pt x="0" y="30"/>
                    </a:lnTo>
                    <a:lnTo>
                      <a:pt x="4" y="19"/>
                    </a:lnTo>
                    <a:lnTo>
                      <a:pt x="12" y="11"/>
                    </a:lnTo>
                    <a:lnTo>
                      <a:pt x="19" y="4"/>
                    </a:lnTo>
                    <a:lnTo>
                      <a:pt x="26" y="0"/>
                    </a:lnTo>
                    <a:lnTo>
                      <a:pt x="34" y="0"/>
                    </a:lnTo>
                    <a:close/>
                    <a:moveTo>
                      <a:pt x="34" y="4"/>
                    </a:moveTo>
                    <a:lnTo>
                      <a:pt x="30" y="4"/>
                    </a:lnTo>
                    <a:lnTo>
                      <a:pt x="23" y="8"/>
                    </a:lnTo>
                    <a:lnTo>
                      <a:pt x="19" y="11"/>
                    </a:lnTo>
                    <a:lnTo>
                      <a:pt x="15" y="15"/>
                    </a:lnTo>
                    <a:lnTo>
                      <a:pt x="15" y="23"/>
                    </a:lnTo>
                    <a:lnTo>
                      <a:pt x="15" y="34"/>
                    </a:lnTo>
                    <a:lnTo>
                      <a:pt x="15" y="49"/>
                    </a:lnTo>
                    <a:lnTo>
                      <a:pt x="19" y="60"/>
                    </a:lnTo>
                    <a:lnTo>
                      <a:pt x="26" y="67"/>
                    </a:lnTo>
                    <a:lnTo>
                      <a:pt x="30" y="71"/>
                    </a:lnTo>
                    <a:lnTo>
                      <a:pt x="38" y="71"/>
                    </a:lnTo>
                    <a:lnTo>
                      <a:pt x="45" y="71"/>
                    </a:lnTo>
                    <a:lnTo>
                      <a:pt x="53" y="64"/>
                    </a:lnTo>
                    <a:lnTo>
                      <a:pt x="56" y="56"/>
                    </a:lnTo>
                    <a:lnTo>
                      <a:pt x="56" y="45"/>
                    </a:lnTo>
                    <a:lnTo>
                      <a:pt x="56" y="30"/>
                    </a:lnTo>
                    <a:lnTo>
                      <a:pt x="53" y="23"/>
                    </a:lnTo>
                    <a:lnTo>
                      <a:pt x="49" y="11"/>
                    </a:lnTo>
                    <a:lnTo>
                      <a:pt x="41" y="8"/>
                    </a:lnTo>
                    <a:lnTo>
                      <a:pt x="34" y="4"/>
                    </a:lnTo>
                    <a:close/>
                  </a:path>
                </a:pathLst>
              </a:custGeom>
              <a:solidFill>
                <a:srgbClr val="000000"/>
              </a:solidFill>
              <a:ln w="0">
                <a:solidFill>
                  <a:srgbClr val="000000"/>
                </a:solidFill>
                <a:round/>
                <a:headEnd/>
                <a:tailEnd/>
              </a:ln>
            </p:spPr>
            <p:txBody>
              <a:bodyPr/>
              <a:lstStyle/>
              <a:p>
                <a:endParaRPr lang="en-US"/>
              </a:p>
            </p:txBody>
          </p:sp>
          <p:sp>
            <p:nvSpPr>
              <p:cNvPr id="33248" name="Freeform 179"/>
              <p:cNvSpPr>
                <a:spLocks/>
              </p:cNvSpPr>
              <p:nvPr/>
            </p:nvSpPr>
            <p:spPr bwMode="auto">
              <a:xfrm>
                <a:off x="3949" y="1893"/>
                <a:ext cx="78" cy="116"/>
              </a:xfrm>
              <a:custGeom>
                <a:avLst/>
                <a:gdLst>
                  <a:gd name="T0" fmla="*/ 22 w 78"/>
                  <a:gd name="T1" fmla="*/ 75 h 116"/>
                  <a:gd name="T2" fmla="*/ 48 w 78"/>
                  <a:gd name="T3" fmla="*/ 52 h 116"/>
                  <a:gd name="T4" fmla="*/ 52 w 78"/>
                  <a:gd name="T5" fmla="*/ 49 h 116"/>
                  <a:gd name="T6" fmla="*/ 52 w 78"/>
                  <a:gd name="T7" fmla="*/ 49 h 116"/>
                  <a:gd name="T8" fmla="*/ 48 w 78"/>
                  <a:gd name="T9" fmla="*/ 45 h 116"/>
                  <a:gd name="T10" fmla="*/ 44 w 78"/>
                  <a:gd name="T11" fmla="*/ 41 h 116"/>
                  <a:gd name="T12" fmla="*/ 78 w 78"/>
                  <a:gd name="T13" fmla="*/ 45 h 116"/>
                  <a:gd name="T14" fmla="*/ 67 w 78"/>
                  <a:gd name="T15" fmla="*/ 45 h 116"/>
                  <a:gd name="T16" fmla="*/ 56 w 78"/>
                  <a:gd name="T17" fmla="*/ 52 h 116"/>
                  <a:gd name="T18" fmla="*/ 56 w 78"/>
                  <a:gd name="T19" fmla="*/ 93 h 116"/>
                  <a:gd name="T20" fmla="*/ 67 w 78"/>
                  <a:gd name="T21" fmla="*/ 108 h 116"/>
                  <a:gd name="T22" fmla="*/ 74 w 78"/>
                  <a:gd name="T23" fmla="*/ 112 h 116"/>
                  <a:gd name="T24" fmla="*/ 78 w 78"/>
                  <a:gd name="T25" fmla="*/ 112 h 116"/>
                  <a:gd name="T26" fmla="*/ 44 w 78"/>
                  <a:gd name="T27" fmla="*/ 116 h 116"/>
                  <a:gd name="T28" fmla="*/ 48 w 78"/>
                  <a:gd name="T29" fmla="*/ 116 h 116"/>
                  <a:gd name="T30" fmla="*/ 48 w 78"/>
                  <a:gd name="T31" fmla="*/ 112 h 116"/>
                  <a:gd name="T32" fmla="*/ 48 w 78"/>
                  <a:gd name="T33" fmla="*/ 108 h 116"/>
                  <a:gd name="T34" fmla="*/ 22 w 78"/>
                  <a:gd name="T35" fmla="*/ 75 h 116"/>
                  <a:gd name="T36" fmla="*/ 22 w 78"/>
                  <a:gd name="T37" fmla="*/ 105 h 116"/>
                  <a:gd name="T38" fmla="*/ 26 w 78"/>
                  <a:gd name="T39" fmla="*/ 112 h 116"/>
                  <a:gd name="T40" fmla="*/ 30 w 78"/>
                  <a:gd name="T41" fmla="*/ 112 h 116"/>
                  <a:gd name="T42" fmla="*/ 33 w 78"/>
                  <a:gd name="T43" fmla="*/ 116 h 116"/>
                  <a:gd name="T44" fmla="*/ 0 w 78"/>
                  <a:gd name="T45" fmla="*/ 116 h 116"/>
                  <a:gd name="T46" fmla="*/ 7 w 78"/>
                  <a:gd name="T47" fmla="*/ 112 h 116"/>
                  <a:gd name="T48" fmla="*/ 7 w 78"/>
                  <a:gd name="T49" fmla="*/ 108 h 116"/>
                  <a:gd name="T50" fmla="*/ 11 w 78"/>
                  <a:gd name="T51" fmla="*/ 97 h 116"/>
                  <a:gd name="T52" fmla="*/ 11 w 78"/>
                  <a:gd name="T53" fmla="*/ 22 h 116"/>
                  <a:gd name="T54" fmla="*/ 7 w 78"/>
                  <a:gd name="T55" fmla="*/ 15 h 116"/>
                  <a:gd name="T56" fmla="*/ 7 w 78"/>
                  <a:gd name="T57" fmla="*/ 11 h 116"/>
                  <a:gd name="T58" fmla="*/ 3 w 78"/>
                  <a:gd name="T59" fmla="*/ 11 h 116"/>
                  <a:gd name="T60" fmla="*/ 0 w 78"/>
                  <a:gd name="T61" fmla="*/ 11 h 116"/>
                  <a:gd name="T62" fmla="*/ 22 w 78"/>
                  <a:gd name="T63" fmla="*/ 0 h 1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8"/>
                  <a:gd name="T97" fmla="*/ 0 h 116"/>
                  <a:gd name="T98" fmla="*/ 78 w 78"/>
                  <a:gd name="T99" fmla="*/ 116 h 1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8" h="116">
                    <a:moveTo>
                      <a:pt x="22" y="0"/>
                    </a:moveTo>
                    <a:lnTo>
                      <a:pt x="22" y="75"/>
                    </a:lnTo>
                    <a:lnTo>
                      <a:pt x="44" y="56"/>
                    </a:lnTo>
                    <a:lnTo>
                      <a:pt x="48" y="52"/>
                    </a:lnTo>
                    <a:lnTo>
                      <a:pt x="52" y="52"/>
                    </a:lnTo>
                    <a:lnTo>
                      <a:pt x="52" y="49"/>
                    </a:lnTo>
                    <a:lnTo>
                      <a:pt x="48" y="45"/>
                    </a:lnTo>
                    <a:lnTo>
                      <a:pt x="44" y="45"/>
                    </a:lnTo>
                    <a:lnTo>
                      <a:pt x="44" y="41"/>
                    </a:lnTo>
                    <a:lnTo>
                      <a:pt x="78" y="41"/>
                    </a:lnTo>
                    <a:lnTo>
                      <a:pt x="78" y="45"/>
                    </a:lnTo>
                    <a:lnTo>
                      <a:pt x="71" y="45"/>
                    </a:lnTo>
                    <a:lnTo>
                      <a:pt x="67" y="45"/>
                    </a:lnTo>
                    <a:lnTo>
                      <a:pt x="59" y="49"/>
                    </a:lnTo>
                    <a:lnTo>
                      <a:pt x="56" y="52"/>
                    </a:lnTo>
                    <a:lnTo>
                      <a:pt x="37" y="71"/>
                    </a:lnTo>
                    <a:lnTo>
                      <a:pt x="56" y="93"/>
                    </a:lnTo>
                    <a:lnTo>
                      <a:pt x="63" y="101"/>
                    </a:lnTo>
                    <a:lnTo>
                      <a:pt x="67" y="108"/>
                    </a:lnTo>
                    <a:lnTo>
                      <a:pt x="71" y="108"/>
                    </a:lnTo>
                    <a:lnTo>
                      <a:pt x="74" y="112"/>
                    </a:lnTo>
                    <a:lnTo>
                      <a:pt x="78" y="112"/>
                    </a:lnTo>
                    <a:lnTo>
                      <a:pt x="78" y="116"/>
                    </a:lnTo>
                    <a:lnTo>
                      <a:pt x="44" y="116"/>
                    </a:lnTo>
                    <a:lnTo>
                      <a:pt x="48" y="116"/>
                    </a:lnTo>
                    <a:lnTo>
                      <a:pt x="48" y="112"/>
                    </a:lnTo>
                    <a:lnTo>
                      <a:pt x="52" y="112"/>
                    </a:lnTo>
                    <a:lnTo>
                      <a:pt x="48" y="108"/>
                    </a:lnTo>
                    <a:lnTo>
                      <a:pt x="48" y="105"/>
                    </a:lnTo>
                    <a:lnTo>
                      <a:pt x="22" y="75"/>
                    </a:lnTo>
                    <a:lnTo>
                      <a:pt x="22" y="97"/>
                    </a:lnTo>
                    <a:lnTo>
                      <a:pt x="22" y="105"/>
                    </a:lnTo>
                    <a:lnTo>
                      <a:pt x="26" y="108"/>
                    </a:lnTo>
                    <a:lnTo>
                      <a:pt x="26" y="112"/>
                    </a:lnTo>
                    <a:lnTo>
                      <a:pt x="30" y="112"/>
                    </a:lnTo>
                    <a:lnTo>
                      <a:pt x="33" y="116"/>
                    </a:lnTo>
                    <a:lnTo>
                      <a:pt x="0" y="116"/>
                    </a:lnTo>
                    <a:lnTo>
                      <a:pt x="3" y="112"/>
                    </a:lnTo>
                    <a:lnTo>
                      <a:pt x="7" y="112"/>
                    </a:lnTo>
                    <a:lnTo>
                      <a:pt x="7" y="108"/>
                    </a:lnTo>
                    <a:lnTo>
                      <a:pt x="11" y="105"/>
                    </a:lnTo>
                    <a:lnTo>
                      <a:pt x="11" y="97"/>
                    </a:lnTo>
                    <a:lnTo>
                      <a:pt x="11" y="34"/>
                    </a:lnTo>
                    <a:lnTo>
                      <a:pt x="11" y="22"/>
                    </a:lnTo>
                    <a:lnTo>
                      <a:pt x="11" y="15"/>
                    </a:lnTo>
                    <a:lnTo>
                      <a:pt x="7" y="15"/>
                    </a:lnTo>
                    <a:lnTo>
                      <a:pt x="7" y="11"/>
                    </a:lnTo>
                    <a:lnTo>
                      <a:pt x="3" y="11"/>
                    </a:lnTo>
                    <a:lnTo>
                      <a:pt x="0" y="11"/>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3249" name="Freeform 180"/>
              <p:cNvSpPr>
                <a:spLocks noEditPoints="1"/>
              </p:cNvSpPr>
              <p:nvPr/>
            </p:nvSpPr>
            <p:spPr bwMode="auto">
              <a:xfrm>
                <a:off x="4031" y="1934"/>
                <a:ext cx="63" cy="75"/>
              </a:xfrm>
              <a:custGeom>
                <a:avLst/>
                <a:gdLst>
                  <a:gd name="T0" fmla="*/ 15 w 63"/>
                  <a:gd name="T1" fmla="*/ 30 h 75"/>
                  <a:gd name="T2" fmla="*/ 15 w 63"/>
                  <a:gd name="T3" fmla="*/ 45 h 75"/>
                  <a:gd name="T4" fmla="*/ 22 w 63"/>
                  <a:gd name="T5" fmla="*/ 52 h 75"/>
                  <a:gd name="T6" fmla="*/ 30 w 63"/>
                  <a:gd name="T7" fmla="*/ 60 h 75"/>
                  <a:gd name="T8" fmla="*/ 41 w 63"/>
                  <a:gd name="T9" fmla="*/ 64 h 75"/>
                  <a:gd name="T10" fmla="*/ 45 w 63"/>
                  <a:gd name="T11" fmla="*/ 64 h 75"/>
                  <a:gd name="T12" fmla="*/ 52 w 63"/>
                  <a:gd name="T13" fmla="*/ 60 h 75"/>
                  <a:gd name="T14" fmla="*/ 56 w 63"/>
                  <a:gd name="T15" fmla="*/ 56 h 75"/>
                  <a:gd name="T16" fmla="*/ 60 w 63"/>
                  <a:gd name="T17" fmla="*/ 45 h 75"/>
                  <a:gd name="T18" fmla="*/ 63 w 63"/>
                  <a:gd name="T19" fmla="*/ 49 h 75"/>
                  <a:gd name="T20" fmla="*/ 60 w 63"/>
                  <a:gd name="T21" fmla="*/ 60 h 75"/>
                  <a:gd name="T22" fmla="*/ 52 w 63"/>
                  <a:gd name="T23" fmla="*/ 67 h 75"/>
                  <a:gd name="T24" fmla="*/ 45 w 63"/>
                  <a:gd name="T25" fmla="*/ 75 h 75"/>
                  <a:gd name="T26" fmla="*/ 33 w 63"/>
                  <a:gd name="T27" fmla="*/ 75 h 75"/>
                  <a:gd name="T28" fmla="*/ 22 w 63"/>
                  <a:gd name="T29" fmla="*/ 75 h 75"/>
                  <a:gd name="T30" fmla="*/ 11 w 63"/>
                  <a:gd name="T31" fmla="*/ 67 h 75"/>
                  <a:gd name="T32" fmla="*/ 4 w 63"/>
                  <a:gd name="T33" fmla="*/ 60 h 75"/>
                  <a:gd name="T34" fmla="*/ 4 w 63"/>
                  <a:gd name="T35" fmla="*/ 49 h 75"/>
                  <a:gd name="T36" fmla="*/ 0 w 63"/>
                  <a:gd name="T37" fmla="*/ 37 h 75"/>
                  <a:gd name="T38" fmla="*/ 4 w 63"/>
                  <a:gd name="T39" fmla="*/ 26 h 75"/>
                  <a:gd name="T40" fmla="*/ 4 w 63"/>
                  <a:gd name="T41" fmla="*/ 19 h 75"/>
                  <a:gd name="T42" fmla="*/ 11 w 63"/>
                  <a:gd name="T43" fmla="*/ 11 h 75"/>
                  <a:gd name="T44" fmla="*/ 18 w 63"/>
                  <a:gd name="T45" fmla="*/ 4 h 75"/>
                  <a:gd name="T46" fmla="*/ 26 w 63"/>
                  <a:gd name="T47" fmla="*/ 0 h 75"/>
                  <a:gd name="T48" fmla="*/ 33 w 63"/>
                  <a:gd name="T49" fmla="*/ 0 h 75"/>
                  <a:gd name="T50" fmla="*/ 45 w 63"/>
                  <a:gd name="T51" fmla="*/ 0 h 75"/>
                  <a:gd name="T52" fmla="*/ 56 w 63"/>
                  <a:gd name="T53" fmla="*/ 8 h 75"/>
                  <a:gd name="T54" fmla="*/ 60 w 63"/>
                  <a:gd name="T55" fmla="*/ 19 h 75"/>
                  <a:gd name="T56" fmla="*/ 63 w 63"/>
                  <a:gd name="T57" fmla="*/ 30 h 75"/>
                  <a:gd name="T58" fmla="*/ 15 w 63"/>
                  <a:gd name="T59" fmla="*/ 30 h 75"/>
                  <a:gd name="T60" fmla="*/ 15 w 63"/>
                  <a:gd name="T61" fmla="*/ 23 h 75"/>
                  <a:gd name="T62" fmla="*/ 45 w 63"/>
                  <a:gd name="T63" fmla="*/ 23 h 75"/>
                  <a:gd name="T64" fmla="*/ 45 w 63"/>
                  <a:gd name="T65" fmla="*/ 19 h 75"/>
                  <a:gd name="T66" fmla="*/ 45 w 63"/>
                  <a:gd name="T67" fmla="*/ 15 h 75"/>
                  <a:gd name="T68" fmla="*/ 41 w 63"/>
                  <a:gd name="T69" fmla="*/ 11 h 75"/>
                  <a:gd name="T70" fmla="*/ 37 w 63"/>
                  <a:gd name="T71" fmla="*/ 8 h 75"/>
                  <a:gd name="T72" fmla="*/ 33 w 63"/>
                  <a:gd name="T73" fmla="*/ 4 h 75"/>
                  <a:gd name="T74" fmla="*/ 30 w 63"/>
                  <a:gd name="T75" fmla="*/ 4 h 75"/>
                  <a:gd name="T76" fmla="*/ 26 w 63"/>
                  <a:gd name="T77" fmla="*/ 8 h 75"/>
                  <a:gd name="T78" fmla="*/ 18 w 63"/>
                  <a:gd name="T79" fmla="*/ 11 h 75"/>
                  <a:gd name="T80" fmla="*/ 15 w 63"/>
                  <a:gd name="T81" fmla="*/ 15 h 75"/>
                  <a:gd name="T82" fmla="*/ 15 w 63"/>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5"/>
                  <a:gd name="T128" fmla="*/ 63 w 63"/>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5">
                    <a:moveTo>
                      <a:pt x="15" y="30"/>
                    </a:moveTo>
                    <a:lnTo>
                      <a:pt x="15" y="45"/>
                    </a:lnTo>
                    <a:lnTo>
                      <a:pt x="22" y="52"/>
                    </a:lnTo>
                    <a:lnTo>
                      <a:pt x="30" y="60"/>
                    </a:lnTo>
                    <a:lnTo>
                      <a:pt x="41" y="64"/>
                    </a:lnTo>
                    <a:lnTo>
                      <a:pt x="45" y="64"/>
                    </a:lnTo>
                    <a:lnTo>
                      <a:pt x="52" y="60"/>
                    </a:lnTo>
                    <a:lnTo>
                      <a:pt x="56" y="56"/>
                    </a:lnTo>
                    <a:lnTo>
                      <a:pt x="60" y="45"/>
                    </a:lnTo>
                    <a:lnTo>
                      <a:pt x="63" y="49"/>
                    </a:lnTo>
                    <a:lnTo>
                      <a:pt x="60" y="60"/>
                    </a:lnTo>
                    <a:lnTo>
                      <a:pt x="52" y="67"/>
                    </a:lnTo>
                    <a:lnTo>
                      <a:pt x="45" y="75"/>
                    </a:lnTo>
                    <a:lnTo>
                      <a:pt x="33" y="75"/>
                    </a:lnTo>
                    <a:lnTo>
                      <a:pt x="22" y="75"/>
                    </a:lnTo>
                    <a:lnTo>
                      <a:pt x="11" y="67"/>
                    </a:lnTo>
                    <a:lnTo>
                      <a:pt x="4" y="60"/>
                    </a:lnTo>
                    <a:lnTo>
                      <a:pt x="4" y="49"/>
                    </a:lnTo>
                    <a:lnTo>
                      <a:pt x="0" y="37"/>
                    </a:lnTo>
                    <a:lnTo>
                      <a:pt x="4" y="26"/>
                    </a:lnTo>
                    <a:lnTo>
                      <a:pt x="4" y="19"/>
                    </a:lnTo>
                    <a:lnTo>
                      <a:pt x="11" y="11"/>
                    </a:lnTo>
                    <a:lnTo>
                      <a:pt x="18" y="4"/>
                    </a:lnTo>
                    <a:lnTo>
                      <a:pt x="26" y="0"/>
                    </a:lnTo>
                    <a:lnTo>
                      <a:pt x="33" y="0"/>
                    </a:lnTo>
                    <a:lnTo>
                      <a:pt x="45" y="0"/>
                    </a:lnTo>
                    <a:lnTo>
                      <a:pt x="56" y="8"/>
                    </a:lnTo>
                    <a:lnTo>
                      <a:pt x="60" y="19"/>
                    </a:lnTo>
                    <a:lnTo>
                      <a:pt x="63" y="30"/>
                    </a:lnTo>
                    <a:lnTo>
                      <a:pt x="15" y="30"/>
                    </a:lnTo>
                    <a:close/>
                    <a:moveTo>
                      <a:pt x="15" y="23"/>
                    </a:moveTo>
                    <a:lnTo>
                      <a:pt x="45" y="23"/>
                    </a:lnTo>
                    <a:lnTo>
                      <a:pt x="45" y="19"/>
                    </a:lnTo>
                    <a:lnTo>
                      <a:pt x="45" y="15"/>
                    </a:lnTo>
                    <a:lnTo>
                      <a:pt x="41" y="11"/>
                    </a:lnTo>
                    <a:lnTo>
                      <a:pt x="37" y="8"/>
                    </a:lnTo>
                    <a:lnTo>
                      <a:pt x="33" y="4"/>
                    </a:lnTo>
                    <a:lnTo>
                      <a:pt x="30" y="4"/>
                    </a:lnTo>
                    <a:lnTo>
                      <a:pt x="26" y="8"/>
                    </a:lnTo>
                    <a:lnTo>
                      <a:pt x="18" y="11"/>
                    </a:lnTo>
                    <a:lnTo>
                      <a:pt x="15" y="15"/>
                    </a:lnTo>
                    <a:lnTo>
                      <a:pt x="15" y="23"/>
                    </a:lnTo>
                    <a:close/>
                  </a:path>
                </a:pathLst>
              </a:custGeom>
              <a:solidFill>
                <a:srgbClr val="000000"/>
              </a:solidFill>
              <a:ln w="0">
                <a:solidFill>
                  <a:srgbClr val="000000"/>
                </a:solidFill>
                <a:round/>
                <a:headEnd/>
                <a:tailEnd/>
              </a:ln>
            </p:spPr>
            <p:txBody>
              <a:bodyPr/>
              <a:lstStyle/>
              <a:p>
                <a:endParaRPr lang="en-US"/>
              </a:p>
            </p:txBody>
          </p:sp>
          <p:sp>
            <p:nvSpPr>
              <p:cNvPr id="33250" name="Freeform 181"/>
              <p:cNvSpPr>
                <a:spLocks/>
              </p:cNvSpPr>
              <p:nvPr/>
            </p:nvSpPr>
            <p:spPr bwMode="auto">
              <a:xfrm>
                <a:off x="4150" y="1915"/>
                <a:ext cx="45" cy="94"/>
              </a:xfrm>
              <a:custGeom>
                <a:avLst/>
                <a:gdLst>
                  <a:gd name="T0" fmla="*/ 38 w 45"/>
                  <a:gd name="T1" fmla="*/ 0 h 94"/>
                  <a:gd name="T2" fmla="*/ 30 w 45"/>
                  <a:gd name="T3" fmla="*/ 23 h 94"/>
                  <a:gd name="T4" fmla="*/ 45 w 45"/>
                  <a:gd name="T5" fmla="*/ 23 h 94"/>
                  <a:gd name="T6" fmla="*/ 45 w 45"/>
                  <a:gd name="T7" fmla="*/ 27 h 94"/>
                  <a:gd name="T8" fmla="*/ 30 w 45"/>
                  <a:gd name="T9" fmla="*/ 27 h 94"/>
                  <a:gd name="T10" fmla="*/ 15 w 45"/>
                  <a:gd name="T11" fmla="*/ 75 h 94"/>
                  <a:gd name="T12" fmla="*/ 15 w 45"/>
                  <a:gd name="T13" fmla="*/ 83 h 94"/>
                  <a:gd name="T14" fmla="*/ 11 w 45"/>
                  <a:gd name="T15" fmla="*/ 86 h 94"/>
                  <a:gd name="T16" fmla="*/ 11 w 45"/>
                  <a:gd name="T17" fmla="*/ 86 h 94"/>
                  <a:gd name="T18" fmla="*/ 15 w 45"/>
                  <a:gd name="T19" fmla="*/ 86 h 94"/>
                  <a:gd name="T20" fmla="*/ 15 w 45"/>
                  <a:gd name="T21" fmla="*/ 90 h 94"/>
                  <a:gd name="T22" fmla="*/ 15 w 45"/>
                  <a:gd name="T23" fmla="*/ 90 h 94"/>
                  <a:gd name="T24" fmla="*/ 15 w 45"/>
                  <a:gd name="T25" fmla="*/ 86 h 94"/>
                  <a:gd name="T26" fmla="*/ 19 w 45"/>
                  <a:gd name="T27" fmla="*/ 86 h 94"/>
                  <a:gd name="T28" fmla="*/ 23 w 45"/>
                  <a:gd name="T29" fmla="*/ 83 h 94"/>
                  <a:gd name="T30" fmla="*/ 26 w 45"/>
                  <a:gd name="T31" fmla="*/ 75 h 94"/>
                  <a:gd name="T32" fmla="*/ 30 w 45"/>
                  <a:gd name="T33" fmla="*/ 79 h 94"/>
                  <a:gd name="T34" fmla="*/ 23 w 45"/>
                  <a:gd name="T35" fmla="*/ 86 h 94"/>
                  <a:gd name="T36" fmla="*/ 15 w 45"/>
                  <a:gd name="T37" fmla="*/ 94 h 94"/>
                  <a:gd name="T38" fmla="*/ 11 w 45"/>
                  <a:gd name="T39" fmla="*/ 94 h 94"/>
                  <a:gd name="T40" fmla="*/ 8 w 45"/>
                  <a:gd name="T41" fmla="*/ 94 h 94"/>
                  <a:gd name="T42" fmla="*/ 4 w 45"/>
                  <a:gd name="T43" fmla="*/ 94 h 94"/>
                  <a:gd name="T44" fmla="*/ 4 w 45"/>
                  <a:gd name="T45" fmla="*/ 94 h 94"/>
                  <a:gd name="T46" fmla="*/ 0 w 45"/>
                  <a:gd name="T47" fmla="*/ 90 h 94"/>
                  <a:gd name="T48" fmla="*/ 0 w 45"/>
                  <a:gd name="T49" fmla="*/ 86 h 94"/>
                  <a:gd name="T50" fmla="*/ 0 w 45"/>
                  <a:gd name="T51" fmla="*/ 83 h 94"/>
                  <a:gd name="T52" fmla="*/ 4 w 45"/>
                  <a:gd name="T53" fmla="*/ 75 h 94"/>
                  <a:gd name="T54" fmla="*/ 15 w 45"/>
                  <a:gd name="T55" fmla="*/ 27 h 94"/>
                  <a:gd name="T56" fmla="*/ 4 w 45"/>
                  <a:gd name="T57" fmla="*/ 27 h 94"/>
                  <a:gd name="T58" fmla="*/ 4 w 45"/>
                  <a:gd name="T59" fmla="*/ 23 h 94"/>
                  <a:gd name="T60" fmla="*/ 11 w 45"/>
                  <a:gd name="T61" fmla="*/ 23 h 94"/>
                  <a:gd name="T62" fmla="*/ 19 w 45"/>
                  <a:gd name="T63" fmla="*/ 19 h 94"/>
                  <a:gd name="T64" fmla="*/ 26 w 45"/>
                  <a:gd name="T65" fmla="*/ 12 h 94"/>
                  <a:gd name="T66" fmla="*/ 34 w 45"/>
                  <a:gd name="T67" fmla="*/ 0 h 94"/>
                  <a:gd name="T68" fmla="*/ 38 w 45"/>
                  <a:gd name="T69" fmla="*/ 0 h 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4"/>
                  <a:gd name="T107" fmla="*/ 45 w 45"/>
                  <a:gd name="T108" fmla="*/ 94 h 9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4">
                    <a:moveTo>
                      <a:pt x="38" y="0"/>
                    </a:moveTo>
                    <a:lnTo>
                      <a:pt x="30" y="23"/>
                    </a:lnTo>
                    <a:lnTo>
                      <a:pt x="45" y="23"/>
                    </a:lnTo>
                    <a:lnTo>
                      <a:pt x="45" y="27"/>
                    </a:lnTo>
                    <a:lnTo>
                      <a:pt x="30" y="27"/>
                    </a:lnTo>
                    <a:lnTo>
                      <a:pt x="15" y="75"/>
                    </a:lnTo>
                    <a:lnTo>
                      <a:pt x="15" y="83"/>
                    </a:lnTo>
                    <a:lnTo>
                      <a:pt x="11" y="86"/>
                    </a:lnTo>
                    <a:lnTo>
                      <a:pt x="15" y="86"/>
                    </a:lnTo>
                    <a:lnTo>
                      <a:pt x="15" y="90"/>
                    </a:lnTo>
                    <a:lnTo>
                      <a:pt x="15" y="86"/>
                    </a:lnTo>
                    <a:lnTo>
                      <a:pt x="19" y="86"/>
                    </a:lnTo>
                    <a:lnTo>
                      <a:pt x="23" y="83"/>
                    </a:lnTo>
                    <a:lnTo>
                      <a:pt x="26" y="75"/>
                    </a:lnTo>
                    <a:lnTo>
                      <a:pt x="30" y="79"/>
                    </a:lnTo>
                    <a:lnTo>
                      <a:pt x="23" y="86"/>
                    </a:lnTo>
                    <a:lnTo>
                      <a:pt x="15" y="94"/>
                    </a:lnTo>
                    <a:lnTo>
                      <a:pt x="11" y="94"/>
                    </a:lnTo>
                    <a:lnTo>
                      <a:pt x="8" y="94"/>
                    </a:lnTo>
                    <a:lnTo>
                      <a:pt x="4" y="94"/>
                    </a:lnTo>
                    <a:lnTo>
                      <a:pt x="0" y="90"/>
                    </a:lnTo>
                    <a:lnTo>
                      <a:pt x="0" y="86"/>
                    </a:lnTo>
                    <a:lnTo>
                      <a:pt x="0" y="83"/>
                    </a:lnTo>
                    <a:lnTo>
                      <a:pt x="4" y="75"/>
                    </a:lnTo>
                    <a:lnTo>
                      <a:pt x="15" y="27"/>
                    </a:lnTo>
                    <a:lnTo>
                      <a:pt x="4" y="27"/>
                    </a:lnTo>
                    <a:lnTo>
                      <a:pt x="4" y="23"/>
                    </a:lnTo>
                    <a:lnTo>
                      <a:pt x="11" y="23"/>
                    </a:lnTo>
                    <a:lnTo>
                      <a:pt x="19" y="19"/>
                    </a:lnTo>
                    <a:lnTo>
                      <a:pt x="26" y="12"/>
                    </a:lnTo>
                    <a:lnTo>
                      <a:pt x="34" y="0"/>
                    </a:lnTo>
                    <a:lnTo>
                      <a:pt x="38" y="0"/>
                    </a:lnTo>
                    <a:close/>
                  </a:path>
                </a:pathLst>
              </a:custGeom>
              <a:solidFill>
                <a:srgbClr val="000000"/>
              </a:solidFill>
              <a:ln w="0">
                <a:solidFill>
                  <a:srgbClr val="000000"/>
                </a:solidFill>
                <a:round/>
                <a:headEnd/>
                <a:tailEnd/>
              </a:ln>
            </p:spPr>
            <p:txBody>
              <a:bodyPr/>
              <a:lstStyle/>
              <a:p>
                <a:endParaRPr lang="en-US"/>
              </a:p>
            </p:txBody>
          </p:sp>
          <p:sp>
            <p:nvSpPr>
              <p:cNvPr id="33251" name="Freeform 182"/>
              <p:cNvSpPr>
                <a:spLocks/>
              </p:cNvSpPr>
              <p:nvPr/>
            </p:nvSpPr>
            <p:spPr bwMode="auto">
              <a:xfrm>
                <a:off x="4195" y="1893"/>
                <a:ext cx="75" cy="116"/>
              </a:xfrm>
              <a:custGeom>
                <a:avLst/>
                <a:gdLst>
                  <a:gd name="T0" fmla="*/ 22 w 75"/>
                  <a:gd name="T1" fmla="*/ 78 h 116"/>
                  <a:gd name="T2" fmla="*/ 41 w 75"/>
                  <a:gd name="T3" fmla="*/ 56 h 116"/>
                  <a:gd name="T4" fmla="*/ 56 w 75"/>
                  <a:gd name="T5" fmla="*/ 45 h 116"/>
                  <a:gd name="T6" fmla="*/ 67 w 75"/>
                  <a:gd name="T7" fmla="*/ 45 h 116"/>
                  <a:gd name="T8" fmla="*/ 71 w 75"/>
                  <a:gd name="T9" fmla="*/ 49 h 116"/>
                  <a:gd name="T10" fmla="*/ 75 w 75"/>
                  <a:gd name="T11" fmla="*/ 60 h 116"/>
                  <a:gd name="T12" fmla="*/ 60 w 75"/>
                  <a:gd name="T13" fmla="*/ 101 h 116"/>
                  <a:gd name="T14" fmla="*/ 60 w 75"/>
                  <a:gd name="T15" fmla="*/ 108 h 116"/>
                  <a:gd name="T16" fmla="*/ 60 w 75"/>
                  <a:gd name="T17" fmla="*/ 108 h 116"/>
                  <a:gd name="T18" fmla="*/ 60 w 75"/>
                  <a:gd name="T19" fmla="*/ 108 h 116"/>
                  <a:gd name="T20" fmla="*/ 64 w 75"/>
                  <a:gd name="T21" fmla="*/ 108 h 116"/>
                  <a:gd name="T22" fmla="*/ 71 w 75"/>
                  <a:gd name="T23" fmla="*/ 97 h 116"/>
                  <a:gd name="T24" fmla="*/ 71 w 75"/>
                  <a:gd name="T25" fmla="*/ 105 h 116"/>
                  <a:gd name="T26" fmla="*/ 60 w 75"/>
                  <a:gd name="T27" fmla="*/ 112 h 116"/>
                  <a:gd name="T28" fmla="*/ 56 w 75"/>
                  <a:gd name="T29" fmla="*/ 116 h 116"/>
                  <a:gd name="T30" fmla="*/ 49 w 75"/>
                  <a:gd name="T31" fmla="*/ 116 h 116"/>
                  <a:gd name="T32" fmla="*/ 45 w 75"/>
                  <a:gd name="T33" fmla="*/ 112 h 116"/>
                  <a:gd name="T34" fmla="*/ 45 w 75"/>
                  <a:gd name="T35" fmla="*/ 105 h 116"/>
                  <a:gd name="T36" fmla="*/ 60 w 75"/>
                  <a:gd name="T37" fmla="*/ 67 h 116"/>
                  <a:gd name="T38" fmla="*/ 60 w 75"/>
                  <a:gd name="T39" fmla="*/ 56 h 116"/>
                  <a:gd name="T40" fmla="*/ 60 w 75"/>
                  <a:gd name="T41" fmla="*/ 52 h 116"/>
                  <a:gd name="T42" fmla="*/ 56 w 75"/>
                  <a:gd name="T43" fmla="*/ 52 h 116"/>
                  <a:gd name="T44" fmla="*/ 49 w 75"/>
                  <a:gd name="T45" fmla="*/ 56 h 116"/>
                  <a:gd name="T46" fmla="*/ 37 w 75"/>
                  <a:gd name="T47" fmla="*/ 67 h 116"/>
                  <a:gd name="T48" fmla="*/ 30 w 75"/>
                  <a:gd name="T49" fmla="*/ 78 h 116"/>
                  <a:gd name="T50" fmla="*/ 19 w 75"/>
                  <a:gd name="T51" fmla="*/ 93 h 116"/>
                  <a:gd name="T52" fmla="*/ 11 w 75"/>
                  <a:gd name="T53" fmla="*/ 116 h 116"/>
                  <a:gd name="T54" fmla="*/ 26 w 75"/>
                  <a:gd name="T55" fmla="*/ 22 h 116"/>
                  <a:gd name="T56" fmla="*/ 30 w 75"/>
                  <a:gd name="T57" fmla="*/ 11 h 116"/>
                  <a:gd name="T58" fmla="*/ 26 w 75"/>
                  <a:gd name="T59" fmla="*/ 8 h 116"/>
                  <a:gd name="T60" fmla="*/ 22 w 75"/>
                  <a:gd name="T61" fmla="*/ 8 h 116"/>
                  <a:gd name="T62" fmla="*/ 19 w 75"/>
                  <a:gd name="T63" fmla="*/ 8 h 116"/>
                  <a:gd name="T64" fmla="*/ 45 w 75"/>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16"/>
                  <a:gd name="T101" fmla="*/ 75 w 75"/>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16">
                    <a:moveTo>
                      <a:pt x="45" y="0"/>
                    </a:moveTo>
                    <a:lnTo>
                      <a:pt x="22" y="78"/>
                    </a:lnTo>
                    <a:lnTo>
                      <a:pt x="34" y="64"/>
                    </a:lnTo>
                    <a:lnTo>
                      <a:pt x="41" y="56"/>
                    </a:lnTo>
                    <a:lnTo>
                      <a:pt x="49" y="49"/>
                    </a:lnTo>
                    <a:lnTo>
                      <a:pt x="56" y="45"/>
                    </a:lnTo>
                    <a:lnTo>
                      <a:pt x="64" y="41"/>
                    </a:lnTo>
                    <a:lnTo>
                      <a:pt x="67" y="45"/>
                    </a:lnTo>
                    <a:lnTo>
                      <a:pt x="71" y="45"/>
                    </a:lnTo>
                    <a:lnTo>
                      <a:pt x="71" y="49"/>
                    </a:lnTo>
                    <a:lnTo>
                      <a:pt x="75" y="52"/>
                    </a:lnTo>
                    <a:lnTo>
                      <a:pt x="75" y="60"/>
                    </a:lnTo>
                    <a:lnTo>
                      <a:pt x="71" y="67"/>
                    </a:lnTo>
                    <a:lnTo>
                      <a:pt x="60" y="101"/>
                    </a:lnTo>
                    <a:lnTo>
                      <a:pt x="60" y="105"/>
                    </a:lnTo>
                    <a:lnTo>
                      <a:pt x="60" y="108"/>
                    </a:lnTo>
                    <a:lnTo>
                      <a:pt x="64" y="108"/>
                    </a:lnTo>
                    <a:lnTo>
                      <a:pt x="67" y="105"/>
                    </a:lnTo>
                    <a:lnTo>
                      <a:pt x="71" y="97"/>
                    </a:lnTo>
                    <a:lnTo>
                      <a:pt x="71" y="101"/>
                    </a:lnTo>
                    <a:lnTo>
                      <a:pt x="71" y="105"/>
                    </a:lnTo>
                    <a:lnTo>
                      <a:pt x="64" y="108"/>
                    </a:lnTo>
                    <a:lnTo>
                      <a:pt x="60" y="112"/>
                    </a:lnTo>
                    <a:lnTo>
                      <a:pt x="56" y="116"/>
                    </a:lnTo>
                    <a:lnTo>
                      <a:pt x="52" y="116"/>
                    </a:lnTo>
                    <a:lnTo>
                      <a:pt x="49" y="116"/>
                    </a:lnTo>
                    <a:lnTo>
                      <a:pt x="45" y="112"/>
                    </a:lnTo>
                    <a:lnTo>
                      <a:pt x="45" y="105"/>
                    </a:lnTo>
                    <a:lnTo>
                      <a:pt x="49" y="97"/>
                    </a:lnTo>
                    <a:lnTo>
                      <a:pt x="60" y="67"/>
                    </a:lnTo>
                    <a:lnTo>
                      <a:pt x="60" y="60"/>
                    </a:lnTo>
                    <a:lnTo>
                      <a:pt x="60" y="56"/>
                    </a:lnTo>
                    <a:lnTo>
                      <a:pt x="60" y="52"/>
                    </a:lnTo>
                    <a:lnTo>
                      <a:pt x="56" y="52"/>
                    </a:lnTo>
                    <a:lnTo>
                      <a:pt x="52" y="52"/>
                    </a:lnTo>
                    <a:lnTo>
                      <a:pt x="49" y="56"/>
                    </a:lnTo>
                    <a:lnTo>
                      <a:pt x="45" y="60"/>
                    </a:lnTo>
                    <a:lnTo>
                      <a:pt x="37" y="67"/>
                    </a:lnTo>
                    <a:lnTo>
                      <a:pt x="34" y="71"/>
                    </a:lnTo>
                    <a:lnTo>
                      <a:pt x="30" y="78"/>
                    </a:lnTo>
                    <a:lnTo>
                      <a:pt x="22" y="86"/>
                    </a:lnTo>
                    <a:lnTo>
                      <a:pt x="19" y="93"/>
                    </a:lnTo>
                    <a:lnTo>
                      <a:pt x="15" y="101"/>
                    </a:lnTo>
                    <a:lnTo>
                      <a:pt x="11" y="116"/>
                    </a:lnTo>
                    <a:lnTo>
                      <a:pt x="0" y="116"/>
                    </a:lnTo>
                    <a:lnTo>
                      <a:pt x="26" y="22"/>
                    </a:lnTo>
                    <a:lnTo>
                      <a:pt x="30" y="11"/>
                    </a:lnTo>
                    <a:lnTo>
                      <a:pt x="26" y="11"/>
                    </a:lnTo>
                    <a:lnTo>
                      <a:pt x="26" y="8"/>
                    </a:lnTo>
                    <a:lnTo>
                      <a:pt x="22" y="8"/>
                    </a:lnTo>
                    <a:lnTo>
                      <a:pt x="19" y="8"/>
                    </a:lnTo>
                    <a:lnTo>
                      <a:pt x="19" y="4"/>
                    </a:lnTo>
                    <a:lnTo>
                      <a:pt x="45" y="0"/>
                    </a:lnTo>
                    <a:close/>
                  </a:path>
                </a:pathLst>
              </a:custGeom>
              <a:solidFill>
                <a:srgbClr val="000000"/>
              </a:solidFill>
              <a:ln w="0">
                <a:solidFill>
                  <a:srgbClr val="000000"/>
                </a:solidFill>
                <a:round/>
                <a:headEnd/>
                <a:tailEnd/>
              </a:ln>
            </p:spPr>
            <p:txBody>
              <a:bodyPr/>
              <a:lstStyle/>
              <a:p>
                <a:endParaRPr lang="en-US"/>
              </a:p>
            </p:txBody>
          </p:sp>
          <p:sp>
            <p:nvSpPr>
              <p:cNvPr id="33252" name="Freeform 183"/>
              <p:cNvSpPr>
                <a:spLocks noEditPoints="1"/>
              </p:cNvSpPr>
              <p:nvPr/>
            </p:nvSpPr>
            <p:spPr bwMode="auto">
              <a:xfrm>
                <a:off x="4277" y="1934"/>
                <a:ext cx="64" cy="75"/>
              </a:xfrm>
              <a:custGeom>
                <a:avLst/>
                <a:gdLst>
                  <a:gd name="T0" fmla="*/ 15 w 64"/>
                  <a:gd name="T1" fmla="*/ 45 h 75"/>
                  <a:gd name="T2" fmla="*/ 15 w 64"/>
                  <a:gd name="T3" fmla="*/ 49 h 75"/>
                  <a:gd name="T4" fmla="*/ 15 w 64"/>
                  <a:gd name="T5" fmla="*/ 49 h 75"/>
                  <a:gd name="T6" fmla="*/ 15 w 64"/>
                  <a:gd name="T7" fmla="*/ 56 h 75"/>
                  <a:gd name="T8" fmla="*/ 19 w 64"/>
                  <a:gd name="T9" fmla="*/ 64 h 75"/>
                  <a:gd name="T10" fmla="*/ 23 w 64"/>
                  <a:gd name="T11" fmla="*/ 64 h 75"/>
                  <a:gd name="T12" fmla="*/ 30 w 64"/>
                  <a:gd name="T13" fmla="*/ 67 h 75"/>
                  <a:gd name="T14" fmla="*/ 34 w 64"/>
                  <a:gd name="T15" fmla="*/ 67 h 75"/>
                  <a:gd name="T16" fmla="*/ 41 w 64"/>
                  <a:gd name="T17" fmla="*/ 64 h 75"/>
                  <a:gd name="T18" fmla="*/ 45 w 64"/>
                  <a:gd name="T19" fmla="*/ 60 h 75"/>
                  <a:gd name="T20" fmla="*/ 56 w 64"/>
                  <a:gd name="T21" fmla="*/ 56 h 75"/>
                  <a:gd name="T22" fmla="*/ 56 w 64"/>
                  <a:gd name="T23" fmla="*/ 56 h 75"/>
                  <a:gd name="T24" fmla="*/ 45 w 64"/>
                  <a:gd name="T25" fmla="*/ 67 h 75"/>
                  <a:gd name="T26" fmla="*/ 34 w 64"/>
                  <a:gd name="T27" fmla="*/ 75 h 75"/>
                  <a:gd name="T28" fmla="*/ 23 w 64"/>
                  <a:gd name="T29" fmla="*/ 75 h 75"/>
                  <a:gd name="T30" fmla="*/ 11 w 64"/>
                  <a:gd name="T31" fmla="*/ 75 h 75"/>
                  <a:gd name="T32" fmla="*/ 4 w 64"/>
                  <a:gd name="T33" fmla="*/ 71 h 75"/>
                  <a:gd name="T34" fmla="*/ 0 w 64"/>
                  <a:gd name="T35" fmla="*/ 60 h 75"/>
                  <a:gd name="T36" fmla="*/ 0 w 64"/>
                  <a:gd name="T37" fmla="*/ 52 h 75"/>
                  <a:gd name="T38" fmla="*/ 0 w 64"/>
                  <a:gd name="T39" fmla="*/ 41 h 75"/>
                  <a:gd name="T40" fmla="*/ 8 w 64"/>
                  <a:gd name="T41" fmla="*/ 30 h 75"/>
                  <a:gd name="T42" fmla="*/ 15 w 64"/>
                  <a:gd name="T43" fmla="*/ 19 h 75"/>
                  <a:gd name="T44" fmla="*/ 23 w 64"/>
                  <a:gd name="T45" fmla="*/ 8 h 75"/>
                  <a:gd name="T46" fmla="*/ 34 w 64"/>
                  <a:gd name="T47" fmla="*/ 4 h 75"/>
                  <a:gd name="T48" fmla="*/ 45 w 64"/>
                  <a:gd name="T49" fmla="*/ 0 h 75"/>
                  <a:gd name="T50" fmla="*/ 52 w 64"/>
                  <a:gd name="T51" fmla="*/ 4 h 75"/>
                  <a:gd name="T52" fmla="*/ 60 w 64"/>
                  <a:gd name="T53" fmla="*/ 4 h 75"/>
                  <a:gd name="T54" fmla="*/ 60 w 64"/>
                  <a:gd name="T55" fmla="*/ 8 h 75"/>
                  <a:gd name="T56" fmla="*/ 64 w 64"/>
                  <a:gd name="T57" fmla="*/ 15 h 75"/>
                  <a:gd name="T58" fmla="*/ 60 w 64"/>
                  <a:gd name="T59" fmla="*/ 19 h 75"/>
                  <a:gd name="T60" fmla="*/ 56 w 64"/>
                  <a:gd name="T61" fmla="*/ 26 h 75"/>
                  <a:gd name="T62" fmla="*/ 49 w 64"/>
                  <a:gd name="T63" fmla="*/ 34 h 75"/>
                  <a:gd name="T64" fmla="*/ 38 w 64"/>
                  <a:gd name="T65" fmla="*/ 37 h 75"/>
                  <a:gd name="T66" fmla="*/ 26 w 64"/>
                  <a:gd name="T67" fmla="*/ 41 h 75"/>
                  <a:gd name="T68" fmla="*/ 15 w 64"/>
                  <a:gd name="T69" fmla="*/ 45 h 75"/>
                  <a:gd name="T70" fmla="*/ 15 w 64"/>
                  <a:gd name="T71" fmla="*/ 41 h 75"/>
                  <a:gd name="T72" fmla="*/ 23 w 64"/>
                  <a:gd name="T73" fmla="*/ 37 h 75"/>
                  <a:gd name="T74" fmla="*/ 34 w 64"/>
                  <a:gd name="T75" fmla="*/ 37 h 75"/>
                  <a:gd name="T76" fmla="*/ 41 w 64"/>
                  <a:gd name="T77" fmla="*/ 30 h 75"/>
                  <a:gd name="T78" fmla="*/ 45 w 64"/>
                  <a:gd name="T79" fmla="*/ 26 h 75"/>
                  <a:gd name="T80" fmla="*/ 49 w 64"/>
                  <a:gd name="T81" fmla="*/ 19 h 75"/>
                  <a:gd name="T82" fmla="*/ 49 w 64"/>
                  <a:gd name="T83" fmla="*/ 11 h 75"/>
                  <a:gd name="T84" fmla="*/ 49 w 64"/>
                  <a:gd name="T85" fmla="*/ 11 h 75"/>
                  <a:gd name="T86" fmla="*/ 49 w 64"/>
                  <a:gd name="T87" fmla="*/ 8 h 75"/>
                  <a:gd name="T88" fmla="*/ 45 w 64"/>
                  <a:gd name="T89" fmla="*/ 4 h 75"/>
                  <a:gd name="T90" fmla="*/ 41 w 64"/>
                  <a:gd name="T91" fmla="*/ 4 h 75"/>
                  <a:gd name="T92" fmla="*/ 34 w 64"/>
                  <a:gd name="T93" fmla="*/ 8 h 75"/>
                  <a:gd name="T94" fmla="*/ 26 w 64"/>
                  <a:gd name="T95" fmla="*/ 15 h 75"/>
                  <a:gd name="T96" fmla="*/ 19 w 64"/>
                  <a:gd name="T97" fmla="*/ 26 h 75"/>
                  <a:gd name="T98" fmla="*/ 15 w 64"/>
                  <a:gd name="T99" fmla="*/ 41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75"/>
                  <a:gd name="T152" fmla="*/ 64 w 64"/>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75">
                    <a:moveTo>
                      <a:pt x="15" y="45"/>
                    </a:moveTo>
                    <a:lnTo>
                      <a:pt x="15" y="49"/>
                    </a:lnTo>
                    <a:lnTo>
                      <a:pt x="15" y="56"/>
                    </a:lnTo>
                    <a:lnTo>
                      <a:pt x="19" y="64"/>
                    </a:lnTo>
                    <a:lnTo>
                      <a:pt x="23" y="64"/>
                    </a:lnTo>
                    <a:lnTo>
                      <a:pt x="30" y="67"/>
                    </a:lnTo>
                    <a:lnTo>
                      <a:pt x="34" y="67"/>
                    </a:lnTo>
                    <a:lnTo>
                      <a:pt x="41" y="64"/>
                    </a:lnTo>
                    <a:lnTo>
                      <a:pt x="45" y="60"/>
                    </a:lnTo>
                    <a:lnTo>
                      <a:pt x="56" y="56"/>
                    </a:lnTo>
                    <a:lnTo>
                      <a:pt x="45" y="67"/>
                    </a:lnTo>
                    <a:lnTo>
                      <a:pt x="34" y="75"/>
                    </a:lnTo>
                    <a:lnTo>
                      <a:pt x="23" y="75"/>
                    </a:lnTo>
                    <a:lnTo>
                      <a:pt x="11" y="75"/>
                    </a:lnTo>
                    <a:lnTo>
                      <a:pt x="4" y="71"/>
                    </a:lnTo>
                    <a:lnTo>
                      <a:pt x="0" y="60"/>
                    </a:lnTo>
                    <a:lnTo>
                      <a:pt x="0" y="52"/>
                    </a:lnTo>
                    <a:lnTo>
                      <a:pt x="0" y="41"/>
                    </a:lnTo>
                    <a:lnTo>
                      <a:pt x="8" y="30"/>
                    </a:lnTo>
                    <a:lnTo>
                      <a:pt x="15" y="19"/>
                    </a:lnTo>
                    <a:lnTo>
                      <a:pt x="23" y="8"/>
                    </a:lnTo>
                    <a:lnTo>
                      <a:pt x="34" y="4"/>
                    </a:lnTo>
                    <a:lnTo>
                      <a:pt x="45" y="0"/>
                    </a:lnTo>
                    <a:lnTo>
                      <a:pt x="52" y="4"/>
                    </a:lnTo>
                    <a:lnTo>
                      <a:pt x="60" y="4"/>
                    </a:lnTo>
                    <a:lnTo>
                      <a:pt x="60" y="8"/>
                    </a:lnTo>
                    <a:lnTo>
                      <a:pt x="64" y="15"/>
                    </a:lnTo>
                    <a:lnTo>
                      <a:pt x="60" y="19"/>
                    </a:lnTo>
                    <a:lnTo>
                      <a:pt x="56" y="26"/>
                    </a:lnTo>
                    <a:lnTo>
                      <a:pt x="49" y="34"/>
                    </a:lnTo>
                    <a:lnTo>
                      <a:pt x="38" y="37"/>
                    </a:lnTo>
                    <a:lnTo>
                      <a:pt x="26" y="41"/>
                    </a:lnTo>
                    <a:lnTo>
                      <a:pt x="15" y="45"/>
                    </a:lnTo>
                    <a:close/>
                    <a:moveTo>
                      <a:pt x="15" y="41"/>
                    </a:moveTo>
                    <a:lnTo>
                      <a:pt x="23" y="37"/>
                    </a:lnTo>
                    <a:lnTo>
                      <a:pt x="34" y="37"/>
                    </a:lnTo>
                    <a:lnTo>
                      <a:pt x="41" y="30"/>
                    </a:lnTo>
                    <a:lnTo>
                      <a:pt x="45" y="26"/>
                    </a:lnTo>
                    <a:lnTo>
                      <a:pt x="49" y="19"/>
                    </a:lnTo>
                    <a:lnTo>
                      <a:pt x="49" y="11"/>
                    </a:lnTo>
                    <a:lnTo>
                      <a:pt x="49" y="8"/>
                    </a:lnTo>
                    <a:lnTo>
                      <a:pt x="45" y="4"/>
                    </a:lnTo>
                    <a:lnTo>
                      <a:pt x="41" y="4"/>
                    </a:lnTo>
                    <a:lnTo>
                      <a:pt x="34" y="8"/>
                    </a:lnTo>
                    <a:lnTo>
                      <a:pt x="26" y="15"/>
                    </a:lnTo>
                    <a:lnTo>
                      <a:pt x="19" y="26"/>
                    </a:lnTo>
                    <a:lnTo>
                      <a:pt x="15" y="41"/>
                    </a:lnTo>
                    <a:close/>
                  </a:path>
                </a:pathLst>
              </a:custGeom>
              <a:solidFill>
                <a:srgbClr val="000000"/>
              </a:solidFill>
              <a:ln w="0">
                <a:solidFill>
                  <a:srgbClr val="000000"/>
                </a:solidFill>
                <a:round/>
                <a:headEnd/>
                <a:tailEnd/>
              </a:ln>
            </p:spPr>
            <p:txBody>
              <a:bodyPr/>
              <a:lstStyle/>
              <a:p>
                <a:endParaRPr lang="en-US"/>
              </a:p>
            </p:txBody>
          </p:sp>
          <p:sp>
            <p:nvSpPr>
              <p:cNvPr id="33253" name="Freeform 184"/>
              <p:cNvSpPr>
                <a:spLocks noEditPoints="1"/>
              </p:cNvSpPr>
              <p:nvPr/>
            </p:nvSpPr>
            <p:spPr bwMode="auto">
              <a:xfrm>
                <a:off x="4397" y="1904"/>
                <a:ext cx="37" cy="105"/>
              </a:xfrm>
              <a:custGeom>
                <a:avLst/>
                <a:gdLst>
                  <a:gd name="T0" fmla="*/ 30 w 37"/>
                  <a:gd name="T1" fmla="*/ 0 h 105"/>
                  <a:gd name="T2" fmla="*/ 33 w 37"/>
                  <a:gd name="T3" fmla="*/ 0 h 105"/>
                  <a:gd name="T4" fmla="*/ 37 w 37"/>
                  <a:gd name="T5" fmla="*/ 4 h 105"/>
                  <a:gd name="T6" fmla="*/ 37 w 37"/>
                  <a:gd name="T7" fmla="*/ 4 h 105"/>
                  <a:gd name="T8" fmla="*/ 37 w 37"/>
                  <a:gd name="T9" fmla="*/ 8 h 105"/>
                  <a:gd name="T10" fmla="*/ 37 w 37"/>
                  <a:gd name="T11" fmla="*/ 11 h 105"/>
                  <a:gd name="T12" fmla="*/ 37 w 37"/>
                  <a:gd name="T13" fmla="*/ 15 h 105"/>
                  <a:gd name="T14" fmla="*/ 33 w 37"/>
                  <a:gd name="T15" fmla="*/ 15 h 105"/>
                  <a:gd name="T16" fmla="*/ 30 w 37"/>
                  <a:gd name="T17" fmla="*/ 15 h 105"/>
                  <a:gd name="T18" fmla="*/ 26 w 37"/>
                  <a:gd name="T19" fmla="*/ 15 h 105"/>
                  <a:gd name="T20" fmla="*/ 26 w 37"/>
                  <a:gd name="T21" fmla="*/ 15 h 105"/>
                  <a:gd name="T22" fmla="*/ 22 w 37"/>
                  <a:gd name="T23" fmla="*/ 11 h 105"/>
                  <a:gd name="T24" fmla="*/ 22 w 37"/>
                  <a:gd name="T25" fmla="*/ 8 h 105"/>
                  <a:gd name="T26" fmla="*/ 22 w 37"/>
                  <a:gd name="T27" fmla="*/ 4 h 105"/>
                  <a:gd name="T28" fmla="*/ 26 w 37"/>
                  <a:gd name="T29" fmla="*/ 4 h 105"/>
                  <a:gd name="T30" fmla="*/ 26 w 37"/>
                  <a:gd name="T31" fmla="*/ 0 h 105"/>
                  <a:gd name="T32" fmla="*/ 30 w 37"/>
                  <a:gd name="T33" fmla="*/ 0 h 105"/>
                  <a:gd name="T34" fmla="*/ 33 w 37"/>
                  <a:gd name="T35" fmla="*/ 30 h 105"/>
                  <a:gd name="T36" fmla="*/ 15 w 37"/>
                  <a:gd name="T37" fmla="*/ 90 h 105"/>
                  <a:gd name="T38" fmla="*/ 15 w 37"/>
                  <a:gd name="T39" fmla="*/ 94 h 105"/>
                  <a:gd name="T40" fmla="*/ 15 w 37"/>
                  <a:gd name="T41" fmla="*/ 97 h 105"/>
                  <a:gd name="T42" fmla="*/ 15 w 37"/>
                  <a:gd name="T43" fmla="*/ 97 h 105"/>
                  <a:gd name="T44" fmla="*/ 15 w 37"/>
                  <a:gd name="T45" fmla="*/ 97 h 105"/>
                  <a:gd name="T46" fmla="*/ 15 w 37"/>
                  <a:gd name="T47" fmla="*/ 97 h 105"/>
                  <a:gd name="T48" fmla="*/ 15 w 37"/>
                  <a:gd name="T49" fmla="*/ 97 h 105"/>
                  <a:gd name="T50" fmla="*/ 18 w 37"/>
                  <a:gd name="T51" fmla="*/ 97 h 105"/>
                  <a:gd name="T52" fmla="*/ 18 w 37"/>
                  <a:gd name="T53" fmla="*/ 97 h 105"/>
                  <a:gd name="T54" fmla="*/ 22 w 37"/>
                  <a:gd name="T55" fmla="*/ 94 h 105"/>
                  <a:gd name="T56" fmla="*/ 26 w 37"/>
                  <a:gd name="T57" fmla="*/ 86 h 105"/>
                  <a:gd name="T58" fmla="*/ 30 w 37"/>
                  <a:gd name="T59" fmla="*/ 90 h 105"/>
                  <a:gd name="T60" fmla="*/ 22 w 37"/>
                  <a:gd name="T61" fmla="*/ 97 h 105"/>
                  <a:gd name="T62" fmla="*/ 15 w 37"/>
                  <a:gd name="T63" fmla="*/ 101 h 105"/>
                  <a:gd name="T64" fmla="*/ 11 w 37"/>
                  <a:gd name="T65" fmla="*/ 105 h 105"/>
                  <a:gd name="T66" fmla="*/ 7 w 37"/>
                  <a:gd name="T67" fmla="*/ 105 h 105"/>
                  <a:gd name="T68" fmla="*/ 3 w 37"/>
                  <a:gd name="T69" fmla="*/ 105 h 105"/>
                  <a:gd name="T70" fmla="*/ 3 w 37"/>
                  <a:gd name="T71" fmla="*/ 105 h 105"/>
                  <a:gd name="T72" fmla="*/ 0 w 37"/>
                  <a:gd name="T73" fmla="*/ 101 h 105"/>
                  <a:gd name="T74" fmla="*/ 0 w 37"/>
                  <a:gd name="T75" fmla="*/ 101 h 105"/>
                  <a:gd name="T76" fmla="*/ 0 w 37"/>
                  <a:gd name="T77" fmla="*/ 97 h 105"/>
                  <a:gd name="T78" fmla="*/ 3 w 37"/>
                  <a:gd name="T79" fmla="*/ 90 h 105"/>
                  <a:gd name="T80" fmla="*/ 15 w 37"/>
                  <a:gd name="T81" fmla="*/ 53 h 105"/>
                  <a:gd name="T82" fmla="*/ 15 w 37"/>
                  <a:gd name="T83" fmla="*/ 45 h 105"/>
                  <a:gd name="T84" fmla="*/ 15 w 37"/>
                  <a:gd name="T85" fmla="*/ 41 h 105"/>
                  <a:gd name="T86" fmla="*/ 15 w 37"/>
                  <a:gd name="T87" fmla="*/ 41 h 105"/>
                  <a:gd name="T88" fmla="*/ 15 w 37"/>
                  <a:gd name="T89" fmla="*/ 38 h 105"/>
                  <a:gd name="T90" fmla="*/ 15 w 37"/>
                  <a:gd name="T91" fmla="*/ 38 h 105"/>
                  <a:gd name="T92" fmla="*/ 11 w 37"/>
                  <a:gd name="T93" fmla="*/ 38 h 105"/>
                  <a:gd name="T94" fmla="*/ 11 w 37"/>
                  <a:gd name="T95" fmla="*/ 38 h 105"/>
                  <a:gd name="T96" fmla="*/ 3 w 37"/>
                  <a:gd name="T97" fmla="*/ 38 h 105"/>
                  <a:gd name="T98" fmla="*/ 3 w 37"/>
                  <a:gd name="T99" fmla="*/ 34 h 105"/>
                  <a:gd name="T100" fmla="*/ 33 w 37"/>
                  <a:gd name="T101" fmla="*/ 30 h 1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105"/>
                  <a:gd name="T155" fmla="*/ 37 w 37"/>
                  <a:gd name="T156" fmla="*/ 105 h 10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105">
                    <a:moveTo>
                      <a:pt x="30" y="0"/>
                    </a:moveTo>
                    <a:lnTo>
                      <a:pt x="33" y="0"/>
                    </a:lnTo>
                    <a:lnTo>
                      <a:pt x="37" y="4"/>
                    </a:lnTo>
                    <a:lnTo>
                      <a:pt x="37" y="8"/>
                    </a:lnTo>
                    <a:lnTo>
                      <a:pt x="37" y="11"/>
                    </a:lnTo>
                    <a:lnTo>
                      <a:pt x="37" y="15"/>
                    </a:lnTo>
                    <a:lnTo>
                      <a:pt x="33" y="15"/>
                    </a:lnTo>
                    <a:lnTo>
                      <a:pt x="30" y="15"/>
                    </a:lnTo>
                    <a:lnTo>
                      <a:pt x="26" y="15"/>
                    </a:lnTo>
                    <a:lnTo>
                      <a:pt x="22" y="11"/>
                    </a:lnTo>
                    <a:lnTo>
                      <a:pt x="22" y="8"/>
                    </a:lnTo>
                    <a:lnTo>
                      <a:pt x="22" y="4"/>
                    </a:lnTo>
                    <a:lnTo>
                      <a:pt x="26" y="4"/>
                    </a:lnTo>
                    <a:lnTo>
                      <a:pt x="26" y="0"/>
                    </a:lnTo>
                    <a:lnTo>
                      <a:pt x="30" y="0"/>
                    </a:lnTo>
                    <a:close/>
                    <a:moveTo>
                      <a:pt x="33" y="30"/>
                    </a:moveTo>
                    <a:lnTo>
                      <a:pt x="15" y="90"/>
                    </a:lnTo>
                    <a:lnTo>
                      <a:pt x="15" y="94"/>
                    </a:lnTo>
                    <a:lnTo>
                      <a:pt x="15" y="97"/>
                    </a:lnTo>
                    <a:lnTo>
                      <a:pt x="18" y="97"/>
                    </a:lnTo>
                    <a:lnTo>
                      <a:pt x="22" y="94"/>
                    </a:lnTo>
                    <a:lnTo>
                      <a:pt x="26" y="86"/>
                    </a:lnTo>
                    <a:lnTo>
                      <a:pt x="30" y="90"/>
                    </a:lnTo>
                    <a:lnTo>
                      <a:pt x="22" y="97"/>
                    </a:lnTo>
                    <a:lnTo>
                      <a:pt x="15" y="101"/>
                    </a:lnTo>
                    <a:lnTo>
                      <a:pt x="11" y="105"/>
                    </a:lnTo>
                    <a:lnTo>
                      <a:pt x="7" y="105"/>
                    </a:lnTo>
                    <a:lnTo>
                      <a:pt x="3" y="105"/>
                    </a:lnTo>
                    <a:lnTo>
                      <a:pt x="0" y="101"/>
                    </a:lnTo>
                    <a:lnTo>
                      <a:pt x="0" y="97"/>
                    </a:lnTo>
                    <a:lnTo>
                      <a:pt x="3" y="90"/>
                    </a:lnTo>
                    <a:lnTo>
                      <a:pt x="15" y="53"/>
                    </a:lnTo>
                    <a:lnTo>
                      <a:pt x="15" y="45"/>
                    </a:lnTo>
                    <a:lnTo>
                      <a:pt x="15" y="41"/>
                    </a:lnTo>
                    <a:lnTo>
                      <a:pt x="15" y="38"/>
                    </a:lnTo>
                    <a:lnTo>
                      <a:pt x="11" y="38"/>
                    </a:lnTo>
                    <a:lnTo>
                      <a:pt x="3" y="38"/>
                    </a:lnTo>
                    <a:lnTo>
                      <a:pt x="3" y="34"/>
                    </a:lnTo>
                    <a:lnTo>
                      <a:pt x="33" y="30"/>
                    </a:lnTo>
                    <a:close/>
                  </a:path>
                </a:pathLst>
              </a:custGeom>
              <a:solidFill>
                <a:srgbClr val="000000"/>
              </a:solidFill>
              <a:ln w="0">
                <a:solidFill>
                  <a:srgbClr val="000000"/>
                </a:solidFill>
                <a:round/>
                <a:headEnd/>
                <a:tailEnd/>
              </a:ln>
            </p:spPr>
            <p:txBody>
              <a:bodyPr/>
              <a:lstStyle/>
              <a:p>
                <a:endParaRPr lang="en-US"/>
              </a:p>
            </p:txBody>
          </p:sp>
          <p:sp>
            <p:nvSpPr>
              <p:cNvPr id="33254" name="Freeform 185"/>
              <p:cNvSpPr>
                <a:spLocks/>
              </p:cNvSpPr>
              <p:nvPr/>
            </p:nvSpPr>
            <p:spPr bwMode="auto">
              <a:xfrm>
                <a:off x="4441" y="1934"/>
                <a:ext cx="64" cy="75"/>
              </a:xfrm>
              <a:custGeom>
                <a:avLst/>
                <a:gdLst>
                  <a:gd name="T0" fmla="*/ 56 w 64"/>
                  <a:gd name="T1" fmla="*/ 56 h 75"/>
                  <a:gd name="T2" fmla="*/ 49 w 64"/>
                  <a:gd name="T3" fmla="*/ 64 h 75"/>
                  <a:gd name="T4" fmla="*/ 41 w 64"/>
                  <a:gd name="T5" fmla="*/ 71 h 75"/>
                  <a:gd name="T6" fmla="*/ 30 w 64"/>
                  <a:gd name="T7" fmla="*/ 75 h 75"/>
                  <a:gd name="T8" fmla="*/ 23 w 64"/>
                  <a:gd name="T9" fmla="*/ 75 h 75"/>
                  <a:gd name="T10" fmla="*/ 12 w 64"/>
                  <a:gd name="T11" fmla="*/ 75 h 75"/>
                  <a:gd name="T12" fmla="*/ 4 w 64"/>
                  <a:gd name="T13" fmla="*/ 71 h 75"/>
                  <a:gd name="T14" fmla="*/ 0 w 64"/>
                  <a:gd name="T15" fmla="*/ 64 h 75"/>
                  <a:gd name="T16" fmla="*/ 0 w 64"/>
                  <a:gd name="T17" fmla="*/ 52 h 75"/>
                  <a:gd name="T18" fmla="*/ 0 w 64"/>
                  <a:gd name="T19" fmla="*/ 41 h 75"/>
                  <a:gd name="T20" fmla="*/ 4 w 64"/>
                  <a:gd name="T21" fmla="*/ 30 h 75"/>
                  <a:gd name="T22" fmla="*/ 15 w 64"/>
                  <a:gd name="T23" fmla="*/ 19 h 75"/>
                  <a:gd name="T24" fmla="*/ 23 w 64"/>
                  <a:gd name="T25" fmla="*/ 8 h 75"/>
                  <a:gd name="T26" fmla="*/ 34 w 64"/>
                  <a:gd name="T27" fmla="*/ 4 h 75"/>
                  <a:gd name="T28" fmla="*/ 45 w 64"/>
                  <a:gd name="T29" fmla="*/ 0 h 75"/>
                  <a:gd name="T30" fmla="*/ 53 w 64"/>
                  <a:gd name="T31" fmla="*/ 4 h 75"/>
                  <a:gd name="T32" fmla="*/ 60 w 64"/>
                  <a:gd name="T33" fmla="*/ 4 h 75"/>
                  <a:gd name="T34" fmla="*/ 64 w 64"/>
                  <a:gd name="T35" fmla="*/ 8 h 75"/>
                  <a:gd name="T36" fmla="*/ 64 w 64"/>
                  <a:gd name="T37" fmla="*/ 15 h 75"/>
                  <a:gd name="T38" fmla="*/ 64 w 64"/>
                  <a:gd name="T39" fmla="*/ 19 h 75"/>
                  <a:gd name="T40" fmla="*/ 60 w 64"/>
                  <a:gd name="T41" fmla="*/ 23 h 75"/>
                  <a:gd name="T42" fmla="*/ 56 w 64"/>
                  <a:gd name="T43" fmla="*/ 26 h 75"/>
                  <a:gd name="T44" fmla="*/ 56 w 64"/>
                  <a:gd name="T45" fmla="*/ 26 h 75"/>
                  <a:gd name="T46" fmla="*/ 53 w 64"/>
                  <a:gd name="T47" fmla="*/ 26 h 75"/>
                  <a:gd name="T48" fmla="*/ 49 w 64"/>
                  <a:gd name="T49" fmla="*/ 23 h 75"/>
                  <a:gd name="T50" fmla="*/ 49 w 64"/>
                  <a:gd name="T51" fmla="*/ 23 h 75"/>
                  <a:gd name="T52" fmla="*/ 49 w 64"/>
                  <a:gd name="T53" fmla="*/ 19 h 75"/>
                  <a:gd name="T54" fmla="*/ 49 w 64"/>
                  <a:gd name="T55" fmla="*/ 19 h 75"/>
                  <a:gd name="T56" fmla="*/ 49 w 64"/>
                  <a:gd name="T57" fmla="*/ 19 h 75"/>
                  <a:gd name="T58" fmla="*/ 49 w 64"/>
                  <a:gd name="T59" fmla="*/ 15 h 75"/>
                  <a:gd name="T60" fmla="*/ 53 w 64"/>
                  <a:gd name="T61" fmla="*/ 15 h 75"/>
                  <a:gd name="T62" fmla="*/ 53 w 64"/>
                  <a:gd name="T63" fmla="*/ 11 h 75"/>
                  <a:gd name="T64" fmla="*/ 53 w 64"/>
                  <a:gd name="T65" fmla="*/ 11 h 75"/>
                  <a:gd name="T66" fmla="*/ 53 w 64"/>
                  <a:gd name="T67" fmla="*/ 11 h 75"/>
                  <a:gd name="T68" fmla="*/ 53 w 64"/>
                  <a:gd name="T69" fmla="*/ 11 h 75"/>
                  <a:gd name="T70" fmla="*/ 53 w 64"/>
                  <a:gd name="T71" fmla="*/ 8 h 75"/>
                  <a:gd name="T72" fmla="*/ 53 w 64"/>
                  <a:gd name="T73" fmla="*/ 8 h 75"/>
                  <a:gd name="T74" fmla="*/ 49 w 64"/>
                  <a:gd name="T75" fmla="*/ 4 h 75"/>
                  <a:gd name="T76" fmla="*/ 45 w 64"/>
                  <a:gd name="T77" fmla="*/ 4 h 75"/>
                  <a:gd name="T78" fmla="*/ 38 w 64"/>
                  <a:gd name="T79" fmla="*/ 8 h 75"/>
                  <a:gd name="T80" fmla="*/ 30 w 64"/>
                  <a:gd name="T81" fmla="*/ 11 h 75"/>
                  <a:gd name="T82" fmla="*/ 27 w 64"/>
                  <a:gd name="T83" fmla="*/ 15 h 75"/>
                  <a:gd name="T84" fmla="*/ 19 w 64"/>
                  <a:gd name="T85" fmla="*/ 26 h 75"/>
                  <a:gd name="T86" fmla="*/ 15 w 64"/>
                  <a:gd name="T87" fmla="*/ 37 h 75"/>
                  <a:gd name="T88" fmla="*/ 12 w 64"/>
                  <a:gd name="T89" fmla="*/ 49 h 75"/>
                  <a:gd name="T90" fmla="*/ 15 w 64"/>
                  <a:gd name="T91" fmla="*/ 56 h 75"/>
                  <a:gd name="T92" fmla="*/ 19 w 64"/>
                  <a:gd name="T93" fmla="*/ 64 h 75"/>
                  <a:gd name="T94" fmla="*/ 23 w 64"/>
                  <a:gd name="T95" fmla="*/ 64 h 75"/>
                  <a:gd name="T96" fmla="*/ 30 w 64"/>
                  <a:gd name="T97" fmla="*/ 67 h 75"/>
                  <a:gd name="T98" fmla="*/ 34 w 64"/>
                  <a:gd name="T99" fmla="*/ 67 h 75"/>
                  <a:gd name="T100" fmla="*/ 41 w 64"/>
                  <a:gd name="T101" fmla="*/ 64 h 75"/>
                  <a:gd name="T102" fmla="*/ 45 w 64"/>
                  <a:gd name="T103" fmla="*/ 60 h 75"/>
                  <a:gd name="T104" fmla="*/ 53 w 64"/>
                  <a:gd name="T105" fmla="*/ 52 h 75"/>
                  <a:gd name="T106" fmla="*/ 56 w 64"/>
                  <a:gd name="T107" fmla="*/ 56 h 7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4"/>
                  <a:gd name="T163" fmla="*/ 0 h 75"/>
                  <a:gd name="T164" fmla="*/ 64 w 64"/>
                  <a:gd name="T165" fmla="*/ 75 h 7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4" h="75">
                    <a:moveTo>
                      <a:pt x="56" y="56"/>
                    </a:moveTo>
                    <a:lnTo>
                      <a:pt x="49" y="64"/>
                    </a:lnTo>
                    <a:lnTo>
                      <a:pt x="41" y="71"/>
                    </a:lnTo>
                    <a:lnTo>
                      <a:pt x="30" y="75"/>
                    </a:lnTo>
                    <a:lnTo>
                      <a:pt x="23" y="75"/>
                    </a:lnTo>
                    <a:lnTo>
                      <a:pt x="12" y="75"/>
                    </a:lnTo>
                    <a:lnTo>
                      <a:pt x="4" y="71"/>
                    </a:lnTo>
                    <a:lnTo>
                      <a:pt x="0" y="64"/>
                    </a:lnTo>
                    <a:lnTo>
                      <a:pt x="0" y="52"/>
                    </a:lnTo>
                    <a:lnTo>
                      <a:pt x="0" y="41"/>
                    </a:lnTo>
                    <a:lnTo>
                      <a:pt x="4" y="30"/>
                    </a:lnTo>
                    <a:lnTo>
                      <a:pt x="15" y="19"/>
                    </a:lnTo>
                    <a:lnTo>
                      <a:pt x="23" y="8"/>
                    </a:lnTo>
                    <a:lnTo>
                      <a:pt x="34" y="4"/>
                    </a:lnTo>
                    <a:lnTo>
                      <a:pt x="45" y="0"/>
                    </a:lnTo>
                    <a:lnTo>
                      <a:pt x="53" y="4"/>
                    </a:lnTo>
                    <a:lnTo>
                      <a:pt x="60" y="4"/>
                    </a:lnTo>
                    <a:lnTo>
                      <a:pt x="64" y="8"/>
                    </a:lnTo>
                    <a:lnTo>
                      <a:pt x="64" y="15"/>
                    </a:lnTo>
                    <a:lnTo>
                      <a:pt x="64" y="19"/>
                    </a:lnTo>
                    <a:lnTo>
                      <a:pt x="60" y="23"/>
                    </a:lnTo>
                    <a:lnTo>
                      <a:pt x="56" y="26"/>
                    </a:lnTo>
                    <a:lnTo>
                      <a:pt x="53" y="26"/>
                    </a:lnTo>
                    <a:lnTo>
                      <a:pt x="49" y="23"/>
                    </a:lnTo>
                    <a:lnTo>
                      <a:pt x="49" y="19"/>
                    </a:lnTo>
                    <a:lnTo>
                      <a:pt x="49" y="15"/>
                    </a:lnTo>
                    <a:lnTo>
                      <a:pt x="53" y="15"/>
                    </a:lnTo>
                    <a:lnTo>
                      <a:pt x="53" y="11"/>
                    </a:lnTo>
                    <a:lnTo>
                      <a:pt x="53" y="8"/>
                    </a:lnTo>
                    <a:lnTo>
                      <a:pt x="49" y="4"/>
                    </a:lnTo>
                    <a:lnTo>
                      <a:pt x="45" y="4"/>
                    </a:lnTo>
                    <a:lnTo>
                      <a:pt x="38" y="8"/>
                    </a:lnTo>
                    <a:lnTo>
                      <a:pt x="30" y="11"/>
                    </a:lnTo>
                    <a:lnTo>
                      <a:pt x="27" y="15"/>
                    </a:lnTo>
                    <a:lnTo>
                      <a:pt x="19" y="26"/>
                    </a:lnTo>
                    <a:lnTo>
                      <a:pt x="15" y="37"/>
                    </a:lnTo>
                    <a:lnTo>
                      <a:pt x="12" y="49"/>
                    </a:lnTo>
                    <a:lnTo>
                      <a:pt x="15" y="56"/>
                    </a:lnTo>
                    <a:lnTo>
                      <a:pt x="19" y="64"/>
                    </a:lnTo>
                    <a:lnTo>
                      <a:pt x="23" y="64"/>
                    </a:lnTo>
                    <a:lnTo>
                      <a:pt x="30" y="67"/>
                    </a:lnTo>
                    <a:lnTo>
                      <a:pt x="34" y="67"/>
                    </a:lnTo>
                    <a:lnTo>
                      <a:pt x="41" y="64"/>
                    </a:lnTo>
                    <a:lnTo>
                      <a:pt x="45" y="60"/>
                    </a:lnTo>
                    <a:lnTo>
                      <a:pt x="53" y="52"/>
                    </a:lnTo>
                    <a:lnTo>
                      <a:pt x="56" y="56"/>
                    </a:lnTo>
                    <a:close/>
                  </a:path>
                </a:pathLst>
              </a:custGeom>
              <a:solidFill>
                <a:srgbClr val="000000"/>
              </a:solidFill>
              <a:ln w="0">
                <a:solidFill>
                  <a:srgbClr val="000000"/>
                </a:solidFill>
                <a:round/>
                <a:headEnd/>
                <a:tailEnd/>
              </a:ln>
            </p:spPr>
            <p:txBody>
              <a:bodyPr/>
              <a:lstStyle/>
              <a:p>
                <a:endParaRPr lang="en-US"/>
              </a:p>
            </p:txBody>
          </p:sp>
          <p:sp>
            <p:nvSpPr>
              <p:cNvPr id="33255" name="Freeform 186"/>
              <p:cNvSpPr>
                <a:spLocks noEditPoints="1"/>
              </p:cNvSpPr>
              <p:nvPr/>
            </p:nvSpPr>
            <p:spPr bwMode="auto">
              <a:xfrm>
                <a:off x="4512" y="1934"/>
                <a:ext cx="64" cy="75"/>
              </a:xfrm>
              <a:custGeom>
                <a:avLst/>
                <a:gdLst>
                  <a:gd name="T0" fmla="*/ 15 w 64"/>
                  <a:gd name="T1" fmla="*/ 45 h 75"/>
                  <a:gd name="T2" fmla="*/ 15 w 64"/>
                  <a:gd name="T3" fmla="*/ 49 h 75"/>
                  <a:gd name="T4" fmla="*/ 15 w 64"/>
                  <a:gd name="T5" fmla="*/ 49 h 75"/>
                  <a:gd name="T6" fmla="*/ 15 w 64"/>
                  <a:gd name="T7" fmla="*/ 56 h 75"/>
                  <a:gd name="T8" fmla="*/ 19 w 64"/>
                  <a:gd name="T9" fmla="*/ 64 h 75"/>
                  <a:gd name="T10" fmla="*/ 23 w 64"/>
                  <a:gd name="T11" fmla="*/ 64 h 75"/>
                  <a:gd name="T12" fmla="*/ 30 w 64"/>
                  <a:gd name="T13" fmla="*/ 67 h 75"/>
                  <a:gd name="T14" fmla="*/ 34 w 64"/>
                  <a:gd name="T15" fmla="*/ 67 h 75"/>
                  <a:gd name="T16" fmla="*/ 41 w 64"/>
                  <a:gd name="T17" fmla="*/ 64 h 75"/>
                  <a:gd name="T18" fmla="*/ 45 w 64"/>
                  <a:gd name="T19" fmla="*/ 60 h 75"/>
                  <a:gd name="T20" fmla="*/ 56 w 64"/>
                  <a:gd name="T21" fmla="*/ 56 h 75"/>
                  <a:gd name="T22" fmla="*/ 56 w 64"/>
                  <a:gd name="T23" fmla="*/ 56 h 75"/>
                  <a:gd name="T24" fmla="*/ 45 w 64"/>
                  <a:gd name="T25" fmla="*/ 67 h 75"/>
                  <a:gd name="T26" fmla="*/ 34 w 64"/>
                  <a:gd name="T27" fmla="*/ 75 h 75"/>
                  <a:gd name="T28" fmla="*/ 23 w 64"/>
                  <a:gd name="T29" fmla="*/ 75 h 75"/>
                  <a:gd name="T30" fmla="*/ 12 w 64"/>
                  <a:gd name="T31" fmla="*/ 75 h 75"/>
                  <a:gd name="T32" fmla="*/ 4 w 64"/>
                  <a:gd name="T33" fmla="*/ 71 h 75"/>
                  <a:gd name="T34" fmla="*/ 0 w 64"/>
                  <a:gd name="T35" fmla="*/ 60 h 75"/>
                  <a:gd name="T36" fmla="*/ 0 w 64"/>
                  <a:gd name="T37" fmla="*/ 52 h 75"/>
                  <a:gd name="T38" fmla="*/ 0 w 64"/>
                  <a:gd name="T39" fmla="*/ 41 h 75"/>
                  <a:gd name="T40" fmla="*/ 8 w 64"/>
                  <a:gd name="T41" fmla="*/ 30 h 75"/>
                  <a:gd name="T42" fmla="*/ 15 w 64"/>
                  <a:gd name="T43" fmla="*/ 19 h 75"/>
                  <a:gd name="T44" fmla="*/ 23 w 64"/>
                  <a:gd name="T45" fmla="*/ 8 h 75"/>
                  <a:gd name="T46" fmla="*/ 34 w 64"/>
                  <a:gd name="T47" fmla="*/ 4 h 75"/>
                  <a:gd name="T48" fmla="*/ 45 w 64"/>
                  <a:gd name="T49" fmla="*/ 0 h 75"/>
                  <a:gd name="T50" fmla="*/ 53 w 64"/>
                  <a:gd name="T51" fmla="*/ 4 h 75"/>
                  <a:gd name="T52" fmla="*/ 60 w 64"/>
                  <a:gd name="T53" fmla="*/ 4 h 75"/>
                  <a:gd name="T54" fmla="*/ 60 w 64"/>
                  <a:gd name="T55" fmla="*/ 8 h 75"/>
                  <a:gd name="T56" fmla="*/ 64 w 64"/>
                  <a:gd name="T57" fmla="*/ 15 h 75"/>
                  <a:gd name="T58" fmla="*/ 60 w 64"/>
                  <a:gd name="T59" fmla="*/ 19 h 75"/>
                  <a:gd name="T60" fmla="*/ 56 w 64"/>
                  <a:gd name="T61" fmla="*/ 26 h 75"/>
                  <a:gd name="T62" fmla="*/ 49 w 64"/>
                  <a:gd name="T63" fmla="*/ 34 h 75"/>
                  <a:gd name="T64" fmla="*/ 38 w 64"/>
                  <a:gd name="T65" fmla="*/ 37 h 75"/>
                  <a:gd name="T66" fmla="*/ 26 w 64"/>
                  <a:gd name="T67" fmla="*/ 41 h 75"/>
                  <a:gd name="T68" fmla="*/ 15 w 64"/>
                  <a:gd name="T69" fmla="*/ 45 h 75"/>
                  <a:gd name="T70" fmla="*/ 15 w 64"/>
                  <a:gd name="T71" fmla="*/ 41 h 75"/>
                  <a:gd name="T72" fmla="*/ 23 w 64"/>
                  <a:gd name="T73" fmla="*/ 37 h 75"/>
                  <a:gd name="T74" fmla="*/ 34 w 64"/>
                  <a:gd name="T75" fmla="*/ 37 h 75"/>
                  <a:gd name="T76" fmla="*/ 41 w 64"/>
                  <a:gd name="T77" fmla="*/ 30 h 75"/>
                  <a:gd name="T78" fmla="*/ 45 w 64"/>
                  <a:gd name="T79" fmla="*/ 26 h 75"/>
                  <a:gd name="T80" fmla="*/ 49 w 64"/>
                  <a:gd name="T81" fmla="*/ 19 h 75"/>
                  <a:gd name="T82" fmla="*/ 49 w 64"/>
                  <a:gd name="T83" fmla="*/ 11 h 75"/>
                  <a:gd name="T84" fmla="*/ 49 w 64"/>
                  <a:gd name="T85" fmla="*/ 11 h 75"/>
                  <a:gd name="T86" fmla="*/ 49 w 64"/>
                  <a:gd name="T87" fmla="*/ 8 h 75"/>
                  <a:gd name="T88" fmla="*/ 45 w 64"/>
                  <a:gd name="T89" fmla="*/ 4 h 75"/>
                  <a:gd name="T90" fmla="*/ 41 w 64"/>
                  <a:gd name="T91" fmla="*/ 4 h 75"/>
                  <a:gd name="T92" fmla="*/ 34 w 64"/>
                  <a:gd name="T93" fmla="*/ 8 h 75"/>
                  <a:gd name="T94" fmla="*/ 26 w 64"/>
                  <a:gd name="T95" fmla="*/ 15 h 75"/>
                  <a:gd name="T96" fmla="*/ 19 w 64"/>
                  <a:gd name="T97" fmla="*/ 26 h 75"/>
                  <a:gd name="T98" fmla="*/ 15 w 64"/>
                  <a:gd name="T99" fmla="*/ 41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75"/>
                  <a:gd name="T152" fmla="*/ 64 w 64"/>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75">
                    <a:moveTo>
                      <a:pt x="15" y="45"/>
                    </a:moveTo>
                    <a:lnTo>
                      <a:pt x="15" y="49"/>
                    </a:lnTo>
                    <a:lnTo>
                      <a:pt x="15" y="56"/>
                    </a:lnTo>
                    <a:lnTo>
                      <a:pt x="19" y="64"/>
                    </a:lnTo>
                    <a:lnTo>
                      <a:pt x="23" y="64"/>
                    </a:lnTo>
                    <a:lnTo>
                      <a:pt x="30" y="67"/>
                    </a:lnTo>
                    <a:lnTo>
                      <a:pt x="34" y="67"/>
                    </a:lnTo>
                    <a:lnTo>
                      <a:pt x="41" y="64"/>
                    </a:lnTo>
                    <a:lnTo>
                      <a:pt x="45" y="60"/>
                    </a:lnTo>
                    <a:lnTo>
                      <a:pt x="56" y="56"/>
                    </a:lnTo>
                    <a:lnTo>
                      <a:pt x="45" y="67"/>
                    </a:lnTo>
                    <a:lnTo>
                      <a:pt x="34" y="75"/>
                    </a:lnTo>
                    <a:lnTo>
                      <a:pt x="23" y="75"/>
                    </a:lnTo>
                    <a:lnTo>
                      <a:pt x="12" y="75"/>
                    </a:lnTo>
                    <a:lnTo>
                      <a:pt x="4" y="71"/>
                    </a:lnTo>
                    <a:lnTo>
                      <a:pt x="0" y="60"/>
                    </a:lnTo>
                    <a:lnTo>
                      <a:pt x="0" y="52"/>
                    </a:lnTo>
                    <a:lnTo>
                      <a:pt x="0" y="41"/>
                    </a:lnTo>
                    <a:lnTo>
                      <a:pt x="8" y="30"/>
                    </a:lnTo>
                    <a:lnTo>
                      <a:pt x="15" y="19"/>
                    </a:lnTo>
                    <a:lnTo>
                      <a:pt x="23" y="8"/>
                    </a:lnTo>
                    <a:lnTo>
                      <a:pt x="34" y="4"/>
                    </a:lnTo>
                    <a:lnTo>
                      <a:pt x="45" y="0"/>
                    </a:lnTo>
                    <a:lnTo>
                      <a:pt x="53" y="4"/>
                    </a:lnTo>
                    <a:lnTo>
                      <a:pt x="60" y="4"/>
                    </a:lnTo>
                    <a:lnTo>
                      <a:pt x="60" y="8"/>
                    </a:lnTo>
                    <a:lnTo>
                      <a:pt x="64" y="15"/>
                    </a:lnTo>
                    <a:lnTo>
                      <a:pt x="60" y="19"/>
                    </a:lnTo>
                    <a:lnTo>
                      <a:pt x="56" y="26"/>
                    </a:lnTo>
                    <a:lnTo>
                      <a:pt x="49" y="34"/>
                    </a:lnTo>
                    <a:lnTo>
                      <a:pt x="38" y="37"/>
                    </a:lnTo>
                    <a:lnTo>
                      <a:pt x="26" y="41"/>
                    </a:lnTo>
                    <a:lnTo>
                      <a:pt x="15" y="45"/>
                    </a:lnTo>
                    <a:close/>
                    <a:moveTo>
                      <a:pt x="15" y="41"/>
                    </a:moveTo>
                    <a:lnTo>
                      <a:pt x="23" y="37"/>
                    </a:lnTo>
                    <a:lnTo>
                      <a:pt x="34" y="37"/>
                    </a:lnTo>
                    <a:lnTo>
                      <a:pt x="41" y="30"/>
                    </a:lnTo>
                    <a:lnTo>
                      <a:pt x="45" y="26"/>
                    </a:lnTo>
                    <a:lnTo>
                      <a:pt x="49" y="19"/>
                    </a:lnTo>
                    <a:lnTo>
                      <a:pt x="49" y="11"/>
                    </a:lnTo>
                    <a:lnTo>
                      <a:pt x="49" y="8"/>
                    </a:lnTo>
                    <a:lnTo>
                      <a:pt x="45" y="4"/>
                    </a:lnTo>
                    <a:lnTo>
                      <a:pt x="41" y="4"/>
                    </a:lnTo>
                    <a:lnTo>
                      <a:pt x="34" y="8"/>
                    </a:lnTo>
                    <a:lnTo>
                      <a:pt x="26" y="15"/>
                    </a:lnTo>
                    <a:lnTo>
                      <a:pt x="19" y="26"/>
                    </a:lnTo>
                    <a:lnTo>
                      <a:pt x="15" y="41"/>
                    </a:lnTo>
                    <a:close/>
                  </a:path>
                </a:pathLst>
              </a:custGeom>
              <a:solidFill>
                <a:srgbClr val="000000"/>
              </a:solidFill>
              <a:ln w="0">
                <a:solidFill>
                  <a:srgbClr val="000000"/>
                </a:solidFill>
                <a:round/>
                <a:headEnd/>
                <a:tailEnd/>
              </a:ln>
            </p:spPr>
            <p:txBody>
              <a:bodyPr/>
              <a:lstStyle/>
              <a:p>
                <a:endParaRPr lang="en-US"/>
              </a:p>
            </p:txBody>
          </p:sp>
          <p:sp>
            <p:nvSpPr>
              <p:cNvPr id="33256" name="Freeform 187"/>
              <p:cNvSpPr>
                <a:spLocks/>
              </p:cNvSpPr>
              <p:nvPr/>
            </p:nvSpPr>
            <p:spPr bwMode="auto">
              <a:xfrm>
                <a:off x="4594" y="1990"/>
                <a:ext cx="19" cy="19"/>
              </a:xfrm>
              <a:custGeom>
                <a:avLst/>
                <a:gdLst>
                  <a:gd name="T0" fmla="*/ 8 w 19"/>
                  <a:gd name="T1" fmla="*/ 0 h 19"/>
                  <a:gd name="T2" fmla="*/ 12 w 19"/>
                  <a:gd name="T3" fmla="*/ 4 h 19"/>
                  <a:gd name="T4" fmla="*/ 15 w 19"/>
                  <a:gd name="T5" fmla="*/ 4 h 19"/>
                  <a:gd name="T6" fmla="*/ 19 w 19"/>
                  <a:gd name="T7" fmla="*/ 8 h 19"/>
                  <a:gd name="T8" fmla="*/ 19 w 19"/>
                  <a:gd name="T9" fmla="*/ 11 h 19"/>
                  <a:gd name="T10" fmla="*/ 19 w 19"/>
                  <a:gd name="T11" fmla="*/ 15 h 19"/>
                  <a:gd name="T12" fmla="*/ 15 w 19"/>
                  <a:gd name="T13" fmla="*/ 19 h 19"/>
                  <a:gd name="T14" fmla="*/ 12 w 19"/>
                  <a:gd name="T15" fmla="*/ 19 h 19"/>
                  <a:gd name="T16" fmla="*/ 8 w 19"/>
                  <a:gd name="T17" fmla="*/ 19 h 19"/>
                  <a:gd name="T18" fmla="*/ 4 w 19"/>
                  <a:gd name="T19" fmla="*/ 19 h 19"/>
                  <a:gd name="T20" fmla="*/ 0 w 19"/>
                  <a:gd name="T21" fmla="*/ 19 h 19"/>
                  <a:gd name="T22" fmla="*/ 0 w 19"/>
                  <a:gd name="T23" fmla="*/ 15 h 19"/>
                  <a:gd name="T24" fmla="*/ 0 w 19"/>
                  <a:gd name="T25" fmla="*/ 11 h 19"/>
                  <a:gd name="T26" fmla="*/ 0 w 19"/>
                  <a:gd name="T27" fmla="*/ 8 h 19"/>
                  <a:gd name="T28" fmla="*/ 0 w 19"/>
                  <a:gd name="T29" fmla="*/ 4 h 19"/>
                  <a:gd name="T30" fmla="*/ 4 w 19"/>
                  <a:gd name="T31" fmla="*/ 4 h 19"/>
                  <a:gd name="T32" fmla="*/ 8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8" y="0"/>
                    </a:moveTo>
                    <a:lnTo>
                      <a:pt x="12" y="4"/>
                    </a:lnTo>
                    <a:lnTo>
                      <a:pt x="15" y="4"/>
                    </a:lnTo>
                    <a:lnTo>
                      <a:pt x="19" y="8"/>
                    </a:lnTo>
                    <a:lnTo>
                      <a:pt x="19" y="11"/>
                    </a:lnTo>
                    <a:lnTo>
                      <a:pt x="19" y="15"/>
                    </a:lnTo>
                    <a:lnTo>
                      <a:pt x="15" y="19"/>
                    </a:lnTo>
                    <a:lnTo>
                      <a:pt x="12" y="19"/>
                    </a:lnTo>
                    <a:lnTo>
                      <a:pt x="8" y="19"/>
                    </a:lnTo>
                    <a:lnTo>
                      <a:pt x="4" y="19"/>
                    </a:lnTo>
                    <a:lnTo>
                      <a:pt x="0" y="19"/>
                    </a:lnTo>
                    <a:lnTo>
                      <a:pt x="0" y="15"/>
                    </a:lnTo>
                    <a:lnTo>
                      <a:pt x="0" y="11"/>
                    </a:lnTo>
                    <a:lnTo>
                      <a:pt x="0" y="8"/>
                    </a:lnTo>
                    <a:lnTo>
                      <a:pt x="0" y="4"/>
                    </a:lnTo>
                    <a:lnTo>
                      <a:pt x="4" y="4"/>
                    </a:lnTo>
                    <a:lnTo>
                      <a:pt x="8" y="0"/>
                    </a:lnTo>
                    <a:close/>
                  </a:path>
                </a:pathLst>
              </a:custGeom>
              <a:solidFill>
                <a:srgbClr val="000000"/>
              </a:solidFill>
              <a:ln w="0">
                <a:solidFill>
                  <a:srgbClr val="000000"/>
                </a:solidFill>
                <a:round/>
                <a:headEnd/>
                <a:tailEnd/>
              </a:ln>
            </p:spPr>
            <p:txBody>
              <a:bodyPr/>
              <a:lstStyle/>
              <a:p>
                <a:endParaRPr lang="en-US"/>
              </a:p>
            </p:txBody>
          </p:sp>
          <p:sp>
            <p:nvSpPr>
              <p:cNvPr id="33257" name="Freeform 188"/>
              <p:cNvSpPr>
                <a:spLocks/>
              </p:cNvSpPr>
              <p:nvPr/>
            </p:nvSpPr>
            <p:spPr bwMode="auto">
              <a:xfrm>
                <a:off x="4636" y="1990"/>
                <a:ext cx="18" cy="19"/>
              </a:xfrm>
              <a:custGeom>
                <a:avLst/>
                <a:gdLst>
                  <a:gd name="T0" fmla="*/ 7 w 18"/>
                  <a:gd name="T1" fmla="*/ 0 h 19"/>
                  <a:gd name="T2" fmla="*/ 11 w 18"/>
                  <a:gd name="T3" fmla="*/ 4 h 19"/>
                  <a:gd name="T4" fmla="*/ 14 w 18"/>
                  <a:gd name="T5" fmla="*/ 4 h 19"/>
                  <a:gd name="T6" fmla="*/ 14 w 18"/>
                  <a:gd name="T7" fmla="*/ 8 h 19"/>
                  <a:gd name="T8" fmla="*/ 18 w 18"/>
                  <a:gd name="T9" fmla="*/ 11 h 19"/>
                  <a:gd name="T10" fmla="*/ 14 w 18"/>
                  <a:gd name="T11" fmla="*/ 15 h 19"/>
                  <a:gd name="T12" fmla="*/ 14 w 18"/>
                  <a:gd name="T13" fmla="*/ 19 h 19"/>
                  <a:gd name="T14" fmla="*/ 11 w 18"/>
                  <a:gd name="T15" fmla="*/ 19 h 19"/>
                  <a:gd name="T16" fmla="*/ 7 w 18"/>
                  <a:gd name="T17" fmla="*/ 19 h 19"/>
                  <a:gd name="T18" fmla="*/ 3 w 18"/>
                  <a:gd name="T19" fmla="*/ 19 h 19"/>
                  <a:gd name="T20" fmla="*/ 0 w 18"/>
                  <a:gd name="T21" fmla="*/ 19 h 19"/>
                  <a:gd name="T22" fmla="*/ 0 w 18"/>
                  <a:gd name="T23" fmla="*/ 15 h 19"/>
                  <a:gd name="T24" fmla="*/ 0 w 18"/>
                  <a:gd name="T25" fmla="*/ 11 h 19"/>
                  <a:gd name="T26" fmla="*/ 0 w 18"/>
                  <a:gd name="T27" fmla="*/ 8 h 19"/>
                  <a:gd name="T28" fmla="*/ 0 w 18"/>
                  <a:gd name="T29" fmla="*/ 4 h 19"/>
                  <a:gd name="T30" fmla="*/ 3 w 18"/>
                  <a:gd name="T31" fmla="*/ 4 h 19"/>
                  <a:gd name="T32" fmla="*/ 7 w 18"/>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9"/>
                  <a:gd name="T53" fmla="*/ 18 w 18"/>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9">
                    <a:moveTo>
                      <a:pt x="7" y="0"/>
                    </a:moveTo>
                    <a:lnTo>
                      <a:pt x="11" y="4"/>
                    </a:lnTo>
                    <a:lnTo>
                      <a:pt x="14" y="4"/>
                    </a:lnTo>
                    <a:lnTo>
                      <a:pt x="14" y="8"/>
                    </a:lnTo>
                    <a:lnTo>
                      <a:pt x="18" y="11"/>
                    </a:lnTo>
                    <a:lnTo>
                      <a:pt x="14" y="15"/>
                    </a:lnTo>
                    <a:lnTo>
                      <a:pt x="14" y="19"/>
                    </a:lnTo>
                    <a:lnTo>
                      <a:pt x="11" y="19"/>
                    </a:lnTo>
                    <a:lnTo>
                      <a:pt x="7" y="19"/>
                    </a:lnTo>
                    <a:lnTo>
                      <a:pt x="3" y="19"/>
                    </a:lnTo>
                    <a:lnTo>
                      <a:pt x="0" y="19"/>
                    </a:lnTo>
                    <a:lnTo>
                      <a:pt x="0" y="15"/>
                    </a:lnTo>
                    <a:lnTo>
                      <a:pt x="0" y="11"/>
                    </a:lnTo>
                    <a:lnTo>
                      <a:pt x="0" y="8"/>
                    </a:lnTo>
                    <a:lnTo>
                      <a:pt x="0" y="4"/>
                    </a:lnTo>
                    <a:lnTo>
                      <a:pt x="3" y="4"/>
                    </a:lnTo>
                    <a:lnTo>
                      <a:pt x="7" y="0"/>
                    </a:lnTo>
                    <a:close/>
                  </a:path>
                </a:pathLst>
              </a:custGeom>
              <a:solidFill>
                <a:srgbClr val="000000"/>
              </a:solidFill>
              <a:ln w="0">
                <a:solidFill>
                  <a:srgbClr val="000000"/>
                </a:solidFill>
                <a:round/>
                <a:headEnd/>
                <a:tailEnd/>
              </a:ln>
            </p:spPr>
            <p:txBody>
              <a:bodyPr/>
              <a:lstStyle/>
              <a:p>
                <a:endParaRPr lang="en-US"/>
              </a:p>
            </p:txBody>
          </p:sp>
          <p:sp>
            <p:nvSpPr>
              <p:cNvPr id="33258" name="Freeform 189"/>
              <p:cNvSpPr>
                <a:spLocks/>
              </p:cNvSpPr>
              <p:nvPr/>
            </p:nvSpPr>
            <p:spPr bwMode="auto">
              <a:xfrm>
                <a:off x="4677" y="1990"/>
                <a:ext cx="18" cy="19"/>
              </a:xfrm>
              <a:custGeom>
                <a:avLst/>
                <a:gdLst>
                  <a:gd name="T0" fmla="*/ 7 w 18"/>
                  <a:gd name="T1" fmla="*/ 0 h 19"/>
                  <a:gd name="T2" fmla="*/ 11 w 18"/>
                  <a:gd name="T3" fmla="*/ 4 h 19"/>
                  <a:gd name="T4" fmla="*/ 15 w 18"/>
                  <a:gd name="T5" fmla="*/ 4 h 19"/>
                  <a:gd name="T6" fmla="*/ 15 w 18"/>
                  <a:gd name="T7" fmla="*/ 8 h 19"/>
                  <a:gd name="T8" fmla="*/ 18 w 18"/>
                  <a:gd name="T9" fmla="*/ 11 h 19"/>
                  <a:gd name="T10" fmla="*/ 15 w 18"/>
                  <a:gd name="T11" fmla="*/ 15 h 19"/>
                  <a:gd name="T12" fmla="*/ 15 w 18"/>
                  <a:gd name="T13" fmla="*/ 19 h 19"/>
                  <a:gd name="T14" fmla="*/ 11 w 18"/>
                  <a:gd name="T15" fmla="*/ 19 h 19"/>
                  <a:gd name="T16" fmla="*/ 7 w 18"/>
                  <a:gd name="T17" fmla="*/ 19 h 19"/>
                  <a:gd name="T18" fmla="*/ 3 w 18"/>
                  <a:gd name="T19" fmla="*/ 19 h 19"/>
                  <a:gd name="T20" fmla="*/ 0 w 18"/>
                  <a:gd name="T21" fmla="*/ 19 h 19"/>
                  <a:gd name="T22" fmla="*/ 0 w 18"/>
                  <a:gd name="T23" fmla="*/ 15 h 19"/>
                  <a:gd name="T24" fmla="*/ 0 w 18"/>
                  <a:gd name="T25" fmla="*/ 11 h 19"/>
                  <a:gd name="T26" fmla="*/ 0 w 18"/>
                  <a:gd name="T27" fmla="*/ 8 h 19"/>
                  <a:gd name="T28" fmla="*/ 0 w 18"/>
                  <a:gd name="T29" fmla="*/ 4 h 19"/>
                  <a:gd name="T30" fmla="*/ 3 w 18"/>
                  <a:gd name="T31" fmla="*/ 4 h 19"/>
                  <a:gd name="T32" fmla="*/ 7 w 18"/>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9"/>
                  <a:gd name="T53" fmla="*/ 18 w 18"/>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9">
                    <a:moveTo>
                      <a:pt x="7" y="0"/>
                    </a:moveTo>
                    <a:lnTo>
                      <a:pt x="11" y="4"/>
                    </a:lnTo>
                    <a:lnTo>
                      <a:pt x="15" y="4"/>
                    </a:lnTo>
                    <a:lnTo>
                      <a:pt x="15" y="8"/>
                    </a:lnTo>
                    <a:lnTo>
                      <a:pt x="18" y="11"/>
                    </a:lnTo>
                    <a:lnTo>
                      <a:pt x="15" y="15"/>
                    </a:lnTo>
                    <a:lnTo>
                      <a:pt x="15" y="19"/>
                    </a:lnTo>
                    <a:lnTo>
                      <a:pt x="11" y="19"/>
                    </a:lnTo>
                    <a:lnTo>
                      <a:pt x="7" y="19"/>
                    </a:lnTo>
                    <a:lnTo>
                      <a:pt x="3" y="19"/>
                    </a:lnTo>
                    <a:lnTo>
                      <a:pt x="0" y="19"/>
                    </a:lnTo>
                    <a:lnTo>
                      <a:pt x="0" y="15"/>
                    </a:lnTo>
                    <a:lnTo>
                      <a:pt x="0" y="11"/>
                    </a:lnTo>
                    <a:lnTo>
                      <a:pt x="0" y="8"/>
                    </a:lnTo>
                    <a:lnTo>
                      <a:pt x="0" y="4"/>
                    </a:lnTo>
                    <a:lnTo>
                      <a:pt x="3" y="4"/>
                    </a:lnTo>
                    <a:lnTo>
                      <a:pt x="7" y="0"/>
                    </a:lnTo>
                    <a:close/>
                  </a:path>
                </a:pathLst>
              </a:custGeom>
              <a:solidFill>
                <a:srgbClr val="000000"/>
              </a:solidFill>
              <a:ln w="0">
                <a:solidFill>
                  <a:srgbClr val="000000"/>
                </a:solidFill>
                <a:round/>
                <a:headEnd/>
                <a:tailEnd/>
              </a:ln>
            </p:spPr>
            <p:txBody>
              <a:bodyPr/>
              <a:lstStyle/>
              <a:p>
                <a:endParaRPr lang="en-US"/>
              </a:p>
            </p:txBody>
          </p:sp>
          <p:sp>
            <p:nvSpPr>
              <p:cNvPr id="33259" name="Rectangle 190"/>
              <p:cNvSpPr>
                <a:spLocks noChangeArrowheads="1"/>
              </p:cNvSpPr>
              <p:nvPr/>
            </p:nvSpPr>
            <p:spPr bwMode="auto">
              <a:xfrm>
                <a:off x="5535" y="1871"/>
                <a:ext cx="8" cy="201"/>
              </a:xfrm>
              <a:prstGeom prst="rect">
                <a:avLst/>
              </a:prstGeom>
              <a:solidFill>
                <a:srgbClr val="000000"/>
              </a:solidFill>
              <a:ln w="0">
                <a:solidFill>
                  <a:srgbClr val="000000"/>
                </a:solidFill>
                <a:miter lim="800000"/>
                <a:headEnd/>
                <a:tailEnd/>
              </a:ln>
            </p:spPr>
            <p:txBody>
              <a:bodyPr/>
              <a:lstStyle/>
              <a:p>
                <a:endParaRPr lang="en-US"/>
              </a:p>
            </p:txBody>
          </p:sp>
          <p:sp>
            <p:nvSpPr>
              <p:cNvPr id="33260" name="Rectangle 191"/>
              <p:cNvSpPr>
                <a:spLocks noChangeArrowheads="1"/>
              </p:cNvSpPr>
              <p:nvPr/>
            </p:nvSpPr>
            <p:spPr bwMode="auto">
              <a:xfrm>
                <a:off x="593" y="2072"/>
                <a:ext cx="7" cy="403"/>
              </a:xfrm>
              <a:prstGeom prst="rect">
                <a:avLst/>
              </a:prstGeom>
              <a:solidFill>
                <a:srgbClr val="000000"/>
              </a:solidFill>
              <a:ln w="0">
                <a:solidFill>
                  <a:srgbClr val="000000"/>
                </a:solidFill>
                <a:miter lim="800000"/>
                <a:headEnd/>
                <a:tailEnd/>
              </a:ln>
            </p:spPr>
            <p:txBody>
              <a:bodyPr/>
              <a:lstStyle/>
              <a:p>
                <a:endParaRPr lang="en-US"/>
              </a:p>
            </p:txBody>
          </p:sp>
          <p:sp>
            <p:nvSpPr>
              <p:cNvPr id="33261" name="Freeform 192"/>
              <p:cNvSpPr>
                <a:spLocks noEditPoints="1"/>
              </p:cNvSpPr>
              <p:nvPr/>
            </p:nvSpPr>
            <p:spPr bwMode="auto">
              <a:xfrm>
                <a:off x="649" y="2125"/>
                <a:ext cx="86" cy="85"/>
              </a:xfrm>
              <a:custGeom>
                <a:avLst/>
                <a:gdLst>
                  <a:gd name="T0" fmla="*/ 86 w 86"/>
                  <a:gd name="T1" fmla="*/ 85 h 85"/>
                  <a:gd name="T2" fmla="*/ 63 w 86"/>
                  <a:gd name="T3" fmla="*/ 85 h 85"/>
                  <a:gd name="T4" fmla="*/ 34 w 86"/>
                  <a:gd name="T5" fmla="*/ 44 h 85"/>
                  <a:gd name="T6" fmla="*/ 30 w 86"/>
                  <a:gd name="T7" fmla="*/ 44 h 85"/>
                  <a:gd name="T8" fmla="*/ 30 w 86"/>
                  <a:gd name="T9" fmla="*/ 44 h 85"/>
                  <a:gd name="T10" fmla="*/ 26 w 86"/>
                  <a:gd name="T11" fmla="*/ 44 h 85"/>
                  <a:gd name="T12" fmla="*/ 26 w 86"/>
                  <a:gd name="T13" fmla="*/ 44 h 85"/>
                  <a:gd name="T14" fmla="*/ 26 w 86"/>
                  <a:gd name="T15" fmla="*/ 44 h 85"/>
                  <a:gd name="T16" fmla="*/ 22 w 86"/>
                  <a:gd name="T17" fmla="*/ 44 h 85"/>
                  <a:gd name="T18" fmla="*/ 22 w 86"/>
                  <a:gd name="T19" fmla="*/ 70 h 85"/>
                  <a:gd name="T20" fmla="*/ 26 w 86"/>
                  <a:gd name="T21" fmla="*/ 78 h 85"/>
                  <a:gd name="T22" fmla="*/ 26 w 86"/>
                  <a:gd name="T23" fmla="*/ 82 h 85"/>
                  <a:gd name="T24" fmla="*/ 30 w 86"/>
                  <a:gd name="T25" fmla="*/ 85 h 85"/>
                  <a:gd name="T26" fmla="*/ 34 w 86"/>
                  <a:gd name="T27" fmla="*/ 85 h 85"/>
                  <a:gd name="T28" fmla="*/ 37 w 86"/>
                  <a:gd name="T29" fmla="*/ 85 h 85"/>
                  <a:gd name="T30" fmla="*/ 37 w 86"/>
                  <a:gd name="T31" fmla="*/ 85 h 85"/>
                  <a:gd name="T32" fmla="*/ 0 w 86"/>
                  <a:gd name="T33" fmla="*/ 85 h 85"/>
                  <a:gd name="T34" fmla="*/ 0 w 86"/>
                  <a:gd name="T35" fmla="*/ 85 h 85"/>
                  <a:gd name="T36" fmla="*/ 4 w 86"/>
                  <a:gd name="T37" fmla="*/ 85 h 85"/>
                  <a:gd name="T38" fmla="*/ 7 w 86"/>
                  <a:gd name="T39" fmla="*/ 85 h 85"/>
                  <a:gd name="T40" fmla="*/ 11 w 86"/>
                  <a:gd name="T41" fmla="*/ 82 h 85"/>
                  <a:gd name="T42" fmla="*/ 11 w 86"/>
                  <a:gd name="T43" fmla="*/ 78 h 85"/>
                  <a:gd name="T44" fmla="*/ 11 w 86"/>
                  <a:gd name="T45" fmla="*/ 70 h 85"/>
                  <a:gd name="T46" fmla="*/ 11 w 86"/>
                  <a:gd name="T47" fmla="*/ 14 h 85"/>
                  <a:gd name="T48" fmla="*/ 11 w 86"/>
                  <a:gd name="T49" fmla="*/ 7 h 85"/>
                  <a:gd name="T50" fmla="*/ 11 w 86"/>
                  <a:gd name="T51" fmla="*/ 3 h 85"/>
                  <a:gd name="T52" fmla="*/ 7 w 86"/>
                  <a:gd name="T53" fmla="*/ 0 h 85"/>
                  <a:gd name="T54" fmla="*/ 4 w 86"/>
                  <a:gd name="T55" fmla="*/ 0 h 85"/>
                  <a:gd name="T56" fmla="*/ 0 w 86"/>
                  <a:gd name="T57" fmla="*/ 0 h 85"/>
                  <a:gd name="T58" fmla="*/ 0 w 86"/>
                  <a:gd name="T59" fmla="*/ 0 h 85"/>
                  <a:gd name="T60" fmla="*/ 30 w 86"/>
                  <a:gd name="T61" fmla="*/ 0 h 85"/>
                  <a:gd name="T62" fmla="*/ 45 w 86"/>
                  <a:gd name="T63" fmla="*/ 0 h 85"/>
                  <a:gd name="T64" fmla="*/ 52 w 86"/>
                  <a:gd name="T65" fmla="*/ 0 h 85"/>
                  <a:gd name="T66" fmla="*/ 60 w 86"/>
                  <a:gd name="T67" fmla="*/ 3 h 85"/>
                  <a:gd name="T68" fmla="*/ 63 w 86"/>
                  <a:gd name="T69" fmla="*/ 7 h 85"/>
                  <a:gd name="T70" fmla="*/ 67 w 86"/>
                  <a:gd name="T71" fmla="*/ 14 h 85"/>
                  <a:gd name="T72" fmla="*/ 67 w 86"/>
                  <a:gd name="T73" fmla="*/ 22 h 85"/>
                  <a:gd name="T74" fmla="*/ 67 w 86"/>
                  <a:gd name="T75" fmla="*/ 29 h 85"/>
                  <a:gd name="T76" fmla="*/ 63 w 86"/>
                  <a:gd name="T77" fmla="*/ 33 h 85"/>
                  <a:gd name="T78" fmla="*/ 56 w 86"/>
                  <a:gd name="T79" fmla="*/ 41 h 85"/>
                  <a:gd name="T80" fmla="*/ 48 w 86"/>
                  <a:gd name="T81" fmla="*/ 41 h 85"/>
                  <a:gd name="T82" fmla="*/ 67 w 86"/>
                  <a:gd name="T83" fmla="*/ 67 h 85"/>
                  <a:gd name="T84" fmla="*/ 71 w 86"/>
                  <a:gd name="T85" fmla="*/ 78 h 85"/>
                  <a:gd name="T86" fmla="*/ 75 w 86"/>
                  <a:gd name="T87" fmla="*/ 82 h 85"/>
                  <a:gd name="T88" fmla="*/ 82 w 86"/>
                  <a:gd name="T89" fmla="*/ 85 h 85"/>
                  <a:gd name="T90" fmla="*/ 86 w 86"/>
                  <a:gd name="T91" fmla="*/ 85 h 85"/>
                  <a:gd name="T92" fmla="*/ 86 w 86"/>
                  <a:gd name="T93" fmla="*/ 85 h 85"/>
                  <a:gd name="T94" fmla="*/ 22 w 86"/>
                  <a:gd name="T95" fmla="*/ 41 h 85"/>
                  <a:gd name="T96" fmla="*/ 26 w 86"/>
                  <a:gd name="T97" fmla="*/ 41 h 85"/>
                  <a:gd name="T98" fmla="*/ 26 w 86"/>
                  <a:gd name="T99" fmla="*/ 41 h 85"/>
                  <a:gd name="T100" fmla="*/ 26 w 86"/>
                  <a:gd name="T101" fmla="*/ 41 h 85"/>
                  <a:gd name="T102" fmla="*/ 26 w 86"/>
                  <a:gd name="T103" fmla="*/ 41 h 85"/>
                  <a:gd name="T104" fmla="*/ 37 w 86"/>
                  <a:gd name="T105" fmla="*/ 41 h 85"/>
                  <a:gd name="T106" fmla="*/ 45 w 86"/>
                  <a:gd name="T107" fmla="*/ 37 h 85"/>
                  <a:gd name="T108" fmla="*/ 52 w 86"/>
                  <a:gd name="T109" fmla="*/ 29 h 85"/>
                  <a:gd name="T110" fmla="*/ 52 w 86"/>
                  <a:gd name="T111" fmla="*/ 22 h 85"/>
                  <a:gd name="T112" fmla="*/ 52 w 86"/>
                  <a:gd name="T113" fmla="*/ 14 h 85"/>
                  <a:gd name="T114" fmla="*/ 48 w 86"/>
                  <a:gd name="T115" fmla="*/ 7 h 85"/>
                  <a:gd name="T116" fmla="*/ 41 w 86"/>
                  <a:gd name="T117" fmla="*/ 3 h 85"/>
                  <a:gd name="T118" fmla="*/ 34 w 86"/>
                  <a:gd name="T119" fmla="*/ 3 h 85"/>
                  <a:gd name="T120" fmla="*/ 30 w 86"/>
                  <a:gd name="T121" fmla="*/ 3 h 85"/>
                  <a:gd name="T122" fmla="*/ 22 w 86"/>
                  <a:gd name="T123" fmla="*/ 7 h 85"/>
                  <a:gd name="T124" fmla="*/ 22 w 86"/>
                  <a:gd name="T125" fmla="*/ 41 h 8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6"/>
                  <a:gd name="T190" fmla="*/ 0 h 85"/>
                  <a:gd name="T191" fmla="*/ 86 w 86"/>
                  <a:gd name="T192" fmla="*/ 85 h 8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6" h="85">
                    <a:moveTo>
                      <a:pt x="86" y="85"/>
                    </a:moveTo>
                    <a:lnTo>
                      <a:pt x="63" y="85"/>
                    </a:lnTo>
                    <a:lnTo>
                      <a:pt x="34" y="44"/>
                    </a:lnTo>
                    <a:lnTo>
                      <a:pt x="30" y="44"/>
                    </a:lnTo>
                    <a:lnTo>
                      <a:pt x="26" y="44"/>
                    </a:lnTo>
                    <a:lnTo>
                      <a:pt x="22" y="44"/>
                    </a:lnTo>
                    <a:lnTo>
                      <a:pt x="22" y="70"/>
                    </a:lnTo>
                    <a:lnTo>
                      <a:pt x="26" y="78"/>
                    </a:lnTo>
                    <a:lnTo>
                      <a:pt x="26" y="82"/>
                    </a:lnTo>
                    <a:lnTo>
                      <a:pt x="30" y="85"/>
                    </a:lnTo>
                    <a:lnTo>
                      <a:pt x="34" y="85"/>
                    </a:lnTo>
                    <a:lnTo>
                      <a:pt x="37" y="85"/>
                    </a:lnTo>
                    <a:lnTo>
                      <a:pt x="0" y="85"/>
                    </a:lnTo>
                    <a:lnTo>
                      <a:pt x="4" y="85"/>
                    </a:lnTo>
                    <a:lnTo>
                      <a:pt x="7" y="85"/>
                    </a:lnTo>
                    <a:lnTo>
                      <a:pt x="11" y="82"/>
                    </a:lnTo>
                    <a:lnTo>
                      <a:pt x="11" y="78"/>
                    </a:lnTo>
                    <a:lnTo>
                      <a:pt x="11" y="70"/>
                    </a:lnTo>
                    <a:lnTo>
                      <a:pt x="11" y="14"/>
                    </a:lnTo>
                    <a:lnTo>
                      <a:pt x="11" y="7"/>
                    </a:lnTo>
                    <a:lnTo>
                      <a:pt x="11" y="3"/>
                    </a:lnTo>
                    <a:lnTo>
                      <a:pt x="7" y="0"/>
                    </a:lnTo>
                    <a:lnTo>
                      <a:pt x="4" y="0"/>
                    </a:lnTo>
                    <a:lnTo>
                      <a:pt x="0" y="0"/>
                    </a:lnTo>
                    <a:lnTo>
                      <a:pt x="30" y="0"/>
                    </a:lnTo>
                    <a:lnTo>
                      <a:pt x="45" y="0"/>
                    </a:lnTo>
                    <a:lnTo>
                      <a:pt x="52" y="0"/>
                    </a:lnTo>
                    <a:lnTo>
                      <a:pt x="60" y="3"/>
                    </a:lnTo>
                    <a:lnTo>
                      <a:pt x="63" y="7"/>
                    </a:lnTo>
                    <a:lnTo>
                      <a:pt x="67" y="14"/>
                    </a:lnTo>
                    <a:lnTo>
                      <a:pt x="67" y="22"/>
                    </a:lnTo>
                    <a:lnTo>
                      <a:pt x="67" y="29"/>
                    </a:lnTo>
                    <a:lnTo>
                      <a:pt x="63" y="33"/>
                    </a:lnTo>
                    <a:lnTo>
                      <a:pt x="56" y="41"/>
                    </a:lnTo>
                    <a:lnTo>
                      <a:pt x="48" y="41"/>
                    </a:lnTo>
                    <a:lnTo>
                      <a:pt x="67" y="67"/>
                    </a:lnTo>
                    <a:lnTo>
                      <a:pt x="71" y="78"/>
                    </a:lnTo>
                    <a:lnTo>
                      <a:pt x="75" y="82"/>
                    </a:lnTo>
                    <a:lnTo>
                      <a:pt x="82" y="85"/>
                    </a:lnTo>
                    <a:lnTo>
                      <a:pt x="86" y="85"/>
                    </a:lnTo>
                    <a:close/>
                    <a:moveTo>
                      <a:pt x="22" y="41"/>
                    </a:moveTo>
                    <a:lnTo>
                      <a:pt x="26" y="41"/>
                    </a:lnTo>
                    <a:lnTo>
                      <a:pt x="37" y="41"/>
                    </a:lnTo>
                    <a:lnTo>
                      <a:pt x="45" y="37"/>
                    </a:lnTo>
                    <a:lnTo>
                      <a:pt x="52" y="29"/>
                    </a:lnTo>
                    <a:lnTo>
                      <a:pt x="52" y="22"/>
                    </a:lnTo>
                    <a:lnTo>
                      <a:pt x="52" y="14"/>
                    </a:lnTo>
                    <a:lnTo>
                      <a:pt x="48" y="7"/>
                    </a:lnTo>
                    <a:lnTo>
                      <a:pt x="41" y="3"/>
                    </a:lnTo>
                    <a:lnTo>
                      <a:pt x="34" y="3"/>
                    </a:lnTo>
                    <a:lnTo>
                      <a:pt x="30" y="3"/>
                    </a:lnTo>
                    <a:lnTo>
                      <a:pt x="22" y="7"/>
                    </a:lnTo>
                    <a:lnTo>
                      <a:pt x="22" y="41"/>
                    </a:lnTo>
                    <a:close/>
                  </a:path>
                </a:pathLst>
              </a:custGeom>
              <a:solidFill>
                <a:srgbClr val="000000"/>
              </a:solidFill>
              <a:ln w="0">
                <a:solidFill>
                  <a:srgbClr val="000000"/>
                </a:solidFill>
                <a:round/>
                <a:headEnd/>
                <a:tailEnd/>
              </a:ln>
            </p:spPr>
            <p:txBody>
              <a:bodyPr/>
              <a:lstStyle/>
              <a:p>
                <a:endParaRPr lang="en-US"/>
              </a:p>
            </p:txBody>
          </p:sp>
          <p:sp>
            <p:nvSpPr>
              <p:cNvPr id="33262" name="Freeform 193"/>
              <p:cNvSpPr>
                <a:spLocks/>
              </p:cNvSpPr>
              <p:nvPr/>
            </p:nvSpPr>
            <p:spPr bwMode="auto">
              <a:xfrm>
                <a:off x="742" y="2125"/>
                <a:ext cx="79" cy="85"/>
              </a:xfrm>
              <a:custGeom>
                <a:avLst/>
                <a:gdLst>
                  <a:gd name="T0" fmla="*/ 26 w 79"/>
                  <a:gd name="T1" fmla="*/ 3 h 85"/>
                  <a:gd name="T2" fmla="*/ 26 w 79"/>
                  <a:gd name="T3" fmla="*/ 41 h 85"/>
                  <a:gd name="T4" fmla="*/ 45 w 79"/>
                  <a:gd name="T5" fmla="*/ 41 h 85"/>
                  <a:gd name="T6" fmla="*/ 53 w 79"/>
                  <a:gd name="T7" fmla="*/ 37 h 85"/>
                  <a:gd name="T8" fmla="*/ 56 w 79"/>
                  <a:gd name="T9" fmla="*/ 37 h 85"/>
                  <a:gd name="T10" fmla="*/ 60 w 79"/>
                  <a:gd name="T11" fmla="*/ 33 h 85"/>
                  <a:gd name="T12" fmla="*/ 60 w 79"/>
                  <a:gd name="T13" fmla="*/ 26 h 85"/>
                  <a:gd name="T14" fmla="*/ 60 w 79"/>
                  <a:gd name="T15" fmla="*/ 26 h 85"/>
                  <a:gd name="T16" fmla="*/ 60 w 79"/>
                  <a:gd name="T17" fmla="*/ 56 h 85"/>
                  <a:gd name="T18" fmla="*/ 60 w 79"/>
                  <a:gd name="T19" fmla="*/ 56 h 85"/>
                  <a:gd name="T20" fmla="*/ 60 w 79"/>
                  <a:gd name="T21" fmla="*/ 52 h 85"/>
                  <a:gd name="T22" fmla="*/ 56 w 79"/>
                  <a:gd name="T23" fmla="*/ 48 h 85"/>
                  <a:gd name="T24" fmla="*/ 56 w 79"/>
                  <a:gd name="T25" fmla="*/ 44 h 85"/>
                  <a:gd name="T26" fmla="*/ 53 w 79"/>
                  <a:gd name="T27" fmla="*/ 44 h 85"/>
                  <a:gd name="T28" fmla="*/ 53 w 79"/>
                  <a:gd name="T29" fmla="*/ 44 h 85"/>
                  <a:gd name="T30" fmla="*/ 45 w 79"/>
                  <a:gd name="T31" fmla="*/ 44 h 85"/>
                  <a:gd name="T32" fmla="*/ 26 w 79"/>
                  <a:gd name="T33" fmla="*/ 44 h 85"/>
                  <a:gd name="T34" fmla="*/ 26 w 79"/>
                  <a:gd name="T35" fmla="*/ 70 h 85"/>
                  <a:gd name="T36" fmla="*/ 26 w 79"/>
                  <a:gd name="T37" fmla="*/ 78 h 85"/>
                  <a:gd name="T38" fmla="*/ 26 w 79"/>
                  <a:gd name="T39" fmla="*/ 78 h 85"/>
                  <a:gd name="T40" fmla="*/ 26 w 79"/>
                  <a:gd name="T41" fmla="*/ 82 h 85"/>
                  <a:gd name="T42" fmla="*/ 26 w 79"/>
                  <a:gd name="T43" fmla="*/ 82 h 85"/>
                  <a:gd name="T44" fmla="*/ 30 w 79"/>
                  <a:gd name="T45" fmla="*/ 82 h 85"/>
                  <a:gd name="T46" fmla="*/ 34 w 79"/>
                  <a:gd name="T47" fmla="*/ 82 h 85"/>
                  <a:gd name="T48" fmla="*/ 49 w 79"/>
                  <a:gd name="T49" fmla="*/ 82 h 85"/>
                  <a:gd name="T50" fmla="*/ 56 w 79"/>
                  <a:gd name="T51" fmla="*/ 82 h 85"/>
                  <a:gd name="T52" fmla="*/ 60 w 79"/>
                  <a:gd name="T53" fmla="*/ 82 h 85"/>
                  <a:gd name="T54" fmla="*/ 64 w 79"/>
                  <a:gd name="T55" fmla="*/ 78 h 85"/>
                  <a:gd name="T56" fmla="*/ 67 w 79"/>
                  <a:gd name="T57" fmla="*/ 78 h 85"/>
                  <a:gd name="T58" fmla="*/ 71 w 79"/>
                  <a:gd name="T59" fmla="*/ 70 h 85"/>
                  <a:gd name="T60" fmla="*/ 75 w 79"/>
                  <a:gd name="T61" fmla="*/ 63 h 85"/>
                  <a:gd name="T62" fmla="*/ 79 w 79"/>
                  <a:gd name="T63" fmla="*/ 63 h 85"/>
                  <a:gd name="T64" fmla="*/ 71 w 79"/>
                  <a:gd name="T65" fmla="*/ 85 h 85"/>
                  <a:gd name="T66" fmla="*/ 0 w 79"/>
                  <a:gd name="T67" fmla="*/ 85 h 85"/>
                  <a:gd name="T68" fmla="*/ 0 w 79"/>
                  <a:gd name="T69" fmla="*/ 85 h 85"/>
                  <a:gd name="T70" fmla="*/ 4 w 79"/>
                  <a:gd name="T71" fmla="*/ 85 h 85"/>
                  <a:gd name="T72" fmla="*/ 8 w 79"/>
                  <a:gd name="T73" fmla="*/ 85 h 85"/>
                  <a:gd name="T74" fmla="*/ 11 w 79"/>
                  <a:gd name="T75" fmla="*/ 82 h 85"/>
                  <a:gd name="T76" fmla="*/ 11 w 79"/>
                  <a:gd name="T77" fmla="*/ 82 h 85"/>
                  <a:gd name="T78" fmla="*/ 11 w 79"/>
                  <a:gd name="T79" fmla="*/ 82 h 85"/>
                  <a:gd name="T80" fmla="*/ 11 w 79"/>
                  <a:gd name="T81" fmla="*/ 78 h 85"/>
                  <a:gd name="T82" fmla="*/ 11 w 79"/>
                  <a:gd name="T83" fmla="*/ 70 h 85"/>
                  <a:gd name="T84" fmla="*/ 11 w 79"/>
                  <a:gd name="T85" fmla="*/ 14 h 85"/>
                  <a:gd name="T86" fmla="*/ 11 w 79"/>
                  <a:gd name="T87" fmla="*/ 7 h 85"/>
                  <a:gd name="T88" fmla="*/ 11 w 79"/>
                  <a:gd name="T89" fmla="*/ 3 h 85"/>
                  <a:gd name="T90" fmla="*/ 8 w 79"/>
                  <a:gd name="T91" fmla="*/ 0 h 85"/>
                  <a:gd name="T92" fmla="*/ 4 w 79"/>
                  <a:gd name="T93" fmla="*/ 0 h 85"/>
                  <a:gd name="T94" fmla="*/ 0 w 79"/>
                  <a:gd name="T95" fmla="*/ 0 h 85"/>
                  <a:gd name="T96" fmla="*/ 0 w 79"/>
                  <a:gd name="T97" fmla="*/ 0 h 85"/>
                  <a:gd name="T98" fmla="*/ 67 w 79"/>
                  <a:gd name="T99" fmla="*/ 0 h 85"/>
                  <a:gd name="T100" fmla="*/ 71 w 79"/>
                  <a:gd name="T101" fmla="*/ 18 h 85"/>
                  <a:gd name="T102" fmla="*/ 67 w 79"/>
                  <a:gd name="T103" fmla="*/ 18 h 85"/>
                  <a:gd name="T104" fmla="*/ 67 w 79"/>
                  <a:gd name="T105" fmla="*/ 11 h 85"/>
                  <a:gd name="T106" fmla="*/ 64 w 79"/>
                  <a:gd name="T107" fmla="*/ 7 h 85"/>
                  <a:gd name="T108" fmla="*/ 64 w 79"/>
                  <a:gd name="T109" fmla="*/ 7 h 85"/>
                  <a:gd name="T110" fmla="*/ 60 w 79"/>
                  <a:gd name="T111" fmla="*/ 3 h 85"/>
                  <a:gd name="T112" fmla="*/ 56 w 79"/>
                  <a:gd name="T113" fmla="*/ 3 h 85"/>
                  <a:gd name="T114" fmla="*/ 49 w 79"/>
                  <a:gd name="T115" fmla="*/ 3 h 85"/>
                  <a:gd name="T116" fmla="*/ 26 w 79"/>
                  <a:gd name="T117" fmla="*/ 3 h 8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
                  <a:gd name="T178" fmla="*/ 0 h 85"/>
                  <a:gd name="T179" fmla="*/ 79 w 79"/>
                  <a:gd name="T180" fmla="*/ 85 h 8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 h="85">
                    <a:moveTo>
                      <a:pt x="26" y="3"/>
                    </a:moveTo>
                    <a:lnTo>
                      <a:pt x="26" y="41"/>
                    </a:lnTo>
                    <a:lnTo>
                      <a:pt x="45" y="41"/>
                    </a:lnTo>
                    <a:lnTo>
                      <a:pt x="53" y="37"/>
                    </a:lnTo>
                    <a:lnTo>
                      <a:pt x="56" y="37"/>
                    </a:lnTo>
                    <a:lnTo>
                      <a:pt x="60" y="33"/>
                    </a:lnTo>
                    <a:lnTo>
                      <a:pt x="60" y="26"/>
                    </a:lnTo>
                    <a:lnTo>
                      <a:pt x="60" y="56"/>
                    </a:lnTo>
                    <a:lnTo>
                      <a:pt x="60" y="52"/>
                    </a:lnTo>
                    <a:lnTo>
                      <a:pt x="56" y="48"/>
                    </a:lnTo>
                    <a:lnTo>
                      <a:pt x="56" y="44"/>
                    </a:lnTo>
                    <a:lnTo>
                      <a:pt x="53" y="44"/>
                    </a:lnTo>
                    <a:lnTo>
                      <a:pt x="45" y="44"/>
                    </a:lnTo>
                    <a:lnTo>
                      <a:pt x="26" y="44"/>
                    </a:lnTo>
                    <a:lnTo>
                      <a:pt x="26" y="70"/>
                    </a:lnTo>
                    <a:lnTo>
                      <a:pt x="26" y="78"/>
                    </a:lnTo>
                    <a:lnTo>
                      <a:pt x="26" y="82"/>
                    </a:lnTo>
                    <a:lnTo>
                      <a:pt x="30" y="82"/>
                    </a:lnTo>
                    <a:lnTo>
                      <a:pt x="34" y="82"/>
                    </a:lnTo>
                    <a:lnTo>
                      <a:pt x="49" y="82"/>
                    </a:lnTo>
                    <a:lnTo>
                      <a:pt x="56" y="82"/>
                    </a:lnTo>
                    <a:lnTo>
                      <a:pt x="60" y="82"/>
                    </a:lnTo>
                    <a:lnTo>
                      <a:pt x="64" y="78"/>
                    </a:lnTo>
                    <a:lnTo>
                      <a:pt x="67" y="78"/>
                    </a:lnTo>
                    <a:lnTo>
                      <a:pt x="71" y="70"/>
                    </a:lnTo>
                    <a:lnTo>
                      <a:pt x="75" y="63"/>
                    </a:lnTo>
                    <a:lnTo>
                      <a:pt x="79" y="63"/>
                    </a:lnTo>
                    <a:lnTo>
                      <a:pt x="71" y="85"/>
                    </a:lnTo>
                    <a:lnTo>
                      <a:pt x="0" y="85"/>
                    </a:lnTo>
                    <a:lnTo>
                      <a:pt x="4" y="85"/>
                    </a:lnTo>
                    <a:lnTo>
                      <a:pt x="8" y="85"/>
                    </a:lnTo>
                    <a:lnTo>
                      <a:pt x="11" y="82"/>
                    </a:lnTo>
                    <a:lnTo>
                      <a:pt x="11" y="78"/>
                    </a:lnTo>
                    <a:lnTo>
                      <a:pt x="11" y="70"/>
                    </a:lnTo>
                    <a:lnTo>
                      <a:pt x="11" y="14"/>
                    </a:lnTo>
                    <a:lnTo>
                      <a:pt x="11" y="7"/>
                    </a:lnTo>
                    <a:lnTo>
                      <a:pt x="11" y="3"/>
                    </a:lnTo>
                    <a:lnTo>
                      <a:pt x="8" y="0"/>
                    </a:lnTo>
                    <a:lnTo>
                      <a:pt x="4" y="0"/>
                    </a:lnTo>
                    <a:lnTo>
                      <a:pt x="0" y="0"/>
                    </a:lnTo>
                    <a:lnTo>
                      <a:pt x="67" y="0"/>
                    </a:lnTo>
                    <a:lnTo>
                      <a:pt x="71" y="18"/>
                    </a:lnTo>
                    <a:lnTo>
                      <a:pt x="67" y="18"/>
                    </a:lnTo>
                    <a:lnTo>
                      <a:pt x="67" y="11"/>
                    </a:lnTo>
                    <a:lnTo>
                      <a:pt x="64" y="7"/>
                    </a:lnTo>
                    <a:lnTo>
                      <a:pt x="60" y="3"/>
                    </a:lnTo>
                    <a:lnTo>
                      <a:pt x="56" y="3"/>
                    </a:lnTo>
                    <a:lnTo>
                      <a:pt x="49" y="3"/>
                    </a:lnTo>
                    <a:lnTo>
                      <a:pt x="26" y="3"/>
                    </a:lnTo>
                    <a:close/>
                  </a:path>
                </a:pathLst>
              </a:custGeom>
              <a:solidFill>
                <a:srgbClr val="000000"/>
              </a:solidFill>
              <a:ln w="0">
                <a:solidFill>
                  <a:srgbClr val="000000"/>
                </a:solidFill>
                <a:round/>
                <a:headEnd/>
                <a:tailEnd/>
              </a:ln>
            </p:spPr>
            <p:txBody>
              <a:bodyPr/>
              <a:lstStyle/>
              <a:p>
                <a:endParaRPr lang="en-US"/>
              </a:p>
            </p:txBody>
          </p:sp>
          <p:sp>
            <p:nvSpPr>
              <p:cNvPr id="33263" name="Freeform 194"/>
              <p:cNvSpPr>
                <a:spLocks/>
              </p:cNvSpPr>
              <p:nvPr/>
            </p:nvSpPr>
            <p:spPr bwMode="auto">
              <a:xfrm>
                <a:off x="836" y="2125"/>
                <a:ext cx="59" cy="89"/>
              </a:xfrm>
              <a:custGeom>
                <a:avLst/>
                <a:gdLst>
                  <a:gd name="T0" fmla="*/ 52 w 59"/>
                  <a:gd name="T1" fmla="*/ 29 h 89"/>
                  <a:gd name="T2" fmla="*/ 52 w 59"/>
                  <a:gd name="T3" fmla="*/ 18 h 89"/>
                  <a:gd name="T4" fmla="*/ 44 w 59"/>
                  <a:gd name="T5" fmla="*/ 7 h 89"/>
                  <a:gd name="T6" fmla="*/ 33 w 59"/>
                  <a:gd name="T7" fmla="*/ 3 h 89"/>
                  <a:gd name="T8" fmla="*/ 22 w 59"/>
                  <a:gd name="T9" fmla="*/ 3 h 89"/>
                  <a:gd name="T10" fmla="*/ 14 w 59"/>
                  <a:gd name="T11" fmla="*/ 11 h 89"/>
                  <a:gd name="T12" fmla="*/ 14 w 59"/>
                  <a:gd name="T13" fmla="*/ 18 h 89"/>
                  <a:gd name="T14" fmla="*/ 22 w 59"/>
                  <a:gd name="T15" fmla="*/ 29 h 89"/>
                  <a:gd name="T16" fmla="*/ 44 w 59"/>
                  <a:gd name="T17" fmla="*/ 41 h 89"/>
                  <a:gd name="T18" fmla="*/ 52 w 59"/>
                  <a:gd name="T19" fmla="*/ 48 h 89"/>
                  <a:gd name="T20" fmla="*/ 59 w 59"/>
                  <a:gd name="T21" fmla="*/ 59 h 89"/>
                  <a:gd name="T22" fmla="*/ 56 w 59"/>
                  <a:gd name="T23" fmla="*/ 74 h 89"/>
                  <a:gd name="T24" fmla="*/ 41 w 59"/>
                  <a:gd name="T25" fmla="*/ 85 h 89"/>
                  <a:gd name="T26" fmla="*/ 29 w 59"/>
                  <a:gd name="T27" fmla="*/ 89 h 89"/>
                  <a:gd name="T28" fmla="*/ 22 w 59"/>
                  <a:gd name="T29" fmla="*/ 85 h 89"/>
                  <a:gd name="T30" fmla="*/ 11 w 59"/>
                  <a:gd name="T31" fmla="*/ 82 h 89"/>
                  <a:gd name="T32" fmla="*/ 7 w 59"/>
                  <a:gd name="T33" fmla="*/ 82 h 89"/>
                  <a:gd name="T34" fmla="*/ 3 w 59"/>
                  <a:gd name="T35" fmla="*/ 85 h 89"/>
                  <a:gd name="T36" fmla="*/ 3 w 59"/>
                  <a:gd name="T37" fmla="*/ 89 h 89"/>
                  <a:gd name="T38" fmla="*/ 3 w 59"/>
                  <a:gd name="T39" fmla="*/ 59 h 89"/>
                  <a:gd name="T40" fmla="*/ 7 w 59"/>
                  <a:gd name="T41" fmla="*/ 74 h 89"/>
                  <a:gd name="T42" fmla="*/ 18 w 59"/>
                  <a:gd name="T43" fmla="*/ 82 h 89"/>
                  <a:gd name="T44" fmla="*/ 29 w 59"/>
                  <a:gd name="T45" fmla="*/ 85 h 89"/>
                  <a:gd name="T46" fmla="*/ 44 w 59"/>
                  <a:gd name="T47" fmla="*/ 78 h 89"/>
                  <a:gd name="T48" fmla="*/ 48 w 59"/>
                  <a:gd name="T49" fmla="*/ 70 h 89"/>
                  <a:gd name="T50" fmla="*/ 44 w 59"/>
                  <a:gd name="T51" fmla="*/ 63 h 89"/>
                  <a:gd name="T52" fmla="*/ 41 w 59"/>
                  <a:gd name="T53" fmla="*/ 56 h 89"/>
                  <a:gd name="T54" fmla="*/ 26 w 59"/>
                  <a:gd name="T55" fmla="*/ 48 h 89"/>
                  <a:gd name="T56" fmla="*/ 11 w 59"/>
                  <a:gd name="T57" fmla="*/ 41 h 89"/>
                  <a:gd name="T58" fmla="*/ 3 w 59"/>
                  <a:gd name="T59" fmla="*/ 29 h 89"/>
                  <a:gd name="T60" fmla="*/ 0 w 59"/>
                  <a:gd name="T61" fmla="*/ 22 h 89"/>
                  <a:gd name="T62" fmla="*/ 7 w 59"/>
                  <a:gd name="T63" fmla="*/ 3 h 89"/>
                  <a:gd name="T64" fmla="*/ 26 w 59"/>
                  <a:gd name="T65" fmla="*/ 0 h 89"/>
                  <a:gd name="T66" fmla="*/ 41 w 59"/>
                  <a:gd name="T67" fmla="*/ 3 h 89"/>
                  <a:gd name="T68" fmla="*/ 48 w 59"/>
                  <a:gd name="T69" fmla="*/ 3 h 89"/>
                  <a:gd name="T70" fmla="*/ 52 w 59"/>
                  <a:gd name="T71" fmla="*/ 3 h 89"/>
                  <a:gd name="T72" fmla="*/ 52 w 59"/>
                  <a:gd name="T73" fmla="*/ 0 h 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
                  <a:gd name="T112" fmla="*/ 0 h 89"/>
                  <a:gd name="T113" fmla="*/ 59 w 59"/>
                  <a:gd name="T114" fmla="*/ 89 h 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 h="89">
                    <a:moveTo>
                      <a:pt x="52" y="0"/>
                    </a:moveTo>
                    <a:lnTo>
                      <a:pt x="52" y="29"/>
                    </a:lnTo>
                    <a:lnTo>
                      <a:pt x="52" y="18"/>
                    </a:lnTo>
                    <a:lnTo>
                      <a:pt x="48" y="14"/>
                    </a:lnTo>
                    <a:lnTo>
                      <a:pt x="44" y="7"/>
                    </a:lnTo>
                    <a:lnTo>
                      <a:pt x="41" y="3"/>
                    </a:lnTo>
                    <a:lnTo>
                      <a:pt x="33" y="3"/>
                    </a:lnTo>
                    <a:lnTo>
                      <a:pt x="29" y="3"/>
                    </a:lnTo>
                    <a:lnTo>
                      <a:pt x="22" y="3"/>
                    </a:lnTo>
                    <a:lnTo>
                      <a:pt x="18" y="7"/>
                    </a:lnTo>
                    <a:lnTo>
                      <a:pt x="14" y="11"/>
                    </a:lnTo>
                    <a:lnTo>
                      <a:pt x="11" y="14"/>
                    </a:lnTo>
                    <a:lnTo>
                      <a:pt x="14" y="18"/>
                    </a:lnTo>
                    <a:lnTo>
                      <a:pt x="14" y="22"/>
                    </a:lnTo>
                    <a:lnTo>
                      <a:pt x="22" y="29"/>
                    </a:lnTo>
                    <a:lnTo>
                      <a:pt x="33" y="37"/>
                    </a:lnTo>
                    <a:lnTo>
                      <a:pt x="44" y="41"/>
                    </a:lnTo>
                    <a:lnTo>
                      <a:pt x="48" y="44"/>
                    </a:lnTo>
                    <a:lnTo>
                      <a:pt x="52" y="48"/>
                    </a:lnTo>
                    <a:lnTo>
                      <a:pt x="56" y="56"/>
                    </a:lnTo>
                    <a:lnTo>
                      <a:pt x="59" y="59"/>
                    </a:lnTo>
                    <a:lnTo>
                      <a:pt x="59" y="63"/>
                    </a:lnTo>
                    <a:lnTo>
                      <a:pt x="56" y="74"/>
                    </a:lnTo>
                    <a:lnTo>
                      <a:pt x="52" y="82"/>
                    </a:lnTo>
                    <a:lnTo>
                      <a:pt x="41" y="85"/>
                    </a:lnTo>
                    <a:lnTo>
                      <a:pt x="29" y="89"/>
                    </a:lnTo>
                    <a:lnTo>
                      <a:pt x="26" y="85"/>
                    </a:lnTo>
                    <a:lnTo>
                      <a:pt x="22" y="85"/>
                    </a:lnTo>
                    <a:lnTo>
                      <a:pt x="14" y="85"/>
                    </a:lnTo>
                    <a:lnTo>
                      <a:pt x="11" y="82"/>
                    </a:lnTo>
                    <a:lnTo>
                      <a:pt x="7" y="82"/>
                    </a:lnTo>
                    <a:lnTo>
                      <a:pt x="3" y="85"/>
                    </a:lnTo>
                    <a:lnTo>
                      <a:pt x="3" y="89"/>
                    </a:lnTo>
                    <a:lnTo>
                      <a:pt x="3" y="59"/>
                    </a:lnTo>
                    <a:lnTo>
                      <a:pt x="7" y="67"/>
                    </a:lnTo>
                    <a:lnTo>
                      <a:pt x="7" y="74"/>
                    </a:lnTo>
                    <a:lnTo>
                      <a:pt x="11" y="78"/>
                    </a:lnTo>
                    <a:lnTo>
                      <a:pt x="18" y="82"/>
                    </a:lnTo>
                    <a:lnTo>
                      <a:pt x="22" y="82"/>
                    </a:lnTo>
                    <a:lnTo>
                      <a:pt x="29" y="85"/>
                    </a:lnTo>
                    <a:lnTo>
                      <a:pt x="37" y="82"/>
                    </a:lnTo>
                    <a:lnTo>
                      <a:pt x="44" y="78"/>
                    </a:lnTo>
                    <a:lnTo>
                      <a:pt x="48" y="74"/>
                    </a:lnTo>
                    <a:lnTo>
                      <a:pt x="48" y="70"/>
                    </a:lnTo>
                    <a:lnTo>
                      <a:pt x="48" y="67"/>
                    </a:lnTo>
                    <a:lnTo>
                      <a:pt x="44" y="63"/>
                    </a:lnTo>
                    <a:lnTo>
                      <a:pt x="44" y="59"/>
                    </a:lnTo>
                    <a:lnTo>
                      <a:pt x="41" y="56"/>
                    </a:lnTo>
                    <a:lnTo>
                      <a:pt x="37" y="56"/>
                    </a:lnTo>
                    <a:lnTo>
                      <a:pt x="26" y="48"/>
                    </a:lnTo>
                    <a:lnTo>
                      <a:pt x="18" y="44"/>
                    </a:lnTo>
                    <a:lnTo>
                      <a:pt x="11" y="41"/>
                    </a:lnTo>
                    <a:lnTo>
                      <a:pt x="7" y="37"/>
                    </a:lnTo>
                    <a:lnTo>
                      <a:pt x="3" y="29"/>
                    </a:lnTo>
                    <a:lnTo>
                      <a:pt x="3" y="26"/>
                    </a:lnTo>
                    <a:lnTo>
                      <a:pt x="0" y="22"/>
                    </a:lnTo>
                    <a:lnTo>
                      <a:pt x="3" y="11"/>
                    </a:lnTo>
                    <a:lnTo>
                      <a:pt x="7" y="3"/>
                    </a:lnTo>
                    <a:lnTo>
                      <a:pt x="18" y="0"/>
                    </a:lnTo>
                    <a:lnTo>
                      <a:pt x="26" y="0"/>
                    </a:lnTo>
                    <a:lnTo>
                      <a:pt x="33" y="0"/>
                    </a:lnTo>
                    <a:lnTo>
                      <a:pt x="41" y="3"/>
                    </a:lnTo>
                    <a:lnTo>
                      <a:pt x="44" y="3"/>
                    </a:lnTo>
                    <a:lnTo>
                      <a:pt x="48" y="3"/>
                    </a:lnTo>
                    <a:lnTo>
                      <a:pt x="52" y="3"/>
                    </a:lnTo>
                    <a:lnTo>
                      <a:pt x="52" y="0"/>
                    </a:lnTo>
                    <a:close/>
                  </a:path>
                </a:pathLst>
              </a:custGeom>
              <a:solidFill>
                <a:srgbClr val="000000"/>
              </a:solidFill>
              <a:ln w="0">
                <a:solidFill>
                  <a:srgbClr val="000000"/>
                </a:solidFill>
                <a:round/>
                <a:headEnd/>
                <a:tailEnd/>
              </a:ln>
            </p:spPr>
            <p:txBody>
              <a:bodyPr/>
              <a:lstStyle/>
              <a:p>
                <a:endParaRPr lang="en-US"/>
              </a:p>
            </p:txBody>
          </p:sp>
          <p:sp>
            <p:nvSpPr>
              <p:cNvPr id="33264" name="Freeform 195"/>
              <p:cNvSpPr>
                <a:spLocks/>
              </p:cNvSpPr>
              <p:nvPr/>
            </p:nvSpPr>
            <p:spPr bwMode="auto">
              <a:xfrm>
                <a:off x="910" y="2125"/>
                <a:ext cx="90" cy="89"/>
              </a:xfrm>
              <a:custGeom>
                <a:avLst/>
                <a:gdLst>
                  <a:gd name="T0" fmla="*/ 60 w 90"/>
                  <a:gd name="T1" fmla="*/ 0 h 89"/>
                  <a:gd name="T2" fmla="*/ 60 w 90"/>
                  <a:gd name="T3" fmla="*/ 0 h 89"/>
                  <a:gd name="T4" fmla="*/ 90 w 90"/>
                  <a:gd name="T5" fmla="*/ 0 h 89"/>
                  <a:gd name="T6" fmla="*/ 90 w 90"/>
                  <a:gd name="T7" fmla="*/ 0 h 89"/>
                  <a:gd name="T8" fmla="*/ 90 w 90"/>
                  <a:gd name="T9" fmla="*/ 0 h 89"/>
                  <a:gd name="T10" fmla="*/ 82 w 90"/>
                  <a:gd name="T11" fmla="*/ 3 h 89"/>
                  <a:gd name="T12" fmla="*/ 79 w 90"/>
                  <a:gd name="T13" fmla="*/ 3 h 89"/>
                  <a:gd name="T14" fmla="*/ 79 w 90"/>
                  <a:gd name="T15" fmla="*/ 7 h 89"/>
                  <a:gd name="T16" fmla="*/ 79 w 90"/>
                  <a:gd name="T17" fmla="*/ 14 h 89"/>
                  <a:gd name="T18" fmla="*/ 79 w 90"/>
                  <a:gd name="T19" fmla="*/ 48 h 89"/>
                  <a:gd name="T20" fmla="*/ 79 w 90"/>
                  <a:gd name="T21" fmla="*/ 63 h 89"/>
                  <a:gd name="T22" fmla="*/ 75 w 90"/>
                  <a:gd name="T23" fmla="*/ 70 h 89"/>
                  <a:gd name="T24" fmla="*/ 71 w 90"/>
                  <a:gd name="T25" fmla="*/ 78 h 89"/>
                  <a:gd name="T26" fmla="*/ 67 w 90"/>
                  <a:gd name="T27" fmla="*/ 82 h 89"/>
                  <a:gd name="T28" fmla="*/ 56 w 90"/>
                  <a:gd name="T29" fmla="*/ 85 h 89"/>
                  <a:gd name="T30" fmla="*/ 45 w 90"/>
                  <a:gd name="T31" fmla="*/ 89 h 89"/>
                  <a:gd name="T32" fmla="*/ 34 w 90"/>
                  <a:gd name="T33" fmla="*/ 85 h 89"/>
                  <a:gd name="T34" fmla="*/ 26 w 90"/>
                  <a:gd name="T35" fmla="*/ 82 h 89"/>
                  <a:gd name="T36" fmla="*/ 19 w 90"/>
                  <a:gd name="T37" fmla="*/ 78 h 89"/>
                  <a:gd name="T38" fmla="*/ 15 w 90"/>
                  <a:gd name="T39" fmla="*/ 70 h 89"/>
                  <a:gd name="T40" fmla="*/ 11 w 90"/>
                  <a:gd name="T41" fmla="*/ 63 h 89"/>
                  <a:gd name="T42" fmla="*/ 11 w 90"/>
                  <a:gd name="T43" fmla="*/ 48 h 89"/>
                  <a:gd name="T44" fmla="*/ 11 w 90"/>
                  <a:gd name="T45" fmla="*/ 14 h 89"/>
                  <a:gd name="T46" fmla="*/ 11 w 90"/>
                  <a:gd name="T47" fmla="*/ 7 h 89"/>
                  <a:gd name="T48" fmla="*/ 11 w 90"/>
                  <a:gd name="T49" fmla="*/ 3 h 89"/>
                  <a:gd name="T50" fmla="*/ 8 w 90"/>
                  <a:gd name="T51" fmla="*/ 0 h 89"/>
                  <a:gd name="T52" fmla="*/ 4 w 90"/>
                  <a:gd name="T53" fmla="*/ 0 h 89"/>
                  <a:gd name="T54" fmla="*/ 0 w 90"/>
                  <a:gd name="T55" fmla="*/ 0 h 89"/>
                  <a:gd name="T56" fmla="*/ 0 w 90"/>
                  <a:gd name="T57" fmla="*/ 0 h 89"/>
                  <a:gd name="T58" fmla="*/ 38 w 90"/>
                  <a:gd name="T59" fmla="*/ 0 h 89"/>
                  <a:gd name="T60" fmla="*/ 38 w 90"/>
                  <a:gd name="T61" fmla="*/ 0 h 89"/>
                  <a:gd name="T62" fmla="*/ 34 w 90"/>
                  <a:gd name="T63" fmla="*/ 0 h 89"/>
                  <a:gd name="T64" fmla="*/ 30 w 90"/>
                  <a:gd name="T65" fmla="*/ 3 h 89"/>
                  <a:gd name="T66" fmla="*/ 26 w 90"/>
                  <a:gd name="T67" fmla="*/ 3 h 89"/>
                  <a:gd name="T68" fmla="*/ 26 w 90"/>
                  <a:gd name="T69" fmla="*/ 7 h 89"/>
                  <a:gd name="T70" fmla="*/ 23 w 90"/>
                  <a:gd name="T71" fmla="*/ 14 h 89"/>
                  <a:gd name="T72" fmla="*/ 23 w 90"/>
                  <a:gd name="T73" fmla="*/ 52 h 89"/>
                  <a:gd name="T74" fmla="*/ 26 w 90"/>
                  <a:gd name="T75" fmla="*/ 59 h 89"/>
                  <a:gd name="T76" fmla="*/ 26 w 90"/>
                  <a:gd name="T77" fmla="*/ 63 h 89"/>
                  <a:gd name="T78" fmla="*/ 26 w 90"/>
                  <a:gd name="T79" fmla="*/ 70 h 89"/>
                  <a:gd name="T80" fmla="*/ 30 w 90"/>
                  <a:gd name="T81" fmla="*/ 74 h 89"/>
                  <a:gd name="T82" fmla="*/ 30 w 90"/>
                  <a:gd name="T83" fmla="*/ 78 h 89"/>
                  <a:gd name="T84" fmla="*/ 34 w 90"/>
                  <a:gd name="T85" fmla="*/ 82 h 89"/>
                  <a:gd name="T86" fmla="*/ 41 w 90"/>
                  <a:gd name="T87" fmla="*/ 82 h 89"/>
                  <a:gd name="T88" fmla="*/ 45 w 90"/>
                  <a:gd name="T89" fmla="*/ 85 h 89"/>
                  <a:gd name="T90" fmla="*/ 56 w 90"/>
                  <a:gd name="T91" fmla="*/ 82 h 89"/>
                  <a:gd name="T92" fmla="*/ 64 w 90"/>
                  <a:gd name="T93" fmla="*/ 82 h 89"/>
                  <a:gd name="T94" fmla="*/ 67 w 90"/>
                  <a:gd name="T95" fmla="*/ 74 h 89"/>
                  <a:gd name="T96" fmla="*/ 71 w 90"/>
                  <a:gd name="T97" fmla="*/ 70 h 89"/>
                  <a:gd name="T98" fmla="*/ 71 w 90"/>
                  <a:gd name="T99" fmla="*/ 63 h 89"/>
                  <a:gd name="T100" fmla="*/ 75 w 90"/>
                  <a:gd name="T101" fmla="*/ 52 h 89"/>
                  <a:gd name="T102" fmla="*/ 75 w 90"/>
                  <a:gd name="T103" fmla="*/ 14 h 89"/>
                  <a:gd name="T104" fmla="*/ 75 w 90"/>
                  <a:gd name="T105" fmla="*/ 7 h 89"/>
                  <a:gd name="T106" fmla="*/ 71 w 90"/>
                  <a:gd name="T107" fmla="*/ 3 h 89"/>
                  <a:gd name="T108" fmla="*/ 67 w 90"/>
                  <a:gd name="T109" fmla="*/ 0 h 89"/>
                  <a:gd name="T110" fmla="*/ 64 w 90"/>
                  <a:gd name="T111" fmla="*/ 0 h 89"/>
                  <a:gd name="T112" fmla="*/ 60 w 90"/>
                  <a:gd name="T113" fmla="*/ 0 h 8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0"/>
                  <a:gd name="T172" fmla="*/ 0 h 89"/>
                  <a:gd name="T173" fmla="*/ 90 w 90"/>
                  <a:gd name="T174" fmla="*/ 89 h 8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0" h="89">
                    <a:moveTo>
                      <a:pt x="60" y="0"/>
                    </a:moveTo>
                    <a:lnTo>
                      <a:pt x="60" y="0"/>
                    </a:lnTo>
                    <a:lnTo>
                      <a:pt x="90" y="0"/>
                    </a:lnTo>
                    <a:lnTo>
                      <a:pt x="82" y="3"/>
                    </a:lnTo>
                    <a:lnTo>
                      <a:pt x="79" y="3"/>
                    </a:lnTo>
                    <a:lnTo>
                      <a:pt x="79" y="7"/>
                    </a:lnTo>
                    <a:lnTo>
                      <a:pt x="79" y="14"/>
                    </a:lnTo>
                    <a:lnTo>
                      <a:pt x="79" y="48"/>
                    </a:lnTo>
                    <a:lnTo>
                      <a:pt x="79" y="63"/>
                    </a:lnTo>
                    <a:lnTo>
                      <a:pt x="75" y="70"/>
                    </a:lnTo>
                    <a:lnTo>
                      <a:pt x="71" y="78"/>
                    </a:lnTo>
                    <a:lnTo>
                      <a:pt x="67" y="82"/>
                    </a:lnTo>
                    <a:lnTo>
                      <a:pt x="56" y="85"/>
                    </a:lnTo>
                    <a:lnTo>
                      <a:pt x="45" y="89"/>
                    </a:lnTo>
                    <a:lnTo>
                      <a:pt x="34" y="85"/>
                    </a:lnTo>
                    <a:lnTo>
                      <a:pt x="26" y="82"/>
                    </a:lnTo>
                    <a:lnTo>
                      <a:pt x="19" y="78"/>
                    </a:lnTo>
                    <a:lnTo>
                      <a:pt x="15" y="70"/>
                    </a:lnTo>
                    <a:lnTo>
                      <a:pt x="11" y="63"/>
                    </a:lnTo>
                    <a:lnTo>
                      <a:pt x="11" y="48"/>
                    </a:lnTo>
                    <a:lnTo>
                      <a:pt x="11" y="14"/>
                    </a:lnTo>
                    <a:lnTo>
                      <a:pt x="11" y="7"/>
                    </a:lnTo>
                    <a:lnTo>
                      <a:pt x="11" y="3"/>
                    </a:lnTo>
                    <a:lnTo>
                      <a:pt x="8" y="0"/>
                    </a:lnTo>
                    <a:lnTo>
                      <a:pt x="4" y="0"/>
                    </a:lnTo>
                    <a:lnTo>
                      <a:pt x="0" y="0"/>
                    </a:lnTo>
                    <a:lnTo>
                      <a:pt x="38" y="0"/>
                    </a:lnTo>
                    <a:lnTo>
                      <a:pt x="34" y="0"/>
                    </a:lnTo>
                    <a:lnTo>
                      <a:pt x="30" y="3"/>
                    </a:lnTo>
                    <a:lnTo>
                      <a:pt x="26" y="3"/>
                    </a:lnTo>
                    <a:lnTo>
                      <a:pt x="26" y="7"/>
                    </a:lnTo>
                    <a:lnTo>
                      <a:pt x="23" y="14"/>
                    </a:lnTo>
                    <a:lnTo>
                      <a:pt x="23" y="52"/>
                    </a:lnTo>
                    <a:lnTo>
                      <a:pt x="26" y="59"/>
                    </a:lnTo>
                    <a:lnTo>
                      <a:pt x="26" y="63"/>
                    </a:lnTo>
                    <a:lnTo>
                      <a:pt x="26" y="70"/>
                    </a:lnTo>
                    <a:lnTo>
                      <a:pt x="30" y="74"/>
                    </a:lnTo>
                    <a:lnTo>
                      <a:pt x="30" y="78"/>
                    </a:lnTo>
                    <a:lnTo>
                      <a:pt x="34" y="82"/>
                    </a:lnTo>
                    <a:lnTo>
                      <a:pt x="41" y="82"/>
                    </a:lnTo>
                    <a:lnTo>
                      <a:pt x="45" y="85"/>
                    </a:lnTo>
                    <a:lnTo>
                      <a:pt x="56" y="82"/>
                    </a:lnTo>
                    <a:lnTo>
                      <a:pt x="64" y="82"/>
                    </a:lnTo>
                    <a:lnTo>
                      <a:pt x="67" y="74"/>
                    </a:lnTo>
                    <a:lnTo>
                      <a:pt x="71" y="70"/>
                    </a:lnTo>
                    <a:lnTo>
                      <a:pt x="71" y="63"/>
                    </a:lnTo>
                    <a:lnTo>
                      <a:pt x="75" y="52"/>
                    </a:lnTo>
                    <a:lnTo>
                      <a:pt x="75" y="14"/>
                    </a:lnTo>
                    <a:lnTo>
                      <a:pt x="75" y="7"/>
                    </a:lnTo>
                    <a:lnTo>
                      <a:pt x="71" y="3"/>
                    </a:lnTo>
                    <a:lnTo>
                      <a:pt x="67" y="0"/>
                    </a:lnTo>
                    <a:lnTo>
                      <a:pt x="64" y="0"/>
                    </a:lnTo>
                    <a:lnTo>
                      <a:pt x="60" y="0"/>
                    </a:lnTo>
                    <a:close/>
                  </a:path>
                </a:pathLst>
              </a:custGeom>
              <a:solidFill>
                <a:srgbClr val="000000"/>
              </a:solidFill>
              <a:ln w="0">
                <a:solidFill>
                  <a:srgbClr val="000000"/>
                </a:solidFill>
                <a:round/>
                <a:headEnd/>
                <a:tailEnd/>
              </a:ln>
            </p:spPr>
            <p:txBody>
              <a:bodyPr/>
              <a:lstStyle/>
              <a:p>
                <a:endParaRPr lang="en-US"/>
              </a:p>
            </p:txBody>
          </p:sp>
          <p:sp>
            <p:nvSpPr>
              <p:cNvPr id="33265" name="Freeform 196"/>
              <p:cNvSpPr>
                <a:spLocks/>
              </p:cNvSpPr>
              <p:nvPr/>
            </p:nvSpPr>
            <p:spPr bwMode="auto">
              <a:xfrm>
                <a:off x="1011" y="2125"/>
                <a:ext cx="75" cy="85"/>
              </a:xfrm>
              <a:custGeom>
                <a:avLst/>
                <a:gdLst>
                  <a:gd name="T0" fmla="*/ 71 w 75"/>
                  <a:gd name="T1" fmla="*/ 63 h 85"/>
                  <a:gd name="T2" fmla="*/ 75 w 75"/>
                  <a:gd name="T3" fmla="*/ 63 h 85"/>
                  <a:gd name="T4" fmla="*/ 67 w 75"/>
                  <a:gd name="T5" fmla="*/ 85 h 85"/>
                  <a:gd name="T6" fmla="*/ 0 w 75"/>
                  <a:gd name="T7" fmla="*/ 85 h 85"/>
                  <a:gd name="T8" fmla="*/ 0 w 75"/>
                  <a:gd name="T9" fmla="*/ 85 h 85"/>
                  <a:gd name="T10" fmla="*/ 4 w 75"/>
                  <a:gd name="T11" fmla="*/ 85 h 85"/>
                  <a:gd name="T12" fmla="*/ 7 w 75"/>
                  <a:gd name="T13" fmla="*/ 85 h 85"/>
                  <a:gd name="T14" fmla="*/ 11 w 75"/>
                  <a:gd name="T15" fmla="*/ 82 h 85"/>
                  <a:gd name="T16" fmla="*/ 11 w 75"/>
                  <a:gd name="T17" fmla="*/ 78 h 85"/>
                  <a:gd name="T18" fmla="*/ 11 w 75"/>
                  <a:gd name="T19" fmla="*/ 70 h 85"/>
                  <a:gd name="T20" fmla="*/ 11 w 75"/>
                  <a:gd name="T21" fmla="*/ 14 h 85"/>
                  <a:gd name="T22" fmla="*/ 11 w 75"/>
                  <a:gd name="T23" fmla="*/ 7 h 85"/>
                  <a:gd name="T24" fmla="*/ 11 w 75"/>
                  <a:gd name="T25" fmla="*/ 3 h 85"/>
                  <a:gd name="T26" fmla="*/ 7 w 75"/>
                  <a:gd name="T27" fmla="*/ 0 h 85"/>
                  <a:gd name="T28" fmla="*/ 4 w 75"/>
                  <a:gd name="T29" fmla="*/ 0 h 85"/>
                  <a:gd name="T30" fmla="*/ 0 w 75"/>
                  <a:gd name="T31" fmla="*/ 0 h 85"/>
                  <a:gd name="T32" fmla="*/ 0 w 75"/>
                  <a:gd name="T33" fmla="*/ 0 h 85"/>
                  <a:gd name="T34" fmla="*/ 41 w 75"/>
                  <a:gd name="T35" fmla="*/ 0 h 85"/>
                  <a:gd name="T36" fmla="*/ 41 w 75"/>
                  <a:gd name="T37" fmla="*/ 0 h 85"/>
                  <a:gd name="T38" fmla="*/ 34 w 75"/>
                  <a:gd name="T39" fmla="*/ 0 h 85"/>
                  <a:gd name="T40" fmla="*/ 30 w 75"/>
                  <a:gd name="T41" fmla="*/ 3 h 85"/>
                  <a:gd name="T42" fmla="*/ 26 w 75"/>
                  <a:gd name="T43" fmla="*/ 3 h 85"/>
                  <a:gd name="T44" fmla="*/ 26 w 75"/>
                  <a:gd name="T45" fmla="*/ 3 h 85"/>
                  <a:gd name="T46" fmla="*/ 26 w 75"/>
                  <a:gd name="T47" fmla="*/ 7 h 85"/>
                  <a:gd name="T48" fmla="*/ 26 w 75"/>
                  <a:gd name="T49" fmla="*/ 14 h 85"/>
                  <a:gd name="T50" fmla="*/ 26 w 75"/>
                  <a:gd name="T51" fmla="*/ 70 h 85"/>
                  <a:gd name="T52" fmla="*/ 26 w 75"/>
                  <a:gd name="T53" fmla="*/ 78 h 85"/>
                  <a:gd name="T54" fmla="*/ 26 w 75"/>
                  <a:gd name="T55" fmla="*/ 78 h 85"/>
                  <a:gd name="T56" fmla="*/ 26 w 75"/>
                  <a:gd name="T57" fmla="*/ 82 h 85"/>
                  <a:gd name="T58" fmla="*/ 26 w 75"/>
                  <a:gd name="T59" fmla="*/ 82 h 85"/>
                  <a:gd name="T60" fmla="*/ 30 w 75"/>
                  <a:gd name="T61" fmla="*/ 82 h 85"/>
                  <a:gd name="T62" fmla="*/ 37 w 75"/>
                  <a:gd name="T63" fmla="*/ 82 h 85"/>
                  <a:gd name="T64" fmla="*/ 45 w 75"/>
                  <a:gd name="T65" fmla="*/ 82 h 85"/>
                  <a:gd name="T66" fmla="*/ 52 w 75"/>
                  <a:gd name="T67" fmla="*/ 82 h 85"/>
                  <a:gd name="T68" fmla="*/ 56 w 75"/>
                  <a:gd name="T69" fmla="*/ 82 h 85"/>
                  <a:gd name="T70" fmla="*/ 60 w 75"/>
                  <a:gd name="T71" fmla="*/ 78 h 85"/>
                  <a:gd name="T72" fmla="*/ 63 w 75"/>
                  <a:gd name="T73" fmla="*/ 74 h 85"/>
                  <a:gd name="T74" fmla="*/ 67 w 75"/>
                  <a:gd name="T75" fmla="*/ 70 h 85"/>
                  <a:gd name="T76" fmla="*/ 71 w 75"/>
                  <a:gd name="T77" fmla="*/ 63 h 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5"/>
                  <a:gd name="T118" fmla="*/ 0 h 85"/>
                  <a:gd name="T119" fmla="*/ 75 w 75"/>
                  <a:gd name="T120" fmla="*/ 85 h 8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5" h="85">
                    <a:moveTo>
                      <a:pt x="71" y="63"/>
                    </a:moveTo>
                    <a:lnTo>
                      <a:pt x="75" y="63"/>
                    </a:lnTo>
                    <a:lnTo>
                      <a:pt x="67" y="85"/>
                    </a:lnTo>
                    <a:lnTo>
                      <a:pt x="0" y="85"/>
                    </a:lnTo>
                    <a:lnTo>
                      <a:pt x="4" y="85"/>
                    </a:lnTo>
                    <a:lnTo>
                      <a:pt x="7" y="85"/>
                    </a:lnTo>
                    <a:lnTo>
                      <a:pt x="11" y="82"/>
                    </a:lnTo>
                    <a:lnTo>
                      <a:pt x="11" y="78"/>
                    </a:lnTo>
                    <a:lnTo>
                      <a:pt x="11" y="70"/>
                    </a:lnTo>
                    <a:lnTo>
                      <a:pt x="11" y="14"/>
                    </a:lnTo>
                    <a:lnTo>
                      <a:pt x="11" y="7"/>
                    </a:lnTo>
                    <a:lnTo>
                      <a:pt x="11" y="3"/>
                    </a:lnTo>
                    <a:lnTo>
                      <a:pt x="7" y="0"/>
                    </a:lnTo>
                    <a:lnTo>
                      <a:pt x="4" y="0"/>
                    </a:lnTo>
                    <a:lnTo>
                      <a:pt x="0" y="0"/>
                    </a:lnTo>
                    <a:lnTo>
                      <a:pt x="41" y="0"/>
                    </a:lnTo>
                    <a:lnTo>
                      <a:pt x="34" y="0"/>
                    </a:lnTo>
                    <a:lnTo>
                      <a:pt x="30" y="3"/>
                    </a:lnTo>
                    <a:lnTo>
                      <a:pt x="26" y="3"/>
                    </a:lnTo>
                    <a:lnTo>
                      <a:pt x="26" y="7"/>
                    </a:lnTo>
                    <a:lnTo>
                      <a:pt x="26" y="14"/>
                    </a:lnTo>
                    <a:lnTo>
                      <a:pt x="26" y="70"/>
                    </a:lnTo>
                    <a:lnTo>
                      <a:pt x="26" y="78"/>
                    </a:lnTo>
                    <a:lnTo>
                      <a:pt x="26" y="82"/>
                    </a:lnTo>
                    <a:lnTo>
                      <a:pt x="30" y="82"/>
                    </a:lnTo>
                    <a:lnTo>
                      <a:pt x="37" y="82"/>
                    </a:lnTo>
                    <a:lnTo>
                      <a:pt x="45" y="82"/>
                    </a:lnTo>
                    <a:lnTo>
                      <a:pt x="52" y="82"/>
                    </a:lnTo>
                    <a:lnTo>
                      <a:pt x="56" y="82"/>
                    </a:lnTo>
                    <a:lnTo>
                      <a:pt x="60" y="78"/>
                    </a:lnTo>
                    <a:lnTo>
                      <a:pt x="63" y="74"/>
                    </a:lnTo>
                    <a:lnTo>
                      <a:pt x="67" y="70"/>
                    </a:lnTo>
                    <a:lnTo>
                      <a:pt x="71" y="63"/>
                    </a:lnTo>
                    <a:close/>
                  </a:path>
                </a:pathLst>
              </a:custGeom>
              <a:solidFill>
                <a:srgbClr val="000000"/>
              </a:solidFill>
              <a:ln w="0">
                <a:solidFill>
                  <a:srgbClr val="000000"/>
                </a:solidFill>
                <a:round/>
                <a:headEnd/>
                <a:tailEnd/>
              </a:ln>
            </p:spPr>
            <p:txBody>
              <a:bodyPr/>
              <a:lstStyle/>
              <a:p>
                <a:endParaRPr lang="en-US"/>
              </a:p>
            </p:txBody>
          </p:sp>
          <p:sp>
            <p:nvSpPr>
              <p:cNvPr id="33266" name="Freeform 197"/>
              <p:cNvSpPr>
                <a:spLocks/>
              </p:cNvSpPr>
              <p:nvPr/>
            </p:nvSpPr>
            <p:spPr bwMode="auto">
              <a:xfrm>
                <a:off x="1086" y="2125"/>
                <a:ext cx="74" cy="85"/>
              </a:xfrm>
              <a:custGeom>
                <a:avLst/>
                <a:gdLst>
                  <a:gd name="T0" fmla="*/ 71 w 74"/>
                  <a:gd name="T1" fmla="*/ 0 h 85"/>
                  <a:gd name="T2" fmla="*/ 74 w 74"/>
                  <a:gd name="T3" fmla="*/ 18 h 85"/>
                  <a:gd name="T4" fmla="*/ 71 w 74"/>
                  <a:gd name="T5" fmla="*/ 18 h 85"/>
                  <a:gd name="T6" fmla="*/ 71 w 74"/>
                  <a:gd name="T7" fmla="*/ 14 h 85"/>
                  <a:gd name="T8" fmla="*/ 71 w 74"/>
                  <a:gd name="T9" fmla="*/ 11 h 85"/>
                  <a:gd name="T10" fmla="*/ 67 w 74"/>
                  <a:gd name="T11" fmla="*/ 7 h 85"/>
                  <a:gd name="T12" fmla="*/ 63 w 74"/>
                  <a:gd name="T13" fmla="*/ 3 h 85"/>
                  <a:gd name="T14" fmla="*/ 59 w 74"/>
                  <a:gd name="T15" fmla="*/ 3 h 85"/>
                  <a:gd name="T16" fmla="*/ 56 w 74"/>
                  <a:gd name="T17" fmla="*/ 3 h 85"/>
                  <a:gd name="T18" fmla="*/ 41 w 74"/>
                  <a:gd name="T19" fmla="*/ 3 h 85"/>
                  <a:gd name="T20" fmla="*/ 41 w 74"/>
                  <a:gd name="T21" fmla="*/ 70 h 85"/>
                  <a:gd name="T22" fmla="*/ 44 w 74"/>
                  <a:gd name="T23" fmla="*/ 78 h 85"/>
                  <a:gd name="T24" fmla="*/ 44 w 74"/>
                  <a:gd name="T25" fmla="*/ 82 h 85"/>
                  <a:gd name="T26" fmla="*/ 48 w 74"/>
                  <a:gd name="T27" fmla="*/ 85 h 85"/>
                  <a:gd name="T28" fmla="*/ 52 w 74"/>
                  <a:gd name="T29" fmla="*/ 85 h 85"/>
                  <a:gd name="T30" fmla="*/ 56 w 74"/>
                  <a:gd name="T31" fmla="*/ 85 h 85"/>
                  <a:gd name="T32" fmla="*/ 56 w 74"/>
                  <a:gd name="T33" fmla="*/ 85 h 85"/>
                  <a:gd name="T34" fmla="*/ 18 w 74"/>
                  <a:gd name="T35" fmla="*/ 85 h 85"/>
                  <a:gd name="T36" fmla="*/ 18 w 74"/>
                  <a:gd name="T37" fmla="*/ 85 h 85"/>
                  <a:gd name="T38" fmla="*/ 22 w 74"/>
                  <a:gd name="T39" fmla="*/ 85 h 85"/>
                  <a:gd name="T40" fmla="*/ 26 w 74"/>
                  <a:gd name="T41" fmla="*/ 85 h 85"/>
                  <a:gd name="T42" fmla="*/ 30 w 74"/>
                  <a:gd name="T43" fmla="*/ 82 h 85"/>
                  <a:gd name="T44" fmla="*/ 30 w 74"/>
                  <a:gd name="T45" fmla="*/ 78 h 85"/>
                  <a:gd name="T46" fmla="*/ 30 w 74"/>
                  <a:gd name="T47" fmla="*/ 70 h 85"/>
                  <a:gd name="T48" fmla="*/ 30 w 74"/>
                  <a:gd name="T49" fmla="*/ 3 h 85"/>
                  <a:gd name="T50" fmla="*/ 18 w 74"/>
                  <a:gd name="T51" fmla="*/ 3 h 85"/>
                  <a:gd name="T52" fmla="*/ 15 w 74"/>
                  <a:gd name="T53" fmla="*/ 3 h 85"/>
                  <a:gd name="T54" fmla="*/ 11 w 74"/>
                  <a:gd name="T55" fmla="*/ 3 h 85"/>
                  <a:gd name="T56" fmla="*/ 7 w 74"/>
                  <a:gd name="T57" fmla="*/ 7 h 85"/>
                  <a:gd name="T58" fmla="*/ 7 w 74"/>
                  <a:gd name="T59" fmla="*/ 11 h 85"/>
                  <a:gd name="T60" fmla="*/ 3 w 74"/>
                  <a:gd name="T61" fmla="*/ 14 h 85"/>
                  <a:gd name="T62" fmla="*/ 3 w 74"/>
                  <a:gd name="T63" fmla="*/ 18 h 85"/>
                  <a:gd name="T64" fmla="*/ 0 w 74"/>
                  <a:gd name="T65" fmla="*/ 18 h 85"/>
                  <a:gd name="T66" fmla="*/ 0 w 74"/>
                  <a:gd name="T67" fmla="*/ 0 h 85"/>
                  <a:gd name="T68" fmla="*/ 71 w 74"/>
                  <a:gd name="T69" fmla="*/ 0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
                  <a:gd name="T106" fmla="*/ 0 h 85"/>
                  <a:gd name="T107" fmla="*/ 74 w 74"/>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 h="85">
                    <a:moveTo>
                      <a:pt x="71" y="0"/>
                    </a:moveTo>
                    <a:lnTo>
                      <a:pt x="74" y="18"/>
                    </a:lnTo>
                    <a:lnTo>
                      <a:pt x="71" y="18"/>
                    </a:lnTo>
                    <a:lnTo>
                      <a:pt x="71" y="14"/>
                    </a:lnTo>
                    <a:lnTo>
                      <a:pt x="71" y="11"/>
                    </a:lnTo>
                    <a:lnTo>
                      <a:pt x="67" y="7"/>
                    </a:lnTo>
                    <a:lnTo>
                      <a:pt x="63" y="3"/>
                    </a:lnTo>
                    <a:lnTo>
                      <a:pt x="59" y="3"/>
                    </a:lnTo>
                    <a:lnTo>
                      <a:pt x="56" y="3"/>
                    </a:lnTo>
                    <a:lnTo>
                      <a:pt x="41" y="3"/>
                    </a:lnTo>
                    <a:lnTo>
                      <a:pt x="41" y="70"/>
                    </a:lnTo>
                    <a:lnTo>
                      <a:pt x="44" y="78"/>
                    </a:lnTo>
                    <a:lnTo>
                      <a:pt x="44" y="82"/>
                    </a:lnTo>
                    <a:lnTo>
                      <a:pt x="48" y="85"/>
                    </a:lnTo>
                    <a:lnTo>
                      <a:pt x="52" y="85"/>
                    </a:lnTo>
                    <a:lnTo>
                      <a:pt x="56" y="85"/>
                    </a:lnTo>
                    <a:lnTo>
                      <a:pt x="18" y="85"/>
                    </a:lnTo>
                    <a:lnTo>
                      <a:pt x="22" y="85"/>
                    </a:lnTo>
                    <a:lnTo>
                      <a:pt x="26" y="85"/>
                    </a:lnTo>
                    <a:lnTo>
                      <a:pt x="30" y="82"/>
                    </a:lnTo>
                    <a:lnTo>
                      <a:pt x="30" y="78"/>
                    </a:lnTo>
                    <a:lnTo>
                      <a:pt x="30" y="70"/>
                    </a:lnTo>
                    <a:lnTo>
                      <a:pt x="30" y="3"/>
                    </a:lnTo>
                    <a:lnTo>
                      <a:pt x="18" y="3"/>
                    </a:lnTo>
                    <a:lnTo>
                      <a:pt x="15" y="3"/>
                    </a:lnTo>
                    <a:lnTo>
                      <a:pt x="11" y="3"/>
                    </a:lnTo>
                    <a:lnTo>
                      <a:pt x="7" y="7"/>
                    </a:lnTo>
                    <a:lnTo>
                      <a:pt x="7" y="11"/>
                    </a:lnTo>
                    <a:lnTo>
                      <a:pt x="3" y="14"/>
                    </a:lnTo>
                    <a:lnTo>
                      <a:pt x="3" y="18"/>
                    </a:lnTo>
                    <a:lnTo>
                      <a:pt x="0" y="18"/>
                    </a:lnTo>
                    <a:lnTo>
                      <a:pt x="0" y="0"/>
                    </a:lnTo>
                    <a:lnTo>
                      <a:pt x="71" y="0"/>
                    </a:lnTo>
                    <a:close/>
                  </a:path>
                </a:pathLst>
              </a:custGeom>
              <a:solidFill>
                <a:srgbClr val="000000"/>
              </a:solidFill>
              <a:ln w="0">
                <a:solidFill>
                  <a:srgbClr val="000000"/>
                </a:solidFill>
                <a:round/>
                <a:headEnd/>
                <a:tailEnd/>
              </a:ln>
            </p:spPr>
            <p:txBody>
              <a:bodyPr/>
              <a:lstStyle/>
              <a:p>
                <a:endParaRPr lang="en-US"/>
              </a:p>
            </p:txBody>
          </p:sp>
          <p:sp>
            <p:nvSpPr>
              <p:cNvPr id="33267" name="Rectangle 198"/>
              <p:cNvSpPr>
                <a:spLocks noChangeArrowheads="1"/>
              </p:cNvSpPr>
              <p:nvPr/>
            </p:nvSpPr>
            <p:spPr bwMode="auto">
              <a:xfrm>
                <a:off x="1653" y="2072"/>
                <a:ext cx="8" cy="403"/>
              </a:xfrm>
              <a:prstGeom prst="rect">
                <a:avLst/>
              </a:prstGeom>
              <a:solidFill>
                <a:srgbClr val="000000"/>
              </a:solidFill>
              <a:ln w="0">
                <a:solidFill>
                  <a:srgbClr val="000000"/>
                </a:solidFill>
                <a:miter lim="800000"/>
                <a:headEnd/>
                <a:tailEnd/>
              </a:ln>
            </p:spPr>
            <p:txBody>
              <a:bodyPr/>
              <a:lstStyle/>
              <a:p>
                <a:endParaRPr lang="en-US"/>
              </a:p>
            </p:txBody>
          </p:sp>
          <p:sp>
            <p:nvSpPr>
              <p:cNvPr id="33268" name="Freeform 199"/>
              <p:cNvSpPr>
                <a:spLocks/>
              </p:cNvSpPr>
              <p:nvPr/>
            </p:nvSpPr>
            <p:spPr bwMode="auto">
              <a:xfrm>
                <a:off x="1743" y="2102"/>
                <a:ext cx="93" cy="108"/>
              </a:xfrm>
              <a:custGeom>
                <a:avLst/>
                <a:gdLst>
                  <a:gd name="T0" fmla="*/ 89 w 93"/>
                  <a:gd name="T1" fmla="*/ 0 h 108"/>
                  <a:gd name="T2" fmla="*/ 93 w 93"/>
                  <a:gd name="T3" fmla="*/ 23 h 108"/>
                  <a:gd name="T4" fmla="*/ 89 w 93"/>
                  <a:gd name="T5" fmla="*/ 23 h 108"/>
                  <a:gd name="T6" fmla="*/ 89 w 93"/>
                  <a:gd name="T7" fmla="*/ 19 h 108"/>
                  <a:gd name="T8" fmla="*/ 85 w 93"/>
                  <a:gd name="T9" fmla="*/ 15 h 108"/>
                  <a:gd name="T10" fmla="*/ 82 w 93"/>
                  <a:gd name="T11" fmla="*/ 11 h 108"/>
                  <a:gd name="T12" fmla="*/ 78 w 93"/>
                  <a:gd name="T13" fmla="*/ 8 h 108"/>
                  <a:gd name="T14" fmla="*/ 74 w 93"/>
                  <a:gd name="T15" fmla="*/ 8 h 108"/>
                  <a:gd name="T16" fmla="*/ 67 w 93"/>
                  <a:gd name="T17" fmla="*/ 4 h 108"/>
                  <a:gd name="T18" fmla="*/ 52 w 93"/>
                  <a:gd name="T19" fmla="*/ 4 h 108"/>
                  <a:gd name="T20" fmla="*/ 52 w 93"/>
                  <a:gd name="T21" fmla="*/ 90 h 108"/>
                  <a:gd name="T22" fmla="*/ 52 w 93"/>
                  <a:gd name="T23" fmla="*/ 101 h 108"/>
                  <a:gd name="T24" fmla="*/ 56 w 93"/>
                  <a:gd name="T25" fmla="*/ 105 h 108"/>
                  <a:gd name="T26" fmla="*/ 59 w 93"/>
                  <a:gd name="T27" fmla="*/ 108 h 108"/>
                  <a:gd name="T28" fmla="*/ 63 w 93"/>
                  <a:gd name="T29" fmla="*/ 108 h 108"/>
                  <a:gd name="T30" fmla="*/ 67 w 93"/>
                  <a:gd name="T31" fmla="*/ 108 h 108"/>
                  <a:gd name="T32" fmla="*/ 67 w 93"/>
                  <a:gd name="T33" fmla="*/ 108 h 108"/>
                  <a:gd name="T34" fmla="*/ 22 w 93"/>
                  <a:gd name="T35" fmla="*/ 108 h 108"/>
                  <a:gd name="T36" fmla="*/ 22 w 93"/>
                  <a:gd name="T37" fmla="*/ 108 h 108"/>
                  <a:gd name="T38" fmla="*/ 26 w 93"/>
                  <a:gd name="T39" fmla="*/ 108 h 108"/>
                  <a:gd name="T40" fmla="*/ 33 w 93"/>
                  <a:gd name="T41" fmla="*/ 108 h 108"/>
                  <a:gd name="T42" fmla="*/ 37 w 93"/>
                  <a:gd name="T43" fmla="*/ 105 h 108"/>
                  <a:gd name="T44" fmla="*/ 37 w 93"/>
                  <a:gd name="T45" fmla="*/ 97 h 108"/>
                  <a:gd name="T46" fmla="*/ 37 w 93"/>
                  <a:gd name="T47" fmla="*/ 90 h 108"/>
                  <a:gd name="T48" fmla="*/ 37 w 93"/>
                  <a:gd name="T49" fmla="*/ 4 h 108"/>
                  <a:gd name="T50" fmla="*/ 26 w 93"/>
                  <a:gd name="T51" fmla="*/ 4 h 108"/>
                  <a:gd name="T52" fmla="*/ 18 w 93"/>
                  <a:gd name="T53" fmla="*/ 8 h 108"/>
                  <a:gd name="T54" fmla="*/ 15 w 93"/>
                  <a:gd name="T55" fmla="*/ 8 h 108"/>
                  <a:gd name="T56" fmla="*/ 11 w 93"/>
                  <a:gd name="T57" fmla="*/ 8 h 108"/>
                  <a:gd name="T58" fmla="*/ 7 w 93"/>
                  <a:gd name="T59" fmla="*/ 11 h 108"/>
                  <a:gd name="T60" fmla="*/ 3 w 93"/>
                  <a:gd name="T61" fmla="*/ 19 h 108"/>
                  <a:gd name="T62" fmla="*/ 3 w 93"/>
                  <a:gd name="T63" fmla="*/ 23 h 108"/>
                  <a:gd name="T64" fmla="*/ 0 w 93"/>
                  <a:gd name="T65" fmla="*/ 23 h 108"/>
                  <a:gd name="T66" fmla="*/ 0 w 93"/>
                  <a:gd name="T67" fmla="*/ 0 h 108"/>
                  <a:gd name="T68" fmla="*/ 89 w 93"/>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3"/>
                  <a:gd name="T106" fmla="*/ 0 h 108"/>
                  <a:gd name="T107" fmla="*/ 93 w 93"/>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3" h="108">
                    <a:moveTo>
                      <a:pt x="89" y="0"/>
                    </a:moveTo>
                    <a:lnTo>
                      <a:pt x="93" y="23"/>
                    </a:lnTo>
                    <a:lnTo>
                      <a:pt x="89" y="23"/>
                    </a:lnTo>
                    <a:lnTo>
                      <a:pt x="89" y="19"/>
                    </a:lnTo>
                    <a:lnTo>
                      <a:pt x="85" y="15"/>
                    </a:lnTo>
                    <a:lnTo>
                      <a:pt x="82" y="11"/>
                    </a:lnTo>
                    <a:lnTo>
                      <a:pt x="78" y="8"/>
                    </a:lnTo>
                    <a:lnTo>
                      <a:pt x="74" y="8"/>
                    </a:lnTo>
                    <a:lnTo>
                      <a:pt x="67" y="4"/>
                    </a:lnTo>
                    <a:lnTo>
                      <a:pt x="52" y="4"/>
                    </a:lnTo>
                    <a:lnTo>
                      <a:pt x="52" y="90"/>
                    </a:lnTo>
                    <a:lnTo>
                      <a:pt x="52" y="101"/>
                    </a:lnTo>
                    <a:lnTo>
                      <a:pt x="56" y="105"/>
                    </a:lnTo>
                    <a:lnTo>
                      <a:pt x="59" y="108"/>
                    </a:lnTo>
                    <a:lnTo>
                      <a:pt x="63" y="108"/>
                    </a:lnTo>
                    <a:lnTo>
                      <a:pt x="67" y="108"/>
                    </a:lnTo>
                    <a:lnTo>
                      <a:pt x="22" y="108"/>
                    </a:lnTo>
                    <a:lnTo>
                      <a:pt x="26" y="108"/>
                    </a:lnTo>
                    <a:lnTo>
                      <a:pt x="33" y="108"/>
                    </a:lnTo>
                    <a:lnTo>
                      <a:pt x="37" y="105"/>
                    </a:lnTo>
                    <a:lnTo>
                      <a:pt x="37" y="97"/>
                    </a:lnTo>
                    <a:lnTo>
                      <a:pt x="37" y="90"/>
                    </a:lnTo>
                    <a:lnTo>
                      <a:pt x="37" y="4"/>
                    </a:lnTo>
                    <a:lnTo>
                      <a:pt x="26" y="4"/>
                    </a:lnTo>
                    <a:lnTo>
                      <a:pt x="18" y="8"/>
                    </a:lnTo>
                    <a:lnTo>
                      <a:pt x="15" y="8"/>
                    </a:lnTo>
                    <a:lnTo>
                      <a:pt x="11" y="8"/>
                    </a:lnTo>
                    <a:lnTo>
                      <a:pt x="7" y="11"/>
                    </a:lnTo>
                    <a:lnTo>
                      <a:pt x="3" y="19"/>
                    </a:lnTo>
                    <a:lnTo>
                      <a:pt x="3" y="23"/>
                    </a:lnTo>
                    <a:lnTo>
                      <a:pt x="0" y="23"/>
                    </a:lnTo>
                    <a:lnTo>
                      <a:pt x="0" y="0"/>
                    </a:lnTo>
                    <a:lnTo>
                      <a:pt x="89" y="0"/>
                    </a:lnTo>
                    <a:close/>
                  </a:path>
                </a:pathLst>
              </a:custGeom>
              <a:solidFill>
                <a:srgbClr val="000000"/>
              </a:solidFill>
              <a:ln w="0">
                <a:solidFill>
                  <a:srgbClr val="000000"/>
                </a:solidFill>
                <a:round/>
                <a:headEnd/>
                <a:tailEnd/>
              </a:ln>
            </p:spPr>
            <p:txBody>
              <a:bodyPr/>
              <a:lstStyle/>
              <a:p>
                <a:endParaRPr lang="en-US"/>
              </a:p>
            </p:txBody>
          </p:sp>
          <p:sp>
            <p:nvSpPr>
              <p:cNvPr id="33269" name="Freeform 200"/>
              <p:cNvSpPr>
                <a:spLocks/>
              </p:cNvSpPr>
              <p:nvPr/>
            </p:nvSpPr>
            <p:spPr bwMode="auto">
              <a:xfrm>
                <a:off x="1840" y="2098"/>
                <a:ext cx="78" cy="112"/>
              </a:xfrm>
              <a:custGeom>
                <a:avLst/>
                <a:gdLst>
                  <a:gd name="T0" fmla="*/ 22 w 78"/>
                  <a:gd name="T1" fmla="*/ 53 h 112"/>
                  <a:gd name="T2" fmla="*/ 37 w 78"/>
                  <a:gd name="T3" fmla="*/ 41 h 112"/>
                  <a:gd name="T4" fmla="*/ 48 w 78"/>
                  <a:gd name="T5" fmla="*/ 38 h 112"/>
                  <a:gd name="T6" fmla="*/ 59 w 78"/>
                  <a:gd name="T7" fmla="*/ 41 h 112"/>
                  <a:gd name="T8" fmla="*/ 67 w 78"/>
                  <a:gd name="T9" fmla="*/ 53 h 112"/>
                  <a:gd name="T10" fmla="*/ 67 w 78"/>
                  <a:gd name="T11" fmla="*/ 71 h 112"/>
                  <a:gd name="T12" fmla="*/ 67 w 78"/>
                  <a:gd name="T13" fmla="*/ 101 h 112"/>
                  <a:gd name="T14" fmla="*/ 71 w 78"/>
                  <a:gd name="T15" fmla="*/ 109 h 112"/>
                  <a:gd name="T16" fmla="*/ 74 w 78"/>
                  <a:gd name="T17" fmla="*/ 112 h 112"/>
                  <a:gd name="T18" fmla="*/ 78 w 78"/>
                  <a:gd name="T19" fmla="*/ 112 h 112"/>
                  <a:gd name="T20" fmla="*/ 44 w 78"/>
                  <a:gd name="T21" fmla="*/ 112 h 112"/>
                  <a:gd name="T22" fmla="*/ 48 w 78"/>
                  <a:gd name="T23" fmla="*/ 112 h 112"/>
                  <a:gd name="T24" fmla="*/ 52 w 78"/>
                  <a:gd name="T25" fmla="*/ 109 h 112"/>
                  <a:gd name="T26" fmla="*/ 56 w 78"/>
                  <a:gd name="T27" fmla="*/ 101 h 112"/>
                  <a:gd name="T28" fmla="*/ 56 w 78"/>
                  <a:gd name="T29" fmla="*/ 71 h 112"/>
                  <a:gd name="T30" fmla="*/ 52 w 78"/>
                  <a:gd name="T31" fmla="*/ 56 h 112"/>
                  <a:gd name="T32" fmla="*/ 48 w 78"/>
                  <a:gd name="T33" fmla="*/ 49 h 112"/>
                  <a:gd name="T34" fmla="*/ 41 w 78"/>
                  <a:gd name="T35" fmla="*/ 49 h 112"/>
                  <a:gd name="T36" fmla="*/ 33 w 78"/>
                  <a:gd name="T37" fmla="*/ 49 h 112"/>
                  <a:gd name="T38" fmla="*/ 22 w 78"/>
                  <a:gd name="T39" fmla="*/ 60 h 112"/>
                  <a:gd name="T40" fmla="*/ 22 w 78"/>
                  <a:gd name="T41" fmla="*/ 105 h 112"/>
                  <a:gd name="T42" fmla="*/ 26 w 78"/>
                  <a:gd name="T43" fmla="*/ 109 h 112"/>
                  <a:gd name="T44" fmla="*/ 30 w 78"/>
                  <a:gd name="T45" fmla="*/ 112 h 112"/>
                  <a:gd name="T46" fmla="*/ 33 w 78"/>
                  <a:gd name="T47" fmla="*/ 112 h 112"/>
                  <a:gd name="T48" fmla="*/ 0 w 78"/>
                  <a:gd name="T49" fmla="*/ 112 h 112"/>
                  <a:gd name="T50" fmla="*/ 7 w 78"/>
                  <a:gd name="T51" fmla="*/ 109 h 112"/>
                  <a:gd name="T52" fmla="*/ 11 w 78"/>
                  <a:gd name="T53" fmla="*/ 105 h 112"/>
                  <a:gd name="T54" fmla="*/ 11 w 78"/>
                  <a:gd name="T55" fmla="*/ 97 h 112"/>
                  <a:gd name="T56" fmla="*/ 11 w 78"/>
                  <a:gd name="T57" fmla="*/ 19 h 112"/>
                  <a:gd name="T58" fmla="*/ 7 w 78"/>
                  <a:gd name="T59" fmla="*/ 12 h 112"/>
                  <a:gd name="T60" fmla="*/ 7 w 78"/>
                  <a:gd name="T61" fmla="*/ 8 h 112"/>
                  <a:gd name="T62" fmla="*/ 3 w 78"/>
                  <a:gd name="T63" fmla="*/ 8 h 112"/>
                  <a:gd name="T64" fmla="*/ 0 w 78"/>
                  <a:gd name="T65" fmla="*/ 8 h 112"/>
                  <a:gd name="T66" fmla="*/ 22 w 78"/>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2"/>
                  <a:gd name="T104" fmla="*/ 78 w 78"/>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2">
                    <a:moveTo>
                      <a:pt x="22" y="0"/>
                    </a:moveTo>
                    <a:lnTo>
                      <a:pt x="22" y="53"/>
                    </a:lnTo>
                    <a:lnTo>
                      <a:pt x="33" y="45"/>
                    </a:lnTo>
                    <a:lnTo>
                      <a:pt x="37" y="41"/>
                    </a:lnTo>
                    <a:lnTo>
                      <a:pt x="44" y="38"/>
                    </a:lnTo>
                    <a:lnTo>
                      <a:pt x="48" y="38"/>
                    </a:lnTo>
                    <a:lnTo>
                      <a:pt x="56" y="38"/>
                    </a:lnTo>
                    <a:lnTo>
                      <a:pt x="59" y="41"/>
                    </a:lnTo>
                    <a:lnTo>
                      <a:pt x="63" y="45"/>
                    </a:lnTo>
                    <a:lnTo>
                      <a:pt x="67" y="53"/>
                    </a:lnTo>
                    <a:lnTo>
                      <a:pt x="67" y="60"/>
                    </a:lnTo>
                    <a:lnTo>
                      <a:pt x="67" y="71"/>
                    </a:lnTo>
                    <a:lnTo>
                      <a:pt x="67" y="97"/>
                    </a:lnTo>
                    <a:lnTo>
                      <a:pt x="67" y="101"/>
                    </a:lnTo>
                    <a:lnTo>
                      <a:pt x="71" y="109"/>
                    </a:lnTo>
                    <a:lnTo>
                      <a:pt x="74" y="112"/>
                    </a:lnTo>
                    <a:lnTo>
                      <a:pt x="78" y="112"/>
                    </a:lnTo>
                    <a:lnTo>
                      <a:pt x="44" y="112"/>
                    </a:lnTo>
                    <a:lnTo>
                      <a:pt x="48" y="112"/>
                    </a:lnTo>
                    <a:lnTo>
                      <a:pt x="52" y="109"/>
                    </a:lnTo>
                    <a:lnTo>
                      <a:pt x="56" y="105"/>
                    </a:lnTo>
                    <a:lnTo>
                      <a:pt x="56" y="101"/>
                    </a:lnTo>
                    <a:lnTo>
                      <a:pt x="56" y="97"/>
                    </a:lnTo>
                    <a:lnTo>
                      <a:pt x="56" y="71"/>
                    </a:lnTo>
                    <a:lnTo>
                      <a:pt x="56" y="60"/>
                    </a:lnTo>
                    <a:lnTo>
                      <a:pt x="52" y="56"/>
                    </a:lnTo>
                    <a:lnTo>
                      <a:pt x="52" y="53"/>
                    </a:lnTo>
                    <a:lnTo>
                      <a:pt x="48" y="49"/>
                    </a:lnTo>
                    <a:lnTo>
                      <a:pt x="44" y="49"/>
                    </a:lnTo>
                    <a:lnTo>
                      <a:pt x="41" y="49"/>
                    </a:lnTo>
                    <a:lnTo>
                      <a:pt x="37" y="49"/>
                    </a:lnTo>
                    <a:lnTo>
                      <a:pt x="33" y="49"/>
                    </a:lnTo>
                    <a:lnTo>
                      <a:pt x="30" y="53"/>
                    </a:lnTo>
                    <a:lnTo>
                      <a:pt x="22" y="60"/>
                    </a:lnTo>
                    <a:lnTo>
                      <a:pt x="22" y="97"/>
                    </a:lnTo>
                    <a:lnTo>
                      <a:pt x="22" y="105"/>
                    </a:lnTo>
                    <a:lnTo>
                      <a:pt x="26" y="109"/>
                    </a:lnTo>
                    <a:lnTo>
                      <a:pt x="30" y="112"/>
                    </a:lnTo>
                    <a:lnTo>
                      <a:pt x="33" y="112"/>
                    </a:lnTo>
                    <a:lnTo>
                      <a:pt x="0" y="112"/>
                    </a:lnTo>
                    <a:lnTo>
                      <a:pt x="3" y="112"/>
                    </a:lnTo>
                    <a:lnTo>
                      <a:pt x="7" y="109"/>
                    </a:lnTo>
                    <a:lnTo>
                      <a:pt x="11" y="105"/>
                    </a:lnTo>
                    <a:lnTo>
                      <a:pt x="11" y="101"/>
                    </a:lnTo>
                    <a:lnTo>
                      <a:pt x="11" y="97"/>
                    </a:lnTo>
                    <a:lnTo>
                      <a:pt x="11" y="30"/>
                    </a:lnTo>
                    <a:lnTo>
                      <a:pt x="11" y="19"/>
                    </a:lnTo>
                    <a:lnTo>
                      <a:pt x="11" y="12"/>
                    </a:lnTo>
                    <a:lnTo>
                      <a:pt x="7" y="12"/>
                    </a:lnTo>
                    <a:lnTo>
                      <a:pt x="7" y="8"/>
                    </a:lnTo>
                    <a:lnTo>
                      <a:pt x="3" y="8"/>
                    </a:lnTo>
                    <a:lnTo>
                      <a:pt x="0" y="8"/>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3270" name="Freeform 201"/>
              <p:cNvSpPr>
                <a:spLocks noEditPoints="1"/>
              </p:cNvSpPr>
              <p:nvPr/>
            </p:nvSpPr>
            <p:spPr bwMode="auto">
              <a:xfrm>
                <a:off x="1926" y="2136"/>
                <a:ext cx="59" cy="78"/>
              </a:xfrm>
              <a:custGeom>
                <a:avLst/>
                <a:gdLst>
                  <a:gd name="T0" fmla="*/ 11 w 59"/>
                  <a:gd name="T1" fmla="*/ 30 h 78"/>
                  <a:gd name="T2" fmla="*/ 14 w 59"/>
                  <a:gd name="T3" fmla="*/ 45 h 78"/>
                  <a:gd name="T4" fmla="*/ 18 w 59"/>
                  <a:gd name="T5" fmla="*/ 56 h 78"/>
                  <a:gd name="T6" fmla="*/ 26 w 59"/>
                  <a:gd name="T7" fmla="*/ 59 h 78"/>
                  <a:gd name="T8" fmla="*/ 37 w 59"/>
                  <a:gd name="T9" fmla="*/ 63 h 78"/>
                  <a:gd name="T10" fmla="*/ 44 w 59"/>
                  <a:gd name="T11" fmla="*/ 63 h 78"/>
                  <a:gd name="T12" fmla="*/ 48 w 59"/>
                  <a:gd name="T13" fmla="*/ 59 h 78"/>
                  <a:gd name="T14" fmla="*/ 56 w 59"/>
                  <a:gd name="T15" fmla="*/ 56 h 78"/>
                  <a:gd name="T16" fmla="*/ 59 w 59"/>
                  <a:gd name="T17" fmla="*/ 48 h 78"/>
                  <a:gd name="T18" fmla="*/ 59 w 59"/>
                  <a:gd name="T19" fmla="*/ 48 h 78"/>
                  <a:gd name="T20" fmla="*/ 56 w 59"/>
                  <a:gd name="T21" fmla="*/ 59 h 78"/>
                  <a:gd name="T22" fmla="*/ 52 w 59"/>
                  <a:gd name="T23" fmla="*/ 67 h 78"/>
                  <a:gd name="T24" fmla="*/ 41 w 59"/>
                  <a:gd name="T25" fmla="*/ 74 h 78"/>
                  <a:gd name="T26" fmla="*/ 29 w 59"/>
                  <a:gd name="T27" fmla="*/ 78 h 78"/>
                  <a:gd name="T28" fmla="*/ 18 w 59"/>
                  <a:gd name="T29" fmla="*/ 74 h 78"/>
                  <a:gd name="T30" fmla="*/ 7 w 59"/>
                  <a:gd name="T31" fmla="*/ 67 h 78"/>
                  <a:gd name="T32" fmla="*/ 3 w 59"/>
                  <a:gd name="T33" fmla="*/ 59 h 78"/>
                  <a:gd name="T34" fmla="*/ 0 w 59"/>
                  <a:gd name="T35" fmla="*/ 52 h 78"/>
                  <a:gd name="T36" fmla="*/ 0 w 59"/>
                  <a:gd name="T37" fmla="*/ 41 h 78"/>
                  <a:gd name="T38" fmla="*/ 0 w 59"/>
                  <a:gd name="T39" fmla="*/ 30 h 78"/>
                  <a:gd name="T40" fmla="*/ 3 w 59"/>
                  <a:gd name="T41" fmla="*/ 18 h 78"/>
                  <a:gd name="T42" fmla="*/ 7 w 59"/>
                  <a:gd name="T43" fmla="*/ 11 h 78"/>
                  <a:gd name="T44" fmla="*/ 14 w 59"/>
                  <a:gd name="T45" fmla="*/ 3 h 78"/>
                  <a:gd name="T46" fmla="*/ 22 w 59"/>
                  <a:gd name="T47" fmla="*/ 3 h 78"/>
                  <a:gd name="T48" fmla="*/ 33 w 59"/>
                  <a:gd name="T49" fmla="*/ 0 h 78"/>
                  <a:gd name="T50" fmla="*/ 44 w 59"/>
                  <a:gd name="T51" fmla="*/ 3 h 78"/>
                  <a:gd name="T52" fmla="*/ 52 w 59"/>
                  <a:gd name="T53" fmla="*/ 7 h 78"/>
                  <a:gd name="T54" fmla="*/ 59 w 59"/>
                  <a:gd name="T55" fmla="*/ 18 h 78"/>
                  <a:gd name="T56" fmla="*/ 59 w 59"/>
                  <a:gd name="T57" fmla="*/ 30 h 78"/>
                  <a:gd name="T58" fmla="*/ 11 w 59"/>
                  <a:gd name="T59" fmla="*/ 30 h 78"/>
                  <a:gd name="T60" fmla="*/ 11 w 59"/>
                  <a:gd name="T61" fmla="*/ 26 h 78"/>
                  <a:gd name="T62" fmla="*/ 44 w 59"/>
                  <a:gd name="T63" fmla="*/ 26 h 78"/>
                  <a:gd name="T64" fmla="*/ 44 w 59"/>
                  <a:gd name="T65" fmla="*/ 18 h 78"/>
                  <a:gd name="T66" fmla="*/ 41 w 59"/>
                  <a:gd name="T67" fmla="*/ 15 h 78"/>
                  <a:gd name="T68" fmla="*/ 41 w 59"/>
                  <a:gd name="T69" fmla="*/ 11 h 78"/>
                  <a:gd name="T70" fmla="*/ 37 w 59"/>
                  <a:gd name="T71" fmla="*/ 7 h 78"/>
                  <a:gd name="T72" fmla="*/ 33 w 59"/>
                  <a:gd name="T73" fmla="*/ 7 h 78"/>
                  <a:gd name="T74" fmla="*/ 29 w 59"/>
                  <a:gd name="T75" fmla="*/ 7 h 78"/>
                  <a:gd name="T76" fmla="*/ 22 w 59"/>
                  <a:gd name="T77" fmla="*/ 7 h 78"/>
                  <a:gd name="T78" fmla="*/ 18 w 59"/>
                  <a:gd name="T79" fmla="*/ 11 h 78"/>
                  <a:gd name="T80" fmla="*/ 14 w 59"/>
                  <a:gd name="T81" fmla="*/ 15 h 78"/>
                  <a:gd name="T82" fmla="*/ 11 w 59"/>
                  <a:gd name="T83" fmla="*/ 26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
                  <a:gd name="T127" fmla="*/ 0 h 78"/>
                  <a:gd name="T128" fmla="*/ 59 w 59"/>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 h="78">
                    <a:moveTo>
                      <a:pt x="11" y="30"/>
                    </a:moveTo>
                    <a:lnTo>
                      <a:pt x="14" y="45"/>
                    </a:lnTo>
                    <a:lnTo>
                      <a:pt x="18" y="56"/>
                    </a:lnTo>
                    <a:lnTo>
                      <a:pt x="26" y="59"/>
                    </a:lnTo>
                    <a:lnTo>
                      <a:pt x="37" y="63"/>
                    </a:lnTo>
                    <a:lnTo>
                      <a:pt x="44" y="63"/>
                    </a:lnTo>
                    <a:lnTo>
                      <a:pt x="48" y="59"/>
                    </a:lnTo>
                    <a:lnTo>
                      <a:pt x="56" y="56"/>
                    </a:lnTo>
                    <a:lnTo>
                      <a:pt x="59" y="48"/>
                    </a:lnTo>
                    <a:lnTo>
                      <a:pt x="56" y="59"/>
                    </a:lnTo>
                    <a:lnTo>
                      <a:pt x="52" y="67"/>
                    </a:lnTo>
                    <a:lnTo>
                      <a:pt x="41" y="74"/>
                    </a:lnTo>
                    <a:lnTo>
                      <a:pt x="29" y="78"/>
                    </a:lnTo>
                    <a:lnTo>
                      <a:pt x="18" y="74"/>
                    </a:lnTo>
                    <a:lnTo>
                      <a:pt x="7" y="67"/>
                    </a:lnTo>
                    <a:lnTo>
                      <a:pt x="3" y="59"/>
                    </a:lnTo>
                    <a:lnTo>
                      <a:pt x="0" y="52"/>
                    </a:lnTo>
                    <a:lnTo>
                      <a:pt x="0" y="41"/>
                    </a:lnTo>
                    <a:lnTo>
                      <a:pt x="0" y="30"/>
                    </a:lnTo>
                    <a:lnTo>
                      <a:pt x="3" y="18"/>
                    </a:lnTo>
                    <a:lnTo>
                      <a:pt x="7" y="11"/>
                    </a:lnTo>
                    <a:lnTo>
                      <a:pt x="14" y="3"/>
                    </a:lnTo>
                    <a:lnTo>
                      <a:pt x="22" y="3"/>
                    </a:lnTo>
                    <a:lnTo>
                      <a:pt x="33" y="0"/>
                    </a:lnTo>
                    <a:lnTo>
                      <a:pt x="44" y="3"/>
                    </a:lnTo>
                    <a:lnTo>
                      <a:pt x="52" y="7"/>
                    </a:lnTo>
                    <a:lnTo>
                      <a:pt x="59" y="18"/>
                    </a:lnTo>
                    <a:lnTo>
                      <a:pt x="59" y="30"/>
                    </a:lnTo>
                    <a:lnTo>
                      <a:pt x="11" y="30"/>
                    </a:lnTo>
                    <a:close/>
                    <a:moveTo>
                      <a:pt x="11" y="26"/>
                    </a:moveTo>
                    <a:lnTo>
                      <a:pt x="44" y="26"/>
                    </a:lnTo>
                    <a:lnTo>
                      <a:pt x="44" y="18"/>
                    </a:lnTo>
                    <a:lnTo>
                      <a:pt x="41" y="15"/>
                    </a:lnTo>
                    <a:lnTo>
                      <a:pt x="41" y="11"/>
                    </a:lnTo>
                    <a:lnTo>
                      <a:pt x="37" y="7"/>
                    </a:lnTo>
                    <a:lnTo>
                      <a:pt x="33" y="7"/>
                    </a:lnTo>
                    <a:lnTo>
                      <a:pt x="29" y="7"/>
                    </a:lnTo>
                    <a:lnTo>
                      <a:pt x="22" y="7"/>
                    </a:lnTo>
                    <a:lnTo>
                      <a:pt x="18" y="11"/>
                    </a:lnTo>
                    <a:lnTo>
                      <a:pt x="14" y="15"/>
                    </a:lnTo>
                    <a:lnTo>
                      <a:pt x="11" y="26"/>
                    </a:lnTo>
                    <a:close/>
                  </a:path>
                </a:pathLst>
              </a:custGeom>
              <a:solidFill>
                <a:srgbClr val="000000"/>
              </a:solidFill>
              <a:ln w="0">
                <a:solidFill>
                  <a:srgbClr val="000000"/>
                </a:solidFill>
                <a:round/>
                <a:headEnd/>
                <a:tailEnd/>
              </a:ln>
            </p:spPr>
            <p:txBody>
              <a:bodyPr/>
              <a:lstStyle/>
              <a:p>
                <a:endParaRPr lang="en-US"/>
              </a:p>
            </p:txBody>
          </p:sp>
          <p:sp>
            <p:nvSpPr>
              <p:cNvPr id="33271" name="Freeform 202"/>
              <p:cNvSpPr>
                <a:spLocks/>
              </p:cNvSpPr>
              <p:nvPr/>
            </p:nvSpPr>
            <p:spPr bwMode="auto">
              <a:xfrm>
                <a:off x="2049" y="2102"/>
                <a:ext cx="82" cy="108"/>
              </a:xfrm>
              <a:custGeom>
                <a:avLst/>
                <a:gdLst>
                  <a:gd name="T0" fmla="*/ 33 w 82"/>
                  <a:gd name="T1" fmla="*/ 4 h 108"/>
                  <a:gd name="T2" fmla="*/ 33 w 82"/>
                  <a:gd name="T3" fmla="*/ 52 h 108"/>
                  <a:gd name="T4" fmla="*/ 48 w 82"/>
                  <a:gd name="T5" fmla="*/ 52 h 108"/>
                  <a:gd name="T6" fmla="*/ 56 w 82"/>
                  <a:gd name="T7" fmla="*/ 52 h 108"/>
                  <a:gd name="T8" fmla="*/ 59 w 82"/>
                  <a:gd name="T9" fmla="*/ 49 h 108"/>
                  <a:gd name="T10" fmla="*/ 63 w 82"/>
                  <a:gd name="T11" fmla="*/ 45 h 108"/>
                  <a:gd name="T12" fmla="*/ 67 w 82"/>
                  <a:gd name="T13" fmla="*/ 37 h 108"/>
                  <a:gd name="T14" fmla="*/ 67 w 82"/>
                  <a:gd name="T15" fmla="*/ 37 h 108"/>
                  <a:gd name="T16" fmla="*/ 67 w 82"/>
                  <a:gd name="T17" fmla="*/ 71 h 108"/>
                  <a:gd name="T18" fmla="*/ 67 w 82"/>
                  <a:gd name="T19" fmla="*/ 71 h 108"/>
                  <a:gd name="T20" fmla="*/ 67 w 82"/>
                  <a:gd name="T21" fmla="*/ 67 h 108"/>
                  <a:gd name="T22" fmla="*/ 63 w 82"/>
                  <a:gd name="T23" fmla="*/ 64 h 108"/>
                  <a:gd name="T24" fmla="*/ 63 w 82"/>
                  <a:gd name="T25" fmla="*/ 60 h 108"/>
                  <a:gd name="T26" fmla="*/ 59 w 82"/>
                  <a:gd name="T27" fmla="*/ 60 h 108"/>
                  <a:gd name="T28" fmla="*/ 56 w 82"/>
                  <a:gd name="T29" fmla="*/ 56 h 108"/>
                  <a:gd name="T30" fmla="*/ 48 w 82"/>
                  <a:gd name="T31" fmla="*/ 56 h 108"/>
                  <a:gd name="T32" fmla="*/ 33 w 82"/>
                  <a:gd name="T33" fmla="*/ 56 h 108"/>
                  <a:gd name="T34" fmla="*/ 33 w 82"/>
                  <a:gd name="T35" fmla="*/ 90 h 108"/>
                  <a:gd name="T36" fmla="*/ 33 w 82"/>
                  <a:gd name="T37" fmla="*/ 97 h 108"/>
                  <a:gd name="T38" fmla="*/ 33 w 82"/>
                  <a:gd name="T39" fmla="*/ 101 h 108"/>
                  <a:gd name="T40" fmla="*/ 33 w 82"/>
                  <a:gd name="T41" fmla="*/ 105 h 108"/>
                  <a:gd name="T42" fmla="*/ 37 w 82"/>
                  <a:gd name="T43" fmla="*/ 105 h 108"/>
                  <a:gd name="T44" fmla="*/ 41 w 82"/>
                  <a:gd name="T45" fmla="*/ 108 h 108"/>
                  <a:gd name="T46" fmla="*/ 45 w 82"/>
                  <a:gd name="T47" fmla="*/ 108 h 108"/>
                  <a:gd name="T48" fmla="*/ 48 w 82"/>
                  <a:gd name="T49" fmla="*/ 108 h 108"/>
                  <a:gd name="T50" fmla="*/ 48 w 82"/>
                  <a:gd name="T51" fmla="*/ 108 h 108"/>
                  <a:gd name="T52" fmla="*/ 0 w 82"/>
                  <a:gd name="T53" fmla="*/ 108 h 108"/>
                  <a:gd name="T54" fmla="*/ 0 w 82"/>
                  <a:gd name="T55" fmla="*/ 108 h 108"/>
                  <a:gd name="T56" fmla="*/ 3 w 82"/>
                  <a:gd name="T57" fmla="*/ 108 h 108"/>
                  <a:gd name="T58" fmla="*/ 11 w 82"/>
                  <a:gd name="T59" fmla="*/ 108 h 108"/>
                  <a:gd name="T60" fmla="*/ 15 w 82"/>
                  <a:gd name="T61" fmla="*/ 105 h 108"/>
                  <a:gd name="T62" fmla="*/ 15 w 82"/>
                  <a:gd name="T63" fmla="*/ 97 h 108"/>
                  <a:gd name="T64" fmla="*/ 18 w 82"/>
                  <a:gd name="T65" fmla="*/ 90 h 108"/>
                  <a:gd name="T66" fmla="*/ 18 w 82"/>
                  <a:gd name="T67" fmla="*/ 19 h 108"/>
                  <a:gd name="T68" fmla="*/ 15 w 82"/>
                  <a:gd name="T69" fmla="*/ 11 h 108"/>
                  <a:gd name="T70" fmla="*/ 15 w 82"/>
                  <a:gd name="T71" fmla="*/ 8 h 108"/>
                  <a:gd name="T72" fmla="*/ 15 w 82"/>
                  <a:gd name="T73" fmla="*/ 8 h 108"/>
                  <a:gd name="T74" fmla="*/ 11 w 82"/>
                  <a:gd name="T75" fmla="*/ 4 h 108"/>
                  <a:gd name="T76" fmla="*/ 7 w 82"/>
                  <a:gd name="T77" fmla="*/ 4 h 108"/>
                  <a:gd name="T78" fmla="*/ 3 w 82"/>
                  <a:gd name="T79" fmla="*/ 4 h 108"/>
                  <a:gd name="T80" fmla="*/ 0 w 82"/>
                  <a:gd name="T81" fmla="*/ 4 h 108"/>
                  <a:gd name="T82" fmla="*/ 0 w 82"/>
                  <a:gd name="T83" fmla="*/ 0 h 108"/>
                  <a:gd name="T84" fmla="*/ 78 w 82"/>
                  <a:gd name="T85" fmla="*/ 0 h 108"/>
                  <a:gd name="T86" fmla="*/ 82 w 82"/>
                  <a:gd name="T87" fmla="*/ 23 h 108"/>
                  <a:gd name="T88" fmla="*/ 78 w 82"/>
                  <a:gd name="T89" fmla="*/ 23 h 108"/>
                  <a:gd name="T90" fmla="*/ 78 w 82"/>
                  <a:gd name="T91" fmla="*/ 19 h 108"/>
                  <a:gd name="T92" fmla="*/ 74 w 82"/>
                  <a:gd name="T93" fmla="*/ 11 h 108"/>
                  <a:gd name="T94" fmla="*/ 71 w 82"/>
                  <a:gd name="T95" fmla="*/ 8 h 108"/>
                  <a:gd name="T96" fmla="*/ 67 w 82"/>
                  <a:gd name="T97" fmla="*/ 8 h 108"/>
                  <a:gd name="T98" fmla="*/ 63 w 82"/>
                  <a:gd name="T99" fmla="*/ 8 h 108"/>
                  <a:gd name="T100" fmla="*/ 56 w 82"/>
                  <a:gd name="T101" fmla="*/ 4 h 108"/>
                  <a:gd name="T102" fmla="*/ 33 w 82"/>
                  <a:gd name="T103" fmla="*/ 4 h 10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2"/>
                  <a:gd name="T157" fmla="*/ 0 h 108"/>
                  <a:gd name="T158" fmla="*/ 82 w 82"/>
                  <a:gd name="T159" fmla="*/ 108 h 10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2" h="108">
                    <a:moveTo>
                      <a:pt x="33" y="4"/>
                    </a:moveTo>
                    <a:lnTo>
                      <a:pt x="33" y="52"/>
                    </a:lnTo>
                    <a:lnTo>
                      <a:pt x="48" y="52"/>
                    </a:lnTo>
                    <a:lnTo>
                      <a:pt x="56" y="52"/>
                    </a:lnTo>
                    <a:lnTo>
                      <a:pt x="59" y="49"/>
                    </a:lnTo>
                    <a:lnTo>
                      <a:pt x="63" y="45"/>
                    </a:lnTo>
                    <a:lnTo>
                      <a:pt x="67" y="37"/>
                    </a:lnTo>
                    <a:lnTo>
                      <a:pt x="67" y="71"/>
                    </a:lnTo>
                    <a:lnTo>
                      <a:pt x="67" y="67"/>
                    </a:lnTo>
                    <a:lnTo>
                      <a:pt x="63" y="64"/>
                    </a:lnTo>
                    <a:lnTo>
                      <a:pt x="63" y="60"/>
                    </a:lnTo>
                    <a:lnTo>
                      <a:pt x="59" y="60"/>
                    </a:lnTo>
                    <a:lnTo>
                      <a:pt x="56" y="56"/>
                    </a:lnTo>
                    <a:lnTo>
                      <a:pt x="48" y="56"/>
                    </a:lnTo>
                    <a:lnTo>
                      <a:pt x="33" y="56"/>
                    </a:lnTo>
                    <a:lnTo>
                      <a:pt x="33" y="90"/>
                    </a:lnTo>
                    <a:lnTo>
                      <a:pt x="33" y="97"/>
                    </a:lnTo>
                    <a:lnTo>
                      <a:pt x="33" y="101"/>
                    </a:lnTo>
                    <a:lnTo>
                      <a:pt x="33" y="105"/>
                    </a:lnTo>
                    <a:lnTo>
                      <a:pt x="37" y="105"/>
                    </a:lnTo>
                    <a:lnTo>
                      <a:pt x="41" y="108"/>
                    </a:lnTo>
                    <a:lnTo>
                      <a:pt x="45" y="108"/>
                    </a:lnTo>
                    <a:lnTo>
                      <a:pt x="48" y="108"/>
                    </a:lnTo>
                    <a:lnTo>
                      <a:pt x="0" y="108"/>
                    </a:lnTo>
                    <a:lnTo>
                      <a:pt x="3" y="108"/>
                    </a:lnTo>
                    <a:lnTo>
                      <a:pt x="11" y="108"/>
                    </a:lnTo>
                    <a:lnTo>
                      <a:pt x="15" y="105"/>
                    </a:lnTo>
                    <a:lnTo>
                      <a:pt x="15" y="97"/>
                    </a:lnTo>
                    <a:lnTo>
                      <a:pt x="18" y="90"/>
                    </a:lnTo>
                    <a:lnTo>
                      <a:pt x="18" y="19"/>
                    </a:lnTo>
                    <a:lnTo>
                      <a:pt x="15" y="11"/>
                    </a:lnTo>
                    <a:lnTo>
                      <a:pt x="15" y="8"/>
                    </a:lnTo>
                    <a:lnTo>
                      <a:pt x="11" y="4"/>
                    </a:lnTo>
                    <a:lnTo>
                      <a:pt x="7" y="4"/>
                    </a:lnTo>
                    <a:lnTo>
                      <a:pt x="3" y="4"/>
                    </a:lnTo>
                    <a:lnTo>
                      <a:pt x="0" y="4"/>
                    </a:lnTo>
                    <a:lnTo>
                      <a:pt x="0" y="0"/>
                    </a:lnTo>
                    <a:lnTo>
                      <a:pt x="78" y="0"/>
                    </a:lnTo>
                    <a:lnTo>
                      <a:pt x="82" y="23"/>
                    </a:lnTo>
                    <a:lnTo>
                      <a:pt x="78" y="23"/>
                    </a:lnTo>
                    <a:lnTo>
                      <a:pt x="78" y="19"/>
                    </a:lnTo>
                    <a:lnTo>
                      <a:pt x="74" y="11"/>
                    </a:lnTo>
                    <a:lnTo>
                      <a:pt x="71" y="8"/>
                    </a:lnTo>
                    <a:lnTo>
                      <a:pt x="67" y="8"/>
                    </a:lnTo>
                    <a:lnTo>
                      <a:pt x="63" y="8"/>
                    </a:lnTo>
                    <a:lnTo>
                      <a:pt x="56" y="4"/>
                    </a:lnTo>
                    <a:lnTo>
                      <a:pt x="33" y="4"/>
                    </a:lnTo>
                    <a:close/>
                  </a:path>
                </a:pathLst>
              </a:custGeom>
              <a:solidFill>
                <a:srgbClr val="000000"/>
              </a:solidFill>
              <a:ln w="0">
                <a:solidFill>
                  <a:srgbClr val="000000"/>
                </a:solidFill>
                <a:round/>
                <a:headEnd/>
                <a:tailEnd/>
              </a:ln>
            </p:spPr>
            <p:txBody>
              <a:bodyPr/>
              <a:lstStyle/>
              <a:p>
                <a:endParaRPr lang="en-US"/>
              </a:p>
            </p:txBody>
          </p:sp>
          <p:sp>
            <p:nvSpPr>
              <p:cNvPr id="33272" name="Freeform 203"/>
              <p:cNvSpPr>
                <a:spLocks/>
              </p:cNvSpPr>
              <p:nvPr/>
            </p:nvSpPr>
            <p:spPr bwMode="auto">
              <a:xfrm>
                <a:off x="2138" y="2136"/>
                <a:ext cx="53" cy="74"/>
              </a:xfrm>
              <a:custGeom>
                <a:avLst/>
                <a:gdLst>
                  <a:gd name="T0" fmla="*/ 26 w 53"/>
                  <a:gd name="T1" fmla="*/ 0 h 74"/>
                  <a:gd name="T2" fmla="*/ 26 w 53"/>
                  <a:gd name="T3" fmla="*/ 18 h 74"/>
                  <a:gd name="T4" fmla="*/ 30 w 53"/>
                  <a:gd name="T5" fmla="*/ 7 h 74"/>
                  <a:gd name="T6" fmla="*/ 38 w 53"/>
                  <a:gd name="T7" fmla="*/ 3 h 74"/>
                  <a:gd name="T8" fmla="*/ 45 w 53"/>
                  <a:gd name="T9" fmla="*/ 0 h 74"/>
                  <a:gd name="T10" fmla="*/ 49 w 53"/>
                  <a:gd name="T11" fmla="*/ 0 h 74"/>
                  <a:gd name="T12" fmla="*/ 53 w 53"/>
                  <a:gd name="T13" fmla="*/ 3 h 74"/>
                  <a:gd name="T14" fmla="*/ 53 w 53"/>
                  <a:gd name="T15" fmla="*/ 7 h 74"/>
                  <a:gd name="T16" fmla="*/ 53 w 53"/>
                  <a:gd name="T17" fmla="*/ 11 h 74"/>
                  <a:gd name="T18" fmla="*/ 53 w 53"/>
                  <a:gd name="T19" fmla="*/ 15 h 74"/>
                  <a:gd name="T20" fmla="*/ 53 w 53"/>
                  <a:gd name="T21" fmla="*/ 18 h 74"/>
                  <a:gd name="T22" fmla="*/ 49 w 53"/>
                  <a:gd name="T23" fmla="*/ 18 h 74"/>
                  <a:gd name="T24" fmla="*/ 49 w 53"/>
                  <a:gd name="T25" fmla="*/ 18 h 74"/>
                  <a:gd name="T26" fmla="*/ 45 w 53"/>
                  <a:gd name="T27" fmla="*/ 18 h 74"/>
                  <a:gd name="T28" fmla="*/ 41 w 53"/>
                  <a:gd name="T29" fmla="*/ 15 h 74"/>
                  <a:gd name="T30" fmla="*/ 38 w 53"/>
                  <a:gd name="T31" fmla="*/ 15 h 74"/>
                  <a:gd name="T32" fmla="*/ 34 w 53"/>
                  <a:gd name="T33" fmla="*/ 11 h 74"/>
                  <a:gd name="T34" fmla="*/ 34 w 53"/>
                  <a:gd name="T35" fmla="*/ 15 h 74"/>
                  <a:gd name="T36" fmla="*/ 34 w 53"/>
                  <a:gd name="T37" fmla="*/ 15 h 74"/>
                  <a:gd name="T38" fmla="*/ 30 w 53"/>
                  <a:gd name="T39" fmla="*/ 18 h 74"/>
                  <a:gd name="T40" fmla="*/ 26 w 53"/>
                  <a:gd name="T41" fmla="*/ 26 h 74"/>
                  <a:gd name="T42" fmla="*/ 26 w 53"/>
                  <a:gd name="T43" fmla="*/ 59 h 74"/>
                  <a:gd name="T44" fmla="*/ 26 w 53"/>
                  <a:gd name="T45" fmla="*/ 63 h 74"/>
                  <a:gd name="T46" fmla="*/ 26 w 53"/>
                  <a:gd name="T47" fmla="*/ 67 h 74"/>
                  <a:gd name="T48" fmla="*/ 26 w 53"/>
                  <a:gd name="T49" fmla="*/ 71 h 74"/>
                  <a:gd name="T50" fmla="*/ 30 w 53"/>
                  <a:gd name="T51" fmla="*/ 71 h 74"/>
                  <a:gd name="T52" fmla="*/ 34 w 53"/>
                  <a:gd name="T53" fmla="*/ 74 h 74"/>
                  <a:gd name="T54" fmla="*/ 38 w 53"/>
                  <a:gd name="T55" fmla="*/ 74 h 74"/>
                  <a:gd name="T56" fmla="*/ 38 w 53"/>
                  <a:gd name="T57" fmla="*/ 74 h 74"/>
                  <a:gd name="T58" fmla="*/ 0 w 53"/>
                  <a:gd name="T59" fmla="*/ 74 h 74"/>
                  <a:gd name="T60" fmla="*/ 0 w 53"/>
                  <a:gd name="T61" fmla="*/ 74 h 74"/>
                  <a:gd name="T62" fmla="*/ 4 w 53"/>
                  <a:gd name="T63" fmla="*/ 74 h 74"/>
                  <a:gd name="T64" fmla="*/ 8 w 53"/>
                  <a:gd name="T65" fmla="*/ 71 h 74"/>
                  <a:gd name="T66" fmla="*/ 12 w 53"/>
                  <a:gd name="T67" fmla="*/ 71 h 74"/>
                  <a:gd name="T68" fmla="*/ 12 w 53"/>
                  <a:gd name="T69" fmla="*/ 67 h 74"/>
                  <a:gd name="T70" fmla="*/ 12 w 53"/>
                  <a:gd name="T71" fmla="*/ 63 h 74"/>
                  <a:gd name="T72" fmla="*/ 12 w 53"/>
                  <a:gd name="T73" fmla="*/ 59 h 74"/>
                  <a:gd name="T74" fmla="*/ 12 w 53"/>
                  <a:gd name="T75" fmla="*/ 30 h 74"/>
                  <a:gd name="T76" fmla="*/ 12 w 53"/>
                  <a:gd name="T77" fmla="*/ 18 h 74"/>
                  <a:gd name="T78" fmla="*/ 12 w 53"/>
                  <a:gd name="T79" fmla="*/ 15 h 74"/>
                  <a:gd name="T80" fmla="*/ 12 w 53"/>
                  <a:gd name="T81" fmla="*/ 11 h 74"/>
                  <a:gd name="T82" fmla="*/ 8 w 53"/>
                  <a:gd name="T83" fmla="*/ 11 h 74"/>
                  <a:gd name="T84" fmla="*/ 8 w 53"/>
                  <a:gd name="T85" fmla="*/ 11 h 74"/>
                  <a:gd name="T86" fmla="*/ 8 w 53"/>
                  <a:gd name="T87" fmla="*/ 11 h 74"/>
                  <a:gd name="T88" fmla="*/ 4 w 53"/>
                  <a:gd name="T89" fmla="*/ 11 h 74"/>
                  <a:gd name="T90" fmla="*/ 0 w 53"/>
                  <a:gd name="T91" fmla="*/ 11 h 74"/>
                  <a:gd name="T92" fmla="*/ 0 w 53"/>
                  <a:gd name="T93" fmla="*/ 7 h 74"/>
                  <a:gd name="T94" fmla="*/ 23 w 53"/>
                  <a:gd name="T95" fmla="*/ 0 h 74"/>
                  <a:gd name="T96" fmla="*/ 26 w 53"/>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
                  <a:gd name="T148" fmla="*/ 0 h 74"/>
                  <a:gd name="T149" fmla="*/ 53 w 53"/>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 h="74">
                    <a:moveTo>
                      <a:pt x="26" y="0"/>
                    </a:moveTo>
                    <a:lnTo>
                      <a:pt x="26" y="18"/>
                    </a:lnTo>
                    <a:lnTo>
                      <a:pt x="30" y="7"/>
                    </a:lnTo>
                    <a:lnTo>
                      <a:pt x="38" y="3"/>
                    </a:lnTo>
                    <a:lnTo>
                      <a:pt x="45" y="0"/>
                    </a:lnTo>
                    <a:lnTo>
                      <a:pt x="49" y="0"/>
                    </a:lnTo>
                    <a:lnTo>
                      <a:pt x="53" y="3"/>
                    </a:lnTo>
                    <a:lnTo>
                      <a:pt x="53" y="7"/>
                    </a:lnTo>
                    <a:lnTo>
                      <a:pt x="53" y="11"/>
                    </a:lnTo>
                    <a:lnTo>
                      <a:pt x="53" y="15"/>
                    </a:lnTo>
                    <a:lnTo>
                      <a:pt x="53" y="18"/>
                    </a:lnTo>
                    <a:lnTo>
                      <a:pt x="49" y="18"/>
                    </a:lnTo>
                    <a:lnTo>
                      <a:pt x="45" y="18"/>
                    </a:lnTo>
                    <a:lnTo>
                      <a:pt x="41" y="15"/>
                    </a:lnTo>
                    <a:lnTo>
                      <a:pt x="38" y="15"/>
                    </a:lnTo>
                    <a:lnTo>
                      <a:pt x="34" y="11"/>
                    </a:lnTo>
                    <a:lnTo>
                      <a:pt x="34" y="15"/>
                    </a:lnTo>
                    <a:lnTo>
                      <a:pt x="30" y="18"/>
                    </a:lnTo>
                    <a:lnTo>
                      <a:pt x="26" y="26"/>
                    </a:lnTo>
                    <a:lnTo>
                      <a:pt x="26" y="59"/>
                    </a:lnTo>
                    <a:lnTo>
                      <a:pt x="26" y="63"/>
                    </a:lnTo>
                    <a:lnTo>
                      <a:pt x="26" y="67"/>
                    </a:lnTo>
                    <a:lnTo>
                      <a:pt x="26" y="71"/>
                    </a:lnTo>
                    <a:lnTo>
                      <a:pt x="30" y="71"/>
                    </a:lnTo>
                    <a:lnTo>
                      <a:pt x="34" y="74"/>
                    </a:lnTo>
                    <a:lnTo>
                      <a:pt x="38" y="74"/>
                    </a:lnTo>
                    <a:lnTo>
                      <a:pt x="0" y="74"/>
                    </a:lnTo>
                    <a:lnTo>
                      <a:pt x="4" y="74"/>
                    </a:lnTo>
                    <a:lnTo>
                      <a:pt x="8" y="71"/>
                    </a:lnTo>
                    <a:lnTo>
                      <a:pt x="12" y="71"/>
                    </a:lnTo>
                    <a:lnTo>
                      <a:pt x="12" y="67"/>
                    </a:lnTo>
                    <a:lnTo>
                      <a:pt x="12" y="63"/>
                    </a:lnTo>
                    <a:lnTo>
                      <a:pt x="12" y="59"/>
                    </a:lnTo>
                    <a:lnTo>
                      <a:pt x="12" y="30"/>
                    </a:lnTo>
                    <a:lnTo>
                      <a:pt x="12" y="18"/>
                    </a:lnTo>
                    <a:lnTo>
                      <a:pt x="12" y="15"/>
                    </a:lnTo>
                    <a:lnTo>
                      <a:pt x="12" y="11"/>
                    </a:lnTo>
                    <a:lnTo>
                      <a:pt x="8" y="11"/>
                    </a:lnTo>
                    <a:lnTo>
                      <a:pt x="4" y="11"/>
                    </a:lnTo>
                    <a:lnTo>
                      <a:pt x="0" y="11"/>
                    </a:lnTo>
                    <a:lnTo>
                      <a:pt x="0" y="7"/>
                    </a:lnTo>
                    <a:lnTo>
                      <a:pt x="23" y="0"/>
                    </a:lnTo>
                    <a:lnTo>
                      <a:pt x="26" y="0"/>
                    </a:lnTo>
                    <a:close/>
                  </a:path>
                </a:pathLst>
              </a:custGeom>
              <a:solidFill>
                <a:srgbClr val="000000"/>
              </a:solidFill>
              <a:ln w="0">
                <a:solidFill>
                  <a:srgbClr val="000000"/>
                </a:solidFill>
                <a:round/>
                <a:headEnd/>
                <a:tailEnd/>
              </a:ln>
            </p:spPr>
            <p:txBody>
              <a:bodyPr/>
              <a:lstStyle/>
              <a:p>
                <a:endParaRPr lang="en-US"/>
              </a:p>
            </p:txBody>
          </p:sp>
          <p:sp>
            <p:nvSpPr>
              <p:cNvPr id="33273" name="Freeform 204"/>
              <p:cNvSpPr>
                <a:spLocks noEditPoints="1"/>
              </p:cNvSpPr>
              <p:nvPr/>
            </p:nvSpPr>
            <p:spPr bwMode="auto">
              <a:xfrm>
                <a:off x="2198" y="2136"/>
                <a:ext cx="60" cy="78"/>
              </a:xfrm>
              <a:custGeom>
                <a:avLst/>
                <a:gdLst>
                  <a:gd name="T0" fmla="*/ 11 w 60"/>
                  <a:gd name="T1" fmla="*/ 30 h 78"/>
                  <a:gd name="T2" fmla="*/ 11 w 60"/>
                  <a:gd name="T3" fmla="*/ 45 h 78"/>
                  <a:gd name="T4" fmla="*/ 19 w 60"/>
                  <a:gd name="T5" fmla="*/ 56 h 78"/>
                  <a:gd name="T6" fmla="*/ 26 w 60"/>
                  <a:gd name="T7" fmla="*/ 59 h 78"/>
                  <a:gd name="T8" fmla="*/ 37 w 60"/>
                  <a:gd name="T9" fmla="*/ 63 h 78"/>
                  <a:gd name="T10" fmla="*/ 45 w 60"/>
                  <a:gd name="T11" fmla="*/ 63 h 78"/>
                  <a:gd name="T12" fmla="*/ 49 w 60"/>
                  <a:gd name="T13" fmla="*/ 59 h 78"/>
                  <a:gd name="T14" fmla="*/ 56 w 60"/>
                  <a:gd name="T15" fmla="*/ 56 h 78"/>
                  <a:gd name="T16" fmla="*/ 60 w 60"/>
                  <a:gd name="T17" fmla="*/ 48 h 78"/>
                  <a:gd name="T18" fmla="*/ 60 w 60"/>
                  <a:gd name="T19" fmla="*/ 48 h 78"/>
                  <a:gd name="T20" fmla="*/ 56 w 60"/>
                  <a:gd name="T21" fmla="*/ 59 h 78"/>
                  <a:gd name="T22" fmla="*/ 49 w 60"/>
                  <a:gd name="T23" fmla="*/ 67 h 78"/>
                  <a:gd name="T24" fmla="*/ 41 w 60"/>
                  <a:gd name="T25" fmla="*/ 74 h 78"/>
                  <a:gd name="T26" fmla="*/ 30 w 60"/>
                  <a:gd name="T27" fmla="*/ 78 h 78"/>
                  <a:gd name="T28" fmla="*/ 19 w 60"/>
                  <a:gd name="T29" fmla="*/ 74 h 78"/>
                  <a:gd name="T30" fmla="*/ 7 w 60"/>
                  <a:gd name="T31" fmla="*/ 67 h 78"/>
                  <a:gd name="T32" fmla="*/ 4 w 60"/>
                  <a:gd name="T33" fmla="*/ 59 h 78"/>
                  <a:gd name="T34" fmla="*/ 0 w 60"/>
                  <a:gd name="T35" fmla="*/ 52 h 78"/>
                  <a:gd name="T36" fmla="*/ 0 w 60"/>
                  <a:gd name="T37" fmla="*/ 41 h 78"/>
                  <a:gd name="T38" fmla="*/ 0 w 60"/>
                  <a:gd name="T39" fmla="*/ 30 h 78"/>
                  <a:gd name="T40" fmla="*/ 4 w 60"/>
                  <a:gd name="T41" fmla="*/ 18 h 78"/>
                  <a:gd name="T42" fmla="*/ 7 w 60"/>
                  <a:gd name="T43" fmla="*/ 11 h 78"/>
                  <a:gd name="T44" fmla="*/ 15 w 60"/>
                  <a:gd name="T45" fmla="*/ 3 h 78"/>
                  <a:gd name="T46" fmla="*/ 22 w 60"/>
                  <a:gd name="T47" fmla="*/ 3 h 78"/>
                  <a:gd name="T48" fmla="*/ 34 w 60"/>
                  <a:gd name="T49" fmla="*/ 0 h 78"/>
                  <a:gd name="T50" fmla="*/ 45 w 60"/>
                  <a:gd name="T51" fmla="*/ 3 h 78"/>
                  <a:gd name="T52" fmla="*/ 52 w 60"/>
                  <a:gd name="T53" fmla="*/ 7 h 78"/>
                  <a:gd name="T54" fmla="*/ 60 w 60"/>
                  <a:gd name="T55" fmla="*/ 18 h 78"/>
                  <a:gd name="T56" fmla="*/ 60 w 60"/>
                  <a:gd name="T57" fmla="*/ 30 h 78"/>
                  <a:gd name="T58" fmla="*/ 11 w 60"/>
                  <a:gd name="T59" fmla="*/ 30 h 78"/>
                  <a:gd name="T60" fmla="*/ 11 w 60"/>
                  <a:gd name="T61" fmla="*/ 26 h 78"/>
                  <a:gd name="T62" fmla="*/ 45 w 60"/>
                  <a:gd name="T63" fmla="*/ 26 h 78"/>
                  <a:gd name="T64" fmla="*/ 41 w 60"/>
                  <a:gd name="T65" fmla="*/ 18 h 78"/>
                  <a:gd name="T66" fmla="*/ 41 w 60"/>
                  <a:gd name="T67" fmla="*/ 15 h 78"/>
                  <a:gd name="T68" fmla="*/ 37 w 60"/>
                  <a:gd name="T69" fmla="*/ 11 h 78"/>
                  <a:gd name="T70" fmla="*/ 37 w 60"/>
                  <a:gd name="T71" fmla="*/ 7 h 78"/>
                  <a:gd name="T72" fmla="*/ 34 w 60"/>
                  <a:gd name="T73" fmla="*/ 7 h 78"/>
                  <a:gd name="T74" fmla="*/ 26 w 60"/>
                  <a:gd name="T75" fmla="*/ 7 h 78"/>
                  <a:gd name="T76" fmla="*/ 22 w 60"/>
                  <a:gd name="T77" fmla="*/ 7 h 78"/>
                  <a:gd name="T78" fmla="*/ 15 w 60"/>
                  <a:gd name="T79" fmla="*/ 11 h 78"/>
                  <a:gd name="T80" fmla="*/ 11 w 60"/>
                  <a:gd name="T81" fmla="*/ 15 h 78"/>
                  <a:gd name="T82" fmla="*/ 11 w 60"/>
                  <a:gd name="T83" fmla="*/ 26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8"/>
                  <a:gd name="T128" fmla="*/ 60 w 60"/>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8">
                    <a:moveTo>
                      <a:pt x="11" y="30"/>
                    </a:moveTo>
                    <a:lnTo>
                      <a:pt x="11" y="45"/>
                    </a:lnTo>
                    <a:lnTo>
                      <a:pt x="19" y="56"/>
                    </a:lnTo>
                    <a:lnTo>
                      <a:pt x="26" y="59"/>
                    </a:lnTo>
                    <a:lnTo>
                      <a:pt x="37" y="63"/>
                    </a:lnTo>
                    <a:lnTo>
                      <a:pt x="45" y="63"/>
                    </a:lnTo>
                    <a:lnTo>
                      <a:pt x="49" y="59"/>
                    </a:lnTo>
                    <a:lnTo>
                      <a:pt x="56" y="56"/>
                    </a:lnTo>
                    <a:lnTo>
                      <a:pt x="60" y="48"/>
                    </a:lnTo>
                    <a:lnTo>
                      <a:pt x="56" y="59"/>
                    </a:lnTo>
                    <a:lnTo>
                      <a:pt x="49" y="67"/>
                    </a:lnTo>
                    <a:lnTo>
                      <a:pt x="41" y="74"/>
                    </a:lnTo>
                    <a:lnTo>
                      <a:pt x="30" y="78"/>
                    </a:lnTo>
                    <a:lnTo>
                      <a:pt x="19" y="74"/>
                    </a:lnTo>
                    <a:lnTo>
                      <a:pt x="7" y="67"/>
                    </a:lnTo>
                    <a:lnTo>
                      <a:pt x="4" y="59"/>
                    </a:lnTo>
                    <a:lnTo>
                      <a:pt x="0" y="52"/>
                    </a:lnTo>
                    <a:lnTo>
                      <a:pt x="0" y="41"/>
                    </a:lnTo>
                    <a:lnTo>
                      <a:pt x="0" y="30"/>
                    </a:lnTo>
                    <a:lnTo>
                      <a:pt x="4" y="18"/>
                    </a:lnTo>
                    <a:lnTo>
                      <a:pt x="7" y="11"/>
                    </a:lnTo>
                    <a:lnTo>
                      <a:pt x="15" y="3"/>
                    </a:lnTo>
                    <a:lnTo>
                      <a:pt x="22" y="3"/>
                    </a:lnTo>
                    <a:lnTo>
                      <a:pt x="34" y="0"/>
                    </a:lnTo>
                    <a:lnTo>
                      <a:pt x="45" y="3"/>
                    </a:lnTo>
                    <a:lnTo>
                      <a:pt x="52" y="7"/>
                    </a:lnTo>
                    <a:lnTo>
                      <a:pt x="60" y="18"/>
                    </a:lnTo>
                    <a:lnTo>
                      <a:pt x="60" y="30"/>
                    </a:lnTo>
                    <a:lnTo>
                      <a:pt x="11" y="30"/>
                    </a:lnTo>
                    <a:close/>
                    <a:moveTo>
                      <a:pt x="11" y="26"/>
                    </a:moveTo>
                    <a:lnTo>
                      <a:pt x="45" y="26"/>
                    </a:lnTo>
                    <a:lnTo>
                      <a:pt x="41" y="18"/>
                    </a:lnTo>
                    <a:lnTo>
                      <a:pt x="41" y="15"/>
                    </a:lnTo>
                    <a:lnTo>
                      <a:pt x="37" y="11"/>
                    </a:lnTo>
                    <a:lnTo>
                      <a:pt x="37" y="7"/>
                    </a:lnTo>
                    <a:lnTo>
                      <a:pt x="34" y="7"/>
                    </a:lnTo>
                    <a:lnTo>
                      <a:pt x="26" y="7"/>
                    </a:lnTo>
                    <a:lnTo>
                      <a:pt x="22" y="7"/>
                    </a:lnTo>
                    <a:lnTo>
                      <a:pt x="15" y="11"/>
                    </a:lnTo>
                    <a:lnTo>
                      <a:pt x="11" y="15"/>
                    </a:lnTo>
                    <a:lnTo>
                      <a:pt x="11" y="26"/>
                    </a:lnTo>
                    <a:close/>
                  </a:path>
                </a:pathLst>
              </a:custGeom>
              <a:solidFill>
                <a:srgbClr val="000000"/>
              </a:solidFill>
              <a:ln w="0">
                <a:solidFill>
                  <a:srgbClr val="000000"/>
                </a:solidFill>
                <a:round/>
                <a:headEnd/>
                <a:tailEnd/>
              </a:ln>
            </p:spPr>
            <p:txBody>
              <a:bodyPr/>
              <a:lstStyle/>
              <a:p>
                <a:endParaRPr lang="en-US"/>
              </a:p>
            </p:txBody>
          </p:sp>
          <p:sp>
            <p:nvSpPr>
              <p:cNvPr id="33274" name="Freeform 205"/>
              <p:cNvSpPr>
                <a:spLocks/>
              </p:cNvSpPr>
              <p:nvPr/>
            </p:nvSpPr>
            <p:spPr bwMode="auto">
              <a:xfrm>
                <a:off x="2265" y="2136"/>
                <a:ext cx="79" cy="74"/>
              </a:xfrm>
              <a:custGeom>
                <a:avLst/>
                <a:gdLst>
                  <a:gd name="T0" fmla="*/ 26 w 79"/>
                  <a:gd name="T1" fmla="*/ 15 h 74"/>
                  <a:gd name="T2" fmla="*/ 34 w 79"/>
                  <a:gd name="T3" fmla="*/ 7 h 74"/>
                  <a:gd name="T4" fmla="*/ 41 w 79"/>
                  <a:gd name="T5" fmla="*/ 3 h 74"/>
                  <a:gd name="T6" fmla="*/ 49 w 79"/>
                  <a:gd name="T7" fmla="*/ 0 h 74"/>
                  <a:gd name="T8" fmla="*/ 56 w 79"/>
                  <a:gd name="T9" fmla="*/ 0 h 74"/>
                  <a:gd name="T10" fmla="*/ 60 w 79"/>
                  <a:gd name="T11" fmla="*/ 3 h 74"/>
                  <a:gd name="T12" fmla="*/ 64 w 79"/>
                  <a:gd name="T13" fmla="*/ 7 h 74"/>
                  <a:gd name="T14" fmla="*/ 67 w 79"/>
                  <a:gd name="T15" fmla="*/ 15 h 74"/>
                  <a:gd name="T16" fmla="*/ 67 w 79"/>
                  <a:gd name="T17" fmla="*/ 18 h 74"/>
                  <a:gd name="T18" fmla="*/ 71 w 79"/>
                  <a:gd name="T19" fmla="*/ 26 h 74"/>
                  <a:gd name="T20" fmla="*/ 71 w 79"/>
                  <a:gd name="T21" fmla="*/ 59 h 74"/>
                  <a:gd name="T22" fmla="*/ 71 w 79"/>
                  <a:gd name="T23" fmla="*/ 63 h 74"/>
                  <a:gd name="T24" fmla="*/ 71 w 79"/>
                  <a:gd name="T25" fmla="*/ 71 h 74"/>
                  <a:gd name="T26" fmla="*/ 71 w 79"/>
                  <a:gd name="T27" fmla="*/ 71 h 74"/>
                  <a:gd name="T28" fmla="*/ 75 w 79"/>
                  <a:gd name="T29" fmla="*/ 71 h 74"/>
                  <a:gd name="T30" fmla="*/ 75 w 79"/>
                  <a:gd name="T31" fmla="*/ 74 h 74"/>
                  <a:gd name="T32" fmla="*/ 79 w 79"/>
                  <a:gd name="T33" fmla="*/ 74 h 74"/>
                  <a:gd name="T34" fmla="*/ 79 w 79"/>
                  <a:gd name="T35" fmla="*/ 74 h 74"/>
                  <a:gd name="T36" fmla="*/ 45 w 79"/>
                  <a:gd name="T37" fmla="*/ 74 h 74"/>
                  <a:gd name="T38" fmla="*/ 45 w 79"/>
                  <a:gd name="T39" fmla="*/ 74 h 74"/>
                  <a:gd name="T40" fmla="*/ 49 w 79"/>
                  <a:gd name="T41" fmla="*/ 74 h 74"/>
                  <a:gd name="T42" fmla="*/ 52 w 79"/>
                  <a:gd name="T43" fmla="*/ 74 h 74"/>
                  <a:gd name="T44" fmla="*/ 52 w 79"/>
                  <a:gd name="T45" fmla="*/ 71 h 74"/>
                  <a:gd name="T46" fmla="*/ 56 w 79"/>
                  <a:gd name="T47" fmla="*/ 71 h 74"/>
                  <a:gd name="T48" fmla="*/ 56 w 79"/>
                  <a:gd name="T49" fmla="*/ 67 h 74"/>
                  <a:gd name="T50" fmla="*/ 56 w 79"/>
                  <a:gd name="T51" fmla="*/ 63 h 74"/>
                  <a:gd name="T52" fmla="*/ 56 w 79"/>
                  <a:gd name="T53" fmla="*/ 59 h 74"/>
                  <a:gd name="T54" fmla="*/ 56 w 79"/>
                  <a:gd name="T55" fmla="*/ 30 h 74"/>
                  <a:gd name="T56" fmla="*/ 56 w 79"/>
                  <a:gd name="T57" fmla="*/ 22 h 74"/>
                  <a:gd name="T58" fmla="*/ 52 w 79"/>
                  <a:gd name="T59" fmla="*/ 15 h 74"/>
                  <a:gd name="T60" fmla="*/ 49 w 79"/>
                  <a:gd name="T61" fmla="*/ 11 h 74"/>
                  <a:gd name="T62" fmla="*/ 45 w 79"/>
                  <a:gd name="T63" fmla="*/ 11 h 74"/>
                  <a:gd name="T64" fmla="*/ 34 w 79"/>
                  <a:gd name="T65" fmla="*/ 15 h 74"/>
                  <a:gd name="T66" fmla="*/ 26 w 79"/>
                  <a:gd name="T67" fmla="*/ 22 h 74"/>
                  <a:gd name="T68" fmla="*/ 26 w 79"/>
                  <a:gd name="T69" fmla="*/ 59 h 74"/>
                  <a:gd name="T70" fmla="*/ 26 w 79"/>
                  <a:gd name="T71" fmla="*/ 67 h 74"/>
                  <a:gd name="T72" fmla="*/ 26 w 79"/>
                  <a:gd name="T73" fmla="*/ 67 h 74"/>
                  <a:gd name="T74" fmla="*/ 26 w 79"/>
                  <a:gd name="T75" fmla="*/ 71 h 74"/>
                  <a:gd name="T76" fmla="*/ 30 w 79"/>
                  <a:gd name="T77" fmla="*/ 71 h 74"/>
                  <a:gd name="T78" fmla="*/ 30 w 79"/>
                  <a:gd name="T79" fmla="*/ 74 h 74"/>
                  <a:gd name="T80" fmla="*/ 34 w 79"/>
                  <a:gd name="T81" fmla="*/ 74 h 74"/>
                  <a:gd name="T82" fmla="*/ 34 w 79"/>
                  <a:gd name="T83" fmla="*/ 74 h 74"/>
                  <a:gd name="T84" fmla="*/ 0 w 79"/>
                  <a:gd name="T85" fmla="*/ 74 h 74"/>
                  <a:gd name="T86" fmla="*/ 0 w 79"/>
                  <a:gd name="T87" fmla="*/ 74 h 74"/>
                  <a:gd name="T88" fmla="*/ 4 w 79"/>
                  <a:gd name="T89" fmla="*/ 74 h 74"/>
                  <a:gd name="T90" fmla="*/ 8 w 79"/>
                  <a:gd name="T91" fmla="*/ 74 h 74"/>
                  <a:gd name="T92" fmla="*/ 11 w 79"/>
                  <a:gd name="T93" fmla="*/ 71 h 74"/>
                  <a:gd name="T94" fmla="*/ 11 w 79"/>
                  <a:gd name="T95" fmla="*/ 67 h 74"/>
                  <a:gd name="T96" fmla="*/ 11 w 79"/>
                  <a:gd name="T97" fmla="*/ 59 h 74"/>
                  <a:gd name="T98" fmla="*/ 11 w 79"/>
                  <a:gd name="T99" fmla="*/ 30 h 74"/>
                  <a:gd name="T100" fmla="*/ 11 w 79"/>
                  <a:gd name="T101" fmla="*/ 18 h 74"/>
                  <a:gd name="T102" fmla="*/ 11 w 79"/>
                  <a:gd name="T103" fmla="*/ 15 h 74"/>
                  <a:gd name="T104" fmla="*/ 11 w 79"/>
                  <a:gd name="T105" fmla="*/ 11 h 74"/>
                  <a:gd name="T106" fmla="*/ 11 w 79"/>
                  <a:gd name="T107" fmla="*/ 11 h 74"/>
                  <a:gd name="T108" fmla="*/ 8 w 79"/>
                  <a:gd name="T109" fmla="*/ 11 h 74"/>
                  <a:gd name="T110" fmla="*/ 8 w 79"/>
                  <a:gd name="T111" fmla="*/ 11 h 74"/>
                  <a:gd name="T112" fmla="*/ 4 w 79"/>
                  <a:gd name="T113" fmla="*/ 11 h 74"/>
                  <a:gd name="T114" fmla="*/ 4 w 79"/>
                  <a:gd name="T115" fmla="*/ 11 h 74"/>
                  <a:gd name="T116" fmla="*/ 0 w 79"/>
                  <a:gd name="T117" fmla="*/ 7 h 74"/>
                  <a:gd name="T118" fmla="*/ 23 w 79"/>
                  <a:gd name="T119" fmla="*/ 0 h 74"/>
                  <a:gd name="T120" fmla="*/ 26 w 79"/>
                  <a:gd name="T121" fmla="*/ 0 h 74"/>
                  <a:gd name="T122" fmla="*/ 26 w 79"/>
                  <a:gd name="T123" fmla="*/ 15 h 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4"/>
                  <a:gd name="T188" fmla="*/ 79 w 79"/>
                  <a:gd name="T189" fmla="*/ 74 h 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4">
                    <a:moveTo>
                      <a:pt x="26" y="15"/>
                    </a:moveTo>
                    <a:lnTo>
                      <a:pt x="34" y="7"/>
                    </a:lnTo>
                    <a:lnTo>
                      <a:pt x="41" y="3"/>
                    </a:lnTo>
                    <a:lnTo>
                      <a:pt x="49" y="0"/>
                    </a:lnTo>
                    <a:lnTo>
                      <a:pt x="56" y="0"/>
                    </a:lnTo>
                    <a:lnTo>
                      <a:pt x="60" y="3"/>
                    </a:lnTo>
                    <a:lnTo>
                      <a:pt x="64" y="7"/>
                    </a:lnTo>
                    <a:lnTo>
                      <a:pt x="67" y="15"/>
                    </a:lnTo>
                    <a:lnTo>
                      <a:pt x="67" y="18"/>
                    </a:lnTo>
                    <a:lnTo>
                      <a:pt x="71" y="26"/>
                    </a:lnTo>
                    <a:lnTo>
                      <a:pt x="71" y="59"/>
                    </a:lnTo>
                    <a:lnTo>
                      <a:pt x="71" y="63"/>
                    </a:lnTo>
                    <a:lnTo>
                      <a:pt x="71" y="71"/>
                    </a:lnTo>
                    <a:lnTo>
                      <a:pt x="75" y="71"/>
                    </a:lnTo>
                    <a:lnTo>
                      <a:pt x="75" y="74"/>
                    </a:lnTo>
                    <a:lnTo>
                      <a:pt x="79" y="74"/>
                    </a:lnTo>
                    <a:lnTo>
                      <a:pt x="45" y="74"/>
                    </a:lnTo>
                    <a:lnTo>
                      <a:pt x="49" y="74"/>
                    </a:lnTo>
                    <a:lnTo>
                      <a:pt x="52" y="74"/>
                    </a:lnTo>
                    <a:lnTo>
                      <a:pt x="52" y="71"/>
                    </a:lnTo>
                    <a:lnTo>
                      <a:pt x="56" y="71"/>
                    </a:lnTo>
                    <a:lnTo>
                      <a:pt x="56" y="67"/>
                    </a:lnTo>
                    <a:lnTo>
                      <a:pt x="56" y="63"/>
                    </a:lnTo>
                    <a:lnTo>
                      <a:pt x="56" y="59"/>
                    </a:lnTo>
                    <a:lnTo>
                      <a:pt x="56" y="30"/>
                    </a:lnTo>
                    <a:lnTo>
                      <a:pt x="56" y="22"/>
                    </a:lnTo>
                    <a:lnTo>
                      <a:pt x="52" y="15"/>
                    </a:lnTo>
                    <a:lnTo>
                      <a:pt x="49" y="11"/>
                    </a:lnTo>
                    <a:lnTo>
                      <a:pt x="45" y="11"/>
                    </a:lnTo>
                    <a:lnTo>
                      <a:pt x="34" y="15"/>
                    </a:lnTo>
                    <a:lnTo>
                      <a:pt x="26" y="22"/>
                    </a:lnTo>
                    <a:lnTo>
                      <a:pt x="26" y="59"/>
                    </a:lnTo>
                    <a:lnTo>
                      <a:pt x="26" y="67"/>
                    </a:lnTo>
                    <a:lnTo>
                      <a:pt x="26" y="71"/>
                    </a:lnTo>
                    <a:lnTo>
                      <a:pt x="30" y="71"/>
                    </a:lnTo>
                    <a:lnTo>
                      <a:pt x="30" y="74"/>
                    </a:lnTo>
                    <a:lnTo>
                      <a:pt x="34" y="74"/>
                    </a:lnTo>
                    <a:lnTo>
                      <a:pt x="0" y="74"/>
                    </a:lnTo>
                    <a:lnTo>
                      <a:pt x="4" y="74"/>
                    </a:lnTo>
                    <a:lnTo>
                      <a:pt x="8" y="74"/>
                    </a:lnTo>
                    <a:lnTo>
                      <a:pt x="11" y="71"/>
                    </a:lnTo>
                    <a:lnTo>
                      <a:pt x="11" y="67"/>
                    </a:lnTo>
                    <a:lnTo>
                      <a:pt x="11" y="59"/>
                    </a:lnTo>
                    <a:lnTo>
                      <a:pt x="11" y="30"/>
                    </a:lnTo>
                    <a:lnTo>
                      <a:pt x="11" y="18"/>
                    </a:lnTo>
                    <a:lnTo>
                      <a:pt x="11" y="15"/>
                    </a:lnTo>
                    <a:lnTo>
                      <a:pt x="11" y="11"/>
                    </a:lnTo>
                    <a:lnTo>
                      <a:pt x="8" y="11"/>
                    </a:lnTo>
                    <a:lnTo>
                      <a:pt x="4" y="11"/>
                    </a:lnTo>
                    <a:lnTo>
                      <a:pt x="0" y="7"/>
                    </a:lnTo>
                    <a:lnTo>
                      <a:pt x="23" y="0"/>
                    </a:lnTo>
                    <a:lnTo>
                      <a:pt x="26" y="0"/>
                    </a:lnTo>
                    <a:lnTo>
                      <a:pt x="26" y="15"/>
                    </a:lnTo>
                    <a:close/>
                  </a:path>
                </a:pathLst>
              </a:custGeom>
              <a:solidFill>
                <a:srgbClr val="000000"/>
              </a:solidFill>
              <a:ln w="0">
                <a:solidFill>
                  <a:srgbClr val="000000"/>
                </a:solidFill>
                <a:round/>
                <a:headEnd/>
                <a:tailEnd/>
              </a:ln>
            </p:spPr>
            <p:txBody>
              <a:bodyPr/>
              <a:lstStyle/>
              <a:p>
                <a:endParaRPr lang="en-US"/>
              </a:p>
            </p:txBody>
          </p:sp>
        </p:grpSp>
        <p:grpSp>
          <p:nvGrpSpPr>
            <p:cNvPr id="32779" name="Group 206"/>
            <p:cNvGrpSpPr>
              <a:grpSpLocks/>
            </p:cNvGrpSpPr>
            <p:nvPr/>
          </p:nvGrpSpPr>
          <p:grpSpPr bwMode="auto">
            <a:xfrm>
              <a:off x="593" y="2072"/>
              <a:ext cx="4979" cy="1419"/>
              <a:chOff x="593" y="2072"/>
              <a:chExt cx="4979" cy="1419"/>
            </a:xfrm>
          </p:grpSpPr>
          <p:sp>
            <p:nvSpPr>
              <p:cNvPr id="32875" name="Freeform 207"/>
              <p:cNvSpPr>
                <a:spLocks/>
              </p:cNvSpPr>
              <p:nvPr/>
            </p:nvSpPr>
            <p:spPr bwMode="auto">
              <a:xfrm>
                <a:off x="2351" y="2136"/>
                <a:ext cx="64" cy="78"/>
              </a:xfrm>
              <a:custGeom>
                <a:avLst/>
                <a:gdLst>
                  <a:gd name="T0" fmla="*/ 64 w 64"/>
                  <a:gd name="T1" fmla="*/ 45 h 78"/>
                  <a:gd name="T2" fmla="*/ 56 w 64"/>
                  <a:gd name="T3" fmla="*/ 59 h 78"/>
                  <a:gd name="T4" fmla="*/ 52 w 64"/>
                  <a:gd name="T5" fmla="*/ 71 h 78"/>
                  <a:gd name="T6" fmla="*/ 41 w 64"/>
                  <a:gd name="T7" fmla="*/ 74 h 78"/>
                  <a:gd name="T8" fmla="*/ 30 w 64"/>
                  <a:gd name="T9" fmla="*/ 78 h 78"/>
                  <a:gd name="T10" fmla="*/ 19 w 64"/>
                  <a:gd name="T11" fmla="*/ 74 h 78"/>
                  <a:gd name="T12" fmla="*/ 11 w 64"/>
                  <a:gd name="T13" fmla="*/ 67 h 78"/>
                  <a:gd name="T14" fmla="*/ 4 w 64"/>
                  <a:gd name="T15" fmla="*/ 59 h 78"/>
                  <a:gd name="T16" fmla="*/ 0 w 64"/>
                  <a:gd name="T17" fmla="*/ 48 h 78"/>
                  <a:gd name="T18" fmla="*/ 0 w 64"/>
                  <a:gd name="T19" fmla="*/ 37 h 78"/>
                  <a:gd name="T20" fmla="*/ 0 w 64"/>
                  <a:gd name="T21" fmla="*/ 30 h 78"/>
                  <a:gd name="T22" fmla="*/ 4 w 64"/>
                  <a:gd name="T23" fmla="*/ 18 h 78"/>
                  <a:gd name="T24" fmla="*/ 11 w 64"/>
                  <a:gd name="T25" fmla="*/ 11 h 78"/>
                  <a:gd name="T26" fmla="*/ 22 w 64"/>
                  <a:gd name="T27" fmla="*/ 3 h 78"/>
                  <a:gd name="T28" fmla="*/ 34 w 64"/>
                  <a:gd name="T29" fmla="*/ 0 h 78"/>
                  <a:gd name="T30" fmla="*/ 45 w 64"/>
                  <a:gd name="T31" fmla="*/ 3 h 78"/>
                  <a:gd name="T32" fmla="*/ 52 w 64"/>
                  <a:gd name="T33" fmla="*/ 7 h 78"/>
                  <a:gd name="T34" fmla="*/ 56 w 64"/>
                  <a:gd name="T35" fmla="*/ 11 h 78"/>
                  <a:gd name="T36" fmla="*/ 60 w 64"/>
                  <a:gd name="T37" fmla="*/ 18 h 78"/>
                  <a:gd name="T38" fmla="*/ 60 w 64"/>
                  <a:gd name="T39" fmla="*/ 22 h 78"/>
                  <a:gd name="T40" fmla="*/ 56 w 64"/>
                  <a:gd name="T41" fmla="*/ 22 h 78"/>
                  <a:gd name="T42" fmla="*/ 56 w 64"/>
                  <a:gd name="T43" fmla="*/ 22 h 78"/>
                  <a:gd name="T44" fmla="*/ 52 w 64"/>
                  <a:gd name="T45" fmla="*/ 26 h 78"/>
                  <a:gd name="T46" fmla="*/ 49 w 64"/>
                  <a:gd name="T47" fmla="*/ 22 h 78"/>
                  <a:gd name="T48" fmla="*/ 45 w 64"/>
                  <a:gd name="T49" fmla="*/ 22 h 78"/>
                  <a:gd name="T50" fmla="*/ 45 w 64"/>
                  <a:gd name="T51" fmla="*/ 18 h 78"/>
                  <a:gd name="T52" fmla="*/ 45 w 64"/>
                  <a:gd name="T53" fmla="*/ 15 h 78"/>
                  <a:gd name="T54" fmla="*/ 41 w 64"/>
                  <a:gd name="T55" fmla="*/ 11 h 78"/>
                  <a:gd name="T56" fmla="*/ 41 w 64"/>
                  <a:gd name="T57" fmla="*/ 7 h 78"/>
                  <a:gd name="T58" fmla="*/ 37 w 64"/>
                  <a:gd name="T59" fmla="*/ 7 h 78"/>
                  <a:gd name="T60" fmla="*/ 34 w 64"/>
                  <a:gd name="T61" fmla="*/ 7 h 78"/>
                  <a:gd name="T62" fmla="*/ 26 w 64"/>
                  <a:gd name="T63" fmla="*/ 7 h 78"/>
                  <a:gd name="T64" fmla="*/ 19 w 64"/>
                  <a:gd name="T65" fmla="*/ 11 h 78"/>
                  <a:gd name="T66" fmla="*/ 15 w 64"/>
                  <a:gd name="T67" fmla="*/ 18 h 78"/>
                  <a:gd name="T68" fmla="*/ 15 w 64"/>
                  <a:gd name="T69" fmla="*/ 30 h 78"/>
                  <a:gd name="T70" fmla="*/ 15 w 64"/>
                  <a:gd name="T71" fmla="*/ 45 h 78"/>
                  <a:gd name="T72" fmla="*/ 22 w 64"/>
                  <a:gd name="T73" fmla="*/ 52 h 78"/>
                  <a:gd name="T74" fmla="*/ 30 w 64"/>
                  <a:gd name="T75" fmla="*/ 59 h 78"/>
                  <a:gd name="T76" fmla="*/ 37 w 64"/>
                  <a:gd name="T77" fmla="*/ 63 h 78"/>
                  <a:gd name="T78" fmla="*/ 45 w 64"/>
                  <a:gd name="T79" fmla="*/ 63 h 78"/>
                  <a:gd name="T80" fmla="*/ 52 w 64"/>
                  <a:gd name="T81" fmla="*/ 59 h 78"/>
                  <a:gd name="T82" fmla="*/ 56 w 64"/>
                  <a:gd name="T83" fmla="*/ 52 h 78"/>
                  <a:gd name="T84" fmla="*/ 60 w 64"/>
                  <a:gd name="T85" fmla="*/ 45 h 78"/>
                  <a:gd name="T86" fmla="*/ 64 w 64"/>
                  <a:gd name="T87" fmla="*/ 45 h 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4"/>
                  <a:gd name="T133" fmla="*/ 0 h 78"/>
                  <a:gd name="T134" fmla="*/ 64 w 64"/>
                  <a:gd name="T135" fmla="*/ 78 h 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4" h="78">
                    <a:moveTo>
                      <a:pt x="64" y="45"/>
                    </a:moveTo>
                    <a:lnTo>
                      <a:pt x="56" y="59"/>
                    </a:lnTo>
                    <a:lnTo>
                      <a:pt x="52" y="71"/>
                    </a:lnTo>
                    <a:lnTo>
                      <a:pt x="41" y="74"/>
                    </a:lnTo>
                    <a:lnTo>
                      <a:pt x="30" y="78"/>
                    </a:lnTo>
                    <a:lnTo>
                      <a:pt x="19" y="74"/>
                    </a:lnTo>
                    <a:lnTo>
                      <a:pt x="11" y="67"/>
                    </a:lnTo>
                    <a:lnTo>
                      <a:pt x="4" y="59"/>
                    </a:lnTo>
                    <a:lnTo>
                      <a:pt x="0" y="48"/>
                    </a:lnTo>
                    <a:lnTo>
                      <a:pt x="0" y="37"/>
                    </a:lnTo>
                    <a:lnTo>
                      <a:pt x="0" y="30"/>
                    </a:lnTo>
                    <a:lnTo>
                      <a:pt x="4" y="18"/>
                    </a:lnTo>
                    <a:lnTo>
                      <a:pt x="11" y="11"/>
                    </a:lnTo>
                    <a:lnTo>
                      <a:pt x="22" y="3"/>
                    </a:lnTo>
                    <a:lnTo>
                      <a:pt x="34" y="0"/>
                    </a:lnTo>
                    <a:lnTo>
                      <a:pt x="45" y="3"/>
                    </a:lnTo>
                    <a:lnTo>
                      <a:pt x="52" y="7"/>
                    </a:lnTo>
                    <a:lnTo>
                      <a:pt x="56" y="11"/>
                    </a:lnTo>
                    <a:lnTo>
                      <a:pt x="60" y="18"/>
                    </a:lnTo>
                    <a:lnTo>
                      <a:pt x="60" y="22"/>
                    </a:lnTo>
                    <a:lnTo>
                      <a:pt x="56" y="22"/>
                    </a:lnTo>
                    <a:lnTo>
                      <a:pt x="52" y="26"/>
                    </a:lnTo>
                    <a:lnTo>
                      <a:pt x="49" y="22"/>
                    </a:lnTo>
                    <a:lnTo>
                      <a:pt x="45" y="22"/>
                    </a:lnTo>
                    <a:lnTo>
                      <a:pt x="45" y="18"/>
                    </a:lnTo>
                    <a:lnTo>
                      <a:pt x="45" y="15"/>
                    </a:lnTo>
                    <a:lnTo>
                      <a:pt x="41" y="11"/>
                    </a:lnTo>
                    <a:lnTo>
                      <a:pt x="41" y="7"/>
                    </a:lnTo>
                    <a:lnTo>
                      <a:pt x="37" y="7"/>
                    </a:lnTo>
                    <a:lnTo>
                      <a:pt x="34" y="7"/>
                    </a:lnTo>
                    <a:lnTo>
                      <a:pt x="26" y="7"/>
                    </a:lnTo>
                    <a:lnTo>
                      <a:pt x="19" y="11"/>
                    </a:lnTo>
                    <a:lnTo>
                      <a:pt x="15" y="18"/>
                    </a:lnTo>
                    <a:lnTo>
                      <a:pt x="15" y="30"/>
                    </a:lnTo>
                    <a:lnTo>
                      <a:pt x="15" y="45"/>
                    </a:lnTo>
                    <a:lnTo>
                      <a:pt x="22" y="52"/>
                    </a:lnTo>
                    <a:lnTo>
                      <a:pt x="30" y="59"/>
                    </a:lnTo>
                    <a:lnTo>
                      <a:pt x="37" y="63"/>
                    </a:lnTo>
                    <a:lnTo>
                      <a:pt x="45" y="63"/>
                    </a:lnTo>
                    <a:lnTo>
                      <a:pt x="52" y="59"/>
                    </a:lnTo>
                    <a:lnTo>
                      <a:pt x="56" y="52"/>
                    </a:lnTo>
                    <a:lnTo>
                      <a:pt x="60" y="45"/>
                    </a:lnTo>
                    <a:lnTo>
                      <a:pt x="64" y="45"/>
                    </a:lnTo>
                    <a:close/>
                  </a:path>
                </a:pathLst>
              </a:custGeom>
              <a:solidFill>
                <a:srgbClr val="000000"/>
              </a:solidFill>
              <a:ln w="0">
                <a:solidFill>
                  <a:srgbClr val="000000"/>
                </a:solidFill>
                <a:round/>
                <a:headEnd/>
                <a:tailEnd/>
              </a:ln>
            </p:spPr>
            <p:txBody>
              <a:bodyPr/>
              <a:lstStyle/>
              <a:p>
                <a:endParaRPr lang="en-US"/>
              </a:p>
            </p:txBody>
          </p:sp>
          <p:sp>
            <p:nvSpPr>
              <p:cNvPr id="32876" name="Freeform 208"/>
              <p:cNvSpPr>
                <a:spLocks/>
              </p:cNvSpPr>
              <p:nvPr/>
            </p:nvSpPr>
            <p:spPr bwMode="auto">
              <a:xfrm>
                <a:off x="2422" y="2098"/>
                <a:ext cx="78" cy="112"/>
              </a:xfrm>
              <a:custGeom>
                <a:avLst/>
                <a:gdLst>
                  <a:gd name="T0" fmla="*/ 22 w 78"/>
                  <a:gd name="T1" fmla="*/ 53 h 112"/>
                  <a:gd name="T2" fmla="*/ 37 w 78"/>
                  <a:gd name="T3" fmla="*/ 41 h 112"/>
                  <a:gd name="T4" fmla="*/ 49 w 78"/>
                  <a:gd name="T5" fmla="*/ 38 h 112"/>
                  <a:gd name="T6" fmla="*/ 60 w 78"/>
                  <a:gd name="T7" fmla="*/ 41 h 112"/>
                  <a:gd name="T8" fmla="*/ 67 w 78"/>
                  <a:gd name="T9" fmla="*/ 53 h 112"/>
                  <a:gd name="T10" fmla="*/ 67 w 78"/>
                  <a:gd name="T11" fmla="*/ 71 h 112"/>
                  <a:gd name="T12" fmla="*/ 67 w 78"/>
                  <a:gd name="T13" fmla="*/ 101 h 112"/>
                  <a:gd name="T14" fmla="*/ 71 w 78"/>
                  <a:gd name="T15" fmla="*/ 109 h 112"/>
                  <a:gd name="T16" fmla="*/ 75 w 78"/>
                  <a:gd name="T17" fmla="*/ 112 h 112"/>
                  <a:gd name="T18" fmla="*/ 78 w 78"/>
                  <a:gd name="T19" fmla="*/ 112 h 112"/>
                  <a:gd name="T20" fmla="*/ 45 w 78"/>
                  <a:gd name="T21" fmla="*/ 112 h 112"/>
                  <a:gd name="T22" fmla="*/ 49 w 78"/>
                  <a:gd name="T23" fmla="*/ 112 h 112"/>
                  <a:gd name="T24" fmla="*/ 52 w 78"/>
                  <a:gd name="T25" fmla="*/ 109 h 112"/>
                  <a:gd name="T26" fmla="*/ 52 w 78"/>
                  <a:gd name="T27" fmla="*/ 101 h 112"/>
                  <a:gd name="T28" fmla="*/ 52 w 78"/>
                  <a:gd name="T29" fmla="*/ 71 h 112"/>
                  <a:gd name="T30" fmla="*/ 52 w 78"/>
                  <a:gd name="T31" fmla="*/ 56 h 112"/>
                  <a:gd name="T32" fmla="*/ 49 w 78"/>
                  <a:gd name="T33" fmla="*/ 49 h 112"/>
                  <a:gd name="T34" fmla="*/ 41 w 78"/>
                  <a:gd name="T35" fmla="*/ 49 h 112"/>
                  <a:gd name="T36" fmla="*/ 34 w 78"/>
                  <a:gd name="T37" fmla="*/ 49 h 112"/>
                  <a:gd name="T38" fmla="*/ 22 w 78"/>
                  <a:gd name="T39" fmla="*/ 60 h 112"/>
                  <a:gd name="T40" fmla="*/ 22 w 78"/>
                  <a:gd name="T41" fmla="*/ 105 h 112"/>
                  <a:gd name="T42" fmla="*/ 26 w 78"/>
                  <a:gd name="T43" fmla="*/ 109 h 112"/>
                  <a:gd name="T44" fmla="*/ 30 w 78"/>
                  <a:gd name="T45" fmla="*/ 112 h 112"/>
                  <a:gd name="T46" fmla="*/ 34 w 78"/>
                  <a:gd name="T47" fmla="*/ 112 h 112"/>
                  <a:gd name="T48" fmla="*/ 0 w 78"/>
                  <a:gd name="T49" fmla="*/ 112 h 112"/>
                  <a:gd name="T50" fmla="*/ 7 w 78"/>
                  <a:gd name="T51" fmla="*/ 109 h 112"/>
                  <a:gd name="T52" fmla="*/ 7 w 78"/>
                  <a:gd name="T53" fmla="*/ 105 h 112"/>
                  <a:gd name="T54" fmla="*/ 11 w 78"/>
                  <a:gd name="T55" fmla="*/ 97 h 112"/>
                  <a:gd name="T56" fmla="*/ 11 w 78"/>
                  <a:gd name="T57" fmla="*/ 19 h 112"/>
                  <a:gd name="T58" fmla="*/ 7 w 78"/>
                  <a:gd name="T59" fmla="*/ 12 h 112"/>
                  <a:gd name="T60" fmla="*/ 7 w 78"/>
                  <a:gd name="T61" fmla="*/ 8 h 112"/>
                  <a:gd name="T62" fmla="*/ 4 w 78"/>
                  <a:gd name="T63" fmla="*/ 8 h 112"/>
                  <a:gd name="T64" fmla="*/ 0 w 78"/>
                  <a:gd name="T65" fmla="*/ 8 h 112"/>
                  <a:gd name="T66" fmla="*/ 22 w 78"/>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2"/>
                  <a:gd name="T104" fmla="*/ 78 w 78"/>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2">
                    <a:moveTo>
                      <a:pt x="22" y="0"/>
                    </a:moveTo>
                    <a:lnTo>
                      <a:pt x="22" y="53"/>
                    </a:lnTo>
                    <a:lnTo>
                      <a:pt x="30" y="45"/>
                    </a:lnTo>
                    <a:lnTo>
                      <a:pt x="37" y="41"/>
                    </a:lnTo>
                    <a:lnTo>
                      <a:pt x="45" y="38"/>
                    </a:lnTo>
                    <a:lnTo>
                      <a:pt x="49" y="38"/>
                    </a:lnTo>
                    <a:lnTo>
                      <a:pt x="56" y="38"/>
                    </a:lnTo>
                    <a:lnTo>
                      <a:pt x="60" y="41"/>
                    </a:lnTo>
                    <a:lnTo>
                      <a:pt x="63" y="45"/>
                    </a:lnTo>
                    <a:lnTo>
                      <a:pt x="67" y="53"/>
                    </a:lnTo>
                    <a:lnTo>
                      <a:pt x="67" y="60"/>
                    </a:lnTo>
                    <a:lnTo>
                      <a:pt x="67" y="71"/>
                    </a:lnTo>
                    <a:lnTo>
                      <a:pt x="67" y="97"/>
                    </a:lnTo>
                    <a:lnTo>
                      <a:pt x="67" y="101"/>
                    </a:lnTo>
                    <a:lnTo>
                      <a:pt x="67" y="109"/>
                    </a:lnTo>
                    <a:lnTo>
                      <a:pt x="71" y="109"/>
                    </a:lnTo>
                    <a:lnTo>
                      <a:pt x="75" y="112"/>
                    </a:lnTo>
                    <a:lnTo>
                      <a:pt x="78" y="112"/>
                    </a:lnTo>
                    <a:lnTo>
                      <a:pt x="45" y="112"/>
                    </a:lnTo>
                    <a:lnTo>
                      <a:pt x="49" y="112"/>
                    </a:lnTo>
                    <a:lnTo>
                      <a:pt x="52" y="109"/>
                    </a:lnTo>
                    <a:lnTo>
                      <a:pt x="52" y="105"/>
                    </a:lnTo>
                    <a:lnTo>
                      <a:pt x="52" y="101"/>
                    </a:lnTo>
                    <a:lnTo>
                      <a:pt x="52" y="97"/>
                    </a:lnTo>
                    <a:lnTo>
                      <a:pt x="52" y="71"/>
                    </a:lnTo>
                    <a:lnTo>
                      <a:pt x="52" y="60"/>
                    </a:lnTo>
                    <a:lnTo>
                      <a:pt x="52" y="56"/>
                    </a:lnTo>
                    <a:lnTo>
                      <a:pt x="52" y="53"/>
                    </a:lnTo>
                    <a:lnTo>
                      <a:pt x="49" y="49"/>
                    </a:lnTo>
                    <a:lnTo>
                      <a:pt x="45" y="49"/>
                    </a:lnTo>
                    <a:lnTo>
                      <a:pt x="41" y="49"/>
                    </a:lnTo>
                    <a:lnTo>
                      <a:pt x="37" y="49"/>
                    </a:lnTo>
                    <a:lnTo>
                      <a:pt x="34" y="49"/>
                    </a:lnTo>
                    <a:lnTo>
                      <a:pt x="30" y="53"/>
                    </a:lnTo>
                    <a:lnTo>
                      <a:pt x="22" y="60"/>
                    </a:lnTo>
                    <a:lnTo>
                      <a:pt x="22" y="97"/>
                    </a:lnTo>
                    <a:lnTo>
                      <a:pt x="22" y="105"/>
                    </a:lnTo>
                    <a:lnTo>
                      <a:pt x="22" y="109"/>
                    </a:lnTo>
                    <a:lnTo>
                      <a:pt x="26" y="109"/>
                    </a:lnTo>
                    <a:lnTo>
                      <a:pt x="30" y="112"/>
                    </a:lnTo>
                    <a:lnTo>
                      <a:pt x="34" y="112"/>
                    </a:lnTo>
                    <a:lnTo>
                      <a:pt x="0" y="112"/>
                    </a:lnTo>
                    <a:lnTo>
                      <a:pt x="4" y="112"/>
                    </a:lnTo>
                    <a:lnTo>
                      <a:pt x="7" y="109"/>
                    </a:lnTo>
                    <a:lnTo>
                      <a:pt x="7" y="105"/>
                    </a:lnTo>
                    <a:lnTo>
                      <a:pt x="11" y="101"/>
                    </a:lnTo>
                    <a:lnTo>
                      <a:pt x="11" y="97"/>
                    </a:lnTo>
                    <a:lnTo>
                      <a:pt x="11" y="30"/>
                    </a:lnTo>
                    <a:lnTo>
                      <a:pt x="11" y="19"/>
                    </a:lnTo>
                    <a:lnTo>
                      <a:pt x="7" y="12"/>
                    </a:lnTo>
                    <a:lnTo>
                      <a:pt x="7" y="8"/>
                    </a:lnTo>
                    <a:lnTo>
                      <a:pt x="4" y="8"/>
                    </a:lnTo>
                    <a:lnTo>
                      <a:pt x="0" y="8"/>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2877" name="Freeform 209"/>
              <p:cNvSpPr>
                <a:spLocks noEditPoints="1"/>
              </p:cNvSpPr>
              <p:nvPr/>
            </p:nvSpPr>
            <p:spPr bwMode="auto">
              <a:xfrm>
                <a:off x="2564" y="2136"/>
                <a:ext cx="74" cy="112"/>
              </a:xfrm>
              <a:custGeom>
                <a:avLst/>
                <a:gdLst>
                  <a:gd name="T0" fmla="*/ 15 w 74"/>
                  <a:gd name="T1" fmla="*/ 45 h 112"/>
                  <a:gd name="T2" fmla="*/ 7 w 74"/>
                  <a:gd name="T3" fmla="*/ 33 h 112"/>
                  <a:gd name="T4" fmla="*/ 7 w 74"/>
                  <a:gd name="T5" fmla="*/ 18 h 112"/>
                  <a:gd name="T6" fmla="*/ 22 w 74"/>
                  <a:gd name="T7" fmla="*/ 3 h 112"/>
                  <a:gd name="T8" fmla="*/ 45 w 74"/>
                  <a:gd name="T9" fmla="*/ 3 h 112"/>
                  <a:gd name="T10" fmla="*/ 67 w 74"/>
                  <a:gd name="T11" fmla="*/ 7 h 112"/>
                  <a:gd name="T12" fmla="*/ 71 w 74"/>
                  <a:gd name="T13" fmla="*/ 7 h 112"/>
                  <a:gd name="T14" fmla="*/ 74 w 74"/>
                  <a:gd name="T15" fmla="*/ 7 h 112"/>
                  <a:gd name="T16" fmla="*/ 74 w 74"/>
                  <a:gd name="T17" fmla="*/ 7 h 112"/>
                  <a:gd name="T18" fmla="*/ 74 w 74"/>
                  <a:gd name="T19" fmla="*/ 11 h 112"/>
                  <a:gd name="T20" fmla="*/ 71 w 74"/>
                  <a:gd name="T21" fmla="*/ 11 h 112"/>
                  <a:gd name="T22" fmla="*/ 67 w 74"/>
                  <a:gd name="T23" fmla="*/ 11 h 112"/>
                  <a:gd name="T24" fmla="*/ 63 w 74"/>
                  <a:gd name="T25" fmla="*/ 18 h 112"/>
                  <a:gd name="T26" fmla="*/ 60 w 74"/>
                  <a:gd name="T27" fmla="*/ 37 h 112"/>
                  <a:gd name="T28" fmla="*/ 45 w 74"/>
                  <a:gd name="T29" fmla="*/ 48 h 112"/>
                  <a:gd name="T30" fmla="*/ 30 w 74"/>
                  <a:gd name="T31" fmla="*/ 52 h 112"/>
                  <a:gd name="T32" fmla="*/ 19 w 74"/>
                  <a:gd name="T33" fmla="*/ 52 h 112"/>
                  <a:gd name="T34" fmla="*/ 15 w 74"/>
                  <a:gd name="T35" fmla="*/ 56 h 112"/>
                  <a:gd name="T36" fmla="*/ 15 w 74"/>
                  <a:gd name="T37" fmla="*/ 59 h 112"/>
                  <a:gd name="T38" fmla="*/ 19 w 74"/>
                  <a:gd name="T39" fmla="*/ 63 h 112"/>
                  <a:gd name="T40" fmla="*/ 26 w 74"/>
                  <a:gd name="T41" fmla="*/ 63 h 112"/>
                  <a:gd name="T42" fmla="*/ 48 w 74"/>
                  <a:gd name="T43" fmla="*/ 63 h 112"/>
                  <a:gd name="T44" fmla="*/ 63 w 74"/>
                  <a:gd name="T45" fmla="*/ 67 h 112"/>
                  <a:gd name="T46" fmla="*/ 71 w 74"/>
                  <a:gd name="T47" fmla="*/ 74 h 112"/>
                  <a:gd name="T48" fmla="*/ 71 w 74"/>
                  <a:gd name="T49" fmla="*/ 89 h 112"/>
                  <a:gd name="T50" fmla="*/ 56 w 74"/>
                  <a:gd name="T51" fmla="*/ 104 h 112"/>
                  <a:gd name="T52" fmla="*/ 30 w 74"/>
                  <a:gd name="T53" fmla="*/ 112 h 112"/>
                  <a:gd name="T54" fmla="*/ 7 w 74"/>
                  <a:gd name="T55" fmla="*/ 104 h 112"/>
                  <a:gd name="T56" fmla="*/ 0 w 74"/>
                  <a:gd name="T57" fmla="*/ 97 h 112"/>
                  <a:gd name="T58" fmla="*/ 0 w 74"/>
                  <a:gd name="T59" fmla="*/ 93 h 112"/>
                  <a:gd name="T60" fmla="*/ 7 w 74"/>
                  <a:gd name="T61" fmla="*/ 82 h 112"/>
                  <a:gd name="T62" fmla="*/ 15 w 74"/>
                  <a:gd name="T63" fmla="*/ 74 h 112"/>
                  <a:gd name="T64" fmla="*/ 7 w 74"/>
                  <a:gd name="T65" fmla="*/ 71 h 112"/>
                  <a:gd name="T66" fmla="*/ 4 w 74"/>
                  <a:gd name="T67" fmla="*/ 67 h 112"/>
                  <a:gd name="T68" fmla="*/ 7 w 74"/>
                  <a:gd name="T69" fmla="*/ 59 h 112"/>
                  <a:gd name="T70" fmla="*/ 19 w 74"/>
                  <a:gd name="T71" fmla="*/ 48 h 112"/>
                  <a:gd name="T72" fmla="*/ 26 w 74"/>
                  <a:gd name="T73" fmla="*/ 3 h 112"/>
                  <a:gd name="T74" fmla="*/ 19 w 74"/>
                  <a:gd name="T75" fmla="*/ 15 h 112"/>
                  <a:gd name="T76" fmla="*/ 19 w 74"/>
                  <a:gd name="T77" fmla="*/ 33 h 112"/>
                  <a:gd name="T78" fmla="*/ 30 w 74"/>
                  <a:gd name="T79" fmla="*/ 48 h 112"/>
                  <a:gd name="T80" fmla="*/ 41 w 74"/>
                  <a:gd name="T81" fmla="*/ 48 h 112"/>
                  <a:gd name="T82" fmla="*/ 48 w 74"/>
                  <a:gd name="T83" fmla="*/ 37 h 112"/>
                  <a:gd name="T84" fmla="*/ 48 w 74"/>
                  <a:gd name="T85" fmla="*/ 18 h 112"/>
                  <a:gd name="T86" fmla="*/ 37 w 74"/>
                  <a:gd name="T87" fmla="*/ 3 h 112"/>
                  <a:gd name="T88" fmla="*/ 19 w 74"/>
                  <a:gd name="T89" fmla="*/ 74 h 112"/>
                  <a:gd name="T90" fmla="*/ 11 w 74"/>
                  <a:gd name="T91" fmla="*/ 82 h 112"/>
                  <a:gd name="T92" fmla="*/ 11 w 74"/>
                  <a:gd name="T93" fmla="*/ 89 h 112"/>
                  <a:gd name="T94" fmla="*/ 15 w 74"/>
                  <a:gd name="T95" fmla="*/ 97 h 112"/>
                  <a:gd name="T96" fmla="*/ 37 w 74"/>
                  <a:gd name="T97" fmla="*/ 101 h 112"/>
                  <a:gd name="T98" fmla="*/ 60 w 74"/>
                  <a:gd name="T99" fmla="*/ 97 h 112"/>
                  <a:gd name="T100" fmla="*/ 67 w 74"/>
                  <a:gd name="T101" fmla="*/ 86 h 112"/>
                  <a:gd name="T102" fmla="*/ 63 w 74"/>
                  <a:gd name="T103" fmla="*/ 78 h 112"/>
                  <a:gd name="T104" fmla="*/ 45 w 74"/>
                  <a:gd name="T105" fmla="*/ 78 h 112"/>
                  <a:gd name="T106" fmla="*/ 19 w 74"/>
                  <a:gd name="T107" fmla="*/ 74 h 1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4"/>
                  <a:gd name="T163" fmla="*/ 0 h 112"/>
                  <a:gd name="T164" fmla="*/ 74 w 74"/>
                  <a:gd name="T165" fmla="*/ 112 h 1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4" h="112">
                    <a:moveTo>
                      <a:pt x="19" y="48"/>
                    </a:moveTo>
                    <a:lnTo>
                      <a:pt x="15" y="45"/>
                    </a:lnTo>
                    <a:lnTo>
                      <a:pt x="7" y="41"/>
                    </a:lnTo>
                    <a:lnTo>
                      <a:pt x="7" y="33"/>
                    </a:lnTo>
                    <a:lnTo>
                      <a:pt x="4" y="26"/>
                    </a:lnTo>
                    <a:lnTo>
                      <a:pt x="7" y="18"/>
                    </a:lnTo>
                    <a:lnTo>
                      <a:pt x="15" y="7"/>
                    </a:lnTo>
                    <a:lnTo>
                      <a:pt x="22" y="3"/>
                    </a:lnTo>
                    <a:lnTo>
                      <a:pt x="33" y="0"/>
                    </a:lnTo>
                    <a:lnTo>
                      <a:pt x="45" y="3"/>
                    </a:lnTo>
                    <a:lnTo>
                      <a:pt x="52" y="7"/>
                    </a:lnTo>
                    <a:lnTo>
                      <a:pt x="67" y="7"/>
                    </a:lnTo>
                    <a:lnTo>
                      <a:pt x="71" y="7"/>
                    </a:lnTo>
                    <a:lnTo>
                      <a:pt x="74" y="7"/>
                    </a:lnTo>
                    <a:lnTo>
                      <a:pt x="74" y="11"/>
                    </a:lnTo>
                    <a:lnTo>
                      <a:pt x="71" y="11"/>
                    </a:lnTo>
                    <a:lnTo>
                      <a:pt x="67" y="11"/>
                    </a:lnTo>
                    <a:lnTo>
                      <a:pt x="60" y="11"/>
                    </a:lnTo>
                    <a:lnTo>
                      <a:pt x="63" y="18"/>
                    </a:lnTo>
                    <a:lnTo>
                      <a:pt x="63" y="26"/>
                    </a:lnTo>
                    <a:lnTo>
                      <a:pt x="60" y="37"/>
                    </a:lnTo>
                    <a:lnTo>
                      <a:pt x="56" y="45"/>
                    </a:lnTo>
                    <a:lnTo>
                      <a:pt x="45" y="48"/>
                    </a:lnTo>
                    <a:lnTo>
                      <a:pt x="33" y="52"/>
                    </a:lnTo>
                    <a:lnTo>
                      <a:pt x="30" y="52"/>
                    </a:lnTo>
                    <a:lnTo>
                      <a:pt x="22" y="52"/>
                    </a:lnTo>
                    <a:lnTo>
                      <a:pt x="19" y="52"/>
                    </a:lnTo>
                    <a:lnTo>
                      <a:pt x="19" y="56"/>
                    </a:lnTo>
                    <a:lnTo>
                      <a:pt x="15" y="56"/>
                    </a:lnTo>
                    <a:lnTo>
                      <a:pt x="15" y="59"/>
                    </a:lnTo>
                    <a:lnTo>
                      <a:pt x="19" y="63"/>
                    </a:lnTo>
                    <a:lnTo>
                      <a:pt x="22" y="63"/>
                    </a:lnTo>
                    <a:lnTo>
                      <a:pt x="26" y="63"/>
                    </a:lnTo>
                    <a:lnTo>
                      <a:pt x="33" y="63"/>
                    </a:lnTo>
                    <a:lnTo>
                      <a:pt x="48" y="63"/>
                    </a:lnTo>
                    <a:lnTo>
                      <a:pt x="56" y="67"/>
                    </a:lnTo>
                    <a:lnTo>
                      <a:pt x="63" y="67"/>
                    </a:lnTo>
                    <a:lnTo>
                      <a:pt x="67" y="71"/>
                    </a:lnTo>
                    <a:lnTo>
                      <a:pt x="71" y="74"/>
                    </a:lnTo>
                    <a:lnTo>
                      <a:pt x="71" y="82"/>
                    </a:lnTo>
                    <a:lnTo>
                      <a:pt x="71" y="89"/>
                    </a:lnTo>
                    <a:lnTo>
                      <a:pt x="63" y="101"/>
                    </a:lnTo>
                    <a:lnTo>
                      <a:pt x="56" y="104"/>
                    </a:lnTo>
                    <a:lnTo>
                      <a:pt x="45" y="112"/>
                    </a:lnTo>
                    <a:lnTo>
                      <a:pt x="30" y="112"/>
                    </a:lnTo>
                    <a:lnTo>
                      <a:pt x="19" y="108"/>
                    </a:lnTo>
                    <a:lnTo>
                      <a:pt x="7" y="104"/>
                    </a:lnTo>
                    <a:lnTo>
                      <a:pt x="0" y="101"/>
                    </a:lnTo>
                    <a:lnTo>
                      <a:pt x="0" y="97"/>
                    </a:lnTo>
                    <a:lnTo>
                      <a:pt x="0" y="93"/>
                    </a:lnTo>
                    <a:lnTo>
                      <a:pt x="4" y="89"/>
                    </a:lnTo>
                    <a:lnTo>
                      <a:pt x="7" y="82"/>
                    </a:lnTo>
                    <a:lnTo>
                      <a:pt x="15" y="74"/>
                    </a:lnTo>
                    <a:lnTo>
                      <a:pt x="11" y="71"/>
                    </a:lnTo>
                    <a:lnTo>
                      <a:pt x="7" y="71"/>
                    </a:lnTo>
                    <a:lnTo>
                      <a:pt x="7" y="67"/>
                    </a:lnTo>
                    <a:lnTo>
                      <a:pt x="4" y="67"/>
                    </a:lnTo>
                    <a:lnTo>
                      <a:pt x="7" y="63"/>
                    </a:lnTo>
                    <a:lnTo>
                      <a:pt x="7" y="59"/>
                    </a:lnTo>
                    <a:lnTo>
                      <a:pt x="11" y="56"/>
                    </a:lnTo>
                    <a:lnTo>
                      <a:pt x="19" y="48"/>
                    </a:lnTo>
                    <a:close/>
                    <a:moveTo>
                      <a:pt x="33" y="3"/>
                    </a:moveTo>
                    <a:lnTo>
                      <a:pt x="26" y="3"/>
                    </a:lnTo>
                    <a:lnTo>
                      <a:pt x="22" y="7"/>
                    </a:lnTo>
                    <a:lnTo>
                      <a:pt x="19" y="15"/>
                    </a:lnTo>
                    <a:lnTo>
                      <a:pt x="19" y="22"/>
                    </a:lnTo>
                    <a:lnTo>
                      <a:pt x="19" y="33"/>
                    </a:lnTo>
                    <a:lnTo>
                      <a:pt x="26" y="45"/>
                    </a:lnTo>
                    <a:lnTo>
                      <a:pt x="30" y="48"/>
                    </a:lnTo>
                    <a:lnTo>
                      <a:pt x="33" y="48"/>
                    </a:lnTo>
                    <a:lnTo>
                      <a:pt x="41" y="48"/>
                    </a:lnTo>
                    <a:lnTo>
                      <a:pt x="45" y="45"/>
                    </a:lnTo>
                    <a:lnTo>
                      <a:pt x="48" y="37"/>
                    </a:lnTo>
                    <a:lnTo>
                      <a:pt x="48" y="30"/>
                    </a:lnTo>
                    <a:lnTo>
                      <a:pt x="48" y="18"/>
                    </a:lnTo>
                    <a:lnTo>
                      <a:pt x="45" y="11"/>
                    </a:lnTo>
                    <a:lnTo>
                      <a:pt x="37" y="3"/>
                    </a:lnTo>
                    <a:lnTo>
                      <a:pt x="33" y="3"/>
                    </a:lnTo>
                    <a:close/>
                    <a:moveTo>
                      <a:pt x="19" y="74"/>
                    </a:moveTo>
                    <a:lnTo>
                      <a:pt x="15" y="78"/>
                    </a:lnTo>
                    <a:lnTo>
                      <a:pt x="11" y="82"/>
                    </a:lnTo>
                    <a:lnTo>
                      <a:pt x="11" y="86"/>
                    </a:lnTo>
                    <a:lnTo>
                      <a:pt x="11" y="89"/>
                    </a:lnTo>
                    <a:lnTo>
                      <a:pt x="11" y="93"/>
                    </a:lnTo>
                    <a:lnTo>
                      <a:pt x="15" y="97"/>
                    </a:lnTo>
                    <a:lnTo>
                      <a:pt x="26" y="101"/>
                    </a:lnTo>
                    <a:lnTo>
                      <a:pt x="37" y="101"/>
                    </a:lnTo>
                    <a:lnTo>
                      <a:pt x="52" y="101"/>
                    </a:lnTo>
                    <a:lnTo>
                      <a:pt x="60" y="97"/>
                    </a:lnTo>
                    <a:lnTo>
                      <a:pt x="63" y="89"/>
                    </a:lnTo>
                    <a:lnTo>
                      <a:pt x="67" y="86"/>
                    </a:lnTo>
                    <a:lnTo>
                      <a:pt x="67" y="82"/>
                    </a:lnTo>
                    <a:lnTo>
                      <a:pt x="63" y="78"/>
                    </a:lnTo>
                    <a:lnTo>
                      <a:pt x="56" y="78"/>
                    </a:lnTo>
                    <a:lnTo>
                      <a:pt x="45" y="78"/>
                    </a:lnTo>
                    <a:lnTo>
                      <a:pt x="30" y="78"/>
                    </a:lnTo>
                    <a:lnTo>
                      <a:pt x="19" y="74"/>
                    </a:lnTo>
                    <a:close/>
                  </a:path>
                </a:pathLst>
              </a:custGeom>
              <a:solidFill>
                <a:srgbClr val="000000"/>
              </a:solidFill>
              <a:ln w="0">
                <a:solidFill>
                  <a:srgbClr val="000000"/>
                </a:solidFill>
                <a:round/>
                <a:headEnd/>
                <a:tailEnd/>
              </a:ln>
            </p:spPr>
            <p:txBody>
              <a:bodyPr/>
              <a:lstStyle/>
              <a:p>
                <a:endParaRPr lang="en-US"/>
              </a:p>
            </p:txBody>
          </p:sp>
          <p:sp>
            <p:nvSpPr>
              <p:cNvPr id="32878" name="Freeform 210"/>
              <p:cNvSpPr>
                <a:spLocks noEditPoints="1"/>
              </p:cNvSpPr>
              <p:nvPr/>
            </p:nvSpPr>
            <p:spPr bwMode="auto">
              <a:xfrm>
                <a:off x="2642" y="2136"/>
                <a:ext cx="71" cy="78"/>
              </a:xfrm>
              <a:custGeom>
                <a:avLst/>
                <a:gdLst>
                  <a:gd name="T0" fmla="*/ 38 w 71"/>
                  <a:gd name="T1" fmla="*/ 0 h 78"/>
                  <a:gd name="T2" fmla="*/ 49 w 71"/>
                  <a:gd name="T3" fmla="*/ 3 h 78"/>
                  <a:gd name="T4" fmla="*/ 56 w 71"/>
                  <a:gd name="T5" fmla="*/ 7 h 78"/>
                  <a:gd name="T6" fmla="*/ 64 w 71"/>
                  <a:gd name="T7" fmla="*/ 15 h 78"/>
                  <a:gd name="T8" fmla="*/ 71 w 71"/>
                  <a:gd name="T9" fmla="*/ 26 h 78"/>
                  <a:gd name="T10" fmla="*/ 71 w 71"/>
                  <a:gd name="T11" fmla="*/ 37 h 78"/>
                  <a:gd name="T12" fmla="*/ 71 w 71"/>
                  <a:gd name="T13" fmla="*/ 48 h 78"/>
                  <a:gd name="T14" fmla="*/ 67 w 71"/>
                  <a:gd name="T15" fmla="*/ 56 h 78"/>
                  <a:gd name="T16" fmla="*/ 60 w 71"/>
                  <a:gd name="T17" fmla="*/ 67 h 78"/>
                  <a:gd name="T18" fmla="*/ 56 w 71"/>
                  <a:gd name="T19" fmla="*/ 71 h 78"/>
                  <a:gd name="T20" fmla="*/ 45 w 71"/>
                  <a:gd name="T21" fmla="*/ 74 h 78"/>
                  <a:gd name="T22" fmla="*/ 38 w 71"/>
                  <a:gd name="T23" fmla="*/ 78 h 78"/>
                  <a:gd name="T24" fmla="*/ 26 w 71"/>
                  <a:gd name="T25" fmla="*/ 74 h 78"/>
                  <a:gd name="T26" fmla="*/ 19 w 71"/>
                  <a:gd name="T27" fmla="*/ 71 h 78"/>
                  <a:gd name="T28" fmla="*/ 11 w 71"/>
                  <a:gd name="T29" fmla="*/ 63 h 78"/>
                  <a:gd name="T30" fmla="*/ 4 w 71"/>
                  <a:gd name="T31" fmla="*/ 52 h 78"/>
                  <a:gd name="T32" fmla="*/ 0 w 71"/>
                  <a:gd name="T33" fmla="*/ 41 h 78"/>
                  <a:gd name="T34" fmla="*/ 4 w 71"/>
                  <a:gd name="T35" fmla="*/ 30 h 78"/>
                  <a:gd name="T36" fmla="*/ 8 w 71"/>
                  <a:gd name="T37" fmla="*/ 18 h 78"/>
                  <a:gd name="T38" fmla="*/ 11 w 71"/>
                  <a:gd name="T39" fmla="*/ 11 h 78"/>
                  <a:gd name="T40" fmla="*/ 19 w 71"/>
                  <a:gd name="T41" fmla="*/ 3 h 78"/>
                  <a:gd name="T42" fmla="*/ 30 w 71"/>
                  <a:gd name="T43" fmla="*/ 3 h 78"/>
                  <a:gd name="T44" fmla="*/ 38 w 71"/>
                  <a:gd name="T45" fmla="*/ 0 h 78"/>
                  <a:gd name="T46" fmla="*/ 34 w 71"/>
                  <a:gd name="T47" fmla="*/ 7 h 78"/>
                  <a:gd name="T48" fmla="*/ 30 w 71"/>
                  <a:gd name="T49" fmla="*/ 7 h 78"/>
                  <a:gd name="T50" fmla="*/ 26 w 71"/>
                  <a:gd name="T51" fmla="*/ 7 h 78"/>
                  <a:gd name="T52" fmla="*/ 23 w 71"/>
                  <a:gd name="T53" fmla="*/ 11 h 78"/>
                  <a:gd name="T54" fmla="*/ 19 w 71"/>
                  <a:gd name="T55" fmla="*/ 18 h 78"/>
                  <a:gd name="T56" fmla="*/ 15 w 71"/>
                  <a:gd name="T57" fmla="*/ 26 h 78"/>
                  <a:gd name="T58" fmla="*/ 15 w 71"/>
                  <a:gd name="T59" fmla="*/ 33 h 78"/>
                  <a:gd name="T60" fmla="*/ 19 w 71"/>
                  <a:gd name="T61" fmla="*/ 48 h 78"/>
                  <a:gd name="T62" fmla="*/ 23 w 71"/>
                  <a:gd name="T63" fmla="*/ 59 h 78"/>
                  <a:gd name="T64" fmla="*/ 26 w 71"/>
                  <a:gd name="T65" fmla="*/ 67 h 78"/>
                  <a:gd name="T66" fmla="*/ 34 w 71"/>
                  <a:gd name="T67" fmla="*/ 71 h 78"/>
                  <a:gd name="T68" fmla="*/ 41 w 71"/>
                  <a:gd name="T69" fmla="*/ 71 h 78"/>
                  <a:gd name="T70" fmla="*/ 49 w 71"/>
                  <a:gd name="T71" fmla="*/ 71 h 78"/>
                  <a:gd name="T72" fmla="*/ 52 w 71"/>
                  <a:gd name="T73" fmla="*/ 67 h 78"/>
                  <a:gd name="T74" fmla="*/ 56 w 71"/>
                  <a:gd name="T75" fmla="*/ 56 h 78"/>
                  <a:gd name="T76" fmla="*/ 60 w 71"/>
                  <a:gd name="T77" fmla="*/ 45 h 78"/>
                  <a:gd name="T78" fmla="*/ 56 w 71"/>
                  <a:gd name="T79" fmla="*/ 33 h 78"/>
                  <a:gd name="T80" fmla="*/ 56 w 71"/>
                  <a:gd name="T81" fmla="*/ 22 h 78"/>
                  <a:gd name="T82" fmla="*/ 49 w 71"/>
                  <a:gd name="T83" fmla="*/ 15 h 78"/>
                  <a:gd name="T84" fmla="*/ 41 w 71"/>
                  <a:gd name="T85" fmla="*/ 7 h 78"/>
                  <a:gd name="T86" fmla="*/ 34 w 71"/>
                  <a:gd name="T87" fmla="*/ 7 h 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8"/>
                  <a:gd name="T134" fmla="*/ 71 w 71"/>
                  <a:gd name="T135" fmla="*/ 78 h 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8">
                    <a:moveTo>
                      <a:pt x="38" y="0"/>
                    </a:moveTo>
                    <a:lnTo>
                      <a:pt x="49" y="3"/>
                    </a:lnTo>
                    <a:lnTo>
                      <a:pt x="56" y="7"/>
                    </a:lnTo>
                    <a:lnTo>
                      <a:pt x="64" y="15"/>
                    </a:lnTo>
                    <a:lnTo>
                      <a:pt x="71" y="26"/>
                    </a:lnTo>
                    <a:lnTo>
                      <a:pt x="71" y="37"/>
                    </a:lnTo>
                    <a:lnTo>
                      <a:pt x="71" y="48"/>
                    </a:lnTo>
                    <a:lnTo>
                      <a:pt x="67" y="56"/>
                    </a:lnTo>
                    <a:lnTo>
                      <a:pt x="60" y="67"/>
                    </a:lnTo>
                    <a:lnTo>
                      <a:pt x="56" y="71"/>
                    </a:lnTo>
                    <a:lnTo>
                      <a:pt x="45" y="74"/>
                    </a:lnTo>
                    <a:lnTo>
                      <a:pt x="38" y="78"/>
                    </a:lnTo>
                    <a:lnTo>
                      <a:pt x="26" y="74"/>
                    </a:lnTo>
                    <a:lnTo>
                      <a:pt x="19" y="71"/>
                    </a:lnTo>
                    <a:lnTo>
                      <a:pt x="11" y="63"/>
                    </a:lnTo>
                    <a:lnTo>
                      <a:pt x="4" y="52"/>
                    </a:lnTo>
                    <a:lnTo>
                      <a:pt x="0" y="41"/>
                    </a:lnTo>
                    <a:lnTo>
                      <a:pt x="4" y="30"/>
                    </a:lnTo>
                    <a:lnTo>
                      <a:pt x="8" y="18"/>
                    </a:lnTo>
                    <a:lnTo>
                      <a:pt x="11" y="11"/>
                    </a:lnTo>
                    <a:lnTo>
                      <a:pt x="19" y="3"/>
                    </a:lnTo>
                    <a:lnTo>
                      <a:pt x="30" y="3"/>
                    </a:lnTo>
                    <a:lnTo>
                      <a:pt x="38" y="0"/>
                    </a:lnTo>
                    <a:close/>
                    <a:moveTo>
                      <a:pt x="34" y="7"/>
                    </a:moveTo>
                    <a:lnTo>
                      <a:pt x="30" y="7"/>
                    </a:lnTo>
                    <a:lnTo>
                      <a:pt x="26" y="7"/>
                    </a:lnTo>
                    <a:lnTo>
                      <a:pt x="23" y="11"/>
                    </a:lnTo>
                    <a:lnTo>
                      <a:pt x="19" y="18"/>
                    </a:lnTo>
                    <a:lnTo>
                      <a:pt x="15" y="26"/>
                    </a:lnTo>
                    <a:lnTo>
                      <a:pt x="15" y="33"/>
                    </a:lnTo>
                    <a:lnTo>
                      <a:pt x="19" y="48"/>
                    </a:lnTo>
                    <a:lnTo>
                      <a:pt x="23" y="59"/>
                    </a:lnTo>
                    <a:lnTo>
                      <a:pt x="26" y="67"/>
                    </a:lnTo>
                    <a:lnTo>
                      <a:pt x="34" y="71"/>
                    </a:lnTo>
                    <a:lnTo>
                      <a:pt x="41" y="71"/>
                    </a:lnTo>
                    <a:lnTo>
                      <a:pt x="49" y="71"/>
                    </a:lnTo>
                    <a:lnTo>
                      <a:pt x="52" y="67"/>
                    </a:lnTo>
                    <a:lnTo>
                      <a:pt x="56" y="56"/>
                    </a:lnTo>
                    <a:lnTo>
                      <a:pt x="60" y="45"/>
                    </a:lnTo>
                    <a:lnTo>
                      <a:pt x="56" y="33"/>
                    </a:lnTo>
                    <a:lnTo>
                      <a:pt x="56" y="22"/>
                    </a:lnTo>
                    <a:lnTo>
                      <a:pt x="49" y="15"/>
                    </a:lnTo>
                    <a:lnTo>
                      <a:pt x="41" y="7"/>
                    </a:lnTo>
                    <a:lnTo>
                      <a:pt x="34" y="7"/>
                    </a:lnTo>
                    <a:close/>
                  </a:path>
                </a:pathLst>
              </a:custGeom>
              <a:solidFill>
                <a:srgbClr val="000000"/>
              </a:solidFill>
              <a:ln w="0">
                <a:solidFill>
                  <a:srgbClr val="000000"/>
                </a:solidFill>
                <a:round/>
                <a:headEnd/>
                <a:tailEnd/>
              </a:ln>
            </p:spPr>
            <p:txBody>
              <a:bodyPr/>
              <a:lstStyle/>
              <a:p>
                <a:endParaRPr lang="en-US"/>
              </a:p>
            </p:txBody>
          </p:sp>
          <p:sp>
            <p:nvSpPr>
              <p:cNvPr id="32879" name="Freeform 211"/>
              <p:cNvSpPr>
                <a:spLocks/>
              </p:cNvSpPr>
              <p:nvPr/>
            </p:nvSpPr>
            <p:spPr bwMode="auto">
              <a:xfrm>
                <a:off x="2721" y="2139"/>
                <a:ext cx="74" cy="75"/>
              </a:xfrm>
              <a:custGeom>
                <a:avLst/>
                <a:gdLst>
                  <a:gd name="T0" fmla="*/ 0 w 74"/>
                  <a:gd name="T1" fmla="*/ 0 h 75"/>
                  <a:gd name="T2" fmla="*/ 33 w 74"/>
                  <a:gd name="T3" fmla="*/ 0 h 75"/>
                  <a:gd name="T4" fmla="*/ 33 w 74"/>
                  <a:gd name="T5" fmla="*/ 0 h 75"/>
                  <a:gd name="T6" fmla="*/ 33 w 74"/>
                  <a:gd name="T7" fmla="*/ 0 h 75"/>
                  <a:gd name="T8" fmla="*/ 29 w 74"/>
                  <a:gd name="T9" fmla="*/ 0 h 75"/>
                  <a:gd name="T10" fmla="*/ 26 w 74"/>
                  <a:gd name="T11" fmla="*/ 4 h 75"/>
                  <a:gd name="T12" fmla="*/ 26 w 74"/>
                  <a:gd name="T13" fmla="*/ 4 h 75"/>
                  <a:gd name="T14" fmla="*/ 26 w 74"/>
                  <a:gd name="T15" fmla="*/ 8 h 75"/>
                  <a:gd name="T16" fmla="*/ 26 w 74"/>
                  <a:gd name="T17" fmla="*/ 8 h 75"/>
                  <a:gd name="T18" fmla="*/ 26 w 74"/>
                  <a:gd name="T19" fmla="*/ 12 h 75"/>
                  <a:gd name="T20" fmla="*/ 44 w 74"/>
                  <a:gd name="T21" fmla="*/ 53 h 75"/>
                  <a:gd name="T22" fmla="*/ 59 w 74"/>
                  <a:gd name="T23" fmla="*/ 12 h 75"/>
                  <a:gd name="T24" fmla="*/ 59 w 74"/>
                  <a:gd name="T25" fmla="*/ 8 h 75"/>
                  <a:gd name="T26" fmla="*/ 59 w 74"/>
                  <a:gd name="T27" fmla="*/ 4 h 75"/>
                  <a:gd name="T28" fmla="*/ 59 w 74"/>
                  <a:gd name="T29" fmla="*/ 4 h 75"/>
                  <a:gd name="T30" fmla="*/ 59 w 74"/>
                  <a:gd name="T31" fmla="*/ 4 h 75"/>
                  <a:gd name="T32" fmla="*/ 59 w 74"/>
                  <a:gd name="T33" fmla="*/ 0 h 75"/>
                  <a:gd name="T34" fmla="*/ 59 w 74"/>
                  <a:gd name="T35" fmla="*/ 0 h 75"/>
                  <a:gd name="T36" fmla="*/ 56 w 74"/>
                  <a:gd name="T37" fmla="*/ 0 h 75"/>
                  <a:gd name="T38" fmla="*/ 52 w 74"/>
                  <a:gd name="T39" fmla="*/ 0 h 75"/>
                  <a:gd name="T40" fmla="*/ 52 w 74"/>
                  <a:gd name="T41" fmla="*/ 0 h 75"/>
                  <a:gd name="T42" fmla="*/ 74 w 74"/>
                  <a:gd name="T43" fmla="*/ 0 h 75"/>
                  <a:gd name="T44" fmla="*/ 74 w 74"/>
                  <a:gd name="T45" fmla="*/ 0 h 75"/>
                  <a:gd name="T46" fmla="*/ 71 w 74"/>
                  <a:gd name="T47" fmla="*/ 0 h 75"/>
                  <a:gd name="T48" fmla="*/ 71 w 74"/>
                  <a:gd name="T49" fmla="*/ 4 h 75"/>
                  <a:gd name="T50" fmla="*/ 67 w 74"/>
                  <a:gd name="T51" fmla="*/ 8 h 75"/>
                  <a:gd name="T52" fmla="*/ 63 w 74"/>
                  <a:gd name="T53" fmla="*/ 12 h 75"/>
                  <a:gd name="T54" fmla="*/ 41 w 74"/>
                  <a:gd name="T55" fmla="*/ 75 h 75"/>
                  <a:gd name="T56" fmla="*/ 37 w 74"/>
                  <a:gd name="T57" fmla="*/ 75 h 75"/>
                  <a:gd name="T58" fmla="*/ 11 w 74"/>
                  <a:gd name="T59" fmla="*/ 12 h 75"/>
                  <a:gd name="T60" fmla="*/ 11 w 74"/>
                  <a:gd name="T61" fmla="*/ 8 h 75"/>
                  <a:gd name="T62" fmla="*/ 7 w 74"/>
                  <a:gd name="T63" fmla="*/ 4 h 75"/>
                  <a:gd name="T64" fmla="*/ 7 w 74"/>
                  <a:gd name="T65" fmla="*/ 4 h 75"/>
                  <a:gd name="T66" fmla="*/ 3 w 74"/>
                  <a:gd name="T67" fmla="*/ 4 h 75"/>
                  <a:gd name="T68" fmla="*/ 3 w 74"/>
                  <a:gd name="T69" fmla="*/ 0 h 75"/>
                  <a:gd name="T70" fmla="*/ 0 w 74"/>
                  <a:gd name="T71" fmla="*/ 0 h 75"/>
                  <a:gd name="T72" fmla="*/ 0 w 74"/>
                  <a:gd name="T73" fmla="*/ 0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4"/>
                  <a:gd name="T112" fmla="*/ 0 h 75"/>
                  <a:gd name="T113" fmla="*/ 74 w 74"/>
                  <a:gd name="T114" fmla="*/ 75 h 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4" h="75">
                    <a:moveTo>
                      <a:pt x="0" y="0"/>
                    </a:moveTo>
                    <a:lnTo>
                      <a:pt x="33" y="0"/>
                    </a:lnTo>
                    <a:lnTo>
                      <a:pt x="29" y="0"/>
                    </a:lnTo>
                    <a:lnTo>
                      <a:pt x="26" y="4"/>
                    </a:lnTo>
                    <a:lnTo>
                      <a:pt x="26" y="8"/>
                    </a:lnTo>
                    <a:lnTo>
                      <a:pt x="26" y="12"/>
                    </a:lnTo>
                    <a:lnTo>
                      <a:pt x="44" y="53"/>
                    </a:lnTo>
                    <a:lnTo>
                      <a:pt x="59" y="12"/>
                    </a:lnTo>
                    <a:lnTo>
                      <a:pt x="59" y="8"/>
                    </a:lnTo>
                    <a:lnTo>
                      <a:pt x="59" y="4"/>
                    </a:lnTo>
                    <a:lnTo>
                      <a:pt x="59" y="0"/>
                    </a:lnTo>
                    <a:lnTo>
                      <a:pt x="56" y="0"/>
                    </a:lnTo>
                    <a:lnTo>
                      <a:pt x="52" y="0"/>
                    </a:lnTo>
                    <a:lnTo>
                      <a:pt x="74" y="0"/>
                    </a:lnTo>
                    <a:lnTo>
                      <a:pt x="71" y="0"/>
                    </a:lnTo>
                    <a:lnTo>
                      <a:pt x="71" y="4"/>
                    </a:lnTo>
                    <a:lnTo>
                      <a:pt x="67" y="8"/>
                    </a:lnTo>
                    <a:lnTo>
                      <a:pt x="63" y="12"/>
                    </a:lnTo>
                    <a:lnTo>
                      <a:pt x="41" y="75"/>
                    </a:lnTo>
                    <a:lnTo>
                      <a:pt x="37" y="75"/>
                    </a:lnTo>
                    <a:lnTo>
                      <a:pt x="11" y="12"/>
                    </a:lnTo>
                    <a:lnTo>
                      <a:pt x="11" y="8"/>
                    </a:lnTo>
                    <a:lnTo>
                      <a:pt x="7" y="4"/>
                    </a:lnTo>
                    <a:lnTo>
                      <a:pt x="3" y="4"/>
                    </a:lnTo>
                    <a:lnTo>
                      <a:pt x="3" y="0"/>
                    </a:lnTo>
                    <a:lnTo>
                      <a:pt x="0" y="0"/>
                    </a:lnTo>
                    <a:close/>
                  </a:path>
                </a:pathLst>
              </a:custGeom>
              <a:solidFill>
                <a:srgbClr val="000000"/>
              </a:solidFill>
              <a:ln w="0">
                <a:solidFill>
                  <a:srgbClr val="000000"/>
                </a:solidFill>
                <a:round/>
                <a:headEnd/>
                <a:tailEnd/>
              </a:ln>
            </p:spPr>
            <p:txBody>
              <a:bodyPr/>
              <a:lstStyle/>
              <a:p>
                <a:endParaRPr lang="en-US"/>
              </a:p>
            </p:txBody>
          </p:sp>
          <p:sp>
            <p:nvSpPr>
              <p:cNvPr id="32880" name="Freeform 212"/>
              <p:cNvSpPr>
                <a:spLocks noEditPoints="1"/>
              </p:cNvSpPr>
              <p:nvPr/>
            </p:nvSpPr>
            <p:spPr bwMode="auto">
              <a:xfrm>
                <a:off x="2803" y="2136"/>
                <a:ext cx="59" cy="78"/>
              </a:xfrm>
              <a:custGeom>
                <a:avLst/>
                <a:gdLst>
                  <a:gd name="T0" fmla="*/ 11 w 59"/>
                  <a:gd name="T1" fmla="*/ 30 h 78"/>
                  <a:gd name="T2" fmla="*/ 15 w 59"/>
                  <a:gd name="T3" fmla="*/ 45 h 78"/>
                  <a:gd name="T4" fmla="*/ 18 w 59"/>
                  <a:gd name="T5" fmla="*/ 56 h 78"/>
                  <a:gd name="T6" fmla="*/ 26 w 59"/>
                  <a:gd name="T7" fmla="*/ 59 h 78"/>
                  <a:gd name="T8" fmla="*/ 37 w 59"/>
                  <a:gd name="T9" fmla="*/ 63 h 78"/>
                  <a:gd name="T10" fmla="*/ 45 w 59"/>
                  <a:gd name="T11" fmla="*/ 63 h 78"/>
                  <a:gd name="T12" fmla="*/ 48 w 59"/>
                  <a:gd name="T13" fmla="*/ 59 h 78"/>
                  <a:gd name="T14" fmla="*/ 56 w 59"/>
                  <a:gd name="T15" fmla="*/ 56 h 78"/>
                  <a:gd name="T16" fmla="*/ 59 w 59"/>
                  <a:gd name="T17" fmla="*/ 48 h 78"/>
                  <a:gd name="T18" fmla="*/ 59 w 59"/>
                  <a:gd name="T19" fmla="*/ 48 h 78"/>
                  <a:gd name="T20" fmla="*/ 56 w 59"/>
                  <a:gd name="T21" fmla="*/ 59 h 78"/>
                  <a:gd name="T22" fmla="*/ 52 w 59"/>
                  <a:gd name="T23" fmla="*/ 67 h 78"/>
                  <a:gd name="T24" fmla="*/ 41 w 59"/>
                  <a:gd name="T25" fmla="*/ 74 h 78"/>
                  <a:gd name="T26" fmla="*/ 30 w 59"/>
                  <a:gd name="T27" fmla="*/ 78 h 78"/>
                  <a:gd name="T28" fmla="*/ 18 w 59"/>
                  <a:gd name="T29" fmla="*/ 74 h 78"/>
                  <a:gd name="T30" fmla="*/ 7 w 59"/>
                  <a:gd name="T31" fmla="*/ 67 h 78"/>
                  <a:gd name="T32" fmla="*/ 3 w 59"/>
                  <a:gd name="T33" fmla="*/ 59 h 78"/>
                  <a:gd name="T34" fmla="*/ 0 w 59"/>
                  <a:gd name="T35" fmla="*/ 52 h 78"/>
                  <a:gd name="T36" fmla="*/ 0 w 59"/>
                  <a:gd name="T37" fmla="*/ 41 h 78"/>
                  <a:gd name="T38" fmla="*/ 0 w 59"/>
                  <a:gd name="T39" fmla="*/ 30 h 78"/>
                  <a:gd name="T40" fmla="*/ 3 w 59"/>
                  <a:gd name="T41" fmla="*/ 18 h 78"/>
                  <a:gd name="T42" fmla="*/ 7 w 59"/>
                  <a:gd name="T43" fmla="*/ 11 h 78"/>
                  <a:gd name="T44" fmla="*/ 15 w 59"/>
                  <a:gd name="T45" fmla="*/ 3 h 78"/>
                  <a:gd name="T46" fmla="*/ 22 w 59"/>
                  <a:gd name="T47" fmla="*/ 3 h 78"/>
                  <a:gd name="T48" fmla="*/ 33 w 59"/>
                  <a:gd name="T49" fmla="*/ 0 h 78"/>
                  <a:gd name="T50" fmla="*/ 45 w 59"/>
                  <a:gd name="T51" fmla="*/ 3 h 78"/>
                  <a:gd name="T52" fmla="*/ 52 w 59"/>
                  <a:gd name="T53" fmla="*/ 7 h 78"/>
                  <a:gd name="T54" fmla="*/ 59 w 59"/>
                  <a:gd name="T55" fmla="*/ 18 h 78"/>
                  <a:gd name="T56" fmla="*/ 59 w 59"/>
                  <a:gd name="T57" fmla="*/ 30 h 78"/>
                  <a:gd name="T58" fmla="*/ 11 w 59"/>
                  <a:gd name="T59" fmla="*/ 30 h 78"/>
                  <a:gd name="T60" fmla="*/ 11 w 59"/>
                  <a:gd name="T61" fmla="*/ 26 h 78"/>
                  <a:gd name="T62" fmla="*/ 45 w 59"/>
                  <a:gd name="T63" fmla="*/ 26 h 78"/>
                  <a:gd name="T64" fmla="*/ 45 w 59"/>
                  <a:gd name="T65" fmla="*/ 18 h 78"/>
                  <a:gd name="T66" fmla="*/ 41 w 59"/>
                  <a:gd name="T67" fmla="*/ 15 h 78"/>
                  <a:gd name="T68" fmla="*/ 41 w 59"/>
                  <a:gd name="T69" fmla="*/ 11 h 78"/>
                  <a:gd name="T70" fmla="*/ 37 w 59"/>
                  <a:gd name="T71" fmla="*/ 7 h 78"/>
                  <a:gd name="T72" fmla="*/ 33 w 59"/>
                  <a:gd name="T73" fmla="*/ 7 h 78"/>
                  <a:gd name="T74" fmla="*/ 30 w 59"/>
                  <a:gd name="T75" fmla="*/ 7 h 78"/>
                  <a:gd name="T76" fmla="*/ 22 w 59"/>
                  <a:gd name="T77" fmla="*/ 7 h 78"/>
                  <a:gd name="T78" fmla="*/ 18 w 59"/>
                  <a:gd name="T79" fmla="*/ 11 h 78"/>
                  <a:gd name="T80" fmla="*/ 15 w 59"/>
                  <a:gd name="T81" fmla="*/ 15 h 78"/>
                  <a:gd name="T82" fmla="*/ 11 w 59"/>
                  <a:gd name="T83" fmla="*/ 26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
                  <a:gd name="T127" fmla="*/ 0 h 78"/>
                  <a:gd name="T128" fmla="*/ 59 w 59"/>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 h="78">
                    <a:moveTo>
                      <a:pt x="11" y="30"/>
                    </a:moveTo>
                    <a:lnTo>
                      <a:pt x="15" y="45"/>
                    </a:lnTo>
                    <a:lnTo>
                      <a:pt x="18" y="56"/>
                    </a:lnTo>
                    <a:lnTo>
                      <a:pt x="26" y="59"/>
                    </a:lnTo>
                    <a:lnTo>
                      <a:pt x="37" y="63"/>
                    </a:lnTo>
                    <a:lnTo>
                      <a:pt x="45" y="63"/>
                    </a:lnTo>
                    <a:lnTo>
                      <a:pt x="48" y="59"/>
                    </a:lnTo>
                    <a:lnTo>
                      <a:pt x="56" y="56"/>
                    </a:lnTo>
                    <a:lnTo>
                      <a:pt x="59" y="48"/>
                    </a:lnTo>
                    <a:lnTo>
                      <a:pt x="56" y="59"/>
                    </a:lnTo>
                    <a:lnTo>
                      <a:pt x="52" y="67"/>
                    </a:lnTo>
                    <a:lnTo>
                      <a:pt x="41" y="74"/>
                    </a:lnTo>
                    <a:lnTo>
                      <a:pt x="30" y="78"/>
                    </a:lnTo>
                    <a:lnTo>
                      <a:pt x="18" y="74"/>
                    </a:lnTo>
                    <a:lnTo>
                      <a:pt x="7" y="67"/>
                    </a:lnTo>
                    <a:lnTo>
                      <a:pt x="3" y="59"/>
                    </a:lnTo>
                    <a:lnTo>
                      <a:pt x="0" y="52"/>
                    </a:lnTo>
                    <a:lnTo>
                      <a:pt x="0" y="41"/>
                    </a:lnTo>
                    <a:lnTo>
                      <a:pt x="0" y="30"/>
                    </a:lnTo>
                    <a:lnTo>
                      <a:pt x="3" y="18"/>
                    </a:lnTo>
                    <a:lnTo>
                      <a:pt x="7" y="11"/>
                    </a:lnTo>
                    <a:lnTo>
                      <a:pt x="15" y="3"/>
                    </a:lnTo>
                    <a:lnTo>
                      <a:pt x="22" y="3"/>
                    </a:lnTo>
                    <a:lnTo>
                      <a:pt x="33" y="0"/>
                    </a:lnTo>
                    <a:lnTo>
                      <a:pt x="45" y="3"/>
                    </a:lnTo>
                    <a:lnTo>
                      <a:pt x="52" y="7"/>
                    </a:lnTo>
                    <a:lnTo>
                      <a:pt x="59" y="18"/>
                    </a:lnTo>
                    <a:lnTo>
                      <a:pt x="59" y="30"/>
                    </a:lnTo>
                    <a:lnTo>
                      <a:pt x="11" y="30"/>
                    </a:lnTo>
                    <a:close/>
                    <a:moveTo>
                      <a:pt x="11" y="26"/>
                    </a:moveTo>
                    <a:lnTo>
                      <a:pt x="45" y="26"/>
                    </a:lnTo>
                    <a:lnTo>
                      <a:pt x="45" y="18"/>
                    </a:lnTo>
                    <a:lnTo>
                      <a:pt x="41" y="15"/>
                    </a:lnTo>
                    <a:lnTo>
                      <a:pt x="41" y="11"/>
                    </a:lnTo>
                    <a:lnTo>
                      <a:pt x="37" y="7"/>
                    </a:lnTo>
                    <a:lnTo>
                      <a:pt x="33" y="7"/>
                    </a:lnTo>
                    <a:lnTo>
                      <a:pt x="30" y="7"/>
                    </a:lnTo>
                    <a:lnTo>
                      <a:pt x="22" y="7"/>
                    </a:lnTo>
                    <a:lnTo>
                      <a:pt x="18" y="11"/>
                    </a:lnTo>
                    <a:lnTo>
                      <a:pt x="15" y="15"/>
                    </a:lnTo>
                    <a:lnTo>
                      <a:pt x="11" y="26"/>
                    </a:lnTo>
                    <a:close/>
                  </a:path>
                </a:pathLst>
              </a:custGeom>
              <a:solidFill>
                <a:srgbClr val="000000"/>
              </a:solidFill>
              <a:ln w="0">
                <a:solidFill>
                  <a:srgbClr val="000000"/>
                </a:solidFill>
                <a:round/>
                <a:headEnd/>
                <a:tailEnd/>
              </a:ln>
            </p:spPr>
            <p:txBody>
              <a:bodyPr/>
              <a:lstStyle/>
              <a:p>
                <a:endParaRPr lang="en-US"/>
              </a:p>
            </p:txBody>
          </p:sp>
          <p:sp>
            <p:nvSpPr>
              <p:cNvPr id="32881" name="Freeform 213"/>
              <p:cNvSpPr>
                <a:spLocks/>
              </p:cNvSpPr>
              <p:nvPr/>
            </p:nvSpPr>
            <p:spPr bwMode="auto">
              <a:xfrm>
                <a:off x="2874" y="2136"/>
                <a:ext cx="52" cy="74"/>
              </a:xfrm>
              <a:custGeom>
                <a:avLst/>
                <a:gdLst>
                  <a:gd name="T0" fmla="*/ 22 w 52"/>
                  <a:gd name="T1" fmla="*/ 0 h 74"/>
                  <a:gd name="T2" fmla="*/ 22 w 52"/>
                  <a:gd name="T3" fmla="*/ 18 h 74"/>
                  <a:gd name="T4" fmla="*/ 30 w 52"/>
                  <a:gd name="T5" fmla="*/ 7 h 74"/>
                  <a:gd name="T6" fmla="*/ 33 w 52"/>
                  <a:gd name="T7" fmla="*/ 3 h 74"/>
                  <a:gd name="T8" fmla="*/ 41 w 52"/>
                  <a:gd name="T9" fmla="*/ 0 h 74"/>
                  <a:gd name="T10" fmla="*/ 44 w 52"/>
                  <a:gd name="T11" fmla="*/ 0 h 74"/>
                  <a:gd name="T12" fmla="*/ 48 w 52"/>
                  <a:gd name="T13" fmla="*/ 3 h 74"/>
                  <a:gd name="T14" fmla="*/ 52 w 52"/>
                  <a:gd name="T15" fmla="*/ 7 h 74"/>
                  <a:gd name="T16" fmla="*/ 52 w 52"/>
                  <a:gd name="T17" fmla="*/ 11 h 74"/>
                  <a:gd name="T18" fmla="*/ 52 w 52"/>
                  <a:gd name="T19" fmla="*/ 15 h 74"/>
                  <a:gd name="T20" fmla="*/ 48 w 52"/>
                  <a:gd name="T21" fmla="*/ 18 h 74"/>
                  <a:gd name="T22" fmla="*/ 48 w 52"/>
                  <a:gd name="T23" fmla="*/ 18 h 74"/>
                  <a:gd name="T24" fmla="*/ 44 w 52"/>
                  <a:gd name="T25" fmla="*/ 18 h 74"/>
                  <a:gd name="T26" fmla="*/ 41 w 52"/>
                  <a:gd name="T27" fmla="*/ 18 h 74"/>
                  <a:gd name="T28" fmla="*/ 37 w 52"/>
                  <a:gd name="T29" fmla="*/ 15 h 74"/>
                  <a:gd name="T30" fmla="*/ 33 w 52"/>
                  <a:gd name="T31" fmla="*/ 15 h 74"/>
                  <a:gd name="T32" fmla="*/ 33 w 52"/>
                  <a:gd name="T33" fmla="*/ 11 h 74"/>
                  <a:gd name="T34" fmla="*/ 30 w 52"/>
                  <a:gd name="T35" fmla="*/ 15 h 74"/>
                  <a:gd name="T36" fmla="*/ 30 w 52"/>
                  <a:gd name="T37" fmla="*/ 15 h 74"/>
                  <a:gd name="T38" fmla="*/ 26 w 52"/>
                  <a:gd name="T39" fmla="*/ 18 h 74"/>
                  <a:gd name="T40" fmla="*/ 22 w 52"/>
                  <a:gd name="T41" fmla="*/ 26 h 74"/>
                  <a:gd name="T42" fmla="*/ 22 w 52"/>
                  <a:gd name="T43" fmla="*/ 59 h 74"/>
                  <a:gd name="T44" fmla="*/ 22 w 52"/>
                  <a:gd name="T45" fmla="*/ 63 h 74"/>
                  <a:gd name="T46" fmla="*/ 22 w 52"/>
                  <a:gd name="T47" fmla="*/ 67 h 74"/>
                  <a:gd name="T48" fmla="*/ 26 w 52"/>
                  <a:gd name="T49" fmla="*/ 71 h 74"/>
                  <a:gd name="T50" fmla="*/ 26 w 52"/>
                  <a:gd name="T51" fmla="*/ 71 h 74"/>
                  <a:gd name="T52" fmla="*/ 30 w 52"/>
                  <a:gd name="T53" fmla="*/ 74 h 74"/>
                  <a:gd name="T54" fmla="*/ 37 w 52"/>
                  <a:gd name="T55" fmla="*/ 74 h 74"/>
                  <a:gd name="T56" fmla="*/ 37 w 52"/>
                  <a:gd name="T57" fmla="*/ 74 h 74"/>
                  <a:gd name="T58" fmla="*/ 0 w 52"/>
                  <a:gd name="T59" fmla="*/ 74 h 74"/>
                  <a:gd name="T60" fmla="*/ 0 w 52"/>
                  <a:gd name="T61" fmla="*/ 74 h 74"/>
                  <a:gd name="T62" fmla="*/ 3 w 52"/>
                  <a:gd name="T63" fmla="*/ 74 h 74"/>
                  <a:gd name="T64" fmla="*/ 7 w 52"/>
                  <a:gd name="T65" fmla="*/ 71 h 74"/>
                  <a:gd name="T66" fmla="*/ 7 w 52"/>
                  <a:gd name="T67" fmla="*/ 71 h 74"/>
                  <a:gd name="T68" fmla="*/ 7 w 52"/>
                  <a:gd name="T69" fmla="*/ 67 h 74"/>
                  <a:gd name="T70" fmla="*/ 7 w 52"/>
                  <a:gd name="T71" fmla="*/ 63 h 74"/>
                  <a:gd name="T72" fmla="*/ 7 w 52"/>
                  <a:gd name="T73" fmla="*/ 59 h 74"/>
                  <a:gd name="T74" fmla="*/ 7 w 52"/>
                  <a:gd name="T75" fmla="*/ 30 h 74"/>
                  <a:gd name="T76" fmla="*/ 7 w 52"/>
                  <a:gd name="T77" fmla="*/ 18 h 74"/>
                  <a:gd name="T78" fmla="*/ 7 w 52"/>
                  <a:gd name="T79" fmla="*/ 15 h 74"/>
                  <a:gd name="T80" fmla="*/ 7 w 52"/>
                  <a:gd name="T81" fmla="*/ 11 h 74"/>
                  <a:gd name="T82" fmla="*/ 7 w 52"/>
                  <a:gd name="T83" fmla="*/ 11 h 74"/>
                  <a:gd name="T84" fmla="*/ 3 w 52"/>
                  <a:gd name="T85" fmla="*/ 11 h 74"/>
                  <a:gd name="T86" fmla="*/ 3 w 52"/>
                  <a:gd name="T87" fmla="*/ 11 h 74"/>
                  <a:gd name="T88" fmla="*/ 0 w 52"/>
                  <a:gd name="T89" fmla="*/ 11 h 74"/>
                  <a:gd name="T90" fmla="*/ 0 w 52"/>
                  <a:gd name="T91" fmla="*/ 11 h 74"/>
                  <a:gd name="T92" fmla="*/ 0 w 52"/>
                  <a:gd name="T93" fmla="*/ 7 h 74"/>
                  <a:gd name="T94" fmla="*/ 18 w 52"/>
                  <a:gd name="T95" fmla="*/ 0 h 74"/>
                  <a:gd name="T96" fmla="*/ 22 w 52"/>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4"/>
                  <a:gd name="T149" fmla="*/ 52 w 52"/>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4">
                    <a:moveTo>
                      <a:pt x="22" y="0"/>
                    </a:moveTo>
                    <a:lnTo>
                      <a:pt x="22" y="18"/>
                    </a:lnTo>
                    <a:lnTo>
                      <a:pt x="30" y="7"/>
                    </a:lnTo>
                    <a:lnTo>
                      <a:pt x="33" y="3"/>
                    </a:lnTo>
                    <a:lnTo>
                      <a:pt x="41" y="0"/>
                    </a:lnTo>
                    <a:lnTo>
                      <a:pt x="44" y="0"/>
                    </a:lnTo>
                    <a:lnTo>
                      <a:pt x="48" y="3"/>
                    </a:lnTo>
                    <a:lnTo>
                      <a:pt x="52" y="7"/>
                    </a:lnTo>
                    <a:lnTo>
                      <a:pt x="52" y="11"/>
                    </a:lnTo>
                    <a:lnTo>
                      <a:pt x="52" y="15"/>
                    </a:lnTo>
                    <a:lnTo>
                      <a:pt x="48" y="18"/>
                    </a:lnTo>
                    <a:lnTo>
                      <a:pt x="44" y="18"/>
                    </a:lnTo>
                    <a:lnTo>
                      <a:pt x="41" y="18"/>
                    </a:lnTo>
                    <a:lnTo>
                      <a:pt x="37" y="15"/>
                    </a:lnTo>
                    <a:lnTo>
                      <a:pt x="33" y="15"/>
                    </a:lnTo>
                    <a:lnTo>
                      <a:pt x="33" y="11"/>
                    </a:lnTo>
                    <a:lnTo>
                      <a:pt x="30" y="15"/>
                    </a:lnTo>
                    <a:lnTo>
                      <a:pt x="26" y="18"/>
                    </a:lnTo>
                    <a:lnTo>
                      <a:pt x="22" y="26"/>
                    </a:lnTo>
                    <a:lnTo>
                      <a:pt x="22" y="59"/>
                    </a:lnTo>
                    <a:lnTo>
                      <a:pt x="22" y="63"/>
                    </a:lnTo>
                    <a:lnTo>
                      <a:pt x="22" y="67"/>
                    </a:lnTo>
                    <a:lnTo>
                      <a:pt x="26" y="71"/>
                    </a:lnTo>
                    <a:lnTo>
                      <a:pt x="30" y="74"/>
                    </a:lnTo>
                    <a:lnTo>
                      <a:pt x="37" y="74"/>
                    </a:lnTo>
                    <a:lnTo>
                      <a:pt x="0" y="74"/>
                    </a:lnTo>
                    <a:lnTo>
                      <a:pt x="3" y="74"/>
                    </a:lnTo>
                    <a:lnTo>
                      <a:pt x="7" y="71"/>
                    </a:lnTo>
                    <a:lnTo>
                      <a:pt x="7" y="67"/>
                    </a:lnTo>
                    <a:lnTo>
                      <a:pt x="7" y="63"/>
                    </a:lnTo>
                    <a:lnTo>
                      <a:pt x="7" y="59"/>
                    </a:lnTo>
                    <a:lnTo>
                      <a:pt x="7" y="30"/>
                    </a:lnTo>
                    <a:lnTo>
                      <a:pt x="7" y="18"/>
                    </a:lnTo>
                    <a:lnTo>
                      <a:pt x="7" y="15"/>
                    </a:lnTo>
                    <a:lnTo>
                      <a:pt x="7" y="11"/>
                    </a:lnTo>
                    <a:lnTo>
                      <a:pt x="3" y="11"/>
                    </a:lnTo>
                    <a:lnTo>
                      <a:pt x="0" y="11"/>
                    </a:lnTo>
                    <a:lnTo>
                      <a:pt x="0" y="7"/>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2882" name="Freeform 214"/>
              <p:cNvSpPr>
                <a:spLocks/>
              </p:cNvSpPr>
              <p:nvPr/>
            </p:nvSpPr>
            <p:spPr bwMode="auto">
              <a:xfrm>
                <a:off x="2926" y="2136"/>
                <a:ext cx="78" cy="74"/>
              </a:xfrm>
              <a:custGeom>
                <a:avLst/>
                <a:gdLst>
                  <a:gd name="T0" fmla="*/ 26 w 78"/>
                  <a:gd name="T1" fmla="*/ 15 h 74"/>
                  <a:gd name="T2" fmla="*/ 34 w 78"/>
                  <a:gd name="T3" fmla="*/ 7 h 74"/>
                  <a:gd name="T4" fmla="*/ 41 w 78"/>
                  <a:gd name="T5" fmla="*/ 3 h 74"/>
                  <a:gd name="T6" fmla="*/ 48 w 78"/>
                  <a:gd name="T7" fmla="*/ 0 h 74"/>
                  <a:gd name="T8" fmla="*/ 56 w 78"/>
                  <a:gd name="T9" fmla="*/ 0 h 74"/>
                  <a:gd name="T10" fmla="*/ 60 w 78"/>
                  <a:gd name="T11" fmla="*/ 3 h 74"/>
                  <a:gd name="T12" fmla="*/ 63 w 78"/>
                  <a:gd name="T13" fmla="*/ 7 h 74"/>
                  <a:gd name="T14" fmla="*/ 67 w 78"/>
                  <a:gd name="T15" fmla="*/ 15 h 74"/>
                  <a:gd name="T16" fmla="*/ 67 w 78"/>
                  <a:gd name="T17" fmla="*/ 18 h 74"/>
                  <a:gd name="T18" fmla="*/ 67 w 78"/>
                  <a:gd name="T19" fmla="*/ 26 h 74"/>
                  <a:gd name="T20" fmla="*/ 67 w 78"/>
                  <a:gd name="T21" fmla="*/ 59 h 74"/>
                  <a:gd name="T22" fmla="*/ 71 w 78"/>
                  <a:gd name="T23" fmla="*/ 63 h 74"/>
                  <a:gd name="T24" fmla="*/ 71 w 78"/>
                  <a:gd name="T25" fmla="*/ 71 h 74"/>
                  <a:gd name="T26" fmla="*/ 71 w 78"/>
                  <a:gd name="T27" fmla="*/ 71 h 74"/>
                  <a:gd name="T28" fmla="*/ 71 w 78"/>
                  <a:gd name="T29" fmla="*/ 71 h 74"/>
                  <a:gd name="T30" fmla="*/ 75 w 78"/>
                  <a:gd name="T31" fmla="*/ 74 h 74"/>
                  <a:gd name="T32" fmla="*/ 78 w 78"/>
                  <a:gd name="T33" fmla="*/ 74 h 74"/>
                  <a:gd name="T34" fmla="*/ 78 w 78"/>
                  <a:gd name="T35" fmla="*/ 74 h 74"/>
                  <a:gd name="T36" fmla="*/ 45 w 78"/>
                  <a:gd name="T37" fmla="*/ 74 h 74"/>
                  <a:gd name="T38" fmla="*/ 45 w 78"/>
                  <a:gd name="T39" fmla="*/ 74 h 74"/>
                  <a:gd name="T40" fmla="*/ 45 w 78"/>
                  <a:gd name="T41" fmla="*/ 74 h 74"/>
                  <a:gd name="T42" fmla="*/ 48 w 78"/>
                  <a:gd name="T43" fmla="*/ 74 h 74"/>
                  <a:gd name="T44" fmla="*/ 52 w 78"/>
                  <a:gd name="T45" fmla="*/ 71 h 74"/>
                  <a:gd name="T46" fmla="*/ 52 w 78"/>
                  <a:gd name="T47" fmla="*/ 71 h 74"/>
                  <a:gd name="T48" fmla="*/ 56 w 78"/>
                  <a:gd name="T49" fmla="*/ 67 h 74"/>
                  <a:gd name="T50" fmla="*/ 56 w 78"/>
                  <a:gd name="T51" fmla="*/ 63 h 74"/>
                  <a:gd name="T52" fmla="*/ 56 w 78"/>
                  <a:gd name="T53" fmla="*/ 59 h 74"/>
                  <a:gd name="T54" fmla="*/ 56 w 78"/>
                  <a:gd name="T55" fmla="*/ 30 h 74"/>
                  <a:gd name="T56" fmla="*/ 56 w 78"/>
                  <a:gd name="T57" fmla="*/ 22 h 74"/>
                  <a:gd name="T58" fmla="*/ 52 w 78"/>
                  <a:gd name="T59" fmla="*/ 15 h 74"/>
                  <a:gd name="T60" fmla="*/ 48 w 78"/>
                  <a:gd name="T61" fmla="*/ 11 h 74"/>
                  <a:gd name="T62" fmla="*/ 45 w 78"/>
                  <a:gd name="T63" fmla="*/ 11 h 74"/>
                  <a:gd name="T64" fmla="*/ 34 w 78"/>
                  <a:gd name="T65" fmla="*/ 15 h 74"/>
                  <a:gd name="T66" fmla="*/ 26 w 78"/>
                  <a:gd name="T67" fmla="*/ 22 h 74"/>
                  <a:gd name="T68" fmla="*/ 26 w 78"/>
                  <a:gd name="T69" fmla="*/ 59 h 74"/>
                  <a:gd name="T70" fmla="*/ 26 w 78"/>
                  <a:gd name="T71" fmla="*/ 67 h 74"/>
                  <a:gd name="T72" fmla="*/ 26 w 78"/>
                  <a:gd name="T73" fmla="*/ 67 h 74"/>
                  <a:gd name="T74" fmla="*/ 26 w 78"/>
                  <a:gd name="T75" fmla="*/ 71 h 74"/>
                  <a:gd name="T76" fmla="*/ 26 w 78"/>
                  <a:gd name="T77" fmla="*/ 71 h 74"/>
                  <a:gd name="T78" fmla="*/ 30 w 78"/>
                  <a:gd name="T79" fmla="*/ 74 h 74"/>
                  <a:gd name="T80" fmla="*/ 34 w 78"/>
                  <a:gd name="T81" fmla="*/ 74 h 74"/>
                  <a:gd name="T82" fmla="*/ 34 w 78"/>
                  <a:gd name="T83" fmla="*/ 74 h 74"/>
                  <a:gd name="T84" fmla="*/ 0 w 78"/>
                  <a:gd name="T85" fmla="*/ 74 h 74"/>
                  <a:gd name="T86" fmla="*/ 0 w 78"/>
                  <a:gd name="T87" fmla="*/ 74 h 74"/>
                  <a:gd name="T88" fmla="*/ 4 w 78"/>
                  <a:gd name="T89" fmla="*/ 74 h 74"/>
                  <a:gd name="T90" fmla="*/ 7 w 78"/>
                  <a:gd name="T91" fmla="*/ 74 h 74"/>
                  <a:gd name="T92" fmla="*/ 7 w 78"/>
                  <a:gd name="T93" fmla="*/ 71 h 74"/>
                  <a:gd name="T94" fmla="*/ 11 w 78"/>
                  <a:gd name="T95" fmla="*/ 67 h 74"/>
                  <a:gd name="T96" fmla="*/ 11 w 78"/>
                  <a:gd name="T97" fmla="*/ 59 h 74"/>
                  <a:gd name="T98" fmla="*/ 11 w 78"/>
                  <a:gd name="T99" fmla="*/ 30 h 74"/>
                  <a:gd name="T100" fmla="*/ 11 w 78"/>
                  <a:gd name="T101" fmla="*/ 18 h 74"/>
                  <a:gd name="T102" fmla="*/ 11 w 78"/>
                  <a:gd name="T103" fmla="*/ 15 h 74"/>
                  <a:gd name="T104" fmla="*/ 11 w 78"/>
                  <a:gd name="T105" fmla="*/ 11 h 74"/>
                  <a:gd name="T106" fmla="*/ 7 w 78"/>
                  <a:gd name="T107" fmla="*/ 11 h 74"/>
                  <a:gd name="T108" fmla="*/ 7 w 78"/>
                  <a:gd name="T109" fmla="*/ 11 h 74"/>
                  <a:gd name="T110" fmla="*/ 7 w 78"/>
                  <a:gd name="T111" fmla="*/ 11 h 74"/>
                  <a:gd name="T112" fmla="*/ 4 w 78"/>
                  <a:gd name="T113" fmla="*/ 11 h 74"/>
                  <a:gd name="T114" fmla="*/ 0 w 78"/>
                  <a:gd name="T115" fmla="*/ 11 h 74"/>
                  <a:gd name="T116" fmla="*/ 0 w 78"/>
                  <a:gd name="T117" fmla="*/ 7 h 74"/>
                  <a:gd name="T118" fmla="*/ 22 w 78"/>
                  <a:gd name="T119" fmla="*/ 0 h 74"/>
                  <a:gd name="T120" fmla="*/ 26 w 78"/>
                  <a:gd name="T121" fmla="*/ 0 h 74"/>
                  <a:gd name="T122" fmla="*/ 26 w 78"/>
                  <a:gd name="T123" fmla="*/ 15 h 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4"/>
                  <a:gd name="T188" fmla="*/ 78 w 78"/>
                  <a:gd name="T189" fmla="*/ 74 h 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4">
                    <a:moveTo>
                      <a:pt x="26" y="15"/>
                    </a:moveTo>
                    <a:lnTo>
                      <a:pt x="34" y="7"/>
                    </a:lnTo>
                    <a:lnTo>
                      <a:pt x="41" y="3"/>
                    </a:lnTo>
                    <a:lnTo>
                      <a:pt x="48" y="0"/>
                    </a:lnTo>
                    <a:lnTo>
                      <a:pt x="56" y="0"/>
                    </a:lnTo>
                    <a:lnTo>
                      <a:pt x="60" y="3"/>
                    </a:lnTo>
                    <a:lnTo>
                      <a:pt x="63" y="7"/>
                    </a:lnTo>
                    <a:lnTo>
                      <a:pt x="67" y="15"/>
                    </a:lnTo>
                    <a:lnTo>
                      <a:pt x="67" y="18"/>
                    </a:lnTo>
                    <a:lnTo>
                      <a:pt x="67" y="26"/>
                    </a:lnTo>
                    <a:lnTo>
                      <a:pt x="67" y="59"/>
                    </a:lnTo>
                    <a:lnTo>
                      <a:pt x="71" y="63"/>
                    </a:lnTo>
                    <a:lnTo>
                      <a:pt x="71" y="71"/>
                    </a:lnTo>
                    <a:lnTo>
                      <a:pt x="75" y="74"/>
                    </a:lnTo>
                    <a:lnTo>
                      <a:pt x="78" y="74"/>
                    </a:lnTo>
                    <a:lnTo>
                      <a:pt x="45" y="74"/>
                    </a:lnTo>
                    <a:lnTo>
                      <a:pt x="48" y="74"/>
                    </a:lnTo>
                    <a:lnTo>
                      <a:pt x="52" y="71"/>
                    </a:lnTo>
                    <a:lnTo>
                      <a:pt x="56" y="67"/>
                    </a:lnTo>
                    <a:lnTo>
                      <a:pt x="56" y="63"/>
                    </a:lnTo>
                    <a:lnTo>
                      <a:pt x="56" y="59"/>
                    </a:lnTo>
                    <a:lnTo>
                      <a:pt x="56" y="30"/>
                    </a:lnTo>
                    <a:lnTo>
                      <a:pt x="56" y="22"/>
                    </a:lnTo>
                    <a:lnTo>
                      <a:pt x="52" y="15"/>
                    </a:lnTo>
                    <a:lnTo>
                      <a:pt x="48" y="11"/>
                    </a:lnTo>
                    <a:lnTo>
                      <a:pt x="45" y="11"/>
                    </a:lnTo>
                    <a:lnTo>
                      <a:pt x="34" y="15"/>
                    </a:lnTo>
                    <a:lnTo>
                      <a:pt x="26" y="22"/>
                    </a:lnTo>
                    <a:lnTo>
                      <a:pt x="26" y="59"/>
                    </a:lnTo>
                    <a:lnTo>
                      <a:pt x="26" y="67"/>
                    </a:lnTo>
                    <a:lnTo>
                      <a:pt x="26" y="71"/>
                    </a:lnTo>
                    <a:lnTo>
                      <a:pt x="30" y="74"/>
                    </a:lnTo>
                    <a:lnTo>
                      <a:pt x="34" y="74"/>
                    </a:lnTo>
                    <a:lnTo>
                      <a:pt x="0" y="74"/>
                    </a:lnTo>
                    <a:lnTo>
                      <a:pt x="4" y="74"/>
                    </a:lnTo>
                    <a:lnTo>
                      <a:pt x="7" y="74"/>
                    </a:lnTo>
                    <a:lnTo>
                      <a:pt x="7" y="71"/>
                    </a:lnTo>
                    <a:lnTo>
                      <a:pt x="11" y="67"/>
                    </a:lnTo>
                    <a:lnTo>
                      <a:pt x="11" y="59"/>
                    </a:lnTo>
                    <a:lnTo>
                      <a:pt x="11" y="30"/>
                    </a:lnTo>
                    <a:lnTo>
                      <a:pt x="11" y="18"/>
                    </a:lnTo>
                    <a:lnTo>
                      <a:pt x="11" y="15"/>
                    </a:lnTo>
                    <a:lnTo>
                      <a:pt x="11" y="11"/>
                    </a:lnTo>
                    <a:lnTo>
                      <a:pt x="7" y="11"/>
                    </a:lnTo>
                    <a:lnTo>
                      <a:pt x="4" y="11"/>
                    </a:lnTo>
                    <a:lnTo>
                      <a:pt x="0" y="11"/>
                    </a:lnTo>
                    <a:lnTo>
                      <a:pt x="0" y="7"/>
                    </a:lnTo>
                    <a:lnTo>
                      <a:pt x="22" y="0"/>
                    </a:lnTo>
                    <a:lnTo>
                      <a:pt x="26" y="0"/>
                    </a:lnTo>
                    <a:lnTo>
                      <a:pt x="26" y="15"/>
                    </a:lnTo>
                    <a:close/>
                  </a:path>
                </a:pathLst>
              </a:custGeom>
              <a:solidFill>
                <a:srgbClr val="000000"/>
              </a:solidFill>
              <a:ln w="0">
                <a:solidFill>
                  <a:srgbClr val="000000"/>
                </a:solidFill>
                <a:round/>
                <a:headEnd/>
                <a:tailEnd/>
              </a:ln>
            </p:spPr>
            <p:txBody>
              <a:bodyPr/>
              <a:lstStyle/>
              <a:p>
                <a:endParaRPr lang="en-US"/>
              </a:p>
            </p:txBody>
          </p:sp>
          <p:sp>
            <p:nvSpPr>
              <p:cNvPr id="32883" name="Freeform 215"/>
              <p:cNvSpPr>
                <a:spLocks/>
              </p:cNvSpPr>
              <p:nvPr/>
            </p:nvSpPr>
            <p:spPr bwMode="auto">
              <a:xfrm>
                <a:off x="3008" y="2136"/>
                <a:ext cx="123" cy="74"/>
              </a:xfrm>
              <a:custGeom>
                <a:avLst/>
                <a:gdLst>
                  <a:gd name="T0" fmla="*/ 30 w 123"/>
                  <a:gd name="T1" fmla="*/ 11 h 74"/>
                  <a:gd name="T2" fmla="*/ 37 w 123"/>
                  <a:gd name="T3" fmla="*/ 3 h 74"/>
                  <a:gd name="T4" fmla="*/ 45 w 123"/>
                  <a:gd name="T5" fmla="*/ 0 h 74"/>
                  <a:gd name="T6" fmla="*/ 56 w 123"/>
                  <a:gd name="T7" fmla="*/ 0 h 74"/>
                  <a:gd name="T8" fmla="*/ 67 w 123"/>
                  <a:gd name="T9" fmla="*/ 11 h 74"/>
                  <a:gd name="T10" fmla="*/ 75 w 123"/>
                  <a:gd name="T11" fmla="*/ 7 h 74"/>
                  <a:gd name="T12" fmla="*/ 86 w 123"/>
                  <a:gd name="T13" fmla="*/ 0 h 74"/>
                  <a:gd name="T14" fmla="*/ 101 w 123"/>
                  <a:gd name="T15" fmla="*/ 0 h 74"/>
                  <a:gd name="T16" fmla="*/ 108 w 123"/>
                  <a:gd name="T17" fmla="*/ 7 h 74"/>
                  <a:gd name="T18" fmla="*/ 112 w 123"/>
                  <a:gd name="T19" fmla="*/ 18 h 74"/>
                  <a:gd name="T20" fmla="*/ 112 w 123"/>
                  <a:gd name="T21" fmla="*/ 59 h 74"/>
                  <a:gd name="T22" fmla="*/ 112 w 123"/>
                  <a:gd name="T23" fmla="*/ 71 h 74"/>
                  <a:gd name="T24" fmla="*/ 116 w 123"/>
                  <a:gd name="T25" fmla="*/ 71 h 74"/>
                  <a:gd name="T26" fmla="*/ 123 w 123"/>
                  <a:gd name="T27" fmla="*/ 74 h 74"/>
                  <a:gd name="T28" fmla="*/ 90 w 123"/>
                  <a:gd name="T29" fmla="*/ 74 h 74"/>
                  <a:gd name="T30" fmla="*/ 90 w 123"/>
                  <a:gd name="T31" fmla="*/ 74 h 74"/>
                  <a:gd name="T32" fmla="*/ 97 w 123"/>
                  <a:gd name="T33" fmla="*/ 71 h 74"/>
                  <a:gd name="T34" fmla="*/ 97 w 123"/>
                  <a:gd name="T35" fmla="*/ 67 h 74"/>
                  <a:gd name="T36" fmla="*/ 101 w 123"/>
                  <a:gd name="T37" fmla="*/ 59 h 74"/>
                  <a:gd name="T38" fmla="*/ 97 w 123"/>
                  <a:gd name="T39" fmla="*/ 22 h 74"/>
                  <a:gd name="T40" fmla="*/ 93 w 123"/>
                  <a:gd name="T41" fmla="*/ 11 h 74"/>
                  <a:gd name="T42" fmla="*/ 82 w 123"/>
                  <a:gd name="T43" fmla="*/ 11 h 74"/>
                  <a:gd name="T44" fmla="*/ 75 w 123"/>
                  <a:gd name="T45" fmla="*/ 15 h 74"/>
                  <a:gd name="T46" fmla="*/ 67 w 123"/>
                  <a:gd name="T47" fmla="*/ 22 h 74"/>
                  <a:gd name="T48" fmla="*/ 67 w 123"/>
                  <a:gd name="T49" fmla="*/ 59 h 74"/>
                  <a:gd name="T50" fmla="*/ 71 w 123"/>
                  <a:gd name="T51" fmla="*/ 71 h 74"/>
                  <a:gd name="T52" fmla="*/ 71 w 123"/>
                  <a:gd name="T53" fmla="*/ 71 h 74"/>
                  <a:gd name="T54" fmla="*/ 78 w 123"/>
                  <a:gd name="T55" fmla="*/ 74 h 74"/>
                  <a:gd name="T56" fmla="*/ 45 w 123"/>
                  <a:gd name="T57" fmla="*/ 74 h 74"/>
                  <a:gd name="T58" fmla="*/ 49 w 123"/>
                  <a:gd name="T59" fmla="*/ 74 h 74"/>
                  <a:gd name="T60" fmla="*/ 52 w 123"/>
                  <a:gd name="T61" fmla="*/ 71 h 74"/>
                  <a:gd name="T62" fmla="*/ 56 w 123"/>
                  <a:gd name="T63" fmla="*/ 63 h 74"/>
                  <a:gd name="T64" fmla="*/ 56 w 123"/>
                  <a:gd name="T65" fmla="*/ 30 h 74"/>
                  <a:gd name="T66" fmla="*/ 52 w 123"/>
                  <a:gd name="T67" fmla="*/ 15 h 74"/>
                  <a:gd name="T68" fmla="*/ 41 w 123"/>
                  <a:gd name="T69" fmla="*/ 11 h 74"/>
                  <a:gd name="T70" fmla="*/ 34 w 123"/>
                  <a:gd name="T71" fmla="*/ 15 h 74"/>
                  <a:gd name="T72" fmla="*/ 22 w 123"/>
                  <a:gd name="T73" fmla="*/ 22 h 74"/>
                  <a:gd name="T74" fmla="*/ 26 w 123"/>
                  <a:gd name="T75" fmla="*/ 63 h 74"/>
                  <a:gd name="T76" fmla="*/ 26 w 123"/>
                  <a:gd name="T77" fmla="*/ 71 h 74"/>
                  <a:gd name="T78" fmla="*/ 30 w 123"/>
                  <a:gd name="T79" fmla="*/ 74 h 74"/>
                  <a:gd name="T80" fmla="*/ 34 w 123"/>
                  <a:gd name="T81" fmla="*/ 74 h 74"/>
                  <a:gd name="T82" fmla="*/ 0 w 123"/>
                  <a:gd name="T83" fmla="*/ 74 h 74"/>
                  <a:gd name="T84" fmla="*/ 8 w 123"/>
                  <a:gd name="T85" fmla="*/ 71 h 74"/>
                  <a:gd name="T86" fmla="*/ 11 w 123"/>
                  <a:gd name="T87" fmla="*/ 67 h 74"/>
                  <a:gd name="T88" fmla="*/ 11 w 123"/>
                  <a:gd name="T89" fmla="*/ 59 h 74"/>
                  <a:gd name="T90" fmla="*/ 11 w 123"/>
                  <a:gd name="T91" fmla="*/ 22 h 74"/>
                  <a:gd name="T92" fmla="*/ 11 w 123"/>
                  <a:gd name="T93" fmla="*/ 11 h 74"/>
                  <a:gd name="T94" fmla="*/ 8 w 123"/>
                  <a:gd name="T95" fmla="*/ 11 h 74"/>
                  <a:gd name="T96" fmla="*/ 4 w 123"/>
                  <a:gd name="T97" fmla="*/ 11 h 74"/>
                  <a:gd name="T98" fmla="*/ 0 w 123"/>
                  <a:gd name="T99" fmla="*/ 7 h 74"/>
                  <a:gd name="T100" fmla="*/ 22 w 123"/>
                  <a:gd name="T101" fmla="*/ 0 h 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74"/>
                  <a:gd name="T155" fmla="*/ 123 w 123"/>
                  <a:gd name="T156" fmla="*/ 74 h 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74">
                    <a:moveTo>
                      <a:pt x="22" y="18"/>
                    </a:moveTo>
                    <a:lnTo>
                      <a:pt x="30" y="11"/>
                    </a:lnTo>
                    <a:lnTo>
                      <a:pt x="34" y="7"/>
                    </a:lnTo>
                    <a:lnTo>
                      <a:pt x="37" y="3"/>
                    </a:lnTo>
                    <a:lnTo>
                      <a:pt x="41" y="3"/>
                    </a:lnTo>
                    <a:lnTo>
                      <a:pt x="45" y="0"/>
                    </a:lnTo>
                    <a:lnTo>
                      <a:pt x="49" y="0"/>
                    </a:lnTo>
                    <a:lnTo>
                      <a:pt x="56" y="0"/>
                    </a:lnTo>
                    <a:lnTo>
                      <a:pt x="60" y="3"/>
                    </a:lnTo>
                    <a:lnTo>
                      <a:pt x="67" y="11"/>
                    </a:lnTo>
                    <a:lnTo>
                      <a:pt x="67" y="18"/>
                    </a:lnTo>
                    <a:lnTo>
                      <a:pt x="75" y="7"/>
                    </a:lnTo>
                    <a:lnTo>
                      <a:pt x="82" y="3"/>
                    </a:lnTo>
                    <a:lnTo>
                      <a:pt x="86" y="0"/>
                    </a:lnTo>
                    <a:lnTo>
                      <a:pt x="93" y="0"/>
                    </a:lnTo>
                    <a:lnTo>
                      <a:pt x="101" y="0"/>
                    </a:lnTo>
                    <a:lnTo>
                      <a:pt x="105" y="3"/>
                    </a:lnTo>
                    <a:lnTo>
                      <a:pt x="108" y="7"/>
                    </a:lnTo>
                    <a:lnTo>
                      <a:pt x="112" y="15"/>
                    </a:lnTo>
                    <a:lnTo>
                      <a:pt x="112" y="18"/>
                    </a:lnTo>
                    <a:lnTo>
                      <a:pt x="112" y="26"/>
                    </a:lnTo>
                    <a:lnTo>
                      <a:pt x="112" y="59"/>
                    </a:lnTo>
                    <a:lnTo>
                      <a:pt x="112" y="63"/>
                    </a:lnTo>
                    <a:lnTo>
                      <a:pt x="112" y="71"/>
                    </a:lnTo>
                    <a:lnTo>
                      <a:pt x="116" y="71"/>
                    </a:lnTo>
                    <a:lnTo>
                      <a:pt x="119" y="74"/>
                    </a:lnTo>
                    <a:lnTo>
                      <a:pt x="123" y="74"/>
                    </a:lnTo>
                    <a:lnTo>
                      <a:pt x="90" y="74"/>
                    </a:lnTo>
                    <a:lnTo>
                      <a:pt x="93" y="74"/>
                    </a:lnTo>
                    <a:lnTo>
                      <a:pt x="97" y="71"/>
                    </a:lnTo>
                    <a:lnTo>
                      <a:pt x="97" y="67"/>
                    </a:lnTo>
                    <a:lnTo>
                      <a:pt x="101" y="63"/>
                    </a:lnTo>
                    <a:lnTo>
                      <a:pt x="101" y="59"/>
                    </a:lnTo>
                    <a:lnTo>
                      <a:pt x="101" y="30"/>
                    </a:lnTo>
                    <a:lnTo>
                      <a:pt x="97" y="22"/>
                    </a:lnTo>
                    <a:lnTo>
                      <a:pt x="97" y="15"/>
                    </a:lnTo>
                    <a:lnTo>
                      <a:pt x="93" y="11"/>
                    </a:lnTo>
                    <a:lnTo>
                      <a:pt x="86" y="11"/>
                    </a:lnTo>
                    <a:lnTo>
                      <a:pt x="82" y="11"/>
                    </a:lnTo>
                    <a:lnTo>
                      <a:pt x="78" y="11"/>
                    </a:lnTo>
                    <a:lnTo>
                      <a:pt x="75" y="15"/>
                    </a:lnTo>
                    <a:lnTo>
                      <a:pt x="67" y="22"/>
                    </a:lnTo>
                    <a:lnTo>
                      <a:pt x="67" y="26"/>
                    </a:lnTo>
                    <a:lnTo>
                      <a:pt x="67" y="59"/>
                    </a:lnTo>
                    <a:lnTo>
                      <a:pt x="67" y="67"/>
                    </a:lnTo>
                    <a:lnTo>
                      <a:pt x="71" y="71"/>
                    </a:lnTo>
                    <a:lnTo>
                      <a:pt x="75" y="74"/>
                    </a:lnTo>
                    <a:lnTo>
                      <a:pt x="78" y="74"/>
                    </a:lnTo>
                    <a:lnTo>
                      <a:pt x="45" y="74"/>
                    </a:lnTo>
                    <a:lnTo>
                      <a:pt x="49" y="74"/>
                    </a:lnTo>
                    <a:lnTo>
                      <a:pt x="52" y="71"/>
                    </a:lnTo>
                    <a:lnTo>
                      <a:pt x="56" y="67"/>
                    </a:lnTo>
                    <a:lnTo>
                      <a:pt x="56" y="63"/>
                    </a:lnTo>
                    <a:lnTo>
                      <a:pt x="56" y="59"/>
                    </a:lnTo>
                    <a:lnTo>
                      <a:pt x="56" y="30"/>
                    </a:lnTo>
                    <a:lnTo>
                      <a:pt x="56" y="22"/>
                    </a:lnTo>
                    <a:lnTo>
                      <a:pt x="52" y="15"/>
                    </a:lnTo>
                    <a:lnTo>
                      <a:pt x="49" y="11"/>
                    </a:lnTo>
                    <a:lnTo>
                      <a:pt x="41" y="11"/>
                    </a:lnTo>
                    <a:lnTo>
                      <a:pt x="37" y="11"/>
                    </a:lnTo>
                    <a:lnTo>
                      <a:pt x="34" y="15"/>
                    </a:lnTo>
                    <a:lnTo>
                      <a:pt x="30" y="15"/>
                    </a:lnTo>
                    <a:lnTo>
                      <a:pt x="22" y="22"/>
                    </a:lnTo>
                    <a:lnTo>
                      <a:pt x="22" y="59"/>
                    </a:lnTo>
                    <a:lnTo>
                      <a:pt x="26" y="63"/>
                    </a:lnTo>
                    <a:lnTo>
                      <a:pt x="26" y="71"/>
                    </a:lnTo>
                    <a:lnTo>
                      <a:pt x="30" y="74"/>
                    </a:lnTo>
                    <a:lnTo>
                      <a:pt x="34" y="74"/>
                    </a:lnTo>
                    <a:lnTo>
                      <a:pt x="0" y="74"/>
                    </a:lnTo>
                    <a:lnTo>
                      <a:pt x="4" y="74"/>
                    </a:lnTo>
                    <a:lnTo>
                      <a:pt x="8" y="71"/>
                    </a:lnTo>
                    <a:lnTo>
                      <a:pt x="11" y="67"/>
                    </a:lnTo>
                    <a:lnTo>
                      <a:pt x="11" y="63"/>
                    </a:lnTo>
                    <a:lnTo>
                      <a:pt x="11" y="59"/>
                    </a:lnTo>
                    <a:lnTo>
                      <a:pt x="11" y="30"/>
                    </a:lnTo>
                    <a:lnTo>
                      <a:pt x="11" y="22"/>
                    </a:lnTo>
                    <a:lnTo>
                      <a:pt x="11" y="15"/>
                    </a:lnTo>
                    <a:lnTo>
                      <a:pt x="11" y="11"/>
                    </a:lnTo>
                    <a:lnTo>
                      <a:pt x="8" y="11"/>
                    </a:lnTo>
                    <a:lnTo>
                      <a:pt x="4" y="11"/>
                    </a:lnTo>
                    <a:lnTo>
                      <a:pt x="0" y="11"/>
                    </a:lnTo>
                    <a:lnTo>
                      <a:pt x="0" y="7"/>
                    </a:lnTo>
                    <a:lnTo>
                      <a:pt x="22" y="0"/>
                    </a:lnTo>
                    <a:lnTo>
                      <a:pt x="22" y="18"/>
                    </a:lnTo>
                    <a:close/>
                  </a:path>
                </a:pathLst>
              </a:custGeom>
              <a:solidFill>
                <a:srgbClr val="000000"/>
              </a:solidFill>
              <a:ln w="0">
                <a:solidFill>
                  <a:srgbClr val="000000"/>
                </a:solidFill>
                <a:round/>
                <a:headEnd/>
                <a:tailEnd/>
              </a:ln>
            </p:spPr>
            <p:txBody>
              <a:bodyPr/>
              <a:lstStyle/>
              <a:p>
                <a:endParaRPr lang="en-US"/>
              </a:p>
            </p:txBody>
          </p:sp>
          <p:sp>
            <p:nvSpPr>
              <p:cNvPr id="32884" name="Freeform 216"/>
              <p:cNvSpPr>
                <a:spLocks noEditPoints="1"/>
              </p:cNvSpPr>
              <p:nvPr/>
            </p:nvSpPr>
            <p:spPr bwMode="auto">
              <a:xfrm>
                <a:off x="3139" y="2136"/>
                <a:ext cx="63" cy="78"/>
              </a:xfrm>
              <a:custGeom>
                <a:avLst/>
                <a:gdLst>
                  <a:gd name="T0" fmla="*/ 11 w 63"/>
                  <a:gd name="T1" fmla="*/ 30 h 78"/>
                  <a:gd name="T2" fmla="*/ 15 w 63"/>
                  <a:gd name="T3" fmla="*/ 45 h 78"/>
                  <a:gd name="T4" fmla="*/ 22 w 63"/>
                  <a:gd name="T5" fmla="*/ 56 h 78"/>
                  <a:gd name="T6" fmla="*/ 30 w 63"/>
                  <a:gd name="T7" fmla="*/ 59 h 78"/>
                  <a:gd name="T8" fmla="*/ 37 w 63"/>
                  <a:gd name="T9" fmla="*/ 63 h 78"/>
                  <a:gd name="T10" fmla="*/ 44 w 63"/>
                  <a:gd name="T11" fmla="*/ 63 h 78"/>
                  <a:gd name="T12" fmla="*/ 52 w 63"/>
                  <a:gd name="T13" fmla="*/ 59 h 78"/>
                  <a:gd name="T14" fmla="*/ 56 w 63"/>
                  <a:gd name="T15" fmla="*/ 56 h 78"/>
                  <a:gd name="T16" fmla="*/ 59 w 63"/>
                  <a:gd name="T17" fmla="*/ 48 h 78"/>
                  <a:gd name="T18" fmla="*/ 63 w 63"/>
                  <a:gd name="T19" fmla="*/ 48 h 78"/>
                  <a:gd name="T20" fmla="*/ 59 w 63"/>
                  <a:gd name="T21" fmla="*/ 59 h 78"/>
                  <a:gd name="T22" fmla="*/ 52 w 63"/>
                  <a:gd name="T23" fmla="*/ 67 h 78"/>
                  <a:gd name="T24" fmla="*/ 44 w 63"/>
                  <a:gd name="T25" fmla="*/ 74 h 78"/>
                  <a:gd name="T26" fmla="*/ 33 w 63"/>
                  <a:gd name="T27" fmla="*/ 78 h 78"/>
                  <a:gd name="T28" fmla="*/ 18 w 63"/>
                  <a:gd name="T29" fmla="*/ 74 h 78"/>
                  <a:gd name="T30" fmla="*/ 11 w 63"/>
                  <a:gd name="T31" fmla="*/ 67 h 78"/>
                  <a:gd name="T32" fmla="*/ 3 w 63"/>
                  <a:gd name="T33" fmla="*/ 59 h 78"/>
                  <a:gd name="T34" fmla="*/ 0 w 63"/>
                  <a:gd name="T35" fmla="*/ 52 h 78"/>
                  <a:gd name="T36" fmla="*/ 0 w 63"/>
                  <a:gd name="T37" fmla="*/ 41 h 78"/>
                  <a:gd name="T38" fmla="*/ 3 w 63"/>
                  <a:gd name="T39" fmla="*/ 30 h 78"/>
                  <a:gd name="T40" fmla="*/ 3 w 63"/>
                  <a:gd name="T41" fmla="*/ 18 h 78"/>
                  <a:gd name="T42" fmla="*/ 11 w 63"/>
                  <a:gd name="T43" fmla="*/ 11 h 78"/>
                  <a:gd name="T44" fmla="*/ 18 w 63"/>
                  <a:gd name="T45" fmla="*/ 3 h 78"/>
                  <a:gd name="T46" fmla="*/ 26 w 63"/>
                  <a:gd name="T47" fmla="*/ 3 h 78"/>
                  <a:gd name="T48" fmla="*/ 33 w 63"/>
                  <a:gd name="T49" fmla="*/ 0 h 78"/>
                  <a:gd name="T50" fmla="*/ 44 w 63"/>
                  <a:gd name="T51" fmla="*/ 3 h 78"/>
                  <a:gd name="T52" fmla="*/ 56 w 63"/>
                  <a:gd name="T53" fmla="*/ 7 h 78"/>
                  <a:gd name="T54" fmla="*/ 59 w 63"/>
                  <a:gd name="T55" fmla="*/ 18 h 78"/>
                  <a:gd name="T56" fmla="*/ 63 w 63"/>
                  <a:gd name="T57" fmla="*/ 30 h 78"/>
                  <a:gd name="T58" fmla="*/ 11 w 63"/>
                  <a:gd name="T59" fmla="*/ 30 h 78"/>
                  <a:gd name="T60" fmla="*/ 11 w 63"/>
                  <a:gd name="T61" fmla="*/ 26 h 78"/>
                  <a:gd name="T62" fmla="*/ 44 w 63"/>
                  <a:gd name="T63" fmla="*/ 26 h 78"/>
                  <a:gd name="T64" fmla="*/ 44 w 63"/>
                  <a:gd name="T65" fmla="*/ 18 h 78"/>
                  <a:gd name="T66" fmla="*/ 44 w 63"/>
                  <a:gd name="T67" fmla="*/ 15 h 78"/>
                  <a:gd name="T68" fmla="*/ 41 w 63"/>
                  <a:gd name="T69" fmla="*/ 11 h 78"/>
                  <a:gd name="T70" fmla="*/ 37 w 63"/>
                  <a:gd name="T71" fmla="*/ 7 h 78"/>
                  <a:gd name="T72" fmla="*/ 33 w 63"/>
                  <a:gd name="T73" fmla="*/ 7 h 78"/>
                  <a:gd name="T74" fmla="*/ 30 w 63"/>
                  <a:gd name="T75" fmla="*/ 7 h 78"/>
                  <a:gd name="T76" fmla="*/ 22 w 63"/>
                  <a:gd name="T77" fmla="*/ 7 h 78"/>
                  <a:gd name="T78" fmla="*/ 18 w 63"/>
                  <a:gd name="T79" fmla="*/ 11 h 78"/>
                  <a:gd name="T80" fmla="*/ 15 w 63"/>
                  <a:gd name="T81" fmla="*/ 15 h 78"/>
                  <a:gd name="T82" fmla="*/ 11 w 63"/>
                  <a:gd name="T83" fmla="*/ 26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8"/>
                  <a:gd name="T128" fmla="*/ 63 w 63"/>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8">
                    <a:moveTo>
                      <a:pt x="11" y="30"/>
                    </a:moveTo>
                    <a:lnTo>
                      <a:pt x="15" y="45"/>
                    </a:lnTo>
                    <a:lnTo>
                      <a:pt x="22" y="56"/>
                    </a:lnTo>
                    <a:lnTo>
                      <a:pt x="30" y="59"/>
                    </a:lnTo>
                    <a:lnTo>
                      <a:pt x="37" y="63"/>
                    </a:lnTo>
                    <a:lnTo>
                      <a:pt x="44" y="63"/>
                    </a:lnTo>
                    <a:lnTo>
                      <a:pt x="52" y="59"/>
                    </a:lnTo>
                    <a:lnTo>
                      <a:pt x="56" y="56"/>
                    </a:lnTo>
                    <a:lnTo>
                      <a:pt x="59" y="48"/>
                    </a:lnTo>
                    <a:lnTo>
                      <a:pt x="63" y="48"/>
                    </a:lnTo>
                    <a:lnTo>
                      <a:pt x="59" y="59"/>
                    </a:lnTo>
                    <a:lnTo>
                      <a:pt x="52" y="67"/>
                    </a:lnTo>
                    <a:lnTo>
                      <a:pt x="44" y="74"/>
                    </a:lnTo>
                    <a:lnTo>
                      <a:pt x="33" y="78"/>
                    </a:lnTo>
                    <a:lnTo>
                      <a:pt x="18" y="74"/>
                    </a:lnTo>
                    <a:lnTo>
                      <a:pt x="11" y="67"/>
                    </a:lnTo>
                    <a:lnTo>
                      <a:pt x="3" y="59"/>
                    </a:lnTo>
                    <a:lnTo>
                      <a:pt x="0" y="52"/>
                    </a:lnTo>
                    <a:lnTo>
                      <a:pt x="0" y="41"/>
                    </a:lnTo>
                    <a:lnTo>
                      <a:pt x="3" y="30"/>
                    </a:lnTo>
                    <a:lnTo>
                      <a:pt x="3" y="18"/>
                    </a:lnTo>
                    <a:lnTo>
                      <a:pt x="11" y="11"/>
                    </a:lnTo>
                    <a:lnTo>
                      <a:pt x="18" y="3"/>
                    </a:lnTo>
                    <a:lnTo>
                      <a:pt x="26" y="3"/>
                    </a:lnTo>
                    <a:lnTo>
                      <a:pt x="33" y="0"/>
                    </a:lnTo>
                    <a:lnTo>
                      <a:pt x="44" y="3"/>
                    </a:lnTo>
                    <a:lnTo>
                      <a:pt x="56" y="7"/>
                    </a:lnTo>
                    <a:lnTo>
                      <a:pt x="59" y="18"/>
                    </a:lnTo>
                    <a:lnTo>
                      <a:pt x="63" y="30"/>
                    </a:lnTo>
                    <a:lnTo>
                      <a:pt x="11" y="30"/>
                    </a:lnTo>
                    <a:close/>
                    <a:moveTo>
                      <a:pt x="11" y="26"/>
                    </a:moveTo>
                    <a:lnTo>
                      <a:pt x="44" y="26"/>
                    </a:lnTo>
                    <a:lnTo>
                      <a:pt x="44" y="18"/>
                    </a:lnTo>
                    <a:lnTo>
                      <a:pt x="44" y="15"/>
                    </a:lnTo>
                    <a:lnTo>
                      <a:pt x="41" y="11"/>
                    </a:lnTo>
                    <a:lnTo>
                      <a:pt x="37" y="7"/>
                    </a:lnTo>
                    <a:lnTo>
                      <a:pt x="33" y="7"/>
                    </a:lnTo>
                    <a:lnTo>
                      <a:pt x="30" y="7"/>
                    </a:lnTo>
                    <a:lnTo>
                      <a:pt x="22" y="7"/>
                    </a:lnTo>
                    <a:lnTo>
                      <a:pt x="18" y="11"/>
                    </a:lnTo>
                    <a:lnTo>
                      <a:pt x="15" y="15"/>
                    </a:lnTo>
                    <a:lnTo>
                      <a:pt x="11" y="26"/>
                    </a:lnTo>
                    <a:close/>
                  </a:path>
                </a:pathLst>
              </a:custGeom>
              <a:solidFill>
                <a:srgbClr val="000000"/>
              </a:solidFill>
              <a:ln w="0">
                <a:solidFill>
                  <a:srgbClr val="000000"/>
                </a:solidFill>
                <a:round/>
                <a:headEnd/>
                <a:tailEnd/>
              </a:ln>
            </p:spPr>
            <p:txBody>
              <a:bodyPr/>
              <a:lstStyle/>
              <a:p>
                <a:endParaRPr lang="en-US"/>
              </a:p>
            </p:txBody>
          </p:sp>
          <p:sp>
            <p:nvSpPr>
              <p:cNvPr id="32885" name="Freeform 217"/>
              <p:cNvSpPr>
                <a:spLocks/>
              </p:cNvSpPr>
              <p:nvPr/>
            </p:nvSpPr>
            <p:spPr bwMode="auto">
              <a:xfrm>
                <a:off x="3210" y="2136"/>
                <a:ext cx="78" cy="74"/>
              </a:xfrm>
              <a:custGeom>
                <a:avLst/>
                <a:gdLst>
                  <a:gd name="T0" fmla="*/ 22 w 78"/>
                  <a:gd name="T1" fmla="*/ 15 h 74"/>
                  <a:gd name="T2" fmla="*/ 33 w 78"/>
                  <a:gd name="T3" fmla="*/ 7 h 74"/>
                  <a:gd name="T4" fmla="*/ 41 w 78"/>
                  <a:gd name="T5" fmla="*/ 3 h 74"/>
                  <a:gd name="T6" fmla="*/ 48 w 78"/>
                  <a:gd name="T7" fmla="*/ 0 h 74"/>
                  <a:gd name="T8" fmla="*/ 56 w 78"/>
                  <a:gd name="T9" fmla="*/ 0 h 74"/>
                  <a:gd name="T10" fmla="*/ 59 w 78"/>
                  <a:gd name="T11" fmla="*/ 3 h 74"/>
                  <a:gd name="T12" fmla="*/ 63 w 78"/>
                  <a:gd name="T13" fmla="*/ 7 h 74"/>
                  <a:gd name="T14" fmla="*/ 67 w 78"/>
                  <a:gd name="T15" fmla="*/ 15 h 74"/>
                  <a:gd name="T16" fmla="*/ 67 w 78"/>
                  <a:gd name="T17" fmla="*/ 18 h 74"/>
                  <a:gd name="T18" fmla="*/ 67 w 78"/>
                  <a:gd name="T19" fmla="*/ 26 h 74"/>
                  <a:gd name="T20" fmla="*/ 67 w 78"/>
                  <a:gd name="T21" fmla="*/ 59 h 74"/>
                  <a:gd name="T22" fmla="*/ 67 w 78"/>
                  <a:gd name="T23" fmla="*/ 63 h 74"/>
                  <a:gd name="T24" fmla="*/ 67 w 78"/>
                  <a:gd name="T25" fmla="*/ 71 h 74"/>
                  <a:gd name="T26" fmla="*/ 71 w 78"/>
                  <a:gd name="T27" fmla="*/ 71 h 74"/>
                  <a:gd name="T28" fmla="*/ 71 w 78"/>
                  <a:gd name="T29" fmla="*/ 71 h 74"/>
                  <a:gd name="T30" fmla="*/ 74 w 78"/>
                  <a:gd name="T31" fmla="*/ 74 h 74"/>
                  <a:gd name="T32" fmla="*/ 78 w 78"/>
                  <a:gd name="T33" fmla="*/ 74 h 74"/>
                  <a:gd name="T34" fmla="*/ 78 w 78"/>
                  <a:gd name="T35" fmla="*/ 74 h 74"/>
                  <a:gd name="T36" fmla="*/ 44 w 78"/>
                  <a:gd name="T37" fmla="*/ 74 h 74"/>
                  <a:gd name="T38" fmla="*/ 44 w 78"/>
                  <a:gd name="T39" fmla="*/ 74 h 74"/>
                  <a:gd name="T40" fmla="*/ 44 w 78"/>
                  <a:gd name="T41" fmla="*/ 74 h 74"/>
                  <a:gd name="T42" fmla="*/ 48 w 78"/>
                  <a:gd name="T43" fmla="*/ 74 h 74"/>
                  <a:gd name="T44" fmla="*/ 52 w 78"/>
                  <a:gd name="T45" fmla="*/ 71 h 74"/>
                  <a:gd name="T46" fmla="*/ 52 w 78"/>
                  <a:gd name="T47" fmla="*/ 71 h 74"/>
                  <a:gd name="T48" fmla="*/ 52 w 78"/>
                  <a:gd name="T49" fmla="*/ 67 h 74"/>
                  <a:gd name="T50" fmla="*/ 56 w 78"/>
                  <a:gd name="T51" fmla="*/ 63 h 74"/>
                  <a:gd name="T52" fmla="*/ 56 w 78"/>
                  <a:gd name="T53" fmla="*/ 59 h 74"/>
                  <a:gd name="T54" fmla="*/ 56 w 78"/>
                  <a:gd name="T55" fmla="*/ 30 h 74"/>
                  <a:gd name="T56" fmla="*/ 52 w 78"/>
                  <a:gd name="T57" fmla="*/ 22 h 74"/>
                  <a:gd name="T58" fmla="*/ 52 w 78"/>
                  <a:gd name="T59" fmla="*/ 15 h 74"/>
                  <a:gd name="T60" fmla="*/ 48 w 78"/>
                  <a:gd name="T61" fmla="*/ 11 h 74"/>
                  <a:gd name="T62" fmla="*/ 41 w 78"/>
                  <a:gd name="T63" fmla="*/ 11 h 74"/>
                  <a:gd name="T64" fmla="*/ 33 w 78"/>
                  <a:gd name="T65" fmla="*/ 15 h 74"/>
                  <a:gd name="T66" fmla="*/ 22 w 78"/>
                  <a:gd name="T67" fmla="*/ 22 h 74"/>
                  <a:gd name="T68" fmla="*/ 22 w 78"/>
                  <a:gd name="T69" fmla="*/ 59 h 74"/>
                  <a:gd name="T70" fmla="*/ 22 w 78"/>
                  <a:gd name="T71" fmla="*/ 67 h 74"/>
                  <a:gd name="T72" fmla="*/ 26 w 78"/>
                  <a:gd name="T73" fmla="*/ 67 h 74"/>
                  <a:gd name="T74" fmla="*/ 26 w 78"/>
                  <a:gd name="T75" fmla="*/ 71 h 74"/>
                  <a:gd name="T76" fmla="*/ 26 w 78"/>
                  <a:gd name="T77" fmla="*/ 71 h 74"/>
                  <a:gd name="T78" fmla="*/ 29 w 78"/>
                  <a:gd name="T79" fmla="*/ 74 h 74"/>
                  <a:gd name="T80" fmla="*/ 33 w 78"/>
                  <a:gd name="T81" fmla="*/ 74 h 74"/>
                  <a:gd name="T82" fmla="*/ 33 w 78"/>
                  <a:gd name="T83" fmla="*/ 74 h 74"/>
                  <a:gd name="T84" fmla="*/ 0 w 78"/>
                  <a:gd name="T85" fmla="*/ 74 h 74"/>
                  <a:gd name="T86" fmla="*/ 0 w 78"/>
                  <a:gd name="T87" fmla="*/ 74 h 74"/>
                  <a:gd name="T88" fmla="*/ 0 w 78"/>
                  <a:gd name="T89" fmla="*/ 74 h 74"/>
                  <a:gd name="T90" fmla="*/ 3 w 78"/>
                  <a:gd name="T91" fmla="*/ 74 h 74"/>
                  <a:gd name="T92" fmla="*/ 7 w 78"/>
                  <a:gd name="T93" fmla="*/ 71 h 74"/>
                  <a:gd name="T94" fmla="*/ 11 w 78"/>
                  <a:gd name="T95" fmla="*/ 67 h 74"/>
                  <a:gd name="T96" fmla="*/ 11 w 78"/>
                  <a:gd name="T97" fmla="*/ 59 h 74"/>
                  <a:gd name="T98" fmla="*/ 11 w 78"/>
                  <a:gd name="T99" fmla="*/ 30 h 74"/>
                  <a:gd name="T100" fmla="*/ 11 w 78"/>
                  <a:gd name="T101" fmla="*/ 18 h 74"/>
                  <a:gd name="T102" fmla="*/ 11 w 78"/>
                  <a:gd name="T103" fmla="*/ 15 h 74"/>
                  <a:gd name="T104" fmla="*/ 7 w 78"/>
                  <a:gd name="T105" fmla="*/ 11 h 74"/>
                  <a:gd name="T106" fmla="*/ 7 w 78"/>
                  <a:gd name="T107" fmla="*/ 11 h 74"/>
                  <a:gd name="T108" fmla="*/ 7 w 78"/>
                  <a:gd name="T109" fmla="*/ 11 h 74"/>
                  <a:gd name="T110" fmla="*/ 3 w 78"/>
                  <a:gd name="T111" fmla="*/ 11 h 74"/>
                  <a:gd name="T112" fmla="*/ 3 w 78"/>
                  <a:gd name="T113" fmla="*/ 11 h 74"/>
                  <a:gd name="T114" fmla="*/ 0 w 78"/>
                  <a:gd name="T115" fmla="*/ 11 h 74"/>
                  <a:gd name="T116" fmla="*/ 0 w 78"/>
                  <a:gd name="T117" fmla="*/ 7 h 74"/>
                  <a:gd name="T118" fmla="*/ 18 w 78"/>
                  <a:gd name="T119" fmla="*/ 0 h 74"/>
                  <a:gd name="T120" fmla="*/ 22 w 78"/>
                  <a:gd name="T121" fmla="*/ 0 h 74"/>
                  <a:gd name="T122" fmla="*/ 22 w 78"/>
                  <a:gd name="T123" fmla="*/ 15 h 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4"/>
                  <a:gd name="T188" fmla="*/ 78 w 78"/>
                  <a:gd name="T189" fmla="*/ 74 h 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4">
                    <a:moveTo>
                      <a:pt x="22" y="15"/>
                    </a:moveTo>
                    <a:lnTo>
                      <a:pt x="33" y="7"/>
                    </a:lnTo>
                    <a:lnTo>
                      <a:pt x="41" y="3"/>
                    </a:lnTo>
                    <a:lnTo>
                      <a:pt x="48" y="0"/>
                    </a:lnTo>
                    <a:lnTo>
                      <a:pt x="56" y="0"/>
                    </a:lnTo>
                    <a:lnTo>
                      <a:pt x="59" y="3"/>
                    </a:lnTo>
                    <a:lnTo>
                      <a:pt x="63" y="7"/>
                    </a:lnTo>
                    <a:lnTo>
                      <a:pt x="67" y="15"/>
                    </a:lnTo>
                    <a:lnTo>
                      <a:pt x="67" y="18"/>
                    </a:lnTo>
                    <a:lnTo>
                      <a:pt x="67" y="26"/>
                    </a:lnTo>
                    <a:lnTo>
                      <a:pt x="67" y="59"/>
                    </a:lnTo>
                    <a:lnTo>
                      <a:pt x="67" y="63"/>
                    </a:lnTo>
                    <a:lnTo>
                      <a:pt x="67" y="71"/>
                    </a:lnTo>
                    <a:lnTo>
                      <a:pt x="71" y="71"/>
                    </a:lnTo>
                    <a:lnTo>
                      <a:pt x="74" y="74"/>
                    </a:lnTo>
                    <a:lnTo>
                      <a:pt x="78" y="74"/>
                    </a:lnTo>
                    <a:lnTo>
                      <a:pt x="44" y="74"/>
                    </a:lnTo>
                    <a:lnTo>
                      <a:pt x="48" y="74"/>
                    </a:lnTo>
                    <a:lnTo>
                      <a:pt x="52" y="71"/>
                    </a:lnTo>
                    <a:lnTo>
                      <a:pt x="52" y="67"/>
                    </a:lnTo>
                    <a:lnTo>
                      <a:pt x="56" y="63"/>
                    </a:lnTo>
                    <a:lnTo>
                      <a:pt x="56" y="59"/>
                    </a:lnTo>
                    <a:lnTo>
                      <a:pt x="56" y="30"/>
                    </a:lnTo>
                    <a:lnTo>
                      <a:pt x="52" y="22"/>
                    </a:lnTo>
                    <a:lnTo>
                      <a:pt x="52" y="15"/>
                    </a:lnTo>
                    <a:lnTo>
                      <a:pt x="48" y="11"/>
                    </a:lnTo>
                    <a:lnTo>
                      <a:pt x="41" y="11"/>
                    </a:lnTo>
                    <a:lnTo>
                      <a:pt x="33" y="15"/>
                    </a:lnTo>
                    <a:lnTo>
                      <a:pt x="22" y="22"/>
                    </a:lnTo>
                    <a:lnTo>
                      <a:pt x="22" y="59"/>
                    </a:lnTo>
                    <a:lnTo>
                      <a:pt x="22" y="67"/>
                    </a:lnTo>
                    <a:lnTo>
                      <a:pt x="26" y="67"/>
                    </a:lnTo>
                    <a:lnTo>
                      <a:pt x="26" y="71"/>
                    </a:lnTo>
                    <a:lnTo>
                      <a:pt x="29" y="74"/>
                    </a:lnTo>
                    <a:lnTo>
                      <a:pt x="33" y="74"/>
                    </a:lnTo>
                    <a:lnTo>
                      <a:pt x="0" y="74"/>
                    </a:lnTo>
                    <a:lnTo>
                      <a:pt x="3" y="74"/>
                    </a:lnTo>
                    <a:lnTo>
                      <a:pt x="7" y="71"/>
                    </a:lnTo>
                    <a:lnTo>
                      <a:pt x="11" y="67"/>
                    </a:lnTo>
                    <a:lnTo>
                      <a:pt x="11" y="59"/>
                    </a:lnTo>
                    <a:lnTo>
                      <a:pt x="11" y="30"/>
                    </a:lnTo>
                    <a:lnTo>
                      <a:pt x="11" y="18"/>
                    </a:lnTo>
                    <a:lnTo>
                      <a:pt x="11" y="15"/>
                    </a:lnTo>
                    <a:lnTo>
                      <a:pt x="7" y="11"/>
                    </a:lnTo>
                    <a:lnTo>
                      <a:pt x="3" y="11"/>
                    </a:lnTo>
                    <a:lnTo>
                      <a:pt x="0" y="11"/>
                    </a:lnTo>
                    <a:lnTo>
                      <a:pt x="0" y="7"/>
                    </a:lnTo>
                    <a:lnTo>
                      <a:pt x="18"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2886" name="Freeform 218"/>
              <p:cNvSpPr>
                <a:spLocks/>
              </p:cNvSpPr>
              <p:nvPr/>
            </p:nvSpPr>
            <p:spPr bwMode="auto">
              <a:xfrm>
                <a:off x="3288" y="2113"/>
                <a:ext cx="49" cy="101"/>
              </a:xfrm>
              <a:custGeom>
                <a:avLst/>
                <a:gdLst>
                  <a:gd name="T0" fmla="*/ 26 w 49"/>
                  <a:gd name="T1" fmla="*/ 0 h 101"/>
                  <a:gd name="T2" fmla="*/ 26 w 49"/>
                  <a:gd name="T3" fmla="*/ 26 h 101"/>
                  <a:gd name="T4" fmla="*/ 45 w 49"/>
                  <a:gd name="T5" fmla="*/ 26 h 101"/>
                  <a:gd name="T6" fmla="*/ 45 w 49"/>
                  <a:gd name="T7" fmla="*/ 30 h 101"/>
                  <a:gd name="T8" fmla="*/ 26 w 49"/>
                  <a:gd name="T9" fmla="*/ 30 h 101"/>
                  <a:gd name="T10" fmla="*/ 26 w 49"/>
                  <a:gd name="T11" fmla="*/ 79 h 101"/>
                  <a:gd name="T12" fmla="*/ 26 w 49"/>
                  <a:gd name="T13" fmla="*/ 82 h 101"/>
                  <a:gd name="T14" fmla="*/ 30 w 49"/>
                  <a:gd name="T15" fmla="*/ 86 h 101"/>
                  <a:gd name="T16" fmla="*/ 30 w 49"/>
                  <a:gd name="T17" fmla="*/ 90 h 101"/>
                  <a:gd name="T18" fmla="*/ 34 w 49"/>
                  <a:gd name="T19" fmla="*/ 90 h 101"/>
                  <a:gd name="T20" fmla="*/ 37 w 49"/>
                  <a:gd name="T21" fmla="*/ 90 h 101"/>
                  <a:gd name="T22" fmla="*/ 41 w 49"/>
                  <a:gd name="T23" fmla="*/ 90 h 101"/>
                  <a:gd name="T24" fmla="*/ 41 w 49"/>
                  <a:gd name="T25" fmla="*/ 86 h 101"/>
                  <a:gd name="T26" fmla="*/ 45 w 49"/>
                  <a:gd name="T27" fmla="*/ 86 h 101"/>
                  <a:gd name="T28" fmla="*/ 49 w 49"/>
                  <a:gd name="T29" fmla="*/ 86 h 101"/>
                  <a:gd name="T30" fmla="*/ 45 w 49"/>
                  <a:gd name="T31" fmla="*/ 90 h 101"/>
                  <a:gd name="T32" fmla="*/ 37 w 49"/>
                  <a:gd name="T33" fmla="*/ 97 h 101"/>
                  <a:gd name="T34" fmla="*/ 34 w 49"/>
                  <a:gd name="T35" fmla="*/ 97 h 101"/>
                  <a:gd name="T36" fmla="*/ 30 w 49"/>
                  <a:gd name="T37" fmla="*/ 101 h 101"/>
                  <a:gd name="T38" fmla="*/ 22 w 49"/>
                  <a:gd name="T39" fmla="*/ 101 h 101"/>
                  <a:gd name="T40" fmla="*/ 19 w 49"/>
                  <a:gd name="T41" fmla="*/ 97 h 101"/>
                  <a:gd name="T42" fmla="*/ 19 w 49"/>
                  <a:gd name="T43" fmla="*/ 97 h 101"/>
                  <a:gd name="T44" fmla="*/ 15 w 49"/>
                  <a:gd name="T45" fmla="*/ 94 h 101"/>
                  <a:gd name="T46" fmla="*/ 15 w 49"/>
                  <a:gd name="T47" fmla="*/ 86 h 101"/>
                  <a:gd name="T48" fmla="*/ 15 w 49"/>
                  <a:gd name="T49" fmla="*/ 79 h 101"/>
                  <a:gd name="T50" fmla="*/ 15 w 49"/>
                  <a:gd name="T51" fmla="*/ 30 h 101"/>
                  <a:gd name="T52" fmla="*/ 0 w 49"/>
                  <a:gd name="T53" fmla="*/ 30 h 101"/>
                  <a:gd name="T54" fmla="*/ 0 w 49"/>
                  <a:gd name="T55" fmla="*/ 26 h 101"/>
                  <a:gd name="T56" fmla="*/ 7 w 49"/>
                  <a:gd name="T57" fmla="*/ 26 h 101"/>
                  <a:gd name="T58" fmla="*/ 11 w 49"/>
                  <a:gd name="T59" fmla="*/ 23 h 101"/>
                  <a:gd name="T60" fmla="*/ 15 w 49"/>
                  <a:gd name="T61" fmla="*/ 19 h 101"/>
                  <a:gd name="T62" fmla="*/ 19 w 49"/>
                  <a:gd name="T63" fmla="*/ 12 h 101"/>
                  <a:gd name="T64" fmla="*/ 22 w 49"/>
                  <a:gd name="T65" fmla="*/ 8 h 101"/>
                  <a:gd name="T66" fmla="*/ 26 w 49"/>
                  <a:gd name="T67" fmla="*/ 0 h 101"/>
                  <a:gd name="T68" fmla="*/ 26 w 49"/>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101"/>
                  <a:gd name="T107" fmla="*/ 49 w 49"/>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101">
                    <a:moveTo>
                      <a:pt x="26" y="0"/>
                    </a:moveTo>
                    <a:lnTo>
                      <a:pt x="26" y="26"/>
                    </a:lnTo>
                    <a:lnTo>
                      <a:pt x="45" y="26"/>
                    </a:lnTo>
                    <a:lnTo>
                      <a:pt x="45" y="30"/>
                    </a:lnTo>
                    <a:lnTo>
                      <a:pt x="26" y="30"/>
                    </a:lnTo>
                    <a:lnTo>
                      <a:pt x="26" y="79"/>
                    </a:lnTo>
                    <a:lnTo>
                      <a:pt x="26" y="82"/>
                    </a:lnTo>
                    <a:lnTo>
                      <a:pt x="30" y="86"/>
                    </a:lnTo>
                    <a:lnTo>
                      <a:pt x="30" y="90"/>
                    </a:lnTo>
                    <a:lnTo>
                      <a:pt x="34" y="90"/>
                    </a:lnTo>
                    <a:lnTo>
                      <a:pt x="37" y="90"/>
                    </a:lnTo>
                    <a:lnTo>
                      <a:pt x="41" y="90"/>
                    </a:lnTo>
                    <a:lnTo>
                      <a:pt x="41" y="86"/>
                    </a:lnTo>
                    <a:lnTo>
                      <a:pt x="45" y="86"/>
                    </a:lnTo>
                    <a:lnTo>
                      <a:pt x="49" y="86"/>
                    </a:lnTo>
                    <a:lnTo>
                      <a:pt x="45" y="90"/>
                    </a:lnTo>
                    <a:lnTo>
                      <a:pt x="37" y="97"/>
                    </a:lnTo>
                    <a:lnTo>
                      <a:pt x="34" y="97"/>
                    </a:lnTo>
                    <a:lnTo>
                      <a:pt x="30" y="101"/>
                    </a:lnTo>
                    <a:lnTo>
                      <a:pt x="22" y="101"/>
                    </a:lnTo>
                    <a:lnTo>
                      <a:pt x="19" y="97"/>
                    </a:lnTo>
                    <a:lnTo>
                      <a:pt x="15" y="94"/>
                    </a:lnTo>
                    <a:lnTo>
                      <a:pt x="15" y="86"/>
                    </a:lnTo>
                    <a:lnTo>
                      <a:pt x="15" y="79"/>
                    </a:lnTo>
                    <a:lnTo>
                      <a:pt x="15" y="30"/>
                    </a:lnTo>
                    <a:lnTo>
                      <a:pt x="0" y="30"/>
                    </a:lnTo>
                    <a:lnTo>
                      <a:pt x="0" y="26"/>
                    </a:lnTo>
                    <a:lnTo>
                      <a:pt x="7" y="26"/>
                    </a:lnTo>
                    <a:lnTo>
                      <a:pt x="11" y="23"/>
                    </a:lnTo>
                    <a:lnTo>
                      <a:pt x="15" y="19"/>
                    </a:lnTo>
                    <a:lnTo>
                      <a:pt x="19" y="12"/>
                    </a:lnTo>
                    <a:lnTo>
                      <a:pt x="22" y="8"/>
                    </a:lnTo>
                    <a:lnTo>
                      <a:pt x="26" y="0"/>
                    </a:lnTo>
                    <a:close/>
                  </a:path>
                </a:pathLst>
              </a:custGeom>
              <a:solidFill>
                <a:srgbClr val="000000"/>
              </a:solidFill>
              <a:ln w="0">
                <a:solidFill>
                  <a:srgbClr val="000000"/>
                </a:solidFill>
                <a:round/>
                <a:headEnd/>
                <a:tailEnd/>
              </a:ln>
            </p:spPr>
            <p:txBody>
              <a:bodyPr/>
              <a:lstStyle/>
              <a:p>
                <a:endParaRPr lang="en-US"/>
              </a:p>
            </p:txBody>
          </p:sp>
          <p:sp>
            <p:nvSpPr>
              <p:cNvPr id="32887" name="Freeform 219"/>
              <p:cNvSpPr>
                <a:spLocks/>
              </p:cNvSpPr>
              <p:nvPr/>
            </p:nvSpPr>
            <p:spPr bwMode="auto">
              <a:xfrm>
                <a:off x="3396" y="2098"/>
                <a:ext cx="79" cy="112"/>
              </a:xfrm>
              <a:custGeom>
                <a:avLst/>
                <a:gdLst>
                  <a:gd name="T0" fmla="*/ 23 w 79"/>
                  <a:gd name="T1" fmla="*/ 53 h 112"/>
                  <a:gd name="T2" fmla="*/ 38 w 79"/>
                  <a:gd name="T3" fmla="*/ 41 h 112"/>
                  <a:gd name="T4" fmla="*/ 49 w 79"/>
                  <a:gd name="T5" fmla="*/ 38 h 112"/>
                  <a:gd name="T6" fmla="*/ 60 w 79"/>
                  <a:gd name="T7" fmla="*/ 41 h 112"/>
                  <a:gd name="T8" fmla="*/ 67 w 79"/>
                  <a:gd name="T9" fmla="*/ 53 h 112"/>
                  <a:gd name="T10" fmla="*/ 67 w 79"/>
                  <a:gd name="T11" fmla="*/ 71 h 112"/>
                  <a:gd name="T12" fmla="*/ 67 w 79"/>
                  <a:gd name="T13" fmla="*/ 101 h 112"/>
                  <a:gd name="T14" fmla="*/ 71 w 79"/>
                  <a:gd name="T15" fmla="*/ 109 h 112"/>
                  <a:gd name="T16" fmla="*/ 75 w 79"/>
                  <a:gd name="T17" fmla="*/ 112 h 112"/>
                  <a:gd name="T18" fmla="*/ 79 w 79"/>
                  <a:gd name="T19" fmla="*/ 112 h 112"/>
                  <a:gd name="T20" fmla="*/ 45 w 79"/>
                  <a:gd name="T21" fmla="*/ 112 h 112"/>
                  <a:gd name="T22" fmla="*/ 49 w 79"/>
                  <a:gd name="T23" fmla="*/ 112 h 112"/>
                  <a:gd name="T24" fmla="*/ 53 w 79"/>
                  <a:gd name="T25" fmla="*/ 109 h 112"/>
                  <a:gd name="T26" fmla="*/ 56 w 79"/>
                  <a:gd name="T27" fmla="*/ 101 h 112"/>
                  <a:gd name="T28" fmla="*/ 56 w 79"/>
                  <a:gd name="T29" fmla="*/ 71 h 112"/>
                  <a:gd name="T30" fmla="*/ 53 w 79"/>
                  <a:gd name="T31" fmla="*/ 56 h 112"/>
                  <a:gd name="T32" fmla="*/ 49 w 79"/>
                  <a:gd name="T33" fmla="*/ 49 h 112"/>
                  <a:gd name="T34" fmla="*/ 41 w 79"/>
                  <a:gd name="T35" fmla="*/ 49 h 112"/>
                  <a:gd name="T36" fmla="*/ 34 w 79"/>
                  <a:gd name="T37" fmla="*/ 49 h 112"/>
                  <a:gd name="T38" fmla="*/ 23 w 79"/>
                  <a:gd name="T39" fmla="*/ 60 h 112"/>
                  <a:gd name="T40" fmla="*/ 23 w 79"/>
                  <a:gd name="T41" fmla="*/ 105 h 112"/>
                  <a:gd name="T42" fmla="*/ 26 w 79"/>
                  <a:gd name="T43" fmla="*/ 109 h 112"/>
                  <a:gd name="T44" fmla="*/ 30 w 79"/>
                  <a:gd name="T45" fmla="*/ 112 h 112"/>
                  <a:gd name="T46" fmla="*/ 34 w 79"/>
                  <a:gd name="T47" fmla="*/ 112 h 112"/>
                  <a:gd name="T48" fmla="*/ 0 w 79"/>
                  <a:gd name="T49" fmla="*/ 112 h 112"/>
                  <a:gd name="T50" fmla="*/ 8 w 79"/>
                  <a:gd name="T51" fmla="*/ 109 h 112"/>
                  <a:gd name="T52" fmla="*/ 8 w 79"/>
                  <a:gd name="T53" fmla="*/ 105 h 112"/>
                  <a:gd name="T54" fmla="*/ 11 w 79"/>
                  <a:gd name="T55" fmla="*/ 97 h 112"/>
                  <a:gd name="T56" fmla="*/ 11 w 79"/>
                  <a:gd name="T57" fmla="*/ 19 h 112"/>
                  <a:gd name="T58" fmla="*/ 8 w 79"/>
                  <a:gd name="T59" fmla="*/ 12 h 112"/>
                  <a:gd name="T60" fmla="*/ 8 w 79"/>
                  <a:gd name="T61" fmla="*/ 8 h 112"/>
                  <a:gd name="T62" fmla="*/ 4 w 79"/>
                  <a:gd name="T63" fmla="*/ 8 h 112"/>
                  <a:gd name="T64" fmla="*/ 0 w 79"/>
                  <a:gd name="T65" fmla="*/ 8 h 112"/>
                  <a:gd name="T66" fmla="*/ 23 w 79"/>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12"/>
                  <a:gd name="T104" fmla="*/ 79 w 79"/>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12">
                    <a:moveTo>
                      <a:pt x="23" y="0"/>
                    </a:moveTo>
                    <a:lnTo>
                      <a:pt x="23" y="53"/>
                    </a:lnTo>
                    <a:lnTo>
                      <a:pt x="34" y="45"/>
                    </a:lnTo>
                    <a:lnTo>
                      <a:pt x="38" y="41"/>
                    </a:lnTo>
                    <a:lnTo>
                      <a:pt x="45" y="38"/>
                    </a:lnTo>
                    <a:lnTo>
                      <a:pt x="49" y="38"/>
                    </a:lnTo>
                    <a:lnTo>
                      <a:pt x="56" y="38"/>
                    </a:lnTo>
                    <a:lnTo>
                      <a:pt x="60" y="41"/>
                    </a:lnTo>
                    <a:lnTo>
                      <a:pt x="64" y="45"/>
                    </a:lnTo>
                    <a:lnTo>
                      <a:pt x="67" y="53"/>
                    </a:lnTo>
                    <a:lnTo>
                      <a:pt x="67" y="60"/>
                    </a:lnTo>
                    <a:lnTo>
                      <a:pt x="67" y="71"/>
                    </a:lnTo>
                    <a:lnTo>
                      <a:pt x="67" y="97"/>
                    </a:lnTo>
                    <a:lnTo>
                      <a:pt x="67" y="101"/>
                    </a:lnTo>
                    <a:lnTo>
                      <a:pt x="71" y="109"/>
                    </a:lnTo>
                    <a:lnTo>
                      <a:pt x="75" y="112"/>
                    </a:lnTo>
                    <a:lnTo>
                      <a:pt x="79" y="112"/>
                    </a:lnTo>
                    <a:lnTo>
                      <a:pt x="45" y="112"/>
                    </a:lnTo>
                    <a:lnTo>
                      <a:pt x="49" y="112"/>
                    </a:lnTo>
                    <a:lnTo>
                      <a:pt x="53" y="109"/>
                    </a:lnTo>
                    <a:lnTo>
                      <a:pt x="56" y="105"/>
                    </a:lnTo>
                    <a:lnTo>
                      <a:pt x="56" y="101"/>
                    </a:lnTo>
                    <a:lnTo>
                      <a:pt x="56" y="97"/>
                    </a:lnTo>
                    <a:lnTo>
                      <a:pt x="56" y="71"/>
                    </a:lnTo>
                    <a:lnTo>
                      <a:pt x="53" y="60"/>
                    </a:lnTo>
                    <a:lnTo>
                      <a:pt x="53" y="56"/>
                    </a:lnTo>
                    <a:lnTo>
                      <a:pt x="53" y="53"/>
                    </a:lnTo>
                    <a:lnTo>
                      <a:pt x="49" y="49"/>
                    </a:lnTo>
                    <a:lnTo>
                      <a:pt x="45" y="49"/>
                    </a:lnTo>
                    <a:lnTo>
                      <a:pt x="41" y="49"/>
                    </a:lnTo>
                    <a:lnTo>
                      <a:pt x="38" y="49"/>
                    </a:lnTo>
                    <a:lnTo>
                      <a:pt x="34" y="49"/>
                    </a:lnTo>
                    <a:lnTo>
                      <a:pt x="30" y="53"/>
                    </a:lnTo>
                    <a:lnTo>
                      <a:pt x="23" y="60"/>
                    </a:lnTo>
                    <a:lnTo>
                      <a:pt x="23" y="97"/>
                    </a:lnTo>
                    <a:lnTo>
                      <a:pt x="23" y="105"/>
                    </a:lnTo>
                    <a:lnTo>
                      <a:pt x="26" y="109"/>
                    </a:lnTo>
                    <a:lnTo>
                      <a:pt x="30" y="112"/>
                    </a:lnTo>
                    <a:lnTo>
                      <a:pt x="34" y="112"/>
                    </a:lnTo>
                    <a:lnTo>
                      <a:pt x="0" y="112"/>
                    </a:lnTo>
                    <a:lnTo>
                      <a:pt x="4" y="112"/>
                    </a:lnTo>
                    <a:lnTo>
                      <a:pt x="8" y="109"/>
                    </a:lnTo>
                    <a:lnTo>
                      <a:pt x="8" y="105"/>
                    </a:lnTo>
                    <a:lnTo>
                      <a:pt x="11" y="101"/>
                    </a:lnTo>
                    <a:lnTo>
                      <a:pt x="11" y="97"/>
                    </a:lnTo>
                    <a:lnTo>
                      <a:pt x="11" y="30"/>
                    </a:lnTo>
                    <a:lnTo>
                      <a:pt x="11" y="19"/>
                    </a:lnTo>
                    <a:lnTo>
                      <a:pt x="11" y="12"/>
                    </a:lnTo>
                    <a:lnTo>
                      <a:pt x="8" y="12"/>
                    </a:lnTo>
                    <a:lnTo>
                      <a:pt x="8" y="8"/>
                    </a:lnTo>
                    <a:lnTo>
                      <a:pt x="4" y="8"/>
                    </a:lnTo>
                    <a:lnTo>
                      <a:pt x="0" y="8"/>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2888" name="Freeform 220"/>
              <p:cNvSpPr>
                <a:spLocks noEditPoints="1"/>
              </p:cNvSpPr>
              <p:nvPr/>
            </p:nvSpPr>
            <p:spPr bwMode="auto">
              <a:xfrm>
                <a:off x="3482" y="2136"/>
                <a:ext cx="67" cy="78"/>
              </a:xfrm>
              <a:custGeom>
                <a:avLst/>
                <a:gdLst>
                  <a:gd name="T0" fmla="*/ 34 w 67"/>
                  <a:gd name="T1" fmla="*/ 71 h 78"/>
                  <a:gd name="T2" fmla="*/ 26 w 67"/>
                  <a:gd name="T3" fmla="*/ 74 h 78"/>
                  <a:gd name="T4" fmla="*/ 15 w 67"/>
                  <a:gd name="T5" fmla="*/ 78 h 78"/>
                  <a:gd name="T6" fmla="*/ 4 w 67"/>
                  <a:gd name="T7" fmla="*/ 71 h 78"/>
                  <a:gd name="T8" fmla="*/ 0 w 67"/>
                  <a:gd name="T9" fmla="*/ 59 h 78"/>
                  <a:gd name="T10" fmla="*/ 0 w 67"/>
                  <a:gd name="T11" fmla="*/ 48 h 78"/>
                  <a:gd name="T12" fmla="*/ 15 w 67"/>
                  <a:gd name="T13" fmla="*/ 41 h 78"/>
                  <a:gd name="T14" fmla="*/ 41 w 67"/>
                  <a:gd name="T15" fmla="*/ 30 h 78"/>
                  <a:gd name="T16" fmla="*/ 41 w 67"/>
                  <a:gd name="T17" fmla="*/ 15 h 78"/>
                  <a:gd name="T18" fmla="*/ 34 w 67"/>
                  <a:gd name="T19" fmla="*/ 7 h 78"/>
                  <a:gd name="T20" fmla="*/ 23 w 67"/>
                  <a:gd name="T21" fmla="*/ 7 h 78"/>
                  <a:gd name="T22" fmla="*/ 19 w 67"/>
                  <a:gd name="T23" fmla="*/ 11 h 78"/>
                  <a:gd name="T24" fmla="*/ 15 w 67"/>
                  <a:gd name="T25" fmla="*/ 18 h 78"/>
                  <a:gd name="T26" fmla="*/ 15 w 67"/>
                  <a:gd name="T27" fmla="*/ 26 h 78"/>
                  <a:gd name="T28" fmla="*/ 11 w 67"/>
                  <a:gd name="T29" fmla="*/ 30 h 78"/>
                  <a:gd name="T30" fmla="*/ 4 w 67"/>
                  <a:gd name="T31" fmla="*/ 26 h 78"/>
                  <a:gd name="T32" fmla="*/ 4 w 67"/>
                  <a:gd name="T33" fmla="*/ 18 h 78"/>
                  <a:gd name="T34" fmla="*/ 11 w 67"/>
                  <a:gd name="T35" fmla="*/ 7 h 78"/>
                  <a:gd name="T36" fmla="*/ 30 w 67"/>
                  <a:gd name="T37" fmla="*/ 0 h 78"/>
                  <a:gd name="T38" fmla="*/ 45 w 67"/>
                  <a:gd name="T39" fmla="*/ 3 h 78"/>
                  <a:gd name="T40" fmla="*/ 52 w 67"/>
                  <a:gd name="T41" fmla="*/ 11 h 78"/>
                  <a:gd name="T42" fmla="*/ 52 w 67"/>
                  <a:gd name="T43" fmla="*/ 26 h 78"/>
                  <a:gd name="T44" fmla="*/ 52 w 67"/>
                  <a:gd name="T45" fmla="*/ 59 h 78"/>
                  <a:gd name="T46" fmla="*/ 56 w 67"/>
                  <a:gd name="T47" fmla="*/ 63 h 78"/>
                  <a:gd name="T48" fmla="*/ 56 w 67"/>
                  <a:gd name="T49" fmla="*/ 67 h 78"/>
                  <a:gd name="T50" fmla="*/ 60 w 67"/>
                  <a:gd name="T51" fmla="*/ 67 h 78"/>
                  <a:gd name="T52" fmla="*/ 64 w 67"/>
                  <a:gd name="T53" fmla="*/ 63 h 78"/>
                  <a:gd name="T54" fmla="*/ 67 w 67"/>
                  <a:gd name="T55" fmla="*/ 67 h 78"/>
                  <a:gd name="T56" fmla="*/ 49 w 67"/>
                  <a:gd name="T57" fmla="*/ 78 h 78"/>
                  <a:gd name="T58" fmla="*/ 41 w 67"/>
                  <a:gd name="T59" fmla="*/ 74 h 78"/>
                  <a:gd name="T60" fmla="*/ 41 w 67"/>
                  <a:gd name="T61" fmla="*/ 63 h 78"/>
                  <a:gd name="T62" fmla="*/ 41 w 67"/>
                  <a:gd name="T63" fmla="*/ 33 h 78"/>
                  <a:gd name="T64" fmla="*/ 26 w 67"/>
                  <a:gd name="T65" fmla="*/ 41 h 78"/>
                  <a:gd name="T66" fmla="*/ 15 w 67"/>
                  <a:gd name="T67" fmla="*/ 45 h 78"/>
                  <a:gd name="T68" fmla="*/ 11 w 67"/>
                  <a:gd name="T69" fmla="*/ 56 h 78"/>
                  <a:gd name="T70" fmla="*/ 15 w 67"/>
                  <a:gd name="T71" fmla="*/ 63 h 78"/>
                  <a:gd name="T72" fmla="*/ 23 w 67"/>
                  <a:gd name="T73" fmla="*/ 67 h 78"/>
                  <a:gd name="T74" fmla="*/ 41 w 67"/>
                  <a:gd name="T75" fmla="*/ 59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8"/>
                  <a:gd name="T116" fmla="*/ 67 w 67"/>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8">
                    <a:moveTo>
                      <a:pt x="41" y="63"/>
                    </a:moveTo>
                    <a:lnTo>
                      <a:pt x="34" y="71"/>
                    </a:lnTo>
                    <a:lnTo>
                      <a:pt x="30" y="74"/>
                    </a:lnTo>
                    <a:lnTo>
                      <a:pt x="26" y="74"/>
                    </a:lnTo>
                    <a:lnTo>
                      <a:pt x="23" y="78"/>
                    </a:lnTo>
                    <a:lnTo>
                      <a:pt x="15" y="78"/>
                    </a:lnTo>
                    <a:lnTo>
                      <a:pt x="11" y="74"/>
                    </a:lnTo>
                    <a:lnTo>
                      <a:pt x="4" y="71"/>
                    </a:lnTo>
                    <a:lnTo>
                      <a:pt x="0" y="67"/>
                    </a:lnTo>
                    <a:lnTo>
                      <a:pt x="0" y="59"/>
                    </a:lnTo>
                    <a:lnTo>
                      <a:pt x="0" y="52"/>
                    </a:lnTo>
                    <a:lnTo>
                      <a:pt x="0" y="48"/>
                    </a:lnTo>
                    <a:lnTo>
                      <a:pt x="8" y="45"/>
                    </a:lnTo>
                    <a:lnTo>
                      <a:pt x="15" y="41"/>
                    </a:lnTo>
                    <a:lnTo>
                      <a:pt x="23" y="33"/>
                    </a:lnTo>
                    <a:lnTo>
                      <a:pt x="41" y="30"/>
                    </a:lnTo>
                    <a:lnTo>
                      <a:pt x="41" y="26"/>
                    </a:lnTo>
                    <a:lnTo>
                      <a:pt x="41" y="15"/>
                    </a:lnTo>
                    <a:lnTo>
                      <a:pt x="37" y="11"/>
                    </a:lnTo>
                    <a:lnTo>
                      <a:pt x="34" y="7"/>
                    </a:lnTo>
                    <a:lnTo>
                      <a:pt x="26" y="7"/>
                    </a:lnTo>
                    <a:lnTo>
                      <a:pt x="23" y="7"/>
                    </a:lnTo>
                    <a:lnTo>
                      <a:pt x="19" y="7"/>
                    </a:lnTo>
                    <a:lnTo>
                      <a:pt x="19" y="11"/>
                    </a:lnTo>
                    <a:lnTo>
                      <a:pt x="15" y="15"/>
                    </a:lnTo>
                    <a:lnTo>
                      <a:pt x="15" y="18"/>
                    </a:lnTo>
                    <a:lnTo>
                      <a:pt x="15" y="22"/>
                    </a:lnTo>
                    <a:lnTo>
                      <a:pt x="15" y="26"/>
                    </a:lnTo>
                    <a:lnTo>
                      <a:pt x="11" y="26"/>
                    </a:lnTo>
                    <a:lnTo>
                      <a:pt x="11" y="30"/>
                    </a:lnTo>
                    <a:lnTo>
                      <a:pt x="8" y="26"/>
                    </a:lnTo>
                    <a:lnTo>
                      <a:pt x="4" y="26"/>
                    </a:lnTo>
                    <a:lnTo>
                      <a:pt x="4" y="22"/>
                    </a:lnTo>
                    <a:lnTo>
                      <a:pt x="4" y="18"/>
                    </a:lnTo>
                    <a:lnTo>
                      <a:pt x="4" y="11"/>
                    </a:lnTo>
                    <a:lnTo>
                      <a:pt x="11" y="7"/>
                    </a:lnTo>
                    <a:lnTo>
                      <a:pt x="19" y="3"/>
                    </a:lnTo>
                    <a:lnTo>
                      <a:pt x="30" y="0"/>
                    </a:lnTo>
                    <a:lnTo>
                      <a:pt x="37" y="0"/>
                    </a:lnTo>
                    <a:lnTo>
                      <a:pt x="45" y="3"/>
                    </a:lnTo>
                    <a:lnTo>
                      <a:pt x="49" y="7"/>
                    </a:lnTo>
                    <a:lnTo>
                      <a:pt x="52" y="11"/>
                    </a:lnTo>
                    <a:lnTo>
                      <a:pt x="52" y="18"/>
                    </a:lnTo>
                    <a:lnTo>
                      <a:pt x="52" y="26"/>
                    </a:lnTo>
                    <a:lnTo>
                      <a:pt x="52" y="52"/>
                    </a:lnTo>
                    <a:lnTo>
                      <a:pt x="52" y="59"/>
                    </a:lnTo>
                    <a:lnTo>
                      <a:pt x="56" y="63"/>
                    </a:lnTo>
                    <a:lnTo>
                      <a:pt x="56" y="67"/>
                    </a:lnTo>
                    <a:lnTo>
                      <a:pt x="60" y="67"/>
                    </a:lnTo>
                    <a:lnTo>
                      <a:pt x="64" y="63"/>
                    </a:lnTo>
                    <a:lnTo>
                      <a:pt x="67" y="63"/>
                    </a:lnTo>
                    <a:lnTo>
                      <a:pt x="67" y="67"/>
                    </a:lnTo>
                    <a:lnTo>
                      <a:pt x="56" y="74"/>
                    </a:lnTo>
                    <a:lnTo>
                      <a:pt x="49" y="78"/>
                    </a:lnTo>
                    <a:lnTo>
                      <a:pt x="45" y="78"/>
                    </a:lnTo>
                    <a:lnTo>
                      <a:pt x="41" y="74"/>
                    </a:lnTo>
                    <a:lnTo>
                      <a:pt x="41" y="71"/>
                    </a:lnTo>
                    <a:lnTo>
                      <a:pt x="41" y="63"/>
                    </a:lnTo>
                    <a:close/>
                    <a:moveTo>
                      <a:pt x="41" y="59"/>
                    </a:moveTo>
                    <a:lnTo>
                      <a:pt x="41" y="33"/>
                    </a:lnTo>
                    <a:lnTo>
                      <a:pt x="30" y="37"/>
                    </a:lnTo>
                    <a:lnTo>
                      <a:pt x="26" y="41"/>
                    </a:lnTo>
                    <a:lnTo>
                      <a:pt x="19" y="45"/>
                    </a:lnTo>
                    <a:lnTo>
                      <a:pt x="15" y="45"/>
                    </a:lnTo>
                    <a:lnTo>
                      <a:pt x="15" y="48"/>
                    </a:lnTo>
                    <a:lnTo>
                      <a:pt x="11" y="56"/>
                    </a:lnTo>
                    <a:lnTo>
                      <a:pt x="15" y="59"/>
                    </a:lnTo>
                    <a:lnTo>
                      <a:pt x="15" y="63"/>
                    </a:lnTo>
                    <a:lnTo>
                      <a:pt x="19" y="67"/>
                    </a:lnTo>
                    <a:lnTo>
                      <a:pt x="23" y="67"/>
                    </a:lnTo>
                    <a:lnTo>
                      <a:pt x="30" y="63"/>
                    </a:lnTo>
                    <a:lnTo>
                      <a:pt x="41" y="59"/>
                    </a:lnTo>
                    <a:close/>
                  </a:path>
                </a:pathLst>
              </a:custGeom>
              <a:solidFill>
                <a:srgbClr val="000000"/>
              </a:solidFill>
              <a:ln w="0">
                <a:solidFill>
                  <a:srgbClr val="000000"/>
                </a:solidFill>
                <a:round/>
                <a:headEnd/>
                <a:tailEnd/>
              </a:ln>
            </p:spPr>
            <p:txBody>
              <a:bodyPr/>
              <a:lstStyle/>
              <a:p>
                <a:endParaRPr lang="en-US"/>
              </a:p>
            </p:txBody>
          </p:sp>
          <p:sp>
            <p:nvSpPr>
              <p:cNvPr id="32889" name="Freeform 221"/>
              <p:cNvSpPr>
                <a:spLocks/>
              </p:cNvSpPr>
              <p:nvPr/>
            </p:nvSpPr>
            <p:spPr bwMode="auto">
              <a:xfrm>
                <a:off x="3557" y="2136"/>
                <a:ext cx="52" cy="78"/>
              </a:xfrm>
              <a:custGeom>
                <a:avLst/>
                <a:gdLst>
                  <a:gd name="T0" fmla="*/ 45 w 52"/>
                  <a:gd name="T1" fmla="*/ 0 h 78"/>
                  <a:gd name="T2" fmla="*/ 45 w 52"/>
                  <a:gd name="T3" fmla="*/ 26 h 78"/>
                  <a:gd name="T4" fmla="*/ 45 w 52"/>
                  <a:gd name="T5" fmla="*/ 26 h 78"/>
                  <a:gd name="T6" fmla="*/ 41 w 52"/>
                  <a:gd name="T7" fmla="*/ 15 h 78"/>
                  <a:gd name="T8" fmla="*/ 37 w 52"/>
                  <a:gd name="T9" fmla="*/ 11 h 78"/>
                  <a:gd name="T10" fmla="*/ 30 w 52"/>
                  <a:gd name="T11" fmla="*/ 7 h 78"/>
                  <a:gd name="T12" fmla="*/ 22 w 52"/>
                  <a:gd name="T13" fmla="*/ 7 h 78"/>
                  <a:gd name="T14" fmla="*/ 18 w 52"/>
                  <a:gd name="T15" fmla="*/ 7 h 78"/>
                  <a:gd name="T16" fmla="*/ 15 w 52"/>
                  <a:gd name="T17" fmla="*/ 7 h 78"/>
                  <a:gd name="T18" fmla="*/ 11 w 52"/>
                  <a:gd name="T19" fmla="*/ 11 h 78"/>
                  <a:gd name="T20" fmla="*/ 11 w 52"/>
                  <a:gd name="T21" fmla="*/ 15 h 78"/>
                  <a:gd name="T22" fmla="*/ 11 w 52"/>
                  <a:gd name="T23" fmla="*/ 18 h 78"/>
                  <a:gd name="T24" fmla="*/ 15 w 52"/>
                  <a:gd name="T25" fmla="*/ 22 h 78"/>
                  <a:gd name="T26" fmla="*/ 18 w 52"/>
                  <a:gd name="T27" fmla="*/ 26 h 78"/>
                  <a:gd name="T28" fmla="*/ 22 w 52"/>
                  <a:gd name="T29" fmla="*/ 30 h 78"/>
                  <a:gd name="T30" fmla="*/ 33 w 52"/>
                  <a:gd name="T31" fmla="*/ 33 h 78"/>
                  <a:gd name="T32" fmla="*/ 45 w 52"/>
                  <a:gd name="T33" fmla="*/ 41 h 78"/>
                  <a:gd name="T34" fmla="*/ 48 w 52"/>
                  <a:gd name="T35" fmla="*/ 48 h 78"/>
                  <a:gd name="T36" fmla="*/ 52 w 52"/>
                  <a:gd name="T37" fmla="*/ 56 h 78"/>
                  <a:gd name="T38" fmla="*/ 48 w 52"/>
                  <a:gd name="T39" fmla="*/ 63 h 78"/>
                  <a:gd name="T40" fmla="*/ 45 w 52"/>
                  <a:gd name="T41" fmla="*/ 71 h 78"/>
                  <a:gd name="T42" fmla="*/ 33 w 52"/>
                  <a:gd name="T43" fmla="*/ 74 h 78"/>
                  <a:gd name="T44" fmla="*/ 26 w 52"/>
                  <a:gd name="T45" fmla="*/ 78 h 78"/>
                  <a:gd name="T46" fmla="*/ 18 w 52"/>
                  <a:gd name="T47" fmla="*/ 78 h 78"/>
                  <a:gd name="T48" fmla="*/ 11 w 52"/>
                  <a:gd name="T49" fmla="*/ 74 h 78"/>
                  <a:gd name="T50" fmla="*/ 7 w 52"/>
                  <a:gd name="T51" fmla="*/ 74 h 78"/>
                  <a:gd name="T52" fmla="*/ 7 w 52"/>
                  <a:gd name="T53" fmla="*/ 74 h 78"/>
                  <a:gd name="T54" fmla="*/ 3 w 52"/>
                  <a:gd name="T55" fmla="*/ 74 h 78"/>
                  <a:gd name="T56" fmla="*/ 3 w 52"/>
                  <a:gd name="T57" fmla="*/ 78 h 78"/>
                  <a:gd name="T58" fmla="*/ 0 w 52"/>
                  <a:gd name="T59" fmla="*/ 78 h 78"/>
                  <a:gd name="T60" fmla="*/ 0 w 52"/>
                  <a:gd name="T61" fmla="*/ 52 h 78"/>
                  <a:gd name="T62" fmla="*/ 3 w 52"/>
                  <a:gd name="T63" fmla="*/ 52 h 78"/>
                  <a:gd name="T64" fmla="*/ 7 w 52"/>
                  <a:gd name="T65" fmla="*/ 59 h 78"/>
                  <a:gd name="T66" fmla="*/ 11 w 52"/>
                  <a:gd name="T67" fmla="*/ 67 h 78"/>
                  <a:gd name="T68" fmla="*/ 18 w 52"/>
                  <a:gd name="T69" fmla="*/ 71 h 78"/>
                  <a:gd name="T70" fmla="*/ 26 w 52"/>
                  <a:gd name="T71" fmla="*/ 71 h 78"/>
                  <a:gd name="T72" fmla="*/ 30 w 52"/>
                  <a:gd name="T73" fmla="*/ 71 h 78"/>
                  <a:gd name="T74" fmla="*/ 33 w 52"/>
                  <a:gd name="T75" fmla="*/ 71 h 78"/>
                  <a:gd name="T76" fmla="*/ 37 w 52"/>
                  <a:gd name="T77" fmla="*/ 67 h 78"/>
                  <a:gd name="T78" fmla="*/ 37 w 52"/>
                  <a:gd name="T79" fmla="*/ 59 h 78"/>
                  <a:gd name="T80" fmla="*/ 37 w 52"/>
                  <a:gd name="T81" fmla="*/ 56 h 78"/>
                  <a:gd name="T82" fmla="*/ 33 w 52"/>
                  <a:gd name="T83" fmla="*/ 52 h 78"/>
                  <a:gd name="T84" fmla="*/ 30 w 52"/>
                  <a:gd name="T85" fmla="*/ 48 h 78"/>
                  <a:gd name="T86" fmla="*/ 18 w 52"/>
                  <a:gd name="T87" fmla="*/ 41 h 78"/>
                  <a:gd name="T88" fmla="*/ 11 w 52"/>
                  <a:gd name="T89" fmla="*/ 37 h 78"/>
                  <a:gd name="T90" fmla="*/ 3 w 52"/>
                  <a:gd name="T91" fmla="*/ 33 h 78"/>
                  <a:gd name="T92" fmla="*/ 3 w 52"/>
                  <a:gd name="T93" fmla="*/ 26 h 78"/>
                  <a:gd name="T94" fmla="*/ 0 w 52"/>
                  <a:gd name="T95" fmla="*/ 22 h 78"/>
                  <a:gd name="T96" fmla="*/ 3 w 52"/>
                  <a:gd name="T97" fmla="*/ 15 h 78"/>
                  <a:gd name="T98" fmla="*/ 7 w 52"/>
                  <a:gd name="T99" fmla="*/ 7 h 78"/>
                  <a:gd name="T100" fmla="*/ 15 w 52"/>
                  <a:gd name="T101" fmla="*/ 3 h 78"/>
                  <a:gd name="T102" fmla="*/ 22 w 52"/>
                  <a:gd name="T103" fmla="*/ 0 h 78"/>
                  <a:gd name="T104" fmla="*/ 30 w 52"/>
                  <a:gd name="T105" fmla="*/ 0 h 78"/>
                  <a:gd name="T106" fmla="*/ 33 w 52"/>
                  <a:gd name="T107" fmla="*/ 3 h 78"/>
                  <a:gd name="T108" fmla="*/ 37 w 52"/>
                  <a:gd name="T109" fmla="*/ 3 h 78"/>
                  <a:gd name="T110" fmla="*/ 41 w 52"/>
                  <a:gd name="T111" fmla="*/ 3 h 78"/>
                  <a:gd name="T112" fmla="*/ 41 w 52"/>
                  <a:gd name="T113" fmla="*/ 3 h 78"/>
                  <a:gd name="T114" fmla="*/ 41 w 52"/>
                  <a:gd name="T115" fmla="*/ 3 h 78"/>
                  <a:gd name="T116" fmla="*/ 41 w 52"/>
                  <a:gd name="T117" fmla="*/ 3 h 78"/>
                  <a:gd name="T118" fmla="*/ 45 w 52"/>
                  <a:gd name="T119" fmla="*/ 0 h 78"/>
                  <a:gd name="T120" fmla="*/ 45 w 52"/>
                  <a:gd name="T121" fmla="*/ 0 h 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78"/>
                  <a:gd name="T185" fmla="*/ 52 w 52"/>
                  <a:gd name="T186" fmla="*/ 78 h 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78">
                    <a:moveTo>
                      <a:pt x="45" y="0"/>
                    </a:moveTo>
                    <a:lnTo>
                      <a:pt x="45" y="26"/>
                    </a:lnTo>
                    <a:lnTo>
                      <a:pt x="41" y="15"/>
                    </a:lnTo>
                    <a:lnTo>
                      <a:pt x="37" y="11"/>
                    </a:lnTo>
                    <a:lnTo>
                      <a:pt x="30" y="7"/>
                    </a:lnTo>
                    <a:lnTo>
                      <a:pt x="22" y="7"/>
                    </a:lnTo>
                    <a:lnTo>
                      <a:pt x="18" y="7"/>
                    </a:lnTo>
                    <a:lnTo>
                      <a:pt x="15" y="7"/>
                    </a:lnTo>
                    <a:lnTo>
                      <a:pt x="11" y="11"/>
                    </a:lnTo>
                    <a:lnTo>
                      <a:pt x="11" y="15"/>
                    </a:lnTo>
                    <a:lnTo>
                      <a:pt x="11" y="18"/>
                    </a:lnTo>
                    <a:lnTo>
                      <a:pt x="15" y="22"/>
                    </a:lnTo>
                    <a:lnTo>
                      <a:pt x="18" y="26"/>
                    </a:lnTo>
                    <a:lnTo>
                      <a:pt x="22" y="30"/>
                    </a:lnTo>
                    <a:lnTo>
                      <a:pt x="33" y="33"/>
                    </a:lnTo>
                    <a:lnTo>
                      <a:pt x="45" y="41"/>
                    </a:lnTo>
                    <a:lnTo>
                      <a:pt x="48" y="48"/>
                    </a:lnTo>
                    <a:lnTo>
                      <a:pt x="52" y="56"/>
                    </a:lnTo>
                    <a:lnTo>
                      <a:pt x="48" y="63"/>
                    </a:lnTo>
                    <a:lnTo>
                      <a:pt x="45" y="71"/>
                    </a:lnTo>
                    <a:lnTo>
                      <a:pt x="33" y="74"/>
                    </a:lnTo>
                    <a:lnTo>
                      <a:pt x="26" y="78"/>
                    </a:lnTo>
                    <a:lnTo>
                      <a:pt x="18" y="78"/>
                    </a:lnTo>
                    <a:lnTo>
                      <a:pt x="11" y="74"/>
                    </a:lnTo>
                    <a:lnTo>
                      <a:pt x="7" y="74"/>
                    </a:lnTo>
                    <a:lnTo>
                      <a:pt x="3" y="74"/>
                    </a:lnTo>
                    <a:lnTo>
                      <a:pt x="3" y="78"/>
                    </a:lnTo>
                    <a:lnTo>
                      <a:pt x="0" y="78"/>
                    </a:lnTo>
                    <a:lnTo>
                      <a:pt x="0" y="52"/>
                    </a:lnTo>
                    <a:lnTo>
                      <a:pt x="3" y="52"/>
                    </a:lnTo>
                    <a:lnTo>
                      <a:pt x="7" y="59"/>
                    </a:lnTo>
                    <a:lnTo>
                      <a:pt x="11" y="67"/>
                    </a:lnTo>
                    <a:lnTo>
                      <a:pt x="18" y="71"/>
                    </a:lnTo>
                    <a:lnTo>
                      <a:pt x="26" y="71"/>
                    </a:lnTo>
                    <a:lnTo>
                      <a:pt x="30" y="71"/>
                    </a:lnTo>
                    <a:lnTo>
                      <a:pt x="33" y="71"/>
                    </a:lnTo>
                    <a:lnTo>
                      <a:pt x="37" y="67"/>
                    </a:lnTo>
                    <a:lnTo>
                      <a:pt x="37" y="59"/>
                    </a:lnTo>
                    <a:lnTo>
                      <a:pt x="37" y="56"/>
                    </a:lnTo>
                    <a:lnTo>
                      <a:pt x="33" y="52"/>
                    </a:lnTo>
                    <a:lnTo>
                      <a:pt x="30" y="48"/>
                    </a:lnTo>
                    <a:lnTo>
                      <a:pt x="18" y="41"/>
                    </a:lnTo>
                    <a:lnTo>
                      <a:pt x="11" y="37"/>
                    </a:lnTo>
                    <a:lnTo>
                      <a:pt x="3" y="33"/>
                    </a:lnTo>
                    <a:lnTo>
                      <a:pt x="3" y="26"/>
                    </a:lnTo>
                    <a:lnTo>
                      <a:pt x="0" y="22"/>
                    </a:lnTo>
                    <a:lnTo>
                      <a:pt x="3" y="15"/>
                    </a:lnTo>
                    <a:lnTo>
                      <a:pt x="7" y="7"/>
                    </a:lnTo>
                    <a:lnTo>
                      <a:pt x="15" y="3"/>
                    </a:lnTo>
                    <a:lnTo>
                      <a:pt x="22" y="0"/>
                    </a:lnTo>
                    <a:lnTo>
                      <a:pt x="30" y="0"/>
                    </a:lnTo>
                    <a:lnTo>
                      <a:pt x="33" y="3"/>
                    </a:lnTo>
                    <a:lnTo>
                      <a:pt x="37" y="3"/>
                    </a:lnTo>
                    <a:lnTo>
                      <a:pt x="41" y="3"/>
                    </a:lnTo>
                    <a:lnTo>
                      <a:pt x="45" y="0"/>
                    </a:lnTo>
                    <a:close/>
                  </a:path>
                </a:pathLst>
              </a:custGeom>
              <a:solidFill>
                <a:srgbClr val="000000"/>
              </a:solidFill>
              <a:ln w="0">
                <a:solidFill>
                  <a:srgbClr val="000000"/>
                </a:solidFill>
                <a:round/>
                <a:headEnd/>
                <a:tailEnd/>
              </a:ln>
            </p:spPr>
            <p:txBody>
              <a:bodyPr/>
              <a:lstStyle/>
              <a:p>
                <a:endParaRPr lang="en-US"/>
              </a:p>
            </p:txBody>
          </p:sp>
          <p:sp>
            <p:nvSpPr>
              <p:cNvPr id="32890" name="Freeform 222"/>
              <p:cNvSpPr>
                <a:spLocks noEditPoints="1"/>
              </p:cNvSpPr>
              <p:nvPr/>
            </p:nvSpPr>
            <p:spPr bwMode="auto">
              <a:xfrm>
                <a:off x="3669" y="2098"/>
                <a:ext cx="74" cy="116"/>
              </a:xfrm>
              <a:custGeom>
                <a:avLst/>
                <a:gdLst>
                  <a:gd name="T0" fmla="*/ 26 w 74"/>
                  <a:gd name="T1" fmla="*/ 53 h 116"/>
                  <a:gd name="T2" fmla="*/ 33 w 74"/>
                  <a:gd name="T3" fmla="*/ 45 h 116"/>
                  <a:gd name="T4" fmla="*/ 41 w 74"/>
                  <a:gd name="T5" fmla="*/ 41 h 116"/>
                  <a:gd name="T6" fmla="*/ 48 w 74"/>
                  <a:gd name="T7" fmla="*/ 38 h 116"/>
                  <a:gd name="T8" fmla="*/ 59 w 74"/>
                  <a:gd name="T9" fmla="*/ 41 h 116"/>
                  <a:gd name="T10" fmla="*/ 67 w 74"/>
                  <a:gd name="T11" fmla="*/ 49 h 116"/>
                  <a:gd name="T12" fmla="*/ 71 w 74"/>
                  <a:gd name="T13" fmla="*/ 56 h 116"/>
                  <a:gd name="T14" fmla="*/ 74 w 74"/>
                  <a:gd name="T15" fmla="*/ 64 h 116"/>
                  <a:gd name="T16" fmla="*/ 74 w 74"/>
                  <a:gd name="T17" fmla="*/ 75 h 116"/>
                  <a:gd name="T18" fmla="*/ 74 w 74"/>
                  <a:gd name="T19" fmla="*/ 86 h 116"/>
                  <a:gd name="T20" fmla="*/ 71 w 74"/>
                  <a:gd name="T21" fmla="*/ 97 h 116"/>
                  <a:gd name="T22" fmla="*/ 63 w 74"/>
                  <a:gd name="T23" fmla="*/ 105 h 116"/>
                  <a:gd name="T24" fmla="*/ 52 w 74"/>
                  <a:gd name="T25" fmla="*/ 112 h 116"/>
                  <a:gd name="T26" fmla="*/ 37 w 74"/>
                  <a:gd name="T27" fmla="*/ 116 h 116"/>
                  <a:gd name="T28" fmla="*/ 30 w 74"/>
                  <a:gd name="T29" fmla="*/ 116 h 116"/>
                  <a:gd name="T30" fmla="*/ 26 w 74"/>
                  <a:gd name="T31" fmla="*/ 112 h 116"/>
                  <a:gd name="T32" fmla="*/ 18 w 74"/>
                  <a:gd name="T33" fmla="*/ 109 h 116"/>
                  <a:gd name="T34" fmla="*/ 11 w 74"/>
                  <a:gd name="T35" fmla="*/ 105 h 116"/>
                  <a:gd name="T36" fmla="*/ 11 w 74"/>
                  <a:gd name="T37" fmla="*/ 30 h 116"/>
                  <a:gd name="T38" fmla="*/ 11 w 74"/>
                  <a:gd name="T39" fmla="*/ 19 h 116"/>
                  <a:gd name="T40" fmla="*/ 11 w 74"/>
                  <a:gd name="T41" fmla="*/ 15 h 116"/>
                  <a:gd name="T42" fmla="*/ 11 w 74"/>
                  <a:gd name="T43" fmla="*/ 12 h 116"/>
                  <a:gd name="T44" fmla="*/ 7 w 74"/>
                  <a:gd name="T45" fmla="*/ 8 h 116"/>
                  <a:gd name="T46" fmla="*/ 7 w 74"/>
                  <a:gd name="T47" fmla="*/ 8 h 116"/>
                  <a:gd name="T48" fmla="*/ 7 w 74"/>
                  <a:gd name="T49" fmla="*/ 8 h 116"/>
                  <a:gd name="T50" fmla="*/ 3 w 74"/>
                  <a:gd name="T51" fmla="*/ 8 h 116"/>
                  <a:gd name="T52" fmla="*/ 3 w 74"/>
                  <a:gd name="T53" fmla="*/ 8 h 116"/>
                  <a:gd name="T54" fmla="*/ 0 w 74"/>
                  <a:gd name="T55" fmla="*/ 8 h 116"/>
                  <a:gd name="T56" fmla="*/ 22 w 74"/>
                  <a:gd name="T57" fmla="*/ 0 h 116"/>
                  <a:gd name="T58" fmla="*/ 26 w 74"/>
                  <a:gd name="T59" fmla="*/ 0 h 116"/>
                  <a:gd name="T60" fmla="*/ 26 w 74"/>
                  <a:gd name="T61" fmla="*/ 53 h 116"/>
                  <a:gd name="T62" fmla="*/ 26 w 74"/>
                  <a:gd name="T63" fmla="*/ 60 h 116"/>
                  <a:gd name="T64" fmla="*/ 26 w 74"/>
                  <a:gd name="T65" fmla="*/ 101 h 116"/>
                  <a:gd name="T66" fmla="*/ 30 w 74"/>
                  <a:gd name="T67" fmla="*/ 105 h 116"/>
                  <a:gd name="T68" fmla="*/ 33 w 74"/>
                  <a:gd name="T69" fmla="*/ 109 h 116"/>
                  <a:gd name="T70" fmla="*/ 37 w 74"/>
                  <a:gd name="T71" fmla="*/ 109 h 116"/>
                  <a:gd name="T72" fmla="*/ 41 w 74"/>
                  <a:gd name="T73" fmla="*/ 109 h 116"/>
                  <a:gd name="T74" fmla="*/ 48 w 74"/>
                  <a:gd name="T75" fmla="*/ 109 h 116"/>
                  <a:gd name="T76" fmla="*/ 56 w 74"/>
                  <a:gd name="T77" fmla="*/ 101 h 116"/>
                  <a:gd name="T78" fmla="*/ 59 w 74"/>
                  <a:gd name="T79" fmla="*/ 94 h 116"/>
                  <a:gd name="T80" fmla="*/ 63 w 74"/>
                  <a:gd name="T81" fmla="*/ 79 h 116"/>
                  <a:gd name="T82" fmla="*/ 59 w 74"/>
                  <a:gd name="T83" fmla="*/ 68 h 116"/>
                  <a:gd name="T84" fmla="*/ 56 w 74"/>
                  <a:gd name="T85" fmla="*/ 56 h 116"/>
                  <a:gd name="T86" fmla="*/ 48 w 74"/>
                  <a:gd name="T87" fmla="*/ 53 h 116"/>
                  <a:gd name="T88" fmla="*/ 41 w 74"/>
                  <a:gd name="T89" fmla="*/ 49 h 116"/>
                  <a:gd name="T90" fmla="*/ 37 w 74"/>
                  <a:gd name="T91" fmla="*/ 53 h 116"/>
                  <a:gd name="T92" fmla="*/ 33 w 74"/>
                  <a:gd name="T93" fmla="*/ 53 h 116"/>
                  <a:gd name="T94" fmla="*/ 30 w 74"/>
                  <a:gd name="T95" fmla="*/ 56 h 116"/>
                  <a:gd name="T96" fmla="*/ 26 w 74"/>
                  <a:gd name="T97" fmla="*/ 60 h 1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
                  <a:gd name="T148" fmla="*/ 0 h 116"/>
                  <a:gd name="T149" fmla="*/ 74 w 74"/>
                  <a:gd name="T150" fmla="*/ 116 h 1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 h="116">
                    <a:moveTo>
                      <a:pt x="26" y="53"/>
                    </a:moveTo>
                    <a:lnTo>
                      <a:pt x="33" y="45"/>
                    </a:lnTo>
                    <a:lnTo>
                      <a:pt x="41" y="41"/>
                    </a:lnTo>
                    <a:lnTo>
                      <a:pt x="48" y="38"/>
                    </a:lnTo>
                    <a:lnTo>
                      <a:pt x="59" y="41"/>
                    </a:lnTo>
                    <a:lnTo>
                      <a:pt x="67" y="49"/>
                    </a:lnTo>
                    <a:lnTo>
                      <a:pt x="71" y="56"/>
                    </a:lnTo>
                    <a:lnTo>
                      <a:pt x="74" y="64"/>
                    </a:lnTo>
                    <a:lnTo>
                      <a:pt x="74" y="75"/>
                    </a:lnTo>
                    <a:lnTo>
                      <a:pt x="74" y="86"/>
                    </a:lnTo>
                    <a:lnTo>
                      <a:pt x="71" y="97"/>
                    </a:lnTo>
                    <a:lnTo>
                      <a:pt x="63" y="105"/>
                    </a:lnTo>
                    <a:lnTo>
                      <a:pt x="52" y="112"/>
                    </a:lnTo>
                    <a:lnTo>
                      <a:pt x="37" y="116"/>
                    </a:lnTo>
                    <a:lnTo>
                      <a:pt x="30" y="116"/>
                    </a:lnTo>
                    <a:lnTo>
                      <a:pt x="26" y="112"/>
                    </a:lnTo>
                    <a:lnTo>
                      <a:pt x="18" y="109"/>
                    </a:lnTo>
                    <a:lnTo>
                      <a:pt x="11" y="105"/>
                    </a:lnTo>
                    <a:lnTo>
                      <a:pt x="11" y="30"/>
                    </a:lnTo>
                    <a:lnTo>
                      <a:pt x="11" y="19"/>
                    </a:lnTo>
                    <a:lnTo>
                      <a:pt x="11" y="15"/>
                    </a:lnTo>
                    <a:lnTo>
                      <a:pt x="11" y="12"/>
                    </a:lnTo>
                    <a:lnTo>
                      <a:pt x="7" y="8"/>
                    </a:lnTo>
                    <a:lnTo>
                      <a:pt x="3" y="8"/>
                    </a:lnTo>
                    <a:lnTo>
                      <a:pt x="0" y="8"/>
                    </a:lnTo>
                    <a:lnTo>
                      <a:pt x="22" y="0"/>
                    </a:lnTo>
                    <a:lnTo>
                      <a:pt x="26" y="0"/>
                    </a:lnTo>
                    <a:lnTo>
                      <a:pt x="26" y="53"/>
                    </a:lnTo>
                    <a:close/>
                    <a:moveTo>
                      <a:pt x="26" y="60"/>
                    </a:moveTo>
                    <a:lnTo>
                      <a:pt x="26" y="101"/>
                    </a:lnTo>
                    <a:lnTo>
                      <a:pt x="30" y="105"/>
                    </a:lnTo>
                    <a:lnTo>
                      <a:pt x="33" y="109"/>
                    </a:lnTo>
                    <a:lnTo>
                      <a:pt x="37" y="109"/>
                    </a:lnTo>
                    <a:lnTo>
                      <a:pt x="41" y="109"/>
                    </a:lnTo>
                    <a:lnTo>
                      <a:pt x="48" y="109"/>
                    </a:lnTo>
                    <a:lnTo>
                      <a:pt x="56" y="101"/>
                    </a:lnTo>
                    <a:lnTo>
                      <a:pt x="59" y="94"/>
                    </a:lnTo>
                    <a:lnTo>
                      <a:pt x="63" y="79"/>
                    </a:lnTo>
                    <a:lnTo>
                      <a:pt x="59" y="68"/>
                    </a:lnTo>
                    <a:lnTo>
                      <a:pt x="56" y="56"/>
                    </a:lnTo>
                    <a:lnTo>
                      <a:pt x="48" y="53"/>
                    </a:lnTo>
                    <a:lnTo>
                      <a:pt x="41" y="49"/>
                    </a:lnTo>
                    <a:lnTo>
                      <a:pt x="37" y="53"/>
                    </a:lnTo>
                    <a:lnTo>
                      <a:pt x="33" y="53"/>
                    </a:lnTo>
                    <a:lnTo>
                      <a:pt x="30" y="56"/>
                    </a:lnTo>
                    <a:lnTo>
                      <a:pt x="26" y="60"/>
                    </a:lnTo>
                    <a:close/>
                  </a:path>
                </a:pathLst>
              </a:custGeom>
              <a:solidFill>
                <a:srgbClr val="000000"/>
              </a:solidFill>
              <a:ln w="0">
                <a:solidFill>
                  <a:srgbClr val="000000"/>
                </a:solidFill>
                <a:round/>
                <a:headEnd/>
                <a:tailEnd/>
              </a:ln>
            </p:spPr>
            <p:txBody>
              <a:bodyPr/>
              <a:lstStyle/>
              <a:p>
                <a:endParaRPr lang="en-US"/>
              </a:p>
            </p:txBody>
          </p:sp>
          <p:sp>
            <p:nvSpPr>
              <p:cNvPr id="32891" name="Freeform 223"/>
              <p:cNvSpPr>
                <a:spLocks/>
              </p:cNvSpPr>
              <p:nvPr/>
            </p:nvSpPr>
            <p:spPr bwMode="auto">
              <a:xfrm>
                <a:off x="3747" y="2139"/>
                <a:ext cx="79" cy="75"/>
              </a:xfrm>
              <a:custGeom>
                <a:avLst/>
                <a:gdLst>
                  <a:gd name="T0" fmla="*/ 67 w 79"/>
                  <a:gd name="T1" fmla="*/ 0 h 75"/>
                  <a:gd name="T2" fmla="*/ 67 w 79"/>
                  <a:gd name="T3" fmla="*/ 45 h 75"/>
                  <a:gd name="T4" fmla="*/ 67 w 79"/>
                  <a:gd name="T5" fmla="*/ 53 h 75"/>
                  <a:gd name="T6" fmla="*/ 71 w 79"/>
                  <a:gd name="T7" fmla="*/ 60 h 75"/>
                  <a:gd name="T8" fmla="*/ 71 w 79"/>
                  <a:gd name="T9" fmla="*/ 64 h 75"/>
                  <a:gd name="T10" fmla="*/ 71 w 79"/>
                  <a:gd name="T11" fmla="*/ 64 h 75"/>
                  <a:gd name="T12" fmla="*/ 71 w 79"/>
                  <a:gd name="T13" fmla="*/ 64 h 75"/>
                  <a:gd name="T14" fmla="*/ 75 w 79"/>
                  <a:gd name="T15" fmla="*/ 64 h 75"/>
                  <a:gd name="T16" fmla="*/ 75 w 79"/>
                  <a:gd name="T17" fmla="*/ 64 h 75"/>
                  <a:gd name="T18" fmla="*/ 79 w 79"/>
                  <a:gd name="T19" fmla="*/ 64 h 75"/>
                  <a:gd name="T20" fmla="*/ 79 w 79"/>
                  <a:gd name="T21" fmla="*/ 64 h 75"/>
                  <a:gd name="T22" fmla="*/ 60 w 79"/>
                  <a:gd name="T23" fmla="*/ 75 h 75"/>
                  <a:gd name="T24" fmla="*/ 56 w 79"/>
                  <a:gd name="T25" fmla="*/ 75 h 75"/>
                  <a:gd name="T26" fmla="*/ 56 w 79"/>
                  <a:gd name="T27" fmla="*/ 60 h 75"/>
                  <a:gd name="T28" fmla="*/ 49 w 79"/>
                  <a:gd name="T29" fmla="*/ 68 h 75"/>
                  <a:gd name="T30" fmla="*/ 41 w 79"/>
                  <a:gd name="T31" fmla="*/ 71 h 75"/>
                  <a:gd name="T32" fmla="*/ 34 w 79"/>
                  <a:gd name="T33" fmla="*/ 75 h 75"/>
                  <a:gd name="T34" fmla="*/ 30 w 79"/>
                  <a:gd name="T35" fmla="*/ 75 h 75"/>
                  <a:gd name="T36" fmla="*/ 23 w 79"/>
                  <a:gd name="T37" fmla="*/ 71 h 75"/>
                  <a:gd name="T38" fmla="*/ 19 w 79"/>
                  <a:gd name="T39" fmla="*/ 71 h 75"/>
                  <a:gd name="T40" fmla="*/ 15 w 79"/>
                  <a:gd name="T41" fmla="*/ 68 h 75"/>
                  <a:gd name="T42" fmla="*/ 11 w 79"/>
                  <a:gd name="T43" fmla="*/ 60 h 75"/>
                  <a:gd name="T44" fmla="*/ 11 w 79"/>
                  <a:gd name="T45" fmla="*/ 56 h 75"/>
                  <a:gd name="T46" fmla="*/ 11 w 79"/>
                  <a:gd name="T47" fmla="*/ 45 h 75"/>
                  <a:gd name="T48" fmla="*/ 11 w 79"/>
                  <a:gd name="T49" fmla="*/ 12 h 75"/>
                  <a:gd name="T50" fmla="*/ 11 w 79"/>
                  <a:gd name="T51" fmla="*/ 8 h 75"/>
                  <a:gd name="T52" fmla="*/ 11 w 79"/>
                  <a:gd name="T53" fmla="*/ 4 h 75"/>
                  <a:gd name="T54" fmla="*/ 8 w 79"/>
                  <a:gd name="T55" fmla="*/ 4 h 75"/>
                  <a:gd name="T56" fmla="*/ 8 w 79"/>
                  <a:gd name="T57" fmla="*/ 0 h 75"/>
                  <a:gd name="T58" fmla="*/ 4 w 79"/>
                  <a:gd name="T59" fmla="*/ 0 h 75"/>
                  <a:gd name="T60" fmla="*/ 0 w 79"/>
                  <a:gd name="T61" fmla="*/ 0 h 75"/>
                  <a:gd name="T62" fmla="*/ 0 w 79"/>
                  <a:gd name="T63" fmla="*/ 0 h 75"/>
                  <a:gd name="T64" fmla="*/ 26 w 79"/>
                  <a:gd name="T65" fmla="*/ 0 h 75"/>
                  <a:gd name="T66" fmla="*/ 26 w 79"/>
                  <a:gd name="T67" fmla="*/ 49 h 75"/>
                  <a:gd name="T68" fmla="*/ 26 w 79"/>
                  <a:gd name="T69" fmla="*/ 56 h 75"/>
                  <a:gd name="T70" fmla="*/ 30 w 79"/>
                  <a:gd name="T71" fmla="*/ 60 h 75"/>
                  <a:gd name="T72" fmla="*/ 34 w 79"/>
                  <a:gd name="T73" fmla="*/ 64 h 75"/>
                  <a:gd name="T74" fmla="*/ 37 w 79"/>
                  <a:gd name="T75" fmla="*/ 64 h 75"/>
                  <a:gd name="T76" fmla="*/ 41 w 79"/>
                  <a:gd name="T77" fmla="*/ 64 h 75"/>
                  <a:gd name="T78" fmla="*/ 45 w 79"/>
                  <a:gd name="T79" fmla="*/ 60 h 75"/>
                  <a:gd name="T80" fmla="*/ 49 w 79"/>
                  <a:gd name="T81" fmla="*/ 60 h 75"/>
                  <a:gd name="T82" fmla="*/ 56 w 79"/>
                  <a:gd name="T83" fmla="*/ 53 h 75"/>
                  <a:gd name="T84" fmla="*/ 56 w 79"/>
                  <a:gd name="T85" fmla="*/ 12 h 75"/>
                  <a:gd name="T86" fmla="*/ 56 w 79"/>
                  <a:gd name="T87" fmla="*/ 8 h 75"/>
                  <a:gd name="T88" fmla="*/ 52 w 79"/>
                  <a:gd name="T89" fmla="*/ 4 h 75"/>
                  <a:gd name="T90" fmla="*/ 49 w 79"/>
                  <a:gd name="T91" fmla="*/ 0 h 75"/>
                  <a:gd name="T92" fmla="*/ 45 w 79"/>
                  <a:gd name="T93" fmla="*/ 0 h 75"/>
                  <a:gd name="T94" fmla="*/ 45 w 79"/>
                  <a:gd name="T95" fmla="*/ 0 h 75"/>
                  <a:gd name="T96" fmla="*/ 67 w 79"/>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9"/>
                  <a:gd name="T148" fmla="*/ 0 h 75"/>
                  <a:gd name="T149" fmla="*/ 79 w 79"/>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9" h="75">
                    <a:moveTo>
                      <a:pt x="67" y="0"/>
                    </a:moveTo>
                    <a:lnTo>
                      <a:pt x="67" y="45"/>
                    </a:lnTo>
                    <a:lnTo>
                      <a:pt x="67" y="53"/>
                    </a:lnTo>
                    <a:lnTo>
                      <a:pt x="71" y="60"/>
                    </a:lnTo>
                    <a:lnTo>
                      <a:pt x="71" y="64"/>
                    </a:lnTo>
                    <a:lnTo>
                      <a:pt x="75" y="64"/>
                    </a:lnTo>
                    <a:lnTo>
                      <a:pt x="79" y="64"/>
                    </a:lnTo>
                    <a:lnTo>
                      <a:pt x="60" y="75"/>
                    </a:lnTo>
                    <a:lnTo>
                      <a:pt x="56" y="75"/>
                    </a:lnTo>
                    <a:lnTo>
                      <a:pt x="56" y="60"/>
                    </a:lnTo>
                    <a:lnTo>
                      <a:pt x="49" y="68"/>
                    </a:lnTo>
                    <a:lnTo>
                      <a:pt x="41" y="71"/>
                    </a:lnTo>
                    <a:lnTo>
                      <a:pt x="34" y="75"/>
                    </a:lnTo>
                    <a:lnTo>
                      <a:pt x="30" y="75"/>
                    </a:lnTo>
                    <a:lnTo>
                      <a:pt x="23" y="71"/>
                    </a:lnTo>
                    <a:lnTo>
                      <a:pt x="19" y="71"/>
                    </a:lnTo>
                    <a:lnTo>
                      <a:pt x="15" y="68"/>
                    </a:lnTo>
                    <a:lnTo>
                      <a:pt x="11" y="60"/>
                    </a:lnTo>
                    <a:lnTo>
                      <a:pt x="11" y="56"/>
                    </a:lnTo>
                    <a:lnTo>
                      <a:pt x="11" y="45"/>
                    </a:lnTo>
                    <a:lnTo>
                      <a:pt x="11" y="12"/>
                    </a:lnTo>
                    <a:lnTo>
                      <a:pt x="11" y="8"/>
                    </a:lnTo>
                    <a:lnTo>
                      <a:pt x="11" y="4"/>
                    </a:lnTo>
                    <a:lnTo>
                      <a:pt x="8" y="4"/>
                    </a:lnTo>
                    <a:lnTo>
                      <a:pt x="8" y="0"/>
                    </a:lnTo>
                    <a:lnTo>
                      <a:pt x="4" y="0"/>
                    </a:lnTo>
                    <a:lnTo>
                      <a:pt x="0" y="0"/>
                    </a:lnTo>
                    <a:lnTo>
                      <a:pt x="26" y="0"/>
                    </a:lnTo>
                    <a:lnTo>
                      <a:pt x="26" y="49"/>
                    </a:lnTo>
                    <a:lnTo>
                      <a:pt x="26" y="56"/>
                    </a:lnTo>
                    <a:lnTo>
                      <a:pt x="30" y="60"/>
                    </a:lnTo>
                    <a:lnTo>
                      <a:pt x="34" y="64"/>
                    </a:lnTo>
                    <a:lnTo>
                      <a:pt x="37" y="64"/>
                    </a:lnTo>
                    <a:lnTo>
                      <a:pt x="41" y="64"/>
                    </a:lnTo>
                    <a:lnTo>
                      <a:pt x="45" y="60"/>
                    </a:lnTo>
                    <a:lnTo>
                      <a:pt x="49" y="60"/>
                    </a:lnTo>
                    <a:lnTo>
                      <a:pt x="56" y="53"/>
                    </a:lnTo>
                    <a:lnTo>
                      <a:pt x="56" y="12"/>
                    </a:lnTo>
                    <a:lnTo>
                      <a:pt x="56" y="8"/>
                    </a:lnTo>
                    <a:lnTo>
                      <a:pt x="52" y="4"/>
                    </a:lnTo>
                    <a:lnTo>
                      <a:pt x="49" y="0"/>
                    </a:lnTo>
                    <a:lnTo>
                      <a:pt x="45" y="0"/>
                    </a:lnTo>
                    <a:lnTo>
                      <a:pt x="67" y="0"/>
                    </a:lnTo>
                    <a:close/>
                  </a:path>
                </a:pathLst>
              </a:custGeom>
              <a:solidFill>
                <a:srgbClr val="000000"/>
              </a:solidFill>
              <a:ln w="0">
                <a:solidFill>
                  <a:srgbClr val="000000"/>
                </a:solidFill>
                <a:round/>
                <a:headEnd/>
                <a:tailEnd/>
              </a:ln>
            </p:spPr>
            <p:txBody>
              <a:bodyPr/>
              <a:lstStyle/>
              <a:p>
                <a:endParaRPr lang="en-US"/>
              </a:p>
            </p:txBody>
          </p:sp>
          <p:sp>
            <p:nvSpPr>
              <p:cNvPr id="32892" name="Freeform 224"/>
              <p:cNvSpPr>
                <a:spLocks noEditPoints="1"/>
              </p:cNvSpPr>
              <p:nvPr/>
            </p:nvSpPr>
            <p:spPr bwMode="auto">
              <a:xfrm>
                <a:off x="3833" y="2098"/>
                <a:ext cx="37" cy="112"/>
              </a:xfrm>
              <a:custGeom>
                <a:avLst/>
                <a:gdLst>
                  <a:gd name="T0" fmla="*/ 19 w 37"/>
                  <a:gd name="T1" fmla="*/ 0 h 112"/>
                  <a:gd name="T2" fmla="*/ 22 w 37"/>
                  <a:gd name="T3" fmla="*/ 0 h 112"/>
                  <a:gd name="T4" fmla="*/ 26 w 37"/>
                  <a:gd name="T5" fmla="*/ 0 h 112"/>
                  <a:gd name="T6" fmla="*/ 26 w 37"/>
                  <a:gd name="T7" fmla="*/ 4 h 112"/>
                  <a:gd name="T8" fmla="*/ 26 w 37"/>
                  <a:gd name="T9" fmla="*/ 8 h 112"/>
                  <a:gd name="T10" fmla="*/ 26 w 37"/>
                  <a:gd name="T11" fmla="*/ 12 h 112"/>
                  <a:gd name="T12" fmla="*/ 26 w 37"/>
                  <a:gd name="T13" fmla="*/ 15 h 112"/>
                  <a:gd name="T14" fmla="*/ 22 w 37"/>
                  <a:gd name="T15" fmla="*/ 19 h 112"/>
                  <a:gd name="T16" fmla="*/ 19 w 37"/>
                  <a:gd name="T17" fmla="*/ 19 h 112"/>
                  <a:gd name="T18" fmla="*/ 15 w 37"/>
                  <a:gd name="T19" fmla="*/ 19 h 112"/>
                  <a:gd name="T20" fmla="*/ 11 w 37"/>
                  <a:gd name="T21" fmla="*/ 15 h 112"/>
                  <a:gd name="T22" fmla="*/ 7 w 37"/>
                  <a:gd name="T23" fmla="*/ 12 h 112"/>
                  <a:gd name="T24" fmla="*/ 7 w 37"/>
                  <a:gd name="T25" fmla="*/ 8 h 112"/>
                  <a:gd name="T26" fmla="*/ 7 w 37"/>
                  <a:gd name="T27" fmla="*/ 4 h 112"/>
                  <a:gd name="T28" fmla="*/ 11 w 37"/>
                  <a:gd name="T29" fmla="*/ 0 h 112"/>
                  <a:gd name="T30" fmla="*/ 15 w 37"/>
                  <a:gd name="T31" fmla="*/ 0 h 112"/>
                  <a:gd name="T32" fmla="*/ 19 w 37"/>
                  <a:gd name="T33" fmla="*/ 0 h 112"/>
                  <a:gd name="T34" fmla="*/ 26 w 37"/>
                  <a:gd name="T35" fmla="*/ 38 h 112"/>
                  <a:gd name="T36" fmla="*/ 26 w 37"/>
                  <a:gd name="T37" fmla="*/ 97 h 112"/>
                  <a:gd name="T38" fmla="*/ 26 w 37"/>
                  <a:gd name="T39" fmla="*/ 101 h 112"/>
                  <a:gd name="T40" fmla="*/ 26 w 37"/>
                  <a:gd name="T41" fmla="*/ 105 h 112"/>
                  <a:gd name="T42" fmla="*/ 26 w 37"/>
                  <a:gd name="T43" fmla="*/ 109 h 112"/>
                  <a:gd name="T44" fmla="*/ 30 w 37"/>
                  <a:gd name="T45" fmla="*/ 109 h 112"/>
                  <a:gd name="T46" fmla="*/ 34 w 37"/>
                  <a:gd name="T47" fmla="*/ 112 h 112"/>
                  <a:gd name="T48" fmla="*/ 37 w 37"/>
                  <a:gd name="T49" fmla="*/ 112 h 112"/>
                  <a:gd name="T50" fmla="*/ 37 w 37"/>
                  <a:gd name="T51" fmla="*/ 112 h 112"/>
                  <a:gd name="T52" fmla="*/ 0 w 37"/>
                  <a:gd name="T53" fmla="*/ 112 h 112"/>
                  <a:gd name="T54" fmla="*/ 0 w 37"/>
                  <a:gd name="T55" fmla="*/ 112 h 112"/>
                  <a:gd name="T56" fmla="*/ 7 w 37"/>
                  <a:gd name="T57" fmla="*/ 112 h 112"/>
                  <a:gd name="T58" fmla="*/ 7 w 37"/>
                  <a:gd name="T59" fmla="*/ 112 h 112"/>
                  <a:gd name="T60" fmla="*/ 11 w 37"/>
                  <a:gd name="T61" fmla="*/ 109 h 112"/>
                  <a:gd name="T62" fmla="*/ 11 w 37"/>
                  <a:gd name="T63" fmla="*/ 105 h 112"/>
                  <a:gd name="T64" fmla="*/ 11 w 37"/>
                  <a:gd name="T65" fmla="*/ 101 h 112"/>
                  <a:gd name="T66" fmla="*/ 11 w 37"/>
                  <a:gd name="T67" fmla="*/ 97 h 112"/>
                  <a:gd name="T68" fmla="*/ 11 w 37"/>
                  <a:gd name="T69" fmla="*/ 68 h 112"/>
                  <a:gd name="T70" fmla="*/ 11 w 37"/>
                  <a:gd name="T71" fmla="*/ 60 h 112"/>
                  <a:gd name="T72" fmla="*/ 11 w 37"/>
                  <a:gd name="T73" fmla="*/ 53 h 112"/>
                  <a:gd name="T74" fmla="*/ 11 w 37"/>
                  <a:gd name="T75" fmla="*/ 49 h 112"/>
                  <a:gd name="T76" fmla="*/ 11 w 37"/>
                  <a:gd name="T77" fmla="*/ 49 h 112"/>
                  <a:gd name="T78" fmla="*/ 7 w 37"/>
                  <a:gd name="T79" fmla="*/ 49 h 112"/>
                  <a:gd name="T80" fmla="*/ 7 w 37"/>
                  <a:gd name="T81" fmla="*/ 49 h 112"/>
                  <a:gd name="T82" fmla="*/ 4 w 37"/>
                  <a:gd name="T83" fmla="*/ 49 h 112"/>
                  <a:gd name="T84" fmla="*/ 4 w 37"/>
                  <a:gd name="T85" fmla="*/ 49 h 112"/>
                  <a:gd name="T86" fmla="*/ 0 w 37"/>
                  <a:gd name="T87" fmla="*/ 45 h 112"/>
                  <a:gd name="T88" fmla="*/ 22 w 37"/>
                  <a:gd name="T89" fmla="*/ 38 h 112"/>
                  <a:gd name="T90" fmla="*/ 26 w 37"/>
                  <a:gd name="T91" fmla="*/ 38 h 11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
                  <a:gd name="T139" fmla="*/ 0 h 112"/>
                  <a:gd name="T140" fmla="*/ 37 w 37"/>
                  <a:gd name="T141" fmla="*/ 112 h 11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 h="112">
                    <a:moveTo>
                      <a:pt x="19" y="0"/>
                    </a:moveTo>
                    <a:lnTo>
                      <a:pt x="22" y="0"/>
                    </a:lnTo>
                    <a:lnTo>
                      <a:pt x="26" y="0"/>
                    </a:lnTo>
                    <a:lnTo>
                      <a:pt x="26" y="4"/>
                    </a:lnTo>
                    <a:lnTo>
                      <a:pt x="26" y="8"/>
                    </a:lnTo>
                    <a:lnTo>
                      <a:pt x="26" y="12"/>
                    </a:lnTo>
                    <a:lnTo>
                      <a:pt x="26" y="15"/>
                    </a:lnTo>
                    <a:lnTo>
                      <a:pt x="22" y="19"/>
                    </a:lnTo>
                    <a:lnTo>
                      <a:pt x="19" y="19"/>
                    </a:lnTo>
                    <a:lnTo>
                      <a:pt x="15" y="19"/>
                    </a:lnTo>
                    <a:lnTo>
                      <a:pt x="11" y="15"/>
                    </a:lnTo>
                    <a:lnTo>
                      <a:pt x="7" y="12"/>
                    </a:lnTo>
                    <a:lnTo>
                      <a:pt x="7" y="8"/>
                    </a:lnTo>
                    <a:lnTo>
                      <a:pt x="7" y="4"/>
                    </a:lnTo>
                    <a:lnTo>
                      <a:pt x="11" y="0"/>
                    </a:lnTo>
                    <a:lnTo>
                      <a:pt x="15" y="0"/>
                    </a:lnTo>
                    <a:lnTo>
                      <a:pt x="19" y="0"/>
                    </a:lnTo>
                    <a:close/>
                    <a:moveTo>
                      <a:pt x="26" y="38"/>
                    </a:moveTo>
                    <a:lnTo>
                      <a:pt x="26" y="97"/>
                    </a:lnTo>
                    <a:lnTo>
                      <a:pt x="26" y="101"/>
                    </a:lnTo>
                    <a:lnTo>
                      <a:pt x="26" y="105"/>
                    </a:lnTo>
                    <a:lnTo>
                      <a:pt x="26" y="109"/>
                    </a:lnTo>
                    <a:lnTo>
                      <a:pt x="30" y="109"/>
                    </a:lnTo>
                    <a:lnTo>
                      <a:pt x="34" y="112"/>
                    </a:lnTo>
                    <a:lnTo>
                      <a:pt x="37" y="112"/>
                    </a:lnTo>
                    <a:lnTo>
                      <a:pt x="0" y="112"/>
                    </a:lnTo>
                    <a:lnTo>
                      <a:pt x="7" y="112"/>
                    </a:lnTo>
                    <a:lnTo>
                      <a:pt x="11" y="109"/>
                    </a:lnTo>
                    <a:lnTo>
                      <a:pt x="11" y="105"/>
                    </a:lnTo>
                    <a:lnTo>
                      <a:pt x="11" y="101"/>
                    </a:lnTo>
                    <a:lnTo>
                      <a:pt x="11" y="97"/>
                    </a:lnTo>
                    <a:lnTo>
                      <a:pt x="11" y="68"/>
                    </a:lnTo>
                    <a:lnTo>
                      <a:pt x="11" y="60"/>
                    </a:lnTo>
                    <a:lnTo>
                      <a:pt x="11" y="53"/>
                    </a:lnTo>
                    <a:lnTo>
                      <a:pt x="11" y="49"/>
                    </a:lnTo>
                    <a:lnTo>
                      <a:pt x="7" y="49"/>
                    </a:lnTo>
                    <a:lnTo>
                      <a:pt x="4" y="49"/>
                    </a:lnTo>
                    <a:lnTo>
                      <a:pt x="0" y="45"/>
                    </a:lnTo>
                    <a:lnTo>
                      <a:pt x="22" y="38"/>
                    </a:lnTo>
                    <a:lnTo>
                      <a:pt x="26" y="38"/>
                    </a:lnTo>
                    <a:close/>
                  </a:path>
                </a:pathLst>
              </a:custGeom>
              <a:solidFill>
                <a:srgbClr val="000000"/>
              </a:solidFill>
              <a:ln w="0">
                <a:solidFill>
                  <a:srgbClr val="000000"/>
                </a:solidFill>
                <a:round/>
                <a:headEnd/>
                <a:tailEnd/>
              </a:ln>
            </p:spPr>
            <p:txBody>
              <a:bodyPr/>
              <a:lstStyle/>
              <a:p>
                <a:endParaRPr lang="en-US"/>
              </a:p>
            </p:txBody>
          </p:sp>
          <p:sp>
            <p:nvSpPr>
              <p:cNvPr id="32893" name="Freeform 225"/>
              <p:cNvSpPr>
                <a:spLocks/>
              </p:cNvSpPr>
              <p:nvPr/>
            </p:nvSpPr>
            <p:spPr bwMode="auto">
              <a:xfrm>
                <a:off x="3882" y="2098"/>
                <a:ext cx="33" cy="112"/>
              </a:xfrm>
              <a:custGeom>
                <a:avLst/>
                <a:gdLst>
                  <a:gd name="T0" fmla="*/ 22 w 33"/>
                  <a:gd name="T1" fmla="*/ 0 h 112"/>
                  <a:gd name="T2" fmla="*/ 22 w 33"/>
                  <a:gd name="T3" fmla="*/ 97 h 112"/>
                  <a:gd name="T4" fmla="*/ 22 w 33"/>
                  <a:gd name="T5" fmla="*/ 101 h 112"/>
                  <a:gd name="T6" fmla="*/ 22 w 33"/>
                  <a:gd name="T7" fmla="*/ 105 h 112"/>
                  <a:gd name="T8" fmla="*/ 26 w 33"/>
                  <a:gd name="T9" fmla="*/ 109 h 112"/>
                  <a:gd name="T10" fmla="*/ 26 w 33"/>
                  <a:gd name="T11" fmla="*/ 109 h 112"/>
                  <a:gd name="T12" fmla="*/ 29 w 33"/>
                  <a:gd name="T13" fmla="*/ 112 h 112"/>
                  <a:gd name="T14" fmla="*/ 33 w 33"/>
                  <a:gd name="T15" fmla="*/ 112 h 112"/>
                  <a:gd name="T16" fmla="*/ 33 w 33"/>
                  <a:gd name="T17" fmla="*/ 112 h 112"/>
                  <a:gd name="T18" fmla="*/ 0 w 33"/>
                  <a:gd name="T19" fmla="*/ 112 h 112"/>
                  <a:gd name="T20" fmla="*/ 0 w 33"/>
                  <a:gd name="T21" fmla="*/ 112 h 112"/>
                  <a:gd name="T22" fmla="*/ 3 w 33"/>
                  <a:gd name="T23" fmla="*/ 112 h 112"/>
                  <a:gd name="T24" fmla="*/ 7 w 33"/>
                  <a:gd name="T25" fmla="*/ 112 h 112"/>
                  <a:gd name="T26" fmla="*/ 7 w 33"/>
                  <a:gd name="T27" fmla="*/ 109 h 112"/>
                  <a:gd name="T28" fmla="*/ 7 w 33"/>
                  <a:gd name="T29" fmla="*/ 105 h 112"/>
                  <a:gd name="T30" fmla="*/ 7 w 33"/>
                  <a:gd name="T31" fmla="*/ 101 h 112"/>
                  <a:gd name="T32" fmla="*/ 11 w 33"/>
                  <a:gd name="T33" fmla="*/ 97 h 112"/>
                  <a:gd name="T34" fmla="*/ 11 w 33"/>
                  <a:gd name="T35" fmla="*/ 30 h 112"/>
                  <a:gd name="T36" fmla="*/ 7 w 33"/>
                  <a:gd name="T37" fmla="*/ 19 h 112"/>
                  <a:gd name="T38" fmla="*/ 7 w 33"/>
                  <a:gd name="T39" fmla="*/ 15 h 112"/>
                  <a:gd name="T40" fmla="*/ 7 w 33"/>
                  <a:gd name="T41" fmla="*/ 12 h 112"/>
                  <a:gd name="T42" fmla="*/ 7 w 33"/>
                  <a:gd name="T43" fmla="*/ 8 h 112"/>
                  <a:gd name="T44" fmla="*/ 7 w 33"/>
                  <a:gd name="T45" fmla="*/ 8 h 112"/>
                  <a:gd name="T46" fmla="*/ 3 w 33"/>
                  <a:gd name="T47" fmla="*/ 8 h 112"/>
                  <a:gd name="T48" fmla="*/ 3 w 33"/>
                  <a:gd name="T49" fmla="*/ 8 h 112"/>
                  <a:gd name="T50" fmla="*/ 0 w 33"/>
                  <a:gd name="T51" fmla="*/ 8 h 112"/>
                  <a:gd name="T52" fmla="*/ 0 w 33"/>
                  <a:gd name="T53" fmla="*/ 8 h 112"/>
                  <a:gd name="T54" fmla="*/ 18 w 33"/>
                  <a:gd name="T55" fmla="*/ 0 h 112"/>
                  <a:gd name="T56" fmla="*/ 22 w 33"/>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112"/>
                  <a:gd name="T89" fmla="*/ 33 w 33"/>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112">
                    <a:moveTo>
                      <a:pt x="22" y="0"/>
                    </a:moveTo>
                    <a:lnTo>
                      <a:pt x="22" y="97"/>
                    </a:lnTo>
                    <a:lnTo>
                      <a:pt x="22" y="101"/>
                    </a:lnTo>
                    <a:lnTo>
                      <a:pt x="22" y="105"/>
                    </a:lnTo>
                    <a:lnTo>
                      <a:pt x="26" y="109"/>
                    </a:lnTo>
                    <a:lnTo>
                      <a:pt x="29" y="112"/>
                    </a:lnTo>
                    <a:lnTo>
                      <a:pt x="33" y="112"/>
                    </a:lnTo>
                    <a:lnTo>
                      <a:pt x="0" y="112"/>
                    </a:lnTo>
                    <a:lnTo>
                      <a:pt x="3" y="112"/>
                    </a:lnTo>
                    <a:lnTo>
                      <a:pt x="7" y="112"/>
                    </a:lnTo>
                    <a:lnTo>
                      <a:pt x="7" y="109"/>
                    </a:lnTo>
                    <a:lnTo>
                      <a:pt x="7" y="105"/>
                    </a:lnTo>
                    <a:lnTo>
                      <a:pt x="7" y="101"/>
                    </a:lnTo>
                    <a:lnTo>
                      <a:pt x="11" y="97"/>
                    </a:lnTo>
                    <a:lnTo>
                      <a:pt x="11" y="30"/>
                    </a:lnTo>
                    <a:lnTo>
                      <a:pt x="7" y="19"/>
                    </a:lnTo>
                    <a:lnTo>
                      <a:pt x="7" y="15"/>
                    </a:lnTo>
                    <a:lnTo>
                      <a:pt x="7" y="12"/>
                    </a:lnTo>
                    <a:lnTo>
                      <a:pt x="7" y="8"/>
                    </a:lnTo>
                    <a:lnTo>
                      <a:pt x="3" y="8"/>
                    </a:lnTo>
                    <a:lnTo>
                      <a:pt x="0" y="8"/>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2894" name="Freeform 226"/>
              <p:cNvSpPr>
                <a:spLocks/>
              </p:cNvSpPr>
              <p:nvPr/>
            </p:nvSpPr>
            <p:spPr bwMode="auto">
              <a:xfrm>
                <a:off x="3919" y="2113"/>
                <a:ext cx="48" cy="101"/>
              </a:xfrm>
              <a:custGeom>
                <a:avLst/>
                <a:gdLst>
                  <a:gd name="T0" fmla="*/ 26 w 48"/>
                  <a:gd name="T1" fmla="*/ 0 h 101"/>
                  <a:gd name="T2" fmla="*/ 26 w 48"/>
                  <a:gd name="T3" fmla="*/ 26 h 101"/>
                  <a:gd name="T4" fmla="*/ 45 w 48"/>
                  <a:gd name="T5" fmla="*/ 26 h 101"/>
                  <a:gd name="T6" fmla="*/ 45 w 48"/>
                  <a:gd name="T7" fmla="*/ 30 h 101"/>
                  <a:gd name="T8" fmla="*/ 26 w 48"/>
                  <a:gd name="T9" fmla="*/ 30 h 101"/>
                  <a:gd name="T10" fmla="*/ 26 w 48"/>
                  <a:gd name="T11" fmla="*/ 79 h 101"/>
                  <a:gd name="T12" fmla="*/ 26 w 48"/>
                  <a:gd name="T13" fmla="*/ 82 h 101"/>
                  <a:gd name="T14" fmla="*/ 30 w 48"/>
                  <a:gd name="T15" fmla="*/ 86 h 101"/>
                  <a:gd name="T16" fmla="*/ 30 w 48"/>
                  <a:gd name="T17" fmla="*/ 90 h 101"/>
                  <a:gd name="T18" fmla="*/ 33 w 48"/>
                  <a:gd name="T19" fmla="*/ 90 h 101"/>
                  <a:gd name="T20" fmla="*/ 37 w 48"/>
                  <a:gd name="T21" fmla="*/ 90 h 101"/>
                  <a:gd name="T22" fmla="*/ 41 w 48"/>
                  <a:gd name="T23" fmla="*/ 90 h 101"/>
                  <a:gd name="T24" fmla="*/ 41 w 48"/>
                  <a:gd name="T25" fmla="*/ 86 h 101"/>
                  <a:gd name="T26" fmla="*/ 45 w 48"/>
                  <a:gd name="T27" fmla="*/ 86 h 101"/>
                  <a:gd name="T28" fmla="*/ 48 w 48"/>
                  <a:gd name="T29" fmla="*/ 86 h 101"/>
                  <a:gd name="T30" fmla="*/ 45 w 48"/>
                  <a:gd name="T31" fmla="*/ 90 h 101"/>
                  <a:gd name="T32" fmla="*/ 37 w 48"/>
                  <a:gd name="T33" fmla="*/ 97 h 101"/>
                  <a:gd name="T34" fmla="*/ 33 w 48"/>
                  <a:gd name="T35" fmla="*/ 97 h 101"/>
                  <a:gd name="T36" fmla="*/ 26 w 48"/>
                  <a:gd name="T37" fmla="*/ 101 h 101"/>
                  <a:gd name="T38" fmla="*/ 22 w 48"/>
                  <a:gd name="T39" fmla="*/ 101 h 101"/>
                  <a:gd name="T40" fmla="*/ 19 w 48"/>
                  <a:gd name="T41" fmla="*/ 97 h 101"/>
                  <a:gd name="T42" fmla="*/ 19 w 48"/>
                  <a:gd name="T43" fmla="*/ 97 h 101"/>
                  <a:gd name="T44" fmla="*/ 15 w 48"/>
                  <a:gd name="T45" fmla="*/ 94 h 101"/>
                  <a:gd name="T46" fmla="*/ 15 w 48"/>
                  <a:gd name="T47" fmla="*/ 86 h 101"/>
                  <a:gd name="T48" fmla="*/ 11 w 48"/>
                  <a:gd name="T49" fmla="*/ 79 h 101"/>
                  <a:gd name="T50" fmla="*/ 11 w 48"/>
                  <a:gd name="T51" fmla="*/ 30 h 101"/>
                  <a:gd name="T52" fmla="*/ 0 w 48"/>
                  <a:gd name="T53" fmla="*/ 30 h 101"/>
                  <a:gd name="T54" fmla="*/ 0 w 48"/>
                  <a:gd name="T55" fmla="*/ 26 h 101"/>
                  <a:gd name="T56" fmla="*/ 7 w 48"/>
                  <a:gd name="T57" fmla="*/ 26 h 101"/>
                  <a:gd name="T58" fmla="*/ 11 w 48"/>
                  <a:gd name="T59" fmla="*/ 23 h 101"/>
                  <a:gd name="T60" fmla="*/ 15 w 48"/>
                  <a:gd name="T61" fmla="*/ 19 h 101"/>
                  <a:gd name="T62" fmla="*/ 19 w 48"/>
                  <a:gd name="T63" fmla="*/ 12 h 101"/>
                  <a:gd name="T64" fmla="*/ 22 w 48"/>
                  <a:gd name="T65" fmla="*/ 8 h 101"/>
                  <a:gd name="T66" fmla="*/ 26 w 48"/>
                  <a:gd name="T67" fmla="*/ 0 h 101"/>
                  <a:gd name="T68" fmla="*/ 26 w 48"/>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1"/>
                  <a:gd name="T107" fmla="*/ 48 w 48"/>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1">
                    <a:moveTo>
                      <a:pt x="26" y="0"/>
                    </a:moveTo>
                    <a:lnTo>
                      <a:pt x="26" y="26"/>
                    </a:lnTo>
                    <a:lnTo>
                      <a:pt x="45" y="26"/>
                    </a:lnTo>
                    <a:lnTo>
                      <a:pt x="45" y="30"/>
                    </a:lnTo>
                    <a:lnTo>
                      <a:pt x="26" y="30"/>
                    </a:lnTo>
                    <a:lnTo>
                      <a:pt x="26" y="79"/>
                    </a:lnTo>
                    <a:lnTo>
                      <a:pt x="26" y="82"/>
                    </a:lnTo>
                    <a:lnTo>
                      <a:pt x="30" y="86"/>
                    </a:lnTo>
                    <a:lnTo>
                      <a:pt x="30" y="90"/>
                    </a:lnTo>
                    <a:lnTo>
                      <a:pt x="33" y="90"/>
                    </a:lnTo>
                    <a:lnTo>
                      <a:pt x="37" y="90"/>
                    </a:lnTo>
                    <a:lnTo>
                      <a:pt x="41" y="90"/>
                    </a:lnTo>
                    <a:lnTo>
                      <a:pt x="41" y="86"/>
                    </a:lnTo>
                    <a:lnTo>
                      <a:pt x="45" y="86"/>
                    </a:lnTo>
                    <a:lnTo>
                      <a:pt x="48" y="86"/>
                    </a:lnTo>
                    <a:lnTo>
                      <a:pt x="45" y="90"/>
                    </a:lnTo>
                    <a:lnTo>
                      <a:pt x="37" y="97"/>
                    </a:lnTo>
                    <a:lnTo>
                      <a:pt x="33" y="97"/>
                    </a:lnTo>
                    <a:lnTo>
                      <a:pt x="26" y="101"/>
                    </a:lnTo>
                    <a:lnTo>
                      <a:pt x="22" y="101"/>
                    </a:lnTo>
                    <a:lnTo>
                      <a:pt x="19" y="97"/>
                    </a:lnTo>
                    <a:lnTo>
                      <a:pt x="15" y="94"/>
                    </a:lnTo>
                    <a:lnTo>
                      <a:pt x="15" y="86"/>
                    </a:lnTo>
                    <a:lnTo>
                      <a:pt x="11" y="79"/>
                    </a:lnTo>
                    <a:lnTo>
                      <a:pt x="11" y="30"/>
                    </a:lnTo>
                    <a:lnTo>
                      <a:pt x="0" y="30"/>
                    </a:lnTo>
                    <a:lnTo>
                      <a:pt x="0" y="26"/>
                    </a:lnTo>
                    <a:lnTo>
                      <a:pt x="7" y="26"/>
                    </a:lnTo>
                    <a:lnTo>
                      <a:pt x="11" y="23"/>
                    </a:lnTo>
                    <a:lnTo>
                      <a:pt x="15" y="19"/>
                    </a:lnTo>
                    <a:lnTo>
                      <a:pt x="19" y="12"/>
                    </a:lnTo>
                    <a:lnTo>
                      <a:pt x="22" y="8"/>
                    </a:lnTo>
                    <a:lnTo>
                      <a:pt x="26" y="0"/>
                    </a:lnTo>
                    <a:close/>
                  </a:path>
                </a:pathLst>
              </a:custGeom>
              <a:solidFill>
                <a:srgbClr val="000000"/>
              </a:solidFill>
              <a:ln w="0">
                <a:solidFill>
                  <a:srgbClr val="000000"/>
                </a:solidFill>
                <a:round/>
                <a:headEnd/>
                <a:tailEnd/>
              </a:ln>
            </p:spPr>
            <p:txBody>
              <a:bodyPr/>
              <a:lstStyle/>
              <a:p>
                <a:endParaRPr lang="en-US"/>
              </a:p>
            </p:txBody>
          </p:sp>
          <p:sp>
            <p:nvSpPr>
              <p:cNvPr id="32895" name="Freeform 227"/>
              <p:cNvSpPr>
                <a:spLocks noEditPoints="1"/>
              </p:cNvSpPr>
              <p:nvPr/>
            </p:nvSpPr>
            <p:spPr bwMode="auto">
              <a:xfrm>
                <a:off x="4031" y="2136"/>
                <a:ext cx="67" cy="78"/>
              </a:xfrm>
              <a:custGeom>
                <a:avLst/>
                <a:gdLst>
                  <a:gd name="T0" fmla="*/ 33 w 67"/>
                  <a:gd name="T1" fmla="*/ 71 h 78"/>
                  <a:gd name="T2" fmla="*/ 26 w 67"/>
                  <a:gd name="T3" fmla="*/ 74 h 78"/>
                  <a:gd name="T4" fmla="*/ 15 w 67"/>
                  <a:gd name="T5" fmla="*/ 78 h 78"/>
                  <a:gd name="T6" fmla="*/ 4 w 67"/>
                  <a:gd name="T7" fmla="*/ 71 h 78"/>
                  <a:gd name="T8" fmla="*/ 0 w 67"/>
                  <a:gd name="T9" fmla="*/ 59 h 78"/>
                  <a:gd name="T10" fmla="*/ 0 w 67"/>
                  <a:gd name="T11" fmla="*/ 48 h 78"/>
                  <a:gd name="T12" fmla="*/ 15 w 67"/>
                  <a:gd name="T13" fmla="*/ 41 h 78"/>
                  <a:gd name="T14" fmla="*/ 41 w 67"/>
                  <a:gd name="T15" fmla="*/ 30 h 78"/>
                  <a:gd name="T16" fmla="*/ 41 w 67"/>
                  <a:gd name="T17" fmla="*/ 15 h 78"/>
                  <a:gd name="T18" fmla="*/ 33 w 67"/>
                  <a:gd name="T19" fmla="*/ 7 h 78"/>
                  <a:gd name="T20" fmla="*/ 22 w 67"/>
                  <a:gd name="T21" fmla="*/ 7 h 78"/>
                  <a:gd name="T22" fmla="*/ 18 w 67"/>
                  <a:gd name="T23" fmla="*/ 11 h 78"/>
                  <a:gd name="T24" fmla="*/ 15 w 67"/>
                  <a:gd name="T25" fmla="*/ 18 h 78"/>
                  <a:gd name="T26" fmla="*/ 15 w 67"/>
                  <a:gd name="T27" fmla="*/ 26 h 78"/>
                  <a:gd name="T28" fmla="*/ 11 w 67"/>
                  <a:gd name="T29" fmla="*/ 30 h 78"/>
                  <a:gd name="T30" fmla="*/ 4 w 67"/>
                  <a:gd name="T31" fmla="*/ 26 h 78"/>
                  <a:gd name="T32" fmla="*/ 4 w 67"/>
                  <a:gd name="T33" fmla="*/ 18 h 78"/>
                  <a:gd name="T34" fmla="*/ 11 w 67"/>
                  <a:gd name="T35" fmla="*/ 7 h 78"/>
                  <a:gd name="T36" fmla="*/ 30 w 67"/>
                  <a:gd name="T37" fmla="*/ 0 h 78"/>
                  <a:gd name="T38" fmla="*/ 45 w 67"/>
                  <a:gd name="T39" fmla="*/ 3 h 78"/>
                  <a:gd name="T40" fmla="*/ 52 w 67"/>
                  <a:gd name="T41" fmla="*/ 11 h 78"/>
                  <a:gd name="T42" fmla="*/ 52 w 67"/>
                  <a:gd name="T43" fmla="*/ 26 h 78"/>
                  <a:gd name="T44" fmla="*/ 52 w 67"/>
                  <a:gd name="T45" fmla="*/ 59 h 78"/>
                  <a:gd name="T46" fmla="*/ 56 w 67"/>
                  <a:gd name="T47" fmla="*/ 63 h 78"/>
                  <a:gd name="T48" fmla="*/ 56 w 67"/>
                  <a:gd name="T49" fmla="*/ 67 h 78"/>
                  <a:gd name="T50" fmla="*/ 60 w 67"/>
                  <a:gd name="T51" fmla="*/ 67 h 78"/>
                  <a:gd name="T52" fmla="*/ 63 w 67"/>
                  <a:gd name="T53" fmla="*/ 63 h 78"/>
                  <a:gd name="T54" fmla="*/ 67 w 67"/>
                  <a:gd name="T55" fmla="*/ 67 h 78"/>
                  <a:gd name="T56" fmla="*/ 48 w 67"/>
                  <a:gd name="T57" fmla="*/ 78 h 78"/>
                  <a:gd name="T58" fmla="*/ 41 w 67"/>
                  <a:gd name="T59" fmla="*/ 74 h 78"/>
                  <a:gd name="T60" fmla="*/ 41 w 67"/>
                  <a:gd name="T61" fmla="*/ 63 h 78"/>
                  <a:gd name="T62" fmla="*/ 41 w 67"/>
                  <a:gd name="T63" fmla="*/ 33 h 78"/>
                  <a:gd name="T64" fmla="*/ 26 w 67"/>
                  <a:gd name="T65" fmla="*/ 41 h 78"/>
                  <a:gd name="T66" fmla="*/ 15 w 67"/>
                  <a:gd name="T67" fmla="*/ 45 h 78"/>
                  <a:gd name="T68" fmla="*/ 11 w 67"/>
                  <a:gd name="T69" fmla="*/ 56 h 78"/>
                  <a:gd name="T70" fmla="*/ 15 w 67"/>
                  <a:gd name="T71" fmla="*/ 63 h 78"/>
                  <a:gd name="T72" fmla="*/ 22 w 67"/>
                  <a:gd name="T73" fmla="*/ 67 h 78"/>
                  <a:gd name="T74" fmla="*/ 41 w 67"/>
                  <a:gd name="T75" fmla="*/ 59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8"/>
                  <a:gd name="T116" fmla="*/ 67 w 67"/>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8">
                    <a:moveTo>
                      <a:pt x="41" y="63"/>
                    </a:moveTo>
                    <a:lnTo>
                      <a:pt x="33" y="71"/>
                    </a:lnTo>
                    <a:lnTo>
                      <a:pt x="30" y="74"/>
                    </a:lnTo>
                    <a:lnTo>
                      <a:pt x="26" y="74"/>
                    </a:lnTo>
                    <a:lnTo>
                      <a:pt x="22" y="78"/>
                    </a:lnTo>
                    <a:lnTo>
                      <a:pt x="15" y="78"/>
                    </a:lnTo>
                    <a:lnTo>
                      <a:pt x="11" y="74"/>
                    </a:lnTo>
                    <a:lnTo>
                      <a:pt x="4" y="71"/>
                    </a:lnTo>
                    <a:lnTo>
                      <a:pt x="0" y="67"/>
                    </a:lnTo>
                    <a:lnTo>
                      <a:pt x="0" y="59"/>
                    </a:lnTo>
                    <a:lnTo>
                      <a:pt x="0" y="52"/>
                    </a:lnTo>
                    <a:lnTo>
                      <a:pt x="0" y="48"/>
                    </a:lnTo>
                    <a:lnTo>
                      <a:pt x="7" y="45"/>
                    </a:lnTo>
                    <a:lnTo>
                      <a:pt x="15" y="41"/>
                    </a:lnTo>
                    <a:lnTo>
                      <a:pt x="22" y="33"/>
                    </a:lnTo>
                    <a:lnTo>
                      <a:pt x="41" y="30"/>
                    </a:lnTo>
                    <a:lnTo>
                      <a:pt x="41" y="26"/>
                    </a:lnTo>
                    <a:lnTo>
                      <a:pt x="41" y="15"/>
                    </a:lnTo>
                    <a:lnTo>
                      <a:pt x="37" y="11"/>
                    </a:lnTo>
                    <a:lnTo>
                      <a:pt x="33" y="7"/>
                    </a:lnTo>
                    <a:lnTo>
                      <a:pt x="26" y="7"/>
                    </a:lnTo>
                    <a:lnTo>
                      <a:pt x="22" y="7"/>
                    </a:lnTo>
                    <a:lnTo>
                      <a:pt x="18" y="7"/>
                    </a:lnTo>
                    <a:lnTo>
                      <a:pt x="18" y="11"/>
                    </a:lnTo>
                    <a:lnTo>
                      <a:pt x="15" y="15"/>
                    </a:lnTo>
                    <a:lnTo>
                      <a:pt x="15" y="18"/>
                    </a:lnTo>
                    <a:lnTo>
                      <a:pt x="15" y="22"/>
                    </a:lnTo>
                    <a:lnTo>
                      <a:pt x="15" y="26"/>
                    </a:lnTo>
                    <a:lnTo>
                      <a:pt x="11" y="26"/>
                    </a:lnTo>
                    <a:lnTo>
                      <a:pt x="11" y="30"/>
                    </a:lnTo>
                    <a:lnTo>
                      <a:pt x="7" y="26"/>
                    </a:lnTo>
                    <a:lnTo>
                      <a:pt x="4" y="26"/>
                    </a:lnTo>
                    <a:lnTo>
                      <a:pt x="4" y="22"/>
                    </a:lnTo>
                    <a:lnTo>
                      <a:pt x="4" y="18"/>
                    </a:lnTo>
                    <a:lnTo>
                      <a:pt x="4" y="11"/>
                    </a:lnTo>
                    <a:lnTo>
                      <a:pt x="11" y="7"/>
                    </a:lnTo>
                    <a:lnTo>
                      <a:pt x="18" y="3"/>
                    </a:lnTo>
                    <a:lnTo>
                      <a:pt x="30" y="0"/>
                    </a:lnTo>
                    <a:lnTo>
                      <a:pt x="37" y="0"/>
                    </a:lnTo>
                    <a:lnTo>
                      <a:pt x="45" y="3"/>
                    </a:lnTo>
                    <a:lnTo>
                      <a:pt x="48" y="7"/>
                    </a:lnTo>
                    <a:lnTo>
                      <a:pt x="52" y="11"/>
                    </a:lnTo>
                    <a:lnTo>
                      <a:pt x="52" y="18"/>
                    </a:lnTo>
                    <a:lnTo>
                      <a:pt x="52" y="26"/>
                    </a:lnTo>
                    <a:lnTo>
                      <a:pt x="52" y="52"/>
                    </a:lnTo>
                    <a:lnTo>
                      <a:pt x="52" y="59"/>
                    </a:lnTo>
                    <a:lnTo>
                      <a:pt x="56" y="63"/>
                    </a:lnTo>
                    <a:lnTo>
                      <a:pt x="56" y="67"/>
                    </a:lnTo>
                    <a:lnTo>
                      <a:pt x="60" y="67"/>
                    </a:lnTo>
                    <a:lnTo>
                      <a:pt x="63" y="63"/>
                    </a:lnTo>
                    <a:lnTo>
                      <a:pt x="67" y="63"/>
                    </a:lnTo>
                    <a:lnTo>
                      <a:pt x="67" y="67"/>
                    </a:lnTo>
                    <a:lnTo>
                      <a:pt x="56" y="74"/>
                    </a:lnTo>
                    <a:lnTo>
                      <a:pt x="48" y="78"/>
                    </a:lnTo>
                    <a:lnTo>
                      <a:pt x="45" y="78"/>
                    </a:lnTo>
                    <a:lnTo>
                      <a:pt x="41" y="74"/>
                    </a:lnTo>
                    <a:lnTo>
                      <a:pt x="41" y="71"/>
                    </a:lnTo>
                    <a:lnTo>
                      <a:pt x="41" y="63"/>
                    </a:lnTo>
                    <a:close/>
                    <a:moveTo>
                      <a:pt x="41" y="59"/>
                    </a:moveTo>
                    <a:lnTo>
                      <a:pt x="41" y="33"/>
                    </a:lnTo>
                    <a:lnTo>
                      <a:pt x="30" y="37"/>
                    </a:lnTo>
                    <a:lnTo>
                      <a:pt x="26" y="41"/>
                    </a:lnTo>
                    <a:lnTo>
                      <a:pt x="18" y="45"/>
                    </a:lnTo>
                    <a:lnTo>
                      <a:pt x="15" y="45"/>
                    </a:lnTo>
                    <a:lnTo>
                      <a:pt x="15" y="48"/>
                    </a:lnTo>
                    <a:lnTo>
                      <a:pt x="11" y="56"/>
                    </a:lnTo>
                    <a:lnTo>
                      <a:pt x="15" y="59"/>
                    </a:lnTo>
                    <a:lnTo>
                      <a:pt x="15" y="63"/>
                    </a:lnTo>
                    <a:lnTo>
                      <a:pt x="18" y="67"/>
                    </a:lnTo>
                    <a:lnTo>
                      <a:pt x="22" y="67"/>
                    </a:lnTo>
                    <a:lnTo>
                      <a:pt x="30" y="63"/>
                    </a:lnTo>
                    <a:lnTo>
                      <a:pt x="41" y="59"/>
                    </a:lnTo>
                    <a:close/>
                  </a:path>
                </a:pathLst>
              </a:custGeom>
              <a:solidFill>
                <a:srgbClr val="000000"/>
              </a:solidFill>
              <a:ln w="0">
                <a:solidFill>
                  <a:srgbClr val="000000"/>
                </a:solidFill>
                <a:round/>
                <a:headEnd/>
                <a:tailEnd/>
              </a:ln>
            </p:spPr>
            <p:txBody>
              <a:bodyPr/>
              <a:lstStyle/>
              <a:p>
                <a:endParaRPr lang="en-US"/>
              </a:p>
            </p:txBody>
          </p:sp>
          <p:sp>
            <p:nvSpPr>
              <p:cNvPr id="32896" name="Freeform 228"/>
              <p:cNvSpPr>
                <a:spLocks/>
              </p:cNvSpPr>
              <p:nvPr/>
            </p:nvSpPr>
            <p:spPr bwMode="auto">
              <a:xfrm>
                <a:off x="4154" y="2139"/>
                <a:ext cx="60" cy="71"/>
              </a:xfrm>
              <a:custGeom>
                <a:avLst/>
                <a:gdLst>
                  <a:gd name="T0" fmla="*/ 4 w 60"/>
                  <a:gd name="T1" fmla="*/ 4 h 71"/>
                  <a:gd name="T2" fmla="*/ 34 w 60"/>
                  <a:gd name="T3" fmla="*/ 0 h 71"/>
                  <a:gd name="T4" fmla="*/ 22 w 60"/>
                  <a:gd name="T5" fmla="*/ 38 h 71"/>
                  <a:gd name="T6" fmla="*/ 30 w 60"/>
                  <a:gd name="T7" fmla="*/ 23 h 71"/>
                  <a:gd name="T8" fmla="*/ 37 w 60"/>
                  <a:gd name="T9" fmla="*/ 12 h 71"/>
                  <a:gd name="T10" fmla="*/ 45 w 60"/>
                  <a:gd name="T11" fmla="*/ 4 h 71"/>
                  <a:gd name="T12" fmla="*/ 52 w 60"/>
                  <a:gd name="T13" fmla="*/ 0 h 71"/>
                  <a:gd name="T14" fmla="*/ 56 w 60"/>
                  <a:gd name="T15" fmla="*/ 0 h 71"/>
                  <a:gd name="T16" fmla="*/ 56 w 60"/>
                  <a:gd name="T17" fmla="*/ 0 h 71"/>
                  <a:gd name="T18" fmla="*/ 60 w 60"/>
                  <a:gd name="T19" fmla="*/ 0 h 71"/>
                  <a:gd name="T20" fmla="*/ 60 w 60"/>
                  <a:gd name="T21" fmla="*/ 4 h 71"/>
                  <a:gd name="T22" fmla="*/ 60 w 60"/>
                  <a:gd name="T23" fmla="*/ 4 h 71"/>
                  <a:gd name="T24" fmla="*/ 60 w 60"/>
                  <a:gd name="T25" fmla="*/ 12 h 71"/>
                  <a:gd name="T26" fmla="*/ 60 w 60"/>
                  <a:gd name="T27" fmla="*/ 19 h 71"/>
                  <a:gd name="T28" fmla="*/ 56 w 60"/>
                  <a:gd name="T29" fmla="*/ 19 h 71"/>
                  <a:gd name="T30" fmla="*/ 52 w 60"/>
                  <a:gd name="T31" fmla="*/ 23 h 71"/>
                  <a:gd name="T32" fmla="*/ 52 w 60"/>
                  <a:gd name="T33" fmla="*/ 19 h 71"/>
                  <a:gd name="T34" fmla="*/ 49 w 60"/>
                  <a:gd name="T35" fmla="*/ 19 h 71"/>
                  <a:gd name="T36" fmla="*/ 49 w 60"/>
                  <a:gd name="T37" fmla="*/ 19 h 71"/>
                  <a:gd name="T38" fmla="*/ 49 w 60"/>
                  <a:gd name="T39" fmla="*/ 15 h 71"/>
                  <a:gd name="T40" fmla="*/ 49 w 60"/>
                  <a:gd name="T41" fmla="*/ 15 h 71"/>
                  <a:gd name="T42" fmla="*/ 49 w 60"/>
                  <a:gd name="T43" fmla="*/ 15 h 71"/>
                  <a:gd name="T44" fmla="*/ 49 w 60"/>
                  <a:gd name="T45" fmla="*/ 12 h 71"/>
                  <a:gd name="T46" fmla="*/ 45 w 60"/>
                  <a:gd name="T47" fmla="*/ 12 h 71"/>
                  <a:gd name="T48" fmla="*/ 45 w 60"/>
                  <a:gd name="T49" fmla="*/ 12 h 71"/>
                  <a:gd name="T50" fmla="*/ 45 w 60"/>
                  <a:gd name="T51" fmla="*/ 12 h 71"/>
                  <a:gd name="T52" fmla="*/ 41 w 60"/>
                  <a:gd name="T53" fmla="*/ 15 h 71"/>
                  <a:gd name="T54" fmla="*/ 37 w 60"/>
                  <a:gd name="T55" fmla="*/ 19 h 71"/>
                  <a:gd name="T56" fmla="*/ 30 w 60"/>
                  <a:gd name="T57" fmla="*/ 27 h 71"/>
                  <a:gd name="T58" fmla="*/ 22 w 60"/>
                  <a:gd name="T59" fmla="*/ 38 h 71"/>
                  <a:gd name="T60" fmla="*/ 22 w 60"/>
                  <a:gd name="T61" fmla="*/ 45 h 71"/>
                  <a:gd name="T62" fmla="*/ 19 w 60"/>
                  <a:gd name="T63" fmla="*/ 53 h 71"/>
                  <a:gd name="T64" fmla="*/ 15 w 60"/>
                  <a:gd name="T65" fmla="*/ 60 h 71"/>
                  <a:gd name="T66" fmla="*/ 15 w 60"/>
                  <a:gd name="T67" fmla="*/ 60 h 71"/>
                  <a:gd name="T68" fmla="*/ 11 w 60"/>
                  <a:gd name="T69" fmla="*/ 71 h 71"/>
                  <a:gd name="T70" fmla="*/ 0 w 60"/>
                  <a:gd name="T71" fmla="*/ 71 h 71"/>
                  <a:gd name="T72" fmla="*/ 15 w 60"/>
                  <a:gd name="T73" fmla="*/ 23 h 71"/>
                  <a:gd name="T74" fmla="*/ 15 w 60"/>
                  <a:gd name="T75" fmla="*/ 15 h 71"/>
                  <a:gd name="T76" fmla="*/ 15 w 60"/>
                  <a:gd name="T77" fmla="*/ 8 h 71"/>
                  <a:gd name="T78" fmla="*/ 15 w 60"/>
                  <a:gd name="T79" fmla="*/ 8 h 71"/>
                  <a:gd name="T80" fmla="*/ 15 w 60"/>
                  <a:gd name="T81" fmla="*/ 8 h 71"/>
                  <a:gd name="T82" fmla="*/ 15 w 60"/>
                  <a:gd name="T83" fmla="*/ 4 h 71"/>
                  <a:gd name="T84" fmla="*/ 11 w 60"/>
                  <a:gd name="T85" fmla="*/ 4 h 71"/>
                  <a:gd name="T86" fmla="*/ 7 w 60"/>
                  <a:gd name="T87" fmla="*/ 4 h 71"/>
                  <a:gd name="T88" fmla="*/ 4 w 60"/>
                  <a:gd name="T89" fmla="*/ 4 h 71"/>
                  <a:gd name="T90" fmla="*/ 4 w 60"/>
                  <a:gd name="T91" fmla="*/ 4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71"/>
                  <a:gd name="T140" fmla="*/ 60 w 60"/>
                  <a:gd name="T141" fmla="*/ 71 h 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71">
                    <a:moveTo>
                      <a:pt x="4" y="4"/>
                    </a:moveTo>
                    <a:lnTo>
                      <a:pt x="34" y="0"/>
                    </a:lnTo>
                    <a:lnTo>
                      <a:pt x="22" y="38"/>
                    </a:lnTo>
                    <a:lnTo>
                      <a:pt x="30" y="23"/>
                    </a:lnTo>
                    <a:lnTo>
                      <a:pt x="37" y="12"/>
                    </a:lnTo>
                    <a:lnTo>
                      <a:pt x="45" y="4"/>
                    </a:lnTo>
                    <a:lnTo>
                      <a:pt x="52" y="0"/>
                    </a:lnTo>
                    <a:lnTo>
                      <a:pt x="56" y="0"/>
                    </a:lnTo>
                    <a:lnTo>
                      <a:pt x="60" y="0"/>
                    </a:lnTo>
                    <a:lnTo>
                      <a:pt x="60" y="4"/>
                    </a:lnTo>
                    <a:lnTo>
                      <a:pt x="60" y="12"/>
                    </a:lnTo>
                    <a:lnTo>
                      <a:pt x="60" y="19"/>
                    </a:lnTo>
                    <a:lnTo>
                      <a:pt x="56" y="19"/>
                    </a:lnTo>
                    <a:lnTo>
                      <a:pt x="52" y="23"/>
                    </a:lnTo>
                    <a:lnTo>
                      <a:pt x="52" y="19"/>
                    </a:lnTo>
                    <a:lnTo>
                      <a:pt x="49" y="19"/>
                    </a:lnTo>
                    <a:lnTo>
                      <a:pt x="49" y="15"/>
                    </a:lnTo>
                    <a:lnTo>
                      <a:pt x="49" y="12"/>
                    </a:lnTo>
                    <a:lnTo>
                      <a:pt x="45" y="12"/>
                    </a:lnTo>
                    <a:lnTo>
                      <a:pt x="41" y="15"/>
                    </a:lnTo>
                    <a:lnTo>
                      <a:pt x="37" y="19"/>
                    </a:lnTo>
                    <a:lnTo>
                      <a:pt x="30" y="27"/>
                    </a:lnTo>
                    <a:lnTo>
                      <a:pt x="22" y="38"/>
                    </a:lnTo>
                    <a:lnTo>
                      <a:pt x="22" y="45"/>
                    </a:lnTo>
                    <a:lnTo>
                      <a:pt x="19" y="53"/>
                    </a:lnTo>
                    <a:lnTo>
                      <a:pt x="15" y="60"/>
                    </a:lnTo>
                    <a:lnTo>
                      <a:pt x="11" y="71"/>
                    </a:lnTo>
                    <a:lnTo>
                      <a:pt x="0" y="71"/>
                    </a:lnTo>
                    <a:lnTo>
                      <a:pt x="15" y="23"/>
                    </a:lnTo>
                    <a:lnTo>
                      <a:pt x="15" y="15"/>
                    </a:lnTo>
                    <a:lnTo>
                      <a:pt x="15" y="8"/>
                    </a:lnTo>
                    <a:lnTo>
                      <a:pt x="15" y="4"/>
                    </a:lnTo>
                    <a:lnTo>
                      <a:pt x="11" y="4"/>
                    </a:lnTo>
                    <a:lnTo>
                      <a:pt x="7" y="4"/>
                    </a:lnTo>
                    <a:lnTo>
                      <a:pt x="4" y="4"/>
                    </a:lnTo>
                    <a:close/>
                  </a:path>
                </a:pathLst>
              </a:custGeom>
              <a:solidFill>
                <a:srgbClr val="000000"/>
              </a:solidFill>
              <a:ln w="0">
                <a:solidFill>
                  <a:srgbClr val="000000"/>
                </a:solidFill>
                <a:round/>
                <a:headEnd/>
                <a:tailEnd/>
              </a:ln>
            </p:spPr>
            <p:txBody>
              <a:bodyPr/>
              <a:lstStyle/>
              <a:p>
                <a:endParaRPr lang="en-US"/>
              </a:p>
            </p:txBody>
          </p:sp>
          <p:sp>
            <p:nvSpPr>
              <p:cNvPr id="32897" name="Freeform 229"/>
              <p:cNvSpPr>
                <a:spLocks noEditPoints="1"/>
              </p:cNvSpPr>
              <p:nvPr/>
            </p:nvSpPr>
            <p:spPr bwMode="auto">
              <a:xfrm>
                <a:off x="4214" y="2139"/>
                <a:ext cx="63" cy="75"/>
              </a:xfrm>
              <a:custGeom>
                <a:avLst/>
                <a:gdLst>
                  <a:gd name="T0" fmla="*/ 15 w 63"/>
                  <a:gd name="T1" fmla="*/ 42 h 75"/>
                  <a:gd name="T2" fmla="*/ 15 w 63"/>
                  <a:gd name="T3" fmla="*/ 45 h 75"/>
                  <a:gd name="T4" fmla="*/ 15 w 63"/>
                  <a:gd name="T5" fmla="*/ 49 h 75"/>
                  <a:gd name="T6" fmla="*/ 15 w 63"/>
                  <a:gd name="T7" fmla="*/ 53 h 75"/>
                  <a:gd name="T8" fmla="*/ 18 w 63"/>
                  <a:gd name="T9" fmla="*/ 60 h 75"/>
                  <a:gd name="T10" fmla="*/ 22 w 63"/>
                  <a:gd name="T11" fmla="*/ 64 h 75"/>
                  <a:gd name="T12" fmla="*/ 30 w 63"/>
                  <a:gd name="T13" fmla="*/ 64 h 75"/>
                  <a:gd name="T14" fmla="*/ 33 w 63"/>
                  <a:gd name="T15" fmla="*/ 64 h 75"/>
                  <a:gd name="T16" fmla="*/ 41 w 63"/>
                  <a:gd name="T17" fmla="*/ 60 h 75"/>
                  <a:gd name="T18" fmla="*/ 45 w 63"/>
                  <a:gd name="T19" fmla="*/ 56 h 75"/>
                  <a:gd name="T20" fmla="*/ 56 w 63"/>
                  <a:gd name="T21" fmla="*/ 53 h 75"/>
                  <a:gd name="T22" fmla="*/ 56 w 63"/>
                  <a:gd name="T23" fmla="*/ 53 h 75"/>
                  <a:gd name="T24" fmla="*/ 45 w 63"/>
                  <a:gd name="T25" fmla="*/ 64 h 75"/>
                  <a:gd name="T26" fmla="*/ 33 w 63"/>
                  <a:gd name="T27" fmla="*/ 71 h 75"/>
                  <a:gd name="T28" fmla="*/ 22 w 63"/>
                  <a:gd name="T29" fmla="*/ 75 h 75"/>
                  <a:gd name="T30" fmla="*/ 11 w 63"/>
                  <a:gd name="T31" fmla="*/ 71 h 75"/>
                  <a:gd name="T32" fmla="*/ 3 w 63"/>
                  <a:gd name="T33" fmla="*/ 68 h 75"/>
                  <a:gd name="T34" fmla="*/ 0 w 63"/>
                  <a:gd name="T35" fmla="*/ 60 h 75"/>
                  <a:gd name="T36" fmla="*/ 0 w 63"/>
                  <a:gd name="T37" fmla="*/ 49 h 75"/>
                  <a:gd name="T38" fmla="*/ 0 w 63"/>
                  <a:gd name="T39" fmla="*/ 38 h 75"/>
                  <a:gd name="T40" fmla="*/ 7 w 63"/>
                  <a:gd name="T41" fmla="*/ 27 h 75"/>
                  <a:gd name="T42" fmla="*/ 15 w 63"/>
                  <a:gd name="T43" fmla="*/ 15 h 75"/>
                  <a:gd name="T44" fmla="*/ 22 w 63"/>
                  <a:gd name="T45" fmla="*/ 8 h 75"/>
                  <a:gd name="T46" fmla="*/ 33 w 63"/>
                  <a:gd name="T47" fmla="*/ 0 h 75"/>
                  <a:gd name="T48" fmla="*/ 45 w 63"/>
                  <a:gd name="T49" fmla="*/ 0 h 75"/>
                  <a:gd name="T50" fmla="*/ 52 w 63"/>
                  <a:gd name="T51" fmla="*/ 0 h 75"/>
                  <a:gd name="T52" fmla="*/ 59 w 63"/>
                  <a:gd name="T53" fmla="*/ 4 h 75"/>
                  <a:gd name="T54" fmla="*/ 59 w 63"/>
                  <a:gd name="T55" fmla="*/ 8 h 75"/>
                  <a:gd name="T56" fmla="*/ 63 w 63"/>
                  <a:gd name="T57" fmla="*/ 12 h 75"/>
                  <a:gd name="T58" fmla="*/ 59 w 63"/>
                  <a:gd name="T59" fmla="*/ 19 h 75"/>
                  <a:gd name="T60" fmla="*/ 56 w 63"/>
                  <a:gd name="T61" fmla="*/ 23 h 75"/>
                  <a:gd name="T62" fmla="*/ 48 w 63"/>
                  <a:gd name="T63" fmla="*/ 30 h 75"/>
                  <a:gd name="T64" fmla="*/ 37 w 63"/>
                  <a:gd name="T65" fmla="*/ 38 h 75"/>
                  <a:gd name="T66" fmla="*/ 26 w 63"/>
                  <a:gd name="T67" fmla="*/ 38 h 75"/>
                  <a:gd name="T68" fmla="*/ 15 w 63"/>
                  <a:gd name="T69" fmla="*/ 42 h 75"/>
                  <a:gd name="T70" fmla="*/ 15 w 63"/>
                  <a:gd name="T71" fmla="*/ 38 h 75"/>
                  <a:gd name="T72" fmla="*/ 22 w 63"/>
                  <a:gd name="T73" fmla="*/ 38 h 75"/>
                  <a:gd name="T74" fmla="*/ 33 w 63"/>
                  <a:gd name="T75" fmla="*/ 34 h 75"/>
                  <a:gd name="T76" fmla="*/ 41 w 63"/>
                  <a:gd name="T77" fmla="*/ 30 h 75"/>
                  <a:gd name="T78" fmla="*/ 45 w 63"/>
                  <a:gd name="T79" fmla="*/ 23 h 75"/>
                  <a:gd name="T80" fmla="*/ 48 w 63"/>
                  <a:gd name="T81" fmla="*/ 15 h 75"/>
                  <a:gd name="T82" fmla="*/ 52 w 63"/>
                  <a:gd name="T83" fmla="*/ 12 h 75"/>
                  <a:gd name="T84" fmla="*/ 48 w 63"/>
                  <a:gd name="T85" fmla="*/ 8 h 75"/>
                  <a:gd name="T86" fmla="*/ 48 w 63"/>
                  <a:gd name="T87" fmla="*/ 4 h 75"/>
                  <a:gd name="T88" fmla="*/ 45 w 63"/>
                  <a:gd name="T89" fmla="*/ 4 h 75"/>
                  <a:gd name="T90" fmla="*/ 41 w 63"/>
                  <a:gd name="T91" fmla="*/ 4 h 75"/>
                  <a:gd name="T92" fmla="*/ 33 w 63"/>
                  <a:gd name="T93" fmla="*/ 4 h 75"/>
                  <a:gd name="T94" fmla="*/ 26 w 63"/>
                  <a:gd name="T95" fmla="*/ 12 h 75"/>
                  <a:gd name="T96" fmla="*/ 18 w 63"/>
                  <a:gd name="T97" fmla="*/ 23 h 75"/>
                  <a:gd name="T98" fmla="*/ 15 w 63"/>
                  <a:gd name="T99" fmla="*/ 38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5"/>
                  <a:gd name="T152" fmla="*/ 63 w 63"/>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5">
                    <a:moveTo>
                      <a:pt x="15" y="42"/>
                    </a:moveTo>
                    <a:lnTo>
                      <a:pt x="15" y="45"/>
                    </a:lnTo>
                    <a:lnTo>
                      <a:pt x="15" y="49"/>
                    </a:lnTo>
                    <a:lnTo>
                      <a:pt x="15" y="53"/>
                    </a:lnTo>
                    <a:lnTo>
                      <a:pt x="18" y="60"/>
                    </a:lnTo>
                    <a:lnTo>
                      <a:pt x="22" y="64"/>
                    </a:lnTo>
                    <a:lnTo>
                      <a:pt x="30" y="64"/>
                    </a:lnTo>
                    <a:lnTo>
                      <a:pt x="33" y="64"/>
                    </a:lnTo>
                    <a:lnTo>
                      <a:pt x="41" y="60"/>
                    </a:lnTo>
                    <a:lnTo>
                      <a:pt x="45" y="56"/>
                    </a:lnTo>
                    <a:lnTo>
                      <a:pt x="56" y="53"/>
                    </a:lnTo>
                    <a:lnTo>
                      <a:pt x="45" y="64"/>
                    </a:lnTo>
                    <a:lnTo>
                      <a:pt x="33" y="71"/>
                    </a:lnTo>
                    <a:lnTo>
                      <a:pt x="22" y="75"/>
                    </a:lnTo>
                    <a:lnTo>
                      <a:pt x="11" y="71"/>
                    </a:lnTo>
                    <a:lnTo>
                      <a:pt x="3" y="68"/>
                    </a:lnTo>
                    <a:lnTo>
                      <a:pt x="0" y="60"/>
                    </a:lnTo>
                    <a:lnTo>
                      <a:pt x="0" y="49"/>
                    </a:lnTo>
                    <a:lnTo>
                      <a:pt x="0" y="38"/>
                    </a:lnTo>
                    <a:lnTo>
                      <a:pt x="7" y="27"/>
                    </a:lnTo>
                    <a:lnTo>
                      <a:pt x="15" y="15"/>
                    </a:lnTo>
                    <a:lnTo>
                      <a:pt x="22" y="8"/>
                    </a:lnTo>
                    <a:lnTo>
                      <a:pt x="33" y="0"/>
                    </a:lnTo>
                    <a:lnTo>
                      <a:pt x="45" y="0"/>
                    </a:lnTo>
                    <a:lnTo>
                      <a:pt x="52" y="0"/>
                    </a:lnTo>
                    <a:lnTo>
                      <a:pt x="59" y="4"/>
                    </a:lnTo>
                    <a:lnTo>
                      <a:pt x="59" y="8"/>
                    </a:lnTo>
                    <a:lnTo>
                      <a:pt x="63" y="12"/>
                    </a:lnTo>
                    <a:lnTo>
                      <a:pt x="59" y="19"/>
                    </a:lnTo>
                    <a:lnTo>
                      <a:pt x="56" y="23"/>
                    </a:lnTo>
                    <a:lnTo>
                      <a:pt x="48" y="30"/>
                    </a:lnTo>
                    <a:lnTo>
                      <a:pt x="37" y="38"/>
                    </a:lnTo>
                    <a:lnTo>
                      <a:pt x="26" y="38"/>
                    </a:lnTo>
                    <a:lnTo>
                      <a:pt x="15" y="42"/>
                    </a:lnTo>
                    <a:close/>
                    <a:moveTo>
                      <a:pt x="15" y="38"/>
                    </a:moveTo>
                    <a:lnTo>
                      <a:pt x="22" y="38"/>
                    </a:lnTo>
                    <a:lnTo>
                      <a:pt x="33" y="34"/>
                    </a:lnTo>
                    <a:lnTo>
                      <a:pt x="41" y="30"/>
                    </a:lnTo>
                    <a:lnTo>
                      <a:pt x="45" y="23"/>
                    </a:lnTo>
                    <a:lnTo>
                      <a:pt x="48" y="15"/>
                    </a:lnTo>
                    <a:lnTo>
                      <a:pt x="52" y="12"/>
                    </a:lnTo>
                    <a:lnTo>
                      <a:pt x="48" y="8"/>
                    </a:lnTo>
                    <a:lnTo>
                      <a:pt x="48" y="4"/>
                    </a:lnTo>
                    <a:lnTo>
                      <a:pt x="45" y="4"/>
                    </a:lnTo>
                    <a:lnTo>
                      <a:pt x="41" y="4"/>
                    </a:lnTo>
                    <a:lnTo>
                      <a:pt x="33" y="4"/>
                    </a:lnTo>
                    <a:lnTo>
                      <a:pt x="26" y="12"/>
                    </a:lnTo>
                    <a:lnTo>
                      <a:pt x="18" y="23"/>
                    </a:lnTo>
                    <a:lnTo>
                      <a:pt x="15" y="38"/>
                    </a:lnTo>
                    <a:close/>
                  </a:path>
                </a:pathLst>
              </a:custGeom>
              <a:solidFill>
                <a:srgbClr val="000000"/>
              </a:solidFill>
              <a:ln w="0">
                <a:solidFill>
                  <a:srgbClr val="000000"/>
                </a:solidFill>
                <a:round/>
                <a:headEnd/>
                <a:tailEnd/>
              </a:ln>
            </p:spPr>
            <p:txBody>
              <a:bodyPr/>
              <a:lstStyle/>
              <a:p>
                <a:endParaRPr lang="en-US"/>
              </a:p>
            </p:txBody>
          </p:sp>
          <p:sp>
            <p:nvSpPr>
              <p:cNvPr id="32898" name="Freeform 230"/>
              <p:cNvSpPr>
                <a:spLocks noEditPoints="1"/>
              </p:cNvSpPr>
              <p:nvPr/>
            </p:nvSpPr>
            <p:spPr bwMode="auto">
              <a:xfrm>
                <a:off x="4273" y="2139"/>
                <a:ext cx="90" cy="109"/>
              </a:xfrm>
              <a:custGeom>
                <a:avLst/>
                <a:gdLst>
                  <a:gd name="T0" fmla="*/ 86 w 90"/>
                  <a:gd name="T1" fmla="*/ 12 h 109"/>
                  <a:gd name="T2" fmla="*/ 75 w 90"/>
                  <a:gd name="T3" fmla="*/ 15 h 109"/>
                  <a:gd name="T4" fmla="*/ 75 w 90"/>
                  <a:gd name="T5" fmla="*/ 30 h 109"/>
                  <a:gd name="T6" fmla="*/ 56 w 90"/>
                  <a:gd name="T7" fmla="*/ 45 h 109"/>
                  <a:gd name="T8" fmla="*/ 34 w 90"/>
                  <a:gd name="T9" fmla="*/ 53 h 109"/>
                  <a:gd name="T10" fmla="*/ 30 w 90"/>
                  <a:gd name="T11" fmla="*/ 56 h 109"/>
                  <a:gd name="T12" fmla="*/ 30 w 90"/>
                  <a:gd name="T13" fmla="*/ 60 h 109"/>
                  <a:gd name="T14" fmla="*/ 30 w 90"/>
                  <a:gd name="T15" fmla="*/ 60 h 109"/>
                  <a:gd name="T16" fmla="*/ 49 w 90"/>
                  <a:gd name="T17" fmla="*/ 68 h 109"/>
                  <a:gd name="T18" fmla="*/ 68 w 90"/>
                  <a:gd name="T19" fmla="*/ 75 h 109"/>
                  <a:gd name="T20" fmla="*/ 71 w 90"/>
                  <a:gd name="T21" fmla="*/ 83 h 109"/>
                  <a:gd name="T22" fmla="*/ 68 w 90"/>
                  <a:gd name="T23" fmla="*/ 98 h 109"/>
                  <a:gd name="T24" fmla="*/ 53 w 90"/>
                  <a:gd name="T25" fmla="*/ 105 h 109"/>
                  <a:gd name="T26" fmla="*/ 34 w 90"/>
                  <a:gd name="T27" fmla="*/ 109 h 109"/>
                  <a:gd name="T28" fmla="*/ 15 w 90"/>
                  <a:gd name="T29" fmla="*/ 105 h 109"/>
                  <a:gd name="T30" fmla="*/ 4 w 90"/>
                  <a:gd name="T31" fmla="*/ 98 h 109"/>
                  <a:gd name="T32" fmla="*/ 0 w 90"/>
                  <a:gd name="T33" fmla="*/ 90 h 109"/>
                  <a:gd name="T34" fmla="*/ 0 w 90"/>
                  <a:gd name="T35" fmla="*/ 83 h 109"/>
                  <a:gd name="T36" fmla="*/ 8 w 90"/>
                  <a:gd name="T37" fmla="*/ 79 h 109"/>
                  <a:gd name="T38" fmla="*/ 23 w 90"/>
                  <a:gd name="T39" fmla="*/ 71 h 109"/>
                  <a:gd name="T40" fmla="*/ 19 w 90"/>
                  <a:gd name="T41" fmla="*/ 64 h 109"/>
                  <a:gd name="T42" fmla="*/ 23 w 90"/>
                  <a:gd name="T43" fmla="*/ 56 h 109"/>
                  <a:gd name="T44" fmla="*/ 34 w 90"/>
                  <a:gd name="T45" fmla="*/ 49 h 109"/>
                  <a:gd name="T46" fmla="*/ 19 w 90"/>
                  <a:gd name="T47" fmla="*/ 42 h 109"/>
                  <a:gd name="T48" fmla="*/ 15 w 90"/>
                  <a:gd name="T49" fmla="*/ 30 h 109"/>
                  <a:gd name="T50" fmla="*/ 23 w 90"/>
                  <a:gd name="T51" fmla="*/ 8 h 109"/>
                  <a:gd name="T52" fmla="*/ 42 w 90"/>
                  <a:gd name="T53" fmla="*/ 0 h 109"/>
                  <a:gd name="T54" fmla="*/ 56 w 90"/>
                  <a:gd name="T55" fmla="*/ 0 h 109"/>
                  <a:gd name="T56" fmla="*/ 64 w 90"/>
                  <a:gd name="T57" fmla="*/ 0 h 109"/>
                  <a:gd name="T58" fmla="*/ 90 w 90"/>
                  <a:gd name="T59" fmla="*/ 4 h 109"/>
                  <a:gd name="T60" fmla="*/ 60 w 90"/>
                  <a:gd name="T61" fmla="*/ 12 h 109"/>
                  <a:gd name="T62" fmla="*/ 53 w 90"/>
                  <a:gd name="T63" fmla="*/ 4 h 109"/>
                  <a:gd name="T64" fmla="*/ 42 w 90"/>
                  <a:gd name="T65" fmla="*/ 4 h 109"/>
                  <a:gd name="T66" fmla="*/ 30 w 90"/>
                  <a:gd name="T67" fmla="*/ 23 h 109"/>
                  <a:gd name="T68" fmla="*/ 30 w 90"/>
                  <a:gd name="T69" fmla="*/ 38 h 109"/>
                  <a:gd name="T70" fmla="*/ 38 w 90"/>
                  <a:gd name="T71" fmla="*/ 45 h 109"/>
                  <a:gd name="T72" fmla="*/ 45 w 90"/>
                  <a:gd name="T73" fmla="*/ 45 h 109"/>
                  <a:gd name="T74" fmla="*/ 53 w 90"/>
                  <a:gd name="T75" fmla="*/ 42 h 109"/>
                  <a:gd name="T76" fmla="*/ 56 w 90"/>
                  <a:gd name="T77" fmla="*/ 30 h 109"/>
                  <a:gd name="T78" fmla="*/ 60 w 90"/>
                  <a:gd name="T79" fmla="*/ 19 h 109"/>
                  <a:gd name="T80" fmla="*/ 27 w 90"/>
                  <a:gd name="T81" fmla="*/ 71 h 109"/>
                  <a:gd name="T82" fmla="*/ 15 w 90"/>
                  <a:gd name="T83" fmla="*/ 79 h 109"/>
                  <a:gd name="T84" fmla="*/ 12 w 90"/>
                  <a:gd name="T85" fmla="*/ 90 h 109"/>
                  <a:gd name="T86" fmla="*/ 15 w 90"/>
                  <a:gd name="T87" fmla="*/ 101 h 109"/>
                  <a:gd name="T88" fmla="*/ 34 w 90"/>
                  <a:gd name="T89" fmla="*/ 105 h 109"/>
                  <a:gd name="T90" fmla="*/ 53 w 90"/>
                  <a:gd name="T91" fmla="*/ 101 h 109"/>
                  <a:gd name="T92" fmla="*/ 64 w 90"/>
                  <a:gd name="T93" fmla="*/ 90 h 109"/>
                  <a:gd name="T94" fmla="*/ 60 w 90"/>
                  <a:gd name="T95" fmla="*/ 83 h 109"/>
                  <a:gd name="T96" fmla="*/ 49 w 90"/>
                  <a:gd name="T97" fmla="*/ 79 h 109"/>
                  <a:gd name="T98" fmla="*/ 38 w 90"/>
                  <a:gd name="T99" fmla="*/ 75 h 1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0"/>
                  <a:gd name="T151" fmla="*/ 0 h 109"/>
                  <a:gd name="T152" fmla="*/ 90 w 90"/>
                  <a:gd name="T153" fmla="*/ 109 h 1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0" h="109">
                    <a:moveTo>
                      <a:pt x="90" y="4"/>
                    </a:moveTo>
                    <a:lnTo>
                      <a:pt x="86" y="12"/>
                    </a:lnTo>
                    <a:lnTo>
                      <a:pt x="75" y="12"/>
                    </a:lnTo>
                    <a:lnTo>
                      <a:pt x="75" y="15"/>
                    </a:lnTo>
                    <a:lnTo>
                      <a:pt x="75" y="19"/>
                    </a:lnTo>
                    <a:lnTo>
                      <a:pt x="75" y="30"/>
                    </a:lnTo>
                    <a:lnTo>
                      <a:pt x="68" y="38"/>
                    </a:lnTo>
                    <a:lnTo>
                      <a:pt x="56" y="45"/>
                    </a:lnTo>
                    <a:lnTo>
                      <a:pt x="42" y="49"/>
                    </a:lnTo>
                    <a:lnTo>
                      <a:pt x="34" y="53"/>
                    </a:lnTo>
                    <a:lnTo>
                      <a:pt x="30" y="53"/>
                    </a:lnTo>
                    <a:lnTo>
                      <a:pt x="30" y="56"/>
                    </a:lnTo>
                    <a:lnTo>
                      <a:pt x="30" y="60"/>
                    </a:lnTo>
                    <a:lnTo>
                      <a:pt x="34" y="64"/>
                    </a:lnTo>
                    <a:lnTo>
                      <a:pt x="49" y="68"/>
                    </a:lnTo>
                    <a:lnTo>
                      <a:pt x="60" y="71"/>
                    </a:lnTo>
                    <a:lnTo>
                      <a:pt x="68" y="75"/>
                    </a:lnTo>
                    <a:lnTo>
                      <a:pt x="71" y="79"/>
                    </a:lnTo>
                    <a:lnTo>
                      <a:pt x="71" y="83"/>
                    </a:lnTo>
                    <a:lnTo>
                      <a:pt x="71" y="90"/>
                    </a:lnTo>
                    <a:lnTo>
                      <a:pt x="68" y="98"/>
                    </a:lnTo>
                    <a:lnTo>
                      <a:pt x="60" y="101"/>
                    </a:lnTo>
                    <a:lnTo>
                      <a:pt x="53" y="105"/>
                    </a:lnTo>
                    <a:lnTo>
                      <a:pt x="45" y="109"/>
                    </a:lnTo>
                    <a:lnTo>
                      <a:pt x="34" y="109"/>
                    </a:lnTo>
                    <a:lnTo>
                      <a:pt x="23" y="109"/>
                    </a:lnTo>
                    <a:lnTo>
                      <a:pt x="15" y="105"/>
                    </a:lnTo>
                    <a:lnTo>
                      <a:pt x="8" y="101"/>
                    </a:lnTo>
                    <a:lnTo>
                      <a:pt x="4" y="98"/>
                    </a:lnTo>
                    <a:lnTo>
                      <a:pt x="0" y="94"/>
                    </a:lnTo>
                    <a:lnTo>
                      <a:pt x="0" y="90"/>
                    </a:lnTo>
                    <a:lnTo>
                      <a:pt x="0" y="86"/>
                    </a:lnTo>
                    <a:lnTo>
                      <a:pt x="0" y="83"/>
                    </a:lnTo>
                    <a:lnTo>
                      <a:pt x="4" y="79"/>
                    </a:lnTo>
                    <a:lnTo>
                      <a:pt x="8" y="79"/>
                    </a:lnTo>
                    <a:lnTo>
                      <a:pt x="12" y="75"/>
                    </a:lnTo>
                    <a:lnTo>
                      <a:pt x="23" y="71"/>
                    </a:lnTo>
                    <a:lnTo>
                      <a:pt x="19" y="68"/>
                    </a:lnTo>
                    <a:lnTo>
                      <a:pt x="19" y="64"/>
                    </a:lnTo>
                    <a:lnTo>
                      <a:pt x="19" y="60"/>
                    </a:lnTo>
                    <a:lnTo>
                      <a:pt x="23" y="56"/>
                    </a:lnTo>
                    <a:lnTo>
                      <a:pt x="27" y="53"/>
                    </a:lnTo>
                    <a:lnTo>
                      <a:pt x="34" y="49"/>
                    </a:lnTo>
                    <a:lnTo>
                      <a:pt x="27" y="45"/>
                    </a:lnTo>
                    <a:lnTo>
                      <a:pt x="19" y="42"/>
                    </a:lnTo>
                    <a:lnTo>
                      <a:pt x="15" y="34"/>
                    </a:lnTo>
                    <a:lnTo>
                      <a:pt x="15" y="30"/>
                    </a:lnTo>
                    <a:lnTo>
                      <a:pt x="15" y="19"/>
                    </a:lnTo>
                    <a:lnTo>
                      <a:pt x="23" y="8"/>
                    </a:lnTo>
                    <a:lnTo>
                      <a:pt x="30" y="4"/>
                    </a:lnTo>
                    <a:lnTo>
                      <a:pt x="42" y="0"/>
                    </a:lnTo>
                    <a:lnTo>
                      <a:pt x="53" y="0"/>
                    </a:lnTo>
                    <a:lnTo>
                      <a:pt x="56" y="0"/>
                    </a:lnTo>
                    <a:lnTo>
                      <a:pt x="60" y="0"/>
                    </a:lnTo>
                    <a:lnTo>
                      <a:pt x="64" y="0"/>
                    </a:lnTo>
                    <a:lnTo>
                      <a:pt x="68" y="4"/>
                    </a:lnTo>
                    <a:lnTo>
                      <a:pt x="90" y="4"/>
                    </a:lnTo>
                    <a:close/>
                    <a:moveTo>
                      <a:pt x="60" y="15"/>
                    </a:moveTo>
                    <a:lnTo>
                      <a:pt x="60" y="12"/>
                    </a:lnTo>
                    <a:lnTo>
                      <a:pt x="56" y="8"/>
                    </a:lnTo>
                    <a:lnTo>
                      <a:pt x="53" y="4"/>
                    </a:lnTo>
                    <a:lnTo>
                      <a:pt x="49" y="4"/>
                    </a:lnTo>
                    <a:lnTo>
                      <a:pt x="42" y="4"/>
                    </a:lnTo>
                    <a:lnTo>
                      <a:pt x="34" y="12"/>
                    </a:lnTo>
                    <a:lnTo>
                      <a:pt x="30" y="23"/>
                    </a:lnTo>
                    <a:lnTo>
                      <a:pt x="30" y="30"/>
                    </a:lnTo>
                    <a:lnTo>
                      <a:pt x="30" y="38"/>
                    </a:lnTo>
                    <a:lnTo>
                      <a:pt x="34" y="42"/>
                    </a:lnTo>
                    <a:lnTo>
                      <a:pt x="38" y="45"/>
                    </a:lnTo>
                    <a:lnTo>
                      <a:pt x="42" y="45"/>
                    </a:lnTo>
                    <a:lnTo>
                      <a:pt x="45" y="45"/>
                    </a:lnTo>
                    <a:lnTo>
                      <a:pt x="49" y="42"/>
                    </a:lnTo>
                    <a:lnTo>
                      <a:pt x="53" y="42"/>
                    </a:lnTo>
                    <a:lnTo>
                      <a:pt x="56" y="38"/>
                    </a:lnTo>
                    <a:lnTo>
                      <a:pt x="56" y="30"/>
                    </a:lnTo>
                    <a:lnTo>
                      <a:pt x="60" y="27"/>
                    </a:lnTo>
                    <a:lnTo>
                      <a:pt x="60" y="19"/>
                    </a:lnTo>
                    <a:lnTo>
                      <a:pt x="60" y="15"/>
                    </a:lnTo>
                    <a:close/>
                    <a:moveTo>
                      <a:pt x="27" y="71"/>
                    </a:moveTo>
                    <a:lnTo>
                      <a:pt x="19" y="75"/>
                    </a:lnTo>
                    <a:lnTo>
                      <a:pt x="15" y="79"/>
                    </a:lnTo>
                    <a:lnTo>
                      <a:pt x="12" y="86"/>
                    </a:lnTo>
                    <a:lnTo>
                      <a:pt x="12" y="90"/>
                    </a:lnTo>
                    <a:lnTo>
                      <a:pt x="12" y="94"/>
                    </a:lnTo>
                    <a:lnTo>
                      <a:pt x="15" y="101"/>
                    </a:lnTo>
                    <a:lnTo>
                      <a:pt x="23" y="105"/>
                    </a:lnTo>
                    <a:lnTo>
                      <a:pt x="34" y="105"/>
                    </a:lnTo>
                    <a:lnTo>
                      <a:pt x="45" y="105"/>
                    </a:lnTo>
                    <a:lnTo>
                      <a:pt x="53" y="101"/>
                    </a:lnTo>
                    <a:lnTo>
                      <a:pt x="60" y="98"/>
                    </a:lnTo>
                    <a:lnTo>
                      <a:pt x="64" y="90"/>
                    </a:lnTo>
                    <a:lnTo>
                      <a:pt x="60" y="86"/>
                    </a:lnTo>
                    <a:lnTo>
                      <a:pt x="60" y="83"/>
                    </a:lnTo>
                    <a:lnTo>
                      <a:pt x="56" y="79"/>
                    </a:lnTo>
                    <a:lnTo>
                      <a:pt x="49" y="79"/>
                    </a:lnTo>
                    <a:lnTo>
                      <a:pt x="45" y="79"/>
                    </a:lnTo>
                    <a:lnTo>
                      <a:pt x="38" y="75"/>
                    </a:lnTo>
                    <a:lnTo>
                      <a:pt x="27" y="71"/>
                    </a:lnTo>
                    <a:close/>
                  </a:path>
                </a:pathLst>
              </a:custGeom>
              <a:solidFill>
                <a:srgbClr val="000000"/>
              </a:solidFill>
              <a:ln w="0">
                <a:solidFill>
                  <a:srgbClr val="000000"/>
                </a:solidFill>
                <a:round/>
                <a:headEnd/>
                <a:tailEnd/>
              </a:ln>
            </p:spPr>
            <p:txBody>
              <a:bodyPr/>
              <a:lstStyle/>
              <a:p>
                <a:endParaRPr lang="en-US"/>
              </a:p>
            </p:txBody>
          </p:sp>
          <p:sp>
            <p:nvSpPr>
              <p:cNvPr id="32899" name="Freeform 231"/>
              <p:cNvSpPr>
                <a:spLocks/>
              </p:cNvSpPr>
              <p:nvPr/>
            </p:nvSpPr>
            <p:spPr bwMode="auto">
              <a:xfrm>
                <a:off x="4363" y="2139"/>
                <a:ext cx="75" cy="75"/>
              </a:xfrm>
              <a:custGeom>
                <a:avLst/>
                <a:gdLst>
                  <a:gd name="T0" fmla="*/ 60 w 75"/>
                  <a:gd name="T1" fmla="*/ 49 h 75"/>
                  <a:gd name="T2" fmla="*/ 56 w 75"/>
                  <a:gd name="T3" fmla="*/ 64 h 75"/>
                  <a:gd name="T4" fmla="*/ 56 w 75"/>
                  <a:gd name="T5" fmla="*/ 64 h 75"/>
                  <a:gd name="T6" fmla="*/ 60 w 75"/>
                  <a:gd name="T7" fmla="*/ 68 h 75"/>
                  <a:gd name="T8" fmla="*/ 60 w 75"/>
                  <a:gd name="T9" fmla="*/ 64 h 75"/>
                  <a:gd name="T10" fmla="*/ 67 w 75"/>
                  <a:gd name="T11" fmla="*/ 56 h 75"/>
                  <a:gd name="T12" fmla="*/ 64 w 75"/>
                  <a:gd name="T13" fmla="*/ 64 h 75"/>
                  <a:gd name="T14" fmla="*/ 56 w 75"/>
                  <a:gd name="T15" fmla="*/ 75 h 75"/>
                  <a:gd name="T16" fmla="*/ 49 w 75"/>
                  <a:gd name="T17" fmla="*/ 75 h 75"/>
                  <a:gd name="T18" fmla="*/ 45 w 75"/>
                  <a:gd name="T19" fmla="*/ 71 h 75"/>
                  <a:gd name="T20" fmla="*/ 45 w 75"/>
                  <a:gd name="T21" fmla="*/ 64 h 75"/>
                  <a:gd name="T22" fmla="*/ 49 w 75"/>
                  <a:gd name="T23" fmla="*/ 56 h 75"/>
                  <a:gd name="T24" fmla="*/ 52 w 75"/>
                  <a:gd name="T25" fmla="*/ 34 h 75"/>
                  <a:gd name="T26" fmla="*/ 37 w 75"/>
                  <a:gd name="T27" fmla="*/ 60 h 75"/>
                  <a:gd name="T28" fmla="*/ 22 w 75"/>
                  <a:gd name="T29" fmla="*/ 71 h 75"/>
                  <a:gd name="T30" fmla="*/ 8 w 75"/>
                  <a:gd name="T31" fmla="*/ 75 h 75"/>
                  <a:gd name="T32" fmla="*/ 4 w 75"/>
                  <a:gd name="T33" fmla="*/ 68 h 75"/>
                  <a:gd name="T34" fmla="*/ 4 w 75"/>
                  <a:gd name="T35" fmla="*/ 56 h 75"/>
                  <a:gd name="T36" fmla="*/ 15 w 75"/>
                  <a:gd name="T37" fmla="*/ 23 h 75"/>
                  <a:gd name="T38" fmla="*/ 19 w 75"/>
                  <a:gd name="T39" fmla="*/ 12 h 75"/>
                  <a:gd name="T40" fmla="*/ 19 w 75"/>
                  <a:gd name="T41" fmla="*/ 8 h 75"/>
                  <a:gd name="T42" fmla="*/ 15 w 75"/>
                  <a:gd name="T43" fmla="*/ 8 h 75"/>
                  <a:gd name="T44" fmla="*/ 11 w 75"/>
                  <a:gd name="T45" fmla="*/ 8 h 75"/>
                  <a:gd name="T46" fmla="*/ 4 w 75"/>
                  <a:gd name="T47" fmla="*/ 19 h 75"/>
                  <a:gd name="T48" fmla="*/ 8 w 75"/>
                  <a:gd name="T49" fmla="*/ 8 h 75"/>
                  <a:gd name="T50" fmla="*/ 19 w 75"/>
                  <a:gd name="T51" fmla="*/ 0 h 75"/>
                  <a:gd name="T52" fmla="*/ 26 w 75"/>
                  <a:gd name="T53" fmla="*/ 0 h 75"/>
                  <a:gd name="T54" fmla="*/ 30 w 75"/>
                  <a:gd name="T55" fmla="*/ 4 h 75"/>
                  <a:gd name="T56" fmla="*/ 30 w 75"/>
                  <a:gd name="T57" fmla="*/ 15 h 75"/>
                  <a:gd name="T58" fmla="*/ 19 w 75"/>
                  <a:gd name="T59" fmla="*/ 49 h 75"/>
                  <a:gd name="T60" fmla="*/ 15 w 75"/>
                  <a:gd name="T61" fmla="*/ 60 h 75"/>
                  <a:gd name="T62" fmla="*/ 19 w 75"/>
                  <a:gd name="T63" fmla="*/ 64 h 75"/>
                  <a:gd name="T64" fmla="*/ 19 w 75"/>
                  <a:gd name="T65" fmla="*/ 64 h 75"/>
                  <a:gd name="T66" fmla="*/ 26 w 75"/>
                  <a:gd name="T67" fmla="*/ 64 h 75"/>
                  <a:gd name="T68" fmla="*/ 37 w 75"/>
                  <a:gd name="T69" fmla="*/ 53 h 75"/>
                  <a:gd name="T70" fmla="*/ 49 w 75"/>
                  <a:gd name="T71" fmla="*/ 34 h 75"/>
                  <a:gd name="T72" fmla="*/ 60 w 75"/>
                  <a:gd name="T73" fmla="*/ 8 h 75"/>
                  <a:gd name="T74" fmla="*/ 75 w 75"/>
                  <a:gd name="T75" fmla="*/ 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5"/>
                  <a:gd name="T115" fmla="*/ 0 h 75"/>
                  <a:gd name="T116" fmla="*/ 75 w 75"/>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5" h="75">
                    <a:moveTo>
                      <a:pt x="75" y="0"/>
                    </a:moveTo>
                    <a:lnTo>
                      <a:pt x="60" y="49"/>
                    </a:lnTo>
                    <a:lnTo>
                      <a:pt x="56" y="60"/>
                    </a:lnTo>
                    <a:lnTo>
                      <a:pt x="56" y="64"/>
                    </a:lnTo>
                    <a:lnTo>
                      <a:pt x="60" y="68"/>
                    </a:lnTo>
                    <a:lnTo>
                      <a:pt x="60" y="64"/>
                    </a:lnTo>
                    <a:lnTo>
                      <a:pt x="64" y="64"/>
                    </a:lnTo>
                    <a:lnTo>
                      <a:pt x="67" y="56"/>
                    </a:lnTo>
                    <a:lnTo>
                      <a:pt x="71" y="56"/>
                    </a:lnTo>
                    <a:lnTo>
                      <a:pt x="64" y="64"/>
                    </a:lnTo>
                    <a:lnTo>
                      <a:pt x="60" y="71"/>
                    </a:lnTo>
                    <a:lnTo>
                      <a:pt x="56" y="75"/>
                    </a:lnTo>
                    <a:lnTo>
                      <a:pt x="52" y="75"/>
                    </a:lnTo>
                    <a:lnTo>
                      <a:pt x="49" y="75"/>
                    </a:lnTo>
                    <a:lnTo>
                      <a:pt x="45" y="71"/>
                    </a:lnTo>
                    <a:lnTo>
                      <a:pt x="45" y="68"/>
                    </a:lnTo>
                    <a:lnTo>
                      <a:pt x="45" y="64"/>
                    </a:lnTo>
                    <a:lnTo>
                      <a:pt x="45" y="60"/>
                    </a:lnTo>
                    <a:lnTo>
                      <a:pt x="49" y="56"/>
                    </a:lnTo>
                    <a:lnTo>
                      <a:pt x="49" y="49"/>
                    </a:lnTo>
                    <a:lnTo>
                      <a:pt x="52" y="34"/>
                    </a:lnTo>
                    <a:lnTo>
                      <a:pt x="45" y="49"/>
                    </a:lnTo>
                    <a:lnTo>
                      <a:pt x="37" y="60"/>
                    </a:lnTo>
                    <a:lnTo>
                      <a:pt x="30" y="68"/>
                    </a:lnTo>
                    <a:lnTo>
                      <a:pt x="22" y="71"/>
                    </a:lnTo>
                    <a:lnTo>
                      <a:pt x="11" y="75"/>
                    </a:lnTo>
                    <a:lnTo>
                      <a:pt x="8" y="75"/>
                    </a:lnTo>
                    <a:lnTo>
                      <a:pt x="8" y="71"/>
                    </a:lnTo>
                    <a:lnTo>
                      <a:pt x="4" y="68"/>
                    </a:lnTo>
                    <a:lnTo>
                      <a:pt x="4" y="64"/>
                    </a:lnTo>
                    <a:lnTo>
                      <a:pt x="4" y="56"/>
                    </a:lnTo>
                    <a:lnTo>
                      <a:pt x="8" y="45"/>
                    </a:lnTo>
                    <a:lnTo>
                      <a:pt x="15" y="23"/>
                    </a:lnTo>
                    <a:lnTo>
                      <a:pt x="19" y="15"/>
                    </a:lnTo>
                    <a:lnTo>
                      <a:pt x="19" y="12"/>
                    </a:lnTo>
                    <a:lnTo>
                      <a:pt x="19" y="8"/>
                    </a:lnTo>
                    <a:lnTo>
                      <a:pt x="15" y="8"/>
                    </a:lnTo>
                    <a:lnTo>
                      <a:pt x="11" y="8"/>
                    </a:lnTo>
                    <a:lnTo>
                      <a:pt x="8" y="12"/>
                    </a:lnTo>
                    <a:lnTo>
                      <a:pt x="4" y="19"/>
                    </a:lnTo>
                    <a:lnTo>
                      <a:pt x="0" y="15"/>
                    </a:lnTo>
                    <a:lnTo>
                      <a:pt x="8" y="8"/>
                    </a:lnTo>
                    <a:lnTo>
                      <a:pt x="15" y="4"/>
                    </a:lnTo>
                    <a:lnTo>
                      <a:pt x="19" y="0"/>
                    </a:lnTo>
                    <a:lnTo>
                      <a:pt x="26" y="0"/>
                    </a:lnTo>
                    <a:lnTo>
                      <a:pt x="30" y="0"/>
                    </a:lnTo>
                    <a:lnTo>
                      <a:pt x="30" y="4"/>
                    </a:lnTo>
                    <a:lnTo>
                      <a:pt x="34" y="8"/>
                    </a:lnTo>
                    <a:lnTo>
                      <a:pt x="30" y="15"/>
                    </a:lnTo>
                    <a:lnTo>
                      <a:pt x="30" y="23"/>
                    </a:lnTo>
                    <a:lnTo>
                      <a:pt x="19" y="49"/>
                    </a:lnTo>
                    <a:lnTo>
                      <a:pt x="19" y="56"/>
                    </a:lnTo>
                    <a:lnTo>
                      <a:pt x="15" y="60"/>
                    </a:lnTo>
                    <a:lnTo>
                      <a:pt x="19" y="64"/>
                    </a:lnTo>
                    <a:lnTo>
                      <a:pt x="22" y="64"/>
                    </a:lnTo>
                    <a:lnTo>
                      <a:pt x="26" y="64"/>
                    </a:lnTo>
                    <a:lnTo>
                      <a:pt x="34" y="60"/>
                    </a:lnTo>
                    <a:lnTo>
                      <a:pt x="37" y="53"/>
                    </a:lnTo>
                    <a:lnTo>
                      <a:pt x="45" y="42"/>
                    </a:lnTo>
                    <a:lnTo>
                      <a:pt x="49" y="34"/>
                    </a:lnTo>
                    <a:lnTo>
                      <a:pt x="56" y="23"/>
                    </a:lnTo>
                    <a:lnTo>
                      <a:pt x="60" y="8"/>
                    </a:lnTo>
                    <a:lnTo>
                      <a:pt x="64" y="0"/>
                    </a:lnTo>
                    <a:lnTo>
                      <a:pt x="75" y="0"/>
                    </a:lnTo>
                    <a:close/>
                  </a:path>
                </a:pathLst>
              </a:custGeom>
              <a:solidFill>
                <a:srgbClr val="000000"/>
              </a:solidFill>
              <a:ln w="0">
                <a:solidFill>
                  <a:srgbClr val="000000"/>
                </a:solidFill>
                <a:round/>
                <a:headEnd/>
                <a:tailEnd/>
              </a:ln>
            </p:spPr>
            <p:txBody>
              <a:bodyPr/>
              <a:lstStyle/>
              <a:p>
                <a:endParaRPr lang="en-US"/>
              </a:p>
            </p:txBody>
          </p:sp>
          <p:sp>
            <p:nvSpPr>
              <p:cNvPr id="32900" name="Freeform 232"/>
              <p:cNvSpPr>
                <a:spLocks/>
              </p:cNvSpPr>
              <p:nvPr/>
            </p:nvSpPr>
            <p:spPr bwMode="auto">
              <a:xfrm>
                <a:off x="4445" y="2098"/>
                <a:ext cx="41" cy="116"/>
              </a:xfrm>
              <a:custGeom>
                <a:avLst/>
                <a:gdLst>
                  <a:gd name="T0" fmla="*/ 41 w 41"/>
                  <a:gd name="T1" fmla="*/ 0 h 116"/>
                  <a:gd name="T2" fmla="*/ 15 w 41"/>
                  <a:gd name="T3" fmla="*/ 94 h 116"/>
                  <a:gd name="T4" fmla="*/ 11 w 41"/>
                  <a:gd name="T5" fmla="*/ 101 h 116"/>
                  <a:gd name="T6" fmla="*/ 11 w 41"/>
                  <a:gd name="T7" fmla="*/ 105 h 116"/>
                  <a:gd name="T8" fmla="*/ 11 w 41"/>
                  <a:gd name="T9" fmla="*/ 105 h 116"/>
                  <a:gd name="T10" fmla="*/ 15 w 41"/>
                  <a:gd name="T11" fmla="*/ 105 h 116"/>
                  <a:gd name="T12" fmla="*/ 15 w 41"/>
                  <a:gd name="T13" fmla="*/ 105 h 116"/>
                  <a:gd name="T14" fmla="*/ 15 w 41"/>
                  <a:gd name="T15" fmla="*/ 105 h 116"/>
                  <a:gd name="T16" fmla="*/ 15 w 41"/>
                  <a:gd name="T17" fmla="*/ 105 h 116"/>
                  <a:gd name="T18" fmla="*/ 19 w 41"/>
                  <a:gd name="T19" fmla="*/ 105 h 116"/>
                  <a:gd name="T20" fmla="*/ 23 w 41"/>
                  <a:gd name="T21" fmla="*/ 101 h 116"/>
                  <a:gd name="T22" fmla="*/ 26 w 41"/>
                  <a:gd name="T23" fmla="*/ 94 h 116"/>
                  <a:gd name="T24" fmla="*/ 30 w 41"/>
                  <a:gd name="T25" fmla="*/ 97 h 116"/>
                  <a:gd name="T26" fmla="*/ 23 w 41"/>
                  <a:gd name="T27" fmla="*/ 105 h 116"/>
                  <a:gd name="T28" fmla="*/ 15 w 41"/>
                  <a:gd name="T29" fmla="*/ 112 h 116"/>
                  <a:gd name="T30" fmla="*/ 11 w 41"/>
                  <a:gd name="T31" fmla="*/ 116 h 116"/>
                  <a:gd name="T32" fmla="*/ 8 w 41"/>
                  <a:gd name="T33" fmla="*/ 116 h 116"/>
                  <a:gd name="T34" fmla="*/ 4 w 41"/>
                  <a:gd name="T35" fmla="*/ 116 h 116"/>
                  <a:gd name="T36" fmla="*/ 0 w 41"/>
                  <a:gd name="T37" fmla="*/ 112 h 116"/>
                  <a:gd name="T38" fmla="*/ 0 w 41"/>
                  <a:gd name="T39" fmla="*/ 112 h 116"/>
                  <a:gd name="T40" fmla="*/ 0 w 41"/>
                  <a:gd name="T41" fmla="*/ 109 h 116"/>
                  <a:gd name="T42" fmla="*/ 0 w 41"/>
                  <a:gd name="T43" fmla="*/ 105 h 116"/>
                  <a:gd name="T44" fmla="*/ 0 w 41"/>
                  <a:gd name="T45" fmla="*/ 97 h 116"/>
                  <a:gd name="T46" fmla="*/ 23 w 41"/>
                  <a:gd name="T47" fmla="*/ 19 h 116"/>
                  <a:gd name="T48" fmla="*/ 26 w 41"/>
                  <a:gd name="T49" fmla="*/ 12 h 116"/>
                  <a:gd name="T50" fmla="*/ 26 w 41"/>
                  <a:gd name="T51" fmla="*/ 12 h 116"/>
                  <a:gd name="T52" fmla="*/ 26 w 41"/>
                  <a:gd name="T53" fmla="*/ 8 h 116"/>
                  <a:gd name="T54" fmla="*/ 26 w 41"/>
                  <a:gd name="T55" fmla="*/ 8 h 116"/>
                  <a:gd name="T56" fmla="*/ 23 w 41"/>
                  <a:gd name="T57" fmla="*/ 4 h 116"/>
                  <a:gd name="T58" fmla="*/ 23 w 41"/>
                  <a:gd name="T59" fmla="*/ 4 h 116"/>
                  <a:gd name="T60" fmla="*/ 19 w 41"/>
                  <a:gd name="T61" fmla="*/ 4 h 116"/>
                  <a:gd name="T62" fmla="*/ 15 w 41"/>
                  <a:gd name="T63" fmla="*/ 8 h 116"/>
                  <a:gd name="T64" fmla="*/ 15 w 41"/>
                  <a:gd name="T65" fmla="*/ 4 h 116"/>
                  <a:gd name="T66" fmla="*/ 41 w 41"/>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
                  <a:gd name="T103" fmla="*/ 0 h 116"/>
                  <a:gd name="T104" fmla="*/ 41 w 41"/>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 h="116">
                    <a:moveTo>
                      <a:pt x="41" y="0"/>
                    </a:moveTo>
                    <a:lnTo>
                      <a:pt x="15" y="94"/>
                    </a:lnTo>
                    <a:lnTo>
                      <a:pt x="11" y="101"/>
                    </a:lnTo>
                    <a:lnTo>
                      <a:pt x="11" y="105"/>
                    </a:lnTo>
                    <a:lnTo>
                      <a:pt x="15" y="105"/>
                    </a:lnTo>
                    <a:lnTo>
                      <a:pt x="19" y="105"/>
                    </a:lnTo>
                    <a:lnTo>
                      <a:pt x="23" y="101"/>
                    </a:lnTo>
                    <a:lnTo>
                      <a:pt x="26" y="94"/>
                    </a:lnTo>
                    <a:lnTo>
                      <a:pt x="30" y="97"/>
                    </a:lnTo>
                    <a:lnTo>
                      <a:pt x="23" y="105"/>
                    </a:lnTo>
                    <a:lnTo>
                      <a:pt x="15" y="112"/>
                    </a:lnTo>
                    <a:lnTo>
                      <a:pt x="11" y="116"/>
                    </a:lnTo>
                    <a:lnTo>
                      <a:pt x="8" y="116"/>
                    </a:lnTo>
                    <a:lnTo>
                      <a:pt x="4" y="116"/>
                    </a:lnTo>
                    <a:lnTo>
                      <a:pt x="0" y="112"/>
                    </a:lnTo>
                    <a:lnTo>
                      <a:pt x="0" y="109"/>
                    </a:lnTo>
                    <a:lnTo>
                      <a:pt x="0" y="105"/>
                    </a:lnTo>
                    <a:lnTo>
                      <a:pt x="0" y="97"/>
                    </a:lnTo>
                    <a:lnTo>
                      <a:pt x="23" y="19"/>
                    </a:lnTo>
                    <a:lnTo>
                      <a:pt x="26" y="12"/>
                    </a:lnTo>
                    <a:lnTo>
                      <a:pt x="26" y="8"/>
                    </a:lnTo>
                    <a:lnTo>
                      <a:pt x="23" y="4"/>
                    </a:lnTo>
                    <a:lnTo>
                      <a:pt x="19" y="4"/>
                    </a:lnTo>
                    <a:lnTo>
                      <a:pt x="15" y="8"/>
                    </a:lnTo>
                    <a:lnTo>
                      <a:pt x="15" y="4"/>
                    </a:lnTo>
                    <a:lnTo>
                      <a:pt x="41" y="0"/>
                    </a:lnTo>
                    <a:close/>
                  </a:path>
                </a:pathLst>
              </a:custGeom>
              <a:solidFill>
                <a:srgbClr val="000000"/>
              </a:solidFill>
              <a:ln w="0">
                <a:solidFill>
                  <a:srgbClr val="000000"/>
                </a:solidFill>
                <a:round/>
                <a:headEnd/>
                <a:tailEnd/>
              </a:ln>
            </p:spPr>
            <p:txBody>
              <a:bodyPr/>
              <a:lstStyle/>
              <a:p>
                <a:endParaRPr lang="en-US"/>
              </a:p>
            </p:txBody>
          </p:sp>
          <p:sp>
            <p:nvSpPr>
              <p:cNvPr id="32901" name="Freeform 233"/>
              <p:cNvSpPr>
                <a:spLocks noEditPoints="1"/>
              </p:cNvSpPr>
              <p:nvPr/>
            </p:nvSpPr>
            <p:spPr bwMode="auto">
              <a:xfrm>
                <a:off x="4490" y="2139"/>
                <a:ext cx="75" cy="75"/>
              </a:xfrm>
              <a:custGeom>
                <a:avLst/>
                <a:gdLst>
                  <a:gd name="T0" fmla="*/ 60 w 75"/>
                  <a:gd name="T1" fmla="*/ 56 h 75"/>
                  <a:gd name="T2" fmla="*/ 56 w 75"/>
                  <a:gd name="T3" fmla="*/ 64 h 75"/>
                  <a:gd name="T4" fmla="*/ 56 w 75"/>
                  <a:gd name="T5" fmla="*/ 64 h 75"/>
                  <a:gd name="T6" fmla="*/ 60 w 75"/>
                  <a:gd name="T7" fmla="*/ 68 h 75"/>
                  <a:gd name="T8" fmla="*/ 60 w 75"/>
                  <a:gd name="T9" fmla="*/ 68 h 75"/>
                  <a:gd name="T10" fmla="*/ 63 w 75"/>
                  <a:gd name="T11" fmla="*/ 64 h 75"/>
                  <a:gd name="T12" fmla="*/ 71 w 75"/>
                  <a:gd name="T13" fmla="*/ 56 h 75"/>
                  <a:gd name="T14" fmla="*/ 60 w 75"/>
                  <a:gd name="T15" fmla="*/ 71 h 75"/>
                  <a:gd name="T16" fmla="*/ 52 w 75"/>
                  <a:gd name="T17" fmla="*/ 75 h 75"/>
                  <a:gd name="T18" fmla="*/ 48 w 75"/>
                  <a:gd name="T19" fmla="*/ 71 h 75"/>
                  <a:gd name="T20" fmla="*/ 45 w 75"/>
                  <a:gd name="T21" fmla="*/ 68 h 75"/>
                  <a:gd name="T22" fmla="*/ 48 w 75"/>
                  <a:gd name="T23" fmla="*/ 56 h 75"/>
                  <a:gd name="T24" fmla="*/ 37 w 75"/>
                  <a:gd name="T25" fmla="*/ 64 h 75"/>
                  <a:gd name="T26" fmla="*/ 22 w 75"/>
                  <a:gd name="T27" fmla="*/ 71 h 75"/>
                  <a:gd name="T28" fmla="*/ 7 w 75"/>
                  <a:gd name="T29" fmla="*/ 71 h 75"/>
                  <a:gd name="T30" fmla="*/ 0 w 75"/>
                  <a:gd name="T31" fmla="*/ 64 h 75"/>
                  <a:gd name="T32" fmla="*/ 0 w 75"/>
                  <a:gd name="T33" fmla="*/ 42 h 75"/>
                  <a:gd name="T34" fmla="*/ 15 w 75"/>
                  <a:gd name="T35" fmla="*/ 15 h 75"/>
                  <a:gd name="T36" fmla="*/ 37 w 75"/>
                  <a:gd name="T37" fmla="*/ 0 h 75"/>
                  <a:gd name="T38" fmla="*/ 52 w 75"/>
                  <a:gd name="T39" fmla="*/ 0 h 75"/>
                  <a:gd name="T40" fmla="*/ 60 w 75"/>
                  <a:gd name="T41" fmla="*/ 4 h 75"/>
                  <a:gd name="T42" fmla="*/ 63 w 75"/>
                  <a:gd name="T43" fmla="*/ 4 h 75"/>
                  <a:gd name="T44" fmla="*/ 45 w 75"/>
                  <a:gd name="T45" fmla="*/ 4 h 75"/>
                  <a:gd name="T46" fmla="*/ 34 w 75"/>
                  <a:gd name="T47" fmla="*/ 8 h 75"/>
                  <a:gd name="T48" fmla="*/ 19 w 75"/>
                  <a:gd name="T49" fmla="*/ 27 h 75"/>
                  <a:gd name="T50" fmla="*/ 11 w 75"/>
                  <a:gd name="T51" fmla="*/ 53 h 75"/>
                  <a:gd name="T52" fmla="*/ 15 w 75"/>
                  <a:gd name="T53" fmla="*/ 64 h 75"/>
                  <a:gd name="T54" fmla="*/ 22 w 75"/>
                  <a:gd name="T55" fmla="*/ 64 h 75"/>
                  <a:gd name="T56" fmla="*/ 37 w 75"/>
                  <a:gd name="T57" fmla="*/ 60 h 75"/>
                  <a:gd name="T58" fmla="*/ 52 w 75"/>
                  <a:gd name="T59" fmla="*/ 42 h 75"/>
                  <a:gd name="T60" fmla="*/ 56 w 75"/>
                  <a:gd name="T61" fmla="*/ 15 h 75"/>
                  <a:gd name="T62" fmla="*/ 52 w 75"/>
                  <a:gd name="T63" fmla="*/ 4 h 75"/>
                  <a:gd name="T64" fmla="*/ 45 w 75"/>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75"/>
                  <a:gd name="T101" fmla="*/ 75 w 75"/>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75">
                    <a:moveTo>
                      <a:pt x="75" y="0"/>
                    </a:moveTo>
                    <a:lnTo>
                      <a:pt x="60" y="56"/>
                    </a:lnTo>
                    <a:lnTo>
                      <a:pt x="60" y="64"/>
                    </a:lnTo>
                    <a:lnTo>
                      <a:pt x="56" y="64"/>
                    </a:lnTo>
                    <a:lnTo>
                      <a:pt x="60" y="68"/>
                    </a:lnTo>
                    <a:lnTo>
                      <a:pt x="60" y="64"/>
                    </a:lnTo>
                    <a:lnTo>
                      <a:pt x="63" y="64"/>
                    </a:lnTo>
                    <a:lnTo>
                      <a:pt x="67" y="56"/>
                    </a:lnTo>
                    <a:lnTo>
                      <a:pt x="71" y="56"/>
                    </a:lnTo>
                    <a:lnTo>
                      <a:pt x="67" y="64"/>
                    </a:lnTo>
                    <a:lnTo>
                      <a:pt x="60" y="71"/>
                    </a:lnTo>
                    <a:lnTo>
                      <a:pt x="56" y="71"/>
                    </a:lnTo>
                    <a:lnTo>
                      <a:pt x="52" y="75"/>
                    </a:lnTo>
                    <a:lnTo>
                      <a:pt x="48" y="75"/>
                    </a:lnTo>
                    <a:lnTo>
                      <a:pt x="48" y="71"/>
                    </a:lnTo>
                    <a:lnTo>
                      <a:pt x="45" y="71"/>
                    </a:lnTo>
                    <a:lnTo>
                      <a:pt x="45" y="68"/>
                    </a:lnTo>
                    <a:lnTo>
                      <a:pt x="45" y="64"/>
                    </a:lnTo>
                    <a:lnTo>
                      <a:pt x="48" y="56"/>
                    </a:lnTo>
                    <a:lnTo>
                      <a:pt x="48" y="53"/>
                    </a:lnTo>
                    <a:lnTo>
                      <a:pt x="37" y="64"/>
                    </a:lnTo>
                    <a:lnTo>
                      <a:pt x="26" y="71"/>
                    </a:lnTo>
                    <a:lnTo>
                      <a:pt x="22" y="71"/>
                    </a:lnTo>
                    <a:lnTo>
                      <a:pt x="15" y="75"/>
                    </a:lnTo>
                    <a:lnTo>
                      <a:pt x="7" y="71"/>
                    </a:lnTo>
                    <a:lnTo>
                      <a:pt x="4" y="68"/>
                    </a:lnTo>
                    <a:lnTo>
                      <a:pt x="0" y="64"/>
                    </a:lnTo>
                    <a:lnTo>
                      <a:pt x="0" y="56"/>
                    </a:lnTo>
                    <a:lnTo>
                      <a:pt x="0" y="42"/>
                    </a:lnTo>
                    <a:lnTo>
                      <a:pt x="7" y="30"/>
                    </a:lnTo>
                    <a:lnTo>
                      <a:pt x="15" y="15"/>
                    </a:lnTo>
                    <a:lnTo>
                      <a:pt x="26" y="4"/>
                    </a:lnTo>
                    <a:lnTo>
                      <a:pt x="37" y="0"/>
                    </a:lnTo>
                    <a:lnTo>
                      <a:pt x="45" y="0"/>
                    </a:lnTo>
                    <a:lnTo>
                      <a:pt x="52" y="0"/>
                    </a:lnTo>
                    <a:lnTo>
                      <a:pt x="56" y="0"/>
                    </a:lnTo>
                    <a:lnTo>
                      <a:pt x="60" y="4"/>
                    </a:lnTo>
                    <a:lnTo>
                      <a:pt x="60" y="12"/>
                    </a:lnTo>
                    <a:lnTo>
                      <a:pt x="63" y="4"/>
                    </a:lnTo>
                    <a:lnTo>
                      <a:pt x="75" y="0"/>
                    </a:lnTo>
                    <a:close/>
                    <a:moveTo>
                      <a:pt x="45" y="4"/>
                    </a:moveTo>
                    <a:lnTo>
                      <a:pt x="41" y="4"/>
                    </a:lnTo>
                    <a:lnTo>
                      <a:pt x="34" y="8"/>
                    </a:lnTo>
                    <a:lnTo>
                      <a:pt x="26" y="15"/>
                    </a:lnTo>
                    <a:lnTo>
                      <a:pt x="19" y="27"/>
                    </a:lnTo>
                    <a:lnTo>
                      <a:pt x="15" y="42"/>
                    </a:lnTo>
                    <a:lnTo>
                      <a:pt x="11" y="53"/>
                    </a:lnTo>
                    <a:lnTo>
                      <a:pt x="15" y="60"/>
                    </a:lnTo>
                    <a:lnTo>
                      <a:pt x="15" y="64"/>
                    </a:lnTo>
                    <a:lnTo>
                      <a:pt x="19" y="64"/>
                    </a:lnTo>
                    <a:lnTo>
                      <a:pt x="22" y="64"/>
                    </a:lnTo>
                    <a:lnTo>
                      <a:pt x="30" y="64"/>
                    </a:lnTo>
                    <a:lnTo>
                      <a:pt x="37" y="60"/>
                    </a:lnTo>
                    <a:lnTo>
                      <a:pt x="45" y="53"/>
                    </a:lnTo>
                    <a:lnTo>
                      <a:pt x="52" y="42"/>
                    </a:lnTo>
                    <a:lnTo>
                      <a:pt x="56" y="27"/>
                    </a:lnTo>
                    <a:lnTo>
                      <a:pt x="56" y="15"/>
                    </a:lnTo>
                    <a:lnTo>
                      <a:pt x="56" y="12"/>
                    </a:lnTo>
                    <a:lnTo>
                      <a:pt x="52" y="4"/>
                    </a:lnTo>
                    <a:lnTo>
                      <a:pt x="45" y="4"/>
                    </a:lnTo>
                    <a:close/>
                  </a:path>
                </a:pathLst>
              </a:custGeom>
              <a:solidFill>
                <a:srgbClr val="000000"/>
              </a:solidFill>
              <a:ln w="0">
                <a:solidFill>
                  <a:srgbClr val="000000"/>
                </a:solidFill>
                <a:round/>
                <a:headEnd/>
                <a:tailEnd/>
              </a:ln>
            </p:spPr>
            <p:txBody>
              <a:bodyPr/>
              <a:lstStyle/>
              <a:p>
                <a:endParaRPr lang="en-US"/>
              </a:p>
            </p:txBody>
          </p:sp>
          <p:sp>
            <p:nvSpPr>
              <p:cNvPr id="32902" name="Freeform 234"/>
              <p:cNvSpPr>
                <a:spLocks/>
              </p:cNvSpPr>
              <p:nvPr/>
            </p:nvSpPr>
            <p:spPr bwMode="auto">
              <a:xfrm>
                <a:off x="4572" y="2117"/>
                <a:ext cx="45" cy="97"/>
              </a:xfrm>
              <a:custGeom>
                <a:avLst/>
                <a:gdLst>
                  <a:gd name="T0" fmla="*/ 37 w 45"/>
                  <a:gd name="T1" fmla="*/ 0 h 97"/>
                  <a:gd name="T2" fmla="*/ 30 w 45"/>
                  <a:gd name="T3" fmla="*/ 22 h 97"/>
                  <a:gd name="T4" fmla="*/ 45 w 45"/>
                  <a:gd name="T5" fmla="*/ 22 h 97"/>
                  <a:gd name="T6" fmla="*/ 45 w 45"/>
                  <a:gd name="T7" fmla="*/ 26 h 97"/>
                  <a:gd name="T8" fmla="*/ 30 w 45"/>
                  <a:gd name="T9" fmla="*/ 26 h 97"/>
                  <a:gd name="T10" fmla="*/ 15 w 45"/>
                  <a:gd name="T11" fmla="*/ 75 h 97"/>
                  <a:gd name="T12" fmla="*/ 15 w 45"/>
                  <a:gd name="T13" fmla="*/ 82 h 97"/>
                  <a:gd name="T14" fmla="*/ 11 w 45"/>
                  <a:gd name="T15" fmla="*/ 86 h 97"/>
                  <a:gd name="T16" fmla="*/ 11 w 45"/>
                  <a:gd name="T17" fmla="*/ 90 h 97"/>
                  <a:gd name="T18" fmla="*/ 15 w 45"/>
                  <a:gd name="T19" fmla="*/ 90 h 97"/>
                  <a:gd name="T20" fmla="*/ 15 w 45"/>
                  <a:gd name="T21" fmla="*/ 90 h 97"/>
                  <a:gd name="T22" fmla="*/ 15 w 45"/>
                  <a:gd name="T23" fmla="*/ 90 h 97"/>
                  <a:gd name="T24" fmla="*/ 15 w 45"/>
                  <a:gd name="T25" fmla="*/ 90 h 97"/>
                  <a:gd name="T26" fmla="*/ 19 w 45"/>
                  <a:gd name="T27" fmla="*/ 86 h 97"/>
                  <a:gd name="T28" fmla="*/ 22 w 45"/>
                  <a:gd name="T29" fmla="*/ 82 h 97"/>
                  <a:gd name="T30" fmla="*/ 26 w 45"/>
                  <a:gd name="T31" fmla="*/ 78 h 97"/>
                  <a:gd name="T32" fmla="*/ 30 w 45"/>
                  <a:gd name="T33" fmla="*/ 78 h 97"/>
                  <a:gd name="T34" fmla="*/ 22 w 45"/>
                  <a:gd name="T35" fmla="*/ 86 h 97"/>
                  <a:gd name="T36" fmla="*/ 15 w 45"/>
                  <a:gd name="T37" fmla="*/ 93 h 97"/>
                  <a:gd name="T38" fmla="*/ 11 w 45"/>
                  <a:gd name="T39" fmla="*/ 97 h 97"/>
                  <a:gd name="T40" fmla="*/ 8 w 45"/>
                  <a:gd name="T41" fmla="*/ 97 h 97"/>
                  <a:gd name="T42" fmla="*/ 4 w 45"/>
                  <a:gd name="T43" fmla="*/ 97 h 97"/>
                  <a:gd name="T44" fmla="*/ 4 w 45"/>
                  <a:gd name="T45" fmla="*/ 93 h 97"/>
                  <a:gd name="T46" fmla="*/ 0 w 45"/>
                  <a:gd name="T47" fmla="*/ 93 h 97"/>
                  <a:gd name="T48" fmla="*/ 0 w 45"/>
                  <a:gd name="T49" fmla="*/ 90 h 97"/>
                  <a:gd name="T50" fmla="*/ 0 w 45"/>
                  <a:gd name="T51" fmla="*/ 82 h 97"/>
                  <a:gd name="T52" fmla="*/ 4 w 45"/>
                  <a:gd name="T53" fmla="*/ 75 h 97"/>
                  <a:gd name="T54" fmla="*/ 15 w 45"/>
                  <a:gd name="T55" fmla="*/ 26 h 97"/>
                  <a:gd name="T56" fmla="*/ 4 w 45"/>
                  <a:gd name="T57" fmla="*/ 26 h 97"/>
                  <a:gd name="T58" fmla="*/ 4 w 45"/>
                  <a:gd name="T59" fmla="*/ 22 h 97"/>
                  <a:gd name="T60" fmla="*/ 11 w 45"/>
                  <a:gd name="T61" fmla="*/ 22 h 97"/>
                  <a:gd name="T62" fmla="*/ 19 w 45"/>
                  <a:gd name="T63" fmla="*/ 19 h 97"/>
                  <a:gd name="T64" fmla="*/ 26 w 45"/>
                  <a:gd name="T65" fmla="*/ 11 h 97"/>
                  <a:gd name="T66" fmla="*/ 34 w 45"/>
                  <a:gd name="T67" fmla="*/ 0 h 97"/>
                  <a:gd name="T68" fmla="*/ 37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37" y="0"/>
                    </a:moveTo>
                    <a:lnTo>
                      <a:pt x="30" y="22"/>
                    </a:lnTo>
                    <a:lnTo>
                      <a:pt x="45" y="22"/>
                    </a:lnTo>
                    <a:lnTo>
                      <a:pt x="45" y="26"/>
                    </a:lnTo>
                    <a:lnTo>
                      <a:pt x="30" y="26"/>
                    </a:lnTo>
                    <a:lnTo>
                      <a:pt x="15" y="75"/>
                    </a:lnTo>
                    <a:lnTo>
                      <a:pt x="15" y="82"/>
                    </a:lnTo>
                    <a:lnTo>
                      <a:pt x="11" y="86"/>
                    </a:lnTo>
                    <a:lnTo>
                      <a:pt x="11" y="90"/>
                    </a:lnTo>
                    <a:lnTo>
                      <a:pt x="15" y="90"/>
                    </a:lnTo>
                    <a:lnTo>
                      <a:pt x="19" y="86"/>
                    </a:lnTo>
                    <a:lnTo>
                      <a:pt x="22" y="82"/>
                    </a:lnTo>
                    <a:lnTo>
                      <a:pt x="26" y="78"/>
                    </a:lnTo>
                    <a:lnTo>
                      <a:pt x="30" y="78"/>
                    </a:lnTo>
                    <a:lnTo>
                      <a:pt x="22" y="86"/>
                    </a:lnTo>
                    <a:lnTo>
                      <a:pt x="15" y="93"/>
                    </a:lnTo>
                    <a:lnTo>
                      <a:pt x="11" y="97"/>
                    </a:lnTo>
                    <a:lnTo>
                      <a:pt x="8" y="97"/>
                    </a:lnTo>
                    <a:lnTo>
                      <a:pt x="4" y="97"/>
                    </a:lnTo>
                    <a:lnTo>
                      <a:pt x="4" y="93"/>
                    </a:lnTo>
                    <a:lnTo>
                      <a:pt x="0" y="93"/>
                    </a:lnTo>
                    <a:lnTo>
                      <a:pt x="0" y="90"/>
                    </a:lnTo>
                    <a:lnTo>
                      <a:pt x="0" y="82"/>
                    </a:lnTo>
                    <a:lnTo>
                      <a:pt x="4" y="75"/>
                    </a:lnTo>
                    <a:lnTo>
                      <a:pt x="15" y="26"/>
                    </a:lnTo>
                    <a:lnTo>
                      <a:pt x="4" y="26"/>
                    </a:lnTo>
                    <a:lnTo>
                      <a:pt x="4" y="22"/>
                    </a:lnTo>
                    <a:lnTo>
                      <a:pt x="11" y="22"/>
                    </a:lnTo>
                    <a:lnTo>
                      <a:pt x="19" y="19"/>
                    </a:lnTo>
                    <a:lnTo>
                      <a:pt x="26" y="11"/>
                    </a:lnTo>
                    <a:lnTo>
                      <a:pt x="34" y="0"/>
                    </a:lnTo>
                    <a:lnTo>
                      <a:pt x="37" y="0"/>
                    </a:lnTo>
                    <a:close/>
                  </a:path>
                </a:pathLst>
              </a:custGeom>
              <a:solidFill>
                <a:srgbClr val="000000"/>
              </a:solidFill>
              <a:ln w="0">
                <a:solidFill>
                  <a:srgbClr val="000000"/>
                </a:solidFill>
                <a:round/>
                <a:headEnd/>
                <a:tailEnd/>
              </a:ln>
            </p:spPr>
            <p:txBody>
              <a:bodyPr/>
              <a:lstStyle/>
              <a:p>
                <a:endParaRPr lang="en-US"/>
              </a:p>
            </p:txBody>
          </p:sp>
          <p:sp>
            <p:nvSpPr>
              <p:cNvPr id="32903" name="Freeform 235"/>
              <p:cNvSpPr>
                <a:spLocks noEditPoints="1"/>
              </p:cNvSpPr>
              <p:nvPr/>
            </p:nvSpPr>
            <p:spPr bwMode="auto">
              <a:xfrm>
                <a:off x="4621" y="2106"/>
                <a:ext cx="37" cy="108"/>
              </a:xfrm>
              <a:custGeom>
                <a:avLst/>
                <a:gdLst>
                  <a:gd name="T0" fmla="*/ 29 w 37"/>
                  <a:gd name="T1" fmla="*/ 0 h 108"/>
                  <a:gd name="T2" fmla="*/ 33 w 37"/>
                  <a:gd name="T3" fmla="*/ 4 h 108"/>
                  <a:gd name="T4" fmla="*/ 37 w 37"/>
                  <a:gd name="T5" fmla="*/ 4 h 108"/>
                  <a:gd name="T6" fmla="*/ 37 w 37"/>
                  <a:gd name="T7" fmla="*/ 7 h 108"/>
                  <a:gd name="T8" fmla="*/ 37 w 37"/>
                  <a:gd name="T9" fmla="*/ 7 h 108"/>
                  <a:gd name="T10" fmla="*/ 37 w 37"/>
                  <a:gd name="T11" fmla="*/ 11 h 108"/>
                  <a:gd name="T12" fmla="*/ 37 w 37"/>
                  <a:gd name="T13" fmla="*/ 15 h 108"/>
                  <a:gd name="T14" fmla="*/ 33 w 37"/>
                  <a:gd name="T15" fmla="*/ 15 h 108"/>
                  <a:gd name="T16" fmla="*/ 29 w 37"/>
                  <a:gd name="T17" fmla="*/ 19 h 108"/>
                  <a:gd name="T18" fmla="*/ 26 w 37"/>
                  <a:gd name="T19" fmla="*/ 15 h 108"/>
                  <a:gd name="T20" fmla="*/ 26 w 37"/>
                  <a:gd name="T21" fmla="*/ 15 h 108"/>
                  <a:gd name="T22" fmla="*/ 22 w 37"/>
                  <a:gd name="T23" fmla="*/ 11 h 108"/>
                  <a:gd name="T24" fmla="*/ 22 w 37"/>
                  <a:gd name="T25" fmla="*/ 7 h 108"/>
                  <a:gd name="T26" fmla="*/ 22 w 37"/>
                  <a:gd name="T27" fmla="*/ 7 h 108"/>
                  <a:gd name="T28" fmla="*/ 26 w 37"/>
                  <a:gd name="T29" fmla="*/ 4 h 108"/>
                  <a:gd name="T30" fmla="*/ 26 w 37"/>
                  <a:gd name="T31" fmla="*/ 4 h 108"/>
                  <a:gd name="T32" fmla="*/ 29 w 37"/>
                  <a:gd name="T33" fmla="*/ 0 h 108"/>
                  <a:gd name="T34" fmla="*/ 33 w 37"/>
                  <a:gd name="T35" fmla="*/ 33 h 108"/>
                  <a:gd name="T36" fmla="*/ 15 w 37"/>
                  <a:gd name="T37" fmla="*/ 89 h 108"/>
                  <a:gd name="T38" fmla="*/ 15 w 37"/>
                  <a:gd name="T39" fmla="*/ 93 h 108"/>
                  <a:gd name="T40" fmla="*/ 15 w 37"/>
                  <a:gd name="T41" fmla="*/ 97 h 108"/>
                  <a:gd name="T42" fmla="*/ 15 w 37"/>
                  <a:gd name="T43" fmla="*/ 97 h 108"/>
                  <a:gd name="T44" fmla="*/ 15 w 37"/>
                  <a:gd name="T45" fmla="*/ 97 h 108"/>
                  <a:gd name="T46" fmla="*/ 15 w 37"/>
                  <a:gd name="T47" fmla="*/ 101 h 108"/>
                  <a:gd name="T48" fmla="*/ 15 w 37"/>
                  <a:gd name="T49" fmla="*/ 101 h 108"/>
                  <a:gd name="T50" fmla="*/ 18 w 37"/>
                  <a:gd name="T51" fmla="*/ 97 h 108"/>
                  <a:gd name="T52" fmla="*/ 18 w 37"/>
                  <a:gd name="T53" fmla="*/ 97 h 108"/>
                  <a:gd name="T54" fmla="*/ 22 w 37"/>
                  <a:gd name="T55" fmla="*/ 93 h 108"/>
                  <a:gd name="T56" fmla="*/ 26 w 37"/>
                  <a:gd name="T57" fmla="*/ 89 h 108"/>
                  <a:gd name="T58" fmla="*/ 29 w 37"/>
                  <a:gd name="T59" fmla="*/ 89 h 108"/>
                  <a:gd name="T60" fmla="*/ 22 w 37"/>
                  <a:gd name="T61" fmla="*/ 97 h 108"/>
                  <a:gd name="T62" fmla="*/ 15 w 37"/>
                  <a:gd name="T63" fmla="*/ 104 h 108"/>
                  <a:gd name="T64" fmla="*/ 11 w 37"/>
                  <a:gd name="T65" fmla="*/ 104 h 108"/>
                  <a:gd name="T66" fmla="*/ 7 w 37"/>
                  <a:gd name="T67" fmla="*/ 108 h 108"/>
                  <a:gd name="T68" fmla="*/ 3 w 37"/>
                  <a:gd name="T69" fmla="*/ 108 h 108"/>
                  <a:gd name="T70" fmla="*/ 3 w 37"/>
                  <a:gd name="T71" fmla="*/ 104 h 108"/>
                  <a:gd name="T72" fmla="*/ 0 w 37"/>
                  <a:gd name="T73" fmla="*/ 104 h 108"/>
                  <a:gd name="T74" fmla="*/ 0 w 37"/>
                  <a:gd name="T75" fmla="*/ 101 h 108"/>
                  <a:gd name="T76" fmla="*/ 0 w 37"/>
                  <a:gd name="T77" fmla="*/ 97 h 108"/>
                  <a:gd name="T78" fmla="*/ 3 w 37"/>
                  <a:gd name="T79" fmla="*/ 89 h 108"/>
                  <a:gd name="T80" fmla="*/ 15 w 37"/>
                  <a:gd name="T81" fmla="*/ 52 h 108"/>
                  <a:gd name="T82" fmla="*/ 15 w 37"/>
                  <a:gd name="T83" fmla="*/ 45 h 108"/>
                  <a:gd name="T84" fmla="*/ 15 w 37"/>
                  <a:gd name="T85" fmla="*/ 41 h 108"/>
                  <a:gd name="T86" fmla="*/ 15 w 37"/>
                  <a:gd name="T87" fmla="*/ 41 h 108"/>
                  <a:gd name="T88" fmla="*/ 15 w 37"/>
                  <a:gd name="T89" fmla="*/ 41 h 108"/>
                  <a:gd name="T90" fmla="*/ 15 w 37"/>
                  <a:gd name="T91" fmla="*/ 37 h 108"/>
                  <a:gd name="T92" fmla="*/ 11 w 37"/>
                  <a:gd name="T93" fmla="*/ 37 h 108"/>
                  <a:gd name="T94" fmla="*/ 11 w 37"/>
                  <a:gd name="T95" fmla="*/ 37 h 108"/>
                  <a:gd name="T96" fmla="*/ 3 w 37"/>
                  <a:gd name="T97" fmla="*/ 37 h 108"/>
                  <a:gd name="T98" fmla="*/ 3 w 37"/>
                  <a:gd name="T99" fmla="*/ 37 h 108"/>
                  <a:gd name="T100" fmla="*/ 33 w 37"/>
                  <a:gd name="T101" fmla="*/ 33 h 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108"/>
                  <a:gd name="T155" fmla="*/ 37 w 37"/>
                  <a:gd name="T156" fmla="*/ 108 h 1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108">
                    <a:moveTo>
                      <a:pt x="29" y="0"/>
                    </a:moveTo>
                    <a:lnTo>
                      <a:pt x="33" y="4"/>
                    </a:lnTo>
                    <a:lnTo>
                      <a:pt x="37" y="4"/>
                    </a:lnTo>
                    <a:lnTo>
                      <a:pt x="37" y="7"/>
                    </a:lnTo>
                    <a:lnTo>
                      <a:pt x="37" y="11"/>
                    </a:lnTo>
                    <a:lnTo>
                      <a:pt x="37" y="15"/>
                    </a:lnTo>
                    <a:lnTo>
                      <a:pt x="33" y="15"/>
                    </a:lnTo>
                    <a:lnTo>
                      <a:pt x="29" y="19"/>
                    </a:lnTo>
                    <a:lnTo>
                      <a:pt x="26" y="15"/>
                    </a:lnTo>
                    <a:lnTo>
                      <a:pt x="22" y="11"/>
                    </a:lnTo>
                    <a:lnTo>
                      <a:pt x="22" y="7"/>
                    </a:lnTo>
                    <a:lnTo>
                      <a:pt x="26" y="4"/>
                    </a:lnTo>
                    <a:lnTo>
                      <a:pt x="29" y="0"/>
                    </a:lnTo>
                    <a:close/>
                    <a:moveTo>
                      <a:pt x="33" y="33"/>
                    </a:moveTo>
                    <a:lnTo>
                      <a:pt x="15" y="89"/>
                    </a:lnTo>
                    <a:lnTo>
                      <a:pt x="15" y="93"/>
                    </a:lnTo>
                    <a:lnTo>
                      <a:pt x="15" y="97"/>
                    </a:lnTo>
                    <a:lnTo>
                      <a:pt x="15" y="101"/>
                    </a:lnTo>
                    <a:lnTo>
                      <a:pt x="18" y="97"/>
                    </a:lnTo>
                    <a:lnTo>
                      <a:pt x="22" y="93"/>
                    </a:lnTo>
                    <a:lnTo>
                      <a:pt x="26" y="89"/>
                    </a:lnTo>
                    <a:lnTo>
                      <a:pt x="29" y="89"/>
                    </a:lnTo>
                    <a:lnTo>
                      <a:pt x="22" y="97"/>
                    </a:lnTo>
                    <a:lnTo>
                      <a:pt x="15" y="104"/>
                    </a:lnTo>
                    <a:lnTo>
                      <a:pt x="11" y="104"/>
                    </a:lnTo>
                    <a:lnTo>
                      <a:pt x="7" y="108"/>
                    </a:lnTo>
                    <a:lnTo>
                      <a:pt x="3" y="108"/>
                    </a:lnTo>
                    <a:lnTo>
                      <a:pt x="3" y="104"/>
                    </a:lnTo>
                    <a:lnTo>
                      <a:pt x="0" y="104"/>
                    </a:lnTo>
                    <a:lnTo>
                      <a:pt x="0" y="101"/>
                    </a:lnTo>
                    <a:lnTo>
                      <a:pt x="0" y="97"/>
                    </a:lnTo>
                    <a:lnTo>
                      <a:pt x="3" y="89"/>
                    </a:lnTo>
                    <a:lnTo>
                      <a:pt x="15" y="52"/>
                    </a:lnTo>
                    <a:lnTo>
                      <a:pt x="15" y="45"/>
                    </a:lnTo>
                    <a:lnTo>
                      <a:pt x="15" y="41"/>
                    </a:lnTo>
                    <a:lnTo>
                      <a:pt x="15" y="37"/>
                    </a:lnTo>
                    <a:lnTo>
                      <a:pt x="11" y="37"/>
                    </a:lnTo>
                    <a:lnTo>
                      <a:pt x="3" y="37"/>
                    </a:lnTo>
                    <a:lnTo>
                      <a:pt x="33" y="33"/>
                    </a:lnTo>
                    <a:close/>
                  </a:path>
                </a:pathLst>
              </a:custGeom>
              <a:solidFill>
                <a:srgbClr val="000000"/>
              </a:solidFill>
              <a:ln w="0">
                <a:solidFill>
                  <a:srgbClr val="000000"/>
                </a:solidFill>
                <a:round/>
                <a:headEnd/>
                <a:tailEnd/>
              </a:ln>
            </p:spPr>
            <p:txBody>
              <a:bodyPr/>
              <a:lstStyle/>
              <a:p>
                <a:endParaRPr lang="en-US"/>
              </a:p>
            </p:txBody>
          </p:sp>
          <p:sp>
            <p:nvSpPr>
              <p:cNvPr id="32904" name="Freeform 236"/>
              <p:cNvSpPr>
                <a:spLocks noEditPoints="1"/>
              </p:cNvSpPr>
              <p:nvPr/>
            </p:nvSpPr>
            <p:spPr bwMode="auto">
              <a:xfrm>
                <a:off x="4662" y="2139"/>
                <a:ext cx="71" cy="75"/>
              </a:xfrm>
              <a:custGeom>
                <a:avLst/>
                <a:gdLst>
                  <a:gd name="T0" fmla="*/ 71 w 71"/>
                  <a:gd name="T1" fmla="*/ 23 h 75"/>
                  <a:gd name="T2" fmla="*/ 71 w 71"/>
                  <a:gd name="T3" fmla="*/ 38 h 75"/>
                  <a:gd name="T4" fmla="*/ 67 w 71"/>
                  <a:gd name="T5" fmla="*/ 49 h 75"/>
                  <a:gd name="T6" fmla="*/ 59 w 71"/>
                  <a:gd name="T7" fmla="*/ 60 h 75"/>
                  <a:gd name="T8" fmla="*/ 48 w 71"/>
                  <a:gd name="T9" fmla="*/ 68 h 75"/>
                  <a:gd name="T10" fmla="*/ 37 w 71"/>
                  <a:gd name="T11" fmla="*/ 71 h 75"/>
                  <a:gd name="T12" fmla="*/ 26 w 71"/>
                  <a:gd name="T13" fmla="*/ 75 h 75"/>
                  <a:gd name="T14" fmla="*/ 15 w 71"/>
                  <a:gd name="T15" fmla="*/ 71 h 75"/>
                  <a:gd name="T16" fmla="*/ 7 w 71"/>
                  <a:gd name="T17" fmla="*/ 68 h 75"/>
                  <a:gd name="T18" fmla="*/ 3 w 71"/>
                  <a:gd name="T19" fmla="*/ 60 h 75"/>
                  <a:gd name="T20" fmla="*/ 0 w 71"/>
                  <a:gd name="T21" fmla="*/ 49 h 75"/>
                  <a:gd name="T22" fmla="*/ 3 w 71"/>
                  <a:gd name="T23" fmla="*/ 38 h 75"/>
                  <a:gd name="T24" fmla="*/ 7 w 71"/>
                  <a:gd name="T25" fmla="*/ 27 h 75"/>
                  <a:gd name="T26" fmla="*/ 15 w 71"/>
                  <a:gd name="T27" fmla="*/ 15 h 75"/>
                  <a:gd name="T28" fmla="*/ 26 w 71"/>
                  <a:gd name="T29" fmla="*/ 8 h 75"/>
                  <a:gd name="T30" fmla="*/ 37 w 71"/>
                  <a:gd name="T31" fmla="*/ 0 h 75"/>
                  <a:gd name="T32" fmla="*/ 48 w 71"/>
                  <a:gd name="T33" fmla="*/ 0 h 75"/>
                  <a:gd name="T34" fmla="*/ 56 w 71"/>
                  <a:gd name="T35" fmla="*/ 0 h 75"/>
                  <a:gd name="T36" fmla="*/ 63 w 71"/>
                  <a:gd name="T37" fmla="*/ 8 h 75"/>
                  <a:gd name="T38" fmla="*/ 71 w 71"/>
                  <a:gd name="T39" fmla="*/ 15 h 75"/>
                  <a:gd name="T40" fmla="*/ 71 w 71"/>
                  <a:gd name="T41" fmla="*/ 23 h 75"/>
                  <a:gd name="T42" fmla="*/ 56 w 71"/>
                  <a:gd name="T43" fmla="*/ 19 h 75"/>
                  <a:gd name="T44" fmla="*/ 56 w 71"/>
                  <a:gd name="T45" fmla="*/ 12 h 75"/>
                  <a:gd name="T46" fmla="*/ 56 w 71"/>
                  <a:gd name="T47" fmla="*/ 8 h 75"/>
                  <a:gd name="T48" fmla="*/ 48 w 71"/>
                  <a:gd name="T49" fmla="*/ 4 h 75"/>
                  <a:gd name="T50" fmla="*/ 44 w 71"/>
                  <a:gd name="T51" fmla="*/ 4 h 75"/>
                  <a:gd name="T52" fmla="*/ 37 w 71"/>
                  <a:gd name="T53" fmla="*/ 4 h 75"/>
                  <a:gd name="T54" fmla="*/ 30 w 71"/>
                  <a:gd name="T55" fmla="*/ 12 h 75"/>
                  <a:gd name="T56" fmla="*/ 26 w 71"/>
                  <a:gd name="T57" fmla="*/ 19 h 75"/>
                  <a:gd name="T58" fmla="*/ 18 w 71"/>
                  <a:gd name="T59" fmla="*/ 38 h 75"/>
                  <a:gd name="T60" fmla="*/ 15 w 71"/>
                  <a:gd name="T61" fmla="*/ 53 h 75"/>
                  <a:gd name="T62" fmla="*/ 15 w 71"/>
                  <a:gd name="T63" fmla="*/ 60 h 75"/>
                  <a:gd name="T64" fmla="*/ 18 w 71"/>
                  <a:gd name="T65" fmla="*/ 68 h 75"/>
                  <a:gd name="T66" fmla="*/ 22 w 71"/>
                  <a:gd name="T67" fmla="*/ 71 h 75"/>
                  <a:gd name="T68" fmla="*/ 30 w 71"/>
                  <a:gd name="T69" fmla="*/ 71 h 75"/>
                  <a:gd name="T70" fmla="*/ 33 w 71"/>
                  <a:gd name="T71" fmla="*/ 68 h 75"/>
                  <a:gd name="T72" fmla="*/ 41 w 71"/>
                  <a:gd name="T73" fmla="*/ 64 h 75"/>
                  <a:gd name="T74" fmla="*/ 48 w 71"/>
                  <a:gd name="T75" fmla="*/ 53 h 75"/>
                  <a:gd name="T76" fmla="*/ 56 w 71"/>
                  <a:gd name="T77" fmla="*/ 38 h 75"/>
                  <a:gd name="T78" fmla="*/ 56 w 71"/>
                  <a:gd name="T79" fmla="*/ 19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3"/>
                    </a:moveTo>
                    <a:lnTo>
                      <a:pt x="71" y="38"/>
                    </a:lnTo>
                    <a:lnTo>
                      <a:pt x="67" y="49"/>
                    </a:lnTo>
                    <a:lnTo>
                      <a:pt x="59" y="60"/>
                    </a:lnTo>
                    <a:lnTo>
                      <a:pt x="48" y="68"/>
                    </a:lnTo>
                    <a:lnTo>
                      <a:pt x="37" y="71"/>
                    </a:lnTo>
                    <a:lnTo>
                      <a:pt x="26" y="75"/>
                    </a:lnTo>
                    <a:lnTo>
                      <a:pt x="15" y="71"/>
                    </a:lnTo>
                    <a:lnTo>
                      <a:pt x="7" y="68"/>
                    </a:lnTo>
                    <a:lnTo>
                      <a:pt x="3" y="60"/>
                    </a:lnTo>
                    <a:lnTo>
                      <a:pt x="0" y="49"/>
                    </a:lnTo>
                    <a:lnTo>
                      <a:pt x="3" y="38"/>
                    </a:lnTo>
                    <a:lnTo>
                      <a:pt x="7" y="27"/>
                    </a:lnTo>
                    <a:lnTo>
                      <a:pt x="15" y="15"/>
                    </a:lnTo>
                    <a:lnTo>
                      <a:pt x="26" y="8"/>
                    </a:lnTo>
                    <a:lnTo>
                      <a:pt x="37" y="0"/>
                    </a:lnTo>
                    <a:lnTo>
                      <a:pt x="48" y="0"/>
                    </a:lnTo>
                    <a:lnTo>
                      <a:pt x="56" y="0"/>
                    </a:lnTo>
                    <a:lnTo>
                      <a:pt x="63" y="8"/>
                    </a:lnTo>
                    <a:lnTo>
                      <a:pt x="71" y="15"/>
                    </a:lnTo>
                    <a:lnTo>
                      <a:pt x="71" y="23"/>
                    </a:lnTo>
                    <a:close/>
                    <a:moveTo>
                      <a:pt x="56" y="19"/>
                    </a:moveTo>
                    <a:lnTo>
                      <a:pt x="56" y="12"/>
                    </a:lnTo>
                    <a:lnTo>
                      <a:pt x="56" y="8"/>
                    </a:lnTo>
                    <a:lnTo>
                      <a:pt x="48" y="4"/>
                    </a:lnTo>
                    <a:lnTo>
                      <a:pt x="44" y="4"/>
                    </a:lnTo>
                    <a:lnTo>
                      <a:pt x="37" y="4"/>
                    </a:lnTo>
                    <a:lnTo>
                      <a:pt x="30" y="12"/>
                    </a:lnTo>
                    <a:lnTo>
                      <a:pt x="26" y="19"/>
                    </a:lnTo>
                    <a:lnTo>
                      <a:pt x="18" y="38"/>
                    </a:lnTo>
                    <a:lnTo>
                      <a:pt x="15" y="53"/>
                    </a:lnTo>
                    <a:lnTo>
                      <a:pt x="15" y="60"/>
                    </a:lnTo>
                    <a:lnTo>
                      <a:pt x="18" y="68"/>
                    </a:lnTo>
                    <a:lnTo>
                      <a:pt x="22" y="71"/>
                    </a:lnTo>
                    <a:lnTo>
                      <a:pt x="30" y="71"/>
                    </a:lnTo>
                    <a:lnTo>
                      <a:pt x="33" y="68"/>
                    </a:lnTo>
                    <a:lnTo>
                      <a:pt x="41" y="64"/>
                    </a:lnTo>
                    <a:lnTo>
                      <a:pt x="48" y="53"/>
                    </a:lnTo>
                    <a:lnTo>
                      <a:pt x="56" y="38"/>
                    </a:lnTo>
                    <a:lnTo>
                      <a:pt x="56" y="19"/>
                    </a:lnTo>
                    <a:close/>
                  </a:path>
                </a:pathLst>
              </a:custGeom>
              <a:solidFill>
                <a:srgbClr val="000000"/>
              </a:solidFill>
              <a:ln w="0">
                <a:solidFill>
                  <a:srgbClr val="000000"/>
                </a:solidFill>
                <a:round/>
                <a:headEnd/>
                <a:tailEnd/>
              </a:ln>
            </p:spPr>
            <p:txBody>
              <a:bodyPr/>
              <a:lstStyle/>
              <a:p>
                <a:endParaRPr lang="en-US"/>
              </a:p>
            </p:txBody>
          </p:sp>
          <p:sp>
            <p:nvSpPr>
              <p:cNvPr id="32905" name="Freeform 237"/>
              <p:cNvSpPr>
                <a:spLocks/>
              </p:cNvSpPr>
              <p:nvPr/>
            </p:nvSpPr>
            <p:spPr bwMode="auto">
              <a:xfrm>
                <a:off x="4744" y="2139"/>
                <a:ext cx="74" cy="75"/>
              </a:xfrm>
              <a:custGeom>
                <a:avLst/>
                <a:gdLst>
                  <a:gd name="T0" fmla="*/ 22 w 74"/>
                  <a:gd name="T1" fmla="*/ 34 h 75"/>
                  <a:gd name="T2" fmla="*/ 41 w 74"/>
                  <a:gd name="T3" fmla="*/ 12 h 75"/>
                  <a:gd name="T4" fmla="*/ 56 w 74"/>
                  <a:gd name="T5" fmla="*/ 0 h 75"/>
                  <a:gd name="T6" fmla="*/ 67 w 74"/>
                  <a:gd name="T7" fmla="*/ 0 h 75"/>
                  <a:gd name="T8" fmla="*/ 74 w 74"/>
                  <a:gd name="T9" fmla="*/ 4 h 75"/>
                  <a:gd name="T10" fmla="*/ 74 w 74"/>
                  <a:gd name="T11" fmla="*/ 15 h 75"/>
                  <a:gd name="T12" fmla="*/ 60 w 74"/>
                  <a:gd name="T13" fmla="*/ 56 h 75"/>
                  <a:gd name="T14" fmla="*/ 60 w 74"/>
                  <a:gd name="T15" fmla="*/ 64 h 75"/>
                  <a:gd name="T16" fmla="*/ 60 w 74"/>
                  <a:gd name="T17" fmla="*/ 64 h 75"/>
                  <a:gd name="T18" fmla="*/ 60 w 74"/>
                  <a:gd name="T19" fmla="*/ 68 h 75"/>
                  <a:gd name="T20" fmla="*/ 63 w 74"/>
                  <a:gd name="T21" fmla="*/ 64 h 75"/>
                  <a:gd name="T22" fmla="*/ 71 w 74"/>
                  <a:gd name="T23" fmla="*/ 56 h 75"/>
                  <a:gd name="T24" fmla="*/ 67 w 74"/>
                  <a:gd name="T25" fmla="*/ 64 h 75"/>
                  <a:gd name="T26" fmla="*/ 56 w 74"/>
                  <a:gd name="T27" fmla="*/ 75 h 75"/>
                  <a:gd name="T28" fmla="*/ 48 w 74"/>
                  <a:gd name="T29" fmla="*/ 75 h 75"/>
                  <a:gd name="T30" fmla="*/ 45 w 74"/>
                  <a:gd name="T31" fmla="*/ 71 h 75"/>
                  <a:gd name="T32" fmla="*/ 45 w 74"/>
                  <a:gd name="T33" fmla="*/ 64 h 75"/>
                  <a:gd name="T34" fmla="*/ 60 w 74"/>
                  <a:gd name="T35" fmla="*/ 23 h 75"/>
                  <a:gd name="T36" fmla="*/ 60 w 74"/>
                  <a:gd name="T37" fmla="*/ 12 h 75"/>
                  <a:gd name="T38" fmla="*/ 60 w 74"/>
                  <a:gd name="T39" fmla="*/ 12 h 75"/>
                  <a:gd name="T40" fmla="*/ 56 w 74"/>
                  <a:gd name="T41" fmla="*/ 8 h 75"/>
                  <a:gd name="T42" fmla="*/ 52 w 74"/>
                  <a:gd name="T43" fmla="*/ 12 h 75"/>
                  <a:gd name="T44" fmla="*/ 37 w 74"/>
                  <a:gd name="T45" fmla="*/ 23 h 75"/>
                  <a:gd name="T46" fmla="*/ 22 w 74"/>
                  <a:gd name="T47" fmla="*/ 45 h 75"/>
                  <a:gd name="T48" fmla="*/ 15 w 74"/>
                  <a:gd name="T49" fmla="*/ 60 h 75"/>
                  <a:gd name="T50" fmla="*/ 0 w 74"/>
                  <a:gd name="T51" fmla="*/ 71 h 75"/>
                  <a:gd name="T52" fmla="*/ 18 w 74"/>
                  <a:gd name="T53" fmla="*/ 12 h 75"/>
                  <a:gd name="T54" fmla="*/ 18 w 74"/>
                  <a:gd name="T55" fmla="*/ 8 h 75"/>
                  <a:gd name="T56" fmla="*/ 15 w 74"/>
                  <a:gd name="T57" fmla="*/ 4 h 75"/>
                  <a:gd name="T58" fmla="*/ 11 w 74"/>
                  <a:gd name="T59" fmla="*/ 4 h 75"/>
                  <a:gd name="T60" fmla="*/ 4 w 74"/>
                  <a:gd name="T61" fmla="*/ 4 h 75"/>
                  <a:gd name="T62" fmla="*/ 33 w 74"/>
                  <a:gd name="T63" fmla="*/ 0 h 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75"/>
                  <a:gd name="T98" fmla="*/ 74 w 74"/>
                  <a:gd name="T99" fmla="*/ 75 h 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75">
                    <a:moveTo>
                      <a:pt x="33" y="0"/>
                    </a:moveTo>
                    <a:lnTo>
                      <a:pt x="22" y="34"/>
                    </a:lnTo>
                    <a:lnTo>
                      <a:pt x="33" y="23"/>
                    </a:lnTo>
                    <a:lnTo>
                      <a:pt x="41" y="12"/>
                    </a:lnTo>
                    <a:lnTo>
                      <a:pt x="48" y="8"/>
                    </a:lnTo>
                    <a:lnTo>
                      <a:pt x="56" y="0"/>
                    </a:lnTo>
                    <a:lnTo>
                      <a:pt x="63" y="0"/>
                    </a:lnTo>
                    <a:lnTo>
                      <a:pt x="67" y="0"/>
                    </a:lnTo>
                    <a:lnTo>
                      <a:pt x="71" y="0"/>
                    </a:lnTo>
                    <a:lnTo>
                      <a:pt x="74" y="4"/>
                    </a:lnTo>
                    <a:lnTo>
                      <a:pt x="74" y="12"/>
                    </a:lnTo>
                    <a:lnTo>
                      <a:pt x="74" y="15"/>
                    </a:lnTo>
                    <a:lnTo>
                      <a:pt x="71" y="23"/>
                    </a:lnTo>
                    <a:lnTo>
                      <a:pt x="60" y="56"/>
                    </a:lnTo>
                    <a:lnTo>
                      <a:pt x="60" y="60"/>
                    </a:lnTo>
                    <a:lnTo>
                      <a:pt x="60" y="64"/>
                    </a:lnTo>
                    <a:lnTo>
                      <a:pt x="60" y="68"/>
                    </a:lnTo>
                    <a:lnTo>
                      <a:pt x="63" y="64"/>
                    </a:lnTo>
                    <a:lnTo>
                      <a:pt x="67" y="60"/>
                    </a:lnTo>
                    <a:lnTo>
                      <a:pt x="71" y="56"/>
                    </a:lnTo>
                    <a:lnTo>
                      <a:pt x="74" y="56"/>
                    </a:lnTo>
                    <a:lnTo>
                      <a:pt x="67" y="64"/>
                    </a:lnTo>
                    <a:lnTo>
                      <a:pt x="60" y="71"/>
                    </a:lnTo>
                    <a:lnTo>
                      <a:pt x="56" y="75"/>
                    </a:lnTo>
                    <a:lnTo>
                      <a:pt x="52" y="75"/>
                    </a:lnTo>
                    <a:lnTo>
                      <a:pt x="48" y="75"/>
                    </a:lnTo>
                    <a:lnTo>
                      <a:pt x="48" y="71"/>
                    </a:lnTo>
                    <a:lnTo>
                      <a:pt x="45" y="71"/>
                    </a:lnTo>
                    <a:lnTo>
                      <a:pt x="45" y="68"/>
                    </a:lnTo>
                    <a:lnTo>
                      <a:pt x="45" y="64"/>
                    </a:lnTo>
                    <a:lnTo>
                      <a:pt x="48" y="53"/>
                    </a:lnTo>
                    <a:lnTo>
                      <a:pt x="60" y="23"/>
                    </a:lnTo>
                    <a:lnTo>
                      <a:pt x="60" y="15"/>
                    </a:lnTo>
                    <a:lnTo>
                      <a:pt x="60" y="12"/>
                    </a:lnTo>
                    <a:lnTo>
                      <a:pt x="60" y="8"/>
                    </a:lnTo>
                    <a:lnTo>
                      <a:pt x="56" y="8"/>
                    </a:lnTo>
                    <a:lnTo>
                      <a:pt x="56" y="12"/>
                    </a:lnTo>
                    <a:lnTo>
                      <a:pt x="52" y="12"/>
                    </a:lnTo>
                    <a:lnTo>
                      <a:pt x="45" y="15"/>
                    </a:lnTo>
                    <a:lnTo>
                      <a:pt x="37" y="23"/>
                    </a:lnTo>
                    <a:lnTo>
                      <a:pt x="30" y="34"/>
                    </a:lnTo>
                    <a:lnTo>
                      <a:pt x="22" y="45"/>
                    </a:lnTo>
                    <a:lnTo>
                      <a:pt x="18" y="53"/>
                    </a:lnTo>
                    <a:lnTo>
                      <a:pt x="15" y="60"/>
                    </a:lnTo>
                    <a:lnTo>
                      <a:pt x="11" y="71"/>
                    </a:lnTo>
                    <a:lnTo>
                      <a:pt x="0" y="71"/>
                    </a:lnTo>
                    <a:lnTo>
                      <a:pt x="15" y="19"/>
                    </a:lnTo>
                    <a:lnTo>
                      <a:pt x="18" y="12"/>
                    </a:lnTo>
                    <a:lnTo>
                      <a:pt x="18" y="8"/>
                    </a:lnTo>
                    <a:lnTo>
                      <a:pt x="15" y="8"/>
                    </a:lnTo>
                    <a:lnTo>
                      <a:pt x="15" y="4"/>
                    </a:lnTo>
                    <a:lnTo>
                      <a:pt x="11" y="4"/>
                    </a:lnTo>
                    <a:lnTo>
                      <a:pt x="7" y="4"/>
                    </a:lnTo>
                    <a:lnTo>
                      <a:pt x="4" y="4"/>
                    </a:lnTo>
                    <a:lnTo>
                      <a:pt x="7" y="4"/>
                    </a:lnTo>
                    <a:lnTo>
                      <a:pt x="33" y="0"/>
                    </a:lnTo>
                    <a:close/>
                  </a:path>
                </a:pathLst>
              </a:custGeom>
              <a:solidFill>
                <a:srgbClr val="000000"/>
              </a:solidFill>
              <a:ln w="0">
                <a:solidFill>
                  <a:srgbClr val="000000"/>
                </a:solidFill>
                <a:round/>
                <a:headEnd/>
                <a:tailEnd/>
              </a:ln>
            </p:spPr>
            <p:txBody>
              <a:bodyPr/>
              <a:lstStyle/>
              <a:p>
                <a:endParaRPr lang="en-US"/>
              </a:p>
            </p:txBody>
          </p:sp>
          <p:sp>
            <p:nvSpPr>
              <p:cNvPr id="32906" name="Freeform 238"/>
              <p:cNvSpPr>
                <a:spLocks/>
              </p:cNvSpPr>
              <p:nvPr/>
            </p:nvSpPr>
            <p:spPr bwMode="auto">
              <a:xfrm>
                <a:off x="4826" y="2169"/>
                <a:ext cx="45" cy="12"/>
              </a:xfrm>
              <a:custGeom>
                <a:avLst/>
                <a:gdLst>
                  <a:gd name="T0" fmla="*/ 45 w 45"/>
                  <a:gd name="T1" fmla="*/ 0 h 12"/>
                  <a:gd name="T2" fmla="*/ 41 w 45"/>
                  <a:gd name="T3" fmla="*/ 12 h 12"/>
                  <a:gd name="T4" fmla="*/ 0 w 45"/>
                  <a:gd name="T5" fmla="*/ 12 h 12"/>
                  <a:gd name="T6" fmla="*/ 4 w 45"/>
                  <a:gd name="T7" fmla="*/ 0 h 12"/>
                  <a:gd name="T8" fmla="*/ 45 w 45"/>
                  <a:gd name="T9" fmla="*/ 0 h 12"/>
                  <a:gd name="T10" fmla="*/ 0 60000 65536"/>
                  <a:gd name="T11" fmla="*/ 0 60000 65536"/>
                  <a:gd name="T12" fmla="*/ 0 60000 65536"/>
                  <a:gd name="T13" fmla="*/ 0 60000 65536"/>
                  <a:gd name="T14" fmla="*/ 0 60000 65536"/>
                  <a:gd name="T15" fmla="*/ 0 w 45"/>
                  <a:gd name="T16" fmla="*/ 0 h 12"/>
                  <a:gd name="T17" fmla="*/ 45 w 45"/>
                  <a:gd name="T18" fmla="*/ 12 h 12"/>
                </a:gdLst>
                <a:ahLst/>
                <a:cxnLst>
                  <a:cxn ang="T10">
                    <a:pos x="T0" y="T1"/>
                  </a:cxn>
                  <a:cxn ang="T11">
                    <a:pos x="T2" y="T3"/>
                  </a:cxn>
                  <a:cxn ang="T12">
                    <a:pos x="T4" y="T5"/>
                  </a:cxn>
                  <a:cxn ang="T13">
                    <a:pos x="T6" y="T7"/>
                  </a:cxn>
                  <a:cxn ang="T14">
                    <a:pos x="T8" y="T9"/>
                  </a:cxn>
                </a:cxnLst>
                <a:rect l="T15" t="T16" r="T17" b="T18"/>
                <a:pathLst>
                  <a:path w="45" h="12">
                    <a:moveTo>
                      <a:pt x="45" y="0"/>
                    </a:moveTo>
                    <a:lnTo>
                      <a:pt x="41" y="12"/>
                    </a:lnTo>
                    <a:lnTo>
                      <a:pt x="0" y="12"/>
                    </a:lnTo>
                    <a:lnTo>
                      <a:pt x="4" y="0"/>
                    </a:lnTo>
                    <a:lnTo>
                      <a:pt x="45" y="0"/>
                    </a:lnTo>
                    <a:close/>
                  </a:path>
                </a:pathLst>
              </a:custGeom>
              <a:solidFill>
                <a:srgbClr val="000000"/>
              </a:solidFill>
              <a:ln w="0">
                <a:solidFill>
                  <a:srgbClr val="000000"/>
                </a:solidFill>
                <a:round/>
                <a:headEnd/>
                <a:tailEnd/>
              </a:ln>
            </p:spPr>
            <p:txBody>
              <a:bodyPr/>
              <a:lstStyle/>
              <a:p>
                <a:endParaRPr lang="en-US"/>
              </a:p>
            </p:txBody>
          </p:sp>
          <p:sp>
            <p:nvSpPr>
              <p:cNvPr id="32907" name="Freeform 239"/>
              <p:cNvSpPr>
                <a:spLocks/>
              </p:cNvSpPr>
              <p:nvPr/>
            </p:nvSpPr>
            <p:spPr bwMode="auto">
              <a:xfrm>
                <a:off x="4878" y="2139"/>
                <a:ext cx="60" cy="75"/>
              </a:xfrm>
              <a:custGeom>
                <a:avLst/>
                <a:gdLst>
                  <a:gd name="T0" fmla="*/ 60 w 60"/>
                  <a:gd name="T1" fmla="*/ 0 h 75"/>
                  <a:gd name="T2" fmla="*/ 56 w 60"/>
                  <a:gd name="T3" fmla="*/ 23 h 75"/>
                  <a:gd name="T4" fmla="*/ 52 w 60"/>
                  <a:gd name="T5" fmla="*/ 23 h 75"/>
                  <a:gd name="T6" fmla="*/ 49 w 60"/>
                  <a:gd name="T7" fmla="*/ 15 h 75"/>
                  <a:gd name="T8" fmla="*/ 49 w 60"/>
                  <a:gd name="T9" fmla="*/ 8 h 75"/>
                  <a:gd name="T10" fmla="*/ 45 w 60"/>
                  <a:gd name="T11" fmla="*/ 4 h 75"/>
                  <a:gd name="T12" fmla="*/ 37 w 60"/>
                  <a:gd name="T13" fmla="*/ 4 h 75"/>
                  <a:gd name="T14" fmla="*/ 34 w 60"/>
                  <a:gd name="T15" fmla="*/ 4 h 75"/>
                  <a:gd name="T16" fmla="*/ 30 w 60"/>
                  <a:gd name="T17" fmla="*/ 4 h 75"/>
                  <a:gd name="T18" fmla="*/ 30 w 60"/>
                  <a:gd name="T19" fmla="*/ 8 h 75"/>
                  <a:gd name="T20" fmla="*/ 26 w 60"/>
                  <a:gd name="T21" fmla="*/ 12 h 75"/>
                  <a:gd name="T22" fmla="*/ 26 w 60"/>
                  <a:gd name="T23" fmla="*/ 15 h 75"/>
                  <a:gd name="T24" fmla="*/ 30 w 60"/>
                  <a:gd name="T25" fmla="*/ 15 h 75"/>
                  <a:gd name="T26" fmla="*/ 30 w 60"/>
                  <a:gd name="T27" fmla="*/ 19 h 75"/>
                  <a:gd name="T28" fmla="*/ 34 w 60"/>
                  <a:gd name="T29" fmla="*/ 23 h 75"/>
                  <a:gd name="T30" fmla="*/ 41 w 60"/>
                  <a:gd name="T31" fmla="*/ 34 h 75"/>
                  <a:gd name="T32" fmla="*/ 49 w 60"/>
                  <a:gd name="T33" fmla="*/ 42 h 75"/>
                  <a:gd name="T34" fmla="*/ 49 w 60"/>
                  <a:gd name="T35" fmla="*/ 49 h 75"/>
                  <a:gd name="T36" fmla="*/ 49 w 60"/>
                  <a:gd name="T37" fmla="*/ 53 h 75"/>
                  <a:gd name="T38" fmla="*/ 49 w 60"/>
                  <a:gd name="T39" fmla="*/ 60 h 75"/>
                  <a:gd name="T40" fmla="*/ 41 w 60"/>
                  <a:gd name="T41" fmla="*/ 68 h 75"/>
                  <a:gd name="T42" fmla="*/ 34 w 60"/>
                  <a:gd name="T43" fmla="*/ 71 h 75"/>
                  <a:gd name="T44" fmla="*/ 26 w 60"/>
                  <a:gd name="T45" fmla="*/ 75 h 75"/>
                  <a:gd name="T46" fmla="*/ 19 w 60"/>
                  <a:gd name="T47" fmla="*/ 71 h 75"/>
                  <a:gd name="T48" fmla="*/ 11 w 60"/>
                  <a:gd name="T49" fmla="*/ 71 h 75"/>
                  <a:gd name="T50" fmla="*/ 8 w 60"/>
                  <a:gd name="T51" fmla="*/ 68 h 75"/>
                  <a:gd name="T52" fmla="*/ 8 w 60"/>
                  <a:gd name="T53" fmla="*/ 68 h 75"/>
                  <a:gd name="T54" fmla="*/ 4 w 60"/>
                  <a:gd name="T55" fmla="*/ 71 h 75"/>
                  <a:gd name="T56" fmla="*/ 0 w 60"/>
                  <a:gd name="T57" fmla="*/ 75 h 75"/>
                  <a:gd name="T58" fmla="*/ 0 w 60"/>
                  <a:gd name="T59" fmla="*/ 75 h 75"/>
                  <a:gd name="T60" fmla="*/ 4 w 60"/>
                  <a:gd name="T61" fmla="*/ 49 h 75"/>
                  <a:gd name="T62" fmla="*/ 8 w 60"/>
                  <a:gd name="T63" fmla="*/ 49 h 75"/>
                  <a:gd name="T64" fmla="*/ 8 w 60"/>
                  <a:gd name="T65" fmla="*/ 60 h 75"/>
                  <a:gd name="T66" fmla="*/ 11 w 60"/>
                  <a:gd name="T67" fmla="*/ 64 h 75"/>
                  <a:gd name="T68" fmla="*/ 19 w 60"/>
                  <a:gd name="T69" fmla="*/ 68 h 75"/>
                  <a:gd name="T70" fmla="*/ 26 w 60"/>
                  <a:gd name="T71" fmla="*/ 71 h 75"/>
                  <a:gd name="T72" fmla="*/ 30 w 60"/>
                  <a:gd name="T73" fmla="*/ 71 h 75"/>
                  <a:gd name="T74" fmla="*/ 34 w 60"/>
                  <a:gd name="T75" fmla="*/ 68 h 75"/>
                  <a:gd name="T76" fmla="*/ 37 w 60"/>
                  <a:gd name="T77" fmla="*/ 64 h 75"/>
                  <a:gd name="T78" fmla="*/ 37 w 60"/>
                  <a:gd name="T79" fmla="*/ 60 h 75"/>
                  <a:gd name="T80" fmla="*/ 37 w 60"/>
                  <a:gd name="T81" fmla="*/ 56 h 75"/>
                  <a:gd name="T82" fmla="*/ 37 w 60"/>
                  <a:gd name="T83" fmla="*/ 53 h 75"/>
                  <a:gd name="T84" fmla="*/ 34 w 60"/>
                  <a:gd name="T85" fmla="*/ 45 h 75"/>
                  <a:gd name="T86" fmla="*/ 26 w 60"/>
                  <a:gd name="T87" fmla="*/ 38 h 75"/>
                  <a:gd name="T88" fmla="*/ 23 w 60"/>
                  <a:gd name="T89" fmla="*/ 30 h 75"/>
                  <a:gd name="T90" fmla="*/ 19 w 60"/>
                  <a:gd name="T91" fmla="*/ 27 h 75"/>
                  <a:gd name="T92" fmla="*/ 15 w 60"/>
                  <a:gd name="T93" fmla="*/ 23 h 75"/>
                  <a:gd name="T94" fmla="*/ 15 w 60"/>
                  <a:gd name="T95" fmla="*/ 19 h 75"/>
                  <a:gd name="T96" fmla="*/ 19 w 60"/>
                  <a:gd name="T97" fmla="*/ 12 h 75"/>
                  <a:gd name="T98" fmla="*/ 23 w 60"/>
                  <a:gd name="T99" fmla="*/ 4 h 75"/>
                  <a:gd name="T100" fmla="*/ 26 w 60"/>
                  <a:gd name="T101" fmla="*/ 0 h 75"/>
                  <a:gd name="T102" fmla="*/ 37 w 60"/>
                  <a:gd name="T103" fmla="*/ 0 h 75"/>
                  <a:gd name="T104" fmla="*/ 37 w 60"/>
                  <a:gd name="T105" fmla="*/ 0 h 75"/>
                  <a:gd name="T106" fmla="*/ 41 w 60"/>
                  <a:gd name="T107" fmla="*/ 0 h 75"/>
                  <a:gd name="T108" fmla="*/ 41 w 60"/>
                  <a:gd name="T109" fmla="*/ 0 h 75"/>
                  <a:gd name="T110" fmla="*/ 45 w 60"/>
                  <a:gd name="T111" fmla="*/ 0 h 75"/>
                  <a:gd name="T112" fmla="*/ 49 w 60"/>
                  <a:gd name="T113" fmla="*/ 4 h 75"/>
                  <a:gd name="T114" fmla="*/ 52 w 60"/>
                  <a:gd name="T115" fmla="*/ 4 h 75"/>
                  <a:gd name="T116" fmla="*/ 56 w 60"/>
                  <a:gd name="T117" fmla="*/ 4 h 75"/>
                  <a:gd name="T118" fmla="*/ 56 w 60"/>
                  <a:gd name="T119" fmla="*/ 0 h 75"/>
                  <a:gd name="T120" fmla="*/ 60 w 60"/>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
                  <a:gd name="T184" fmla="*/ 0 h 75"/>
                  <a:gd name="T185" fmla="*/ 60 w 60"/>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 h="75">
                    <a:moveTo>
                      <a:pt x="60" y="0"/>
                    </a:moveTo>
                    <a:lnTo>
                      <a:pt x="56" y="23"/>
                    </a:lnTo>
                    <a:lnTo>
                      <a:pt x="52" y="23"/>
                    </a:lnTo>
                    <a:lnTo>
                      <a:pt x="49" y="15"/>
                    </a:lnTo>
                    <a:lnTo>
                      <a:pt x="49" y="8"/>
                    </a:lnTo>
                    <a:lnTo>
                      <a:pt x="45" y="4"/>
                    </a:lnTo>
                    <a:lnTo>
                      <a:pt x="37" y="4"/>
                    </a:lnTo>
                    <a:lnTo>
                      <a:pt x="34" y="4"/>
                    </a:lnTo>
                    <a:lnTo>
                      <a:pt x="30" y="4"/>
                    </a:lnTo>
                    <a:lnTo>
                      <a:pt x="30" y="8"/>
                    </a:lnTo>
                    <a:lnTo>
                      <a:pt x="26" y="12"/>
                    </a:lnTo>
                    <a:lnTo>
                      <a:pt x="26" y="15"/>
                    </a:lnTo>
                    <a:lnTo>
                      <a:pt x="30" y="15"/>
                    </a:lnTo>
                    <a:lnTo>
                      <a:pt x="30" y="19"/>
                    </a:lnTo>
                    <a:lnTo>
                      <a:pt x="34" y="23"/>
                    </a:lnTo>
                    <a:lnTo>
                      <a:pt x="41" y="34"/>
                    </a:lnTo>
                    <a:lnTo>
                      <a:pt x="49" y="42"/>
                    </a:lnTo>
                    <a:lnTo>
                      <a:pt x="49" y="49"/>
                    </a:lnTo>
                    <a:lnTo>
                      <a:pt x="49" y="53"/>
                    </a:lnTo>
                    <a:lnTo>
                      <a:pt x="49" y="60"/>
                    </a:lnTo>
                    <a:lnTo>
                      <a:pt x="41" y="68"/>
                    </a:lnTo>
                    <a:lnTo>
                      <a:pt x="34" y="71"/>
                    </a:lnTo>
                    <a:lnTo>
                      <a:pt x="26" y="75"/>
                    </a:lnTo>
                    <a:lnTo>
                      <a:pt x="19" y="71"/>
                    </a:lnTo>
                    <a:lnTo>
                      <a:pt x="11" y="71"/>
                    </a:lnTo>
                    <a:lnTo>
                      <a:pt x="8" y="68"/>
                    </a:lnTo>
                    <a:lnTo>
                      <a:pt x="4" y="71"/>
                    </a:lnTo>
                    <a:lnTo>
                      <a:pt x="0" y="75"/>
                    </a:lnTo>
                    <a:lnTo>
                      <a:pt x="4" y="49"/>
                    </a:lnTo>
                    <a:lnTo>
                      <a:pt x="8" y="49"/>
                    </a:lnTo>
                    <a:lnTo>
                      <a:pt x="8" y="60"/>
                    </a:lnTo>
                    <a:lnTo>
                      <a:pt x="11" y="64"/>
                    </a:lnTo>
                    <a:lnTo>
                      <a:pt x="19" y="68"/>
                    </a:lnTo>
                    <a:lnTo>
                      <a:pt x="26" y="71"/>
                    </a:lnTo>
                    <a:lnTo>
                      <a:pt x="30" y="71"/>
                    </a:lnTo>
                    <a:lnTo>
                      <a:pt x="34" y="68"/>
                    </a:lnTo>
                    <a:lnTo>
                      <a:pt x="37" y="64"/>
                    </a:lnTo>
                    <a:lnTo>
                      <a:pt x="37" y="60"/>
                    </a:lnTo>
                    <a:lnTo>
                      <a:pt x="37" y="56"/>
                    </a:lnTo>
                    <a:lnTo>
                      <a:pt x="37" y="53"/>
                    </a:lnTo>
                    <a:lnTo>
                      <a:pt x="34" y="45"/>
                    </a:lnTo>
                    <a:lnTo>
                      <a:pt x="26" y="38"/>
                    </a:lnTo>
                    <a:lnTo>
                      <a:pt x="23" y="30"/>
                    </a:lnTo>
                    <a:lnTo>
                      <a:pt x="19" y="27"/>
                    </a:lnTo>
                    <a:lnTo>
                      <a:pt x="15" y="23"/>
                    </a:lnTo>
                    <a:lnTo>
                      <a:pt x="15" y="19"/>
                    </a:lnTo>
                    <a:lnTo>
                      <a:pt x="19" y="12"/>
                    </a:lnTo>
                    <a:lnTo>
                      <a:pt x="23" y="4"/>
                    </a:lnTo>
                    <a:lnTo>
                      <a:pt x="26" y="0"/>
                    </a:lnTo>
                    <a:lnTo>
                      <a:pt x="37" y="0"/>
                    </a:lnTo>
                    <a:lnTo>
                      <a:pt x="41" y="0"/>
                    </a:lnTo>
                    <a:lnTo>
                      <a:pt x="45" y="0"/>
                    </a:lnTo>
                    <a:lnTo>
                      <a:pt x="49" y="4"/>
                    </a:lnTo>
                    <a:lnTo>
                      <a:pt x="52" y="4"/>
                    </a:lnTo>
                    <a:lnTo>
                      <a:pt x="56" y="4"/>
                    </a:lnTo>
                    <a:lnTo>
                      <a:pt x="56" y="0"/>
                    </a:lnTo>
                    <a:lnTo>
                      <a:pt x="60" y="0"/>
                    </a:lnTo>
                    <a:close/>
                  </a:path>
                </a:pathLst>
              </a:custGeom>
              <a:solidFill>
                <a:srgbClr val="000000"/>
              </a:solidFill>
              <a:ln w="0">
                <a:solidFill>
                  <a:srgbClr val="000000"/>
                </a:solidFill>
                <a:round/>
                <a:headEnd/>
                <a:tailEnd/>
              </a:ln>
            </p:spPr>
            <p:txBody>
              <a:bodyPr/>
              <a:lstStyle/>
              <a:p>
                <a:endParaRPr lang="en-US"/>
              </a:p>
            </p:txBody>
          </p:sp>
          <p:sp>
            <p:nvSpPr>
              <p:cNvPr id="32908" name="Freeform 240"/>
              <p:cNvSpPr>
                <a:spLocks noEditPoints="1"/>
              </p:cNvSpPr>
              <p:nvPr/>
            </p:nvSpPr>
            <p:spPr bwMode="auto">
              <a:xfrm>
                <a:off x="4949" y="2106"/>
                <a:ext cx="37" cy="108"/>
              </a:xfrm>
              <a:custGeom>
                <a:avLst/>
                <a:gdLst>
                  <a:gd name="T0" fmla="*/ 30 w 37"/>
                  <a:gd name="T1" fmla="*/ 0 h 108"/>
                  <a:gd name="T2" fmla="*/ 34 w 37"/>
                  <a:gd name="T3" fmla="*/ 4 h 108"/>
                  <a:gd name="T4" fmla="*/ 34 w 37"/>
                  <a:gd name="T5" fmla="*/ 4 h 108"/>
                  <a:gd name="T6" fmla="*/ 37 w 37"/>
                  <a:gd name="T7" fmla="*/ 7 h 108"/>
                  <a:gd name="T8" fmla="*/ 37 w 37"/>
                  <a:gd name="T9" fmla="*/ 7 h 108"/>
                  <a:gd name="T10" fmla="*/ 37 w 37"/>
                  <a:gd name="T11" fmla="*/ 11 h 108"/>
                  <a:gd name="T12" fmla="*/ 34 w 37"/>
                  <a:gd name="T13" fmla="*/ 15 h 108"/>
                  <a:gd name="T14" fmla="*/ 34 w 37"/>
                  <a:gd name="T15" fmla="*/ 15 h 108"/>
                  <a:gd name="T16" fmla="*/ 30 w 37"/>
                  <a:gd name="T17" fmla="*/ 19 h 108"/>
                  <a:gd name="T18" fmla="*/ 26 w 37"/>
                  <a:gd name="T19" fmla="*/ 15 h 108"/>
                  <a:gd name="T20" fmla="*/ 22 w 37"/>
                  <a:gd name="T21" fmla="*/ 15 h 108"/>
                  <a:gd name="T22" fmla="*/ 22 w 37"/>
                  <a:gd name="T23" fmla="*/ 11 h 108"/>
                  <a:gd name="T24" fmla="*/ 22 w 37"/>
                  <a:gd name="T25" fmla="*/ 7 h 108"/>
                  <a:gd name="T26" fmla="*/ 22 w 37"/>
                  <a:gd name="T27" fmla="*/ 7 h 108"/>
                  <a:gd name="T28" fmla="*/ 22 w 37"/>
                  <a:gd name="T29" fmla="*/ 4 h 108"/>
                  <a:gd name="T30" fmla="*/ 26 w 37"/>
                  <a:gd name="T31" fmla="*/ 4 h 108"/>
                  <a:gd name="T32" fmla="*/ 30 w 37"/>
                  <a:gd name="T33" fmla="*/ 0 h 108"/>
                  <a:gd name="T34" fmla="*/ 30 w 37"/>
                  <a:gd name="T35" fmla="*/ 33 h 108"/>
                  <a:gd name="T36" fmla="*/ 15 w 37"/>
                  <a:gd name="T37" fmla="*/ 89 h 108"/>
                  <a:gd name="T38" fmla="*/ 11 w 37"/>
                  <a:gd name="T39" fmla="*/ 93 h 108"/>
                  <a:gd name="T40" fmla="*/ 11 w 37"/>
                  <a:gd name="T41" fmla="*/ 97 h 108"/>
                  <a:gd name="T42" fmla="*/ 11 w 37"/>
                  <a:gd name="T43" fmla="*/ 97 h 108"/>
                  <a:gd name="T44" fmla="*/ 15 w 37"/>
                  <a:gd name="T45" fmla="*/ 97 h 108"/>
                  <a:gd name="T46" fmla="*/ 15 w 37"/>
                  <a:gd name="T47" fmla="*/ 101 h 108"/>
                  <a:gd name="T48" fmla="*/ 15 w 37"/>
                  <a:gd name="T49" fmla="*/ 101 h 108"/>
                  <a:gd name="T50" fmla="*/ 15 w 37"/>
                  <a:gd name="T51" fmla="*/ 97 h 108"/>
                  <a:gd name="T52" fmla="*/ 15 w 37"/>
                  <a:gd name="T53" fmla="*/ 97 h 108"/>
                  <a:gd name="T54" fmla="*/ 19 w 37"/>
                  <a:gd name="T55" fmla="*/ 93 h 108"/>
                  <a:gd name="T56" fmla="*/ 22 w 37"/>
                  <a:gd name="T57" fmla="*/ 89 h 108"/>
                  <a:gd name="T58" fmla="*/ 26 w 37"/>
                  <a:gd name="T59" fmla="*/ 89 h 108"/>
                  <a:gd name="T60" fmla="*/ 22 w 37"/>
                  <a:gd name="T61" fmla="*/ 97 h 108"/>
                  <a:gd name="T62" fmla="*/ 15 w 37"/>
                  <a:gd name="T63" fmla="*/ 104 h 108"/>
                  <a:gd name="T64" fmla="*/ 11 w 37"/>
                  <a:gd name="T65" fmla="*/ 104 h 108"/>
                  <a:gd name="T66" fmla="*/ 8 w 37"/>
                  <a:gd name="T67" fmla="*/ 108 h 108"/>
                  <a:gd name="T68" fmla="*/ 4 w 37"/>
                  <a:gd name="T69" fmla="*/ 108 h 108"/>
                  <a:gd name="T70" fmla="*/ 0 w 37"/>
                  <a:gd name="T71" fmla="*/ 104 h 108"/>
                  <a:gd name="T72" fmla="*/ 0 w 37"/>
                  <a:gd name="T73" fmla="*/ 104 h 108"/>
                  <a:gd name="T74" fmla="*/ 0 w 37"/>
                  <a:gd name="T75" fmla="*/ 101 h 108"/>
                  <a:gd name="T76" fmla="*/ 0 w 37"/>
                  <a:gd name="T77" fmla="*/ 97 h 108"/>
                  <a:gd name="T78" fmla="*/ 0 w 37"/>
                  <a:gd name="T79" fmla="*/ 89 h 108"/>
                  <a:gd name="T80" fmla="*/ 11 w 37"/>
                  <a:gd name="T81" fmla="*/ 52 h 108"/>
                  <a:gd name="T82" fmla="*/ 15 w 37"/>
                  <a:gd name="T83" fmla="*/ 45 h 108"/>
                  <a:gd name="T84" fmla="*/ 15 w 37"/>
                  <a:gd name="T85" fmla="*/ 41 h 108"/>
                  <a:gd name="T86" fmla="*/ 15 w 37"/>
                  <a:gd name="T87" fmla="*/ 41 h 108"/>
                  <a:gd name="T88" fmla="*/ 15 w 37"/>
                  <a:gd name="T89" fmla="*/ 41 h 108"/>
                  <a:gd name="T90" fmla="*/ 11 w 37"/>
                  <a:gd name="T91" fmla="*/ 37 h 108"/>
                  <a:gd name="T92" fmla="*/ 11 w 37"/>
                  <a:gd name="T93" fmla="*/ 37 h 108"/>
                  <a:gd name="T94" fmla="*/ 8 w 37"/>
                  <a:gd name="T95" fmla="*/ 37 h 108"/>
                  <a:gd name="T96" fmla="*/ 4 w 37"/>
                  <a:gd name="T97" fmla="*/ 37 h 108"/>
                  <a:gd name="T98" fmla="*/ 4 w 37"/>
                  <a:gd name="T99" fmla="*/ 37 h 108"/>
                  <a:gd name="T100" fmla="*/ 30 w 37"/>
                  <a:gd name="T101" fmla="*/ 33 h 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108"/>
                  <a:gd name="T155" fmla="*/ 37 w 37"/>
                  <a:gd name="T156" fmla="*/ 108 h 1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108">
                    <a:moveTo>
                      <a:pt x="30" y="0"/>
                    </a:moveTo>
                    <a:lnTo>
                      <a:pt x="34" y="4"/>
                    </a:lnTo>
                    <a:lnTo>
                      <a:pt x="37" y="7"/>
                    </a:lnTo>
                    <a:lnTo>
                      <a:pt x="37" y="11"/>
                    </a:lnTo>
                    <a:lnTo>
                      <a:pt x="34" y="15"/>
                    </a:lnTo>
                    <a:lnTo>
                      <a:pt x="30" y="19"/>
                    </a:lnTo>
                    <a:lnTo>
                      <a:pt x="26" y="15"/>
                    </a:lnTo>
                    <a:lnTo>
                      <a:pt x="22" y="15"/>
                    </a:lnTo>
                    <a:lnTo>
                      <a:pt x="22" y="11"/>
                    </a:lnTo>
                    <a:lnTo>
                      <a:pt x="22" y="7"/>
                    </a:lnTo>
                    <a:lnTo>
                      <a:pt x="22" y="4"/>
                    </a:lnTo>
                    <a:lnTo>
                      <a:pt x="26" y="4"/>
                    </a:lnTo>
                    <a:lnTo>
                      <a:pt x="30" y="0"/>
                    </a:lnTo>
                    <a:close/>
                    <a:moveTo>
                      <a:pt x="30" y="33"/>
                    </a:moveTo>
                    <a:lnTo>
                      <a:pt x="15" y="89"/>
                    </a:lnTo>
                    <a:lnTo>
                      <a:pt x="11" y="93"/>
                    </a:lnTo>
                    <a:lnTo>
                      <a:pt x="11" y="97"/>
                    </a:lnTo>
                    <a:lnTo>
                      <a:pt x="15" y="97"/>
                    </a:lnTo>
                    <a:lnTo>
                      <a:pt x="15" y="101"/>
                    </a:lnTo>
                    <a:lnTo>
                      <a:pt x="15" y="97"/>
                    </a:lnTo>
                    <a:lnTo>
                      <a:pt x="19" y="93"/>
                    </a:lnTo>
                    <a:lnTo>
                      <a:pt x="22" y="89"/>
                    </a:lnTo>
                    <a:lnTo>
                      <a:pt x="26" y="89"/>
                    </a:lnTo>
                    <a:lnTo>
                      <a:pt x="22" y="97"/>
                    </a:lnTo>
                    <a:lnTo>
                      <a:pt x="15" y="104"/>
                    </a:lnTo>
                    <a:lnTo>
                      <a:pt x="11" y="104"/>
                    </a:lnTo>
                    <a:lnTo>
                      <a:pt x="8" y="108"/>
                    </a:lnTo>
                    <a:lnTo>
                      <a:pt x="4" y="108"/>
                    </a:lnTo>
                    <a:lnTo>
                      <a:pt x="0" y="104"/>
                    </a:lnTo>
                    <a:lnTo>
                      <a:pt x="0" y="101"/>
                    </a:lnTo>
                    <a:lnTo>
                      <a:pt x="0" y="97"/>
                    </a:lnTo>
                    <a:lnTo>
                      <a:pt x="0" y="89"/>
                    </a:lnTo>
                    <a:lnTo>
                      <a:pt x="11" y="52"/>
                    </a:lnTo>
                    <a:lnTo>
                      <a:pt x="15" y="45"/>
                    </a:lnTo>
                    <a:lnTo>
                      <a:pt x="15" y="41"/>
                    </a:lnTo>
                    <a:lnTo>
                      <a:pt x="11" y="37"/>
                    </a:lnTo>
                    <a:lnTo>
                      <a:pt x="8" y="37"/>
                    </a:lnTo>
                    <a:lnTo>
                      <a:pt x="4" y="37"/>
                    </a:lnTo>
                    <a:lnTo>
                      <a:pt x="30" y="33"/>
                    </a:lnTo>
                    <a:close/>
                  </a:path>
                </a:pathLst>
              </a:custGeom>
              <a:solidFill>
                <a:srgbClr val="000000"/>
              </a:solidFill>
              <a:ln w="0">
                <a:solidFill>
                  <a:srgbClr val="000000"/>
                </a:solidFill>
                <a:round/>
                <a:headEnd/>
                <a:tailEnd/>
              </a:ln>
            </p:spPr>
            <p:txBody>
              <a:bodyPr/>
              <a:lstStyle/>
              <a:p>
                <a:endParaRPr lang="en-US"/>
              </a:p>
            </p:txBody>
          </p:sp>
          <p:sp>
            <p:nvSpPr>
              <p:cNvPr id="32909" name="Freeform 241"/>
              <p:cNvSpPr>
                <a:spLocks/>
              </p:cNvSpPr>
              <p:nvPr/>
            </p:nvSpPr>
            <p:spPr bwMode="auto">
              <a:xfrm>
                <a:off x="4983" y="2139"/>
                <a:ext cx="67" cy="71"/>
              </a:xfrm>
              <a:custGeom>
                <a:avLst/>
                <a:gdLst>
                  <a:gd name="T0" fmla="*/ 18 w 67"/>
                  <a:gd name="T1" fmla="*/ 0 h 71"/>
                  <a:gd name="T2" fmla="*/ 67 w 67"/>
                  <a:gd name="T3" fmla="*/ 0 h 71"/>
                  <a:gd name="T4" fmla="*/ 67 w 67"/>
                  <a:gd name="T5" fmla="*/ 4 h 71"/>
                  <a:gd name="T6" fmla="*/ 15 w 67"/>
                  <a:gd name="T7" fmla="*/ 60 h 71"/>
                  <a:gd name="T8" fmla="*/ 37 w 67"/>
                  <a:gd name="T9" fmla="*/ 60 h 71"/>
                  <a:gd name="T10" fmla="*/ 41 w 67"/>
                  <a:gd name="T11" fmla="*/ 60 h 71"/>
                  <a:gd name="T12" fmla="*/ 44 w 67"/>
                  <a:gd name="T13" fmla="*/ 60 h 71"/>
                  <a:gd name="T14" fmla="*/ 48 w 67"/>
                  <a:gd name="T15" fmla="*/ 60 h 71"/>
                  <a:gd name="T16" fmla="*/ 48 w 67"/>
                  <a:gd name="T17" fmla="*/ 56 h 71"/>
                  <a:gd name="T18" fmla="*/ 52 w 67"/>
                  <a:gd name="T19" fmla="*/ 56 h 71"/>
                  <a:gd name="T20" fmla="*/ 52 w 67"/>
                  <a:gd name="T21" fmla="*/ 49 h 71"/>
                  <a:gd name="T22" fmla="*/ 56 w 67"/>
                  <a:gd name="T23" fmla="*/ 49 h 71"/>
                  <a:gd name="T24" fmla="*/ 48 w 67"/>
                  <a:gd name="T25" fmla="*/ 71 h 71"/>
                  <a:gd name="T26" fmla="*/ 0 w 67"/>
                  <a:gd name="T27" fmla="*/ 71 h 71"/>
                  <a:gd name="T28" fmla="*/ 0 w 67"/>
                  <a:gd name="T29" fmla="*/ 68 h 71"/>
                  <a:gd name="T30" fmla="*/ 52 w 67"/>
                  <a:gd name="T31" fmla="*/ 12 h 71"/>
                  <a:gd name="T32" fmla="*/ 33 w 67"/>
                  <a:gd name="T33" fmla="*/ 12 h 71"/>
                  <a:gd name="T34" fmla="*/ 26 w 67"/>
                  <a:gd name="T35" fmla="*/ 12 h 71"/>
                  <a:gd name="T36" fmla="*/ 22 w 67"/>
                  <a:gd name="T37" fmla="*/ 12 h 71"/>
                  <a:gd name="T38" fmla="*/ 22 w 67"/>
                  <a:gd name="T39" fmla="*/ 15 h 71"/>
                  <a:gd name="T40" fmla="*/ 18 w 67"/>
                  <a:gd name="T41" fmla="*/ 15 h 71"/>
                  <a:gd name="T42" fmla="*/ 18 w 67"/>
                  <a:gd name="T43" fmla="*/ 19 h 71"/>
                  <a:gd name="T44" fmla="*/ 15 w 67"/>
                  <a:gd name="T45" fmla="*/ 23 h 71"/>
                  <a:gd name="T46" fmla="*/ 11 w 67"/>
                  <a:gd name="T47" fmla="*/ 23 h 71"/>
                  <a:gd name="T48" fmla="*/ 18 w 67"/>
                  <a:gd name="T49" fmla="*/ 0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71"/>
                  <a:gd name="T77" fmla="*/ 67 w 67"/>
                  <a:gd name="T78" fmla="*/ 71 h 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71">
                    <a:moveTo>
                      <a:pt x="18" y="0"/>
                    </a:moveTo>
                    <a:lnTo>
                      <a:pt x="67" y="0"/>
                    </a:lnTo>
                    <a:lnTo>
                      <a:pt x="67" y="4"/>
                    </a:lnTo>
                    <a:lnTo>
                      <a:pt x="15" y="60"/>
                    </a:lnTo>
                    <a:lnTo>
                      <a:pt x="37" y="60"/>
                    </a:lnTo>
                    <a:lnTo>
                      <a:pt x="41" y="60"/>
                    </a:lnTo>
                    <a:lnTo>
                      <a:pt x="44" y="60"/>
                    </a:lnTo>
                    <a:lnTo>
                      <a:pt x="48" y="60"/>
                    </a:lnTo>
                    <a:lnTo>
                      <a:pt x="48" y="56"/>
                    </a:lnTo>
                    <a:lnTo>
                      <a:pt x="52" y="56"/>
                    </a:lnTo>
                    <a:lnTo>
                      <a:pt x="52" y="49"/>
                    </a:lnTo>
                    <a:lnTo>
                      <a:pt x="56" y="49"/>
                    </a:lnTo>
                    <a:lnTo>
                      <a:pt x="48" y="71"/>
                    </a:lnTo>
                    <a:lnTo>
                      <a:pt x="0" y="71"/>
                    </a:lnTo>
                    <a:lnTo>
                      <a:pt x="0" y="68"/>
                    </a:lnTo>
                    <a:lnTo>
                      <a:pt x="52" y="12"/>
                    </a:lnTo>
                    <a:lnTo>
                      <a:pt x="33" y="12"/>
                    </a:lnTo>
                    <a:lnTo>
                      <a:pt x="26" y="12"/>
                    </a:lnTo>
                    <a:lnTo>
                      <a:pt x="22" y="12"/>
                    </a:lnTo>
                    <a:lnTo>
                      <a:pt x="22" y="15"/>
                    </a:lnTo>
                    <a:lnTo>
                      <a:pt x="18" y="15"/>
                    </a:lnTo>
                    <a:lnTo>
                      <a:pt x="18" y="19"/>
                    </a:lnTo>
                    <a:lnTo>
                      <a:pt x="15" y="23"/>
                    </a:lnTo>
                    <a:lnTo>
                      <a:pt x="11" y="23"/>
                    </a:lnTo>
                    <a:lnTo>
                      <a:pt x="18" y="0"/>
                    </a:lnTo>
                    <a:close/>
                  </a:path>
                </a:pathLst>
              </a:custGeom>
              <a:solidFill>
                <a:srgbClr val="000000"/>
              </a:solidFill>
              <a:ln w="0">
                <a:solidFill>
                  <a:srgbClr val="000000"/>
                </a:solidFill>
                <a:round/>
                <a:headEnd/>
                <a:tailEnd/>
              </a:ln>
            </p:spPr>
            <p:txBody>
              <a:bodyPr/>
              <a:lstStyle/>
              <a:p>
                <a:endParaRPr lang="en-US"/>
              </a:p>
            </p:txBody>
          </p:sp>
          <p:sp>
            <p:nvSpPr>
              <p:cNvPr id="32910" name="Freeform 242"/>
              <p:cNvSpPr>
                <a:spLocks noEditPoints="1"/>
              </p:cNvSpPr>
              <p:nvPr/>
            </p:nvSpPr>
            <p:spPr bwMode="auto">
              <a:xfrm>
                <a:off x="5054" y="2139"/>
                <a:ext cx="63" cy="75"/>
              </a:xfrm>
              <a:custGeom>
                <a:avLst/>
                <a:gdLst>
                  <a:gd name="T0" fmla="*/ 15 w 63"/>
                  <a:gd name="T1" fmla="*/ 42 h 75"/>
                  <a:gd name="T2" fmla="*/ 15 w 63"/>
                  <a:gd name="T3" fmla="*/ 45 h 75"/>
                  <a:gd name="T4" fmla="*/ 15 w 63"/>
                  <a:gd name="T5" fmla="*/ 49 h 75"/>
                  <a:gd name="T6" fmla="*/ 15 w 63"/>
                  <a:gd name="T7" fmla="*/ 53 h 75"/>
                  <a:gd name="T8" fmla="*/ 18 w 63"/>
                  <a:gd name="T9" fmla="*/ 60 h 75"/>
                  <a:gd name="T10" fmla="*/ 22 w 63"/>
                  <a:gd name="T11" fmla="*/ 64 h 75"/>
                  <a:gd name="T12" fmla="*/ 29 w 63"/>
                  <a:gd name="T13" fmla="*/ 64 h 75"/>
                  <a:gd name="T14" fmla="*/ 33 w 63"/>
                  <a:gd name="T15" fmla="*/ 64 h 75"/>
                  <a:gd name="T16" fmla="*/ 41 w 63"/>
                  <a:gd name="T17" fmla="*/ 60 h 75"/>
                  <a:gd name="T18" fmla="*/ 44 w 63"/>
                  <a:gd name="T19" fmla="*/ 56 h 75"/>
                  <a:gd name="T20" fmla="*/ 52 w 63"/>
                  <a:gd name="T21" fmla="*/ 53 h 75"/>
                  <a:gd name="T22" fmla="*/ 56 w 63"/>
                  <a:gd name="T23" fmla="*/ 53 h 75"/>
                  <a:gd name="T24" fmla="*/ 44 w 63"/>
                  <a:gd name="T25" fmla="*/ 64 h 75"/>
                  <a:gd name="T26" fmla="*/ 33 w 63"/>
                  <a:gd name="T27" fmla="*/ 71 h 75"/>
                  <a:gd name="T28" fmla="*/ 22 w 63"/>
                  <a:gd name="T29" fmla="*/ 75 h 75"/>
                  <a:gd name="T30" fmla="*/ 11 w 63"/>
                  <a:gd name="T31" fmla="*/ 71 h 75"/>
                  <a:gd name="T32" fmla="*/ 3 w 63"/>
                  <a:gd name="T33" fmla="*/ 68 h 75"/>
                  <a:gd name="T34" fmla="*/ 0 w 63"/>
                  <a:gd name="T35" fmla="*/ 60 h 75"/>
                  <a:gd name="T36" fmla="*/ 0 w 63"/>
                  <a:gd name="T37" fmla="*/ 49 h 75"/>
                  <a:gd name="T38" fmla="*/ 0 w 63"/>
                  <a:gd name="T39" fmla="*/ 38 h 75"/>
                  <a:gd name="T40" fmla="*/ 7 w 63"/>
                  <a:gd name="T41" fmla="*/ 27 h 75"/>
                  <a:gd name="T42" fmla="*/ 15 w 63"/>
                  <a:gd name="T43" fmla="*/ 15 h 75"/>
                  <a:gd name="T44" fmla="*/ 22 w 63"/>
                  <a:gd name="T45" fmla="*/ 8 h 75"/>
                  <a:gd name="T46" fmla="*/ 33 w 63"/>
                  <a:gd name="T47" fmla="*/ 0 h 75"/>
                  <a:gd name="T48" fmla="*/ 44 w 63"/>
                  <a:gd name="T49" fmla="*/ 0 h 75"/>
                  <a:gd name="T50" fmla="*/ 52 w 63"/>
                  <a:gd name="T51" fmla="*/ 0 h 75"/>
                  <a:gd name="T52" fmla="*/ 56 w 63"/>
                  <a:gd name="T53" fmla="*/ 4 h 75"/>
                  <a:gd name="T54" fmla="*/ 59 w 63"/>
                  <a:gd name="T55" fmla="*/ 8 h 75"/>
                  <a:gd name="T56" fmla="*/ 63 w 63"/>
                  <a:gd name="T57" fmla="*/ 12 h 75"/>
                  <a:gd name="T58" fmla="*/ 59 w 63"/>
                  <a:gd name="T59" fmla="*/ 19 h 75"/>
                  <a:gd name="T60" fmla="*/ 56 w 63"/>
                  <a:gd name="T61" fmla="*/ 23 h 75"/>
                  <a:gd name="T62" fmla="*/ 48 w 63"/>
                  <a:gd name="T63" fmla="*/ 30 h 75"/>
                  <a:gd name="T64" fmla="*/ 37 w 63"/>
                  <a:gd name="T65" fmla="*/ 38 h 75"/>
                  <a:gd name="T66" fmla="*/ 26 w 63"/>
                  <a:gd name="T67" fmla="*/ 38 h 75"/>
                  <a:gd name="T68" fmla="*/ 15 w 63"/>
                  <a:gd name="T69" fmla="*/ 42 h 75"/>
                  <a:gd name="T70" fmla="*/ 15 w 63"/>
                  <a:gd name="T71" fmla="*/ 38 h 75"/>
                  <a:gd name="T72" fmla="*/ 22 w 63"/>
                  <a:gd name="T73" fmla="*/ 38 h 75"/>
                  <a:gd name="T74" fmla="*/ 29 w 63"/>
                  <a:gd name="T75" fmla="*/ 34 h 75"/>
                  <a:gd name="T76" fmla="*/ 41 w 63"/>
                  <a:gd name="T77" fmla="*/ 30 h 75"/>
                  <a:gd name="T78" fmla="*/ 44 w 63"/>
                  <a:gd name="T79" fmla="*/ 23 h 75"/>
                  <a:gd name="T80" fmla="*/ 48 w 63"/>
                  <a:gd name="T81" fmla="*/ 15 h 75"/>
                  <a:gd name="T82" fmla="*/ 48 w 63"/>
                  <a:gd name="T83" fmla="*/ 12 h 75"/>
                  <a:gd name="T84" fmla="*/ 48 w 63"/>
                  <a:gd name="T85" fmla="*/ 8 h 75"/>
                  <a:gd name="T86" fmla="*/ 48 w 63"/>
                  <a:gd name="T87" fmla="*/ 4 h 75"/>
                  <a:gd name="T88" fmla="*/ 44 w 63"/>
                  <a:gd name="T89" fmla="*/ 4 h 75"/>
                  <a:gd name="T90" fmla="*/ 41 w 63"/>
                  <a:gd name="T91" fmla="*/ 4 h 75"/>
                  <a:gd name="T92" fmla="*/ 33 w 63"/>
                  <a:gd name="T93" fmla="*/ 4 h 75"/>
                  <a:gd name="T94" fmla="*/ 26 w 63"/>
                  <a:gd name="T95" fmla="*/ 12 h 75"/>
                  <a:gd name="T96" fmla="*/ 18 w 63"/>
                  <a:gd name="T97" fmla="*/ 23 h 75"/>
                  <a:gd name="T98" fmla="*/ 15 w 63"/>
                  <a:gd name="T99" fmla="*/ 38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5"/>
                  <a:gd name="T152" fmla="*/ 63 w 63"/>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5">
                    <a:moveTo>
                      <a:pt x="15" y="42"/>
                    </a:moveTo>
                    <a:lnTo>
                      <a:pt x="15" y="45"/>
                    </a:lnTo>
                    <a:lnTo>
                      <a:pt x="15" y="49"/>
                    </a:lnTo>
                    <a:lnTo>
                      <a:pt x="15" y="53"/>
                    </a:lnTo>
                    <a:lnTo>
                      <a:pt x="18" y="60"/>
                    </a:lnTo>
                    <a:lnTo>
                      <a:pt x="22" y="64"/>
                    </a:lnTo>
                    <a:lnTo>
                      <a:pt x="29" y="64"/>
                    </a:lnTo>
                    <a:lnTo>
                      <a:pt x="33" y="64"/>
                    </a:lnTo>
                    <a:lnTo>
                      <a:pt x="41" y="60"/>
                    </a:lnTo>
                    <a:lnTo>
                      <a:pt x="44" y="56"/>
                    </a:lnTo>
                    <a:lnTo>
                      <a:pt x="52" y="53"/>
                    </a:lnTo>
                    <a:lnTo>
                      <a:pt x="56" y="53"/>
                    </a:lnTo>
                    <a:lnTo>
                      <a:pt x="44" y="64"/>
                    </a:lnTo>
                    <a:lnTo>
                      <a:pt x="33" y="71"/>
                    </a:lnTo>
                    <a:lnTo>
                      <a:pt x="22" y="75"/>
                    </a:lnTo>
                    <a:lnTo>
                      <a:pt x="11" y="71"/>
                    </a:lnTo>
                    <a:lnTo>
                      <a:pt x="3" y="68"/>
                    </a:lnTo>
                    <a:lnTo>
                      <a:pt x="0" y="60"/>
                    </a:lnTo>
                    <a:lnTo>
                      <a:pt x="0" y="49"/>
                    </a:lnTo>
                    <a:lnTo>
                      <a:pt x="0" y="38"/>
                    </a:lnTo>
                    <a:lnTo>
                      <a:pt x="7" y="27"/>
                    </a:lnTo>
                    <a:lnTo>
                      <a:pt x="15" y="15"/>
                    </a:lnTo>
                    <a:lnTo>
                      <a:pt x="22" y="8"/>
                    </a:lnTo>
                    <a:lnTo>
                      <a:pt x="33" y="0"/>
                    </a:lnTo>
                    <a:lnTo>
                      <a:pt x="44" y="0"/>
                    </a:lnTo>
                    <a:lnTo>
                      <a:pt x="52" y="0"/>
                    </a:lnTo>
                    <a:lnTo>
                      <a:pt x="56" y="4"/>
                    </a:lnTo>
                    <a:lnTo>
                      <a:pt x="59" y="8"/>
                    </a:lnTo>
                    <a:lnTo>
                      <a:pt x="63" y="12"/>
                    </a:lnTo>
                    <a:lnTo>
                      <a:pt x="59" y="19"/>
                    </a:lnTo>
                    <a:lnTo>
                      <a:pt x="56" y="23"/>
                    </a:lnTo>
                    <a:lnTo>
                      <a:pt x="48" y="30"/>
                    </a:lnTo>
                    <a:lnTo>
                      <a:pt x="37" y="38"/>
                    </a:lnTo>
                    <a:lnTo>
                      <a:pt x="26" y="38"/>
                    </a:lnTo>
                    <a:lnTo>
                      <a:pt x="15" y="42"/>
                    </a:lnTo>
                    <a:close/>
                    <a:moveTo>
                      <a:pt x="15" y="38"/>
                    </a:moveTo>
                    <a:lnTo>
                      <a:pt x="22" y="38"/>
                    </a:lnTo>
                    <a:lnTo>
                      <a:pt x="29" y="34"/>
                    </a:lnTo>
                    <a:lnTo>
                      <a:pt x="41" y="30"/>
                    </a:lnTo>
                    <a:lnTo>
                      <a:pt x="44" y="23"/>
                    </a:lnTo>
                    <a:lnTo>
                      <a:pt x="48" y="15"/>
                    </a:lnTo>
                    <a:lnTo>
                      <a:pt x="48" y="12"/>
                    </a:lnTo>
                    <a:lnTo>
                      <a:pt x="48" y="8"/>
                    </a:lnTo>
                    <a:lnTo>
                      <a:pt x="48" y="4"/>
                    </a:lnTo>
                    <a:lnTo>
                      <a:pt x="44" y="4"/>
                    </a:lnTo>
                    <a:lnTo>
                      <a:pt x="41" y="4"/>
                    </a:lnTo>
                    <a:lnTo>
                      <a:pt x="33" y="4"/>
                    </a:lnTo>
                    <a:lnTo>
                      <a:pt x="26" y="12"/>
                    </a:lnTo>
                    <a:lnTo>
                      <a:pt x="18" y="23"/>
                    </a:lnTo>
                    <a:lnTo>
                      <a:pt x="15" y="38"/>
                    </a:lnTo>
                    <a:close/>
                  </a:path>
                </a:pathLst>
              </a:custGeom>
              <a:solidFill>
                <a:srgbClr val="000000"/>
              </a:solidFill>
              <a:ln w="0">
                <a:solidFill>
                  <a:srgbClr val="000000"/>
                </a:solidFill>
                <a:round/>
                <a:headEnd/>
                <a:tailEnd/>
              </a:ln>
            </p:spPr>
            <p:txBody>
              <a:bodyPr/>
              <a:lstStyle/>
              <a:p>
                <a:endParaRPr lang="en-US"/>
              </a:p>
            </p:txBody>
          </p:sp>
          <p:sp>
            <p:nvSpPr>
              <p:cNvPr id="32911" name="Freeform 243"/>
              <p:cNvSpPr>
                <a:spLocks noEditPoints="1"/>
              </p:cNvSpPr>
              <p:nvPr/>
            </p:nvSpPr>
            <p:spPr bwMode="auto">
              <a:xfrm>
                <a:off x="5192" y="2098"/>
                <a:ext cx="71" cy="116"/>
              </a:xfrm>
              <a:custGeom>
                <a:avLst/>
                <a:gdLst>
                  <a:gd name="T0" fmla="*/ 41 w 71"/>
                  <a:gd name="T1" fmla="*/ 0 h 116"/>
                  <a:gd name="T2" fmla="*/ 26 w 71"/>
                  <a:gd name="T3" fmla="*/ 56 h 116"/>
                  <a:gd name="T4" fmla="*/ 33 w 71"/>
                  <a:gd name="T5" fmla="*/ 49 h 116"/>
                  <a:gd name="T6" fmla="*/ 37 w 71"/>
                  <a:gd name="T7" fmla="*/ 45 h 116"/>
                  <a:gd name="T8" fmla="*/ 45 w 71"/>
                  <a:gd name="T9" fmla="*/ 41 h 116"/>
                  <a:gd name="T10" fmla="*/ 52 w 71"/>
                  <a:gd name="T11" fmla="*/ 41 h 116"/>
                  <a:gd name="T12" fmla="*/ 59 w 71"/>
                  <a:gd name="T13" fmla="*/ 41 h 116"/>
                  <a:gd name="T14" fmla="*/ 63 w 71"/>
                  <a:gd name="T15" fmla="*/ 45 h 116"/>
                  <a:gd name="T16" fmla="*/ 67 w 71"/>
                  <a:gd name="T17" fmla="*/ 53 h 116"/>
                  <a:gd name="T18" fmla="*/ 71 w 71"/>
                  <a:gd name="T19" fmla="*/ 64 h 116"/>
                  <a:gd name="T20" fmla="*/ 67 w 71"/>
                  <a:gd name="T21" fmla="*/ 75 h 116"/>
                  <a:gd name="T22" fmla="*/ 63 w 71"/>
                  <a:gd name="T23" fmla="*/ 86 h 116"/>
                  <a:gd name="T24" fmla="*/ 56 w 71"/>
                  <a:gd name="T25" fmla="*/ 101 h 116"/>
                  <a:gd name="T26" fmla="*/ 45 w 71"/>
                  <a:gd name="T27" fmla="*/ 109 h 116"/>
                  <a:gd name="T28" fmla="*/ 33 w 71"/>
                  <a:gd name="T29" fmla="*/ 112 h 116"/>
                  <a:gd name="T30" fmla="*/ 22 w 71"/>
                  <a:gd name="T31" fmla="*/ 116 h 116"/>
                  <a:gd name="T32" fmla="*/ 11 w 71"/>
                  <a:gd name="T33" fmla="*/ 112 h 116"/>
                  <a:gd name="T34" fmla="*/ 0 w 71"/>
                  <a:gd name="T35" fmla="*/ 105 h 116"/>
                  <a:gd name="T36" fmla="*/ 22 w 71"/>
                  <a:gd name="T37" fmla="*/ 23 h 116"/>
                  <a:gd name="T38" fmla="*/ 26 w 71"/>
                  <a:gd name="T39" fmla="*/ 15 h 116"/>
                  <a:gd name="T40" fmla="*/ 26 w 71"/>
                  <a:gd name="T41" fmla="*/ 12 h 116"/>
                  <a:gd name="T42" fmla="*/ 26 w 71"/>
                  <a:gd name="T43" fmla="*/ 8 h 116"/>
                  <a:gd name="T44" fmla="*/ 26 w 71"/>
                  <a:gd name="T45" fmla="*/ 8 h 116"/>
                  <a:gd name="T46" fmla="*/ 22 w 71"/>
                  <a:gd name="T47" fmla="*/ 4 h 116"/>
                  <a:gd name="T48" fmla="*/ 18 w 71"/>
                  <a:gd name="T49" fmla="*/ 4 h 116"/>
                  <a:gd name="T50" fmla="*/ 18 w 71"/>
                  <a:gd name="T51" fmla="*/ 4 h 116"/>
                  <a:gd name="T52" fmla="*/ 15 w 71"/>
                  <a:gd name="T53" fmla="*/ 8 h 116"/>
                  <a:gd name="T54" fmla="*/ 15 w 71"/>
                  <a:gd name="T55" fmla="*/ 4 h 116"/>
                  <a:gd name="T56" fmla="*/ 41 w 71"/>
                  <a:gd name="T57" fmla="*/ 0 h 116"/>
                  <a:gd name="T58" fmla="*/ 11 w 71"/>
                  <a:gd name="T59" fmla="*/ 105 h 116"/>
                  <a:gd name="T60" fmla="*/ 18 w 71"/>
                  <a:gd name="T61" fmla="*/ 109 h 116"/>
                  <a:gd name="T62" fmla="*/ 26 w 71"/>
                  <a:gd name="T63" fmla="*/ 112 h 116"/>
                  <a:gd name="T64" fmla="*/ 30 w 71"/>
                  <a:gd name="T65" fmla="*/ 109 h 116"/>
                  <a:gd name="T66" fmla="*/ 37 w 71"/>
                  <a:gd name="T67" fmla="*/ 105 h 116"/>
                  <a:gd name="T68" fmla="*/ 45 w 71"/>
                  <a:gd name="T69" fmla="*/ 101 h 116"/>
                  <a:gd name="T70" fmla="*/ 48 w 71"/>
                  <a:gd name="T71" fmla="*/ 90 h 116"/>
                  <a:gd name="T72" fmla="*/ 56 w 71"/>
                  <a:gd name="T73" fmla="*/ 79 h 116"/>
                  <a:gd name="T74" fmla="*/ 56 w 71"/>
                  <a:gd name="T75" fmla="*/ 64 h 116"/>
                  <a:gd name="T76" fmla="*/ 56 w 71"/>
                  <a:gd name="T77" fmla="*/ 60 h 116"/>
                  <a:gd name="T78" fmla="*/ 52 w 71"/>
                  <a:gd name="T79" fmla="*/ 53 h 116"/>
                  <a:gd name="T80" fmla="*/ 48 w 71"/>
                  <a:gd name="T81" fmla="*/ 53 h 116"/>
                  <a:gd name="T82" fmla="*/ 45 w 71"/>
                  <a:gd name="T83" fmla="*/ 49 h 116"/>
                  <a:gd name="T84" fmla="*/ 37 w 71"/>
                  <a:gd name="T85" fmla="*/ 53 h 116"/>
                  <a:gd name="T86" fmla="*/ 30 w 71"/>
                  <a:gd name="T87" fmla="*/ 56 h 116"/>
                  <a:gd name="T88" fmla="*/ 26 w 71"/>
                  <a:gd name="T89" fmla="*/ 64 h 116"/>
                  <a:gd name="T90" fmla="*/ 22 w 71"/>
                  <a:gd name="T91" fmla="*/ 71 h 116"/>
                  <a:gd name="T92" fmla="*/ 11 w 71"/>
                  <a:gd name="T93" fmla="*/ 105 h 1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1"/>
                  <a:gd name="T142" fmla="*/ 0 h 116"/>
                  <a:gd name="T143" fmla="*/ 71 w 71"/>
                  <a:gd name="T144" fmla="*/ 116 h 1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1" h="116">
                    <a:moveTo>
                      <a:pt x="41" y="0"/>
                    </a:moveTo>
                    <a:lnTo>
                      <a:pt x="26" y="56"/>
                    </a:lnTo>
                    <a:lnTo>
                      <a:pt x="33" y="49"/>
                    </a:lnTo>
                    <a:lnTo>
                      <a:pt x="37" y="45"/>
                    </a:lnTo>
                    <a:lnTo>
                      <a:pt x="45" y="41"/>
                    </a:lnTo>
                    <a:lnTo>
                      <a:pt x="52" y="41"/>
                    </a:lnTo>
                    <a:lnTo>
                      <a:pt x="59" y="41"/>
                    </a:lnTo>
                    <a:lnTo>
                      <a:pt x="63" y="45"/>
                    </a:lnTo>
                    <a:lnTo>
                      <a:pt x="67" y="53"/>
                    </a:lnTo>
                    <a:lnTo>
                      <a:pt x="71" y="64"/>
                    </a:lnTo>
                    <a:lnTo>
                      <a:pt x="67" y="75"/>
                    </a:lnTo>
                    <a:lnTo>
                      <a:pt x="63" y="86"/>
                    </a:lnTo>
                    <a:lnTo>
                      <a:pt x="56" y="101"/>
                    </a:lnTo>
                    <a:lnTo>
                      <a:pt x="45" y="109"/>
                    </a:lnTo>
                    <a:lnTo>
                      <a:pt x="33" y="112"/>
                    </a:lnTo>
                    <a:lnTo>
                      <a:pt x="22" y="116"/>
                    </a:lnTo>
                    <a:lnTo>
                      <a:pt x="11" y="112"/>
                    </a:lnTo>
                    <a:lnTo>
                      <a:pt x="0" y="105"/>
                    </a:lnTo>
                    <a:lnTo>
                      <a:pt x="22" y="23"/>
                    </a:lnTo>
                    <a:lnTo>
                      <a:pt x="26" y="15"/>
                    </a:lnTo>
                    <a:lnTo>
                      <a:pt x="26" y="12"/>
                    </a:lnTo>
                    <a:lnTo>
                      <a:pt x="26" y="8"/>
                    </a:lnTo>
                    <a:lnTo>
                      <a:pt x="22" y="4"/>
                    </a:lnTo>
                    <a:lnTo>
                      <a:pt x="18" y="4"/>
                    </a:lnTo>
                    <a:lnTo>
                      <a:pt x="15" y="8"/>
                    </a:lnTo>
                    <a:lnTo>
                      <a:pt x="15" y="4"/>
                    </a:lnTo>
                    <a:lnTo>
                      <a:pt x="41" y="0"/>
                    </a:lnTo>
                    <a:close/>
                    <a:moveTo>
                      <a:pt x="11" y="105"/>
                    </a:moveTo>
                    <a:lnTo>
                      <a:pt x="18" y="109"/>
                    </a:lnTo>
                    <a:lnTo>
                      <a:pt x="26" y="112"/>
                    </a:lnTo>
                    <a:lnTo>
                      <a:pt x="30" y="109"/>
                    </a:lnTo>
                    <a:lnTo>
                      <a:pt x="37" y="105"/>
                    </a:lnTo>
                    <a:lnTo>
                      <a:pt x="45" y="101"/>
                    </a:lnTo>
                    <a:lnTo>
                      <a:pt x="48" y="90"/>
                    </a:lnTo>
                    <a:lnTo>
                      <a:pt x="56" y="79"/>
                    </a:lnTo>
                    <a:lnTo>
                      <a:pt x="56" y="64"/>
                    </a:lnTo>
                    <a:lnTo>
                      <a:pt x="56" y="60"/>
                    </a:lnTo>
                    <a:lnTo>
                      <a:pt x="52" y="53"/>
                    </a:lnTo>
                    <a:lnTo>
                      <a:pt x="48" y="53"/>
                    </a:lnTo>
                    <a:lnTo>
                      <a:pt x="45" y="49"/>
                    </a:lnTo>
                    <a:lnTo>
                      <a:pt x="37" y="53"/>
                    </a:lnTo>
                    <a:lnTo>
                      <a:pt x="30" y="56"/>
                    </a:lnTo>
                    <a:lnTo>
                      <a:pt x="26" y="64"/>
                    </a:lnTo>
                    <a:lnTo>
                      <a:pt x="22" y="71"/>
                    </a:lnTo>
                    <a:lnTo>
                      <a:pt x="11" y="105"/>
                    </a:lnTo>
                    <a:close/>
                  </a:path>
                </a:pathLst>
              </a:custGeom>
              <a:solidFill>
                <a:srgbClr val="000000"/>
              </a:solidFill>
              <a:ln w="0">
                <a:solidFill>
                  <a:srgbClr val="000000"/>
                </a:solidFill>
                <a:round/>
                <a:headEnd/>
                <a:tailEnd/>
              </a:ln>
            </p:spPr>
            <p:txBody>
              <a:bodyPr/>
              <a:lstStyle/>
              <a:p>
                <a:endParaRPr lang="en-US"/>
              </a:p>
            </p:txBody>
          </p:sp>
          <p:sp>
            <p:nvSpPr>
              <p:cNvPr id="32912" name="Freeform 244"/>
              <p:cNvSpPr>
                <a:spLocks noEditPoints="1"/>
              </p:cNvSpPr>
              <p:nvPr/>
            </p:nvSpPr>
            <p:spPr bwMode="auto">
              <a:xfrm>
                <a:off x="5270" y="2139"/>
                <a:ext cx="78" cy="75"/>
              </a:xfrm>
              <a:custGeom>
                <a:avLst/>
                <a:gdLst>
                  <a:gd name="T0" fmla="*/ 64 w 78"/>
                  <a:gd name="T1" fmla="*/ 56 h 75"/>
                  <a:gd name="T2" fmla="*/ 60 w 78"/>
                  <a:gd name="T3" fmla="*/ 64 h 75"/>
                  <a:gd name="T4" fmla="*/ 60 w 78"/>
                  <a:gd name="T5" fmla="*/ 64 h 75"/>
                  <a:gd name="T6" fmla="*/ 64 w 78"/>
                  <a:gd name="T7" fmla="*/ 68 h 75"/>
                  <a:gd name="T8" fmla="*/ 64 w 78"/>
                  <a:gd name="T9" fmla="*/ 68 h 75"/>
                  <a:gd name="T10" fmla="*/ 67 w 78"/>
                  <a:gd name="T11" fmla="*/ 64 h 75"/>
                  <a:gd name="T12" fmla="*/ 75 w 78"/>
                  <a:gd name="T13" fmla="*/ 56 h 75"/>
                  <a:gd name="T14" fmla="*/ 64 w 78"/>
                  <a:gd name="T15" fmla="*/ 71 h 75"/>
                  <a:gd name="T16" fmla="*/ 56 w 78"/>
                  <a:gd name="T17" fmla="*/ 75 h 75"/>
                  <a:gd name="T18" fmla="*/ 49 w 78"/>
                  <a:gd name="T19" fmla="*/ 71 h 75"/>
                  <a:gd name="T20" fmla="*/ 49 w 78"/>
                  <a:gd name="T21" fmla="*/ 68 h 75"/>
                  <a:gd name="T22" fmla="*/ 49 w 78"/>
                  <a:gd name="T23" fmla="*/ 56 h 75"/>
                  <a:gd name="T24" fmla="*/ 41 w 78"/>
                  <a:gd name="T25" fmla="*/ 64 h 75"/>
                  <a:gd name="T26" fmla="*/ 23 w 78"/>
                  <a:gd name="T27" fmla="*/ 71 h 75"/>
                  <a:gd name="T28" fmla="*/ 11 w 78"/>
                  <a:gd name="T29" fmla="*/ 71 h 75"/>
                  <a:gd name="T30" fmla="*/ 4 w 78"/>
                  <a:gd name="T31" fmla="*/ 64 h 75"/>
                  <a:gd name="T32" fmla="*/ 4 w 78"/>
                  <a:gd name="T33" fmla="*/ 42 h 75"/>
                  <a:gd name="T34" fmla="*/ 19 w 78"/>
                  <a:gd name="T35" fmla="*/ 15 h 75"/>
                  <a:gd name="T36" fmla="*/ 41 w 78"/>
                  <a:gd name="T37" fmla="*/ 0 h 75"/>
                  <a:gd name="T38" fmla="*/ 52 w 78"/>
                  <a:gd name="T39" fmla="*/ 0 h 75"/>
                  <a:gd name="T40" fmla="*/ 60 w 78"/>
                  <a:gd name="T41" fmla="*/ 4 h 75"/>
                  <a:gd name="T42" fmla="*/ 67 w 78"/>
                  <a:gd name="T43" fmla="*/ 4 h 75"/>
                  <a:gd name="T44" fmla="*/ 49 w 78"/>
                  <a:gd name="T45" fmla="*/ 4 h 75"/>
                  <a:gd name="T46" fmla="*/ 37 w 78"/>
                  <a:gd name="T47" fmla="*/ 8 h 75"/>
                  <a:gd name="T48" fmla="*/ 23 w 78"/>
                  <a:gd name="T49" fmla="*/ 27 h 75"/>
                  <a:gd name="T50" fmla="*/ 15 w 78"/>
                  <a:gd name="T51" fmla="*/ 53 h 75"/>
                  <a:gd name="T52" fmla="*/ 19 w 78"/>
                  <a:gd name="T53" fmla="*/ 64 h 75"/>
                  <a:gd name="T54" fmla="*/ 26 w 78"/>
                  <a:gd name="T55" fmla="*/ 64 h 75"/>
                  <a:gd name="T56" fmla="*/ 37 w 78"/>
                  <a:gd name="T57" fmla="*/ 60 h 75"/>
                  <a:gd name="T58" fmla="*/ 52 w 78"/>
                  <a:gd name="T59" fmla="*/ 42 h 75"/>
                  <a:gd name="T60" fmla="*/ 60 w 78"/>
                  <a:gd name="T61" fmla="*/ 15 h 75"/>
                  <a:gd name="T62" fmla="*/ 56 w 78"/>
                  <a:gd name="T63" fmla="*/ 4 h 75"/>
                  <a:gd name="T64" fmla="*/ 49 w 78"/>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5"/>
                  <a:gd name="T101" fmla="*/ 78 w 78"/>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5">
                    <a:moveTo>
                      <a:pt x="78" y="0"/>
                    </a:moveTo>
                    <a:lnTo>
                      <a:pt x="64" y="56"/>
                    </a:lnTo>
                    <a:lnTo>
                      <a:pt x="60" y="64"/>
                    </a:lnTo>
                    <a:lnTo>
                      <a:pt x="60" y="68"/>
                    </a:lnTo>
                    <a:lnTo>
                      <a:pt x="64" y="68"/>
                    </a:lnTo>
                    <a:lnTo>
                      <a:pt x="64" y="64"/>
                    </a:lnTo>
                    <a:lnTo>
                      <a:pt x="67" y="64"/>
                    </a:lnTo>
                    <a:lnTo>
                      <a:pt x="71" y="56"/>
                    </a:lnTo>
                    <a:lnTo>
                      <a:pt x="75" y="56"/>
                    </a:lnTo>
                    <a:lnTo>
                      <a:pt x="67" y="64"/>
                    </a:lnTo>
                    <a:lnTo>
                      <a:pt x="64" y="71"/>
                    </a:lnTo>
                    <a:lnTo>
                      <a:pt x="60" y="71"/>
                    </a:lnTo>
                    <a:lnTo>
                      <a:pt x="56" y="75"/>
                    </a:lnTo>
                    <a:lnTo>
                      <a:pt x="52" y="75"/>
                    </a:lnTo>
                    <a:lnTo>
                      <a:pt x="49" y="71"/>
                    </a:lnTo>
                    <a:lnTo>
                      <a:pt x="49" y="68"/>
                    </a:lnTo>
                    <a:lnTo>
                      <a:pt x="49" y="64"/>
                    </a:lnTo>
                    <a:lnTo>
                      <a:pt x="49" y="56"/>
                    </a:lnTo>
                    <a:lnTo>
                      <a:pt x="52" y="53"/>
                    </a:lnTo>
                    <a:lnTo>
                      <a:pt x="41" y="64"/>
                    </a:lnTo>
                    <a:lnTo>
                      <a:pt x="30" y="71"/>
                    </a:lnTo>
                    <a:lnTo>
                      <a:pt x="23" y="71"/>
                    </a:lnTo>
                    <a:lnTo>
                      <a:pt x="19" y="75"/>
                    </a:lnTo>
                    <a:lnTo>
                      <a:pt x="11" y="71"/>
                    </a:lnTo>
                    <a:lnTo>
                      <a:pt x="8" y="68"/>
                    </a:lnTo>
                    <a:lnTo>
                      <a:pt x="4" y="64"/>
                    </a:lnTo>
                    <a:lnTo>
                      <a:pt x="0" y="56"/>
                    </a:lnTo>
                    <a:lnTo>
                      <a:pt x="4" y="42"/>
                    </a:lnTo>
                    <a:lnTo>
                      <a:pt x="11" y="30"/>
                    </a:lnTo>
                    <a:lnTo>
                      <a:pt x="19" y="15"/>
                    </a:lnTo>
                    <a:lnTo>
                      <a:pt x="30" y="4"/>
                    </a:lnTo>
                    <a:lnTo>
                      <a:pt x="41" y="0"/>
                    </a:lnTo>
                    <a:lnTo>
                      <a:pt x="49" y="0"/>
                    </a:lnTo>
                    <a:lnTo>
                      <a:pt x="52" y="0"/>
                    </a:lnTo>
                    <a:lnTo>
                      <a:pt x="60" y="0"/>
                    </a:lnTo>
                    <a:lnTo>
                      <a:pt x="60" y="4"/>
                    </a:lnTo>
                    <a:lnTo>
                      <a:pt x="64" y="12"/>
                    </a:lnTo>
                    <a:lnTo>
                      <a:pt x="67" y="4"/>
                    </a:lnTo>
                    <a:lnTo>
                      <a:pt x="78" y="0"/>
                    </a:lnTo>
                    <a:close/>
                    <a:moveTo>
                      <a:pt x="49" y="4"/>
                    </a:moveTo>
                    <a:lnTo>
                      <a:pt x="45" y="4"/>
                    </a:lnTo>
                    <a:lnTo>
                      <a:pt x="37" y="8"/>
                    </a:lnTo>
                    <a:lnTo>
                      <a:pt x="30" y="15"/>
                    </a:lnTo>
                    <a:lnTo>
                      <a:pt x="23" y="27"/>
                    </a:lnTo>
                    <a:lnTo>
                      <a:pt x="19" y="42"/>
                    </a:lnTo>
                    <a:lnTo>
                      <a:pt x="15" y="53"/>
                    </a:lnTo>
                    <a:lnTo>
                      <a:pt x="19" y="60"/>
                    </a:lnTo>
                    <a:lnTo>
                      <a:pt x="19" y="64"/>
                    </a:lnTo>
                    <a:lnTo>
                      <a:pt x="23" y="64"/>
                    </a:lnTo>
                    <a:lnTo>
                      <a:pt x="26" y="64"/>
                    </a:lnTo>
                    <a:lnTo>
                      <a:pt x="34" y="64"/>
                    </a:lnTo>
                    <a:lnTo>
                      <a:pt x="37" y="60"/>
                    </a:lnTo>
                    <a:lnTo>
                      <a:pt x="45" y="53"/>
                    </a:lnTo>
                    <a:lnTo>
                      <a:pt x="52" y="42"/>
                    </a:lnTo>
                    <a:lnTo>
                      <a:pt x="60" y="27"/>
                    </a:lnTo>
                    <a:lnTo>
                      <a:pt x="60" y="15"/>
                    </a:lnTo>
                    <a:lnTo>
                      <a:pt x="60" y="12"/>
                    </a:lnTo>
                    <a:lnTo>
                      <a:pt x="56" y="4"/>
                    </a:lnTo>
                    <a:lnTo>
                      <a:pt x="52" y="4"/>
                    </a:lnTo>
                    <a:lnTo>
                      <a:pt x="49" y="4"/>
                    </a:lnTo>
                    <a:close/>
                  </a:path>
                </a:pathLst>
              </a:custGeom>
              <a:solidFill>
                <a:srgbClr val="000000"/>
              </a:solidFill>
              <a:ln w="0">
                <a:solidFill>
                  <a:srgbClr val="000000"/>
                </a:solidFill>
                <a:round/>
                <a:headEnd/>
                <a:tailEnd/>
              </a:ln>
            </p:spPr>
            <p:txBody>
              <a:bodyPr/>
              <a:lstStyle/>
              <a:p>
                <a:endParaRPr lang="en-US"/>
              </a:p>
            </p:txBody>
          </p:sp>
          <p:sp>
            <p:nvSpPr>
              <p:cNvPr id="32913" name="Freeform 245"/>
              <p:cNvSpPr>
                <a:spLocks/>
              </p:cNvSpPr>
              <p:nvPr/>
            </p:nvSpPr>
            <p:spPr bwMode="auto">
              <a:xfrm>
                <a:off x="5348" y="2139"/>
                <a:ext cx="64" cy="75"/>
              </a:xfrm>
              <a:custGeom>
                <a:avLst/>
                <a:gdLst>
                  <a:gd name="T0" fmla="*/ 64 w 64"/>
                  <a:gd name="T1" fmla="*/ 0 h 75"/>
                  <a:gd name="T2" fmla="*/ 56 w 64"/>
                  <a:gd name="T3" fmla="*/ 23 h 75"/>
                  <a:gd name="T4" fmla="*/ 56 w 64"/>
                  <a:gd name="T5" fmla="*/ 23 h 75"/>
                  <a:gd name="T6" fmla="*/ 53 w 64"/>
                  <a:gd name="T7" fmla="*/ 15 h 75"/>
                  <a:gd name="T8" fmla="*/ 49 w 64"/>
                  <a:gd name="T9" fmla="*/ 8 h 75"/>
                  <a:gd name="T10" fmla="*/ 45 w 64"/>
                  <a:gd name="T11" fmla="*/ 4 h 75"/>
                  <a:gd name="T12" fmla="*/ 42 w 64"/>
                  <a:gd name="T13" fmla="*/ 4 h 75"/>
                  <a:gd name="T14" fmla="*/ 38 w 64"/>
                  <a:gd name="T15" fmla="*/ 4 h 75"/>
                  <a:gd name="T16" fmla="*/ 34 w 64"/>
                  <a:gd name="T17" fmla="*/ 4 h 75"/>
                  <a:gd name="T18" fmla="*/ 30 w 64"/>
                  <a:gd name="T19" fmla="*/ 8 h 75"/>
                  <a:gd name="T20" fmla="*/ 30 w 64"/>
                  <a:gd name="T21" fmla="*/ 12 h 75"/>
                  <a:gd name="T22" fmla="*/ 30 w 64"/>
                  <a:gd name="T23" fmla="*/ 15 h 75"/>
                  <a:gd name="T24" fmla="*/ 30 w 64"/>
                  <a:gd name="T25" fmla="*/ 15 h 75"/>
                  <a:gd name="T26" fmla="*/ 34 w 64"/>
                  <a:gd name="T27" fmla="*/ 19 h 75"/>
                  <a:gd name="T28" fmla="*/ 38 w 64"/>
                  <a:gd name="T29" fmla="*/ 23 h 75"/>
                  <a:gd name="T30" fmla="*/ 45 w 64"/>
                  <a:gd name="T31" fmla="*/ 34 h 75"/>
                  <a:gd name="T32" fmla="*/ 49 w 64"/>
                  <a:gd name="T33" fmla="*/ 42 h 75"/>
                  <a:gd name="T34" fmla="*/ 53 w 64"/>
                  <a:gd name="T35" fmla="*/ 49 h 75"/>
                  <a:gd name="T36" fmla="*/ 53 w 64"/>
                  <a:gd name="T37" fmla="*/ 53 h 75"/>
                  <a:gd name="T38" fmla="*/ 53 w 64"/>
                  <a:gd name="T39" fmla="*/ 60 h 75"/>
                  <a:gd name="T40" fmla="*/ 45 w 64"/>
                  <a:gd name="T41" fmla="*/ 68 h 75"/>
                  <a:gd name="T42" fmla="*/ 38 w 64"/>
                  <a:gd name="T43" fmla="*/ 71 h 75"/>
                  <a:gd name="T44" fmla="*/ 27 w 64"/>
                  <a:gd name="T45" fmla="*/ 75 h 75"/>
                  <a:gd name="T46" fmla="*/ 23 w 64"/>
                  <a:gd name="T47" fmla="*/ 71 h 75"/>
                  <a:gd name="T48" fmla="*/ 15 w 64"/>
                  <a:gd name="T49" fmla="*/ 71 h 75"/>
                  <a:gd name="T50" fmla="*/ 12 w 64"/>
                  <a:gd name="T51" fmla="*/ 68 h 75"/>
                  <a:gd name="T52" fmla="*/ 12 w 64"/>
                  <a:gd name="T53" fmla="*/ 68 h 75"/>
                  <a:gd name="T54" fmla="*/ 8 w 64"/>
                  <a:gd name="T55" fmla="*/ 71 h 75"/>
                  <a:gd name="T56" fmla="*/ 4 w 64"/>
                  <a:gd name="T57" fmla="*/ 75 h 75"/>
                  <a:gd name="T58" fmla="*/ 0 w 64"/>
                  <a:gd name="T59" fmla="*/ 75 h 75"/>
                  <a:gd name="T60" fmla="*/ 8 w 64"/>
                  <a:gd name="T61" fmla="*/ 49 h 75"/>
                  <a:gd name="T62" fmla="*/ 12 w 64"/>
                  <a:gd name="T63" fmla="*/ 49 h 75"/>
                  <a:gd name="T64" fmla="*/ 12 w 64"/>
                  <a:gd name="T65" fmla="*/ 60 h 75"/>
                  <a:gd name="T66" fmla="*/ 15 w 64"/>
                  <a:gd name="T67" fmla="*/ 64 h 75"/>
                  <a:gd name="T68" fmla="*/ 23 w 64"/>
                  <a:gd name="T69" fmla="*/ 68 h 75"/>
                  <a:gd name="T70" fmla="*/ 27 w 64"/>
                  <a:gd name="T71" fmla="*/ 71 h 75"/>
                  <a:gd name="T72" fmla="*/ 34 w 64"/>
                  <a:gd name="T73" fmla="*/ 71 h 75"/>
                  <a:gd name="T74" fmla="*/ 38 w 64"/>
                  <a:gd name="T75" fmla="*/ 68 h 75"/>
                  <a:gd name="T76" fmla="*/ 42 w 64"/>
                  <a:gd name="T77" fmla="*/ 64 h 75"/>
                  <a:gd name="T78" fmla="*/ 42 w 64"/>
                  <a:gd name="T79" fmla="*/ 60 h 75"/>
                  <a:gd name="T80" fmla="*/ 42 w 64"/>
                  <a:gd name="T81" fmla="*/ 56 h 75"/>
                  <a:gd name="T82" fmla="*/ 42 w 64"/>
                  <a:gd name="T83" fmla="*/ 53 h 75"/>
                  <a:gd name="T84" fmla="*/ 38 w 64"/>
                  <a:gd name="T85" fmla="*/ 45 h 75"/>
                  <a:gd name="T86" fmla="*/ 30 w 64"/>
                  <a:gd name="T87" fmla="*/ 38 h 75"/>
                  <a:gd name="T88" fmla="*/ 23 w 64"/>
                  <a:gd name="T89" fmla="*/ 30 h 75"/>
                  <a:gd name="T90" fmla="*/ 23 w 64"/>
                  <a:gd name="T91" fmla="*/ 27 h 75"/>
                  <a:gd name="T92" fmla="*/ 19 w 64"/>
                  <a:gd name="T93" fmla="*/ 23 h 75"/>
                  <a:gd name="T94" fmla="*/ 19 w 64"/>
                  <a:gd name="T95" fmla="*/ 19 h 75"/>
                  <a:gd name="T96" fmla="*/ 19 w 64"/>
                  <a:gd name="T97" fmla="*/ 12 h 75"/>
                  <a:gd name="T98" fmla="*/ 27 w 64"/>
                  <a:gd name="T99" fmla="*/ 4 h 75"/>
                  <a:gd name="T100" fmla="*/ 30 w 64"/>
                  <a:gd name="T101" fmla="*/ 0 h 75"/>
                  <a:gd name="T102" fmla="*/ 38 w 64"/>
                  <a:gd name="T103" fmla="*/ 0 h 75"/>
                  <a:gd name="T104" fmla="*/ 42 w 64"/>
                  <a:gd name="T105" fmla="*/ 0 h 75"/>
                  <a:gd name="T106" fmla="*/ 45 w 64"/>
                  <a:gd name="T107" fmla="*/ 0 h 75"/>
                  <a:gd name="T108" fmla="*/ 45 w 64"/>
                  <a:gd name="T109" fmla="*/ 0 h 75"/>
                  <a:gd name="T110" fmla="*/ 49 w 64"/>
                  <a:gd name="T111" fmla="*/ 0 h 75"/>
                  <a:gd name="T112" fmla="*/ 53 w 64"/>
                  <a:gd name="T113" fmla="*/ 4 h 75"/>
                  <a:gd name="T114" fmla="*/ 56 w 64"/>
                  <a:gd name="T115" fmla="*/ 4 h 75"/>
                  <a:gd name="T116" fmla="*/ 56 w 64"/>
                  <a:gd name="T117" fmla="*/ 4 h 75"/>
                  <a:gd name="T118" fmla="*/ 60 w 64"/>
                  <a:gd name="T119" fmla="*/ 0 h 75"/>
                  <a:gd name="T120" fmla="*/ 64 w 64"/>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
                  <a:gd name="T184" fmla="*/ 0 h 75"/>
                  <a:gd name="T185" fmla="*/ 64 w 64"/>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 h="75">
                    <a:moveTo>
                      <a:pt x="64" y="0"/>
                    </a:moveTo>
                    <a:lnTo>
                      <a:pt x="56" y="23"/>
                    </a:lnTo>
                    <a:lnTo>
                      <a:pt x="53" y="15"/>
                    </a:lnTo>
                    <a:lnTo>
                      <a:pt x="49" y="8"/>
                    </a:lnTo>
                    <a:lnTo>
                      <a:pt x="45" y="4"/>
                    </a:lnTo>
                    <a:lnTo>
                      <a:pt x="42" y="4"/>
                    </a:lnTo>
                    <a:lnTo>
                      <a:pt x="38" y="4"/>
                    </a:lnTo>
                    <a:lnTo>
                      <a:pt x="34" y="4"/>
                    </a:lnTo>
                    <a:lnTo>
                      <a:pt x="30" y="8"/>
                    </a:lnTo>
                    <a:lnTo>
                      <a:pt x="30" y="12"/>
                    </a:lnTo>
                    <a:lnTo>
                      <a:pt x="30" y="15"/>
                    </a:lnTo>
                    <a:lnTo>
                      <a:pt x="34" y="19"/>
                    </a:lnTo>
                    <a:lnTo>
                      <a:pt x="38" y="23"/>
                    </a:lnTo>
                    <a:lnTo>
                      <a:pt x="45" y="34"/>
                    </a:lnTo>
                    <a:lnTo>
                      <a:pt x="49" y="42"/>
                    </a:lnTo>
                    <a:lnTo>
                      <a:pt x="53" y="49"/>
                    </a:lnTo>
                    <a:lnTo>
                      <a:pt x="53" y="53"/>
                    </a:lnTo>
                    <a:lnTo>
                      <a:pt x="53" y="60"/>
                    </a:lnTo>
                    <a:lnTo>
                      <a:pt x="45" y="68"/>
                    </a:lnTo>
                    <a:lnTo>
                      <a:pt x="38" y="71"/>
                    </a:lnTo>
                    <a:lnTo>
                      <a:pt x="27" y="75"/>
                    </a:lnTo>
                    <a:lnTo>
                      <a:pt x="23" y="71"/>
                    </a:lnTo>
                    <a:lnTo>
                      <a:pt x="15" y="71"/>
                    </a:lnTo>
                    <a:lnTo>
                      <a:pt x="12" y="68"/>
                    </a:lnTo>
                    <a:lnTo>
                      <a:pt x="8" y="71"/>
                    </a:lnTo>
                    <a:lnTo>
                      <a:pt x="4" y="75"/>
                    </a:lnTo>
                    <a:lnTo>
                      <a:pt x="0" y="75"/>
                    </a:lnTo>
                    <a:lnTo>
                      <a:pt x="8" y="49"/>
                    </a:lnTo>
                    <a:lnTo>
                      <a:pt x="12" y="49"/>
                    </a:lnTo>
                    <a:lnTo>
                      <a:pt x="12" y="60"/>
                    </a:lnTo>
                    <a:lnTo>
                      <a:pt x="15" y="64"/>
                    </a:lnTo>
                    <a:lnTo>
                      <a:pt x="23" y="68"/>
                    </a:lnTo>
                    <a:lnTo>
                      <a:pt x="27" y="71"/>
                    </a:lnTo>
                    <a:lnTo>
                      <a:pt x="34" y="71"/>
                    </a:lnTo>
                    <a:lnTo>
                      <a:pt x="38" y="68"/>
                    </a:lnTo>
                    <a:lnTo>
                      <a:pt x="42" y="64"/>
                    </a:lnTo>
                    <a:lnTo>
                      <a:pt x="42" y="60"/>
                    </a:lnTo>
                    <a:lnTo>
                      <a:pt x="42" y="56"/>
                    </a:lnTo>
                    <a:lnTo>
                      <a:pt x="42" y="53"/>
                    </a:lnTo>
                    <a:lnTo>
                      <a:pt x="38" y="45"/>
                    </a:lnTo>
                    <a:lnTo>
                      <a:pt x="30" y="38"/>
                    </a:lnTo>
                    <a:lnTo>
                      <a:pt x="23" y="30"/>
                    </a:lnTo>
                    <a:lnTo>
                      <a:pt x="23" y="27"/>
                    </a:lnTo>
                    <a:lnTo>
                      <a:pt x="19" y="23"/>
                    </a:lnTo>
                    <a:lnTo>
                      <a:pt x="19" y="19"/>
                    </a:lnTo>
                    <a:lnTo>
                      <a:pt x="19" y="12"/>
                    </a:lnTo>
                    <a:lnTo>
                      <a:pt x="27" y="4"/>
                    </a:lnTo>
                    <a:lnTo>
                      <a:pt x="30" y="0"/>
                    </a:lnTo>
                    <a:lnTo>
                      <a:pt x="38" y="0"/>
                    </a:lnTo>
                    <a:lnTo>
                      <a:pt x="42" y="0"/>
                    </a:lnTo>
                    <a:lnTo>
                      <a:pt x="45" y="0"/>
                    </a:lnTo>
                    <a:lnTo>
                      <a:pt x="49" y="0"/>
                    </a:lnTo>
                    <a:lnTo>
                      <a:pt x="53" y="4"/>
                    </a:lnTo>
                    <a:lnTo>
                      <a:pt x="56" y="4"/>
                    </a:lnTo>
                    <a:lnTo>
                      <a:pt x="60" y="0"/>
                    </a:lnTo>
                    <a:lnTo>
                      <a:pt x="64" y="0"/>
                    </a:lnTo>
                    <a:close/>
                  </a:path>
                </a:pathLst>
              </a:custGeom>
              <a:solidFill>
                <a:srgbClr val="000000"/>
              </a:solidFill>
              <a:ln w="0">
                <a:solidFill>
                  <a:srgbClr val="000000"/>
                </a:solidFill>
                <a:round/>
                <a:headEnd/>
                <a:tailEnd/>
              </a:ln>
            </p:spPr>
            <p:txBody>
              <a:bodyPr/>
              <a:lstStyle/>
              <a:p>
                <a:endParaRPr lang="en-US"/>
              </a:p>
            </p:txBody>
          </p:sp>
          <p:sp>
            <p:nvSpPr>
              <p:cNvPr id="32914" name="Freeform 246"/>
              <p:cNvSpPr>
                <a:spLocks noEditPoints="1"/>
              </p:cNvSpPr>
              <p:nvPr/>
            </p:nvSpPr>
            <p:spPr bwMode="auto">
              <a:xfrm>
                <a:off x="5416" y="2139"/>
                <a:ext cx="63" cy="75"/>
              </a:xfrm>
              <a:custGeom>
                <a:avLst/>
                <a:gdLst>
                  <a:gd name="T0" fmla="*/ 15 w 63"/>
                  <a:gd name="T1" fmla="*/ 42 h 75"/>
                  <a:gd name="T2" fmla="*/ 15 w 63"/>
                  <a:gd name="T3" fmla="*/ 45 h 75"/>
                  <a:gd name="T4" fmla="*/ 15 w 63"/>
                  <a:gd name="T5" fmla="*/ 49 h 75"/>
                  <a:gd name="T6" fmla="*/ 15 w 63"/>
                  <a:gd name="T7" fmla="*/ 53 h 75"/>
                  <a:gd name="T8" fmla="*/ 18 w 63"/>
                  <a:gd name="T9" fmla="*/ 60 h 75"/>
                  <a:gd name="T10" fmla="*/ 26 w 63"/>
                  <a:gd name="T11" fmla="*/ 64 h 75"/>
                  <a:gd name="T12" fmla="*/ 30 w 63"/>
                  <a:gd name="T13" fmla="*/ 64 h 75"/>
                  <a:gd name="T14" fmla="*/ 37 w 63"/>
                  <a:gd name="T15" fmla="*/ 64 h 75"/>
                  <a:gd name="T16" fmla="*/ 41 w 63"/>
                  <a:gd name="T17" fmla="*/ 60 h 75"/>
                  <a:gd name="T18" fmla="*/ 48 w 63"/>
                  <a:gd name="T19" fmla="*/ 56 h 75"/>
                  <a:gd name="T20" fmla="*/ 56 w 63"/>
                  <a:gd name="T21" fmla="*/ 53 h 75"/>
                  <a:gd name="T22" fmla="*/ 59 w 63"/>
                  <a:gd name="T23" fmla="*/ 53 h 75"/>
                  <a:gd name="T24" fmla="*/ 44 w 63"/>
                  <a:gd name="T25" fmla="*/ 64 h 75"/>
                  <a:gd name="T26" fmla="*/ 33 w 63"/>
                  <a:gd name="T27" fmla="*/ 71 h 75"/>
                  <a:gd name="T28" fmla="*/ 22 w 63"/>
                  <a:gd name="T29" fmla="*/ 75 h 75"/>
                  <a:gd name="T30" fmla="*/ 15 w 63"/>
                  <a:gd name="T31" fmla="*/ 71 h 75"/>
                  <a:gd name="T32" fmla="*/ 7 w 63"/>
                  <a:gd name="T33" fmla="*/ 68 h 75"/>
                  <a:gd name="T34" fmla="*/ 3 w 63"/>
                  <a:gd name="T35" fmla="*/ 60 h 75"/>
                  <a:gd name="T36" fmla="*/ 0 w 63"/>
                  <a:gd name="T37" fmla="*/ 49 h 75"/>
                  <a:gd name="T38" fmla="*/ 3 w 63"/>
                  <a:gd name="T39" fmla="*/ 38 h 75"/>
                  <a:gd name="T40" fmla="*/ 7 w 63"/>
                  <a:gd name="T41" fmla="*/ 27 h 75"/>
                  <a:gd name="T42" fmla="*/ 15 w 63"/>
                  <a:gd name="T43" fmla="*/ 15 h 75"/>
                  <a:gd name="T44" fmla="*/ 26 w 63"/>
                  <a:gd name="T45" fmla="*/ 8 h 75"/>
                  <a:gd name="T46" fmla="*/ 37 w 63"/>
                  <a:gd name="T47" fmla="*/ 0 h 75"/>
                  <a:gd name="T48" fmla="*/ 48 w 63"/>
                  <a:gd name="T49" fmla="*/ 0 h 75"/>
                  <a:gd name="T50" fmla="*/ 56 w 63"/>
                  <a:gd name="T51" fmla="*/ 0 h 75"/>
                  <a:gd name="T52" fmla="*/ 59 w 63"/>
                  <a:gd name="T53" fmla="*/ 4 h 75"/>
                  <a:gd name="T54" fmla="*/ 63 w 63"/>
                  <a:gd name="T55" fmla="*/ 8 h 75"/>
                  <a:gd name="T56" fmla="*/ 63 w 63"/>
                  <a:gd name="T57" fmla="*/ 12 h 75"/>
                  <a:gd name="T58" fmla="*/ 63 w 63"/>
                  <a:gd name="T59" fmla="*/ 19 h 75"/>
                  <a:gd name="T60" fmla="*/ 59 w 63"/>
                  <a:gd name="T61" fmla="*/ 23 h 75"/>
                  <a:gd name="T62" fmla="*/ 52 w 63"/>
                  <a:gd name="T63" fmla="*/ 30 h 75"/>
                  <a:gd name="T64" fmla="*/ 41 w 63"/>
                  <a:gd name="T65" fmla="*/ 38 h 75"/>
                  <a:gd name="T66" fmla="*/ 30 w 63"/>
                  <a:gd name="T67" fmla="*/ 38 h 75"/>
                  <a:gd name="T68" fmla="*/ 15 w 63"/>
                  <a:gd name="T69" fmla="*/ 42 h 75"/>
                  <a:gd name="T70" fmla="*/ 15 w 63"/>
                  <a:gd name="T71" fmla="*/ 38 h 75"/>
                  <a:gd name="T72" fmla="*/ 26 w 63"/>
                  <a:gd name="T73" fmla="*/ 38 h 75"/>
                  <a:gd name="T74" fmla="*/ 33 w 63"/>
                  <a:gd name="T75" fmla="*/ 34 h 75"/>
                  <a:gd name="T76" fmla="*/ 41 w 63"/>
                  <a:gd name="T77" fmla="*/ 30 h 75"/>
                  <a:gd name="T78" fmla="*/ 48 w 63"/>
                  <a:gd name="T79" fmla="*/ 23 h 75"/>
                  <a:gd name="T80" fmla="*/ 52 w 63"/>
                  <a:gd name="T81" fmla="*/ 15 h 75"/>
                  <a:gd name="T82" fmla="*/ 52 w 63"/>
                  <a:gd name="T83" fmla="*/ 12 h 75"/>
                  <a:gd name="T84" fmla="*/ 52 w 63"/>
                  <a:gd name="T85" fmla="*/ 8 h 75"/>
                  <a:gd name="T86" fmla="*/ 48 w 63"/>
                  <a:gd name="T87" fmla="*/ 4 h 75"/>
                  <a:gd name="T88" fmla="*/ 48 w 63"/>
                  <a:gd name="T89" fmla="*/ 4 h 75"/>
                  <a:gd name="T90" fmla="*/ 44 w 63"/>
                  <a:gd name="T91" fmla="*/ 4 h 75"/>
                  <a:gd name="T92" fmla="*/ 37 w 63"/>
                  <a:gd name="T93" fmla="*/ 4 h 75"/>
                  <a:gd name="T94" fmla="*/ 30 w 63"/>
                  <a:gd name="T95" fmla="*/ 12 h 75"/>
                  <a:gd name="T96" fmla="*/ 22 w 63"/>
                  <a:gd name="T97" fmla="*/ 23 h 75"/>
                  <a:gd name="T98" fmla="*/ 15 w 63"/>
                  <a:gd name="T99" fmla="*/ 38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5"/>
                  <a:gd name="T152" fmla="*/ 63 w 63"/>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5">
                    <a:moveTo>
                      <a:pt x="15" y="42"/>
                    </a:moveTo>
                    <a:lnTo>
                      <a:pt x="15" y="45"/>
                    </a:lnTo>
                    <a:lnTo>
                      <a:pt x="15" y="49"/>
                    </a:lnTo>
                    <a:lnTo>
                      <a:pt x="15" y="53"/>
                    </a:lnTo>
                    <a:lnTo>
                      <a:pt x="18" y="60"/>
                    </a:lnTo>
                    <a:lnTo>
                      <a:pt x="26" y="64"/>
                    </a:lnTo>
                    <a:lnTo>
                      <a:pt x="30" y="64"/>
                    </a:lnTo>
                    <a:lnTo>
                      <a:pt x="37" y="64"/>
                    </a:lnTo>
                    <a:lnTo>
                      <a:pt x="41" y="60"/>
                    </a:lnTo>
                    <a:lnTo>
                      <a:pt x="48" y="56"/>
                    </a:lnTo>
                    <a:lnTo>
                      <a:pt x="56" y="53"/>
                    </a:lnTo>
                    <a:lnTo>
                      <a:pt x="59" y="53"/>
                    </a:lnTo>
                    <a:lnTo>
                      <a:pt x="44" y="64"/>
                    </a:lnTo>
                    <a:lnTo>
                      <a:pt x="33" y="71"/>
                    </a:lnTo>
                    <a:lnTo>
                      <a:pt x="22" y="75"/>
                    </a:lnTo>
                    <a:lnTo>
                      <a:pt x="15" y="71"/>
                    </a:lnTo>
                    <a:lnTo>
                      <a:pt x="7" y="68"/>
                    </a:lnTo>
                    <a:lnTo>
                      <a:pt x="3" y="60"/>
                    </a:lnTo>
                    <a:lnTo>
                      <a:pt x="0" y="49"/>
                    </a:lnTo>
                    <a:lnTo>
                      <a:pt x="3" y="38"/>
                    </a:lnTo>
                    <a:lnTo>
                      <a:pt x="7" y="27"/>
                    </a:lnTo>
                    <a:lnTo>
                      <a:pt x="15" y="15"/>
                    </a:lnTo>
                    <a:lnTo>
                      <a:pt x="26" y="8"/>
                    </a:lnTo>
                    <a:lnTo>
                      <a:pt x="37" y="0"/>
                    </a:lnTo>
                    <a:lnTo>
                      <a:pt x="48" y="0"/>
                    </a:lnTo>
                    <a:lnTo>
                      <a:pt x="56" y="0"/>
                    </a:lnTo>
                    <a:lnTo>
                      <a:pt x="59" y="4"/>
                    </a:lnTo>
                    <a:lnTo>
                      <a:pt x="63" y="8"/>
                    </a:lnTo>
                    <a:lnTo>
                      <a:pt x="63" y="12"/>
                    </a:lnTo>
                    <a:lnTo>
                      <a:pt x="63" y="19"/>
                    </a:lnTo>
                    <a:lnTo>
                      <a:pt x="59" y="23"/>
                    </a:lnTo>
                    <a:lnTo>
                      <a:pt x="52" y="30"/>
                    </a:lnTo>
                    <a:lnTo>
                      <a:pt x="41" y="38"/>
                    </a:lnTo>
                    <a:lnTo>
                      <a:pt x="30" y="38"/>
                    </a:lnTo>
                    <a:lnTo>
                      <a:pt x="15" y="42"/>
                    </a:lnTo>
                    <a:close/>
                    <a:moveTo>
                      <a:pt x="15" y="38"/>
                    </a:moveTo>
                    <a:lnTo>
                      <a:pt x="26" y="38"/>
                    </a:lnTo>
                    <a:lnTo>
                      <a:pt x="33" y="34"/>
                    </a:lnTo>
                    <a:lnTo>
                      <a:pt x="41" y="30"/>
                    </a:lnTo>
                    <a:lnTo>
                      <a:pt x="48" y="23"/>
                    </a:lnTo>
                    <a:lnTo>
                      <a:pt x="52" y="15"/>
                    </a:lnTo>
                    <a:lnTo>
                      <a:pt x="52" y="12"/>
                    </a:lnTo>
                    <a:lnTo>
                      <a:pt x="52" y="8"/>
                    </a:lnTo>
                    <a:lnTo>
                      <a:pt x="48" y="4"/>
                    </a:lnTo>
                    <a:lnTo>
                      <a:pt x="44" y="4"/>
                    </a:lnTo>
                    <a:lnTo>
                      <a:pt x="37" y="4"/>
                    </a:lnTo>
                    <a:lnTo>
                      <a:pt x="30" y="12"/>
                    </a:lnTo>
                    <a:lnTo>
                      <a:pt x="22" y="23"/>
                    </a:lnTo>
                    <a:lnTo>
                      <a:pt x="15" y="38"/>
                    </a:lnTo>
                    <a:close/>
                  </a:path>
                </a:pathLst>
              </a:custGeom>
              <a:solidFill>
                <a:srgbClr val="000000"/>
              </a:solidFill>
              <a:ln w="0">
                <a:solidFill>
                  <a:srgbClr val="000000"/>
                </a:solidFill>
                <a:round/>
                <a:headEnd/>
                <a:tailEnd/>
              </a:ln>
            </p:spPr>
            <p:txBody>
              <a:bodyPr/>
              <a:lstStyle/>
              <a:p>
                <a:endParaRPr lang="en-US"/>
              </a:p>
            </p:txBody>
          </p:sp>
          <p:sp>
            <p:nvSpPr>
              <p:cNvPr id="32915" name="Freeform 247"/>
              <p:cNvSpPr>
                <a:spLocks/>
              </p:cNvSpPr>
              <p:nvPr/>
            </p:nvSpPr>
            <p:spPr bwMode="auto">
              <a:xfrm>
                <a:off x="5490" y="2169"/>
                <a:ext cx="45" cy="12"/>
              </a:xfrm>
              <a:custGeom>
                <a:avLst/>
                <a:gdLst>
                  <a:gd name="T0" fmla="*/ 45 w 45"/>
                  <a:gd name="T1" fmla="*/ 0 h 12"/>
                  <a:gd name="T2" fmla="*/ 41 w 45"/>
                  <a:gd name="T3" fmla="*/ 12 h 12"/>
                  <a:gd name="T4" fmla="*/ 0 w 45"/>
                  <a:gd name="T5" fmla="*/ 12 h 12"/>
                  <a:gd name="T6" fmla="*/ 4 w 45"/>
                  <a:gd name="T7" fmla="*/ 0 h 12"/>
                  <a:gd name="T8" fmla="*/ 45 w 45"/>
                  <a:gd name="T9" fmla="*/ 0 h 12"/>
                  <a:gd name="T10" fmla="*/ 0 60000 65536"/>
                  <a:gd name="T11" fmla="*/ 0 60000 65536"/>
                  <a:gd name="T12" fmla="*/ 0 60000 65536"/>
                  <a:gd name="T13" fmla="*/ 0 60000 65536"/>
                  <a:gd name="T14" fmla="*/ 0 60000 65536"/>
                  <a:gd name="T15" fmla="*/ 0 w 45"/>
                  <a:gd name="T16" fmla="*/ 0 h 12"/>
                  <a:gd name="T17" fmla="*/ 45 w 45"/>
                  <a:gd name="T18" fmla="*/ 12 h 12"/>
                </a:gdLst>
                <a:ahLst/>
                <a:cxnLst>
                  <a:cxn ang="T10">
                    <a:pos x="T0" y="T1"/>
                  </a:cxn>
                  <a:cxn ang="T11">
                    <a:pos x="T2" y="T3"/>
                  </a:cxn>
                  <a:cxn ang="T12">
                    <a:pos x="T4" y="T5"/>
                  </a:cxn>
                  <a:cxn ang="T13">
                    <a:pos x="T6" y="T7"/>
                  </a:cxn>
                  <a:cxn ang="T14">
                    <a:pos x="T8" y="T9"/>
                  </a:cxn>
                </a:cxnLst>
                <a:rect l="T15" t="T16" r="T17" b="T18"/>
                <a:pathLst>
                  <a:path w="45" h="12">
                    <a:moveTo>
                      <a:pt x="45" y="0"/>
                    </a:moveTo>
                    <a:lnTo>
                      <a:pt x="41" y="12"/>
                    </a:lnTo>
                    <a:lnTo>
                      <a:pt x="0" y="12"/>
                    </a:lnTo>
                    <a:lnTo>
                      <a:pt x="4" y="0"/>
                    </a:lnTo>
                    <a:lnTo>
                      <a:pt x="45" y="0"/>
                    </a:lnTo>
                    <a:close/>
                  </a:path>
                </a:pathLst>
              </a:custGeom>
              <a:solidFill>
                <a:srgbClr val="000000"/>
              </a:solidFill>
              <a:ln w="0">
                <a:solidFill>
                  <a:srgbClr val="000000"/>
                </a:solidFill>
                <a:round/>
                <a:headEnd/>
                <a:tailEnd/>
              </a:ln>
            </p:spPr>
            <p:txBody>
              <a:bodyPr/>
              <a:lstStyle/>
              <a:p>
                <a:endParaRPr lang="en-US"/>
              </a:p>
            </p:txBody>
          </p:sp>
          <p:sp>
            <p:nvSpPr>
              <p:cNvPr id="32916" name="Freeform 248"/>
              <p:cNvSpPr>
                <a:spLocks noEditPoints="1"/>
              </p:cNvSpPr>
              <p:nvPr/>
            </p:nvSpPr>
            <p:spPr bwMode="auto">
              <a:xfrm>
                <a:off x="1743" y="2300"/>
                <a:ext cx="67" cy="116"/>
              </a:xfrm>
              <a:custGeom>
                <a:avLst/>
                <a:gdLst>
                  <a:gd name="T0" fmla="*/ 41 w 67"/>
                  <a:gd name="T1" fmla="*/ 0 h 116"/>
                  <a:gd name="T2" fmla="*/ 26 w 67"/>
                  <a:gd name="T3" fmla="*/ 56 h 116"/>
                  <a:gd name="T4" fmla="*/ 33 w 67"/>
                  <a:gd name="T5" fmla="*/ 49 h 116"/>
                  <a:gd name="T6" fmla="*/ 37 w 67"/>
                  <a:gd name="T7" fmla="*/ 45 h 116"/>
                  <a:gd name="T8" fmla="*/ 44 w 67"/>
                  <a:gd name="T9" fmla="*/ 41 h 116"/>
                  <a:gd name="T10" fmla="*/ 48 w 67"/>
                  <a:gd name="T11" fmla="*/ 41 h 116"/>
                  <a:gd name="T12" fmla="*/ 56 w 67"/>
                  <a:gd name="T13" fmla="*/ 41 h 116"/>
                  <a:gd name="T14" fmla="*/ 63 w 67"/>
                  <a:gd name="T15" fmla="*/ 45 h 116"/>
                  <a:gd name="T16" fmla="*/ 67 w 67"/>
                  <a:gd name="T17" fmla="*/ 52 h 116"/>
                  <a:gd name="T18" fmla="*/ 67 w 67"/>
                  <a:gd name="T19" fmla="*/ 63 h 116"/>
                  <a:gd name="T20" fmla="*/ 67 w 67"/>
                  <a:gd name="T21" fmla="*/ 75 h 116"/>
                  <a:gd name="T22" fmla="*/ 63 w 67"/>
                  <a:gd name="T23" fmla="*/ 90 h 116"/>
                  <a:gd name="T24" fmla="*/ 52 w 67"/>
                  <a:gd name="T25" fmla="*/ 101 h 116"/>
                  <a:gd name="T26" fmla="*/ 44 w 67"/>
                  <a:gd name="T27" fmla="*/ 108 h 116"/>
                  <a:gd name="T28" fmla="*/ 33 w 67"/>
                  <a:gd name="T29" fmla="*/ 112 h 116"/>
                  <a:gd name="T30" fmla="*/ 22 w 67"/>
                  <a:gd name="T31" fmla="*/ 116 h 116"/>
                  <a:gd name="T32" fmla="*/ 11 w 67"/>
                  <a:gd name="T33" fmla="*/ 112 h 116"/>
                  <a:gd name="T34" fmla="*/ 0 w 67"/>
                  <a:gd name="T35" fmla="*/ 105 h 116"/>
                  <a:gd name="T36" fmla="*/ 22 w 67"/>
                  <a:gd name="T37" fmla="*/ 22 h 116"/>
                  <a:gd name="T38" fmla="*/ 26 w 67"/>
                  <a:gd name="T39" fmla="*/ 15 h 116"/>
                  <a:gd name="T40" fmla="*/ 26 w 67"/>
                  <a:gd name="T41" fmla="*/ 11 h 116"/>
                  <a:gd name="T42" fmla="*/ 26 w 67"/>
                  <a:gd name="T43" fmla="*/ 7 h 116"/>
                  <a:gd name="T44" fmla="*/ 26 w 67"/>
                  <a:gd name="T45" fmla="*/ 7 h 116"/>
                  <a:gd name="T46" fmla="*/ 22 w 67"/>
                  <a:gd name="T47" fmla="*/ 7 h 116"/>
                  <a:gd name="T48" fmla="*/ 18 w 67"/>
                  <a:gd name="T49" fmla="*/ 7 h 116"/>
                  <a:gd name="T50" fmla="*/ 18 w 67"/>
                  <a:gd name="T51" fmla="*/ 7 h 116"/>
                  <a:gd name="T52" fmla="*/ 15 w 67"/>
                  <a:gd name="T53" fmla="*/ 7 h 116"/>
                  <a:gd name="T54" fmla="*/ 15 w 67"/>
                  <a:gd name="T55" fmla="*/ 4 h 116"/>
                  <a:gd name="T56" fmla="*/ 41 w 67"/>
                  <a:gd name="T57" fmla="*/ 0 h 116"/>
                  <a:gd name="T58" fmla="*/ 11 w 67"/>
                  <a:gd name="T59" fmla="*/ 108 h 116"/>
                  <a:gd name="T60" fmla="*/ 18 w 67"/>
                  <a:gd name="T61" fmla="*/ 112 h 116"/>
                  <a:gd name="T62" fmla="*/ 22 w 67"/>
                  <a:gd name="T63" fmla="*/ 112 h 116"/>
                  <a:gd name="T64" fmla="*/ 29 w 67"/>
                  <a:gd name="T65" fmla="*/ 112 h 116"/>
                  <a:gd name="T66" fmla="*/ 37 w 67"/>
                  <a:gd name="T67" fmla="*/ 108 h 116"/>
                  <a:gd name="T68" fmla="*/ 44 w 67"/>
                  <a:gd name="T69" fmla="*/ 101 h 116"/>
                  <a:gd name="T70" fmla="*/ 48 w 67"/>
                  <a:gd name="T71" fmla="*/ 90 h 116"/>
                  <a:gd name="T72" fmla="*/ 52 w 67"/>
                  <a:gd name="T73" fmla="*/ 78 h 116"/>
                  <a:gd name="T74" fmla="*/ 56 w 67"/>
                  <a:gd name="T75" fmla="*/ 67 h 116"/>
                  <a:gd name="T76" fmla="*/ 52 w 67"/>
                  <a:gd name="T77" fmla="*/ 60 h 116"/>
                  <a:gd name="T78" fmla="*/ 52 w 67"/>
                  <a:gd name="T79" fmla="*/ 56 h 116"/>
                  <a:gd name="T80" fmla="*/ 48 w 67"/>
                  <a:gd name="T81" fmla="*/ 52 h 116"/>
                  <a:gd name="T82" fmla="*/ 44 w 67"/>
                  <a:gd name="T83" fmla="*/ 52 h 116"/>
                  <a:gd name="T84" fmla="*/ 37 w 67"/>
                  <a:gd name="T85" fmla="*/ 52 h 116"/>
                  <a:gd name="T86" fmla="*/ 29 w 67"/>
                  <a:gd name="T87" fmla="*/ 56 h 116"/>
                  <a:gd name="T88" fmla="*/ 26 w 67"/>
                  <a:gd name="T89" fmla="*/ 63 h 116"/>
                  <a:gd name="T90" fmla="*/ 22 w 67"/>
                  <a:gd name="T91" fmla="*/ 71 h 116"/>
                  <a:gd name="T92" fmla="*/ 11 w 67"/>
                  <a:gd name="T93" fmla="*/ 108 h 1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7"/>
                  <a:gd name="T142" fmla="*/ 0 h 116"/>
                  <a:gd name="T143" fmla="*/ 67 w 67"/>
                  <a:gd name="T144" fmla="*/ 116 h 1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7" h="116">
                    <a:moveTo>
                      <a:pt x="41" y="0"/>
                    </a:moveTo>
                    <a:lnTo>
                      <a:pt x="26" y="56"/>
                    </a:lnTo>
                    <a:lnTo>
                      <a:pt x="33" y="49"/>
                    </a:lnTo>
                    <a:lnTo>
                      <a:pt x="37" y="45"/>
                    </a:lnTo>
                    <a:lnTo>
                      <a:pt x="44" y="41"/>
                    </a:lnTo>
                    <a:lnTo>
                      <a:pt x="48" y="41"/>
                    </a:lnTo>
                    <a:lnTo>
                      <a:pt x="56" y="41"/>
                    </a:lnTo>
                    <a:lnTo>
                      <a:pt x="63" y="45"/>
                    </a:lnTo>
                    <a:lnTo>
                      <a:pt x="67" y="52"/>
                    </a:lnTo>
                    <a:lnTo>
                      <a:pt x="67" y="63"/>
                    </a:lnTo>
                    <a:lnTo>
                      <a:pt x="67" y="75"/>
                    </a:lnTo>
                    <a:lnTo>
                      <a:pt x="63" y="90"/>
                    </a:lnTo>
                    <a:lnTo>
                      <a:pt x="52" y="101"/>
                    </a:lnTo>
                    <a:lnTo>
                      <a:pt x="44" y="108"/>
                    </a:lnTo>
                    <a:lnTo>
                      <a:pt x="33" y="112"/>
                    </a:lnTo>
                    <a:lnTo>
                      <a:pt x="22" y="116"/>
                    </a:lnTo>
                    <a:lnTo>
                      <a:pt x="11" y="112"/>
                    </a:lnTo>
                    <a:lnTo>
                      <a:pt x="0" y="105"/>
                    </a:lnTo>
                    <a:lnTo>
                      <a:pt x="22" y="22"/>
                    </a:lnTo>
                    <a:lnTo>
                      <a:pt x="26" y="15"/>
                    </a:lnTo>
                    <a:lnTo>
                      <a:pt x="26" y="11"/>
                    </a:lnTo>
                    <a:lnTo>
                      <a:pt x="26" y="7"/>
                    </a:lnTo>
                    <a:lnTo>
                      <a:pt x="22" y="7"/>
                    </a:lnTo>
                    <a:lnTo>
                      <a:pt x="18" y="7"/>
                    </a:lnTo>
                    <a:lnTo>
                      <a:pt x="15" y="7"/>
                    </a:lnTo>
                    <a:lnTo>
                      <a:pt x="15" y="4"/>
                    </a:lnTo>
                    <a:lnTo>
                      <a:pt x="41" y="0"/>
                    </a:lnTo>
                    <a:close/>
                    <a:moveTo>
                      <a:pt x="11" y="108"/>
                    </a:moveTo>
                    <a:lnTo>
                      <a:pt x="18" y="112"/>
                    </a:lnTo>
                    <a:lnTo>
                      <a:pt x="22" y="112"/>
                    </a:lnTo>
                    <a:lnTo>
                      <a:pt x="29" y="112"/>
                    </a:lnTo>
                    <a:lnTo>
                      <a:pt x="37" y="108"/>
                    </a:lnTo>
                    <a:lnTo>
                      <a:pt x="44" y="101"/>
                    </a:lnTo>
                    <a:lnTo>
                      <a:pt x="48" y="90"/>
                    </a:lnTo>
                    <a:lnTo>
                      <a:pt x="52" y="78"/>
                    </a:lnTo>
                    <a:lnTo>
                      <a:pt x="56" y="67"/>
                    </a:lnTo>
                    <a:lnTo>
                      <a:pt x="52" y="60"/>
                    </a:lnTo>
                    <a:lnTo>
                      <a:pt x="52" y="56"/>
                    </a:lnTo>
                    <a:lnTo>
                      <a:pt x="48" y="52"/>
                    </a:lnTo>
                    <a:lnTo>
                      <a:pt x="44" y="52"/>
                    </a:lnTo>
                    <a:lnTo>
                      <a:pt x="37" y="52"/>
                    </a:lnTo>
                    <a:lnTo>
                      <a:pt x="29" y="56"/>
                    </a:lnTo>
                    <a:lnTo>
                      <a:pt x="26" y="63"/>
                    </a:lnTo>
                    <a:lnTo>
                      <a:pt x="22" y="71"/>
                    </a:lnTo>
                    <a:lnTo>
                      <a:pt x="11" y="108"/>
                    </a:lnTo>
                    <a:close/>
                  </a:path>
                </a:pathLst>
              </a:custGeom>
              <a:solidFill>
                <a:srgbClr val="000000"/>
              </a:solidFill>
              <a:ln w="0">
                <a:solidFill>
                  <a:srgbClr val="000000"/>
                </a:solidFill>
                <a:round/>
                <a:headEnd/>
                <a:tailEnd/>
              </a:ln>
            </p:spPr>
            <p:txBody>
              <a:bodyPr/>
              <a:lstStyle/>
              <a:p>
                <a:endParaRPr lang="en-US"/>
              </a:p>
            </p:txBody>
          </p:sp>
          <p:sp>
            <p:nvSpPr>
              <p:cNvPr id="32917" name="Freeform 249"/>
              <p:cNvSpPr>
                <a:spLocks noEditPoints="1"/>
              </p:cNvSpPr>
              <p:nvPr/>
            </p:nvSpPr>
            <p:spPr bwMode="auto">
              <a:xfrm>
                <a:off x="1821" y="2341"/>
                <a:ext cx="78" cy="75"/>
              </a:xfrm>
              <a:custGeom>
                <a:avLst/>
                <a:gdLst>
                  <a:gd name="T0" fmla="*/ 63 w 78"/>
                  <a:gd name="T1" fmla="*/ 56 h 75"/>
                  <a:gd name="T2" fmla="*/ 60 w 78"/>
                  <a:gd name="T3" fmla="*/ 64 h 75"/>
                  <a:gd name="T4" fmla="*/ 60 w 78"/>
                  <a:gd name="T5" fmla="*/ 67 h 75"/>
                  <a:gd name="T6" fmla="*/ 60 w 78"/>
                  <a:gd name="T7" fmla="*/ 67 h 75"/>
                  <a:gd name="T8" fmla="*/ 63 w 78"/>
                  <a:gd name="T9" fmla="*/ 67 h 75"/>
                  <a:gd name="T10" fmla="*/ 67 w 78"/>
                  <a:gd name="T11" fmla="*/ 64 h 75"/>
                  <a:gd name="T12" fmla="*/ 71 w 78"/>
                  <a:gd name="T13" fmla="*/ 60 h 75"/>
                  <a:gd name="T14" fmla="*/ 63 w 78"/>
                  <a:gd name="T15" fmla="*/ 71 h 75"/>
                  <a:gd name="T16" fmla="*/ 52 w 78"/>
                  <a:gd name="T17" fmla="*/ 75 h 75"/>
                  <a:gd name="T18" fmla="*/ 49 w 78"/>
                  <a:gd name="T19" fmla="*/ 75 h 75"/>
                  <a:gd name="T20" fmla="*/ 49 w 78"/>
                  <a:gd name="T21" fmla="*/ 67 h 75"/>
                  <a:gd name="T22" fmla="*/ 49 w 78"/>
                  <a:gd name="T23" fmla="*/ 56 h 75"/>
                  <a:gd name="T24" fmla="*/ 41 w 78"/>
                  <a:gd name="T25" fmla="*/ 64 h 75"/>
                  <a:gd name="T26" fmla="*/ 22 w 78"/>
                  <a:gd name="T27" fmla="*/ 75 h 75"/>
                  <a:gd name="T28" fmla="*/ 11 w 78"/>
                  <a:gd name="T29" fmla="*/ 75 h 75"/>
                  <a:gd name="T30" fmla="*/ 4 w 78"/>
                  <a:gd name="T31" fmla="*/ 64 h 75"/>
                  <a:gd name="T32" fmla="*/ 4 w 78"/>
                  <a:gd name="T33" fmla="*/ 45 h 75"/>
                  <a:gd name="T34" fmla="*/ 19 w 78"/>
                  <a:gd name="T35" fmla="*/ 15 h 75"/>
                  <a:gd name="T36" fmla="*/ 41 w 78"/>
                  <a:gd name="T37" fmla="*/ 0 h 75"/>
                  <a:gd name="T38" fmla="*/ 52 w 78"/>
                  <a:gd name="T39" fmla="*/ 0 h 75"/>
                  <a:gd name="T40" fmla="*/ 60 w 78"/>
                  <a:gd name="T41" fmla="*/ 8 h 75"/>
                  <a:gd name="T42" fmla="*/ 63 w 78"/>
                  <a:gd name="T43" fmla="*/ 4 h 75"/>
                  <a:gd name="T44" fmla="*/ 49 w 78"/>
                  <a:gd name="T45" fmla="*/ 4 h 75"/>
                  <a:gd name="T46" fmla="*/ 37 w 78"/>
                  <a:gd name="T47" fmla="*/ 8 h 75"/>
                  <a:gd name="T48" fmla="*/ 22 w 78"/>
                  <a:gd name="T49" fmla="*/ 30 h 75"/>
                  <a:gd name="T50" fmla="*/ 15 w 78"/>
                  <a:gd name="T51" fmla="*/ 52 h 75"/>
                  <a:gd name="T52" fmla="*/ 19 w 78"/>
                  <a:gd name="T53" fmla="*/ 64 h 75"/>
                  <a:gd name="T54" fmla="*/ 26 w 78"/>
                  <a:gd name="T55" fmla="*/ 67 h 75"/>
                  <a:gd name="T56" fmla="*/ 37 w 78"/>
                  <a:gd name="T57" fmla="*/ 60 h 75"/>
                  <a:gd name="T58" fmla="*/ 52 w 78"/>
                  <a:gd name="T59" fmla="*/ 41 h 75"/>
                  <a:gd name="T60" fmla="*/ 60 w 78"/>
                  <a:gd name="T61" fmla="*/ 15 h 75"/>
                  <a:gd name="T62" fmla="*/ 56 w 78"/>
                  <a:gd name="T63" fmla="*/ 8 h 75"/>
                  <a:gd name="T64" fmla="*/ 49 w 78"/>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5"/>
                  <a:gd name="T101" fmla="*/ 78 w 78"/>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5">
                    <a:moveTo>
                      <a:pt x="78" y="0"/>
                    </a:moveTo>
                    <a:lnTo>
                      <a:pt x="63" y="56"/>
                    </a:lnTo>
                    <a:lnTo>
                      <a:pt x="60" y="64"/>
                    </a:lnTo>
                    <a:lnTo>
                      <a:pt x="60" y="67"/>
                    </a:lnTo>
                    <a:lnTo>
                      <a:pt x="63" y="67"/>
                    </a:lnTo>
                    <a:lnTo>
                      <a:pt x="67" y="64"/>
                    </a:lnTo>
                    <a:lnTo>
                      <a:pt x="71" y="56"/>
                    </a:lnTo>
                    <a:lnTo>
                      <a:pt x="71" y="60"/>
                    </a:lnTo>
                    <a:lnTo>
                      <a:pt x="67" y="67"/>
                    </a:lnTo>
                    <a:lnTo>
                      <a:pt x="63" y="71"/>
                    </a:lnTo>
                    <a:lnTo>
                      <a:pt x="60" y="75"/>
                    </a:lnTo>
                    <a:lnTo>
                      <a:pt x="52" y="75"/>
                    </a:lnTo>
                    <a:lnTo>
                      <a:pt x="49" y="75"/>
                    </a:lnTo>
                    <a:lnTo>
                      <a:pt x="49" y="71"/>
                    </a:lnTo>
                    <a:lnTo>
                      <a:pt x="49" y="67"/>
                    </a:lnTo>
                    <a:lnTo>
                      <a:pt x="49" y="64"/>
                    </a:lnTo>
                    <a:lnTo>
                      <a:pt x="49" y="56"/>
                    </a:lnTo>
                    <a:lnTo>
                      <a:pt x="52" y="52"/>
                    </a:lnTo>
                    <a:lnTo>
                      <a:pt x="41" y="64"/>
                    </a:lnTo>
                    <a:lnTo>
                      <a:pt x="30" y="71"/>
                    </a:lnTo>
                    <a:lnTo>
                      <a:pt x="22" y="75"/>
                    </a:lnTo>
                    <a:lnTo>
                      <a:pt x="15" y="75"/>
                    </a:lnTo>
                    <a:lnTo>
                      <a:pt x="11" y="75"/>
                    </a:lnTo>
                    <a:lnTo>
                      <a:pt x="4" y="71"/>
                    </a:lnTo>
                    <a:lnTo>
                      <a:pt x="4" y="64"/>
                    </a:lnTo>
                    <a:lnTo>
                      <a:pt x="0" y="56"/>
                    </a:lnTo>
                    <a:lnTo>
                      <a:pt x="4" y="45"/>
                    </a:lnTo>
                    <a:lnTo>
                      <a:pt x="7" y="30"/>
                    </a:lnTo>
                    <a:lnTo>
                      <a:pt x="19" y="15"/>
                    </a:lnTo>
                    <a:lnTo>
                      <a:pt x="30" y="8"/>
                    </a:lnTo>
                    <a:lnTo>
                      <a:pt x="41" y="0"/>
                    </a:lnTo>
                    <a:lnTo>
                      <a:pt x="49" y="0"/>
                    </a:lnTo>
                    <a:lnTo>
                      <a:pt x="52" y="0"/>
                    </a:lnTo>
                    <a:lnTo>
                      <a:pt x="56" y="4"/>
                    </a:lnTo>
                    <a:lnTo>
                      <a:pt x="60" y="8"/>
                    </a:lnTo>
                    <a:lnTo>
                      <a:pt x="63" y="11"/>
                    </a:lnTo>
                    <a:lnTo>
                      <a:pt x="63" y="4"/>
                    </a:lnTo>
                    <a:lnTo>
                      <a:pt x="78" y="0"/>
                    </a:lnTo>
                    <a:close/>
                    <a:moveTo>
                      <a:pt x="49" y="4"/>
                    </a:moveTo>
                    <a:lnTo>
                      <a:pt x="41" y="4"/>
                    </a:lnTo>
                    <a:lnTo>
                      <a:pt x="37" y="8"/>
                    </a:lnTo>
                    <a:lnTo>
                      <a:pt x="30" y="15"/>
                    </a:lnTo>
                    <a:lnTo>
                      <a:pt x="22" y="30"/>
                    </a:lnTo>
                    <a:lnTo>
                      <a:pt x="19" y="41"/>
                    </a:lnTo>
                    <a:lnTo>
                      <a:pt x="15" y="52"/>
                    </a:lnTo>
                    <a:lnTo>
                      <a:pt x="15" y="60"/>
                    </a:lnTo>
                    <a:lnTo>
                      <a:pt x="19" y="64"/>
                    </a:lnTo>
                    <a:lnTo>
                      <a:pt x="22" y="64"/>
                    </a:lnTo>
                    <a:lnTo>
                      <a:pt x="26" y="67"/>
                    </a:lnTo>
                    <a:lnTo>
                      <a:pt x="30" y="64"/>
                    </a:lnTo>
                    <a:lnTo>
                      <a:pt x="37" y="60"/>
                    </a:lnTo>
                    <a:lnTo>
                      <a:pt x="45" y="52"/>
                    </a:lnTo>
                    <a:lnTo>
                      <a:pt x="52" y="41"/>
                    </a:lnTo>
                    <a:lnTo>
                      <a:pt x="56" y="30"/>
                    </a:lnTo>
                    <a:lnTo>
                      <a:pt x="60" y="15"/>
                    </a:lnTo>
                    <a:lnTo>
                      <a:pt x="60" y="11"/>
                    </a:lnTo>
                    <a:lnTo>
                      <a:pt x="56" y="8"/>
                    </a:lnTo>
                    <a:lnTo>
                      <a:pt x="52" y="4"/>
                    </a:lnTo>
                    <a:lnTo>
                      <a:pt x="49" y="4"/>
                    </a:lnTo>
                    <a:close/>
                  </a:path>
                </a:pathLst>
              </a:custGeom>
              <a:solidFill>
                <a:srgbClr val="000000"/>
              </a:solidFill>
              <a:ln w="0">
                <a:solidFill>
                  <a:srgbClr val="000000"/>
                </a:solidFill>
                <a:round/>
                <a:headEnd/>
                <a:tailEnd/>
              </a:ln>
            </p:spPr>
            <p:txBody>
              <a:bodyPr/>
              <a:lstStyle/>
              <a:p>
                <a:endParaRPr lang="en-US"/>
              </a:p>
            </p:txBody>
          </p:sp>
          <p:sp>
            <p:nvSpPr>
              <p:cNvPr id="32918" name="Freeform 250"/>
              <p:cNvSpPr>
                <a:spLocks/>
              </p:cNvSpPr>
              <p:nvPr/>
            </p:nvSpPr>
            <p:spPr bwMode="auto">
              <a:xfrm>
                <a:off x="1907" y="2300"/>
                <a:ext cx="41" cy="116"/>
              </a:xfrm>
              <a:custGeom>
                <a:avLst/>
                <a:gdLst>
                  <a:gd name="T0" fmla="*/ 41 w 41"/>
                  <a:gd name="T1" fmla="*/ 0 h 116"/>
                  <a:gd name="T2" fmla="*/ 15 w 41"/>
                  <a:gd name="T3" fmla="*/ 97 h 116"/>
                  <a:gd name="T4" fmla="*/ 11 w 41"/>
                  <a:gd name="T5" fmla="*/ 101 h 116"/>
                  <a:gd name="T6" fmla="*/ 11 w 41"/>
                  <a:gd name="T7" fmla="*/ 105 h 116"/>
                  <a:gd name="T8" fmla="*/ 11 w 41"/>
                  <a:gd name="T9" fmla="*/ 105 h 116"/>
                  <a:gd name="T10" fmla="*/ 11 w 41"/>
                  <a:gd name="T11" fmla="*/ 108 h 116"/>
                  <a:gd name="T12" fmla="*/ 15 w 41"/>
                  <a:gd name="T13" fmla="*/ 108 h 116"/>
                  <a:gd name="T14" fmla="*/ 15 w 41"/>
                  <a:gd name="T15" fmla="*/ 108 h 116"/>
                  <a:gd name="T16" fmla="*/ 15 w 41"/>
                  <a:gd name="T17" fmla="*/ 108 h 116"/>
                  <a:gd name="T18" fmla="*/ 19 w 41"/>
                  <a:gd name="T19" fmla="*/ 105 h 116"/>
                  <a:gd name="T20" fmla="*/ 22 w 41"/>
                  <a:gd name="T21" fmla="*/ 101 h 116"/>
                  <a:gd name="T22" fmla="*/ 26 w 41"/>
                  <a:gd name="T23" fmla="*/ 97 h 116"/>
                  <a:gd name="T24" fmla="*/ 30 w 41"/>
                  <a:gd name="T25" fmla="*/ 97 h 116"/>
                  <a:gd name="T26" fmla="*/ 22 w 41"/>
                  <a:gd name="T27" fmla="*/ 108 h 116"/>
                  <a:gd name="T28" fmla="*/ 15 w 41"/>
                  <a:gd name="T29" fmla="*/ 112 h 116"/>
                  <a:gd name="T30" fmla="*/ 11 w 41"/>
                  <a:gd name="T31" fmla="*/ 116 h 116"/>
                  <a:gd name="T32" fmla="*/ 4 w 41"/>
                  <a:gd name="T33" fmla="*/ 116 h 116"/>
                  <a:gd name="T34" fmla="*/ 4 w 41"/>
                  <a:gd name="T35" fmla="*/ 116 h 116"/>
                  <a:gd name="T36" fmla="*/ 0 w 41"/>
                  <a:gd name="T37" fmla="*/ 112 h 116"/>
                  <a:gd name="T38" fmla="*/ 0 w 41"/>
                  <a:gd name="T39" fmla="*/ 112 h 116"/>
                  <a:gd name="T40" fmla="*/ 0 w 41"/>
                  <a:gd name="T41" fmla="*/ 108 h 116"/>
                  <a:gd name="T42" fmla="*/ 0 w 41"/>
                  <a:gd name="T43" fmla="*/ 105 h 116"/>
                  <a:gd name="T44" fmla="*/ 0 w 41"/>
                  <a:gd name="T45" fmla="*/ 97 h 116"/>
                  <a:gd name="T46" fmla="*/ 22 w 41"/>
                  <a:gd name="T47" fmla="*/ 19 h 116"/>
                  <a:gd name="T48" fmla="*/ 26 w 41"/>
                  <a:gd name="T49" fmla="*/ 15 h 116"/>
                  <a:gd name="T50" fmla="*/ 26 w 41"/>
                  <a:gd name="T51" fmla="*/ 11 h 116"/>
                  <a:gd name="T52" fmla="*/ 26 w 41"/>
                  <a:gd name="T53" fmla="*/ 7 h 116"/>
                  <a:gd name="T54" fmla="*/ 26 w 41"/>
                  <a:gd name="T55" fmla="*/ 7 h 116"/>
                  <a:gd name="T56" fmla="*/ 22 w 41"/>
                  <a:gd name="T57" fmla="*/ 7 h 116"/>
                  <a:gd name="T58" fmla="*/ 19 w 41"/>
                  <a:gd name="T59" fmla="*/ 7 h 116"/>
                  <a:gd name="T60" fmla="*/ 19 w 41"/>
                  <a:gd name="T61" fmla="*/ 7 h 116"/>
                  <a:gd name="T62" fmla="*/ 15 w 41"/>
                  <a:gd name="T63" fmla="*/ 7 h 116"/>
                  <a:gd name="T64" fmla="*/ 15 w 41"/>
                  <a:gd name="T65" fmla="*/ 4 h 116"/>
                  <a:gd name="T66" fmla="*/ 41 w 41"/>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
                  <a:gd name="T103" fmla="*/ 0 h 116"/>
                  <a:gd name="T104" fmla="*/ 41 w 41"/>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 h="116">
                    <a:moveTo>
                      <a:pt x="41" y="0"/>
                    </a:moveTo>
                    <a:lnTo>
                      <a:pt x="15" y="97"/>
                    </a:lnTo>
                    <a:lnTo>
                      <a:pt x="11" y="101"/>
                    </a:lnTo>
                    <a:lnTo>
                      <a:pt x="11" y="105"/>
                    </a:lnTo>
                    <a:lnTo>
                      <a:pt x="11" y="108"/>
                    </a:lnTo>
                    <a:lnTo>
                      <a:pt x="15" y="108"/>
                    </a:lnTo>
                    <a:lnTo>
                      <a:pt x="19" y="105"/>
                    </a:lnTo>
                    <a:lnTo>
                      <a:pt x="22" y="101"/>
                    </a:lnTo>
                    <a:lnTo>
                      <a:pt x="26" y="97"/>
                    </a:lnTo>
                    <a:lnTo>
                      <a:pt x="30" y="97"/>
                    </a:lnTo>
                    <a:lnTo>
                      <a:pt x="22" y="108"/>
                    </a:lnTo>
                    <a:lnTo>
                      <a:pt x="15" y="112"/>
                    </a:lnTo>
                    <a:lnTo>
                      <a:pt x="11" y="116"/>
                    </a:lnTo>
                    <a:lnTo>
                      <a:pt x="4" y="116"/>
                    </a:lnTo>
                    <a:lnTo>
                      <a:pt x="0" y="112"/>
                    </a:lnTo>
                    <a:lnTo>
                      <a:pt x="0" y="108"/>
                    </a:lnTo>
                    <a:lnTo>
                      <a:pt x="0" y="105"/>
                    </a:lnTo>
                    <a:lnTo>
                      <a:pt x="0" y="97"/>
                    </a:lnTo>
                    <a:lnTo>
                      <a:pt x="22" y="19"/>
                    </a:lnTo>
                    <a:lnTo>
                      <a:pt x="26" y="15"/>
                    </a:lnTo>
                    <a:lnTo>
                      <a:pt x="26" y="11"/>
                    </a:lnTo>
                    <a:lnTo>
                      <a:pt x="26" y="7"/>
                    </a:lnTo>
                    <a:lnTo>
                      <a:pt x="22" y="7"/>
                    </a:lnTo>
                    <a:lnTo>
                      <a:pt x="19" y="7"/>
                    </a:lnTo>
                    <a:lnTo>
                      <a:pt x="15" y="7"/>
                    </a:lnTo>
                    <a:lnTo>
                      <a:pt x="15" y="4"/>
                    </a:lnTo>
                    <a:lnTo>
                      <a:pt x="41" y="0"/>
                    </a:lnTo>
                    <a:close/>
                  </a:path>
                </a:pathLst>
              </a:custGeom>
              <a:solidFill>
                <a:srgbClr val="000000"/>
              </a:solidFill>
              <a:ln w="0">
                <a:solidFill>
                  <a:srgbClr val="000000"/>
                </a:solidFill>
                <a:round/>
                <a:headEnd/>
                <a:tailEnd/>
              </a:ln>
            </p:spPr>
            <p:txBody>
              <a:bodyPr/>
              <a:lstStyle/>
              <a:p>
                <a:endParaRPr lang="en-US"/>
              </a:p>
            </p:txBody>
          </p:sp>
          <p:sp>
            <p:nvSpPr>
              <p:cNvPr id="32919" name="Freeform 251"/>
              <p:cNvSpPr>
                <a:spLocks/>
              </p:cNvSpPr>
              <p:nvPr/>
            </p:nvSpPr>
            <p:spPr bwMode="auto">
              <a:xfrm>
                <a:off x="1952" y="2300"/>
                <a:ext cx="41" cy="116"/>
              </a:xfrm>
              <a:custGeom>
                <a:avLst/>
                <a:gdLst>
                  <a:gd name="T0" fmla="*/ 41 w 41"/>
                  <a:gd name="T1" fmla="*/ 0 h 116"/>
                  <a:gd name="T2" fmla="*/ 15 w 41"/>
                  <a:gd name="T3" fmla="*/ 97 h 116"/>
                  <a:gd name="T4" fmla="*/ 15 w 41"/>
                  <a:gd name="T5" fmla="*/ 101 h 116"/>
                  <a:gd name="T6" fmla="*/ 11 w 41"/>
                  <a:gd name="T7" fmla="*/ 105 h 116"/>
                  <a:gd name="T8" fmla="*/ 15 w 41"/>
                  <a:gd name="T9" fmla="*/ 105 h 116"/>
                  <a:gd name="T10" fmla="*/ 15 w 41"/>
                  <a:gd name="T11" fmla="*/ 108 h 116"/>
                  <a:gd name="T12" fmla="*/ 15 w 41"/>
                  <a:gd name="T13" fmla="*/ 108 h 116"/>
                  <a:gd name="T14" fmla="*/ 15 w 41"/>
                  <a:gd name="T15" fmla="*/ 108 h 116"/>
                  <a:gd name="T16" fmla="*/ 18 w 41"/>
                  <a:gd name="T17" fmla="*/ 108 h 116"/>
                  <a:gd name="T18" fmla="*/ 18 w 41"/>
                  <a:gd name="T19" fmla="*/ 105 h 116"/>
                  <a:gd name="T20" fmla="*/ 22 w 41"/>
                  <a:gd name="T21" fmla="*/ 101 h 116"/>
                  <a:gd name="T22" fmla="*/ 26 w 41"/>
                  <a:gd name="T23" fmla="*/ 97 h 116"/>
                  <a:gd name="T24" fmla="*/ 30 w 41"/>
                  <a:gd name="T25" fmla="*/ 97 h 116"/>
                  <a:gd name="T26" fmla="*/ 22 w 41"/>
                  <a:gd name="T27" fmla="*/ 108 h 116"/>
                  <a:gd name="T28" fmla="*/ 15 w 41"/>
                  <a:gd name="T29" fmla="*/ 112 h 116"/>
                  <a:gd name="T30" fmla="*/ 11 w 41"/>
                  <a:gd name="T31" fmla="*/ 116 h 116"/>
                  <a:gd name="T32" fmla="*/ 7 w 41"/>
                  <a:gd name="T33" fmla="*/ 116 h 116"/>
                  <a:gd name="T34" fmla="*/ 3 w 41"/>
                  <a:gd name="T35" fmla="*/ 116 h 116"/>
                  <a:gd name="T36" fmla="*/ 0 w 41"/>
                  <a:gd name="T37" fmla="*/ 112 h 116"/>
                  <a:gd name="T38" fmla="*/ 0 w 41"/>
                  <a:gd name="T39" fmla="*/ 112 h 116"/>
                  <a:gd name="T40" fmla="*/ 0 w 41"/>
                  <a:gd name="T41" fmla="*/ 108 h 116"/>
                  <a:gd name="T42" fmla="*/ 0 w 41"/>
                  <a:gd name="T43" fmla="*/ 105 h 116"/>
                  <a:gd name="T44" fmla="*/ 3 w 41"/>
                  <a:gd name="T45" fmla="*/ 97 h 116"/>
                  <a:gd name="T46" fmla="*/ 26 w 41"/>
                  <a:gd name="T47" fmla="*/ 19 h 116"/>
                  <a:gd name="T48" fmla="*/ 26 w 41"/>
                  <a:gd name="T49" fmla="*/ 15 h 116"/>
                  <a:gd name="T50" fmla="*/ 26 w 41"/>
                  <a:gd name="T51" fmla="*/ 11 h 116"/>
                  <a:gd name="T52" fmla="*/ 26 w 41"/>
                  <a:gd name="T53" fmla="*/ 7 h 116"/>
                  <a:gd name="T54" fmla="*/ 26 w 41"/>
                  <a:gd name="T55" fmla="*/ 7 h 116"/>
                  <a:gd name="T56" fmla="*/ 22 w 41"/>
                  <a:gd name="T57" fmla="*/ 7 h 116"/>
                  <a:gd name="T58" fmla="*/ 22 w 41"/>
                  <a:gd name="T59" fmla="*/ 7 h 116"/>
                  <a:gd name="T60" fmla="*/ 18 w 41"/>
                  <a:gd name="T61" fmla="*/ 7 h 116"/>
                  <a:gd name="T62" fmla="*/ 15 w 41"/>
                  <a:gd name="T63" fmla="*/ 7 h 116"/>
                  <a:gd name="T64" fmla="*/ 15 w 41"/>
                  <a:gd name="T65" fmla="*/ 4 h 116"/>
                  <a:gd name="T66" fmla="*/ 41 w 41"/>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
                  <a:gd name="T103" fmla="*/ 0 h 116"/>
                  <a:gd name="T104" fmla="*/ 41 w 41"/>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 h="116">
                    <a:moveTo>
                      <a:pt x="41" y="0"/>
                    </a:moveTo>
                    <a:lnTo>
                      <a:pt x="15" y="97"/>
                    </a:lnTo>
                    <a:lnTo>
                      <a:pt x="15" y="101"/>
                    </a:lnTo>
                    <a:lnTo>
                      <a:pt x="11" y="105"/>
                    </a:lnTo>
                    <a:lnTo>
                      <a:pt x="15" y="105"/>
                    </a:lnTo>
                    <a:lnTo>
                      <a:pt x="15" y="108"/>
                    </a:lnTo>
                    <a:lnTo>
                      <a:pt x="18" y="108"/>
                    </a:lnTo>
                    <a:lnTo>
                      <a:pt x="18" y="105"/>
                    </a:lnTo>
                    <a:lnTo>
                      <a:pt x="22" y="101"/>
                    </a:lnTo>
                    <a:lnTo>
                      <a:pt x="26" y="97"/>
                    </a:lnTo>
                    <a:lnTo>
                      <a:pt x="30" y="97"/>
                    </a:lnTo>
                    <a:lnTo>
                      <a:pt x="22" y="108"/>
                    </a:lnTo>
                    <a:lnTo>
                      <a:pt x="15" y="112"/>
                    </a:lnTo>
                    <a:lnTo>
                      <a:pt x="11" y="116"/>
                    </a:lnTo>
                    <a:lnTo>
                      <a:pt x="7" y="116"/>
                    </a:lnTo>
                    <a:lnTo>
                      <a:pt x="3" y="116"/>
                    </a:lnTo>
                    <a:lnTo>
                      <a:pt x="0" y="112"/>
                    </a:lnTo>
                    <a:lnTo>
                      <a:pt x="0" y="108"/>
                    </a:lnTo>
                    <a:lnTo>
                      <a:pt x="0" y="105"/>
                    </a:lnTo>
                    <a:lnTo>
                      <a:pt x="3" y="97"/>
                    </a:lnTo>
                    <a:lnTo>
                      <a:pt x="26" y="19"/>
                    </a:lnTo>
                    <a:lnTo>
                      <a:pt x="26" y="15"/>
                    </a:lnTo>
                    <a:lnTo>
                      <a:pt x="26" y="11"/>
                    </a:lnTo>
                    <a:lnTo>
                      <a:pt x="26" y="7"/>
                    </a:lnTo>
                    <a:lnTo>
                      <a:pt x="22" y="7"/>
                    </a:lnTo>
                    <a:lnTo>
                      <a:pt x="18" y="7"/>
                    </a:lnTo>
                    <a:lnTo>
                      <a:pt x="15" y="7"/>
                    </a:lnTo>
                    <a:lnTo>
                      <a:pt x="15" y="4"/>
                    </a:lnTo>
                    <a:lnTo>
                      <a:pt x="41" y="0"/>
                    </a:lnTo>
                    <a:close/>
                  </a:path>
                </a:pathLst>
              </a:custGeom>
              <a:solidFill>
                <a:srgbClr val="000000"/>
              </a:solidFill>
              <a:ln w="0">
                <a:solidFill>
                  <a:srgbClr val="000000"/>
                </a:solidFill>
                <a:round/>
                <a:headEnd/>
                <a:tailEnd/>
              </a:ln>
            </p:spPr>
            <p:txBody>
              <a:bodyPr/>
              <a:lstStyle/>
              <a:p>
                <a:endParaRPr lang="en-US"/>
              </a:p>
            </p:txBody>
          </p:sp>
          <p:sp>
            <p:nvSpPr>
              <p:cNvPr id="32920" name="Freeform 252"/>
              <p:cNvSpPr>
                <a:spLocks noEditPoints="1"/>
              </p:cNvSpPr>
              <p:nvPr/>
            </p:nvSpPr>
            <p:spPr bwMode="auto">
              <a:xfrm>
                <a:off x="2038" y="2300"/>
                <a:ext cx="89" cy="116"/>
              </a:xfrm>
              <a:custGeom>
                <a:avLst/>
                <a:gdLst>
                  <a:gd name="T0" fmla="*/ 63 w 89"/>
                  <a:gd name="T1" fmla="*/ 97 h 116"/>
                  <a:gd name="T2" fmla="*/ 59 w 89"/>
                  <a:gd name="T3" fmla="*/ 105 h 116"/>
                  <a:gd name="T4" fmla="*/ 59 w 89"/>
                  <a:gd name="T5" fmla="*/ 108 h 116"/>
                  <a:gd name="T6" fmla="*/ 63 w 89"/>
                  <a:gd name="T7" fmla="*/ 108 h 116"/>
                  <a:gd name="T8" fmla="*/ 63 w 89"/>
                  <a:gd name="T9" fmla="*/ 108 h 116"/>
                  <a:gd name="T10" fmla="*/ 70 w 89"/>
                  <a:gd name="T11" fmla="*/ 97 h 116"/>
                  <a:gd name="T12" fmla="*/ 67 w 89"/>
                  <a:gd name="T13" fmla="*/ 105 h 116"/>
                  <a:gd name="T14" fmla="*/ 59 w 89"/>
                  <a:gd name="T15" fmla="*/ 116 h 116"/>
                  <a:gd name="T16" fmla="*/ 52 w 89"/>
                  <a:gd name="T17" fmla="*/ 116 h 116"/>
                  <a:gd name="T18" fmla="*/ 48 w 89"/>
                  <a:gd name="T19" fmla="*/ 112 h 116"/>
                  <a:gd name="T20" fmla="*/ 48 w 89"/>
                  <a:gd name="T21" fmla="*/ 105 h 116"/>
                  <a:gd name="T22" fmla="*/ 52 w 89"/>
                  <a:gd name="T23" fmla="*/ 86 h 116"/>
                  <a:gd name="T24" fmla="*/ 29 w 89"/>
                  <a:gd name="T25" fmla="*/ 112 h 116"/>
                  <a:gd name="T26" fmla="*/ 18 w 89"/>
                  <a:gd name="T27" fmla="*/ 116 h 116"/>
                  <a:gd name="T28" fmla="*/ 7 w 89"/>
                  <a:gd name="T29" fmla="*/ 112 h 116"/>
                  <a:gd name="T30" fmla="*/ 0 w 89"/>
                  <a:gd name="T31" fmla="*/ 97 h 116"/>
                  <a:gd name="T32" fmla="*/ 7 w 89"/>
                  <a:gd name="T33" fmla="*/ 71 h 116"/>
                  <a:gd name="T34" fmla="*/ 29 w 89"/>
                  <a:gd name="T35" fmla="*/ 49 h 116"/>
                  <a:gd name="T36" fmla="*/ 48 w 89"/>
                  <a:gd name="T37" fmla="*/ 41 h 116"/>
                  <a:gd name="T38" fmla="*/ 56 w 89"/>
                  <a:gd name="T39" fmla="*/ 41 h 116"/>
                  <a:gd name="T40" fmla="*/ 63 w 89"/>
                  <a:gd name="T41" fmla="*/ 49 h 116"/>
                  <a:gd name="T42" fmla="*/ 70 w 89"/>
                  <a:gd name="T43" fmla="*/ 19 h 116"/>
                  <a:gd name="T44" fmla="*/ 74 w 89"/>
                  <a:gd name="T45" fmla="*/ 11 h 116"/>
                  <a:gd name="T46" fmla="*/ 74 w 89"/>
                  <a:gd name="T47" fmla="*/ 7 h 116"/>
                  <a:gd name="T48" fmla="*/ 70 w 89"/>
                  <a:gd name="T49" fmla="*/ 7 h 116"/>
                  <a:gd name="T50" fmla="*/ 67 w 89"/>
                  <a:gd name="T51" fmla="*/ 7 h 116"/>
                  <a:gd name="T52" fmla="*/ 63 w 89"/>
                  <a:gd name="T53" fmla="*/ 4 h 116"/>
                  <a:gd name="T54" fmla="*/ 59 w 89"/>
                  <a:gd name="T55" fmla="*/ 56 h 116"/>
                  <a:gd name="T56" fmla="*/ 56 w 89"/>
                  <a:gd name="T57" fmla="*/ 49 h 116"/>
                  <a:gd name="T58" fmla="*/ 48 w 89"/>
                  <a:gd name="T59" fmla="*/ 45 h 116"/>
                  <a:gd name="T60" fmla="*/ 33 w 89"/>
                  <a:gd name="T61" fmla="*/ 52 h 116"/>
                  <a:gd name="T62" fmla="*/ 18 w 89"/>
                  <a:gd name="T63" fmla="*/ 78 h 116"/>
                  <a:gd name="T64" fmla="*/ 14 w 89"/>
                  <a:gd name="T65" fmla="*/ 101 h 116"/>
                  <a:gd name="T66" fmla="*/ 22 w 89"/>
                  <a:gd name="T67" fmla="*/ 105 h 116"/>
                  <a:gd name="T68" fmla="*/ 29 w 89"/>
                  <a:gd name="T69" fmla="*/ 105 h 116"/>
                  <a:gd name="T70" fmla="*/ 48 w 89"/>
                  <a:gd name="T71" fmla="*/ 90 h 116"/>
                  <a:gd name="T72" fmla="*/ 59 w 89"/>
                  <a:gd name="T73" fmla="*/ 67 h 1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9"/>
                  <a:gd name="T112" fmla="*/ 0 h 116"/>
                  <a:gd name="T113" fmla="*/ 89 w 89"/>
                  <a:gd name="T114" fmla="*/ 116 h 1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9" h="116">
                    <a:moveTo>
                      <a:pt x="89" y="0"/>
                    </a:moveTo>
                    <a:lnTo>
                      <a:pt x="63" y="97"/>
                    </a:lnTo>
                    <a:lnTo>
                      <a:pt x="59" y="101"/>
                    </a:lnTo>
                    <a:lnTo>
                      <a:pt x="59" y="105"/>
                    </a:lnTo>
                    <a:lnTo>
                      <a:pt x="59" y="108"/>
                    </a:lnTo>
                    <a:lnTo>
                      <a:pt x="63" y="108"/>
                    </a:lnTo>
                    <a:lnTo>
                      <a:pt x="67" y="105"/>
                    </a:lnTo>
                    <a:lnTo>
                      <a:pt x="70" y="97"/>
                    </a:lnTo>
                    <a:lnTo>
                      <a:pt x="74" y="101"/>
                    </a:lnTo>
                    <a:lnTo>
                      <a:pt x="67" y="105"/>
                    </a:lnTo>
                    <a:lnTo>
                      <a:pt x="63" y="112"/>
                    </a:lnTo>
                    <a:lnTo>
                      <a:pt x="59" y="116"/>
                    </a:lnTo>
                    <a:lnTo>
                      <a:pt x="52" y="116"/>
                    </a:lnTo>
                    <a:lnTo>
                      <a:pt x="48" y="112"/>
                    </a:lnTo>
                    <a:lnTo>
                      <a:pt x="48" y="108"/>
                    </a:lnTo>
                    <a:lnTo>
                      <a:pt x="48" y="105"/>
                    </a:lnTo>
                    <a:lnTo>
                      <a:pt x="48" y="97"/>
                    </a:lnTo>
                    <a:lnTo>
                      <a:pt x="52" y="86"/>
                    </a:lnTo>
                    <a:lnTo>
                      <a:pt x="41" y="101"/>
                    </a:lnTo>
                    <a:lnTo>
                      <a:pt x="29" y="112"/>
                    </a:lnTo>
                    <a:lnTo>
                      <a:pt x="22" y="116"/>
                    </a:lnTo>
                    <a:lnTo>
                      <a:pt x="18" y="116"/>
                    </a:lnTo>
                    <a:lnTo>
                      <a:pt x="11" y="116"/>
                    </a:lnTo>
                    <a:lnTo>
                      <a:pt x="7" y="112"/>
                    </a:lnTo>
                    <a:lnTo>
                      <a:pt x="3" y="105"/>
                    </a:lnTo>
                    <a:lnTo>
                      <a:pt x="0" y="97"/>
                    </a:lnTo>
                    <a:lnTo>
                      <a:pt x="3" y="82"/>
                    </a:lnTo>
                    <a:lnTo>
                      <a:pt x="7" y="71"/>
                    </a:lnTo>
                    <a:lnTo>
                      <a:pt x="18" y="56"/>
                    </a:lnTo>
                    <a:lnTo>
                      <a:pt x="29" y="49"/>
                    </a:lnTo>
                    <a:lnTo>
                      <a:pt x="41" y="41"/>
                    </a:lnTo>
                    <a:lnTo>
                      <a:pt x="48" y="41"/>
                    </a:lnTo>
                    <a:lnTo>
                      <a:pt x="52" y="41"/>
                    </a:lnTo>
                    <a:lnTo>
                      <a:pt x="56" y="41"/>
                    </a:lnTo>
                    <a:lnTo>
                      <a:pt x="59" y="45"/>
                    </a:lnTo>
                    <a:lnTo>
                      <a:pt x="63" y="49"/>
                    </a:lnTo>
                    <a:lnTo>
                      <a:pt x="70" y="22"/>
                    </a:lnTo>
                    <a:lnTo>
                      <a:pt x="70" y="19"/>
                    </a:lnTo>
                    <a:lnTo>
                      <a:pt x="74" y="15"/>
                    </a:lnTo>
                    <a:lnTo>
                      <a:pt x="74" y="11"/>
                    </a:lnTo>
                    <a:lnTo>
                      <a:pt x="74" y="7"/>
                    </a:lnTo>
                    <a:lnTo>
                      <a:pt x="70" y="7"/>
                    </a:lnTo>
                    <a:lnTo>
                      <a:pt x="67" y="7"/>
                    </a:lnTo>
                    <a:lnTo>
                      <a:pt x="63" y="7"/>
                    </a:lnTo>
                    <a:lnTo>
                      <a:pt x="63" y="4"/>
                    </a:lnTo>
                    <a:lnTo>
                      <a:pt x="89" y="0"/>
                    </a:lnTo>
                    <a:close/>
                    <a:moveTo>
                      <a:pt x="59" y="56"/>
                    </a:moveTo>
                    <a:lnTo>
                      <a:pt x="59" y="52"/>
                    </a:lnTo>
                    <a:lnTo>
                      <a:pt x="56" y="49"/>
                    </a:lnTo>
                    <a:lnTo>
                      <a:pt x="52" y="45"/>
                    </a:lnTo>
                    <a:lnTo>
                      <a:pt x="48" y="45"/>
                    </a:lnTo>
                    <a:lnTo>
                      <a:pt x="41" y="45"/>
                    </a:lnTo>
                    <a:lnTo>
                      <a:pt x="33" y="52"/>
                    </a:lnTo>
                    <a:lnTo>
                      <a:pt x="26" y="60"/>
                    </a:lnTo>
                    <a:lnTo>
                      <a:pt x="18" y="78"/>
                    </a:lnTo>
                    <a:lnTo>
                      <a:pt x="14" y="93"/>
                    </a:lnTo>
                    <a:lnTo>
                      <a:pt x="14" y="101"/>
                    </a:lnTo>
                    <a:lnTo>
                      <a:pt x="18" y="105"/>
                    </a:lnTo>
                    <a:lnTo>
                      <a:pt x="22" y="105"/>
                    </a:lnTo>
                    <a:lnTo>
                      <a:pt x="26" y="108"/>
                    </a:lnTo>
                    <a:lnTo>
                      <a:pt x="29" y="105"/>
                    </a:lnTo>
                    <a:lnTo>
                      <a:pt x="37" y="97"/>
                    </a:lnTo>
                    <a:lnTo>
                      <a:pt x="48" y="90"/>
                    </a:lnTo>
                    <a:lnTo>
                      <a:pt x="52" y="78"/>
                    </a:lnTo>
                    <a:lnTo>
                      <a:pt x="59" y="67"/>
                    </a:lnTo>
                    <a:lnTo>
                      <a:pt x="59" y="56"/>
                    </a:lnTo>
                    <a:close/>
                  </a:path>
                </a:pathLst>
              </a:custGeom>
              <a:solidFill>
                <a:srgbClr val="000000"/>
              </a:solidFill>
              <a:ln w="0">
                <a:solidFill>
                  <a:srgbClr val="000000"/>
                </a:solidFill>
                <a:round/>
                <a:headEnd/>
                <a:tailEnd/>
              </a:ln>
            </p:spPr>
            <p:txBody>
              <a:bodyPr/>
              <a:lstStyle/>
              <a:p>
                <a:endParaRPr lang="en-US"/>
              </a:p>
            </p:txBody>
          </p:sp>
          <p:sp>
            <p:nvSpPr>
              <p:cNvPr id="32921" name="Freeform 253"/>
              <p:cNvSpPr>
                <a:spLocks noEditPoints="1"/>
              </p:cNvSpPr>
              <p:nvPr/>
            </p:nvSpPr>
            <p:spPr bwMode="auto">
              <a:xfrm>
                <a:off x="2123" y="2311"/>
                <a:ext cx="41" cy="105"/>
              </a:xfrm>
              <a:custGeom>
                <a:avLst/>
                <a:gdLst>
                  <a:gd name="T0" fmla="*/ 34 w 41"/>
                  <a:gd name="T1" fmla="*/ 0 h 105"/>
                  <a:gd name="T2" fmla="*/ 34 w 41"/>
                  <a:gd name="T3" fmla="*/ 0 h 105"/>
                  <a:gd name="T4" fmla="*/ 38 w 41"/>
                  <a:gd name="T5" fmla="*/ 0 h 105"/>
                  <a:gd name="T6" fmla="*/ 38 w 41"/>
                  <a:gd name="T7" fmla="*/ 4 h 105"/>
                  <a:gd name="T8" fmla="*/ 41 w 41"/>
                  <a:gd name="T9" fmla="*/ 8 h 105"/>
                  <a:gd name="T10" fmla="*/ 38 w 41"/>
                  <a:gd name="T11" fmla="*/ 11 h 105"/>
                  <a:gd name="T12" fmla="*/ 38 w 41"/>
                  <a:gd name="T13" fmla="*/ 11 h 105"/>
                  <a:gd name="T14" fmla="*/ 34 w 41"/>
                  <a:gd name="T15" fmla="*/ 15 h 105"/>
                  <a:gd name="T16" fmla="*/ 34 w 41"/>
                  <a:gd name="T17" fmla="*/ 15 h 105"/>
                  <a:gd name="T18" fmla="*/ 30 w 41"/>
                  <a:gd name="T19" fmla="*/ 15 h 105"/>
                  <a:gd name="T20" fmla="*/ 27 w 41"/>
                  <a:gd name="T21" fmla="*/ 11 h 105"/>
                  <a:gd name="T22" fmla="*/ 27 w 41"/>
                  <a:gd name="T23" fmla="*/ 11 h 105"/>
                  <a:gd name="T24" fmla="*/ 23 w 41"/>
                  <a:gd name="T25" fmla="*/ 8 h 105"/>
                  <a:gd name="T26" fmla="*/ 27 w 41"/>
                  <a:gd name="T27" fmla="*/ 4 h 105"/>
                  <a:gd name="T28" fmla="*/ 27 w 41"/>
                  <a:gd name="T29" fmla="*/ 0 h 105"/>
                  <a:gd name="T30" fmla="*/ 30 w 41"/>
                  <a:gd name="T31" fmla="*/ 0 h 105"/>
                  <a:gd name="T32" fmla="*/ 34 w 41"/>
                  <a:gd name="T33" fmla="*/ 0 h 105"/>
                  <a:gd name="T34" fmla="*/ 34 w 41"/>
                  <a:gd name="T35" fmla="*/ 30 h 105"/>
                  <a:gd name="T36" fmla="*/ 19 w 41"/>
                  <a:gd name="T37" fmla="*/ 86 h 105"/>
                  <a:gd name="T38" fmla="*/ 15 w 41"/>
                  <a:gd name="T39" fmla="*/ 90 h 105"/>
                  <a:gd name="T40" fmla="*/ 15 w 41"/>
                  <a:gd name="T41" fmla="*/ 94 h 105"/>
                  <a:gd name="T42" fmla="*/ 15 w 41"/>
                  <a:gd name="T43" fmla="*/ 94 h 105"/>
                  <a:gd name="T44" fmla="*/ 15 w 41"/>
                  <a:gd name="T45" fmla="*/ 97 h 105"/>
                  <a:gd name="T46" fmla="*/ 15 w 41"/>
                  <a:gd name="T47" fmla="*/ 97 h 105"/>
                  <a:gd name="T48" fmla="*/ 19 w 41"/>
                  <a:gd name="T49" fmla="*/ 97 h 105"/>
                  <a:gd name="T50" fmla="*/ 19 w 41"/>
                  <a:gd name="T51" fmla="*/ 97 h 105"/>
                  <a:gd name="T52" fmla="*/ 19 w 41"/>
                  <a:gd name="T53" fmla="*/ 94 h 105"/>
                  <a:gd name="T54" fmla="*/ 23 w 41"/>
                  <a:gd name="T55" fmla="*/ 90 h 105"/>
                  <a:gd name="T56" fmla="*/ 27 w 41"/>
                  <a:gd name="T57" fmla="*/ 86 h 105"/>
                  <a:gd name="T58" fmla="*/ 30 w 41"/>
                  <a:gd name="T59" fmla="*/ 86 h 105"/>
                  <a:gd name="T60" fmla="*/ 23 w 41"/>
                  <a:gd name="T61" fmla="*/ 94 h 105"/>
                  <a:gd name="T62" fmla="*/ 19 w 41"/>
                  <a:gd name="T63" fmla="*/ 101 h 105"/>
                  <a:gd name="T64" fmla="*/ 12 w 41"/>
                  <a:gd name="T65" fmla="*/ 105 h 105"/>
                  <a:gd name="T66" fmla="*/ 8 w 41"/>
                  <a:gd name="T67" fmla="*/ 105 h 105"/>
                  <a:gd name="T68" fmla="*/ 8 w 41"/>
                  <a:gd name="T69" fmla="*/ 105 h 105"/>
                  <a:gd name="T70" fmla="*/ 4 w 41"/>
                  <a:gd name="T71" fmla="*/ 101 h 105"/>
                  <a:gd name="T72" fmla="*/ 4 w 41"/>
                  <a:gd name="T73" fmla="*/ 101 h 105"/>
                  <a:gd name="T74" fmla="*/ 0 w 41"/>
                  <a:gd name="T75" fmla="*/ 97 h 105"/>
                  <a:gd name="T76" fmla="*/ 4 w 41"/>
                  <a:gd name="T77" fmla="*/ 94 h 105"/>
                  <a:gd name="T78" fmla="*/ 4 w 41"/>
                  <a:gd name="T79" fmla="*/ 86 h 105"/>
                  <a:gd name="T80" fmla="*/ 15 w 41"/>
                  <a:gd name="T81" fmla="*/ 49 h 105"/>
                  <a:gd name="T82" fmla="*/ 19 w 41"/>
                  <a:gd name="T83" fmla="*/ 45 h 105"/>
                  <a:gd name="T84" fmla="*/ 19 w 41"/>
                  <a:gd name="T85" fmla="*/ 41 h 105"/>
                  <a:gd name="T86" fmla="*/ 19 w 41"/>
                  <a:gd name="T87" fmla="*/ 38 h 105"/>
                  <a:gd name="T88" fmla="*/ 15 w 41"/>
                  <a:gd name="T89" fmla="*/ 38 h 105"/>
                  <a:gd name="T90" fmla="*/ 15 w 41"/>
                  <a:gd name="T91" fmla="*/ 38 h 105"/>
                  <a:gd name="T92" fmla="*/ 15 w 41"/>
                  <a:gd name="T93" fmla="*/ 34 h 105"/>
                  <a:gd name="T94" fmla="*/ 12 w 41"/>
                  <a:gd name="T95" fmla="*/ 38 h 105"/>
                  <a:gd name="T96" fmla="*/ 8 w 41"/>
                  <a:gd name="T97" fmla="*/ 38 h 105"/>
                  <a:gd name="T98" fmla="*/ 8 w 41"/>
                  <a:gd name="T99" fmla="*/ 34 h 105"/>
                  <a:gd name="T100" fmla="*/ 34 w 41"/>
                  <a:gd name="T101" fmla="*/ 30 h 1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1"/>
                  <a:gd name="T154" fmla="*/ 0 h 105"/>
                  <a:gd name="T155" fmla="*/ 41 w 41"/>
                  <a:gd name="T156" fmla="*/ 105 h 10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1" h="105">
                    <a:moveTo>
                      <a:pt x="34" y="0"/>
                    </a:moveTo>
                    <a:lnTo>
                      <a:pt x="34" y="0"/>
                    </a:lnTo>
                    <a:lnTo>
                      <a:pt x="38" y="0"/>
                    </a:lnTo>
                    <a:lnTo>
                      <a:pt x="38" y="4"/>
                    </a:lnTo>
                    <a:lnTo>
                      <a:pt x="41" y="8"/>
                    </a:lnTo>
                    <a:lnTo>
                      <a:pt x="38" y="11"/>
                    </a:lnTo>
                    <a:lnTo>
                      <a:pt x="34" y="15"/>
                    </a:lnTo>
                    <a:lnTo>
                      <a:pt x="30" y="15"/>
                    </a:lnTo>
                    <a:lnTo>
                      <a:pt x="27" y="11"/>
                    </a:lnTo>
                    <a:lnTo>
                      <a:pt x="23" y="8"/>
                    </a:lnTo>
                    <a:lnTo>
                      <a:pt x="27" y="4"/>
                    </a:lnTo>
                    <a:lnTo>
                      <a:pt x="27" y="0"/>
                    </a:lnTo>
                    <a:lnTo>
                      <a:pt x="30" y="0"/>
                    </a:lnTo>
                    <a:lnTo>
                      <a:pt x="34" y="0"/>
                    </a:lnTo>
                    <a:close/>
                    <a:moveTo>
                      <a:pt x="34" y="30"/>
                    </a:moveTo>
                    <a:lnTo>
                      <a:pt x="19" y="86"/>
                    </a:lnTo>
                    <a:lnTo>
                      <a:pt x="15" y="90"/>
                    </a:lnTo>
                    <a:lnTo>
                      <a:pt x="15" y="94"/>
                    </a:lnTo>
                    <a:lnTo>
                      <a:pt x="15" y="97"/>
                    </a:lnTo>
                    <a:lnTo>
                      <a:pt x="19" y="97"/>
                    </a:lnTo>
                    <a:lnTo>
                      <a:pt x="19" y="94"/>
                    </a:lnTo>
                    <a:lnTo>
                      <a:pt x="23" y="90"/>
                    </a:lnTo>
                    <a:lnTo>
                      <a:pt x="27" y="86"/>
                    </a:lnTo>
                    <a:lnTo>
                      <a:pt x="30" y="86"/>
                    </a:lnTo>
                    <a:lnTo>
                      <a:pt x="23" y="94"/>
                    </a:lnTo>
                    <a:lnTo>
                      <a:pt x="19" y="101"/>
                    </a:lnTo>
                    <a:lnTo>
                      <a:pt x="12" y="105"/>
                    </a:lnTo>
                    <a:lnTo>
                      <a:pt x="8" y="105"/>
                    </a:lnTo>
                    <a:lnTo>
                      <a:pt x="4" y="101"/>
                    </a:lnTo>
                    <a:lnTo>
                      <a:pt x="0" y="97"/>
                    </a:lnTo>
                    <a:lnTo>
                      <a:pt x="4" y="94"/>
                    </a:lnTo>
                    <a:lnTo>
                      <a:pt x="4" y="86"/>
                    </a:lnTo>
                    <a:lnTo>
                      <a:pt x="15" y="49"/>
                    </a:lnTo>
                    <a:lnTo>
                      <a:pt x="19" y="45"/>
                    </a:lnTo>
                    <a:lnTo>
                      <a:pt x="19" y="41"/>
                    </a:lnTo>
                    <a:lnTo>
                      <a:pt x="19" y="38"/>
                    </a:lnTo>
                    <a:lnTo>
                      <a:pt x="15" y="38"/>
                    </a:lnTo>
                    <a:lnTo>
                      <a:pt x="15" y="34"/>
                    </a:lnTo>
                    <a:lnTo>
                      <a:pt x="12" y="38"/>
                    </a:lnTo>
                    <a:lnTo>
                      <a:pt x="8" y="38"/>
                    </a:lnTo>
                    <a:lnTo>
                      <a:pt x="8" y="34"/>
                    </a:lnTo>
                    <a:lnTo>
                      <a:pt x="34" y="30"/>
                    </a:lnTo>
                    <a:close/>
                  </a:path>
                </a:pathLst>
              </a:custGeom>
              <a:solidFill>
                <a:srgbClr val="000000"/>
              </a:solidFill>
              <a:ln w="0">
                <a:solidFill>
                  <a:srgbClr val="000000"/>
                </a:solidFill>
                <a:round/>
                <a:headEnd/>
                <a:tailEnd/>
              </a:ln>
            </p:spPr>
            <p:txBody>
              <a:bodyPr/>
              <a:lstStyle/>
              <a:p>
                <a:endParaRPr lang="en-US"/>
              </a:p>
            </p:txBody>
          </p:sp>
          <p:sp>
            <p:nvSpPr>
              <p:cNvPr id="32922" name="Freeform 254"/>
              <p:cNvSpPr>
                <a:spLocks noEditPoints="1"/>
              </p:cNvSpPr>
              <p:nvPr/>
            </p:nvSpPr>
            <p:spPr bwMode="auto">
              <a:xfrm>
                <a:off x="2164" y="2341"/>
                <a:ext cx="79" cy="75"/>
              </a:xfrm>
              <a:custGeom>
                <a:avLst/>
                <a:gdLst>
                  <a:gd name="T0" fmla="*/ 64 w 79"/>
                  <a:gd name="T1" fmla="*/ 56 h 75"/>
                  <a:gd name="T2" fmla="*/ 60 w 79"/>
                  <a:gd name="T3" fmla="*/ 64 h 75"/>
                  <a:gd name="T4" fmla="*/ 60 w 79"/>
                  <a:gd name="T5" fmla="*/ 67 h 75"/>
                  <a:gd name="T6" fmla="*/ 64 w 79"/>
                  <a:gd name="T7" fmla="*/ 67 h 75"/>
                  <a:gd name="T8" fmla="*/ 64 w 79"/>
                  <a:gd name="T9" fmla="*/ 67 h 75"/>
                  <a:gd name="T10" fmla="*/ 68 w 79"/>
                  <a:gd name="T11" fmla="*/ 64 h 75"/>
                  <a:gd name="T12" fmla="*/ 75 w 79"/>
                  <a:gd name="T13" fmla="*/ 60 h 75"/>
                  <a:gd name="T14" fmla="*/ 64 w 79"/>
                  <a:gd name="T15" fmla="*/ 71 h 75"/>
                  <a:gd name="T16" fmla="*/ 56 w 79"/>
                  <a:gd name="T17" fmla="*/ 75 h 75"/>
                  <a:gd name="T18" fmla="*/ 49 w 79"/>
                  <a:gd name="T19" fmla="*/ 75 h 75"/>
                  <a:gd name="T20" fmla="*/ 49 w 79"/>
                  <a:gd name="T21" fmla="*/ 67 h 75"/>
                  <a:gd name="T22" fmla="*/ 49 w 79"/>
                  <a:gd name="T23" fmla="*/ 56 h 75"/>
                  <a:gd name="T24" fmla="*/ 41 w 79"/>
                  <a:gd name="T25" fmla="*/ 64 h 75"/>
                  <a:gd name="T26" fmla="*/ 23 w 79"/>
                  <a:gd name="T27" fmla="*/ 75 h 75"/>
                  <a:gd name="T28" fmla="*/ 12 w 79"/>
                  <a:gd name="T29" fmla="*/ 75 h 75"/>
                  <a:gd name="T30" fmla="*/ 4 w 79"/>
                  <a:gd name="T31" fmla="*/ 64 h 75"/>
                  <a:gd name="T32" fmla="*/ 4 w 79"/>
                  <a:gd name="T33" fmla="*/ 45 h 75"/>
                  <a:gd name="T34" fmla="*/ 19 w 79"/>
                  <a:gd name="T35" fmla="*/ 15 h 75"/>
                  <a:gd name="T36" fmla="*/ 41 w 79"/>
                  <a:gd name="T37" fmla="*/ 0 h 75"/>
                  <a:gd name="T38" fmla="*/ 56 w 79"/>
                  <a:gd name="T39" fmla="*/ 0 h 75"/>
                  <a:gd name="T40" fmla="*/ 60 w 79"/>
                  <a:gd name="T41" fmla="*/ 8 h 75"/>
                  <a:gd name="T42" fmla="*/ 68 w 79"/>
                  <a:gd name="T43" fmla="*/ 4 h 75"/>
                  <a:gd name="T44" fmla="*/ 49 w 79"/>
                  <a:gd name="T45" fmla="*/ 4 h 75"/>
                  <a:gd name="T46" fmla="*/ 38 w 79"/>
                  <a:gd name="T47" fmla="*/ 8 h 75"/>
                  <a:gd name="T48" fmla="*/ 23 w 79"/>
                  <a:gd name="T49" fmla="*/ 30 h 75"/>
                  <a:gd name="T50" fmla="*/ 15 w 79"/>
                  <a:gd name="T51" fmla="*/ 52 h 75"/>
                  <a:gd name="T52" fmla="*/ 19 w 79"/>
                  <a:gd name="T53" fmla="*/ 64 h 75"/>
                  <a:gd name="T54" fmla="*/ 27 w 79"/>
                  <a:gd name="T55" fmla="*/ 67 h 75"/>
                  <a:gd name="T56" fmla="*/ 41 w 79"/>
                  <a:gd name="T57" fmla="*/ 60 h 75"/>
                  <a:gd name="T58" fmla="*/ 53 w 79"/>
                  <a:gd name="T59" fmla="*/ 41 h 75"/>
                  <a:gd name="T60" fmla="*/ 60 w 79"/>
                  <a:gd name="T61" fmla="*/ 15 h 75"/>
                  <a:gd name="T62" fmla="*/ 56 w 79"/>
                  <a:gd name="T63" fmla="*/ 8 h 75"/>
                  <a:gd name="T64" fmla="*/ 49 w 79"/>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75"/>
                  <a:gd name="T101" fmla="*/ 79 w 79"/>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75">
                    <a:moveTo>
                      <a:pt x="79" y="0"/>
                    </a:moveTo>
                    <a:lnTo>
                      <a:pt x="64" y="56"/>
                    </a:lnTo>
                    <a:lnTo>
                      <a:pt x="60" y="64"/>
                    </a:lnTo>
                    <a:lnTo>
                      <a:pt x="60" y="67"/>
                    </a:lnTo>
                    <a:lnTo>
                      <a:pt x="64" y="67"/>
                    </a:lnTo>
                    <a:lnTo>
                      <a:pt x="68" y="64"/>
                    </a:lnTo>
                    <a:lnTo>
                      <a:pt x="71" y="56"/>
                    </a:lnTo>
                    <a:lnTo>
                      <a:pt x="75" y="60"/>
                    </a:lnTo>
                    <a:lnTo>
                      <a:pt x="68" y="67"/>
                    </a:lnTo>
                    <a:lnTo>
                      <a:pt x="64" y="71"/>
                    </a:lnTo>
                    <a:lnTo>
                      <a:pt x="60" y="75"/>
                    </a:lnTo>
                    <a:lnTo>
                      <a:pt x="56" y="75"/>
                    </a:lnTo>
                    <a:lnTo>
                      <a:pt x="53" y="75"/>
                    </a:lnTo>
                    <a:lnTo>
                      <a:pt x="49" y="75"/>
                    </a:lnTo>
                    <a:lnTo>
                      <a:pt x="49" y="71"/>
                    </a:lnTo>
                    <a:lnTo>
                      <a:pt x="49" y="67"/>
                    </a:lnTo>
                    <a:lnTo>
                      <a:pt x="49" y="64"/>
                    </a:lnTo>
                    <a:lnTo>
                      <a:pt x="49" y="56"/>
                    </a:lnTo>
                    <a:lnTo>
                      <a:pt x="53" y="52"/>
                    </a:lnTo>
                    <a:lnTo>
                      <a:pt x="41" y="64"/>
                    </a:lnTo>
                    <a:lnTo>
                      <a:pt x="30" y="71"/>
                    </a:lnTo>
                    <a:lnTo>
                      <a:pt x="23" y="75"/>
                    </a:lnTo>
                    <a:lnTo>
                      <a:pt x="19" y="75"/>
                    </a:lnTo>
                    <a:lnTo>
                      <a:pt x="12" y="75"/>
                    </a:lnTo>
                    <a:lnTo>
                      <a:pt x="8" y="71"/>
                    </a:lnTo>
                    <a:lnTo>
                      <a:pt x="4" y="64"/>
                    </a:lnTo>
                    <a:lnTo>
                      <a:pt x="0" y="56"/>
                    </a:lnTo>
                    <a:lnTo>
                      <a:pt x="4" y="45"/>
                    </a:lnTo>
                    <a:lnTo>
                      <a:pt x="12" y="30"/>
                    </a:lnTo>
                    <a:lnTo>
                      <a:pt x="19" y="15"/>
                    </a:lnTo>
                    <a:lnTo>
                      <a:pt x="30" y="8"/>
                    </a:lnTo>
                    <a:lnTo>
                      <a:pt x="41" y="0"/>
                    </a:lnTo>
                    <a:lnTo>
                      <a:pt x="49" y="0"/>
                    </a:lnTo>
                    <a:lnTo>
                      <a:pt x="56" y="0"/>
                    </a:lnTo>
                    <a:lnTo>
                      <a:pt x="60" y="4"/>
                    </a:lnTo>
                    <a:lnTo>
                      <a:pt x="60" y="8"/>
                    </a:lnTo>
                    <a:lnTo>
                      <a:pt x="64" y="11"/>
                    </a:lnTo>
                    <a:lnTo>
                      <a:pt x="68" y="4"/>
                    </a:lnTo>
                    <a:lnTo>
                      <a:pt x="79" y="0"/>
                    </a:lnTo>
                    <a:close/>
                    <a:moveTo>
                      <a:pt x="49" y="4"/>
                    </a:moveTo>
                    <a:lnTo>
                      <a:pt x="45" y="4"/>
                    </a:lnTo>
                    <a:lnTo>
                      <a:pt x="38" y="8"/>
                    </a:lnTo>
                    <a:lnTo>
                      <a:pt x="30" y="15"/>
                    </a:lnTo>
                    <a:lnTo>
                      <a:pt x="23" y="30"/>
                    </a:lnTo>
                    <a:lnTo>
                      <a:pt x="19" y="41"/>
                    </a:lnTo>
                    <a:lnTo>
                      <a:pt x="15" y="52"/>
                    </a:lnTo>
                    <a:lnTo>
                      <a:pt x="19" y="60"/>
                    </a:lnTo>
                    <a:lnTo>
                      <a:pt x="19" y="64"/>
                    </a:lnTo>
                    <a:lnTo>
                      <a:pt x="23" y="64"/>
                    </a:lnTo>
                    <a:lnTo>
                      <a:pt x="27" y="67"/>
                    </a:lnTo>
                    <a:lnTo>
                      <a:pt x="34" y="64"/>
                    </a:lnTo>
                    <a:lnTo>
                      <a:pt x="41" y="60"/>
                    </a:lnTo>
                    <a:lnTo>
                      <a:pt x="45" y="52"/>
                    </a:lnTo>
                    <a:lnTo>
                      <a:pt x="53" y="41"/>
                    </a:lnTo>
                    <a:lnTo>
                      <a:pt x="60" y="30"/>
                    </a:lnTo>
                    <a:lnTo>
                      <a:pt x="60" y="15"/>
                    </a:lnTo>
                    <a:lnTo>
                      <a:pt x="60" y="11"/>
                    </a:lnTo>
                    <a:lnTo>
                      <a:pt x="56" y="8"/>
                    </a:lnTo>
                    <a:lnTo>
                      <a:pt x="53" y="4"/>
                    </a:lnTo>
                    <a:lnTo>
                      <a:pt x="49" y="4"/>
                    </a:lnTo>
                    <a:close/>
                  </a:path>
                </a:pathLst>
              </a:custGeom>
              <a:solidFill>
                <a:srgbClr val="000000"/>
              </a:solidFill>
              <a:ln w="0">
                <a:solidFill>
                  <a:srgbClr val="000000"/>
                </a:solidFill>
                <a:round/>
                <a:headEnd/>
                <a:tailEnd/>
              </a:ln>
            </p:spPr>
            <p:txBody>
              <a:bodyPr/>
              <a:lstStyle/>
              <a:p>
                <a:endParaRPr lang="en-US"/>
              </a:p>
            </p:txBody>
          </p:sp>
          <p:sp>
            <p:nvSpPr>
              <p:cNvPr id="32923" name="Freeform 255"/>
              <p:cNvSpPr>
                <a:spLocks/>
              </p:cNvSpPr>
              <p:nvPr/>
            </p:nvSpPr>
            <p:spPr bwMode="auto">
              <a:xfrm>
                <a:off x="2247" y="2341"/>
                <a:ext cx="108" cy="75"/>
              </a:xfrm>
              <a:custGeom>
                <a:avLst/>
                <a:gdLst>
                  <a:gd name="T0" fmla="*/ 22 w 108"/>
                  <a:gd name="T1" fmla="*/ 37 h 75"/>
                  <a:gd name="T2" fmla="*/ 37 w 108"/>
                  <a:gd name="T3" fmla="*/ 19 h 75"/>
                  <a:gd name="T4" fmla="*/ 52 w 108"/>
                  <a:gd name="T5" fmla="*/ 4 h 75"/>
                  <a:gd name="T6" fmla="*/ 59 w 108"/>
                  <a:gd name="T7" fmla="*/ 0 h 75"/>
                  <a:gd name="T8" fmla="*/ 67 w 108"/>
                  <a:gd name="T9" fmla="*/ 4 h 75"/>
                  <a:gd name="T10" fmla="*/ 67 w 108"/>
                  <a:gd name="T11" fmla="*/ 11 h 75"/>
                  <a:gd name="T12" fmla="*/ 67 w 108"/>
                  <a:gd name="T13" fmla="*/ 19 h 75"/>
                  <a:gd name="T14" fmla="*/ 70 w 108"/>
                  <a:gd name="T15" fmla="*/ 26 h 75"/>
                  <a:gd name="T16" fmla="*/ 85 w 108"/>
                  <a:gd name="T17" fmla="*/ 4 h 75"/>
                  <a:gd name="T18" fmla="*/ 100 w 108"/>
                  <a:gd name="T19" fmla="*/ 0 h 75"/>
                  <a:gd name="T20" fmla="*/ 108 w 108"/>
                  <a:gd name="T21" fmla="*/ 4 h 75"/>
                  <a:gd name="T22" fmla="*/ 108 w 108"/>
                  <a:gd name="T23" fmla="*/ 11 h 75"/>
                  <a:gd name="T24" fmla="*/ 108 w 108"/>
                  <a:gd name="T25" fmla="*/ 22 h 75"/>
                  <a:gd name="T26" fmla="*/ 97 w 108"/>
                  <a:gd name="T27" fmla="*/ 60 h 75"/>
                  <a:gd name="T28" fmla="*/ 93 w 108"/>
                  <a:gd name="T29" fmla="*/ 64 h 75"/>
                  <a:gd name="T30" fmla="*/ 97 w 108"/>
                  <a:gd name="T31" fmla="*/ 67 h 75"/>
                  <a:gd name="T32" fmla="*/ 97 w 108"/>
                  <a:gd name="T33" fmla="*/ 67 h 75"/>
                  <a:gd name="T34" fmla="*/ 100 w 108"/>
                  <a:gd name="T35" fmla="*/ 60 h 75"/>
                  <a:gd name="T36" fmla="*/ 108 w 108"/>
                  <a:gd name="T37" fmla="*/ 56 h 75"/>
                  <a:gd name="T38" fmla="*/ 100 w 108"/>
                  <a:gd name="T39" fmla="*/ 67 h 75"/>
                  <a:gd name="T40" fmla="*/ 93 w 108"/>
                  <a:gd name="T41" fmla="*/ 71 h 75"/>
                  <a:gd name="T42" fmla="*/ 85 w 108"/>
                  <a:gd name="T43" fmla="*/ 75 h 75"/>
                  <a:gd name="T44" fmla="*/ 82 w 108"/>
                  <a:gd name="T45" fmla="*/ 71 h 75"/>
                  <a:gd name="T46" fmla="*/ 82 w 108"/>
                  <a:gd name="T47" fmla="*/ 67 h 75"/>
                  <a:gd name="T48" fmla="*/ 85 w 108"/>
                  <a:gd name="T49" fmla="*/ 52 h 75"/>
                  <a:gd name="T50" fmla="*/ 93 w 108"/>
                  <a:gd name="T51" fmla="*/ 19 h 75"/>
                  <a:gd name="T52" fmla="*/ 97 w 108"/>
                  <a:gd name="T53" fmla="*/ 15 h 75"/>
                  <a:gd name="T54" fmla="*/ 97 w 108"/>
                  <a:gd name="T55" fmla="*/ 11 h 75"/>
                  <a:gd name="T56" fmla="*/ 93 w 108"/>
                  <a:gd name="T57" fmla="*/ 11 h 75"/>
                  <a:gd name="T58" fmla="*/ 89 w 108"/>
                  <a:gd name="T59" fmla="*/ 11 h 75"/>
                  <a:gd name="T60" fmla="*/ 74 w 108"/>
                  <a:gd name="T61" fmla="*/ 26 h 75"/>
                  <a:gd name="T62" fmla="*/ 56 w 108"/>
                  <a:gd name="T63" fmla="*/ 56 h 75"/>
                  <a:gd name="T64" fmla="*/ 37 w 108"/>
                  <a:gd name="T65" fmla="*/ 75 h 75"/>
                  <a:gd name="T66" fmla="*/ 56 w 108"/>
                  <a:gd name="T67" fmla="*/ 19 h 75"/>
                  <a:gd name="T68" fmla="*/ 56 w 108"/>
                  <a:gd name="T69" fmla="*/ 11 h 75"/>
                  <a:gd name="T70" fmla="*/ 52 w 108"/>
                  <a:gd name="T71" fmla="*/ 11 h 75"/>
                  <a:gd name="T72" fmla="*/ 48 w 108"/>
                  <a:gd name="T73" fmla="*/ 11 h 75"/>
                  <a:gd name="T74" fmla="*/ 41 w 108"/>
                  <a:gd name="T75" fmla="*/ 15 h 75"/>
                  <a:gd name="T76" fmla="*/ 29 w 108"/>
                  <a:gd name="T77" fmla="*/ 34 h 75"/>
                  <a:gd name="T78" fmla="*/ 22 w 108"/>
                  <a:gd name="T79" fmla="*/ 49 h 75"/>
                  <a:gd name="T80" fmla="*/ 14 w 108"/>
                  <a:gd name="T81" fmla="*/ 75 h 75"/>
                  <a:gd name="T82" fmla="*/ 14 w 108"/>
                  <a:gd name="T83" fmla="*/ 19 h 75"/>
                  <a:gd name="T84" fmla="*/ 18 w 108"/>
                  <a:gd name="T85" fmla="*/ 11 h 75"/>
                  <a:gd name="T86" fmla="*/ 18 w 108"/>
                  <a:gd name="T87" fmla="*/ 8 h 75"/>
                  <a:gd name="T88" fmla="*/ 14 w 108"/>
                  <a:gd name="T89" fmla="*/ 8 h 75"/>
                  <a:gd name="T90" fmla="*/ 11 w 108"/>
                  <a:gd name="T91" fmla="*/ 8 h 75"/>
                  <a:gd name="T92" fmla="*/ 7 w 108"/>
                  <a:gd name="T93" fmla="*/ 4 h 7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75"/>
                  <a:gd name="T143" fmla="*/ 108 w 108"/>
                  <a:gd name="T144" fmla="*/ 75 h 7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75">
                    <a:moveTo>
                      <a:pt x="33" y="0"/>
                    </a:moveTo>
                    <a:lnTo>
                      <a:pt x="22" y="37"/>
                    </a:lnTo>
                    <a:lnTo>
                      <a:pt x="29" y="26"/>
                    </a:lnTo>
                    <a:lnTo>
                      <a:pt x="37" y="19"/>
                    </a:lnTo>
                    <a:lnTo>
                      <a:pt x="44" y="8"/>
                    </a:lnTo>
                    <a:lnTo>
                      <a:pt x="52" y="4"/>
                    </a:lnTo>
                    <a:lnTo>
                      <a:pt x="56" y="0"/>
                    </a:lnTo>
                    <a:lnTo>
                      <a:pt x="59" y="0"/>
                    </a:lnTo>
                    <a:lnTo>
                      <a:pt x="63" y="0"/>
                    </a:lnTo>
                    <a:lnTo>
                      <a:pt x="67" y="4"/>
                    </a:lnTo>
                    <a:lnTo>
                      <a:pt x="67" y="11"/>
                    </a:lnTo>
                    <a:lnTo>
                      <a:pt x="67" y="15"/>
                    </a:lnTo>
                    <a:lnTo>
                      <a:pt x="67" y="19"/>
                    </a:lnTo>
                    <a:lnTo>
                      <a:pt x="59" y="41"/>
                    </a:lnTo>
                    <a:lnTo>
                      <a:pt x="70" y="26"/>
                    </a:lnTo>
                    <a:lnTo>
                      <a:pt x="78" y="15"/>
                    </a:lnTo>
                    <a:lnTo>
                      <a:pt x="85" y="4"/>
                    </a:lnTo>
                    <a:lnTo>
                      <a:pt x="93" y="0"/>
                    </a:lnTo>
                    <a:lnTo>
                      <a:pt x="100" y="0"/>
                    </a:lnTo>
                    <a:lnTo>
                      <a:pt x="104" y="0"/>
                    </a:lnTo>
                    <a:lnTo>
                      <a:pt x="108" y="4"/>
                    </a:lnTo>
                    <a:lnTo>
                      <a:pt x="108" y="8"/>
                    </a:lnTo>
                    <a:lnTo>
                      <a:pt x="108" y="11"/>
                    </a:lnTo>
                    <a:lnTo>
                      <a:pt x="108" y="15"/>
                    </a:lnTo>
                    <a:lnTo>
                      <a:pt x="108" y="22"/>
                    </a:lnTo>
                    <a:lnTo>
                      <a:pt x="97" y="52"/>
                    </a:lnTo>
                    <a:lnTo>
                      <a:pt x="97" y="60"/>
                    </a:lnTo>
                    <a:lnTo>
                      <a:pt x="93" y="64"/>
                    </a:lnTo>
                    <a:lnTo>
                      <a:pt x="97" y="64"/>
                    </a:lnTo>
                    <a:lnTo>
                      <a:pt x="97" y="67"/>
                    </a:lnTo>
                    <a:lnTo>
                      <a:pt x="97" y="64"/>
                    </a:lnTo>
                    <a:lnTo>
                      <a:pt x="100" y="60"/>
                    </a:lnTo>
                    <a:lnTo>
                      <a:pt x="104" y="56"/>
                    </a:lnTo>
                    <a:lnTo>
                      <a:pt x="108" y="56"/>
                    </a:lnTo>
                    <a:lnTo>
                      <a:pt x="104" y="60"/>
                    </a:lnTo>
                    <a:lnTo>
                      <a:pt x="100" y="67"/>
                    </a:lnTo>
                    <a:lnTo>
                      <a:pt x="97" y="71"/>
                    </a:lnTo>
                    <a:lnTo>
                      <a:pt x="93" y="71"/>
                    </a:lnTo>
                    <a:lnTo>
                      <a:pt x="89" y="75"/>
                    </a:lnTo>
                    <a:lnTo>
                      <a:pt x="85" y="75"/>
                    </a:lnTo>
                    <a:lnTo>
                      <a:pt x="82" y="71"/>
                    </a:lnTo>
                    <a:lnTo>
                      <a:pt x="82" y="67"/>
                    </a:lnTo>
                    <a:lnTo>
                      <a:pt x="82" y="64"/>
                    </a:lnTo>
                    <a:lnTo>
                      <a:pt x="85" y="52"/>
                    </a:lnTo>
                    <a:lnTo>
                      <a:pt x="93" y="26"/>
                    </a:lnTo>
                    <a:lnTo>
                      <a:pt x="93" y="19"/>
                    </a:lnTo>
                    <a:lnTo>
                      <a:pt x="97" y="19"/>
                    </a:lnTo>
                    <a:lnTo>
                      <a:pt x="97" y="15"/>
                    </a:lnTo>
                    <a:lnTo>
                      <a:pt x="97" y="11"/>
                    </a:lnTo>
                    <a:lnTo>
                      <a:pt x="93" y="11"/>
                    </a:lnTo>
                    <a:lnTo>
                      <a:pt x="89" y="11"/>
                    </a:lnTo>
                    <a:lnTo>
                      <a:pt x="85" y="15"/>
                    </a:lnTo>
                    <a:lnTo>
                      <a:pt x="74" y="26"/>
                    </a:lnTo>
                    <a:lnTo>
                      <a:pt x="63" y="41"/>
                    </a:lnTo>
                    <a:lnTo>
                      <a:pt x="56" y="56"/>
                    </a:lnTo>
                    <a:lnTo>
                      <a:pt x="52" y="75"/>
                    </a:lnTo>
                    <a:lnTo>
                      <a:pt x="37" y="75"/>
                    </a:lnTo>
                    <a:lnTo>
                      <a:pt x="52" y="26"/>
                    </a:lnTo>
                    <a:lnTo>
                      <a:pt x="56" y="19"/>
                    </a:lnTo>
                    <a:lnTo>
                      <a:pt x="56" y="15"/>
                    </a:lnTo>
                    <a:lnTo>
                      <a:pt x="56" y="11"/>
                    </a:lnTo>
                    <a:lnTo>
                      <a:pt x="52" y="11"/>
                    </a:lnTo>
                    <a:lnTo>
                      <a:pt x="48" y="11"/>
                    </a:lnTo>
                    <a:lnTo>
                      <a:pt x="41" y="15"/>
                    </a:lnTo>
                    <a:lnTo>
                      <a:pt x="33" y="26"/>
                    </a:lnTo>
                    <a:lnTo>
                      <a:pt x="29" y="34"/>
                    </a:lnTo>
                    <a:lnTo>
                      <a:pt x="22" y="45"/>
                    </a:lnTo>
                    <a:lnTo>
                      <a:pt x="22" y="49"/>
                    </a:lnTo>
                    <a:lnTo>
                      <a:pt x="18" y="60"/>
                    </a:lnTo>
                    <a:lnTo>
                      <a:pt x="14" y="75"/>
                    </a:lnTo>
                    <a:lnTo>
                      <a:pt x="0" y="75"/>
                    </a:lnTo>
                    <a:lnTo>
                      <a:pt x="14" y="19"/>
                    </a:lnTo>
                    <a:lnTo>
                      <a:pt x="18" y="15"/>
                    </a:lnTo>
                    <a:lnTo>
                      <a:pt x="18" y="11"/>
                    </a:lnTo>
                    <a:lnTo>
                      <a:pt x="18" y="8"/>
                    </a:lnTo>
                    <a:lnTo>
                      <a:pt x="14" y="8"/>
                    </a:lnTo>
                    <a:lnTo>
                      <a:pt x="11" y="4"/>
                    </a:lnTo>
                    <a:lnTo>
                      <a:pt x="11" y="8"/>
                    </a:lnTo>
                    <a:lnTo>
                      <a:pt x="7" y="8"/>
                    </a:lnTo>
                    <a:lnTo>
                      <a:pt x="7" y="4"/>
                    </a:lnTo>
                    <a:lnTo>
                      <a:pt x="33" y="0"/>
                    </a:lnTo>
                    <a:close/>
                  </a:path>
                </a:pathLst>
              </a:custGeom>
              <a:solidFill>
                <a:srgbClr val="000000"/>
              </a:solidFill>
              <a:ln w="0">
                <a:solidFill>
                  <a:srgbClr val="000000"/>
                </a:solidFill>
                <a:round/>
                <a:headEnd/>
                <a:tailEnd/>
              </a:ln>
            </p:spPr>
            <p:txBody>
              <a:bodyPr/>
              <a:lstStyle/>
              <a:p>
                <a:endParaRPr lang="en-US"/>
              </a:p>
            </p:txBody>
          </p:sp>
          <p:sp>
            <p:nvSpPr>
              <p:cNvPr id="32924" name="Freeform 256"/>
              <p:cNvSpPr>
                <a:spLocks noEditPoints="1"/>
              </p:cNvSpPr>
              <p:nvPr/>
            </p:nvSpPr>
            <p:spPr bwMode="auto">
              <a:xfrm>
                <a:off x="2366" y="2341"/>
                <a:ext cx="71" cy="75"/>
              </a:xfrm>
              <a:custGeom>
                <a:avLst/>
                <a:gdLst>
                  <a:gd name="T0" fmla="*/ 71 w 71"/>
                  <a:gd name="T1" fmla="*/ 26 h 75"/>
                  <a:gd name="T2" fmla="*/ 71 w 71"/>
                  <a:gd name="T3" fmla="*/ 37 h 75"/>
                  <a:gd name="T4" fmla="*/ 63 w 71"/>
                  <a:gd name="T5" fmla="*/ 49 h 75"/>
                  <a:gd name="T6" fmla="*/ 56 w 71"/>
                  <a:gd name="T7" fmla="*/ 60 h 75"/>
                  <a:gd name="T8" fmla="*/ 49 w 71"/>
                  <a:gd name="T9" fmla="*/ 67 h 75"/>
                  <a:gd name="T10" fmla="*/ 37 w 71"/>
                  <a:gd name="T11" fmla="*/ 75 h 75"/>
                  <a:gd name="T12" fmla="*/ 26 w 71"/>
                  <a:gd name="T13" fmla="*/ 75 h 75"/>
                  <a:gd name="T14" fmla="*/ 15 w 71"/>
                  <a:gd name="T15" fmla="*/ 75 h 75"/>
                  <a:gd name="T16" fmla="*/ 7 w 71"/>
                  <a:gd name="T17" fmla="*/ 67 h 75"/>
                  <a:gd name="T18" fmla="*/ 0 w 71"/>
                  <a:gd name="T19" fmla="*/ 60 h 75"/>
                  <a:gd name="T20" fmla="*/ 0 w 71"/>
                  <a:gd name="T21" fmla="*/ 49 h 75"/>
                  <a:gd name="T22" fmla="*/ 0 w 71"/>
                  <a:gd name="T23" fmla="*/ 37 h 75"/>
                  <a:gd name="T24" fmla="*/ 7 w 71"/>
                  <a:gd name="T25" fmla="*/ 26 h 75"/>
                  <a:gd name="T26" fmla="*/ 15 w 71"/>
                  <a:gd name="T27" fmla="*/ 15 h 75"/>
                  <a:gd name="T28" fmla="*/ 26 w 71"/>
                  <a:gd name="T29" fmla="*/ 8 h 75"/>
                  <a:gd name="T30" fmla="*/ 37 w 71"/>
                  <a:gd name="T31" fmla="*/ 0 h 75"/>
                  <a:gd name="T32" fmla="*/ 45 w 71"/>
                  <a:gd name="T33" fmla="*/ 0 h 75"/>
                  <a:gd name="T34" fmla="*/ 56 w 71"/>
                  <a:gd name="T35" fmla="*/ 0 h 75"/>
                  <a:gd name="T36" fmla="*/ 63 w 71"/>
                  <a:gd name="T37" fmla="*/ 8 h 75"/>
                  <a:gd name="T38" fmla="*/ 71 w 71"/>
                  <a:gd name="T39" fmla="*/ 15 h 75"/>
                  <a:gd name="T40" fmla="*/ 71 w 71"/>
                  <a:gd name="T41" fmla="*/ 26 h 75"/>
                  <a:gd name="T42" fmla="*/ 56 w 71"/>
                  <a:gd name="T43" fmla="*/ 19 h 75"/>
                  <a:gd name="T44" fmla="*/ 56 w 71"/>
                  <a:gd name="T45" fmla="*/ 11 h 75"/>
                  <a:gd name="T46" fmla="*/ 52 w 71"/>
                  <a:gd name="T47" fmla="*/ 8 h 75"/>
                  <a:gd name="T48" fmla="*/ 49 w 71"/>
                  <a:gd name="T49" fmla="*/ 4 h 75"/>
                  <a:gd name="T50" fmla="*/ 45 w 71"/>
                  <a:gd name="T51" fmla="*/ 4 h 75"/>
                  <a:gd name="T52" fmla="*/ 37 w 71"/>
                  <a:gd name="T53" fmla="*/ 4 h 75"/>
                  <a:gd name="T54" fmla="*/ 30 w 71"/>
                  <a:gd name="T55" fmla="*/ 11 h 75"/>
                  <a:gd name="T56" fmla="*/ 22 w 71"/>
                  <a:gd name="T57" fmla="*/ 19 h 75"/>
                  <a:gd name="T58" fmla="*/ 15 w 71"/>
                  <a:gd name="T59" fmla="*/ 37 h 75"/>
                  <a:gd name="T60" fmla="*/ 15 w 71"/>
                  <a:gd name="T61" fmla="*/ 56 h 75"/>
                  <a:gd name="T62" fmla="*/ 15 w 71"/>
                  <a:gd name="T63" fmla="*/ 64 h 75"/>
                  <a:gd name="T64" fmla="*/ 19 w 71"/>
                  <a:gd name="T65" fmla="*/ 67 h 75"/>
                  <a:gd name="T66" fmla="*/ 22 w 71"/>
                  <a:gd name="T67" fmla="*/ 71 h 75"/>
                  <a:gd name="T68" fmla="*/ 26 w 71"/>
                  <a:gd name="T69" fmla="*/ 71 h 75"/>
                  <a:gd name="T70" fmla="*/ 34 w 71"/>
                  <a:gd name="T71" fmla="*/ 71 h 75"/>
                  <a:gd name="T72" fmla="*/ 41 w 71"/>
                  <a:gd name="T73" fmla="*/ 64 h 75"/>
                  <a:gd name="T74" fmla="*/ 49 w 71"/>
                  <a:gd name="T75" fmla="*/ 52 h 75"/>
                  <a:gd name="T76" fmla="*/ 56 w 71"/>
                  <a:gd name="T77" fmla="*/ 37 h 75"/>
                  <a:gd name="T78" fmla="*/ 56 w 71"/>
                  <a:gd name="T79" fmla="*/ 19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6"/>
                    </a:moveTo>
                    <a:lnTo>
                      <a:pt x="71" y="37"/>
                    </a:lnTo>
                    <a:lnTo>
                      <a:pt x="63" y="49"/>
                    </a:lnTo>
                    <a:lnTo>
                      <a:pt x="56" y="60"/>
                    </a:lnTo>
                    <a:lnTo>
                      <a:pt x="49" y="67"/>
                    </a:lnTo>
                    <a:lnTo>
                      <a:pt x="37" y="75"/>
                    </a:lnTo>
                    <a:lnTo>
                      <a:pt x="26" y="75"/>
                    </a:lnTo>
                    <a:lnTo>
                      <a:pt x="15" y="75"/>
                    </a:lnTo>
                    <a:lnTo>
                      <a:pt x="7" y="67"/>
                    </a:lnTo>
                    <a:lnTo>
                      <a:pt x="0" y="60"/>
                    </a:lnTo>
                    <a:lnTo>
                      <a:pt x="0" y="49"/>
                    </a:lnTo>
                    <a:lnTo>
                      <a:pt x="0" y="37"/>
                    </a:lnTo>
                    <a:lnTo>
                      <a:pt x="7" y="26"/>
                    </a:lnTo>
                    <a:lnTo>
                      <a:pt x="15" y="15"/>
                    </a:lnTo>
                    <a:lnTo>
                      <a:pt x="26" y="8"/>
                    </a:lnTo>
                    <a:lnTo>
                      <a:pt x="37" y="0"/>
                    </a:lnTo>
                    <a:lnTo>
                      <a:pt x="45" y="0"/>
                    </a:lnTo>
                    <a:lnTo>
                      <a:pt x="56" y="0"/>
                    </a:lnTo>
                    <a:lnTo>
                      <a:pt x="63" y="8"/>
                    </a:lnTo>
                    <a:lnTo>
                      <a:pt x="71" y="15"/>
                    </a:lnTo>
                    <a:lnTo>
                      <a:pt x="71" y="26"/>
                    </a:lnTo>
                    <a:close/>
                    <a:moveTo>
                      <a:pt x="56" y="19"/>
                    </a:moveTo>
                    <a:lnTo>
                      <a:pt x="56" y="11"/>
                    </a:lnTo>
                    <a:lnTo>
                      <a:pt x="52" y="8"/>
                    </a:lnTo>
                    <a:lnTo>
                      <a:pt x="49" y="4"/>
                    </a:lnTo>
                    <a:lnTo>
                      <a:pt x="45" y="4"/>
                    </a:lnTo>
                    <a:lnTo>
                      <a:pt x="37" y="4"/>
                    </a:lnTo>
                    <a:lnTo>
                      <a:pt x="30" y="11"/>
                    </a:lnTo>
                    <a:lnTo>
                      <a:pt x="22" y="19"/>
                    </a:lnTo>
                    <a:lnTo>
                      <a:pt x="15" y="37"/>
                    </a:lnTo>
                    <a:lnTo>
                      <a:pt x="15" y="56"/>
                    </a:lnTo>
                    <a:lnTo>
                      <a:pt x="15" y="64"/>
                    </a:lnTo>
                    <a:lnTo>
                      <a:pt x="19" y="67"/>
                    </a:lnTo>
                    <a:lnTo>
                      <a:pt x="22" y="71"/>
                    </a:lnTo>
                    <a:lnTo>
                      <a:pt x="26" y="71"/>
                    </a:lnTo>
                    <a:lnTo>
                      <a:pt x="34" y="71"/>
                    </a:lnTo>
                    <a:lnTo>
                      <a:pt x="41" y="64"/>
                    </a:lnTo>
                    <a:lnTo>
                      <a:pt x="49" y="52"/>
                    </a:lnTo>
                    <a:lnTo>
                      <a:pt x="56" y="37"/>
                    </a:lnTo>
                    <a:lnTo>
                      <a:pt x="56" y="19"/>
                    </a:lnTo>
                    <a:close/>
                  </a:path>
                </a:pathLst>
              </a:custGeom>
              <a:solidFill>
                <a:srgbClr val="000000"/>
              </a:solidFill>
              <a:ln w="0">
                <a:solidFill>
                  <a:srgbClr val="000000"/>
                </a:solidFill>
                <a:round/>
                <a:headEnd/>
                <a:tailEnd/>
              </a:ln>
            </p:spPr>
            <p:txBody>
              <a:bodyPr/>
              <a:lstStyle/>
              <a:p>
                <a:endParaRPr lang="en-US"/>
              </a:p>
            </p:txBody>
          </p:sp>
          <p:sp>
            <p:nvSpPr>
              <p:cNvPr id="32925" name="Freeform 257"/>
              <p:cNvSpPr>
                <a:spLocks/>
              </p:cNvSpPr>
              <p:nvPr/>
            </p:nvSpPr>
            <p:spPr bwMode="auto">
              <a:xfrm>
                <a:off x="2448" y="2341"/>
                <a:ext cx="75" cy="75"/>
              </a:xfrm>
              <a:custGeom>
                <a:avLst/>
                <a:gdLst>
                  <a:gd name="T0" fmla="*/ 23 w 75"/>
                  <a:gd name="T1" fmla="*/ 37 h 75"/>
                  <a:gd name="T2" fmla="*/ 41 w 75"/>
                  <a:gd name="T3" fmla="*/ 11 h 75"/>
                  <a:gd name="T4" fmla="*/ 56 w 75"/>
                  <a:gd name="T5" fmla="*/ 0 h 75"/>
                  <a:gd name="T6" fmla="*/ 67 w 75"/>
                  <a:gd name="T7" fmla="*/ 0 h 75"/>
                  <a:gd name="T8" fmla="*/ 71 w 75"/>
                  <a:gd name="T9" fmla="*/ 8 h 75"/>
                  <a:gd name="T10" fmla="*/ 71 w 75"/>
                  <a:gd name="T11" fmla="*/ 15 h 75"/>
                  <a:gd name="T12" fmla="*/ 60 w 75"/>
                  <a:gd name="T13" fmla="*/ 56 h 75"/>
                  <a:gd name="T14" fmla="*/ 60 w 75"/>
                  <a:gd name="T15" fmla="*/ 64 h 75"/>
                  <a:gd name="T16" fmla="*/ 60 w 75"/>
                  <a:gd name="T17" fmla="*/ 67 h 75"/>
                  <a:gd name="T18" fmla="*/ 60 w 75"/>
                  <a:gd name="T19" fmla="*/ 67 h 75"/>
                  <a:gd name="T20" fmla="*/ 64 w 75"/>
                  <a:gd name="T21" fmla="*/ 67 h 75"/>
                  <a:gd name="T22" fmla="*/ 71 w 75"/>
                  <a:gd name="T23" fmla="*/ 56 h 75"/>
                  <a:gd name="T24" fmla="*/ 67 w 75"/>
                  <a:gd name="T25" fmla="*/ 67 h 75"/>
                  <a:gd name="T26" fmla="*/ 56 w 75"/>
                  <a:gd name="T27" fmla="*/ 75 h 75"/>
                  <a:gd name="T28" fmla="*/ 49 w 75"/>
                  <a:gd name="T29" fmla="*/ 75 h 75"/>
                  <a:gd name="T30" fmla="*/ 45 w 75"/>
                  <a:gd name="T31" fmla="*/ 71 h 75"/>
                  <a:gd name="T32" fmla="*/ 45 w 75"/>
                  <a:gd name="T33" fmla="*/ 64 h 75"/>
                  <a:gd name="T34" fmla="*/ 60 w 75"/>
                  <a:gd name="T35" fmla="*/ 22 h 75"/>
                  <a:gd name="T36" fmla="*/ 60 w 75"/>
                  <a:gd name="T37" fmla="*/ 15 h 75"/>
                  <a:gd name="T38" fmla="*/ 60 w 75"/>
                  <a:gd name="T39" fmla="*/ 11 h 75"/>
                  <a:gd name="T40" fmla="*/ 56 w 75"/>
                  <a:gd name="T41" fmla="*/ 11 h 75"/>
                  <a:gd name="T42" fmla="*/ 49 w 75"/>
                  <a:gd name="T43" fmla="*/ 11 h 75"/>
                  <a:gd name="T44" fmla="*/ 37 w 75"/>
                  <a:gd name="T45" fmla="*/ 22 h 75"/>
                  <a:gd name="T46" fmla="*/ 23 w 75"/>
                  <a:gd name="T47" fmla="*/ 45 h 75"/>
                  <a:gd name="T48" fmla="*/ 15 w 75"/>
                  <a:gd name="T49" fmla="*/ 60 h 75"/>
                  <a:gd name="T50" fmla="*/ 0 w 75"/>
                  <a:gd name="T51" fmla="*/ 75 h 75"/>
                  <a:gd name="T52" fmla="*/ 15 w 75"/>
                  <a:gd name="T53" fmla="*/ 15 h 75"/>
                  <a:gd name="T54" fmla="*/ 15 w 75"/>
                  <a:gd name="T55" fmla="*/ 8 h 75"/>
                  <a:gd name="T56" fmla="*/ 15 w 75"/>
                  <a:gd name="T57" fmla="*/ 8 h 75"/>
                  <a:gd name="T58" fmla="*/ 11 w 75"/>
                  <a:gd name="T59" fmla="*/ 8 h 75"/>
                  <a:gd name="T60" fmla="*/ 4 w 75"/>
                  <a:gd name="T61" fmla="*/ 8 h 75"/>
                  <a:gd name="T62" fmla="*/ 34 w 75"/>
                  <a:gd name="T63" fmla="*/ 0 h 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75"/>
                  <a:gd name="T98" fmla="*/ 75 w 75"/>
                  <a:gd name="T99" fmla="*/ 75 h 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75">
                    <a:moveTo>
                      <a:pt x="34" y="0"/>
                    </a:moveTo>
                    <a:lnTo>
                      <a:pt x="23" y="37"/>
                    </a:lnTo>
                    <a:lnTo>
                      <a:pt x="30" y="22"/>
                    </a:lnTo>
                    <a:lnTo>
                      <a:pt x="41" y="11"/>
                    </a:lnTo>
                    <a:lnTo>
                      <a:pt x="45" y="8"/>
                    </a:lnTo>
                    <a:lnTo>
                      <a:pt x="56" y="0"/>
                    </a:lnTo>
                    <a:lnTo>
                      <a:pt x="64" y="0"/>
                    </a:lnTo>
                    <a:lnTo>
                      <a:pt x="67" y="0"/>
                    </a:lnTo>
                    <a:lnTo>
                      <a:pt x="71" y="4"/>
                    </a:lnTo>
                    <a:lnTo>
                      <a:pt x="71" y="8"/>
                    </a:lnTo>
                    <a:lnTo>
                      <a:pt x="75" y="11"/>
                    </a:lnTo>
                    <a:lnTo>
                      <a:pt x="71" y="15"/>
                    </a:lnTo>
                    <a:lnTo>
                      <a:pt x="71" y="22"/>
                    </a:lnTo>
                    <a:lnTo>
                      <a:pt x="60" y="56"/>
                    </a:lnTo>
                    <a:lnTo>
                      <a:pt x="60" y="60"/>
                    </a:lnTo>
                    <a:lnTo>
                      <a:pt x="60" y="64"/>
                    </a:lnTo>
                    <a:lnTo>
                      <a:pt x="60" y="67"/>
                    </a:lnTo>
                    <a:lnTo>
                      <a:pt x="64" y="67"/>
                    </a:lnTo>
                    <a:lnTo>
                      <a:pt x="67" y="60"/>
                    </a:lnTo>
                    <a:lnTo>
                      <a:pt x="71" y="56"/>
                    </a:lnTo>
                    <a:lnTo>
                      <a:pt x="67" y="67"/>
                    </a:lnTo>
                    <a:lnTo>
                      <a:pt x="60" y="71"/>
                    </a:lnTo>
                    <a:lnTo>
                      <a:pt x="56" y="75"/>
                    </a:lnTo>
                    <a:lnTo>
                      <a:pt x="52" y="75"/>
                    </a:lnTo>
                    <a:lnTo>
                      <a:pt x="49" y="75"/>
                    </a:lnTo>
                    <a:lnTo>
                      <a:pt x="45" y="75"/>
                    </a:lnTo>
                    <a:lnTo>
                      <a:pt x="45" y="71"/>
                    </a:lnTo>
                    <a:lnTo>
                      <a:pt x="45" y="67"/>
                    </a:lnTo>
                    <a:lnTo>
                      <a:pt x="45" y="64"/>
                    </a:lnTo>
                    <a:lnTo>
                      <a:pt x="49" y="56"/>
                    </a:lnTo>
                    <a:lnTo>
                      <a:pt x="60" y="22"/>
                    </a:lnTo>
                    <a:lnTo>
                      <a:pt x="60" y="19"/>
                    </a:lnTo>
                    <a:lnTo>
                      <a:pt x="60" y="15"/>
                    </a:lnTo>
                    <a:lnTo>
                      <a:pt x="60" y="11"/>
                    </a:lnTo>
                    <a:lnTo>
                      <a:pt x="56" y="11"/>
                    </a:lnTo>
                    <a:lnTo>
                      <a:pt x="52" y="11"/>
                    </a:lnTo>
                    <a:lnTo>
                      <a:pt x="49" y="11"/>
                    </a:lnTo>
                    <a:lnTo>
                      <a:pt x="45" y="15"/>
                    </a:lnTo>
                    <a:lnTo>
                      <a:pt x="37" y="22"/>
                    </a:lnTo>
                    <a:lnTo>
                      <a:pt x="30" y="34"/>
                    </a:lnTo>
                    <a:lnTo>
                      <a:pt x="23" y="45"/>
                    </a:lnTo>
                    <a:lnTo>
                      <a:pt x="19" y="52"/>
                    </a:lnTo>
                    <a:lnTo>
                      <a:pt x="15" y="60"/>
                    </a:lnTo>
                    <a:lnTo>
                      <a:pt x="11" y="75"/>
                    </a:lnTo>
                    <a:lnTo>
                      <a:pt x="0" y="75"/>
                    </a:lnTo>
                    <a:lnTo>
                      <a:pt x="15" y="19"/>
                    </a:lnTo>
                    <a:lnTo>
                      <a:pt x="15" y="15"/>
                    </a:lnTo>
                    <a:lnTo>
                      <a:pt x="15" y="11"/>
                    </a:lnTo>
                    <a:lnTo>
                      <a:pt x="15" y="8"/>
                    </a:lnTo>
                    <a:lnTo>
                      <a:pt x="11" y="8"/>
                    </a:lnTo>
                    <a:lnTo>
                      <a:pt x="8" y="8"/>
                    </a:lnTo>
                    <a:lnTo>
                      <a:pt x="4" y="8"/>
                    </a:lnTo>
                    <a:lnTo>
                      <a:pt x="4" y="4"/>
                    </a:lnTo>
                    <a:lnTo>
                      <a:pt x="34" y="0"/>
                    </a:lnTo>
                    <a:close/>
                  </a:path>
                </a:pathLst>
              </a:custGeom>
              <a:solidFill>
                <a:srgbClr val="000000"/>
              </a:solidFill>
              <a:ln w="0">
                <a:solidFill>
                  <a:srgbClr val="000000"/>
                </a:solidFill>
                <a:round/>
                <a:headEnd/>
                <a:tailEnd/>
              </a:ln>
            </p:spPr>
            <p:txBody>
              <a:bodyPr/>
              <a:lstStyle/>
              <a:p>
                <a:endParaRPr lang="en-US"/>
              </a:p>
            </p:txBody>
          </p:sp>
          <p:sp>
            <p:nvSpPr>
              <p:cNvPr id="32926" name="Freeform 258"/>
              <p:cNvSpPr>
                <a:spLocks noEditPoints="1"/>
              </p:cNvSpPr>
              <p:nvPr/>
            </p:nvSpPr>
            <p:spPr bwMode="auto">
              <a:xfrm>
                <a:off x="2530" y="2300"/>
                <a:ext cx="86" cy="116"/>
              </a:xfrm>
              <a:custGeom>
                <a:avLst/>
                <a:gdLst>
                  <a:gd name="T0" fmla="*/ 60 w 86"/>
                  <a:gd name="T1" fmla="*/ 97 h 116"/>
                  <a:gd name="T2" fmla="*/ 56 w 86"/>
                  <a:gd name="T3" fmla="*/ 105 h 116"/>
                  <a:gd name="T4" fmla="*/ 60 w 86"/>
                  <a:gd name="T5" fmla="*/ 108 h 116"/>
                  <a:gd name="T6" fmla="*/ 60 w 86"/>
                  <a:gd name="T7" fmla="*/ 108 h 116"/>
                  <a:gd name="T8" fmla="*/ 60 w 86"/>
                  <a:gd name="T9" fmla="*/ 108 h 116"/>
                  <a:gd name="T10" fmla="*/ 71 w 86"/>
                  <a:gd name="T11" fmla="*/ 97 h 116"/>
                  <a:gd name="T12" fmla="*/ 67 w 86"/>
                  <a:gd name="T13" fmla="*/ 105 h 116"/>
                  <a:gd name="T14" fmla="*/ 56 w 86"/>
                  <a:gd name="T15" fmla="*/ 116 h 116"/>
                  <a:gd name="T16" fmla="*/ 49 w 86"/>
                  <a:gd name="T17" fmla="*/ 116 h 116"/>
                  <a:gd name="T18" fmla="*/ 45 w 86"/>
                  <a:gd name="T19" fmla="*/ 112 h 116"/>
                  <a:gd name="T20" fmla="*/ 45 w 86"/>
                  <a:gd name="T21" fmla="*/ 105 h 116"/>
                  <a:gd name="T22" fmla="*/ 53 w 86"/>
                  <a:gd name="T23" fmla="*/ 86 h 116"/>
                  <a:gd name="T24" fmla="*/ 30 w 86"/>
                  <a:gd name="T25" fmla="*/ 112 h 116"/>
                  <a:gd name="T26" fmla="*/ 15 w 86"/>
                  <a:gd name="T27" fmla="*/ 116 h 116"/>
                  <a:gd name="T28" fmla="*/ 4 w 86"/>
                  <a:gd name="T29" fmla="*/ 112 h 116"/>
                  <a:gd name="T30" fmla="*/ 0 w 86"/>
                  <a:gd name="T31" fmla="*/ 97 h 116"/>
                  <a:gd name="T32" fmla="*/ 8 w 86"/>
                  <a:gd name="T33" fmla="*/ 71 h 116"/>
                  <a:gd name="T34" fmla="*/ 30 w 86"/>
                  <a:gd name="T35" fmla="*/ 49 h 116"/>
                  <a:gd name="T36" fmla="*/ 49 w 86"/>
                  <a:gd name="T37" fmla="*/ 41 h 116"/>
                  <a:gd name="T38" fmla="*/ 56 w 86"/>
                  <a:gd name="T39" fmla="*/ 41 h 116"/>
                  <a:gd name="T40" fmla="*/ 64 w 86"/>
                  <a:gd name="T41" fmla="*/ 49 h 116"/>
                  <a:gd name="T42" fmla="*/ 71 w 86"/>
                  <a:gd name="T43" fmla="*/ 19 h 116"/>
                  <a:gd name="T44" fmla="*/ 71 w 86"/>
                  <a:gd name="T45" fmla="*/ 11 h 116"/>
                  <a:gd name="T46" fmla="*/ 71 w 86"/>
                  <a:gd name="T47" fmla="*/ 7 h 116"/>
                  <a:gd name="T48" fmla="*/ 67 w 86"/>
                  <a:gd name="T49" fmla="*/ 7 h 116"/>
                  <a:gd name="T50" fmla="*/ 64 w 86"/>
                  <a:gd name="T51" fmla="*/ 7 h 116"/>
                  <a:gd name="T52" fmla="*/ 60 w 86"/>
                  <a:gd name="T53" fmla="*/ 4 h 116"/>
                  <a:gd name="T54" fmla="*/ 56 w 86"/>
                  <a:gd name="T55" fmla="*/ 56 h 116"/>
                  <a:gd name="T56" fmla="*/ 53 w 86"/>
                  <a:gd name="T57" fmla="*/ 49 h 116"/>
                  <a:gd name="T58" fmla="*/ 45 w 86"/>
                  <a:gd name="T59" fmla="*/ 45 h 116"/>
                  <a:gd name="T60" fmla="*/ 34 w 86"/>
                  <a:gd name="T61" fmla="*/ 52 h 116"/>
                  <a:gd name="T62" fmla="*/ 15 w 86"/>
                  <a:gd name="T63" fmla="*/ 78 h 116"/>
                  <a:gd name="T64" fmla="*/ 15 w 86"/>
                  <a:gd name="T65" fmla="*/ 101 h 116"/>
                  <a:gd name="T66" fmla="*/ 19 w 86"/>
                  <a:gd name="T67" fmla="*/ 105 h 116"/>
                  <a:gd name="T68" fmla="*/ 30 w 86"/>
                  <a:gd name="T69" fmla="*/ 105 h 116"/>
                  <a:gd name="T70" fmla="*/ 45 w 86"/>
                  <a:gd name="T71" fmla="*/ 90 h 116"/>
                  <a:gd name="T72" fmla="*/ 56 w 86"/>
                  <a:gd name="T73" fmla="*/ 67 h 1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6"/>
                  <a:gd name="T112" fmla="*/ 0 h 116"/>
                  <a:gd name="T113" fmla="*/ 86 w 86"/>
                  <a:gd name="T114" fmla="*/ 116 h 1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6" h="116">
                    <a:moveTo>
                      <a:pt x="86" y="0"/>
                    </a:moveTo>
                    <a:lnTo>
                      <a:pt x="60" y="97"/>
                    </a:lnTo>
                    <a:lnTo>
                      <a:pt x="60" y="101"/>
                    </a:lnTo>
                    <a:lnTo>
                      <a:pt x="56" y="105"/>
                    </a:lnTo>
                    <a:lnTo>
                      <a:pt x="56" y="108"/>
                    </a:lnTo>
                    <a:lnTo>
                      <a:pt x="60" y="108"/>
                    </a:lnTo>
                    <a:lnTo>
                      <a:pt x="64" y="105"/>
                    </a:lnTo>
                    <a:lnTo>
                      <a:pt x="71" y="97"/>
                    </a:lnTo>
                    <a:lnTo>
                      <a:pt x="71" y="101"/>
                    </a:lnTo>
                    <a:lnTo>
                      <a:pt x="67" y="105"/>
                    </a:lnTo>
                    <a:lnTo>
                      <a:pt x="60" y="112"/>
                    </a:lnTo>
                    <a:lnTo>
                      <a:pt x="56" y="116"/>
                    </a:lnTo>
                    <a:lnTo>
                      <a:pt x="53" y="116"/>
                    </a:lnTo>
                    <a:lnTo>
                      <a:pt x="49" y="116"/>
                    </a:lnTo>
                    <a:lnTo>
                      <a:pt x="49" y="112"/>
                    </a:lnTo>
                    <a:lnTo>
                      <a:pt x="45" y="112"/>
                    </a:lnTo>
                    <a:lnTo>
                      <a:pt x="45" y="108"/>
                    </a:lnTo>
                    <a:lnTo>
                      <a:pt x="45" y="105"/>
                    </a:lnTo>
                    <a:lnTo>
                      <a:pt x="49" y="97"/>
                    </a:lnTo>
                    <a:lnTo>
                      <a:pt x="53" y="86"/>
                    </a:lnTo>
                    <a:lnTo>
                      <a:pt x="38" y="101"/>
                    </a:lnTo>
                    <a:lnTo>
                      <a:pt x="30" y="112"/>
                    </a:lnTo>
                    <a:lnTo>
                      <a:pt x="23" y="116"/>
                    </a:lnTo>
                    <a:lnTo>
                      <a:pt x="15" y="116"/>
                    </a:lnTo>
                    <a:lnTo>
                      <a:pt x="8" y="116"/>
                    </a:lnTo>
                    <a:lnTo>
                      <a:pt x="4" y="112"/>
                    </a:lnTo>
                    <a:lnTo>
                      <a:pt x="0" y="105"/>
                    </a:lnTo>
                    <a:lnTo>
                      <a:pt x="0" y="97"/>
                    </a:lnTo>
                    <a:lnTo>
                      <a:pt x="0" y="82"/>
                    </a:lnTo>
                    <a:lnTo>
                      <a:pt x="8" y="71"/>
                    </a:lnTo>
                    <a:lnTo>
                      <a:pt x="15" y="56"/>
                    </a:lnTo>
                    <a:lnTo>
                      <a:pt x="30" y="49"/>
                    </a:lnTo>
                    <a:lnTo>
                      <a:pt x="38" y="41"/>
                    </a:lnTo>
                    <a:lnTo>
                      <a:pt x="49" y="41"/>
                    </a:lnTo>
                    <a:lnTo>
                      <a:pt x="53" y="41"/>
                    </a:lnTo>
                    <a:lnTo>
                      <a:pt x="56" y="41"/>
                    </a:lnTo>
                    <a:lnTo>
                      <a:pt x="60" y="45"/>
                    </a:lnTo>
                    <a:lnTo>
                      <a:pt x="64" y="49"/>
                    </a:lnTo>
                    <a:lnTo>
                      <a:pt x="67" y="22"/>
                    </a:lnTo>
                    <a:lnTo>
                      <a:pt x="71" y="19"/>
                    </a:lnTo>
                    <a:lnTo>
                      <a:pt x="71" y="15"/>
                    </a:lnTo>
                    <a:lnTo>
                      <a:pt x="71" y="11"/>
                    </a:lnTo>
                    <a:lnTo>
                      <a:pt x="71" y="7"/>
                    </a:lnTo>
                    <a:lnTo>
                      <a:pt x="67" y="7"/>
                    </a:lnTo>
                    <a:lnTo>
                      <a:pt x="64" y="7"/>
                    </a:lnTo>
                    <a:lnTo>
                      <a:pt x="60" y="7"/>
                    </a:lnTo>
                    <a:lnTo>
                      <a:pt x="60" y="4"/>
                    </a:lnTo>
                    <a:lnTo>
                      <a:pt x="86" y="0"/>
                    </a:lnTo>
                    <a:close/>
                    <a:moveTo>
                      <a:pt x="56" y="56"/>
                    </a:moveTo>
                    <a:lnTo>
                      <a:pt x="56" y="52"/>
                    </a:lnTo>
                    <a:lnTo>
                      <a:pt x="53" y="49"/>
                    </a:lnTo>
                    <a:lnTo>
                      <a:pt x="53" y="45"/>
                    </a:lnTo>
                    <a:lnTo>
                      <a:pt x="45" y="45"/>
                    </a:lnTo>
                    <a:lnTo>
                      <a:pt x="38" y="45"/>
                    </a:lnTo>
                    <a:lnTo>
                      <a:pt x="34" y="52"/>
                    </a:lnTo>
                    <a:lnTo>
                      <a:pt x="26" y="60"/>
                    </a:lnTo>
                    <a:lnTo>
                      <a:pt x="15" y="78"/>
                    </a:lnTo>
                    <a:lnTo>
                      <a:pt x="15" y="93"/>
                    </a:lnTo>
                    <a:lnTo>
                      <a:pt x="15" y="101"/>
                    </a:lnTo>
                    <a:lnTo>
                      <a:pt x="15" y="105"/>
                    </a:lnTo>
                    <a:lnTo>
                      <a:pt x="19" y="105"/>
                    </a:lnTo>
                    <a:lnTo>
                      <a:pt x="23" y="108"/>
                    </a:lnTo>
                    <a:lnTo>
                      <a:pt x="30" y="105"/>
                    </a:lnTo>
                    <a:lnTo>
                      <a:pt x="38" y="97"/>
                    </a:lnTo>
                    <a:lnTo>
                      <a:pt x="45" y="90"/>
                    </a:lnTo>
                    <a:lnTo>
                      <a:pt x="53" y="78"/>
                    </a:lnTo>
                    <a:lnTo>
                      <a:pt x="56" y="67"/>
                    </a:lnTo>
                    <a:lnTo>
                      <a:pt x="56" y="56"/>
                    </a:lnTo>
                    <a:close/>
                  </a:path>
                </a:pathLst>
              </a:custGeom>
              <a:solidFill>
                <a:srgbClr val="000000"/>
              </a:solidFill>
              <a:ln w="0">
                <a:solidFill>
                  <a:srgbClr val="000000"/>
                </a:solidFill>
                <a:round/>
                <a:headEnd/>
                <a:tailEnd/>
              </a:ln>
            </p:spPr>
            <p:txBody>
              <a:bodyPr/>
              <a:lstStyle/>
              <a:p>
                <a:endParaRPr lang="en-US"/>
              </a:p>
            </p:txBody>
          </p:sp>
          <p:sp>
            <p:nvSpPr>
              <p:cNvPr id="32927" name="Freeform 259"/>
              <p:cNvSpPr>
                <a:spLocks/>
              </p:cNvSpPr>
              <p:nvPr/>
            </p:nvSpPr>
            <p:spPr bwMode="auto">
              <a:xfrm>
                <a:off x="2620" y="2397"/>
                <a:ext cx="18" cy="19"/>
              </a:xfrm>
              <a:custGeom>
                <a:avLst/>
                <a:gdLst>
                  <a:gd name="T0" fmla="*/ 7 w 18"/>
                  <a:gd name="T1" fmla="*/ 0 h 19"/>
                  <a:gd name="T2" fmla="*/ 11 w 18"/>
                  <a:gd name="T3" fmla="*/ 0 h 19"/>
                  <a:gd name="T4" fmla="*/ 15 w 18"/>
                  <a:gd name="T5" fmla="*/ 4 h 19"/>
                  <a:gd name="T6" fmla="*/ 18 w 18"/>
                  <a:gd name="T7" fmla="*/ 8 h 19"/>
                  <a:gd name="T8" fmla="*/ 18 w 18"/>
                  <a:gd name="T9" fmla="*/ 8 h 19"/>
                  <a:gd name="T10" fmla="*/ 18 w 18"/>
                  <a:gd name="T11" fmla="*/ 11 h 19"/>
                  <a:gd name="T12" fmla="*/ 15 w 18"/>
                  <a:gd name="T13" fmla="*/ 15 h 19"/>
                  <a:gd name="T14" fmla="*/ 11 w 18"/>
                  <a:gd name="T15" fmla="*/ 19 h 19"/>
                  <a:gd name="T16" fmla="*/ 7 w 18"/>
                  <a:gd name="T17" fmla="*/ 19 h 19"/>
                  <a:gd name="T18" fmla="*/ 4 w 18"/>
                  <a:gd name="T19" fmla="*/ 19 h 19"/>
                  <a:gd name="T20" fmla="*/ 4 w 18"/>
                  <a:gd name="T21" fmla="*/ 15 h 19"/>
                  <a:gd name="T22" fmla="*/ 0 w 18"/>
                  <a:gd name="T23" fmla="*/ 11 h 19"/>
                  <a:gd name="T24" fmla="*/ 0 w 18"/>
                  <a:gd name="T25" fmla="*/ 8 h 19"/>
                  <a:gd name="T26" fmla="*/ 0 w 18"/>
                  <a:gd name="T27" fmla="*/ 4 h 19"/>
                  <a:gd name="T28" fmla="*/ 4 w 18"/>
                  <a:gd name="T29" fmla="*/ 4 h 19"/>
                  <a:gd name="T30" fmla="*/ 4 w 18"/>
                  <a:gd name="T31" fmla="*/ 0 h 19"/>
                  <a:gd name="T32" fmla="*/ 7 w 18"/>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9"/>
                  <a:gd name="T53" fmla="*/ 18 w 18"/>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9">
                    <a:moveTo>
                      <a:pt x="7" y="0"/>
                    </a:moveTo>
                    <a:lnTo>
                      <a:pt x="11" y="0"/>
                    </a:lnTo>
                    <a:lnTo>
                      <a:pt x="15" y="4"/>
                    </a:lnTo>
                    <a:lnTo>
                      <a:pt x="18" y="8"/>
                    </a:lnTo>
                    <a:lnTo>
                      <a:pt x="18" y="11"/>
                    </a:lnTo>
                    <a:lnTo>
                      <a:pt x="15" y="15"/>
                    </a:lnTo>
                    <a:lnTo>
                      <a:pt x="11" y="19"/>
                    </a:lnTo>
                    <a:lnTo>
                      <a:pt x="7" y="19"/>
                    </a:lnTo>
                    <a:lnTo>
                      <a:pt x="4" y="19"/>
                    </a:lnTo>
                    <a:lnTo>
                      <a:pt x="4" y="15"/>
                    </a:lnTo>
                    <a:lnTo>
                      <a:pt x="0" y="11"/>
                    </a:lnTo>
                    <a:lnTo>
                      <a:pt x="0" y="8"/>
                    </a:lnTo>
                    <a:lnTo>
                      <a:pt x="0" y="4"/>
                    </a:lnTo>
                    <a:lnTo>
                      <a:pt x="4" y="4"/>
                    </a:lnTo>
                    <a:lnTo>
                      <a:pt x="4" y="0"/>
                    </a:lnTo>
                    <a:lnTo>
                      <a:pt x="7" y="0"/>
                    </a:lnTo>
                    <a:close/>
                  </a:path>
                </a:pathLst>
              </a:custGeom>
              <a:solidFill>
                <a:srgbClr val="000000"/>
              </a:solidFill>
              <a:ln w="0">
                <a:solidFill>
                  <a:srgbClr val="000000"/>
                </a:solidFill>
                <a:round/>
                <a:headEnd/>
                <a:tailEnd/>
              </a:ln>
            </p:spPr>
            <p:txBody>
              <a:bodyPr/>
              <a:lstStyle/>
              <a:p>
                <a:endParaRPr lang="en-US"/>
              </a:p>
            </p:txBody>
          </p:sp>
          <p:sp>
            <p:nvSpPr>
              <p:cNvPr id="32928" name="Freeform 260"/>
              <p:cNvSpPr>
                <a:spLocks/>
              </p:cNvSpPr>
              <p:nvPr/>
            </p:nvSpPr>
            <p:spPr bwMode="auto">
              <a:xfrm>
                <a:off x="2661" y="2397"/>
                <a:ext cx="19" cy="19"/>
              </a:xfrm>
              <a:custGeom>
                <a:avLst/>
                <a:gdLst>
                  <a:gd name="T0" fmla="*/ 7 w 19"/>
                  <a:gd name="T1" fmla="*/ 0 h 19"/>
                  <a:gd name="T2" fmla="*/ 11 w 19"/>
                  <a:gd name="T3" fmla="*/ 0 h 19"/>
                  <a:gd name="T4" fmla="*/ 15 w 19"/>
                  <a:gd name="T5" fmla="*/ 4 h 19"/>
                  <a:gd name="T6" fmla="*/ 19 w 19"/>
                  <a:gd name="T7" fmla="*/ 8 h 19"/>
                  <a:gd name="T8" fmla="*/ 19 w 19"/>
                  <a:gd name="T9" fmla="*/ 8 h 19"/>
                  <a:gd name="T10" fmla="*/ 19 w 19"/>
                  <a:gd name="T11" fmla="*/ 11 h 19"/>
                  <a:gd name="T12" fmla="*/ 15 w 19"/>
                  <a:gd name="T13" fmla="*/ 15 h 19"/>
                  <a:gd name="T14" fmla="*/ 11 w 19"/>
                  <a:gd name="T15" fmla="*/ 19 h 19"/>
                  <a:gd name="T16" fmla="*/ 7 w 19"/>
                  <a:gd name="T17" fmla="*/ 19 h 19"/>
                  <a:gd name="T18" fmla="*/ 4 w 19"/>
                  <a:gd name="T19" fmla="*/ 19 h 19"/>
                  <a:gd name="T20" fmla="*/ 4 w 19"/>
                  <a:gd name="T21" fmla="*/ 15 h 19"/>
                  <a:gd name="T22" fmla="*/ 0 w 19"/>
                  <a:gd name="T23" fmla="*/ 11 h 19"/>
                  <a:gd name="T24" fmla="*/ 0 w 19"/>
                  <a:gd name="T25" fmla="*/ 8 h 19"/>
                  <a:gd name="T26" fmla="*/ 0 w 19"/>
                  <a:gd name="T27" fmla="*/ 4 h 19"/>
                  <a:gd name="T28" fmla="*/ 4 w 19"/>
                  <a:gd name="T29" fmla="*/ 4 h 19"/>
                  <a:gd name="T30" fmla="*/ 4 w 19"/>
                  <a:gd name="T31" fmla="*/ 0 h 19"/>
                  <a:gd name="T32" fmla="*/ 7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7" y="0"/>
                    </a:moveTo>
                    <a:lnTo>
                      <a:pt x="11" y="0"/>
                    </a:lnTo>
                    <a:lnTo>
                      <a:pt x="15" y="4"/>
                    </a:lnTo>
                    <a:lnTo>
                      <a:pt x="19" y="8"/>
                    </a:lnTo>
                    <a:lnTo>
                      <a:pt x="19" y="11"/>
                    </a:lnTo>
                    <a:lnTo>
                      <a:pt x="15" y="15"/>
                    </a:lnTo>
                    <a:lnTo>
                      <a:pt x="11" y="19"/>
                    </a:lnTo>
                    <a:lnTo>
                      <a:pt x="7" y="19"/>
                    </a:lnTo>
                    <a:lnTo>
                      <a:pt x="4" y="19"/>
                    </a:lnTo>
                    <a:lnTo>
                      <a:pt x="4" y="15"/>
                    </a:lnTo>
                    <a:lnTo>
                      <a:pt x="0" y="11"/>
                    </a:lnTo>
                    <a:lnTo>
                      <a:pt x="0" y="8"/>
                    </a:lnTo>
                    <a:lnTo>
                      <a:pt x="0" y="4"/>
                    </a:lnTo>
                    <a:lnTo>
                      <a:pt x="4" y="4"/>
                    </a:lnTo>
                    <a:lnTo>
                      <a:pt x="4" y="0"/>
                    </a:lnTo>
                    <a:lnTo>
                      <a:pt x="7" y="0"/>
                    </a:lnTo>
                    <a:close/>
                  </a:path>
                </a:pathLst>
              </a:custGeom>
              <a:solidFill>
                <a:srgbClr val="000000"/>
              </a:solidFill>
              <a:ln w="0">
                <a:solidFill>
                  <a:srgbClr val="000000"/>
                </a:solidFill>
                <a:round/>
                <a:headEnd/>
                <a:tailEnd/>
              </a:ln>
            </p:spPr>
            <p:txBody>
              <a:bodyPr/>
              <a:lstStyle/>
              <a:p>
                <a:endParaRPr lang="en-US"/>
              </a:p>
            </p:txBody>
          </p:sp>
          <p:sp>
            <p:nvSpPr>
              <p:cNvPr id="32929" name="Freeform 261"/>
              <p:cNvSpPr>
                <a:spLocks/>
              </p:cNvSpPr>
              <p:nvPr/>
            </p:nvSpPr>
            <p:spPr bwMode="auto">
              <a:xfrm>
                <a:off x="2702" y="2397"/>
                <a:ext cx="19" cy="19"/>
              </a:xfrm>
              <a:custGeom>
                <a:avLst/>
                <a:gdLst>
                  <a:gd name="T0" fmla="*/ 7 w 19"/>
                  <a:gd name="T1" fmla="*/ 0 h 19"/>
                  <a:gd name="T2" fmla="*/ 11 w 19"/>
                  <a:gd name="T3" fmla="*/ 0 h 19"/>
                  <a:gd name="T4" fmla="*/ 15 w 19"/>
                  <a:gd name="T5" fmla="*/ 4 h 19"/>
                  <a:gd name="T6" fmla="*/ 19 w 19"/>
                  <a:gd name="T7" fmla="*/ 8 h 19"/>
                  <a:gd name="T8" fmla="*/ 19 w 19"/>
                  <a:gd name="T9" fmla="*/ 8 h 19"/>
                  <a:gd name="T10" fmla="*/ 19 w 19"/>
                  <a:gd name="T11" fmla="*/ 11 h 19"/>
                  <a:gd name="T12" fmla="*/ 15 w 19"/>
                  <a:gd name="T13" fmla="*/ 15 h 19"/>
                  <a:gd name="T14" fmla="*/ 11 w 19"/>
                  <a:gd name="T15" fmla="*/ 19 h 19"/>
                  <a:gd name="T16" fmla="*/ 7 w 19"/>
                  <a:gd name="T17" fmla="*/ 19 h 19"/>
                  <a:gd name="T18" fmla="*/ 4 w 19"/>
                  <a:gd name="T19" fmla="*/ 19 h 19"/>
                  <a:gd name="T20" fmla="*/ 0 w 19"/>
                  <a:gd name="T21" fmla="*/ 15 h 19"/>
                  <a:gd name="T22" fmla="*/ 0 w 19"/>
                  <a:gd name="T23" fmla="*/ 11 h 19"/>
                  <a:gd name="T24" fmla="*/ 0 w 19"/>
                  <a:gd name="T25" fmla="*/ 8 h 19"/>
                  <a:gd name="T26" fmla="*/ 0 w 19"/>
                  <a:gd name="T27" fmla="*/ 4 h 19"/>
                  <a:gd name="T28" fmla="*/ 0 w 19"/>
                  <a:gd name="T29" fmla="*/ 4 h 19"/>
                  <a:gd name="T30" fmla="*/ 4 w 19"/>
                  <a:gd name="T31" fmla="*/ 0 h 19"/>
                  <a:gd name="T32" fmla="*/ 7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7" y="0"/>
                    </a:moveTo>
                    <a:lnTo>
                      <a:pt x="11" y="0"/>
                    </a:lnTo>
                    <a:lnTo>
                      <a:pt x="15" y="4"/>
                    </a:lnTo>
                    <a:lnTo>
                      <a:pt x="19" y="8"/>
                    </a:lnTo>
                    <a:lnTo>
                      <a:pt x="19" y="11"/>
                    </a:lnTo>
                    <a:lnTo>
                      <a:pt x="15" y="15"/>
                    </a:lnTo>
                    <a:lnTo>
                      <a:pt x="11" y="19"/>
                    </a:lnTo>
                    <a:lnTo>
                      <a:pt x="7" y="19"/>
                    </a:lnTo>
                    <a:lnTo>
                      <a:pt x="4" y="19"/>
                    </a:lnTo>
                    <a:lnTo>
                      <a:pt x="0" y="15"/>
                    </a:lnTo>
                    <a:lnTo>
                      <a:pt x="0" y="11"/>
                    </a:lnTo>
                    <a:lnTo>
                      <a:pt x="0" y="8"/>
                    </a:lnTo>
                    <a:lnTo>
                      <a:pt x="0" y="4"/>
                    </a:lnTo>
                    <a:lnTo>
                      <a:pt x="4" y="0"/>
                    </a:lnTo>
                    <a:lnTo>
                      <a:pt x="7" y="0"/>
                    </a:lnTo>
                    <a:close/>
                  </a:path>
                </a:pathLst>
              </a:custGeom>
              <a:solidFill>
                <a:srgbClr val="000000"/>
              </a:solidFill>
              <a:ln w="0">
                <a:solidFill>
                  <a:srgbClr val="000000"/>
                </a:solidFill>
                <a:round/>
                <a:headEnd/>
                <a:tailEnd/>
              </a:ln>
            </p:spPr>
            <p:txBody>
              <a:bodyPr/>
              <a:lstStyle/>
              <a:p>
                <a:endParaRPr lang="en-US"/>
              </a:p>
            </p:txBody>
          </p:sp>
          <p:sp>
            <p:nvSpPr>
              <p:cNvPr id="32930" name="Rectangle 262"/>
              <p:cNvSpPr>
                <a:spLocks noChangeArrowheads="1"/>
              </p:cNvSpPr>
              <p:nvPr/>
            </p:nvSpPr>
            <p:spPr bwMode="auto">
              <a:xfrm>
                <a:off x="5535" y="2072"/>
                <a:ext cx="8" cy="403"/>
              </a:xfrm>
              <a:prstGeom prst="rect">
                <a:avLst/>
              </a:prstGeom>
              <a:solidFill>
                <a:srgbClr val="000000"/>
              </a:solidFill>
              <a:ln w="0">
                <a:solidFill>
                  <a:srgbClr val="000000"/>
                </a:solidFill>
                <a:miter lim="800000"/>
                <a:headEnd/>
                <a:tailEnd/>
              </a:ln>
            </p:spPr>
            <p:txBody>
              <a:bodyPr/>
              <a:lstStyle/>
              <a:p>
                <a:endParaRPr lang="en-US"/>
              </a:p>
            </p:txBody>
          </p:sp>
          <p:sp>
            <p:nvSpPr>
              <p:cNvPr id="32931" name="Rectangle 263"/>
              <p:cNvSpPr>
                <a:spLocks noChangeArrowheads="1"/>
              </p:cNvSpPr>
              <p:nvPr/>
            </p:nvSpPr>
            <p:spPr bwMode="auto">
              <a:xfrm>
                <a:off x="593" y="2483"/>
                <a:ext cx="7" cy="202"/>
              </a:xfrm>
              <a:prstGeom prst="rect">
                <a:avLst/>
              </a:prstGeom>
              <a:solidFill>
                <a:srgbClr val="000000"/>
              </a:solidFill>
              <a:ln w="0">
                <a:solidFill>
                  <a:srgbClr val="000000"/>
                </a:solidFill>
                <a:miter lim="800000"/>
                <a:headEnd/>
                <a:tailEnd/>
              </a:ln>
            </p:spPr>
            <p:txBody>
              <a:bodyPr/>
              <a:lstStyle/>
              <a:p>
                <a:endParaRPr lang="en-US"/>
              </a:p>
            </p:txBody>
          </p:sp>
          <p:sp>
            <p:nvSpPr>
              <p:cNvPr id="32932" name="Freeform 264"/>
              <p:cNvSpPr>
                <a:spLocks/>
              </p:cNvSpPr>
              <p:nvPr/>
            </p:nvSpPr>
            <p:spPr bwMode="auto">
              <a:xfrm>
                <a:off x="653" y="2528"/>
                <a:ext cx="74" cy="89"/>
              </a:xfrm>
              <a:custGeom>
                <a:avLst/>
                <a:gdLst>
                  <a:gd name="T0" fmla="*/ 71 w 74"/>
                  <a:gd name="T1" fmla="*/ 0 h 89"/>
                  <a:gd name="T2" fmla="*/ 74 w 74"/>
                  <a:gd name="T3" fmla="*/ 30 h 89"/>
                  <a:gd name="T4" fmla="*/ 71 w 74"/>
                  <a:gd name="T5" fmla="*/ 30 h 89"/>
                  <a:gd name="T6" fmla="*/ 67 w 74"/>
                  <a:gd name="T7" fmla="*/ 18 h 89"/>
                  <a:gd name="T8" fmla="*/ 59 w 74"/>
                  <a:gd name="T9" fmla="*/ 11 h 89"/>
                  <a:gd name="T10" fmla="*/ 52 w 74"/>
                  <a:gd name="T11" fmla="*/ 7 h 89"/>
                  <a:gd name="T12" fmla="*/ 44 w 74"/>
                  <a:gd name="T13" fmla="*/ 3 h 89"/>
                  <a:gd name="T14" fmla="*/ 37 w 74"/>
                  <a:gd name="T15" fmla="*/ 3 h 89"/>
                  <a:gd name="T16" fmla="*/ 30 w 74"/>
                  <a:gd name="T17" fmla="*/ 7 h 89"/>
                  <a:gd name="T18" fmla="*/ 22 w 74"/>
                  <a:gd name="T19" fmla="*/ 15 h 89"/>
                  <a:gd name="T20" fmla="*/ 18 w 74"/>
                  <a:gd name="T21" fmla="*/ 22 h 89"/>
                  <a:gd name="T22" fmla="*/ 15 w 74"/>
                  <a:gd name="T23" fmla="*/ 33 h 89"/>
                  <a:gd name="T24" fmla="*/ 15 w 74"/>
                  <a:gd name="T25" fmla="*/ 45 h 89"/>
                  <a:gd name="T26" fmla="*/ 15 w 74"/>
                  <a:gd name="T27" fmla="*/ 56 h 89"/>
                  <a:gd name="T28" fmla="*/ 18 w 74"/>
                  <a:gd name="T29" fmla="*/ 67 h 89"/>
                  <a:gd name="T30" fmla="*/ 22 w 74"/>
                  <a:gd name="T31" fmla="*/ 74 h 89"/>
                  <a:gd name="T32" fmla="*/ 30 w 74"/>
                  <a:gd name="T33" fmla="*/ 78 h 89"/>
                  <a:gd name="T34" fmla="*/ 37 w 74"/>
                  <a:gd name="T35" fmla="*/ 82 h 89"/>
                  <a:gd name="T36" fmla="*/ 44 w 74"/>
                  <a:gd name="T37" fmla="*/ 86 h 89"/>
                  <a:gd name="T38" fmla="*/ 52 w 74"/>
                  <a:gd name="T39" fmla="*/ 82 h 89"/>
                  <a:gd name="T40" fmla="*/ 59 w 74"/>
                  <a:gd name="T41" fmla="*/ 82 h 89"/>
                  <a:gd name="T42" fmla="*/ 67 w 74"/>
                  <a:gd name="T43" fmla="*/ 74 h 89"/>
                  <a:gd name="T44" fmla="*/ 74 w 74"/>
                  <a:gd name="T45" fmla="*/ 67 h 89"/>
                  <a:gd name="T46" fmla="*/ 74 w 74"/>
                  <a:gd name="T47" fmla="*/ 67 h 89"/>
                  <a:gd name="T48" fmla="*/ 71 w 74"/>
                  <a:gd name="T49" fmla="*/ 78 h 89"/>
                  <a:gd name="T50" fmla="*/ 59 w 74"/>
                  <a:gd name="T51" fmla="*/ 86 h 89"/>
                  <a:gd name="T52" fmla="*/ 52 w 74"/>
                  <a:gd name="T53" fmla="*/ 89 h 89"/>
                  <a:gd name="T54" fmla="*/ 41 w 74"/>
                  <a:gd name="T55" fmla="*/ 89 h 89"/>
                  <a:gd name="T56" fmla="*/ 30 w 74"/>
                  <a:gd name="T57" fmla="*/ 89 h 89"/>
                  <a:gd name="T58" fmla="*/ 18 w 74"/>
                  <a:gd name="T59" fmla="*/ 82 h 89"/>
                  <a:gd name="T60" fmla="*/ 7 w 74"/>
                  <a:gd name="T61" fmla="*/ 74 h 89"/>
                  <a:gd name="T62" fmla="*/ 3 w 74"/>
                  <a:gd name="T63" fmla="*/ 59 h 89"/>
                  <a:gd name="T64" fmla="*/ 0 w 74"/>
                  <a:gd name="T65" fmla="*/ 45 h 89"/>
                  <a:gd name="T66" fmla="*/ 0 w 74"/>
                  <a:gd name="T67" fmla="*/ 33 h 89"/>
                  <a:gd name="T68" fmla="*/ 7 w 74"/>
                  <a:gd name="T69" fmla="*/ 22 h 89"/>
                  <a:gd name="T70" fmla="*/ 11 w 74"/>
                  <a:gd name="T71" fmla="*/ 15 h 89"/>
                  <a:gd name="T72" fmla="*/ 22 w 74"/>
                  <a:gd name="T73" fmla="*/ 7 h 89"/>
                  <a:gd name="T74" fmla="*/ 33 w 74"/>
                  <a:gd name="T75" fmla="*/ 0 h 89"/>
                  <a:gd name="T76" fmla="*/ 44 w 74"/>
                  <a:gd name="T77" fmla="*/ 0 h 89"/>
                  <a:gd name="T78" fmla="*/ 52 w 74"/>
                  <a:gd name="T79" fmla="*/ 0 h 89"/>
                  <a:gd name="T80" fmla="*/ 63 w 74"/>
                  <a:gd name="T81" fmla="*/ 3 h 89"/>
                  <a:gd name="T82" fmla="*/ 63 w 74"/>
                  <a:gd name="T83" fmla="*/ 3 h 89"/>
                  <a:gd name="T84" fmla="*/ 67 w 74"/>
                  <a:gd name="T85" fmla="*/ 3 h 89"/>
                  <a:gd name="T86" fmla="*/ 67 w 74"/>
                  <a:gd name="T87" fmla="*/ 3 h 89"/>
                  <a:gd name="T88" fmla="*/ 67 w 74"/>
                  <a:gd name="T89" fmla="*/ 3 h 89"/>
                  <a:gd name="T90" fmla="*/ 71 w 74"/>
                  <a:gd name="T91" fmla="*/ 3 h 89"/>
                  <a:gd name="T92" fmla="*/ 71 w 74"/>
                  <a:gd name="T93" fmla="*/ 0 h 89"/>
                  <a:gd name="T94" fmla="*/ 71 w 74"/>
                  <a:gd name="T95" fmla="*/ 0 h 8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4"/>
                  <a:gd name="T145" fmla="*/ 0 h 89"/>
                  <a:gd name="T146" fmla="*/ 74 w 74"/>
                  <a:gd name="T147" fmla="*/ 89 h 8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4" h="89">
                    <a:moveTo>
                      <a:pt x="71" y="0"/>
                    </a:moveTo>
                    <a:lnTo>
                      <a:pt x="74" y="30"/>
                    </a:lnTo>
                    <a:lnTo>
                      <a:pt x="71" y="30"/>
                    </a:lnTo>
                    <a:lnTo>
                      <a:pt x="67" y="18"/>
                    </a:lnTo>
                    <a:lnTo>
                      <a:pt x="59" y="11"/>
                    </a:lnTo>
                    <a:lnTo>
                      <a:pt x="52" y="7"/>
                    </a:lnTo>
                    <a:lnTo>
                      <a:pt x="44" y="3"/>
                    </a:lnTo>
                    <a:lnTo>
                      <a:pt x="37" y="3"/>
                    </a:lnTo>
                    <a:lnTo>
                      <a:pt x="30" y="7"/>
                    </a:lnTo>
                    <a:lnTo>
                      <a:pt x="22" y="15"/>
                    </a:lnTo>
                    <a:lnTo>
                      <a:pt x="18" y="22"/>
                    </a:lnTo>
                    <a:lnTo>
                      <a:pt x="15" y="33"/>
                    </a:lnTo>
                    <a:lnTo>
                      <a:pt x="15" y="45"/>
                    </a:lnTo>
                    <a:lnTo>
                      <a:pt x="15" y="56"/>
                    </a:lnTo>
                    <a:lnTo>
                      <a:pt x="18" y="67"/>
                    </a:lnTo>
                    <a:lnTo>
                      <a:pt x="22" y="74"/>
                    </a:lnTo>
                    <a:lnTo>
                      <a:pt x="30" y="78"/>
                    </a:lnTo>
                    <a:lnTo>
                      <a:pt x="37" y="82"/>
                    </a:lnTo>
                    <a:lnTo>
                      <a:pt x="44" y="86"/>
                    </a:lnTo>
                    <a:lnTo>
                      <a:pt x="52" y="82"/>
                    </a:lnTo>
                    <a:lnTo>
                      <a:pt x="59" y="82"/>
                    </a:lnTo>
                    <a:lnTo>
                      <a:pt x="67" y="74"/>
                    </a:lnTo>
                    <a:lnTo>
                      <a:pt x="74" y="67"/>
                    </a:lnTo>
                    <a:lnTo>
                      <a:pt x="71" y="78"/>
                    </a:lnTo>
                    <a:lnTo>
                      <a:pt x="59" y="86"/>
                    </a:lnTo>
                    <a:lnTo>
                      <a:pt x="52" y="89"/>
                    </a:lnTo>
                    <a:lnTo>
                      <a:pt x="41" y="89"/>
                    </a:lnTo>
                    <a:lnTo>
                      <a:pt x="30" y="89"/>
                    </a:lnTo>
                    <a:lnTo>
                      <a:pt x="18" y="82"/>
                    </a:lnTo>
                    <a:lnTo>
                      <a:pt x="7" y="74"/>
                    </a:lnTo>
                    <a:lnTo>
                      <a:pt x="3" y="59"/>
                    </a:lnTo>
                    <a:lnTo>
                      <a:pt x="0" y="45"/>
                    </a:lnTo>
                    <a:lnTo>
                      <a:pt x="0" y="33"/>
                    </a:lnTo>
                    <a:lnTo>
                      <a:pt x="7" y="22"/>
                    </a:lnTo>
                    <a:lnTo>
                      <a:pt x="11" y="15"/>
                    </a:lnTo>
                    <a:lnTo>
                      <a:pt x="22" y="7"/>
                    </a:lnTo>
                    <a:lnTo>
                      <a:pt x="33" y="0"/>
                    </a:lnTo>
                    <a:lnTo>
                      <a:pt x="44" y="0"/>
                    </a:lnTo>
                    <a:lnTo>
                      <a:pt x="52" y="0"/>
                    </a:lnTo>
                    <a:lnTo>
                      <a:pt x="63" y="3"/>
                    </a:lnTo>
                    <a:lnTo>
                      <a:pt x="67" y="3"/>
                    </a:lnTo>
                    <a:lnTo>
                      <a:pt x="71" y="3"/>
                    </a:lnTo>
                    <a:lnTo>
                      <a:pt x="71" y="0"/>
                    </a:lnTo>
                    <a:close/>
                  </a:path>
                </a:pathLst>
              </a:custGeom>
              <a:solidFill>
                <a:srgbClr val="000000"/>
              </a:solidFill>
              <a:ln w="0">
                <a:solidFill>
                  <a:srgbClr val="000000"/>
                </a:solidFill>
                <a:round/>
                <a:headEnd/>
                <a:tailEnd/>
              </a:ln>
            </p:spPr>
            <p:txBody>
              <a:bodyPr/>
              <a:lstStyle/>
              <a:p>
                <a:endParaRPr lang="en-US"/>
              </a:p>
            </p:txBody>
          </p:sp>
          <p:sp>
            <p:nvSpPr>
              <p:cNvPr id="32933" name="Freeform 265"/>
              <p:cNvSpPr>
                <a:spLocks noEditPoints="1"/>
              </p:cNvSpPr>
              <p:nvPr/>
            </p:nvSpPr>
            <p:spPr bwMode="auto">
              <a:xfrm>
                <a:off x="746" y="2528"/>
                <a:ext cx="86" cy="89"/>
              </a:xfrm>
              <a:custGeom>
                <a:avLst/>
                <a:gdLst>
                  <a:gd name="T0" fmla="*/ 45 w 86"/>
                  <a:gd name="T1" fmla="*/ 0 h 89"/>
                  <a:gd name="T2" fmla="*/ 52 w 86"/>
                  <a:gd name="T3" fmla="*/ 0 h 89"/>
                  <a:gd name="T4" fmla="*/ 63 w 86"/>
                  <a:gd name="T5" fmla="*/ 7 h 89"/>
                  <a:gd name="T6" fmla="*/ 71 w 86"/>
                  <a:gd name="T7" fmla="*/ 11 h 89"/>
                  <a:gd name="T8" fmla="*/ 78 w 86"/>
                  <a:gd name="T9" fmla="*/ 22 h 89"/>
                  <a:gd name="T10" fmla="*/ 82 w 86"/>
                  <a:gd name="T11" fmla="*/ 33 h 89"/>
                  <a:gd name="T12" fmla="*/ 86 w 86"/>
                  <a:gd name="T13" fmla="*/ 45 h 89"/>
                  <a:gd name="T14" fmla="*/ 82 w 86"/>
                  <a:gd name="T15" fmla="*/ 56 h 89"/>
                  <a:gd name="T16" fmla="*/ 78 w 86"/>
                  <a:gd name="T17" fmla="*/ 67 h 89"/>
                  <a:gd name="T18" fmla="*/ 71 w 86"/>
                  <a:gd name="T19" fmla="*/ 78 h 89"/>
                  <a:gd name="T20" fmla="*/ 63 w 86"/>
                  <a:gd name="T21" fmla="*/ 86 h 89"/>
                  <a:gd name="T22" fmla="*/ 52 w 86"/>
                  <a:gd name="T23" fmla="*/ 89 h 89"/>
                  <a:gd name="T24" fmla="*/ 41 w 86"/>
                  <a:gd name="T25" fmla="*/ 89 h 89"/>
                  <a:gd name="T26" fmla="*/ 30 w 86"/>
                  <a:gd name="T27" fmla="*/ 89 h 89"/>
                  <a:gd name="T28" fmla="*/ 22 w 86"/>
                  <a:gd name="T29" fmla="*/ 86 h 89"/>
                  <a:gd name="T30" fmla="*/ 11 w 86"/>
                  <a:gd name="T31" fmla="*/ 78 h 89"/>
                  <a:gd name="T32" fmla="*/ 7 w 86"/>
                  <a:gd name="T33" fmla="*/ 67 h 89"/>
                  <a:gd name="T34" fmla="*/ 4 w 86"/>
                  <a:gd name="T35" fmla="*/ 56 h 89"/>
                  <a:gd name="T36" fmla="*/ 0 w 86"/>
                  <a:gd name="T37" fmla="*/ 45 h 89"/>
                  <a:gd name="T38" fmla="*/ 4 w 86"/>
                  <a:gd name="T39" fmla="*/ 33 h 89"/>
                  <a:gd name="T40" fmla="*/ 7 w 86"/>
                  <a:gd name="T41" fmla="*/ 22 h 89"/>
                  <a:gd name="T42" fmla="*/ 15 w 86"/>
                  <a:gd name="T43" fmla="*/ 11 h 89"/>
                  <a:gd name="T44" fmla="*/ 22 w 86"/>
                  <a:gd name="T45" fmla="*/ 3 h 89"/>
                  <a:gd name="T46" fmla="*/ 34 w 86"/>
                  <a:gd name="T47" fmla="*/ 0 h 89"/>
                  <a:gd name="T48" fmla="*/ 45 w 86"/>
                  <a:gd name="T49" fmla="*/ 0 h 89"/>
                  <a:gd name="T50" fmla="*/ 41 w 86"/>
                  <a:gd name="T51" fmla="*/ 3 h 89"/>
                  <a:gd name="T52" fmla="*/ 34 w 86"/>
                  <a:gd name="T53" fmla="*/ 7 h 89"/>
                  <a:gd name="T54" fmla="*/ 26 w 86"/>
                  <a:gd name="T55" fmla="*/ 11 h 89"/>
                  <a:gd name="T56" fmla="*/ 19 w 86"/>
                  <a:gd name="T57" fmla="*/ 22 h 89"/>
                  <a:gd name="T58" fmla="*/ 19 w 86"/>
                  <a:gd name="T59" fmla="*/ 30 h 89"/>
                  <a:gd name="T60" fmla="*/ 15 w 86"/>
                  <a:gd name="T61" fmla="*/ 45 h 89"/>
                  <a:gd name="T62" fmla="*/ 19 w 86"/>
                  <a:gd name="T63" fmla="*/ 56 h 89"/>
                  <a:gd name="T64" fmla="*/ 19 w 86"/>
                  <a:gd name="T65" fmla="*/ 67 h 89"/>
                  <a:gd name="T66" fmla="*/ 26 w 86"/>
                  <a:gd name="T67" fmla="*/ 78 h 89"/>
                  <a:gd name="T68" fmla="*/ 34 w 86"/>
                  <a:gd name="T69" fmla="*/ 82 h 89"/>
                  <a:gd name="T70" fmla="*/ 41 w 86"/>
                  <a:gd name="T71" fmla="*/ 86 h 89"/>
                  <a:gd name="T72" fmla="*/ 52 w 86"/>
                  <a:gd name="T73" fmla="*/ 82 h 89"/>
                  <a:gd name="T74" fmla="*/ 63 w 86"/>
                  <a:gd name="T75" fmla="*/ 74 h 89"/>
                  <a:gd name="T76" fmla="*/ 67 w 86"/>
                  <a:gd name="T77" fmla="*/ 67 h 89"/>
                  <a:gd name="T78" fmla="*/ 67 w 86"/>
                  <a:gd name="T79" fmla="*/ 59 h 89"/>
                  <a:gd name="T80" fmla="*/ 71 w 86"/>
                  <a:gd name="T81" fmla="*/ 45 h 89"/>
                  <a:gd name="T82" fmla="*/ 67 w 86"/>
                  <a:gd name="T83" fmla="*/ 33 h 89"/>
                  <a:gd name="T84" fmla="*/ 67 w 86"/>
                  <a:gd name="T85" fmla="*/ 22 h 89"/>
                  <a:gd name="T86" fmla="*/ 60 w 86"/>
                  <a:gd name="T87" fmla="*/ 11 h 89"/>
                  <a:gd name="T88" fmla="*/ 52 w 86"/>
                  <a:gd name="T89" fmla="*/ 7 h 89"/>
                  <a:gd name="T90" fmla="*/ 41 w 86"/>
                  <a:gd name="T91" fmla="*/ 3 h 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89"/>
                  <a:gd name="T140" fmla="*/ 86 w 86"/>
                  <a:gd name="T141" fmla="*/ 89 h 8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89">
                    <a:moveTo>
                      <a:pt x="45" y="0"/>
                    </a:moveTo>
                    <a:lnTo>
                      <a:pt x="52" y="0"/>
                    </a:lnTo>
                    <a:lnTo>
                      <a:pt x="63" y="7"/>
                    </a:lnTo>
                    <a:lnTo>
                      <a:pt x="71" y="11"/>
                    </a:lnTo>
                    <a:lnTo>
                      <a:pt x="78" y="22"/>
                    </a:lnTo>
                    <a:lnTo>
                      <a:pt x="82" y="33"/>
                    </a:lnTo>
                    <a:lnTo>
                      <a:pt x="86" y="45"/>
                    </a:lnTo>
                    <a:lnTo>
                      <a:pt x="82" y="56"/>
                    </a:lnTo>
                    <a:lnTo>
                      <a:pt x="78" y="67"/>
                    </a:lnTo>
                    <a:lnTo>
                      <a:pt x="71" y="78"/>
                    </a:lnTo>
                    <a:lnTo>
                      <a:pt x="63" y="86"/>
                    </a:lnTo>
                    <a:lnTo>
                      <a:pt x="52" y="89"/>
                    </a:lnTo>
                    <a:lnTo>
                      <a:pt x="41" y="89"/>
                    </a:lnTo>
                    <a:lnTo>
                      <a:pt x="30" y="89"/>
                    </a:lnTo>
                    <a:lnTo>
                      <a:pt x="22" y="86"/>
                    </a:lnTo>
                    <a:lnTo>
                      <a:pt x="11" y="78"/>
                    </a:lnTo>
                    <a:lnTo>
                      <a:pt x="7" y="67"/>
                    </a:lnTo>
                    <a:lnTo>
                      <a:pt x="4" y="56"/>
                    </a:lnTo>
                    <a:lnTo>
                      <a:pt x="0" y="45"/>
                    </a:lnTo>
                    <a:lnTo>
                      <a:pt x="4" y="33"/>
                    </a:lnTo>
                    <a:lnTo>
                      <a:pt x="7" y="22"/>
                    </a:lnTo>
                    <a:lnTo>
                      <a:pt x="15" y="11"/>
                    </a:lnTo>
                    <a:lnTo>
                      <a:pt x="22" y="3"/>
                    </a:lnTo>
                    <a:lnTo>
                      <a:pt x="34" y="0"/>
                    </a:lnTo>
                    <a:lnTo>
                      <a:pt x="45" y="0"/>
                    </a:lnTo>
                    <a:close/>
                    <a:moveTo>
                      <a:pt x="41" y="3"/>
                    </a:moveTo>
                    <a:lnTo>
                      <a:pt x="34" y="7"/>
                    </a:lnTo>
                    <a:lnTo>
                      <a:pt x="26" y="11"/>
                    </a:lnTo>
                    <a:lnTo>
                      <a:pt x="19" y="22"/>
                    </a:lnTo>
                    <a:lnTo>
                      <a:pt x="19" y="30"/>
                    </a:lnTo>
                    <a:lnTo>
                      <a:pt x="15" y="45"/>
                    </a:lnTo>
                    <a:lnTo>
                      <a:pt x="19" y="56"/>
                    </a:lnTo>
                    <a:lnTo>
                      <a:pt x="19" y="67"/>
                    </a:lnTo>
                    <a:lnTo>
                      <a:pt x="26" y="78"/>
                    </a:lnTo>
                    <a:lnTo>
                      <a:pt x="34" y="82"/>
                    </a:lnTo>
                    <a:lnTo>
                      <a:pt x="41" y="86"/>
                    </a:lnTo>
                    <a:lnTo>
                      <a:pt x="52" y="82"/>
                    </a:lnTo>
                    <a:lnTo>
                      <a:pt x="63" y="74"/>
                    </a:lnTo>
                    <a:lnTo>
                      <a:pt x="67" y="67"/>
                    </a:lnTo>
                    <a:lnTo>
                      <a:pt x="67" y="59"/>
                    </a:lnTo>
                    <a:lnTo>
                      <a:pt x="71" y="45"/>
                    </a:lnTo>
                    <a:lnTo>
                      <a:pt x="67" y="33"/>
                    </a:lnTo>
                    <a:lnTo>
                      <a:pt x="67" y="22"/>
                    </a:lnTo>
                    <a:lnTo>
                      <a:pt x="60" y="11"/>
                    </a:lnTo>
                    <a:lnTo>
                      <a:pt x="52" y="7"/>
                    </a:lnTo>
                    <a:lnTo>
                      <a:pt x="41" y="3"/>
                    </a:lnTo>
                    <a:close/>
                  </a:path>
                </a:pathLst>
              </a:custGeom>
              <a:solidFill>
                <a:srgbClr val="000000"/>
              </a:solidFill>
              <a:ln w="0">
                <a:solidFill>
                  <a:srgbClr val="000000"/>
                </a:solidFill>
                <a:round/>
                <a:headEnd/>
                <a:tailEnd/>
              </a:ln>
            </p:spPr>
            <p:txBody>
              <a:bodyPr/>
              <a:lstStyle/>
              <a:p>
                <a:endParaRPr lang="en-US"/>
              </a:p>
            </p:txBody>
          </p:sp>
          <p:sp>
            <p:nvSpPr>
              <p:cNvPr id="32934" name="Freeform 266"/>
              <p:cNvSpPr>
                <a:spLocks/>
              </p:cNvSpPr>
              <p:nvPr/>
            </p:nvSpPr>
            <p:spPr bwMode="auto">
              <a:xfrm>
                <a:off x="839" y="2528"/>
                <a:ext cx="97" cy="89"/>
              </a:xfrm>
              <a:custGeom>
                <a:avLst/>
                <a:gdLst>
                  <a:gd name="T0" fmla="*/ 0 w 97"/>
                  <a:gd name="T1" fmla="*/ 0 h 89"/>
                  <a:gd name="T2" fmla="*/ 23 w 97"/>
                  <a:gd name="T3" fmla="*/ 0 h 89"/>
                  <a:gd name="T4" fmla="*/ 79 w 97"/>
                  <a:gd name="T5" fmla="*/ 67 h 89"/>
                  <a:gd name="T6" fmla="*/ 79 w 97"/>
                  <a:gd name="T7" fmla="*/ 15 h 89"/>
                  <a:gd name="T8" fmla="*/ 79 w 97"/>
                  <a:gd name="T9" fmla="*/ 11 h 89"/>
                  <a:gd name="T10" fmla="*/ 79 w 97"/>
                  <a:gd name="T11" fmla="*/ 7 h 89"/>
                  <a:gd name="T12" fmla="*/ 75 w 97"/>
                  <a:gd name="T13" fmla="*/ 3 h 89"/>
                  <a:gd name="T14" fmla="*/ 71 w 97"/>
                  <a:gd name="T15" fmla="*/ 3 h 89"/>
                  <a:gd name="T16" fmla="*/ 67 w 97"/>
                  <a:gd name="T17" fmla="*/ 3 h 89"/>
                  <a:gd name="T18" fmla="*/ 67 w 97"/>
                  <a:gd name="T19" fmla="*/ 0 h 89"/>
                  <a:gd name="T20" fmla="*/ 97 w 97"/>
                  <a:gd name="T21" fmla="*/ 0 h 89"/>
                  <a:gd name="T22" fmla="*/ 97 w 97"/>
                  <a:gd name="T23" fmla="*/ 3 h 89"/>
                  <a:gd name="T24" fmla="*/ 94 w 97"/>
                  <a:gd name="T25" fmla="*/ 3 h 89"/>
                  <a:gd name="T26" fmla="*/ 90 w 97"/>
                  <a:gd name="T27" fmla="*/ 3 h 89"/>
                  <a:gd name="T28" fmla="*/ 86 w 97"/>
                  <a:gd name="T29" fmla="*/ 7 h 89"/>
                  <a:gd name="T30" fmla="*/ 86 w 97"/>
                  <a:gd name="T31" fmla="*/ 11 h 89"/>
                  <a:gd name="T32" fmla="*/ 82 w 97"/>
                  <a:gd name="T33" fmla="*/ 15 h 89"/>
                  <a:gd name="T34" fmla="*/ 82 w 97"/>
                  <a:gd name="T35" fmla="*/ 89 h 89"/>
                  <a:gd name="T36" fmla="*/ 82 w 97"/>
                  <a:gd name="T37" fmla="*/ 89 h 89"/>
                  <a:gd name="T38" fmla="*/ 23 w 97"/>
                  <a:gd name="T39" fmla="*/ 18 h 89"/>
                  <a:gd name="T40" fmla="*/ 23 w 97"/>
                  <a:gd name="T41" fmla="*/ 74 h 89"/>
                  <a:gd name="T42" fmla="*/ 26 w 97"/>
                  <a:gd name="T43" fmla="*/ 82 h 89"/>
                  <a:gd name="T44" fmla="*/ 26 w 97"/>
                  <a:gd name="T45" fmla="*/ 86 h 89"/>
                  <a:gd name="T46" fmla="*/ 30 w 97"/>
                  <a:gd name="T47" fmla="*/ 86 h 89"/>
                  <a:gd name="T48" fmla="*/ 34 w 97"/>
                  <a:gd name="T49" fmla="*/ 86 h 89"/>
                  <a:gd name="T50" fmla="*/ 38 w 97"/>
                  <a:gd name="T51" fmla="*/ 86 h 89"/>
                  <a:gd name="T52" fmla="*/ 38 w 97"/>
                  <a:gd name="T53" fmla="*/ 89 h 89"/>
                  <a:gd name="T54" fmla="*/ 8 w 97"/>
                  <a:gd name="T55" fmla="*/ 89 h 89"/>
                  <a:gd name="T56" fmla="*/ 8 w 97"/>
                  <a:gd name="T57" fmla="*/ 86 h 89"/>
                  <a:gd name="T58" fmla="*/ 8 w 97"/>
                  <a:gd name="T59" fmla="*/ 86 h 89"/>
                  <a:gd name="T60" fmla="*/ 15 w 97"/>
                  <a:gd name="T61" fmla="*/ 86 h 89"/>
                  <a:gd name="T62" fmla="*/ 19 w 97"/>
                  <a:gd name="T63" fmla="*/ 82 h 89"/>
                  <a:gd name="T64" fmla="*/ 19 w 97"/>
                  <a:gd name="T65" fmla="*/ 78 h 89"/>
                  <a:gd name="T66" fmla="*/ 19 w 97"/>
                  <a:gd name="T67" fmla="*/ 74 h 89"/>
                  <a:gd name="T68" fmla="*/ 19 w 97"/>
                  <a:gd name="T69" fmla="*/ 15 h 89"/>
                  <a:gd name="T70" fmla="*/ 15 w 97"/>
                  <a:gd name="T71" fmla="*/ 11 h 89"/>
                  <a:gd name="T72" fmla="*/ 11 w 97"/>
                  <a:gd name="T73" fmla="*/ 7 h 89"/>
                  <a:gd name="T74" fmla="*/ 11 w 97"/>
                  <a:gd name="T75" fmla="*/ 7 h 89"/>
                  <a:gd name="T76" fmla="*/ 8 w 97"/>
                  <a:gd name="T77" fmla="*/ 3 h 89"/>
                  <a:gd name="T78" fmla="*/ 4 w 97"/>
                  <a:gd name="T79" fmla="*/ 3 h 89"/>
                  <a:gd name="T80" fmla="*/ 0 w 97"/>
                  <a:gd name="T81" fmla="*/ 3 h 89"/>
                  <a:gd name="T82" fmla="*/ 0 w 97"/>
                  <a:gd name="T83" fmla="*/ 0 h 8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89"/>
                  <a:gd name="T128" fmla="*/ 97 w 97"/>
                  <a:gd name="T129" fmla="*/ 89 h 8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89">
                    <a:moveTo>
                      <a:pt x="0" y="0"/>
                    </a:moveTo>
                    <a:lnTo>
                      <a:pt x="23" y="0"/>
                    </a:lnTo>
                    <a:lnTo>
                      <a:pt x="79" y="67"/>
                    </a:lnTo>
                    <a:lnTo>
                      <a:pt x="79" y="15"/>
                    </a:lnTo>
                    <a:lnTo>
                      <a:pt x="79" y="11"/>
                    </a:lnTo>
                    <a:lnTo>
                      <a:pt x="79" y="7"/>
                    </a:lnTo>
                    <a:lnTo>
                      <a:pt x="75" y="3"/>
                    </a:lnTo>
                    <a:lnTo>
                      <a:pt x="71" y="3"/>
                    </a:lnTo>
                    <a:lnTo>
                      <a:pt x="67" y="3"/>
                    </a:lnTo>
                    <a:lnTo>
                      <a:pt x="67" y="0"/>
                    </a:lnTo>
                    <a:lnTo>
                      <a:pt x="97" y="0"/>
                    </a:lnTo>
                    <a:lnTo>
                      <a:pt x="97" y="3"/>
                    </a:lnTo>
                    <a:lnTo>
                      <a:pt x="94" y="3"/>
                    </a:lnTo>
                    <a:lnTo>
                      <a:pt x="90" y="3"/>
                    </a:lnTo>
                    <a:lnTo>
                      <a:pt x="86" y="7"/>
                    </a:lnTo>
                    <a:lnTo>
                      <a:pt x="86" y="11"/>
                    </a:lnTo>
                    <a:lnTo>
                      <a:pt x="82" y="15"/>
                    </a:lnTo>
                    <a:lnTo>
                      <a:pt x="82" y="89"/>
                    </a:lnTo>
                    <a:lnTo>
                      <a:pt x="23" y="18"/>
                    </a:lnTo>
                    <a:lnTo>
                      <a:pt x="23" y="74"/>
                    </a:lnTo>
                    <a:lnTo>
                      <a:pt x="26" y="82"/>
                    </a:lnTo>
                    <a:lnTo>
                      <a:pt x="26" y="86"/>
                    </a:lnTo>
                    <a:lnTo>
                      <a:pt x="30" y="86"/>
                    </a:lnTo>
                    <a:lnTo>
                      <a:pt x="34" y="86"/>
                    </a:lnTo>
                    <a:lnTo>
                      <a:pt x="38" y="86"/>
                    </a:lnTo>
                    <a:lnTo>
                      <a:pt x="38" y="89"/>
                    </a:lnTo>
                    <a:lnTo>
                      <a:pt x="8" y="89"/>
                    </a:lnTo>
                    <a:lnTo>
                      <a:pt x="8" y="86"/>
                    </a:lnTo>
                    <a:lnTo>
                      <a:pt x="15" y="86"/>
                    </a:lnTo>
                    <a:lnTo>
                      <a:pt x="19" y="82"/>
                    </a:lnTo>
                    <a:lnTo>
                      <a:pt x="19" y="78"/>
                    </a:lnTo>
                    <a:lnTo>
                      <a:pt x="19" y="74"/>
                    </a:lnTo>
                    <a:lnTo>
                      <a:pt x="19" y="15"/>
                    </a:lnTo>
                    <a:lnTo>
                      <a:pt x="15" y="11"/>
                    </a:lnTo>
                    <a:lnTo>
                      <a:pt x="11" y="7"/>
                    </a:lnTo>
                    <a:lnTo>
                      <a:pt x="8" y="3"/>
                    </a:lnTo>
                    <a:lnTo>
                      <a:pt x="4"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32935" name="Freeform 267"/>
              <p:cNvSpPr>
                <a:spLocks/>
              </p:cNvSpPr>
              <p:nvPr/>
            </p:nvSpPr>
            <p:spPr bwMode="auto">
              <a:xfrm>
                <a:off x="948" y="2528"/>
                <a:ext cx="74" cy="89"/>
              </a:xfrm>
              <a:custGeom>
                <a:avLst/>
                <a:gdLst>
                  <a:gd name="T0" fmla="*/ 70 w 74"/>
                  <a:gd name="T1" fmla="*/ 0 h 89"/>
                  <a:gd name="T2" fmla="*/ 74 w 74"/>
                  <a:gd name="T3" fmla="*/ 18 h 89"/>
                  <a:gd name="T4" fmla="*/ 70 w 74"/>
                  <a:gd name="T5" fmla="*/ 18 h 89"/>
                  <a:gd name="T6" fmla="*/ 70 w 74"/>
                  <a:gd name="T7" fmla="*/ 15 h 89"/>
                  <a:gd name="T8" fmla="*/ 70 w 74"/>
                  <a:gd name="T9" fmla="*/ 11 h 89"/>
                  <a:gd name="T10" fmla="*/ 67 w 74"/>
                  <a:gd name="T11" fmla="*/ 11 h 89"/>
                  <a:gd name="T12" fmla="*/ 63 w 74"/>
                  <a:gd name="T13" fmla="*/ 7 h 89"/>
                  <a:gd name="T14" fmla="*/ 59 w 74"/>
                  <a:gd name="T15" fmla="*/ 7 h 89"/>
                  <a:gd name="T16" fmla="*/ 56 w 74"/>
                  <a:gd name="T17" fmla="*/ 3 h 89"/>
                  <a:gd name="T18" fmla="*/ 41 w 74"/>
                  <a:gd name="T19" fmla="*/ 3 h 89"/>
                  <a:gd name="T20" fmla="*/ 41 w 74"/>
                  <a:gd name="T21" fmla="*/ 74 h 89"/>
                  <a:gd name="T22" fmla="*/ 44 w 74"/>
                  <a:gd name="T23" fmla="*/ 82 h 89"/>
                  <a:gd name="T24" fmla="*/ 44 w 74"/>
                  <a:gd name="T25" fmla="*/ 86 h 89"/>
                  <a:gd name="T26" fmla="*/ 48 w 74"/>
                  <a:gd name="T27" fmla="*/ 86 h 89"/>
                  <a:gd name="T28" fmla="*/ 52 w 74"/>
                  <a:gd name="T29" fmla="*/ 86 h 89"/>
                  <a:gd name="T30" fmla="*/ 56 w 74"/>
                  <a:gd name="T31" fmla="*/ 86 h 89"/>
                  <a:gd name="T32" fmla="*/ 56 w 74"/>
                  <a:gd name="T33" fmla="*/ 89 h 89"/>
                  <a:gd name="T34" fmla="*/ 18 w 74"/>
                  <a:gd name="T35" fmla="*/ 89 h 89"/>
                  <a:gd name="T36" fmla="*/ 18 w 74"/>
                  <a:gd name="T37" fmla="*/ 86 h 89"/>
                  <a:gd name="T38" fmla="*/ 22 w 74"/>
                  <a:gd name="T39" fmla="*/ 86 h 89"/>
                  <a:gd name="T40" fmla="*/ 26 w 74"/>
                  <a:gd name="T41" fmla="*/ 86 h 89"/>
                  <a:gd name="T42" fmla="*/ 29 w 74"/>
                  <a:gd name="T43" fmla="*/ 82 h 89"/>
                  <a:gd name="T44" fmla="*/ 29 w 74"/>
                  <a:gd name="T45" fmla="*/ 78 h 89"/>
                  <a:gd name="T46" fmla="*/ 29 w 74"/>
                  <a:gd name="T47" fmla="*/ 74 h 89"/>
                  <a:gd name="T48" fmla="*/ 29 w 74"/>
                  <a:gd name="T49" fmla="*/ 3 h 89"/>
                  <a:gd name="T50" fmla="*/ 18 w 74"/>
                  <a:gd name="T51" fmla="*/ 3 h 89"/>
                  <a:gd name="T52" fmla="*/ 14 w 74"/>
                  <a:gd name="T53" fmla="*/ 7 h 89"/>
                  <a:gd name="T54" fmla="*/ 11 w 74"/>
                  <a:gd name="T55" fmla="*/ 7 h 89"/>
                  <a:gd name="T56" fmla="*/ 7 w 74"/>
                  <a:gd name="T57" fmla="*/ 7 h 89"/>
                  <a:gd name="T58" fmla="*/ 7 w 74"/>
                  <a:gd name="T59" fmla="*/ 11 h 89"/>
                  <a:gd name="T60" fmla="*/ 3 w 74"/>
                  <a:gd name="T61" fmla="*/ 15 h 89"/>
                  <a:gd name="T62" fmla="*/ 3 w 74"/>
                  <a:gd name="T63" fmla="*/ 18 h 89"/>
                  <a:gd name="T64" fmla="*/ 0 w 74"/>
                  <a:gd name="T65" fmla="*/ 18 h 89"/>
                  <a:gd name="T66" fmla="*/ 3 w 74"/>
                  <a:gd name="T67" fmla="*/ 0 h 89"/>
                  <a:gd name="T68" fmla="*/ 70 w 74"/>
                  <a:gd name="T69" fmla="*/ 0 h 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
                  <a:gd name="T106" fmla="*/ 0 h 89"/>
                  <a:gd name="T107" fmla="*/ 74 w 74"/>
                  <a:gd name="T108" fmla="*/ 89 h 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 h="89">
                    <a:moveTo>
                      <a:pt x="70" y="0"/>
                    </a:moveTo>
                    <a:lnTo>
                      <a:pt x="74" y="18"/>
                    </a:lnTo>
                    <a:lnTo>
                      <a:pt x="70" y="18"/>
                    </a:lnTo>
                    <a:lnTo>
                      <a:pt x="70" y="15"/>
                    </a:lnTo>
                    <a:lnTo>
                      <a:pt x="70" y="11"/>
                    </a:lnTo>
                    <a:lnTo>
                      <a:pt x="67" y="11"/>
                    </a:lnTo>
                    <a:lnTo>
                      <a:pt x="63" y="7"/>
                    </a:lnTo>
                    <a:lnTo>
                      <a:pt x="59" y="7"/>
                    </a:lnTo>
                    <a:lnTo>
                      <a:pt x="56" y="3"/>
                    </a:lnTo>
                    <a:lnTo>
                      <a:pt x="41" y="3"/>
                    </a:lnTo>
                    <a:lnTo>
                      <a:pt x="41" y="74"/>
                    </a:lnTo>
                    <a:lnTo>
                      <a:pt x="44" y="82"/>
                    </a:lnTo>
                    <a:lnTo>
                      <a:pt x="44" y="86"/>
                    </a:lnTo>
                    <a:lnTo>
                      <a:pt x="48" y="86"/>
                    </a:lnTo>
                    <a:lnTo>
                      <a:pt x="52" y="86"/>
                    </a:lnTo>
                    <a:lnTo>
                      <a:pt x="56" y="86"/>
                    </a:lnTo>
                    <a:lnTo>
                      <a:pt x="56" y="89"/>
                    </a:lnTo>
                    <a:lnTo>
                      <a:pt x="18" y="89"/>
                    </a:lnTo>
                    <a:lnTo>
                      <a:pt x="18" y="86"/>
                    </a:lnTo>
                    <a:lnTo>
                      <a:pt x="22" y="86"/>
                    </a:lnTo>
                    <a:lnTo>
                      <a:pt x="26" y="86"/>
                    </a:lnTo>
                    <a:lnTo>
                      <a:pt x="29" y="82"/>
                    </a:lnTo>
                    <a:lnTo>
                      <a:pt x="29" y="78"/>
                    </a:lnTo>
                    <a:lnTo>
                      <a:pt x="29" y="74"/>
                    </a:lnTo>
                    <a:lnTo>
                      <a:pt x="29" y="3"/>
                    </a:lnTo>
                    <a:lnTo>
                      <a:pt x="18" y="3"/>
                    </a:lnTo>
                    <a:lnTo>
                      <a:pt x="14" y="7"/>
                    </a:lnTo>
                    <a:lnTo>
                      <a:pt x="11" y="7"/>
                    </a:lnTo>
                    <a:lnTo>
                      <a:pt x="7" y="7"/>
                    </a:lnTo>
                    <a:lnTo>
                      <a:pt x="7" y="11"/>
                    </a:lnTo>
                    <a:lnTo>
                      <a:pt x="3" y="15"/>
                    </a:lnTo>
                    <a:lnTo>
                      <a:pt x="3" y="18"/>
                    </a:lnTo>
                    <a:lnTo>
                      <a:pt x="0" y="18"/>
                    </a:lnTo>
                    <a:lnTo>
                      <a:pt x="3" y="0"/>
                    </a:lnTo>
                    <a:lnTo>
                      <a:pt x="70" y="0"/>
                    </a:lnTo>
                    <a:close/>
                  </a:path>
                </a:pathLst>
              </a:custGeom>
              <a:solidFill>
                <a:srgbClr val="000000"/>
              </a:solidFill>
              <a:ln w="0">
                <a:solidFill>
                  <a:srgbClr val="000000"/>
                </a:solidFill>
                <a:round/>
                <a:headEnd/>
                <a:tailEnd/>
              </a:ln>
            </p:spPr>
            <p:txBody>
              <a:bodyPr/>
              <a:lstStyle/>
              <a:p>
                <a:endParaRPr lang="en-US"/>
              </a:p>
            </p:txBody>
          </p:sp>
          <p:sp>
            <p:nvSpPr>
              <p:cNvPr id="32936" name="Freeform 268"/>
              <p:cNvSpPr>
                <a:spLocks/>
              </p:cNvSpPr>
              <p:nvPr/>
            </p:nvSpPr>
            <p:spPr bwMode="auto">
              <a:xfrm>
                <a:off x="1033" y="2528"/>
                <a:ext cx="75" cy="89"/>
              </a:xfrm>
              <a:custGeom>
                <a:avLst/>
                <a:gdLst>
                  <a:gd name="T0" fmla="*/ 23 w 75"/>
                  <a:gd name="T1" fmla="*/ 3 h 89"/>
                  <a:gd name="T2" fmla="*/ 23 w 75"/>
                  <a:gd name="T3" fmla="*/ 41 h 89"/>
                  <a:gd name="T4" fmla="*/ 45 w 75"/>
                  <a:gd name="T5" fmla="*/ 41 h 89"/>
                  <a:gd name="T6" fmla="*/ 53 w 75"/>
                  <a:gd name="T7" fmla="*/ 41 h 89"/>
                  <a:gd name="T8" fmla="*/ 56 w 75"/>
                  <a:gd name="T9" fmla="*/ 37 h 89"/>
                  <a:gd name="T10" fmla="*/ 56 w 75"/>
                  <a:gd name="T11" fmla="*/ 33 h 89"/>
                  <a:gd name="T12" fmla="*/ 60 w 75"/>
                  <a:gd name="T13" fmla="*/ 30 h 89"/>
                  <a:gd name="T14" fmla="*/ 60 w 75"/>
                  <a:gd name="T15" fmla="*/ 30 h 89"/>
                  <a:gd name="T16" fmla="*/ 60 w 75"/>
                  <a:gd name="T17" fmla="*/ 56 h 89"/>
                  <a:gd name="T18" fmla="*/ 60 w 75"/>
                  <a:gd name="T19" fmla="*/ 56 h 89"/>
                  <a:gd name="T20" fmla="*/ 56 w 75"/>
                  <a:gd name="T21" fmla="*/ 52 h 89"/>
                  <a:gd name="T22" fmla="*/ 56 w 75"/>
                  <a:gd name="T23" fmla="*/ 48 h 89"/>
                  <a:gd name="T24" fmla="*/ 56 w 75"/>
                  <a:gd name="T25" fmla="*/ 48 h 89"/>
                  <a:gd name="T26" fmla="*/ 53 w 75"/>
                  <a:gd name="T27" fmla="*/ 45 h 89"/>
                  <a:gd name="T28" fmla="*/ 49 w 75"/>
                  <a:gd name="T29" fmla="*/ 45 h 89"/>
                  <a:gd name="T30" fmla="*/ 45 w 75"/>
                  <a:gd name="T31" fmla="*/ 45 h 89"/>
                  <a:gd name="T32" fmla="*/ 23 w 75"/>
                  <a:gd name="T33" fmla="*/ 45 h 89"/>
                  <a:gd name="T34" fmla="*/ 23 w 75"/>
                  <a:gd name="T35" fmla="*/ 74 h 89"/>
                  <a:gd name="T36" fmla="*/ 23 w 75"/>
                  <a:gd name="T37" fmla="*/ 78 h 89"/>
                  <a:gd name="T38" fmla="*/ 27 w 75"/>
                  <a:gd name="T39" fmla="*/ 82 h 89"/>
                  <a:gd name="T40" fmla="*/ 27 w 75"/>
                  <a:gd name="T41" fmla="*/ 82 h 89"/>
                  <a:gd name="T42" fmla="*/ 27 w 75"/>
                  <a:gd name="T43" fmla="*/ 82 h 89"/>
                  <a:gd name="T44" fmla="*/ 30 w 75"/>
                  <a:gd name="T45" fmla="*/ 86 h 89"/>
                  <a:gd name="T46" fmla="*/ 30 w 75"/>
                  <a:gd name="T47" fmla="*/ 86 h 89"/>
                  <a:gd name="T48" fmla="*/ 49 w 75"/>
                  <a:gd name="T49" fmla="*/ 86 h 89"/>
                  <a:gd name="T50" fmla="*/ 53 w 75"/>
                  <a:gd name="T51" fmla="*/ 86 h 89"/>
                  <a:gd name="T52" fmla="*/ 60 w 75"/>
                  <a:gd name="T53" fmla="*/ 82 h 89"/>
                  <a:gd name="T54" fmla="*/ 60 w 75"/>
                  <a:gd name="T55" fmla="*/ 82 h 89"/>
                  <a:gd name="T56" fmla="*/ 64 w 75"/>
                  <a:gd name="T57" fmla="*/ 78 h 89"/>
                  <a:gd name="T58" fmla="*/ 68 w 75"/>
                  <a:gd name="T59" fmla="*/ 74 h 89"/>
                  <a:gd name="T60" fmla="*/ 75 w 75"/>
                  <a:gd name="T61" fmla="*/ 67 h 89"/>
                  <a:gd name="T62" fmla="*/ 75 w 75"/>
                  <a:gd name="T63" fmla="*/ 67 h 89"/>
                  <a:gd name="T64" fmla="*/ 68 w 75"/>
                  <a:gd name="T65" fmla="*/ 89 h 89"/>
                  <a:gd name="T66" fmla="*/ 0 w 75"/>
                  <a:gd name="T67" fmla="*/ 89 h 89"/>
                  <a:gd name="T68" fmla="*/ 0 w 75"/>
                  <a:gd name="T69" fmla="*/ 86 h 89"/>
                  <a:gd name="T70" fmla="*/ 4 w 75"/>
                  <a:gd name="T71" fmla="*/ 86 h 89"/>
                  <a:gd name="T72" fmla="*/ 4 w 75"/>
                  <a:gd name="T73" fmla="*/ 86 h 89"/>
                  <a:gd name="T74" fmla="*/ 8 w 75"/>
                  <a:gd name="T75" fmla="*/ 86 h 89"/>
                  <a:gd name="T76" fmla="*/ 12 w 75"/>
                  <a:gd name="T77" fmla="*/ 86 h 89"/>
                  <a:gd name="T78" fmla="*/ 12 w 75"/>
                  <a:gd name="T79" fmla="*/ 82 h 89"/>
                  <a:gd name="T80" fmla="*/ 12 w 75"/>
                  <a:gd name="T81" fmla="*/ 78 h 89"/>
                  <a:gd name="T82" fmla="*/ 12 w 75"/>
                  <a:gd name="T83" fmla="*/ 74 h 89"/>
                  <a:gd name="T84" fmla="*/ 12 w 75"/>
                  <a:gd name="T85" fmla="*/ 15 h 89"/>
                  <a:gd name="T86" fmla="*/ 12 w 75"/>
                  <a:gd name="T87" fmla="*/ 11 h 89"/>
                  <a:gd name="T88" fmla="*/ 12 w 75"/>
                  <a:gd name="T89" fmla="*/ 7 h 89"/>
                  <a:gd name="T90" fmla="*/ 8 w 75"/>
                  <a:gd name="T91" fmla="*/ 3 h 89"/>
                  <a:gd name="T92" fmla="*/ 4 w 75"/>
                  <a:gd name="T93" fmla="*/ 3 h 89"/>
                  <a:gd name="T94" fmla="*/ 0 w 75"/>
                  <a:gd name="T95" fmla="*/ 3 h 89"/>
                  <a:gd name="T96" fmla="*/ 0 w 75"/>
                  <a:gd name="T97" fmla="*/ 0 h 89"/>
                  <a:gd name="T98" fmla="*/ 68 w 75"/>
                  <a:gd name="T99" fmla="*/ 0 h 89"/>
                  <a:gd name="T100" fmla="*/ 68 w 75"/>
                  <a:gd name="T101" fmla="*/ 22 h 89"/>
                  <a:gd name="T102" fmla="*/ 68 w 75"/>
                  <a:gd name="T103" fmla="*/ 22 h 89"/>
                  <a:gd name="T104" fmla="*/ 64 w 75"/>
                  <a:gd name="T105" fmla="*/ 15 h 89"/>
                  <a:gd name="T106" fmla="*/ 64 w 75"/>
                  <a:gd name="T107" fmla="*/ 11 h 89"/>
                  <a:gd name="T108" fmla="*/ 60 w 75"/>
                  <a:gd name="T109" fmla="*/ 7 h 89"/>
                  <a:gd name="T110" fmla="*/ 60 w 75"/>
                  <a:gd name="T111" fmla="*/ 7 h 89"/>
                  <a:gd name="T112" fmla="*/ 56 w 75"/>
                  <a:gd name="T113" fmla="*/ 7 h 89"/>
                  <a:gd name="T114" fmla="*/ 49 w 75"/>
                  <a:gd name="T115" fmla="*/ 3 h 89"/>
                  <a:gd name="T116" fmla="*/ 23 w 75"/>
                  <a:gd name="T117" fmla="*/ 3 h 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89"/>
                  <a:gd name="T179" fmla="*/ 75 w 75"/>
                  <a:gd name="T180" fmla="*/ 89 h 8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89">
                    <a:moveTo>
                      <a:pt x="23" y="3"/>
                    </a:moveTo>
                    <a:lnTo>
                      <a:pt x="23" y="41"/>
                    </a:lnTo>
                    <a:lnTo>
                      <a:pt x="45" y="41"/>
                    </a:lnTo>
                    <a:lnTo>
                      <a:pt x="53" y="41"/>
                    </a:lnTo>
                    <a:lnTo>
                      <a:pt x="56" y="37"/>
                    </a:lnTo>
                    <a:lnTo>
                      <a:pt x="56" y="33"/>
                    </a:lnTo>
                    <a:lnTo>
                      <a:pt x="60" y="30"/>
                    </a:lnTo>
                    <a:lnTo>
                      <a:pt x="60" y="56"/>
                    </a:lnTo>
                    <a:lnTo>
                      <a:pt x="56" y="52"/>
                    </a:lnTo>
                    <a:lnTo>
                      <a:pt x="56" y="48"/>
                    </a:lnTo>
                    <a:lnTo>
                      <a:pt x="53" y="45"/>
                    </a:lnTo>
                    <a:lnTo>
                      <a:pt x="49" y="45"/>
                    </a:lnTo>
                    <a:lnTo>
                      <a:pt x="45" y="45"/>
                    </a:lnTo>
                    <a:lnTo>
                      <a:pt x="23" y="45"/>
                    </a:lnTo>
                    <a:lnTo>
                      <a:pt x="23" y="74"/>
                    </a:lnTo>
                    <a:lnTo>
                      <a:pt x="23" y="78"/>
                    </a:lnTo>
                    <a:lnTo>
                      <a:pt x="27" y="82"/>
                    </a:lnTo>
                    <a:lnTo>
                      <a:pt x="30" y="86"/>
                    </a:lnTo>
                    <a:lnTo>
                      <a:pt x="49" y="86"/>
                    </a:lnTo>
                    <a:lnTo>
                      <a:pt x="53" y="86"/>
                    </a:lnTo>
                    <a:lnTo>
                      <a:pt x="60" y="82"/>
                    </a:lnTo>
                    <a:lnTo>
                      <a:pt x="64" y="78"/>
                    </a:lnTo>
                    <a:lnTo>
                      <a:pt x="68" y="74"/>
                    </a:lnTo>
                    <a:lnTo>
                      <a:pt x="75" y="67"/>
                    </a:lnTo>
                    <a:lnTo>
                      <a:pt x="68" y="89"/>
                    </a:lnTo>
                    <a:lnTo>
                      <a:pt x="0" y="89"/>
                    </a:lnTo>
                    <a:lnTo>
                      <a:pt x="0" y="86"/>
                    </a:lnTo>
                    <a:lnTo>
                      <a:pt x="4" y="86"/>
                    </a:lnTo>
                    <a:lnTo>
                      <a:pt x="8" y="86"/>
                    </a:lnTo>
                    <a:lnTo>
                      <a:pt x="12" y="86"/>
                    </a:lnTo>
                    <a:lnTo>
                      <a:pt x="12" y="82"/>
                    </a:lnTo>
                    <a:lnTo>
                      <a:pt x="12" y="78"/>
                    </a:lnTo>
                    <a:lnTo>
                      <a:pt x="12" y="74"/>
                    </a:lnTo>
                    <a:lnTo>
                      <a:pt x="12" y="15"/>
                    </a:lnTo>
                    <a:lnTo>
                      <a:pt x="12" y="11"/>
                    </a:lnTo>
                    <a:lnTo>
                      <a:pt x="12" y="7"/>
                    </a:lnTo>
                    <a:lnTo>
                      <a:pt x="8" y="3"/>
                    </a:lnTo>
                    <a:lnTo>
                      <a:pt x="4" y="3"/>
                    </a:lnTo>
                    <a:lnTo>
                      <a:pt x="0" y="3"/>
                    </a:lnTo>
                    <a:lnTo>
                      <a:pt x="0" y="0"/>
                    </a:lnTo>
                    <a:lnTo>
                      <a:pt x="68" y="0"/>
                    </a:lnTo>
                    <a:lnTo>
                      <a:pt x="68" y="22"/>
                    </a:lnTo>
                    <a:lnTo>
                      <a:pt x="64" y="15"/>
                    </a:lnTo>
                    <a:lnTo>
                      <a:pt x="64" y="11"/>
                    </a:lnTo>
                    <a:lnTo>
                      <a:pt x="60" y="7"/>
                    </a:lnTo>
                    <a:lnTo>
                      <a:pt x="56" y="7"/>
                    </a:lnTo>
                    <a:lnTo>
                      <a:pt x="49" y="3"/>
                    </a:lnTo>
                    <a:lnTo>
                      <a:pt x="23" y="3"/>
                    </a:lnTo>
                    <a:close/>
                  </a:path>
                </a:pathLst>
              </a:custGeom>
              <a:solidFill>
                <a:srgbClr val="000000"/>
              </a:solidFill>
              <a:ln w="0">
                <a:solidFill>
                  <a:srgbClr val="000000"/>
                </a:solidFill>
                <a:round/>
                <a:headEnd/>
                <a:tailEnd/>
              </a:ln>
            </p:spPr>
            <p:txBody>
              <a:bodyPr/>
              <a:lstStyle/>
              <a:p>
                <a:endParaRPr lang="en-US"/>
              </a:p>
            </p:txBody>
          </p:sp>
          <p:sp>
            <p:nvSpPr>
              <p:cNvPr id="32937" name="Freeform 269"/>
              <p:cNvSpPr>
                <a:spLocks/>
              </p:cNvSpPr>
              <p:nvPr/>
            </p:nvSpPr>
            <p:spPr bwMode="auto">
              <a:xfrm>
                <a:off x="1116" y="2528"/>
                <a:ext cx="97" cy="89"/>
              </a:xfrm>
              <a:custGeom>
                <a:avLst/>
                <a:gdLst>
                  <a:gd name="T0" fmla="*/ 0 w 97"/>
                  <a:gd name="T1" fmla="*/ 0 h 89"/>
                  <a:gd name="T2" fmla="*/ 22 w 97"/>
                  <a:gd name="T3" fmla="*/ 0 h 89"/>
                  <a:gd name="T4" fmla="*/ 78 w 97"/>
                  <a:gd name="T5" fmla="*/ 67 h 89"/>
                  <a:gd name="T6" fmla="*/ 78 w 97"/>
                  <a:gd name="T7" fmla="*/ 15 h 89"/>
                  <a:gd name="T8" fmla="*/ 78 w 97"/>
                  <a:gd name="T9" fmla="*/ 11 h 89"/>
                  <a:gd name="T10" fmla="*/ 78 w 97"/>
                  <a:gd name="T11" fmla="*/ 7 h 89"/>
                  <a:gd name="T12" fmla="*/ 74 w 97"/>
                  <a:gd name="T13" fmla="*/ 3 h 89"/>
                  <a:gd name="T14" fmla="*/ 70 w 97"/>
                  <a:gd name="T15" fmla="*/ 3 h 89"/>
                  <a:gd name="T16" fmla="*/ 67 w 97"/>
                  <a:gd name="T17" fmla="*/ 3 h 89"/>
                  <a:gd name="T18" fmla="*/ 67 w 97"/>
                  <a:gd name="T19" fmla="*/ 0 h 89"/>
                  <a:gd name="T20" fmla="*/ 97 w 97"/>
                  <a:gd name="T21" fmla="*/ 0 h 89"/>
                  <a:gd name="T22" fmla="*/ 97 w 97"/>
                  <a:gd name="T23" fmla="*/ 3 h 89"/>
                  <a:gd name="T24" fmla="*/ 93 w 97"/>
                  <a:gd name="T25" fmla="*/ 3 h 89"/>
                  <a:gd name="T26" fmla="*/ 89 w 97"/>
                  <a:gd name="T27" fmla="*/ 3 h 89"/>
                  <a:gd name="T28" fmla="*/ 85 w 97"/>
                  <a:gd name="T29" fmla="*/ 7 h 89"/>
                  <a:gd name="T30" fmla="*/ 85 w 97"/>
                  <a:gd name="T31" fmla="*/ 11 h 89"/>
                  <a:gd name="T32" fmla="*/ 82 w 97"/>
                  <a:gd name="T33" fmla="*/ 15 h 89"/>
                  <a:gd name="T34" fmla="*/ 82 w 97"/>
                  <a:gd name="T35" fmla="*/ 89 h 89"/>
                  <a:gd name="T36" fmla="*/ 82 w 97"/>
                  <a:gd name="T37" fmla="*/ 89 h 89"/>
                  <a:gd name="T38" fmla="*/ 22 w 97"/>
                  <a:gd name="T39" fmla="*/ 18 h 89"/>
                  <a:gd name="T40" fmla="*/ 22 w 97"/>
                  <a:gd name="T41" fmla="*/ 74 h 89"/>
                  <a:gd name="T42" fmla="*/ 26 w 97"/>
                  <a:gd name="T43" fmla="*/ 82 h 89"/>
                  <a:gd name="T44" fmla="*/ 26 w 97"/>
                  <a:gd name="T45" fmla="*/ 86 h 89"/>
                  <a:gd name="T46" fmla="*/ 29 w 97"/>
                  <a:gd name="T47" fmla="*/ 86 h 89"/>
                  <a:gd name="T48" fmla="*/ 33 w 97"/>
                  <a:gd name="T49" fmla="*/ 86 h 89"/>
                  <a:gd name="T50" fmla="*/ 37 w 97"/>
                  <a:gd name="T51" fmla="*/ 86 h 89"/>
                  <a:gd name="T52" fmla="*/ 37 w 97"/>
                  <a:gd name="T53" fmla="*/ 89 h 89"/>
                  <a:gd name="T54" fmla="*/ 7 w 97"/>
                  <a:gd name="T55" fmla="*/ 89 h 89"/>
                  <a:gd name="T56" fmla="*/ 7 w 97"/>
                  <a:gd name="T57" fmla="*/ 86 h 89"/>
                  <a:gd name="T58" fmla="*/ 7 w 97"/>
                  <a:gd name="T59" fmla="*/ 86 h 89"/>
                  <a:gd name="T60" fmla="*/ 14 w 97"/>
                  <a:gd name="T61" fmla="*/ 86 h 89"/>
                  <a:gd name="T62" fmla="*/ 18 w 97"/>
                  <a:gd name="T63" fmla="*/ 82 h 89"/>
                  <a:gd name="T64" fmla="*/ 18 w 97"/>
                  <a:gd name="T65" fmla="*/ 78 h 89"/>
                  <a:gd name="T66" fmla="*/ 18 w 97"/>
                  <a:gd name="T67" fmla="*/ 74 h 89"/>
                  <a:gd name="T68" fmla="*/ 18 w 97"/>
                  <a:gd name="T69" fmla="*/ 15 h 89"/>
                  <a:gd name="T70" fmla="*/ 14 w 97"/>
                  <a:gd name="T71" fmla="*/ 11 h 89"/>
                  <a:gd name="T72" fmla="*/ 11 w 97"/>
                  <a:gd name="T73" fmla="*/ 7 h 89"/>
                  <a:gd name="T74" fmla="*/ 11 w 97"/>
                  <a:gd name="T75" fmla="*/ 7 h 89"/>
                  <a:gd name="T76" fmla="*/ 7 w 97"/>
                  <a:gd name="T77" fmla="*/ 3 h 89"/>
                  <a:gd name="T78" fmla="*/ 3 w 97"/>
                  <a:gd name="T79" fmla="*/ 3 h 89"/>
                  <a:gd name="T80" fmla="*/ 0 w 97"/>
                  <a:gd name="T81" fmla="*/ 3 h 89"/>
                  <a:gd name="T82" fmla="*/ 0 w 97"/>
                  <a:gd name="T83" fmla="*/ 0 h 8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89"/>
                  <a:gd name="T128" fmla="*/ 97 w 97"/>
                  <a:gd name="T129" fmla="*/ 89 h 8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89">
                    <a:moveTo>
                      <a:pt x="0" y="0"/>
                    </a:moveTo>
                    <a:lnTo>
                      <a:pt x="22" y="0"/>
                    </a:lnTo>
                    <a:lnTo>
                      <a:pt x="78" y="67"/>
                    </a:lnTo>
                    <a:lnTo>
                      <a:pt x="78" y="15"/>
                    </a:lnTo>
                    <a:lnTo>
                      <a:pt x="78" y="11"/>
                    </a:lnTo>
                    <a:lnTo>
                      <a:pt x="78" y="7"/>
                    </a:lnTo>
                    <a:lnTo>
                      <a:pt x="74" y="3"/>
                    </a:lnTo>
                    <a:lnTo>
                      <a:pt x="70" y="3"/>
                    </a:lnTo>
                    <a:lnTo>
                      <a:pt x="67" y="3"/>
                    </a:lnTo>
                    <a:lnTo>
                      <a:pt x="67" y="0"/>
                    </a:lnTo>
                    <a:lnTo>
                      <a:pt x="97" y="0"/>
                    </a:lnTo>
                    <a:lnTo>
                      <a:pt x="97" y="3"/>
                    </a:lnTo>
                    <a:lnTo>
                      <a:pt x="93" y="3"/>
                    </a:lnTo>
                    <a:lnTo>
                      <a:pt x="89" y="3"/>
                    </a:lnTo>
                    <a:lnTo>
                      <a:pt x="85" y="7"/>
                    </a:lnTo>
                    <a:lnTo>
                      <a:pt x="85" y="11"/>
                    </a:lnTo>
                    <a:lnTo>
                      <a:pt x="82" y="15"/>
                    </a:lnTo>
                    <a:lnTo>
                      <a:pt x="82" y="89"/>
                    </a:lnTo>
                    <a:lnTo>
                      <a:pt x="22" y="18"/>
                    </a:lnTo>
                    <a:lnTo>
                      <a:pt x="22" y="74"/>
                    </a:lnTo>
                    <a:lnTo>
                      <a:pt x="26" y="82"/>
                    </a:lnTo>
                    <a:lnTo>
                      <a:pt x="26" y="86"/>
                    </a:lnTo>
                    <a:lnTo>
                      <a:pt x="29" y="86"/>
                    </a:lnTo>
                    <a:lnTo>
                      <a:pt x="33" y="86"/>
                    </a:lnTo>
                    <a:lnTo>
                      <a:pt x="37" y="86"/>
                    </a:lnTo>
                    <a:lnTo>
                      <a:pt x="37" y="89"/>
                    </a:lnTo>
                    <a:lnTo>
                      <a:pt x="7" y="89"/>
                    </a:lnTo>
                    <a:lnTo>
                      <a:pt x="7" y="86"/>
                    </a:lnTo>
                    <a:lnTo>
                      <a:pt x="14" y="86"/>
                    </a:lnTo>
                    <a:lnTo>
                      <a:pt x="18" y="82"/>
                    </a:lnTo>
                    <a:lnTo>
                      <a:pt x="18" y="78"/>
                    </a:lnTo>
                    <a:lnTo>
                      <a:pt x="18" y="74"/>
                    </a:lnTo>
                    <a:lnTo>
                      <a:pt x="18" y="15"/>
                    </a:lnTo>
                    <a:lnTo>
                      <a:pt x="14" y="11"/>
                    </a:lnTo>
                    <a:lnTo>
                      <a:pt x="11" y="7"/>
                    </a:lnTo>
                    <a:lnTo>
                      <a:pt x="7" y="3"/>
                    </a:lnTo>
                    <a:lnTo>
                      <a:pt x="3"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32938" name="Freeform 270"/>
              <p:cNvSpPr>
                <a:spLocks/>
              </p:cNvSpPr>
              <p:nvPr/>
            </p:nvSpPr>
            <p:spPr bwMode="auto">
              <a:xfrm>
                <a:off x="1224" y="2528"/>
                <a:ext cx="74" cy="89"/>
              </a:xfrm>
              <a:custGeom>
                <a:avLst/>
                <a:gdLst>
                  <a:gd name="T0" fmla="*/ 74 w 74"/>
                  <a:gd name="T1" fmla="*/ 0 h 89"/>
                  <a:gd name="T2" fmla="*/ 74 w 74"/>
                  <a:gd name="T3" fmla="*/ 18 h 89"/>
                  <a:gd name="T4" fmla="*/ 71 w 74"/>
                  <a:gd name="T5" fmla="*/ 18 h 89"/>
                  <a:gd name="T6" fmla="*/ 71 w 74"/>
                  <a:gd name="T7" fmla="*/ 15 h 89"/>
                  <a:gd name="T8" fmla="*/ 71 w 74"/>
                  <a:gd name="T9" fmla="*/ 11 h 89"/>
                  <a:gd name="T10" fmla="*/ 67 w 74"/>
                  <a:gd name="T11" fmla="*/ 11 h 89"/>
                  <a:gd name="T12" fmla="*/ 63 w 74"/>
                  <a:gd name="T13" fmla="*/ 7 h 89"/>
                  <a:gd name="T14" fmla="*/ 59 w 74"/>
                  <a:gd name="T15" fmla="*/ 7 h 89"/>
                  <a:gd name="T16" fmla="*/ 56 w 74"/>
                  <a:gd name="T17" fmla="*/ 3 h 89"/>
                  <a:gd name="T18" fmla="*/ 41 w 74"/>
                  <a:gd name="T19" fmla="*/ 3 h 89"/>
                  <a:gd name="T20" fmla="*/ 41 w 74"/>
                  <a:gd name="T21" fmla="*/ 74 h 89"/>
                  <a:gd name="T22" fmla="*/ 45 w 74"/>
                  <a:gd name="T23" fmla="*/ 82 h 89"/>
                  <a:gd name="T24" fmla="*/ 45 w 74"/>
                  <a:gd name="T25" fmla="*/ 86 h 89"/>
                  <a:gd name="T26" fmla="*/ 48 w 74"/>
                  <a:gd name="T27" fmla="*/ 86 h 89"/>
                  <a:gd name="T28" fmla="*/ 52 w 74"/>
                  <a:gd name="T29" fmla="*/ 86 h 89"/>
                  <a:gd name="T30" fmla="*/ 56 w 74"/>
                  <a:gd name="T31" fmla="*/ 86 h 89"/>
                  <a:gd name="T32" fmla="*/ 56 w 74"/>
                  <a:gd name="T33" fmla="*/ 89 h 89"/>
                  <a:gd name="T34" fmla="*/ 18 w 74"/>
                  <a:gd name="T35" fmla="*/ 89 h 89"/>
                  <a:gd name="T36" fmla="*/ 18 w 74"/>
                  <a:gd name="T37" fmla="*/ 86 h 89"/>
                  <a:gd name="T38" fmla="*/ 22 w 74"/>
                  <a:gd name="T39" fmla="*/ 86 h 89"/>
                  <a:gd name="T40" fmla="*/ 26 w 74"/>
                  <a:gd name="T41" fmla="*/ 86 h 89"/>
                  <a:gd name="T42" fmla="*/ 30 w 74"/>
                  <a:gd name="T43" fmla="*/ 82 h 89"/>
                  <a:gd name="T44" fmla="*/ 30 w 74"/>
                  <a:gd name="T45" fmla="*/ 78 h 89"/>
                  <a:gd name="T46" fmla="*/ 30 w 74"/>
                  <a:gd name="T47" fmla="*/ 74 h 89"/>
                  <a:gd name="T48" fmla="*/ 30 w 74"/>
                  <a:gd name="T49" fmla="*/ 3 h 89"/>
                  <a:gd name="T50" fmla="*/ 18 w 74"/>
                  <a:gd name="T51" fmla="*/ 3 h 89"/>
                  <a:gd name="T52" fmla="*/ 15 w 74"/>
                  <a:gd name="T53" fmla="*/ 7 h 89"/>
                  <a:gd name="T54" fmla="*/ 11 w 74"/>
                  <a:gd name="T55" fmla="*/ 7 h 89"/>
                  <a:gd name="T56" fmla="*/ 7 w 74"/>
                  <a:gd name="T57" fmla="*/ 7 h 89"/>
                  <a:gd name="T58" fmla="*/ 7 w 74"/>
                  <a:gd name="T59" fmla="*/ 11 h 89"/>
                  <a:gd name="T60" fmla="*/ 4 w 74"/>
                  <a:gd name="T61" fmla="*/ 15 h 89"/>
                  <a:gd name="T62" fmla="*/ 4 w 74"/>
                  <a:gd name="T63" fmla="*/ 18 h 89"/>
                  <a:gd name="T64" fmla="*/ 0 w 74"/>
                  <a:gd name="T65" fmla="*/ 18 h 89"/>
                  <a:gd name="T66" fmla="*/ 4 w 74"/>
                  <a:gd name="T67" fmla="*/ 0 h 89"/>
                  <a:gd name="T68" fmla="*/ 74 w 74"/>
                  <a:gd name="T69" fmla="*/ 0 h 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
                  <a:gd name="T106" fmla="*/ 0 h 89"/>
                  <a:gd name="T107" fmla="*/ 74 w 74"/>
                  <a:gd name="T108" fmla="*/ 89 h 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 h="89">
                    <a:moveTo>
                      <a:pt x="74" y="0"/>
                    </a:moveTo>
                    <a:lnTo>
                      <a:pt x="74" y="18"/>
                    </a:lnTo>
                    <a:lnTo>
                      <a:pt x="71" y="18"/>
                    </a:lnTo>
                    <a:lnTo>
                      <a:pt x="71" y="15"/>
                    </a:lnTo>
                    <a:lnTo>
                      <a:pt x="71" y="11"/>
                    </a:lnTo>
                    <a:lnTo>
                      <a:pt x="67" y="11"/>
                    </a:lnTo>
                    <a:lnTo>
                      <a:pt x="63" y="7"/>
                    </a:lnTo>
                    <a:lnTo>
                      <a:pt x="59" y="7"/>
                    </a:lnTo>
                    <a:lnTo>
                      <a:pt x="56" y="3"/>
                    </a:lnTo>
                    <a:lnTo>
                      <a:pt x="41" y="3"/>
                    </a:lnTo>
                    <a:lnTo>
                      <a:pt x="41" y="74"/>
                    </a:lnTo>
                    <a:lnTo>
                      <a:pt x="45" y="82"/>
                    </a:lnTo>
                    <a:lnTo>
                      <a:pt x="45" y="86"/>
                    </a:lnTo>
                    <a:lnTo>
                      <a:pt x="48" y="86"/>
                    </a:lnTo>
                    <a:lnTo>
                      <a:pt x="52" y="86"/>
                    </a:lnTo>
                    <a:lnTo>
                      <a:pt x="56" y="86"/>
                    </a:lnTo>
                    <a:lnTo>
                      <a:pt x="56" y="89"/>
                    </a:lnTo>
                    <a:lnTo>
                      <a:pt x="18" y="89"/>
                    </a:lnTo>
                    <a:lnTo>
                      <a:pt x="18" y="86"/>
                    </a:lnTo>
                    <a:lnTo>
                      <a:pt x="22" y="86"/>
                    </a:lnTo>
                    <a:lnTo>
                      <a:pt x="26" y="86"/>
                    </a:lnTo>
                    <a:lnTo>
                      <a:pt x="30" y="82"/>
                    </a:lnTo>
                    <a:lnTo>
                      <a:pt x="30" y="78"/>
                    </a:lnTo>
                    <a:lnTo>
                      <a:pt x="30" y="74"/>
                    </a:lnTo>
                    <a:lnTo>
                      <a:pt x="30" y="3"/>
                    </a:lnTo>
                    <a:lnTo>
                      <a:pt x="18" y="3"/>
                    </a:lnTo>
                    <a:lnTo>
                      <a:pt x="15" y="7"/>
                    </a:lnTo>
                    <a:lnTo>
                      <a:pt x="11" y="7"/>
                    </a:lnTo>
                    <a:lnTo>
                      <a:pt x="7" y="7"/>
                    </a:lnTo>
                    <a:lnTo>
                      <a:pt x="7" y="11"/>
                    </a:lnTo>
                    <a:lnTo>
                      <a:pt x="4" y="15"/>
                    </a:lnTo>
                    <a:lnTo>
                      <a:pt x="4" y="18"/>
                    </a:lnTo>
                    <a:lnTo>
                      <a:pt x="0" y="18"/>
                    </a:lnTo>
                    <a:lnTo>
                      <a:pt x="4" y="0"/>
                    </a:lnTo>
                    <a:lnTo>
                      <a:pt x="74" y="0"/>
                    </a:lnTo>
                    <a:close/>
                  </a:path>
                </a:pathLst>
              </a:custGeom>
              <a:solidFill>
                <a:srgbClr val="000000"/>
              </a:solidFill>
              <a:ln w="0">
                <a:solidFill>
                  <a:srgbClr val="000000"/>
                </a:solidFill>
                <a:round/>
                <a:headEnd/>
                <a:tailEnd/>
              </a:ln>
            </p:spPr>
            <p:txBody>
              <a:bodyPr/>
              <a:lstStyle/>
              <a:p>
                <a:endParaRPr lang="en-US"/>
              </a:p>
            </p:txBody>
          </p:sp>
          <p:sp>
            <p:nvSpPr>
              <p:cNvPr id="32939" name="Rectangle 271"/>
              <p:cNvSpPr>
                <a:spLocks noChangeArrowheads="1"/>
              </p:cNvSpPr>
              <p:nvPr/>
            </p:nvSpPr>
            <p:spPr bwMode="auto">
              <a:xfrm>
                <a:off x="1653" y="2483"/>
                <a:ext cx="8" cy="202"/>
              </a:xfrm>
              <a:prstGeom prst="rect">
                <a:avLst/>
              </a:prstGeom>
              <a:solidFill>
                <a:srgbClr val="000000"/>
              </a:solidFill>
              <a:ln w="0">
                <a:solidFill>
                  <a:srgbClr val="000000"/>
                </a:solidFill>
                <a:miter lim="800000"/>
                <a:headEnd/>
                <a:tailEnd/>
              </a:ln>
            </p:spPr>
            <p:txBody>
              <a:bodyPr/>
              <a:lstStyle/>
              <a:p>
                <a:endParaRPr lang="en-US"/>
              </a:p>
            </p:txBody>
          </p:sp>
          <p:sp>
            <p:nvSpPr>
              <p:cNvPr id="32940" name="Freeform 272"/>
              <p:cNvSpPr>
                <a:spLocks/>
              </p:cNvSpPr>
              <p:nvPr/>
            </p:nvSpPr>
            <p:spPr bwMode="auto">
              <a:xfrm>
                <a:off x="1739" y="2509"/>
                <a:ext cx="142" cy="108"/>
              </a:xfrm>
              <a:custGeom>
                <a:avLst/>
                <a:gdLst>
                  <a:gd name="T0" fmla="*/ 67 w 142"/>
                  <a:gd name="T1" fmla="*/ 108 h 108"/>
                  <a:gd name="T2" fmla="*/ 22 w 142"/>
                  <a:gd name="T3" fmla="*/ 15 h 108"/>
                  <a:gd name="T4" fmla="*/ 22 w 142"/>
                  <a:gd name="T5" fmla="*/ 90 h 108"/>
                  <a:gd name="T6" fmla="*/ 22 w 142"/>
                  <a:gd name="T7" fmla="*/ 97 h 108"/>
                  <a:gd name="T8" fmla="*/ 26 w 142"/>
                  <a:gd name="T9" fmla="*/ 101 h 108"/>
                  <a:gd name="T10" fmla="*/ 30 w 142"/>
                  <a:gd name="T11" fmla="*/ 105 h 108"/>
                  <a:gd name="T12" fmla="*/ 33 w 142"/>
                  <a:gd name="T13" fmla="*/ 105 h 108"/>
                  <a:gd name="T14" fmla="*/ 37 w 142"/>
                  <a:gd name="T15" fmla="*/ 105 h 108"/>
                  <a:gd name="T16" fmla="*/ 37 w 142"/>
                  <a:gd name="T17" fmla="*/ 108 h 108"/>
                  <a:gd name="T18" fmla="*/ 0 w 142"/>
                  <a:gd name="T19" fmla="*/ 108 h 108"/>
                  <a:gd name="T20" fmla="*/ 0 w 142"/>
                  <a:gd name="T21" fmla="*/ 105 h 108"/>
                  <a:gd name="T22" fmla="*/ 4 w 142"/>
                  <a:gd name="T23" fmla="*/ 105 h 108"/>
                  <a:gd name="T24" fmla="*/ 11 w 142"/>
                  <a:gd name="T25" fmla="*/ 105 h 108"/>
                  <a:gd name="T26" fmla="*/ 15 w 142"/>
                  <a:gd name="T27" fmla="*/ 101 h 108"/>
                  <a:gd name="T28" fmla="*/ 15 w 142"/>
                  <a:gd name="T29" fmla="*/ 97 h 108"/>
                  <a:gd name="T30" fmla="*/ 15 w 142"/>
                  <a:gd name="T31" fmla="*/ 90 h 108"/>
                  <a:gd name="T32" fmla="*/ 15 w 142"/>
                  <a:gd name="T33" fmla="*/ 19 h 108"/>
                  <a:gd name="T34" fmla="*/ 15 w 142"/>
                  <a:gd name="T35" fmla="*/ 11 h 108"/>
                  <a:gd name="T36" fmla="*/ 15 w 142"/>
                  <a:gd name="T37" fmla="*/ 8 h 108"/>
                  <a:gd name="T38" fmla="*/ 11 w 142"/>
                  <a:gd name="T39" fmla="*/ 4 h 108"/>
                  <a:gd name="T40" fmla="*/ 11 w 142"/>
                  <a:gd name="T41" fmla="*/ 0 h 108"/>
                  <a:gd name="T42" fmla="*/ 7 w 142"/>
                  <a:gd name="T43" fmla="*/ 0 h 108"/>
                  <a:gd name="T44" fmla="*/ 0 w 142"/>
                  <a:gd name="T45" fmla="*/ 0 h 108"/>
                  <a:gd name="T46" fmla="*/ 0 w 142"/>
                  <a:gd name="T47" fmla="*/ 0 h 108"/>
                  <a:gd name="T48" fmla="*/ 30 w 142"/>
                  <a:gd name="T49" fmla="*/ 0 h 108"/>
                  <a:gd name="T50" fmla="*/ 71 w 142"/>
                  <a:gd name="T51" fmla="*/ 82 h 108"/>
                  <a:gd name="T52" fmla="*/ 112 w 142"/>
                  <a:gd name="T53" fmla="*/ 0 h 108"/>
                  <a:gd name="T54" fmla="*/ 142 w 142"/>
                  <a:gd name="T55" fmla="*/ 0 h 108"/>
                  <a:gd name="T56" fmla="*/ 142 w 142"/>
                  <a:gd name="T57" fmla="*/ 0 h 108"/>
                  <a:gd name="T58" fmla="*/ 138 w 142"/>
                  <a:gd name="T59" fmla="*/ 0 h 108"/>
                  <a:gd name="T60" fmla="*/ 131 w 142"/>
                  <a:gd name="T61" fmla="*/ 0 h 108"/>
                  <a:gd name="T62" fmla="*/ 127 w 142"/>
                  <a:gd name="T63" fmla="*/ 4 h 108"/>
                  <a:gd name="T64" fmla="*/ 127 w 142"/>
                  <a:gd name="T65" fmla="*/ 8 h 108"/>
                  <a:gd name="T66" fmla="*/ 127 w 142"/>
                  <a:gd name="T67" fmla="*/ 19 h 108"/>
                  <a:gd name="T68" fmla="*/ 127 w 142"/>
                  <a:gd name="T69" fmla="*/ 90 h 108"/>
                  <a:gd name="T70" fmla="*/ 127 w 142"/>
                  <a:gd name="T71" fmla="*/ 97 h 108"/>
                  <a:gd name="T72" fmla="*/ 131 w 142"/>
                  <a:gd name="T73" fmla="*/ 101 h 108"/>
                  <a:gd name="T74" fmla="*/ 134 w 142"/>
                  <a:gd name="T75" fmla="*/ 105 h 108"/>
                  <a:gd name="T76" fmla="*/ 138 w 142"/>
                  <a:gd name="T77" fmla="*/ 105 h 108"/>
                  <a:gd name="T78" fmla="*/ 142 w 142"/>
                  <a:gd name="T79" fmla="*/ 105 h 108"/>
                  <a:gd name="T80" fmla="*/ 142 w 142"/>
                  <a:gd name="T81" fmla="*/ 108 h 108"/>
                  <a:gd name="T82" fmla="*/ 97 w 142"/>
                  <a:gd name="T83" fmla="*/ 108 h 108"/>
                  <a:gd name="T84" fmla="*/ 97 w 142"/>
                  <a:gd name="T85" fmla="*/ 105 h 108"/>
                  <a:gd name="T86" fmla="*/ 101 w 142"/>
                  <a:gd name="T87" fmla="*/ 105 h 108"/>
                  <a:gd name="T88" fmla="*/ 104 w 142"/>
                  <a:gd name="T89" fmla="*/ 105 h 108"/>
                  <a:gd name="T90" fmla="*/ 108 w 142"/>
                  <a:gd name="T91" fmla="*/ 101 h 108"/>
                  <a:gd name="T92" fmla="*/ 112 w 142"/>
                  <a:gd name="T93" fmla="*/ 97 h 108"/>
                  <a:gd name="T94" fmla="*/ 112 w 142"/>
                  <a:gd name="T95" fmla="*/ 90 h 108"/>
                  <a:gd name="T96" fmla="*/ 112 w 142"/>
                  <a:gd name="T97" fmla="*/ 15 h 108"/>
                  <a:gd name="T98" fmla="*/ 67 w 142"/>
                  <a:gd name="T99" fmla="*/ 108 h 108"/>
                  <a:gd name="T100" fmla="*/ 67 w 142"/>
                  <a:gd name="T101" fmla="*/ 108 h 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2"/>
                  <a:gd name="T154" fmla="*/ 0 h 108"/>
                  <a:gd name="T155" fmla="*/ 142 w 142"/>
                  <a:gd name="T156" fmla="*/ 108 h 1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2" h="108">
                    <a:moveTo>
                      <a:pt x="67" y="108"/>
                    </a:moveTo>
                    <a:lnTo>
                      <a:pt x="22" y="15"/>
                    </a:lnTo>
                    <a:lnTo>
                      <a:pt x="22" y="90"/>
                    </a:lnTo>
                    <a:lnTo>
                      <a:pt x="22" y="97"/>
                    </a:lnTo>
                    <a:lnTo>
                      <a:pt x="26" y="101"/>
                    </a:lnTo>
                    <a:lnTo>
                      <a:pt x="30" y="105"/>
                    </a:lnTo>
                    <a:lnTo>
                      <a:pt x="33" y="105"/>
                    </a:lnTo>
                    <a:lnTo>
                      <a:pt x="37" y="105"/>
                    </a:lnTo>
                    <a:lnTo>
                      <a:pt x="37" y="108"/>
                    </a:lnTo>
                    <a:lnTo>
                      <a:pt x="0" y="108"/>
                    </a:lnTo>
                    <a:lnTo>
                      <a:pt x="0" y="105"/>
                    </a:lnTo>
                    <a:lnTo>
                      <a:pt x="4" y="105"/>
                    </a:lnTo>
                    <a:lnTo>
                      <a:pt x="11" y="105"/>
                    </a:lnTo>
                    <a:lnTo>
                      <a:pt x="15" y="101"/>
                    </a:lnTo>
                    <a:lnTo>
                      <a:pt x="15" y="97"/>
                    </a:lnTo>
                    <a:lnTo>
                      <a:pt x="15" y="90"/>
                    </a:lnTo>
                    <a:lnTo>
                      <a:pt x="15" y="19"/>
                    </a:lnTo>
                    <a:lnTo>
                      <a:pt x="15" y="11"/>
                    </a:lnTo>
                    <a:lnTo>
                      <a:pt x="15" y="8"/>
                    </a:lnTo>
                    <a:lnTo>
                      <a:pt x="11" y="4"/>
                    </a:lnTo>
                    <a:lnTo>
                      <a:pt x="11" y="0"/>
                    </a:lnTo>
                    <a:lnTo>
                      <a:pt x="7" y="0"/>
                    </a:lnTo>
                    <a:lnTo>
                      <a:pt x="0" y="0"/>
                    </a:lnTo>
                    <a:lnTo>
                      <a:pt x="30" y="0"/>
                    </a:lnTo>
                    <a:lnTo>
                      <a:pt x="71" y="82"/>
                    </a:lnTo>
                    <a:lnTo>
                      <a:pt x="112" y="0"/>
                    </a:lnTo>
                    <a:lnTo>
                      <a:pt x="142" y="0"/>
                    </a:lnTo>
                    <a:lnTo>
                      <a:pt x="138" y="0"/>
                    </a:lnTo>
                    <a:lnTo>
                      <a:pt x="131" y="0"/>
                    </a:lnTo>
                    <a:lnTo>
                      <a:pt x="127" y="4"/>
                    </a:lnTo>
                    <a:lnTo>
                      <a:pt x="127" y="8"/>
                    </a:lnTo>
                    <a:lnTo>
                      <a:pt x="127" y="19"/>
                    </a:lnTo>
                    <a:lnTo>
                      <a:pt x="127" y="90"/>
                    </a:lnTo>
                    <a:lnTo>
                      <a:pt x="127" y="97"/>
                    </a:lnTo>
                    <a:lnTo>
                      <a:pt x="131" y="101"/>
                    </a:lnTo>
                    <a:lnTo>
                      <a:pt x="134" y="105"/>
                    </a:lnTo>
                    <a:lnTo>
                      <a:pt x="138" y="105"/>
                    </a:lnTo>
                    <a:lnTo>
                      <a:pt x="142" y="105"/>
                    </a:lnTo>
                    <a:lnTo>
                      <a:pt x="142" y="108"/>
                    </a:lnTo>
                    <a:lnTo>
                      <a:pt x="97" y="108"/>
                    </a:lnTo>
                    <a:lnTo>
                      <a:pt x="97" y="105"/>
                    </a:lnTo>
                    <a:lnTo>
                      <a:pt x="101" y="105"/>
                    </a:lnTo>
                    <a:lnTo>
                      <a:pt x="104" y="105"/>
                    </a:lnTo>
                    <a:lnTo>
                      <a:pt x="108" y="101"/>
                    </a:lnTo>
                    <a:lnTo>
                      <a:pt x="112" y="97"/>
                    </a:lnTo>
                    <a:lnTo>
                      <a:pt x="112" y="90"/>
                    </a:lnTo>
                    <a:lnTo>
                      <a:pt x="112" y="15"/>
                    </a:lnTo>
                    <a:lnTo>
                      <a:pt x="67" y="108"/>
                    </a:lnTo>
                    <a:close/>
                  </a:path>
                </a:pathLst>
              </a:custGeom>
              <a:solidFill>
                <a:srgbClr val="000000"/>
              </a:solidFill>
              <a:ln w="0">
                <a:solidFill>
                  <a:srgbClr val="000000"/>
                </a:solidFill>
                <a:round/>
                <a:headEnd/>
                <a:tailEnd/>
              </a:ln>
            </p:spPr>
            <p:txBody>
              <a:bodyPr/>
              <a:lstStyle/>
              <a:p>
                <a:endParaRPr lang="en-US"/>
              </a:p>
            </p:txBody>
          </p:sp>
          <p:sp>
            <p:nvSpPr>
              <p:cNvPr id="32941" name="Freeform 273"/>
              <p:cNvSpPr>
                <a:spLocks noEditPoints="1"/>
              </p:cNvSpPr>
              <p:nvPr/>
            </p:nvSpPr>
            <p:spPr bwMode="auto">
              <a:xfrm>
                <a:off x="1888" y="2543"/>
                <a:ext cx="71" cy="74"/>
              </a:xfrm>
              <a:custGeom>
                <a:avLst/>
                <a:gdLst>
                  <a:gd name="T0" fmla="*/ 34 w 71"/>
                  <a:gd name="T1" fmla="*/ 0 h 74"/>
                  <a:gd name="T2" fmla="*/ 45 w 71"/>
                  <a:gd name="T3" fmla="*/ 0 h 74"/>
                  <a:gd name="T4" fmla="*/ 52 w 71"/>
                  <a:gd name="T5" fmla="*/ 3 h 74"/>
                  <a:gd name="T6" fmla="*/ 60 w 71"/>
                  <a:gd name="T7" fmla="*/ 11 h 74"/>
                  <a:gd name="T8" fmla="*/ 67 w 71"/>
                  <a:gd name="T9" fmla="*/ 22 h 74"/>
                  <a:gd name="T10" fmla="*/ 71 w 71"/>
                  <a:gd name="T11" fmla="*/ 37 h 74"/>
                  <a:gd name="T12" fmla="*/ 67 w 71"/>
                  <a:gd name="T13" fmla="*/ 44 h 74"/>
                  <a:gd name="T14" fmla="*/ 64 w 71"/>
                  <a:gd name="T15" fmla="*/ 56 h 74"/>
                  <a:gd name="T16" fmla="*/ 60 w 71"/>
                  <a:gd name="T17" fmla="*/ 63 h 74"/>
                  <a:gd name="T18" fmla="*/ 52 w 71"/>
                  <a:gd name="T19" fmla="*/ 71 h 74"/>
                  <a:gd name="T20" fmla="*/ 45 w 71"/>
                  <a:gd name="T21" fmla="*/ 74 h 74"/>
                  <a:gd name="T22" fmla="*/ 34 w 71"/>
                  <a:gd name="T23" fmla="*/ 74 h 74"/>
                  <a:gd name="T24" fmla="*/ 23 w 71"/>
                  <a:gd name="T25" fmla="*/ 74 h 74"/>
                  <a:gd name="T26" fmla="*/ 15 w 71"/>
                  <a:gd name="T27" fmla="*/ 71 h 74"/>
                  <a:gd name="T28" fmla="*/ 8 w 71"/>
                  <a:gd name="T29" fmla="*/ 63 h 74"/>
                  <a:gd name="T30" fmla="*/ 0 w 71"/>
                  <a:gd name="T31" fmla="*/ 52 h 74"/>
                  <a:gd name="T32" fmla="*/ 0 w 71"/>
                  <a:gd name="T33" fmla="*/ 37 h 74"/>
                  <a:gd name="T34" fmla="*/ 0 w 71"/>
                  <a:gd name="T35" fmla="*/ 26 h 74"/>
                  <a:gd name="T36" fmla="*/ 4 w 71"/>
                  <a:gd name="T37" fmla="*/ 18 h 74"/>
                  <a:gd name="T38" fmla="*/ 11 w 71"/>
                  <a:gd name="T39" fmla="*/ 11 h 74"/>
                  <a:gd name="T40" fmla="*/ 19 w 71"/>
                  <a:gd name="T41" fmla="*/ 3 h 74"/>
                  <a:gd name="T42" fmla="*/ 26 w 71"/>
                  <a:gd name="T43" fmla="*/ 0 h 74"/>
                  <a:gd name="T44" fmla="*/ 34 w 71"/>
                  <a:gd name="T45" fmla="*/ 0 h 74"/>
                  <a:gd name="T46" fmla="*/ 34 w 71"/>
                  <a:gd name="T47" fmla="*/ 3 h 74"/>
                  <a:gd name="T48" fmla="*/ 26 w 71"/>
                  <a:gd name="T49" fmla="*/ 3 h 74"/>
                  <a:gd name="T50" fmla="*/ 23 w 71"/>
                  <a:gd name="T51" fmla="*/ 7 h 74"/>
                  <a:gd name="T52" fmla="*/ 19 w 71"/>
                  <a:gd name="T53" fmla="*/ 11 h 74"/>
                  <a:gd name="T54" fmla="*/ 15 w 71"/>
                  <a:gd name="T55" fmla="*/ 15 h 74"/>
                  <a:gd name="T56" fmla="*/ 15 w 71"/>
                  <a:gd name="T57" fmla="*/ 22 h 74"/>
                  <a:gd name="T58" fmla="*/ 15 w 71"/>
                  <a:gd name="T59" fmla="*/ 30 h 74"/>
                  <a:gd name="T60" fmla="*/ 15 w 71"/>
                  <a:gd name="T61" fmla="*/ 44 h 74"/>
                  <a:gd name="T62" fmla="*/ 19 w 71"/>
                  <a:gd name="T63" fmla="*/ 59 h 74"/>
                  <a:gd name="T64" fmla="*/ 26 w 71"/>
                  <a:gd name="T65" fmla="*/ 63 h 74"/>
                  <a:gd name="T66" fmla="*/ 30 w 71"/>
                  <a:gd name="T67" fmla="*/ 71 h 74"/>
                  <a:gd name="T68" fmla="*/ 38 w 71"/>
                  <a:gd name="T69" fmla="*/ 71 h 74"/>
                  <a:gd name="T70" fmla="*/ 45 w 71"/>
                  <a:gd name="T71" fmla="*/ 67 h 74"/>
                  <a:gd name="T72" fmla="*/ 52 w 71"/>
                  <a:gd name="T73" fmla="*/ 63 h 74"/>
                  <a:gd name="T74" fmla="*/ 56 w 71"/>
                  <a:gd name="T75" fmla="*/ 56 h 74"/>
                  <a:gd name="T76" fmla="*/ 56 w 71"/>
                  <a:gd name="T77" fmla="*/ 41 h 74"/>
                  <a:gd name="T78" fmla="*/ 56 w 71"/>
                  <a:gd name="T79" fmla="*/ 30 h 74"/>
                  <a:gd name="T80" fmla="*/ 52 w 71"/>
                  <a:gd name="T81" fmla="*/ 18 h 74"/>
                  <a:gd name="T82" fmla="*/ 49 w 71"/>
                  <a:gd name="T83" fmla="*/ 11 h 74"/>
                  <a:gd name="T84" fmla="*/ 41 w 71"/>
                  <a:gd name="T85" fmla="*/ 7 h 74"/>
                  <a:gd name="T86" fmla="*/ 34 w 71"/>
                  <a:gd name="T87" fmla="*/ 3 h 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4"/>
                  <a:gd name="T134" fmla="*/ 71 w 71"/>
                  <a:gd name="T135" fmla="*/ 74 h 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4">
                    <a:moveTo>
                      <a:pt x="34" y="0"/>
                    </a:moveTo>
                    <a:lnTo>
                      <a:pt x="45" y="0"/>
                    </a:lnTo>
                    <a:lnTo>
                      <a:pt x="52" y="3"/>
                    </a:lnTo>
                    <a:lnTo>
                      <a:pt x="60" y="11"/>
                    </a:lnTo>
                    <a:lnTo>
                      <a:pt x="67" y="22"/>
                    </a:lnTo>
                    <a:lnTo>
                      <a:pt x="71" y="37"/>
                    </a:lnTo>
                    <a:lnTo>
                      <a:pt x="67" y="44"/>
                    </a:lnTo>
                    <a:lnTo>
                      <a:pt x="64" y="56"/>
                    </a:lnTo>
                    <a:lnTo>
                      <a:pt x="60" y="63"/>
                    </a:lnTo>
                    <a:lnTo>
                      <a:pt x="52" y="71"/>
                    </a:lnTo>
                    <a:lnTo>
                      <a:pt x="45" y="74"/>
                    </a:lnTo>
                    <a:lnTo>
                      <a:pt x="34" y="74"/>
                    </a:lnTo>
                    <a:lnTo>
                      <a:pt x="23" y="74"/>
                    </a:lnTo>
                    <a:lnTo>
                      <a:pt x="15" y="71"/>
                    </a:lnTo>
                    <a:lnTo>
                      <a:pt x="8" y="63"/>
                    </a:lnTo>
                    <a:lnTo>
                      <a:pt x="0" y="52"/>
                    </a:lnTo>
                    <a:lnTo>
                      <a:pt x="0" y="37"/>
                    </a:lnTo>
                    <a:lnTo>
                      <a:pt x="0" y="26"/>
                    </a:lnTo>
                    <a:lnTo>
                      <a:pt x="4" y="18"/>
                    </a:lnTo>
                    <a:lnTo>
                      <a:pt x="11" y="11"/>
                    </a:lnTo>
                    <a:lnTo>
                      <a:pt x="19" y="3"/>
                    </a:lnTo>
                    <a:lnTo>
                      <a:pt x="26" y="0"/>
                    </a:lnTo>
                    <a:lnTo>
                      <a:pt x="34" y="0"/>
                    </a:lnTo>
                    <a:close/>
                    <a:moveTo>
                      <a:pt x="34" y="3"/>
                    </a:moveTo>
                    <a:lnTo>
                      <a:pt x="26" y="3"/>
                    </a:lnTo>
                    <a:lnTo>
                      <a:pt x="23" y="7"/>
                    </a:lnTo>
                    <a:lnTo>
                      <a:pt x="19" y="11"/>
                    </a:lnTo>
                    <a:lnTo>
                      <a:pt x="15" y="15"/>
                    </a:lnTo>
                    <a:lnTo>
                      <a:pt x="15" y="22"/>
                    </a:lnTo>
                    <a:lnTo>
                      <a:pt x="15" y="30"/>
                    </a:lnTo>
                    <a:lnTo>
                      <a:pt x="15" y="44"/>
                    </a:lnTo>
                    <a:lnTo>
                      <a:pt x="19" y="59"/>
                    </a:lnTo>
                    <a:lnTo>
                      <a:pt x="26" y="63"/>
                    </a:lnTo>
                    <a:lnTo>
                      <a:pt x="30" y="71"/>
                    </a:lnTo>
                    <a:lnTo>
                      <a:pt x="38" y="71"/>
                    </a:lnTo>
                    <a:lnTo>
                      <a:pt x="45" y="67"/>
                    </a:lnTo>
                    <a:lnTo>
                      <a:pt x="52" y="63"/>
                    </a:lnTo>
                    <a:lnTo>
                      <a:pt x="56" y="56"/>
                    </a:lnTo>
                    <a:lnTo>
                      <a:pt x="56" y="41"/>
                    </a:lnTo>
                    <a:lnTo>
                      <a:pt x="56" y="30"/>
                    </a:lnTo>
                    <a:lnTo>
                      <a:pt x="52" y="18"/>
                    </a:lnTo>
                    <a:lnTo>
                      <a:pt x="49" y="11"/>
                    </a:lnTo>
                    <a:lnTo>
                      <a:pt x="41" y="7"/>
                    </a:lnTo>
                    <a:lnTo>
                      <a:pt x="34" y="3"/>
                    </a:lnTo>
                    <a:close/>
                  </a:path>
                </a:pathLst>
              </a:custGeom>
              <a:solidFill>
                <a:srgbClr val="000000"/>
              </a:solidFill>
              <a:ln w="0">
                <a:solidFill>
                  <a:srgbClr val="000000"/>
                </a:solidFill>
                <a:round/>
                <a:headEnd/>
                <a:tailEnd/>
              </a:ln>
            </p:spPr>
            <p:txBody>
              <a:bodyPr/>
              <a:lstStyle/>
              <a:p>
                <a:endParaRPr lang="en-US"/>
              </a:p>
            </p:txBody>
          </p:sp>
          <p:sp>
            <p:nvSpPr>
              <p:cNvPr id="32942" name="Freeform 274"/>
              <p:cNvSpPr>
                <a:spLocks/>
              </p:cNvSpPr>
              <p:nvPr/>
            </p:nvSpPr>
            <p:spPr bwMode="auto">
              <a:xfrm>
                <a:off x="1967" y="2543"/>
                <a:ext cx="78" cy="74"/>
              </a:xfrm>
              <a:custGeom>
                <a:avLst/>
                <a:gdLst>
                  <a:gd name="T0" fmla="*/ 22 w 78"/>
                  <a:gd name="T1" fmla="*/ 15 h 74"/>
                  <a:gd name="T2" fmla="*/ 33 w 78"/>
                  <a:gd name="T3" fmla="*/ 7 h 74"/>
                  <a:gd name="T4" fmla="*/ 41 w 78"/>
                  <a:gd name="T5" fmla="*/ 0 h 74"/>
                  <a:gd name="T6" fmla="*/ 48 w 78"/>
                  <a:gd name="T7" fmla="*/ 0 h 74"/>
                  <a:gd name="T8" fmla="*/ 52 w 78"/>
                  <a:gd name="T9" fmla="*/ 0 h 74"/>
                  <a:gd name="T10" fmla="*/ 59 w 78"/>
                  <a:gd name="T11" fmla="*/ 0 h 74"/>
                  <a:gd name="T12" fmla="*/ 63 w 78"/>
                  <a:gd name="T13" fmla="*/ 7 h 74"/>
                  <a:gd name="T14" fmla="*/ 67 w 78"/>
                  <a:gd name="T15" fmla="*/ 11 h 74"/>
                  <a:gd name="T16" fmla="*/ 67 w 78"/>
                  <a:gd name="T17" fmla="*/ 18 h 74"/>
                  <a:gd name="T18" fmla="*/ 67 w 78"/>
                  <a:gd name="T19" fmla="*/ 26 h 74"/>
                  <a:gd name="T20" fmla="*/ 67 w 78"/>
                  <a:gd name="T21" fmla="*/ 56 h 74"/>
                  <a:gd name="T22" fmla="*/ 67 w 78"/>
                  <a:gd name="T23" fmla="*/ 63 h 74"/>
                  <a:gd name="T24" fmla="*/ 67 w 78"/>
                  <a:gd name="T25" fmla="*/ 67 h 74"/>
                  <a:gd name="T26" fmla="*/ 71 w 78"/>
                  <a:gd name="T27" fmla="*/ 71 h 74"/>
                  <a:gd name="T28" fmla="*/ 71 w 78"/>
                  <a:gd name="T29" fmla="*/ 71 h 74"/>
                  <a:gd name="T30" fmla="*/ 74 w 78"/>
                  <a:gd name="T31" fmla="*/ 71 h 74"/>
                  <a:gd name="T32" fmla="*/ 78 w 78"/>
                  <a:gd name="T33" fmla="*/ 71 h 74"/>
                  <a:gd name="T34" fmla="*/ 78 w 78"/>
                  <a:gd name="T35" fmla="*/ 74 h 74"/>
                  <a:gd name="T36" fmla="*/ 44 w 78"/>
                  <a:gd name="T37" fmla="*/ 74 h 74"/>
                  <a:gd name="T38" fmla="*/ 44 w 78"/>
                  <a:gd name="T39" fmla="*/ 71 h 74"/>
                  <a:gd name="T40" fmla="*/ 44 w 78"/>
                  <a:gd name="T41" fmla="*/ 71 h 74"/>
                  <a:gd name="T42" fmla="*/ 48 w 78"/>
                  <a:gd name="T43" fmla="*/ 71 h 74"/>
                  <a:gd name="T44" fmla="*/ 52 w 78"/>
                  <a:gd name="T45" fmla="*/ 71 h 74"/>
                  <a:gd name="T46" fmla="*/ 52 w 78"/>
                  <a:gd name="T47" fmla="*/ 67 h 74"/>
                  <a:gd name="T48" fmla="*/ 52 w 78"/>
                  <a:gd name="T49" fmla="*/ 63 h 74"/>
                  <a:gd name="T50" fmla="*/ 52 w 78"/>
                  <a:gd name="T51" fmla="*/ 63 h 74"/>
                  <a:gd name="T52" fmla="*/ 52 w 78"/>
                  <a:gd name="T53" fmla="*/ 56 h 74"/>
                  <a:gd name="T54" fmla="*/ 52 w 78"/>
                  <a:gd name="T55" fmla="*/ 26 h 74"/>
                  <a:gd name="T56" fmla="*/ 52 w 78"/>
                  <a:gd name="T57" fmla="*/ 18 h 74"/>
                  <a:gd name="T58" fmla="*/ 52 w 78"/>
                  <a:gd name="T59" fmla="*/ 15 h 74"/>
                  <a:gd name="T60" fmla="*/ 48 w 78"/>
                  <a:gd name="T61" fmla="*/ 11 h 74"/>
                  <a:gd name="T62" fmla="*/ 41 w 78"/>
                  <a:gd name="T63" fmla="*/ 7 h 74"/>
                  <a:gd name="T64" fmla="*/ 33 w 78"/>
                  <a:gd name="T65" fmla="*/ 11 h 74"/>
                  <a:gd name="T66" fmla="*/ 22 w 78"/>
                  <a:gd name="T67" fmla="*/ 18 h 74"/>
                  <a:gd name="T68" fmla="*/ 22 w 78"/>
                  <a:gd name="T69" fmla="*/ 56 h 74"/>
                  <a:gd name="T70" fmla="*/ 22 w 78"/>
                  <a:gd name="T71" fmla="*/ 63 h 74"/>
                  <a:gd name="T72" fmla="*/ 22 w 78"/>
                  <a:gd name="T73" fmla="*/ 67 h 74"/>
                  <a:gd name="T74" fmla="*/ 26 w 78"/>
                  <a:gd name="T75" fmla="*/ 71 h 74"/>
                  <a:gd name="T76" fmla="*/ 26 w 78"/>
                  <a:gd name="T77" fmla="*/ 71 h 74"/>
                  <a:gd name="T78" fmla="*/ 29 w 78"/>
                  <a:gd name="T79" fmla="*/ 71 h 74"/>
                  <a:gd name="T80" fmla="*/ 33 w 78"/>
                  <a:gd name="T81" fmla="*/ 71 h 74"/>
                  <a:gd name="T82" fmla="*/ 33 w 78"/>
                  <a:gd name="T83" fmla="*/ 74 h 74"/>
                  <a:gd name="T84" fmla="*/ 0 w 78"/>
                  <a:gd name="T85" fmla="*/ 74 h 74"/>
                  <a:gd name="T86" fmla="*/ 0 w 78"/>
                  <a:gd name="T87" fmla="*/ 71 h 74"/>
                  <a:gd name="T88" fmla="*/ 0 w 78"/>
                  <a:gd name="T89" fmla="*/ 71 h 74"/>
                  <a:gd name="T90" fmla="*/ 3 w 78"/>
                  <a:gd name="T91" fmla="*/ 71 h 74"/>
                  <a:gd name="T92" fmla="*/ 7 w 78"/>
                  <a:gd name="T93" fmla="*/ 67 h 74"/>
                  <a:gd name="T94" fmla="*/ 7 w 78"/>
                  <a:gd name="T95" fmla="*/ 63 h 74"/>
                  <a:gd name="T96" fmla="*/ 11 w 78"/>
                  <a:gd name="T97" fmla="*/ 56 h 74"/>
                  <a:gd name="T98" fmla="*/ 11 w 78"/>
                  <a:gd name="T99" fmla="*/ 30 h 74"/>
                  <a:gd name="T100" fmla="*/ 11 w 78"/>
                  <a:gd name="T101" fmla="*/ 18 h 74"/>
                  <a:gd name="T102" fmla="*/ 7 w 78"/>
                  <a:gd name="T103" fmla="*/ 11 h 74"/>
                  <a:gd name="T104" fmla="*/ 7 w 78"/>
                  <a:gd name="T105" fmla="*/ 11 h 74"/>
                  <a:gd name="T106" fmla="*/ 7 w 78"/>
                  <a:gd name="T107" fmla="*/ 7 h 74"/>
                  <a:gd name="T108" fmla="*/ 7 w 78"/>
                  <a:gd name="T109" fmla="*/ 7 h 74"/>
                  <a:gd name="T110" fmla="*/ 3 w 78"/>
                  <a:gd name="T111" fmla="*/ 7 h 74"/>
                  <a:gd name="T112" fmla="*/ 3 w 78"/>
                  <a:gd name="T113" fmla="*/ 7 h 74"/>
                  <a:gd name="T114" fmla="*/ 0 w 78"/>
                  <a:gd name="T115" fmla="*/ 7 h 74"/>
                  <a:gd name="T116" fmla="*/ 0 w 78"/>
                  <a:gd name="T117" fmla="*/ 7 h 74"/>
                  <a:gd name="T118" fmla="*/ 18 w 78"/>
                  <a:gd name="T119" fmla="*/ 0 h 74"/>
                  <a:gd name="T120" fmla="*/ 22 w 78"/>
                  <a:gd name="T121" fmla="*/ 0 h 74"/>
                  <a:gd name="T122" fmla="*/ 22 w 78"/>
                  <a:gd name="T123" fmla="*/ 15 h 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4"/>
                  <a:gd name="T188" fmla="*/ 78 w 78"/>
                  <a:gd name="T189" fmla="*/ 74 h 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4">
                    <a:moveTo>
                      <a:pt x="22" y="15"/>
                    </a:moveTo>
                    <a:lnTo>
                      <a:pt x="33" y="7"/>
                    </a:lnTo>
                    <a:lnTo>
                      <a:pt x="41" y="0"/>
                    </a:lnTo>
                    <a:lnTo>
                      <a:pt x="48" y="0"/>
                    </a:lnTo>
                    <a:lnTo>
                      <a:pt x="52" y="0"/>
                    </a:lnTo>
                    <a:lnTo>
                      <a:pt x="59" y="0"/>
                    </a:lnTo>
                    <a:lnTo>
                      <a:pt x="63" y="7"/>
                    </a:lnTo>
                    <a:lnTo>
                      <a:pt x="67" y="11"/>
                    </a:lnTo>
                    <a:lnTo>
                      <a:pt x="67" y="18"/>
                    </a:lnTo>
                    <a:lnTo>
                      <a:pt x="67" y="26"/>
                    </a:lnTo>
                    <a:lnTo>
                      <a:pt x="67" y="56"/>
                    </a:lnTo>
                    <a:lnTo>
                      <a:pt x="67" y="63"/>
                    </a:lnTo>
                    <a:lnTo>
                      <a:pt x="67" y="67"/>
                    </a:lnTo>
                    <a:lnTo>
                      <a:pt x="71" y="71"/>
                    </a:lnTo>
                    <a:lnTo>
                      <a:pt x="74" y="71"/>
                    </a:lnTo>
                    <a:lnTo>
                      <a:pt x="78" y="71"/>
                    </a:lnTo>
                    <a:lnTo>
                      <a:pt x="78" y="74"/>
                    </a:lnTo>
                    <a:lnTo>
                      <a:pt x="44" y="74"/>
                    </a:lnTo>
                    <a:lnTo>
                      <a:pt x="44" y="71"/>
                    </a:lnTo>
                    <a:lnTo>
                      <a:pt x="48" y="71"/>
                    </a:lnTo>
                    <a:lnTo>
                      <a:pt x="52" y="71"/>
                    </a:lnTo>
                    <a:lnTo>
                      <a:pt x="52" y="67"/>
                    </a:lnTo>
                    <a:lnTo>
                      <a:pt x="52" y="63"/>
                    </a:lnTo>
                    <a:lnTo>
                      <a:pt x="52" y="56"/>
                    </a:lnTo>
                    <a:lnTo>
                      <a:pt x="52" y="26"/>
                    </a:lnTo>
                    <a:lnTo>
                      <a:pt x="52" y="18"/>
                    </a:lnTo>
                    <a:lnTo>
                      <a:pt x="52" y="15"/>
                    </a:lnTo>
                    <a:lnTo>
                      <a:pt x="48" y="11"/>
                    </a:lnTo>
                    <a:lnTo>
                      <a:pt x="41" y="7"/>
                    </a:lnTo>
                    <a:lnTo>
                      <a:pt x="33" y="11"/>
                    </a:lnTo>
                    <a:lnTo>
                      <a:pt x="22" y="18"/>
                    </a:lnTo>
                    <a:lnTo>
                      <a:pt x="22" y="56"/>
                    </a:lnTo>
                    <a:lnTo>
                      <a:pt x="22" y="63"/>
                    </a:lnTo>
                    <a:lnTo>
                      <a:pt x="22" y="67"/>
                    </a:lnTo>
                    <a:lnTo>
                      <a:pt x="26" y="71"/>
                    </a:lnTo>
                    <a:lnTo>
                      <a:pt x="29" y="71"/>
                    </a:lnTo>
                    <a:lnTo>
                      <a:pt x="33" y="71"/>
                    </a:lnTo>
                    <a:lnTo>
                      <a:pt x="33" y="74"/>
                    </a:lnTo>
                    <a:lnTo>
                      <a:pt x="0" y="74"/>
                    </a:lnTo>
                    <a:lnTo>
                      <a:pt x="0" y="71"/>
                    </a:lnTo>
                    <a:lnTo>
                      <a:pt x="3" y="71"/>
                    </a:lnTo>
                    <a:lnTo>
                      <a:pt x="7" y="67"/>
                    </a:lnTo>
                    <a:lnTo>
                      <a:pt x="7" y="63"/>
                    </a:lnTo>
                    <a:lnTo>
                      <a:pt x="11" y="56"/>
                    </a:lnTo>
                    <a:lnTo>
                      <a:pt x="11" y="30"/>
                    </a:lnTo>
                    <a:lnTo>
                      <a:pt x="11" y="18"/>
                    </a:lnTo>
                    <a:lnTo>
                      <a:pt x="7" y="11"/>
                    </a:lnTo>
                    <a:lnTo>
                      <a:pt x="7" y="7"/>
                    </a:lnTo>
                    <a:lnTo>
                      <a:pt x="3" y="7"/>
                    </a:lnTo>
                    <a:lnTo>
                      <a:pt x="0" y="7"/>
                    </a:lnTo>
                    <a:lnTo>
                      <a:pt x="18"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2943" name="Freeform 275"/>
              <p:cNvSpPr>
                <a:spLocks noEditPoints="1"/>
              </p:cNvSpPr>
              <p:nvPr/>
            </p:nvSpPr>
            <p:spPr bwMode="auto">
              <a:xfrm>
                <a:off x="2052" y="2543"/>
                <a:ext cx="64" cy="74"/>
              </a:xfrm>
              <a:custGeom>
                <a:avLst/>
                <a:gdLst>
                  <a:gd name="T0" fmla="*/ 34 w 64"/>
                  <a:gd name="T1" fmla="*/ 67 h 74"/>
                  <a:gd name="T2" fmla="*/ 27 w 64"/>
                  <a:gd name="T3" fmla="*/ 74 h 74"/>
                  <a:gd name="T4" fmla="*/ 15 w 64"/>
                  <a:gd name="T5" fmla="*/ 74 h 74"/>
                  <a:gd name="T6" fmla="*/ 4 w 64"/>
                  <a:gd name="T7" fmla="*/ 71 h 74"/>
                  <a:gd name="T8" fmla="*/ 0 w 64"/>
                  <a:gd name="T9" fmla="*/ 56 h 74"/>
                  <a:gd name="T10" fmla="*/ 0 w 64"/>
                  <a:gd name="T11" fmla="*/ 48 h 74"/>
                  <a:gd name="T12" fmla="*/ 12 w 64"/>
                  <a:gd name="T13" fmla="*/ 37 h 74"/>
                  <a:gd name="T14" fmla="*/ 42 w 64"/>
                  <a:gd name="T15" fmla="*/ 26 h 74"/>
                  <a:gd name="T16" fmla="*/ 38 w 64"/>
                  <a:gd name="T17" fmla="*/ 15 h 74"/>
                  <a:gd name="T18" fmla="*/ 34 w 64"/>
                  <a:gd name="T19" fmla="*/ 3 h 74"/>
                  <a:gd name="T20" fmla="*/ 23 w 64"/>
                  <a:gd name="T21" fmla="*/ 3 h 74"/>
                  <a:gd name="T22" fmla="*/ 15 w 64"/>
                  <a:gd name="T23" fmla="*/ 11 h 74"/>
                  <a:gd name="T24" fmla="*/ 15 w 64"/>
                  <a:gd name="T25" fmla="*/ 18 h 74"/>
                  <a:gd name="T26" fmla="*/ 15 w 64"/>
                  <a:gd name="T27" fmla="*/ 22 h 74"/>
                  <a:gd name="T28" fmla="*/ 8 w 64"/>
                  <a:gd name="T29" fmla="*/ 26 h 74"/>
                  <a:gd name="T30" fmla="*/ 4 w 64"/>
                  <a:gd name="T31" fmla="*/ 22 h 74"/>
                  <a:gd name="T32" fmla="*/ 4 w 64"/>
                  <a:gd name="T33" fmla="*/ 18 h 74"/>
                  <a:gd name="T34" fmla="*/ 8 w 64"/>
                  <a:gd name="T35" fmla="*/ 3 h 74"/>
                  <a:gd name="T36" fmla="*/ 30 w 64"/>
                  <a:gd name="T37" fmla="*/ 0 h 74"/>
                  <a:gd name="T38" fmla="*/ 45 w 64"/>
                  <a:gd name="T39" fmla="*/ 3 h 74"/>
                  <a:gd name="T40" fmla="*/ 53 w 64"/>
                  <a:gd name="T41" fmla="*/ 11 h 74"/>
                  <a:gd name="T42" fmla="*/ 53 w 64"/>
                  <a:gd name="T43" fmla="*/ 22 h 74"/>
                  <a:gd name="T44" fmla="*/ 53 w 64"/>
                  <a:gd name="T45" fmla="*/ 56 h 74"/>
                  <a:gd name="T46" fmla="*/ 56 w 64"/>
                  <a:gd name="T47" fmla="*/ 63 h 74"/>
                  <a:gd name="T48" fmla="*/ 56 w 64"/>
                  <a:gd name="T49" fmla="*/ 63 h 74"/>
                  <a:gd name="T50" fmla="*/ 60 w 64"/>
                  <a:gd name="T51" fmla="*/ 63 h 74"/>
                  <a:gd name="T52" fmla="*/ 60 w 64"/>
                  <a:gd name="T53" fmla="*/ 63 h 74"/>
                  <a:gd name="T54" fmla="*/ 64 w 64"/>
                  <a:gd name="T55" fmla="*/ 63 h 74"/>
                  <a:gd name="T56" fmla="*/ 49 w 64"/>
                  <a:gd name="T57" fmla="*/ 74 h 74"/>
                  <a:gd name="T58" fmla="*/ 42 w 64"/>
                  <a:gd name="T59" fmla="*/ 71 h 74"/>
                  <a:gd name="T60" fmla="*/ 42 w 64"/>
                  <a:gd name="T61" fmla="*/ 63 h 74"/>
                  <a:gd name="T62" fmla="*/ 42 w 64"/>
                  <a:gd name="T63" fmla="*/ 30 h 74"/>
                  <a:gd name="T64" fmla="*/ 23 w 64"/>
                  <a:gd name="T65" fmla="*/ 37 h 74"/>
                  <a:gd name="T66" fmla="*/ 15 w 64"/>
                  <a:gd name="T67" fmla="*/ 44 h 74"/>
                  <a:gd name="T68" fmla="*/ 12 w 64"/>
                  <a:gd name="T69" fmla="*/ 52 h 74"/>
                  <a:gd name="T70" fmla="*/ 15 w 64"/>
                  <a:gd name="T71" fmla="*/ 63 h 74"/>
                  <a:gd name="T72" fmla="*/ 23 w 64"/>
                  <a:gd name="T73" fmla="*/ 63 h 74"/>
                  <a:gd name="T74" fmla="*/ 42 w 64"/>
                  <a:gd name="T75" fmla="*/ 56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74"/>
                  <a:gd name="T116" fmla="*/ 64 w 64"/>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74">
                    <a:moveTo>
                      <a:pt x="42" y="63"/>
                    </a:moveTo>
                    <a:lnTo>
                      <a:pt x="34" y="67"/>
                    </a:lnTo>
                    <a:lnTo>
                      <a:pt x="30" y="71"/>
                    </a:lnTo>
                    <a:lnTo>
                      <a:pt x="27" y="74"/>
                    </a:lnTo>
                    <a:lnTo>
                      <a:pt x="23" y="74"/>
                    </a:lnTo>
                    <a:lnTo>
                      <a:pt x="15" y="74"/>
                    </a:lnTo>
                    <a:lnTo>
                      <a:pt x="8" y="74"/>
                    </a:lnTo>
                    <a:lnTo>
                      <a:pt x="4" y="71"/>
                    </a:lnTo>
                    <a:lnTo>
                      <a:pt x="0" y="63"/>
                    </a:lnTo>
                    <a:lnTo>
                      <a:pt x="0" y="56"/>
                    </a:lnTo>
                    <a:lnTo>
                      <a:pt x="0" y="52"/>
                    </a:lnTo>
                    <a:lnTo>
                      <a:pt x="0" y="48"/>
                    </a:lnTo>
                    <a:lnTo>
                      <a:pt x="8" y="41"/>
                    </a:lnTo>
                    <a:lnTo>
                      <a:pt x="12" y="37"/>
                    </a:lnTo>
                    <a:lnTo>
                      <a:pt x="23" y="33"/>
                    </a:lnTo>
                    <a:lnTo>
                      <a:pt x="42" y="26"/>
                    </a:lnTo>
                    <a:lnTo>
                      <a:pt x="42" y="22"/>
                    </a:lnTo>
                    <a:lnTo>
                      <a:pt x="38" y="15"/>
                    </a:lnTo>
                    <a:lnTo>
                      <a:pt x="38" y="7"/>
                    </a:lnTo>
                    <a:lnTo>
                      <a:pt x="34" y="3"/>
                    </a:lnTo>
                    <a:lnTo>
                      <a:pt x="27" y="3"/>
                    </a:lnTo>
                    <a:lnTo>
                      <a:pt x="23" y="3"/>
                    </a:lnTo>
                    <a:lnTo>
                      <a:pt x="19" y="7"/>
                    </a:lnTo>
                    <a:lnTo>
                      <a:pt x="15" y="11"/>
                    </a:lnTo>
                    <a:lnTo>
                      <a:pt x="15" y="15"/>
                    </a:lnTo>
                    <a:lnTo>
                      <a:pt x="15" y="18"/>
                    </a:lnTo>
                    <a:lnTo>
                      <a:pt x="15" y="22"/>
                    </a:lnTo>
                    <a:lnTo>
                      <a:pt x="12" y="26"/>
                    </a:lnTo>
                    <a:lnTo>
                      <a:pt x="8" y="26"/>
                    </a:lnTo>
                    <a:lnTo>
                      <a:pt x="4" y="22"/>
                    </a:lnTo>
                    <a:lnTo>
                      <a:pt x="4" y="18"/>
                    </a:lnTo>
                    <a:lnTo>
                      <a:pt x="4" y="11"/>
                    </a:lnTo>
                    <a:lnTo>
                      <a:pt x="8" y="3"/>
                    </a:lnTo>
                    <a:lnTo>
                      <a:pt x="19" y="0"/>
                    </a:lnTo>
                    <a:lnTo>
                      <a:pt x="30" y="0"/>
                    </a:lnTo>
                    <a:lnTo>
                      <a:pt x="38" y="0"/>
                    </a:lnTo>
                    <a:lnTo>
                      <a:pt x="45" y="3"/>
                    </a:lnTo>
                    <a:lnTo>
                      <a:pt x="49" y="3"/>
                    </a:lnTo>
                    <a:lnTo>
                      <a:pt x="53" y="11"/>
                    </a:lnTo>
                    <a:lnTo>
                      <a:pt x="53" y="15"/>
                    </a:lnTo>
                    <a:lnTo>
                      <a:pt x="53" y="22"/>
                    </a:lnTo>
                    <a:lnTo>
                      <a:pt x="53" y="48"/>
                    </a:lnTo>
                    <a:lnTo>
                      <a:pt x="53" y="56"/>
                    </a:lnTo>
                    <a:lnTo>
                      <a:pt x="53" y="59"/>
                    </a:lnTo>
                    <a:lnTo>
                      <a:pt x="56" y="63"/>
                    </a:lnTo>
                    <a:lnTo>
                      <a:pt x="60" y="63"/>
                    </a:lnTo>
                    <a:lnTo>
                      <a:pt x="64" y="59"/>
                    </a:lnTo>
                    <a:lnTo>
                      <a:pt x="64" y="63"/>
                    </a:lnTo>
                    <a:lnTo>
                      <a:pt x="56" y="71"/>
                    </a:lnTo>
                    <a:lnTo>
                      <a:pt x="49" y="74"/>
                    </a:lnTo>
                    <a:lnTo>
                      <a:pt x="45" y="74"/>
                    </a:lnTo>
                    <a:lnTo>
                      <a:pt x="42" y="71"/>
                    </a:lnTo>
                    <a:lnTo>
                      <a:pt x="42" y="67"/>
                    </a:lnTo>
                    <a:lnTo>
                      <a:pt x="42" y="63"/>
                    </a:lnTo>
                    <a:close/>
                    <a:moveTo>
                      <a:pt x="42" y="56"/>
                    </a:moveTo>
                    <a:lnTo>
                      <a:pt x="42" y="30"/>
                    </a:lnTo>
                    <a:lnTo>
                      <a:pt x="30" y="33"/>
                    </a:lnTo>
                    <a:lnTo>
                      <a:pt x="23" y="37"/>
                    </a:lnTo>
                    <a:lnTo>
                      <a:pt x="19" y="41"/>
                    </a:lnTo>
                    <a:lnTo>
                      <a:pt x="15" y="44"/>
                    </a:lnTo>
                    <a:lnTo>
                      <a:pt x="15" y="48"/>
                    </a:lnTo>
                    <a:lnTo>
                      <a:pt x="12" y="52"/>
                    </a:lnTo>
                    <a:lnTo>
                      <a:pt x="15" y="56"/>
                    </a:lnTo>
                    <a:lnTo>
                      <a:pt x="15" y="63"/>
                    </a:lnTo>
                    <a:lnTo>
                      <a:pt x="19" y="63"/>
                    </a:lnTo>
                    <a:lnTo>
                      <a:pt x="23" y="63"/>
                    </a:lnTo>
                    <a:lnTo>
                      <a:pt x="30" y="63"/>
                    </a:lnTo>
                    <a:lnTo>
                      <a:pt x="42" y="56"/>
                    </a:lnTo>
                    <a:close/>
                  </a:path>
                </a:pathLst>
              </a:custGeom>
              <a:solidFill>
                <a:srgbClr val="000000"/>
              </a:solidFill>
              <a:ln w="0">
                <a:solidFill>
                  <a:srgbClr val="000000"/>
                </a:solidFill>
                <a:round/>
                <a:headEnd/>
                <a:tailEnd/>
              </a:ln>
            </p:spPr>
            <p:txBody>
              <a:bodyPr/>
              <a:lstStyle/>
              <a:p>
                <a:endParaRPr lang="en-US"/>
              </a:p>
            </p:txBody>
          </p:sp>
          <p:sp>
            <p:nvSpPr>
              <p:cNvPr id="32944" name="Freeform 276"/>
              <p:cNvSpPr>
                <a:spLocks noEditPoints="1"/>
              </p:cNvSpPr>
              <p:nvPr/>
            </p:nvSpPr>
            <p:spPr bwMode="auto">
              <a:xfrm>
                <a:off x="2168" y="2543"/>
                <a:ext cx="67" cy="74"/>
              </a:xfrm>
              <a:custGeom>
                <a:avLst/>
                <a:gdLst>
                  <a:gd name="T0" fmla="*/ 34 w 67"/>
                  <a:gd name="T1" fmla="*/ 67 h 74"/>
                  <a:gd name="T2" fmla="*/ 26 w 67"/>
                  <a:gd name="T3" fmla="*/ 74 h 74"/>
                  <a:gd name="T4" fmla="*/ 15 w 67"/>
                  <a:gd name="T5" fmla="*/ 74 h 74"/>
                  <a:gd name="T6" fmla="*/ 4 w 67"/>
                  <a:gd name="T7" fmla="*/ 71 h 74"/>
                  <a:gd name="T8" fmla="*/ 0 w 67"/>
                  <a:gd name="T9" fmla="*/ 56 h 74"/>
                  <a:gd name="T10" fmla="*/ 0 w 67"/>
                  <a:gd name="T11" fmla="*/ 48 h 74"/>
                  <a:gd name="T12" fmla="*/ 15 w 67"/>
                  <a:gd name="T13" fmla="*/ 37 h 74"/>
                  <a:gd name="T14" fmla="*/ 41 w 67"/>
                  <a:gd name="T15" fmla="*/ 26 h 74"/>
                  <a:gd name="T16" fmla="*/ 41 w 67"/>
                  <a:gd name="T17" fmla="*/ 15 h 74"/>
                  <a:gd name="T18" fmla="*/ 34 w 67"/>
                  <a:gd name="T19" fmla="*/ 3 h 74"/>
                  <a:gd name="T20" fmla="*/ 23 w 67"/>
                  <a:gd name="T21" fmla="*/ 3 h 74"/>
                  <a:gd name="T22" fmla="*/ 19 w 67"/>
                  <a:gd name="T23" fmla="*/ 11 h 74"/>
                  <a:gd name="T24" fmla="*/ 15 w 67"/>
                  <a:gd name="T25" fmla="*/ 18 h 74"/>
                  <a:gd name="T26" fmla="*/ 15 w 67"/>
                  <a:gd name="T27" fmla="*/ 22 h 74"/>
                  <a:gd name="T28" fmla="*/ 11 w 67"/>
                  <a:gd name="T29" fmla="*/ 26 h 74"/>
                  <a:gd name="T30" fmla="*/ 4 w 67"/>
                  <a:gd name="T31" fmla="*/ 22 h 74"/>
                  <a:gd name="T32" fmla="*/ 4 w 67"/>
                  <a:gd name="T33" fmla="*/ 18 h 74"/>
                  <a:gd name="T34" fmla="*/ 11 w 67"/>
                  <a:gd name="T35" fmla="*/ 3 h 74"/>
                  <a:gd name="T36" fmla="*/ 30 w 67"/>
                  <a:gd name="T37" fmla="*/ 0 h 74"/>
                  <a:gd name="T38" fmla="*/ 45 w 67"/>
                  <a:gd name="T39" fmla="*/ 3 h 74"/>
                  <a:gd name="T40" fmla="*/ 52 w 67"/>
                  <a:gd name="T41" fmla="*/ 11 h 74"/>
                  <a:gd name="T42" fmla="*/ 52 w 67"/>
                  <a:gd name="T43" fmla="*/ 22 h 74"/>
                  <a:gd name="T44" fmla="*/ 52 w 67"/>
                  <a:gd name="T45" fmla="*/ 56 h 74"/>
                  <a:gd name="T46" fmla="*/ 56 w 67"/>
                  <a:gd name="T47" fmla="*/ 63 h 74"/>
                  <a:gd name="T48" fmla="*/ 56 w 67"/>
                  <a:gd name="T49" fmla="*/ 63 h 74"/>
                  <a:gd name="T50" fmla="*/ 60 w 67"/>
                  <a:gd name="T51" fmla="*/ 63 h 74"/>
                  <a:gd name="T52" fmla="*/ 64 w 67"/>
                  <a:gd name="T53" fmla="*/ 63 h 74"/>
                  <a:gd name="T54" fmla="*/ 67 w 67"/>
                  <a:gd name="T55" fmla="*/ 63 h 74"/>
                  <a:gd name="T56" fmla="*/ 49 w 67"/>
                  <a:gd name="T57" fmla="*/ 74 h 74"/>
                  <a:gd name="T58" fmla="*/ 41 w 67"/>
                  <a:gd name="T59" fmla="*/ 71 h 74"/>
                  <a:gd name="T60" fmla="*/ 41 w 67"/>
                  <a:gd name="T61" fmla="*/ 63 h 74"/>
                  <a:gd name="T62" fmla="*/ 41 w 67"/>
                  <a:gd name="T63" fmla="*/ 30 h 74"/>
                  <a:gd name="T64" fmla="*/ 26 w 67"/>
                  <a:gd name="T65" fmla="*/ 37 h 74"/>
                  <a:gd name="T66" fmla="*/ 15 w 67"/>
                  <a:gd name="T67" fmla="*/ 44 h 74"/>
                  <a:gd name="T68" fmla="*/ 11 w 67"/>
                  <a:gd name="T69" fmla="*/ 52 h 74"/>
                  <a:gd name="T70" fmla="*/ 15 w 67"/>
                  <a:gd name="T71" fmla="*/ 63 h 74"/>
                  <a:gd name="T72" fmla="*/ 23 w 67"/>
                  <a:gd name="T73" fmla="*/ 63 h 74"/>
                  <a:gd name="T74" fmla="*/ 41 w 67"/>
                  <a:gd name="T75" fmla="*/ 56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4"/>
                  <a:gd name="T116" fmla="*/ 67 w 67"/>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4">
                    <a:moveTo>
                      <a:pt x="41" y="63"/>
                    </a:moveTo>
                    <a:lnTo>
                      <a:pt x="34" y="67"/>
                    </a:lnTo>
                    <a:lnTo>
                      <a:pt x="30" y="71"/>
                    </a:lnTo>
                    <a:lnTo>
                      <a:pt x="26" y="74"/>
                    </a:lnTo>
                    <a:lnTo>
                      <a:pt x="23" y="74"/>
                    </a:lnTo>
                    <a:lnTo>
                      <a:pt x="15" y="74"/>
                    </a:lnTo>
                    <a:lnTo>
                      <a:pt x="11" y="74"/>
                    </a:lnTo>
                    <a:lnTo>
                      <a:pt x="4" y="71"/>
                    </a:lnTo>
                    <a:lnTo>
                      <a:pt x="0" y="63"/>
                    </a:lnTo>
                    <a:lnTo>
                      <a:pt x="0" y="56"/>
                    </a:lnTo>
                    <a:lnTo>
                      <a:pt x="0" y="52"/>
                    </a:lnTo>
                    <a:lnTo>
                      <a:pt x="0" y="48"/>
                    </a:lnTo>
                    <a:lnTo>
                      <a:pt x="8" y="41"/>
                    </a:lnTo>
                    <a:lnTo>
                      <a:pt x="15" y="37"/>
                    </a:lnTo>
                    <a:lnTo>
                      <a:pt x="23" y="33"/>
                    </a:lnTo>
                    <a:lnTo>
                      <a:pt x="41" y="26"/>
                    </a:lnTo>
                    <a:lnTo>
                      <a:pt x="41" y="22"/>
                    </a:lnTo>
                    <a:lnTo>
                      <a:pt x="41" y="15"/>
                    </a:lnTo>
                    <a:lnTo>
                      <a:pt x="37" y="7"/>
                    </a:lnTo>
                    <a:lnTo>
                      <a:pt x="34" y="3"/>
                    </a:lnTo>
                    <a:lnTo>
                      <a:pt x="26" y="3"/>
                    </a:lnTo>
                    <a:lnTo>
                      <a:pt x="23" y="3"/>
                    </a:lnTo>
                    <a:lnTo>
                      <a:pt x="19" y="7"/>
                    </a:lnTo>
                    <a:lnTo>
                      <a:pt x="19" y="11"/>
                    </a:lnTo>
                    <a:lnTo>
                      <a:pt x="15" y="15"/>
                    </a:lnTo>
                    <a:lnTo>
                      <a:pt x="15" y="18"/>
                    </a:lnTo>
                    <a:lnTo>
                      <a:pt x="15" y="22"/>
                    </a:lnTo>
                    <a:lnTo>
                      <a:pt x="11" y="26"/>
                    </a:lnTo>
                    <a:lnTo>
                      <a:pt x="8" y="26"/>
                    </a:lnTo>
                    <a:lnTo>
                      <a:pt x="4" y="22"/>
                    </a:lnTo>
                    <a:lnTo>
                      <a:pt x="4" y="18"/>
                    </a:lnTo>
                    <a:lnTo>
                      <a:pt x="4" y="11"/>
                    </a:lnTo>
                    <a:lnTo>
                      <a:pt x="11" y="3"/>
                    </a:lnTo>
                    <a:lnTo>
                      <a:pt x="19" y="0"/>
                    </a:lnTo>
                    <a:lnTo>
                      <a:pt x="30" y="0"/>
                    </a:lnTo>
                    <a:lnTo>
                      <a:pt x="37" y="0"/>
                    </a:lnTo>
                    <a:lnTo>
                      <a:pt x="45" y="3"/>
                    </a:lnTo>
                    <a:lnTo>
                      <a:pt x="49" y="3"/>
                    </a:lnTo>
                    <a:lnTo>
                      <a:pt x="52" y="11"/>
                    </a:lnTo>
                    <a:lnTo>
                      <a:pt x="52" y="15"/>
                    </a:lnTo>
                    <a:lnTo>
                      <a:pt x="52" y="22"/>
                    </a:lnTo>
                    <a:lnTo>
                      <a:pt x="52" y="48"/>
                    </a:lnTo>
                    <a:lnTo>
                      <a:pt x="52" y="56"/>
                    </a:lnTo>
                    <a:lnTo>
                      <a:pt x="56" y="59"/>
                    </a:lnTo>
                    <a:lnTo>
                      <a:pt x="56" y="63"/>
                    </a:lnTo>
                    <a:lnTo>
                      <a:pt x="60" y="63"/>
                    </a:lnTo>
                    <a:lnTo>
                      <a:pt x="64" y="63"/>
                    </a:lnTo>
                    <a:lnTo>
                      <a:pt x="67" y="59"/>
                    </a:lnTo>
                    <a:lnTo>
                      <a:pt x="67" y="63"/>
                    </a:lnTo>
                    <a:lnTo>
                      <a:pt x="56" y="71"/>
                    </a:lnTo>
                    <a:lnTo>
                      <a:pt x="49" y="74"/>
                    </a:lnTo>
                    <a:lnTo>
                      <a:pt x="45" y="74"/>
                    </a:lnTo>
                    <a:lnTo>
                      <a:pt x="41" y="71"/>
                    </a:lnTo>
                    <a:lnTo>
                      <a:pt x="41" y="67"/>
                    </a:lnTo>
                    <a:lnTo>
                      <a:pt x="41" y="63"/>
                    </a:lnTo>
                    <a:close/>
                    <a:moveTo>
                      <a:pt x="41" y="56"/>
                    </a:moveTo>
                    <a:lnTo>
                      <a:pt x="41" y="30"/>
                    </a:lnTo>
                    <a:lnTo>
                      <a:pt x="30" y="33"/>
                    </a:lnTo>
                    <a:lnTo>
                      <a:pt x="26" y="37"/>
                    </a:lnTo>
                    <a:lnTo>
                      <a:pt x="19" y="41"/>
                    </a:lnTo>
                    <a:lnTo>
                      <a:pt x="15" y="44"/>
                    </a:lnTo>
                    <a:lnTo>
                      <a:pt x="15" y="48"/>
                    </a:lnTo>
                    <a:lnTo>
                      <a:pt x="11" y="52"/>
                    </a:lnTo>
                    <a:lnTo>
                      <a:pt x="15" y="56"/>
                    </a:lnTo>
                    <a:lnTo>
                      <a:pt x="15" y="63"/>
                    </a:lnTo>
                    <a:lnTo>
                      <a:pt x="19" y="63"/>
                    </a:lnTo>
                    <a:lnTo>
                      <a:pt x="23" y="63"/>
                    </a:lnTo>
                    <a:lnTo>
                      <a:pt x="30" y="63"/>
                    </a:lnTo>
                    <a:lnTo>
                      <a:pt x="41" y="56"/>
                    </a:lnTo>
                    <a:close/>
                  </a:path>
                </a:pathLst>
              </a:custGeom>
              <a:solidFill>
                <a:srgbClr val="000000"/>
              </a:solidFill>
              <a:ln w="0">
                <a:solidFill>
                  <a:srgbClr val="000000"/>
                </a:solidFill>
                <a:round/>
                <a:headEnd/>
                <a:tailEnd/>
              </a:ln>
            </p:spPr>
            <p:txBody>
              <a:bodyPr/>
              <a:lstStyle/>
              <a:p>
                <a:endParaRPr lang="en-US"/>
              </a:p>
            </p:txBody>
          </p:sp>
          <p:sp>
            <p:nvSpPr>
              <p:cNvPr id="32945" name="Freeform 277"/>
              <p:cNvSpPr>
                <a:spLocks/>
              </p:cNvSpPr>
              <p:nvPr/>
            </p:nvSpPr>
            <p:spPr bwMode="auto">
              <a:xfrm>
                <a:off x="2243" y="2543"/>
                <a:ext cx="52" cy="74"/>
              </a:xfrm>
              <a:custGeom>
                <a:avLst/>
                <a:gdLst>
                  <a:gd name="T0" fmla="*/ 45 w 52"/>
                  <a:gd name="T1" fmla="*/ 0 h 74"/>
                  <a:gd name="T2" fmla="*/ 45 w 52"/>
                  <a:gd name="T3" fmla="*/ 26 h 74"/>
                  <a:gd name="T4" fmla="*/ 45 w 52"/>
                  <a:gd name="T5" fmla="*/ 26 h 74"/>
                  <a:gd name="T6" fmla="*/ 41 w 52"/>
                  <a:gd name="T7" fmla="*/ 15 h 74"/>
                  <a:gd name="T8" fmla="*/ 37 w 52"/>
                  <a:gd name="T9" fmla="*/ 7 h 74"/>
                  <a:gd name="T10" fmla="*/ 30 w 52"/>
                  <a:gd name="T11" fmla="*/ 3 h 74"/>
                  <a:gd name="T12" fmla="*/ 22 w 52"/>
                  <a:gd name="T13" fmla="*/ 3 h 74"/>
                  <a:gd name="T14" fmla="*/ 18 w 52"/>
                  <a:gd name="T15" fmla="*/ 3 h 74"/>
                  <a:gd name="T16" fmla="*/ 15 w 52"/>
                  <a:gd name="T17" fmla="*/ 7 h 74"/>
                  <a:gd name="T18" fmla="*/ 11 w 52"/>
                  <a:gd name="T19" fmla="*/ 11 h 74"/>
                  <a:gd name="T20" fmla="*/ 11 w 52"/>
                  <a:gd name="T21" fmla="*/ 15 h 74"/>
                  <a:gd name="T22" fmla="*/ 11 w 52"/>
                  <a:gd name="T23" fmla="*/ 18 h 74"/>
                  <a:gd name="T24" fmla="*/ 15 w 52"/>
                  <a:gd name="T25" fmla="*/ 22 h 74"/>
                  <a:gd name="T26" fmla="*/ 18 w 52"/>
                  <a:gd name="T27" fmla="*/ 22 h 74"/>
                  <a:gd name="T28" fmla="*/ 22 w 52"/>
                  <a:gd name="T29" fmla="*/ 26 h 74"/>
                  <a:gd name="T30" fmla="*/ 33 w 52"/>
                  <a:gd name="T31" fmla="*/ 33 h 74"/>
                  <a:gd name="T32" fmla="*/ 45 w 52"/>
                  <a:gd name="T33" fmla="*/ 37 h 74"/>
                  <a:gd name="T34" fmla="*/ 48 w 52"/>
                  <a:gd name="T35" fmla="*/ 44 h 74"/>
                  <a:gd name="T36" fmla="*/ 52 w 52"/>
                  <a:gd name="T37" fmla="*/ 52 h 74"/>
                  <a:gd name="T38" fmla="*/ 48 w 52"/>
                  <a:gd name="T39" fmla="*/ 63 h 74"/>
                  <a:gd name="T40" fmla="*/ 45 w 52"/>
                  <a:gd name="T41" fmla="*/ 71 h 74"/>
                  <a:gd name="T42" fmla="*/ 33 w 52"/>
                  <a:gd name="T43" fmla="*/ 74 h 74"/>
                  <a:gd name="T44" fmla="*/ 26 w 52"/>
                  <a:gd name="T45" fmla="*/ 74 h 74"/>
                  <a:gd name="T46" fmla="*/ 18 w 52"/>
                  <a:gd name="T47" fmla="*/ 74 h 74"/>
                  <a:gd name="T48" fmla="*/ 11 w 52"/>
                  <a:gd name="T49" fmla="*/ 74 h 74"/>
                  <a:gd name="T50" fmla="*/ 7 w 52"/>
                  <a:gd name="T51" fmla="*/ 71 h 74"/>
                  <a:gd name="T52" fmla="*/ 7 w 52"/>
                  <a:gd name="T53" fmla="*/ 71 h 74"/>
                  <a:gd name="T54" fmla="*/ 4 w 52"/>
                  <a:gd name="T55" fmla="*/ 74 h 74"/>
                  <a:gd name="T56" fmla="*/ 4 w 52"/>
                  <a:gd name="T57" fmla="*/ 74 h 74"/>
                  <a:gd name="T58" fmla="*/ 0 w 52"/>
                  <a:gd name="T59" fmla="*/ 74 h 74"/>
                  <a:gd name="T60" fmla="*/ 0 w 52"/>
                  <a:gd name="T61" fmla="*/ 48 h 74"/>
                  <a:gd name="T62" fmla="*/ 4 w 52"/>
                  <a:gd name="T63" fmla="*/ 48 h 74"/>
                  <a:gd name="T64" fmla="*/ 7 w 52"/>
                  <a:gd name="T65" fmla="*/ 59 h 74"/>
                  <a:gd name="T66" fmla="*/ 11 w 52"/>
                  <a:gd name="T67" fmla="*/ 63 h 74"/>
                  <a:gd name="T68" fmla="*/ 18 w 52"/>
                  <a:gd name="T69" fmla="*/ 71 h 74"/>
                  <a:gd name="T70" fmla="*/ 26 w 52"/>
                  <a:gd name="T71" fmla="*/ 71 h 74"/>
                  <a:gd name="T72" fmla="*/ 30 w 52"/>
                  <a:gd name="T73" fmla="*/ 71 h 74"/>
                  <a:gd name="T74" fmla="*/ 33 w 52"/>
                  <a:gd name="T75" fmla="*/ 67 h 74"/>
                  <a:gd name="T76" fmla="*/ 37 w 52"/>
                  <a:gd name="T77" fmla="*/ 63 h 74"/>
                  <a:gd name="T78" fmla="*/ 37 w 52"/>
                  <a:gd name="T79" fmla="*/ 59 h 74"/>
                  <a:gd name="T80" fmla="*/ 37 w 52"/>
                  <a:gd name="T81" fmla="*/ 56 h 74"/>
                  <a:gd name="T82" fmla="*/ 33 w 52"/>
                  <a:gd name="T83" fmla="*/ 48 h 74"/>
                  <a:gd name="T84" fmla="*/ 30 w 52"/>
                  <a:gd name="T85" fmla="*/ 44 h 74"/>
                  <a:gd name="T86" fmla="*/ 18 w 52"/>
                  <a:gd name="T87" fmla="*/ 41 h 74"/>
                  <a:gd name="T88" fmla="*/ 11 w 52"/>
                  <a:gd name="T89" fmla="*/ 37 h 74"/>
                  <a:gd name="T90" fmla="*/ 4 w 52"/>
                  <a:gd name="T91" fmla="*/ 30 h 74"/>
                  <a:gd name="T92" fmla="*/ 4 w 52"/>
                  <a:gd name="T93" fmla="*/ 26 h 74"/>
                  <a:gd name="T94" fmla="*/ 0 w 52"/>
                  <a:gd name="T95" fmla="*/ 18 h 74"/>
                  <a:gd name="T96" fmla="*/ 4 w 52"/>
                  <a:gd name="T97" fmla="*/ 11 h 74"/>
                  <a:gd name="T98" fmla="*/ 7 w 52"/>
                  <a:gd name="T99" fmla="*/ 3 h 74"/>
                  <a:gd name="T100" fmla="*/ 15 w 52"/>
                  <a:gd name="T101" fmla="*/ 0 h 74"/>
                  <a:gd name="T102" fmla="*/ 22 w 52"/>
                  <a:gd name="T103" fmla="*/ 0 h 74"/>
                  <a:gd name="T104" fmla="*/ 30 w 52"/>
                  <a:gd name="T105" fmla="*/ 0 h 74"/>
                  <a:gd name="T106" fmla="*/ 33 w 52"/>
                  <a:gd name="T107" fmla="*/ 0 h 74"/>
                  <a:gd name="T108" fmla="*/ 37 w 52"/>
                  <a:gd name="T109" fmla="*/ 3 h 74"/>
                  <a:gd name="T110" fmla="*/ 41 w 52"/>
                  <a:gd name="T111" fmla="*/ 3 h 74"/>
                  <a:gd name="T112" fmla="*/ 41 w 52"/>
                  <a:gd name="T113" fmla="*/ 3 h 74"/>
                  <a:gd name="T114" fmla="*/ 41 w 52"/>
                  <a:gd name="T115" fmla="*/ 0 h 74"/>
                  <a:gd name="T116" fmla="*/ 41 w 52"/>
                  <a:gd name="T117" fmla="*/ 0 h 74"/>
                  <a:gd name="T118" fmla="*/ 45 w 52"/>
                  <a:gd name="T119" fmla="*/ 0 h 74"/>
                  <a:gd name="T120" fmla="*/ 45 w 52"/>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74"/>
                  <a:gd name="T185" fmla="*/ 52 w 52"/>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74">
                    <a:moveTo>
                      <a:pt x="45" y="0"/>
                    </a:moveTo>
                    <a:lnTo>
                      <a:pt x="45" y="26"/>
                    </a:lnTo>
                    <a:lnTo>
                      <a:pt x="41" y="15"/>
                    </a:lnTo>
                    <a:lnTo>
                      <a:pt x="37" y="7"/>
                    </a:lnTo>
                    <a:lnTo>
                      <a:pt x="30" y="3"/>
                    </a:lnTo>
                    <a:lnTo>
                      <a:pt x="22" y="3"/>
                    </a:lnTo>
                    <a:lnTo>
                      <a:pt x="18" y="3"/>
                    </a:lnTo>
                    <a:lnTo>
                      <a:pt x="15" y="7"/>
                    </a:lnTo>
                    <a:lnTo>
                      <a:pt x="11" y="11"/>
                    </a:lnTo>
                    <a:lnTo>
                      <a:pt x="11" y="15"/>
                    </a:lnTo>
                    <a:lnTo>
                      <a:pt x="11" y="18"/>
                    </a:lnTo>
                    <a:lnTo>
                      <a:pt x="15" y="22"/>
                    </a:lnTo>
                    <a:lnTo>
                      <a:pt x="18" y="22"/>
                    </a:lnTo>
                    <a:lnTo>
                      <a:pt x="22" y="26"/>
                    </a:lnTo>
                    <a:lnTo>
                      <a:pt x="33" y="33"/>
                    </a:lnTo>
                    <a:lnTo>
                      <a:pt x="45" y="37"/>
                    </a:lnTo>
                    <a:lnTo>
                      <a:pt x="48" y="44"/>
                    </a:lnTo>
                    <a:lnTo>
                      <a:pt x="52" y="52"/>
                    </a:lnTo>
                    <a:lnTo>
                      <a:pt x="48" y="63"/>
                    </a:lnTo>
                    <a:lnTo>
                      <a:pt x="45" y="71"/>
                    </a:lnTo>
                    <a:lnTo>
                      <a:pt x="33" y="74"/>
                    </a:lnTo>
                    <a:lnTo>
                      <a:pt x="26" y="74"/>
                    </a:lnTo>
                    <a:lnTo>
                      <a:pt x="18" y="74"/>
                    </a:lnTo>
                    <a:lnTo>
                      <a:pt x="11" y="74"/>
                    </a:lnTo>
                    <a:lnTo>
                      <a:pt x="7" y="71"/>
                    </a:lnTo>
                    <a:lnTo>
                      <a:pt x="4" y="74"/>
                    </a:lnTo>
                    <a:lnTo>
                      <a:pt x="0" y="74"/>
                    </a:lnTo>
                    <a:lnTo>
                      <a:pt x="0" y="48"/>
                    </a:lnTo>
                    <a:lnTo>
                      <a:pt x="4" y="48"/>
                    </a:lnTo>
                    <a:lnTo>
                      <a:pt x="7" y="59"/>
                    </a:lnTo>
                    <a:lnTo>
                      <a:pt x="11" y="63"/>
                    </a:lnTo>
                    <a:lnTo>
                      <a:pt x="18" y="71"/>
                    </a:lnTo>
                    <a:lnTo>
                      <a:pt x="26" y="71"/>
                    </a:lnTo>
                    <a:lnTo>
                      <a:pt x="30" y="71"/>
                    </a:lnTo>
                    <a:lnTo>
                      <a:pt x="33" y="67"/>
                    </a:lnTo>
                    <a:lnTo>
                      <a:pt x="37" y="63"/>
                    </a:lnTo>
                    <a:lnTo>
                      <a:pt x="37" y="59"/>
                    </a:lnTo>
                    <a:lnTo>
                      <a:pt x="37" y="56"/>
                    </a:lnTo>
                    <a:lnTo>
                      <a:pt x="33" y="48"/>
                    </a:lnTo>
                    <a:lnTo>
                      <a:pt x="30" y="44"/>
                    </a:lnTo>
                    <a:lnTo>
                      <a:pt x="18" y="41"/>
                    </a:lnTo>
                    <a:lnTo>
                      <a:pt x="11" y="37"/>
                    </a:lnTo>
                    <a:lnTo>
                      <a:pt x="4" y="30"/>
                    </a:lnTo>
                    <a:lnTo>
                      <a:pt x="4" y="26"/>
                    </a:lnTo>
                    <a:lnTo>
                      <a:pt x="0" y="18"/>
                    </a:lnTo>
                    <a:lnTo>
                      <a:pt x="4" y="11"/>
                    </a:lnTo>
                    <a:lnTo>
                      <a:pt x="7" y="3"/>
                    </a:lnTo>
                    <a:lnTo>
                      <a:pt x="15" y="0"/>
                    </a:lnTo>
                    <a:lnTo>
                      <a:pt x="22" y="0"/>
                    </a:lnTo>
                    <a:lnTo>
                      <a:pt x="30" y="0"/>
                    </a:lnTo>
                    <a:lnTo>
                      <a:pt x="33" y="0"/>
                    </a:lnTo>
                    <a:lnTo>
                      <a:pt x="37" y="3"/>
                    </a:lnTo>
                    <a:lnTo>
                      <a:pt x="41" y="3"/>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32946" name="Freeform 278"/>
              <p:cNvSpPr>
                <a:spLocks/>
              </p:cNvSpPr>
              <p:nvPr/>
            </p:nvSpPr>
            <p:spPr bwMode="auto">
              <a:xfrm>
                <a:off x="2299" y="2502"/>
                <a:ext cx="82" cy="115"/>
              </a:xfrm>
              <a:custGeom>
                <a:avLst/>
                <a:gdLst>
                  <a:gd name="T0" fmla="*/ 26 w 82"/>
                  <a:gd name="T1" fmla="*/ 74 h 115"/>
                  <a:gd name="T2" fmla="*/ 48 w 82"/>
                  <a:gd name="T3" fmla="*/ 52 h 115"/>
                  <a:gd name="T4" fmla="*/ 52 w 82"/>
                  <a:gd name="T5" fmla="*/ 48 h 115"/>
                  <a:gd name="T6" fmla="*/ 52 w 82"/>
                  <a:gd name="T7" fmla="*/ 44 h 115"/>
                  <a:gd name="T8" fmla="*/ 48 w 82"/>
                  <a:gd name="T9" fmla="*/ 44 h 115"/>
                  <a:gd name="T10" fmla="*/ 48 w 82"/>
                  <a:gd name="T11" fmla="*/ 41 h 115"/>
                  <a:gd name="T12" fmla="*/ 78 w 82"/>
                  <a:gd name="T13" fmla="*/ 44 h 115"/>
                  <a:gd name="T14" fmla="*/ 67 w 82"/>
                  <a:gd name="T15" fmla="*/ 44 h 115"/>
                  <a:gd name="T16" fmla="*/ 60 w 82"/>
                  <a:gd name="T17" fmla="*/ 52 h 115"/>
                  <a:gd name="T18" fmla="*/ 60 w 82"/>
                  <a:gd name="T19" fmla="*/ 93 h 115"/>
                  <a:gd name="T20" fmla="*/ 67 w 82"/>
                  <a:gd name="T21" fmla="*/ 104 h 115"/>
                  <a:gd name="T22" fmla="*/ 74 w 82"/>
                  <a:gd name="T23" fmla="*/ 112 h 115"/>
                  <a:gd name="T24" fmla="*/ 82 w 82"/>
                  <a:gd name="T25" fmla="*/ 112 h 115"/>
                  <a:gd name="T26" fmla="*/ 48 w 82"/>
                  <a:gd name="T27" fmla="*/ 115 h 115"/>
                  <a:gd name="T28" fmla="*/ 48 w 82"/>
                  <a:gd name="T29" fmla="*/ 112 h 115"/>
                  <a:gd name="T30" fmla="*/ 52 w 82"/>
                  <a:gd name="T31" fmla="*/ 112 h 115"/>
                  <a:gd name="T32" fmla="*/ 52 w 82"/>
                  <a:gd name="T33" fmla="*/ 108 h 115"/>
                  <a:gd name="T34" fmla="*/ 26 w 82"/>
                  <a:gd name="T35" fmla="*/ 74 h 115"/>
                  <a:gd name="T36" fmla="*/ 26 w 82"/>
                  <a:gd name="T37" fmla="*/ 104 h 115"/>
                  <a:gd name="T38" fmla="*/ 26 w 82"/>
                  <a:gd name="T39" fmla="*/ 112 h 115"/>
                  <a:gd name="T40" fmla="*/ 30 w 82"/>
                  <a:gd name="T41" fmla="*/ 112 h 115"/>
                  <a:gd name="T42" fmla="*/ 37 w 82"/>
                  <a:gd name="T43" fmla="*/ 115 h 115"/>
                  <a:gd name="T44" fmla="*/ 0 w 82"/>
                  <a:gd name="T45" fmla="*/ 112 h 115"/>
                  <a:gd name="T46" fmla="*/ 7 w 82"/>
                  <a:gd name="T47" fmla="*/ 112 h 115"/>
                  <a:gd name="T48" fmla="*/ 11 w 82"/>
                  <a:gd name="T49" fmla="*/ 108 h 115"/>
                  <a:gd name="T50" fmla="*/ 11 w 82"/>
                  <a:gd name="T51" fmla="*/ 97 h 115"/>
                  <a:gd name="T52" fmla="*/ 11 w 82"/>
                  <a:gd name="T53" fmla="*/ 18 h 115"/>
                  <a:gd name="T54" fmla="*/ 11 w 82"/>
                  <a:gd name="T55" fmla="*/ 11 h 115"/>
                  <a:gd name="T56" fmla="*/ 7 w 82"/>
                  <a:gd name="T57" fmla="*/ 11 h 115"/>
                  <a:gd name="T58" fmla="*/ 4 w 82"/>
                  <a:gd name="T59" fmla="*/ 11 h 115"/>
                  <a:gd name="T60" fmla="*/ 0 w 82"/>
                  <a:gd name="T61" fmla="*/ 7 h 115"/>
                  <a:gd name="T62" fmla="*/ 26 w 82"/>
                  <a:gd name="T63" fmla="*/ 0 h 1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2"/>
                  <a:gd name="T97" fmla="*/ 0 h 115"/>
                  <a:gd name="T98" fmla="*/ 82 w 82"/>
                  <a:gd name="T99" fmla="*/ 115 h 1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2" h="115">
                    <a:moveTo>
                      <a:pt x="26" y="0"/>
                    </a:moveTo>
                    <a:lnTo>
                      <a:pt x="26" y="74"/>
                    </a:lnTo>
                    <a:lnTo>
                      <a:pt x="45" y="56"/>
                    </a:lnTo>
                    <a:lnTo>
                      <a:pt x="48" y="52"/>
                    </a:lnTo>
                    <a:lnTo>
                      <a:pt x="52" y="48"/>
                    </a:lnTo>
                    <a:lnTo>
                      <a:pt x="52" y="44"/>
                    </a:lnTo>
                    <a:lnTo>
                      <a:pt x="48" y="44"/>
                    </a:lnTo>
                    <a:lnTo>
                      <a:pt x="48" y="41"/>
                    </a:lnTo>
                    <a:lnTo>
                      <a:pt x="78" y="41"/>
                    </a:lnTo>
                    <a:lnTo>
                      <a:pt x="78" y="44"/>
                    </a:lnTo>
                    <a:lnTo>
                      <a:pt x="71" y="44"/>
                    </a:lnTo>
                    <a:lnTo>
                      <a:pt x="67" y="44"/>
                    </a:lnTo>
                    <a:lnTo>
                      <a:pt x="63" y="48"/>
                    </a:lnTo>
                    <a:lnTo>
                      <a:pt x="60" y="52"/>
                    </a:lnTo>
                    <a:lnTo>
                      <a:pt x="37" y="67"/>
                    </a:lnTo>
                    <a:lnTo>
                      <a:pt x="60" y="93"/>
                    </a:lnTo>
                    <a:lnTo>
                      <a:pt x="63" y="100"/>
                    </a:lnTo>
                    <a:lnTo>
                      <a:pt x="67" y="104"/>
                    </a:lnTo>
                    <a:lnTo>
                      <a:pt x="71" y="108"/>
                    </a:lnTo>
                    <a:lnTo>
                      <a:pt x="74" y="112"/>
                    </a:lnTo>
                    <a:lnTo>
                      <a:pt x="78" y="112"/>
                    </a:lnTo>
                    <a:lnTo>
                      <a:pt x="82" y="112"/>
                    </a:lnTo>
                    <a:lnTo>
                      <a:pt x="82" y="115"/>
                    </a:lnTo>
                    <a:lnTo>
                      <a:pt x="48" y="115"/>
                    </a:lnTo>
                    <a:lnTo>
                      <a:pt x="48" y="112"/>
                    </a:lnTo>
                    <a:lnTo>
                      <a:pt x="52" y="112"/>
                    </a:lnTo>
                    <a:lnTo>
                      <a:pt x="52" y="108"/>
                    </a:lnTo>
                    <a:lnTo>
                      <a:pt x="48" y="104"/>
                    </a:lnTo>
                    <a:lnTo>
                      <a:pt x="26" y="74"/>
                    </a:lnTo>
                    <a:lnTo>
                      <a:pt x="26" y="97"/>
                    </a:lnTo>
                    <a:lnTo>
                      <a:pt x="26" y="104"/>
                    </a:lnTo>
                    <a:lnTo>
                      <a:pt x="26" y="108"/>
                    </a:lnTo>
                    <a:lnTo>
                      <a:pt x="26" y="112"/>
                    </a:lnTo>
                    <a:lnTo>
                      <a:pt x="30" y="112"/>
                    </a:lnTo>
                    <a:lnTo>
                      <a:pt x="37" y="112"/>
                    </a:lnTo>
                    <a:lnTo>
                      <a:pt x="37" y="115"/>
                    </a:lnTo>
                    <a:lnTo>
                      <a:pt x="0" y="115"/>
                    </a:lnTo>
                    <a:lnTo>
                      <a:pt x="0" y="112"/>
                    </a:lnTo>
                    <a:lnTo>
                      <a:pt x="4" y="112"/>
                    </a:lnTo>
                    <a:lnTo>
                      <a:pt x="7" y="112"/>
                    </a:lnTo>
                    <a:lnTo>
                      <a:pt x="11" y="112"/>
                    </a:lnTo>
                    <a:lnTo>
                      <a:pt x="11" y="108"/>
                    </a:lnTo>
                    <a:lnTo>
                      <a:pt x="11" y="104"/>
                    </a:lnTo>
                    <a:lnTo>
                      <a:pt x="11" y="97"/>
                    </a:lnTo>
                    <a:lnTo>
                      <a:pt x="11" y="29"/>
                    </a:lnTo>
                    <a:lnTo>
                      <a:pt x="11" y="18"/>
                    </a:lnTo>
                    <a:lnTo>
                      <a:pt x="11" y="15"/>
                    </a:lnTo>
                    <a:lnTo>
                      <a:pt x="11" y="11"/>
                    </a:lnTo>
                    <a:lnTo>
                      <a:pt x="7" y="11"/>
                    </a:lnTo>
                    <a:lnTo>
                      <a:pt x="4" y="11"/>
                    </a:lnTo>
                    <a:lnTo>
                      <a:pt x="0" y="7"/>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2947" name="Freeform 279"/>
              <p:cNvSpPr>
                <a:spLocks noEditPoints="1"/>
              </p:cNvSpPr>
              <p:nvPr/>
            </p:nvSpPr>
            <p:spPr bwMode="auto">
              <a:xfrm>
                <a:off x="2385" y="2543"/>
                <a:ext cx="59" cy="74"/>
              </a:xfrm>
              <a:custGeom>
                <a:avLst/>
                <a:gdLst>
                  <a:gd name="T0" fmla="*/ 11 w 59"/>
                  <a:gd name="T1" fmla="*/ 26 h 74"/>
                  <a:gd name="T2" fmla="*/ 11 w 59"/>
                  <a:gd name="T3" fmla="*/ 41 h 74"/>
                  <a:gd name="T4" fmla="*/ 18 w 59"/>
                  <a:gd name="T5" fmla="*/ 52 h 74"/>
                  <a:gd name="T6" fmla="*/ 26 w 59"/>
                  <a:gd name="T7" fmla="*/ 59 h 74"/>
                  <a:gd name="T8" fmla="*/ 37 w 59"/>
                  <a:gd name="T9" fmla="*/ 63 h 74"/>
                  <a:gd name="T10" fmla="*/ 44 w 59"/>
                  <a:gd name="T11" fmla="*/ 59 h 74"/>
                  <a:gd name="T12" fmla="*/ 48 w 59"/>
                  <a:gd name="T13" fmla="*/ 59 h 74"/>
                  <a:gd name="T14" fmla="*/ 56 w 59"/>
                  <a:gd name="T15" fmla="*/ 52 h 74"/>
                  <a:gd name="T16" fmla="*/ 59 w 59"/>
                  <a:gd name="T17" fmla="*/ 44 h 74"/>
                  <a:gd name="T18" fmla="*/ 59 w 59"/>
                  <a:gd name="T19" fmla="*/ 44 h 74"/>
                  <a:gd name="T20" fmla="*/ 56 w 59"/>
                  <a:gd name="T21" fmla="*/ 56 h 74"/>
                  <a:gd name="T22" fmla="*/ 52 w 59"/>
                  <a:gd name="T23" fmla="*/ 67 h 74"/>
                  <a:gd name="T24" fmla="*/ 41 w 59"/>
                  <a:gd name="T25" fmla="*/ 74 h 74"/>
                  <a:gd name="T26" fmla="*/ 30 w 59"/>
                  <a:gd name="T27" fmla="*/ 74 h 74"/>
                  <a:gd name="T28" fmla="*/ 18 w 59"/>
                  <a:gd name="T29" fmla="*/ 74 h 74"/>
                  <a:gd name="T30" fmla="*/ 7 w 59"/>
                  <a:gd name="T31" fmla="*/ 67 h 74"/>
                  <a:gd name="T32" fmla="*/ 3 w 59"/>
                  <a:gd name="T33" fmla="*/ 56 h 74"/>
                  <a:gd name="T34" fmla="*/ 0 w 59"/>
                  <a:gd name="T35" fmla="*/ 48 h 74"/>
                  <a:gd name="T36" fmla="*/ 0 w 59"/>
                  <a:gd name="T37" fmla="*/ 37 h 74"/>
                  <a:gd name="T38" fmla="*/ 0 w 59"/>
                  <a:gd name="T39" fmla="*/ 26 h 74"/>
                  <a:gd name="T40" fmla="*/ 3 w 59"/>
                  <a:gd name="T41" fmla="*/ 18 h 74"/>
                  <a:gd name="T42" fmla="*/ 7 w 59"/>
                  <a:gd name="T43" fmla="*/ 7 h 74"/>
                  <a:gd name="T44" fmla="*/ 15 w 59"/>
                  <a:gd name="T45" fmla="*/ 3 h 74"/>
                  <a:gd name="T46" fmla="*/ 22 w 59"/>
                  <a:gd name="T47" fmla="*/ 0 h 74"/>
                  <a:gd name="T48" fmla="*/ 33 w 59"/>
                  <a:gd name="T49" fmla="*/ 0 h 74"/>
                  <a:gd name="T50" fmla="*/ 44 w 59"/>
                  <a:gd name="T51" fmla="*/ 0 h 74"/>
                  <a:gd name="T52" fmla="*/ 52 w 59"/>
                  <a:gd name="T53" fmla="*/ 7 h 74"/>
                  <a:gd name="T54" fmla="*/ 59 w 59"/>
                  <a:gd name="T55" fmla="*/ 15 h 74"/>
                  <a:gd name="T56" fmla="*/ 59 w 59"/>
                  <a:gd name="T57" fmla="*/ 26 h 74"/>
                  <a:gd name="T58" fmla="*/ 11 w 59"/>
                  <a:gd name="T59" fmla="*/ 26 h 74"/>
                  <a:gd name="T60" fmla="*/ 11 w 59"/>
                  <a:gd name="T61" fmla="*/ 22 h 74"/>
                  <a:gd name="T62" fmla="*/ 44 w 59"/>
                  <a:gd name="T63" fmla="*/ 22 h 74"/>
                  <a:gd name="T64" fmla="*/ 41 w 59"/>
                  <a:gd name="T65" fmla="*/ 18 h 74"/>
                  <a:gd name="T66" fmla="*/ 41 w 59"/>
                  <a:gd name="T67" fmla="*/ 15 h 74"/>
                  <a:gd name="T68" fmla="*/ 41 w 59"/>
                  <a:gd name="T69" fmla="*/ 7 h 74"/>
                  <a:gd name="T70" fmla="*/ 37 w 59"/>
                  <a:gd name="T71" fmla="*/ 7 h 74"/>
                  <a:gd name="T72" fmla="*/ 33 w 59"/>
                  <a:gd name="T73" fmla="*/ 3 h 74"/>
                  <a:gd name="T74" fmla="*/ 30 w 59"/>
                  <a:gd name="T75" fmla="*/ 3 h 74"/>
                  <a:gd name="T76" fmla="*/ 22 w 59"/>
                  <a:gd name="T77" fmla="*/ 3 h 74"/>
                  <a:gd name="T78" fmla="*/ 15 w 59"/>
                  <a:gd name="T79" fmla="*/ 7 h 74"/>
                  <a:gd name="T80" fmla="*/ 11 w 59"/>
                  <a:gd name="T81" fmla="*/ 15 h 74"/>
                  <a:gd name="T82" fmla="*/ 11 w 59"/>
                  <a:gd name="T83" fmla="*/ 22 h 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
                  <a:gd name="T127" fmla="*/ 0 h 74"/>
                  <a:gd name="T128" fmla="*/ 59 w 59"/>
                  <a:gd name="T129" fmla="*/ 74 h 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 h="74">
                    <a:moveTo>
                      <a:pt x="11" y="26"/>
                    </a:moveTo>
                    <a:lnTo>
                      <a:pt x="11" y="41"/>
                    </a:lnTo>
                    <a:lnTo>
                      <a:pt x="18" y="52"/>
                    </a:lnTo>
                    <a:lnTo>
                      <a:pt x="26" y="59"/>
                    </a:lnTo>
                    <a:lnTo>
                      <a:pt x="37" y="63"/>
                    </a:lnTo>
                    <a:lnTo>
                      <a:pt x="44" y="59"/>
                    </a:lnTo>
                    <a:lnTo>
                      <a:pt x="48" y="59"/>
                    </a:lnTo>
                    <a:lnTo>
                      <a:pt x="56" y="52"/>
                    </a:lnTo>
                    <a:lnTo>
                      <a:pt x="59" y="44"/>
                    </a:lnTo>
                    <a:lnTo>
                      <a:pt x="56" y="56"/>
                    </a:lnTo>
                    <a:lnTo>
                      <a:pt x="52" y="67"/>
                    </a:lnTo>
                    <a:lnTo>
                      <a:pt x="41" y="74"/>
                    </a:lnTo>
                    <a:lnTo>
                      <a:pt x="30" y="74"/>
                    </a:lnTo>
                    <a:lnTo>
                      <a:pt x="18" y="74"/>
                    </a:lnTo>
                    <a:lnTo>
                      <a:pt x="7" y="67"/>
                    </a:lnTo>
                    <a:lnTo>
                      <a:pt x="3" y="56"/>
                    </a:lnTo>
                    <a:lnTo>
                      <a:pt x="0" y="48"/>
                    </a:lnTo>
                    <a:lnTo>
                      <a:pt x="0" y="37"/>
                    </a:lnTo>
                    <a:lnTo>
                      <a:pt x="0" y="26"/>
                    </a:lnTo>
                    <a:lnTo>
                      <a:pt x="3" y="18"/>
                    </a:lnTo>
                    <a:lnTo>
                      <a:pt x="7" y="7"/>
                    </a:lnTo>
                    <a:lnTo>
                      <a:pt x="15" y="3"/>
                    </a:lnTo>
                    <a:lnTo>
                      <a:pt x="22" y="0"/>
                    </a:lnTo>
                    <a:lnTo>
                      <a:pt x="33" y="0"/>
                    </a:lnTo>
                    <a:lnTo>
                      <a:pt x="44" y="0"/>
                    </a:lnTo>
                    <a:lnTo>
                      <a:pt x="52" y="7"/>
                    </a:lnTo>
                    <a:lnTo>
                      <a:pt x="59" y="15"/>
                    </a:lnTo>
                    <a:lnTo>
                      <a:pt x="59" y="26"/>
                    </a:lnTo>
                    <a:lnTo>
                      <a:pt x="11" y="26"/>
                    </a:lnTo>
                    <a:close/>
                    <a:moveTo>
                      <a:pt x="11" y="22"/>
                    </a:moveTo>
                    <a:lnTo>
                      <a:pt x="44" y="22"/>
                    </a:lnTo>
                    <a:lnTo>
                      <a:pt x="41" y="18"/>
                    </a:lnTo>
                    <a:lnTo>
                      <a:pt x="41" y="15"/>
                    </a:lnTo>
                    <a:lnTo>
                      <a:pt x="41" y="7"/>
                    </a:lnTo>
                    <a:lnTo>
                      <a:pt x="37" y="7"/>
                    </a:lnTo>
                    <a:lnTo>
                      <a:pt x="33" y="3"/>
                    </a:lnTo>
                    <a:lnTo>
                      <a:pt x="30" y="3"/>
                    </a:lnTo>
                    <a:lnTo>
                      <a:pt x="22" y="3"/>
                    </a:lnTo>
                    <a:lnTo>
                      <a:pt x="15" y="7"/>
                    </a:lnTo>
                    <a:lnTo>
                      <a:pt x="11" y="15"/>
                    </a:lnTo>
                    <a:lnTo>
                      <a:pt x="11" y="22"/>
                    </a:lnTo>
                    <a:close/>
                  </a:path>
                </a:pathLst>
              </a:custGeom>
              <a:solidFill>
                <a:srgbClr val="000000"/>
              </a:solidFill>
              <a:ln w="0">
                <a:solidFill>
                  <a:srgbClr val="000000"/>
                </a:solidFill>
                <a:round/>
                <a:headEnd/>
                <a:tailEnd/>
              </a:ln>
            </p:spPr>
            <p:txBody>
              <a:bodyPr/>
              <a:lstStyle/>
              <a:p>
                <a:endParaRPr lang="en-US"/>
              </a:p>
            </p:txBody>
          </p:sp>
          <p:sp>
            <p:nvSpPr>
              <p:cNvPr id="32948" name="Freeform 280"/>
              <p:cNvSpPr>
                <a:spLocks noEditPoints="1"/>
              </p:cNvSpPr>
              <p:nvPr/>
            </p:nvSpPr>
            <p:spPr bwMode="auto">
              <a:xfrm>
                <a:off x="2456" y="2502"/>
                <a:ext cx="74" cy="115"/>
              </a:xfrm>
              <a:custGeom>
                <a:avLst/>
                <a:gdLst>
                  <a:gd name="T0" fmla="*/ 52 w 74"/>
                  <a:gd name="T1" fmla="*/ 104 h 115"/>
                  <a:gd name="T2" fmla="*/ 48 w 74"/>
                  <a:gd name="T3" fmla="*/ 108 h 115"/>
                  <a:gd name="T4" fmla="*/ 41 w 74"/>
                  <a:gd name="T5" fmla="*/ 112 h 115"/>
                  <a:gd name="T6" fmla="*/ 37 w 74"/>
                  <a:gd name="T7" fmla="*/ 115 h 115"/>
                  <a:gd name="T8" fmla="*/ 29 w 74"/>
                  <a:gd name="T9" fmla="*/ 115 h 115"/>
                  <a:gd name="T10" fmla="*/ 18 w 74"/>
                  <a:gd name="T11" fmla="*/ 115 h 115"/>
                  <a:gd name="T12" fmla="*/ 11 w 74"/>
                  <a:gd name="T13" fmla="*/ 108 h 115"/>
                  <a:gd name="T14" fmla="*/ 3 w 74"/>
                  <a:gd name="T15" fmla="*/ 97 h 115"/>
                  <a:gd name="T16" fmla="*/ 0 w 74"/>
                  <a:gd name="T17" fmla="*/ 82 h 115"/>
                  <a:gd name="T18" fmla="*/ 3 w 74"/>
                  <a:gd name="T19" fmla="*/ 67 h 115"/>
                  <a:gd name="T20" fmla="*/ 11 w 74"/>
                  <a:gd name="T21" fmla="*/ 52 h 115"/>
                  <a:gd name="T22" fmla="*/ 18 w 74"/>
                  <a:gd name="T23" fmla="*/ 44 h 115"/>
                  <a:gd name="T24" fmla="*/ 26 w 74"/>
                  <a:gd name="T25" fmla="*/ 41 h 115"/>
                  <a:gd name="T26" fmla="*/ 37 w 74"/>
                  <a:gd name="T27" fmla="*/ 41 h 115"/>
                  <a:gd name="T28" fmla="*/ 44 w 74"/>
                  <a:gd name="T29" fmla="*/ 41 h 115"/>
                  <a:gd name="T30" fmla="*/ 52 w 74"/>
                  <a:gd name="T31" fmla="*/ 48 h 115"/>
                  <a:gd name="T32" fmla="*/ 52 w 74"/>
                  <a:gd name="T33" fmla="*/ 29 h 115"/>
                  <a:gd name="T34" fmla="*/ 52 w 74"/>
                  <a:gd name="T35" fmla="*/ 18 h 115"/>
                  <a:gd name="T36" fmla="*/ 52 w 74"/>
                  <a:gd name="T37" fmla="*/ 15 h 115"/>
                  <a:gd name="T38" fmla="*/ 52 w 74"/>
                  <a:gd name="T39" fmla="*/ 11 h 115"/>
                  <a:gd name="T40" fmla="*/ 48 w 74"/>
                  <a:gd name="T41" fmla="*/ 11 h 115"/>
                  <a:gd name="T42" fmla="*/ 48 w 74"/>
                  <a:gd name="T43" fmla="*/ 11 h 115"/>
                  <a:gd name="T44" fmla="*/ 48 w 74"/>
                  <a:gd name="T45" fmla="*/ 11 h 115"/>
                  <a:gd name="T46" fmla="*/ 44 w 74"/>
                  <a:gd name="T47" fmla="*/ 11 h 115"/>
                  <a:gd name="T48" fmla="*/ 44 w 74"/>
                  <a:gd name="T49" fmla="*/ 11 h 115"/>
                  <a:gd name="T50" fmla="*/ 41 w 74"/>
                  <a:gd name="T51" fmla="*/ 7 h 115"/>
                  <a:gd name="T52" fmla="*/ 63 w 74"/>
                  <a:gd name="T53" fmla="*/ 0 h 115"/>
                  <a:gd name="T54" fmla="*/ 67 w 74"/>
                  <a:gd name="T55" fmla="*/ 0 h 115"/>
                  <a:gd name="T56" fmla="*/ 67 w 74"/>
                  <a:gd name="T57" fmla="*/ 85 h 115"/>
                  <a:gd name="T58" fmla="*/ 67 w 74"/>
                  <a:gd name="T59" fmla="*/ 97 h 115"/>
                  <a:gd name="T60" fmla="*/ 67 w 74"/>
                  <a:gd name="T61" fmla="*/ 100 h 115"/>
                  <a:gd name="T62" fmla="*/ 67 w 74"/>
                  <a:gd name="T63" fmla="*/ 104 h 115"/>
                  <a:gd name="T64" fmla="*/ 67 w 74"/>
                  <a:gd name="T65" fmla="*/ 108 h 115"/>
                  <a:gd name="T66" fmla="*/ 71 w 74"/>
                  <a:gd name="T67" fmla="*/ 108 h 115"/>
                  <a:gd name="T68" fmla="*/ 71 w 74"/>
                  <a:gd name="T69" fmla="*/ 108 h 115"/>
                  <a:gd name="T70" fmla="*/ 71 w 74"/>
                  <a:gd name="T71" fmla="*/ 108 h 115"/>
                  <a:gd name="T72" fmla="*/ 74 w 74"/>
                  <a:gd name="T73" fmla="*/ 104 h 115"/>
                  <a:gd name="T74" fmla="*/ 74 w 74"/>
                  <a:gd name="T75" fmla="*/ 108 h 115"/>
                  <a:gd name="T76" fmla="*/ 56 w 74"/>
                  <a:gd name="T77" fmla="*/ 115 h 115"/>
                  <a:gd name="T78" fmla="*/ 52 w 74"/>
                  <a:gd name="T79" fmla="*/ 115 h 115"/>
                  <a:gd name="T80" fmla="*/ 52 w 74"/>
                  <a:gd name="T81" fmla="*/ 104 h 115"/>
                  <a:gd name="T82" fmla="*/ 52 w 74"/>
                  <a:gd name="T83" fmla="*/ 97 h 115"/>
                  <a:gd name="T84" fmla="*/ 52 w 74"/>
                  <a:gd name="T85" fmla="*/ 63 h 115"/>
                  <a:gd name="T86" fmla="*/ 52 w 74"/>
                  <a:gd name="T87" fmla="*/ 59 h 115"/>
                  <a:gd name="T88" fmla="*/ 48 w 74"/>
                  <a:gd name="T89" fmla="*/ 52 h 115"/>
                  <a:gd name="T90" fmla="*/ 44 w 74"/>
                  <a:gd name="T91" fmla="*/ 48 h 115"/>
                  <a:gd name="T92" fmla="*/ 44 w 74"/>
                  <a:gd name="T93" fmla="*/ 48 h 115"/>
                  <a:gd name="T94" fmla="*/ 37 w 74"/>
                  <a:gd name="T95" fmla="*/ 44 h 115"/>
                  <a:gd name="T96" fmla="*/ 33 w 74"/>
                  <a:gd name="T97" fmla="*/ 44 h 115"/>
                  <a:gd name="T98" fmla="*/ 29 w 74"/>
                  <a:gd name="T99" fmla="*/ 44 h 115"/>
                  <a:gd name="T100" fmla="*/ 22 w 74"/>
                  <a:gd name="T101" fmla="*/ 52 h 115"/>
                  <a:gd name="T102" fmla="*/ 15 w 74"/>
                  <a:gd name="T103" fmla="*/ 59 h 115"/>
                  <a:gd name="T104" fmla="*/ 15 w 74"/>
                  <a:gd name="T105" fmla="*/ 74 h 115"/>
                  <a:gd name="T106" fmla="*/ 15 w 74"/>
                  <a:gd name="T107" fmla="*/ 89 h 115"/>
                  <a:gd name="T108" fmla="*/ 22 w 74"/>
                  <a:gd name="T109" fmla="*/ 97 h 115"/>
                  <a:gd name="T110" fmla="*/ 29 w 74"/>
                  <a:gd name="T111" fmla="*/ 104 h 115"/>
                  <a:gd name="T112" fmla="*/ 37 w 74"/>
                  <a:gd name="T113" fmla="*/ 104 h 115"/>
                  <a:gd name="T114" fmla="*/ 44 w 74"/>
                  <a:gd name="T115" fmla="*/ 104 h 115"/>
                  <a:gd name="T116" fmla="*/ 52 w 74"/>
                  <a:gd name="T117" fmla="*/ 97 h 1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115"/>
                  <a:gd name="T179" fmla="*/ 74 w 74"/>
                  <a:gd name="T180" fmla="*/ 115 h 1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115">
                    <a:moveTo>
                      <a:pt x="52" y="104"/>
                    </a:moveTo>
                    <a:lnTo>
                      <a:pt x="48" y="108"/>
                    </a:lnTo>
                    <a:lnTo>
                      <a:pt x="41" y="112"/>
                    </a:lnTo>
                    <a:lnTo>
                      <a:pt x="37" y="115"/>
                    </a:lnTo>
                    <a:lnTo>
                      <a:pt x="29" y="115"/>
                    </a:lnTo>
                    <a:lnTo>
                      <a:pt x="18" y="115"/>
                    </a:lnTo>
                    <a:lnTo>
                      <a:pt x="11" y="108"/>
                    </a:lnTo>
                    <a:lnTo>
                      <a:pt x="3" y="97"/>
                    </a:lnTo>
                    <a:lnTo>
                      <a:pt x="0" y="82"/>
                    </a:lnTo>
                    <a:lnTo>
                      <a:pt x="3" y="67"/>
                    </a:lnTo>
                    <a:lnTo>
                      <a:pt x="11" y="52"/>
                    </a:lnTo>
                    <a:lnTo>
                      <a:pt x="18" y="44"/>
                    </a:lnTo>
                    <a:lnTo>
                      <a:pt x="26" y="41"/>
                    </a:lnTo>
                    <a:lnTo>
                      <a:pt x="37" y="41"/>
                    </a:lnTo>
                    <a:lnTo>
                      <a:pt x="44" y="41"/>
                    </a:lnTo>
                    <a:lnTo>
                      <a:pt x="52" y="48"/>
                    </a:lnTo>
                    <a:lnTo>
                      <a:pt x="52" y="29"/>
                    </a:lnTo>
                    <a:lnTo>
                      <a:pt x="52" y="18"/>
                    </a:lnTo>
                    <a:lnTo>
                      <a:pt x="52" y="15"/>
                    </a:lnTo>
                    <a:lnTo>
                      <a:pt x="52" y="11"/>
                    </a:lnTo>
                    <a:lnTo>
                      <a:pt x="48" y="11"/>
                    </a:lnTo>
                    <a:lnTo>
                      <a:pt x="44" y="11"/>
                    </a:lnTo>
                    <a:lnTo>
                      <a:pt x="41" y="7"/>
                    </a:lnTo>
                    <a:lnTo>
                      <a:pt x="63" y="0"/>
                    </a:lnTo>
                    <a:lnTo>
                      <a:pt x="67" y="0"/>
                    </a:lnTo>
                    <a:lnTo>
                      <a:pt x="67" y="85"/>
                    </a:lnTo>
                    <a:lnTo>
                      <a:pt x="67" y="97"/>
                    </a:lnTo>
                    <a:lnTo>
                      <a:pt x="67" y="100"/>
                    </a:lnTo>
                    <a:lnTo>
                      <a:pt x="67" y="104"/>
                    </a:lnTo>
                    <a:lnTo>
                      <a:pt x="67" y="108"/>
                    </a:lnTo>
                    <a:lnTo>
                      <a:pt x="71" y="108"/>
                    </a:lnTo>
                    <a:lnTo>
                      <a:pt x="74" y="104"/>
                    </a:lnTo>
                    <a:lnTo>
                      <a:pt x="74" y="108"/>
                    </a:lnTo>
                    <a:lnTo>
                      <a:pt x="56" y="115"/>
                    </a:lnTo>
                    <a:lnTo>
                      <a:pt x="52" y="115"/>
                    </a:lnTo>
                    <a:lnTo>
                      <a:pt x="52" y="104"/>
                    </a:lnTo>
                    <a:close/>
                    <a:moveTo>
                      <a:pt x="52" y="97"/>
                    </a:moveTo>
                    <a:lnTo>
                      <a:pt x="52" y="63"/>
                    </a:lnTo>
                    <a:lnTo>
                      <a:pt x="52" y="59"/>
                    </a:lnTo>
                    <a:lnTo>
                      <a:pt x="48" y="52"/>
                    </a:lnTo>
                    <a:lnTo>
                      <a:pt x="44" y="48"/>
                    </a:lnTo>
                    <a:lnTo>
                      <a:pt x="37" y="44"/>
                    </a:lnTo>
                    <a:lnTo>
                      <a:pt x="33" y="44"/>
                    </a:lnTo>
                    <a:lnTo>
                      <a:pt x="29" y="44"/>
                    </a:lnTo>
                    <a:lnTo>
                      <a:pt x="22" y="52"/>
                    </a:lnTo>
                    <a:lnTo>
                      <a:pt x="15" y="59"/>
                    </a:lnTo>
                    <a:lnTo>
                      <a:pt x="15" y="74"/>
                    </a:lnTo>
                    <a:lnTo>
                      <a:pt x="15" y="89"/>
                    </a:lnTo>
                    <a:lnTo>
                      <a:pt x="22" y="97"/>
                    </a:lnTo>
                    <a:lnTo>
                      <a:pt x="29" y="104"/>
                    </a:lnTo>
                    <a:lnTo>
                      <a:pt x="37" y="104"/>
                    </a:lnTo>
                    <a:lnTo>
                      <a:pt x="44" y="104"/>
                    </a:lnTo>
                    <a:lnTo>
                      <a:pt x="52" y="97"/>
                    </a:lnTo>
                    <a:close/>
                  </a:path>
                </a:pathLst>
              </a:custGeom>
              <a:solidFill>
                <a:srgbClr val="000000"/>
              </a:solidFill>
              <a:ln w="0">
                <a:solidFill>
                  <a:srgbClr val="000000"/>
                </a:solidFill>
                <a:round/>
                <a:headEnd/>
                <a:tailEnd/>
              </a:ln>
            </p:spPr>
            <p:txBody>
              <a:bodyPr/>
              <a:lstStyle/>
              <a:p>
                <a:endParaRPr lang="en-US"/>
              </a:p>
            </p:txBody>
          </p:sp>
          <p:sp>
            <p:nvSpPr>
              <p:cNvPr id="32949" name="Freeform 281"/>
              <p:cNvSpPr>
                <a:spLocks noEditPoints="1"/>
              </p:cNvSpPr>
              <p:nvPr/>
            </p:nvSpPr>
            <p:spPr bwMode="auto">
              <a:xfrm>
                <a:off x="2612" y="2505"/>
                <a:ext cx="56" cy="38"/>
              </a:xfrm>
              <a:custGeom>
                <a:avLst/>
                <a:gdLst>
                  <a:gd name="T0" fmla="*/ 19 w 56"/>
                  <a:gd name="T1" fmla="*/ 4 h 38"/>
                  <a:gd name="T2" fmla="*/ 15 w 56"/>
                  <a:gd name="T3" fmla="*/ 8 h 38"/>
                  <a:gd name="T4" fmla="*/ 8 w 56"/>
                  <a:gd name="T5" fmla="*/ 12 h 38"/>
                  <a:gd name="T6" fmla="*/ 8 w 56"/>
                  <a:gd name="T7" fmla="*/ 15 h 38"/>
                  <a:gd name="T8" fmla="*/ 8 w 56"/>
                  <a:gd name="T9" fmla="*/ 15 h 38"/>
                  <a:gd name="T10" fmla="*/ 8 w 56"/>
                  <a:gd name="T11" fmla="*/ 19 h 38"/>
                  <a:gd name="T12" fmla="*/ 8 w 56"/>
                  <a:gd name="T13" fmla="*/ 19 h 38"/>
                  <a:gd name="T14" fmla="*/ 8 w 56"/>
                  <a:gd name="T15" fmla="*/ 19 h 38"/>
                  <a:gd name="T16" fmla="*/ 12 w 56"/>
                  <a:gd name="T17" fmla="*/ 23 h 38"/>
                  <a:gd name="T18" fmla="*/ 12 w 56"/>
                  <a:gd name="T19" fmla="*/ 23 h 38"/>
                  <a:gd name="T20" fmla="*/ 12 w 56"/>
                  <a:gd name="T21" fmla="*/ 26 h 38"/>
                  <a:gd name="T22" fmla="*/ 15 w 56"/>
                  <a:gd name="T23" fmla="*/ 26 h 38"/>
                  <a:gd name="T24" fmla="*/ 15 w 56"/>
                  <a:gd name="T25" fmla="*/ 26 h 38"/>
                  <a:gd name="T26" fmla="*/ 15 w 56"/>
                  <a:gd name="T27" fmla="*/ 30 h 38"/>
                  <a:gd name="T28" fmla="*/ 12 w 56"/>
                  <a:gd name="T29" fmla="*/ 34 h 38"/>
                  <a:gd name="T30" fmla="*/ 8 w 56"/>
                  <a:gd name="T31" fmla="*/ 38 h 38"/>
                  <a:gd name="T32" fmla="*/ 8 w 56"/>
                  <a:gd name="T33" fmla="*/ 38 h 38"/>
                  <a:gd name="T34" fmla="*/ 4 w 56"/>
                  <a:gd name="T35" fmla="*/ 38 h 38"/>
                  <a:gd name="T36" fmla="*/ 0 w 56"/>
                  <a:gd name="T37" fmla="*/ 34 h 38"/>
                  <a:gd name="T38" fmla="*/ 0 w 56"/>
                  <a:gd name="T39" fmla="*/ 30 h 38"/>
                  <a:gd name="T40" fmla="*/ 0 w 56"/>
                  <a:gd name="T41" fmla="*/ 26 h 38"/>
                  <a:gd name="T42" fmla="*/ 0 w 56"/>
                  <a:gd name="T43" fmla="*/ 23 h 38"/>
                  <a:gd name="T44" fmla="*/ 0 w 56"/>
                  <a:gd name="T45" fmla="*/ 19 h 38"/>
                  <a:gd name="T46" fmla="*/ 4 w 56"/>
                  <a:gd name="T47" fmla="*/ 12 h 38"/>
                  <a:gd name="T48" fmla="*/ 8 w 56"/>
                  <a:gd name="T49" fmla="*/ 8 h 38"/>
                  <a:gd name="T50" fmla="*/ 12 w 56"/>
                  <a:gd name="T51" fmla="*/ 4 h 38"/>
                  <a:gd name="T52" fmla="*/ 19 w 56"/>
                  <a:gd name="T53" fmla="*/ 0 h 38"/>
                  <a:gd name="T54" fmla="*/ 19 w 56"/>
                  <a:gd name="T55" fmla="*/ 4 h 38"/>
                  <a:gd name="T56" fmla="*/ 56 w 56"/>
                  <a:gd name="T57" fmla="*/ 4 h 38"/>
                  <a:gd name="T58" fmla="*/ 49 w 56"/>
                  <a:gd name="T59" fmla="*/ 8 h 38"/>
                  <a:gd name="T60" fmla="*/ 45 w 56"/>
                  <a:gd name="T61" fmla="*/ 12 h 38"/>
                  <a:gd name="T62" fmla="*/ 45 w 56"/>
                  <a:gd name="T63" fmla="*/ 12 h 38"/>
                  <a:gd name="T64" fmla="*/ 41 w 56"/>
                  <a:gd name="T65" fmla="*/ 15 h 38"/>
                  <a:gd name="T66" fmla="*/ 41 w 56"/>
                  <a:gd name="T67" fmla="*/ 19 h 38"/>
                  <a:gd name="T68" fmla="*/ 45 w 56"/>
                  <a:gd name="T69" fmla="*/ 19 h 38"/>
                  <a:gd name="T70" fmla="*/ 45 w 56"/>
                  <a:gd name="T71" fmla="*/ 19 h 38"/>
                  <a:gd name="T72" fmla="*/ 45 w 56"/>
                  <a:gd name="T73" fmla="*/ 23 h 38"/>
                  <a:gd name="T74" fmla="*/ 49 w 56"/>
                  <a:gd name="T75" fmla="*/ 23 h 38"/>
                  <a:gd name="T76" fmla="*/ 49 w 56"/>
                  <a:gd name="T77" fmla="*/ 26 h 38"/>
                  <a:gd name="T78" fmla="*/ 49 w 56"/>
                  <a:gd name="T79" fmla="*/ 26 h 38"/>
                  <a:gd name="T80" fmla="*/ 49 w 56"/>
                  <a:gd name="T81" fmla="*/ 26 h 38"/>
                  <a:gd name="T82" fmla="*/ 49 w 56"/>
                  <a:gd name="T83" fmla="*/ 30 h 38"/>
                  <a:gd name="T84" fmla="*/ 49 w 56"/>
                  <a:gd name="T85" fmla="*/ 34 h 38"/>
                  <a:gd name="T86" fmla="*/ 45 w 56"/>
                  <a:gd name="T87" fmla="*/ 38 h 38"/>
                  <a:gd name="T88" fmla="*/ 41 w 56"/>
                  <a:gd name="T89" fmla="*/ 38 h 38"/>
                  <a:gd name="T90" fmla="*/ 38 w 56"/>
                  <a:gd name="T91" fmla="*/ 38 h 38"/>
                  <a:gd name="T92" fmla="*/ 38 w 56"/>
                  <a:gd name="T93" fmla="*/ 34 h 38"/>
                  <a:gd name="T94" fmla="*/ 34 w 56"/>
                  <a:gd name="T95" fmla="*/ 30 h 38"/>
                  <a:gd name="T96" fmla="*/ 34 w 56"/>
                  <a:gd name="T97" fmla="*/ 26 h 38"/>
                  <a:gd name="T98" fmla="*/ 34 w 56"/>
                  <a:gd name="T99" fmla="*/ 19 h 38"/>
                  <a:gd name="T100" fmla="*/ 38 w 56"/>
                  <a:gd name="T101" fmla="*/ 12 h 38"/>
                  <a:gd name="T102" fmla="*/ 45 w 56"/>
                  <a:gd name="T103" fmla="*/ 8 h 38"/>
                  <a:gd name="T104" fmla="*/ 53 w 56"/>
                  <a:gd name="T105" fmla="*/ 0 h 38"/>
                  <a:gd name="T106" fmla="*/ 56 w 56"/>
                  <a:gd name="T107" fmla="*/ 4 h 3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6"/>
                  <a:gd name="T163" fmla="*/ 0 h 38"/>
                  <a:gd name="T164" fmla="*/ 56 w 56"/>
                  <a:gd name="T165" fmla="*/ 38 h 3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6" h="38">
                    <a:moveTo>
                      <a:pt x="19" y="4"/>
                    </a:moveTo>
                    <a:lnTo>
                      <a:pt x="15" y="8"/>
                    </a:lnTo>
                    <a:lnTo>
                      <a:pt x="8" y="12"/>
                    </a:lnTo>
                    <a:lnTo>
                      <a:pt x="8" y="15"/>
                    </a:lnTo>
                    <a:lnTo>
                      <a:pt x="8" y="19"/>
                    </a:lnTo>
                    <a:lnTo>
                      <a:pt x="12" y="23"/>
                    </a:lnTo>
                    <a:lnTo>
                      <a:pt x="12" y="26"/>
                    </a:lnTo>
                    <a:lnTo>
                      <a:pt x="15" y="26"/>
                    </a:lnTo>
                    <a:lnTo>
                      <a:pt x="15" y="30"/>
                    </a:lnTo>
                    <a:lnTo>
                      <a:pt x="12" y="34"/>
                    </a:lnTo>
                    <a:lnTo>
                      <a:pt x="8" y="38"/>
                    </a:lnTo>
                    <a:lnTo>
                      <a:pt x="4" y="38"/>
                    </a:lnTo>
                    <a:lnTo>
                      <a:pt x="0" y="34"/>
                    </a:lnTo>
                    <a:lnTo>
                      <a:pt x="0" y="30"/>
                    </a:lnTo>
                    <a:lnTo>
                      <a:pt x="0" y="26"/>
                    </a:lnTo>
                    <a:lnTo>
                      <a:pt x="0" y="23"/>
                    </a:lnTo>
                    <a:lnTo>
                      <a:pt x="0" y="19"/>
                    </a:lnTo>
                    <a:lnTo>
                      <a:pt x="4" y="12"/>
                    </a:lnTo>
                    <a:lnTo>
                      <a:pt x="8" y="8"/>
                    </a:lnTo>
                    <a:lnTo>
                      <a:pt x="12" y="4"/>
                    </a:lnTo>
                    <a:lnTo>
                      <a:pt x="19" y="0"/>
                    </a:lnTo>
                    <a:lnTo>
                      <a:pt x="19" y="4"/>
                    </a:lnTo>
                    <a:close/>
                    <a:moveTo>
                      <a:pt x="56" y="4"/>
                    </a:moveTo>
                    <a:lnTo>
                      <a:pt x="49" y="8"/>
                    </a:lnTo>
                    <a:lnTo>
                      <a:pt x="45" y="12"/>
                    </a:lnTo>
                    <a:lnTo>
                      <a:pt x="41" y="15"/>
                    </a:lnTo>
                    <a:lnTo>
                      <a:pt x="41" y="19"/>
                    </a:lnTo>
                    <a:lnTo>
                      <a:pt x="45" y="19"/>
                    </a:lnTo>
                    <a:lnTo>
                      <a:pt x="45" y="23"/>
                    </a:lnTo>
                    <a:lnTo>
                      <a:pt x="49" y="23"/>
                    </a:lnTo>
                    <a:lnTo>
                      <a:pt x="49" y="26"/>
                    </a:lnTo>
                    <a:lnTo>
                      <a:pt x="49" y="30"/>
                    </a:lnTo>
                    <a:lnTo>
                      <a:pt x="49" y="34"/>
                    </a:lnTo>
                    <a:lnTo>
                      <a:pt x="45" y="38"/>
                    </a:lnTo>
                    <a:lnTo>
                      <a:pt x="41" y="38"/>
                    </a:lnTo>
                    <a:lnTo>
                      <a:pt x="38" y="38"/>
                    </a:lnTo>
                    <a:lnTo>
                      <a:pt x="38" y="34"/>
                    </a:lnTo>
                    <a:lnTo>
                      <a:pt x="34" y="30"/>
                    </a:lnTo>
                    <a:lnTo>
                      <a:pt x="34" y="26"/>
                    </a:lnTo>
                    <a:lnTo>
                      <a:pt x="34" y="19"/>
                    </a:lnTo>
                    <a:lnTo>
                      <a:pt x="38" y="12"/>
                    </a:lnTo>
                    <a:lnTo>
                      <a:pt x="45" y="8"/>
                    </a:lnTo>
                    <a:lnTo>
                      <a:pt x="53" y="0"/>
                    </a:lnTo>
                    <a:lnTo>
                      <a:pt x="56" y="4"/>
                    </a:lnTo>
                    <a:close/>
                  </a:path>
                </a:pathLst>
              </a:custGeom>
              <a:solidFill>
                <a:srgbClr val="000000"/>
              </a:solidFill>
              <a:ln w="0">
                <a:solidFill>
                  <a:srgbClr val="000000"/>
                </a:solidFill>
                <a:round/>
                <a:headEnd/>
                <a:tailEnd/>
              </a:ln>
            </p:spPr>
            <p:txBody>
              <a:bodyPr/>
              <a:lstStyle/>
              <a:p>
                <a:endParaRPr lang="en-US"/>
              </a:p>
            </p:txBody>
          </p:sp>
          <p:sp>
            <p:nvSpPr>
              <p:cNvPr id="32950" name="Freeform 282"/>
              <p:cNvSpPr>
                <a:spLocks/>
              </p:cNvSpPr>
              <p:nvPr/>
            </p:nvSpPr>
            <p:spPr bwMode="auto">
              <a:xfrm>
                <a:off x="2683" y="2509"/>
                <a:ext cx="94" cy="108"/>
              </a:xfrm>
              <a:custGeom>
                <a:avLst/>
                <a:gdLst>
                  <a:gd name="T0" fmla="*/ 41 w 94"/>
                  <a:gd name="T1" fmla="*/ 49 h 108"/>
                  <a:gd name="T2" fmla="*/ 64 w 94"/>
                  <a:gd name="T3" fmla="*/ 19 h 108"/>
                  <a:gd name="T4" fmla="*/ 67 w 94"/>
                  <a:gd name="T5" fmla="*/ 15 h 108"/>
                  <a:gd name="T6" fmla="*/ 71 w 94"/>
                  <a:gd name="T7" fmla="*/ 8 h 108"/>
                  <a:gd name="T8" fmla="*/ 71 w 94"/>
                  <a:gd name="T9" fmla="*/ 8 h 108"/>
                  <a:gd name="T10" fmla="*/ 71 w 94"/>
                  <a:gd name="T11" fmla="*/ 4 h 108"/>
                  <a:gd name="T12" fmla="*/ 71 w 94"/>
                  <a:gd name="T13" fmla="*/ 4 h 108"/>
                  <a:gd name="T14" fmla="*/ 67 w 94"/>
                  <a:gd name="T15" fmla="*/ 4 h 108"/>
                  <a:gd name="T16" fmla="*/ 60 w 94"/>
                  <a:gd name="T17" fmla="*/ 0 h 108"/>
                  <a:gd name="T18" fmla="*/ 60 w 94"/>
                  <a:gd name="T19" fmla="*/ 0 h 108"/>
                  <a:gd name="T20" fmla="*/ 94 w 94"/>
                  <a:gd name="T21" fmla="*/ 0 h 108"/>
                  <a:gd name="T22" fmla="*/ 94 w 94"/>
                  <a:gd name="T23" fmla="*/ 0 h 108"/>
                  <a:gd name="T24" fmla="*/ 90 w 94"/>
                  <a:gd name="T25" fmla="*/ 4 h 108"/>
                  <a:gd name="T26" fmla="*/ 86 w 94"/>
                  <a:gd name="T27" fmla="*/ 4 h 108"/>
                  <a:gd name="T28" fmla="*/ 82 w 94"/>
                  <a:gd name="T29" fmla="*/ 4 h 108"/>
                  <a:gd name="T30" fmla="*/ 82 w 94"/>
                  <a:gd name="T31" fmla="*/ 8 h 108"/>
                  <a:gd name="T32" fmla="*/ 75 w 94"/>
                  <a:gd name="T33" fmla="*/ 11 h 108"/>
                  <a:gd name="T34" fmla="*/ 71 w 94"/>
                  <a:gd name="T35" fmla="*/ 19 h 108"/>
                  <a:gd name="T36" fmla="*/ 41 w 94"/>
                  <a:gd name="T37" fmla="*/ 56 h 108"/>
                  <a:gd name="T38" fmla="*/ 34 w 94"/>
                  <a:gd name="T39" fmla="*/ 82 h 108"/>
                  <a:gd name="T40" fmla="*/ 34 w 94"/>
                  <a:gd name="T41" fmla="*/ 93 h 108"/>
                  <a:gd name="T42" fmla="*/ 30 w 94"/>
                  <a:gd name="T43" fmla="*/ 97 h 108"/>
                  <a:gd name="T44" fmla="*/ 30 w 94"/>
                  <a:gd name="T45" fmla="*/ 101 h 108"/>
                  <a:gd name="T46" fmla="*/ 34 w 94"/>
                  <a:gd name="T47" fmla="*/ 101 h 108"/>
                  <a:gd name="T48" fmla="*/ 34 w 94"/>
                  <a:gd name="T49" fmla="*/ 101 h 108"/>
                  <a:gd name="T50" fmla="*/ 38 w 94"/>
                  <a:gd name="T51" fmla="*/ 105 h 108"/>
                  <a:gd name="T52" fmla="*/ 41 w 94"/>
                  <a:gd name="T53" fmla="*/ 105 h 108"/>
                  <a:gd name="T54" fmla="*/ 45 w 94"/>
                  <a:gd name="T55" fmla="*/ 105 h 108"/>
                  <a:gd name="T56" fmla="*/ 45 w 94"/>
                  <a:gd name="T57" fmla="*/ 108 h 108"/>
                  <a:gd name="T58" fmla="*/ 0 w 94"/>
                  <a:gd name="T59" fmla="*/ 108 h 108"/>
                  <a:gd name="T60" fmla="*/ 0 w 94"/>
                  <a:gd name="T61" fmla="*/ 105 h 108"/>
                  <a:gd name="T62" fmla="*/ 4 w 94"/>
                  <a:gd name="T63" fmla="*/ 105 h 108"/>
                  <a:gd name="T64" fmla="*/ 8 w 94"/>
                  <a:gd name="T65" fmla="*/ 105 h 108"/>
                  <a:gd name="T66" fmla="*/ 11 w 94"/>
                  <a:gd name="T67" fmla="*/ 101 h 108"/>
                  <a:gd name="T68" fmla="*/ 15 w 94"/>
                  <a:gd name="T69" fmla="*/ 101 h 108"/>
                  <a:gd name="T70" fmla="*/ 15 w 94"/>
                  <a:gd name="T71" fmla="*/ 93 h 108"/>
                  <a:gd name="T72" fmla="*/ 19 w 94"/>
                  <a:gd name="T73" fmla="*/ 86 h 108"/>
                  <a:gd name="T74" fmla="*/ 30 w 94"/>
                  <a:gd name="T75" fmla="*/ 52 h 108"/>
                  <a:gd name="T76" fmla="*/ 19 w 94"/>
                  <a:gd name="T77" fmla="*/ 15 h 108"/>
                  <a:gd name="T78" fmla="*/ 15 w 94"/>
                  <a:gd name="T79" fmla="*/ 8 h 108"/>
                  <a:gd name="T80" fmla="*/ 15 w 94"/>
                  <a:gd name="T81" fmla="*/ 4 h 108"/>
                  <a:gd name="T82" fmla="*/ 11 w 94"/>
                  <a:gd name="T83" fmla="*/ 4 h 108"/>
                  <a:gd name="T84" fmla="*/ 4 w 94"/>
                  <a:gd name="T85" fmla="*/ 0 h 108"/>
                  <a:gd name="T86" fmla="*/ 4 w 94"/>
                  <a:gd name="T87" fmla="*/ 0 h 108"/>
                  <a:gd name="T88" fmla="*/ 45 w 94"/>
                  <a:gd name="T89" fmla="*/ 0 h 108"/>
                  <a:gd name="T90" fmla="*/ 45 w 94"/>
                  <a:gd name="T91" fmla="*/ 0 h 108"/>
                  <a:gd name="T92" fmla="*/ 38 w 94"/>
                  <a:gd name="T93" fmla="*/ 4 h 108"/>
                  <a:gd name="T94" fmla="*/ 38 w 94"/>
                  <a:gd name="T95" fmla="*/ 4 h 108"/>
                  <a:gd name="T96" fmla="*/ 34 w 94"/>
                  <a:gd name="T97" fmla="*/ 4 h 108"/>
                  <a:gd name="T98" fmla="*/ 34 w 94"/>
                  <a:gd name="T99" fmla="*/ 4 h 108"/>
                  <a:gd name="T100" fmla="*/ 34 w 94"/>
                  <a:gd name="T101" fmla="*/ 8 h 108"/>
                  <a:gd name="T102" fmla="*/ 30 w 94"/>
                  <a:gd name="T103" fmla="*/ 8 h 108"/>
                  <a:gd name="T104" fmla="*/ 34 w 94"/>
                  <a:gd name="T105" fmla="*/ 11 h 108"/>
                  <a:gd name="T106" fmla="*/ 34 w 94"/>
                  <a:gd name="T107" fmla="*/ 19 h 108"/>
                  <a:gd name="T108" fmla="*/ 41 w 94"/>
                  <a:gd name="T109" fmla="*/ 49 h 1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4"/>
                  <a:gd name="T166" fmla="*/ 0 h 108"/>
                  <a:gd name="T167" fmla="*/ 94 w 94"/>
                  <a:gd name="T168" fmla="*/ 108 h 1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4" h="108">
                    <a:moveTo>
                      <a:pt x="41" y="49"/>
                    </a:moveTo>
                    <a:lnTo>
                      <a:pt x="64" y="19"/>
                    </a:lnTo>
                    <a:lnTo>
                      <a:pt x="67" y="15"/>
                    </a:lnTo>
                    <a:lnTo>
                      <a:pt x="71" y="8"/>
                    </a:lnTo>
                    <a:lnTo>
                      <a:pt x="71" y="4"/>
                    </a:lnTo>
                    <a:lnTo>
                      <a:pt x="67" y="4"/>
                    </a:lnTo>
                    <a:lnTo>
                      <a:pt x="60" y="0"/>
                    </a:lnTo>
                    <a:lnTo>
                      <a:pt x="94" y="0"/>
                    </a:lnTo>
                    <a:lnTo>
                      <a:pt x="90" y="4"/>
                    </a:lnTo>
                    <a:lnTo>
                      <a:pt x="86" y="4"/>
                    </a:lnTo>
                    <a:lnTo>
                      <a:pt x="82" y="4"/>
                    </a:lnTo>
                    <a:lnTo>
                      <a:pt x="82" y="8"/>
                    </a:lnTo>
                    <a:lnTo>
                      <a:pt x="75" y="11"/>
                    </a:lnTo>
                    <a:lnTo>
                      <a:pt x="71" y="19"/>
                    </a:lnTo>
                    <a:lnTo>
                      <a:pt x="41" y="56"/>
                    </a:lnTo>
                    <a:lnTo>
                      <a:pt x="34" y="82"/>
                    </a:lnTo>
                    <a:lnTo>
                      <a:pt x="34" y="93"/>
                    </a:lnTo>
                    <a:lnTo>
                      <a:pt x="30" y="97"/>
                    </a:lnTo>
                    <a:lnTo>
                      <a:pt x="30" y="101"/>
                    </a:lnTo>
                    <a:lnTo>
                      <a:pt x="34" y="101"/>
                    </a:lnTo>
                    <a:lnTo>
                      <a:pt x="38" y="105"/>
                    </a:lnTo>
                    <a:lnTo>
                      <a:pt x="41" y="105"/>
                    </a:lnTo>
                    <a:lnTo>
                      <a:pt x="45" y="105"/>
                    </a:lnTo>
                    <a:lnTo>
                      <a:pt x="45" y="108"/>
                    </a:lnTo>
                    <a:lnTo>
                      <a:pt x="0" y="108"/>
                    </a:lnTo>
                    <a:lnTo>
                      <a:pt x="0" y="105"/>
                    </a:lnTo>
                    <a:lnTo>
                      <a:pt x="4" y="105"/>
                    </a:lnTo>
                    <a:lnTo>
                      <a:pt x="8" y="105"/>
                    </a:lnTo>
                    <a:lnTo>
                      <a:pt x="11" y="101"/>
                    </a:lnTo>
                    <a:lnTo>
                      <a:pt x="15" y="101"/>
                    </a:lnTo>
                    <a:lnTo>
                      <a:pt x="15" y="93"/>
                    </a:lnTo>
                    <a:lnTo>
                      <a:pt x="19" y="86"/>
                    </a:lnTo>
                    <a:lnTo>
                      <a:pt x="30" y="52"/>
                    </a:lnTo>
                    <a:lnTo>
                      <a:pt x="19" y="15"/>
                    </a:lnTo>
                    <a:lnTo>
                      <a:pt x="15" y="8"/>
                    </a:lnTo>
                    <a:lnTo>
                      <a:pt x="15" y="4"/>
                    </a:lnTo>
                    <a:lnTo>
                      <a:pt x="11" y="4"/>
                    </a:lnTo>
                    <a:lnTo>
                      <a:pt x="4" y="0"/>
                    </a:lnTo>
                    <a:lnTo>
                      <a:pt x="45" y="0"/>
                    </a:lnTo>
                    <a:lnTo>
                      <a:pt x="38" y="4"/>
                    </a:lnTo>
                    <a:lnTo>
                      <a:pt x="34" y="4"/>
                    </a:lnTo>
                    <a:lnTo>
                      <a:pt x="34" y="8"/>
                    </a:lnTo>
                    <a:lnTo>
                      <a:pt x="30" y="8"/>
                    </a:lnTo>
                    <a:lnTo>
                      <a:pt x="34" y="11"/>
                    </a:lnTo>
                    <a:lnTo>
                      <a:pt x="34" y="19"/>
                    </a:lnTo>
                    <a:lnTo>
                      <a:pt x="41" y="49"/>
                    </a:lnTo>
                    <a:close/>
                  </a:path>
                </a:pathLst>
              </a:custGeom>
              <a:solidFill>
                <a:srgbClr val="000000"/>
              </a:solidFill>
              <a:ln w="0">
                <a:solidFill>
                  <a:srgbClr val="000000"/>
                </a:solidFill>
                <a:round/>
                <a:headEnd/>
                <a:tailEnd/>
              </a:ln>
            </p:spPr>
            <p:txBody>
              <a:bodyPr/>
              <a:lstStyle/>
              <a:p>
                <a:endParaRPr lang="en-US"/>
              </a:p>
            </p:txBody>
          </p:sp>
          <p:sp>
            <p:nvSpPr>
              <p:cNvPr id="32951" name="Freeform 283"/>
              <p:cNvSpPr>
                <a:spLocks noEditPoints="1"/>
              </p:cNvSpPr>
              <p:nvPr/>
            </p:nvSpPr>
            <p:spPr bwMode="auto">
              <a:xfrm>
                <a:off x="2750" y="2543"/>
                <a:ext cx="71" cy="74"/>
              </a:xfrm>
              <a:custGeom>
                <a:avLst/>
                <a:gdLst>
                  <a:gd name="T0" fmla="*/ 71 w 71"/>
                  <a:gd name="T1" fmla="*/ 26 h 74"/>
                  <a:gd name="T2" fmla="*/ 71 w 71"/>
                  <a:gd name="T3" fmla="*/ 37 h 74"/>
                  <a:gd name="T4" fmla="*/ 64 w 71"/>
                  <a:gd name="T5" fmla="*/ 48 h 74"/>
                  <a:gd name="T6" fmla="*/ 56 w 71"/>
                  <a:gd name="T7" fmla="*/ 59 h 74"/>
                  <a:gd name="T8" fmla="*/ 45 w 71"/>
                  <a:gd name="T9" fmla="*/ 67 h 74"/>
                  <a:gd name="T10" fmla="*/ 34 w 71"/>
                  <a:gd name="T11" fmla="*/ 74 h 74"/>
                  <a:gd name="T12" fmla="*/ 23 w 71"/>
                  <a:gd name="T13" fmla="*/ 74 h 74"/>
                  <a:gd name="T14" fmla="*/ 15 w 71"/>
                  <a:gd name="T15" fmla="*/ 74 h 74"/>
                  <a:gd name="T16" fmla="*/ 8 w 71"/>
                  <a:gd name="T17" fmla="*/ 67 h 74"/>
                  <a:gd name="T18" fmla="*/ 0 w 71"/>
                  <a:gd name="T19" fmla="*/ 59 h 74"/>
                  <a:gd name="T20" fmla="*/ 0 w 71"/>
                  <a:gd name="T21" fmla="*/ 48 h 74"/>
                  <a:gd name="T22" fmla="*/ 0 w 71"/>
                  <a:gd name="T23" fmla="*/ 37 h 74"/>
                  <a:gd name="T24" fmla="*/ 8 w 71"/>
                  <a:gd name="T25" fmla="*/ 26 h 74"/>
                  <a:gd name="T26" fmla="*/ 15 w 71"/>
                  <a:gd name="T27" fmla="*/ 15 h 74"/>
                  <a:gd name="T28" fmla="*/ 23 w 71"/>
                  <a:gd name="T29" fmla="*/ 7 h 74"/>
                  <a:gd name="T30" fmla="*/ 34 w 71"/>
                  <a:gd name="T31" fmla="*/ 3 h 74"/>
                  <a:gd name="T32" fmla="*/ 45 w 71"/>
                  <a:gd name="T33" fmla="*/ 0 h 74"/>
                  <a:gd name="T34" fmla="*/ 56 w 71"/>
                  <a:gd name="T35" fmla="*/ 3 h 74"/>
                  <a:gd name="T36" fmla="*/ 64 w 71"/>
                  <a:gd name="T37" fmla="*/ 7 h 74"/>
                  <a:gd name="T38" fmla="*/ 68 w 71"/>
                  <a:gd name="T39" fmla="*/ 15 h 74"/>
                  <a:gd name="T40" fmla="*/ 71 w 71"/>
                  <a:gd name="T41" fmla="*/ 26 h 74"/>
                  <a:gd name="T42" fmla="*/ 56 w 71"/>
                  <a:gd name="T43" fmla="*/ 18 h 74"/>
                  <a:gd name="T44" fmla="*/ 56 w 71"/>
                  <a:gd name="T45" fmla="*/ 11 h 74"/>
                  <a:gd name="T46" fmla="*/ 53 w 71"/>
                  <a:gd name="T47" fmla="*/ 7 h 74"/>
                  <a:gd name="T48" fmla="*/ 49 w 71"/>
                  <a:gd name="T49" fmla="*/ 3 h 74"/>
                  <a:gd name="T50" fmla="*/ 45 w 71"/>
                  <a:gd name="T51" fmla="*/ 3 h 74"/>
                  <a:gd name="T52" fmla="*/ 38 w 71"/>
                  <a:gd name="T53" fmla="*/ 7 h 74"/>
                  <a:gd name="T54" fmla="*/ 30 w 71"/>
                  <a:gd name="T55" fmla="*/ 11 h 74"/>
                  <a:gd name="T56" fmla="*/ 23 w 71"/>
                  <a:gd name="T57" fmla="*/ 22 h 74"/>
                  <a:gd name="T58" fmla="*/ 15 w 71"/>
                  <a:gd name="T59" fmla="*/ 37 h 74"/>
                  <a:gd name="T60" fmla="*/ 15 w 71"/>
                  <a:gd name="T61" fmla="*/ 56 h 74"/>
                  <a:gd name="T62" fmla="*/ 15 w 71"/>
                  <a:gd name="T63" fmla="*/ 63 h 74"/>
                  <a:gd name="T64" fmla="*/ 19 w 71"/>
                  <a:gd name="T65" fmla="*/ 67 h 74"/>
                  <a:gd name="T66" fmla="*/ 23 w 71"/>
                  <a:gd name="T67" fmla="*/ 71 h 74"/>
                  <a:gd name="T68" fmla="*/ 27 w 71"/>
                  <a:gd name="T69" fmla="*/ 71 h 74"/>
                  <a:gd name="T70" fmla="*/ 34 w 71"/>
                  <a:gd name="T71" fmla="*/ 71 h 74"/>
                  <a:gd name="T72" fmla="*/ 42 w 71"/>
                  <a:gd name="T73" fmla="*/ 63 h 74"/>
                  <a:gd name="T74" fmla="*/ 49 w 71"/>
                  <a:gd name="T75" fmla="*/ 56 h 74"/>
                  <a:gd name="T76" fmla="*/ 53 w 71"/>
                  <a:gd name="T77" fmla="*/ 37 h 74"/>
                  <a:gd name="T78" fmla="*/ 56 w 71"/>
                  <a:gd name="T79" fmla="*/ 18 h 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4"/>
                  <a:gd name="T122" fmla="*/ 71 w 71"/>
                  <a:gd name="T123" fmla="*/ 74 h 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4">
                    <a:moveTo>
                      <a:pt x="71" y="26"/>
                    </a:moveTo>
                    <a:lnTo>
                      <a:pt x="71" y="37"/>
                    </a:lnTo>
                    <a:lnTo>
                      <a:pt x="64" y="48"/>
                    </a:lnTo>
                    <a:lnTo>
                      <a:pt x="56" y="59"/>
                    </a:lnTo>
                    <a:lnTo>
                      <a:pt x="45" y="67"/>
                    </a:lnTo>
                    <a:lnTo>
                      <a:pt x="34" y="74"/>
                    </a:lnTo>
                    <a:lnTo>
                      <a:pt x="23" y="74"/>
                    </a:lnTo>
                    <a:lnTo>
                      <a:pt x="15" y="74"/>
                    </a:lnTo>
                    <a:lnTo>
                      <a:pt x="8" y="67"/>
                    </a:lnTo>
                    <a:lnTo>
                      <a:pt x="0" y="59"/>
                    </a:lnTo>
                    <a:lnTo>
                      <a:pt x="0" y="48"/>
                    </a:lnTo>
                    <a:lnTo>
                      <a:pt x="0" y="37"/>
                    </a:lnTo>
                    <a:lnTo>
                      <a:pt x="8" y="26"/>
                    </a:lnTo>
                    <a:lnTo>
                      <a:pt x="15" y="15"/>
                    </a:lnTo>
                    <a:lnTo>
                      <a:pt x="23" y="7"/>
                    </a:lnTo>
                    <a:lnTo>
                      <a:pt x="34" y="3"/>
                    </a:lnTo>
                    <a:lnTo>
                      <a:pt x="45" y="0"/>
                    </a:lnTo>
                    <a:lnTo>
                      <a:pt x="56" y="3"/>
                    </a:lnTo>
                    <a:lnTo>
                      <a:pt x="64" y="7"/>
                    </a:lnTo>
                    <a:lnTo>
                      <a:pt x="68" y="15"/>
                    </a:lnTo>
                    <a:lnTo>
                      <a:pt x="71" y="26"/>
                    </a:lnTo>
                    <a:close/>
                    <a:moveTo>
                      <a:pt x="56" y="18"/>
                    </a:moveTo>
                    <a:lnTo>
                      <a:pt x="56" y="11"/>
                    </a:lnTo>
                    <a:lnTo>
                      <a:pt x="53" y="7"/>
                    </a:lnTo>
                    <a:lnTo>
                      <a:pt x="49" y="3"/>
                    </a:lnTo>
                    <a:lnTo>
                      <a:pt x="45" y="3"/>
                    </a:lnTo>
                    <a:lnTo>
                      <a:pt x="38" y="7"/>
                    </a:lnTo>
                    <a:lnTo>
                      <a:pt x="30" y="11"/>
                    </a:lnTo>
                    <a:lnTo>
                      <a:pt x="23" y="22"/>
                    </a:lnTo>
                    <a:lnTo>
                      <a:pt x="15" y="37"/>
                    </a:lnTo>
                    <a:lnTo>
                      <a:pt x="15" y="56"/>
                    </a:lnTo>
                    <a:lnTo>
                      <a:pt x="15" y="63"/>
                    </a:lnTo>
                    <a:lnTo>
                      <a:pt x="19" y="67"/>
                    </a:lnTo>
                    <a:lnTo>
                      <a:pt x="23" y="71"/>
                    </a:lnTo>
                    <a:lnTo>
                      <a:pt x="27" y="71"/>
                    </a:lnTo>
                    <a:lnTo>
                      <a:pt x="34" y="71"/>
                    </a:lnTo>
                    <a:lnTo>
                      <a:pt x="42" y="63"/>
                    </a:lnTo>
                    <a:lnTo>
                      <a:pt x="49" y="56"/>
                    </a:lnTo>
                    <a:lnTo>
                      <a:pt x="53" y="37"/>
                    </a:lnTo>
                    <a:lnTo>
                      <a:pt x="56" y="18"/>
                    </a:lnTo>
                    <a:close/>
                  </a:path>
                </a:pathLst>
              </a:custGeom>
              <a:solidFill>
                <a:srgbClr val="000000"/>
              </a:solidFill>
              <a:ln w="0">
                <a:solidFill>
                  <a:srgbClr val="000000"/>
                </a:solidFill>
                <a:round/>
                <a:headEnd/>
                <a:tailEnd/>
              </a:ln>
            </p:spPr>
            <p:txBody>
              <a:bodyPr/>
              <a:lstStyle/>
              <a:p>
                <a:endParaRPr lang="en-US"/>
              </a:p>
            </p:txBody>
          </p:sp>
          <p:sp>
            <p:nvSpPr>
              <p:cNvPr id="32952" name="Freeform 284"/>
              <p:cNvSpPr>
                <a:spLocks/>
              </p:cNvSpPr>
              <p:nvPr/>
            </p:nvSpPr>
            <p:spPr bwMode="auto">
              <a:xfrm>
                <a:off x="2833" y="2543"/>
                <a:ext cx="74" cy="74"/>
              </a:xfrm>
              <a:custGeom>
                <a:avLst/>
                <a:gdLst>
                  <a:gd name="T0" fmla="*/ 59 w 74"/>
                  <a:gd name="T1" fmla="*/ 52 h 74"/>
                  <a:gd name="T2" fmla="*/ 59 w 74"/>
                  <a:gd name="T3" fmla="*/ 63 h 74"/>
                  <a:gd name="T4" fmla="*/ 59 w 74"/>
                  <a:gd name="T5" fmla="*/ 67 h 74"/>
                  <a:gd name="T6" fmla="*/ 59 w 74"/>
                  <a:gd name="T7" fmla="*/ 67 h 74"/>
                  <a:gd name="T8" fmla="*/ 63 w 74"/>
                  <a:gd name="T9" fmla="*/ 67 h 74"/>
                  <a:gd name="T10" fmla="*/ 71 w 74"/>
                  <a:gd name="T11" fmla="*/ 56 h 74"/>
                  <a:gd name="T12" fmla="*/ 67 w 74"/>
                  <a:gd name="T13" fmla="*/ 67 h 74"/>
                  <a:gd name="T14" fmla="*/ 56 w 74"/>
                  <a:gd name="T15" fmla="*/ 74 h 74"/>
                  <a:gd name="T16" fmla="*/ 48 w 74"/>
                  <a:gd name="T17" fmla="*/ 74 h 74"/>
                  <a:gd name="T18" fmla="*/ 44 w 74"/>
                  <a:gd name="T19" fmla="*/ 71 h 74"/>
                  <a:gd name="T20" fmla="*/ 44 w 74"/>
                  <a:gd name="T21" fmla="*/ 67 h 74"/>
                  <a:gd name="T22" fmla="*/ 48 w 74"/>
                  <a:gd name="T23" fmla="*/ 56 h 74"/>
                  <a:gd name="T24" fmla="*/ 52 w 74"/>
                  <a:gd name="T25" fmla="*/ 37 h 74"/>
                  <a:gd name="T26" fmla="*/ 37 w 74"/>
                  <a:gd name="T27" fmla="*/ 59 h 74"/>
                  <a:gd name="T28" fmla="*/ 22 w 74"/>
                  <a:gd name="T29" fmla="*/ 74 h 74"/>
                  <a:gd name="T30" fmla="*/ 11 w 74"/>
                  <a:gd name="T31" fmla="*/ 74 h 74"/>
                  <a:gd name="T32" fmla="*/ 3 w 74"/>
                  <a:gd name="T33" fmla="*/ 71 h 74"/>
                  <a:gd name="T34" fmla="*/ 3 w 74"/>
                  <a:gd name="T35" fmla="*/ 59 h 74"/>
                  <a:gd name="T36" fmla="*/ 15 w 74"/>
                  <a:gd name="T37" fmla="*/ 22 h 74"/>
                  <a:gd name="T38" fmla="*/ 18 w 74"/>
                  <a:gd name="T39" fmla="*/ 11 h 74"/>
                  <a:gd name="T40" fmla="*/ 18 w 74"/>
                  <a:gd name="T41" fmla="*/ 11 h 74"/>
                  <a:gd name="T42" fmla="*/ 18 w 74"/>
                  <a:gd name="T43" fmla="*/ 11 h 74"/>
                  <a:gd name="T44" fmla="*/ 11 w 74"/>
                  <a:gd name="T45" fmla="*/ 11 h 74"/>
                  <a:gd name="T46" fmla="*/ 3 w 74"/>
                  <a:gd name="T47" fmla="*/ 18 h 74"/>
                  <a:gd name="T48" fmla="*/ 7 w 74"/>
                  <a:gd name="T49" fmla="*/ 11 h 74"/>
                  <a:gd name="T50" fmla="*/ 18 w 74"/>
                  <a:gd name="T51" fmla="*/ 0 h 74"/>
                  <a:gd name="T52" fmla="*/ 29 w 74"/>
                  <a:gd name="T53" fmla="*/ 0 h 74"/>
                  <a:gd name="T54" fmla="*/ 33 w 74"/>
                  <a:gd name="T55" fmla="*/ 7 h 74"/>
                  <a:gd name="T56" fmla="*/ 33 w 74"/>
                  <a:gd name="T57" fmla="*/ 15 h 74"/>
                  <a:gd name="T58" fmla="*/ 22 w 74"/>
                  <a:gd name="T59" fmla="*/ 48 h 74"/>
                  <a:gd name="T60" fmla="*/ 18 w 74"/>
                  <a:gd name="T61" fmla="*/ 63 h 74"/>
                  <a:gd name="T62" fmla="*/ 18 w 74"/>
                  <a:gd name="T63" fmla="*/ 67 h 74"/>
                  <a:gd name="T64" fmla="*/ 22 w 74"/>
                  <a:gd name="T65" fmla="*/ 67 h 74"/>
                  <a:gd name="T66" fmla="*/ 29 w 74"/>
                  <a:gd name="T67" fmla="*/ 63 h 74"/>
                  <a:gd name="T68" fmla="*/ 41 w 74"/>
                  <a:gd name="T69" fmla="*/ 52 h 74"/>
                  <a:gd name="T70" fmla="*/ 52 w 74"/>
                  <a:gd name="T71" fmla="*/ 33 h 74"/>
                  <a:gd name="T72" fmla="*/ 59 w 74"/>
                  <a:gd name="T73" fmla="*/ 11 h 74"/>
                  <a:gd name="T74" fmla="*/ 74 w 74"/>
                  <a:gd name="T75" fmla="*/ 3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4"/>
                  <a:gd name="T115" fmla="*/ 0 h 74"/>
                  <a:gd name="T116" fmla="*/ 74 w 74"/>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4" h="74">
                    <a:moveTo>
                      <a:pt x="74" y="3"/>
                    </a:moveTo>
                    <a:lnTo>
                      <a:pt x="59" y="52"/>
                    </a:lnTo>
                    <a:lnTo>
                      <a:pt x="59" y="59"/>
                    </a:lnTo>
                    <a:lnTo>
                      <a:pt x="59" y="63"/>
                    </a:lnTo>
                    <a:lnTo>
                      <a:pt x="59" y="67"/>
                    </a:lnTo>
                    <a:lnTo>
                      <a:pt x="63" y="67"/>
                    </a:lnTo>
                    <a:lnTo>
                      <a:pt x="63" y="63"/>
                    </a:lnTo>
                    <a:lnTo>
                      <a:pt x="71" y="56"/>
                    </a:lnTo>
                    <a:lnTo>
                      <a:pt x="71" y="59"/>
                    </a:lnTo>
                    <a:lnTo>
                      <a:pt x="67" y="67"/>
                    </a:lnTo>
                    <a:lnTo>
                      <a:pt x="59" y="71"/>
                    </a:lnTo>
                    <a:lnTo>
                      <a:pt x="56" y="74"/>
                    </a:lnTo>
                    <a:lnTo>
                      <a:pt x="52" y="74"/>
                    </a:lnTo>
                    <a:lnTo>
                      <a:pt x="48" y="74"/>
                    </a:lnTo>
                    <a:lnTo>
                      <a:pt x="44" y="71"/>
                    </a:lnTo>
                    <a:lnTo>
                      <a:pt x="44" y="67"/>
                    </a:lnTo>
                    <a:lnTo>
                      <a:pt x="44" y="63"/>
                    </a:lnTo>
                    <a:lnTo>
                      <a:pt x="48" y="56"/>
                    </a:lnTo>
                    <a:lnTo>
                      <a:pt x="52" y="48"/>
                    </a:lnTo>
                    <a:lnTo>
                      <a:pt x="52" y="37"/>
                    </a:lnTo>
                    <a:lnTo>
                      <a:pt x="44" y="52"/>
                    </a:lnTo>
                    <a:lnTo>
                      <a:pt x="37" y="59"/>
                    </a:lnTo>
                    <a:lnTo>
                      <a:pt x="29" y="67"/>
                    </a:lnTo>
                    <a:lnTo>
                      <a:pt x="22" y="74"/>
                    </a:lnTo>
                    <a:lnTo>
                      <a:pt x="15" y="74"/>
                    </a:lnTo>
                    <a:lnTo>
                      <a:pt x="11" y="74"/>
                    </a:lnTo>
                    <a:lnTo>
                      <a:pt x="7" y="74"/>
                    </a:lnTo>
                    <a:lnTo>
                      <a:pt x="3" y="71"/>
                    </a:lnTo>
                    <a:lnTo>
                      <a:pt x="3" y="67"/>
                    </a:lnTo>
                    <a:lnTo>
                      <a:pt x="3" y="59"/>
                    </a:lnTo>
                    <a:lnTo>
                      <a:pt x="7" y="48"/>
                    </a:lnTo>
                    <a:lnTo>
                      <a:pt x="15" y="22"/>
                    </a:lnTo>
                    <a:lnTo>
                      <a:pt x="18" y="15"/>
                    </a:lnTo>
                    <a:lnTo>
                      <a:pt x="18" y="11"/>
                    </a:lnTo>
                    <a:lnTo>
                      <a:pt x="15" y="11"/>
                    </a:lnTo>
                    <a:lnTo>
                      <a:pt x="11" y="11"/>
                    </a:lnTo>
                    <a:lnTo>
                      <a:pt x="11" y="15"/>
                    </a:lnTo>
                    <a:lnTo>
                      <a:pt x="3" y="18"/>
                    </a:lnTo>
                    <a:lnTo>
                      <a:pt x="0" y="18"/>
                    </a:lnTo>
                    <a:lnTo>
                      <a:pt x="7" y="11"/>
                    </a:lnTo>
                    <a:lnTo>
                      <a:pt x="15" y="3"/>
                    </a:lnTo>
                    <a:lnTo>
                      <a:pt x="18" y="0"/>
                    </a:lnTo>
                    <a:lnTo>
                      <a:pt x="26" y="0"/>
                    </a:lnTo>
                    <a:lnTo>
                      <a:pt x="29" y="0"/>
                    </a:lnTo>
                    <a:lnTo>
                      <a:pt x="29" y="3"/>
                    </a:lnTo>
                    <a:lnTo>
                      <a:pt x="33" y="7"/>
                    </a:lnTo>
                    <a:lnTo>
                      <a:pt x="33" y="11"/>
                    </a:lnTo>
                    <a:lnTo>
                      <a:pt x="33" y="15"/>
                    </a:lnTo>
                    <a:lnTo>
                      <a:pt x="29" y="26"/>
                    </a:lnTo>
                    <a:lnTo>
                      <a:pt x="22" y="48"/>
                    </a:lnTo>
                    <a:lnTo>
                      <a:pt x="18" y="59"/>
                    </a:lnTo>
                    <a:lnTo>
                      <a:pt x="18" y="63"/>
                    </a:lnTo>
                    <a:lnTo>
                      <a:pt x="18" y="67"/>
                    </a:lnTo>
                    <a:lnTo>
                      <a:pt x="22" y="67"/>
                    </a:lnTo>
                    <a:lnTo>
                      <a:pt x="26" y="67"/>
                    </a:lnTo>
                    <a:lnTo>
                      <a:pt x="29" y="63"/>
                    </a:lnTo>
                    <a:lnTo>
                      <a:pt x="33" y="59"/>
                    </a:lnTo>
                    <a:lnTo>
                      <a:pt x="41" y="52"/>
                    </a:lnTo>
                    <a:lnTo>
                      <a:pt x="44" y="44"/>
                    </a:lnTo>
                    <a:lnTo>
                      <a:pt x="52" y="33"/>
                    </a:lnTo>
                    <a:lnTo>
                      <a:pt x="56" y="26"/>
                    </a:lnTo>
                    <a:lnTo>
                      <a:pt x="59" y="11"/>
                    </a:lnTo>
                    <a:lnTo>
                      <a:pt x="63" y="3"/>
                    </a:lnTo>
                    <a:lnTo>
                      <a:pt x="74" y="3"/>
                    </a:lnTo>
                    <a:close/>
                  </a:path>
                </a:pathLst>
              </a:custGeom>
              <a:solidFill>
                <a:srgbClr val="000000"/>
              </a:solidFill>
              <a:ln w="0">
                <a:solidFill>
                  <a:srgbClr val="000000"/>
                </a:solidFill>
                <a:round/>
                <a:headEnd/>
                <a:tailEnd/>
              </a:ln>
            </p:spPr>
            <p:txBody>
              <a:bodyPr/>
              <a:lstStyle/>
              <a:p>
                <a:endParaRPr lang="en-US"/>
              </a:p>
            </p:txBody>
          </p:sp>
          <p:sp>
            <p:nvSpPr>
              <p:cNvPr id="32953" name="Freeform 285"/>
              <p:cNvSpPr>
                <a:spLocks/>
              </p:cNvSpPr>
              <p:nvPr/>
            </p:nvSpPr>
            <p:spPr bwMode="auto">
              <a:xfrm>
                <a:off x="2952" y="2543"/>
                <a:ext cx="108" cy="74"/>
              </a:xfrm>
              <a:custGeom>
                <a:avLst/>
                <a:gdLst>
                  <a:gd name="T0" fmla="*/ 22 w 108"/>
                  <a:gd name="T1" fmla="*/ 37 h 74"/>
                  <a:gd name="T2" fmla="*/ 34 w 108"/>
                  <a:gd name="T3" fmla="*/ 18 h 74"/>
                  <a:gd name="T4" fmla="*/ 49 w 108"/>
                  <a:gd name="T5" fmla="*/ 3 h 74"/>
                  <a:gd name="T6" fmla="*/ 60 w 108"/>
                  <a:gd name="T7" fmla="*/ 0 h 74"/>
                  <a:gd name="T8" fmla="*/ 67 w 108"/>
                  <a:gd name="T9" fmla="*/ 3 h 74"/>
                  <a:gd name="T10" fmla="*/ 67 w 108"/>
                  <a:gd name="T11" fmla="*/ 11 h 74"/>
                  <a:gd name="T12" fmla="*/ 67 w 108"/>
                  <a:gd name="T13" fmla="*/ 22 h 74"/>
                  <a:gd name="T14" fmla="*/ 71 w 108"/>
                  <a:gd name="T15" fmla="*/ 26 h 74"/>
                  <a:gd name="T16" fmla="*/ 86 w 108"/>
                  <a:gd name="T17" fmla="*/ 7 h 74"/>
                  <a:gd name="T18" fmla="*/ 101 w 108"/>
                  <a:gd name="T19" fmla="*/ 0 h 74"/>
                  <a:gd name="T20" fmla="*/ 105 w 108"/>
                  <a:gd name="T21" fmla="*/ 3 h 74"/>
                  <a:gd name="T22" fmla="*/ 108 w 108"/>
                  <a:gd name="T23" fmla="*/ 11 h 74"/>
                  <a:gd name="T24" fmla="*/ 108 w 108"/>
                  <a:gd name="T25" fmla="*/ 22 h 74"/>
                  <a:gd name="T26" fmla="*/ 93 w 108"/>
                  <a:gd name="T27" fmla="*/ 59 h 74"/>
                  <a:gd name="T28" fmla="*/ 93 w 108"/>
                  <a:gd name="T29" fmla="*/ 63 h 74"/>
                  <a:gd name="T30" fmla="*/ 93 w 108"/>
                  <a:gd name="T31" fmla="*/ 67 h 74"/>
                  <a:gd name="T32" fmla="*/ 97 w 108"/>
                  <a:gd name="T33" fmla="*/ 67 h 74"/>
                  <a:gd name="T34" fmla="*/ 101 w 108"/>
                  <a:gd name="T35" fmla="*/ 59 h 74"/>
                  <a:gd name="T36" fmla="*/ 108 w 108"/>
                  <a:gd name="T37" fmla="*/ 56 h 74"/>
                  <a:gd name="T38" fmla="*/ 101 w 108"/>
                  <a:gd name="T39" fmla="*/ 67 h 74"/>
                  <a:gd name="T40" fmla="*/ 93 w 108"/>
                  <a:gd name="T41" fmla="*/ 74 h 74"/>
                  <a:gd name="T42" fmla="*/ 86 w 108"/>
                  <a:gd name="T43" fmla="*/ 74 h 74"/>
                  <a:gd name="T44" fmla="*/ 82 w 108"/>
                  <a:gd name="T45" fmla="*/ 74 h 74"/>
                  <a:gd name="T46" fmla="*/ 78 w 108"/>
                  <a:gd name="T47" fmla="*/ 67 h 74"/>
                  <a:gd name="T48" fmla="*/ 82 w 108"/>
                  <a:gd name="T49" fmla="*/ 52 h 74"/>
                  <a:gd name="T50" fmla="*/ 93 w 108"/>
                  <a:gd name="T51" fmla="*/ 22 h 74"/>
                  <a:gd name="T52" fmla="*/ 97 w 108"/>
                  <a:gd name="T53" fmla="*/ 15 h 74"/>
                  <a:gd name="T54" fmla="*/ 93 w 108"/>
                  <a:gd name="T55" fmla="*/ 15 h 74"/>
                  <a:gd name="T56" fmla="*/ 93 w 108"/>
                  <a:gd name="T57" fmla="*/ 11 h 74"/>
                  <a:gd name="T58" fmla="*/ 90 w 108"/>
                  <a:gd name="T59" fmla="*/ 11 h 74"/>
                  <a:gd name="T60" fmla="*/ 75 w 108"/>
                  <a:gd name="T61" fmla="*/ 26 h 74"/>
                  <a:gd name="T62" fmla="*/ 56 w 108"/>
                  <a:gd name="T63" fmla="*/ 56 h 74"/>
                  <a:gd name="T64" fmla="*/ 37 w 108"/>
                  <a:gd name="T65" fmla="*/ 74 h 74"/>
                  <a:gd name="T66" fmla="*/ 52 w 108"/>
                  <a:gd name="T67" fmla="*/ 18 h 74"/>
                  <a:gd name="T68" fmla="*/ 56 w 108"/>
                  <a:gd name="T69" fmla="*/ 15 h 74"/>
                  <a:gd name="T70" fmla="*/ 52 w 108"/>
                  <a:gd name="T71" fmla="*/ 11 h 74"/>
                  <a:gd name="T72" fmla="*/ 49 w 108"/>
                  <a:gd name="T73" fmla="*/ 11 h 74"/>
                  <a:gd name="T74" fmla="*/ 41 w 108"/>
                  <a:gd name="T75" fmla="*/ 18 h 74"/>
                  <a:gd name="T76" fmla="*/ 26 w 108"/>
                  <a:gd name="T77" fmla="*/ 37 h 74"/>
                  <a:gd name="T78" fmla="*/ 19 w 108"/>
                  <a:gd name="T79" fmla="*/ 52 h 74"/>
                  <a:gd name="T80" fmla="*/ 11 w 108"/>
                  <a:gd name="T81" fmla="*/ 74 h 74"/>
                  <a:gd name="T82" fmla="*/ 15 w 108"/>
                  <a:gd name="T83" fmla="*/ 22 h 74"/>
                  <a:gd name="T84" fmla="*/ 19 w 108"/>
                  <a:gd name="T85" fmla="*/ 11 h 74"/>
                  <a:gd name="T86" fmla="*/ 19 w 108"/>
                  <a:gd name="T87" fmla="*/ 11 h 74"/>
                  <a:gd name="T88" fmla="*/ 15 w 108"/>
                  <a:gd name="T89" fmla="*/ 7 h 74"/>
                  <a:gd name="T90" fmla="*/ 11 w 108"/>
                  <a:gd name="T91" fmla="*/ 7 h 74"/>
                  <a:gd name="T92" fmla="*/ 8 w 108"/>
                  <a:gd name="T93" fmla="*/ 3 h 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74"/>
                  <a:gd name="T143" fmla="*/ 108 w 108"/>
                  <a:gd name="T144" fmla="*/ 74 h 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74">
                    <a:moveTo>
                      <a:pt x="34" y="0"/>
                    </a:moveTo>
                    <a:lnTo>
                      <a:pt x="22" y="37"/>
                    </a:lnTo>
                    <a:lnTo>
                      <a:pt x="30" y="26"/>
                    </a:lnTo>
                    <a:lnTo>
                      <a:pt x="34" y="18"/>
                    </a:lnTo>
                    <a:lnTo>
                      <a:pt x="41" y="7"/>
                    </a:lnTo>
                    <a:lnTo>
                      <a:pt x="49" y="3"/>
                    </a:lnTo>
                    <a:lnTo>
                      <a:pt x="52" y="0"/>
                    </a:lnTo>
                    <a:lnTo>
                      <a:pt x="60" y="0"/>
                    </a:lnTo>
                    <a:lnTo>
                      <a:pt x="64" y="0"/>
                    </a:lnTo>
                    <a:lnTo>
                      <a:pt x="67" y="3"/>
                    </a:lnTo>
                    <a:lnTo>
                      <a:pt x="67" y="7"/>
                    </a:lnTo>
                    <a:lnTo>
                      <a:pt x="67" y="11"/>
                    </a:lnTo>
                    <a:lnTo>
                      <a:pt x="67" y="15"/>
                    </a:lnTo>
                    <a:lnTo>
                      <a:pt x="67" y="22"/>
                    </a:lnTo>
                    <a:lnTo>
                      <a:pt x="60" y="41"/>
                    </a:lnTo>
                    <a:lnTo>
                      <a:pt x="71" y="26"/>
                    </a:lnTo>
                    <a:lnTo>
                      <a:pt x="78" y="15"/>
                    </a:lnTo>
                    <a:lnTo>
                      <a:pt x="86" y="7"/>
                    </a:lnTo>
                    <a:lnTo>
                      <a:pt x="93" y="3"/>
                    </a:lnTo>
                    <a:lnTo>
                      <a:pt x="101" y="0"/>
                    </a:lnTo>
                    <a:lnTo>
                      <a:pt x="105" y="0"/>
                    </a:lnTo>
                    <a:lnTo>
                      <a:pt x="105" y="3"/>
                    </a:lnTo>
                    <a:lnTo>
                      <a:pt x="108" y="7"/>
                    </a:lnTo>
                    <a:lnTo>
                      <a:pt x="108" y="11"/>
                    </a:lnTo>
                    <a:lnTo>
                      <a:pt x="108" y="18"/>
                    </a:lnTo>
                    <a:lnTo>
                      <a:pt x="108" y="22"/>
                    </a:lnTo>
                    <a:lnTo>
                      <a:pt x="97" y="52"/>
                    </a:lnTo>
                    <a:lnTo>
                      <a:pt x="93" y="59"/>
                    </a:lnTo>
                    <a:lnTo>
                      <a:pt x="93" y="63"/>
                    </a:lnTo>
                    <a:lnTo>
                      <a:pt x="93" y="67"/>
                    </a:lnTo>
                    <a:lnTo>
                      <a:pt x="97" y="67"/>
                    </a:lnTo>
                    <a:lnTo>
                      <a:pt x="97" y="63"/>
                    </a:lnTo>
                    <a:lnTo>
                      <a:pt x="101" y="59"/>
                    </a:lnTo>
                    <a:lnTo>
                      <a:pt x="105" y="56"/>
                    </a:lnTo>
                    <a:lnTo>
                      <a:pt x="108" y="56"/>
                    </a:lnTo>
                    <a:lnTo>
                      <a:pt x="105" y="59"/>
                    </a:lnTo>
                    <a:lnTo>
                      <a:pt x="101" y="67"/>
                    </a:lnTo>
                    <a:lnTo>
                      <a:pt x="97" y="71"/>
                    </a:lnTo>
                    <a:lnTo>
                      <a:pt x="93" y="74"/>
                    </a:lnTo>
                    <a:lnTo>
                      <a:pt x="90" y="74"/>
                    </a:lnTo>
                    <a:lnTo>
                      <a:pt x="86" y="74"/>
                    </a:lnTo>
                    <a:lnTo>
                      <a:pt x="82" y="74"/>
                    </a:lnTo>
                    <a:lnTo>
                      <a:pt x="82" y="71"/>
                    </a:lnTo>
                    <a:lnTo>
                      <a:pt x="78" y="67"/>
                    </a:lnTo>
                    <a:lnTo>
                      <a:pt x="82" y="63"/>
                    </a:lnTo>
                    <a:lnTo>
                      <a:pt x="82" y="52"/>
                    </a:lnTo>
                    <a:lnTo>
                      <a:pt x="93" y="26"/>
                    </a:lnTo>
                    <a:lnTo>
                      <a:pt x="93" y="22"/>
                    </a:lnTo>
                    <a:lnTo>
                      <a:pt x="93" y="18"/>
                    </a:lnTo>
                    <a:lnTo>
                      <a:pt x="97" y="15"/>
                    </a:lnTo>
                    <a:lnTo>
                      <a:pt x="93" y="15"/>
                    </a:lnTo>
                    <a:lnTo>
                      <a:pt x="93" y="11"/>
                    </a:lnTo>
                    <a:lnTo>
                      <a:pt x="90" y="11"/>
                    </a:lnTo>
                    <a:lnTo>
                      <a:pt x="86" y="15"/>
                    </a:lnTo>
                    <a:lnTo>
                      <a:pt x="75" y="26"/>
                    </a:lnTo>
                    <a:lnTo>
                      <a:pt x="64" y="41"/>
                    </a:lnTo>
                    <a:lnTo>
                      <a:pt x="56" y="56"/>
                    </a:lnTo>
                    <a:lnTo>
                      <a:pt x="49" y="74"/>
                    </a:lnTo>
                    <a:lnTo>
                      <a:pt x="37" y="74"/>
                    </a:lnTo>
                    <a:lnTo>
                      <a:pt x="52" y="26"/>
                    </a:lnTo>
                    <a:lnTo>
                      <a:pt x="52" y="18"/>
                    </a:lnTo>
                    <a:lnTo>
                      <a:pt x="56" y="15"/>
                    </a:lnTo>
                    <a:lnTo>
                      <a:pt x="52" y="11"/>
                    </a:lnTo>
                    <a:lnTo>
                      <a:pt x="49" y="11"/>
                    </a:lnTo>
                    <a:lnTo>
                      <a:pt x="45" y="11"/>
                    </a:lnTo>
                    <a:lnTo>
                      <a:pt x="41" y="18"/>
                    </a:lnTo>
                    <a:lnTo>
                      <a:pt x="34" y="26"/>
                    </a:lnTo>
                    <a:lnTo>
                      <a:pt x="26" y="37"/>
                    </a:lnTo>
                    <a:lnTo>
                      <a:pt x="22" y="44"/>
                    </a:lnTo>
                    <a:lnTo>
                      <a:pt x="19" y="52"/>
                    </a:lnTo>
                    <a:lnTo>
                      <a:pt x="19" y="59"/>
                    </a:lnTo>
                    <a:lnTo>
                      <a:pt x="11" y="74"/>
                    </a:lnTo>
                    <a:lnTo>
                      <a:pt x="0" y="74"/>
                    </a:lnTo>
                    <a:lnTo>
                      <a:pt x="15" y="22"/>
                    </a:lnTo>
                    <a:lnTo>
                      <a:pt x="19" y="15"/>
                    </a:lnTo>
                    <a:lnTo>
                      <a:pt x="19" y="11"/>
                    </a:lnTo>
                    <a:lnTo>
                      <a:pt x="15" y="7"/>
                    </a:lnTo>
                    <a:lnTo>
                      <a:pt x="11" y="7"/>
                    </a:lnTo>
                    <a:lnTo>
                      <a:pt x="4" y="7"/>
                    </a:lnTo>
                    <a:lnTo>
                      <a:pt x="8" y="3"/>
                    </a:lnTo>
                    <a:lnTo>
                      <a:pt x="34" y="0"/>
                    </a:lnTo>
                    <a:close/>
                  </a:path>
                </a:pathLst>
              </a:custGeom>
              <a:solidFill>
                <a:srgbClr val="000000"/>
              </a:solidFill>
              <a:ln w="0">
                <a:solidFill>
                  <a:srgbClr val="000000"/>
                </a:solidFill>
                <a:round/>
                <a:headEnd/>
                <a:tailEnd/>
              </a:ln>
            </p:spPr>
            <p:txBody>
              <a:bodyPr/>
              <a:lstStyle/>
              <a:p>
                <a:endParaRPr lang="en-US"/>
              </a:p>
            </p:txBody>
          </p:sp>
          <p:sp>
            <p:nvSpPr>
              <p:cNvPr id="32954" name="Freeform 286"/>
              <p:cNvSpPr>
                <a:spLocks noEditPoints="1"/>
              </p:cNvSpPr>
              <p:nvPr/>
            </p:nvSpPr>
            <p:spPr bwMode="auto">
              <a:xfrm>
                <a:off x="3072" y="2543"/>
                <a:ext cx="59" cy="74"/>
              </a:xfrm>
              <a:custGeom>
                <a:avLst/>
                <a:gdLst>
                  <a:gd name="T0" fmla="*/ 11 w 59"/>
                  <a:gd name="T1" fmla="*/ 44 h 74"/>
                  <a:gd name="T2" fmla="*/ 11 w 59"/>
                  <a:gd name="T3" fmla="*/ 44 h 74"/>
                  <a:gd name="T4" fmla="*/ 11 w 59"/>
                  <a:gd name="T5" fmla="*/ 48 h 74"/>
                  <a:gd name="T6" fmla="*/ 14 w 59"/>
                  <a:gd name="T7" fmla="*/ 56 h 74"/>
                  <a:gd name="T8" fmla="*/ 18 w 59"/>
                  <a:gd name="T9" fmla="*/ 59 h 74"/>
                  <a:gd name="T10" fmla="*/ 22 w 59"/>
                  <a:gd name="T11" fmla="*/ 63 h 74"/>
                  <a:gd name="T12" fmla="*/ 29 w 59"/>
                  <a:gd name="T13" fmla="*/ 63 h 74"/>
                  <a:gd name="T14" fmla="*/ 33 w 59"/>
                  <a:gd name="T15" fmla="*/ 63 h 74"/>
                  <a:gd name="T16" fmla="*/ 41 w 59"/>
                  <a:gd name="T17" fmla="*/ 63 h 74"/>
                  <a:gd name="T18" fmla="*/ 44 w 59"/>
                  <a:gd name="T19" fmla="*/ 59 h 74"/>
                  <a:gd name="T20" fmla="*/ 52 w 59"/>
                  <a:gd name="T21" fmla="*/ 52 h 74"/>
                  <a:gd name="T22" fmla="*/ 55 w 59"/>
                  <a:gd name="T23" fmla="*/ 56 h 74"/>
                  <a:gd name="T24" fmla="*/ 44 w 59"/>
                  <a:gd name="T25" fmla="*/ 67 h 74"/>
                  <a:gd name="T26" fmla="*/ 33 w 59"/>
                  <a:gd name="T27" fmla="*/ 74 h 74"/>
                  <a:gd name="T28" fmla="*/ 22 w 59"/>
                  <a:gd name="T29" fmla="*/ 74 h 74"/>
                  <a:gd name="T30" fmla="*/ 11 w 59"/>
                  <a:gd name="T31" fmla="*/ 74 h 74"/>
                  <a:gd name="T32" fmla="*/ 3 w 59"/>
                  <a:gd name="T33" fmla="*/ 67 h 74"/>
                  <a:gd name="T34" fmla="*/ 0 w 59"/>
                  <a:gd name="T35" fmla="*/ 59 h 74"/>
                  <a:gd name="T36" fmla="*/ 0 w 59"/>
                  <a:gd name="T37" fmla="*/ 52 h 74"/>
                  <a:gd name="T38" fmla="*/ 0 w 59"/>
                  <a:gd name="T39" fmla="*/ 41 h 74"/>
                  <a:gd name="T40" fmla="*/ 7 w 59"/>
                  <a:gd name="T41" fmla="*/ 26 h 74"/>
                  <a:gd name="T42" fmla="*/ 14 w 59"/>
                  <a:gd name="T43" fmla="*/ 15 h 74"/>
                  <a:gd name="T44" fmla="*/ 22 w 59"/>
                  <a:gd name="T45" fmla="*/ 7 h 74"/>
                  <a:gd name="T46" fmla="*/ 33 w 59"/>
                  <a:gd name="T47" fmla="*/ 3 h 74"/>
                  <a:gd name="T48" fmla="*/ 44 w 59"/>
                  <a:gd name="T49" fmla="*/ 0 h 74"/>
                  <a:gd name="T50" fmla="*/ 52 w 59"/>
                  <a:gd name="T51" fmla="*/ 0 h 74"/>
                  <a:gd name="T52" fmla="*/ 55 w 59"/>
                  <a:gd name="T53" fmla="*/ 3 h 74"/>
                  <a:gd name="T54" fmla="*/ 59 w 59"/>
                  <a:gd name="T55" fmla="*/ 7 h 74"/>
                  <a:gd name="T56" fmla="*/ 59 w 59"/>
                  <a:gd name="T57" fmla="*/ 11 h 74"/>
                  <a:gd name="T58" fmla="*/ 59 w 59"/>
                  <a:gd name="T59" fmla="*/ 18 h 74"/>
                  <a:gd name="T60" fmla="*/ 55 w 59"/>
                  <a:gd name="T61" fmla="*/ 26 h 74"/>
                  <a:gd name="T62" fmla="*/ 48 w 59"/>
                  <a:gd name="T63" fmla="*/ 33 h 74"/>
                  <a:gd name="T64" fmla="*/ 37 w 59"/>
                  <a:gd name="T65" fmla="*/ 37 h 74"/>
                  <a:gd name="T66" fmla="*/ 26 w 59"/>
                  <a:gd name="T67" fmla="*/ 41 h 74"/>
                  <a:gd name="T68" fmla="*/ 11 w 59"/>
                  <a:gd name="T69" fmla="*/ 44 h 74"/>
                  <a:gd name="T70" fmla="*/ 14 w 59"/>
                  <a:gd name="T71" fmla="*/ 41 h 74"/>
                  <a:gd name="T72" fmla="*/ 22 w 59"/>
                  <a:gd name="T73" fmla="*/ 37 h 74"/>
                  <a:gd name="T74" fmla="*/ 29 w 59"/>
                  <a:gd name="T75" fmla="*/ 33 h 74"/>
                  <a:gd name="T76" fmla="*/ 41 w 59"/>
                  <a:gd name="T77" fmla="*/ 30 h 74"/>
                  <a:gd name="T78" fmla="*/ 44 w 59"/>
                  <a:gd name="T79" fmla="*/ 22 h 74"/>
                  <a:gd name="T80" fmla="*/ 48 w 59"/>
                  <a:gd name="T81" fmla="*/ 18 h 74"/>
                  <a:gd name="T82" fmla="*/ 48 w 59"/>
                  <a:gd name="T83" fmla="*/ 11 h 74"/>
                  <a:gd name="T84" fmla="*/ 48 w 59"/>
                  <a:gd name="T85" fmla="*/ 7 h 74"/>
                  <a:gd name="T86" fmla="*/ 48 w 59"/>
                  <a:gd name="T87" fmla="*/ 7 h 74"/>
                  <a:gd name="T88" fmla="*/ 44 w 59"/>
                  <a:gd name="T89" fmla="*/ 3 h 74"/>
                  <a:gd name="T90" fmla="*/ 41 w 59"/>
                  <a:gd name="T91" fmla="*/ 3 h 74"/>
                  <a:gd name="T92" fmla="*/ 33 w 59"/>
                  <a:gd name="T93" fmla="*/ 7 h 74"/>
                  <a:gd name="T94" fmla="*/ 26 w 59"/>
                  <a:gd name="T95" fmla="*/ 11 h 74"/>
                  <a:gd name="T96" fmla="*/ 18 w 59"/>
                  <a:gd name="T97" fmla="*/ 22 h 74"/>
                  <a:gd name="T98" fmla="*/ 14 w 59"/>
                  <a:gd name="T99" fmla="*/ 41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9"/>
                  <a:gd name="T151" fmla="*/ 0 h 74"/>
                  <a:gd name="T152" fmla="*/ 59 w 59"/>
                  <a:gd name="T153" fmla="*/ 74 h 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9" h="74">
                    <a:moveTo>
                      <a:pt x="11" y="44"/>
                    </a:moveTo>
                    <a:lnTo>
                      <a:pt x="11" y="44"/>
                    </a:lnTo>
                    <a:lnTo>
                      <a:pt x="11" y="48"/>
                    </a:lnTo>
                    <a:lnTo>
                      <a:pt x="14" y="56"/>
                    </a:lnTo>
                    <a:lnTo>
                      <a:pt x="18" y="59"/>
                    </a:lnTo>
                    <a:lnTo>
                      <a:pt x="22" y="63"/>
                    </a:lnTo>
                    <a:lnTo>
                      <a:pt x="29" y="63"/>
                    </a:lnTo>
                    <a:lnTo>
                      <a:pt x="33" y="63"/>
                    </a:lnTo>
                    <a:lnTo>
                      <a:pt x="41" y="63"/>
                    </a:lnTo>
                    <a:lnTo>
                      <a:pt x="44" y="59"/>
                    </a:lnTo>
                    <a:lnTo>
                      <a:pt x="52" y="52"/>
                    </a:lnTo>
                    <a:lnTo>
                      <a:pt x="55" y="56"/>
                    </a:lnTo>
                    <a:lnTo>
                      <a:pt x="44" y="67"/>
                    </a:lnTo>
                    <a:lnTo>
                      <a:pt x="33" y="74"/>
                    </a:lnTo>
                    <a:lnTo>
                      <a:pt x="22" y="74"/>
                    </a:lnTo>
                    <a:lnTo>
                      <a:pt x="11" y="74"/>
                    </a:lnTo>
                    <a:lnTo>
                      <a:pt x="3" y="67"/>
                    </a:lnTo>
                    <a:lnTo>
                      <a:pt x="0" y="59"/>
                    </a:lnTo>
                    <a:lnTo>
                      <a:pt x="0" y="52"/>
                    </a:lnTo>
                    <a:lnTo>
                      <a:pt x="0" y="41"/>
                    </a:lnTo>
                    <a:lnTo>
                      <a:pt x="7" y="26"/>
                    </a:lnTo>
                    <a:lnTo>
                      <a:pt x="14" y="15"/>
                    </a:lnTo>
                    <a:lnTo>
                      <a:pt x="22" y="7"/>
                    </a:lnTo>
                    <a:lnTo>
                      <a:pt x="33" y="3"/>
                    </a:lnTo>
                    <a:lnTo>
                      <a:pt x="44" y="0"/>
                    </a:lnTo>
                    <a:lnTo>
                      <a:pt x="52" y="0"/>
                    </a:lnTo>
                    <a:lnTo>
                      <a:pt x="55" y="3"/>
                    </a:lnTo>
                    <a:lnTo>
                      <a:pt x="59" y="7"/>
                    </a:lnTo>
                    <a:lnTo>
                      <a:pt x="59" y="11"/>
                    </a:lnTo>
                    <a:lnTo>
                      <a:pt x="59" y="18"/>
                    </a:lnTo>
                    <a:lnTo>
                      <a:pt x="55" y="26"/>
                    </a:lnTo>
                    <a:lnTo>
                      <a:pt x="48" y="33"/>
                    </a:lnTo>
                    <a:lnTo>
                      <a:pt x="37" y="37"/>
                    </a:lnTo>
                    <a:lnTo>
                      <a:pt x="26" y="41"/>
                    </a:lnTo>
                    <a:lnTo>
                      <a:pt x="11" y="44"/>
                    </a:lnTo>
                    <a:close/>
                    <a:moveTo>
                      <a:pt x="14" y="41"/>
                    </a:moveTo>
                    <a:lnTo>
                      <a:pt x="22" y="37"/>
                    </a:lnTo>
                    <a:lnTo>
                      <a:pt x="29" y="33"/>
                    </a:lnTo>
                    <a:lnTo>
                      <a:pt x="41" y="30"/>
                    </a:lnTo>
                    <a:lnTo>
                      <a:pt x="44" y="22"/>
                    </a:lnTo>
                    <a:lnTo>
                      <a:pt x="48" y="18"/>
                    </a:lnTo>
                    <a:lnTo>
                      <a:pt x="48" y="11"/>
                    </a:lnTo>
                    <a:lnTo>
                      <a:pt x="48" y="7"/>
                    </a:lnTo>
                    <a:lnTo>
                      <a:pt x="44" y="3"/>
                    </a:lnTo>
                    <a:lnTo>
                      <a:pt x="41" y="3"/>
                    </a:lnTo>
                    <a:lnTo>
                      <a:pt x="33" y="7"/>
                    </a:lnTo>
                    <a:lnTo>
                      <a:pt x="26" y="11"/>
                    </a:lnTo>
                    <a:lnTo>
                      <a:pt x="18" y="22"/>
                    </a:lnTo>
                    <a:lnTo>
                      <a:pt x="14" y="41"/>
                    </a:lnTo>
                    <a:close/>
                  </a:path>
                </a:pathLst>
              </a:custGeom>
              <a:solidFill>
                <a:srgbClr val="000000"/>
              </a:solidFill>
              <a:ln w="0">
                <a:solidFill>
                  <a:srgbClr val="000000"/>
                </a:solidFill>
                <a:round/>
                <a:headEnd/>
                <a:tailEnd/>
              </a:ln>
            </p:spPr>
            <p:txBody>
              <a:bodyPr/>
              <a:lstStyle/>
              <a:p>
                <a:endParaRPr lang="en-US"/>
              </a:p>
            </p:txBody>
          </p:sp>
          <p:sp>
            <p:nvSpPr>
              <p:cNvPr id="32955" name="Freeform 287"/>
              <p:cNvSpPr>
                <a:spLocks/>
              </p:cNvSpPr>
              <p:nvPr/>
            </p:nvSpPr>
            <p:spPr bwMode="auto">
              <a:xfrm>
                <a:off x="3146" y="2524"/>
                <a:ext cx="45" cy="93"/>
              </a:xfrm>
              <a:custGeom>
                <a:avLst/>
                <a:gdLst>
                  <a:gd name="T0" fmla="*/ 34 w 45"/>
                  <a:gd name="T1" fmla="*/ 0 h 93"/>
                  <a:gd name="T2" fmla="*/ 30 w 45"/>
                  <a:gd name="T3" fmla="*/ 22 h 93"/>
                  <a:gd name="T4" fmla="*/ 45 w 45"/>
                  <a:gd name="T5" fmla="*/ 22 h 93"/>
                  <a:gd name="T6" fmla="*/ 45 w 45"/>
                  <a:gd name="T7" fmla="*/ 26 h 93"/>
                  <a:gd name="T8" fmla="*/ 30 w 45"/>
                  <a:gd name="T9" fmla="*/ 26 h 93"/>
                  <a:gd name="T10" fmla="*/ 15 w 45"/>
                  <a:gd name="T11" fmla="*/ 75 h 93"/>
                  <a:gd name="T12" fmla="*/ 11 w 45"/>
                  <a:gd name="T13" fmla="*/ 82 h 93"/>
                  <a:gd name="T14" fmla="*/ 11 w 45"/>
                  <a:gd name="T15" fmla="*/ 86 h 93"/>
                  <a:gd name="T16" fmla="*/ 11 w 45"/>
                  <a:gd name="T17" fmla="*/ 86 h 93"/>
                  <a:gd name="T18" fmla="*/ 11 w 45"/>
                  <a:gd name="T19" fmla="*/ 86 h 93"/>
                  <a:gd name="T20" fmla="*/ 11 w 45"/>
                  <a:gd name="T21" fmla="*/ 86 h 93"/>
                  <a:gd name="T22" fmla="*/ 15 w 45"/>
                  <a:gd name="T23" fmla="*/ 86 h 93"/>
                  <a:gd name="T24" fmla="*/ 15 w 45"/>
                  <a:gd name="T25" fmla="*/ 86 h 93"/>
                  <a:gd name="T26" fmla="*/ 19 w 45"/>
                  <a:gd name="T27" fmla="*/ 86 h 93"/>
                  <a:gd name="T28" fmla="*/ 23 w 45"/>
                  <a:gd name="T29" fmla="*/ 82 h 93"/>
                  <a:gd name="T30" fmla="*/ 26 w 45"/>
                  <a:gd name="T31" fmla="*/ 75 h 93"/>
                  <a:gd name="T32" fmla="*/ 26 w 45"/>
                  <a:gd name="T33" fmla="*/ 78 h 93"/>
                  <a:gd name="T34" fmla="*/ 23 w 45"/>
                  <a:gd name="T35" fmla="*/ 86 h 93"/>
                  <a:gd name="T36" fmla="*/ 15 w 45"/>
                  <a:gd name="T37" fmla="*/ 90 h 93"/>
                  <a:gd name="T38" fmla="*/ 11 w 45"/>
                  <a:gd name="T39" fmla="*/ 93 h 93"/>
                  <a:gd name="T40" fmla="*/ 8 w 45"/>
                  <a:gd name="T41" fmla="*/ 93 h 93"/>
                  <a:gd name="T42" fmla="*/ 4 w 45"/>
                  <a:gd name="T43" fmla="*/ 93 h 93"/>
                  <a:gd name="T44" fmla="*/ 0 w 45"/>
                  <a:gd name="T45" fmla="*/ 93 h 93"/>
                  <a:gd name="T46" fmla="*/ 0 w 45"/>
                  <a:gd name="T47" fmla="*/ 90 h 93"/>
                  <a:gd name="T48" fmla="*/ 0 w 45"/>
                  <a:gd name="T49" fmla="*/ 86 h 93"/>
                  <a:gd name="T50" fmla="*/ 0 w 45"/>
                  <a:gd name="T51" fmla="*/ 82 h 93"/>
                  <a:gd name="T52" fmla="*/ 0 w 45"/>
                  <a:gd name="T53" fmla="*/ 71 h 93"/>
                  <a:gd name="T54" fmla="*/ 15 w 45"/>
                  <a:gd name="T55" fmla="*/ 26 h 93"/>
                  <a:gd name="T56" fmla="*/ 4 w 45"/>
                  <a:gd name="T57" fmla="*/ 26 h 93"/>
                  <a:gd name="T58" fmla="*/ 4 w 45"/>
                  <a:gd name="T59" fmla="*/ 22 h 93"/>
                  <a:gd name="T60" fmla="*/ 11 w 45"/>
                  <a:gd name="T61" fmla="*/ 19 h 93"/>
                  <a:gd name="T62" fmla="*/ 19 w 45"/>
                  <a:gd name="T63" fmla="*/ 15 h 93"/>
                  <a:gd name="T64" fmla="*/ 26 w 45"/>
                  <a:gd name="T65" fmla="*/ 11 h 93"/>
                  <a:gd name="T66" fmla="*/ 34 w 45"/>
                  <a:gd name="T67" fmla="*/ 0 h 93"/>
                  <a:gd name="T68" fmla="*/ 34 w 45"/>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3"/>
                  <a:gd name="T107" fmla="*/ 45 w 45"/>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3">
                    <a:moveTo>
                      <a:pt x="34" y="0"/>
                    </a:moveTo>
                    <a:lnTo>
                      <a:pt x="30" y="22"/>
                    </a:lnTo>
                    <a:lnTo>
                      <a:pt x="45" y="22"/>
                    </a:lnTo>
                    <a:lnTo>
                      <a:pt x="45" y="26"/>
                    </a:lnTo>
                    <a:lnTo>
                      <a:pt x="30" y="26"/>
                    </a:lnTo>
                    <a:lnTo>
                      <a:pt x="15" y="75"/>
                    </a:lnTo>
                    <a:lnTo>
                      <a:pt x="11" y="82"/>
                    </a:lnTo>
                    <a:lnTo>
                      <a:pt x="11" y="86"/>
                    </a:lnTo>
                    <a:lnTo>
                      <a:pt x="15" y="86"/>
                    </a:lnTo>
                    <a:lnTo>
                      <a:pt x="19" y="86"/>
                    </a:lnTo>
                    <a:lnTo>
                      <a:pt x="23" y="82"/>
                    </a:lnTo>
                    <a:lnTo>
                      <a:pt x="26" y="75"/>
                    </a:lnTo>
                    <a:lnTo>
                      <a:pt x="26" y="78"/>
                    </a:lnTo>
                    <a:lnTo>
                      <a:pt x="23" y="86"/>
                    </a:lnTo>
                    <a:lnTo>
                      <a:pt x="15" y="90"/>
                    </a:lnTo>
                    <a:lnTo>
                      <a:pt x="11" y="93"/>
                    </a:lnTo>
                    <a:lnTo>
                      <a:pt x="8" y="93"/>
                    </a:lnTo>
                    <a:lnTo>
                      <a:pt x="4" y="93"/>
                    </a:lnTo>
                    <a:lnTo>
                      <a:pt x="0" y="93"/>
                    </a:lnTo>
                    <a:lnTo>
                      <a:pt x="0" y="90"/>
                    </a:lnTo>
                    <a:lnTo>
                      <a:pt x="0" y="86"/>
                    </a:lnTo>
                    <a:lnTo>
                      <a:pt x="0" y="82"/>
                    </a:lnTo>
                    <a:lnTo>
                      <a:pt x="0" y="71"/>
                    </a:lnTo>
                    <a:lnTo>
                      <a:pt x="15" y="26"/>
                    </a:lnTo>
                    <a:lnTo>
                      <a:pt x="4" y="26"/>
                    </a:lnTo>
                    <a:lnTo>
                      <a:pt x="4" y="22"/>
                    </a:lnTo>
                    <a:lnTo>
                      <a:pt x="11" y="19"/>
                    </a:lnTo>
                    <a:lnTo>
                      <a:pt x="19" y="15"/>
                    </a:lnTo>
                    <a:lnTo>
                      <a:pt x="26" y="11"/>
                    </a:lnTo>
                    <a:lnTo>
                      <a:pt x="34" y="0"/>
                    </a:lnTo>
                    <a:close/>
                  </a:path>
                </a:pathLst>
              </a:custGeom>
              <a:solidFill>
                <a:srgbClr val="000000"/>
              </a:solidFill>
              <a:ln w="0">
                <a:solidFill>
                  <a:srgbClr val="000000"/>
                </a:solidFill>
                <a:round/>
                <a:headEnd/>
                <a:tailEnd/>
              </a:ln>
            </p:spPr>
            <p:txBody>
              <a:bodyPr/>
              <a:lstStyle/>
              <a:p>
                <a:endParaRPr lang="en-US"/>
              </a:p>
            </p:txBody>
          </p:sp>
          <p:sp>
            <p:nvSpPr>
              <p:cNvPr id="32956" name="Freeform 288"/>
              <p:cNvSpPr>
                <a:spLocks/>
              </p:cNvSpPr>
              <p:nvPr/>
            </p:nvSpPr>
            <p:spPr bwMode="auto">
              <a:xfrm>
                <a:off x="3225" y="2509"/>
                <a:ext cx="156" cy="108"/>
              </a:xfrm>
              <a:custGeom>
                <a:avLst/>
                <a:gdLst>
                  <a:gd name="T0" fmla="*/ 56 w 156"/>
                  <a:gd name="T1" fmla="*/ 0 h 108"/>
                  <a:gd name="T2" fmla="*/ 67 w 156"/>
                  <a:gd name="T3" fmla="*/ 90 h 108"/>
                  <a:gd name="T4" fmla="*/ 134 w 156"/>
                  <a:gd name="T5" fmla="*/ 0 h 108"/>
                  <a:gd name="T6" fmla="*/ 156 w 156"/>
                  <a:gd name="T7" fmla="*/ 0 h 108"/>
                  <a:gd name="T8" fmla="*/ 156 w 156"/>
                  <a:gd name="T9" fmla="*/ 0 h 108"/>
                  <a:gd name="T10" fmla="*/ 149 w 156"/>
                  <a:gd name="T11" fmla="*/ 4 h 108"/>
                  <a:gd name="T12" fmla="*/ 149 w 156"/>
                  <a:gd name="T13" fmla="*/ 4 h 108"/>
                  <a:gd name="T14" fmla="*/ 145 w 156"/>
                  <a:gd name="T15" fmla="*/ 4 h 108"/>
                  <a:gd name="T16" fmla="*/ 141 w 156"/>
                  <a:gd name="T17" fmla="*/ 8 h 108"/>
                  <a:gd name="T18" fmla="*/ 141 w 156"/>
                  <a:gd name="T19" fmla="*/ 11 h 108"/>
                  <a:gd name="T20" fmla="*/ 138 w 156"/>
                  <a:gd name="T21" fmla="*/ 19 h 108"/>
                  <a:gd name="T22" fmla="*/ 119 w 156"/>
                  <a:gd name="T23" fmla="*/ 90 h 108"/>
                  <a:gd name="T24" fmla="*/ 115 w 156"/>
                  <a:gd name="T25" fmla="*/ 93 h 108"/>
                  <a:gd name="T26" fmla="*/ 115 w 156"/>
                  <a:gd name="T27" fmla="*/ 97 h 108"/>
                  <a:gd name="T28" fmla="*/ 115 w 156"/>
                  <a:gd name="T29" fmla="*/ 101 h 108"/>
                  <a:gd name="T30" fmla="*/ 119 w 156"/>
                  <a:gd name="T31" fmla="*/ 101 h 108"/>
                  <a:gd name="T32" fmla="*/ 123 w 156"/>
                  <a:gd name="T33" fmla="*/ 105 h 108"/>
                  <a:gd name="T34" fmla="*/ 126 w 156"/>
                  <a:gd name="T35" fmla="*/ 105 h 108"/>
                  <a:gd name="T36" fmla="*/ 130 w 156"/>
                  <a:gd name="T37" fmla="*/ 105 h 108"/>
                  <a:gd name="T38" fmla="*/ 130 w 156"/>
                  <a:gd name="T39" fmla="*/ 108 h 108"/>
                  <a:gd name="T40" fmla="*/ 85 w 156"/>
                  <a:gd name="T41" fmla="*/ 108 h 108"/>
                  <a:gd name="T42" fmla="*/ 85 w 156"/>
                  <a:gd name="T43" fmla="*/ 105 h 108"/>
                  <a:gd name="T44" fmla="*/ 85 w 156"/>
                  <a:gd name="T45" fmla="*/ 105 h 108"/>
                  <a:gd name="T46" fmla="*/ 93 w 156"/>
                  <a:gd name="T47" fmla="*/ 105 h 108"/>
                  <a:gd name="T48" fmla="*/ 97 w 156"/>
                  <a:gd name="T49" fmla="*/ 101 h 108"/>
                  <a:gd name="T50" fmla="*/ 100 w 156"/>
                  <a:gd name="T51" fmla="*/ 101 h 108"/>
                  <a:gd name="T52" fmla="*/ 100 w 156"/>
                  <a:gd name="T53" fmla="*/ 97 h 108"/>
                  <a:gd name="T54" fmla="*/ 104 w 156"/>
                  <a:gd name="T55" fmla="*/ 93 h 108"/>
                  <a:gd name="T56" fmla="*/ 108 w 156"/>
                  <a:gd name="T57" fmla="*/ 82 h 108"/>
                  <a:gd name="T58" fmla="*/ 123 w 156"/>
                  <a:gd name="T59" fmla="*/ 19 h 108"/>
                  <a:gd name="T60" fmla="*/ 59 w 156"/>
                  <a:gd name="T61" fmla="*/ 108 h 108"/>
                  <a:gd name="T62" fmla="*/ 56 w 156"/>
                  <a:gd name="T63" fmla="*/ 108 h 108"/>
                  <a:gd name="T64" fmla="*/ 44 w 156"/>
                  <a:gd name="T65" fmla="*/ 19 h 108"/>
                  <a:gd name="T66" fmla="*/ 26 w 156"/>
                  <a:gd name="T67" fmla="*/ 86 h 108"/>
                  <a:gd name="T68" fmla="*/ 22 w 156"/>
                  <a:gd name="T69" fmla="*/ 93 h 108"/>
                  <a:gd name="T70" fmla="*/ 22 w 156"/>
                  <a:gd name="T71" fmla="*/ 97 h 108"/>
                  <a:gd name="T72" fmla="*/ 22 w 156"/>
                  <a:gd name="T73" fmla="*/ 101 h 108"/>
                  <a:gd name="T74" fmla="*/ 26 w 156"/>
                  <a:gd name="T75" fmla="*/ 101 h 108"/>
                  <a:gd name="T76" fmla="*/ 29 w 156"/>
                  <a:gd name="T77" fmla="*/ 105 h 108"/>
                  <a:gd name="T78" fmla="*/ 37 w 156"/>
                  <a:gd name="T79" fmla="*/ 105 h 108"/>
                  <a:gd name="T80" fmla="*/ 33 w 156"/>
                  <a:gd name="T81" fmla="*/ 108 h 108"/>
                  <a:gd name="T82" fmla="*/ 0 w 156"/>
                  <a:gd name="T83" fmla="*/ 108 h 108"/>
                  <a:gd name="T84" fmla="*/ 0 w 156"/>
                  <a:gd name="T85" fmla="*/ 105 h 108"/>
                  <a:gd name="T86" fmla="*/ 3 w 156"/>
                  <a:gd name="T87" fmla="*/ 105 h 108"/>
                  <a:gd name="T88" fmla="*/ 7 w 156"/>
                  <a:gd name="T89" fmla="*/ 105 h 108"/>
                  <a:gd name="T90" fmla="*/ 14 w 156"/>
                  <a:gd name="T91" fmla="*/ 101 h 108"/>
                  <a:gd name="T92" fmla="*/ 14 w 156"/>
                  <a:gd name="T93" fmla="*/ 97 h 108"/>
                  <a:gd name="T94" fmla="*/ 18 w 156"/>
                  <a:gd name="T95" fmla="*/ 90 h 108"/>
                  <a:gd name="T96" fmla="*/ 41 w 156"/>
                  <a:gd name="T97" fmla="*/ 8 h 108"/>
                  <a:gd name="T98" fmla="*/ 41 w 156"/>
                  <a:gd name="T99" fmla="*/ 4 h 108"/>
                  <a:gd name="T100" fmla="*/ 37 w 156"/>
                  <a:gd name="T101" fmla="*/ 4 h 108"/>
                  <a:gd name="T102" fmla="*/ 33 w 156"/>
                  <a:gd name="T103" fmla="*/ 4 h 108"/>
                  <a:gd name="T104" fmla="*/ 29 w 156"/>
                  <a:gd name="T105" fmla="*/ 0 h 108"/>
                  <a:gd name="T106" fmla="*/ 29 w 156"/>
                  <a:gd name="T107" fmla="*/ 0 h 108"/>
                  <a:gd name="T108" fmla="*/ 56 w 156"/>
                  <a:gd name="T109" fmla="*/ 0 h 1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6"/>
                  <a:gd name="T166" fmla="*/ 0 h 108"/>
                  <a:gd name="T167" fmla="*/ 156 w 156"/>
                  <a:gd name="T168" fmla="*/ 108 h 1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6" h="108">
                    <a:moveTo>
                      <a:pt x="56" y="0"/>
                    </a:moveTo>
                    <a:lnTo>
                      <a:pt x="67" y="90"/>
                    </a:lnTo>
                    <a:lnTo>
                      <a:pt x="134" y="0"/>
                    </a:lnTo>
                    <a:lnTo>
                      <a:pt x="156" y="0"/>
                    </a:lnTo>
                    <a:lnTo>
                      <a:pt x="149" y="4"/>
                    </a:lnTo>
                    <a:lnTo>
                      <a:pt x="145" y="4"/>
                    </a:lnTo>
                    <a:lnTo>
                      <a:pt x="141" y="8"/>
                    </a:lnTo>
                    <a:lnTo>
                      <a:pt x="141" y="11"/>
                    </a:lnTo>
                    <a:lnTo>
                      <a:pt x="138" y="19"/>
                    </a:lnTo>
                    <a:lnTo>
                      <a:pt x="119" y="90"/>
                    </a:lnTo>
                    <a:lnTo>
                      <a:pt x="115" y="93"/>
                    </a:lnTo>
                    <a:lnTo>
                      <a:pt x="115" y="97"/>
                    </a:lnTo>
                    <a:lnTo>
                      <a:pt x="115" y="101"/>
                    </a:lnTo>
                    <a:lnTo>
                      <a:pt x="119" y="101"/>
                    </a:lnTo>
                    <a:lnTo>
                      <a:pt x="123" y="105"/>
                    </a:lnTo>
                    <a:lnTo>
                      <a:pt x="126" y="105"/>
                    </a:lnTo>
                    <a:lnTo>
                      <a:pt x="130" y="105"/>
                    </a:lnTo>
                    <a:lnTo>
                      <a:pt x="130" y="108"/>
                    </a:lnTo>
                    <a:lnTo>
                      <a:pt x="85" y="108"/>
                    </a:lnTo>
                    <a:lnTo>
                      <a:pt x="85" y="105"/>
                    </a:lnTo>
                    <a:lnTo>
                      <a:pt x="93" y="105"/>
                    </a:lnTo>
                    <a:lnTo>
                      <a:pt x="97" y="101"/>
                    </a:lnTo>
                    <a:lnTo>
                      <a:pt x="100" y="101"/>
                    </a:lnTo>
                    <a:lnTo>
                      <a:pt x="100" y="97"/>
                    </a:lnTo>
                    <a:lnTo>
                      <a:pt x="104" y="93"/>
                    </a:lnTo>
                    <a:lnTo>
                      <a:pt x="108" y="82"/>
                    </a:lnTo>
                    <a:lnTo>
                      <a:pt x="123" y="19"/>
                    </a:lnTo>
                    <a:lnTo>
                      <a:pt x="59" y="108"/>
                    </a:lnTo>
                    <a:lnTo>
                      <a:pt x="56" y="108"/>
                    </a:lnTo>
                    <a:lnTo>
                      <a:pt x="44" y="19"/>
                    </a:lnTo>
                    <a:lnTo>
                      <a:pt x="26" y="86"/>
                    </a:lnTo>
                    <a:lnTo>
                      <a:pt x="22" y="93"/>
                    </a:lnTo>
                    <a:lnTo>
                      <a:pt x="22" y="97"/>
                    </a:lnTo>
                    <a:lnTo>
                      <a:pt x="22" y="101"/>
                    </a:lnTo>
                    <a:lnTo>
                      <a:pt x="26" y="101"/>
                    </a:lnTo>
                    <a:lnTo>
                      <a:pt x="29" y="105"/>
                    </a:lnTo>
                    <a:lnTo>
                      <a:pt x="37" y="105"/>
                    </a:lnTo>
                    <a:lnTo>
                      <a:pt x="33" y="108"/>
                    </a:lnTo>
                    <a:lnTo>
                      <a:pt x="0" y="108"/>
                    </a:lnTo>
                    <a:lnTo>
                      <a:pt x="0" y="105"/>
                    </a:lnTo>
                    <a:lnTo>
                      <a:pt x="3" y="105"/>
                    </a:lnTo>
                    <a:lnTo>
                      <a:pt x="7" y="105"/>
                    </a:lnTo>
                    <a:lnTo>
                      <a:pt x="14" y="101"/>
                    </a:lnTo>
                    <a:lnTo>
                      <a:pt x="14" y="97"/>
                    </a:lnTo>
                    <a:lnTo>
                      <a:pt x="18" y="90"/>
                    </a:lnTo>
                    <a:lnTo>
                      <a:pt x="41" y="8"/>
                    </a:lnTo>
                    <a:lnTo>
                      <a:pt x="41" y="4"/>
                    </a:lnTo>
                    <a:lnTo>
                      <a:pt x="37" y="4"/>
                    </a:lnTo>
                    <a:lnTo>
                      <a:pt x="33" y="4"/>
                    </a:lnTo>
                    <a:lnTo>
                      <a:pt x="29" y="0"/>
                    </a:lnTo>
                    <a:lnTo>
                      <a:pt x="56" y="0"/>
                    </a:lnTo>
                    <a:close/>
                  </a:path>
                </a:pathLst>
              </a:custGeom>
              <a:solidFill>
                <a:srgbClr val="000000"/>
              </a:solidFill>
              <a:ln w="0">
                <a:solidFill>
                  <a:srgbClr val="000000"/>
                </a:solidFill>
                <a:round/>
                <a:headEnd/>
                <a:tailEnd/>
              </a:ln>
            </p:spPr>
            <p:txBody>
              <a:bodyPr/>
              <a:lstStyle/>
              <a:p>
                <a:endParaRPr lang="en-US"/>
              </a:p>
            </p:txBody>
          </p:sp>
          <p:sp>
            <p:nvSpPr>
              <p:cNvPr id="32957" name="Freeform 289"/>
              <p:cNvSpPr>
                <a:spLocks noEditPoints="1"/>
              </p:cNvSpPr>
              <p:nvPr/>
            </p:nvSpPr>
            <p:spPr bwMode="auto">
              <a:xfrm>
                <a:off x="3366" y="2543"/>
                <a:ext cx="79" cy="74"/>
              </a:xfrm>
              <a:custGeom>
                <a:avLst/>
                <a:gdLst>
                  <a:gd name="T0" fmla="*/ 64 w 79"/>
                  <a:gd name="T1" fmla="*/ 56 h 74"/>
                  <a:gd name="T2" fmla="*/ 60 w 79"/>
                  <a:gd name="T3" fmla="*/ 63 h 74"/>
                  <a:gd name="T4" fmla="*/ 60 w 79"/>
                  <a:gd name="T5" fmla="*/ 67 h 74"/>
                  <a:gd name="T6" fmla="*/ 60 w 79"/>
                  <a:gd name="T7" fmla="*/ 67 h 74"/>
                  <a:gd name="T8" fmla="*/ 64 w 79"/>
                  <a:gd name="T9" fmla="*/ 67 h 74"/>
                  <a:gd name="T10" fmla="*/ 68 w 79"/>
                  <a:gd name="T11" fmla="*/ 63 h 74"/>
                  <a:gd name="T12" fmla="*/ 71 w 79"/>
                  <a:gd name="T13" fmla="*/ 59 h 74"/>
                  <a:gd name="T14" fmla="*/ 64 w 79"/>
                  <a:gd name="T15" fmla="*/ 71 h 74"/>
                  <a:gd name="T16" fmla="*/ 53 w 79"/>
                  <a:gd name="T17" fmla="*/ 74 h 74"/>
                  <a:gd name="T18" fmla="*/ 49 w 79"/>
                  <a:gd name="T19" fmla="*/ 74 h 74"/>
                  <a:gd name="T20" fmla="*/ 49 w 79"/>
                  <a:gd name="T21" fmla="*/ 67 h 74"/>
                  <a:gd name="T22" fmla="*/ 49 w 79"/>
                  <a:gd name="T23" fmla="*/ 59 h 74"/>
                  <a:gd name="T24" fmla="*/ 41 w 79"/>
                  <a:gd name="T25" fmla="*/ 63 h 74"/>
                  <a:gd name="T26" fmla="*/ 23 w 79"/>
                  <a:gd name="T27" fmla="*/ 74 h 74"/>
                  <a:gd name="T28" fmla="*/ 12 w 79"/>
                  <a:gd name="T29" fmla="*/ 74 h 74"/>
                  <a:gd name="T30" fmla="*/ 0 w 79"/>
                  <a:gd name="T31" fmla="*/ 63 h 74"/>
                  <a:gd name="T32" fmla="*/ 4 w 79"/>
                  <a:gd name="T33" fmla="*/ 44 h 74"/>
                  <a:gd name="T34" fmla="*/ 19 w 79"/>
                  <a:gd name="T35" fmla="*/ 18 h 74"/>
                  <a:gd name="T36" fmla="*/ 38 w 79"/>
                  <a:gd name="T37" fmla="*/ 3 h 74"/>
                  <a:gd name="T38" fmla="*/ 53 w 79"/>
                  <a:gd name="T39" fmla="*/ 0 h 74"/>
                  <a:gd name="T40" fmla="*/ 60 w 79"/>
                  <a:gd name="T41" fmla="*/ 7 h 74"/>
                  <a:gd name="T42" fmla="*/ 64 w 79"/>
                  <a:gd name="T43" fmla="*/ 3 h 74"/>
                  <a:gd name="T44" fmla="*/ 49 w 79"/>
                  <a:gd name="T45" fmla="*/ 3 h 74"/>
                  <a:gd name="T46" fmla="*/ 38 w 79"/>
                  <a:gd name="T47" fmla="*/ 7 h 74"/>
                  <a:gd name="T48" fmla="*/ 23 w 79"/>
                  <a:gd name="T49" fmla="*/ 30 h 74"/>
                  <a:gd name="T50" fmla="*/ 15 w 79"/>
                  <a:gd name="T51" fmla="*/ 56 h 74"/>
                  <a:gd name="T52" fmla="*/ 19 w 79"/>
                  <a:gd name="T53" fmla="*/ 63 h 74"/>
                  <a:gd name="T54" fmla="*/ 27 w 79"/>
                  <a:gd name="T55" fmla="*/ 67 h 74"/>
                  <a:gd name="T56" fmla="*/ 38 w 79"/>
                  <a:gd name="T57" fmla="*/ 59 h 74"/>
                  <a:gd name="T58" fmla="*/ 53 w 79"/>
                  <a:gd name="T59" fmla="*/ 41 h 74"/>
                  <a:gd name="T60" fmla="*/ 60 w 79"/>
                  <a:gd name="T61" fmla="*/ 18 h 74"/>
                  <a:gd name="T62" fmla="*/ 56 w 79"/>
                  <a:gd name="T63" fmla="*/ 7 h 74"/>
                  <a:gd name="T64" fmla="*/ 49 w 79"/>
                  <a:gd name="T65" fmla="*/ 3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74"/>
                  <a:gd name="T101" fmla="*/ 79 w 79"/>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74">
                    <a:moveTo>
                      <a:pt x="79" y="0"/>
                    </a:moveTo>
                    <a:lnTo>
                      <a:pt x="64" y="56"/>
                    </a:lnTo>
                    <a:lnTo>
                      <a:pt x="60" y="63"/>
                    </a:lnTo>
                    <a:lnTo>
                      <a:pt x="60" y="67"/>
                    </a:lnTo>
                    <a:lnTo>
                      <a:pt x="64" y="67"/>
                    </a:lnTo>
                    <a:lnTo>
                      <a:pt x="68" y="63"/>
                    </a:lnTo>
                    <a:lnTo>
                      <a:pt x="71" y="56"/>
                    </a:lnTo>
                    <a:lnTo>
                      <a:pt x="71" y="59"/>
                    </a:lnTo>
                    <a:lnTo>
                      <a:pt x="68" y="67"/>
                    </a:lnTo>
                    <a:lnTo>
                      <a:pt x="64" y="71"/>
                    </a:lnTo>
                    <a:lnTo>
                      <a:pt x="56" y="74"/>
                    </a:lnTo>
                    <a:lnTo>
                      <a:pt x="53" y="74"/>
                    </a:lnTo>
                    <a:lnTo>
                      <a:pt x="49" y="74"/>
                    </a:lnTo>
                    <a:lnTo>
                      <a:pt x="49" y="71"/>
                    </a:lnTo>
                    <a:lnTo>
                      <a:pt x="49" y="67"/>
                    </a:lnTo>
                    <a:lnTo>
                      <a:pt x="49" y="63"/>
                    </a:lnTo>
                    <a:lnTo>
                      <a:pt x="49" y="59"/>
                    </a:lnTo>
                    <a:lnTo>
                      <a:pt x="53" y="52"/>
                    </a:lnTo>
                    <a:lnTo>
                      <a:pt x="41" y="63"/>
                    </a:lnTo>
                    <a:lnTo>
                      <a:pt x="30" y="71"/>
                    </a:lnTo>
                    <a:lnTo>
                      <a:pt x="23" y="74"/>
                    </a:lnTo>
                    <a:lnTo>
                      <a:pt x="15" y="74"/>
                    </a:lnTo>
                    <a:lnTo>
                      <a:pt x="12" y="74"/>
                    </a:lnTo>
                    <a:lnTo>
                      <a:pt x="4" y="71"/>
                    </a:lnTo>
                    <a:lnTo>
                      <a:pt x="0" y="63"/>
                    </a:lnTo>
                    <a:lnTo>
                      <a:pt x="0" y="56"/>
                    </a:lnTo>
                    <a:lnTo>
                      <a:pt x="4" y="44"/>
                    </a:lnTo>
                    <a:lnTo>
                      <a:pt x="8" y="30"/>
                    </a:lnTo>
                    <a:lnTo>
                      <a:pt x="19" y="18"/>
                    </a:lnTo>
                    <a:lnTo>
                      <a:pt x="30" y="7"/>
                    </a:lnTo>
                    <a:lnTo>
                      <a:pt x="38" y="3"/>
                    </a:lnTo>
                    <a:lnTo>
                      <a:pt x="49" y="0"/>
                    </a:lnTo>
                    <a:lnTo>
                      <a:pt x="53" y="0"/>
                    </a:lnTo>
                    <a:lnTo>
                      <a:pt x="56" y="3"/>
                    </a:lnTo>
                    <a:lnTo>
                      <a:pt x="60" y="7"/>
                    </a:lnTo>
                    <a:lnTo>
                      <a:pt x="64" y="11"/>
                    </a:lnTo>
                    <a:lnTo>
                      <a:pt x="64" y="3"/>
                    </a:lnTo>
                    <a:lnTo>
                      <a:pt x="79" y="0"/>
                    </a:lnTo>
                    <a:close/>
                    <a:moveTo>
                      <a:pt x="49" y="3"/>
                    </a:moveTo>
                    <a:lnTo>
                      <a:pt x="41" y="3"/>
                    </a:lnTo>
                    <a:lnTo>
                      <a:pt x="38" y="7"/>
                    </a:lnTo>
                    <a:lnTo>
                      <a:pt x="30" y="18"/>
                    </a:lnTo>
                    <a:lnTo>
                      <a:pt x="23" y="30"/>
                    </a:lnTo>
                    <a:lnTo>
                      <a:pt x="15" y="44"/>
                    </a:lnTo>
                    <a:lnTo>
                      <a:pt x="15" y="56"/>
                    </a:lnTo>
                    <a:lnTo>
                      <a:pt x="15" y="59"/>
                    </a:lnTo>
                    <a:lnTo>
                      <a:pt x="19" y="63"/>
                    </a:lnTo>
                    <a:lnTo>
                      <a:pt x="23" y="67"/>
                    </a:lnTo>
                    <a:lnTo>
                      <a:pt x="27" y="67"/>
                    </a:lnTo>
                    <a:lnTo>
                      <a:pt x="30" y="67"/>
                    </a:lnTo>
                    <a:lnTo>
                      <a:pt x="38" y="59"/>
                    </a:lnTo>
                    <a:lnTo>
                      <a:pt x="45" y="52"/>
                    </a:lnTo>
                    <a:lnTo>
                      <a:pt x="53" y="41"/>
                    </a:lnTo>
                    <a:lnTo>
                      <a:pt x="56" y="30"/>
                    </a:lnTo>
                    <a:lnTo>
                      <a:pt x="60" y="18"/>
                    </a:lnTo>
                    <a:lnTo>
                      <a:pt x="56" y="11"/>
                    </a:lnTo>
                    <a:lnTo>
                      <a:pt x="56" y="7"/>
                    </a:lnTo>
                    <a:lnTo>
                      <a:pt x="53" y="3"/>
                    </a:lnTo>
                    <a:lnTo>
                      <a:pt x="49" y="3"/>
                    </a:lnTo>
                    <a:close/>
                  </a:path>
                </a:pathLst>
              </a:custGeom>
              <a:solidFill>
                <a:srgbClr val="000000"/>
              </a:solidFill>
              <a:ln w="0">
                <a:solidFill>
                  <a:srgbClr val="000000"/>
                </a:solidFill>
                <a:round/>
                <a:headEnd/>
                <a:tailEnd/>
              </a:ln>
            </p:spPr>
            <p:txBody>
              <a:bodyPr/>
              <a:lstStyle/>
              <a:p>
                <a:endParaRPr lang="en-US"/>
              </a:p>
            </p:txBody>
          </p:sp>
          <p:sp>
            <p:nvSpPr>
              <p:cNvPr id="32958" name="Freeform 290"/>
              <p:cNvSpPr>
                <a:spLocks/>
              </p:cNvSpPr>
              <p:nvPr/>
            </p:nvSpPr>
            <p:spPr bwMode="auto">
              <a:xfrm>
                <a:off x="3449" y="2543"/>
                <a:ext cx="59" cy="74"/>
              </a:xfrm>
              <a:custGeom>
                <a:avLst/>
                <a:gdLst>
                  <a:gd name="T0" fmla="*/ 3 w 59"/>
                  <a:gd name="T1" fmla="*/ 3 h 74"/>
                  <a:gd name="T2" fmla="*/ 29 w 59"/>
                  <a:gd name="T3" fmla="*/ 0 h 74"/>
                  <a:gd name="T4" fmla="*/ 18 w 59"/>
                  <a:gd name="T5" fmla="*/ 41 h 74"/>
                  <a:gd name="T6" fmla="*/ 29 w 59"/>
                  <a:gd name="T7" fmla="*/ 26 h 74"/>
                  <a:gd name="T8" fmla="*/ 37 w 59"/>
                  <a:gd name="T9" fmla="*/ 15 h 74"/>
                  <a:gd name="T10" fmla="*/ 44 w 59"/>
                  <a:gd name="T11" fmla="*/ 7 h 74"/>
                  <a:gd name="T12" fmla="*/ 48 w 59"/>
                  <a:gd name="T13" fmla="*/ 3 h 74"/>
                  <a:gd name="T14" fmla="*/ 52 w 59"/>
                  <a:gd name="T15" fmla="*/ 0 h 74"/>
                  <a:gd name="T16" fmla="*/ 56 w 59"/>
                  <a:gd name="T17" fmla="*/ 0 h 74"/>
                  <a:gd name="T18" fmla="*/ 59 w 59"/>
                  <a:gd name="T19" fmla="*/ 3 h 74"/>
                  <a:gd name="T20" fmla="*/ 59 w 59"/>
                  <a:gd name="T21" fmla="*/ 3 h 74"/>
                  <a:gd name="T22" fmla="*/ 59 w 59"/>
                  <a:gd name="T23" fmla="*/ 7 h 74"/>
                  <a:gd name="T24" fmla="*/ 59 w 59"/>
                  <a:gd name="T25" fmla="*/ 15 h 74"/>
                  <a:gd name="T26" fmla="*/ 56 w 59"/>
                  <a:gd name="T27" fmla="*/ 18 h 74"/>
                  <a:gd name="T28" fmla="*/ 56 w 59"/>
                  <a:gd name="T29" fmla="*/ 22 h 74"/>
                  <a:gd name="T30" fmla="*/ 52 w 59"/>
                  <a:gd name="T31" fmla="*/ 22 h 74"/>
                  <a:gd name="T32" fmla="*/ 48 w 59"/>
                  <a:gd name="T33" fmla="*/ 22 h 74"/>
                  <a:gd name="T34" fmla="*/ 48 w 59"/>
                  <a:gd name="T35" fmla="*/ 22 h 74"/>
                  <a:gd name="T36" fmla="*/ 48 w 59"/>
                  <a:gd name="T37" fmla="*/ 18 h 74"/>
                  <a:gd name="T38" fmla="*/ 48 w 59"/>
                  <a:gd name="T39" fmla="*/ 18 h 74"/>
                  <a:gd name="T40" fmla="*/ 48 w 59"/>
                  <a:gd name="T41" fmla="*/ 15 h 74"/>
                  <a:gd name="T42" fmla="*/ 44 w 59"/>
                  <a:gd name="T43" fmla="*/ 15 h 74"/>
                  <a:gd name="T44" fmla="*/ 44 w 59"/>
                  <a:gd name="T45" fmla="*/ 15 h 74"/>
                  <a:gd name="T46" fmla="*/ 44 w 59"/>
                  <a:gd name="T47" fmla="*/ 15 h 74"/>
                  <a:gd name="T48" fmla="*/ 44 w 59"/>
                  <a:gd name="T49" fmla="*/ 15 h 74"/>
                  <a:gd name="T50" fmla="*/ 41 w 59"/>
                  <a:gd name="T51" fmla="*/ 15 h 74"/>
                  <a:gd name="T52" fmla="*/ 41 w 59"/>
                  <a:gd name="T53" fmla="*/ 18 h 74"/>
                  <a:gd name="T54" fmla="*/ 37 w 59"/>
                  <a:gd name="T55" fmla="*/ 22 h 74"/>
                  <a:gd name="T56" fmla="*/ 29 w 59"/>
                  <a:gd name="T57" fmla="*/ 30 h 74"/>
                  <a:gd name="T58" fmla="*/ 22 w 59"/>
                  <a:gd name="T59" fmla="*/ 41 h 74"/>
                  <a:gd name="T60" fmla="*/ 18 w 59"/>
                  <a:gd name="T61" fmla="*/ 44 h 74"/>
                  <a:gd name="T62" fmla="*/ 18 w 59"/>
                  <a:gd name="T63" fmla="*/ 52 h 74"/>
                  <a:gd name="T64" fmla="*/ 14 w 59"/>
                  <a:gd name="T65" fmla="*/ 59 h 74"/>
                  <a:gd name="T66" fmla="*/ 14 w 59"/>
                  <a:gd name="T67" fmla="*/ 63 h 74"/>
                  <a:gd name="T68" fmla="*/ 11 w 59"/>
                  <a:gd name="T69" fmla="*/ 74 h 74"/>
                  <a:gd name="T70" fmla="*/ 0 w 59"/>
                  <a:gd name="T71" fmla="*/ 74 h 74"/>
                  <a:gd name="T72" fmla="*/ 11 w 59"/>
                  <a:gd name="T73" fmla="*/ 22 h 74"/>
                  <a:gd name="T74" fmla="*/ 14 w 59"/>
                  <a:gd name="T75" fmla="*/ 15 h 74"/>
                  <a:gd name="T76" fmla="*/ 14 w 59"/>
                  <a:gd name="T77" fmla="*/ 11 h 74"/>
                  <a:gd name="T78" fmla="*/ 14 w 59"/>
                  <a:gd name="T79" fmla="*/ 7 h 74"/>
                  <a:gd name="T80" fmla="*/ 14 w 59"/>
                  <a:gd name="T81" fmla="*/ 7 h 74"/>
                  <a:gd name="T82" fmla="*/ 11 w 59"/>
                  <a:gd name="T83" fmla="*/ 7 h 74"/>
                  <a:gd name="T84" fmla="*/ 11 w 59"/>
                  <a:gd name="T85" fmla="*/ 7 h 74"/>
                  <a:gd name="T86" fmla="*/ 7 w 59"/>
                  <a:gd name="T87" fmla="*/ 7 h 74"/>
                  <a:gd name="T88" fmla="*/ 3 w 59"/>
                  <a:gd name="T89" fmla="*/ 7 h 74"/>
                  <a:gd name="T90" fmla="*/ 3 w 59"/>
                  <a:gd name="T91" fmla="*/ 3 h 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9"/>
                  <a:gd name="T139" fmla="*/ 0 h 74"/>
                  <a:gd name="T140" fmla="*/ 59 w 59"/>
                  <a:gd name="T141" fmla="*/ 74 h 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9" h="74">
                    <a:moveTo>
                      <a:pt x="3" y="3"/>
                    </a:moveTo>
                    <a:lnTo>
                      <a:pt x="29" y="0"/>
                    </a:lnTo>
                    <a:lnTo>
                      <a:pt x="18" y="41"/>
                    </a:lnTo>
                    <a:lnTo>
                      <a:pt x="29" y="26"/>
                    </a:lnTo>
                    <a:lnTo>
                      <a:pt x="37" y="15"/>
                    </a:lnTo>
                    <a:lnTo>
                      <a:pt x="44" y="7"/>
                    </a:lnTo>
                    <a:lnTo>
                      <a:pt x="48" y="3"/>
                    </a:lnTo>
                    <a:lnTo>
                      <a:pt x="52" y="0"/>
                    </a:lnTo>
                    <a:lnTo>
                      <a:pt x="56" y="0"/>
                    </a:lnTo>
                    <a:lnTo>
                      <a:pt x="59" y="3"/>
                    </a:lnTo>
                    <a:lnTo>
                      <a:pt x="59" y="7"/>
                    </a:lnTo>
                    <a:lnTo>
                      <a:pt x="59" y="15"/>
                    </a:lnTo>
                    <a:lnTo>
                      <a:pt x="56" y="18"/>
                    </a:lnTo>
                    <a:lnTo>
                      <a:pt x="56" y="22"/>
                    </a:lnTo>
                    <a:lnTo>
                      <a:pt x="52" y="22"/>
                    </a:lnTo>
                    <a:lnTo>
                      <a:pt x="48" y="22"/>
                    </a:lnTo>
                    <a:lnTo>
                      <a:pt x="48" y="18"/>
                    </a:lnTo>
                    <a:lnTo>
                      <a:pt x="48" y="15"/>
                    </a:lnTo>
                    <a:lnTo>
                      <a:pt x="44" y="15"/>
                    </a:lnTo>
                    <a:lnTo>
                      <a:pt x="41" y="15"/>
                    </a:lnTo>
                    <a:lnTo>
                      <a:pt x="41" y="18"/>
                    </a:lnTo>
                    <a:lnTo>
                      <a:pt x="37" y="22"/>
                    </a:lnTo>
                    <a:lnTo>
                      <a:pt x="29" y="30"/>
                    </a:lnTo>
                    <a:lnTo>
                      <a:pt x="22" y="41"/>
                    </a:lnTo>
                    <a:lnTo>
                      <a:pt x="18" y="44"/>
                    </a:lnTo>
                    <a:lnTo>
                      <a:pt x="18" y="52"/>
                    </a:lnTo>
                    <a:lnTo>
                      <a:pt x="14" y="59"/>
                    </a:lnTo>
                    <a:lnTo>
                      <a:pt x="14" y="63"/>
                    </a:lnTo>
                    <a:lnTo>
                      <a:pt x="11" y="74"/>
                    </a:lnTo>
                    <a:lnTo>
                      <a:pt x="0" y="74"/>
                    </a:lnTo>
                    <a:lnTo>
                      <a:pt x="11" y="22"/>
                    </a:lnTo>
                    <a:lnTo>
                      <a:pt x="14" y="15"/>
                    </a:lnTo>
                    <a:lnTo>
                      <a:pt x="14" y="11"/>
                    </a:lnTo>
                    <a:lnTo>
                      <a:pt x="14" y="7"/>
                    </a:lnTo>
                    <a:lnTo>
                      <a:pt x="11" y="7"/>
                    </a:lnTo>
                    <a:lnTo>
                      <a:pt x="7" y="7"/>
                    </a:lnTo>
                    <a:lnTo>
                      <a:pt x="3" y="7"/>
                    </a:lnTo>
                    <a:lnTo>
                      <a:pt x="3" y="3"/>
                    </a:lnTo>
                    <a:close/>
                  </a:path>
                </a:pathLst>
              </a:custGeom>
              <a:solidFill>
                <a:srgbClr val="000000"/>
              </a:solidFill>
              <a:ln w="0">
                <a:solidFill>
                  <a:srgbClr val="000000"/>
                </a:solidFill>
                <a:round/>
                <a:headEnd/>
                <a:tailEnd/>
              </a:ln>
            </p:spPr>
            <p:txBody>
              <a:bodyPr/>
              <a:lstStyle/>
              <a:p>
                <a:endParaRPr lang="en-US"/>
              </a:p>
            </p:txBody>
          </p:sp>
          <p:sp>
            <p:nvSpPr>
              <p:cNvPr id="32959" name="Freeform 291"/>
              <p:cNvSpPr>
                <a:spLocks/>
              </p:cNvSpPr>
              <p:nvPr/>
            </p:nvSpPr>
            <p:spPr bwMode="auto">
              <a:xfrm>
                <a:off x="3493" y="2543"/>
                <a:ext cx="90" cy="108"/>
              </a:xfrm>
              <a:custGeom>
                <a:avLst/>
                <a:gdLst>
                  <a:gd name="T0" fmla="*/ 45 w 90"/>
                  <a:gd name="T1" fmla="*/ 3 h 108"/>
                  <a:gd name="T2" fmla="*/ 45 w 90"/>
                  <a:gd name="T3" fmla="*/ 15 h 108"/>
                  <a:gd name="T4" fmla="*/ 53 w 90"/>
                  <a:gd name="T5" fmla="*/ 63 h 108"/>
                  <a:gd name="T6" fmla="*/ 64 w 90"/>
                  <a:gd name="T7" fmla="*/ 48 h 108"/>
                  <a:gd name="T8" fmla="*/ 75 w 90"/>
                  <a:gd name="T9" fmla="*/ 30 h 108"/>
                  <a:gd name="T10" fmla="*/ 82 w 90"/>
                  <a:gd name="T11" fmla="*/ 22 h 108"/>
                  <a:gd name="T12" fmla="*/ 82 w 90"/>
                  <a:gd name="T13" fmla="*/ 18 h 108"/>
                  <a:gd name="T14" fmla="*/ 82 w 90"/>
                  <a:gd name="T15" fmla="*/ 15 h 108"/>
                  <a:gd name="T16" fmla="*/ 79 w 90"/>
                  <a:gd name="T17" fmla="*/ 15 h 108"/>
                  <a:gd name="T18" fmla="*/ 75 w 90"/>
                  <a:gd name="T19" fmla="*/ 11 h 108"/>
                  <a:gd name="T20" fmla="*/ 75 w 90"/>
                  <a:gd name="T21" fmla="*/ 7 h 108"/>
                  <a:gd name="T22" fmla="*/ 75 w 90"/>
                  <a:gd name="T23" fmla="*/ 3 h 108"/>
                  <a:gd name="T24" fmla="*/ 82 w 90"/>
                  <a:gd name="T25" fmla="*/ 0 h 108"/>
                  <a:gd name="T26" fmla="*/ 86 w 90"/>
                  <a:gd name="T27" fmla="*/ 3 h 108"/>
                  <a:gd name="T28" fmla="*/ 90 w 90"/>
                  <a:gd name="T29" fmla="*/ 11 h 108"/>
                  <a:gd name="T30" fmla="*/ 82 w 90"/>
                  <a:gd name="T31" fmla="*/ 26 h 108"/>
                  <a:gd name="T32" fmla="*/ 75 w 90"/>
                  <a:gd name="T33" fmla="*/ 41 h 108"/>
                  <a:gd name="T34" fmla="*/ 53 w 90"/>
                  <a:gd name="T35" fmla="*/ 71 h 108"/>
                  <a:gd name="T36" fmla="*/ 26 w 90"/>
                  <a:gd name="T37" fmla="*/ 97 h 108"/>
                  <a:gd name="T38" fmla="*/ 19 w 90"/>
                  <a:gd name="T39" fmla="*/ 104 h 108"/>
                  <a:gd name="T40" fmla="*/ 8 w 90"/>
                  <a:gd name="T41" fmla="*/ 108 h 108"/>
                  <a:gd name="T42" fmla="*/ 4 w 90"/>
                  <a:gd name="T43" fmla="*/ 108 h 108"/>
                  <a:gd name="T44" fmla="*/ 0 w 90"/>
                  <a:gd name="T45" fmla="*/ 104 h 108"/>
                  <a:gd name="T46" fmla="*/ 4 w 90"/>
                  <a:gd name="T47" fmla="*/ 97 h 108"/>
                  <a:gd name="T48" fmla="*/ 8 w 90"/>
                  <a:gd name="T49" fmla="*/ 93 h 108"/>
                  <a:gd name="T50" fmla="*/ 12 w 90"/>
                  <a:gd name="T51" fmla="*/ 93 h 108"/>
                  <a:gd name="T52" fmla="*/ 15 w 90"/>
                  <a:gd name="T53" fmla="*/ 97 h 108"/>
                  <a:gd name="T54" fmla="*/ 15 w 90"/>
                  <a:gd name="T55" fmla="*/ 100 h 108"/>
                  <a:gd name="T56" fmla="*/ 15 w 90"/>
                  <a:gd name="T57" fmla="*/ 100 h 108"/>
                  <a:gd name="T58" fmla="*/ 19 w 90"/>
                  <a:gd name="T59" fmla="*/ 97 h 108"/>
                  <a:gd name="T60" fmla="*/ 26 w 90"/>
                  <a:gd name="T61" fmla="*/ 89 h 108"/>
                  <a:gd name="T62" fmla="*/ 38 w 90"/>
                  <a:gd name="T63" fmla="*/ 78 h 108"/>
                  <a:gd name="T64" fmla="*/ 34 w 90"/>
                  <a:gd name="T65" fmla="*/ 18 h 108"/>
                  <a:gd name="T66" fmla="*/ 30 w 90"/>
                  <a:gd name="T67" fmla="*/ 11 h 108"/>
                  <a:gd name="T68" fmla="*/ 23 w 90"/>
                  <a:gd name="T69" fmla="*/ 7 h 108"/>
                  <a:gd name="T70" fmla="*/ 19 w 90"/>
                  <a:gd name="T71" fmla="*/ 7 h 1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
                  <a:gd name="T109" fmla="*/ 0 h 108"/>
                  <a:gd name="T110" fmla="*/ 90 w 90"/>
                  <a:gd name="T111" fmla="*/ 108 h 1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 h="108">
                    <a:moveTo>
                      <a:pt x="41" y="0"/>
                    </a:moveTo>
                    <a:lnTo>
                      <a:pt x="45" y="3"/>
                    </a:lnTo>
                    <a:lnTo>
                      <a:pt x="45" y="7"/>
                    </a:lnTo>
                    <a:lnTo>
                      <a:pt x="45" y="15"/>
                    </a:lnTo>
                    <a:lnTo>
                      <a:pt x="49" y="26"/>
                    </a:lnTo>
                    <a:lnTo>
                      <a:pt x="53" y="63"/>
                    </a:lnTo>
                    <a:lnTo>
                      <a:pt x="56" y="56"/>
                    </a:lnTo>
                    <a:lnTo>
                      <a:pt x="64" y="48"/>
                    </a:lnTo>
                    <a:lnTo>
                      <a:pt x="71" y="41"/>
                    </a:lnTo>
                    <a:lnTo>
                      <a:pt x="75" y="30"/>
                    </a:lnTo>
                    <a:lnTo>
                      <a:pt x="79" y="26"/>
                    </a:lnTo>
                    <a:lnTo>
                      <a:pt x="82" y="22"/>
                    </a:lnTo>
                    <a:lnTo>
                      <a:pt x="82" y="18"/>
                    </a:lnTo>
                    <a:lnTo>
                      <a:pt x="82" y="15"/>
                    </a:lnTo>
                    <a:lnTo>
                      <a:pt x="79" y="15"/>
                    </a:lnTo>
                    <a:lnTo>
                      <a:pt x="75" y="11"/>
                    </a:lnTo>
                    <a:lnTo>
                      <a:pt x="75" y="7"/>
                    </a:lnTo>
                    <a:lnTo>
                      <a:pt x="75" y="3"/>
                    </a:lnTo>
                    <a:lnTo>
                      <a:pt x="79" y="0"/>
                    </a:lnTo>
                    <a:lnTo>
                      <a:pt x="82" y="0"/>
                    </a:lnTo>
                    <a:lnTo>
                      <a:pt x="86" y="3"/>
                    </a:lnTo>
                    <a:lnTo>
                      <a:pt x="86" y="7"/>
                    </a:lnTo>
                    <a:lnTo>
                      <a:pt x="90" y="11"/>
                    </a:lnTo>
                    <a:lnTo>
                      <a:pt x="86" y="18"/>
                    </a:lnTo>
                    <a:lnTo>
                      <a:pt x="82" y="26"/>
                    </a:lnTo>
                    <a:lnTo>
                      <a:pt x="79" y="33"/>
                    </a:lnTo>
                    <a:lnTo>
                      <a:pt x="75" y="41"/>
                    </a:lnTo>
                    <a:lnTo>
                      <a:pt x="67" y="52"/>
                    </a:lnTo>
                    <a:lnTo>
                      <a:pt x="53" y="71"/>
                    </a:lnTo>
                    <a:lnTo>
                      <a:pt x="34" y="89"/>
                    </a:lnTo>
                    <a:lnTo>
                      <a:pt x="26" y="97"/>
                    </a:lnTo>
                    <a:lnTo>
                      <a:pt x="23" y="100"/>
                    </a:lnTo>
                    <a:lnTo>
                      <a:pt x="19" y="104"/>
                    </a:lnTo>
                    <a:lnTo>
                      <a:pt x="12" y="108"/>
                    </a:lnTo>
                    <a:lnTo>
                      <a:pt x="8" y="108"/>
                    </a:lnTo>
                    <a:lnTo>
                      <a:pt x="4" y="108"/>
                    </a:lnTo>
                    <a:lnTo>
                      <a:pt x="0" y="104"/>
                    </a:lnTo>
                    <a:lnTo>
                      <a:pt x="0" y="100"/>
                    </a:lnTo>
                    <a:lnTo>
                      <a:pt x="4" y="97"/>
                    </a:lnTo>
                    <a:lnTo>
                      <a:pt x="8" y="93"/>
                    </a:lnTo>
                    <a:lnTo>
                      <a:pt x="12" y="93"/>
                    </a:lnTo>
                    <a:lnTo>
                      <a:pt x="12" y="97"/>
                    </a:lnTo>
                    <a:lnTo>
                      <a:pt x="15" y="97"/>
                    </a:lnTo>
                    <a:lnTo>
                      <a:pt x="15" y="100"/>
                    </a:lnTo>
                    <a:lnTo>
                      <a:pt x="19" y="97"/>
                    </a:lnTo>
                    <a:lnTo>
                      <a:pt x="23" y="97"/>
                    </a:lnTo>
                    <a:lnTo>
                      <a:pt x="26" y="89"/>
                    </a:lnTo>
                    <a:lnTo>
                      <a:pt x="34" y="82"/>
                    </a:lnTo>
                    <a:lnTo>
                      <a:pt x="38" y="78"/>
                    </a:lnTo>
                    <a:lnTo>
                      <a:pt x="34" y="26"/>
                    </a:lnTo>
                    <a:lnTo>
                      <a:pt x="34" y="18"/>
                    </a:lnTo>
                    <a:lnTo>
                      <a:pt x="30" y="11"/>
                    </a:lnTo>
                    <a:lnTo>
                      <a:pt x="23" y="7"/>
                    </a:lnTo>
                    <a:lnTo>
                      <a:pt x="19" y="11"/>
                    </a:lnTo>
                    <a:lnTo>
                      <a:pt x="19" y="7"/>
                    </a:lnTo>
                    <a:lnTo>
                      <a:pt x="41" y="0"/>
                    </a:lnTo>
                    <a:close/>
                  </a:path>
                </a:pathLst>
              </a:custGeom>
              <a:solidFill>
                <a:srgbClr val="000000"/>
              </a:solidFill>
              <a:ln w="0">
                <a:solidFill>
                  <a:srgbClr val="000000"/>
                </a:solidFill>
                <a:round/>
                <a:headEnd/>
                <a:tailEnd/>
              </a:ln>
            </p:spPr>
            <p:txBody>
              <a:bodyPr/>
              <a:lstStyle/>
              <a:p>
                <a:endParaRPr lang="en-US"/>
              </a:p>
            </p:txBody>
          </p:sp>
          <p:sp>
            <p:nvSpPr>
              <p:cNvPr id="32960" name="Freeform 292"/>
              <p:cNvSpPr>
                <a:spLocks noEditPoints="1"/>
              </p:cNvSpPr>
              <p:nvPr/>
            </p:nvSpPr>
            <p:spPr bwMode="auto">
              <a:xfrm>
                <a:off x="3616" y="2505"/>
                <a:ext cx="98" cy="112"/>
              </a:xfrm>
              <a:custGeom>
                <a:avLst/>
                <a:gdLst>
                  <a:gd name="T0" fmla="*/ 94 w 98"/>
                  <a:gd name="T1" fmla="*/ 0 h 112"/>
                  <a:gd name="T2" fmla="*/ 86 w 98"/>
                  <a:gd name="T3" fmla="*/ 90 h 112"/>
                  <a:gd name="T4" fmla="*/ 83 w 98"/>
                  <a:gd name="T5" fmla="*/ 97 h 112"/>
                  <a:gd name="T6" fmla="*/ 83 w 98"/>
                  <a:gd name="T7" fmla="*/ 97 h 112"/>
                  <a:gd name="T8" fmla="*/ 86 w 98"/>
                  <a:gd name="T9" fmla="*/ 101 h 112"/>
                  <a:gd name="T10" fmla="*/ 86 w 98"/>
                  <a:gd name="T11" fmla="*/ 105 h 112"/>
                  <a:gd name="T12" fmla="*/ 86 w 98"/>
                  <a:gd name="T13" fmla="*/ 105 h 112"/>
                  <a:gd name="T14" fmla="*/ 90 w 98"/>
                  <a:gd name="T15" fmla="*/ 109 h 112"/>
                  <a:gd name="T16" fmla="*/ 94 w 98"/>
                  <a:gd name="T17" fmla="*/ 109 h 112"/>
                  <a:gd name="T18" fmla="*/ 98 w 98"/>
                  <a:gd name="T19" fmla="*/ 109 h 112"/>
                  <a:gd name="T20" fmla="*/ 98 w 98"/>
                  <a:gd name="T21" fmla="*/ 112 h 112"/>
                  <a:gd name="T22" fmla="*/ 56 w 98"/>
                  <a:gd name="T23" fmla="*/ 112 h 112"/>
                  <a:gd name="T24" fmla="*/ 56 w 98"/>
                  <a:gd name="T25" fmla="*/ 109 h 112"/>
                  <a:gd name="T26" fmla="*/ 56 w 98"/>
                  <a:gd name="T27" fmla="*/ 109 h 112"/>
                  <a:gd name="T28" fmla="*/ 64 w 98"/>
                  <a:gd name="T29" fmla="*/ 109 h 112"/>
                  <a:gd name="T30" fmla="*/ 68 w 98"/>
                  <a:gd name="T31" fmla="*/ 105 h 112"/>
                  <a:gd name="T32" fmla="*/ 68 w 98"/>
                  <a:gd name="T33" fmla="*/ 105 h 112"/>
                  <a:gd name="T34" fmla="*/ 71 w 98"/>
                  <a:gd name="T35" fmla="*/ 101 h 112"/>
                  <a:gd name="T36" fmla="*/ 71 w 98"/>
                  <a:gd name="T37" fmla="*/ 97 h 112"/>
                  <a:gd name="T38" fmla="*/ 71 w 98"/>
                  <a:gd name="T39" fmla="*/ 90 h 112"/>
                  <a:gd name="T40" fmla="*/ 71 w 98"/>
                  <a:gd name="T41" fmla="*/ 75 h 112"/>
                  <a:gd name="T42" fmla="*/ 42 w 98"/>
                  <a:gd name="T43" fmla="*/ 75 h 112"/>
                  <a:gd name="T44" fmla="*/ 30 w 98"/>
                  <a:gd name="T45" fmla="*/ 90 h 112"/>
                  <a:gd name="T46" fmla="*/ 27 w 98"/>
                  <a:gd name="T47" fmla="*/ 94 h 112"/>
                  <a:gd name="T48" fmla="*/ 27 w 98"/>
                  <a:gd name="T49" fmla="*/ 97 h 112"/>
                  <a:gd name="T50" fmla="*/ 23 w 98"/>
                  <a:gd name="T51" fmla="*/ 101 h 112"/>
                  <a:gd name="T52" fmla="*/ 23 w 98"/>
                  <a:gd name="T53" fmla="*/ 101 h 112"/>
                  <a:gd name="T54" fmla="*/ 23 w 98"/>
                  <a:gd name="T55" fmla="*/ 105 h 112"/>
                  <a:gd name="T56" fmla="*/ 27 w 98"/>
                  <a:gd name="T57" fmla="*/ 105 h 112"/>
                  <a:gd name="T58" fmla="*/ 30 w 98"/>
                  <a:gd name="T59" fmla="*/ 109 h 112"/>
                  <a:gd name="T60" fmla="*/ 34 w 98"/>
                  <a:gd name="T61" fmla="*/ 109 h 112"/>
                  <a:gd name="T62" fmla="*/ 30 w 98"/>
                  <a:gd name="T63" fmla="*/ 112 h 112"/>
                  <a:gd name="T64" fmla="*/ 0 w 98"/>
                  <a:gd name="T65" fmla="*/ 112 h 112"/>
                  <a:gd name="T66" fmla="*/ 0 w 98"/>
                  <a:gd name="T67" fmla="*/ 109 h 112"/>
                  <a:gd name="T68" fmla="*/ 8 w 98"/>
                  <a:gd name="T69" fmla="*/ 109 h 112"/>
                  <a:gd name="T70" fmla="*/ 12 w 98"/>
                  <a:gd name="T71" fmla="*/ 105 h 112"/>
                  <a:gd name="T72" fmla="*/ 15 w 98"/>
                  <a:gd name="T73" fmla="*/ 97 h 112"/>
                  <a:gd name="T74" fmla="*/ 23 w 98"/>
                  <a:gd name="T75" fmla="*/ 90 h 112"/>
                  <a:gd name="T76" fmla="*/ 90 w 98"/>
                  <a:gd name="T77" fmla="*/ 0 h 112"/>
                  <a:gd name="T78" fmla="*/ 94 w 98"/>
                  <a:gd name="T79" fmla="*/ 0 h 112"/>
                  <a:gd name="T80" fmla="*/ 79 w 98"/>
                  <a:gd name="T81" fmla="*/ 26 h 112"/>
                  <a:gd name="T82" fmla="*/ 45 w 98"/>
                  <a:gd name="T83" fmla="*/ 71 h 112"/>
                  <a:gd name="T84" fmla="*/ 71 w 98"/>
                  <a:gd name="T85" fmla="*/ 71 h 112"/>
                  <a:gd name="T86" fmla="*/ 79 w 98"/>
                  <a:gd name="T87" fmla="*/ 26 h 1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8"/>
                  <a:gd name="T133" fmla="*/ 0 h 112"/>
                  <a:gd name="T134" fmla="*/ 98 w 98"/>
                  <a:gd name="T135" fmla="*/ 112 h 1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8" h="112">
                    <a:moveTo>
                      <a:pt x="94" y="0"/>
                    </a:moveTo>
                    <a:lnTo>
                      <a:pt x="86" y="90"/>
                    </a:lnTo>
                    <a:lnTo>
                      <a:pt x="83" y="97"/>
                    </a:lnTo>
                    <a:lnTo>
                      <a:pt x="86" y="101"/>
                    </a:lnTo>
                    <a:lnTo>
                      <a:pt x="86" y="105"/>
                    </a:lnTo>
                    <a:lnTo>
                      <a:pt x="90" y="109"/>
                    </a:lnTo>
                    <a:lnTo>
                      <a:pt x="94" y="109"/>
                    </a:lnTo>
                    <a:lnTo>
                      <a:pt x="98" y="109"/>
                    </a:lnTo>
                    <a:lnTo>
                      <a:pt x="98" y="112"/>
                    </a:lnTo>
                    <a:lnTo>
                      <a:pt x="56" y="112"/>
                    </a:lnTo>
                    <a:lnTo>
                      <a:pt x="56" y="109"/>
                    </a:lnTo>
                    <a:lnTo>
                      <a:pt x="64" y="109"/>
                    </a:lnTo>
                    <a:lnTo>
                      <a:pt x="68" y="105"/>
                    </a:lnTo>
                    <a:lnTo>
                      <a:pt x="71" y="101"/>
                    </a:lnTo>
                    <a:lnTo>
                      <a:pt x="71" y="97"/>
                    </a:lnTo>
                    <a:lnTo>
                      <a:pt x="71" y="90"/>
                    </a:lnTo>
                    <a:lnTo>
                      <a:pt x="71" y="75"/>
                    </a:lnTo>
                    <a:lnTo>
                      <a:pt x="42" y="75"/>
                    </a:lnTo>
                    <a:lnTo>
                      <a:pt x="30" y="90"/>
                    </a:lnTo>
                    <a:lnTo>
                      <a:pt x="27" y="94"/>
                    </a:lnTo>
                    <a:lnTo>
                      <a:pt x="27" y="97"/>
                    </a:lnTo>
                    <a:lnTo>
                      <a:pt x="23" y="101"/>
                    </a:lnTo>
                    <a:lnTo>
                      <a:pt x="23" y="105"/>
                    </a:lnTo>
                    <a:lnTo>
                      <a:pt x="27" y="105"/>
                    </a:lnTo>
                    <a:lnTo>
                      <a:pt x="30" y="109"/>
                    </a:lnTo>
                    <a:lnTo>
                      <a:pt x="34" y="109"/>
                    </a:lnTo>
                    <a:lnTo>
                      <a:pt x="30" y="112"/>
                    </a:lnTo>
                    <a:lnTo>
                      <a:pt x="0" y="112"/>
                    </a:lnTo>
                    <a:lnTo>
                      <a:pt x="0" y="109"/>
                    </a:lnTo>
                    <a:lnTo>
                      <a:pt x="8" y="109"/>
                    </a:lnTo>
                    <a:lnTo>
                      <a:pt x="12" y="105"/>
                    </a:lnTo>
                    <a:lnTo>
                      <a:pt x="15" y="97"/>
                    </a:lnTo>
                    <a:lnTo>
                      <a:pt x="23" y="90"/>
                    </a:lnTo>
                    <a:lnTo>
                      <a:pt x="90" y="0"/>
                    </a:lnTo>
                    <a:lnTo>
                      <a:pt x="94" y="0"/>
                    </a:lnTo>
                    <a:close/>
                    <a:moveTo>
                      <a:pt x="79" y="26"/>
                    </a:moveTo>
                    <a:lnTo>
                      <a:pt x="45" y="71"/>
                    </a:lnTo>
                    <a:lnTo>
                      <a:pt x="71" y="71"/>
                    </a:lnTo>
                    <a:lnTo>
                      <a:pt x="79" y="26"/>
                    </a:lnTo>
                    <a:close/>
                  </a:path>
                </a:pathLst>
              </a:custGeom>
              <a:solidFill>
                <a:srgbClr val="000000"/>
              </a:solidFill>
              <a:ln w="0">
                <a:solidFill>
                  <a:srgbClr val="000000"/>
                </a:solidFill>
                <a:round/>
                <a:headEnd/>
                <a:tailEnd/>
              </a:ln>
            </p:spPr>
            <p:txBody>
              <a:bodyPr/>
              <a:lstStyle/>
              <a:p>
                <a:endParaRPr lang="en-US"/>
              </a:p>
            </p:txBody>
          </p:sp>
          <p:sp>
            <p:nvSpPr>
              <p:cNvPr id="32961" name="Freeform 293"/>
              <p:cNvSpPr>
                <a:spLocks/>
              </p:cNvSpPr>
              <p:nvPr/>
            </p:nvSpPr>
            <p:spPr bwMode="auto">
              <a:xfrm>
                <a:off x="3728" y="2543"/>
                <a:ext cx="75" cy="74"/>
              </a:xfrm>
              <a:custGeom>
                <a:avLst/>
                <a:gdLst>
                  <a:gd name="T0" fmla="*/ 23 w 75"/>
                  <a:gd name="T1" fmla="*/ 37 h 74"/>
                  <a:gd name="T2" fmla="*/ 42 w 75"/>
                  <a:gd name="T3" fmla="*/ 15 h 74"/>
                  <a:gd name="T4" fmla="*/ 56 w 75"/>
                  <a:gd name="T5" fmla="*/ 3 h 74"/>
                  <a:gd name="T6" fmla="*/ 68 w 75"/>
                  <a:gd name="T7" fmla="*/ 0 h 74"/>
                  <a:gd name="T8" fmla="*/ 75 w 75"/>
                  <a:gd name="T9" fmla="*/ 7 h 74"/>
                  <a:gd name="T10" fmla="*/ 75 w 75"/>
                  <a:gd name="T11" fmla="*/ 18 h 74"/>
                  <a:gd name="T12" fmla="*/ 60 w 75"/>
                  <a:gd name="T13" fmla="*/ 56 h 74"/>
                  <a:gd name="T14" fmla="*/ 60 w 75"/>
                  <a:gd name="T15" fmla="*/ 63 h 74"/>
                  <a:gd name="T16" fmla="*/ 60 w 75"/>
                  <a:gd name="T17" fmla="*/ 67 h 74"/>
                  <a:gd name="T18" fmla="*/ 60 w 75"/>
                  <a:gd name="T19" fmla="*/ 67 h 74"/>
                  <a:gd name="T20" fmla="*/ 64 w 75"/>
                  <a:gd name="T21" fmla="*/ 67 h 74"/>
                  <a:gd name="T22" fmla="*/ 71 w 75"/>
                  <a:gd name="T23" fmla="*/ 56 h 74"/>
                  <a:gd name="T24" fmla="*/ 68 w 75"/>
                  <a:gd name="T25" fmla="*/ 67 h 74"/>
                  <a:gd name="T26" fmla="*/ 56 w 75"/>
                  <a:gd name="T27" fmla="*/ 74 h 74"/>
                  <a:gd name="T28" fmla="*/ 49 w 75"/>
                  <a:gd name="T29" fmla="*/ 74 h 74"/>
                  <a:gd name="T30" fmla="*/ 45 w 75"/>
                  <a:gd name="T31" fmla="*/ 71 h 74"/>
                  <a:gd name="T32" fmla="*/ 45 w 75"/>
                  <a:gd name="T33" fmla="*/ 63 h 74"/>
                  <a:gd name="T34" fmla="*/ 60 w 75"/>
                  <a:gd name="T35" fmla="*/ 22 h 74"/>
                  <a:gd name="T36" fmla="*/ 60 w 75"/>
                  <a:gd name="T37" fmla="*/ 15 h 74"/>
                  <a:gd name="T38" fmla="*/ 60 w 75"/>
                  <a:gd name="T39" fmla="*/ 11 h 74"/>
                  <a:gd name="T40" fmla="*/ 56 w 75"/>
                  <a:gd name="T41" fmla="*/ 11 h 74"/>
                  <a:gd name="T42" fmla="*/ 53 w 75"/>
                  <a:gd name="T43" fmla="*/ 11 h 74"/>
                  <a:gd name="T44" fmla="*/ 38 w 75"/>
                  <a:gd name="T45" fmla="*/ 26 h 74"/>
                  <a:gd name="T46" fmla="*/ 23 w 75"/>
                  <a:gd name="T47" fmla="*/ 44 h 74"/>
                  <a:gd name="T48" fmla="*/ 15 w 75"/>
                  <a:gd name="T49" fmla="*/ 59 h 74"/>
                  <a:gd name="T50" fmla="*/ 0 w 75"/>
                  <a:gd name="T51" fmla="*/ 74 h 74"/>
                  <a:gd name="T52" fmla="*/ 15 w 75"/>
                  <a:gd name="T53" fmla="*/ 15 h 74"/>
                  <a:gd name="T54" fmla="*/ 15 w 75"/>
                  <a:gd name="T55" fmla="*/ 7 h 74"/>
                  <a:gd name="T56" fmla="*/ 15 w 75"/>
                  <a:gd name="T57" fmla="*/ 7 h 74"/>
                  <a:gd name="T58" fmla="*/ 12 w 75"/>
                  <a:gd name="T59" fmla="*/ 7 h 74"/>
                  <a:gd name="T60" fmla="*/ 4 w 75"/>
                  <a:gd name="T61" fmla="*/ 7 h 74"/>
                  <a:gd name="T62" fmla="*/ 34 w 75"/>
                  <a:gd name="T63" fmla="*/ 0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74"/>
                  <a:gd name="T98" fmla="*/ 75 w 75"/>
                  <a:gd name="T99" fmla="*/ 74 h 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74">
                    <a:moveTo>
                      <a:pt x="34" y="0"/>
                    </a:moveTo>
                    <a:lnTo>
                      <a:pt x="23" y="37"/>
                    </a:lnTo>
                    <a:lnTo>
                      <a:pt x="34" y="22"/>
                    </a:lnTo>
                    <a:lnTo>
                      <a:pt x="42" y="15"/>
                    </a:lnTo>
                    <a:lnTo>
                      <a:pt x="49" y="7"/>
                    </a:lnTo>
                    <a:lnTo>
                      <a:pt x="56" y="3"/>
                    </a:lnTo>
                    <a:lnTo>
                      <a:pt x="64" y="0"/>
                    </a:lnTo>
                    <a:lnTo>
                      <a:pt x="68" y="0"/>
                    </a:lnTo>
                    <a:lnTo>
                      <a:pt x="71" y="3"/>
                    </a:lnTo>
                    <a:lnTo>
                      <a:pt x="75" y="7"/>
                    </a:lnTo>
                    <a:lnTo>
                      <a:pt x="75" y="11"/>
                    </a:lnTo>
                    <a:lnTo>
                      <a:pt x="75" y="18"/>
                    </a:lnTo>
                    <a:lnTo>
                      <a:pt x="71" y="22"/>
                    </a:lnTo>
                    <a:lnTo>
                      <a:pt x="60" y="56"/>
                    </a:lnTo>
                    <a:lnTo>
                      <a:pt x="60" y="63"/>
                    </a:lnTo>
                    <a:lnTo>
                      <a:pt x="60" y="67"/>
                    </a:lnTo>
                    <a:lnTo>
                      <a:pt x="64" y="67"/>
                    </a:lnTo>
                    <a:lnTo>
                      <a:pt x="68" y="63"/>
                    </a:lnTo>
                    <a:lnTo>
                      <a:pt x="71" y="56"/>
                    </a:lnTo>
                    <a:lnTo>
                      <a:pt x="75" y="56"/>
                    </a:lnTo>
                    <a:lnTo>
                      <a:pt x="68" y="67"/>
                    </a:lnTo>
                    <a:lnTo>
                      <a:pt x="60" y="71"/>
                    </a:lnTo>
                    <a:lnTo>
                      <a:pt x="56" y="74"/>
                    </a:lnTo>
                    <a:lnTo>
                      <a:pt x="53" y="74"/>
                    </a:lnTo>
                    <a:lnTo>
                      <a:pt x="49" y="74"/>
                    </a:lnTo>
                    <a:lnTo>
                      <a:pt x="45" y="71"/>
                    </a:lnTo>
                    <a:lnTo>
                      <a:pt x="45" y="67"/>
                    </a:lnTo>
                    <a:lnTo>
                      <a:pt x="45" y="63"/>
                    </a:lnTo>
                    <a:lnTo>
                      <a:pt x="49" y="56"/>
                    </a:lnTo>
                    <a:lnTo>
                      <a:pt x="60" y="22"/>
                    </a:lnTo>
                    <a:lnTo>
                      <a:pt x="60" y="18"/>
                    </a:lnTo>
                    <a:lnTo>
                      <a:pt x="60" y="15"/>
                    </a:lnTo>
                    <a:lnTo>
                      <a:pt x="60" y="11"/>
                    </a:lnTo>
                    <a:lnTo>
                      <a:pt x="56" y="11"/>
                    </a:lnTo>
                    <a:lnTo>
                      <a:pt x="53" y="11"/>
                    </a:lnTo>
                    <a:lnTo>
                      <a:pt x="45" y="18"/>
                    </a:lnTo>
                    <a:lnTo>
                      <a:pt x="38" y="26"/>
                    </a:lnTo>
                    <a:lnTo>
                      <a:pt x="30" y="33"/>
                    </a:lnTo>
                    <a:lnTo>
                      <a:pt x="23" y="44"/>
                    </a:lnTo>
                    <a:lnTo>
                      <a:pt x="19" y="52"/>
                    </a:lnTo>
                    <a:lnTo>
                      <a:pt x="15" y="59"/>
                    </a:lnTo>
                    <a:lnTo>
                      <a:pt x="12" y="74"/>
                    </a:lnTo>
                    <a:lnTo>
                      <a:pt x="0" y="74"/>
                    </a:lnTo>
                    <a:lnTo>
                      <a:pt x="15" y="22"/>
                    </a:lnTo>
                    <a:lnTo>
                      <a:pt x="15" y="15"/>
                    </a:lnTo>
                    <a:lnTo>
                      <a:pt x="19" y="11"/>
                    </a:lnTo>
                    <a:lnTo>
                      <a:pt x="15" y="7"/>
                    </a:lnTo>
                    <a:lnTo>
                      <a:pt x="12" y="7"/>
                    </a:lnTo>
                    <a:lnTo>
                      <a:pt x="8" y="7"/>
                    </a:lnTo>
                    <a:lnTo>
                      <a:pt x="4" y="7"/>
                    </a:lnTo>
                    <a:lnTo>
                      <a:pt x="8" y="3"/>
                    </a:lnTo>
                    <a:lnTo>
                      <a:pt x="34" y="0"/>
                    </a:lnTo>
                    <a:close/>
                  </a:path>
                </a:pathLst>
              </a:custGeom>
              <a:solidFill>
                <a:srgbClr val="000000"/>
              </a:solidFill>
              <a:ln w="0">
                <a:solidFill>
                  <a:srgbClr val="000000"/>
                </a:solidFill>
                <a:round/>
                <a:headEnd/>
                <a:tailEnd/>
              </a:ln>
            </p:spPr>
            <p:txBody>
              <a:bodyPr/>
              <a:lstStyle/>
              <a:p>
                <a:endParaRPr lang="en-US"/>
              </a:p>
            </p:txBody>
          </p:sp>
          <p:sp>
            <p:nvSpPr>
              <p:cNvPr id="32962" name="Freeform 294"/>
              <p:cNvSpPr>
                <a:spLocks/>
              </p:cNvSpPr>
              <p:nvPr/>
            </p:nvSpPr>
            <p:spPr bwMode="auto">
              <a:xfrm>
                <a:off x="3811" y="2543"/>
                <a:ext cx="74" cy="74"/>
              </a:xfrm>
              <a:custGeom>
                <a:avLst/>
                <a:gdLst>
                  <a:gd name="T0" fmla="*/ 22 w 74"/>
                  <a:gd name="T1" fmla="*/ 37 h 74"/>
                  <a:gd name="T2" fmla="*/ 41 w 74"/>
                  <a:gd name="T3" fmla="*/ 15 h 74"/>
                  <a:gd name="T4" fmla="*/ 56 w 74"/>
                  <a:gd name="T5" fmla="*/ 3 h 74"/>
                  <a:gd name="T6" fmla="*/ 67 w 74"/>
                  <a:gd name="T7" fmla="*/ 0 h 74"/>
                  <a:gd name="T8" fmla="*/ 74 w 74"/>
                  <a:gd name="T9" fmla="*/ 7 h 74"/>
                  <a:gd name="T10" fmla="*/ 74 w 74"/>
                  <a:gd name="T11" fmla="*/ 18 h 74"/>
                  <a:gd name="T12" fmla="*/ 59 w 74"/>
                  <a:gd name="T13" fmla="*/ 56 h 74"/>
                  <a:gd name="T14" fmla="*/ 59 w 74"/>
                  <a:gd name="T15" fmla="*/ 63 h 74"/>
                  <a:gd name="T16" fmla="*/ 59 w 74"/>
                  <a:gd name="T17" fmla="*/ 67 h 74"/>
                  <a:gd name="T18" fmla="*/ 59 w 74"/>
                  <a:gd name="T19" fmla="*/ 67 h 74"/>
                  <a:gd name="T20" fmla="*/ 63 w 74"/>
                  <a:gd name="T21" fmla="*/ 67 h 74"/>
                  <a:gd name="T22" fmla="*/ 71 w 74"/>
                  <a:gd name="T23" fmla="*/ 56 h 74"/>
                  <a:gd name="T24" fmla="*/ 67 w 74"/>
                  <a:gd name="T25" fmla="*/ 67 h 74"/>
                  <a:gd name="T26" fmla="*/ 56 w 74"/>
                  <a:gd name="T27" fmla="*/ 74 h 74"/>
                  <a:gd name="T28" fmla="*/ 48 w 74"/>
                  <a:gd name="T29" fmla="*/ 74 h 74"/>
                  <a:gd name="T30" fmla="*/ 44 w 74"/>
                  <a:gd name="T31" fmla="*/ 71 h 74"/>
                  <a:gd name="T32" fmla="*/ 44 w 74"/>
                  <a:gd name="T33" fmla="*/ 63 h 74"/>
                  <a:gd name="T34" fmla="*/ 59 w 74"/>
                  <a:gd name="T35" fmla="*/ 22 h 74"/>
                  <a:gd name="T36" fmla="*/ 59 w 74"/>
                  <a:gd name="T37" fmla="*/ 15 h 74"/>
                  <a:gd name="T38" fmla="*/ 59 w 74"/>
                  <a:gd name="T39" fmla="*/ 11 h 74"/>
                  <a:gd name="T40" fmla="*/ 56 w 74"/>
                  <a:gd name="T41" fmla="*/ 11 h 74"/>
                  <a:gd name="T42" fmla="*/ 52 w 74"/>
                  <a:gd name="T43" fmla="*/ 11 h 74"/>
                  <a:gd name="T44" fmla="*/ 37 w 74"/>
                  <a:gd name="T45" fmla="*/ 26 h 74"/>
                  <a:gd name="T46" fmla="*/ 22 w 74"/>
                  <a:gd name="T47" fmla="*/ 44 h 74"/>
                  <a:gd name="T48" fmla="*/ 15 w 74"/>
                  <a:gd name="T49" fmla="*/ 59 h 74"/>
                  <a:gd name="T50" fmla="*/ 0 w 74"/>
                  <a:gd name="T51" fmla="*/ 74 h 74"/>
                  <a:gd name="T52" fmla="*/ 15 w 74"/>
                  <a:gd name="T53" fmla="*/ 15 h 74"/>
                  <a:gd name="T54" fmla="*/ 15 w 74"/>
                  <a:gd name="T55" fmla="*/ 7 h 74"/>
                  <a:gd name="T56" fmla="*/ 15 w 74"/>
                  <a:gd name="T57" fmla="*/ 7 h 74"/>
                  <a:gd name="T58" fmla="*/ 11 w 74"/>
                  <a:gd name="T59" fmla="*/ 7 h 74"/>
                  <a:gd name="T60" fmla="*/ 3 w 74"/>
                  <a:gd name="T61" fmla="*/ 7 h 74"/>
                  <a:gd name="T62" fmla="*/ 33 w 74"/>
                  <a:gd name="T63" fmla="*/ 0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74"/>
                  <a:gd name="T98" fmla="*/ 74 w 74"/>
                  <a:gd name="T99" fmla="*/ 74 h 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74">
                    <a:moveTo>
                      <a:pt x="33" y="0"/>
                    </a:moveTo>
                    <a:lnTo>
                      <a:pt x="22" y="37"/>
                    </a:lnTo>
                    <a:lnTo>
                      <a:pt x="33" y="22"/>
                    </a:lnTo>
                    <a:lnTo>
                      <a:pt x="41" y="15"/>
                    </a:lnTo>
                    <a:lnTo>
                      <a:pt x="48" y="7"/>
                    </a:lnTo>
                    <a:lnTo>
                      <a:pt x="56" y="3"/>
                    </a:lnTo>
                    <a:lnTo>
                      <a:pt x="63" y="0"/>
                    </a:lnTo>
                    <a:lnTo>
                      <a:pt x="67" y="0"/>
                    </a:lnTo>
                    <a:lnTo>
                      <a:pt x="71" y="3"/>
                    </a:lnTo>
                    <a:lnTo>
                      <a:pt x="74" y="7"/>
                    </a:lnTo>
                    <a:lnTo>
                      <a:pt x="74" y="11"/>
                    </a:lnTo>
                    <a:lnTo>
                      <a:pt x="74" y="18"/>
                    </a:lnTo>
                    <a:lnTo>
                      <a:pt x="71" y="22"/>
                    </a:lnTo>
                    <a:lnTo>
                      <a:pt x="59" y="56"/>
                    </a:lnTo>
                    <a:lnTo>
                      <a:pt x="59" y="63"/>
                    </a:lnTo>
                    <a:lnTo>
                      <a:pt x="59" y="67"/>
                    </a:lnTo>
                    <a:lnTo>
                      <a:pt x="63" y="67"/>
                    </a:lnTo>
                    <a:lnTo>
                      <a:pt x="67" y="63"/>
                    </a:lnTo>
                    <a:lnTo>
                      <a:pt x="71" y="56"/>
                    </a:lnTo>
                    <a:lnTo>
                      <a:pt x="67" y="67"/>
                    </a:lnTo>
                    <a:lnTo>
                      <a:pt x="59" y="71"/>
                    </a:lnTo>
                    <a:lnTo>
                      <a:pt x="56" y="74"/>
                    </a:lnTo>
                    <a:lnTo>
                      <a:pt x="52" y="74"/>
                    </a:lnTo>
                    <a:lnTo>
                      <a:pt x="48" y="74"/>
                    </a:lnTo>
                    <a:lnTo>
                      <a:pt x="44" y="74"/>
                    </a:lnTo>
                    <a:lnTo>
                      <a:pt x="44" y="71"/>
                    </a:lnTo>
                    <a:lnTo>
                      <a:pt x="44" y="67"/>
                    </a:lnTo>
                    <a:lnTo>
                      <a:pt x="44" y="63"/>
                    </a:lnTo>
                    <a:lnTo>
                      <a:pt x="48" y="56"/>
                    </a:lnTo>
                    <a:lnTo>
                      <a:pt x="59" y="22"/>
                    </a:lnTo>
                    <a:lnTo>
                      <a:pt x="59" y="18"/>
                    </a:lnTo>
                    <a:lnTo>
                      <a:pt x="59" y="15"/>
                    </a:lnTo>
                    <a:lnTo>
                      <a:pt x="59" y="11"/>
                    </a:lnTo>
                    <a:lnTo>
                      <a:pt x="56" y="11"/>
                    </a:lnTo>
                    <a:lnTo>
                      <a:pt x="52" y="11"/>
                    </a:lnTo>
                    <a:lnTo>
                      <a:pt x="44" y="18"/>
                    </a:lnTo>
                    <a:lnTo>
                      <a:pt x="37" y="26"/>
                    </a:lnTo>
                    <a:lnTo>
                      <a:pt x="29" y="33"/>
                    </a:lnTo>
                    <a:lnTo>
                      <a:pt x="22" y="44"/>
                    </a:lnTo>
                    <a:lnTo>
                      <a:pt x="18" y="52"/>
                    </a:lnTo>
                    <a:lnTo>
                      <a:pt x="15" y="59"/>
                    </a:lnTo>
                    <a:lnTo>
                      <a:pt x="11" y="74"/>
                    </a:lnTo>
                    <a:lnTo>
                      <a:pt x="0" y="74"/>
                    </a:lnTo>
                    <a:lnTo>
                      <a:pt x="15" y="22"/>
                    </a:lnTo>
                    <a:lnTo>
                      <a:pt x="15" y="15"/>
                    </a:lnTo>
                    <a:lnTo>
                      <a:pt x="15" y="11"/>
                    </a:lnTo>
                    <a:lnTo>
                      <a:pt x="15" y="7"/>
                    </a:lnTo>
                    <a:lnTo>
                      <a:pt x="11" y="7"/>
                    </a:lnTo>
                    <a:lnTo>
                      <a:pt x="7" y="7"/>
                    </a:lnTo>
                    <a:lnTo>
                      <a:pt x="3" y="7"/>
                    </a:lnTo>
                    <a:lnTo>
                      <a:pt x="7" y="3"/>
                    </a:lnTo>
                    <a:lnTo>
                      <a:pt x="33" y="0"/>
                    </a:lnTo>
                    <a:close/>
                  </a:path>
                </a:pathLst>
              </a:custGeom>
              <a:solidFill>
                <a:srgbClr val="000000"/>
              </a:solidFill>
              <a:ln w="0">
                <a:solidFill>
                  <a:srgbClr val="000000"/>
                </a:solidFill>
                <a:round/>
                <a:headEnd/>
                <a:tailEnd/>
              </a:ln>
            </p:spPr>
            <p:txBody>
              <a:bodyPr/>
              <a:lstStyle/>
              <a:p>
                <a:endParaRPr lang="en-US"/>
              </a:p>
            </p:txBody>
          </p:sp>
          <p:sp>
            <p:nvSpPr>
              <p:cNvPr id="32963" name="Freeform 295"/>
              <p:cNvSpPr>
                <a:spLocks noEditPoints="1"/>
              </p:cNvSpPr>
              <p:nvPr/>
            </p:nvSpPr>
            <p:spPr bwMode="auto">
              <a:xfrm>
                <a:off x="3934" y="2543"/>
                <a:ext cx="74" cy="74"/>
              </a:xfrm>
              <a:custGeom>
                <a:avLst/>
                <a:gdLst>
                  <a:gd name="T0" fmla="*/ 59 w 74"/>
                  <a:gd name="T1" fmla="*/ 56 h 74"/>
                  <a:gd name="T2" fmla="*/ 59 w 74"/>
                  <a:gd name="T3" fmla="*/ 63 h 74"/>
                  <a:gd name="T4" fmla="*/ 59 w 74"/>
                  <a:gd name="T5" fmla="*/ 67 h 74"/>
                  <a:gd name="T6" fmla="*/ 59 w 74"/>
                  <a:gd name="T7" fmla="*/ 67 h 74"/>
                  <a:gd name="T8" fmla="*/ 59 w 74"/>
                  <a:gd name="T9" fmla="*/ 67 h 74"/>
                  <a:gd name="T10" fmla="*/ 63 w 74"/>
                  <a:gd name="T11" fmla="*/ 63 h 74"/>
                  <a:gd name="T12" fmla="*/ 71 w 74"/>
                  <a:gd name="T13" fmla="*/ 59 h 74"/>
                  <a:gd name="T14" fmla="*/ 59 w 74"/>
                  <a:gd name="T15" fmla="*/ 71 h 74"/>
                  <a:gd name="T16" fmla="*/ 52 w 74"/>
                  <a:gd name="T17" fmla="*/ 74 h 74"/>
                  <a:gd name="T18" fmla="*/ 48 w 74"/>
                  <a:gd name="T19" fmla="*/ 74 h 74"/>
                  <a:gd name="T20" fmla="*/ 45 w 74"/>
                  <a:gd name="T21" fmla="*/ 67 h 74"/>
                  <a:gd name="T22" fmla="*/ 48 w 74"/>
                  <a:gd name="T23" fmla="*/ 59 h 74"/>
                  <a:gd name="T24" fmla="*/ 37 w 74"/>
                  <a:gd name="T25" fmla="*/ 63 h 74"/>
                  <a:gd name="T26" fmla="*/ 22 w 74"/>
                  <a:gd name="T27" fmla="*/ 74 h 74"/>
                  <a:gd name="T28" fmla="*/ 7 w 74"/>
                  <a:gd name="T29" fmla="*/ 74 h 74"/>
                  <a:gd name="T30" fmla="*/ 0 w 74"/>
                  <a:gd name="T31" fmla="*/ 63 h 74"/>
                  <a:gd name="T32" fmla="*/ 0 w 74"/>
                  <a:gd name="T33" fmla="*/ 44 h 74"/>
                  <a:gd name="T34" fmla="*/ 15 w 74"/>
                  <a:gd name="T35" fmla="*/ 18 h 74"/>
                  <a:gd name="T36" fmla="*/ 37 w 74"/>
                  <a:gd name="T37" fmla="*/ 3 h 74"/>
                  <a:gd name="T38" fmla="*/ 52 w 74"/>
                  <a:gd name="T39" fmla="*/ 0 h 74"/>
                  <a:gd name="T40" fmla="*/ 59 w 74"/>
                  <a:gd name="T41" fmla="*/ 7 h 74"/>
                  <a:gd name="T42" fmla="*/ 63 w 74"/>
                  <a:gd name="T43" fmla="*/ 3 h 74"/>
                  <a:gd name="T44" fmla="*/ 48 w 74"/>
                  <a:gd name="T45" fmla="*/ 3 h 74"/>
                  <a:gd name="T46" fmla="*/ 33 w 74"/>
                  <a:gd name="T47" fmla="*/ 7 h 74"/>
                  <a:gd name="T48" fmla="*/ 18 w 74"/>
                  <a:gd name="T49" fmla="*/ 30 h 74"/>
                  <a:gd name="T50" fmla="*/ 15 w 74"/>
                  <a:gd name="T51" fmla="*/ 56 h 74"/>
                  <a:gd name="T52" fmla="*/ 15 w 74"/>
                  <a:gd name="T53" fmla="*/ 63 h 74"/>
                  <a:gd name="T54" fmla="*/ 22 w 74"/>
                  <a:gd name="T55" fmla="*/ 67 h 74"/>
                  <a:gd name="T56" fmla="*/ 37 w 74"/>
                  <a:gd name="T57" fmla="*/ 59 h 74"/>
                  <a:gd name="T58" fmla="*/ 52 w 74"/>
                  <a:gd name="T59" fmla="*/ 41 h 74"/>
                  <a:gd name="T60" fmla="*/ 56 w 74"/>
                  <a:gd name="T61" fmla="*/ 18 h 74"/>
                  <a:gd name="T62" fmla="*/ 56 w 74"/>
                  <a:gd name="T63" fmla="*/ 7 h 74"/>
                  <a:gd name="T64" fmla="*/ 48 w 74"/>
                  <a:gd name="T65" fmla="*/ 3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74"/>
                  <a:gd name="T101" fmla="*/ 74 w 74"/>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74">
                    <a:moveTo>
                      <a:pt x="74" y="0"/>
                    </a:moveTo>
                    <a:lnTo>
                      <a:pt x="59" y="56"/>
                    </a:lnTo>
                    <a:lnTo>
                      <a:pt x="59" y="63"/>
                    </a:lnTo>
                    <a:lnTo>
                      <a:pt x="59" y="67"/>
                    </a:lnTo>
                    <a:lnTo>
                      <a:pt x="63" y="67"/>
                    </a:lnTo>
                    <a:lnTo>
                      <a:pt x="63" y="63"/>
                    </a:lnTo>
                    <a:lnTo>
                      <a:pt x="67" y="56"/>
                    </a:lnTo>
                    <a:lnTo>
                      <a:pt x="71" y="59"/>
                    </a:lnTo>
                    <a:lnTo>
                      <a:pt x="67" y="67"/>
                    </a:lnTo>
                    <a:lnTo>
                      <a:pt x="59" y="71"/>
                    </a:lnTo>
                    <a:lnTo>
                      <a:pt x="56" y="74"/>
                    </a:lnTo>
                    <a:lnTo>
                      <a:pt x="52" y="74"/>
                    </a:lnTo>
                    <a:lnTo>
                      <a:pt x="48" y="74"/>
                    </a:lnTo>
                    <a:lnTo>
                      <a:pt x="45" y="71"/>
                    </a:lnTo>
                    <a:lnTo>
                      <a:pt x="45" y="67"/>
                    </a:lnTo>
                    <a:lnTo>
                      <a:pt x="45" y="63"/>
                    </a:lnTo>
                    <a:lnTo>
                      <a:pt x="48" y="59"/>
                    </a:lnTo>
                    <a:lnTo>
                      <a:pt x="48" y="52"/>
                    </a:lnTo>
                    <a:lnTo>
                      <a:pt x="37" y="63"/>
                    </a:lnTo>
                    <a:lnTo>
                      <a:pt x="30" y="71"/>
                    </a:lnTo>
                    <a:lnTo>
                      <a:pt x="22" y="74"/>
                    </a:lnTo>
                    <a:lnTo>
                      <a:pt x="15" y="74"/>
                    </a:lnTo>
                    <a:lnTo>
                      <a:pt x="7" y="74"/>
                    </a:lnTo>
                    <a:lnTo>
                      <a:pt x="4" y="71"/>
                    </a:lnTo>
                    <a:lnTo>
                      <a:pt x="0" y="63"/>
                    </a:lnTo>
                    <a:lnTo>
                      <a:pt x="0" y="56"/>
                    </a:lnTo>
                    <a:lnTo>
                      <a:pt x="0" y="44"/>
                    </a:lnTo>
                    <a:lnTo>
                      <a:pt x="7" y="30"/>
                    </a:lnTo>
                    <a:lnTo>
                      <a:pt x="15" y="18"/>
                    </a:lnTo>
                    <a:lnTo>
                      <a:pt x="30" y="7"/>
                    </a:lnTo>
                    <a:lnTo>
                      <a:pt x="37" y="3"/>
                    </a:lnTo>
                    <a:lnTo>
                      <a:pt x="48" y="0"/>
                    </a:lnTo>
                    <a:lnTo>
                      <a:pt x="52" y="0"/>
                    </a:lnTo>
                    <a:lnTo>
                      <a:pt x="56" y="3"/>
                    </a:lnTo>
                    <a:lnTo>
                      <a:pt x="59" y="7"/>
                    </a:lnTo>
                    <a:lnTo>
                      <a:pt x="59" y="11"/>
                    </a:lnTo>
                    <a:lnTo>
                      <a:pt x="63" y="3"/>
                    </a:lnTo>
                    <a:lnTo>
                      <a:pt x="74" y="0"/>
                    </a:lnTo>
                    <a:close/>
                    <a:moveTo>
                      <a:pt x="48" y="3"/>
                    </a:moveTo>
                    <a:lnTo>
                      <a:pt x="41" y="3"/>
                    </a:lnTo>
                    <a:lnTo>
                      <a:pt x="33" y="7"/>
                    </a:lnTo>
                    <a:lnTo>
                      <a:pt x="26" y="18"/>
                    </a:lnTo>
                    <a:lnTo>
                      <a:pt x="18" y="30"/>
                    </a:lnTo>
                    <a:lnTo>
                      <a:pt x="15" y="44"/>
                    </a:lnTo>
                    <a:lnTo>
                      <a:pt x="15" y="56"/>
                    </a:lnTo>
                    <a:lnTo>
                      <a:pt x="15" y="59"/>
                    </a:lnTo>
                    <a:lnTo>
                      <a:pt x="15" y="63"/>
                    </a:lnTo>
                    <a:lnTo>
                      <a:pt x="18" y="67"/>
                    </a:lnTo>
                    <a:lnTo>
                      <a:pt x="22" y="67"/>
                    </a:lnTo>
                    <a:lnTo>
                      <a:pt x="30" y="67"/>
                    </a:lnTo>
                    <a:lnTo>
                      <a:pt x="37" y="59"/>
                    </a:lnTo>
                    <a:lnTo>
                      <a:pt x="45" y="52"/>
                    </a:lnTo>
                    <a:lnTo>
                      <a:pt x="52" y="41"/>
                    </a:lnTo>
                    <a:lnTo>
                      <a:pt x="56" y="30"/>
                    </a:lnTo>
                    <a:lnTo>
                      <a:pt x="56" y="18"/>
                    </a:lnTo>
                    <a:lnTo>
                      <a:pt x="56" y="11"/>
                    </a:lnTo>
                    <a:lnTo>
                      <a:pt x="56" y="7"/>
                    </a:lnTo>
                    <a:lnTo>
                      <a:pt x="52" y="3"/>
                    </a:lnTo>
                    <a:lnTo>
                      <a:pt x="48" y="3"/>
                    </a:lnTo>
                    <a:close/>
                  </a:path>
                </a:pathLst>
              </a:custGeom>
              <a:solidFill>
                <a:srgbClr val="000000"/>
              </a:solidFill>
              <a:ln w="0">
                <a:solidFill>
                  <a:srgbClr val="000000"/>
                </a:solidFill>
                <a:round/>
                <a:headEnd/>
                <a:tailEnd/>
              </a:ln>
            </p:spPr>
            <p:txBody>
              <a:bodyPr/>
              <a:lstStyle/>
              <a:p>
                <a:endParaRPr lang="en-US"/>
              </a:p>
            </p:txBody>
          </p:sp>
          <p:sp>
            <p:nvSpPr>
              <p:cNvPr id="32964" name="Freeform 296"/>
              <p:cNvSpPr>
                <a:spLocks/>
              </p:cNvSpPr>
              <p:nvPr/>
            </p:nvSpPr>
            <p:spPr bwMode="auto">
              <a:xfrm>
                <a:off x="4016" y="2524"/>
                <a:ext cx="45" cy="93"/>
              </a:xfrm>
              <a:custGeom>
                <a:avLst/>
                <a:gdLst>
                  <a:gd name="T0" fmla="*/ 37 w 45"/>
                  <a:gd name="T1" fmla="*/ 0 h 93"/>
                  <a:gd name="T2" fmla="*/ 30 w 45"/>
                  <a:gd name="T3" fmla="*/ 22 h 93"/>
                  <a:gd name="T4" fmla="*/ 45 w 45"/>
                  <a:gd name="T5" fmla="*/ 22 h 93"/>
                  <a:gd name="T6" fmla="*/ 45 w 45"/>
                  <a:gd name="T7" fmla="*/ 26 h 93"/>
                  <a:gd name="T8" fmla="*/ 30 w 45"/>
                  <a:gd name="T9" fmla="*/ 26 h 93"/>
                  <a:gd name="T10" fmla="*/ 15 w 45"/>
                  <a:gd name="T11" fmla="*/ 75 h 93"/>
                  <a:gd name="T12" fmla="*/ 15 w 45"/>
                  <a:gd name="T13" fmla="*/ 82 h 93"/>
                  <a:gd name="T14" fmla="*/ 15 w 45"/>
                  <a:gd name="T15" fmla="*/ 86 h 93"/>
                  <a:gd name="T16" fmla="*/ 15 w 45"/>
                  <a:gd name="T17" fmla="*/ 86 h 93"/>
                  <a:gd name="T18" fmla="*/ 15 w 45"/>
                  <a:gd name="T19" fmla="*/ 86 h 93"/>
                  <a:gd name="T20" fmla="*/ 15 w 45"/>
                  <a:gd name="T21" fmla="*/ 86 h 93"/>
                  <a:gd name="T22" fmla="*/ 15 w 45"/>
                  <a:gd name="T23" fmla="*/ 86 h 93"/>
                  <a:gd name="T24" fmla="*/ 19 w 45"/>
                  <a:gd name="T25" fmla="*/ 86 h 93"/>
                  <a:gd name="T26" fmla="*/ 19 w 45"/>
                  <a:gd name="T27" fmla="*/ 86 h 93"/>
                  <a:gd name="T28" fmla="*/ 22 w 45"/>
                  <a:gd name="T29" fmla="*/ 82 h 93"/>
                  <a:gd name="T30" fmla="*/ 26 w 45"/>
                  <a:gd name="T31" fmla="*/ 75 h 93"/>
                  <a:gd name="T32" fmla="*/ 30 w 45"/>
                  <a:gd name="T33" fmla="*/ 78 h 93"/>
                  <a:gd name="T34" fmla="*/ 22 w 45"/>
                  <a:gd name="T35" fmla="*/ 86 h 93"/>
                  <a:gd name="T36" fmla="*/ 15 w 45"/>
                  <a:gd name="T37" fmla="*/ 90 h 93"/>
                  <a:gd name="T38" fmla="*/ 11 w 45"/>
                  <a:gd name="T39" fmla="*/ 93 h 93"/>
                  <a:gd name="T40" fmla="*/ 7 w 45"/>
                  <a:gd name="T41" fmla="*/ 93 h 93"/>
                  <a:gd name="T42" fmla="*/ 4 w 45"/>
                  <a:gd name="T43" fmla="*/ 93 h 93"/>
                  <a:gd name="T44" fmla="*/ 4 w 45"/>
                  <a:gd name="T45" fmla="*/ 93 h 93"/>
                  <a:gd name="T46" fmla="*/ 0 w 45"/>
                  <a:gd name="T47" fmla="*/ 90 h 93"/>
                  <a:gd name="T48" fmla="*/ 0 w 45"/>
                  <a:gd name="T49" fmla="*/ 86 h 93"/>
                  <a:gd name="T50" fmla="*/ 0 w 45"/>
                  <a:gd name="T51" fmla="*/ 82 h 93"/>
                  <a:gd name="T52" fmla="*/ 4 w 45"/>
                  <a:gd name="T53" fmla="*/ 71 h 93"/>
                  <a:gd name="T54" fmla="*/ 15 w 45"/>
                  <a:gd name="T55" fmla="*/ 26 h 93"/>
                  <a:gd name="T56" fmla="*/ 4 w 45"/>
                  <a:gd name="T57" fmla="*/ 26 h 93"/>
                  <a:gd name="T58" fmla="*/ 4 w 45"/>
                  <a:gd name="T59" fmla="*/ 22 h 93"/>
                  <a:gd name="T60" fmla="*/ 15 w 45"/>
                  <a:gd name="T61" fmla="*/ 19 h 93"/>
                  <a:gd name="T62" fmla="*/ 19 w 45"/>
                  <a:gd name="T63" fmla="*/ 15 h 93"/>
                  <a:gd name="T64" fmla="*/ 26 w 45"/>
                  <a:gd name="T65" fmla="*/ 11 h 93"/>
                  <a:gd name="T66" fmla="*/ 33 w 45"/>
                  <a:gd name="T67" fmla="*/ 0 h 93"/>
                  <a:gd name="T68" fmla="*/ 37 w 45"/>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3"/>
                  <a:gd name="T107" fmla="*/ 45 w 45"/>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3">
                    <a:moveTo>
                      <a:pt x="37" y="0"/>
                    </a:moveTo>
                    <a:lnTo>
                      <a:pt x="30" y="22"/>
                    </a:lnTo>
                    <a:lnTo>
                      <a:pt x="45" y="22"/>
                    </a:lnTo>
                    <a:lnTo>
                      <a:pt x="45" y="26"/>
                    </a:lnTo>
                    <a:lnTo>
                      <a:pt x="30" y="26"/>
                    </a:lnTo>
                    <a:lnTo>
                      <a:pt x="15" y="75"/>
                    </a:lnTo>
                    <a:lnTo>
                      <a:pt x="15" y="82"/>
                    </a:lnTo>
                    <a:lnTo>
                      <a:pt x="15" y="86"/>
                    </a:lnTo>
                    <a:lnTo>
                      <a:pt x="19" y="86"/>
                    </a:lnTo>
                    <a:lnTo>
                      <a:pt x="22" y="82"/>
                    </a:lnTo>
                    <a:lnTo>
                      <a:pt x="26" y="75"/>
                    </a:lnTo>
                    <a:lnTo>
                      <a:pt x="30" y="78"/>
                    </a:lnTo>
                    <a:lnTo>
                      <a:pt x="22" y="86"/>
                    </a:lnTo>
                    <a:lnTo>
                      <a:pt x="15" y="90"/>
                    </a:lnTo>
                    <a:lnTo>
                      <a:pt x="11" y="93"/>
                    </a:lnTo>
                    <a:lnTo>
                      <a:pt x="7" y="93"/>
                    </a:lnTo>
                    <a:lnTo>
                      <a:pt x="4" y="93"/>
                    </a:lnTo>
                    <a:lnTo>
                      <a:pt x="0" y="90"/>
                    </a:lnTo>
                    <a:lnTo>
                      <a:pt x="0" y="86"/>
                    </a:lnTo>
                    <a:lnTo>
                      <a:pt x="0" y="82"/>
                    </a:lnTo>
                    <a:lnTo>
                      <a:pt x="4" y="71"/>
                    </a:lnTo>
                    <a:lnTo>
                      <a:pt x="15" y="26"/>
                    </a:lnTo>
                    <a:lnTo>
                      <a:pt x="4" y="26"/>
                    </a:lnTo>
                    <a:lnTo>
                      <a:pt x="4" y="22"/>
                    </a:lnTo>
                    <a:lnTo>
                      <a:pt x="15" y="19"/>
                    </a:lnTo>
                    <a:lnTo>
                      <a:pt x="19" y="15"/>
                    </a:lnTo>
                    <a:lnTo>
                      <a:pt x="26" y="11"/>
                    </a:lnTo>
                    <a:lnTo>
                      <a:pt x="33" y="0"/>
                    </a:lnTo>
                    <a:lnTo>
                      <a:pt x="37" y="0"/>
                    </a:lnTo>
                    <a:close/>
                  </a:path>
                </a:pathLst>
              </a:custGeom>
              <a:solidFill>
                <a:srgbClr val="000000"/>
              </a:solidFill>
              <a:ln w="0">
                <a:solidFill>
                  <a:srgbClr val="000000"/>
                </a:solidFill>
                <a:round/>
                <a:headEnd/>
                <a:tailEnd/>
              </a:ln>
            </p:spPr>
            <p:txBody>
              <a:bodyPr/>
              <a:lstStyle/>
              <a:p>
                <a:endParaRPr lang="en-US"/>
              </a:p>
            </p:txBody>
          </p:sp>
          <p:sp>
            <p:nvSpPr>
              <p:cNvPr id="32965" name="Freeform 297"/>
              <p:cNvSpPr>
                <a:spLocks noEditPoints="1"/>
              </p:cNvSpPr>
              <p:nvPr/>
            </p:nvSpPr>
            <p:spPr bwMode="auto">
              <a:xfrm>
                <a:off x="4102" y="2543"/>
                <a:ext cx="78" cy="74"/>
              </a:xfrm>
              <a:custGeom>
                <a:avLst/>
                <a:gdLst>
                  <a:gd name="T0" fmla="*/ 59 w 78"/>
                  <a:gd name="T1" fmla="*/ 56 h 74"/>
                  <a:gd name="T2" fmla="*/ 59 w 78"/>
                  <a:gd name="T3" fmla="*/ 63 h 74"/>
                  <a:gd name="T4" fmla="*/ 59 w 78"/>
                  <a:gd name="T5" fmla="*/ 67 h 74"/>
                  <a:gd name="T6" fmla="*/ 59 w 78"/>
                  <a:gd name="T7" fmla="*/ 67 h 74"/>
                  <a:gd name="T8" fmla="*/ 63 w 78"/>
                  <a:gd name="T9" fmla="*/ 67 h 74"/>
                  <a:gd name="T10" fmla="*/ 67 w 78"/>
                  <a:gd name="T11" fmla="*/ 63 h 74"/>
                  <a:gd name="T12" fmla="*/ 71 w 78"/>
                  <a:gd name="T13" fmla="*/ 59 h 74"/>
                  <a:gd name="T14" fmla="*/ 63 w 78"/>
                  <a:gd name="T15" fmla="*/ 71 h 74"/>
                  <a:gd name="T16" fmla="*/ 52 w 78"/>
                  <a:gd name="T17" fmla="*/ 74 h 74"/>
                  <a:gd name="T18" fmla="*/ 48 w 78"/>
                  <a:gd name="T19" fmla="*/ 74 h 74"/>
                  <a:gd name="T20" fmla="*/ 48 w 78"/>
                  <a:gd name="T21" fmla="*/ 67 h 74"/>
                  <a:gd name="T22" fmla="*/ 48 w 78"/>
                  <a:gd name="T23" fmla="*/ 59 h 74"/>
                  <a:gd name="T24" fmla="*/ 41 w 78"/>
                  <a:gd name="T25" fmla="*/ 63 h 74"/>
                  <a:gd name="T26" fmla="*/ 22 w 78"/>
                  <a:gd name="T27" fmla="*/ 74 h 74"/>
                  <a:gd name="T28" fmla="*/ 11 w 78"/>
                  <a:gd name="T29" fmla="*/ 74 h 74"/>
                  <a:gd name="T30" fmla="*/ 0 w 78"/>
                  <a:gd name="T31" fmla="*/ 63 h 74"/>
                  <a:gd name="T32" fmla="*/ 3 w 78"/>
                  <a:gd name="T33" fmla="*/ 44 h 74"/>
                  <a:gd name="T34" fmla="*/ 18 w 78"/>
                  <a:gd name="T35" fmla="*/ 18 h 74"/>
                  <a:gd name="T36" fmla="*/ 37 w 78"/>
                  <a:gd name="T37" fmla="*/ 3 h 74"/>
                  <a:gd name="T38" fmla="*/ 52 w 78"/>
                  <a:gd name="T39" fmla="*/ 0 h 74"/>
                  <a:gd name="T40" fmla="*/ 59 w 78"/>
                  <a:gd name="T41" fmla="*/ 7 h 74"/>
                  <a:gd name="T42" fmla="*/ 63 w 78"/>
                  <a:gd name="T43" fmla="*/ 3 h 74"/>
                  <a:gd name="T44" fmla="*/ 48 w 78"/>
                  <a:gd name="T45" fmla="*/ 3 h 74"/>
                  <a:gd name="T46" fmla="*/ 37 w 78"/>
                  <a:gd name="T47" fmla="*/ 7 h 74"/>
                  <a:gd name="T48" fmla="*/ 22 w 78"/>
                  <a:gd name="T49" fmla="*/ 30 h 74"/>
                  <a:gd name="T50" fmla="*/ 15 w 78"/>
                  <a:gd name="T51" fmla="*/ 56 h 74"/>
                  <a:gd name="T52" fmla="*/ 18 w 78"/>
                  <a:gd name="T53" fmla="*/ 63 h 74"/>
                  <a:gd name="T54" fmla="*/ 22 w 78"/>
                  <a:gd name="T55" fmla="*/ 67 h 74"/>
                  <a:gd name="T56" fmla="*/ 37 w 78"/>
                  <a:gd name="T57" fmla="*/ 59 h 74"/>
                  <a:gd name="T58" fmla="*/ 52 w 78"/>
                  <a:gd name="T59" fmla="*/ 41 h 74"/>
                  <a:gd name="T60" fmla="*/ 59 w 78"/>
                  <a:gd name="T61" fmla="*/ 18 h 74"/>
                  <a:gd name="T62" fmla="*/ 56 w 78"/>
                  <a:gd name="T63" fmla="*/ 7 h 74"/>
                  <a:gd name="T64" fmla="*/ 48 w 78"/>
                  <a:gd name="T65" fmla="*/ 3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4"/>
                  <a:gd name="T101" fmla="*/ 78 w 78"/>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4">
                    <a:moveTo>
                      <a:pt x="78" y="0"/>
                    </a:moveTo>
                    <a:lnTo>
                      <a:pt x="59" y="56"/>
                    </a:lnTo>
                    <a:lnTo>
                      <a:pt x="59" y="63"/>
                    </a:lnTo>
                    <a:lnTo>
                      <a:pt x="59" y="67"/>
                    </a:lnTo>
                    <a:lnTo>
                      <a:pt x="63" y="67"/>
                    </a:lnTo>
                    <a:lnTo>
                      <a:pt x="67" y="63"/>
                    </a:lnTo>
                    <a:lnTo>
                      <a:pt x="67" y="56"/>
                    </a:lnTo>
                    <a:lnTo>
                      <a:pt x="71" y="59"/>
                    </a:lnTo>
                    <a:lnTo>
                      <a:pt x="67" y="67"/>
                    </a:lnTo>
                    <a:lnTo>
                      <a:pt x="63" y="71"/>
                    </a:lnTo>
                    <a:lnTo>
                      <a:pt x="56" y="74"/>
                    </a:lnTo>
                    <a:lnTo>
                      <a:pt x="52" y="74"/>
                    </a:lnTo>
                    <a:lnTo>
                      <a:pt x="48" y="74"/>
                    </a:lnTo>
                    <a:lnTo>
                      <a:pt x="48" y="71"/>
                    </a:lnTo>
                    <a:lnTo>
                      <a:pt x="48" y="67"/>
                    </a:lnTo>
                    <a:lnTo>
                      <a:pt x="48" y="63"/>
                    </a:lnTo>
                    <a:lnTo>
                      <a:pt x="48" y="59"/>
                    </a:lnTo>
                    <a:lnTo>
                      <a:pt x="48" y="52"/>
                    </a:lnTo>
                    <a:lnTo>
                      <a:pt x="41" y="63"/>
                    </a:lnTo>
                    <a:lnTo>
                      <a:pt x="30" y="71"/>
                    </a:lnTo>
                    <a:lnTo>
                      <a:pt x="22" y="74"/>
                    </a:lnTo>
                    <a:lnTo>
                      <a:pt x="15" y="74"/>
                    </a:lnTo>
                    <a:lnTo>
                      <a:pt x="11" y="74"/>
                    </a:lnTo>
                    <a:lnTo>
                      <a:pt x="3" y="71"/>
                    </a:lnTo>
                    <a:lnTo>
                      <a:pt x="0" y="63"/>
                    </a:lnTo>
                    <a:lnTo>
                      <a:pt x="0" y="56"/>
                    </a:lnTo>
                    <a:lnTo>
                      <a:pt x="3" y="44"/>
                    </a:lnTo>
                    <a:lnTo>
                      <a:pt x="7" y="30"/>
                    </a:lnTo>
                    <a:lnTo>
                      <a:pt x="18" y="18"/>
                    </a:lnTo>
                    <a:lnTo>
                      <a:pt x="30" y="7"/>
                    </a:lnTo>
                    <a:lnTo>
                      <a:pt x="37" y="3"/>
                    </a:lnTo>
                    <a:lnTo>
                      <a:pt x="48" y="0"/>
                    </a:lnTo>
                    <a:lnTo>
                      <a:pt x="52" y="0"/>
                    </a:lnTo>
                    <a:lnTo>
                      <a:pt x="56" y="3"/>
                    </a:lnTo>
                    <a:lnTo>
                      <a:pt x="59" y="7"/>
                    </a:lnTo>
                    <a:lnTo>
                      <a:pt x="63" y="11"/>
                    </a:lnTo>
                    <a:lnTo>
                      <a:pt x="63" y="3"/>
                    </a:lnTo>
                    <a:lnTo>
                      <a:pt x="78" y="0"/>
                    </a:lnTo>
                    <a:close/>
                    <a:moveTo>
                      <a:pt x="48" y="3"/>
                    </a:moveTo>
                    <a:lnTo>
                      <a:pt x="41" y="3"/>
                    </a:lnTo>
                    <a:lnTo>
                      <a:pt x="37" y="7"/>
                    </a:lnTo>
                    <a:lnTo>
                      <a:pt x="30" y="18"/>
                    </a:lnTo>
                    <a:lnTo>
                      <a:pt x="22" y="30"/>
                    </a:lnTo>
                    <a:lnTo>
                      <a:pt x="15" y="44"/>
                    </a:lnTo>
                    <a:lnTo>
                      <a:pt x="15" y="56"/>
                    </a:lnTo>
                    <a:lnTo>
                      <a:pt x="15" y="59"/>
                    </a:lnTo>
                    <a:lnTo>
                      <a:pt x="18" y="63"/>
                    </a:lnTo>
                    <a:lnTo>
                      <a:pt x="22" y="67"/>
                    </a:lnTo>
                    <a:lnTo>
                      <a:pt x="30" y="67"/>
                    </a:lnTo>
                    <a:lnTo>
                      <a:pt x="37" y="59"/>
                    </a:lnTo>
                    <a:lnTo>
                      <a:pt x="45" y="52"/>
                    </a:lnTo>
                    <a:lnTo>
                      <a:pt x="52" y="41"/>
                    </a:lnTo>
                    <a:lnTo>
                      <a:pt x="56" y="30"/>
                    </a:lnTo>
                    <a:lnTo>
                      <a:pt x="59" y="18"/>
                    </a:lnTo>
                    <a:lnTo>
                      <a:pt x="56" y="11"/>
                    </a:lnTo>
                    <a:lnTo>
                      <a:pt x="56" y="7"/>
                    </a:lnTo>
                    <a:lnTo>
                      <a:pt x="52" y="3"/>
                    </a:lnTo>
                    <a:lnTo>
                      <a:pt x="48" y="3"/>
                    </a:lnTo>
                    <a:close/>
                  </a:path>
                </a:pathLst>
              </a:custGeom>
              <a:solidFill>
                <a:srgbClr val="000000"/>
              </a:solidFill>
              <a:ln w="0">
                <a:solidFill>
                  <a:srgbClr val="000000"/>
                </a:solidFill>
                <a:round/>
                <a:headEnd/>
                <a:tailEnd/>
              </a:ln>
            </p:spPr>
            <p:txBody>
              <a:bodyPr/>
              <a:lstStyle/>
              <a:p>
                <a:endParaRPr lang="en-US"/>
              </a:p>
            </p:txBody>
          </p:sp>
          <p:sp>
            <p:nvSpPr>
              <p:cNvPr id="32966" name="Freeform 298"/>
              <p:cNvSpPr>
                <a:spLocks/>
              </p:cNvSpPr>
              <p:nvPr/>
            </p:nvSpPr>
            <p:spPr bwMode="auto">
              <a:xfrm>
                <a:off x="4225" y="2543"/>
                <a:ext cx="60" cy="74"/>
              </a:xfrm>
              <a:custGeom>
                <a:avLst/>
                <a:gdLst>
                  <a:gd name="T0" fmla="*/ 60 w 60"/>
                  <a:gd name="T1" fmla="*/ 0 h 74"/>
                  <a:gd name="T2" fmla="*/ 56 w 60"/>
                  <a:gd name="T3" fmla="*/ 26 h 74"/>
                  <a:gd name="T4" fmla="*/ 52 w 60"/>
                  <a:gd name="T5" fmla="*/ 26 h 74"/>
                  <a:gd name="T6" fmla="*/ 48 w 60"/>
                  <a:gd name="T7" fmla="*/ 15 h 74"/>
                  <a:gd name="T8" fmla="*/ 48 w 60"/>
                  <a:gd name="T9" fmla="*/ 7 h 74"/>
                  <a:gd name="T10" fmla="*/ 41 w 60"/>
                  <a:gd name="T11" fmla="*/ 3 h 74"/>
                  <a:gd name="T12" fmla="*/ 37 w 60"/>
                  <a:gd name="T13" fmla="*/ 3 h 74"/>
                  <a:gd name="T14" fmla="*/ 34 w 60"/>
                  <a:gd name="T15" fmla="*/ 3 h 74"/>
                  <a:gd name="T16" fmla="*/ 30 w 60"/>
                  <a:gd name="T17" fmla="*/ 7 h 74"/>
                  <a:gd name="T18" fmla="*/ 26 w 60"/>
                  <a:gd name="T19" fmla="*/ 11 h 74"/>
                  <a:gd name="T20" fmla="*/ 26 w 60"/>
                  <a:gd name="T21" fmla="*/ 15 h 74"/>
                  <a:gd name="T22" fmla="*/ 26 w 60"/>
                  <a:gd name="T23" fmla="*/ 15 h 74"/>
                  <a:gd name="T24" fmla="*/ 30 w 60"/>
                  <a:gd name="T25" fmla="*/ 18 h 74"/>
                  <a:gd name="T26" fmla="*/ 30 w 60"/>
                  <a:gd name="T27" fmla="*/ 22 h 74"/>
                  <a:gd name="T28" fmla="*/ 34 w 60"/>
                  <a:gd name="T29" fmla="*/ 26 h 74"/>
                  <a:gd name="T30" fmla="*/ 41 w 60"/>
                  <a:gd name="T31" fmla="*/ 37 h 74"/>
                  <a:gd name="T32" fmla="*/ 45 w 60"/>
                  <a:gd name="T33" fmla="*/ 41 h 74"/>
                  <a:gd name="T34" fmla="*/ 48 w 60"/>
                  <a:gd name="T35" fmla="*/ 48 h 74"/>
                  <a:gd name="T36" fmla="*/ 48 w 60"/>
                  <a:gd name="T37" fmla="*/ 52 h 74"/>
                  <a:gd name="T38" fmla="*/ 48 w 60"/>
                  <a:gd name="T39" fmla="*/ 63 h 74"/>
                  <a:gd name="T40" fmla="*/ 41 w 60"/>
                  <a:gd name="T41" fmla="*/ 67 h 74"/>
                  <a:gd name="T42" fmla="*/ 34 w 60"/>
                  <a:gd name="T43" fmla="*/ 74 h 74"/>
                  <a:gd name="T44" fmla="*/ 26 w 60"/>
                  <a:gd name="T45" fmla="*/ 74 h 74"/>
                  <a:gd name="T46" fmla="*/ 19 w 60"/>
                  <a:gd name="T47" fmla="*/ 74 h 74"/>
                  <a:gd name="T48" fmla="*/ 11 w 60"/>
                  <a:gd name="T49" fmla="*/ 71 h 74"/>
                  <a:gd name="T50" fmla="*/ 7 w 60"/>
                  <a:gd name="T51" fmla="*/ 71 h 74"/>
                  <a:gd name="T52" fmla="*/ 7 w 60"/>
                  <a:gd name="T53" fmla="*/ 71 h 74"/>
                  <a:gd name="T54" fmla="*/ 4 w 60"/>
                  <a:gd name="T55" fmla="*/ 71 h 74"/>
                  <a:gd name="T56" fmla="*/ 0 w 60"/>
                  <a:gd name="T57" fmla="*/ 74 h 74"/>
                  <a:gd name="T58" fmla="*/ 0 w 60"/>
                  <a:gd name="T59" fmla="*/ 74 h 74"/>
                  <a:gd name="T60" fmla="*/ 4 w 60"/>
                  <a:gd name="T61" fmla="*/ 48 h 74"/>
                  <a:gd name="T62" fmla="*/ 7 w 60"/>
                  <a:gd name="T63" fmla="*/ 48 h 74"/>
                  <a:gd name="T64" fmla="*/ 7 w 60"/>
                  <a:gd name="T65" fmla="*/ 59 h 74"/>
                  <a:gd name="T66" fmla="*/ 11 w 60"/>
                  <a:gd name="T67" fmla="*/ 67 h 74"/>
                  <a:gd name="T68" fmla="*/ 19 w 60"/>
                  <a:gd name="T69" fmla="*/ 71 h 74"/>
                  <a:gd name="T70" fmla="*/ 22 w 60"/>
                  <a:gd name="T71" fmla="*/ 71 h 74"/>
                  <a:gd name="T72" fmla="*/ 30 w 60"/>
                  <a:gd name="T73" fmla="*/ 71 h 74"/>
                  <a:gd name="T74" fmla="*/ 34 w 60"/>
                  <a:gd name="T75" fmla="*/ 67 h 74"/>
                  <a:gd name="T76" fmla="*/ 37 w 60"/>
                  <a:gd name="T77" fmla="*/ 63 h 74"/>
                  <a:gd name="T78" fmla="*/ 37 w 60"/>
                  <a:gd name="T79" fmla="*/ 59 h 74"/>
                  <a:gd name="T80" fmla="*/ 37 w 60"/>
                  <a:gd name="T81" fmla="*/ 56 h 74"/>
                  <a:gd name="T82" fmla="*/ 37 w 60"/>
                  <a:gd name="T83" fmla="*/ 56 h 74"/>
                  <a:gd name="T84" fmla="*/ 34 w 60"/>
                  <a:gd name="T85" fmla="*/ 48 h 74"/>
                  <a:gd name="T86" fmla="*/ 26 w 60"/>
                  <a:gd name="T87" fmla="*/ 41 h 74"/>
                  <a:gd name="T88" fmla="*/ 22 w 60"/>
                  <a:gd name="T89" fmla="*/ 33 h 74"/>
                  <a:gd name="T90" fmla="*/ 19 w 60"/>
                  <a:gd name="T91" fmla="*/ 26 h 74"/>
                  <a:gd name="T92" fmla="*/ 15 w 60"/>
                  <a:gd name="T93" fmla="*/ 22 h 74"/>
                  <a:gd name="T94" fmla="*/ 15 w 60"/>
                  <a:gd name="T95" fmla="*/ 18 h 74"/>
                  <a:gd name="T96" fmla="*/ 15 w 60"/>
                  <a:gd name="T97" fmla="*/ 11 h 74"/>
                  <a:gd name="T98" fmla="*/ 22 w 60"/>
                  <a:gd name="T99" fmla="*/ 7 h 74"/>
                  <a:gd name="T100" fmla="*/ 26 w 60"/>
                  <a:gd name="T101" fmla="*/ 3 h 74"/>
                  <a:gd name="T102" fmla="*/ 34 w 60"/>
                  <a:gd name="T103" fmla="*/ 0 h 74"/>
                  <a:gd name="T104" fmla="*/ 37 w 60"/>
                  <a:gd name="T105" fmla="*/ 0 h 74"/>
                  <a:gd name="T106" fmla="*/ 41 w 60"/>
                  <a:gd name="T107" fmla="*/ 0 h 74"/>
                  <a:gd name="T108" fmla="*/ 41 w 60"/>
                  <a:gd name="T109" fmla="*/ 0 h 74"/>
                  <a:gd name="T110" fmla="*/ 45 w 60"/>
                  <a:gd name="T111" fmla="*/ 3 h 74"/>
                  <a:gd name="T112" fmla="*/ 48 w 60"/>
                  <a:gd name="T113" fmla="*/ 3 h 74"/>
                  <a:gd name="T114" fmla="*/ 52 w 60"/>
                  <a:gd name="T115" fmla="*/ 7 h 74"/>
                  <a:gd name="T116" fmla="*/ 52 w 60"/>
                  <a:gd name="T117" fmla="*/ 3 h 74"/>
                  <a:gd name="T118" fmla="*/ 56 w 60"/>
                  <a:gd name="T119" fmla="*/ 0 h 74"/>
                  <a:gd name="T120" fmla="*/ 60 w 60"/>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
                  <a:gd name="T184" fmla="*/ 0 h 74"/>
                  <a:gd name="T185" fmla="*/ 60 w 60"/>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 h="74">
                    <a:moveTo>
                      <a:pt x="60" y="0"/>
                    </a:moveTo>
                    <a:lnTo>
                      <a:pt x="56" y="26"/>
                    </a:lnTo>
                    <a:lnTo>
                      <a:pt x="52" y="26"/>
                    </a:lnTo>
                    <a:lnTo>
                      <a:pt x="48" y="15"/>
                    </a:lnTo>
                    <a:lnTo>
                      <a:pt x="48" y="7"/>
                    </a:lnTo>
                    <a:lnTo>
                      <a:pt x="41" y="3"/>
                    </a:lnTo>
                    <a:lnTo>
                      <a:pt x="37" y="3"/>
                    </a:lnTo>
                    <a:lnTo>
                      <a:pt x="34" y="3"/>
                    </a:lnTo>
                    <a:lnTo>
                      <a:pt x="30" y="7"/>
                    </a:lnTo>
                    <a:lnTo>
                      <a:pt x="26" y="11"/>
                    </a:lnTo>
                    <a:lnTo>
                      <a:pt x="26" y="15"/>
                    </a:lnTo>
                    <a:lnTo>
                      <a:pt x="30" y="18"/>
                    </a:lnTo>
                    <a:lnTo>
                      <a:pt x="30" y="22"/>
                    </a:lnTo>
                    <a:lnTo>
                      <a:pt x="34" y="26"/>
                    </a:lnTo>
                    <a:lnTo>
                      <a:pt x="41" y="37"/>
                    </a:lnTo>
                    <a:lnTo>
                      <a:pt x="45" y="41"/>
                    </a:lnTo>
                    <a:lnTo>
                      <a:pt x="48" y="48"/>
                    </a:lnTo>
                    <a:lnTo>
                      <a:pt x="48" y="52"/>
                    </a:lnTo>
                    <a:lnTo>
                      <a:pt x="48" y="63"/>
                    </a:lnTo>
                    <a:lnTo>
                      <a:pt x="41" y="67"/>
                    </a:lnTo>
                    <a:lnTo>
                      <a:pt x="34" y="74"/>
                    </a:lnTo>
                    <a:lnTo>
                      <a:pt x="26" y="74"/>
                    </a:lnTo>
                    <a:lnTo>
                      <a:pt x="19" y="74"/>
                    </a:lnTo>
                    <a:lnTo>
                      <a:pt x="11" y="71"/>
                    </a:lnTo>
                    <a:lnTo>
                      <a:pt x="7" y="71"/>
                    </a:lnTo>
                    <a:lnTo>
                      <a:pt x="4" y="71"/>
                    </a:lnTo>
                    <a:lnTo>
                      <a:pt x="0" y="74"/>
                    </a:lnTo>
                    <a:lnTo>
                      <a:pt x="4" y="48"/>
                    </a:lnTo>
                    <a:lnTo>
                      <a:pt x="7" y="48"/>
                    </a:lnTo>
                    <a:lnTo>
                      <a:pt x="7" y="59"/>
                    </a:lnTo>
                    <a:lnTo>
                      <a:pt x="11" y="67"/>
                    </a:lnTo>
                    <a:lnTo>
                      <a:pt x="19" y="71"/>
                    </a:lnTo>
                    <a:lnTo>
                      <a:pt x="22" y="71"/>
                    </a:lnTo>
                    <a:lnTo>
                      <a:pt x="30" y="71"/>
                    </a:lnTo>
                    <a:lnTo>
                      <a:pt x="34" y="67"/>
                    </a:lnTo>
                    <a:lnTo>
                      <a:pt x="37" y="63"/>
                    </a:lnTo>
                    <a:lnTo>
                      <a:pt x="37" y="59"/>
                    </a:lnTo>
                    <a:lnTo>
                      <a:pt x="37" y="56"/>
                    </a:lnTo>
                    <a:lnTo>
                      <a:pt x="34" y="48"/>
                    </a:lnTo>
                    <a:lnTo>
                      <a:pt x="26" y="41"/>
                    </a:lnTo>
                    <a:lnTo>
                      <a:pt x="22" y="33"/>
                    </a:lnTo>
                    <a:lnTo>
                      <a:pt x="19" y="26"/>
                    </a:lnTo>
                    <a:lnTo>
                      <a:pt x="15" y="22"/>
                    </a:lnTo>
                    <a:lnTo>
                      <a:pt x="15" y="18"/>
                    </a:lnTo>
                    <a:lnTo>
                      <a:pt x="15" y="11"/>
                    </a:lnTo>
                    <a:lnTo>
                      <a:pt x="22" y="7"/>
                    </a:lnTo>
                    <a:lnTo>
                      <a:pt x="26" y="3"/>
                    </a:lnTo>
                    <a:lnTo>
                      <a:pt x="34" y="0"/>
                    </a:lnTo>
                    <a:lnTo>
                      <a:pt x="37" y="0"/>
                    </a:lnTo>
                    <a:lnTo>
                      <a:pt x="41" y="0"/>
                    </a:lnTo>
                    <a:lnTo>
                      <a:pt x="45" y="3"/>
                    </a:lnTo>
                    <a:lnTo>
                      <a:pt x="48" y="3"/>
                    </a:lnTo>
                    <a:lnTo>
                      <a:pt x="52" y="7"/>
                    </a:lnTo>
                    <a:lnTo>
                      <a:pt x="52" y="3"/>
                    </a:lnTo>
                    <a:lnTo>
                      <a:pt x="56" y="0"/>
                    </a:lnTo>
                    <a:lnTo>
                      <a:pt x="60" y="0"/>
                    </a:lnTo>
                    <a:close/>
                  </a:path>
                </a:pathLst>
              </a:custGeom>
              <a:solidFill>
                <a:srgbClr val="000000"/>
              </a:solidFill>
              <a:ln w="0">
                <a:solidFill>
                  <a:srgbClr val="000000"/>
                </a:solidFill>
                <a:round/>
                <a:headEnd/>
                <a:tailEnd/>
              </a:ln>
            </p:spPr>
            <p:txBody>
              <a:bodyPr/>
              <a:lstStyle/>
              <a:p>
                <a:endParaRPr lang="en-US"/>
              </a:p>
            </p:txBody>
          </p:sp>
          <p:sp>
            <p:nvSpPr>
              <p:cNvPr id="32967" name="Freeform 299"/>
              <p:cNvSpPr>
                <a:spLocks/>
              </p:cNvSpPr>
              <p:nvPr/>
            </p:nvSpPr>
            <p:spPr bwMode="auto">
              <a:xfrm>
                <a:off x="4292" y="2543"/>
                <a:ext cx="75" cy="74"/>
              </a:xfrm>
              <a:custGeom>
                <a:avLst/>
                <a:gdLst>
                  <a:gd name="T0" fmla="*/ 60 w 75"/>
                  <a:gd name="T1" fmla="*/ 52 h 74"/>
                  <a:gd name="T2" fmla="*/ 56 w 75"/>
                  <a:gd name="T3" fmla="*/ 63 h 74"/>
                  <a:gd name="T4" fmla="*/ 56 w 75"/>
                  <a:gd name="T5" fmla="*/ 67 h 74"/>
                  <a:gd name="T6" fmla="*/ 60 w 75"/>
                  <a:gd name="T7" fmla="*/ 67 h 74"/>
                  <a:gd name="T8" fmla="*/ 60 w 75"/>
                  <a:gd name="T9" fmla="*/ 67 h 74"/>
                  <a:gd name="T10" fmla="*/ 67 w 75"/>
                  <a:gd name="T11" fmla="*/ 56 h 74"/>
                  <a:gd name="T12" fmla="*/ 64 w 75"/>
                  <a:gd name="T13" fmla="*/ 67 h 74"/>
                  <a:gd name="T14" fmla="*/ 56 w 75"/>
                  <a:gd name="T15" fmla="*/ 74 h 74"/>
                  <a:gd name="T16" fmla="*/ 49 w 75"/>
                  <a:gd name="T17" fmla="*/ 74 h 74"/>
                  <a:gd name="T18" fmla="*/ 45 w 75"/>
                  <a:gd name="T19" fmla="*/ 71 h 74"/>
                  <a:gd name="T20" fmla="*/ 45 w 75"/>
                  <a:gd name="T21" fmla="*/ 67 h 74"/>
                  <a:gd name="T22" fmla="*/ 49 w 75"/>
                  <a:gd name="T23" fmla="*/ 56 h 74"/>
                  <a:gd name="T24" fmla="*/ 52 w 75"/>
                  <a:gd name="T25" fmla="*/ 37 h 74"/>
                  <a:gd name="T26" fmla="*/ 37 w 75"/>
                  <a:gd name="T27" fmla="*/ 59 h 74"/>
                  <a:gd name="T28" fmla="*/ 23 w 75"/>
                  <a:gd name="T29" fmla="*/ 74 h 74"/>
                  <a:gd name="T30" fmla="*/ 8 w 75"/>
                  <a:gd name="T31" fmla="*/ 74 h 74"/>
                  <a:gd name="T32" fmla="*/ 4 w 75"/>
                  <a:gd name="T33" fmla="*/ 71 h 74"/>
                  <a:gd name="T34" fmla="*/ 4 w 75"/>
                  <a:gd name="T35" fmla="*/ 59 h 74"/>
                  <a:gd name="T36" fmla="*/ 15 w 75"/>
                  <a:gd name="T37" fmla="*/ 22 h 74"/>
                  <a:gd name="T38" fmla="*/ 19 w 75"/>
                  <a:gd name="T39" fmla="*/ 11 h 74"/>
                  <a:gd name="T40" fmla="*/ 19 w 75"/>
                  <a:gd name="T41" fmla="*/ 11 h 74"/>
                  <a:gd name="T42" fmla="*/ 15 w 75"/>
                  <a:gd name="T43" fmla="*/ 11 h 74"/>
                  <a:gd name="T44" fmla="*/ 11 w 75"/>
                  <a:gd name="T45" fmla="*/ 11 h 74"/>
                  <a:gd name="T46" fmla="*/ 4 w 75"/>
                  <a:gd name="T47" fmla="*/ 18 h 74"/>
                  <a:gd name="T48" fmla="*/ 8 w 75"/>
                  <a:gd name="T49" fmla="*/ 11 h 74"/>
                  <a:gd name="T50" fmla="*/ 19 w 75"/>
                  <a:gd name="T51" fmla="*/ 0 h 74"/>
                  <a:gd name="T52" fmla="*/ 26 w 75"/>
                  <a:gd name="T53" fmla="*/ 0 h 74"/>
                  <a:gd name="T54" fmla="*/ 30 w 75"/>
                  <a:gd name="T55" fmla="*/ 7 h 74"/>
                  <a:gd name="T56" fmla="*/ 30 w 75"/>
                  <a:gd name="T57" fmla="*/ 15 h 74"/>
                  <a:gd name="T58" fmla="*/ 19 w 75"/>
                  <a:gd name="T59" fmla="*/ 48 h 74"/>
                  <a:gd name="T60" fmla="*/ 15 w 75"/>
                  <a:gd name="T61" fmla="*/ 63 h 74"/>
                  <a:gd name="T62" fmla="*/ 19 w 75"/>
                  <a:gd name="T63" fmla="*/ 67 h 74"/>
                  <a:gd name="T64" fmla="*/ 19 w 75"/>
                  <a:gd name="T65" fmla="*/ 67 h 74"/>
                  <a:gd name="T66" fmla="*/ 26 w 75"/>
                  <a:gd name="T67" fmla="*/ 63 h 74"/>
                  <a:gd name="T68" fmla="*/ 37 w 75"/>
                  <a:gd name="T69" fmla="*/ 52 h 74"/>
                  <a:gd name="T70" fmla="*/ 49 w 75"/>
                  <a:gd name="T71" fmla="*/ 33 h 74"/>
                  <a:gd name="T72" fmla="*/ 60 w 75"/>
                  <a:gd name="T73" fmla="*/ 11 h 74"/>
                  <a:gd name="T74" fmla="*/ 75 w 75"/>
                  <a:gd name="T75" fmla="*/ 3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5"/>
                  <a:gd name="T115" fmla="*/ 0 h 74"/>
                  <a:gd name="T116" fmla="*/ 75 w 75"/>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5" h="74">
                    <a:moveTo>
                      <a:pt x="75" y="3"/>
                    </a:moveTo>
                    <a:lnTo>
                      <a:pt x="60" y="52"/>
                    </a:lnTo>
                    <a:lnTo>
                      <a:pt x="56" y="59"/>
                    </a:lnTo>
                    <a:lnTo>
                      <a:pt x="56" y="63"/>
                    </a:lnTo>
                    <a:lnTo>
                      <a:pt x="56" y="67"/>
                    </a:lnTo>
                    <a:lnTo>
                      <a:pt x="60" y="67"/>
                    </a:lnTo>
                    <a:lnTo>
                      <a:pt x="64" y="63"/>
                    </a:lnTo>
                    <a:lnTo>
                      <a:pt x="67" y="56"/>
                    </a:lnTo>
                    <a:lnTo>
                      <a:pt x="71" y="59"/>
                    </a:lnTo>
                    <a:lnTo>
                      <a:pt x="64" y="67"/>
                    </a:lnTo>
                    <a:lnTo>
                      <a:pt x="60" y="71"/>
                    </a:lnTo>
                    <a:lnTo>
                      <a:pt x="56" y="74"/>
                    </a:lnTo>
                    <a:lnTo>
                      <a:pt x="52" y="74"/>
                    </a:lnTo>
                    <a:lnTo>
                      <a:pt x="49" y="74"/>
                    </a:lnTo>
                    <a:lnTo>
                      <a:pt x="45" y="74"/>
                    </a:lnTo>
                    <a:lnTo>
                      <a:pt x="45" y="71"/>
                    </a:lnTo>
                    <a:lnTo>
                      <a:pt x="45" y="67"/>
                    </a:lnTo>
                    <a:lnTo>
                      <a:pt x="45" y="63"/>
                    </a:lnTo>
                    <a:lnTo>
                      <a:pt x="49" y="56"/>
                    </a:lnTo>
                    <a:lnTo>
                      <a:pt x="49" y="48"/>
                    </a:lnTo>
                    <a:lnTo>
                      <a:pt x="52" y="37"/>
                    </a:lnTo>
                    <a:lnTo>
                      <a:pt x="45" y="52"/>
                    </a:lnTo>
                    <a:lnTo>
                      <a:pt x="37" y="59"/>
                    </a:lnTo>
                    <a:lnTo>
                      <a:pt x="30" y="67"/>
                    </a:lnTo>
                    <a:lnTo>
                      <a:pt x="23" y="74"/>
                    </a:lnTo>
                    <a:lnTo>
                      <a:pt x="11" y="74"/>
                    </a:lnTo>
                    <a:lnTo>
                      <a:pt x="8" y="74"/>
                    </a:lnTo>
                    <a:lnTo>
                      <a:pt x="4" y="71"/>
                    </a:lnTo>
                    <a:lnTo>
                      <a:pt x="4" y="67"/>
                    </a:lnTo>
                    <a:lnTo>
                      <a:pt x="4" y="59"/>
                    </a:lnTo>
                    <a:lnTo>
                      <a:pt x="8" y="48"/>
                    </a:lnTo>
                    <a:lnTo>
                      <a:pt x="15" y="22"/>
                    </a:lnTo>
                    <a:lnTo>
                      <a:pt x="19" y="15"/>
                    </a:lnTo>
                    <a:lnTo>
                      <a:pt x="19" y="11"/>
                    </a:lnTo>
                    <a:lnTo>
                      <a:pt x="15" y="11"/>
                    </a:lnTo>
                    <a:lnTo>
                      <a:pt x="11" y="11"/>
                    </a:lnTo>
                    <a:lnTo>
                      <a:pt x="8" y="15"/>
                    </a:lnTo>
                    <a:lnTo>
                      <a:pt x="4" y="18"/>
                    </a:lnTo>
                    <a:lnTo>
                      <a:pt x="0" y="18"/>
                    </a:lnTo>
                    <a:lnTo>
                      <a:pt x="8" y="11"/>
                    </a:lnTo>
                    <a:lnTo>
                      <a:pt x="15" y="3"/>
                    </a:lnTo>
                    <a:lnTo>
                      <a:pt x="19" y="0"/>
                    </a:lnTo>
                    <a:lnTo>
                      <a:pt x="23" y="0"/>
                    </a:lnTo>
                    <a:lnTo>
                      <a:pt x="26" y="0"/>
                    </a:lnTo>
                    <a:lnTo>
                      <a:pt x="30" y="3"/>
                    </a:lnTo>
                    <a:lnTo>
                      <a:pt x="30" y="7"/>
                    </a:lnTo>
                    <a:lnTo>
                      <a:pt x="30" y="11"/>
                    </a:lnTo>
                    <a:lnTo>
                      <a:pt x="30" y="15"/>
                    </a:lnTo>
                    <a:lnTo>
                      <a:pt x="30" y="26"/>
                    </a:lnTo>
                    <a:lnTo>
                      <a:pt x="19" y="48"/>
                    </a:lnTo>
                    <a:lnTo>
                      <a:pt x="19" y="59"/>
                    </a:lnTo>
                    <a:lnTo>
                      <a:pt x="15" y="63"/>
                    </a:lnTo>
                    <a:lnTo>
                      <a:pt x="19" y="67"/>
                    </a:lnTo>
                    <a:lnTo>
                      <a:pt x="23" y="67"/>
                    </a:lnTo>
                    <a:lnTo>
                      <a:pt x="26" y="63"/>
                    </a:lnTo>
                    <a:lnTo>
                      <a:pt x="34" y="59"/>
                    </a:lnTo>
                    <a:lnTo>
                      <a:pt x="37" y="52"/>
                    </a:lnTo>
                    <a:lnTo>
                      <a:pt x="45" y="44"/>
                    </a:lnTo>
                    <a:lnTo>
                      <a:pt x="49" y="33"/>
                    </a:lnTo>
                    <a:lnTo>
                      <a:pt x="56" y="26"/>
                    </a:lnTo>
                    <a:lnTo>
                      <a:pt x="60" y="11"/>
                    </a:lnTo>
                    <a:lnTo>
                      <a:pt x="64" y="3"/>
                    </a:lnTo>
                    <a:lnTo>
                      <a:pt x="75" y="3"/>
                    </a:lnTo>
                    <a:close/>
                  </a:path>
                </a:pathLst>
              </a:custGeom>
              <a:solidFill>
                <a:srgbClr val="000000"/>
              </a:solidFill>
              <a:ln w="0">
                <a:solidFill>
                  <a:srgbClr val="000000"/>
                </a:solidFill>
                <a:round/>
                <a:headEnd/>
                <a:tailEnd/>
              </a:ln>
            </p:spPr>
            <p:txBody>
              <a:bodyPr/>
              <a:lstStyle/>
              <a:p>
                <a:endParaRPr lang="en-US"/>
              </a:p>
            </p:txBody>
          </p:sp>
          <p:sp>
            <p:nvSpPr>
              <p:cNvPr id="32968" name="Freeform 300"/>
              <p:cNvSpPr>
                <a:spLocks noEditPoints="1"/>
              </p:cNvSpPr>
              <p:nvPr/>
            </p:nvSpPr>
            <p:spPr bwMode="auto">
              <a:xfrm>
                <a:off x="4352" y="2543"/>
                <a:ext cx="97" cy="108"/>
              </a:xfrm>
              <a:custGeom>
                <a:avLst/>
                <a:gdLst>
                  <a:gd name="T0" fmla="*/ 48 w 97"/>
                  <a:gd name="T1" fmla="*/ 18 h 108"/>
                  <a:gd name="T2" fmla="*/ 63 w 97"/>
                  <a:gd name="T3" fmla="*/ 3 h 108"/>
                  <a:gd name="T4" fmla="*/ 78 w 97"/>
                  <a:gd name="T5" fmla="*/ 0 h 108"/>
                  <a:gd name="T6" fmla="*/ 89 w 97"/>
                  <a:gd name="T7" fmla="*/ 7 h 108"/>
                  <a:gd name="T8" fmla="*/ 97 w 97"/>
                  <a:gd name="T9" fmla="*/ 22 h 108"/>
                  <a:gd name="T10" fmla="*/ 89 w 97"/>
                  <a:gd name="T11" fmla="*/ 44 h 108"/>
                  <a:gd name="T12" fmla="*/ 71 w 97"/>
                  <a:gd name="T13" fmla="*/ 67 h 108"/>
                  <a:gd name="T14" fmla="*/ 48 w 97"/>
                  <a:gd name="T15" fmla="*/ 74 h 108"/>
                  <a:gd name="T16" fmla="*/ 41 w 97"/>
                  <a:gd name="T17" fmla="*/ 74 h 108"/>
                  <a:gd name="T18" fmla="*/ 33 w 97"/>
                  <a:gd name="T19" fmla="*/ 71 h 108"/>
                  <a:gd name="T20" fmla="*/ 26 w 97"/>
                  <a:gd name="T21" fmla="*/ 97 h 108"/>
                  <a:gd name="T22" fmla="*/ 26 w 97"/>
                  <a:gd name="T23" fmla="*/ 100 h 108"/>
                  <a:gd name="T24" fmla="*/ 26 w 97"/>
                  <a:gd name="T25" fmla="*/ 104 h 108"/>
                  <a:gd name="T26" fmla="*/ 33 w 97"/>
                  <a:gd name="T27" fmla="*/ 104 h 108"/>
                  <a:gd name="T28" fmla="*/ 37 w 97"/>
                  <a:gd name="T29" fmla="*/ 108 h 108"/>
                  <a:gd name="T30" fmla="*/ 0 w 97"/>
                  <a:gd name="T31" fmla="*/ 104 h 108"/>
                  <a:gd name="T32" fmla="*/ 7 w 97"/>
                  <a:gd name="T33" fmla="*/ 104 h 108"/>
                  <a:gd name="T34" fmla="*/ 15 w 97"/>
                  <a:gd name="T35" fmla="*/ 89 h 108"/>
                  <a:gd name="T36" fmla="*/ 37 w 97"/>
                  <a:gd name="T37" fmla="*/ 15 h 108"/>
                  <a:gd name="T38" fmla="*/ 37 w 97"/>
                  <a:gd name="T39" fmla="*/ 11 h 108"/>
                  <a:gd name="T40" fmla="*/ 33 w 97"/>
                  <a:gd name="T41" fmla="*/ 7 h 108"/>
                  <a:gd name="T42" fmla="*/ 30 w 97"/>
                  <a:gd name="T43" fmla="*/ 7 h 108"/>
                  <a:gd name="T44" fmla="*/ 26 w 97"/>
                  <a:gd name="T45" fmla="*/ 3 h 108"/>
                  <a:gd name="T46" fmla="*/ 33 w 97"/>
                  <a:gd name="T47" fmla="*/ 67 h 108"/>
                  <a:gd name="T48" fmla="*/ 48 w 97"/>
                  <a:gd name="T49" fmla="*/ 71 h 108"/>
                  <a:gd name="T50" fmla="*/ 56 w 97"/>
                  <a:gd name="T51" fmla="*/ 71 h 108"/>
                  <a:gd name="T52" fmla="*/ 63 w 97"/>
                  <a:gd name="T53" fmla="*/ 63 h 108"/>
                  <a:gd name="T54" fmla="*/ 75 w 97"/>
                  <a:gd name="T55" fmla="*/ 52 h 108"/>
                  <a:gd name="T56" fmla="*/ 78 w 97"/>
                  <a:gd name="T57" fmla="*/ 37 h 108"/>
                  <a:gd name="T58" fmla="*/ 82 w 97"/>
                  <a:gd name="T59" fmla="*/ 22 h 108"/>
                  <a:gd name="T60" fmla="*/ 78 w 97"/>
                  <a:gd name="T61" fmla="*/ 11 h 108"/>
                  <a:gd name="T62" fmla="*/ 71 w 97"/>
                  <a:gd name="T63" fmla="*/ 7 h 108"/>
                  <a:gd name="T64" fmla="*/ 52 w 97"/>
                  <a:gd name="T65" fmla="*/ 18 h 108"/>
                  <a:gd name="T66" fmla="*/ 41 w 97"/>
                  <a:gd name="T67" fmla="*/ 41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
                  <a:gd name="T103" fmla="*/ 0 h 108"/>
                  <a:gd name="T104" fmla="*/ 97 w 97"/>
                  <a:gd name="T105" fmla="*/ 108 h 1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 h="108">
                    <a:moveTo>
                      <a:pt x="52" y="0"/>
                    </a:moveTo>
                    <a:lnTo>
                      <a:pt x="48" y="18"/>
                    </a:lnTo>
                    <a:lnTo>
                      <a:pt x="56" y="11"/>
                    </a:lnTo>
                    <a:lnTo>
                      <a:pt x="63" y="3"/>
                    </a:lnTo>
                    <a:lnTo>
                      <a:pt x="71" y="0"/>
                    </a:lnTo>
                    <a:lnTo>
                      <a:pt x="78" y="0"/>
                    </a:lnTo>
                    <a:lnTo>
                      <a:pt x="86" y="3"/>
                    </a:lnTo>
                    <a:lnTo>
                      <a:pt x="89" y="7"/>
                    </a:lnTo>
                    <a:lnTo>
                      <a:pt x="93" y="11"/>
                    </a:lnTo>
                    <a:lnTo>
                      <a:pt x="97" y="22"/>
                    </a:lnTo>
                    <a:lnTo>
                      <a:pt x="93" y="33"/>
                    </a:lnTo>
                    <a:lnTo>
                      <a:pt x="89" y="44"/>
                    </a:lnTo>
                    <a:lnTo>
                      <a:pt x="82" y="56"/>
                    </a:lnTo>
                    <a:lnTo>
                      <a:pt x="71" y="67"/>
                    </a:lnTo>
                    <a:lnTo>
                      <a:pt x="60" y="74"/>
                    </a:lnTo>
                    <a:lnTo>
                      <a:pt x="48" y="74"/>
                    </a:lnTo>
                    <a:lnTo>
                      <a:pt x="41" y="74"/>
                    </a:lnTo>
                    <a:lnTo>
                      <a:pt x="37" y="74"/>
                    </a:lnTo>
                    <a:lnTo>
                      <a:pt x="33" y="71"/>
                    </a:lnTo>
                    <a:lnTo>
                      <a:pt x="26" y="93"/>
                    </a:lnTo>
                    <a:lnTo>
                      <a:pt x="26" y="97"/>
                    </a:lnTo>
                    <a:lnTo>
                      <a:pt x="26" y="100"/>
                    </a:lnTo>
                    <a:lnTo>
                      <a:pt x="26" y="104"/>
                    </a:lnTo>
                    <a:lnTo>
                      <a:pt x="30" y="104"/>
                    </a:lnTo>
                    <a:lnTo>
                      <a:pt x="33" y="104"/>
                    </a:lnTo>
                    <a:lnTo>
                      <a:pt x="37" y="104"/>
                    </a:lnTo>
                    <a:lnTo>
                      <a:pt x="37" y="108"/>
                    </a:lnTo>
                    <a:lnTo>
                      <a:pt x="0" y="108"/>
                    </a:lnTo>
                    <a:lnTo>
                      <a:pt x="0" y="104"/>
                    </a:lnTo>
                    <a:lnTo>
                      <a:pt x="4" y="104"/>
                    </a:lnTo>
                    <a:lnTo>
                      <a:pt x="7" y="104"/>
                    </a:lnTo>
                    <a:lnTo>
                      <a:pt x="11" y="100"/>
                    </a:lnTo>
                    <a:lnTo>
                      <a:pt x="15" y="89"/>
                    </a:lnTo>
                    <a:lnTo>
                      <a:pt x="33" y="18"/>
                    </a:lnTo>
                    <a:lnTo>
                      <a:pt x="37" y="15"/>
                    </a:lnTo>
                    <a:lnTo>
                      <a:pt x="37" y="11"/>
                    </a:lnTo>
                    <a:lnTo>
                      <a:pt x="37" y="7"/>
                    </a:lnTo>
                    <a:lnTo>
                      <a:pt x="33" y="7"/>
                    </a:lnTo>
                    <a:lnTo>
                      <a:pt x="30" y="7"/>
                    </a:lnTo>
                    <a:lnTo>
                      <a:pt x="26" y="7"/>
                    </a:lnTo>
                    <a:lnTo>
                      <a:pt x="26" y="3"/>
                    </a:lnTo>
                    <a:lnTo>
                      <a:pt x="52" y="0"/>
                    </a:lnTo>
                    <a:close/>
                    <a:moveTo>
                      <a:pt x="33" y="67"/>
                    </a:moveTo>
                    <a:lnTo>
                      <a:pt x="41" y="71"/>
                    </a:lnTo>
                    <a:lnTo>
                      <a:pt x="48" y="71"/>
                    </a:lnTo>
                    <a:lnTo>
                      <a:pt x="52" y="71"/>
                    </a:lnTo>
                    <a:lnTo>
                      <a:pt x="56" y="71"/>
                    </a:lnTo>
                    <a:lnTo>
                      <a:pt x="60" y="67"/>
                    </a:lnTo>
                    <a:lnTo>
                      <a:pt x="63" y="63"/>
                    </a:lnTo>
                    <a:lnTo>
                      <a:pt x="71" y="56"/>
                    </a:lnTo>
                    <a:lnTo>
                      <a:pt x="75" y="52"/>
                    </a:lnTo>
                    <a:lnTo>
                      <a:pt x="75" y="44"/>
                    </a:lnTo>
                    <a:lnTo>
                      <a:pt x="78" y="37"/>
                    </a:lnTo>
                    <a:lnTo>
                      <a:pt x="82" y="30"/>
                    </a:lnTo>
                    <a:lnTo>
                      <a:pt x="82" y="22"/>
                    </a:lnTo>
                    <a:lnTo>
                      <a:pt x="82" y="15"/>
                    </a:lnTo>
                    <a:lnTo>
                      <a:pt x="78" y="11"/>
                    </a:lnTo>
                    <a:lnTo>
                      <a:pt x="75" y="7"/>
                    </a:lnTo>
                    <a:lnTo>
                      <a:pt x="71" y="7"/>
                    </a:lnTo>
                    <a:lnTo>
                      <a:pt x="63" y="11"/>
                    </a:lnTo>
                    <a:lnTo>
                      <a:pt x="52" y="18"/>
                    </a:lnTo>
                    <a:lnTo>
                      <a:pt x="45" y="30"/>
                    </a:lnTo>
                    <a:lnTo>
                      <a:pt x="41" y="41"/>
                    </a:lnTo>
                    <a:lnTo>
                      <a:pt x="33" y="67"/>
                    </a:lnTo>
                    <a:close/>
                  </a:path>
                </a:pathLst>
              </a:custGeom>
              <a:solidFill>
                <a:srgbClr val="000000"/>
              </a:solidFill>
              <a:ln w="0">
                <a:solidFill>
                  <a:srgbClr val="000000"/>
                </a:solidFill>
                <a:round/>
                <a:headEnd/>
                <a:tailEnd/>
              </a:ln>
            </p:spPr>
            <p:txBody>
              <a:bodyPr/>
              <a:lstStyle/>
              <a:p>
                <a:endParaRPr lang="en-US"/>
              </a:p>
            </p:txBody>
          </p:sp>
          <p:sp>
            <p:nvSpPr>
              <p:cNvPr id="32969" name="Freeform 301"/>
              <p:cNvSpPr>
                <a:spLocks noEditPoints="1"/>
              </p:cNvSpPr>
              <p:nvPr/>
            </p:nvSpPr>
            <p:spPr bwMode="auto">
              <a:xfrm>
                <a:off x="4453" y="2543"/>
                <a:ext cx="63" cy="74"/>
              </a:xfrm>
              <a:custGeom>
                <a:avLst/>
                <a:gdLst>
                  <a:gd name="T0" fmla="*/ 15 w 63"/>
                  <a:gd name="T1" fmla="*/ 44 h 74"/>
                  <a:gd name="T2" fmla="*/ 15 w 63"/>
                  <a:gd name="T3" fmla="*/ 44 h 74"/>
                  <a:gd name="T4" fmla="*/ 15 w 63"/>
                  <a:gd name="T5" fmla="*/ 48 h 74"/>
                  <a:gd name="T6" fmla="*/ 15 w 63"/>
                  <a:gd name="T7" fmla="*/ 56 h 74"/>
                  <a:gd name="T8" fmla="*/ 18 w 63"/>
                  <a:gd name="T9" fmla="*/ 59 h 74"/>
                  <a:gd name="T10" fmla="*/ 26 w 63"/>
                  <a:gd name="T11" fmla="*/ 63 h 74"/>
                  <a:gd name="T12" fmla="*/ 29 w 63"/>
                  <a:gd name="T13" fmla="*/ 63 h 74"/>
                  <a:gd name="T14" fmla="*/ 37 w 63"/>
                  <a:gd name="T15" fmla="*/ 63 h 74"/>
                  <a:gd name="T16" fmla="*/ 41 w 63"/>
                  <a:gd name="T17" fmla="*/ 63 h 74"/>
                  <a:gd name="T18" fmla="*/ 48 w 63"/>
                  <a:gd name="T19" fmla="*/ 59 h 74"/>
                  <a:gd name="T20" fmla="*/ 56 w 63"/>
                  <a:gd name="T21" fmla="*/ 52 h 74"/>
                  <a:gd name="T22" fmla="*/ 56 w 63"/>
                  <a:gd name="T23" fmla="*/ 56 h 74"/>
                  <a:gd name="T24" fmla="*/ 44 w 63"/>
                  <a:gd name="T25" fmla="*/ 67 h 74"/>
                  <a:gd name="T26" fmla="*/ 33 w 63"/>
                  <a:gd name="T27" fmla="*/ 74 h 74"/>
                  <a:gd name="T28" fmla="*/ 22 w 63"/>
                  <a:gd name="T29" fmla="*/ 74 h 74"/>
                  <a:gd name="T30" fmla="*/ 15 w 63"/>
                  <a:gd name="T31" fmla="*/ 74 h 74"/>
                  <a:gd name="T32" fmla="*/ 7 w 63"/>
                  <a:gd name="T33" fmla="*/ 67 h 74"/>
                  <a:gd name="T34" fmla="*/ 3 w 63"/>
                  <a:gd name="T35" fmla="*/ 59 h 74"/>
                  <a:gd name="T36" fmla="*/ 0 w 63"/>
                  <a:gd name="T37" fmla="*/ 52 h 74"/>
                  <a:gd name="T38" fmla="*/ 3 w 63"/>
                  <a:gd name="T39" fmla="*/ 41 h 74"/>
                  <a:gd name="T40" fmla="*/ 7 w 63"/>
                  <a:gd name="T41" fmla="*/ 26 h 74"/>
                  <a:gd name="T42" fmla="*/ 15 w 63"/>
                  <a:gd name="T43" fmla="*/ 15 h 74"/>
                  <a:gd name="T44" fmla="*/ 26 w 63"/>
                  <a:gd name="T45" fmla="*/ 7 h 74"/>
                  <a:gd name="T46" fmla="*/ 37 w 63"/>
                  <a:gd name="T47" fmla="*/ 3 h 74"/>
                  <a:gd name="T48" fmla="*/ 48 w 63"/>
                  <a:gd name="T49" fmla="*/ 0 h 74"/>
                  <a:gd name="T50" fmla="*/ 56 w 63"/>
                  <a:gd name="T51" fmla="*/ 0 h 74"/>
                  <a:gd name="T52" fmla="*/ 59 w 63"/>
                  <a:gd name="T53" fmla="*/ 3 h 74"/>
                  <a:gd name="T54" fmla="*/ 63 w 63"/>
                  <a:gd name="T55" fmla="*/ 7 h 74"/>
                  <a:gd name="T56" fmla="*/ 63 w 63"/>
                  <a:gd name="T57" fmla="*/ 11 h 74"/>
                  <a:gd name="T58" fmla="*/ 63 w 63"/>
                  <a:gd name="T59" fmla="*/ 18 h 74"/>
                  <a:gd name="T60" fmla="*/ 59 w 63"/>
                  <a:gd name="T61" fmla="*/ 26 h 74"/>
                  <a:gd name="T62" fmla="*/ 48 w 63"/>
                  <a:gd name="T63" fmla="*/ 33 h 74"/>
                  <a:gd name="T64" fmla="*/ 37 w 63"/>
                  <a:gd name="T65" fmla="*/ 37 h 74"/>
                  <a:gd name="T66" fmla="*/ 29 w 63"/>
                  <a:gd name="T67" fmla="*/ 41 h 74"/>
                  <a:gd name="T68" fmla="*/ 15 w 63"/>
                  <a:gd name="T69" fmla="*/ 44 h 74"/>
                  <a:gd name="T70" fmla="*/ 15 w 63"/>
                  <a:gd name="T71" fmla="*/ 41 h 74"/>
                  <a:gd name="T72" fmla="*/ 26 w 63"/>
                  <a:gd name="T73" fmla="*/ 37 h 74"/>
                  <a:gd name="T74" fmla="*/ 33 w 63"/>
                  <a:gd name="T75" fmla="*/ 33 h 74"/>
                  <a:gd name="T76" fmla="*/ 41 w 63"/>
                  <a:gd name="T77" fmla="*/ 30 h 74"/>
                  <a:gd name="T78" fmla="*/ 48 w 63"/>
                  <a:gd name="T79" fmla="*/ 22 h 74"/>
                  <a:gd name="T80" fmla="*/ 52 w 63"/>
                  <a:gd name="T81" fmla="*/ 18 h 74"/>
                  <a:gd name="T82" fmla="*/ 52 w 63"/>
                  <a:gd name="T83" fmla="*/ 11 h 74"/>
                  <a:gd name="T84" fmla="*/ 52 w 63"/>
                  <a:gd name="T85" fmla="*/ 7 h 74"/>
                  <a:gd name="T86" fmla="*/ 48 w 63"/>
                  <a:gd name="T87" fmla="*/ 7 h 74"/>
                  <a:gd name="T88" fmla="*/ 48 w 63"/>
                  <a:gd name="T89" fmla="*/ 3 h 74"/>
                  <a:gd name="T90" fmla="*/ 44 w 63"/>
                  <a:gd name="T91" fmla="*/ 3 h 74"/>
                  <a:gd name="T92" fmla="*/ 37 w 63"/>
                  <a:gd name="T93" fmla="*/ 7 h 74"/>
                  <a:gd name="T94" fmla="*/ 26 w 63"/>
                  <a:gd name="T95" fmla="*/ 11 h 74"/>
                  <a:gd name="T96" fmla="*/ 22 w 63"/>
                  <a:gd name="T97" fmla="*/ 22 h 74"/>
                  <a:gd name="T98" fmla="*/ 15 w 63"/>
                  <a:gd name="T99" fmla="*/ 41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4"/>
                  <a:gd name="T152" fmla="*/ 63 w 63"/>
                  <a:gd name="T153" fmla="*/ 74 h 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4">
                    <a:moveTo>
                      <a:pt x="15" y="44"/>
                    </a:moveTo>
                    <a:lnTo>
                      <a:pt x="15" y="44"/>
                    </a:lnTo>
                    <a:lnTo>
                      <a:pt x="15" y="48"/>
                    </a:lnTo>
                    <a:lnTo>
                      <a:pt x="15" y="56"/>
                    </a:lnTo>
                    <a:lnTo>
                      <a:pt x="18" y="59"/>
                    </a:lnTo>
                    <a:lnTo>
                      <a:pt x="26" y="63"/>
                    </a:lnTo>
                    <a:lnTo>
                      <a:pt x="29" y="63"/>
                    </a:lnTo>
                    <a:lnTo>
                      <a:pt x="37" y="63"/>
                    </a:lnTo>
                    <a:lnTo>
                      <a:pt x="41" y="63"/>
                    </a:lnTo>
                    <a:lnTo>
                      <a:pt x="48" y="59"/>
                    </a:lnTo>
                    <a:lnTo>
                      <a:pt x="56" y="52"/>
                    </a:lnTo>
                    <a:lnTo>
                      <a:pt x="56" y="56"/>
                    </a:lnTo>
                    <a:lnTo>
                      <a:pt x="44" y="67"/>
                    </a:lnTo>
                    <a:lnTo>
                      <a:pt x="33" y="74"/>
                    </a:lnTo>
                    <a:lnTo>
                      <a:pt x="22" y="74"/>
                    </a:lnTo>
                    <a:lnTo>
                      <a:pt x="15" y="74"/>
                    </a:lnTo>
                    <a:lnTo>
                      <a:pt x="7" y="67"/>
                    </a:lnTo>
                    <a:lnTo>
                      <a:pt x="3" y="59"/>
                    </a:lnTo>
                    <a:lnTo>
                      <a:pt x="0" y="52"/>
                    </a:lnTo>
                    <a:lnTo>
                      <a:pt x="3" y="41"/>
                    </a:lnTo>
                    <a:lnTo>
                      <a:pt x="7" y="26"/>
                    </a:lnTo>
                    <a:lnTo>
                      <a:pt x="15" y="15"/>
                    </a:lnTo>
                    <a:lnTo>
                      <a:pt x="26" y="7"/>
                    </a:lnTo>
                    <a:lnTo>
                      <a:pt x="37" y="3"/>
                    </a:lnTo>
                    <a:lnTo>
                      <a:pt x="48" y="0"/>
                    </a:lnTo>
                    <a:lnTo>
                      <a:pt x="56" y="0"/>
                    </a:lnTo>
                    <a:lnTo>
                      <a:pt x="59" y="3"/>
                    </a:lnTo>
                    <a:lnTo>
                      <a:pt x="63" y="7"/>
                    </a:lnTo>
                    <a:lnTo>
                      <a:pt x="63" y="11"/>
                    </a:lnTo>
                    <a:lnTo>
                      <a:pt x="63" y="18"/>
                    </a:lnTo>
                    <a:lnTo>
                      <a:pt x="59" y="26"/>
                    </a:lnTo>
                    <a:lnTo>
                      <a:pt x="48" y="33"/>
                    </a:lnTo>
                    <a:lnTo>
                      <a:pt x="37" y="37"/>
                    </a:lnTo>
                    <a:lnTo>
                      <a:pt x="29" y="41"/>
                    </a:lnTo>
                    <a:lnTo>
                      <a:pt x="15" y="44"/>
                    </a:lnTo>
                    <a:close/>
                    <a:moveTo>
                      <a:pt x="15" y="41"/>
                    </a:moveTo>
                    <a:lnTo>
                      <a:pt x="26" y="37"/>
                    </a:lnTo>
                    <a:lnTo>
                      <a:pt x="33" y="33"/>
                    </a:lnTo>
                    <a:lnTo>
                      <a:pt x="41" y="30"/>
                    </a:lnTo>
                    <a:lnTo>
                      <a:pt x="48" y="22"/>
                    </a:lnTo>
                    <a:lnTo>
                      <a:pt x="52" y="18"/>
                    </a:lnTo>
                    <a:lnTo>
                      <a:pt x="52" y="11"/>
                    </a:lnTo>
                    <a:lnTo>
                      <a:pt x="52" y="7"/>
                    </a:lnTo>
                    <a:lnTo>
                      <a:pt x="48" y="7"/>
                    </a:lnTo>
                    <a:lnTo>
                      <a:pt x="48" y="3"/>
                    </a:lnTo>
                    <a:lnTo>
                      <a:pt x="44" y="3"/>
                    </a:lnTo>
                    <a:lnTo>
                      <a:pt x="37" y="7"/>
                    </a:lnTo>
                    <a:lnTo>
                      <a:pt x="26" y="11"/>
                    </a:lnTo>
                    <a:lnTo>
                      <a:pt x="22" y="22"/>
                    </a:lnTo>
                    <a:lnTo>
                      <a:pt x="15" y="41"/>
                    </a:lnTo>
                    <a:close/>
                  </a:path>
                </a:pathLst>
              </a:custGeom>
              <a:solidFill>
                <a:srgbClr val="000000"/>
              </a:solidFill>
              <a:ln w="0">
                <a:solidFill>
                  <a:srgbClr val="000000"/>
                </a:solidFill>
                <a:round/>
                <a:headEnd/>
                <a:tailEnd/>
              </a:ln>
            </p:spPr>
            <p:txBody>
              <a:bodyPr/>
              <a:lstStyle/>
              <a:p>
                <a:endParaRPr lang="en-US"/>
              </a:p>
            </p:txBody>
          </p:sp>
          <p:sp>
            <p:nvSpPr>
              <p:cNvPr id="32970" name="Freeform 302"/>
              <p:cNvSpPr>
                <a:spLocks/>
              </p:cNvSpPr>
              <p:nvPr/>
            </p:nvSpPr>
            <p:spPr bwMode="auto">
              <a:xfrm>
                <a:off x="4524" y="2543"/>
                <a:ext cx="63" cy="74"/>
              </a:xfrm>
              <a:custGeom>
                <a:avLst/>
                <a:gdLst>
                  <a:gd name="T0" fmla="*/ 7 w 63"/>
                  <a:gd name="T1" fmla="*/ 3 h 74"/>
                  <a:gd name="T2" fmla="*/ 33 w 63"/>
                  <a:gd name="T3" fmla="*/ 0 h 74"/>
                  <a:gd name="T4" fmla="*/ 22 w 63"/>
                  <a:gd name="T5" fmla="*/ 41 h 74"/>
                  <a:gd name="T6" fmla="*/ 29 w 63"/>
                  <a:gd name="T7" fmla="*/ 26 h 74"/>
                  <a:gd name="T8" fmla="*/ 41 w 63"/>
                  <a:gd name="T9" fmla="*/ 15 h 74"/>
                  <a:gd name="T10" fmla="*/ 48 w 63"/>
                  <a:gd name="T11" fmla="*/ 7 h 74"/>
                  <a:gd name="T12" fmla="*/ 52 w 63"/>
                  <a:gd name="T13" fmla="*/ 3 h 74"/>
                  <a:gd name="T14" fmla="*/ 56 w 63"/>
                  <a:gd name="T15" fmla="*/ 0 h 74"/>
                  <a:gd name="T16" fmla="*/ 59 w 63"/>
                  <a:gd name="T17" fmla="*/ 0 h 74"/>
                  <a:gd name="T18" fmla="*/ 59 w 63"/>
                  <a:gd name="T19" fmla="*/ 3 h 74"/>
                  <a:gd name="T20" fmla="*/ 63 w 63"/>
                  <a:gd name="T21" fmla="*/ 3 h 74"/>
                  <a:gd name="T22" fmla="*/ 63 w 63"/>
                  <a:gd name="T23" fmla="*/ 7 h 74"/>
                  <a:gd name="T24" fmla="*/ 63 w 63"/>
                  <a:gd name="T25" fmla="*/ 15 h 74"/>
                  <a:gd name="T26" fmla="*/ 59 w 63"/>
                  <a:gd name="T27" fmla="*/ 18 h 74"/>
                  <a:gd name="T28" fmla="*/ 56 w 63"/>
                  <a:gd name="T29" fmla="*/ 22 h 74"/>
                  <a:gd name="T30" fmla="*/ 56 w 63"/>
                  <a:gd name="T31" fmla="*/ 22 h 74"/>
                  <a:gd name="T32" fmla="*/ 52 w 63"/>
                  <a:gd name="T33" fmla="*/ 22 h 74"/>
                  <a:gd name="T34" fmla="*/ 52 w 63"/>
                  <a:gd name="T35" fmla="*/ 22 h 74"/>
                  <a:gd name="T36" fmla="*/ 52 w 63"/>
                  <a:gd name="T37" fmla="*/ 18 h 74"/>
                  <a:gd name="T38" fmla="*/ 48 w 63"/>
                  <a:gd name="T39" fmla="*/ 18 h 74"/>
                  <a:gd name="T40" fmla="*/ 48 w 63"/>
                  <a:gd name="T41" fmla="*/ 15 h 74"/>
                  <a:gd name="T42" fmla="*/ 48 w 63"/>
                  <a:gd name="T43" fmla="*/ 15 h 74"/>
                  <a:gd name="T44" fmla="*/ 48 w 63"/>
                  <a:gd name="T45" fmla="*/ 15 h 74"/>
                  <a:gd name="T46" fmla="*/ 48 w 63"/>
                  <a:gd name="T47" fmla="*/ 15 h 74"/>
                  <a:gd name="T48" fmla="*/ 44 w 63"/>
                  <a:gd name="T49" fmla="*/ 15 h 74"/>
                  <a:gd name="T50" fmla="*/ 44 w 63"/>
                  <a:gd name="T51" fmla="*/ 15 h 74"/>
                  <a:gd name="T52" fmla="*/ 41 w 63"/>
                  <a:gd name="T53" fmla="*/ 18 h 74"/>
                  <a:gd name="T54" fmla="*/ 41 w 63"/>
                  <a:gd name="T55" fmla="*/ 22 h 74"/>
                  <a:gd name="T56" fmla="*/ 33 w 63"/>
                  <a:gd name="T57" fmla="*/ 30 h 74"/>
                  <a:gd name="T58" fmla="*/ 26 w 63"/>
                  <a:gd name="T59" fmla="*/ 41 h 74"/>
                  <a:gd name="T60" fmla="*/ 22 w 63"/>
                  <a:gd name="T61" fmla="*/ 44 h 74"/>
                  <a:gd name="T62" fmla="*/ 18 w 63"/>
                  <a:gd name="T63" fmla="*/ 52 h 74"/>
                  <a:gd name="T64" fmla="*/ 18 w 63"/>
                  <a:gd name="T65" fmla="*/ 59 h 74"/>
                  <a:gd name="T66" fmla="*/ 14 w 63"/>
                  <a:gd name="T67" fmla="*/ 63 h 74"/>
                  <a:gd name="T68" fmla="*/ 14 w 63"/>
                  <a:gd name="T69" fmla="*/ 74 h 74"/>
                  <a:gd name="T70" fmla="*/ 0 w 63"/>
                  <a:gd name="T71" fmla="*/ 74 h 74"/>
                  <a:gd name="T72" fmla="*/ 14 w 63"/>
                  <a:gd name="T73" fmla="*/ 22 h 74"/>
                  <a:gd name="T74" fmla="*/ 18 w 63"/>
                  <a:gd name="T75" fmla="*/ 15 h 74"/>
                  <a:gd name="T76" fmla="*/ 18 w 63"/>
                  <a:gd name="T77" fmla="*/ 11 h 74"/>
                  <a:gd name="T78" fmla="*/ 18 w 63"/>
                  <a:gd name="T79" fmla="*/ 7 h 74"/>
                  <a:gd name="T80" fmla="*/ 18 w 63"/>
                  <a:gd name="T81" fmla="*/ 7 h 74"/>
                  <a:gd name="T82" fmla="*/ 14 w 63"/>
                  <a:gd name="T83" fmla="*/ 7 h 74"/>
                  <a:gd name="T84" fmla="*/ 11 w 63"/>
                  <a:gd name="T85" fmla="*/ 7 h 74"/>
                  <a:gd name="T86" fmla="*/ 11 w 63"/>
                  <a:gd name="T87" fmla="*/ 7 h 74"/>
                  <a:gd name="T88" fmla="*/ 7 w 63"/>
                  <a:gd name="T89" fmla="*/ 7 h 74"/>
                  <a:gd name="T90" fmla="*/ 7 w 63"/>
                  <a:gd name="T91" fmla="*/ 3 h 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3"/>
                  <a:gd name="T139" fmla="*/ 0 h 74"/>
                  <a:gd name="T140" fmla="*/ 63 w 63"/>
                  <a:gd name="T141" fmla="*/ 74 h 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3" h="74">
                    <a:moveTo>
                      <a:pt x="7" y="3"/>
                    </a:moveTo>
                    <a:lnTo>
                      <a:pt x="33" y="0"/>
                    </a:lnTo>
                    <a:lnTo>
                      <a:pt x="22" y="41"/>
                    </a:lnTo>
                    <a:lnTo>
                      <a:pt x="29" y="26"/>
                    </a:lnTo>
                    <a:lnTo>
                      <a:pt x="41" y="15"/>
                    </a:lnTo>
                    <a:lnTo>
                      <a:pt x="48" y="7"/>
                    </a:lnTo>
                    <a:lnTo>
                      <a:pt x="52" y="3"/>
                    </a:lnTo>
                    <a:lnTo>
                      <a:pt x="56" y="0"/>
                    </a:lnTo>
                    <a:lnTo>
                      <a:pt x="59" y="0"/>
                    </a:lnTo>
                    <a:lnTo>
                      <a:pt x="59" y="3"/>
                    </a:lnTo>
                    <a:lnTo>
                      <a:pt x="63" y="3"/>
                    </a:lnTo>
                    <a:lnTo>
                      <a:pt x="63" y="7"/>
                    </a:lnTo>
                    <a:lnTo>
                      <a:pt x="63" y="15"/>
                    </a:lnTo>
                    <a:lnTo>
                      <a:pt x="59" y="18"/>
                    </a:lnTo>
                    <a:lnTo>
                      <a:pt x="56" y="22"/>
                    </a:lnTo>
                    <a:lnTo>
                      <a:pt x="52" y="22"/>
                    </a:lnTo>
                    <a:lnTo>
                      <a:pt x="52" y="18"/>
                    </a:lnTo>
                    <a:lnTo>
                      <a:pt x="48" y="18"/>
                    </a:lnTo>
                    <a:lnTo>
                      <a:pt x="48" y="15"/>
                    </a:lnTo>
                    <a:lnTo>
                      <a:pt x="44" y="15"/>
                    </a:lnTo>
                    <a:lnTo>
                      <a:pt x="41" y="18"/>
                    </a:lnTo>
                    <a:lnTo>
                      <a:pt x="41" y="22"/>
                    </a:lnTo>
                    <a:lnTo>
                      <a:pt x="33" y="30"/>
                    </a:lnTo>
                    <a:lnTo>
                      <a:pt x="26" y="41"/>
                    </a:lnTo>
                    <a:lnTo>
                      <a:pt x="22" y="44"/>
                    </a:lnTo>
                    <a:lnTo>
                      <a:pt x="18" y="52"/>
                    </a:lnTo>
                    <a:lnTo>
                      <a:pt x="18" y="59"/>
                    </a:lnTo>
                    <a:lnTo>
                      <a:pt x="14" y="63"/>
                    </a:lnTo>
                    <a:lnTo>
                      <a:pt x="14" y="74"/>
                    </a:lnTo>
                    <a:lnTo>
                      <a:pt x="0" y="74"/>
                    </a:lnTo>
                    <a:lnTo>
                      <a:pt x="14" y="22"/>
                    </a:lnTo>
                    <a:lnTo>
                      <a:pt x="18" y="15"/>
                    </a:lnTo>
                    <a:lnTo>
                      <a:pt x="18" y="11"/>
                    </a:lnTo>
                    <a:lnTo>
                      <a:pt x="18" y="7"/>
                    </a:lnTo>
                    <a:lnTo>
                      <a:pt x="14" y="7"/>
                    </a:lnTo>
                    <a:lnTo>
                      <a:pt x="11" y="7"/>
                    </a:lnTo>
                    <a:lnTo>
                      <a:pt x="7" y="7"/>
                    </a:lnTo>
                    <a:lnTo>
                      <a:pt x="7" y="3"/>
                    </a:lnTo>
                    <a:close/>
                  </a:path>
                </a:pathLst>
              </a:custGeom>
              <a:solidFill>
                <a:srgbClr val="000000"/>
              </a:solidFill>
              <a:ln w="0">
                <a:solidFill>
                  <a:srgbClr val="000000"/>
                </a:solidFill>
                <a:round/>
                <a:headEnd/>
                <a:tailEnd/>
              </a:ln>
            </p:spPr>
            <p:txBody>
              <a:bodyPr/>
              <a:lstStyle/>
              <a:p>
                <a:endParaRPr lang="en-US"/>
              </a:p>
            </p:txBody>
          </p:sp>
          <p:sp>
            <p:nvSpPr>
              <p:cNvPr id="32971" name="Freeform 303"/>
              <p:cNvSpPr>
                <a:spLocks/>
              </p:cNvSpPr>
              <p:nvPr/>
            </p:nvSpPr>
            <p:spPr bwMode="auto">
              <a:xfrm>
                <a:off x="4591" y="2543"/>
                <a:ext cx="108" cy="74"/>
              </a:xfrm>
              <a:custGeom>
                <a:avLst/>
                <a:gdLst>
                  <a:gd name="T0" fmla="*/ 22 w 108"/>
                  <a:gd name="T1" fmla="*/ 37 h 74"/>
                  <a:gd name="T2" fmla="*/ 33 w 108"/>
                  <a:gd name="T3" fmla="*/ 18 h 74"/>
                  <a:gd name="T4" fmla="*/ 48 w 108"/>
                  <a:gd name="T5" fmla="*/ 3 h 74"/>
                  <a:gd name="T6" fmla="*/ 56 w 108"/>
                  <a:gd name="T7" fmla="*/ 0 h 74"/>
                  <a:gd name="T8" fmla="*/ 63 w 108"/>
                  <a:gd name="T9" fmla="*/ 3 h 74"/>
                  <a:gd name="T10" fmla="*/ 67 w 108"/>
                  <a:gd name="T11" fmla="*/ 11 h 74"/>
                  <a:gd name="T12" fmla="*/ 63 w 108"/>
                  <a:gd name="T13" fmla="*/ 22 h 74"/>
                  <a:gd name="T14" fmla="*/ 67 w 108"/>
                  <a:gd name="T15" fmla="*/ 26 h 74"/>
                  <a:gd name="T16" fmla="*/ 86 w 108"/>
                  <a:gd name="T17" fmla="*/ 7 h 74"/>
                  <a:gd name="T18" fmla="*/ 97 w 108"/>
                  <a:gd name="T19" fmla="*/ 0 h 74"/>
                  <a:gd name="T20" fmla="*/ 104 w 108"/>
                  <a:gd name="T21" fmla="*/ 3 h 74"/>
                  <a:gd name="T22" fmla="*/ 108 w 108"/>
                  <a:gd name="T23" fmla="*/ 11 h 74"/>
                  <a:gd name="T24" fmla="*/ 104 w 108"/>
                  <a:gd name="T25" fmla="*/ 22 h 74"/>
                  <a:gd name="T26" fmla="*/ 93 w 108"/>
                  <a:gd name="T27" fmla="*/ 59 h 74"/>
                  <a:gd name="T28" fmla="*/ 93 w 108"/>
                  <a:gd name="T29" fmla="*/ 63 h 74"/>
                  <a:gd name="T30" fmla="*/ 93 w 108"/>
                  <a:gd name="T31" fmla="*/ 67 h 74"/>
                  <a:gd name="T32" fmla="*/ 93 w 108"/>
                  <a:gd name="T33" fmla="*/ 67 h 74"/>
                  <a:gd name="T34" fmla="*/ 101 w 108"/>
                  <a:gd name="T35" fmla="*/ 59 h 74"/>
                  <a:gd name="T36" fmla="*/ 104 w 108"/>
                  <a:gd name="T37" fmla="*/ 56 h 74"/>
                  <a:gd name="T38" fmla="*/ 101 w 108"/>
                  <a:gd name="T39" fmla="*/ 67 h 74"/>
                  <a:gd name="T40" fmla="*/ 89 w 108"/>
                  <a:gd name="T41" fmla="*/ 74 h 74"/>
                  <a:gd name="T42" fmla="*/ 86 w 108"/>
                  <a:gd name="T43" fmla="*/ 74 h 74"/>
                  <a:gd name="T44" fmla="*/ 78 w 108"/>
                  <a:gd name="T45" fmla="*/ 74 h 74"/>
                  <a:gd name="T46" fmla="*/ 78 w 108"/>
                  <a:gd name="T47" fmla="*/ 67 h 74"/>
                  <a:gd name="T48" fmla="*/ 82 w 108"/>
                  <a:gd name="T49" fmla="*/ 52 h 74"/>
                  <a:gd name="T50" fmla="*/ 93 w 108"/>
                  <a:gd name="T51" fmla="*/ 22 h 74"/>
                  <a:gd name="T52" fmla="*/ 93 w 108"/>
                  <a:gd name="T53" fmla="*/ 15 h 74"/>
                  <a:gd name="T54" fmla="*/ 93 w 108"/>
                  <a:gd name="T55" fmla="*/ 15 h 74"/>
                  <a:gd name="T56" fmla="*/ 89 w 108"/>
                  <a:gd name="T57" fmla="*/ 11 h 74"/>
                  <a:gd name="T58" fmla="*/ 86 w 108"/>
                  <a:gd name="T59" fmla="*/ 11 h 74"/>
                  <a:gd name="T60" fmla="*/ 71 w 108"/>
                  <a:gd name="T61" fmla="*/ 26 h 74"/>
                  <a:gd name="T62" fmla="*/ 56 w 108"/>
                  <a:gd name="T63" fmla="*/ 56 h 74"/>
                  <a:gd name="T64" fmla="*/ 37 w 108"/>
                  <a:gd name="T65" fmla="*/ 74 h 74"/>
                  <a:gd name="T66" fmla="*/ 52 w 108"/>
                  <a:gd name="T67" fmla="*/ 18 h 74"/>
                  <a:gd name="T68" fmla="*/ 52 w 108"/>
                  <a:gd name="T69" fmla="*/ 15 h 74"/>
                  <a:gd name="T70" fmla="*/ 52 w 108"/>
                  <a:gd name="T71" fmla="*/ 11 h 74"/>
                  <a:gd name="T72" fmla="*/ 48 w 108"/>
                  <a:gd name="T73" fmla="*/ 11 h 74"/>
                  <a:gd name="T74" fmla="*/ 37 w 108"/>
                  <a:gd name="T75" fmla="*/ 18 h 74"/>
                  <a:gd name="T76" fmla="*/ 26 w 108"/>
                  <a:gd name="T77" fmla="*/ 37 h 74"/>
                  <a:gd name="T78" fmla="*/ 18 w 108"/>
                  <a:gd name="T79" fmla="*/ 52 h 74"/>
                  <a:gd name="T80" fmla="*/ 11 w 108"/>
                  <a:gd name="T81" fmla="*/ 74 h 74"/>
                  <a:gd name="T82" fmla="*/ 15 w 108"/>
                  <a:gd name="T83" fmla="*/ 22 h 74"/>
                  <a:gd name="T84" fmla="*/ 15 w 108"/>
                  <a:gd name="T85" fmla="*/ 11 h 74"/>
                  <a:gd name="T86" fmla="*/ 15 w 108"/>
                  <a:gd name="T87" fmla="*/ 11 h 74"/>
                  <a:gd name="T88" fmla="*/ 11 w 108"/>
                  <a:gd name="T89" fmla="*/ 7 h 74"/>
                  <a:gd name="T90" fmla="*/ 7 w 108"/>
                  <a:gd name="T91" fmla="*/ 7 h 74"/>
                  <a:gd name="T92" fmla="*/ 3 w 108"/>
                  <a:gd name="T93" fmla="*/ 3 h 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74"/>
                  <a:gd name="T143" fmla="*/ 108 w 108"/>
                  <a:gd name="T144" fmla="*/ 74 h 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74">
                    <a:moveTo>
                      <a:pt x="30" y="0"/>
                    </a:moveTo>
                    <a:lnTo>
                      <a:pt x="22" y="37"/>
                    </a:lnTo>
                    <a:lnTo>
                      <a:pt x="26" y="26"/>
                    </a:lnTo>
                    <a:lnTo>
                      <a:pt x="33" y="18"/>
                    </a:lnTo>
                    <a:lnTo>
                      <a:pt x="41" y="7"/>
                    </a:lnTo>
                    <a:lnTo>
                      <a:pt x="48" y="3"/>
                    </a:lnTo>
                    <a:lnTo>
                      <a:pt x="52" y="0"/>
                    </a:lnTo>
                    <a:lnTo>
                      <a:pt x="56" y="0"/>
                    </a:lnTo>
                    <a:lnTo>
                      <a:pt x="59" y="0"/>
                    </a:lnTo>
                    <a:lnTo>
                      <a:pt x="63" y="3"/>
                    </a:lnTo>
                    <a:lnTo>
                      <a:pt x="67" y="7"/>
                    </a:lnTo>
                    <a:lnTo>
                      <a:pt x="67" y="11"/>
                    </a:lnTo>
                    <a:lnTo>
                      <a:pt x="67" y="15"/>
                    </a:lnTo>
                    <a:lnTo>
                      <a:pt x="63" y="22"/>
                    </a:lnTo>
                    <a:lnTo>
                      <a:pt x="59" y="41"/>
                    </a:lnTo>
                    <a:lnTo>
                      <a:pt x="67" y="26"/>
                    </a:lnTo>
                    <a:lnTo>
                      <a:pt x="74" y="15"/>
                    </a:lnTo>
                    <a:lnTo>
                      <a:pt x="86" y="7"/>
                    </a:lnTo>
                    <a:lnTo>
                      <a:pt x="89" y="3"/>
                    </a:lnTo>
                    <a:lnTo>
                      <a:pt x="97" y="0"/>
                    </a:lnTo>
                    <a:lnTo>
                      <a:pt x="101" y="0"/>
                    </a:lnTo>
                    <a:lnTo>
                      <a:pt x="104" y="3"/>
                    </a:lnTo>
                    <a:lnTo>
                      <a:pt x="104" y="7"/>
                    </a:lnTo>
                    <a:lnTo>
                      <a:pt x="108" y="11"/>
                    </a:lnTo>
                    <a:lnTo>
                      <a:pt x="104" y="18"/>
                    </a:lnTo>
                    <a:lnTo>
                      <a:pt x="104" y="22"/>
                    </a:lnTo>
                    <a:lnTo>
                      <a:pt x="93" y="52"/>
                    </a:lnTo>
                    <a:lnTo>
                      <a:pt x="93" y="59"/>
                    </a:lnTo>
                    <a:lnTo>
                      <a:pt x="93" y="63"/>
                    </a:lnTo>
                    <a:lnTo>
                      <a:pt x="93" y="67"/>
                    </a:lnTo>
                    <a:lnTo>
                      <a:pt x="97" y="63"/>
                    </a:lnTo>
                    <a:lnTo>
                      <a:pt x="101" y="59"/>
                    </a:lnTo>
                    <a:lnTo>
                      <a:pt x="104" y="56"/>
                    </a:lnTo>
                    <a:lnTo>
                      <a:pt x="104" y="59"/>
                    </a:lnTo>
                    <a:lnTo>
                      <a:pt x="101" y="67"/>
                    </a:lnTo>
                    <a:lnTo>
                      <a:pt x="93" y="71"/>
                    </a:lnTo>
                    <a:lnTo>
                      <a:pt x="89" y="74"/>
                    </a:lnTo>
                    <a:lnTo>
                      <a:pt x="86" y="74"/>
                    </a:lnTo>
                    <a:lnTo>
                      <a:pt x="82" y="74"/>
                    </a:lnTo>
                    <a:lnTo>
                      <a:pt x="78" y="74"/>
                    </a:lnTo>
                    <a:lnTo>
                      <a:pt x="78" y="71"/>
                    </a:lnTo>
                    <a:lnTo>
                      <a:pt x="78" y="67"/>
                    </a:lnTo>
                    <a:lnTo>
                      <a:pt x="78" y="63"/>
                    </a:lnTo>
                    <a:lnTo>
                      <a:pt x="82" y="52"/>
                    </a:lnTo>
                    <a:lnTo>
                      <a:pt x="89" y="26"/>
                    </a:lnTo>
                    <a:lnTo>
                      <a:pt x="93" y="22"/>
                    </a:lnTo>
                    <a:lnTo>
                      <a:pt x="93" y="18"/>
                    </a:lnTo>
                    <a:lnTo>
                      <a:pt x="93" y="15"/>
                    </a:lnTo>
                    <a:lnTo>
                      <a:pt x="93" y="11"/>
                    </a:lnTo>
                    <a:lnTo>
                      <a:pt x="89" y="11"/>
                    </a:lnTo>
                    <a:lnTo>
                      <a:pt x="86" y="11"/>
                    </a:lnTo>
                    <a:lnTo>
                      <a:pt x="82" y="15"/>
                    </a:lnTo>
                    <a:lnTo>
                      <a:pt x="71" y="26"/>
                    </a:lnTo>
                    <a:lnTo>
                      <a:pt x="59" y="41"/>
                    </a:lnTo>
                    <a:lnTo>
                      <a:pt x="56" y="56"/>
                    </a:lnTo>
                    <a:lnTo>
                      <a:pt x="48" y="74"/>
                    </a:lnTo>
                    <a:lnTo>
                      <a:pt x="37" y="74"/>
                    </a:lnTo>
                    <a:lnTo>
                      <a:pt x="48" y="26"/>
                    </a:lnTo>
                    <a:lnTo>
                      <a:pt x="52" y="18"/>
                    </a:lnTo>
                    <a:lnTo>
                      <a:pt x="52" y="15"/>
                    </a:lnTo>
                    <a:lnTo>
                      <a:pt x="52" y="11"/>
                    </a:lnTo>
                    <a:lnTo>
                      <a:pt x="48" y="11"/>
                    </a:lnTo>
                    <a:lnTo>
                      <a:pt x="45" y="11"/>
                    </a:lnTo>
                    <a:lnTo>
                      <a:pt x="37" y="18"/>
                    </a:lnTo>
                    <a:lnTo>
                      <a:pt x="33" y="26"/>
                    </a:lnTo>
                    <a:lnTo>
                      <a:pt x="26" y="37"/>
                    </a:lnTo>
                    <a:lnTo>
                      <a:pt x="18" y="44"/>
                    </a:lnTo>
                    <a:lnTo>
                      <a:pt x="18" y="52"/>
                    </a:lnTo>
                    <a:lnTo>
                      <a:pt x="15" y="59"/>
                    </a:lnTo>
                    <a:lnTo>
                      <a:pt x="11" y="74"/>
                    </a:lnTo>
                    <a:lnTo>
                      <a:pt x="0" y="74"/>
                    </a:lnTo>
                    <a:lnTo>
                      <a:pt x="15" y="22"/>
                    </a:lnTo>
                    <a:lnTo>
                      <a:pt x="15" y="15"/>
                    </a:lnTo>
                    <a:lnTo>
                      <a:pt x="15" y="11"/>
                    </a:lnTo>
                    <a:lnTo>
                      <a:pt x="15" y="7"/>
                    </a:lnTo>
                    <a:lnTo>
                      <a:pt x="11" y="7"/>
                    </a:lnTo>
                    <a:lnTo>
                      <a:pt x="7" y="7"/>
                    </a:lnTo>
                    <a:lnTo>
                      <a:pt x="3" y="7"/>
                    </a:lnTo>
                    <a:lnTo>
                      <a:pt x="3" y="3"/>
                    </a:lnTo>
                    <a:lnTo>
                      <a:pt x="30" y="0"/>
                    </a:lnTo>
                    <a:close/>
                  </a:path>
                </a:pathLst>
              </a:custGeom>
              <a:solidFill>
                <a:srgbClr val="000000"/>
              </a:solidFill>
              <a:ln w="0">
                <a:solidFill>
                  <a:srgbClr val="000000"/>
                </a:solidFill>
                <a:round/>
                <a:headEnd/>
                <a:tailEnd/>
              </a:ln>
            </p:spPr>
            <p:txBody>
              <a:bodyPr/>
              <a:lstStyle/>
              <a:p>
                <a:endParaRPr lang="en-US"/>
              </a:p>
            </p:txBody>
          </p:sp>
          <p:sp>
            <p:nvSpPr>
              <p:cNvPr id="32972" name="Freeform 304"/>
              <p:cNvSpPr>
                <a:spLocks noEditPoints="1"/>
              </p:cNvSpPr>
              <p:nvPr/>
            </p:nvSpPr>
            <p:spPr bwMode="auto">
              <a:xfrm>
                <a:off x="4706" y="2543"/>
                <a:ext cx="79" cy="74"/>
              </a:xfrm>
              <a:custGeom>
                <a:avLst/>
                <a:gdLst>
                  <a:gd name="T0" fmla="*/ 64 w 79"/>
                  <a:gd name="T1" fmla="*/ 56 h 74"/>
                  <a:gd name="T2" fmla="*/ 60 w 79"/>
                  <a:gd name="T3" fmla="*/ 63 h 74"/>
                  <a:gd name="T4" fmla="*/ 60 w 79"/>
                  <a:gd name="T5" fmla="*/ 67 h 74"/>
                  <a:gd name="T6" fmla="*/ 60 w 79"/>
                  <a:gd name="T7" fmla="*/ 67 h 74"/>
                  <a:gd name="T8" fmla="*/ 64 w 79"/>
                  <a:gd name="T9" fmla="*/ 67 h 74"/>
                  <a:gd name="T10" fmla="*/ 68 w 79"/>
                  <a:gd name="T11" fmla="*/ 63 h 74"/>
                  <a:gd name="T12" fmla="*/ 71 w 79"/>
                  <a:gd name="T13" fmla="*/ 59 h 74"/>
                  <a:gd name="T14" fmla="*/ 64 w 79"/>
                  <a:gd name="T15" fmla="*/ 71 h 74"/>
                  <a:gd name="T16" fmla="*/ 53 w 79"/>
                  <a:gd name="T17" fmla="*/ 74 h 74"/>
                  <a:gd name="T18" fmla="*/ 49 w 79"/>
                  <a:gd name="T19" fmla="*/ 74 h 74"/>
                  <a:gd name="T20" fmla="*/ 49 w 79"/>
                  <a:gd name="T21" fmla="*/ 67 h 74"/>
                  <a:gd name="T22" fmla="*/ 49 w 79"/>
                  <a:gd name="T23" fmla="*/ 59 h 74"/>
                  <a:gd name="T24" fmla="*/ 42 w 79"/>
                  <a:gd name="T25" fmla="*/ 63 h 74"/>
                  <a:gd name="T26" fmla="*/ 23 w 79"/>
                  <a:gd name="T27" fmla="*/ 74 h 74"/>
                  <a:gd name="T28" fmla="*/ 12 w 79"/>
                  <a:gd name="T29" fmla="*/ 74 h 74"/>
                  <a:gd name="T30" fmla="*/ 0 w 79"/>
                  <a:gd name="T31" fmla="*/ 63 h 74"/>
                  <a:gd name="T32" fmla="*/ 4 w 79"/>
                  <a:gd name="T33" fmla="*/ 44 h 74"/>
                  <a:gd name="T34" fmla="*/ 19 w 79"/>
                  <a:gd name="T35" fmla="*/ 18 h 74"/>
                  <a:gd name="T36" fmla="*/ 38 w 79"/>
                  <a:gd name="T37" fmla="*/ 3 h 74"/>
                  <a:gd name="T38" fmla="*/ 53 w 79"/>
                  <a:gd name="T39" fmla="*/ 0 h 74"/>
                  <a:gd name="T40" fmla="*/ 60 w 79"/>
                  <a:gd name="T41" fmla="*/ 7 h 74"/>
                  <a:gd name="T42" fmla="*/ 64 w 79"/>
                  <a:gd name="T43" fmla="*/ 3 h 74"/>
                  <a:gd name="T44" fmla="*/ 49 w 79"/>
                  <a:gd name="T45" fmla="*/ 3 h 74"/>
                  <a:gd name="T46" fmla="*/ 38 w 79"/>
                  <a:gd name="T47" fmla="*/ 7 h 74"/>
                  <a:gd name="T48" fmla="*/ 23 w 79"/>
                  <a:gd name="T49" fmla="*/ 30 h 74"/>
                  <a:gd name="T50" fmla="*/ 15 w 79"/>
                  <a:gd name="T51" fmla="*/ 56 h 74"/>
                  <a:gd name="T52" fmla="*/ 19 w 79"/>
                  <a:gd name="T53" fmla="*/ 63 h 74"/>
                  <a:gd name="T54" fmla="*/ 27 w 79"/>
                  <a:gd name="T55" fmla="*/ 67 h 74"/>
                  <a:gd name="T56" fmla="*/ 38 w 79"/>
                  <a:gd name="T57" fmla="*/ 59 h 74"/>
                  <a:gd name="T58" fmla="*/ 53 w 79"/>
                  <a:gd name="T59" fmla="*/ 41 h 74"/>
                  <a:gd name="T60" fmla="*/ 60 w 79"/>
                  <a:gd name="T61" fmla="*/ 18 h 74"/>
                  <a:gd name="T62" fmla="*/ 56 w 79"/>
                  <a:gd name="T63" fmla="*/ 7 h 74"/>
                  <a:gd name="T64" fmla="*/ 49 w 79"/>
                  <a:gd name="T65" fmla="*/ 3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74"/>
                  <a:gd name="T101" fmla="*/ 79 w 79"/>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74">
                    <a:moveTo>
                      <a:pt x="79" y="0"/>
                    </a:moveTo>
                    <a:lnTo>
                      <a:pt x="64" y="56"/>
                    </a:lnTo>
                    <a:lnTo>
                      <a:pt x="60" y="63"/>
                    </a:lnTo>
                    <a:lnTo>
                      <a:pt x="60" y="67"/>
                    </a:lnTo>
                    <a:lnTo>
                      <a:pt x="64" y="67"/>
                    </a:lnTo>
                    <a:lnTo>
                      <a:pt x="68" y="63"/>
                    </a:lnTo>
                    <a:lnTo>
                      <a:pt x="71" y="56"/>
                    </a:lnTo>
                    <a:lnTo>
                      <a:pt x="71" y="59"/>
                    </a:lnTo>
                    <a:lnTo>
                      <a:pt x="68" y="67"/>
                    </a:lnTo>
                    <a:lnTo>
                      <a:pt x="64" y="71"/>
                    </a:lnTo>
                    <a:lnTo>
                      <a:pt x="56" y="74"/>
                    </a:lnTo>
                    <a:lnTo>
                      <a:pt x="53" y="74"/>
                    </a:lnTo>
                    <a:lnTo>
                      <a:pt x="49" y="74"/>
                    </a:lnTo>
                    <a:lnTo>
                      <a:pt x="49" y="71"/>
                    </a:lnTo>
                    <a:lnTo>
                      <a:pt x="49" y="67"/>
                    </a:lnTo>
                    <a:lnTo>
                      <a:pt x="49" y="63"/>
                    </a:lnTo>
                    <a:lnTo>
                      <a:pt x="49" y="59"/>
                    </a:lnTo>
                    <a:lnTo>
                      <a:pt x="53" y="52"/>
                    </a:lnTo>
                    <a:lnTo>
                      <a:pt x="42" y="63"/>
                    </a:lnTo>
                    <a:lnTo>
                      <a:pt x="30" y="71"/>
                    </a:lnTo>
                    <a:lnTo>
                      <a:pt x="23" y="74"/>
                    </a:lnTo>
                    <a:lnTo>
                      <a:pt x="15" y="74"/>
                    </a:lnTo>
                    <a:lnTo>
                      <a:pt x="12" y="74"/>
                    </a:lnTo>
                    <a:lnTo>
                      <a:pt x="4" y="71"/>
                    </a:lnTo>
                    <a:lnTo>
                      <a:pt x="0" y="63"/>
                    </a:lnTo>
                    <a:lnTo>
                      <a:pt x="0" y="56"/>
                    </a:lnTo>
                    <a:lnTo>
                      <a:pt x="4" y="44"/>
                    </a:lnTo>
                    <a:lnTo>
                      <a:pt x="8" y="30"/>
                    </a:lnTo>
                    <a:lnTo>
                      <a:pt x="19" y="18"/>
                    </a:lnTo>
                    <a:lnTo>
                      <a:pt x="30" y="7"/>
                    </a:lnTo>
                    <a:lnTo>
                      <a:pt x="38" y="3"/>
                    </a:lnTo>
                    <a:lnTo>
                      <a:pt x="49" y="0"/>
                    </a:lnTo>
                    <a:lnTo>
                      <a:pt x="53" y="0"/>
                    </a:lnTo>
                    <a:lnTo>
                      <a:pt x="56" y="3"/>
                    </a:lnTo>
                    <a:lnTo>
                      <a:pt x="60" y="7"/>
                    </a:lnTo>
                    <a:lnTo>
                      <a:pt x="64" y="11"/>
                    </a:lnTo>
                    <a:lnTo>
                      <a:pt x="64" y="3"/>
                    </a:lnTo>
                    <a:lnTo>
                      <a:pt x="79" y="0"/>
                    </a:lnTo>
                    <a:close/>
                    <a:moveTo>
                      <a:pt x="49" y="3"/>
                    </a:moveTo>
                    <a:lnTo>
                      <a:pt x="42" y="3"/>
                    </a:lnTo>
                    <a:lnTo>
                      <a:pt x="38" y="7"/>
                    </a:lnTo>
                    <a:lnTo>
                      <a:pt x="30" y="18"/>
                    </a:lnTo>
                    <a:lnTo>
                      <a:pt x="23" y="30"/>
                    </a:lnTo>
                    <a:lnTo>
                      <a:pt x="15" y="44"/>
                    </a:lnTo>
                    <a:lnTo>
                      <a:pt x="15" y="56"/>
                    </a:lnTo>
                    <a:lnTo>
                      <a:pt x="15" y="59"/>
                    </a:lnTo>
                    <a:lnTo>
                      <a:pt x="19" y="63"/>
                    </a:lnTo>
                    <a:lnTo>
                      <a:pt x="23" y="67"/>
                    </a:lnTo>
                    <a:lnTo>
                      <a:pt x="27" y="67"/>
                    </a:lnTo>
                    <a:lnTo>
                      <a:pt x="30" y="67"/>
                    </a:lnTo>
                    <a:lnTo>
                      <a:pt x="38" y="59"/>
                    </a:lnTo>
                    <a:lnTo>
                      <a:pt x="45" y="52"/>
                    </a:lnTo>
                    <a:lnTo>
                      <a:pt x="53" y="41"/>
                    </a:lnTo>
                    <a:lnTo>
                      <a:pt x="56" y="30"/>
                    </a:lnTo>
                    <a:lnTo>
                      <a:pt x="60" y="18"/>
                    </a:lnTo>
                    <a:lnTo>
                      <a:pt x="56" y="11"/>
                    </a:lnTo>
                    <a:lnTo>
                      <a:pt x="56" y="7"/>
                    </a:lnTo>
                    <a:lnTo>
                      <a:pt x="53" y="3"/>
                    </a:lnTo>
                    <a:lnTo>
                      <a:pt x="49" y="3"/>
                    </a:lnTo>
                    <a:close/>
                  </a:path>
                </a:pathLst>
              </a:custGeom>
              <a:solidFill>
                <a:srgbClr val="000000"/>
              </a:solidFill>
              <a:ln w="0">
                <a:solidFill>
                  <a:srgbClr val="000000"/>
                </a:solidFill>
                <a:round/>
                <a:headEnd/>
                <a:tailEnd/>
              </a:ln>
            </p:spPr>
            <p:txBody>
              <a:bodyPr/>
              <a:lstStyle/>
              <a:p>
                <a:endParaRPr lang="en-US"/>
              </a:p>
            </p:txBody>
          </p:sp>
          <p:sp>
            <p:nvSpPr>
              <p:cNvPr id="32973" name="Freeform 305"/>
              <p:cNvSpPr>
                <a:spLocks/>
              </p:cNvSpPr>
              <p:nvPr/>
            </p:nvSpPr>
            <p:spPr bwMode="auto">
              <a:xfrm>
                <a:off x="4789" y="2543"/>
                <a:ext cx="59" cy="74"/>
              </a:xfrm>
              <a:custGeom>
                <a:avLst/>
                <a:gdLst>
                  <a:gd name="T0" fmla="*/ 3 w 59"/>
                  <a:gd name="T1" fmla="*/ 3 h 74"/>
                  <a:gd name="T2" fmla="*/ 29 w 59"/>
                  <a:gd name="T3" fmla="*/ 0 h 74"/>
                  <a:gd name="T4" fmla="*/ 18 w 59"/>
                  <a:gd name="T5" fmla="*/ 41 h 74"/>
                  <a:gd name="T6" fmla="*/ 29 w 59"/>
                  <a:gd name="T7" fmla="*/ 26 h 74"/>
                  <a:gd name="T8" fmla="*/ 37 w 59"/>
                  <a:gd name="T9" fmla="*/ 15 h 74"/>
                  <a:gd name="T10" fmla="*/ 44 w 59"/>
                  <a:gd name="T11" fmla="*/ 7 h 74"/>
                  <a:gd name="T12" fmla="*/ 48 w 59"/>
                  <a:gd name="T13" fmla="*/ 3 h 74"/>
                  <a:gd name="T14" fmla="*/ 56 w 59"/>
                  <a:gd name="T15" fmla="*/ 0 h 74"/>
                  <a:gd name="T16" fmla="*/ 56 w 59"/>
                  <a:gd name="T17" fmla="*/ 0 h 74"/>
                  <a:gd name="T18" fmla="*/ 59 w 59"/>
                  <a:gd name="T19" fmla="*/ 3 h 74"/>
                  <a:gd name="T20" fmla="*/ 59 w 59"/>
                  <a:gd name="T21" fmla="*/ 3 h 74"/>
                  <a:gd name="T22" fmla="*/ 59 w 59"/>
                  <a:gd name="T23" fmla="*/ 7 h 74"/>
                  <a:gd name="T24" fmla="*/ 59 w 59"/>
                  <a:gd name="T25" fmla="*/ 15 h 74"/>
                  <a:gd name="T26" fmla="*/ 56 w 59"/>
                  <a:gd name="T27" fmla="*/ 18 h 74"/>
                  <a:gd name="T28" fmla="*/ 56 w 59"/>
                  <a:gd name="T29" fmla="*/ 22 h 74"/>
                  <a:gd name="T30" fmla="*/ 52 w 59"/>
                  <a:gd name="T31" fmla="*/ 22 h 74"/>
                  <a:gd name="T32" fmla="*/ 48 w 59"/>
                  <a:gd name="T33" fmla="*/ 22 h 74"/>
                  <a:gd name="T34" fmla="*/ 48 w 59"/>
                  <a:gd name="T35" fmla="*/ 22 h 74"/>
                  <a:gd name="T36" fmla="*/ 48 w 59"/>
                  <a:gd name="T37" fmla="*/ 18 h 74"/>
                  <a:gd name="T38" fmla="*/ 48 w 59"/>
                  <a:gd name="T39" fmla="*/ 18 h 74"/>
                  <a:gd name="T40" fmla="*/ 48 w 59"/>
                  <a:gd name="T41" fmla="*/ 15 h 74"/>
                  <a:gd name="T42" fmla="*/ 44 w 59"/>
                  <a:gd name="T43" fmla="*/ 15 h 74"/>
                  <a:gd name="T44" fmla="*/ 44 w 59"/>
                  <a:gd name="T45" fmla="*/ 15 h 74"/>
                  <a:gd name="T46" fmla="*/ 44 w 59"/>
                  <a:gd name="T47" fmla="*/ 15 h 74"/>
                  <a:gd name="T48" fmla="*/ 44 w 59"/>
                  <a:gd name="T49" fmla="*/ 15 h 74"/>
                  <a:gd name="T50" fmla="*/ 41 w 59"/>
                  <a:gd name="T51" fmla="*/ 15 h 74"/>
                  <a:gd name="T52" fmla="*/ 41 w 59"/>
                  <a:gd name="T53" fmla="*/ 18 h 74"/>
                  <a:gd name="T54" fmla="*/ 37 w 59"/>
                  <a:gd name="T55" fmla="*/ 22 h 74"/>
                  <a:gd name="T56" fmla="*/ 29 w 59"/>
                  <a:gd name="T57" fmla="*/ 30 h 74"/>
                  <a:gd name="T58" fmla="*/ 22 w 59"/>
                  <a:gd name="T59" fmla="*/ 41 h 74"/>
                  <a:gd name="T60" fmla="*/ 18 w 59"/>
                  <a:gd name="T61" fmla="*/ 44 h 74"/>
                  <a:gd name="T62" fmla="*/ 18 w 59"/>
                  <a:gd name="T63" fmla="*/ 52 h 74"/>
                  <a:gd name="T64" fmla="*/ 15 w 59"/>
                  <a:gd name="T65" fmla="*/ 59 h 74"/>
                  <a:gd name="T66" fmla="*/ 15 w 59"/>
                  <a:gd name="T67" fmla="*/ 63 h 74"/>
                  <a:gd name="T68" fmla="*/ 11 w 59"/>
                  <a:gd name="T69" fmla="*/ 74 h 74"/>
                  <a:gd name="T70" fmla="*/ 0 w 59"/>
                  <a:gd name="T71" fmla="*/ 74 h 74"/>
                  <a:gd name="T72" fmla="*/ 11 w 59"/>
                  <a:gd name="T73" fmla="*/ 22 h 74"/>
                  <a:gd name="T74" fmla="*/ 15 w 59"/>
                  <a:gd name="T75" fmla="*/ 15 h 74"/>
                  <a:gd name="T76" fmla="*/ 15 w 59"/>
                  <a:gd name="T77" fmla="*/ 11 h 74"/>
                  <a:gd name="T78" fmla="*/ 15 w 59"/>
                  <a:gd name="T79" fmla="*/ 7 h 74"/>
                  <a:gd name="T80" fmla="*/ 15 w 59"/>
                  <a:gd name="T81" fmla="*/ 7 h 74"/>
                  <a:gd name="T82" fmla="*/ 11 w 59"/>
                  <a:gd name="T83" fmla="*/ 7 h 74"/>
                  <a:gd name="T84" fmla="*/ 11 w 59"/>
                  <a:gd name="T85" fmla="*/ 7 h 74"/>
                  <a:gd name="T86" fmla="*/ 7 w 59"/>
                  <a:gd name="T87" fmla="*/ 7 h 74"/>
                  <a:gd name="T88" fmla="*/ 3 w 59"/>
                  <a:gd name="T89" fmla="*/ 7 h 74"/>
                  <a:gd name="T90" fmla="*/ 3 w 59"/>
                  <a:gd name="T91" fmla="*/ 3 h 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9"/>
                  <a:gd name="T139" fmla="*/ 0 h 74"/>
                  <a:gd name="T140" fmla="*/ 59 w 59"/>
                  <a:gd name="T141" fmla="*/ 74 h 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9" h="74">
                    <a:moveTo>
                      <a:pt x="3" y="3"/>
                    </a:moveTo>
                    <a:lnTo>
                      <a:pt x="29" y="0"/>
                    </a:lnTo>
                    <a:lnTo>
                      <a:pt x="18" y="41"/>
                    </a:lnTo>
                    <a:lnTo>
                      <a:pt x="29" y="26"/>
                    </a:lnTo>
                    <a:lnTo>
                      <a:pt x="37" y="15"/>
                    </a:lnTo>
                    <a:lnTo>
                      <a:pt x="44" y="7"/>
                    </a:lnTo>
                    <a:lnTo>
                      <a:pt x="48" y="3"/>
                    </a:lnTo>
                    <a:lnTo>
                      <a:pt x="56" y="0"/>
                    </a:lnTo>
                    <a:lnTo>
                      <a:pt x="59" y="3"/>
                    </a:lnTo>
                    <a:lnTo>
                      <a:pt x="59" y="7"/>
                    </a:lnTo>
                    <a:lnTo>
                      <a:pt x="59" y="15"/>
                    </a:lnTo>
                    <a:lnTo>
                      <a:pt x="56" y="18"/>
                    </a:lnTo>
                    <a:lnTo>
                      <a:pt x="56" y="22"/>
                    </a:lnTo>
                    <a:lnTo>
                      <a:pt x="52" y="22"/>
                    </a:lnTo>
                    <a:lnTo>
                      <a:pt x="48" y="22"/>
                    </a:lnTo>
                    <a:lnTo>
                      <a:pt x="48" y="18"/>
                    </a:lnTo>
                    <a:lnTo>
                      <a:pt x="48" y="15"/>
                    </a:lnTo>
                    <a:lnTo>
                      <a:pt x="44" y="15"/>
                    </a:lnTo>
                    <a:lnTo>
                      <a:pt x="41" y="15"/>
                    </a:lnTo>
                    <a:lnTo>
                      <a:pt x="41" y="18"/>
                    </a:lnTo>
                    <a:lnTo>
                      <a:pt x="37" y="22"/>
                    </a:lnTo>
                    <a:lnTo>
                      <a:pt x="29" y="30"/>
                    </a:lnTo>
                    <a:lnTo>
                      <a:pt x="22" y="41"/>
                    </a:lnTo>
                    <a:lnTo>
                      <a:pt x="18" y="44"/>
                    </a:lnTo>
                    <a:lnTo>
                      <a:pt x="18" y="52"/>
                    </a:lnTo>
                    <a:lnTo>
                      <a:pt x="15" y="59"/>
                    </a:lnTo>
                    <a:lnTo>
                      <a:pt x="15" y="63"/>
                    </a:lnTo>
                    <a:lnTo>
                      <a:pt x="11" y="74"/>
                    </a:lnTo>
                    <a:lnTo>
                      <a:pt x="0" y="74"/>
                    </a:lnTo>
                    <a:lnTo>
                      <a:pt x="11" y="22"/>
                    </a:lnTo>
                    <a:lnTo>
                      <a:pt x="15" y="15"/>
                    </a:lnTo>
                    <a:lnTo>
                      <a:pt x="15" y="11"/>
                    </a:lnTo>
                    <a:lnTo>
                      <a:pt x="15" y="7"/>
                    </a:lnTo>
                    <a:lnTo>
                      <a:pt x="11" y="7"/>
                    </a:lnTo>
                    <a:lnTo>
                      <a:pt x="7" y="7"/>
                    </a:lnTo>
                    <a:lnTo>
                      <a:pt x="3" y="7"/>
                    </a:lnTo>
                    <a:lnTo>
                      <a:pt x="3" y="3"/>
                    </a:lnTo>
                    <a:close/>
                  </a:path>
                </a:pathLst>
              </a:custGeom>
              <a:solidFill>
                <a:srgbClr val="000000"/>
              </a:solidFill>
              <a:ln w="0">
                <a:solidFill>
                  <a:srgbClr val="000000"/>
                </a:solidFill>
                <a:round/>
                <a:headEnd/>
                <a:tailEnd/>
              </a:ln>
            </p:spPr>
            <p:txBody>
              <a:bodyPr/>
              <a:lstStyle/>
              <a:p>
                <a:endParaRPr lang="en-US"/>
              </a:p>
            </p:txBody>
          </p:sp>
          <p:sp>
            <p:nvSpPr>
              <p:cNvPr id="32974" name="Freeform 306"/>
              <p:cNvSpPr>
                <a:spLocks/>
              </p:cNvSpPr>
              <p:nvPr/>
            </p:nvSpPr>
            <p:spPr bwMode="auto">
              <a:xfrm>
                <a:off x="4852" y="2502"/>
                <a:ext cx="75" cy="115"/>
              </a:xfrm>
              <a:custGeom>
                <a:avLst/>
                <a:gdLst>
                  <a:gd name="T0" fmla="*/ 45 w 75"/>
                  <a:gd name="T1" fmla="*/ 0 h 115"/>
                  <a:gd name="T2" fmla="*/ 22 w 75"/>
                  <a:gd name="T3" fmla="*/ 74 h 115"/>
                  <a:gd name="T4" fmla="*/ 26 w 75"/>
                  <a:gd name="T5" fmla="*/ 71 h 115"/>
                  <a:gd name="T6" fmla="*/ 37 w 75"/>
                  <a:gd name="T7" fmla="*/ 63 h 115"/>
                  <a:gd name="T8" fmla="*/ 45 w 75"/>
                  <a:gd name="T9" fmla="*/ 56 h 115"/>
                  <a:gd name="T10" fmla="*/ 49 w 75"/>
                  <a:gd name="T11" fmla="*/ 52 h 115"/>
                  <a:gd name="T12" fmla="*/ 49 w 75"/>
                  <a:gd name="T13" fmla="*/ 52 h 115"/>
                  <a:gd name="T14" fmla="*/ 49 w 75"/>
                  <a:gd name="T15" fmla="*/ 48 h 115"/>
                  <a:gd name="T16" fmla="*/ 49 w 75"/>
                  <a:gd name="T17" fmla="*/ 48 h 115"/>
                  <a:gd name="T18" fmla="*/ 49 w 75"/>
                  <a:gd name="T19" fmla="*/ 48 h 115"/>
                  <a:gd name="T20" fmla="*/ 49 w 75"/>
                  <a:gd name="T21" fmla="*/ 48 h 115"/>
                  <a:gd name="T22" fmla="*/ 49 w 75"/>
                  <a:gd name="T23" fmla="*/ 48 h 115"/>
                  <a:gd name="T24" fmla="*/ 45 w 75"/>
                  <a:gd name="T25" fmla="*/ 48 h 115"/>
                  <a:gd name="T26" fmla="*/ 41 w 75"/>
                  <a:gd name="T27" fmla="*/ 48 h 115"/>
                  <a:gd name="T28" fmla="*/ 41 w 75"/>
                  <a:gd name="T29" fmla="*/ 48 h 115"/>
                  <a:gd name="T30" fmla="*/ 41 w 75"/>
                  <a:gd name="T31" fmla="*/ 44 h 115"/>
                  <a:gd name="T32" fmla="*/ 75 w 75"/>
                  <a:gd name="T33" fmla="*/ 44 h 115"/>
                  <a:gd name="T34" fmla="*/ 75 w 75"/>
                  <a:gd name="T35" fmla="*/ 48 h 115"/>
                  <a:gd name="T36" fmla="*/ 71 w 75"/>
                  <a:gd name="T37" fmla="*/ 48 h 115"/>
                  <a:gd name="T38" fmla="*/ 63 w 75"/>
                  <a:gd name="T39" fmla="*/ 48 h 115"/>
                  <a:gd name="T40" fmla="*/ 60 w 75"/>
                  <a:gd name="T41" fmla="*/ 52 h 115"/>
                  <a:gd name="T42" fmla="*/ 56 w 75"/>
                  <a:gd name="T43" fmla="*/ 52 h 115"/>
                  <a:gd name="T44" fmla="*/ 49 w 75"/>
                  <a:gd name="T45" fmla="*/ 59 h 115"/>
                  <a:gd name="T46" fmla="*/ 45 w 75"/>
                  <a:gd name="T47" fmla="*/ 63 h 115"/>
                  <a:gd name="T48" fmla="*/ 41 w 75"/>
                  <a:gd name="T49" fmla="*/ 67 h 115"/>
                  <a:gd name="T50" fmla="*/ 41 w 75"/>
                  <a:gd name="T51" fmla="*/ 74 h 115"/>
                  <a:gd name="T52" fmla="*/ 45 w 75"/>
                  <a:gd name="T53" fmla="*/ 85 h 115"/>
                  <a:gd name="T54" fmla="*/ 49 w 75"/>
                  <a:gd name="T55" fmla="*/ 93 h 115"/>
                  <a:gd name="T56" fmla="*/ 49 w 75"/>
                  <a:gd name="T57" fmla="*/ 100 h 115"/>
                  <a:gd name="T58" fmla="*/ 49 w 75"/>
                  <a:gd name="T59" fmla="*/ 104 h 115"/>
                  <a:gd name="T60" fmla="*/ 52 w 75"/>
                  <a:gd name="T61" fmla="*/ 104 h 115"/>
                  <a:gd name="T62" fmla="*/ 52 w 75"/>
                  <a:gd name="T63" fmla="*/ 104 h 115"/>
                  <a:gd name="T64" fmla="*/ 56 w 75"/>
                  <a:gd name="T65" fmla="*/ 104 h 115"/>
                  <a:gd name="T66" fmla="*/ 56 w 75"/>
                  <a:gd name="T67" fmla="*/ 104 h 115"/>
                  <a:gd name="T68" fmla="*/ 60 w 75"/>
                  <a:gd name="T69" fmla="*/ 100 h 115"/>
                  <a:gd name="T70" fmla="*/ 63 w 75"/>
                  <a:gd name="T71" fmla="*/ 93 h 115"/>
                  <a:gd name="T72" fmla="*/ 67 w 75"/>
                  <a:gd name="T73" fmla="*/ 97 h 115"/>
                  <a:gd name="T74" fmla="*/ 60 w 75"/>
                  <a:gd name="T75" fmla="*/ 108 h 115"/>
                  <a:gd name="T76" fmla="*/ 56 w 75"/>
                  <a:gd name="T77" fmla="*/ 112 h 115"/>
                  <a:gd name="T78" fmla="*/ 49 w 75"/>
                  <a:gd name="T79" fmla="*/ 115 h 115"/>
                  <a:gd name="T80" fmla="*/ 45 w 75"/>
                  <a:gd name="T81" fmla="*/ 115 h 115"/>
                  <a:gd name="T82" fmla="*/ 41 w 75"/>
                  <a:gd name="T83" fmla="*/ 115 h 115"/>
                  <a:gd name="T84" fmla="*/ 41 w 75"/>
                  <a:gd name="T85" fmla="*/ 115 h 115"/>
                  <a:gd name="T86" fmla="*/ 37 w 75"/>
                  <a:gd name="T87" fmla="*/ 108 h 115"/>
                  <a:gd name="T88" fmla="*/ 34 w 75"/>
                  <a:gd name="T89" fmla="*/ 97 h 115"/>
                  <a:gd name="T90" fmla="*/ 30 w 75"/>
                  <a:gd name="T91" fmla="*/ 78 h 115"/>
                  <a:gd name="T92" fmla="*/ 19 w 75"/>
                  <a:gd name="T93" fmla="*/ 85 h 115"/>
                  <a:gd name="T94" fmla="*/ 11 w 75"/>
                  <a:gd name="T95" fmla="*/ 115 h 115"/>
                  <a:gd name="T96" fmla="*/ 0 w 75"/>
                  <a:gd name="T97" fmla="*/ 115 h 115"/>
                  <a:gd name="T98" fmla="*/ 26 w 75"/>
                  <a:gd name="T99" fmla="*/ 22 h 115"/>
                  <a:gd name="T100" fmla="*/ 26 w 75"/>
                  <a:gd name="T101" fmla="*/ 15 h 115"/>
                  <a:gd name="T102" fmla="*/ 30 w 75"/>
                  <a:gd name="T103" fmla="*/ 11 h 115"/>
                  <a:gd name="T104" fmla="*/ 30 w 75"/>
                  <a:gd name="T105" fmla="*/ 11 h 115"/>
                  <a:gd name="T106" fmla="*/ 26 w 75"/>
                  <a:gd name="T107" fmla="*/ 11 h 115"/>
                  <a:gd name="T108" fmla="*/ 26 w 75"/>
                  <a:gd name="T109" fmla="*/ 7 h 115"/>
                  <a:gd name="T110" fmla="*/ 26 w 75"/>
                  <a:gd name="T111" fmla="*/ 7 h 115"/>
                  <a:gd name="T112" fmla="*/ 22 w 75"/>
                  <a:gd name="T113" fmla="*/ 7 h 115"/>
                  <a:gd name="T114" fmla="*/ 19 w 75"/>
                  <a:gd name="T115" fmla="*/ 7 h 115"/>
                  <a:gd name="T116" fmla="*/ 15 w 75"/>
                  <a:gd name="T117" fmla="*/ 7 h 115"/>
                  <a:gd name="T118" fmla="*/ 19 w 75"/>
                  <a:gd name="T119" fmla="*/ 3 h 115"/>
                  <a:gd name="T120" fmla="*/ 45 w 75"/>
                  <a:gd name="T121" fmla="*/ 0 h 1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5"/>
                  <a:gd name="T184" fmla="*/ 0 h 115"/>
                  <a:gd name="T185" fmla="*/ 75 w 75"/>
                  <a:gd name="T186" fmla="*/ 115 h 11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5" h="115">
                    <a:moveTo>
                      <a:pt x="45" y="0"/>
                    </a:moveTo>
                    <a:lnTo>
                      <a:pt x="22" y="74"/>
                    </a:lnTo>
                    <a:lnTo>
                      <a:pt x="26" y="71"/>
                    </a:lnTo>
                    <a:lnTo>
                      <a:pt x="37" y="63"/>
                    </a:lnTo>
                    <a:lnTo>
                      <a:pt x="45" y="56"/>
                    </a:lnTo>
                    <a:lnTo>
                      <a:pt x="49" y="52"/>
                    </a:lnTo>
                    <a:lnTo>
                      <a:pt x="49" y="48"/>
                    </a:lnTo>
                    <a:lnTo>
                      <a:pt x="45" y="48"/>
                    </a:lnTo>
                    <a:lnTo>
                      <a:pt x="41" y="48"/>
                    </a:lnTo>
                    <a:lnTo>
                      <a:pt x="41" y="44"/>
                    </a:lnTo>
                    <a:lnTo>
                      <a:pt x="75" y="44"/>
                    </a:lnTo>
                    <a:lnTo>
                      <a:pt x="75" y="48"/>
                    </a:lnTo>
                    <a:lnTo>
                      <a:pt x="71" y="48"/>
                    </a:lnTo>
                    <a:lnTo>
                      <a:pt x="63" y="48"/>
                    </a:lnTo>
                    <a:lnTo>
                      <a:pt x="60" y="52"/>
                    </a:lnTo>
                    <a:lnTo>
                      <a:pt x="56" y="52"/>
                    </a:lnTo>
                    <a:lnTo>
                      <a:pt x="49" y="59"/>
                    </a:lnTo>
                    <a:lnTo>
                      <a:pt x="45" y="63"/>
                    </a:lnTo>
                    <a:lnTo>
                      <a:pt x="41" y="67"/>
                    </a:lnTo>
                    <a:lnTo>
                      <a:pt x="41" y="74"/>
                    </a:lnTo>
                    <a:lnTo>
                      <a:pt x="45" y="85"/>
                    </a:lnTo>
                    <a:lnTo>
                      <a:pt x="49" y="93"/>
                    </a:lnTo>
                    <a:lnTo>
                      <a:pt x="49" y="100"/>
                    </a:lnTo>
                    <a:lnTo>
                      <a:pt x="49" y="104"/>
                    </a:lnTo>
                    <a:lnTo>
                      <a:pt x="52" y="104"/>
                    </a:lnTo>
                    <a:lnTo>
                      <a:pt x="56" y="104"/>
                    </a:lnTo>
                    <a:lnTo>
                      <a:pt x="60" y="100"/>
                    </a:lnTo>
                    <a:lnTo>
                      <a:pt x="63" y="93"/>
                    </a:lnTo>
                    <a:lnTo>
                      <a:pt x="67" y="97"/>
                    </a:lnTo>
                    <a:lnTo>
                      <a:pt x="60" y="108"/>
                    </a:lnTo>
                    <a:lnTo>
                      <a:pt x="56" y="112"/>
                    </a:lnTo>
                    <a:lnTo>
                      <a:pt x="49" y="115"/>
                    </a:lnTo>
                    <a:lnTo>
                      <a:pt x="45" y="115"/>
                    </a:lnTo>
                    <a:lnTo>
                      <a:pt x="41" y="115"/>
                    </a:lnTo>
                    <a:lnTo>
                      <a:pt x="37" y="108"/>
                    </a:lnTo>
                    <a:lnTo>
                      <a:pt x="34" y="97"/>
                    </a:lnTo>
                    <a:lnTo>
                      <a:pt x="30" y="78"/>
                    </a:lnTo>
                    <a:lnTo>
                      <a:pt x="19" y="85"/>
                    </a:lnTo>
                    <a:lnTo>
                      <a:pt x="11" y="115"/>
                    </a:lnTo>
                    <a:lnTo>
                      <a:pt x="0" y="115"/>
                    </a:lnTo>
                    <a:lnTo>
                      <a:pt x="26" y="22"/>
                    </a:lnTo>
                    <a:lnTo>
                      <a:pt x="26" y="15"/>
                    </a:lnTo>
                    <a:lnTo>
                      <a:pt x="30" y="11"/>
                    </a:lnTo>
                    <a:lnTo>
                      <a:pt x="26" y="11"/>
                    </a:lnTo>
                    <a:lnTo>
                      <a:pt x="26" y="7"/>
                    </a:lnTo>
                    <a:lnTo>
                      <a:pt x="22" y="7"/>
                    </a:lnTo>
                    <a:lnTo>
                      <a:pt x="19" y="7"/>
                    </a:lnTo>
                    <a:lnTo>
                      <a:pt x="15" y="7"/>
                    </a:lnTo>
                    <a:lnTo>
                      <a:pt x="19" y="3"/>
                    </a:lnTo>
                    <a:lnTo>
                      <a:pt x="45" y="0"/>
                    </a:lnTo>
                    <a:close/>
                  </a:path>
                </a:pathLst>
              </a:custGeom>
              <a:solidFill>
                <a:srgbClr val="000000"/>
              </a:solidFill>
              <a:ln w="0">
                <a:solidFill>
                  <a:srgbClr val="000000"/>
                </a:solidFill>
                <a:round/>
                <a:headEnd/>
                <a:tailEnd/>
              </a:ln>
            </p:spPr>
            <p:txBody>
              <a:bodyPr/>
              <a:lstStyle/>
              <a:p>
                <a:endParaRPr lang="en-US"/>
              </a:p>
            </p:txBody>
          </p:sp>
          <p:sp>
            <p:nvSpPr>
              <p:cNvPr id="32975" name="Freeform 307"/>
              <p:cNvSpPr>
                <a:spLocks noEditPoints="1"/>
              </p:cNvSpPr>
              <p:nvPr/>
            </p:nvSpPr>
            <p:spPr bwMode="auto">
              <a:xfrm>
                <a:off x="4923" y="2543"/>
                <a:ext cx="63" cy="74"/>
              </a:xfrm>
              <a:custGeom>
                <a:avLst/>
                <a:gdLst>
                  <a:gd name="T0" fmla="*/ 15 w 63"/>
                  <a:gd name="T1" fmla="*/ 44 h 74"/>
                  <a:gd name="T2" fmla="*/ 15 w 63"/>
                  <a:gd name="T3" fmla="*/ 44 h 74"/>
                  <a:gd name="T4" fmla="*/ 15 w 63"/>
                  <a:gd name="T5" fmla="*/ 48 h 74"/>
                  <a:gd name="T6" fmla="*/ 15 w 63"/>
                  <a:gd name="T7" fmla="*/ 56 h 74"/>
                  <a:gd name="T8" fmla="*/ 19 w 63"/>
                  <a:gd name="T9" fmla="*/ 59 h 74"/>
                  <a:gd name="T10" fmla="*/ 26 w 63"/>
                  <a:gd name="T11" fmla="*/ 63 h 74"/>
                  <a:gd name="T12" fmla="*/ 30 w 63"/>
                  <a:gd name="T13" fmla="*/ 63 h 74"/>
                  <a:gd name="T14" fmla="*/ 37 w 63"/>
                  <a:gd name="T15" fmla="*/ 63 h 74"/>
                  <a:gd name="T16" fmla="*/ 41 w 63"/>
                  <a:gd name="T17" fmla="*/ 63 h 74"/>
                  <a:gd name="T18" fmla="*/ 48 w 63"/>
                  <a:gd name="T19" fmla="*/ 59 h 74"/>
                  <a:gd name="T20" fmla="*/ 56 w 63"/>
                  <a:gd name="T21" fmla="*/ 52 h 74"/>
                  <a:gd name="T22" fmla="*/ 56 w 63"/>
                  <a:gd name="T23" fmla="*/ 56 h 74"/>
                  <a:gd name="T24" fmla="*/ 45 w 63"/>
                  <a:gd name="T25" fmla="*/ 67 h 74"/>
                  <a:gd name="T26" fmla="*/ 34 w 63"/>
                  <a:gd name="T27" fmla="*/ 74 h 74"/>
                  <a:gd name="T28" fmla="*/ 22 w 63"/>
                  <a:gd name="T29" fmla="*/ 74 h 74"/>
                  <a:gd name="T30" fmla="*/ 11 w 63"/>
                  <a:gd name="T31" fmla="*/ 74 h 74"/>
                  <a:gd name="T32" fmla="*/ 7 w 63"/>
                  <a:gd name="T33" fmla="*/ 67 h 74"/>
                  <a:gd name="T34" fmla="*/ 0 w 63"/>
                  <a:gd name="T35" fmla="*/ 59 h 74"/>
                  <a:gd name="T36" fmla="*/ 0 w 63"/>
                  <a:gd name="T37" fmla="*/ 52 h 74"/>
                  <a:gd name="T38" fmla="*/ 4 w 63"/>
                  <a:gd name="T39" fmla="*/ 41 h 74"/>
                  <a:gd name="T40" fmla="*/ 7 w 63"/>
                  <a:gd name="T41" fmla="*/ 26 h 74"/>
                  <a:gd name="T42" fmla="*/ 15 w 63"/>
                  <a:gd name="T43" fmla="*/ 15 h 74"/>
                  <a:gd name="T44" fmla="*/ 26 w 63"/>
                  <a:gd name="T45" fmla="*/ 7 h 74"/>
                  <a:gd name="T46" fmla="*/ 37 w 63"/>
                  <a:gd name="T47" fmla="*/ 3 h 74"/>
                  <a:gd name="T48" fmla="*/ 48 w 63"/>
                  <a:gd name="T49" fmla="*/ 0 h 74"/>
                  <a:gd name="T50" fmla="*/ 56 w 63"/>
                  <a:gd name="T51" fmla="*/ 0 h 74"/>
                  <a:gd name="T52" fmla="*/ 60 w 63"/>
                  <a:gd name="T53" fmla="*/ 3 h 74"/>
                  <a:gd name="T54" fmla="*/ 63 w 63"/>
                  <a:gd name="T55" fmla="*/ 7 h 74"/>
                  <a:gd name="T56" fmla="*/ 63 w 63"/>
                  <a:gd name="T57" fmla="*/ 11 h 74"/>
                  <a:gd name="T58" fmla="*/ 63 w 63"/>
                  <a:gd name="T59" fmla="*/ 18 h 74"/>
                  <a:gd name="T60" fmla="*/ 60 w 63"/>
                  <a:gd name="T61" fmla="*/ 26 h 74"/>
                  <a:gd name="T62" fmla="*/ 48 w 63"/>
                  <a:gd name="T63" fmla="*/ 33 h 74"/>
                  <a:gd name="T64" fmla="*/ 37 w 63"/>
                  <a:gd name="T65" fmla="*/ 37 h 74"/>
                  <a:gd name="T66" fmla="*/ 30 w 63"/>
                  <a:gd name="T67" fmla="*/ 41 h 74"/>
                  <a:gd name="T68" fmla="*/ 15 w 63"/>
                  <a:gd name="T69" fmla="*/ 44 h 74"/>
                  <a:gd name="T70" fmla="*/ 15 w 63"/>
                  <a:gd name="T71" fmla="*/ 41 h 74"/>
                  <a:gd name="T72" fmla="*/ 26 w 63"/>
                  <a:gd name="T73" fmla="*/ 37 h 74"/>
                  <a:gd name="T74" fmla="*/ 34 w 63"/>
                  <a:gd name="T75" fmla="*/ 33 h 74"/>
                  <a:gd name="T76" fmla="*/ 41 w 63"/>
                  <a:gd name="T77" fmla="*/ 30 h 74"/>
                  <a:gd name="T78" fmla="*/ 45 w 63"/>
                  <a:gd name="T79" fmla="*/ 22 h 74"/>
                  <a:gd name="T80" fmla="*/ 48 w 63"/>
                  <a:gd name="T81" fmla="*/ 18 h 74"/>
                  <a:gd name="T82" fmla="*/ 52 w 63"/>
                  <a:gd name="T83" fmla="*/ 11 h 74"/>
                  <a:gd name="T84" fmla="*/ 52 w 63"/>
                  <a:gd name="T85" fmla="*/ 7 h 74"/>
                  <a:gd name="T86" fmla="*/ 48 w 63"/>
                  <a:gd name="T87" fmla="*/ 7 h 74"/>
                  <a:gd name="T88" fmla="*/ 48 w 63"/>
                  <a:gd name="T89" fmla="*/ 3 h 74"/>
                  <a:gd name="T90" fmla="*/ 45 w 63"/>
                  <a:gd name="T91" fmla="*/ 3 h 74"/>
                  <a:gd name="T92" fmla="*/ 37 w 63"/>
                  <a:gd name="T93" fmla="*/ 7 h 74"/>
                  <a:gd name="T94" fmla="*/ 26 w 63"/>
                  <a:gd name="T95" fmla="*/ 11 h 74"/>
                  <a:gd name="T96" fmla="*/ 19 w 63"/>
                  <a:gd name="T97" fmla="*/ 22 h 74"/>
                  <a:gd name="T98" fmla="*/ 15 w 63"/>
                  <a:gd name="T99" fmla="*/ 41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4"/>
                  <a:gd name="T152" fmla="*/ 63 w 63"/>
                  <a:gd name="T153" fmla="*/ 74 h 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4">
                    <a:moveTo>
                      <a:pt x="15" y="44"/>
                    </a:moveTo>
                    <a:lnTo>
                      <a:pt x="15" y="44"/>
                    </a:lnTo>
                    <a:lnTo>
                      <a:pt x="15" y="48"/>
                    </a:lnTo>
                    <a:lnTo>
                      <a:pt x="15" y="56"/>
                    </a:lnTo>
                    <a:lnTo>
                      <a:pt x="19" y="59"/>
                    </a:lnTo>
                    <a:lnTo>
                      <a:pt x="26" y="63"/>
                    </a:lnTo>
                    <a:lnTo>
                      <a:pt x="30" y="63"/>
                    </a:lnTo>
                    <a:lnTo>
                      <a:pt x="37" y="63"/>
                    </a:lnTo>
                    <a:lnTo>
                      <a:pt x="41" y="63"/>
                    </a:lnTo>
                    <a:lnTo>
                      <a:pt x="48" y="59"/>
                    </a:lnTo>
                    <a:lnTo>
                      <a:pt x="56" y="52"/>
                    </a:lnTo>
                    <a:lnTo>
                      <a:pt x="56" y="56"/>
                    </a:lnTo>
                    <a:lnTo>
                      <a:pt x="45" y="67"/>
                    </a:lnTo>
                    <a:lnTo>
                      <a:pt x="34" y="74"/>
                    </a:lnTo>
                    <a:lnTo>
                      <a:pt x="22" y="74"/>
                    </a:lnTo>
                    <a:lnTo>
                      <a:pt x="11" y="74"/>
                    </a:lnTo>
                    <a:lnTo>
                      <a:pt x="7" y="67"/>
                    </a:lnTo>
                    <a:lnTo>
                      <a:pt x="0" y="59"/>
                    </a:lnTo>
                    <a:lnTo>
                      <a:pt x="0" y="52"/>
                    </a:lnTo>
                    <a:lnTo>
                      <a:pt x="4" y="41"/>
                    </a:lnTo>
                    <a:lnTo>
                      <a:pt x="7" y="26"/>
                    </a:lnTo>
                    <a:lnTo>
                      <a:pt x="15" y="15"/>
                    </a:lnTo>
                    <a:lnTo>
                      <a:pt x="26" y="7"/>
                    </a:lnTo>
                    <a:lnTo>
                      <a:pt x="37" y="3"/>
                    </a:lnTo>
                    <a:lnTo>
                      <a:pt x="48" y="0"/>
                    </a:lnTo>
                    <a:lnTo>
                      <a:pt x="56" y="0"/>
                    </a:lnTo>
                    <a:lnTo>
                      <a:pt x="60" y="3"/>
                    </a:lnTo>
                    <a:lnTo>
                      <a:pt x="63" y="7"/>
                    </a:lnTo>
                    <a:lnTo>
                      <a:pt x="63" y="11"/>
                    </a:lnTo>
                    <a:lnTo>
                      <a:pt x="63" y="18"/>
                    </a:lnTo>
                    <a:lnTo>
                      <a:pt x="60" y="26"/>
                    </a:lnTo>
                    <a:lnTo>
                      <a:pt x="48" y="33"/>
                    </a:lnTo>
                    <a:lnTo>
                      <a:pt x="37" y="37"/>
                    </a:lnTo>
                    <a:lnTo>
                      <a:pt x="30" y="41"/>
                    </a:lnTo>
                    <a:lnTo>
                      <a:pt x="15" y="44"/>
                    </a:lnTo>
                    <a:close/>
                    <a:moveTo>
                      <a:pt x="15" y="41"/>
                    </a:moveTo>
                    <a:lnTo>
                      <a:pt x="26" y="37"/>
                    </a:lnTo>
                    <a:lnTo>
                      <a:pt x="34" y="33"/>
                    </a:lnTo>
                    <a:lnTo>
                      <a:pt x="41" y="30"/>
                    </a:lnTo>
                    <a:lnTo>
                      <a:pt x="45" y="22"/>
                    </a:lnTo>
                    <a:lnTo>
                      <a:pt x="48" y="18"/>
                    </a:lnTo>
                    <a:lnTo>
                      <a:pt x="52" y="11"/>
                    </a:lnTo>
                    <a:lnTo>
                      <a:pt x="52" y="7"/>
                    </a:lnTo>
                    <a:lnTo>
                      <a:pt x="48" y="7"/>
                    </a:lnTo>
                    <a:lnTo>
                      <a:pt x="48" y="3"/>
                    </a:lnTo>
                    <a:lnTo>
                      <a:pt x="45" y="3"/>
                    </a:lnTo>
                    <a:lnTo>
                      <a:pt x="37" y="7"/>
                    </a:lnTo>
                    <a:lnTo>
                      <a:pt x="26" y="11"/>
                    </a:lnTo>
                    <a:lnTo>
                      <a:pt x="19" y="22"/>
                    </a:lnTo>
                    <a:lnTo>
                      <a:pt x="15" y="41"/>
                    </a:lnTo>
                    <a:close/>
                  </a:path>
                </a:pathLst>
              </a:custGeom>
              <a:solidFill>
                <a:srgbClr val="000000"/>
              </a:solidFill>
              <a:ln w="0">
                <a:solidFill>
                  <a:srgbClr val="000000"/>
                </a:solidFill>
                <a:round/>
                <a:headEnd/>
                <a:tailEnd/>
              </a:ln>
            </p:spPr>
            <p:txBody>
              <a:bodyPr/>
              <a:lstStyle/>
              <a:p>
                <a:endParaRPr lang="en-US"/>
              </a:p>
            </p:txBody>
          </p:sp>
          <p:sp>
            <p:nvSpPr>
              <p:cNvPr id="32976" name="Freeform 308"/>
              <p:cNvSpPr>
                <a:spLocks/>
              </p:cNvSpPr>
              <p:nvPr/>
            </p:nvSpPr>
            <p:spPr bwMode="auto">
              <a:xfrm>
                <a:off x="4998" y="2524"/>
                <a:ext cx="44" cy="93"/>
              </a:xfrm>
              <a:custGeom>
                <a:avLst/>
                <a:gdLst>
                  <a:gd name="T0" fmla="*/ 37 w 44"/>
                  <a:gd name="T1" fmla="*/ 0 h 93"/>
                  <a:gd name="T2" fmla="*/ 29 w 44"/>
                  <a:gd name="T3" fmla="*/ 22 h 93"/>
                  <a:gd name="T4" fmla="*/ 44 w 44"/>
                  <a:gd name="T5" fmla="*/ 22 h 93"/>
                  <a:gd name="T6" fmla="*/ 44 w 44"/>
                  <a:gd name="T7" fmla="*/ 26 h 93"/>
                  <a:gd name="T8" fmla="*/ 29 w 44"/>
                  <a:gd name="T9" fmla="*/ 26 h 93"/>
                  <a:gd name="T10" fmla="*/ 15 w 44"/>
                  <a:gd name="T11" fmla="*/ 75 h 93"/>
                  <a:gd name="T12" fmla="*/ 15 w 44"/>
                  <a:gd name="T13" fmla="*/ 82 h 93"/>
                  <a:gd name="T14" fmla="*/ 15 w 44"/>
                  <a:gd name="T15" fmla="*/ 86 h 93"/>
                  <a:gd name="T16" fmla="*/ 15 w 44"/>
                  <a:gd name="T17" fmla="*/ 86 h 93"/>
                  <a:gd name="T18" fmla="*/ 15 w 44"/>
                  <a:gd name="T19" fmla="*/ 86 h 93"/>
                  <a:gd name="T20" fmla="*/ 15 w 44"/>
                  <a:gd name="T21" fmla="*/ 86 h 93"/>
                  <a:gd name="T22" fmla="*/ 15 w 44"/>
                  <a:gd name="T23" fmla="*/ 86 h 93"/>
                  <a:gd name="T24" fmla="*/ 18 w 44"/>
                  <a:gd name="T25" fmla="*/ 86 h 93"/>
                  <a:gd name="T26" fmla="*/ 18 w 44"/>
                  <a:gd name="T27" fmla="*/ 86 h 93"/>
                  <a:gd name="T28" fmla="*/ 22 w 44"/>
                  <a:gd name="T29" fmla="*/ 82 h 93"/>
                  <a:gd name="T30" fmla="*/ 26 w 44"/>
                  <a:gd name="T31" fmla="*/ 75 h 93"/>
                  <a:gd name="T32" fmla="*/ 29 w 44"/>
                  <a:gd name="T33" fmla="*/ 78 h 93"/>
                  <a:gd name="T34" fmla="*/ 22 w 44"/>
                  <a:gd name="T35" fmla="*/ 86 h 93"/>
                  <a:gd name="T36" fmla="*/ 15 w 44"/>
                  <a:gd name="T37" fmla="*/ 90 h 93"/>
                  <a:gd name="T38" fmla="*/ 11 w 44"/>
                  <a:gd name="T39" fmla="*/ 93 h 93"/>
                  <a:gd name="T40" fmla="*/ 7 w 44"/>
                  <a:gd name="T41" fmla="*/ 93 h 93"/>
                  <a:gd name="T42" fmla="*/ 3 w 44"/>
                  <a:gd name="T43" fmla="*/ 93 h 93"/>
                  <a:gd name="T44" fmla="*/ 3 w 44"/>
                  <a:gd name="T45" fmla="*/ 93 h 93"/>
                  <a:gd name="T46" fmla="*/ 0 w 44"/>
                  <a:gd name="T47" fmla="*/ 90 h 93"/>
                  <a:gd name="T48" fmla="*/ 0 w 44"/>
                  <a:gd name="T49" fmla="*/ 86 h 93"/>
                  <a:gd name="T50" fmla="*/ 0 w 44"/>
                  <a:gd name="T51" fmla="*/ 82 h 93"/>
                  <a:gd name="T52" fmla="*/ 3 w 44"/>
                  <a:gd name="T53" fmla="*/ 71 h 93"/>
                  <a:gd name="T54" fmla="*/ 15 w 44"/>
                  <a:gd name="T55" fmla="*/ 26 h 93"/>
                  <a:gd name="T56" fmla="*/ 3 w 44"/>
                  <a:gd name="T57" fmla="*/ 26 h 93"/>
                  <a:gd name="T58" fmla="*/ 3 w 44"/>
                  <a:gd name="T59" fmla="*/ 22 h 93"/>
                  <a:gd name="T60" fmla="*/ 15 w 44"/>
                  <a:gd name="T61" fmla="*/ 19 h 93"/>
                  <a:gd name="T62" fmla="*/ 18 w 44"/>
                  <a:gd name="T63" fmla="*/ 15 h 93"/>
                  <a:gd name="T64" fmla="*/ 26 w 44"/>
                  <a:gd name="T65" fmla="*/ 11 h 93"/>
                  <a:gd name="T66" fmla="*/ 33 w 44"/>
                  <a:gd name="T67" fmla="*/ 0 h 93"/>
                  <a:gd name="T68" fmla="*/ 37 w 44"/>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4"/>
                  <a:gd name="T106" fmla="*/ 0 h 93"/>
                  <a:gd name="T107" fmla="*/ 44 w 44"/>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4" h="93">
                    <a:moveTo>
                      <a:pt x="37" y="0"/>
                    </a:moveTo>
                    <a:lnTo>
                      <a:pt x="29" y="22"/>
                    </a:lnTo>
                    <a:lnTo>
                      <a:pt x="44" y="22"/>
                    </a:lnTo>
                    <a:lnTo>
                      <a:pt x="44" y="26"/>
                    </a:lnTo>
                    <a:lnTo>
                      <a:pt x="29" y="26"/>
                    </a:lnTo>
                    <a:lnTo>
                      <a:pt x="15" y="75"/>
                    </a:lnTo>
                    <a:lnTo>
                      <a:pt x="15" y="82"/>
                    </a:lnTo>
                    <a:lnTo>
                      <a:pt x="15" y="86"/>
                    </a:lnTo>
                    <a:lnTo>
                      <a:pt x="18" y="86"/>
                    </a:lnTo>
                    <a:lnTo>
                      <a:pt x="22" y="82"/>
                    </a:lnTo>
                    <a:lnTo>
                      <a:pt x="26" y="75"/>
                    </a:lnTo>
                    <a:lnTo>
                      <a:pt x="29" y="78"/>
                    </a:lnTo>
                    <a:lnTo>
                      <a:pt x="22" y="86"/>
                    </a:lnTo>
                    <a:lnTo>
                      <a:pt x="15" y="90"/>
                    </a:lnTo>
                    <a:lnTo>
                      <a:pt x="11" y="93"/>
                    </a:lnTo>
                    <a:lnTo>
                      <a:pt x="7" y="93"/>
                    </a:lnTo>
                    <a:lnTo>
                      <a:pt x="3" y="93"/>
                    </a:lnTo>
                    <a:lnTo>
                      <a:pt x="0" y="90"/>
                    </a:lnTo>
                    <a:lnTo>
                      <a:pt x="0" y="86"/>
                    </a:lnTo>
                    <a:lnTo>
                      <a:pt x="0" y="82"/>
                    </a:lnTo>
                    <a:lnTo>
                      <a:pt x="3" y="71"/>
                    </a:lnTo>
                    <a:lnTo>
                      <a:pt x="15" y="26"/>
                    </a:lnTo>
                    <a:lnTo>
                      <a:pt x="3" y="26"/>
                    </a:lnTo>
                    <a:lnTo>
                      <a:pt x="3" y="22"/>
                    </a:lnTo>
                    <a:lnTo>
                      <a:pt x="15" y="19"/>
                    </a:lnTo>
                    <a:lnTo>
                      <a:pt x="18" y="15"/>
                    </a:lnTo>
                    <a:lnTo>
                      <a:pt x="26" y="11"/>
                    </a:lnTo>
                    <a:lnTo>
                      <a:pt x="33" y="0"/>
                    </a:lnTo>
                    <a:lnTo>
                      <a:pt x="37" y="0"/>
                    </a:lnTo>
                    <a:close/>
                  </a:path>
                </a:pathLst>
              </a:custGeom>
              <a:solidFill>
                <a:srgbClr val="000000"/>
              </a:solidFill>
              <a:ln w="0">
                <a:solidFill>
                  <a:srgbClr val="000000"/>
                </a:solidFill>
                <a:round/>
                <a:headEnd/>
                <a:tailEnd/>
              </a:ln>
            </p:spPr>
            <p:txBody>
              <a:bodyPr/>
              <a:lstStyle/>
              <a:p>
                <a:endParaRPr lang="en-US"/>
              </a:p>
            </p:txBody>
          </p:sp>
          <p:sp>
            <p:nvSpPr>
              <p:cNvPr id="32977" name="Freeform 309"/>
              <p:cNvSpPr>
                <a:spLocks noEditPoints="1"/>
              </p:cNvSpPr>
              <p:nvPr/>
            </p:nvSpPr>
            <p:spPr bwMode="auto">
              <a:xfrm>
                <a:off x="5069" y="2505"/>
                <a:ext cx="56" cy="38"/>
              </a:xfrm>
              <a:custGeom>
                <a:avLst/>
                <a:gdLst>
                  <a:gd name="T0" fmla="*/ 37 w 56"/>
                  <a:gd name="T1" fmla="*/ 34 h 38"/>
                  <a:gd name="T2" fmla="*/ 41 w 56"/>
                  <a:gd name="T3" fmla="*/ 30 h 38"/>
                  <a:gd name="T4" fmla="*/ 44 w 56"/>
                  <a:gd name="T5" fmla="*/ 26 h 38"/>
                  <a:gd name="T6" fmla="*/ 48 w 56"/>
                  <a:gd name="T7" fmla="*/ 23 h 38"/>
                  <a:gd name="T8" fmla="*/ 48 w 56"/>
                  <a:gd name="T9" fmla="*/ 19 h 38"/>
                  <a:gd name="T10" fmla="*/ 48 w 56"/>
                  <a:gd name="T11" fmla="*/ 19 h 38"/>
                  <a:gd name="T12" fmla="*/ 48 w 56"/>
                  <a:gd name="T13" fmla="*/ 19 h 38"/>
                  <a:gd name="T14" fmla="*/ 48 w 56"/>
                  <a:gd name="T15" fmla="*/ 15 h 38"/>
                  <a:gd name="T16" fmla="*/ 44 w 56"/>
                  <a:gd name="T17" fmla="*/ 15 h 38"/>
                  <a:gd name="T18" fmla="*/ 44 w 56"/>
                  <a:gd name="T19" fmla="*/ 12 h 38"/>
                  <a:gd name="T20" fmla="*/ 41 w 56"/>
                  <a:gd name="T21" fmla="*/ 12 h 38"/>
                  <a:gd name="T22" fmla="*/ 41 w 56"/>
                  <a:gd name="T23" fmla="*/ 12 h 38"/>
                  <a:gd name="T24" fmla="*/ 41 w 56"/>
                  <a:gd name="T25" fmla="*/ 8 h 38"/>
                  <a:gd name="T26" fmla="*/ 41 w 56"/>
                  <a:gd name="T27" fmla="*/ 4 h 38"/>
                  <a:gd name="T28" fmla="*/ 44 w 56"/>
                  <a:gd name="T29" fmla="*/ 4 h 38"/>
                  <a:gd name="T30" fmla="*/ 48 w 56"/>
                  <a:gd name="T31" fmla="*/ 0 h 38"/>
                  <a:gd name="T32" fmla="*/ 48 w 56"/>
                  <a:gd name="T33" fmla="*/ 0 h 38"/>
                  <a:gd name="T34" fmla="*/ 52 w 56"/>
                  <a:gd name="T35" fmla="*/ 0 h 38"/>
                  <a:gd name="T36" fmla="*/ 56 w 56"/>
                  <a:gd name="T37" fmla="*/ 4 h 38"/>
                  <a:gd name="T38" fmla="*/ 56 w 56"/>
                  <a:gd name="T39" fmla="*/ 8 h 38"/>
                  <a:gd name="T40" fmla="*/ 56 w 56"/>
                  <a:gd name="T41" fmla="*/ 12 h 38"/>
                  <a:gd name="T42" fmla="*/ 56 w 56"/>
                  <a:gd name="T43" fmla="*/ 15 h 38"/>
                  <a:gd name="T44" fmla="*/ 56 w 56"/>
                  <a:gd name="T45" fmla="*/ 19 h 38"/>
                  <a:gd name="T46" fmla="*/ 52 w 56"/>
                  <a:gd name="T47" fmla="*/ 26 h 38"/>
                  <a:gd name="T48" fmla="*/ 48 w 56"/>
                  <a:gd name="T49" fmla="*/ 30 h 38"/>
                  <a:gd name="T50" fmla="*/ 44 w 56"/>
                  <a:gd name="T51" fmla="*/ 34 h 38"/>
                  <a:gd name="T52" fmla="*/ 37 w 56"/>
                  <a:gd name="T53" fmla="*/ 38 h 38"/>
                  <a:gd name="T54" fmla="*/ 37 w 56"/>
                  <a:gd name="T55" fmla="*/ 34 h 38"/>
                  <a:gd name="T56" fmla="*/ 0 w 56"/>
                  <a:gd name="T57" fmla="*/ 34 h 38"/>
                  <a:gd name="T58" fmla="*/ 7 w 56"/>
                  <a:gd name="T59" fmla="*/ 30 h 38"/>
                  <a:gd name="T60" fmla="*/ 11 w 56"/>
                  <a:gd name="T61" fmla="*/ 26 h 38"/>
                  <a:gd name="T62" fmla="*/ 11 w 56"/>
                  <a:gd name="T63" fmla="*/ 23 h 38"/>
                  <a:gd name="T64" fmla="*/ 11 w 56"/>
                  <a:gd name="T65" fmla="*/ 19 h 38"/>
                  <a:gd name="T66" fmla="*/ 11 w 56"/>
                  <a:gd name="T67" fmla="*/ 19 h 38"/>
                  <a:gd name="T68" fmla="*/ 11 w 56"/>
                  <a:gd name="T69" fmla="*/ 19 h 38"/>
                  <a:gd name="T70" fmla="*/ 11 w 56"/>
                  <a:gd name="T71" fmla="*/ 15 h 38"/>
                  <a:gd name="T72" fmla="*/ 11 w 56"/>
                  <a:gd name="T73" fmla="*/ 15 h 38"/>
                  <a:gd name="T74" fmla="*/ 7 w 56"/>
                  <a:gd name="T75" fmla="*/ 12 h 38"/>
                  <a:gd name="T76" fmla="*/ 7 w 56"/>
                  <a:gd name="T77" fmla="*/ 12 h 38"/>
                  <a:gd name="T78" fmla="*/ 7 w 56"/>
                  <a:gd name="T79" fmla="*/ 12 h 38"/>
                  <a:gd name="T80" fmla="*/ 7 w 56"/>
                  <a:gd name="T81" fmla="*/ 8 h 38"/>
                  <a:gd name="T82" fmla="*/ 7 w 56"/>
                  <a:gd name="T83" fmla="*/ 8 h 38"/>
                  <a:gd name="T84" fmla="*/ 7 w 56"/>
                  <a:gd name="T85" fmla="*/ 4 h 38"/>
                  <a:gd name="T86" fmla="*/ 11 w 56"/>
                  <a:gd name="T87" fmla="*/ 0 h 38"/>
                  <a:gd name="T88" fmla="*/ 14 w 56"/>
                  <a:gd name="T89" fmla="*/ 0 h 38"/>
                  <a:gd name="T90" fmla="*/ 14 w 56"/>
                  <a:gd name="T91" fmla="*/ 0 h 38"/>
                  <a:gd name="T92" fmla="*/ 18 w 56"/>
                  <a:gd name="T93" fmla="*/ 4 h 38"/>
                  <a:gd name="T94" fmla="*/ 22 w 56"/>
                  <a:gd name="T95" fmla="*/ 8 h 38"/>
                  <a:gd name="T96" fmla="*/ 22 w 56"/>
                  <a:gd name="T97" fmla="*/ 12 h 38"/>
                  <a:gd name="T98" fmla="*/ 18 w 56"/>
                  <a:gd name="T99" fmla="*/ 19 h 38"/>
                  <a:gd name="T100" fmla="*/ 11 w 56"/>
                  <a:gd name="T101" fmla="*/ 30 h 38"/>
                  <a:gd name="T102" fmla="*/ 3 w 56"/>
                  <a:gd name="T103" fmla="*/ 38 h 38"/>
                  <a:gd name="T104" fmla="*/ 0 w 56"/>
                  <a:gd name="T105" fmla="*/ 34 h 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
                  <a:gd name="T160" fmla="*/ 0 h 38"/>
                  <a:gd name="T161" fmla="*/ 56 w 56"/>
                  <a:gd name="T162" fmla="*/ 38 h 3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6" h="38">
                    <a:moveTo>
                      <a:pt x="37" y="34"/>
                    </a:moveTo>
                    <a:lnTo>
                      <a:pt x="41" y="30"/>
                    </a:lnTo>
                    <a:lnTo>
                      <a:pt x="44" y="26"/>
                    </a:lnTo>
                    <a:lnTo>
                      <a:pt x="48" y="23"/>
                    </a:lnTo>
                    <a:lnTo>
                      <a:pt x="48" y="19"/>
                    </a:lnTo>
                    <a:lnTo>
                      <a:pt x="48" y="15"/>
                    </a:lnTo>
                    <a:lnTo>
                      <a:pt x="44" y="15"/>
                    </a:lnTo>
                    <a:lnTo>
                      <a:pt x="44" y="12"/>
                    </a:lnTo>
                    <a:lnTo>
                      <a:pt x="41" y="12"/>
                    </a:lnTo>
                    <a:lnTo>
                      <a:pt x="41" y="8"/>
                    </a:lnTo>
                    <a:lnTo>
                      <a:pt x="41" y="4"/>
                    </a:lnTo>
                    <a:lnTo>
                      <a:pt x="44" y="4"/>
                    </a:lnTo>
                    <a:lnTo>
                      <a:pt x="48" y="0"/>
                    </a:lnTo>
                    <a:lnTo>
                      <a:pt x="52" y="0"/>
                    </a:lnTo>
                    <a:lnTo>
                      <a:pt x="56" y="4"/>
                    </a:lnTo>
                    <a:lnTo>
                      <a:pt x="56" y="8"/>
                    </a:lnTo>
                    <a:lnTo>
                      <a:pt x="56" y="12"/>
                    </a:lnTo>
                    <a:lnTo>
                      <a:pt x="56" y="15"/>
                    </a:lnTo>
                    <a:lnTo>
                      <a:pt x="56" y="19"/>
                    </a:lnTo>
                    <a:lnTo>
                      <a:pt x="52" y="26"/>
                    </a:lnTo>
                    <a:lnTo>
                      <a:pt x="48" y="30"/>
                    </a:lnTo>
                    <a:lnTo>
                      <a:pt x="44" y="34"/>
                    </a:lnTo>
                    <a:lnTo>
                      <a:pt x="37" y="38"/>
                    </a:lnTo>
                    <a:lnTo>
                      <a:pt x="37" y="34"/>
                    </a:lnTo>
                    <a:close/>
                    <a:moveTo>
                      <a:pt x="0" y="34"/>
                    </a:moveTo>
                    <a:lnTo>
                      <a:pt x="7" y="30"/>
                    </a:lnTo>
                    <a:lnTo>
                      <a:pt x="11" y="26"/>
                    </a:lnTo>
                    <a:lnTo>
                      <a:pt x="11" y="23"/>
                    </a:lnTo>
                    <a:lnTo>
                      <a:pt x="11" y="19"/>
                    </a:lnTo>
                    <a:lnTo>
                      <a:pt x="11" y="15"/>
                    </a:lnTo>
                    <a:lnTo>
                      <a:pt x="7" y="12"/>
                    </a:lnTo>
                    <a:lnTo>
                      <a:pt x="7" y="8"/>
                    </a:lnTo>
                    <a:lnTo>
                      <a:pt x="7" y="4"/>
                    </a:lnTo>
                    <a:lnTo>
                      <a:pt x="11" y="0"/>
                    </a:lnTo>
                    <a:lnTo>
                      <a:pt x="14" y="0"/>
                    </a:lnTo>
                    <a:lnTo>
                      <a:pt x="18" y="4"/>
                    </a:lnTo>
                    <a:lnTo>
                      <a:pt x="22" y="8"/>
                    </a:lnTo>
                    <a:lnTo>
                      <a:pt x="22" y="12"/>
                    </a:lnTo>
                    <a:lnTo>
                      <a:pt x="18" y="19"/>
                    </a:lnTo>
                    <a:lnTo>
                      <a:pt x="11" y="30"/>
                    </a:lnTo>
                    <a:lnTo>
                      <a:pt x="3" y="38"/>
                    </a:lnTo>
                    <a:lnTo>
                      <a:pt x="0" y="34"/>
                    </a:lnTo>
                    <a:close/>
                  </a:path>
                </a:pathLst>
              </a:custGeom>
              <a:solidFill>
                <a:srgbClr val="000000"/>
              </a:solidFill>
              <a:ln w="0">
                <a:solidFill>
                  <a:srgbClr val="000000"/>
                </a:solidFill>
                <a:round/>
                <a:headEnd/>
                <a:tailEnd/>
              </a:ln>
            </p:spPr>
            <p:txBody>
              <a:bodyPr/>
              <a:lstStyle/>
              <a:p>
                <a:endParaRPr lang="en-US"/>
              </a:p>
            </p:txBody>
          </p:sp>
          <p:sp>
            <p:nvSpPr>
              <p:cNvPr id="32978" name="Freeform 310"/>
              <p:cNvSpPr>
                <a:spLocks noEditPoints="1"/>
              </p:cNvSpPr>
              <p:nvPr/>
            </p:nvSpPr>
            <p:spPr bwMode="auto">
              <a:xfrm>
                <a:off x="5143" y="2505"/>
                <a:ext cx="60" cy="112"/>
              </a:xfrm>
              <a:custGeom>
                <a:avLst/>
                <a:gdLst>
                  <a:gd name="T0" fmla="*/ 11 w 60"/>
                  <a:gd name="T1" fmla="*/ 82 h 112"/>
                  <a:gd name="T2" fmla="*/ 11 w 60"/>
                  <a:gd name="T3" fmla="*/ 82 h 112"/>
                  <a:gd name="T4" fmla="*/ 11 w 60"/>
                  <a:gd name="T5" fmla="*/ 75 h 112"/>
                  <a:gd name="T6" fmla="*/ 15 w 60"/>
                  <a:gd name="T7" fmla="*/ 68 h 112"/>
                  <a:gd name="T8" fmla="*/ 19 w 60"/>
                  <a:gd name="T9" fmla="*/ 60 h 112"/>
                  <a:gd name="T10" fmla="*/ 30 w 60"/>
                  <a:gd name="T11" fmla="*/ 49 h 112"/>
                  <a:gd name="T12" fmla="*/ 38 w 60"/>
                  <a:gd name="T13" fmla="*/ 38 h 112"/>
                  <a:gd name="T14" fmla="*/ 45 w 60"/>
                  <a:gd name="T15" fmla="*/ 30 h 112"/>
                  <a:gd name="T16" fmla="*/ 45 w 60"/>
                  <a:gd name="T17" fmla="*/ 23 h 112"/>
                  <a:gd name="T18" fmla="*/ 45 w 60"/>
                  <a:gd name="T19" fmla="*/ 19 h 112"/>
                  <a:gd name="T20" fmla="*/ 45 w 60"/>
                  <a:gd name="T21" fmla="*/ 12 h 112"/>
                  <a:gd name="T22" fmla="*/ 41 w 60"/>
                  <a:gd name="T23" fmla="*/ 8 h 112"/>
                  <a:gd name="T24" fmla="*/ 38 w 60"/>
                  <a:gd name="T25" fmla="*/ 4 h 112"/>
                  <a:gd name="T26" fmla="*/ 30 w 60"/>
                  <a:gd name="T27" fmla="*/ 4 h 112"/>
                  <a:gd name="T28" fmla="*/ 23 w 60"/>
                  <a:gd name="T29" fmla="*/ 4 h 112"/>
                  <a:gd name="T30" fmla="*/ 19 w 60"/>
                  <a:gd name="T31" fmla="*/ 8 h 112"/>
                  <a:gd name="T32" fmla="*/ 15 w 60"/>
                  <a:gd name="T33" fmla="*/ 8 h 112"/>
                  <a:gd name="T34" fmla="*/ 15 w 60"/>
                  <a:gd name="T35" fmla="*/ 12 h 112"/>
                  <a:gd name="T36" fmla="*/ 15 w 60"/>
                  <a:gd name="T37" fmla="*/ 12 h 112"/>
                  <a:gd name="T38" fmla="*/ 15 w 60"/>
                  <a:gd name="T39" fmla="*/ 15 h 112"/>
                  <a:gd name="T40" fmla="*/ 15 w 60"/>
                  <a:gd name="T41" fmla="*/ 19 h 112"/>
                  <a:gd name="T42" fmla="*/ 15 w 60"/>
                  <a:gd name="T43" fmla="*/ 19 h 112"/>
                  <a:gd name="T44" fmla="*/ 15 w 60"/>
                  <a:gd name="T45" fmla="*/ 23 h 112"/>
                  <a:gd name="T46" fmla="*/ 15 w 60"/>
                  <a:gd name="T47" fmla="*/ 23 h 112"/>
                  <a:gd name="T48" fmla="*/ 11 w 60"/>
                  <a:gd name="T49" fmla="*/ 26 h 112"/>
                  <a:gd name="T50" fmla="*/ 11 w 60"/>
                  <a:gd name="T51" fmla="*/ 26 h 112"/>
                  <a:gd name="T52" fmla="*/ 8 w 60"/>
                  <a:gd name="T53" fmla="*/ 26 h 112"/>
                  <a:gd name="T54" fmla="*/ 8 w 60"/>
                  <a:gd name="T55" fmla="*/ 23 h 112"/>
                  <a:gd name="T56" fmla="*/ 4 w 60"/>
                  <a:gd name="T57" fmla="*/ 23 h 112"/>
                  <a:gd name="T58" fmla="*/ 4 w 60"/>
                  <a:gd name="T59" fmla="*/ 19 h 112"/>
                  <a:gd name="T60" fmla="*/ 8 w 60"/>
                  <a:gd name="T61" fmla="*/ 12 h 112"/>
                  <a:gd name="T62" fmla="*/ 11 w 60"/>
                  <a:gd name="T63" fmla="*/ 8 h 112"/>
                  <a:gd name="T64" fmla="*/ 19 w 60"/>
                  <a:gd name="T65" fmla="*/ 0 h 112"/>
                  <a:gd name="T66" fmla="*/ 30 w 60"/>
                  <a:gd name="T67" fmla="*/ 0 h 112"/>
                  <a:gd name="T68" fmla="*/ 41 w 60"/>
                  <a:gd name="T69" fmla="*/ 4 h 112"/>
                  <a:gd name="T70" fmla="*/ 52 w 60"/>
                  <a:gd name="T71" fmla="*/ 8 h 112"/>
                  <a:gd name="T72" fmla="*/ 56 w 60"/>
                  <a:gd name="T73" fmla="*/ 15 h 112"/>
                  <a:gd name="T74" fmla="*/ 60 w 60"/>
                  <a:gd name="T75" fmla="*/ 23 h 112"/>
                  <a:gd name="T76" fmla="*/ 60 w 60"/>
                  <a:gd name="T77" fmla="*/ 30 h 112"/>
                  <a:gd name="T78" fmla="*/ 56 w 60"/>
                  <a:gd name="T79" fmla="*/ 34 h 112"/>
                  <a:gd name="T80" fmla="*/ 49 w 60"/>
                  <a:gd name="T81" fmla="*/ 41 h 112"/>
                  <a:gd name="T82" fmla="*/ 38 w 60"/>
                  <a:gd name="T83" fmla="*/ 53 h 112"/>
                  <a:gd name="T84" fmla="*/ 26 w 60"/>
                  <a:gd name="T85" fmla="*/ 60 h 112"/>
                  <a:gd name="T86" fmla="*/ 19 w 60"/>
                  <a:gd name="T87" fmla="*/ 68 h 112"/>
                  <a:gd name="T88" fmla="*/ 15 w 60"/>
                  <a:gd name="T89" fmla="*/ 75 h 112"/>
                  <a:gd name="T90" fmla="*/ 11 w 60"/>
                  <a:gd name="T91" fmla="*/ 82 h 112"/>
                  <a:gd name="T92" fmla="*/ 8 w 60"/>
                  <a:gd name="T93" fmla="*/ 97 h 112"/>
                  <a:gd name="T94" fmla="*/ 11 w 60"/>
                  <a:gd name="T95" fmla="*/ 97 h 112"/>
                  <a:gd name="T96" fmla="*/ 11 w 60"/>
                  <a:gd name="T97" fmla="*/ 101 h 112"/>
                  <a:gd name="T98" fmla="*/ 15 w 60"/>
                  <a:gd name="T99" fmla="*/ 101 h 112"/>
                  <a:gd name="T100" fmla="*/ 15 w 60"/>
                  <a:gd name="T101" fmla="*/ 105 h 112"/>
                  <a:gd name="T102" fmla="*/ 15 w 60"/>
                  <a:gd name="T103" fmla="*/ 109 h 112"/>
                  <a:gd name="T104" fmla="*/ 11 w 60"/>
                  <a:gd name="T105" fmla="*/ 112 h 112"/>
                  <a:gd name="T106" fmla="*/ 11 w 60"/>
                  <a:gd name="T107" fmla="*/ 112 h 112"/>
                  <a:gd name="T108" fmla="*/ 8 w 60"/>
                  <a:gd name="T109" fmla="*/ 112 h 112"/>
                  <a:gd name="T110" fmla="*/ 4 w 60"/>
                  <a:gd name="T111" fmla="*/ 112 h 112"/>
                  <a:gd name="T112" fmla="*/ 0 w 60"/>
                  <a:gd name="T113" fmla="*/ 112 h 112"/>
                  <a:gd name="T114" fmla="*/ 0 w 60"/>
                  <a:gd name="T115" fmla="*/ 109 h 112"/>
                  <a:gd name="T116" fmla="*/ 0 w 60"/>
                  <a:gd name="T117" fmla="*/ 105 h 112"/>
                  <a:gd name="T118" fmla="*/ 0 w 60"/>
                  <a:gd name="T119" fmla="*/ 101 h 112"/>
                  <a:gd name="T120" fmla="*/ 0 w 60"/>
                  <a:gd name="T121" fmla="*/ 101 h 112"/>
                  <a:gd name="T122" fmla="*/ 4 w 60"/>
                  <a:gd name="T123" fmla="*/ 97 h 112"/>
                  <a:gd name="T124" fmla="*/ 8 w 60"/>
                  <a:gd name="T125" fmla="*/ 97 h 1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0"/>
                  <a:gd name="T190" fmla="*/ 0 h 112"/>
                  <a:gd name="T191" fmla="*/ 60 w 60"/>
                  <a:gd name="T192" fmla="*/ 112 h 1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0" h="112">
                    <a:moveTo>
                      <a:pt x="11" y="82"/>
                    </a:moveTo>
                    <a:lnTo>
                      <a:pt x="11" y="82"/>
                    </a:lnTo>
                    <a:lnTo>
                      <a:pt x="11" y="75"/>
                    </a:lnTo>
                    <a:lnTo>
                      <a:pt x="15" y="68"/>
                    </a:lnTo>
                    <a:lnTo>
                      <a:pt x="19" y="60"/>
                    </a:lnTo>
                    <a:lnTo>
                      <a:pt x="30" y="49"/>
                    </a:lnTo>
                    <a:lnTo>
                      <a:pt x="38" y="38"/>
                    </a:lnTo>
                    <a:lnTo>
                      <a:pt x="45" y="30"/>
                    </a:lnTo>
                    <a:lnTo>
                      <a:pt x="45" y="23"/>
                    </a:lnTo>
                    <a:lnTo>
                      <a:pt x="45" y="19"/>
                    </a:lnTo>
                    <a:lnTo>
                      <a:pt x="45" y="12"/>
                    </a:lnTo>
                    <a:lnTo>
                      <a:pt x="41" y="8"/>
                    </a:lnTo>
                    <a:lnTo>
                      <a:pt x="38" y="4"/>
                    </a:lnTo>
                    <a:lnTo>
                      <a:pt x="30" y="4"/>
                    </a:lnTo>
                    <a:lnTo>
                      <a:pt x="23" y="4"/>
                    </a:lnTo>
                    <a:lnTo>
                      <a:pt x="19" y="8"/>
                    </a:lnTo>
                    <a:lnTo>
                      <a:pt x="15" y="8"/>
                    </a:lnTo>
                    <a:lnTo>
                      <a:pt x="15" y="12"/>
                    </a:lnTo>
                    <a:lnTo>
                      <a:pt x="15" y="15"/>
                    </a:lnTo>
                    <a:lnTo>
                      <a:pt x="15" y="19"/>
                    </a:lnTo>
                    <a:lnTo>
                      <a:pt x="15" y="23"/>
                    </a:lnTo>
                    <a:lnTo>
                      <a:pt x="11" y="26"/>
                    </a:lnTo>
                    <a:lnTo>
                      <a:pt x="8" y="26"/>
                    </a:lnTo>
                    <a:lnTo>
                      <a:pt x="8" y="23"/>
                    </a:lnTo>
                    <a:lnTo>
                      <a:pt x="4" y="23"/>
                    </a:lnTo>
                    <a:lnTo>
                      <a:pt x="4" y="19"/>
                    </a:lnTo>
                    <a:lnTo>
                      <a:pt x="8" y="12"/>
                    </a:lnTo>
                    <a:lnTo>
                      <a:pt x="11" y="8"/>
                    </a:lnTo>
                    <a:lnTo>
                      <a:pt x="19" y="0"/>
                    </a:lnTo>
                    <a:lnTo>
                      <a:pt x="30" y="0"/>
                    </a:lnTo>
                    <a:lnTo>
                      <a:pt x="41" y="4"/>
                    </a:lnTo>
                    <a:lnTo>
                      <a:pt x="52" y="8"/>
                    </a:lnTo>
                    <a:lnTo>
                      <a:pt x="56" y="15"/>
                    </a:lnTo>
                    <a:lnTo>
                      <a:pt x="60" y="23"/>
                    </a:lnTo>
                    <a:lnTo>
                      <a:pt x="60" y="30"/>
                    </a:lnTo>
                    <a:lnTo>
                      <a:pt x="56" y="34"/>
                    </a:lnTo>
                    <a:lnTo>
                      <a:pt x="49" y="41"/>
                    </a:lnTo>
                    <a:lnTo>
                      <a:pt x="38" y="53"/>
                    </a:lnTo>
                    <a:lnTo>
                      <a:pt x="26" y="60"/>
                    </a:lnTo>
                    <a:lnTo>
                      <a:pt x="19" y="68"/>
                    </a:lnTo>
                    <a:lnTo>
                      <a:pt x="15" y="75"/>
                    </a:lnTo>
                    <a:lnTo>
                      <a:pt x="11" y="82"/>
                    </a:lnTo>
                    <a:close/>
                    <a:moveTo>
                      <a:pt x="8" y="97"/>
                    </a:moveTo>
                    <a:lnTo>
                      <a:pt x="11" y="97"/>
                    </a:lnTo>
                    <a:lnTo>
                      <a:pt x="11" y="101"/>
                    </a:lnTo>
                    <a:lnTo>
                      <a:pt x="15" y="101"/>
                    </a:lnTo>
                    <a:lnTo>
                      <a:pt x="15" y="105"/>
                    </a:lnTo>
                    <a:lnTo>
                      <a:pt x="15" y="109"/>
                    </a:lnTo>
                    <a:lnTo>
                      <a:pt x="11" y="112"/>
                    </a:lnTo>
                    <a:lnTo>
                      <a:pt x="8" y="112"/>
                    </a:lnTo>
                    <a:lnTo>
                      <a:pt x="4" y="112"/>
                    </a:lnTo>
                    <a:lnTo>
                      <a:pt x="0" y="112"/>
                    </a:lnTo>
                    <a:lnTo>
                      <a:pt x="0" y="109"/>
                    </a:lnTo>
                    <a:lnTo>
                      <a:pt x="0" y="105"/>
                    </a:lnTo>
                    <a:lnTo>
                      <a:pt x="0" y="101"/>
                    </a:lnTo>
                    <a:lnTo>
                      <a:pt x="4" y="97"/>
                    </a:lnTo>
                    <a:lnTo>
                      <a:pt x="8" y="97"/>
                    </a:lnTo>
                    <a:close/>
                  </a:path>
                </a:pathLst>
              </a:custGeom>
              <a:solidFill>
                <a:srgbClr val="000000"/>
              </a:solidFill>
              <a:ln w="0">
                <a:solidFill>
                  <a:srgbClr val="000000"/>
                </a:solidFill>
                <a:round/>
                <a:headEnd/>
                <a:tailEnd/>
              </a:ln>
            </p:spPr>
            <p:txBody>
              <a:bodyPr/>
              <a:lstStyle/>
              <a:p>
                <a:endParaRPr lang="en-US"/>
              </a:p>
            </p:txBody>
          </p:sp>
          <p:sp>
            <p:nvSpPr>
              <p:cNvPr id="32979" name="Rectangle 311"/>
              <p:cNvSpPr>
                <a:spLocks noChangeArrowheads="1"/>
              </p:cNvSpPr>
              <p:nvPr/>
            </p:nvSpPr>
            <p:spPr bwMode="auto">
              <a:xfrm>
                <a:off x="5535" y="2483"/>
                <a:ext cx="8" cy="202"/>
              </a:xfrm>
              <a:prstGeom prst="rect">
                <a:avLst/>
              </a:prstGeom>
              <a:solidFill>
                <a:srgbClr val="000000"/>
              </a:solidFill>
              <a:ln w="0">
                <a:solidFill>
                  <a:srgbClr val="000000"/>
                </a:solidFill>
                <a:miter lim="800000"/>
                <a:headEnd/>
                <a:tailEnd/>
              </a:ln>
            </p:spPr>
            <p:txBody>
              <a:bodyPr/>
              <a:lstStyle/>
              <a:p>
                <a:endParaRPr lang="en-US"/>
              </a:p>
            </p:txBody>
          </p:sp>
          <p:sp>
            <p:nvSpPr>
              <p:cNvPr id="32980" name="Rectangle 312"/>
              <p:cNvSpPr>
                <a:spLocks noChangeArrowheads="1"/>
              </p:cNvSpPr>
              <p:nvPr/>
            </p:nvSpPr>
            <p:spPr bwMode="auto">
              <a:xfrm>
                <a:off x="593" y="2685"/>
                <a:ext cx="7" cy="403"/>
              </a:xfrm>
              <a:prstGeom prst="rect">
                <a:avLst/>
              </a:prstGeom>
              <a:solidFill>
                <a:srgbClr val="000000"/>
              </a:solidFill>
              <a:ln w="0">
                <a:solidFill>
                  <a:srgbClr val="000000"/>
                </a:solidFill>
                <a:miter lim="800000"/>
                <a:headEnd/>
                <a:tailEnd/>
              </a:ln>
            </p:spPr>
            <p:txBody>
              <a:bodyPr/>
              <a:lstStyle/>
              <a:p>
                <a:endParaRPr lang="en-US"/>
              </a:p>
            </p:txBody>
          </p:sp>
          <p:sp>
            <p:nvSpPr>
              <p:cNvPr id="32981" name="Freeform 313"/>
              <p:cNvSpPr>
                <a:spLocks/>
              </p:cNvSpPr>
              <p:nvPr/>
            </p:nvSpPr>
            <p:spPr bwMode="auto">
              <a:xfrm>
                <a:off x="649" y="2733"/>
                <a:ext cx="37" cy="86"/>
              </a:xfrm>
              <a:custGeom>
                <a:avLst/>
                <a:gdLst>
                  <a:gd name="T0" fmla="*/ 37 w 37"/>
                  <a:gd name="T1" fmla="*/ 86 h 86"/>
                  <a:gd name="T2" fmla="*/ 37 w 37"/>
                  <a:gd name="T3" fmla="*/ 86 h 86"/>
                  <a:gd name="T4" fmla="*/ 0 w 37"/>
                  <a:gd name="T5" fmla="*/ 86 h 86"/>
                  <a:gd name="T6" fmla="*/ 0 w 37"/>
                  <a:gd name="T7" fmla="*/ 86 h 86"/>
                  <a:gd name="T8" fmla="*/ 4 w 37"/>
                  <a:gd name="T9" fmla="*/ 86 h 86"/>
                  <a:gd name="T10" fmla="*/ 7 w 37"/>
                  <a:gd name="T11" fmla="*/ 82 h 86"/>
                  <a:gd name="T12" fmla="*/ 11 w 37"/>
                  <a:gd name="T13" fmla="*/ 82 h 86"/>
                  <a:gd name="T14" fmla="*/ 11 w 37"/>
                  <a:gd name="T15" fmla="*/ 78 h 86"/>
                  <a:gd name="T16" fmla="*/ 15 w 37"/>
                  <a:gd name="T17" fmla="*/ 71 h 86"/>
                  <a:gd name="T18" fmla="*/ 15 w 37"/>
                  <a:gd name="T19" fmla="*/ 15 h 86"/>
                  <a:gd name="T20" fmla="*/ 15 w 37"/>
                  <a:gd name="T21" fmla="*/ 8 h 86"/>
                  <a:gd name="T22" fmla="*/ 11 w 37"/>
                  <a:gd name="T23" fmla="*/ 4 h 86"/>
                  <a:gd name="T24" fmla="*/ 11 w 37"/>
                  <a:gd name="T25" fmla="*/ 4 h 86"/>
                  <a:gd name="T26" fmla="*/ 11 w 37"/>
                  <a:gd name="T27" fmla="*/ 0 h 86"/>
                  <a:gd name="T28" fmla="*/ 7 w 37"/>
                  <a:gd name="T29" fmla="*/ 0 h 86"/>
                  <a:gd name="T30" fmla="*/ 4 w 37"/>
                  <a:gd name="T31" fmla="*/ 0 h 86"/>
                  <a:gd name="T32" fmla="*/ 0 w 37"/>
                  <a:gd name="T33" fmla="*/ 0 h 86"/>
                  <a:gd name="T34" fmla="*/ 0 w 37"/>
                  <a:gd name="T35" fmla="*/ 0 h 86"/>
                  <a:gd name="T36" fmla="*/ 37 w 37"/>
                  <a:gd name="T37" fmla="*/ 0 h 86"/>
                  <a:gd name="T38" fmla="*/ 37 w 37"/>
                  <a:gd name="T39" fmla="*/ 0 h 86"/>
                  <a:gd name="T40" fmla="*/ 34 w 37"/>
                  <a:gd name="T41" fmla="*/ 0 h 86"/>
                  <a:gd name="T42" fmla="*/ 30 w 37"/>
                  <a:gd name="T43" fmla="*/ 0 h 86"/>
                  <a:gd name="T44" fmla="*/ 26 w 37"/>
                  <a:gd name="T45" fmla="*/ 4 h 86"/>
                  <a:gd name="T46" fmla="*/ 26 w 37"/>
                  <a:gd name="T47" fmla="*/ 8 h 86"/>
                  <a:gd name="T48" fmla="*/ 26 w 37"/>
                  <a:gd name="T49" fmla="*/ 15 h 86"/>
                  <a:gd name="T50" fmla="*/ 26 w 37"/>
                  <a:gd name="T51" fmla="*/ 71 h 86"/>
                  <a:gd name="T52" fmla="*/ 26 w 37"/>
                  <a:gd name="T53" fmla="*/ 78 h 86"/>
                  <a:gd name="T54" fmla="*/ 26 w 37"/>
                  <a:gd name="T55" fmla="*/ 78 h 86"/>
                  <a:gd name="T56" fmla="*/ 26 w 37"/>
                  <a:gd name="T57" fmla="*/ 82 h 86"/>
                  <a:gd name="T58" fmla="*/ 30 w 37"/>
                  <a:gd name="T59" fmla="*/ 82 h 86"/>
                  <a:gd name="T60" fmla="*/ 34 w 37"/>
                  <a:gd name="T61" fmla="*/ 86 h 86"/>
                  <a:gd name="T62" fmla="*/ 34 w 37"/>
                  <a:gd name="T63" fmla="*/ 86 h 86"/>
                  <a:gd name="T64" fmla="*/ 37 w 37"/>
                  <a:gd name="T65" fmla="*/ 86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86"/>
                  <a:gd name="T101" fmla="*/ 37 w 37"/>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86">
                    <a:moveTo>
                      <a:pt x="37" y="86"/>
                    </a:moveTo>
                    <a:lnTo>
                      <a:pt x="37" y="86"/>
                    </a:lnTo>
                    <a:lnTo>
                      <a:pt x="0" y="86"/>
                    </a:lnTo>
                    <a:lnTo>
                      <a:pt x="4" y="86"/>
                    </a:lnTo>
                    <a:lnTo>
                      <a:pt x="7" y="82"/>
                    </a:lnTo>
                    <a:lnTo>
                      <a:pt x="11" y="82"/>
                    </a:lnTo>
                    <a:lnTo>
                      <a:pt x="11" y="78"/>
                    </a:lnTo>
                    <a:lnTo>
                      <a:pt x="15" y="71"/>
                    </a:lnTo>
                    <a:lnTo>
                      <a:pt x="15" y="15"/>
                    </a:lnTo>
                    <a:lnTo>
                      <a:pt x="15" y="8"/>
                    </a:lnTo>
                    <a:lnTo>
                      <a:pt x="11" y="4"/>
                    </a:lnTo>
                    <a:lnTo>
                      <a:pt x="11" y="0"/>
                    </a:lnTo>
                    <a:lnTo>
                      <a:pt x="7" y="0"/>
                    </a:lnTo>
                    <a:lnTo>
                      <a:pt x="4" y="0"/>
                    </a:lnTo>
                    <a:lnTo>
                      <a:pt x="0" y="0"/>
                    </a:lnTo>
                    <a:lnTo>
                      <a:pt x="37" y="0"/>
                    </a:lnTo>
                    <a:lnTo>
                      <a:pt x="34" y="0"/>
                    </a:lnTo>
                    <a:lnTo>
                      <a:pt x="30" y="0"/>
                    </a:lnTo>
                    <a:lnTo>
                      <a:pt x="26" y="4"/>
                    </a:lnTo>
                    <a:lnTo>
                      <a:pt x="26" y="8"/>
                    </a:lnTo>
                    <a:lnTo>
                      <a:pt x="26" y="15"/>
                    </a:lnTo>
                    <a:lnTo>
                      <a:pt x="26" y="71"/>
                    </a:lnTo>
                    <a:lnTo>
                      <a:pt x="26" y="78"/>
                    </a:lnTo>
                    <a:lnTo>
                      <a:pt x="26" y="82"/>
                    </a:lnTo>
                    <a:lnTo>
                      <a:pt x="30" y="82"/>
                    </a:lnTo>
                    <a:lnTo>
                      <a:pt x="34" y="86"/>
                    </a:lnTo>
                    <a:lnTo>
                      <a:pt x="37" y="86"/>
                    </a:lnTo>
                    <a:close/>
                  </a:path>
                </a:pathLst>
              </a:custGeom>
              <a:solidFill>
                <a:srgbClr val="000000"/>
              </a:solidFill>
              <a:ln w="0">
                <a:solidFill>
                  <a:srgbClr val="000000"/>
                </a:solidFill>
                <a:round/>
                <a:headEnd/>
                <a:tailEnd/>
              </a:ln>
            </p:spPr>
            <p:txBody>
              <a:bodyPr/>
              <a:lstStyle/>
              <a:p>
                <a:endParaRPr lang="en-US"/>
              </a:p>
            </p:txBody>
          </p:sp>
          <p:sp>
            <p:nvSpPr>
              <p:cNvPr id="32982" name="Freeform 314"/>
              <p:cNvSpPr>
                <a:spLocks/>
              </p:cNvSpPr>
              <p:nvPr/>
            </p:nvSpPr>
            <p:spPr bwMode="auto">
              <a:xfrm>
                <a:off x="694" y="2733"/>
                <a:ext cx="97" cy="86"/>
              </a:xfrm>
              <a:custGeom>
                <a:avLst/>
                <a:gdLst>
                  <a:gd name="T0" fmla="*/ 0 w 97"/>
                  <a:gd name="T1" fmla="*/ 0 h 86"/>
                  <a:gd name="T2" fmla="*/ 22 w 97"/>
                  <a:gd name="T3" fmla="*/ 0 h 86"/>
                  <a:gd name="T4" fmla="*/ 78 w 97"/>
                  <a:gd name="T5" fmla="*/ 64 h 86"/>
                  <a:gd name="T6" fmla="*/ 78 w 97"/>
                  <a:gd name="T7" fmla="*/ 15 h 86"/>
                  <a:gd name="T8" fmla="*/ 78 w 97"/>
                  <a:gd name="T9" fmla="*/ 8 h 86"/>
                  <a:gd name="T10" fmla="*/ 74 w 97"/>
                  <a:gd name="T11" fmla="*/ 4 h 86"/>
                  <a:gd name="T12" fmla="*/ 74 w 97"/>
                  <a:gd name="T13" fmla="*/ 0 h 86"/>
                  <a:gd name="T14" fmla="*/ 67 w 97"/>
                  <a:gd name="T15" fmla="*/ 0 h 86"/>
                  <a:gd name="T16" fmla="*/ 67 w 97"/>
                  <a:gd name="T17" fmla="*/ 0 h 86"/>
                  <a:gd name="T18" fmla="*/ 67 w 97"/>
                  <a:gd name="T19" fmla="*/ 0 h 86"/>
                  <a:gd name="T20" fmla="*/ 97 w 97"/>
                  <a:gd name="T21" fmla="*/ 0 h 86"/>
                  <a:gd name="T22" fmla="*/ 97 w 97"/>
                  <a:gd name="T23" fmla="*/ 0 h 86"/>
                  <a:gd name="T24" fmla="*/ 93 w 97"/>
                  <a:gd name="T25" fmla="*/ 0 h 86"/>
                  <a:gd name="T26" fmla="*/ 89 w 97"/>
                  <a:gd name="T27" fmla="*/ 0 h 86"/>
                  <a:gd name="T28" fmla="*/ 86 w 97"/>
                  <a:gd name="T29" fmla="*/ 4 h 86"/>
                  <a:gd name="T30" fmla="*/ 82 w 97"/>
                  <a:gd name="T31" fmla="*/ 8 h 86"/>
                  <a:gd name="T32" fmla="*/ 82 w 97"/>
                  <a:gd name="T33" fmla="*/ 15 h 86"/>
                  <a:gd name="T34" fmla="*/ 82 w 97"/>
                  <a:gd name="T35" fmla="*/ 86 h 86"/>
                  <a:gd name="T36" fmla="*/ 82 w 97"/>
                  <a:gd name="T37" fmla="*/ 86 h 86"/>
                  <a:gd name="T38" fmla="*/ 22 w 97"/>
                  <a:gd name="T39" fmla="*/ 19 h 86"/>
                  <a:gd name="T40" fmla="*/ 22 w 97"/>
                  <a:gd name="T41" fmla="*/ 71 h 86"/>
                  <a:gd name="T42" fmla="*/ 22 w 97"/>
                  <a:gd name="T43" fmla="*/ 78 h 86"/>
                  <a:gd name="T44" fmla="*/ 26 w 97"/>
                  <a:gd name="T45" fmla="*/ 82 h 86"/>
                  <a:gd name="T46" fmla="*/ 30 w 97"/>
                  <a:gd name="T47" fmla="*/ 82 h 86"/>
                  <a:gd name="T48" fmla="*/ 33 w 97"/>
                  <a:gd name="T49" fmla="*/ 86 h 86"/>
                  <a:gd name="T50" fmla="*/ 37 w 97"/>
                  <a:gd name="T51" fmla="*/ 86 h 86"/>
                  <a:gd name="T52" fmla="*/ 37 w 97"/>
                  <a:gd name="T53" fmla="*/ 86 h 86"/>
                  <a:gd name="T54" fmla="*/ 7 w 97"/>
                  <a:gd name="T55" fmla="*/ 86 h 86"/>
                  <a:gd name="T56" fmla="*/ 7 w 97"/>
                  <a:gd name="T57" fmla="*/ 86 h 86"/>
                  <a:gd name="T58" fmla="*/ 7 w 97"/>
                  <a:gd name="T59" fmla="*/ 86 h 86"/>
                  <a:gd name="T60" fmla="*/ 15 w 97"/>
                  <a:gd name="T61" fmla="*/ 82 h 86"/>
                  <a:gd name="T62" fmla="*/ 15 w 97"/>
                  <a:gd name="T63" fmla="*/ 82 h 86"/>
                  <a:gd name="T64" fmla="*/ 18 w 97"/>
                  <a:gd name="T65" fmla="*/ 78 h 86"/>
                  <a:gd name="T66" fmla="*/ 18 w 97"/>
                  <a:gd name="T67" fmla="*/ 71 h 86"/>
                  <a:gd name="T68" fmla="*/ 18 w 97"/>
                  <a:gd name="T69" fmla="*/ 11 h 86"/>
                  <a:gd name="T70" fmla="*/ 15 w 97"/>
                  <a:gd name="T71" fmla="*/ 8 h 86"/>
                  <a:gd name="T72" fmla="*/ 11 w 97"/>
                  <a:gd name="T73" fmla="*/ 4 h 86"/>
                  <a:gd name="T74" fmla="*/ 11 w 97"/>
                  <a:gd name="T75" fmla="*/ 4 h 86"/>
                  <a:gd name="T76" fmla="*/ 7 w 97"/>
                  <a:gd name="T77" fmla="*/ 4 h 86"/>
                  <a:gd name="T78" fmla="*/ 3 w 97"/>
                  <a:gd name="T79" fmla="*/ 0 h 86"/>
                  <a:gd name="T80" fmla="*/ 0 w 97"/>
                  <a:gd name="T81" fmla="*/ 0 h 86"/>
                  <a:gd name="T82" fmla="*/ 0 w 97"/>
                  <a:gd name="T83" fmla="*/ 0 h 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86"/>
                  <a:gd name="T128" fmla="*/ 97 w 97"/>
                  <a:gd name="T129" fmla="*/ 86 h 8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86">
                    <a:moveTo>
                      <a:pt x="0" y="0"/>
                    </a:moveTo>
                    <a:lnTo>
                      <a:pt x="22" y="0"/>
                    </a:lnTo>
                    <a:lnTo>
                      <a:pt x="78" y="64"/>
                    </a:lnTo>
                    <a:lnTo>
                      <a:pt x="78" y="15"/>
                    </a:lnTo>
                    <a:lnTo>
                      <a:pt x="78" y="8"/>
                    </a:lnTo>
                    <a:lnTo>
                      <a:pt x="74" y="4"/>
                    </a:lnTo>
                    <a:lnTo>
                      <a:pt x="74" y="0"/>
                    </a:lnTo>
                    <a:lnTo>
                      <a:pt x="67" y="0"/>
                    </a:lnTo>
                    <a:lnTo>
                      <a:pt x="97" y="0"/>
                    </a:lnTo>
                    <a:lnTo>
                      <a:pt x="93" y="0"/>
                    </a:lnTo>
                    <a:lnTo>
                      <a:pt x="89" y="0"/>
                    </a:lnTo>
                    <a:lnTo>
                      <a:pt x="86" y="4"/>
                    </a:lnTo>
                    <a:lnTo>
                      <a:pt x="82" y="8"/>
                    </a:lnTo>
                    <a:lnTo>
                      <a:pt x="82" y="15"/>
                    </a:lnTo>
                    <a:lnTo>
                      <a:pt x="82" y="86"/>
                    </a:lnTo>
                    <a:lnTo>
                      <a:pt x="22" y="19"/>
                    </a:lnTo>
                    <a:lnTo>
                      <a:pt x="22" y="71"/>
                    </a:lnTo>
                    <a:lnTo>
                      <a:pt x="22" y="78"/>
                    </a:lnTo>
                    <a:lnTo>
                      <a:pt x="26" y="82"/>
                    </a:lnTo>
                    <a:lnTo>
                      <a:pt x="30" y="82"/>
                    </a:lnTo>
                    <a:lnTo>
                      <a:pt x="33" y="86"/>
                    </a:lnTo>
                    <a:lnTo>
                      <a:pt x="37" y="86"/>
                    </a:lnTo>
                    <a:lnTo>
                      <a:pt x="7" y="86"/>
                    </a:lnTo>
                    <a:lnTo>
                      <a:pt x="15" y="82"/>
                    </a:lnTo>
                    <a:lnTo>
                      <a:pt x="18" y="78"/>
                    </a:lnTo>
                    <a:lnTo>
                      <a:pt x="18" y="71"/>
                    </a:lnTo>
                    <a:lnTo>
                      <a:pt x="18" y="11"/>
                    </a:lnTo>
                    <a:lnTo>
                      <a:pt x="15" y="8"/>
                    </a:lnTo>
                    <a:lnTo>
                      <a:pt x="11" y="4"/>
                    </a:lnTo>
                    <a:lnTo>
                      <a:pt x="7" y="4"/>
                    </a:lnTo>
                    <a:lnTo>
                      <a:pt x="3" y="0"/>
                    </a:lnTo>
                    <a:lnTo>
                      <a:pt x="0" y="0"/>
                    </a:lnTo>
                    <a:close/>
                  </a:path>
                </a:pathLst>
              </a:custGeom>
              <a:solidFill>
                <a:srgbClr val="000000"/>
              </a:solidFill>
              <a:ln w="0">
                <a:solidFill>
                  <a:srgbClr val="000000"/>
                </a:solidFill>
                <a:round/>
                <a:headEnd/>
                <a:tailEnd/>
              </a:ln>
            </p:spPr>
            <p:txBody>
              <a:bodyPr/>
              <a:lstStyle/>
              <a:p>
                <a:endParaRPr lang="en-US"/>
              </a:p>
            </p:txBody>
          </p:sp>
          <p:sp>
            <p:nvSpPr>
              <p:cNvPr id="32983" name="Freeform 315"/>
              <p:cNvSpPr>
                <a:spLocks/>
              </p:cNvSpPr>
              <p:nvPr/>
            </p:nvSpPr>
            <p:spPr bwMode="auto">
              <a:xfrm>
                <a:off x="806" y="2729"/>
                <a:ext cx="56" cy="90"/>
              </a:xfrm>
              <a:custGeom>
                <a:avLst/>
                <a:gdLst>
                  <a:gd name="T0" fmla="*/ 52 w 56"/>
                  <a:gd name="T1" fmla="*/ 30 h 90"/>
                  <a:gd name="T2" fmla="*/ 48 w 56"/>
                  <a:gd name="T3" fmla="*/ 23 h 90"/>
                  <a:gd name="T4" fmla="*/ 44 w 56"/>
                  <a:gd name="T5" fmla="*/ 12 h 90"/>
                  <a:gd name="T6" fmla="*/ 33 w 56"/>
                  <a:gd name="T7" fmla="*/ 8 h 90"/>
                  <a:gd name="T8" fmla="*/ 22 w 56"/>
                  <a:gd name="T9" fmla="*/ 8 h 90"/>
                  <a:gd name="T10" fmla="*/ 11 w 56"/>
                  <a:gd name="T11" fmla="*/ 15 h 90"/>
                  <a:gd name="T12" fmla="*/ 11 w 56"/>
                  <a:gd name="T13" fmla="*/ 23 h 90"/>
                  <a:gd name="T14" fmla="*/ 18 w 56"/>
                  <a:gd name="T15" fmla="*/ 30 h 90"/>
                  <a:gd name="T16" fmla="*/ 41 w 56"/>
                  <a:gd name="T17" fmla="*/ 45 h 90"/>
                  <a:gd name="T18" fmla="*/ 52 w 56"/>
                  <a:gd name="T19" fmla="*/ 53 h 90"/>
                  <a:gd name="T20" fmla="*/ 56 w 56"/>
                  <a:gd name="T21" fmla="*/ 64 h 90"/>
                  <a:gd name="T22" fmla="*/ 56 w 56"/>
                  <a:gd name="T23" fmla="*/ 75 h 90"/>
                  <a:gd name="T24" fmla="*/ 41 w 56"/>
                  <a:gd name="T25" fmla="*/ 90 h 90"/>
                  <a:gd name="T26" fmla="*/ 26 w 56"/>
                  <a:gd name="T27" fmla="*/ 90 h 90"/>
                  <a:gd name="T28" fmla="*/ 18 w 56"/>
                  <a:gd name="T29" fmla="*/ 90 h 90"/>
                  <a:gd name="T30" fmla="*/ 11 w 56"/>
                  <a:gd name="T31" fmla="*/ 86 h 90"/>
                  <a:gd name="T32" fmla="*/ 3 w 56"/>
                  <a:gd name="T33" fmla="*/ 86 h 90"/>
                  <a:gd name="T34" fmla="*/ 3 w 56"/>
                  <a:gd name="T35" fmla="*/ 90 h 90"/>
                  <a:gd name="T36" fmla="*/ 0 w 56"/>
                  <a:gd name="T37" fmla="*/ 90 h 90"/>
                  <a:gd name="T38" fmla="*/ 3 w 56"/>
                  <a:gd name="T39" fmla="*/ 60 h 90"/>
                  <a:gd name="T40" fmla="*/ 7 w 56"/>
                  <a:gd name="T41" fmla="*/ 75 h 90"/>
                  <a:gd name="T42" fmla="*/ 15 w 56"/>
                  <a:gd name="T43" fmla="*/ 82 h 90"/>
                  <a:gd name="T44" fmla="*/ 30 w 56"/>
                  <a:gd name="T45" fmla="*/ 86 h 90"/>
                  <a:gd name="T46" fmla="*/ 41 w 56"/>
                  <a:gd name="T47" fmla="*/ 82 h 90"/>
                  <a:gd name="T48" fmla="*/ 48 w 56"/>
                  <a:gd name="T49" fmla="*/ 71 h 90"/>
                  <a:gd name="T50" fmla="*/ 44 w 56"/>
                  <a:gd name="T51" fmla="*/ 68 h 90"/>
                  <a:gd name="T52" fmla="*/ 41 w 56"/>
                  <a:gd name="T53" fmla="*/ 60 h 90"/>
                  <a:gd name="T54" fmla="*/ 26 w 56"/>
                  <a:gd name="T55" fmla="*/ 53 h 90"/>
                  <a:gd name="T56" fmla="*/ 11 w 56"/>
                  <a:gd name="T57" fmla="*/ 41 h 90"/>
                  <a:gd name="T58" fmla="*/ 3 w 56"/>
                  <a:gd name="T59" fmla="*/ 34 h 90"/>
                  <a:gd name="T60" fmla="*/ 0 w 56"/>
                  <a:gd name="T61" fmla="*/ 23 h 90"/>
                  <a:gd name="T62" fmla="*/ 7 w 56"/>
                  <a:gd name="T63" fmla="*/ 8 h 90"/>
                  <a:gd name="T64" fmla="*/ 26 w 56"/>
                  <a:gd name="T65" fmla="*/ 0 h 90"/>
                  <a:gd name="T66" fmla="*/ 41 w 56"/>
                  <a:gd name="T67" fmla="*/ 4 h 90"/>
                  <a:gd name="T68" fmla="*/ 44 w 56"/>
                  <a:gd name="T69" fmla="*/ 8 h 90"/>
                  <a:gd name="T70" fmla="*/ 48 w 56"/>
                  <a:gd name="T71" fmla="*/ 4 h 90"/>
                  <a:gd name="T72" fmla="*/ 52 w 56"/>
                  <a:gd name="T73" fmla="*/ 0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
                  <a:gd name="T112" fmla="*/ 0 h 90"/>
                  <a:gd name="T113" fmla="*/ 56 w 56"/>
                  <a:gd name="T114" fmla="*/ 90 h 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 h="90">
                    <a:moveTo>
                      <a:pt x="52" y="0"/>
                    </a:moveTo>
                    <a:lnTo>
                      <a:pt x="52" y="30"/>
                    </a:lnTo>
                    <a:lnTo>
                      <a:pt x="48" y="23"/>
                    </a:lnTo>
                    <a:lnTo>
                      <a:pt x="44" y="15"/>
                    </a:lnTo>
                    <a:lnTo>
                      <a:pt x="44" y="12"/>
                    </a:lnTo>
                    <a:lnTo>
                      <a:pt x="37" y="8"/>
                    </a:lnTo>
                    <a:lnTo>
                      <a:pt x="33" y="8"/>
                    </a:lnTo>
                    <a:lnTo>
                      <a:pt x="26" y="4"/>
                    </a:lnTo>
                    <a:lnTo>
                      <a:pt x="22" y="8"/>
                    </a:lnTo>
                    <a:lnTo>
                      <a:pt x="15" y="8"/>
                    </a:lnTo>
                    <a:lnTo>
                      <a:pt x="11" y="15"/>
                    </a:lnTo>
                    <a:lnTo>
                      <a:pt x="11" y="19"/>
                    </a:lnTo>
                    <a:lnTo>
                      <a:pt x="11" y="23"/>
                    </a:lnTo>
                    <a:lnTo>
                      <a:pt x="15" y="26"/>
                    </a:lnTo>
                    <a:lnTo>
                      <a:pt x="18" y="30"/>
                    </a:lnTo>
                    <a:lnTo>
                      <a:pt x="33" y="38"/>
                    </a:lnTo>
                    <a:lnTo>
                      <a:pt x="41" y="45"/>
                    </a:lnTo>
                    <a:lnTo>
                      <a:pt x="48" y="49"/>
                    </a:lnTo>
                    <a:lnTo>
                      <a:pt x="52" y="53"/>
                    </a:lnTo>
                    <a:lnTo>
                      <a:pt x="56" y="56"/>
                    </a:lnTo>
                    <a:lnTo>
                      <a:pt x="56" y="64"/>
                    </a:lnTo>
                    <a:lnTo>
                      <a:pt x="56" y="68"/>
                    </a:lnTo>
                    <a:lnTo>
                      <a:pt x="56" y="75"/>
                    </a:lnTo>
                    <a:lnTo>
                      <a:pt x="48" y="82"/>
                    </a:lnTo>
                    <a:lnTo>
                      <a:pt x="41" y="90"/>
                    </a:lnTo>
                    <a:lnTo>
                      <a:pt x="30" y="90"/>
                    </a:lnTo>
                    <a:lnTo>
                      <a:pt x="26" y="90"/>
                    </a:lnTo>
                    <a:lnTo>
                      <a:pt x="22" y="90"/>
                    </a:lnTo>
                    <a:lnTo>
                      <a:pt x="18" y="90"/>
                    </a:lnTo>
                    <a:lnTo>
                      <a:pt x="15" y="90"/>
                    </a:lnTo>
                    <a:lnTo>
                      <a:pt x="11" y="86"/>
                    </a:lnTo>
                    <a:lnTo>
                      <a:pt x="7" y="86"/>
                    </a:lnTo>
                    <a:lnTo>
                      <a:pt x="3" y="86"/>
                    </a:lnTo>
                    <a:lnTo>
                      <a:pt x="3" y="90"/>
                    </a:lnTo>
                    <a:lnTo>
                      <a:pt x="0" y="90"/>
                    </a:lnTo>
                    <a:lnTo>
                      <a:pt x="0" y="60"/>
                    </a:lnTo>
                    <a:lnTo>
                      <a:pt x="3" y="60"/>
                    </a:lnTo>
                    <a:lnTo>
                      <a:pt x="3" y="71"/>
                    </a:lnTo>
                    <a:lnTo>
                      <a:pt x="7" y="75"/>
                    </a:lnTo>
                    <a:lnTo>
                      <a:pt x="11" y="79"/>
                    </a:lnTo>
                    <a:lnTo>
                      <a:pt x="15" y="82"/>
                    </a:lnTo>
                    <a:lnTo>
                      <a:pt x="22" y="86"/>
                    </a:lnTo>
                    <a:lnTo>
                      <a:pt x="30" y="86"/>
                    </a:lnTo>
                    <a:lnTo>
                      <a:pt x="37" y="86"/>
                    </a:lnTo>
                    <a:lnTo>
                      <a:pt x="41" y="82"/>
                    </a:lnTo>
                    <a:lnTo>
                      <a:pt x="44" y="79"/>
                    </a:lnTo>
                    <a:lnTo>
                      <a:pt x="48" y="71"/>
                    </a:lnTo>
                    <a:lnTo>
                      <a:pt x="44" y="71"/>
                    </a:lnTo>
                    <a:lnTo>
                      <a:pt x="44" y="68"/>
                    </a:lnTo>
                    <a:lnTo>
                      <a:pt x="41" y="64"/>
                    </a:lnTo>
                    <a:lnTo>
                      <a:pt x="41" y="60"/>
                    </a:lnTo>
                    <a:lnTo>
                      <a:pt x="33" y="56"/>
                    </a:lnTo>
                    <a:lnTo>
                      <a:pt x="26" y="53"/>
                    </a:lnTo>
                    <a:lnTo>
                      <a:pt x="15" y="45"/>
                    </a:lnTo>
                    <a:lnTo>
                      <a:pt x="11" y="41"/>
                    </a:lnTo>
                    <a:lnTo>
                      <a:pt x="7" y="38"/>
                    </a:lnTo>
                    <a:lnTo>
                      <a:pt x="3" y="34"/>
                    </a:lnTo>
                    <a:lnTo>
                      <a:pt x="0" y="30"/>
                    </a:lnTo>
                    <a:lnTo>
                      <a:pt x="0" y="23"/>
                    </a:lnTo>
                    <a:lnTo>
                      <a:pt x="3" y="15"/>
                    </a:lnTo>
                    <a:lnTo>
                      <a:pt x="7" y="8"/>
                    </a:lnTo>
                    <a:lnTo>
                      <a:pt x="15" y="4"/>
                    </a:lnTo>
                    <a:lnTo>
                      <a:pt x="26" y="0"/>
                    </a:lnTo>
                    <a:lnTo>
                      <a:pt x="33" y="4"/>
                    </a:lnTo>
                    <a:lnTo>
                      <a:pt x="41" y="4"/>
                    </a:lnTo>
                    <a:lnTo>
                      <a:pt x="44" y="8"/>
                    </a:lnTo>
                    <a:lnTo>
                      <a:pt x="48" y="8"/>
                    </a:lnTo>
                    <a:lnTo>
                      <a:pt x="48" y="4"/>
                    </a:lnTo>
                    <a:lnTo>
                      <a:pt x="52" y="0"/>
                    </a:lnTo>
                    <a:close/>
                  </a:path>
                </a:pathLst>
              </a:custGeom>
              <a:solidFill>
                <a:srgbClr val="000000"/>
              </a:solidFill>
              <a:ln w="0">
                <a:solidFill>
                  <a:srgbClr val="000000"/>
                </a:solidFill>
                <a:round/>
                <a:headEnd/>
                <a:tailEnd/>
              </a:ln>
            </p:spPr>
            <p:txBody>
              <a:bodyPr/>
              <a:lstStyle/>
              <a:p>
                <a:endParaRPr lang="en-US"/>
              </a:p>
            </p:txBody>
          </p:sp>
          <p:sp>
            <p:nvSpPr>
              <p:cNvPr id="32984" name="Freeform 316"/>
              <p:cNvSpPr>
                <a:spLocks/>
              </p:cNvSpPr>
              <p:nvPr/>
            </p:nvSpPr>
            <p:spPr bwMode="auto">
              <a:xfrm>
                <a:off x="880" y="2733"/>
                <a:ext cx="75" cy="86"/>
              </a:xfrm>
              <a:custGeom>
                <a:avLst/>
                <a:gdLst>
                  <a:gd name="T0" fmla="*/ 75 w 75"/>
                  <a:gd name="T1" fmla="*/ 0 h 86"/>
                  <a:gd name="T2" fmla="*/ 75 w 75"/>
                  <a:gd name="T3" fmla="*/ 19 h 86"/>
                  <a:gd name="T4" fmla="*/ 71 w 75"/>
                  <a:gd name="T5" fmla="*/ 19 h 86"/>
                  <a:gd name="T6" fmla="*/ 71 w 75"/>
                  <a:gd name="T7" fmla="*/ 11 h 86"/>
                  <a:gd name="T8" fmla="*/ 71 w 75"/>
                  <a:gd name="T9" fmla="*/ 11 h 86"/>
                  <a:gd name="T10" fmla="*/ 68 w 75"/>
                  <a:gd name="T11" fmla="*/ 8 h 86"/>
                  <a:gd name="T12" fmla="*/ 64 w 75"/>
                  <a:gd name="T13" fmla="*/ 4 h 86"/>
                  <a:gd name="T14" fmla="*/ 60 w 75"/>
                  <a:gd name="T15" fmla="*/ 4 h 86"/>
                  <a:gd name="T16" fmla="*/ 56 w 75"/>
                  <a:gd name="T17" fmla="*/ 4 h 86"/>
                  <a:gd name="T18" fmla="*/ 45 w 75"/>
                  <a:gd name="T19" fmla="*/ 4 h 86"/>
                  <a:gd name="T20" fmla="*/ 45 w 75"/>
                  <a:gd name="T21" fmla="*/ 71 h 86"/>
                  <a:gd name="T22" fmla="*/ 45 w 75"/>
                  <a:gd name="T23" fmla="*/ 78 h 86"/>
                  <a:gd name="T24" fmla="*/ 45 w 75"/>
                  <a:gd name="T25" fmla="*/ 82 h 86"/>
                  <a:gd name="T26" fmla="*/ 49 w 75"/>
                  <a:gd name="T27" fmla="*/ 82 h 86"/>
                  <a:gd name="T28" fmla="*/ 53 w 75"/>
                  <a:gd name="T29" fmla="*/ 86 h 86"/>
                  <a:gd name="T30" fmla="*/ 56 w 75"/>
                  <a:gd name="T31" fmla="*/ 86 h 86"/>
                  <a:gd name="T32" fmla="*/ 56 w 75"/>
                  <a:gd name="T33" fmla="*/ 86 h 86"/>
                  <a:gd name="T34" fmla="*/ 19 w 75"/>
                  <a:gd name="T35" fmla="*/ 86 h 86"/>
                  <a:gd name="T36" fmla="*/ 19 w 75"/>
                  <a:gd name="T37" fmla="*/ 86 h 86"/>
                  <a:gd name="T38" fmla="*/ 23 w 75"/>
                  <a:gd name="T39" fmla="*/ 86 h 86"/>
                  <a:gd name="T40" fmla="*/ 26 w 75"/>
                  <a:gd name="T41" fmla="*/ 82 h 86"/>
                  <a:gd name="T42" fmla="*/ 30 w 75"/>
                  <a:gd name="T43" fmla="*/ 82 h 86"/>
                  <a:gd name="T44" fmla="*/ 30 w 75"/>
                  <a:gd name="T45" fmla="*/ 78 h 86"/>
                  <a:gd name="T46" fmla="*/ 30 w 75"/>
                  <a:gd name="T47" fmla="*/ 71 h 86"/>
                  <a:gd name="T48" fmla="*/ 30 w 75"/>
                  <a:gd name="T49" fmla="*/ 4 h 86"/>
                  <a:gd name="T50" fmla="*/ 23 w 75"/>
                  <a:gd name="T51" fmla="*/ 4 h 86"/>
                  <a:gd name="T52" fmla="*/ 15 w 75"/>
                  <a:gd name="T53" fmla="*/ 4 h 86"/>
                  <a:gd name="T54" fmla="*/ 12 w 75"/>
                  <a:gd name="T55" fmla="*/ 4 h 86"/>
                  <a:gd name="T56" fmla="*/ 8 w 75"/>
                  <a:gd name="T57" fmla="*/ 4 h 86"/>
                  <a:gd name="T58" fmla="*/ 8 w 75"/>
                  <a:gd name="T59" fmla="*/ 8 h 86"/>
                  <a:gd name="T60" fmla="*/ 4 w 75"/>
                  <a:gd name="T61" fmla="*/ 11 h 86"/>
                  <a:gd name="T62" fmla="*/ 4 w 75"/>
                  <a:gd name="T63" fmla="*/ 19 h 86"/>
                  <a:gd name="T64" fmla="*/ 0 w 75"/>
                  <a:gd name="T65" fmla="*/ 19 h 86"/>
                  <a:gd name="T66" fmla="*/ 4 w 75"/>
                  <a:gd name="T67" fmla="*/ 0 h 86"/>
                  <a:gd name="T68" fmla="*/ 75 w 75"/>
                  <a:gd name="T69" fmla="*/ 0 h 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
                  <a:gd name="T106" fmla="*/ 0 h 86"/>
                  <a:gd name="T107" fmla="*/ 75 w 75"/>
                  <a:gd name="T108" fmla="*/ 86 h 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 h="86">
                    <a:moveTo>
                      <a:pt x="75" y="0"/>
                    </a:moveTo>
                    <a:lnTo>
                      <a:pt x="75" y="19"/>
                    </a:lnTo>
                    <a:lnTo>
                      <a:pt x="71" y="19"/>
                    </a:lnTo>
                    <a:lnTo>
                      <a:pt x="71" y="11"/>
                    </a:lnTo>
                    <a:lnTo>
                      <a:pt x="68" y="8"/>
                    </a:lnTo>
                    <a:lnTo>
                      <a:pt x="64" y="4"/>
                    </a:lnTo>
                    <a:lnTo>
                      <a:pt x="60" y="4"/>
                    </a:lnTo>
                    <a:lnTo>
                      <a:pt x="56" y="4"/>
                    </a:lnTo>
                    <a:lnTo>
                      <a:pt x="45" y="4"/>
                    </a:lnTo>
                    <a:lnTo>
                      <a:pt x="45" y="71"/>
                    </a:lnTo>
                    <a:lnTo>
                      <a:pt x="45" y="78"/>
                    </a:lnTo>
                    <a:lnTo>
                      <a:pt x="45" y="82"/>
                    </a:lnTo>
                    <a:lnTo>
                      <a:pt x="49" y="82"/>
                    </a:lnTo>
                    <a:lnTo>
                      <a:pt x="53" y="86"/>
                    </a:lnTo>
                    <a:lnTo>
                      <a:pt x="56" y="86"/>
                    </a:lnTo>
                    <a:lnTo>
                      <a:pt x="19" y="86"/>
                    </a:lnTo>
                    <a:lnTo>
                      <a:pt x="23" y="86"/>
                    </a:lnTo>
                    <a:lnTo>
                      <a:pt x="26" y="82"/>
                    </a:lnTo>
                    <a:lnTo>
                      <a:pt x="30" y="82"/>
                    </a:lnTo>
                    <a:lnTo>
                      <a:pt x="30" y="78"/>
                    </a:lnTo>
                    <a:lnTo>
                      <a:pt x="30" y="71"/>
                    </a:lnTo>
                    <a:lnTo>
                      <a:pt x="30" y="4"/>
                    </a:lnTo>
                    <a:lnTo>
                      <a:pt x="23" y="4"/>
                    </a:lnTo>
                    <a:lnTo>
                      <a:pt x="15" y="4"/>
                    </a:lnTo>
                    <a:lnTo>
                      <a:pt x="12" y="4"/>
                    </a:lnTo>
                    <a:lnTo>
                      <a:pt x="8" y="4"/>
                    </a:lnTo>
                    <a:lnTo>
                      <a:pt x="8" y="8"/>
                    </a:lnTo>
                    <a:lnTo>
                      <a:pt x="4" y="11"/>
                    </a:lnTo>
                    <a:lnTo>
                      <a:pt x="4" y="19"/>
                    </a:lnTo>
                    <a:lnTo>
                      <a:pt x="0" y="19"/>
                    </a:lnTo>
                    <a:lnTo>
                      <a:pt x="4" y="0"/>
                    </a:lnTo>
                    <a:lnTo>
                      <a:pt x="75" y="0"/>
                    </a:lnTo>
                    <a:close/>
                  </a:path>
                </a:pathLst>
              </a:custGeom>
              <a:solidFill>
                <a:srgbClr val="000000"/>
              </a:solidFill>
              <a:ln w="0">
                <a:solidFill>
                  <a:srgbClr val="000000"/>
                </a:solidFill>
                <a:round/>
                <a:headEnd/>
                <a:tailEnd/>
              </a:ln>
            </p:spPr>
            <p:txBody>
              <a:bodyPr/>
              <a:lstStyle/>
              <a:p>
                <a:endParaRPr lang="en-US"/>
              </a:p>
            </p:txBody>
          </p:sp>
          <p:sp>
            <p:nvSpPr>
              <p:cNvPr id="32985" name="Freeform 317"/>
              <p:cNvSpPr>
                <a:spLocks noEditPoints="1"/>
              </p:cNvSpPr>
              <p:nvPr/>
            </p:nvSpPr>
            <p:spPr bwMode="auto">
              <a:xfrm>
                <a:off x="966" y="2733"/>
                <a:ext cx="90" cy="86"/>
              </a:xfrm>
              <a:custGeom>
                <a:avLst/>
                <a:gdLst>
                  <a:gd name="T0" fmla="*/ 90 w 90"/>
                  <a:gd name="T1" fmla="*/ 86 h 86"/>
                  <a:gd name="T2" fmla="*/ 64 w 90"/>
                  <a:gd name="T3" fmla="*/ 86 h 86"/>
                  <a:gd name="T4" fmla="*/ 34 w 90"/>
                  <a:gd name="T5" fmla="*/ 45 h 86"/>
                  <a:gd name="T6" fmla="*/ 30 w 90"/>
                  <a:gd name="T7" fmla="*/ 45 h 86"/>
                  <a:gd name="T8" fmla="*/ 30 w 90"/>
                  <a:gd name="T9" fmla="*/ 45 h 86"/>
                  <a:gd name="T10" fmla="*/ 26 w 90"/>
                  <a:gd name="T11" fmla="*/ 45 h 86"/>
                  <a:gd name="T12" fmla="*/ 26 w 90"/>
                  <a:gd name="T13" fmla="*/ 45 h 86"/>
                  <a:gd name="T14" fmla="*/ 26 w 90"/>
                  <a:gd name="T15" fmla="*/ 45 h 86"/>
                  <a:gd name="T16" fmla="*/ 26 w 90"/>
                  <a:gd name="T17" fmla="*/ 45 h 86"/>
                  <a:gd name="T18" fmla="*/ 26 w 90"/>
                  <a:gd name="T19" fmla="*/ 71 h 86"/>
                  <a:gd name="T20" fmla="*/ 26 w 90"/>
                  <a:gd name="T21" fmla="*/ 78 h 86"/>
                  <a:gd name="T22" fmla="*/ 26 w 90"/>
                  <a:gd name="T23" fmla="*/ 82 h 86"/>
                  <a:gd name="T24" fmla="*/ 30 w 90"/>
                  <a:gd name="T25" fmla="*/ 82 h 86"/>
                  <a:gd name="T26" fmla="*/ 34 w 90"/>
                  <a:gd name="T27" fmla="*/ 86 h 86"/>
                  <a:gd name="T28" fmla="*/ 38 w 90"/>
                  <a:gd name="T29" fmla="*/ 86 h 86"/>
                  <a:gd name="T30" fmla="*/ 38 w 90"/>
                  <a:gd name="T31" fmla="*/ 86 h 86"/>
                  <a:gd name="T32" fmla="*/ 0 w 90"/>
                  <a:gd name="T33" fmla="*/ 86 h 86"/>
                  <a:gd name="T34" fmla="*/ 0 w 90"/>
                  <a:gd name="T35" fmla="*/ 86 h 86"/>
                  <a:gd name="T36" fmla="*/ 4 w 90"/>
                  <a:gd name="T37" fmla="*/ 86 h 86"/>
                  <a:gd name="T38" fmla="*/ 8 w 90"/>
                  <a:gd name="T39" fmla="*/ 82 h 86"/>
                  <a:gd name="T40" fmla="*/ 11 w 90"/>
                  <a:gd name="T41" fmla="*/ 82 h 86"/>
                  <a:gd name="T42" fmla="*/ 11 w 90"/>
                  <a:gd name="T43" fmla="*/ 78 h 86"/>
                  <a:gd name="T44" fmla="*/ 11 w 90"/>
                  <a:gd name="T45" fmla="*/ 71 h 86"/>
                  <a:gd name="T46" fmla="*/ 11 w 90"/>
                  <a:gd name="T47" fmla="*/ 15 h 86"/>
                  <a:gd name="T48" fmla="*/ 11 w 90"/>
                  <a:gd name="T49" fmla="*/ 8 h 86"/>
                  <a:gd name="T50" fmla="*/ 11 w 90"/>
                  <a:gd name="T51" fmla="*/ 4 h 86"/>
                  <a:gd name="T52" fmla="*/ 8 w 90"/>
                  <a:gd name="T53" fmla="*/ 0 h 86"/>
                  <a:gd name="T54" fmla="*/ 4 w 90"/>
                  <a:gd name="T55" fmla="*/ 0 h 86"/>
                  <a:gd name="T56" fmla="*/ 0 w 90"/>
                  <a:gd name="T57" fmla="*/ 0 h 86"/>
                  <a:gd name="T58" fmla="*/ 0 w 90"/>
                  <a:gd name="T59" fmla="*/ 0 h 86"/>
                  <a:gd name="T60" fmla="*/ 34 w 90"/>
                  <a:gd name="T61" fmla="*/ 0 h 86"/>
                  <a:gd name="T62" fmla="*/ 45 w 90"/>
                  <a:gd name="T63" fmla="*/ 0 h 86"/>
                  <a:gd name="T64" fmla="*/ 52 w 90"/>
                  <a:gd name="T65" fmla="*/ 0 h 86"/>
                  <a:gd name="T66" fmla="*/ 60 w 90"/>
                  <a:gd name="T67" fmla="*/ 4 h 86"/>
                  <a:gd name="T68" fmla="*/ 64 w 90"/>
                  <a:gd name="T69" fmla="*/ 8 h 86"/>
                  <a:gd name="T70" fmla="*/ 67 w 90"/>
                  <a:gd name="T71" fmla="*/ 15 h 86"/>
                  <a:gd name="T72" fmla="*/ 67 w 90"/>
                  <a:gd name="T73" fmla="*/ 19 h 86"/>
                  <a:gd name="T74" fmla="*/ 67 w 90"/>
                  <a:gd name="T75" fmla="*/ 26 h 86"/>
                  <a:gd name="T76" fmla="*/ 64 w 90"/>
                  <a:gd name="T77" fmla="*/ 34 h 86"/>
                  <a:gd name="T78" fmla="*/ 56 w 90"/>
                  <a:gd name="T79" fmla="*/ 37 h 86"/>
                  <a:gd name="T80" fmla="*/ 49 w 90"/>
                  <a:gd name="T81" fmla="*/ 41 h 86"/>
                  <a:gd name="T82" fmla="*/ 67 w 90"/>
                  <a:gd name="T83" fmla="*/ 67 h 86"/>
                  <a:gd name="T84" fmla="*/ 71 w 90"/>
                  <a:gd name="T85" fmla="*/ 75 h 86"/>
                  <a:gd name="T86" fmla="*/ 75 w 90"/>
                  <a:gd name="T87" fmla="*/ 82 h 86"/>
                  <a:gd name="T88" fmla="*/ 82 w 90"/>
                  <a:gd name="T89" fmla="*/ 82 h 86"/>
                  <a:gd name="T90" fmla="*/ 90 w 90"/>
                  <a:gd name="T91" fmla="*/ 86 h 86"/>
                  <a:gd name="T92" fmla="*/ 90 w 90"/>
                  <a:gd name="T93" fmla="*/ 86 h 86"/>
                  <a:gd name="T94" fmla="*/ 26 w 90"/>
                  <a:gd name="T95" fmla="*/ 41 h 86"/>
                  <a:gd name="T96" fmla="*/ 26 w 90"/>
                  <a:gd name="T97" fmla="*/ 41 h 86"/>
                  <a:gd name="T98" fmla="*/ 26 w 90"/>
                  <a:gd name="T99" fmla="*/ 41 h 86"/>
                  <a:gd name="T100" fmla="*/ 26 w 90"/>
                  <a:gd name="T101" fmla="*/ 41 h 86"/>
                  <a:gd name="T102" fmla="*/ 30 w 90"/>
                  <a:gd name="T103" fmla="*/ 41 h 86"/>
                  <a:gd name="T104" fmla="*/ 38 w 90"/>
                  <a:gd name="T105" fmla="*/ 41 h 86"/>
                  <a:gd name="T106" fmla="*/ 49 w 90"/>
                  <a:gd name="T107" fmla="*/ 37 h 86"/>
                  <a:gd name="T108" fmla="*/ 52 w 90"/>
                  <a:gd name="T109" fmla="*/ 30 h 86"/>
                  <a:gd name="T110" fmla="*/ 52 w 90"/>
                  <a:gd name="T111" fmla="*/ 22 h 86"/>
                  <a:gd name="T112" fmla="*/ 52 w 90"/>
                  <a:gd name="T113" fmla="*/ 15 h 86"/>
                  <a:gd name="T114" fmla="*/ 49 w 90"/>
                  <a:gd name="T115" fmla="*/ 8 h 86"/>
                  <a:gd name="T116" fmla="*/ 41 w 90"/>
                  <a:gd name="T117" fmla="*/ 4 h 86"/>
                  <a:gd name="T118" fmla="*/ 34 w 90"/>
                  <a:gd name="T119" fmla="*/ 4 h 86"/>
                  <a:gd name="T120" fmla="*/ 30 w 90"/>
                  <a:gd name="T121" fmla="*/ 4 h 86"/>
                  <a:gd name="T122" fmla="*/ 26 w 90"/>
                  <a:gd name="T123" fmla="*/ 4 h 86"/>
                  <a:gd name="T124" fmla="*/ 26 w 90"/>
                  <a:gd name="T125" fmla="*/ 41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0"/>
                  <a:gd name="T190" fmla="*/ 0 h 86"/>
                  <a:gd name="T191" fmla="*/ 90 w 90"/>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0" h="86">
                    <a:moveTo>
                      <a:pt x="90" y="86"/>
                    </a:moveTo>
                    <a:lnTo>
                      <a:pt x="64" y="86"/>
                    </a:lnTo>
                    <a:lnTo>
                      <a:pt x="34" y="45"/>
                    </a:lnTo>
                    <a:lnTo>
                      <a:pt x="30" y="45"/>
                    </a:lnTo>
                    <a:lnTo>
                      <a:pt x="26" y="45"/>
                    </a:lnTo>
                    <a:lnTo>
                      <a:pt x="26" y="71"/>
                    </a:lnTo>
                    <a:lnTo>
                      <a:pt x="26" y="78"/>
                    </a:lnTo>
                    <a:lnTo>
                      <a:pt x="26" y="82"/>
                    </a:lnTo>
                    <a:lnTo>
                      <a:pt x="30" y="82"/>
                    </a:lnTo>
                    <a:lnTo>
                      <a:pt x="34" y="86"/>
                    </a:lnTo>
                    <a:lnTo>
                      <a:pt x="38" y="86"/>
                    </a:lnTo>
                    <a:lnTo>
                      <a:pt x="0" y="86"/>
                    </a:lnTo>
                    <a:lnTo>
                      <a:pt x="4" y="86"/>
                    </a:lnTo>
                    <a:lnTo>
                      <a:pt x="8" y="82"/>
                    </a:lnTo>
                    <a:lnTo>
                      <a:pt x="11" y="82"/>
                    </a:lnTo>
                    <a:lnTo>
                      <a:pt x="11" y="78"/>
                    </a:lnTo>
                    <a:lnTo>
                      <a:pt x="11" y="71"/>
                    </a:lnTo>
                    <a:lnTo>
                      <a:pt x="11" y="15"/>
                    </a:lnTo>
                    <a:lnTo>
                      <a:pt x="11" y="8"/>
                    </a:lnTo>
                    <a:lnTo>
                      <a:pt x="11" y="4"/>
                    </a:lnTo>
                    <a:lnTo>
                      <a:pt x="8" y="0"/>
                    </a:lnTo>
                    <a:lnTo>
                      <a:pt x="4" y="0"/>
                    </a:lnTo>
                    <a:lnTo>
                      <a:pt x="0" y="0"/>
                    </a:lnTo>
                    <a:lnTo>
                      <a:pt x="34" y="0"/>
                    </a:lnTo>
                    <a:lnTo>
                      <a:pt x="45" y="0"/>
                    </a:lnTo>
                    <a:lnTo>
                      <a:pt x="52" y="0"/>
                    </a:lnTo>
                    <a:lnTo>
                      <a:pt x="60" y="4"/>
                    </a:lnTo>
                    <a:lnTo>
                      <a:pt x="64" y="8"/>
                    </a:lnTo>
                    <a:lnTo>
                      <a:pt x="67" y="15"/>
                    </a:lnTo>
                    <a:lnTo>
                      <a:pt x="67" y="19"/>
                    </a:lnTo>
                    <a:lnTo>
                      <a:pt x="67" y="26"/>
                    </a:lnTo>
                    <a:lnTo>
                      <a:pt x="64" y="34"/>
                    </a:lnTo>
                    <a:lnTo>
                      <a:pt x="56" y="37"/>
                    </a:lnTo>
                    <a:lnTo>
                      <a:pt x="49" y="41"/>
                    </a:lnTo>
                    <a:lnTo>
                      <a:pt x="67" y="67"/>
                    </a:lnTo>
                    <a:lnTo>
                      <a:pt x="71" y="75"/>
                    </a:lnTo>
                    <a:lnTo>
                      <a:pt x="75" y="82"/>
                    </a:lnTo>
                    <a:lnTo>
                      <a:pt x="82" y="82"/>
                    </a:lnTo>
                    <a:lnTo>
                      <a:pt x="90" y="86"/>
                    </a:lnTo>
                    <a:close/>
                    <a:moveTo>
                      <a:pt x="26" y="41"/>
                    </a:moveTo>
                    <a:lnTo>
                      <a:pt x="26" y="41"/>
                    </a:lnTo>
                    <a:lnTo>
                      <a:pt x="30" y="41"/>
                    </a:lnTo>
                    <a:lnTo>
                      <a:pt x="38" y="41"/>
                    </a:lnTo>
                    <a:lnTo>
                      <a:pt x="49" y="37"/>
                    </a:lnTo>
                    <a:lnTo>
                      <a:pt x="52" y="30"/>
                    </a:lnTo>
                    <a:lnTo>
                      <a:pt x="52" y="22"/>
                    </a:lnTo>
                    <a:lnTo>
                      <a:pt x="52" y="15"/>
                    </a:lnTo>
                    <a:lnTo>
                      <a:pt x="49" y="8"/>
                    </a:lnTo>
                    <a:lnTo>
                      <a:pt x="41" y="4"/>
                    </a:lnTo>
                    <a:lnTo>
                      <a:pt x="34" y="4"/>
                    </a:lnTo>
                    <a:lnTo>
                      <a:pt x="30" y="4"/>
                    </a:lnTo>
                    <a:lnTo>
                      <a:pt x="26" y="4"/>
                    </a:lnTo>
                    <a:lnTo>
                      <a:pt x="26" y="41"/>
                    </a:lnTo>
                    <a:close/>
                  </a:path>
                </a:pathLst>
              </a:custGeom>
              <a:solidFill>
                <a:srgbClr val="000000"/>
              </a:solidFill>
              <a:ln w="0">
                <a:solidFill>
                  <a:srgbClr val="000000"/>
                </a:solidFill>
                <a:round/>
                <a:headEnd/>
                <a:tailEnd/>
              </a:ln>
            </p:spPr>
            <p:txBody>
              <a:bodyPr/>
              <a:lstStyle/>
              <a:p>
                <a:endParaRPr lang="en-US"/>
              </a:p>
            </p:txBody>
          </p:sp>
          <p:sp>
            <p:nvSpPr>
              <p:cNvPr id="32986" name="Freeform 318"/>
              <p:cNvSpPr>
                <a:spLocks/>
              </p:cNvSpPr>
              <p:nvPr/>
            </p:nvSpPr>
            <p:spPr bwMode="auto">
              <a:xfrm>
                <a:off x="1056" y="2733"/>
                <a:ext cx="89" cy="86"/>
              </a:xfrm>
              <a:custGeom>
                <a:avLst/>
                <a:gdLst>
                  <a:gd name="T0" fmla="*/ 60 w 89"/>
                  <a:gd name="T1" fmla="*/ 0 h 86"/>
                  <a:gd name="T2" fmla="*/ 60 w 89"/>
                  <a:gd name="T3" fmla="*/ 0 h 86"/>
                  <a:gd name="T4" fmla="*/ 89 w 89"/>
                  <a:gd name="T5" fmla="*/ 0 h 86"/>
                  <a:gd name="T6" fmla="*/ 89 w 89"/>
                  <a:gd name="T7" fmla="*/ 0 h 86"/>
                  <a:gd name="T8" fmla="*/ 86 w 89"/>
                  <a:gd name="T9" fmla="*/ 0 h 86"/>
                  <a:gd name="T10" fmla="*/ 82 w 89"/>
                  <a:gd name="T11" fmla="*/ 0 h 86"/>
                  <a:gd name="T12" fmla="*/ 78 w 89"/>
                  <a:gd name="T13" fmla="*/ 4 h 86"/>
                  <a:gd name="T14" fmla="*/ 78 w 89"/>
                  <a:gd name="T15" fmla="*/ 8 h 86"/>
                  <a:gd name="T16" fmla="*/ 78 w 89"/>
                  <a:gd name="T17" fmla="*/ 15 h 86"/>
                  <a:gd name="T18" fmla="*/ 78 w 89"/>
                  <a:gd name="T19" fmla="*/ 49 h 86"/>
                  <a:gd name="T20" fmla="*/ 78 w 89"/>
                  <a:gd name="T21" fmla="*/ 60 h 86"/>
                  <a:gd name="T22" fmla="*/ 74 w 89"/>
                  <a:gd name="T23" fmla="*/ 71 h 86"/>
                  <a:gd name="T24" fmla="*/ 71 w 89"/>
                  <a:gd name="T25" fmla="*/ 75 h 86"/>
                  <a:gd name="T26" fmla="*/ 67 w 89"/>
                  <a:gd name="T27" fmla="*/ 82 h 86"/>
                  <a:gd name="T28" fmla="*/ 56 w 89"/>
                  <a:gd name="T29" fmla="*/ 86 h 86"/>
                  <a:gd name="T30" fmla="*/ 45 w 89"/>
                  <a:gd name="T31" fmla="*/ 86 h 86"/>
                  <a:gd name="T32" fmla="*/ 33 w 89"/>
                  <a:gd name="T33" fmla="*/ 86 h 86"/>
                  <a:gd name="T34" fmla="*/ 22 w 89"/>
                  <a:gd name="T35" fmla="*/ 82 h 86"/>
                  <a:gd name="T36" fmla="*/ 18 w 89"/>
                  <a:gd name="T37" fmla="*/ 75 h 86"/>
                  <a:gd name="T38" fmla="*/ 15 w 89"/>
                  <a:gd name="T39" fmla="*/ 67 h 86"/>
                  <a:gd name="T40" fmla="*/ 11 w 89"/>
                  <a:gd name="T41" fmla="*/ 60 h 86"/>
                  <a:gd name="T42" fmla="*/ 11 w 89"/>
                  <a:gd name="T43" fmla="*/ 49 h 86"/>
                  <a:gd name="T44" fmla="*/ 11 w 89"/>
                  <a:gd name="T45" fmla="*/ 15 h 86"/>
                  <a:gd name="T46" fmla="*/ 11 w 89"/>
                  <a:gd name="T47" fmla="*/ 8 h 86"/>
                  <a:gd name="T48" fmla="*/ 11 w 89"/>
                  <a:gd name="T49" fmla="*/ 4 h 86"/>
                  <a:gd name="T50" fmla="*/ 7 w 89"/>
                  <a:gd name="T51" fmla="*/ 0 h 86"/>
                  <a:gd name="T52" fmla="*/ 4 w 89"/>
                  <a:gd name="T53" fmla="*/ 0 h 86"/>
                  <a:gd name="T54" fmla="*/ 0 w 89"/>
                  <a:gd name="T55" fmla="*/ 0 h 86"/>
                  <a:gd name="T56" fmla="*/ 0 w 89"/>
                  <a:gd name="T57" fmla="*/ 0 h 86"/>
                  <a:gd name="T58" fmla="*/ 37 w 89"/>
                  <a:gd name="T59" fmla="*/ 0 h 86"/>
                  <a:gd name="T60" fmla="*/ 37 w 89"/>
                  <a:gd name="T61" fmla="*/ 0 h 86"/>
                  <a:gd name="T62" fmla="*/ 33 w 89"/>
                  <a:gd name="T63" fmla="*/ 0 h 86"/>
                  <a:gd name="T64" fmla="*/ 30 w 89"/>
                  <a:gd name="T65" fmla="*/ 0 h 86"/>
                  <a:gd name="T66" fmla="*/ 26 w 89"/>
                  <a:gd name="T67" fmla="*/ 4 h 86"/>
                  <a:gd name="T68" fmla="*/ 22 w 89"/>
                  <a:gd name="T69" fmla="*/ 8 h 86"/>
                  <a:gd name="T70" fmla="*/ 22 w 89"/>
                  <a:gd name="T71" fmla="*/ 15 h 86"/>
                  <a:gd name="T72" fmla="*/ 22 w 89"/>
                  <a:gd name="T73" fmla="*/ 52 h 86"/>
                  <a:gd name="T74" fmla="*/ 22 w 89"/>
                  <a:gd name="T75" fmla="*/ 56 h 86"/>
                  <a:gd name="T76" fmla="*/ 26 w 89"/>
                  <a:gd name="T77" fmla="*/ 64 h 86"/>
                  <a:gd name="T78" fmla="*/ 26 w 89"/>
                  <a:gd name="T79" fmla="*/ 71 h 86"/>
                  <a:gd name="T80" fmla="*/ 30 w 89"/>
                  <a:gd name="T81" fmla="*/ 75 h 86"/>
                  <a:gd name="T82" fmla="*/ 30 w 89"/>
                  <a:gd name="T83" fmla="*/ 78 h 86"/>
                  <a:gd name="T84" fmla="*/ 33 w 89"/>
                  <a:gd name="T85" fmla="*/ 82 h 86"/>
                  <a:gd name="T86" fmla="*/ 41 w 89"/>
                  <a:gd name="T87" fmla="*/ 82 h 86"/>
                  <a:gd name="T88" fmla="*/ 45 w 89"/>
                  <a:gd name="T89" fmla="*/ 82 h 86"/>
                  <a:gd name="T90" fmla="*/ 56 w 89"/>
                  <a:gd name="T91" fmla="*/ 82 h 86"/>
                  <a:gd name="T92" fmla="*/ 60 w 89"/>
                  <a:gd name="T93" fmla="*/ 78 h 86"/>
                  <a:gd name="T94" fmla="*/ 67 w 89"/>
                  <a:gd name="T95" fmla="*/ 75 h 86"/>
                  <a:gd name="T96" fmla="*/ 71 w 89"/>
                  <a:gd name="T97" fmla="*/ 71 h 86"/>
                  <a:gd name="T98" fmla="*/ 71 w 89"/>
                  <a:gd name="T99" fmla="*/ 64 h 86"/>
                  <a:gd name="T100" fmla="*/ 74 w 89"/>
                  <a:gd name="T101" fmla="*/ 49 h 86"/>
                  <a:gd name="T102" fmla="*/ 74 w 89"/>
                  <a:gd name="T103" fmla="*/ 15 h 86"/>
                  <a:gd name="T104" fmla="*/ 71 w 89"/>
                  <a:gd name="T105" fmla="*/ 8 h 86"/>
                  <a:gd name="T106" fmla="*/ 71 w 89"/>
                  <a:gd name="T107" fmla="*/ 4 h 86"/>
                  <a:gd name="T108" fmla="*/ 67 w 89"/>
                  <a:gd name="T109" fmla="*/ 0 h 86"/>
                  <a:gd name="T110" fmla="*/ 63 w 89"/>
                  <a:gd name="T111" fmla="*/ 0 h 86"/>
                  <a:gd name="T112" fmla="*/ 60 w 89"/>
                  <a:gd name="T113" fmla="*/ 0 h 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
                  <a:gd name="T172" fmla="*/ 0 h 86"/>
                  <a:gd name="T173" fmla="*/ 89 w 89"/>
                  <a:gd name="T174" fmla="*/ 86 h 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 h="86">
                    <a:moveTo>
                      <a:pt x="60" y="0"/>
                    </a:moveTo>
                    <a:lnTo>
                      <a:pt x="60" y="0"/>
                    </a:lnTo>
                    <a:lnTo>
                      <a:pt x="89" y="0"/>
                    </a:lnTo>
                    <a:lnTo>
                      <a:pt x="86" y="0"/>
                    </a:lnTo>
                    <a:lnTo>
                      <a:pt x="82" y="0"/>
                    </a:lnTo>
                    <a:lnTo>
                      <a:pt x="78" y="4"/>
                    </a:lnTo>
                    <a:lnTo>
                      <a:pt x="78" y="8"/>
                    </a:lnTo>
                    <a:lnTo>
                      <a:pt x="78" y="15"/>
                    </a:lnTo>
                    <a:lnTo>
                      <a:pt x="78" y="49"/>
                    </a:lnTo>
                    <a:lnTo>
                      <a:pt x="78" y="60"/>
                    </a:lnTo>
                    <a:lnTo>
                      <a:pt x="74" y="71"/>
                    </a:lnTo>
                    <a:lnTo>
                      <a:pt x="71" y="75"/>
                    </a:lnTo>
                    <a:lnTo>
                      <a:pt x="67" y="82"/>
                    </a:lnTo>
                    <a:lnTo>
                      <a:pt x="56" y="86"/>
                    </a:lnTo>
                    <a:lnTo>
                      <a:pt x="45" y="86"/>
                    </a:lnTo>
                    <a:lnTo>
                      <a:pt x="33" y="86"/>
                    </a:lnTo>
                    <a:lnTo>
                      <a:pt x="22" y="82"/>
                    </a:lnTo>
                    <a:lnTo>
                      <a:pt x="18" y="75"/>
                    </a:lnTo>
                    <a:lnTo>
                      <a:pt x="15" y="67"/>
                    </a:lnTo>
                    <a:lnTo>
                      <a:pt x="11" y="60"/>
                    </a:lnTo>
                    <a:lnTo>
                      <a:pt x="11" y="49"/>
                    </a:lnTo>
                    <a:lnTo>
                      <a:pt x="11" y="15"/>
                    </a:lnTo>
                    <a:lnTo>
                      <a:pt x="11" y="8"/>
                    </a:lnTo>
                    <a:lnTo>
                      <a:pt x="11" y="4"/>
                    </a:lnTo>
                    <a:lnTo>
                      <a:pt x="7" y="0"/>
                    </a:lnTo>
                    <a:lnTo>
                      <a:pt x="4" y="0"/>
                    </a:lnTo>
                    <a:lnTo>
                      <a:pt x="0" y="0"/>
                    </a:lnTo>
                    <a:lnTo>
                      <a:pt x="37" y="0"/>
                    </a:lnTo>
                    <a:lnTo>
                      <a:pt x="33" y="0"/>
                    </a:lnTo>
                    <a:lnTo>
                      <a:pt x="30" y="0"/>
                    </a:lnTo>
                    <a:lnTo>
                      <a:pt x="26" y="4"/>
                    </a:lnTo>
                    <a:lnTo>
                      <a:pt x="22" y="8"/>
                    </a:lnTo>
                    <a:lnTo>
                      <a:pt x="22" y="15"/>
                    </a:lnTo>
                    <a:lnTo>
                      <a:pt x="22" y="52"/>
                    </a:lnTo>
                    <a:lnTo>
                      <a:pt x="22" y="56"/>
                    </a:lnTo>
                    <a:lnTo>
                      <a:pt x="26" y="64"/>
                    </a:lnTo>
                    <a:lnTo>
                      <a:pt x="26" y="71"/>
                    </a:lnTo>
                    <a:lnTo>
                      <a:pt x="30" y="75"/>
                    </a:lnTo>
                    <a:lnTo>
                      <a:pt x="30" y="78"/>
                    </a:lnTo>
                    <a:lnTo>
                      <a:pt x="33" y="82"/>
                    </a:lnTo>
                    <a:lnTo>
                      <a:pt x="41" y="82"/>
                    </a:lnTo>
                    <a:lnTo>
                      <a:pt x="45" y="82"/>
                    </a:lnTo>
                    <a:lnTo>
                      <a:pt x="56" y="82"/>
                    </a:lnTo>
                    <a:lnTo>
                      <a:pt x="60" y="78"/>
                    </a:lnTo>
                    <a:lnTo>
                      <a:pt x="67" y="75"/>
                    </a:lnTo>
                    <a:lnTo>
                      <a:pt x="71" y="71"/>
                    </a:lnTo>
                    <a:lnTo>
                      <a:pt x="71" y="64"/>
                    </a:lnTo>
                    <a:lnTo>
                      <a:pt x="74" y="49"/>
                    </a:lnTo>
                    <a:lnTo>
                      <a:pt x="74" y="15"/>
                    </a:lnTo>
                    <a:lnTo>
                      <a:pt x="71" y="8"/>
                    </a:lnTo>
                    <a:lnTo>
                      <a:pt x="71" y="4"/>
                    </a:lnTo>
                    <a:lnTo>
                      <a:pt x="67" y="0"/>
                    </a:lnTo>
                    <a:lnTo>
                      <a:pt x="63" y="0"/>
                    </a:lnTo>
                    <a:lnTo>
                      <a:pt x="60" y="0"/>
                    </a:lnTo>
                    <a:close/>
                  </a:path>
                </a:pathLst>
              </a:custGeom>
              <a:solidFill>
                <a:srgbClr val="000000"/>
              </a:solidFill>
              <a:ln w="0">
                <a:solidFill>
                  <a:srgbClr val="000000"/>
                </a:solidFill>
                <a:round/>
                <a:headEnd/>
                <a:tailEnd/>
              </a:ln>
            </p:spPr>
            <p:txBody>
              <a:bodyPr/>
              <a:lstStyle/>
              <a:p>
                <a:endParaRPr lang="en-US"/>
              </a:p>
            </p:txBody>
          </p:sp>
          <p:sp>
            <p:nvSpPr>
              <p:cNvPr id="32987" name="Freeform 319"/>
              <p:cNvSpPr>
                <a:spLocks/>
              </p:cNvSpPr>
              <p:nvPr/>
            </p:nvSpPr>
            <p:spPr bwMode="auto">
              <a:xfrm>
                <a:off x="1157" y="2733"/>
                <a:ext cx="112" cy="86"/>
              </a:xfrm>
              <a:custGeom>
                <a:avLst/>
                <a:gdLst>
                  <a:gd name="T0" fmla="*/ 52 w 112"/>
                  <a:gd name="T1" fmla="*/ 86 h 86"/>
                  <a:gd name="T2" fmla="*/ 18 w 112"/>
                  <a:gd name="T3" fmla="*/ 11 h 86"/>
                  <a:gd name="T4" fmla="*/ 18 w 112"/>
                  <a:gd name="T5" fmla="*/ 71 h 86"/>
                  <a:gd name="T6" fmla="*/ 18 w 112"/>
                  <a:gd name="T7" fmla="*/ 78 h 86"/>
                  <a:gd name="T8" fmla="*/ 18 w 112"/>
                  <a:gd name="T9" fmla="*/ 82 h 86"/>
                  <a:gd name="T10" fmla="*/ 22 w 112"/>
                  <a:gd name="T11" fmla="*/ 82 h 86"/>
                  <a:gd name="T12" fmla="*/ 26 w 112"/>
                  <a:gd name="T13" fmla="*/ 86 h 86"/>
                  <a:gd name="T14" fmla="*/ 29 w 112"/>
                  <a:gd name="T15" fmla="*/ 86 h 86"/>
                  <a:gd name="T16" fmla="*/ 29 w 112"/>
                  <a:gd name="T17" fmla="*/ 86 h 86"/>
                  <a:gd name="T18" fmla="*/ 0 w 112"/>
                  <a:gd name="T19" fmla="*/ 86 h 86"/>
                  <a:gd name="T20" fmla="*/ 0 w 112"/>
                  <a:gd name="T21" fmla="*/ 86 h 86"/>
                  <a:gd name="T22" fmla="*/ 3 w 112"/>
                  <a:gd name="T23" fmla="*/ 86 h 86"/>
                  <a:gd name="T24" fmla="*/ 7 w 112"/>
                  <a:gd name="T25" fmla="*/ 82 h 86"/>
                  <a:gd name="T26" fmla="*/ 11 w 112"/>
                  <a:gd name="T27" fmla="*/ 82 h 86"/>
                  <a:gd name="T28" fmla="*/ 11 w 112"/>
                  <a:gd name="T29" fmla="*/ 78 h 86"/>
                  <a:gd name="T30" fmla="*/ 11 w 112"/>
                  <a:gd name="T31" fmla="*/ 71 h 86"/>
                  <a:gd name="T32" fmla="*/ 11 w 112"/>
                  <a:gd name="T33" fmla="*/ 15 h 86"/>
                  <a:gd name="T34" fmla="*/ 11 w 112"/>
                  <a:gd name="T35" fmla="*/ 8 h 86"/>
                  <a:gd name="T36" fmla="*/ 11 w 112"/>
                  <a:gd name="T37" fmla="*/ 4 h 86"/>
                  <a:gd name="T38" fmla="*/ 11 w 112"/>
                  <a:gd name="T39" fmla="*/ 4 h 86"/>
                  <a:gd name="T40" fmla="*/ 7 w 112"/>
                  <a:gd name="T41" fmla="*/ 0 h 86"/>
                  <a:gd name="T42" fmla="*/ 3 w 112"/>
                  <a:gd name="T43" fmla="*/ 0 h 86"/>
                  <a:gd name="T44" fmla="*/ 0 w 112"/>
                  <a:gd name="T45" fmla="*/ 0 h 86"/>
                  <a:gd name="T46" fmla="*/ 0 w 112"/>
                  <a:gd name="T47" fmla="*/ 0 h 86"/>
                  <a:gd name="T48" fmla="*/ 26 w 112"/>
                  <a:gd name="T49" fmla="*/ 0 h 86"/>
                  <a:gd name="T50" fmla="*/ 56 w 112"/>
                  <a:gd name="T51" fmla="*/ 67 h 86"/>
                  <a:gd name="T52" fmla="*/ 89 w 112"/>
                  <a:gd name="T53" fmla="*/ 0 h 86"/>
                  <a:gd name="T54" fmla="*/ 112 w 112"/>
                  <a:gd name="T55" fmla="*/ 0 h 86"/>
                  <a:gd name="T56" fmla="*/ 112 w 112"/>
                  <a:gd name="T57" fmla="*/ 0 h 86"/>
                  <a:gd name="T58" fmla="*/ 108 w 112"/>
                  <a:gd name="T59" fmla="*/ 0 h 86"/>
                  <a:gd name="T60" fmla="*/ 104 w 112"/>
                  <a:gd name="T61" fmla="*/ 0 h 86"/>
                  <a:gd name="T62" fmla="*/ 100 w 112"/>
                  <a:gd name="T63" fmla="*/ 4 h 86"/>
                  <a:gd name="T64" fmla="*/ 100 w 112"/>
                  <a:gd name="T65" fmla="*/ 8 h 86"/>
                  <a:gd name="T66" fmla="*/ 100 w 112"/>
                  <a:gd name="T67" fmla="*/ 15 h 86"/>
                  <a:gd name="T68" fmla="*/ 100 w 112"/>
                  <a:gd name="T69" fmla="*/ 71 h 86"/>
                  <a:gd name="T70" fmla="*/ 100 w 112"/>
                  <a:gd name="T71" fmla="*/ 78 h 86"/>
                  <a:gd name="T72" fmla="*/ 100 w 112"/>
                  <a:gd name="T73" fmla="*/ 82 h 86"/>
                  <a:gd name="T74" fmla="*/ 104 w 112"/>
                  <a:gd name="T75" fmla="*/ 82 h 86"/>
                  <a:gd name="T76" fmla="*/ 108 w 112"/>
                  <a:gd name="T77" fmla="*/ 86 h 86"/>
                  <a:gd name="T78" fmla="*/ 112 w 112"/>
                  <a:gd name="T79" fmla="*/ 86 h 86"/>
                  <a:gd name="T80" fmla="*/ 112 w 112"/>
                  <a:gd name="T81" fmla="*/ 86 h 86"/>
                  <a:gd name="T82" fmla="*/ 74 w 112"/>
                  <a:gd name="T83" fmla="*/ 86 h 86"/>
                  <a:gd name="T84" fmla="*/ 74 w 112"/>
                  <a:gd name="T85" fmla="*/ 86 h 86"/>
                  <a:gd name="T86" fmla="*/ 78 w 112"/>
                  <a:gd name="T87" fmla="*/ 86 h 86"/>
                  <a:gd name="T88" fmla="*/ 82 w 112"/>
                  <a:gd name="T89" fmla="*/ 82 h 86"/>
                  <a:gd name="T90" fmla="*/ 85 w 112"/>
                  <a:gd name="T91" fmla="*/ 82 h 86"/>
                  <a:gd name="T92" fmla="*/ 89 w 112"/>
                  <a:gd name="T93" fmla="*/ 78 h 86"/>
                  <a:gd name="T94" fmla="*/ 89 w 112"/>
                  <a:gd name="T95" fmla="*/ 71 h 86"/>
                  <a:gd name="T96" fmla="*/ 89 w 112"/>
                  <a:gd name="T97" fmla="*/ 11 h 86"/>
                  <a:gd name="T98" fmla="*/ 52 w 112"/>
                  <a:gd name="T99" fmla="*/ 86 h 86"/>
                  <a:gd name="T100" fmla="*/ 52 w 112"/>
                  <a:gd name="T101" fmla="*/ 86 h 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86"/>
                  <a:gd name="T155" fmla="*/ 112 w 112"/>
                  <a:gd name="T156" fmla="*/ 86 h 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86">
                    <a:moveTo>
                      <a:pt x="52" y="86"/>
                    </a:moveTo>
                    <a:lnTo>
                      <a:pt x="18" y="11"/>
                    </a:lnTo>
                    <a:lnTo>
                      <a:pt x="18" y="71"/>
                    </a:lnTo>
                    <a:lnTo>
                      <a:pt x="18" y="78"/>
                    </a:lnTo>
                    <a:lnTo>
                      <a:pt x="18" y="82"/>
                    </a:lnTo>
                    <a:lnTo>
                      <a:pt x="22" y="82"/>
                    </a:lnTo>
                    <a:lnTo>
                      <a:pt x="26" y="86"/>
                    </a:lnTo>
                    <a:lnTo>
                      <a:pt x="29" y="86"/>
                    </a:lnTo>
                    <a:lnTo>
                      <a:pt x="0" y="86"/>
                    </a:lnTo>
                    <a:lnTo>
                      <a:pt x="3" y="86"/>
                    </a:lnTo>
                    <a:lnTo>
                      <a:pt x="7" y="82"/>
                    </a:lnTo>
                    <a:lnTo>
                      <a:pt x="11" y="82"/>
                    </a:lnTo>
                    <a:lnTo>
                      <a:pt x="11" y="78"/>
                    </a:lnTo>
                    <a:lnTo>
                      <a:pt x="11" y="71"/>
                    </a:lnTo>
                    <a:lnTo>
                      <a:pt x="11" y="15"/>
                    </a:lnTo>
                    <a:lnTo>
                      <a:pt x="11" y="8"/>
                    </a:lnTo>
                    <a:lnTo>
                      <a:pt x="11" y="4"/>
                    </a:lnTo>
                    <a:lnTo>
                      <a:pt x="7" y="0"/>
                    </a:lnTo>
                    <a:lnTo>
                      <a:pt x="3" y="0"/>
                    </a:lnTo>
                    <a:lnTo>
                      <a:pt x="0" y="0"/>
                    </a:lnTo>
                    <a:lnTo>
                      <a:pt x="26" y="0"/>
                    </a:lnTo>
                    <a:lnTo>
                      <a:pt x="56" y="67"/>
                    </a:lnTo>
                    <a:lnTo>
                      <a:pt x="89" y="0"/>
                    </a:lnTo>
                    <a:lnTo>
                      <a:pt x="112" y="0"/>
                    </a:lnTo>
                    <a:lnTo>
                      <a:pt x="108" y="0"/>
                    </a:lnTo>
                    <a:lnTo>
                      <a:pt x="104" y="0"/>
                    </a:lnTo>
                    <a:lnTo>
                      <a:pt x="100" y="4"/>
                    </a:lnTo>
                    <a:lnTo>
                      <a:pt x="100" y="8"/>
                    </a:lnTo>
                    <a:lnTo>
                      <a:pt x="100" y="15"/>
                    </a:lnTo>
                    <a:lnTo>
                      <a:pt x="100" y="71"/>
                    </a:lnTo>
                    <a:lnTo>
                      <a:pt x="100" y="78"/>
                    </a:lnTo>
                    <a:lnTo>
                      <a:pt x="100" y="82"/>
                    </a:lnTo>
                    <a:lnTo>
                      <a:pt x="104" y="82"/>
                    </a:lnTo>
                    <a:lnTo>
                      <a:pt x="108" y="86"/>
                    </a:lnTo>
                    <a:lnTo>
                      <a:pt x="112" y="86"/>
                    </a:lnTo>
                    <a:lnTo>
                      <a:pt x="74" y="86"/>
                    </a:lnTo>
                    <a:lnTo>
                      <a:pt x="78" y="86"/>
                    </a:lnTo>
                    <a:lnTo>
                      <a:pt x="82" y="82"/>
                    </a:lnTo>
                    <a:lnTo>
                      <a:pt x="85" y="82"/>
                    </a:lnTo>
                    <a:lnTo>
                      <a:pt x="89" y="78"/>
                    </a:lnTo>
                    <a:lnTo>
                      <a:pt x="89" y="71"/>
                    </a:lnTo>
                    <a:lnTo>
                      <a:pt x="89" y="11"/>
                    </a:lnTo>
                    <a:lnTo>
                      <a:pt x="52" y="86"/>
                    </a:lnTo>
                    <a:close/>
                  </a:path>
                </a:pathLst>
              </a:custGeom>
              <a:solidFill>
                <a:srgbClr val="000000"/>
              </a:solidFill>
              <a:ln w="0">
                <a:solidFill>
                  <a:srgbClr val="000000"/>
                </a:solidFill>
                <a:round/>
                <a:headEnd/>
                <a:tailEnd/>
              </a:ln>
            </p:spPr>
            <p:txBody>
              <a:bodyPr/>
              <a:lstStyle/>
              <a:p>
                <a:endParaRPr lang="en-US"/>
              </a:p>
            </p:txBody>
          </p:sp>
          <p:sp>
            <p:nvSpPr>
              <p:cNvPr id="32988" name="Freeform 320"/>
              <p:cNvSpPr>
                <a:spLocks/>
              </p:cNvSpPr>
              <p:nvPr/>
            </p:nvSpPr>
            <p:spPr bwMode="auto">
              <a:xfrm>
                <a:off x="1280" y="2733"/>
                <a:ext cx="74" cy="86"/>
              </a:xfrm>
              <a:custGeom>
                <a:avLst/>
                <a:gdLst>
                  <a:gd name="T0" fmla="*/ 22 w 74"/>
                  <a:gd name="T1" fmla="*/ 4 h 86"/>
                  <a:gd name="T2" fmla="*/ 22 w 74"/>
                  <a:gd name="T3" fmla="*/ 37 h 86"/>
                  <a:gd name="T4" fmla="*/ 45 w 74"/>
                  <a:gd name="T5" fmla="*/ 37 h 86"/>
                  <a:gd name="T6" fmla="*/ 52 w 74"/>
                  <a:gd name="T7" fmla="*/ 37 h 86"/>
                  <a:gd name="T8" fmla="*/ 56 w 74"/>
                  <a:gd name="T9" fmla="*/ 37 h 86"/>
                  <a:gd name="T10" fmla="*/ 56 w 74"/>
                  <a:gd name="T11" fmla="*/ 34 h 86"/>
                  <a:gd name="T12" fmla="*/ 59 w 74"/>
                  <a:gd name="T13" fmla="*/ 26 h 86"/>
                  <a:gd name="T14" fmla="*/ 59 w 74"/>
                  <a:gd name="T15" fmla="*/ 26 h 86"/>
                  <a:gd name="T16" fmla="*/ 59 w 74"/>
                  <a:gd name="T17" fmla="*/ 56 h 86"/>
                  <a:gd name="T18" fmla="*/ 59 w 74"/>
                  <a:gd name="T19" fmla="*/ 56 h 86"/>
                  <a:gd name="T20" fmla="*/ 56 w 74"/>
                  <a:gd name="T21" fmla="*/ 49 h 86"/>
                  <a:gd name="T22" fmla="*/ 56 w 74"/>
                  <a:gd name="T23" fmla="*/ 49 h 86"/>
                  <a:gd name="T24" fmla="*/ 56 w 74"/>
                  <a:gd name="T25" fmla="*/ 45 h 86"/>
                  <a:gd name="T26" fmla="*/ 52 w 74"/>
                  <a:gd name="T27" fmla="*/ 45 h 86"/>
                  <a:gd name="T28" fmla="*/ 48 w 74"/>
                  <a:gd name="T29" fmla="*/ 41 h 86"/>
                  <a:gd name="T30" fmla="*/ 45 w 74"/>
                  <a:gd name="T31" fmla="*/ 41 h 86"/>
                  <a:gd name="T32" fmla="*/ 22 w 74"/>
                  <a:gd name="T33" fmla="*/ 41 h 86"/>
                  <a:gd name="T34" fmla="*/ 22 w 74"/>
                  <a:gd name="T35" fmla="*/ 71 h 86"/>
                  <a:gd name="T36" fmla="*/ 22 w 74"/>
                  <a:gd name="T37" fmla="*/ 75 h 86"/>
                  <a:gd name="T38" fmla="*/ 26 w 74"/>
                  <a:gd name="T39" fmla="*/ 78 h 86"/>
                  <a:gd name="T40" fmla="*/ 26 w 74"/>
                  <a:gd name="T41" fmla="*/ 78 h 86"/>
                  <a:gd name="T42" fmla="*/ 26 w 74"/>
                  <a:gd name="T43" fmla="*/ 82 h 86"/>
                  <a:gd name="T44" fmla="*/ 30 w 74"/>
                  <a:gd name="T45" fmla="*/ 82 h 86"/>
                  <a:gd name="T46" fmla="*/ 30 w 74"/>
                  <a:gd name="T47" fmla="*/ 82 h 86"/>
                  <a:gd name="T48" fmla="*/ 48 w 74"/>
                  <a:gd name="T49" fmla="*/ 82 h 86"/>
                  <a:gd name="T50" fmla="*/ 52 w 74"/>
                  <a:gd name="T51" fmla="*/ 82 h 86"/>
                  <a:gd name="T52" fmla="*/ 59 w 74"/>
                  <a:gd name="T53" fmla="*/ 82 h 86"/>
                  <a:gd name="T54" fmla="*/ 59 w 74"/>
                  <a:gd name="T55" fmla="*/ 78 h 86"/>
                  <a:gd name="T56" fmla="*/ 63 w 74"/>
                  <a:gd name="T57" fmla="*/ 75 h 86"/>
                  <a:gd name="T58" fmla="*/ 67 w 74"/>
                  <a:gd name="T59" fmla="*/ 71 h 86"/>
                  <a:gd name="T60" fmla="*/ 74 w 74"/>
                  <a:gd name="T61" fmla="*/ 64 h 86"/>
                  <a:gd name="T62" fmla="*/ 74 w 74"/>
                  <a:gd name="T63" fmla="*/ 64 h 86"/>
                  <a:gd name="T64" fmla="*/ 67 w 74"/>
                  <a:gd name="T65" fmla="*/ 86 h 86"/>
                  <a:gd name="T66" fmla="*/ 0 w 74"/>
                  <a:gd name="T67" fmla="*/ 86 h 86"/>
                  <a:gd name="T68" fmla="*/ 0 w 74"/>
                  <a:gd name="T69" fmla="*/ 86 h 86"/>
                  <a:gd name="T70" fmla="*/ 3 w 74"/>
                  <a:gd name="T71" fmla="*/ 86 h 86"/>
                  <a:gd name="T72" fmla="*/ 3 w 74"/>
                  <a:gd name="T73" fmla="*/ 86 h 86"/>
                  <a:gd name="T74" fmla="*/ 7 w 74"/>
                  <a:gd name="T75" fmla="*/ 82 h 86"/>
                  <a:gd name="T76" fmla="*/ 11 w 74"/>
                  <a:gd name="T77" fmla="*/ 82 h 86"/>
                  <a:gd name="T78" fmla="*/ 11 w 74"/>
                  <a:gd name="T79" fmla="*/ 78 h 86"/>
                  <a:gd name="T80" fmla="*/ 11 w 74"/>
                  <a:gd name="T81" fmla="*/ 75 h 86"/>
                  <a:gd name="T82" fmla="*/ 11 w 74"/>
                  <a:gd name="T83" fmla="*/ 71 h 86"/>
                  <a:gd name="T84" fmla="*/ 11 w 74"/>
                  <a:gd name="T85" fmla="*/ 15 h 86"/>
                  <a:gd name="T86" fmla="*/ 11 w 74"/>
                  <a:gd name="T87" fmla="*/ 8 h 86"/>
                  <a:gd name="T88" fmla="*/ 11 w 74"/>
                  <a:gd name="T89" fmla="*/ 4 h 86"/>
                  <a:gd name="T90" fmla="*/ 7 w 74"/>
                  <a:gd name="T91" fmla="*/ 0 h 86"/>
                  <a:gd name="T92" fmla="*/ 3 w 74"/>
                  <a:gd name="T93" fmla="*/ 0 h 86"/>
                  <a:gd name="T94" fmla="*/ 0 w 74"/>
                  <a:gd name="T95" fmla="*/ 0 h 86"/>
                  <a:gd name="T96" fmla="*/ 0 w 74"/>
                  <a:gd name="T97" fmla="*/ 0 h 86"/>
                  <a:gd name="T98" fmla="*/ 67 w 74"/>
                  <a:gd name="T99" fmla="*/ 0 h 86"/>
                  <a:gd name="T100" fmla="*/ 67 w 74"/>
                  <a:gd name="T101" fmla="*/ 19 h 86"/>
                  <a:gd name="T102" fmla="*/ 67 w 74"/>
                  <a:gd name="T103" fmla="*/ 19 h 86"/>
                  <a:gd name="T104" fmla="*/ 63 w 74"/>
                  <a:gd name="T105" fmla="*/ 11 h 86"/>
                  <a:gd name="T106" fmla="*/ 63 w 74"/>
                  <a:gd name="T107" fmla="*/ 8 h 86"/>
                  <a:gd name="T108" fmla="*/ 59 w 74"/>
                  <a:gd name="T109" fmla="*/ 4 h 86"/>
                  <a:gd name="T110" fmla="*/ 59 w 74"/>
                  <a:gd name="T111" fmla="*/ 4 h 86"/>
                  <a:gd name="T112" fmla="*/ 56 w 74"/>
                  <a:gd name="T113" fmla="*/ 4 h 86"/>
                  <a:gd name="T114" fmla="*/ 48 w 74"/>
                  <a:gd name="T115" fmla="*/ 4 h 86"/>
                  <a:gd name="T116" fmla="*/ 22 w 74"/>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86"/>
                  <a:gd name="T179" fmla="*/ 74 w 74"/>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86">
                    <a:moveTo>
                      <a:pt x="22" y="4"/>
                    </a:moveTo>
                    <a:lnTo>
                      <a:pt x="22" y="37"/>
                    </a:lnTo>
                    <a:lnTo>
                      <a:pt x="45" y="37"/>
                    </a:lnTo>
                    <a:lnTo>
                      <a:pt x="52" y="37"/>
                    </a:lnTo>
                    <a:lnTo>
                      <a:pt x="56" y="37"/>
                    </a:lnTo>
                    <a:lnTo>
                      <a:pt x="56" y="34"/>
                    </a:lnTo>
                    <a:lnTo>
                      <a:pt x="59" y="26"/>
                    </a:lnTo>
                    <a:lnTo>
                      <a:pt x="59" y="56"/>
                    </a:lnTo>
                    <a:lnTo>
                      <a:pt x="56" y="49"/>
                    </a:lnTo>
                    <a:lnTo>
                      <a:pt x="56" y="45"/>
                    </a:lnTo>
                    <a:lnTo>
                      <a:pt x="52" y="45"/>
                    </a:lnTo>
                    <a:lnTo>
                      <a:pt x="48" y="41"/>
                    </a:lnTo>
                    <a:lnTo>
                      <a:pt x="45" y="41"/>
                    </a:lnTo>
                    <a:lnTo>
                      <a:pt x="22" y="41"/>
                    </a:lnTo>
                    <a:lnTo>
                      <a:pt x="22" y="71"/>
                    </a:lnTo>
                    <a:lnTo>
                      <a:pt x="22" y="75"/>
                    </a:lnTo>
                    <a:lnTo>
                      <a:pt x="26" y="78"/>
                    </a:lnTo>
                    <a:lnTo>
                      <a:pt x="26" y="82"/>
                    </a:lnTo>
                    <a:lnTo>
                      <a:pt x="30" y="82"/>
                    </a:lnTo>
                    <a:lnTo>
                      <a:pt x="48" y="82"/>
                    </a:lnTo>
                    <a:lnTo>
                      <a:pt x="52" y="82"/>
                    </a:lnTo>
                    <a:lnTo>
                      <a:pt x="59" y="82"/>
                    </a:lnTo>
                    <a:lnTo>
                      <a:pt x="59" y="78"/>
                    </a:lnTo>
                    <a:lnTo>
                      <a:pt x="63" y="75"/>
                    </a:lnTo>
                    <a:lnTo>
                      <a:pt x="67" y="71"/>
                    </a:lnTo>
                    <a:lnTo>
                      <a:pt x="74" y="64"/>
                    </a:lnTo>
                    <a:lnTo>
                      <a:pt x="67" y="86"/>
                    </a:lnTo>
                    <a:lnTo>
                      <a:pt x="0" y="86"/>
                    </a:lnTo>
                    <a:lnTo>
                      <a:pt x="3" y="86"/>
                    </a:lnTo>
                    <a:lnTo>
                      <a:pt x="7" y="82"/>
                    </a:lnTo>
                    <a:lnTo>
                      <a:pt x="11" y="82"/>
                    </a:lnTo>
                    <a:lnTo>
                      <a:pt x="11" y="78"/>
                    </a:lnTo>
                    <a:lnTo>
                      <a:pt x="11" y="75"/>
                    </a:lnTo>
                    <a:lnTo>
                      <a:pt x="11" y="71"/>
                    </a:lnTo>
                    <a:lnTo>
                      <a:pt x="11" y="15"/>
                    </a:lnTo>
                    <a:lnTo>
                      <a:pt x="11" y="8"/>
                    </a:lnTo>
                    <a:lnTo>
                      <a:pt x="11" y="4"/>
                    </a:lnTo>
                    <a:lnTo>
                      <a:pt x="7" y="0"/>
                    </a:lnTo>
                    <a:lnTo>
                      <a:pt x="3" y="0"/>
                    </a:lnTo>
                    <a:lnTo>
                      <a:pt x="0" y="0"/>
                    </a:lnTo>
                    <a:lnTo>
                      <a:pt x="67" y="0"/>
                    </a:lnTo>
                    <a:lnTo>
                      <a:pt x="67" y="19"/>
                    </a:lnTo>
                    <a:lnTo>
                      <a:pt x="63" y="11"/>
                    </a:lnTo>
                    <a:lnTo>
                      <a:pt x="63" y="8"/>
                    </a:lnTo>
                    <a:lnTo>
                      <a:pt x="59" y="4"/>
                    </a:lnTo>
                    <a:lnTo>
                      <a:pt x="56" y="4"/>
                    </a:lnTo>
                    <a:lnTo>
                      <a:pt x="48" y="4"/>
                    </a:lnTo>
                    <a:lnTo>
                      <a:pt x="22" y="4"/>
                    </a:lnTo>
                    <a:close/>
                  </a:path>
                </a:pathLst>
              </a:custGeom>
              <a:solidFill>
                <a:srgbClr val="000000"/>
              </a:solidFill>
              <a:ln w="0">
                <a:solidFill>
                  <a:srgbClr val="000000"/>
                </a:solidFill>
                <a:round/>
                <a:headEnd/>
                <a:tailEnd/>
              </a:ln>
            </p:spPr>
            <p:txBody>
              <a:bodyPr/>
              <a:lstStyle/>
              <a:p>
                <a:endParaRPr lang="en-US"/>
              </a:p>
            </p:txBody>
          </p:sp>
          <p:sp>
            <p:nvSpPr>
              <p:cNvPr id="32989" name="Freeform 321"/>
              <p:cNvSpPr>
                <a:spLocks/>
              </p:cNvSpPr>
              <p:nvPr/>
            </p:nvSpPr>
            <p:spPr bwMode="auto">
              <a:xfrm>
                <a:off x="1362" y="2733"/>
                <a:ext cx="97" cy="86"/>
              </a:xfrm>
              <a:custGeom>
                <a:avLst/>
                <a:gdLst>
                  <a:gd name="T0" fmla="*/ 0 w 97"/>
                  <a:gd name="T1" fmla="*/ 0 h 86"/>
                  <a:gd name="T2" fmla="*/ 22 w 97"/>
                  <a:gd name="T3" fmla="*/ 0 h 86"/>
                  <a:gd name="T4" fmla="*/ 78 w 97"/>
                  <a:gd name="T5" fmla="*/ 64 h 86"/>
                  <a:gd name="T6" fmla="*/ 78 w 97"/>
                  <a:gd name="T7" fmla="*/ 15 h 86"/>
                  <a:gd name="T8" fmla="*/ 78 w 97"/>
                  <a:gd name="T9" fmla="*/ 8 h 86"/>
                  <a:gd name="T10" fmla="*/ 78 w 97"/>
                  <a:gd name="T11" fmla="*/ 4 h 86"/>
                  <a:gd name="T12" fmla="*/ 75 w 97"/>
                  <a:gd name="T13" fmla="*/ 0 h 86"/>
                  <a:gd name="T14" fmla="*/ 71 w 97"/>
                  <a:gd name="T15" fmla="*/ 0 h 86"/>
                  <a:gd name="T16" fmla="*/ 67 w 97"/>
                  <a:gd name="T17" fmla="*/ 0 h 86"/>
                  <a:gd name="T18" fmla="*/ 67 w 97"/>
                  <a:gd name="T19" fmla="*/ 0 h 86"/>
                  <a:gd name="T20" fmla="*/ 97 w 97"/>
                  <a:gd name="T21" fmla="*/ 0 h 86"/>
                  <a:gd name="T22" fmla="*/ 97 w 97"/>
                  <a:gd name="T23" fmla="*/ 0 h 86"/>
                  <a:gd name="T24" fmla="*/ 93 w 97"/>
                  <a:gd name="T25" fmla="*/ 0 h 86"/>
                  <a:gd name="T26" fmla="*/ 89 w 97"/>
                  <a:gd name="T27" fmla="*/ 0 h 86"/>
                  <a:gd name="T28" fmla="*/ 86 w 97"/>
                  <a:gd name="T29" fmla="*/ 4 h 86"/>
                  <a:gd name="T30" fmla="*/ 86 w 97"/>
                  <a:gd name="T31" fmla="*/ 8 h 86"/>
                  <a:gd name="T32" fmla="*/ 86 w 97"/>
                  <a:gd name="T33" fmla="*/ 15 h 86"/>
                  <a:gd name="T34" fmla="*/ 86 w 97"/>
                  <a:gd name="T35" fmla="*/ 86 h 86"/>
                  <a:gd name="T36" fmla="*/ 82 w 97"/>
                  <a:gd name="T37" fmla="*/ 86 h 86"/>
                  <a:gd name="T38" fmla="*/ 22 w 97"/>
                  <a:gd name="T39" fmla="*/ 19 h 86"/>
                  <a:gd name="T40" fmla="*/ 22 w 97"/>
                  <a:gd name="T41" fmla="*/ 71 h 86"/>
                  <a:gd name="T42" fmla="*/ 26 w 97"/>
                  <a:gd name="T43" fmla="*/ 78 h 86"/>
                  <a:gd name="T44" fmla="*/ 26 w 97"/>
                  <a:gd name="T45" fmla="*/ 82 h 86"/>
                  <a:gd name="T46" fmla="*/ 30 w 97"/>
                  <a:gd name="T47" fmla="*/ 82 h 86"/>
                  <a:gd name="T48" fmla="*/ 33 w 97"/>
                  <a:gd name="T49" fmla="*/ 86 h 86"/>
                  <a:gd name="T50" fmla="*/ 37 w 97"/>
                  <a:gd name="T51" fmla="*/ 86 h 86"/>
                  <a:gd name="T52" fmla="*/ 37 w 97"/>
                  <a:gd name="T53" fmla="*/ 86 h 86"/>
                  <a:gd name="T54" fmla="*/ 7 w 97"/>
                  <a:gd name="T55" fmla="*/ 86 h 86"/>
                  <a:gd name="T56" fmla="*/ 7 w 97"/>
                  <a:gd name="T57" fmla="*/ 86 h 86"/>
                  <a:gd name="T58" fmla="*/ 7 w 97"/>
                  <a:gd name="T59" fmla="*/ 86 h 86"/>
                  <a:gd name="T60" fmla="*/ 15 w 97"/>
                  <a:gd name="T61" fmla="*/ 82 h 86"/>
                  <a:gd name="T62" fmla="*/ 19 w 97"/>
                  <a:gd name="T63" fmla="*/ 82 h 86"/>
                  <a:gd name="T64" fmla="*/ 19 w 97"/>
                  <a:gd name="T65" fmla="*/ 78 h 86"/>
                  <a:gd name="T66" fmla="*/ 19 w 97"/>
                  <a:gd name="T67" fmla="*/ 71 h 86"/>
                  <a:gd name="T68" fmla="*/ 19 w 97"/>
                  <a:gd name="T69" fmla="*/ 11 h 86"/>
                  <a:gd name="T70" fmla="*/ 15 w 97"/>
                  <a:gd name="T71" fmla="*/ 8 h 86"/>
                  <a:gd name="T72" fmla="*/ 11 w 97"/>
                  <a:gd name="T73" fmla="*/ 4 h 86"/>
                  <a:gd name="T74" fmla="*/ 11 w 97"/>
                  <a:gd name="T75" fmla="*/ 4 h 86"/>
                  <a:gd name="T76" fmla="*/ 7 w 97"/>
                  <a:gd name="T77" fmla="*/ 4 h 86"/>
                  <a:gd name="T78" fmla="*/ 4 w 97"/>
                  <a:gd name="T79" fmla="*/ 0 h 86"/>
                  <a:gd name="T80" fmla="*/ 0 w 97"/>
                  <a:gd name="T81" fmla="*/ 0 h 86"/>
                  <a:gd name="T82" fmla="*/ 0 w 97"/>
                  <a:gd name="T83" fmla="*/ 0 h 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86"/>
                  <a:gd name="T128" fmla="*/ 97 w 97"/>
                  <a:gd name="T129" fmla="*/ 86 h 8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86">
                    <a:moveTo>
                      <a:pt x="0" y="0"/>
                    </a:moveTo>
                    <a:lnTo>
                      <a:pt x="22" y="0"/>
                    </a:lnTo>
                    <a:lnTo>
                      <a:pt x="78" y="64"/>
                    </a:lnTo>
                    <a:lnTo>
                      <a:pt x="78" y="15"/>
                    </a:lnTo>
                    <a:lnTo>
                      <a:pt x="78" y="8"/>
                    </a:lnTo>
                    <a:lnTo>
                      <a:pt x="78" y="4"/>
                    </a:lnTo>
                    <a:lnTo>
                      <a:pt x="75" y="0"/>
                    </a:lnTo>
                    <a:lnTo>
                      <a:pt x="71" y="0"/>
                    </a:lnTo>
                    <a:lnTo>
                      <a:pt x="67" y="0"/>
                    </a:lnTo>
                    <a:lnTo>
                      <a:pt x="97" y="0"/>
                    </a:lnTo>
                    <a:lnTo>
                      <a:pt x="93" y="0"/>
                    </a:lnTo>
                    <a:lnTo>
                      <a:pt x="89" y="0"/>
                    </a:lnTo>
                    <a:lnTo>
                      <a:pt x="86" y="4"/>
                    </a:lnTo>
                    <a:lnTo>
                      <a:pt x="86" y="8"/>
                    </a:lnTo>
                    <a:lnTo>
                      <a:pt x="86" y="15"/>
                    </a:lnTo>
                    <a:lnTo>
                      <a:pt x="86" y="86"/>
                    </a:lnTo>
                    <a:lnTo>
                      <a:pt x="82" y="86"/>
                    </a:lnTo>
                    <a:lnTo>
                      <a:pt x="22" y="19"/>
                    </a:lnTo>
                    <a:lnTo>
                      <a:pt x="22" y="71"/>
                    </a:lnTo>
                    <a:lnTo>
                      <a:pt x="26" y="78"/>
                    </a:lnTo>
                    <a:lnTo>
                      <a:pt x="26" y="82"/>
                    </a:lnTo>
                    <a:lnTo>
                      <a:pt x="30" y="82"/>
                    </a:lnTo>
                    <a:lnTo>
                      <a:pt x="33" y="86"/>
                    </a:lnTo>
                    <a:lnTo>
                      <a:pt x="37" y="86"/>
                    </a:lnTo>
                    <a:lnTo>
                      <a:pt x="7" y="86"/>
                    </a:lnTo>
                    <a:lnTo>
                      <a:pt x="15" y="82"/>
                    </a:lnTo>
                    <a:lnTo>
                      <a:pt x="19" y="82"/>
                    </a:lnTo>
                    <a:lnTo>
                      <a:pt x="19" y="78"/>
                    </a:lnTo>
                    <a:lnTo>
                      <a:pt x="19" y="71"/>
                    </a:lnTo>
                    <a:lnTo>
                      <a:pt x="19" y="11"/>
                    </a:lnTo>
                    <a:lnTo>
                      <a:pt x="15" y="8"/>
                    </a:lnTo>
                    <a:lnTo>
                      <a:pt x="11" y="4"/>
                    </a:lnTo>
                    <a:lnTo>
                      <a:pt x="7"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32990" name="Freeform 322"/>
              <p:cNvSpPr>
                <a:spLocks/>
              </p:cNvSpPr>
              <p:nvPr/>
            </p:nvSpPr>
            <p:spPr bwMode="auto">
              <a:xfrm>
                <a:off x="1470" y="2733"/>
                <a:ext cx="75" cy="86"/>
              </a:xfrm>
              <a:custGeom>
                <a:avLst/>
                <a:gdLst>
                  <a:gd name="T0" fmla="*/ 75 w 75"/>
                  <a:gd name="T1" fmla="*/ 0 h 86"/>
                  <a:gd name="T2" fmla="*/ 75 w 75"/>
                  <a:gd name="T3" fmla="*/ 19 h 86"/>
                  <a:gd name="T4" fmla="*/ 71 w 75"/>
                  <a:gd name="T5" fmla="*/ 19 h 86"/>
                  <a:gd name="T6" fmla="*/ 71 w 75"/>
                  <a:gd name="T7" fmla="*/ 11 h 86"/>
                  <a:gd name="T8" fmla="*/ 71 w 75"/>
                  <a:gd name="T9" fmla="*/ 11 h 86"/>
                  <a:gd name="T10" fmla="*/ 67 w 75"/>
                  <a:gd name="T11" fmla="*/ 8 h 86"/>
                  <a:gd name="T12" fmla="*/ 64 w 75"/>
                  <a:gd name="T13" fmla="*/ 4 h 86"/>
                  <a:gd name="T14" fmla="*/ 60 w 75"/>
                  <a:gd name="T15" fmla="*/ 4 h 86"/>
                  <a:gd name="T16" fmla="*/ 56 w 75"/>
                  <a:gd name="T17" fmla="*/ 4 h 86"/>
                  <a:gd name="T18" fmla="*/ 41 w 75"/>
                  <a:gd name="T19" fmla="*/ 4 h 86"/>
                  <a:gd name="T20" fmla="*/ 41 w 75"/>
                  <a:gd name="T21" fmla="*/ 71 h 86"/>
                  <a:gd name="T22" fmla="*/ 45 w 75"/>
                  <a:gd name="T23" fmla="*/ 78 h 86"/>
                  <a:gd name="T24" fmla="*/ 45 w 75"/>
                  <a:gd name="T25" fmla="*/ 82 h 86"/>
                  <a:gd name="T26" fmla="*/ 49 w 75"/>
                  <a:gd name="T27" fmla="*/ 82 h 86"/>
                  <a:gd name="T28" fmla="*/ 52 w 75"/>
                  <a:gd name="T29" fmla="*/ 86 h 86"/>
                  <a:gd name="T30" fmla="*/ 56 w 75"/>
                  <a:gd name="T31" fmla="*/ 86 h 86"/>
                  <a:gd name="T32" fmla="*/ 56 w 75"/>
                  <a:gd name="T33" fmla="*/ 86 h 86"/>
                  <a:gd name="T34" fmla="*/ 19 w 75"/>
                  <a:gd name="T35" fmla="*/ 86 h 86"/>
                  <a:gd name="T36" fmla="*/ 19 w 75"/>
                  <a:gd name="T37" fmla="*/ 86 h 86"/>
                  <a:gd name="T38" fmla="*/ 23 w 75"/>
                  <a:gd name="T39" fmla="*/ 86 h 86"/>
                  <a:gd name="T40" fmla="*/ 26 w 75"/>
                  <a:gd name="T41" fmla="*/ 82 h 86"/>
                  <a:gd name="T42" fmla="*/ 30 w 75"/>
                  <a:gd name="T43" fmla="*/ 82 h 86"/>
                  <a:gd name="T44" fmla="*/ 30 w 75"/>
                  <a:gd name="T45" fmla="*/ 78 h 86"/>
                  <a:gd name="T46" fmla="*/ 30 w 75"/>
                  <a:gd name="T47" fmla="*/ 71 h 86"/>
                  <a:gd name="T48" fmla="*/ 30 w 75"/>
                  <a:gd name="T49" fmla="*/ 4 h 86"/>
                  <a:gd name="T50" fmla="*/ 19 w 75"/>
                  <a:gd name="T51" fmla="*/ 4 h 86"/>
                  <a:gd name="T52" fmla="*/ 15 w 75"/>
                  <a:gd name="T53" fmla="*/ 4 h 86"/>
                  <a:gd name="T54" fmla="*/ 11 w 75"/>
                  <a:gd name="T55" fmla="*/ 4 h 86"/>
                  <a:gd name="T56" fmla="*/ 8 w 75"/>
                  <a:gd name="T57" fmla="*/ 4 h 86"/>
                  <a:gd name="T58" fmla="*/ 8 w 75"/>
                  <a:gd name="T59" fmla="*/ 8 h 86"/>
                  <a:gd name="T60" fmla="*/ 4 w 75"/>
                  <a:gd name="T61" fmla="*/ 11 h 86"/>
                  <a:gd name="T62" fmla="*/ 4 w 75"/>
                  <a:gd name="T63" fmla="*/ 19 h 86"/>
                  <a:gd name="T64" fmla="*/ 0 w 75"/>
                  <a:gd name="T65" fmla="*/ 19 h 86"/>
                  <a:gd name="T66" fmla="*/ 4 w 75"/>
                  <a:gd name="T67" fmla="*/ 0 h 86"/>
                  <a:gd name="T68" fmla="*/ 75 w 75"/>
                  <a:gd name="T69" fmla="*/ 0 h 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
                  <a:gd name="T106" fmla="*/ 0 h 86"/>
                  <a:gd name="T107" fmla="*/ 75 w 75"/>
                  <a:gd name="T108" fmla="*/ 86 h 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 h="86">
                    <a:moveTo>
                      <a:pt x="75" y="0"/>
                    </a:moveTo>
                    <a:lnTo>
                      <a:pt x="75" y="19"/>
                    </a:lnTo>
                    <a:lnTo>
                      <a:pt x="71" y="19"/>
                    </a:lnTo>
                    <a:lnTo>
                      <a:pt x="71" y="11"/>
                    </a:lnTo>
                    <a:lnTo>
                      <a:pt x="67" y="8"/>
                    </a:lnTo>
                    <a:lnTo>
                      <a:pt x="64" y="4"/>
                    </a:lnTo>
                    <a:lnTo>
                      <a:pt x="60" y="4"/>
                    </a:lnTo>
                    <a:lnTo>
                      <a:pt x="56" y="4"/>
                    </a:lnTo>
                    <a:lnTo>
                      <a:pt x="41" y="4"/>
                    </a:lnTo>
                    <a:lnTo>
                      <a:pt x="41" y="71"/>
                    </a:lnTo>
                    <a:lnTo>
                      <a:pt x="45" y="78"/>
                    </a:lnTo>
                    <a:lnTo>
                      <a:pt x="45" y="82"/>
                    </a:lnTo>
                    <a:lnTo>
                      <a:pt x="49" y="82"/>
                    </a:lnTo>
                    <a:lnTo>
                      <a:pt x="52" y="86"/>
                    </a:lnTo>
                    <a:lnTo>
                      <a:pt x="56" y="86"/>
                    </a:lnTo>
                    <a:lnTo>
                      <a:pt x="19" y="86"/>
                    </a:lnTo>
                    <a:lnTo>
                      <a:pt x="23" y="86"/>
                    </a:lnTo>
                    <a:lnTo>
                      <a:pt x="26" y="82"/>
                    </a:lnTo>
                    <a:lnTo>
                      <a:pt x="30" y="82"/>
                    </a:lnTo>
                    <a:lnTo>
                      <a:pt x="30" y="78"/>
                    </a:lnTo>
                    <a:lnTo>
                      <a:pt x="30" y="71"/>
                    </a:lnTo>
                    <a:lnTo>
                      <a:pt x="30" y="4"/>
                    </a:lnTo>
                    <a:lnTo>
                      <a:pt x="19" y="4"/>
                    </a:lnTo>
                    <a:lnTo>
                      <a:pt x="15" y="4"/>
                    </a:lnTo>
                    <a:lnTo>
                      <a:pt x="11" y="4"/>
                    </a:lnTo>
                    <a:lnTo>
                      <a:pt x="8" y="4"/>
                    </a:lnTo>
                    <a:lnTo>
                      <a:pt x="8" y="8"/>
                    </a:lnTo>
                    <a:lnTo>
                      <a:pt x="4" y="11"/>
                    </a:lnTo>
                    <a:lnTo>
                      <a:pt x="4" y="19"/>
                    </a:lnTo>
                    <a:lnTo>
                      <a:pt x="0" y="19"/>
                    </a:lnTo>
                    <a:lnTo>
                      <a:pt x="4" y="0"/>
                    </a:lnTo>
                    <a:lnTo>
                      <a:pt x="75" y="0"/>
                    </a:lnTo>
                    <a:close/>
                  </a:path>
                </a:pathLst>
              </a:custGeom>
              <a:solidFill>
                <a:srgbClr val="000000"/>
              </a:solidFill>
              <a:ln w="0">
                <a:solidFill>
                  <a:srgbClr val="000000"/>
                </a:solidFill>
                <a:round/>
                <a:headEnd/>
                <a:tailEnd/>
              </a:ln>
            </p:spPr>
            <p:txBody>
              <a:bodyPr/>
              <a:lstStyle/>
              <a:p>
                <a:endParaRPr lang="en-US"/>
              </a:p>
            </p:txBody>
          </p:sp>
          <p:sp>
            <p:nvSpPr>
              <p:cNvPr id="32991" name="Rectangle 323"/>
              <p:cNvSpPr>
                <a:spLocks noChangeArrowheads="1"/>
              </p:cNvSpPr>
              <p:nvPr/>
            </p:nvSpPr>
            <p:spPr bwMode="auto">
              <a:xfrm>
                <a:off x="1653" y="2685"/>
                <a:ext cx="8" cy="403"/>
              </a:xfrm>
              <a:prstGeom prst="rect">
                <a:avLst/>
              </a:prstGeom>
              <a:solidFill>
                <a:srgbClr val="000000"/>
              </a:solidFill>
              <a:ln w="0">
                <a:solidFill>
                  <a:srgbClr val="000000"/>
                </a:solidFill>
                <a:miter lim="800000"/>
                <a:headEnd/>
                <a:tailEnd/>
              </a:ln>
            </p:spPr>
            <p:txBody>
              <a:bodyPr/>
              <a:lstStyle/>
              <a:p>
                <a:endParaRPr lang="en-US"/>
              </a:p>
            </p:txBody>
          </p:sp>
          <p:sp>
            <p:nvSpPr>
              <p:cNvPr id="32992" name="Freeform 324"/>
              <p:cNvSpPr>
                <a:spLocks/>
              </p:cNvSpPr>
              <p:nvPr/>
            </p:nvSpPr>
            <p:spPr bwMode="auto">
              <a:xfrm>
                <a:off x="1739" y="2711"/>
                <a:ext cx="116" cy="108"/>
              </a:xfrm>
              <a:custGeom>
                <a:avLst/>
                <a:gdLst>
                  <a:gd name="T0" fmla="*/ 82 w 116"/>
                  <a:gd name="T1" fmla="*/ 48 h 108"/>
                  <a:gd name="T2" fmla="*/ 82 w 116"/>
                  <a:gd name="T3" fmla="*/ 11 h 108"/>
                  <a:gd name="T4" fmla="*/ 82 w 116"/>
                  <a:gd name="T5" fmla="*/ 3 h 108"/>
                  <a:gd name="T6" fmla="*/ 75 w 116"/>
                  <a:gd name="T7" fmla="*/ 0 h 108"/>
                  <a:gd name="T8" fmla="*/ 67 w 116"/>
                  <a:gd name="T9" fmla="*/ 0 h 108"/>
                  <a:gd name="T10" fmla="*/ 116 w 116"/>
                  <a:gd name="T11" fmla="*/ 0 h 108"/>
                  <a:gd name="T12" fmla="*/ 108 w 116"/>
                  <a:gd name="T13" fmla="*/ 0 h 108"/>
                  <a:gd name="T14" fmla="*/ 104 w 116"/>
                  <a:gd name="T15" fmla="*/ 3 h 108"/>
                  <a:gd name="T16" fmla="*/ 101 w 116"/>
                  <a:gd name="T17" fmla="*/ 7 h 108"/>
                  <a:gd name="T18" fmla="*/ 97 w 116"/>
                  <a:gd name="T19" fmla="*/ 18 h 108"/>
                  <a:gd name="T20" fmla="*/ 97 w 116"/>
                  <a:gd name="T21" fmla="*/ 97 h 108"/>
                  <a:gd name="T22" fmla="*/ 101 w 116"/>
                  <a:gd name="T23" fmla="*/ 104 h 108"/>
                  <a:gd name="T24" fmla="*/ 104 w 116"/>
                  <a:gd name="T25" fmla="*/ 104 h 108"/>
                  <a:gd name="T26" fmla="*/ 116 w 116"/>
                  <a:gd name="T27" fmla="*/ 108 h 108"/>
                  <a:gd name="T28" fmla="*/ 67 w 116"/>
                  <a:gd name="T29" fmla="*/ 108 h 108"/>
                  <a:gd name="T30" fmla="*/ 71 w 116"/>
                  <a:gd name="T31" fmla="*/ 108 h 108"/>
                  <a:gd name="T32" fmla="*/ 82 w 116"/>
                  <a:gd name="T33" fmla="*/ 100 h 108"/>
                  <a:gd name="T34" fmla="*/ 82 w 116"/>
                  <a:gd name="T35" fmla="*/ 89 h 108"/>
                  <a:gd name="T36" fmla="*/ 30 w 116"/>
                  <a:gd name="T37" fmla="*/ 56 h 108"/>
                  <a:gd name="T38" fmla="*/ 30 w 116"/>
                  <a:gd name="T39" fmla="*/ 97 h 108"/>
                  <a:gd name="T40" fmla="*/ 33 w 116"/>
                  <a:gd name="T41" fmla="*/ 104 h 108"/>
                  <a:gd name="T42" fmla="*/ 37 w 116"/>
                  <a:gd name="T43" fmla="*/ 104 h 108"/>
                  <a:gd name="T44" fmla="*/ 45 w 116"/>
                  <a:gd name="T45" fmla="*/ 108 h 108"/>
                  <a:gd name="T46" fmla="*/ 0 w 116"/>
                  <a:gd name="T47" fmla="*/ 108 h 108"/>
                  <a:gd name="T48" fmla="*/ 4 w 116"/>
                  <a:gd name="T49" fmla="*/ 108 h 108"/>
                  <a:gd name="T50" fmla="*/ 15 w 116"/>
                  <a:gd name="T51" fmla="*/ 100 h 108"/>
                  <a:gd name="T52" fmla="*/ 15 w 116"/>
                  <a:gd name="T53" fmla="*/ 89 h 108"/>
                  <a:gd name="T54" fmla="*/ 15 w 116"/>
                  <a:gd name="T55" fmla="*/ 11 h 108"/>
                  <a:gd name="T56" fmla="*/ 11 w 116"/>
                  <a:gd name="T57" fmla="*/ 3 h 108"/>
                  <a:gd name="T58" fmla="*/ 7 w 116"/>
                  <a:gd name="T59" fmla="*/ 0 h 108"/>
                  <a:gd name="T60" fmla="*/ 0 w 116"/>
                  <a:gd name="T61" fmla="*/ 0 h 108"/>
                  <a:gd name="T62" fmla="*/ 45 w 116"/>
                  <a:gd name="T63" fmla="*/ 0 h 108"/>
                  <a:gd name="T64" fmla="*/ 41 w 116"/>
                  <a:gd name="T65" fmla="*/ 0 h 108"/>
                  <a:gd name="T66" fmla="*/ 33 w 116"/>
                  <a:gd name="T67" fmla="*/ 3 h 108"/>
                  <a:gd name="T68" fmla="*/ 30 w 116"/>
                  <a:gd name="T69" fmla="*/ 7 h 108"/>
                  <a:gd name="T70" fmla="*/ 30 w 116"/>
                  <a:gd name="T71" fmla="*/ 18 h 1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6"/>
                  <a:gd name="T109" fmla="*/ 0 h 108"/>
                  <a:gd name="T110" fmla="*/ 116 w 116"/>
                  <a:gd name="T111" fmla="*/ 108 h 1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6" h="108">
                    <a:moveTo>
                      <a:pt x="30" y="48"/>
                    </a:moveTo>
                    <a:lnTo>
                      <a:pt x="82" y="48"/>
                    </a:lnTo>
                    <a:lnTo>
                      <a:pt x="82" y="18"/>
                    </a:lnTo>
                    <a:lnTo>
                      <a:pt x="82" y="11"/>
                    </a:lnTo>
                    <a:lnTo>
                      <a:pt x="82" y="7"/>
                    </a:lnTo>
                    <a:lnTo>
                      <a:pt x="82" y="3"/>
                    </a:lnTo>
                    <a:lnTo>
                      <a:pt x="78" y="3"/>
                    </a:lnTo>
                    <a:lnTo>
                      <a:pt x="75" y="0"/>
                    </a:lnTo>
                    <a:lnTo>
                      <a:pt x="71" y="0"/>
                    </a:lnTo>
                    <a:lnTo>
                      <a:pt x="67" y="0"/>
                    </a:lnTo>
                    <a:lnTo>
                      <a:pt x="116" y="0"/>
                    </a:lnTo>
                    <a:lnTo>
                      <a:pt x="108" y="0"/>
                    </a:lnTo>
                    <a:lnTo>
                      <a:pt x="104" y="3"/>
                    </a:lnTo>
                    <a:lnTo>
                      <a:pt x="101" y="3"/>
                    </a:lnTo>
                    <a:lnTo>
                      <a:pt x="101" y="7"/>
                    </a:lnTo>
                    <a:lnTo>
                      <a:pt x="97" y="11"/>
                    </a:lnTo>
                    <a:lnTo>
                      <a:pt x="97" y="18"/>
                    </a:lnTo>
                    <a:lnTo>
                      <a:pt x="97" y="89"/>
                    </a:lnTo>
                    <a:lnTo>
                      <a:pt x="97" y="97"/>
                    </a:lnTo>
                    <a:lnTo>
                      <a:pt x="101" y="100"/>
                    </a:lnTo>
                    <a:lnTo>
                      <a:pt x="101" y="104"/>
                    </a:lnTo>
                    <a:lnTo>
                      <a:pt x="104" y="104"/>
                    </a:lnTo>
                    <a:lnTo>
                      <a:pt x="108" y="108"/>
                    </a:lnTo>
                    <a:lnTo>
                      <a:pt x="116" y="108"/>
                    </a:lnTo>
                    <a:lnTo>
                      <a:pt x="67" y="108"/>
                    </a:lnTo>
                    <a:lnTo>
                      <a:pt x="71" y="108"/>
                    </a:lnTo>
                    <a:lnTo>
                      <a:pt x="78" y="104"/>
                    </a:lnTo>
                    <a:lnTo>
                      <a:pt x="82" y="100"/>
                    </a:lnTo>
                    <a:lnTo>
                      <a:pt x="82" y="97"/>
                    </a:lnTo>
                    <a:lnTo>
                      <a:pt x="82" y="89"/>
                    </a:lnTo>
                    <a:lnTo>
                      <a:pt x="82" y="56"/>
                    </a:lnTo>
                    <a:lnTo>
                      <a:pt x="30" y="56"/>
                    </a:lnTo>
                    <a:lnTo>
                      <a:pt x="30" y="89"/>
                    </a:lnTo>
                    <a:lnTo>
                      <a:pt x="30" y="97"/>
                    </a:lnTo>
                    <a:lnTo>
                      <a:pt x="30" y="100"/>
                    </a:lnTo>
                    <a:lnTo>
                      <a:pt x="33" y="104"/>
                    </a:lnTo>
                    <a:lnTo>
                      <a:pt x="37" y="104"/>
                    </a:lnTo>
                    <a:lnTo>
                      <a:pt x="41" y="108"/>
                    </a:lnTo>
                    <a:lnTo>
                      <a:pt x="45" y="108"/>
                    </a:lnTo>
                    <a:lnTo>
                      <a:pt x="0" y="108"/>
                    </a:lnTo>
                    <a:lnTo>
                      <a:pt x="4" y="108"/>
                    </a:lnTo>
                    <a:lnTo>
                      <a:pt x="7" y="104"/>
                    </a:lnTo>
                    <a:lnTo>
                      <a:pt x="15" y="100"/>
                    </a:lnTo>
                    <a:lnTo>
                      <a:pt x="15" y="97"/>
                    </a:lnTo>
                    <a:lnTo>
                      <a:pt x="15" y="89"/>
                    </a:lnTo>
                    <a:lnTo>
                      <a:pt x="15" y="18"/>
                    </a:lnTo>
                    <a:lnTo>
                      <a:pt x="15" y="11"/>
                    </a:lnTo>
                    <a:lnTo>
                      <a:pt x="15" y="7"/>
                    </a:lnTo>
                    <a:lnTo>
                      <a:pt x="11" y="3"/>
                    </a:lnTo>
                    <a:lnTo>
                      <a:pt x="7" y="0"/>
                    </a:lnTo>
                    <a:lnTo>
                      <a:pt x="4" y="0"/>
                    </a:lnTo>
                    <a:lnTo>
                      <a:pt x="0" y="0"/>
                    </a:lnTo>
                    <a:lnTo>
                      <a:pt x="45" y="0"/>
                    </a:lnTo>
                    <a:lnTo>
                      <a:pt x="41" y="0"/>
                    </a:lnTo>
                    <a:lnTo>
                      <a:pt x="37" y="0"/>
                    </a:lnTo>
                    <a:lnTo>
                      <a:pt x="33" y="3"/>
                    </a:lnTo>
                    <a:lnTo>
                      <a:pt x="30" y="7"/>
                    </a:lnTo>
                    <a:lnTo>
                      <a:pt x="30" y="11"/>
                    </a:lnTo>
                    <a:lnTo>
                      <a:pt x="30" y="18"/>
                    </a:lnTo>
                    <a:lnTo>
                      <a:pt x="30" y="48"/>
                    </a:lnTo>
                    <a:close/>
                  </a:path>
                </a:pathLst>
              </a:custGeom>
              <a:solidFill>
                <a:srgbClr val="000000"/>
              </a:solidFill>
              <a:ln w="0">
                <a:solidFill>
                  <a:srgbClr val="000000"/>
                </a:solidFill>
                <a:round/>
                <a:headEnd/>
                <a:tailEnd/>
              </a:ln>
            </p:spPr>
            <p:txBody>
              <a:bodyPr/>
              <a:lstStyle/>
              <a:p>
                <a:endParaRPr lang="en-US"/>
              </a:p>
            </p:txBody>
          </p:sp>
          <p:sp>
            <p:nvSpPr>
              <p:cNvPr id="32993" name="Freeform 325"/>
              <p:cNvSpPr>
                <a:spLocks noEditPoints="1"/>
              </p:cNvSpPr>
              <p:nvPr/>
            </p:nvSpPr>
            <p:spPr bwMode="auto">
              <a:xfrm>
                <a:off x="1858" y="2744"/>
                <a:ext cx="64" cy="75"/>
              </a:xfrm>
              <a:custGeom>
                <a:avLst/>
                <a:gdLst>
                  <a:gd name="T0" fmla="*/ 15 w 64"/>
                  <a:gd name="T1" fmla="*/ 30 h 75"/>
                  <a:gd name="T2" fmla="*/ 15 w 64"/>
                  <a:gd name="T3" fmla="*/ 41 h 75"/>
                  <a:gd name="T4" fmla="*/ 23 w 64"/>
                  <a:gd name="T5" fmla="*/ 53 h 75"/>
                  <a:gd name="T6" fmla="*/ 30 w 64"/>
                  <a:gd name="T7" fmla="*/ 60 h 75"/>
                  <a:gd name="T8" fmla="*/ 41 w 64"/>
                  <a:gd name="T9" fmla="*/ 64 h 75"/>
                  <a:gd name="T10" fmla="*/ 45 w 64"/>
                  <a:gd name="T11" fmla="*/ 64 h 75"/>
                  <a:gd name="T12" fmla="*/ 53 w 64"/>
                  <a:gd name="T13" fmla="*/ 60 h 75"/>
                  <a:gd name="T14" fmla="*/ 56 w 64"/>
                  <a:gd name="T15" fmla="*/ 56 h 75"/>
                  <a:gd name="T16" fmla="*/ 60 w 64"/>
                  <a:gd name="T17" fmla="*/ 45 h 75"/>
                  <a:gd name="T18" fmla="*/ 64 w 64"/>
                  <a:gd name="T19" fmla="*/ 49 h 75"/>
                  <a:gd name="T20" fmla="*/ 60 w 64"/>
                  <a:gd name="T21" fmla="*/ 60 h 75"/>
                  <a:gd name="T22" fmla="*/ 53 w 64"/>
                  <a:gd name="T23" fmla="*/ 67 h 75"/>
                  <a:gd name="T24" fmla="*/ 45 w 64"/>
                  <a:gd name="T25" fmla="*/ 75 h 75"/>
                  <a:gd name="T26" fmla="*/ 34 w 64"/>
                  <a:gd name="T27" fmla="*/ 75 h 75"/>
                  <a:gd name="T28" fmla="*/ 23 w 64"/>
                  <a:gd name="T29" fmla="*/ 75 h 75"/>
                  <a:gd name="T30" fmla="*/ 12 w 64"/>
                  <a:gd name="T31" fmla="*/ 67 h 75"/>
                  <a:gd name="T32" fmla="*/ 4 w 64"/>
                  <a:gd name="T33" fmla="*/ 60 h 75"/>
                  <a:gd name="T34" fmla="*/ 4 w 64"/>
                  <a:gd name="T35" fmla="*/ 49 h 75"/>
                  <a:gd name="T36" fmla="*/ 0 w 64"/>
                  <a:gd name="T37" fmla="*/ 38 h 75"/>
                  <a:gd name="T38" fmla="*/ 4 w 64"/>
                  <a:gd name="T39" fmla="*/ 26 h 75"/>
                  <a:gd name="T40" fmla="*/ 4 w 64"/>
                  <a:gd name="T41" fmla="*/ 19 h 75"/>
                  <a:gd name="T42" fmla="*/ 12 w 64"/>
                  <a:gd name="T43" fmla="*/ 11 h 75"/>
                  <a:gd name="T44" fmla="*/ 19 w 64"/>
                  <a:gd name="T45" fmla="*/ 4 h 75"/>
                  <a:gd name="T46" fmla="*/ 26 w 64"/>
                  <a:gd name="T47" fmla="*/ 0 h 75"/>
                  <a:gd name="T48" fmla="*/ 34 w 64"/>
                  <a:gd name="T49" fmla="*/ 0 h 75"/>
                  <a:gd name="T50" fmla="*/ 45 w 64"/>
                  <a:gd name="T51" fmla="*/ 0 h 75"/>
                  <a:gd name="T52" fmla="*/ 56 w 64"/>
                  <a:gd name="T53" fmla="*/ 8 h 75"/>
                  <a:gd name="T54" fmla="*/ 60 w 64"/>
                  <a:gd name="T55" fmla="*/ 19 h 75"/>
                  <a:gd name="T56" fmla="*/ 64 w 64"/>
                  <a:gd name="T57" fmla="*/ 30 h 75"/>
                  <a:gd name="T58" fmla="*/ 15 w 64"/>
                  <a:gd name="T59" fmla="*/ 30 h 75"/>
                  <a:gd name="T60" fmla="*/ 15 w 64"/>
                  <a:gd name="T61" fmla="*/ 23 h 75"/>
                  <a:gd name="T62" fmla="*/ 45 w 64"/>
                  <a:gd name="T63" fmla="*/ 23 h 75"/>
                  <a:gd name="T64" fmla="*/ 45 w 64"/>
                  <a:gd name="T65" fmla="*/ 19 h 75"/>
                  <a:gd name="T66" fmla="*/ 45 w 64"/>
                  <a:gd name="T67" fmla="*/ 15 h 75"/>
                  <a:gd name="T68" fmla="*/ 41 w 64"/>
                  <a:gd name="T69" fmla="*/ 11 h 75"/>
                  <a:gd name="T70" fmla="*/ 38 w 64"/>
                  <a:gd name="T71" fmla="*/ 8 h 75"/>
                  <a:gd name="T72" fmla="*/ 34 w 64"/>
                  <a:gd name="T73" fmla="*/ 4 h 75"/>
                  <a:gd name="T74" fmla="*/ 30 w 64"/>
                  <a:gd name="T75" fmla="*/ 4 h 75"/>
                  <a:gd name="T76" fmla="*/ 26 w 64"/>
                  <a:gd name="T77" fmla="*/ 8 h 75"/>
                  <a:gd name="T78" fmla="*/ 19 w 64"/>
                  <a:gd name="T79" fmla="*/ 11 h 75"/>
                  <a:gd name="T80" fmla="*/ 15 w 64"/>
                  <a:gd name="T81" fmla="*/ 15 h 75"/>
                  <a:gd name="T82" fmla="*/ 15 w 64"/>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75"/>
                  <a:gd name="T128" fmla="*/ 64 w 64"/>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75">
                    <a:moveTo>
                      <a:pt x="15" y="30"/>
                    </a:moveTo>
                    <a:lnTo>
                      <a:pt x="15" y="41"/>
                    </a:lnTo>
                    <a:lnTo>
                      <a:pt x="23" y="53"/>
                    </a:lnTo>
                    <a:lnTo>
                      <a:pt x="30" y="60"/>
                    </a:lnTo>
                    <a:lnTo>
                      <a:pt x="41" y="64"/>
                    </a:lnTo>
                    <a:lnTo>
                      <a:pt x="45" y="64"/>
                    </a:lnTo>
                    <a:lnTo>
                      <a:pt x="53" y="60"/>
                    </a:lnTo>
                    <a:lnTo>
                      <a:pt x="56" y="56"/>
                    </a:lnTo>
                    <a:lnTo>
                      <a:pt x="60" y="45"/>
                    </a:lnTo>
                    <a:lnTo>
                      <a:pt x="64" y="49"/>
                    </a:lnTo>
                    <a:lnTo>
                      <a:pt x="60" y="60"/>
                    </a:lnTo>
                    <a:lnTo>
                      <a:pt x="53" y="67"/>
                    </a:lnTo>
                    <a:lnTo>
                      <a:pt x="45" y="75"/>
                    </a:lnTo>
                    <a:lnTo>
                      <a:pt x="34" y="75"/>
                    </a:lnTo>
                    <a:lnTo>
                      <a:pt x="23" y="75"/>
                    </a:lnTo>
                    <a:lnTo>
                      <a:pt x="12" y="67"/>
                    </a:lnTo>
                    <a:lnTo>
                      <a:pt x="4" y="60"/>
                    </a:lnTo>
                    <a:lnTo>
                      <a:pt x="4" y="49"/>
                    </a:lnTo>
                    <a:lnTo>
                      <a:pt x="0" y="38"/>
                    </a:lnTo>
                    <a:lnTo>
                      <a:pt x="4" y="26"/>
                    </a:lnTo>
                    <a:lnTo>
                      <a:pt x="4" y="19"/>
                    </a:lnTo>
                    <a:lnTo>
                      <a:pt x="12" y="11"/>
                    </a:lnTo>
                    <a:lnTo>
                      <a:pt x="19" y="4"/>
                    </a:lnTo>
                    <a:lnTo>
                      <a:pt x="26" y="0"/>
                    </a:lnTo>
                    <a:lnTo>
                      <a:pt x="34" y="0"/>
                    </a:lnTo>
                    <a:lnTo>
                      <a:pt x="45" y="0"/>
                    </a:lnTo>
                    <a:lnTo>
                      <a:pt x="56" y="8"/>
                    </a:lnTo>
                    <a:lnTo>
                      <a:pt x="60" y="19"/>
                    </a:lnTo>
                    <a:lnTo>
                      <a:pt x="64" y="30"/>
                    </a:lnTo>
                    <a:lnTo>
                      <a:pt x="15" y="30"/>
                    </a:lnTo>
                    <a:close/>
                    <a:moveTo>
                      <a:pt x="15" y="23"/>
                    </a:moveTo>
                    <a:lnTo>
                      <a:pt x="45" y="23"/>
                    </a:lnTo>
                    <a:lnTo>
                      <a:pt x="45" y="19"/>
                    </a:lnTo>
                    <a:lnTo>
                      <a:pt x="45" y="15"/>
                    </a:lnTo>
                    <a:lnTo>
                      <a:pt x="41" y="11"/>
                    </a:lnTo>
                    <a:lnTo>
                      <a:pt x="38" y="8"/>
                    </a:lnTo>
                    <a:lnTo>
                      <a:pt x="34" y="4"/>
                    </a:lnTo>
                    <a:lnTo>
                      <a:pt x="30" y="4"/>
                    </a:lnTo>
                    <a:lnTo>
                      <a:pt x="26" y="8"/>
                    </a:lnTo>
                    <a:lnTo>
                      <a:pt x="19" y="11"/>
                    </a:lnTo>
                    <a:lnTo>
                      <a:pt x="15" y="15"/>
                    </a:lnTo>
                    <a:lnTo>
                      <a:pt x="15" y="23"/>
                    </a:lnTo>
                    <a:close/>
                  </a:path>
                </a:pathLst>
              </a:custGeom>
              <a:solidFill>
                <a:srgbClr val="000000"/>
              </a:solidFill>
              <a:ln w="0">
                <a:solidFill>
                  <a:srgbClr val="000000"/>
                </a:solidFill>
                <a:round/>
                <a:headEnd/>
                <a:tailEnd/>
              </a:ln>
            </p:spPr>
            <p:txBody>
              <a:bodyPr/>
              <a:lstStyle/>
              <a:p>
                <a:endParaRPr lang="en-US"/>
              </a:p>
            </p:txBody>
          </p:sp>
          <p:sp>
            <p:nvSpPr>
              <p:cNvPr id="32994" name="Freeform 326"/>
              <p:cNvSpPr>
                <a:spLocks/>
              </p:cNvSpPr>
              <p:nvPr/>
            </p:nvSpPr>
            <p:spPr bwMode="auto">
              <a:xfrm>
                <a:off x="1959" y="2722"/>
                <a:ext cx="49" cy="97"/>
              </a:xfrm>
              <a:custGeom>
                <a:avLst/>
                <a:gdLst>
                  <a:gd name="T0" fmla="*/ 26 w 49"/>
                  <a:gd name="T1" fmla="*/ 0 h 97"/>
                  <a:gd name="T2" fmla="*/ 26 w 49"/>
                  <a:gd name="T3" fmla="*/ 22 h 97"/>
                  <a:gd name="T4" fmla="*/ 45 w 49"/>
                  <a:gd name="T5" fmla="*/ 22 h 97"/>
                  <a:gd name="T6" fmla="*/ 45 w 49"/>
                  <a:gd name="T7" fmla="*/ 30 h 97"/>
                  <a:gd name="T8" fmla="*/ 26 w 49"/>
                  <a:gd name="T9" fmla="*/ 30 h 97"/>
                  <a:gd name="T10" fmla="*/ 26 w 49"/>
                  <a:gd name="T11" fmla="*/ 75 h 97"/>
                  <a:gd name="T12" fmla="*/ 26 w 49"/>
                  <a:gd name="T13" fmla="*/ 82 h 97"/>
                  <a:gd name="T14" fmla="*/ 30 w 49"/>
                  <a:gd name="T15" fmla="*/ 86 h 97"/>
                  <a:gd name="T16" fmla="*/ 30 w 49"/>
                  <a:gd name="T17" fmla="*/ 89 h 97"/>
                  <a:gd name="T18" fmla="*/ 34 w 49"/>
                  <a:gd name="T19" fmla="*/ 89 h 97"/>
                  <a:gd name="T20" fmla="*/ 37 w 49"/>
                  <a:gd name="T21" fmla="*/ 89 h 97"/>
                  <a:gd name="T22" fmla="*/ 41 w 49"/>
                  <a:gd name="T23" fmla="*/ 86 h 97"/>
                  <a:gd name="T24" fmla="*/ 41 w 49"/>
                  <a:gd name="T25" fmla="*/ 86 h 97"/>
                  <a:gd name="T26" fmla="*/ 45 w 49"/>
                  <a:gd name="T27" fmla="*/ 82 h 97"/>
                  <a:gd name="T28" fmla="*/ 49 w 49"/>
                  <a:gd name="T29" fmla="*/ 82 h 97"/>
                  <a:gd name="T30" fmla="*/ 45 w 49"/>
                  <a:gd name="T31" fmla="*/ 89 h 97"/>
                  <a:gd name="T32" fmla="*/ 37 w 49"/>
                  <a:gd name="T33" fmla="*/ 93 h 97"/>
                  <a:gd name="T34" fmla="*/ 34 w 49"/>
                  <a:gd name="T35" fmla="*/ 97 h 97"/>
                  <a:gd name="T36" fmla="*/ 26 w 49"/>
                  <a:gd name="T37" fmla="*/ 97 h 97"/>
                  <a:gd name="T38" fmla="*/ 23 w 49"/>
                  <a:gd name="T39" fmla="*/ 97 h 97"/>
                  <a:gd name="T40" fmla="*/ 19 w 49"/>
                  <a:gd name="T41" fmla="*/ 97 h 97"/>
                  <a:gd name="T42" fmla="*/ 15 w 49"/>
                  <a:gd name="T43" fmla="*/ 93 h 97"/>
                  <a:gd name="T44" fmla="*/ 15 w 49"/>
                  <a:gd name="T45" fmla="*/ 89 h 97"/>
                  <a:gd name="T46" fmla="*/ 15 w 49"/>
                  <a:gd name="T47" fmla="*/ 86 h 97"/>
                  <a:gd name="T48" fmla="*/ 11 w 49"/>
                  <a:gd name="T49" fmla="*/ 78 h 97"/>
                  <a:gd name="T50" fmla="*/ 11 w 49"/>
                  <a:gd name="T51" fmla="*/ 30 h 97"/>
                  <a:gd name="T52" fmla="*/ 0 w 49"/>
                  <a:gd name="T53" fmla="*/ 30 h 97"/>
                  <a:gd name="T54" fmla="*/ 0 w 49"/>
                  <a:gd name="T55" fmla="*/ 26 h 97"/>
                  <a:gd name="T56" fmla="*/ 4 w 49"/>
                  <a:gd name="T57" fmla="*/ 22 h 97"/>
                  <a:gd name="T58" fmla="*/ 11 w 49"/>
                  <a:gd name="T59" fmla="*/ 22 h 97"/>
                  <a:gd name="T60" fmla="*/ 15 w 49"/>
                  <a:gd name="T61" fmla="*/ 15 h 97"/>
                  <a:gd name="T62" fmla="*/ 19 w 49"/>
                  <a:gd name="T63" fmla="*/ 11 h 97"/>
                  <a:gd name="T64" fmla="*/ 23 w 49"/>
                  <a:gd name="T65" fmla="*/ 7 h 97"/>
                  <a:gd name="T66" fmla="*/ 26 w 49"/>
                  <a:gd name="T67" fmla="*/ 0 h 97"/>
                  <a:gd name="T68" fmla="*/ 26 w 49"/>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97"/>
                  <a:gd name="T107" fmla="*/ 49 w 49"/>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97">
                    <a:moveTo>
                      <a:pt x="26" y="0"/>
                    </a:moveTo>
                    <a:lnTo>
                      <a:pt x="26" y="22"/>
                    </a:lnTo>
                    <a:lnTo>
                      <a:pt x="45" y="22"/>
                    </a:lnTo>
                    <a:lnTo>
                      <a:pt x="45" y="30"/>
                    </a:lnTo>
                    <a:lnTo>
                      <a:pt x="26" y="30"/>
                    </a:lnTo>
                    <a:lnTo>
                      <a:pt x="26" y="75"/>
                    </a:lnTo>
                    <a:lnTo>
                      <a:pt x="26" y="82"/>
                    </a:lnTo>
                    <a:lnTo>
                      <a:pt x="30" y="86"/>
                    </a:lnTo>
                    <a:lnTo>
                      <a:pt x="30" y="89"/>
                    </a:lnTo>
                    <a:lnTo>
                      <a:pt x="34" y="89"/>
                    </a:lnTo>
                    <a:lnTo>
                      <a:pt x="37" y="89"/>
                    </a:lnTo>
                    <a:lnTo>
                      <a:pt x="41" y="86"/>
                    </a:lnTo>
                    <a:lnTo>
                      <a:pt x="45" y="82"/>
                    </a:lnTo>
                    <a:lnTo>
                      <a:pt x="49" y="82"/>
                    </a:lnTo>
                    <a:lnTo>
                      <a:pt x="45" y="89"/>
                    </a:lnTo>
                    <a:lnTo>
                      <a:pt x="37" y="93"/>
                    </a:lnTo>
                    <a:lnTo>
                      <a:pt x="34" y="97"/>
                    </a:lnTo>
                    <a:lnTo>
                      <a:pt x="26" y="97"/>
                    </a:lnTo>
                    <a:lnTo>
                      <a:pt x="23" y="97"/>
                    </a:lnTo>
                    <a:lnTo>
                      <a:pt x="19" y="97"/>
                    </a:lnTo>
                    <a:lnTo>
                      <a:pt x="15" y="93"/>
                    </a:lnTo>
                    <a:lnTo>
                      <a:pt x="15" y="89"/>
                    </a:lnTo>
                    <a:lnTo>
                      <a:pt x="15" y="86"/>
                    </a:lnTo>
                    <a:lnTo>
                      <a:pt x="11" y="78"/>
                    </a:lnTo>
                    <a:lnTo>
                      <a:pt x="11" y="30"/>
                    </a:lnTo>
                    <a:lnTo>
                      <a:pt x="0" y="30"/>
                    </a:lnTo>
                    <a:lnTo>
                      <a:pt x="0" y="26"/>
                    </a:lnTo>
                    <a:lnTo>
                      <a:pt x="4" y="22"/>
                    </a:lnTo>
                    <a:lnTo>
                      <a:pt x="11" y="22"/>
                    </a:lnTo>
                    <a:lnTo>
                      <a:pt x="15" y="15"/>
                    </a:lnTo>
                    <a:lnTo>
                      <a:pt x="19" y="11"/>
                    </a:lnTo>
                    <a:lnTo>
                      <a:pt x="23" y="7"/>
                    </a:lnTo>
                    <a:lnTo>
                      <a:pt x="26" y="0"/>
                    </a:lnTo>
                    <a:close/>
                  </a:path>
                </a:pathLst>
              </a:custGeom>
              <a:solidFill>
                <a:srgbClr val="000000"/>
              </a:solidFill>
              <a:ln w="0">
                <a:solidFill>
                  <a:srgbClr val="000000"/>
                </a:solidFill>
                <a:round/>
                <a:headEnd/>
                <a:tailEnd/>
              </a:ln>
            </p:spPr>
            <p:txBody>
              <a:bodyPr/>
              <a:lstStyle/>
              <a:p>
                <a:endParaRPr lang="en-US"/>
              </a:p>
            </p:txBody>
          </p:sp>
          <p:sp>
            <p:nvSpPr>
              <p:cNvPr id="32995" name="Freeform 327"/>
              <p:cNvSpPr>
                <a:spLocks/>
              </p:cNvSpPr>
              <p:nvPr/>
            </p:nvSpPr>
            <p:spPr bwMode="auto">
              <a:xfrm>
                <a:off x="2008" y="2744"/>
                <a:ext cx="78" cy="75"/>
              </a:xfrm>
              <a:custGeom>
                <a:avLst/>
                <a:gdLst>
                  <a:gd name="T0" fmla="*/ 67 w 78"/>
                  <a:gd name="T1" fmla="*/ 0 h 75"/>
                  <a:gd name="T2" fmla="*/ 67 w 78"/>
                  <a:gd name="T3" fmla="*/ 45 h 75"/>
                  <a:gd name="T4" fmla="*/ 67 w 78"/>
                  <a:gd name="T5" fmla="*/ 56 h 75"/>
                  <a:gd name="T6" fmla="*/ 67 w 78"/>
                  <a:gd name="T7" fmla="*/ 64 h 75"/>
                  <a:gd name="T8" fmla="*/ 71 w 78"/>
                  <a:gd name="T9" fmla="*/ 64 h 75"/>
                  <a:gd name="T10" fmla="*/ 71 w 78"/>
                  <a:gd name="T11" fmla="*/ 67 h 75"/>
                  <a:gd name="T12" fmla="*/ 71 w 78"/>
                  <a:gd name="T13" fmla="*/ 67 h 75"/>
                  <a:gd name="T14" fmla="*/ 71 w 78"/>
                  <a:gd name="T15" fmla="*/ 67 h 75"/>
                  <a:gd name="T16" fmla="*/ 74 w 78"/>
                  <a:gd name="T17" fmla="*/ 67 h 75"/>
                  <a:gd name="T18" fmla="*/ 78 w 78"/>
                  <a:gd name="T19" fmla="*/ 67 h 75"/>
                  <a:gd name="T20" fmla="*/ 78 w 78"/>
                  <a:gd name="T21" fmla="*/ 67 h 75"/>
                  <a:gd name="T22" fmla="*/ 56 w 78"/>
                  <a:gd name="T23" fmla="*/ 75 h 75"/>
                  <a:gd name="T24" fmla="*/ 56 w 78"/>
                  <a:gd name="T25" fmla="*/ 75 h 75"/>
                  <a:gd name="T26" fmla="*/ 56 w 78"/>
                  <a:gd name="T27" fmla="*/ 60 h 75"/>
                  <a:gd name="T28" fmla="*/ 44 w 78"/>
                  <a:gd name="T29" fmla="*/ 67 h 75"/>
                  <a:gd name="T30" fmla="*/ 41 w 78"/>
                  <a:gd name="T31" fmla="*/ 75 h 75"/>
                  <a:gd name="T32" fmla="*/ 33 w 78"/>
                  <a:gd name="T33" fmla="*/ 75 h 75"/>
                  <a:gd name="T34" fmla="*/ 30 w 78"/>
                  <a:gd name="T35" fmla="*/ 75 h 75"/>
                  <a:gd name="T36" fmla="*/ 22 w 78"/>
                  <a:gd name="T37" fmla="*/ 75 h 75"/>
                  <a:gd name="T38" fmla="*/ 18 w 78"/>
                  <a:gd name="T39" fmla="*/ 71 h 75"/>
                  <a:gd name="T40" fmla="*/ 15 w 78"/>
                  <a:gd name="T41" fmla="*/ 67 h 75"/>
                  <a:gd name="T42" fmla="*/ 11 w 78"/>
                  <a:gd name="T43" fmla="*/ 64 h 75"/>
                  <a:gd name="T44" fmla="*/ 11 w 78"/>
                  <a:gd name="T45" fmla="*/ 56 h 75"/>
                  <a:gd name="T46" fmla="*/ 11 w 78"/>
                  <a:gd name="T47" fmla="*/ 49 h 75"/>
                  <a:gd name="T48" fmla="*/ 11 w 78"/>
                  <a:gd name="T49" fmla="*/ 15 h 75"/>
                  <a:gd name="T50" fmla="*/ 11 w 78"/>
                  <a:gd name="T51" fmla="*/ 11 h 75"/>
                  <a:gd name="T52" fmla="*/ 7 w 78"/>
                  <a:gd name="T53" fmla="*/ 8 h 75"/>
                  <a:gd name="T54" fmla="*/ 7 w 78"/>
                  <a:gd name="T55" fmla="*/ 4 h 75"/>
                  <a:gd name="T56" fmla="*/ 7 w 78"/>
                  <a:gd name="T57" fmla="*/ 4 h 75"/>
                  <a:gd name="T58" fmla="*/ 3 w 78"/>
                  <a:gd name="T59" fmla="*/ 4 h 75"/>
                  <a:gd name="T60" fmla="*/ 0 w 78"/>
                  <a:gd name="T61" fmla="*/ 4 h 75"/>
                  <a:gd name="T62" fmla="*/ 0 w 78"/>
                  <a:gd name="T63" fmla="*/ 0 h 75"/>
                  <a:gd name="T64" fmla="*/ 22 w 78"/>
                  <a:gd name="T65" fmla="*/ 0 h 75"/>
                  <a:gd name="T66" fmla="*/ 22 w 78"/>
                  <a:gd name="T67" fmla="*/ 49 h 75"/>
                  <a:gd name="T68" fmla="*/ 26 w 78"/>
                  <a:gd name="T69" fmla="*/ 60 h 75"/>
                  <a:gd name="T70" fmla="*/ 26 w 78"/>
                  <a:gd name="T71" fmla="*/ 64 h 75"/>
                  <a:gd name="T72" fmla="*/ 30 w 78"/>
                  <a:gd name="T73" fmla="*/ 67 h 75"/>
                  <a:gd name="T74" fmla="*/ 37 w 78"/>
                  <a:gd name="T75" fmla="*/ 67 h 75"/>
                  <a:gd name="T76" fmla="*/ 41 w 78"/>
                  <a:gd name="T77" fmla="*/ 67 h 75"/>
                  <a:gd name="T78" fmla="*/ 44 w 78"/>
                  <a:gd name="T79" fmla="*/ 64 h 75"/>
                  <a:gd name="T80" fmla="*/ 48 w 78"/>
                  <a:gd name="T81" fmla="*/ 60 h 75"/>
                  <a:gd name="T82" fmla="*/ 56 w 78"/>
                  <a:gd name="T83" fmla="*/ 56 h 75"/>
                  <a:gd name="T84" fmla="*/ 56 w 78"/>
                  <a:gd name="T85" fmla="*/ 15 h 75"/>
                  <a:gd name="T86" fmla="*/ 52 w 78"/>
                  <a:gd name="T87" fmla="*/ 8 h 75"/>
                  <a:gd name="T88" fmla="*/ 52 w 78"/>
                  <a:gd name="T89" fmla="*/ 8 h 75"/>
                  <a:gd name="T90" fmla="*/ 48 w 78"/>
                  <a:gd name="T91" fmla="*/ 4 h 75"/>
                  <a:gd name="T92" fmla="*/ 44 w 78"/>
                  <a:gd name="T93" fmla="*/ 4 h 75"/>
                  <a:gd name="T94" fmla="*/ 44 w 78"/>
                  <a:gd name="T95" fmla="*/ 0 h 75"/>
                  <a:gd name="T96" fmla="*/ 67 w 78"/>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8"/>
                  <a:gd name="T148" fmla="*/ 0 h 75"/>
                  <a:gd name="T149" fmla="*/ 78 w 78"/>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8" h="75">
                    <a:moveTo>
                      <a:pt x="67" y="0"/>
                    </a:moveTo>
                    <a:lnTo>
                      <a:pt x="67" y="45"/>
                    </a:lnTo>
                    <a:lnTo>
                      <a:pt x="67" y="56"/>
                    </a:lnTo>
                    <a:lnTo>
                      <a:pt x="67" y="64"/>
                    </a:lnTo>
                    <a:lnTo>
                      <a:pt x="71" y="64"/>
                    </a:lnTo>
                    <a:lnTo>
                      <a:pt x="71" y="67"/>
                    </a:lnTo>
                    <a:lnTo>
                      <a:pt x="74" y="67"/>
                    </a:lnTo>
                    <a:lnTo>
                      <a:pt x="78" y="67"/>
                    </a:lnTo>
                    <a:lnTo>
                      <a:pt x="56" y="75"/>
                    </a:lnTo>
                    <a:lnTo>
                      <a:pt x="56" y="60"/>
                    </a:lnTo>
                    <a:lnTo>
                      <a:pt x="44" y="67"/>
                    </a:lnTo>
                    <a:lnTo>
                      <a:pt x="41" y="75"/>
                    </a:lnTo>
                    <a:lnTo>
                      <a:pt x="33" y="75"/>
                    </a:lnTo>
                    <a:lnTo>
                      <a:pt x="30" y="75"/>
                    </a:lnTo>
                    <a:lnTo>
                      <a:pt x="22" y="75"/>
                    </a:lnTo>
                    <a:lnTo>
                      <a:pt x="18" y="71"/>
                    </a:lnTo>
                    <a:lnTo>
                      <a:pt x="15" y="67"/>
                    </a:lnTo>
                    <a:lnTo>
                      <a:pt x="11" y="64"/>
                    </a:lnTo>
                    <a:lnTo>
                      <a:pt x="11" y="56"/>
                    </a:lnTo>
                    <a:lnTo>
                      <a:pt x="11" y="49"/>
                    </a:lnTo>
                    <a:lnTo>
                      <a:pt x="11" y="15"/>
                    </a:lnTo>
                    <a:lnTo>
                      <a:pt x="11" y="11"/>
                    </a:lnTo>
                    <a:lnTo>
                      <a:pt x="7" y="8"/>
                    </a:lnTo>
                    <a:lnTo>
                      <a:pt x="7" y="4"/>
                    </a:lnTo>
                    <a:lnTo>
                      <a:pt x="3" y="4"/>
                    </a:lnTo>
                    <a:lnTo>
                      <a:pt x="0" y="4"/>
                    </a:lnTo>
                    <a:lnTo>
                      <a:pt x="0" y="0"/>
                    </a:lnTo>
                    <a:lnTo>
                      <a:pt x="22" y="0"/>
                    </a:lnTo>
                    <a:lnTo>
                      <a:pt x="22" y="49"/>
                    </a:lnTo>
                    <a:lnTo>
                      <a:pt x="26" y="60"/>
                    </a:lnTo>
                    <a:lnTo>
                      <a:pt x="26" y="64"/>
                    </a:lnTo>
                    <a:lnTo>
                      <a:pt x="30" y="67"/>
                    </a:lnTo>
                    <a:lnTo>
                      <a:pt x="37" y="67"/>
                    </a:lnTo>
                    <a:lnTo>
                      <a:pt x="41" y="67"/>
                    </a:lnTo>
                    <a:lnTo>
                      <a:pt x="44" y="64"/>
                    </a:lnTo>
                    <a:lnTo>
                      <a:pt x="48" y="60"/>
                    </a:lnTo>
                    <a:lnTo>
                      <a:pt x="56" y="56"/>
                    </a:lnTo>
                    <a:lnTo>
                      <a:pt x="56" y="15"/>
                    </a:lnTo>
                    <a:lnTo>
                      <a:pt x="52" y="8"/>
                    </a:lnTo>
                    <a:lnTo>
                      <a:pt x="48" y="4"/>
                    </a:lnTo>
                    <a:lnTo>
                      <a:pt x="44" y="4"/>
                    </a:lnTo>
                    <a:lnTo>
                      <a:pt x="44" y="0"/>
                    </a:lnTo>
                    <a:lnTo>
                      <a:pt x="67" y="0"/>
                    </a:lnTo>
                    <a:close/>
                  </a:path>
                </a:pathLst>
              </a:custGeom>
              <a:solidFill>
                <a:srgbClr val="000000"/>
              </a:solidFill>
              <a:ln w="0">
                <a:solidFill>
                  <a:srgbClr val="000000"/>
                </a:solidFill>
                <a:round/>
                <a:headEnd/>
                <a:tailEnd/>
              </a:ln>
            </p:spPr>
            <p:txBody>
              <a:bodyPr/>
              <a:lstStyle/>
              <a:p>
                <a:endParaRPr lang="en-US"/>
              </a:p>
            </p:txBody>
          </p:sp>
          <p:sp>
            <p:nvSpPr>
              <p:cNvPr id="32996" name="Freeform 328"/>
              <p:cNvSpPr>
                <a:spLocks/>
              </p:cNvSpPr>
              <p:nvPr/>
            </p:nvSpPr>
            <p:spPr bwMode="auto">
              <a:xfrm>
                <a:off x="2090" y="2744"/>
                <a:ext cx="52" cy="75"/>
              </a:xfrm>
              <a:custGeom>
                <a:avLst/>
                <a:gdLst>
                  <a:gd name="T0" fmla="*/ 22 w 52"/>
                  <a:gd name="T1" fmla="*/ 0 h 75"/>
                  <a:gd name="T2" fmla="*/ 22 w 52"/>
                  <a:gd name="T3" fmla="*/ 19 h 75"/>
                  <a:gd name="T4" fmla="*/ 30 w 52"/>
                  <a:gd name="T5" fmla="*/ 8 h 75"/>
                  <a:gd name="T6" fmla="*/ 37 w 52"/>
                  <a:gd name="T7" fmla="*/ 0 h 75"/>
                  <a:gd name="T8" fmla="*/ 41 w 52"/>
                  <a:gd name="T9" fmla="*/ 0 h 75"/>
                  <a:gd name="T10" fmla="*/ 45 w 52"/>
                  <a:gd name="T11" fmla="*/ 0 h 75"/>
                  <a:gd name="T12" fmla="*/ 48 w 52"/>
                  <a:gd name="T13" fmla="*/ 4 h 75"/>
                  <a:gd name="T14" fmla="*/ 52 w 52"/>
                  <a:gd name="T15" fmla="*/ 8 h 75"/>
                  <a:gd name="T16" fmla="*/ 52 w 52"/>
                  <a:gd name="T17" fmla="*/ 11 h 75"/>
                  <a:gd name="T18" fmla="*/ 52 w 52"/>
                  <a:gd name="T19" fmla="*/ 15 h 75"/>
                  <a:gd name="T20" fmla="*/ 52 w 52"/>
                  <a:gd name="T21" fmla="*/ 15 h 75"/>
                  <a:gd name="T22" fmla="*/ 48 w 52"/>
                  <a:gd name="T23" fmla="*/ 19 h 75"/>
                  <a:gd name="T24" fmla="*/ 45 w 52"/>
                  <a:gd name="T25" fmla="*/ 19 h 75"/>
                  <a:gd name="T26" fmla="*/ 45 w 52"/>
                  <a:gd name="T27" fmla="*/ 19 h 75"/>
                  <a:gd name="T28" fmla="*/ 41 w 52"/>
                  <a:gd name="T29" fmla="*/ 15 h 75"/>
                  <a:gd name="T30" fmla="*/ 37 w 52"/>
                  <a:gd name="T31" fmla="*/ 11 h 75"/>
                  <a:gd name="T32" fmla="*/ 33 w 52"/>
                  <a:gd name="T33" fmla="*/ 11 h 75"/>
                  <a:gd name="T34" fmla="*/ 33 w 52"/>
                  <a:gd name="T35" fmla="*/ 11 h 75"/>
                  <a:gd name="T36" fmla="*/ 30 w 52"/>
                  <a:gd name="T37" fmla="*/ 15 h 75"/>
                  <a:gd name="T38" fmla="*/ 26 w 52"/>
                  <a:gd name="T39" fmla="*/ 19 h 75"/>
                  <a:gd name="T40" fmla="*/ 22 w 52"/>
                  <a:gd name="T41" fmla="*/ 26 h 75"/>
                  <a:gd name="T42" fmla="*/ 22 w 52"/>
                  <a:gd name="T43" fmla="*/ 56 h 75"/>
                  <a:gd name="T44" fmla="*/ 22 w 52"/>
                  <a:gd name="T45" fmla="*/ 64 h 75"/>
                  <a:gd name="T46" fmla="*/ 26 w 52"/>
                  <a:gd name="T47" fmla="*/ 67 h 75"/>
                  <a:gd name="T48" fmla="*/ 26 w 52"/>
                  <a:gd name="T49" fmla="*/ 71 h 75"/>
                  <a:gd name="T50" fmla="*/ 30 w 52"/>
                  <a:gd name="T51" fmla="*/ 71 h 75"/>
                  <a:gd name="T52" fmla="*/ 33 w 52"/>
                  <a:gd name="T53" fmla="*/ 71 h 75"/>
                  <a:gd name="T54" fmla="*/ 37 w 52"/>
                  <a:gd name="T55" fmla="*/ 75 h 75"/>
                  <a:gd name="T56" fmla="*/ 37 w 52"/>
                  <a:gd name="T57" fmla="*/ 75 h 75"/>
                  <a:gd name="T58" fmla="*/ 0 w 52"/>
                  <a:gd name="T59" fmla="*/ 75 h 75"/>
                  <a:gd name="T60" fmla="*/ 0 w 52"/>
                  <a:gd name="T61" fmla="*/ 75 h 75"/>
                  <a:gd name="T62" fmla="*/ 4 w 52"/>
                  <a:gd name="T63" fmla="*/ 71 h 75"/>
                  <a:gd name="T64" fmla="*/ 7 w 52"/>
                  <a:gd name="T65" fmla="*/ 71 h 75"/>
                  <a:gd name="T66" fmla="*/ 7 w 52"/>
                  <a:gd name="T67" fmla="*/ 71 h 75"/>
                  <a:gd name="T68" fmla="*/ 11 w 52"/>
                  <a:gd name="T69" fmla="*/ 67 h 75"/>
                  <a:gd name="T70" fmla="*/ 11 w 52"/>
                  <a:gd name="T71" fmla="*/ 64 h 75"/>
                  <a:gd name="T72" fmla="*/ 11 w 52"/>
                  <a:gd name="T73" fmla="*/ 56 h 75"/>
                  <a:gd name="T74" fmla="*/ 11 w 52"/>
                  <a:gd name="T75" fmla="*/ 30 h 75"/>
                  <a:gd name="T76" fmla="*/ 11 w 52"/>
                  <a:gd name="T77" fmla="*/ 19 h 75"/>
                  <a:gd name="T78" fmla="*/ 11 w 52"/>
                  <a:gd name="T79" fmla="*/ 15 h 75"/>
                  <a:gd name="T80" fmla="*/ 7 w 52"/>
                  <a:gd name="T81" fmla="*/ 11 h 75"/>
                  <a:gd name="T82" fmla="*/ 7 w 52"/>
                  <a:gd name="T83" fmla="*/ 11 h 75"/>
                  <a:gd name="T84" fmla="*/ 7 w 52"/>
                  <a:gd name="T85" fmla="*/ 8 h 75"/>
                  <a:gd name="T86" fmla="*/ 4 w 52"/>
                  <a:gd name="T87" fmla="*/ 8 h 75"/>
                  <a:gd name="T88" fmla="*/ 4 w 52"/>
                  <a:gd name="T89" fmla="*/ 8 h 75"/>
                  <a:gd name="T90" fmla="*/ 0 w 52"/>
                  <a:gd name="T91" fmla="*/ 11 h 75"/>
                  <a:gd name="T92" fmla="*/ 0 w 52"/>
                  <a:gd name="T93" fmla="*/ 8 h 75"/>
                  <a:gd name="T94" fmla="*/ 18 w 52"/>
                  <a:gd name="T95" fmla="*/ 0 h 75"/>
                  <a:gd name="T96" fmla="*/ 22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2" y="0"/>
                    </a:moveTo>
                    <a:lnTo>
                      <a:pt x="22" y="19"/>
                    </a:lnTo>
                    <a:lnTo>
                      <a:pt x="30" y="8"/>
                    </a:lnTo>
                    <a:lnTo>
                      <a:pt x="37" y="0"/>
                    </a:lnTo>
                    <a:lnTo>
                      <a:pt x="41" y="0"/>
                    </a:lnTo>
                    <a:lnTo>
                      <a:pt x="45" y="0"/>
                    </a:lnTo>
                    <a:lnTo>
                      <a:pt x="48" y="4"/>
                    </a:lnTo>
                    <a:lnTo>
                      <a:pt x="52" y="8"/>
                    </a:lnTo>
                    <a:lnTo>
                      <a:pt x="52" y="11"/>
                    </a:lnTo>
                    <a:lnTo>
                      <a:pt x="52" y="15"/>
                    </a:lnTo>
                    <a:lnTo>
                      <a:pt x="48" y="19"/>
                    </a:lnTo>
                    <a:lnTo>
                      <a:pt x="45" y="19"/>
                    </a:lnTo>
                    <a:lnTo>
                      <a:pt x="41" y="15"/>
                    </a:lnTo>
                    <a:lnTo>
                      <a:pt x="37" y="11"/>
                    </a:lnTo>
                    <a:lnTo>
                      <a:pt x="33" y="11"/>
                    </a:lnTo>
                    <a:lnTo>
                      <a:pt x="30" y="15"/>
                    </a:lnTo>
                    <a:lnTo>
                      <a:pt x="26" y="19"/>
                    </a:lnTo>
                    <a:lnTo>
                      <a:pt x="22" y="26"/>
                    </a:lnTo>
                    <a:lnTo>
                      <a:pt x="22" y="56"/>
                    </a:lnTo>
                    <a:lnTo>
                      <a:pt x="22" y="64"/>
                    </a:lnTo>
                    <a:lnTo>
                      <a:pt x="26" y="67"/>
                    </a:lnTo>
                    <a:lnTo>
                      <a:pt x="26" y="71"/>
                    </a:lnTo>
                    <a:lnTo>
                      <a:pt x="30" y="71"/>
                    </a:lnTo>
                    <a:lnTo>
                      <a:pt x="33" y="71"/>
                    </a:lnTo>
                    <a:lnTo>
                      <a:pt x="37" y="75"/>
                    </a:lnTo>
                    <a:lnTo>
                      <a:pt x="0" y="75"/>
                    </a:lnTo>
                    <a:lnTo>
                      <a:pt x="4" y="71"/>
                    </a:lnTo>
                    <a:lnTo>
                      <a:pt x="7" y="71"/>
                    </a:lnTo>
                    <a:lnTo>
                      <a:pt x="11" y="67"/>
                    </a:lnTo>
                    <a:lnTo>
                      <a:pt x="11" y="64"/>
                    </a:lnTo>
                    <a:lnTo>
                      <a:pt x="11" y="56"/>
                    </a:lnTo>
                    <a:lnTo>
                      <a:pt x="11" y="30"/>
                    </a:lnTo>
                    <a:lnTo>
                      <a:pt x="11" y="19"/>
                    </a:lnTo>
                    <a:lnTo>
                      <a:pt x="11" y="15"/>
                    </a:lnTo>
                    <a:lnTo>
                      <a:pt x="7" y="11"/>
                    </a:lnTo>
                    <a:lnTo>
                      <a:pt x="7" y="8"/>
                    </a:lnTo>
                    <a:lnTo>
                      <a:pt x="4" y="8"/>
                    </a:lnTo>
                    <a:lnTo>
                      <a:pt x="0" y="11"/>
                    </a:lnTo>
                    <a:lnTo>
                      <a:pt x="0" y="8"/>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2997" name="Freeform 329"/>
              <p:cNvSpPr>
                <a:spLocks/>
              </p:cNvSpPr>
              <p:nvPr/>
            </p:nvSpPr>
            <p:spPr bwMode="auto">
              <a:xfrm>
                <a:off x="2146" y="2744"/>
                <a:ext cx="74" cy="75"/>
              </a:xfrm>
              <a:custGeom>
                <a:avLst/>
                <a:gdLst>
                  <a:gd name="T0" fmla="*/ 22 w 74"/>
                  <a:gd name="T1" fmla="*/ 15 h 75"/>
                  <a:gd name="T2" fmla="*/ 30 w 74"/>
                  <a:gd name="T3" fmla="*/ 8 h 75"/>
                  <a:gd name="T4" fmla="*/ 37 w 74"/>
                  <a:gd name="T5" fmla="*/ 0 h 75"/>
                  <a:gd name="T6" fmla="*/ 48 w 74"/>
                  <a:gd name="T7" fmla="*/ 0 h 75"/>
                  <a:gd name="T8" fmla="*/ 52 w 74"/>
                  <a:gd name="T9" fmla="*/ 0 h 75"/>
                  <a:gd name="T10" fmla="*/ 56 w 74"/>
                  <a:gd name="T11" fmla="*/ 4 h 75"/>
                  <a:gd name="T12" fmla="*/ 59 w 74"/>
                  <a:gd name="T13" fmla="*/ 8 h 75"/>
                  <a:gd name="T14" fmla="*/ 63 w 74"/>
                  <a:gd name="T15" fmla="*/ 11 h 75"/>
                  <a:gd name="T16" fmla="*/ 67 w 74"/>
                  <a:gd name="T17" fmla="*/ 19 h 75"/>
                  <a:gd name="T18" fmla="*/ 67 w 74"/>
                  <a:gd name="T19" fmla="*/ 26 h 75"/>
                  <a:gd name="T20" fmla="*/ 67 w 74"/>
                  <a:gd name="T21" fmla="*/ 56 h 75"/>
                  <a:gd name="T22" fmla="*/ 67 w 74"/>
                  <a:gd name="T23" fmla="*/ 64 h 75"/>
                  <a:gd name="T24" fmla="*/ 67 w 74"/>
                  <a:gd name="T25" fmla="*/ 67 h 75"/>
                  <a:gd name="T26" fmla="*/ 67 w 74"/>
                  <a:gd name="T27" fmla="*/ 71 h 75"/>
                  <a:gd name="T28" fmla="*/ 71 w 74"/>
                  <a:gd name="T29" fmla="*/ 71 h 75"/>
                  <a:gd name="T30" fmla="*/ 71 w 74"/>
                  <a:gd name="T31" fmla="*/ 71 h 75"/>
                  <a:gd name="T32" fmla="*/ 74 w 74"/>
                  <a:gd name="T33" fmla="*/ 75 h 75"/>
                  <a:gd name="T34" fmla="*/ 74 w 74"/>
                  <a:gd name="T35" fmla="*/ 75 h 75"/>
                  <a:gd name="T36" fmla="*/ 41 w 74"/>
                  <a:gd name="T37" fmla="*/ 75 h 75"/>
                  <a:gd name="T38" fmla="*/ 41 w 74"/>
                  <a:gd name="T39" fmla="*/ 75 h 75"/>
                  <a:gd name="T40" fmla="*/ 45 w 74"/>
                  <a:gd name="T41" fmla="*/ 75 h 75"/>
                  <a:gd name="T42" fmla="*/ 48 w 74"/>
                  <a:gd name="T43" fmla="*/ 71 h 75"/>
                  <a:gd name="T44" fmla="*/ 48 w 74"/>
                  <a:gd name="T45" fmla="*/ 71 h 75"/>
                  <a:gd name="T46" fmla="*/ 52 w 74"/>
                  <a:gd name="T47" fmla="*/ 67 h 75"/>
                  <a:gd name="T48" fmla="*/ 52 w 74"/>
                  <a:gd name="T49" fmla="*/ 67 h 75"/>
                  <a:gd name="T50" fmla="*/ 52 w 74"/>
                  <a:gd name="T51" fmla="*/ 64 h 75"/>
                  <a:gd name="T52" fmla="*/ 52 w 74"/>
                  <a:gd name="T53" fmla="*/ 56 h 75"/>
                  <a:gd name="T54" fmla="*/ 52 w 74"/>
                  <a:gd name="T55" fmla="*/ 30 h 75"/>
                  <a:gd name="T56" fmla="*/ 52 w 74"/>
                  <a:gd name="T57" fmla="*/ 19 h 75"/>
                  <a:gd name="T58" fmla="*/ 48 w 74"/>
                  <a:gd name="T59" fmla="*/ 15 h 75"/>
                  <a:gd name="T60" fmla="*/ 45 w 74"/>
                  <a:gd name="T61" fmla="*/ 11 h 75"/>
                  <a:gd name="T62" fmla="*/ 41 w 74"/>
                  <a:gd name="T63" fmla="*/ 11 h 75"/>
                  <a:gd name="T64" fmla="*/ 30 w 74"/>
                  <a:gd name="T65" fmla="*/ 11 h 75"/>
                  <a:gd name="T66" fmla="*/ 22 w 74"/>
                  <a:gd name="T67" fmla="*/ 19 h 75"/>
                  <a:gd name="T68" fmla="*/ 22 w 74"/>
                  <a:gd name="T69" fmla="*/ 56 h 75"/>
                  <a:gd name="T70" fmla="*/ 22 w 74"/>
                  <a:gd name="T71" fmla="*/ 64 h 75"/>
                  <a:gd name="T72" fmla="*/ 22 w 74"/>
                  <a:gd name="T73" fmla="*/ 67 h 75"/>
                  <a:gd name="T74" fmla="*/ 22 w 74"/>
                  <a:gd name="T75" fmla="*/ 71 h 75"/>
                  <a:gd name="T76" fmla="*/ 26 w 74"/>
                  <a:gd name="T77" fmla="*/ 71 h 75"/>
                  <a:gd name="T78" fmla="*/ 26 w 74"/>
                  <a:gd name="T79" fmla="*/ 71 h 75"/>
                  <a:gd name="T80" fmla="*/ 33 w 74"/>
                  <a:gd name="T81" fmla="*/ 75 h 75"/>
                  <a:gd name="T82" fmla="*/ 33 w 74"/>
                  <a:gd name="T83" fmla="*/ 75 h 75"/>
                  <a:gd name="T84" fmla="*/ 0 w 74"/>
                  <a:gd name="T85" fmla="*/ 75 h 75"/>
                  <a:gd name="T86" fmla="*/ 0 w 74"/>
                  <a:gd name="T87" fmla="*/ 75 h 75"/>
                  <a:gd name="T88" fmla="*/ 0 w 74"/>
                  <a:gd name="T89" fmla="*/ 75 h 75"/>
                  <a:gd name="T90" fmla="*/ 4 w 74"/>
                  <a:gd name="T91" fmla="*/ 71 h 75"/>
                  <a:gd name="T92" fmla="*/ 7 w 74"/>
                  <a:gd name="T93" fmla="*/ 71 h 75"/>
                  <a:gd name="T94" fmla="*/ 7 w 74"/>
                  <a:gd name="T95" fmla="*/ 64 h 75"/>
                  <a:gd name="T96" fmla="*/ 7 w 74"/>
                  <a:gd name="T97" fmla="*/ 56 h 75"/>
                  <a:gd name="T98" fmla="*/ 7 w 74"/>
                  <a:gd name="T99" fmla="*/ 30 h 75"/>
                  <a:gd name="T100" fmla="*/ 7 w 74"/>
                  <a:gd name="T101" fmla="*/ 19 h 75"/>
                  <a:gd name="T102" fmla="*/ 7 w 74"/>
                  <a:gd name="T103" fmla="*/ 15 h 75"/>
                  <a:gd name="T104" fmla="*/ 7 w 74"/>
                  <a:gd name="T105" fmla="*/ 11 h 75"/>
                  <a:gd name="T106" fmla="*/ 7 w 74"/>
                  <a:gd name="T107" fmla="*/ 11 h 75"/>
                  <a:gd name="T108" fmla="*/ 4 w 74"/>
                  <a:gd name="T109" fmla="*/ 8 h 75"/>
                  <a:gd name="T110" fmla="*/ 4 w 74"/>
                  <a:gd name="T111" fmla="*/ 8 h 75"/>
                  <a:gd name="T112" fmla="*/ 0 w 74"/>
                  <a:gd name="T113" fmla="*/ 8 h 75"/>
                  <a:gd name="T114" fmla="*/ 0 w 74"/>
                  <a:gd name="T115" fmla="*/ 11 h 75"/>
                  <a:gd name="T116" fmla="*/ 0 w 74"/>
                  <a:gd name="T117" fmla="*/ 8 h 75"/>
                  <a:gd name="T118" fmla="*/ 18 w 74"/>
                  <a:gd name="T119" fmla="*/ 0 h 75"/>
                  <a:gd name="T120" fmla="*/ 22 w 74"/>
                  <a:gd name="T121" fmla="*/ 0 h 75"/>
                  <a:gd name="T122" fmla="*/ 22 w 74"/>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4"/>
                  <a:gd name="T187" fmla="*/ 0 h 75"/>
                  <a:gd name="T188" fmla="*/ 74 w 74"/>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4" h="75">
                    <a:moveTo>
                      <a:pt x="22" y="15"/>
                    </a:moveTo>
                    <a:lnTo>
                      <a:pt x="30" y="8"/>
                    </a:lnTo>
                    <a:lnTo>
                      <a:pt x="37" y="0"/>
                    </a:lnTo>
                    <a:lnTo>
                      <a:pt x="48" y="0"/>
                    </a:lnTo>
                    <a:lnTo>
                      <a:pt x="52" y="0"/>
                    </a:lnTo>
                    <a:lnTo>
                      <a:pt x="56" y="4"/>
                    </a:lnTo>
                    <a:lnTo>
                      <a:pt x="59" y="8"/>
                    </a:lnTo>
                    <a:lnTo>
                      <a:pt x="63" y="11"/>
                    </a:lnTo>
                    <a:lnTo>
                      <a:pt x="67" y="19"/>
                    </a:lnTo>
                    <a:lnTo>
                      <a:pt x="67" y="26"/>
                    </a:lnTo>
                    <a:lnTo>
                      <a:pt x="67" y="56"/>
                    </a:lnTo>
                    <a:lnTo>
                      <a:pt x="67" y="64"/>
                    </a:lnTo>
                    <a:lnTo>
                      <a:pt x="67" y="67"/>
                    </a:lnTo>
                    <a:lnTo>
                      <a:pt x="67" y="71"/>
                    </a:lnTo>
                    <a:lnTo>
                      <a:pt x="71" y="71"/>
                    </a:lnTo>
                    <a:lnTo>
                      <a:pt x="74" y="75"/>
                    </a:lnTo>
                    <a:lnTo>
                      <a:pt x="41" y="75"/>
                    </a:lnTo>
                    <a:lnTo>
                      <a:pt x="45" y="75"/>
                    </a:lnTo>
                    <a:lnTo>
                      <a:pt x="48" y="71"/>
                    </a:lnTo>
                    <a:lnTo>
                      <a:pt x="52" y="67"/>
                    </a:lnTo>
                    <a:lnTo>
                      <a:pt x="52" y="64"/>
                    </a:lnTo>
                    <a:lnTo>
                      <a:pt x="52" y="56"/>
                    </a:lnTo>
                    <a:lnTo>
                      <a:pt x="52" y="30"/>
                    </a:lnTo>
                    <a:lnTo>
                      <a:pt x="52" y="19"/>
                    </a:lnTo>
                    <a:lnTo>
                      <a:pt x="48" y="15"/>
                    </a:lnTo>
                    <a:lnTo>
                      <a:pt x="45" y="11"/>
                    </a:lnTo>
                    <a:lnTo>
                      <a:pt x="41" y="11"/>
                    </a:lnTo>
                    <a:lnTo>
                      <a:pt x="30" y="11"/>
                    </a:lnTo>
                    <a:lnTo>
                      <a:pt x="22" y="19"/>
                    </a:lnTo>
                    <a:lnTo>
                      <a:pt x="22" y="56"/>
                    </a:lnTo>
                    <a:lnTo>
                      <a:pt x="22" y="64"/>
                    </a:lnTo>
                    <a:lnTo>
                      <a:pt x="22" y="67"/>
                    </a:lnTo>
                    <a:lnTo>
                      <a:pt x="22" y="71"/>
                    </a:lnTo>
                    <a:lnTo>
                      <a:pt x="26" y="71"/>
                    </a:lnTo>
                    <a:lnTo>
                      <a:pt x="33" y="75"/>
                    </a:lnTo>
                    <a:lnTo>
                      <a:pt x="0" y="75"/>
                    </a:lnTo>
                    <a:lnTo>
                      <a:pt x="4" y="71"/>
                    </a:lnTo>
                    <a:lnTo>
                      <a:pt x="7" y="71"/>
                    </a:lnTo>
                    <a:lnTo>
                      <a:pt x="7" y="64"/>
                    </a:lnTo>
                    <a:lnTo>
                      <a:pt x="7" y="56"/>
                    </a:lnTo>
                    <a:lnTo>
                      <a:pt x="7" y="30"/>
                    </a:lnTo>
                    <a:lnTo>
                      <a:pt x="7" y="19"/>
                    </a:lnTo>
                    <a:lnTo>
                      <a:pt x="7" y="15"/>
                    </a:lnTo>
                    <a:lnTo>
                      <a:pt x="7" y="11"/>
                    </a:lnTo>
                    <a:lnTo>
                      <a:pt x="4" y="8"/>
                    </a:lnTo>
                    <a:lnTo>
                      <a:pt x="0" y="8"/>
                    </a:lnTo>
                    <a:lnTo>
                      <a:pt x="0" y="11"/>
                    </a:lnTo>
                    <a:lnTo>
                      <a:pt x="0" y="8"/>
                    </a:lnTo>
                    <a:lnTo>
                      <a:pt x="18"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2998" name="Freeform 330"/>
              <p:cNvSpPr>
                <a:spLocks noEditPoints="1"/>
              </p:cNvSpPr>
              <p:nvPr/>
            </p:nvSpPr>
            <p:spPr bwMode="auto">
              <a:xfrm>
                <a:off x="2228" y="2744"/>
                <a:ext cx="63" cy="75"/>
              </a:xfrm>
              <a:custGeom>
                <a:avLst/>
                <a:gdLst>
                  <a:gd name="T0" fmla="*/ 15 w 63"/>
                  <a:gd name="T1" fmla="*/ 30 h 75"/>
                  <a:gd name="T2" fmla="*/ 15 w 63"/>
                  <a:gd name="T3" fmla="*/ 41 h 75"/>
                  <a:gd name="T4" fmla="*/ 22 w 63"/>
                  <a:gd name="T5" fmla="*/ 53 h 75"/>
                  <a:gd name="T6" fmla="*/ 30 w 63"/>
                  <a:gd name="T7" fmla="*/ 60 h 75"/>
                  <a:gd name="T8" fmla="*/ 41 w 63"/>
                  <a:gd name="T9" fmla="*/ 64 h 75"/>
                  <a:gd name="T10" fmla="*/ 45 w 63"/>
                  <a:gd name="T11" fmla="*/ 64 h 75"/>
                  <a:gd name="T12" fmla="*/ 52 w 63"/>
                  <a:gd name="T13" fmla="*/ 60 h 75"/>
                  <a:gd name="T14" fmla="*/ 56 w 63"/>
                  <a:gd name="T15" fmla="*/ 56 h 75"/>
                  <a:gd name="T16" fmla="*/ 60 w 63"/>
                  <a:gd name="T17" fmla="*/ 45 h 75"/>
                  <a:gd name="T18" fmla="*/ 63 w 63"/>
                  <a:gd name="T19" fmla="*/ 49 h 75"/>
                  <a:gd name="T20" fmla="*/ 60 w 63"/>
                  <a:gd name="T21" fmla="*/ 60 h 75"/>
                  <a:gd name="T22" fmla="*/ 52 w 63"/>
                  <a:gd name="T23" fmla="*/ 67 h 75"/>
                  <a:gd name="T24" fmla="*/ 45 w 63"/>
                  <a:gd name="T25" fmla="*/ 75 h 75"/>
                  <a:gd name="T26" fmla="*/ 33 w 63"/>
                  <a:gd name="T27" fmla="*/ 75 h 75"/>
                  <a:gd name="T28" fmla="*/ 22 w 63"/>
                  <a:gd name="T29" fmla="*/ 75 h 75"/>
                  <a:gd name="T30" fmla="*/ 11 w 63"/>
                  <a:gd name="T31" fmla="*/ 67 h 75"/>
                  <a:gd name="T32" fmla="*/ 4 w 63"/>
                  <a:gd name="T33" fmla="*/ 60 h 75"/>
                  <a:gd name="T34" fmla="*/ 4 w 63"/>
                  <a:gd name="T35" fmla="*/ 49 h 75"/>
                  <a:gd name="T36" fmla="*/ 0 w 63"/>
                  <a:gd name="T37" fmla="*/ 38 h 75"/>
                  <a:gd name="T38" fmla="*/ 4 w 63"/>
                  <a:gd name="T39" fmla="*/ 26 h 75"/>
                  <a:gd name="T40" fmla="*/ 4 w 63"/>
                  <a:gd name="T41" fmla="*/ 19 h 75"/>
                  <a:gd name="T42" fmla="*/ 11 w 63"/>
                  <a:gd name="T43" fmla="*/ 11 h 75"/>
                  <a:gd name="T44" fmla="*/ 19 w 63"/>
                  <a:gd name="T45" fmla="*/ 4 h 75"/>
                  <a:gd name="T46" fmla="*/ 26 w 63"/>
                  <a:gd name="T47" fmla="*/ 0 h 75"/>
                  <a:gd name="T48" fmla="*/ 33 w 63"/>
                  <a:gd name="T49" fmla="*/ 0 h 75"/>
                  <a:gd name="T50" fmla="*/ 45 w 63"/>
                  <a:gd name="T51" fmla="*/ 0 h 75"/>
                  <a:gd name="T52" fmla="*/ 56 w 63"/>
                  <a:gd name="T53" fmla="*/ 8 h 75"/>
                  <a:gd name="T54" fmla="*/ 60 w 63"/>
                  <a:gd name="T55" fmla="*/ 19 h 75"/>
                  <a:gd name="T56" fmla="*/ 63 w 63"/>
                  <a:gd name="T57" fmla="*/ 30 h 75"/>
                  <a:gd name="T58" fmla="*/ 15 w 63"/>
                  <a:gd name="T59" fmla="*/ 30 h 75"/>
                  <a:gd name="T60" fmla="*/ 15 w 63"/>
                  <a:gd name="T61" fmla="*/ 23 h 75"/>
                  <a:gd name="T62" fmla="*/ 45 w 63"/>
                  <a:gd name="T63" fmla="*/ 23 h 75"/>
                  <a:gd name="T64" fmla="*/ 45 w 63"/>
                  <a:gd name="T65" fmla="*/ 19 h 75"/>
                  <a:gd name="T66" fmla="*/ 45 w 63"/>
                  <a:gd name="T67" fmla="*/ 15 h 75"/>
                  <a:gd name="T68" fmla="*/ 41 w 63"/>
                  <a:gd name="T69" fmla="*/ 11 h 75"/>
                  <a:gd name="T70" fmla="*/ 37 w 63"/>
                  <a:gd name="T71" fmla="*/ 8 h 75"/>
                  <a:gd name="T72" fmla="*/ 33 w 63"/>
                  <a:gd name="T73" fmla="*/ 4 h 75"/>
                  <a:gd name="T74" fmla="*/ 30 w 63"/>
                  <a:gd name="T75" fmla="*/ 4 h 75"/>
                  <a:gd name="T76" fmla="*/ 22 w 63"/>
                  <a:gd name="T77" fmla="*/ 8 h 75"/>
                  <a:gd name="T78" fmla="*/ 19 w 63"/>
                  <a:gd name="T79" fmla="*/ 11 h 75"/>
                  <a:gd name="T80" fmla="*/ 15 w 63"/>
                  <a:gd name="T81" fmla="*/ 15 h 75"/>
                  <a:gd name="T82" fmla="*/ 15 w 63"/>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5"/>
                  <a:gd name="T128" fmla="*/ 63 w 63"/>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5">
                    <a:moveTo>
                      <a:pt x="15" y="30"/>
                    </a:moveTo>
                    <a:lnTo>
                      <a:pt x="15" y="41"/>
                    </a:lnTo>
                    <a:lnTo>
                      <a:pt x="22" y="53"/>
                    </a:lnTo>
                    <a:lnTo>
                      <a:pt x="30" y="60"/>
                    </a:lnTo>
                    <a:lnTo>
                      <a:pt x="41" y="64"/>
                    </a:lnTo>
                    <a:lnTo>
                      <a:pt x="45" y="64"/>
                    </a:lnTo>
                    <a:lnTo>
                      <a:pt x="52" y="60"/>
                    </a:lnTo>
                    <a:lnTo>
                      <a:pt x="56" y="56"/>
                    </a:lnTo>
                    <a:lnTo>
                      <a:pt x="60" y="45"/>
                    </a:lnTo>
                    <a:lnTo>
                      <a:pt x="63" y="49"/>
                    </a:lnTo>
                    <a:lnTo>
                      <a:pt x="60" y="60"/>
                    </a:lnTo>
                    <a:lnTo>
                      <a:pt x="52" y="67"/>
                    </a:lnTo>
                    <a:lnTo>
                      <a:pt x="45" y="75"/>
                    </a:lnTo>
                    <a:lnTo>
                      <a:pt x="33" y="75"/>
                    </a:lnTo>
                    <a:lnTo>
                      <a:pt x="22" y="75"/>
                    </a:lnTo>
                    <a:lnTo>
                      <a:pt x="11" y="67"/>
                    </a:lnTo>
                    <a:lnTo>
                      <a:pt x="4" y="60"/>
                    </a:lnTo>
                    <a:lnTo>
                      <a:pt x="4" y="49"/>
                    </a:lnTo>
                    <a:lnTo>
                      <a:pt x="0" y="38"/>
                    </a:lnTo>
                    <a:lnTo>
                      <a:pt x="4" y="26"/>
                    </a:lnTo>
                    <a:lnTo>
                      <a:pt x="4" y="19"/>
                    </a:lnTo>
                    <a:lnTo>
                      <a:pt x="11" y="11"/>
                    </a:lnTo>
                    <a:lnTo>
                      <a:pt x="19" y="4"/>
                    </a:lnTo>
                    <a:lnTo>
                      <a:pt x="26" y="0"/>
                    </a:lnTo>
                    <a:lnTo>
                      <a:pt x="33" y="0"/>
                    </a:lnTo>
                    <a:lnTo>
                      <a:pt x="45" y="0"/>
                    </a:lnTo>
                    <a:lnTo>
                      <a:pt x="56" y="8"/>
                    </a:lnTo>
                    <a:lnTo>
                      <a:pt x="60" y="19"/>
                    </a:lnTo>
                    <a:lnTo>
                      <a:pt x="63" y="30"/>
                    </a:lnTo>
                    <a:lnTo>
                      <a:pt x="15" y="30"/>
                    </a:lnTo>
                    <a:close/>
                    <a:moveTo>
                      <a:pt x="15" y="23"/>
                    </a:moveTo>
                    <a:lnTo>
                      <a:pt x="45" y="23"/>
                    </a:lnTo>
                    <a:lnTo>
                      <a:pt x="45" y="19"/>
                    </a:lnTo>
                    <a:lnTo>
                      <a:pt x="45" y="15"/>
                    </a:lnTo>
                    <a:lnTo>
                      <a:pt x="41" y="11"/>
                    </a:lnTo>
                    <a:lnTo>
                      <a:pt x="37" y="8"/>
                    </a:lnTo>
                    <a:lnTo>
                      <a:pt x="33" y="4"/>
                    </a:lnTo>
                    <a:lnTo>
                      <a:pt x="30" y="4"/>
                    </a:lnTo>
                    <a:lnTo>
                      <a:pt x="22" y="8"/>
                    </a:lnTo>
                    <a:lnTo>
                      <a:pt x="19" y="11"/>
                    </a:lnTo>
                    <a:lnTo>
                      <a:pt x="15" y="15"/>
                    </a:lnTo>
                    <a:lnTo>
                      <a:pt x="15" y="23"/>
                    </a:lnTo>
                    <a:close/>
                  </a:path>
                </a:pathLst>
              </a:custGeom>
              <a:solidFill>
                <a:srgbClr val="000000"/>
              </a:solidFill>
              <a:ln w="0">
                <a:solidFill>
                  <a:srgbClr val="000000"/>
                </a:solidFill>
                <a:round/>
                <a:headEnd/>
                <a:tailEnd/>
              </a:ln>
            </p:spPr>
            <p:txBody>
              <a:bodyPr/>
              <a:lstStyle/>
              <a:p>
                <a:endParaRPr lang="en-US"/>
              </a:p>
            </p:txBody>
          </p:sp>
          <p:sp>
            <p:nvSpPr>
              <p:cNvPr id="32999" name="Freeform 331"/>
              <p:cNvSpPr>
                <a:spLocks noEditPoints="1"/>
              </p:cNvSpPr>
              <p:nvPr/>
            </p:nvSpPr>
            <p:spPr bwMode="auto">
              <a:xfrm>
                <a:off x="2303" y="2703"/>
                <a:ext cx="74" cy="116"/>
              </a:xfrm>
              <a:custGeom>
                <a:avLst/>
                <a:gdLst>
                  <a:gd name="T0" fmla="*/ 52 w 74"/>
                  <a:gd name="T1" fmla="*/ 105 h 116"/>
                  <a:gd name="T2" fmla="*/ 44 w 74"/>
                  <a:gd name="T3" fmla="*/ 112 h 116"/>
                  <a:gd name="T4" fmla="*/ 41 w 74"/>
                  <a:gd name="T5" fmla="*/ 116 h 116"/>
                  <a:gd name="T6" fmla="*/ 33 w 74"/>
                  <a:gd name="T7" fmla="*/ 116 h 116"/>
                  <a:gd name="T8" fmla="*/ 29 w 74"/>
                  <a:gd name="T9" fmla="*/ 116 h 116"/>
                  <a:gd name="T10" fmla="*/ 18 w 74"/>
                  <a:gd name="T11" fmla="*/ 116 h 116"/>
                  <a:gd name="T12" fmla="*/ 7 w 74"/>
                  <a:gd name="T13" fmla="*/ 108 h 116"/>
                  <a:gd name="T14" fmla="*/ 3 w 74"/>
                  <a:gd name="T15" fmla="*/ 97 h 116"/>
                  <a:gd name="T16" fmla="*/ 0 w 74"/>
                  <a:gd name="T17" fmla="*/ 82 h 116"/>
                  <a:gd name="T18" fmla="*/ 3 w 74"/>
                  <a:gd name="T19" fmla="*/ 67 h 116"/>
                  <a:gd name="T20" fmla="*/ 11 w 74"/>
                  <a:gd name="T21" fmla="*/ 52 h 116"/>
                  <a:gd name="T22" fmla="*/ 18 w 74"/>
                  <a:gd name="T23" fmla="*/ 45 h 116"/>
                  <a:gd name="T24" fmla="*/ 26 w 74"/>
                  <a:gd name="T25" fmla="*/ 41 h 116"/>
                  <a:gd name="T26" fmla="*/ 33 w 74"/>
                  <a:gd name="T27" fmla="*/ 41 h 116"/>
                  <a:gd name="T28" fmla="*/ 44 w 74"/>
                  <a:gd name="T29" fmla="*/ 41 h 116"/>
                  <a:gd name="T30" fmla="*/ 52 w 74"/>
                  <a:gd name="T31" fmla="*/ 49 h 116"/>
                  <a:gd name="T32" fmla="*/ 52 w 74"/>
                  <a:gd name="T33" fmla="*/ 34 h 116"/>
                  <a:gd name="T34" fmla="*/ 52 w 74"/>
                  <a:gd name="T35" fmla="*/ 23 h 116"/>
                  <a:gd name="T36" fmla="*/ 48 w 74"/>
                  <a:gd name="T37" fmla="*/ 15 h 116"/>
                  <a:gd name="T38" fmla="*/ 48 w 74"/>
                  <a:gd name="T39" fmla="*/ 15 h 116"/>
                  <a:gd name="T40" fmla="*/ 48 w 74"/>
                  <a:gd name="T41" fmla="*/ 11 h 116"/>
                  <a:gd name="T42" fmla="*/ 48 w 74"/>
                  <a:gd name="T43" fmla="*/ 11 h 116"/>
                  <a:gd name="T44" fmla="*/ 44 w 74"/>
                  <a:gd name="T45" fmla="*/ 11 h 116"/>
                  <a:gd name="T46" fmla="*/ 44 w 74"/>
                  <a:gd name="T47" fmla="*/ 11 h 116"/>
                  <a:gd name="T48" fmla="*/ 41 w 74"/>
                  <a:gd name="T49" fmla="*/ 11 h 116"/>
                  <a:gd name="T50" fmla="*/ 41 w 74"/>
                  <a:gd name="T51" fmla="*/ 11 h 116"/>
                  <a:gd name="T52" fmla="*/ 59 w 74"/>
                  <a:gd name="T53" fmla="*/ 0 h 116"/>
                  <a:gd name="T54" fmla="*/ 63 w 74"/>
                  <a:gd name="T55" fmla="*/ 0 h 116"/>
                  <a:gd name="T56" fmla="*/ 63 w 74"/>
                  <a:gd name="T57" fmla="*/ 86 h 116"/>
                  <a:gd name="T58" fmla="*/ 63 w 74"/>
                  <a:gd name="T59" fmla="*/ 97 h 116"/>
                  <a:gd name="T60" fmla="*/ 63 w 74"/>
                  <a:gd name="T61" fmla="*/ 105 h 116"/>
                  <a:gd name="T62" fmla="*/ 67 w 74"/>
                  <a:gd name="T63" fmla="*/ 105 h 116"/>
                  <a:gd name="T64" fmla="*/ 67 w 74"/>
                  <a:gd name="T65" fmla="*/ 108 h 116"/>
                  <a:gd name="T66" fmla="*/ 67 w 74"/>
                  <a:gd name="T67" fmla="*/ 108 h 116"/>
                  <a:gd name="T68" fmla="*/ 70 w 74"/>
                  <a:gd name="T69" fmla="*/ 108 h 116"/>
                  <a:gd name="T70" fmla="*/ 70 w 74"/>
                  <a:gd name="T71" fmla="*/ 108 h 116"/>
                  <a:gd name="T72" fmla="*/ 74 w 74"/>
                  <a:gd name="T73" fmla="*/ 108 h 116"/>
                  <a:gd name="T74" fmla="*/ 74 w 74"/>
                  <a:gd name="T75" fmla="*/ 108 h 116"/>
                  <a:gd name="T76" fmla="*/ 56 w 74"/>
                  <a:gd name="T77" fmla="*/ 116 h 116"/>
                  <a:gd name="T78" fmla="*/ 52 w 74"/>
                  <a:gd name="T79" fmla="*/ 116 h 116"/>
                  <a:gd name="T80" fmla="*/ 52 w 74"/>
                  <a:gd name="T81" fmla="*/ 105 h 116"/>
                  <a:gd name="T82" fmla="*/ 52 w 74"/>
                  <a:gd name="T83" fmla="*/ 101 h 116"/>
                  <a:gd name="T84" fmla="*/ 52 w 74"/>
                  <a:gd name="T85" fmla="*/ 64 h 116"/>
                  <a:gd name="T86" fmla="*/ 48 w 74"/>
                  <a:gd name="T87" fmla="*/ 60 h 116"/>
                  <a:gd name="T88" fmla="*/ 48 w 74"/>
                  <a:gd name="T89" fmla="*/ 56 h 116"/>
                  <a:gd name="T90" fmla="*/ 44 w 74"/>
                  <a:gd name="T91" fmla="*/ 52 h 116"/>
                  <a:gd name="T92" fmla="*/ 41 w 74"/>
                  <a:gd name="T93" fmla="*/ 49 h 116"/>
                  <a:gd name="T94" fmla="*/ 37 w 74"/>
                  <a:gd name="T95" fmla="*/ 45 h 116"/>
                  <a:gd name="T96" fmla="*/ 33 w 74"/>
                  <a:gd name="T97" fmla="*/ 45 h 116"/>
                  <a:gd name="T98" fmla="*/ 26 w 74"/>
                  <a:gd name="T99" fmla="*/ 49 h 116"/>
                  <a:gd name="T100" fmla="*/ 22 w 74"/>
                  <a:gd name="T101" fmla="*/ 52 h 116"/>
                  <a:gd name="T102" fmla="*/ 14 w 74"/>
                  <a:gd name="T103" fmla="*/ 64 h 116"/>
                  <a:gd name="T104" fmla="*/ 14 w 74"/>
                  <a:gd name="T105" fmla="*/ 75 h 116"/>
                  <a:gd name="T106" fmla="*/ 14 w 74"/>
                  <a:gd name="T107" fmla="*/ 90 h 116"/>
                  <a:gd name="T108" fmla="*/ 22 w 74"/>
                  <a:gd name="T109" fmla="*/ 101 h 116"/>
                  <a:gd name="T110" fmla="*/ 29 w 74"/>
                  <a:gd name="T111" fmla="*/ 105 h 116"/>
                  <a:gd name="T112" fmla="*/ 37 w 74"/>
                  <a:gd name="T113" fmla="*/ 108 h 116"/>
                  <a:gd name="T114" fmla="*/ 44 w 74"/>
                  <a:gd name="T115" fmla="*/ 105 h 116"/>
                  <a:gd name="T116" fmla="*/ 52 w 74"/>
                  <a:gd name="T117" fmla="*/ 101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116"/>
                  <a:gd name="T179" fmla="*/ 74 w 7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116">
                    <a:moveTo>
                      <a:pt x="52" y="105"/>
                    </a:moveTo>
                    <a:lnTo>
                      <a:pt x="44" y="112"/>
                    </a:lnTo>
                    <a:lnTo>
                      <a:pt x="41" y="116"/>
                    </a:lnTo>
                    <a:lnTo>
                      <a:pt x="33" y="116"/>
                    </a:lnTo>
                    <a:lnTo>
                      <a:pt x="29" y="116"/>
                    </a:lnTo>
                    <a:lnTo>
                      <a:pt x="18" y="116"/>
                    </a:lnTo>
                    <a:lnTo>
                      <a:pt x="7" y="108"/>
                    </a:lnTo>
                    <a:lnTo>
                      <a:pt x="3" y="97"/>
                    </a:lnTo>
                    <a:lnTo>
                      <a:pt x="0" y="82"/>
                    </a:lnTo>
                    <a:lnTo>
                      <a:pt x="3" y="67"/>
                    </a:lnTo>
                    <a:lnTo>
                      <a:pt x="11" y="52"/>
                    </a:lnTo>
                    <a:lnTo>
                      <a:pt x="18" y="45"/>
                    </a:lnTo>
                    <a:lnTo>
                      <a:pt x="26" y="41"/>
                    </a:lnTo>
                    <a:lnTo>
                      <a:pt x="33" y="41"/>
                    </a:lnTo>
                    <a:lnTo>
                      <a:pt x="44" y="41"/>
                    </a:lnTo>
                    <a:lnTo>
                      <a:pt x="52" y="49"/>
                    </a:lnTo>
                    <a:lnTo>
                      <a:pt x="52" y="34"/>
                    </a:lnTo>
                    <a:lnTo>
                      <a:pt x="52" y="23"/>
                    </a:lnTo>
                    <a:lnTo>
                      <a:pt x="48" y="15"/>
                    </a:lnTo>
                    <a:lnTo>
                      <a:pt x="48" y="11"/>
                    </a:lnTo>
                    <a:lnTo>
                      <a:pt x="44" y="11"/>
                    </a:lnTo>
                    <a:lnTo>
                      <a:pt x="41" y="11"/>
                    </a:lnTo>
                    <a:lnTo>
                      <a:pt x="59" y="0"/>
                    </a:lnTo>
                    <a:lnTo>
                      <a:pt x="63" y="0"/>
                    </a:lnTo>
                    <a:lnTo>
                      <a:pt x="63" y="86"/>
                    </a:lnTo>
                    <a:lnTo>
                      <a:pt x="63" y="97"/>
                    </a:lnTo>
                    <a:lnTo>
                      <a:pt x="63" y="105"/>
                    </a:lnTo>
                    <a:lnTo>
                      <a:pt x="67" y="105"/>
                    </a:lnTo>
                    <a:lnTo>
                      <a:pt x="67" y="108"/>
                    </a:lnTo>
                    <a:lnTo>
                      <a:pt x="70" y="108"/>
                    </a:lnTo>
                    <a:lnTo>
                      <a:pt x="74" y="108"/>
                    </a:lnTo>
                    <a:lnTo>
                      <a:pt x="56" y="116"/>
                    </a:lnTo>
                    <a:lnTo>
                      <a:pt x="52" y="116"/>
                    </a:lnTo>
                    <a:lnTo>
                      <a:pt x="52" y="105"/>
                    </a:lnTo>
                    <a:close/>
                    <a:moveTo>
                      <a:pt x="52" y="101"/>
                    </a:moveTo>
                    <a:lnTo>
                      <a:pt x="52" y="64"/>
                    </a:lnTo>
                    <a:lnTo>
                      <a:pt x="48" y="60"/>
                    </a:lnTo>
                    <a:lnTo>
                      <a:pt x="48" y="56"/>
                    </a:lnTo>
                    <a:lnTo>
                      <a:pt x="44" y="52"/>
                    </a:lnTo>
                    <a:lnTo>
                      <a:pt x="41" y="49"/>
                    </a:lnTo>
                    <a:lnTo>
                      <a:pt x="37" y="45"/>
                    </a:lnTo>
                    <a:lnTo>
                      <a:pt x="33" y="45"/>
                    </a:lnTo>
                    <a:lnTo>
                      <a:pt x="26" y="49"/>
                    </a:lnTo>
                    <a:lnTo>
                      <a:pt x="22" y="52"/>
                    </a:lnTo>
                    <a:lnTo>
                      <a:pt x="14" y="64"/>
                    </a:lnTo>
                    <a:lnTo>
                      <a:pt x="14" y="75"/>
                    </a:lnTo>
                    <a:lnTo>
                      <a:pt x="14" y="90"/>
                    </a:lnTo>
                    <a:lnTo>
                      <a:pt x="22" y="101"/>
                    </a:lnTo>
                    <a:lnTo>
                      <a:pt x="29" y="105"/>
                    </a:lnTo>
                    <a:lnTo>
                      <a:pt x="37" y="108"/>
                    </a:lnTo>
                    <a:lnTo>
                      <a:pt x="44" y="105"/>
                    </a:lnTo>
                    <a:lnTo>
                      <a:pt x="52" y="101"/>
                    </a:lnTo>
                    <a:close/>
                  </a:path>
                </a:pathLst>
              </a:custGeom>
              <a:solidFill>
                <a:srgbClr val="000000"/>
              </a:solidFill>
              <a:ln w="0">
                <a:solidFill>
                  <a:srgbClr val="000000"/>
                </a:solidFill>
                <a:round/>
                <a:headEnd/>
                <a:tailEnd/>
              </a:ln>
            </p:spPr>
            <p:txBody>
              <a:bodyPr/>
              <a:lstStyle/>
              <a:p>
                <a:endParaRPr lang="en-US"/>
              </a:p>
            </p:txBody>
          </p:sp>
          <p:sp>
            <p:nvSpPr>
              <p:cNvPr id="33000" name="Freeform 332"/>
              <p:cNvSpPr>
                <a:spLocks/>
              </p:cNvSpPr>
              <p:nvPr/>
            </p:nvSpPr>
            <p:spPr bwMode="auto">
              <a:xfrm>
                <a:off x="2418" y="2722"/>
                <a:ext cx="45" cy="97"/>
              </a:xfrm>
              <a:custGeom>
                <a:avLst/>
                <a:gdLst>
                  <a:gd name="T0" fmla="*/ 23 w 45"/>
                  <a:gd name="T1" fmla="*/ 0 h 97"/>
                  <a:gd name="T2" fmla="*/ 23 w 45"/>
                  <a:gd name="T3" fmla="*/ 22 h 97"/>
                  <a:gd name="T4" fmla="*/ 41 w 45"/>
                  <a:gd name="T5" fmla="*/ 22 h 97"/>
                  <a:gd name="T6" fmla="*/ 41 w 45"/>
                  <a:gd name="T7" fmla="*/ 30 h 97"/>
                  <a:gd name="T8" fmla="*/ 23 w 45"/>
                  <a:gd name="T9" fmla="*/ 30 h 97"/>
                  <a:gd name="T10" fmla="*/ 23 w 45"/>
                  <a:gd name="T11" fmla="*/ 75 h 97"/>
                  <a:gd name="T12" fmla="*/ 26 w 45"/>
                  <a:gd name="T13" fmla="*/ 82 h 97"/>
                  <a:gd name="T14" fmla="*/ 26 w 45"/>
                  <a:gd name="T15" fmla="*/ 86 h 97"/>
                  <a:gd name="T16" fmla="*/ 30 w 45"/>
                  <a:gd name="T17" fmla="*/ 89 h 97"/>
                  <a:gd name="T18" fmla="*/ 30 w 45"/>
                  <a:gd name="T19" fmla="*/ 89 h 97"/>
                  <a:gd name="T20" fmla="*/ 34 w 45"/>
                  <a:gd name="T21" fmla="*/ 89 h 97"/>
                  <a:gd name="T22" fmla="*/ 38 w 45"/>
                  <a:gd name="T23" fmla="*/ 86 h 97"/>
                  <a:gd name="T24" fmla="*/ 38 w 45"/>
                  <a:gd name="T25" fmla="*/ 86 h 97"/>
                  <a:gd name="T26" fmla="*/ 41 w 45"/>
                  <a:gd name="T27" fmla="*/ 82 h 97"/>
                  <a:gd name="T28" fmla="*/ 45 w 45"/>
                  <a:gd name="T29" fmla="*/ 82 h 97"/>
                  <a:gd name="T30" fmla="*/ 41 w 45"/>
                  <a:gd name="T31" fmla="*/ 89 h 97"/>
                  <a:gd name="T32" fmla="*/ 38 w 45"/>
                  <a:gd name="T33" fmla="*/ 93 h 97"/>
                  <a:gd name="T34" fmla="*/ 30 w 45"/>
                  <a:gd name="T35" fmla="*/ 97 h 97"/>
                  <a:gd name="T36" fmla="*/ 26 w 45"/>
                  <a:gd name="T37" fmla="*/ 97 h 97"/>
                  <a:gd name="T38" fmla="*/ 23 w 45"/>
                  <a:gd name="T39" fmla="*/ 97 h 97"/>
                  <a:gd name="T40" fmla="*/ 19 w 45"/>
                  <a:gd name="T41" fmla="*/ 97 h 97"/>
                  <a:gd name="T42" fmla="*/ 15 w 45"/>
                  <a:gd name="T43" fmla="*/ 93 h 97"/>
                  <a:gd name="T44" fmla="*/ 11 w 45"/>
                  <a:gd name="T45" fmla="*/ 89 h 97"/>
                  <a:gd name="T46" fmla="*/ 11 w 45"/>
                  <a:gd name="T47" fmla="*/ 86 h 97"/>
                  <a:gd name="T48" fmla="*/ 11 w 45"/>
                  <a:gd name="T49" fmla="*/ 78 h 97"/>
                  <a:gd name="T50" fmla="*/ 11 w 45"/>
                  <a:gd name="T51" fmla="*/ 30 h 97"/>
                  <a:gd name="T52" fmla="*/ 0 w 45"/>
                  <a:gd name="T53" fmla="*/ 30 h 97"/>
                  <a:gd name="T54" fmla="*/ 0 w 45"/>
                  <a:gd name="T55" fmla="*/ 26 h 97"/>
                  <a:gd name="T56" fmla="*/ 4 w 45"/>
                  <a:gd name="T57" fmla="*/ 22 h 97"/>
                  <a:gd name="T58" fmla="*/ 8 w 45"/>
                  <a:gd name="T59" fmla="*/ 22 h 97"/>
                  <a:gd name="T60" fmla="*/ 11 w 45"/>
                  <a:gd name="T61" fmla="*/ 15 h 97"/>
                  <a:gd name="T62" fmla="*/ 15 w 45"/>
                  <a:gd name="T63" fmla="*/ 11 h 97"/>
                  <a:gd name="T64" fmla="*/ 19 w 45"/>
                  <a:gd name="T65" fmla="*/ 7 h 97"/>
                  <a:gd name="T66" fmla="*/ 23 w 45"/>
                  <a:gd name="T67" fmla="*/ 0 h 97"/>
                  <a:gd name="T68" fmla="*/ 23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23" y="0"/>
                    </a:moveTo>
                    <a:lnTo>
                      <a:pt x="23" y="22"/>
                    </a:lnTo>
                    <a:lnTo>
                      <a:pt x="41" y="22"/>
                    </a:lnTo>
                    <a:lnTo>
                      <a:pt x="41" y="30"/>
                    </a:lnTo>
                    <a:lnTo>
                      <a:pt x="23" y="30"/>
                    </a:lnTo>
                    <a:lnTo>
                      <a:pt x="23" y="75"/>
                    </a:lnTo>
                    <a:lnTo>
                      <a:pt x="26" y="82"/>
                    </a:lnTo>
                    <a:lnTo>
                      <a:pt x="26" y="86"/>
                    </a:lnTo>
                    <a:lnTo>
                      <a:pt x="30" y="89"/>
                    </a:lnTo>
                    <a:lnTo>
                      <a:pt x="34" y="89"/>
                    </a:lnTo>
                    <a:lnTo>
                      <a:pt x="38" y="86"/>
                    </a:lnTo>
                    <a:lnTo>
                      <a:pt x="41" y="82"/>
                    </a:lnTo>
                    <a:lnTo>
                      <a:pt x="45" y="82"/>
                    </a:lnTo>
                    <a:lnTo>
                      <a:pt x="41" y="89"/>
                    </a:lnTo>
                    <a:lnTo>
                      <a:pt x="38" y="93"/>
                    </a:lnTo>
                    <a:lnTo>
                      <a:pt x="30" y="97"/>
                    </a:lnTo>
                    <a:lnTo>
                      <a:pt x="26" y="97"/>
                    </a:lnTo>
                    <a:lnTo>
                      <a:pt x="23" y="97"/>
                    </a:lnTo>
                    <a:lnTo>
                      <a:pt x="19" y="97"/>
                    </a:lnTo>
                    <a:lnTo>
                      <a:pt x="15" y="93"/>
                    </a:lnTo>
                    <a:lnTo>
                      <a:pt x="11" y="89"/>
                    </a:lnTo>
                    <a:lnTo>
                      <a:pt x="11" y="86"/>
                    </a:lnTo>
                    <a:lnTo>
                      <a:pt x="11" y="78"/>
                    </a:lnTo>
                    <a:lnTo>
                      <a:pt x="11" y="30"/>
                    </a:lnTo>
                    <a:lnTo>
                      <a:pt x="0" y="30"/>
                    </a:lnTo>
                    <a:lnTo>
                      <a:pt x="0" y="26"/>
                    </a:lnTo>
                    <a:lnTo>
                      <a:pt x="4" y="22"/>
                    </a:lnTo>
                    <a:lnTo>
                      <a:pt x="8" y="22"/>
                    </a:lnTo>
                    <a:lnTo>
                      <a:pt x="11" y="15"/>
                    </a:lnTo>
                    <a:lnTo>
                      <a:pt x="15" y="11"/>
                    </a:lnTo>
                    <a:lnTo>
                      <a:pt x="19" y="7"/>
                    </a:lnTo>
                    <a:lnTo>
                      <a:pt x="23" y="0"/>
                    </a:lnTo>
                    <a:close/>
                  </a:path>
                </a:pathLst>
              </a:custGeom>
              <a:solidFill>
                <a:srgbClr val="000000"/>
              </a:solidFill>
              <a:ln w="0">
                <a:solidFill>
                  <a:srgbClr val="000000"/>
                </a:solidFill>
                <a:round/>
                <a:headEnd/>
                <a:tailEnd/>
              </a:ln>
            </p:spPr>
            <p:txBody>
              <a:bodyPr/>
              <a:lstStyle/>
              <a:p>
                <a:endParaRPr lang="en-US"/>
              </a:p>
            </p:txBody>
          </p:sp>
          <p:sp>
            <p:nvSpPr>
              <p:cNvPr id="33001" name="Freeform 333"/>
              <p:cNvSpPr>
                <a:spLocks noEditPoints="1"/>
              </p:cNvSpPr>
              <p:nvPr/>
            </p:nvSpPr>
            <p:spPr bwMode="auto">
              <a:xfrm>
                <a:off x="2467" y="2744"/>
                <a:ext cx="71" cy="75"/>
              </a:xfrm>
              <a:custGeom>
                <a:avLst/>
                <a:gdLst>
                  <a:gd name="T0" fmla="*/ 37 w 71"/>
                  <a:gd name="T1" fmla="*/ 0 h 75"/>
                  <a:gd name="T2" fmla="*/ 45 w 71"/>
                  <a:gd name="T3" fmla="*/ 0 h 75"/>
                  <a:gd name="T4" fmla="*/ 56 w 71"/>
                  <a:gd name="T5" fmla="*/ 4 h 75"/>
                  <a:gd name="T6" fmla="*/ 63 w 71"/>
                  <a:gd name="T7" fmla="*/ 11 h 75"/>
                  <a:gd name="T8" fmla="*/ 67 w 71"/>
                  <a:gd name="T9" fmla="*/ 23 h 75"/>
                  <a:gd name="T10" fmla="*/ 71 w 71"/>
                  <a:gd name="T11" fmla="*/ 38 h 75"/>
                  <a:gd name="T12" fmla="*/ 71 w 71"/>
                  <a:gd name="T13" fmla="*/ 45 h 75"/>
                  <a:gd name="T14" fmla="*/ 67 w 71"/>
                  <a:gd name="T15" fmla="*/ 56 h 75"/>
                  <a:gd name="T16" fmla="*/ 60 w 71"/>
                  <a:gd name="T17" fmla="*/ 64 h 75"/>
                  <a:gd name="T18" fmla="*/ 52 w 71"/>
                  <a:gd name="T19" fmla="*/ 71 h 75"/>
                  <a:gd name="T20" fmla="*/ 45 w 71"/>
                  <a:gd name="T21" fmla="*/ 75 h 75"/>
                  <a:gd name="T22" fmla="*/ 33 w 71"/>
                  <a:gd name="T23" fmla="*/ 75 h 75"/>
                  <a:gd name="T24" fmla="*/ 26 w 71"/>
                  <a:gd name="T25" fmla="*/ 75 h 75"/>
                  <a:gd name="T26" fmla="*/ 15 w 71"/>
                  <a:gd name="T27" fmla="*/ 71 h 75"/>
                  <a:gd name="T28" fmla="*/ 7 w 71"/>
                  <a:gd name="T29" fmla="*/ 64 h 75"/>
                  <a:gd name="T30" fmla="*/ 4 w 71"/>
                  <a:gd name="T31" fmla="*/ 53 h 75"/>
                  <a:gd name="T32" fmla="*/ 0 w 71"/>
                  <a:gd name="T33" fmla="*/ 38 h 75"/>
                  <a:gd name="T34" fmla="*/ 4 w 71"/>
                  <a:gd name="T35" fmla="*/ 30 h 75"/>
                  <a:gd name="T36" fmla="*/ 7 w 71"/>
                  <a:gd name="T37" fmla="*/ 19 h 75"/>
                  <a:gd name="T38" fmla="*/ 11 w 71"/>
                  <a:gd name="T39" fmla="*/ 11 h 75"/>
                  <a:gd name="T40" fmla="*/ 18 w 71"/>
                  <a:gd name="T41" fmla="*/ 4 h 75"/>
                  <a:gd name="T42" fmla="*/ 26 w 71"/>
                  <a:gd name="T43" fmla="*/ 0 h 75"/>
                  <a:gd name="T44" fmla="*/ 37 w 71"/>
                  <a:gd name="T45" fmla="*/ 0 h 75"/>
                  <a:gd name="T46" fmla="*/ 33 w 71"/>
                  <a:gd name="T47" fmla="*/ 4 h 75"/>
                  <a:gd name="T48" fmla="*/ 30 w 71"/>
                  <a:gd name="T49" fmla="*/ 4 h 75"/>
                  <a:gd name="T50" fmla="*/ 26 w 71"/>
                  <a:gd name="T51" fmla="*/ 8 h 75"/>
                  <a:gd name="T52" fmla="*/ 18 w 71"/>
                  <a:gd name="T53" fmla="*/ 11 h 75"/>
                  <a:gd name="T54" fmla="*/ 18 w 71"/>
                  <a:gd name="T55" fmla="*/ 15 h 75"/>
                  <a:gd name="T56" fmla="*/ 15 w 71"/>
                  <a:gd name="T57" fmla="*/ 23 h 75"/>
                  <a:gd name="T58" fmla="*/ 15 w 71"/>
                  <a:gd name="T59" fmla="*/ 34 h 75"/>
                  <a:gd name="T60" fmla="*/ 15 w 71"/>
                  <a:gd name="T61" fmla="*/ 49 h 75"/>
                  <a:gd name="T62" fmla="*/ 22 w 71"/>
                  <a:gd name="T63" fmla="*/ 60 h 75"/>
                  <a:gd name="T64" fmla="*/ 26 w 71"/>
                  <a:gd name="T65" fmla="*/ 67 h 75"/>
                  <a:gd name="T66" fmla="*/ 33 w 71"/>
                  <a:gd name="T67" fmla="*/ 71 h 75"/>
                  <a:gd name="T68" fmla="*/ 37 w 71"/>
                  <a:gd name="T69" fmla="*/ 71 h 75"/>
                  <a:gd name="T70" fmla="*/ 45 w 71"/>
                  <a:gd name="T71" fmla="*/ 71 h 75"/>
                  <a:gd name="T72" fmla="*/ 52 w 71"/>
                  <a:gd name="T73" fmla="*/ 64 h 75"/>
                  <a:gd name="T74" fmla="*/ 56 w 71"/>
                  <a:gd name="T75" fmla="*/ 56 h 75"/>
                  <a:gd name="T76" fmla="*/ 56 w 71"/>
                  <a:gd name="T77" fmla="*/ 45 h 75"/>
                  <a:gd name="T78" fmla="*/ 56 w 71"/>
                  <a:gd name="T79" fmla="*/ 30 h 75"/>
                  <a:gd name="T80" fmla="*/ 52 w 71"/>
                  <a:gd name="T81" fmla="*/ 23 h 75"/>
                  <a:gd name="T82" fmla="*/ 48 w 71"/>
                  <a:gd name="T83" fmla="*/ 11 h 75"/>
                  <a:gd name="T84" fmla="*/ 41 w 71"/>
                  <a:gd name="T85" fmla="*/ 8 h 75"/>
                  <a:gd name="T86" fmla="*/ 33 w 71"/>
                  <a:gd name="T87" fmla="*/ 4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5"/>
                  <a:gd name="T134" fmla="*/ 71 w 71"/>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5">
                    <a:moveTo>
                      <a:pt x="37" y="0"/>
                    </a:moveTo>
                    <a:lnTo>
                      <a:pt x="45" y="0"/>
                    </a:lnTo>
                    <a:lnTo>
                      <a:pt x="56" y="4"/>
                    </a:lnTo>
                    <a:lnTo>
                      <a:pt x="63" y="11"/>
                    </a:lnTo>
                    <a:lnTo>
                      <a:pt x="67" y="23"/>
                    </a:lnTo>
                    <a:lnTo>
                      <a:pt x="71" y="38"/>
                    </a:lnTo>
                    <a:lnTo>
                      <a:pt x="71" y="45"/>
                    </a:lnTo>
                    <a:lnTo>
                      <a:pt x="67" y="56"/>
                    </a:lnTo>
                    <a:lnTo>
                      <a:pt x="60" y="64"/>
                    </a:lnTo>
                    <a:lnTo>
                      <a:pt x="52" y="71"/>
                    </a:lnTo>
                    <a:lnTo>
                      <a:pt x="45" y="75"/>
                    </a:lnTo>
                    <a:lnTo>
                      <a:pt x="33" y="75"/>
                    </a:lnTo>
                    <a:lnTo>
                      <a:pt x="26" y="75"/>
                    </a:lnTo>
                    <a:lnTo>
                      <a:pt x="15" y="71"/>
                    </a:lnTo>
                    <a:lnTo>
                      <a:pt x="7" y="64"/>
                    </a:lnTo>
                    <a:lnTo>
                      <a:pt x="4" y="53"/>
                    </a:lnTo>
                    <a:lnTo>
                      <a:pt x="0" y="38"/>
                    </a:lnTo>
                    <a:lnTo>
                      <a:pt x="4" y="30"/>
                    </a:lnTo>
                    <a:lnTo>
                      <a:pt x="7" y="19"/>
                    </a:lnTo>
                    <a:lnTo>
                      <a:pt x="11" y="11"/>
                    </a:lnTo>
                    <a:lnTo>
                      <a:pt x="18" y="4"/>
                    </a:lnTo>
                    <a:lnTo>
                      <a:pt x="26" y="0"/>
                    </a:lnTo>
                    <a:lnTo>
                      <a:pt x="37" y="0"/>
                    </a:lnTo>
                    <a:close/>
                    <a:moveTo>
                      <a:pt x="33" y="4"/>
                    </a:moveTo>
                    <a:lnTo>
                      <a:pt x="30" y="4"/>
                    </a:lnTo>
                    <a:lnTo>
                      <a:pt x="26" y="8"/>
                    </a:lnTo>
                    <a:lnTo>
                      <a:pt x="18" y="11"/>
                    </a:lnTo>
                    <a:lnTo>
                      <a:pt x="18" y="15"/>
                    </a:lnTo>
                    <a:lnTo>
                      <a:pt x="15" y="23"/>
                    </a:lnTo>
                    <a:lnTo>
                      <a:pt x="15" y="34"/>
                    </a:lnTo>
                    <a:lnTo>
                      <a:pt x="15" y="49"/>
                    </a:lnTo>
                    <a:lnTo>
                      <a:pt x="22" y="60"/>
                    </a:lnTo>
                    <a:lnTo>
                      <a:pt x="26" y="67"/>
                    </a:lnTo>
                    <a:lnTo>
                      <a:pt x="33" y="71"/>
                    </a:lnTo>
                    <a:lnTo>
                      <a:pt x="37" y="71"/>
                    </a:lnTo>
                    <a:lnTo>
                      <a:pt x="45" y="71"/>
                    </a:lnTo>
                    <a:lnTo>
                      <a:pt x="52" y="64"/>
                    </a:lnTo>
                    <a:lnTo>
                      <a:pt x="56" y="56"/>
                    </a:lnTo>
                    <a:lnTo>
                      <a:pt x="56" y="45"/>
                    </a:lnTo>
                    <a:lnTo>
                      <a:pt x="56" y="30"/>
                    </a:lnTo>
                    <a:lnTo>
                      <a:pt x="52" y="23"/>
                    </a:lnTo>
                    <a:lnTo>
                      <a:pt x="48" y="11"/>
                    </a:lnTo>
                    <a:lnTo>
                      <a:pt x="41" y="8"/>
                    </a:lnTo>
                    <a:lnTo>
                      <a:pt x="33" y="4"/>
                    </a:lnTo>
                    <a:close/>
                  </a:path>
                </a:pathLst>
              </a:custGeom>
              <a:solidFill>
                <a:srgbClr val="000000"/>
              </a:solidFill>
              <a:ln w="0">
                <a:solidFill>
                  <a:srgbClr val="000000"/>
                </a:solidFill>
                <a:round/>
                <a:headEnd/>
                <a:tailEnd/>
              </a:ln>
            </p:spPr>
            <p:txBody>
              <a:bodyPr/>
              <a:lstStyle/>
              <a:p>
                <a:endParaRPr lang="en-US"/>
              </a:p>
            </p:txBody>
          </p:sp>
          <p:sp>
            <p:nvSpPr>
              <p:cNvPr id="33002" name="Freeform 334"/>
              <p:cNvSpPr>
                <a:spLocks noEditPoints="1"/>
              </p:cNvSpPr>
              <p:nvPr/>
            </p:nvSpPr>
            <p:spPr bwMode="auto">
              <a:xfrm>
                <a:off x="2575" y="2744"/>
                <a:ext cx="78" cy="112"/>
              </a:xfrm>
              <a:custGeom>
                <a:avLst/>
                <a:gdLst>
                  <a:gd name="T0" fmla="*/ 26 w 78"/>
                  <a:gd name="T1" fmla="*/ 0 h 112"/>
                  <a:gd name="T2" fmla="*/ 30 w 78"/>
                  <a:gd name="T3" fmla="*/ 19 h 112"/>
                  <a:gd name="T4" fmla="*/ 41 w 78"/>
                  <a:gd name="T5" fmla="*/ 4 h 112"/>
                  <a:gd name="T6" fmla="*/ 52 w 78"/>
                  <a:gd name="T7" fmla="*/ 0 h 112"/>
                  <a:gd name="T8" fmla="*/ 71 w 78"/>
                  <a:gd name="T9" fmla="*/ 8 h 112"/>
                  <a:gd name="T10" fmla="*/ 78 w 78"/>
                  <a:gd name="T11" fmla="*/ 26 h 112"/>
                  <a:gd name="T12" fmla="*/ 78 w 78"/>
                  <a:gd name="T13" fmla="*/ 49 h 112"/>
                  <a:gd name="T14" fmla="*/ 67 w 78"/>
                  <a:gd name="T15" fmla="*/ 67 h 112"/>
                  <a:gd name="T16" fmla="*/ 45 w 78"/>
                  <a:gd name="T17" fmla="*/ 75 h 112"/>
                  <a:gd name="T18" fmla="*/ 37 w 78"/>
                  <a:gd name="T19" fmla="*/ 75 h 112"/>
                  <a:gd name="T20" fmla="*/ 30 w 78"/>
                  <a:gd name="T21" fmla="*/ 71 h 112"/>
                  <a:gd name="T22" fmla="*/ 30 w 78"/>
                  <a:gd name="T23" fmla="*/ 101 h 112"/>
                  <a:gd name="T24" fmla="*/ 30 w 78"/>
                  <a:gd name="T25" fmla="*/ 105 h 112"/>
                  <a:gd name="T26" fmla="*/ 34 w 78"/>
                  <a:gd name="T27" fmla="*/ 109 h 112"/>
                  <a:gd name="T28" fmla="*/ 37 w 78"/>
                  <a:gd name="T29" fmla="*/ 112 h 112"/>
                  <a:gd name="T30" fmla="*/ 0 w 78"/>
                  <a:gd name="T31" fmla="*/ 109 h 112"/>
                  <a:gd name="T32" fmla="*/ 8 w 78"/>
                  <a:gd name="T33" fmla="*/ 109 h 112"/>
                  <a:gd name="T34" fmla="*/ 15 w 78"/>
                  <a:gd name="T35" fmla="*/ 105 h 112"/>
                  <a:gd name="T36" fmla="*/ 15 w 78"/>
                  <a:gd name="T37" fmla="*/ 101 h 112"/>
                  <a:gd name="T38" fmla="*/ 15 w 78"/>
                  <a:gd name="T39" fmla="*/ 23 h 112"/>
                  <a:gd name="T40" fmla="*/ 15 w 78"/>
                  <a:gd name="T41" fmla="*/ 11 h 112"/>
                  <a:gd name="T42" fmla="*/ 11 w 78"/>
                  <a:gd name="T43" fmla="*/ 11 h 112"/>
                  <a:gd name="T44" fmla="*/ 11 w 78"/>
                  <a:gd name="T45" fmla="*/ 8 h 112"/>
                  <a:gd name="T46" fmla="*/ 8 w 78"/>
                  <a:gd name="T47" fmla="*/ 11 h 112"/>
                  <a:gd name="T48" fmla="*/ 30 w 78"/>
                  <a:gd name="T49" fmla="*/ 23 h 112"/>
                  <a:gd name="T50" fmla="*/ 30 w 78"/>
                  <a:gd name="T51" fmla="*/ 56 h 112"/>
                  <a:gd name="T52" fmla="*/ 30 w 78"/>
                  <a:gd name="T53" fmla="*/ 64 h 112"/>
                  <a:gd name="T54" fmla="*/ 41 w 78"/>
                  <a:gd name="T55" fmla="*/ 71 h 112"/>
                  <a:gd name="T56" fmla="*/ 52 w 78"/>
                  <a:gd name="T57" fmla="*/ 71 h 112"/>
                  <a:gd name="T58" fmla="*/ 63 w 78"/>
                  <a:gd name="T59" fmla="*/ 56 h 112"/>
                  <a:gd name="T60" fmla="*/ 67 w 78"/>
                  <a:gd name="T61" fmla="*/ 34 h 112"/>
                  <a:gd name="T62" fmla="*/ 60 w 78"/>
                  <a:gd name="T63" fmla="*/ 19 h 112"/>
                  <a:gd name="T64" fmla="*/ 45 w 78"/>
                  <a:gd name="T65" fmla="*/ 11 h 112"/>
                  <a:gd name="T66" fmla="*/ 37 w 78"/>
                  <a:gd name="T67" fmla="*/ 15 h 112"/>
                  <a:gd name="T68" fmla="*/ 30 w 78"/>
                  <a:gd name="T69" fmla="*/ 23 h 1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8"/>
                  <a:gd name="T106" fmla="*/ 0 h 112"/>
                  <a:gd name="T107" fmla="*/ 78 w 78"/>
                  <a:gd name="T108" fmla="*/ 112 h 1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8" h="112">
                    <a:moveTo>
                      <a:pt x="4" y="8"/>
                    </a:moveTo>
                    <a:lnTo>
                      <a:pt x="26" y="0"/>
                    </a:lnTo>
                    <a:lnTo>
                      <a:pt x="30" y="0"/>
                    </a:lnTo>
                    <a:lnTo>
                      <a:pt x="30" y="19"/>
                    </a:lnTo>
                    <a:lnTo>
                      <a:pt x="34" y="8"/>
                    </a:lnTo>
                    <a:lnTo>
                      <a:pt x="41" y="4"/>
                    </a:lnTo>
                    <a:lnTo>
                      <a:pt x="45" y="0"/>
                    </a:lnTo>
                    <a:lnTo>
                      <a:pt x="52" y="0"/>
                    </a:lnTo>
                    <a:lnTo>
                      <a:pt x="63" y="0"/>
                    </a:lnTo>
                    <a:lnTo>
                      <a:pt x="71" y="8"/>
                    </a:lnTo>
                    <a:lnTo>
                      <a:pt x="75" y="15"/>
                    </a:lnTo>
                    <a:lnTo>
                      <a:pt x="78" y="26"/>
                    </a:lnTo>
                    <a:lnTo>
                      <a:pt x="78" y="34"/>
                    </a:lnTo>
                    <a:lnTo>
                      <a:pt x="78" y="49"/>
                    </a:lnTo>
                    <a:lnTo>
                      <a:pt x="75" y="56"/>
                    </a:lnTo>
                    <a:lnTo>
                      <a:pt x="67" y="67"/>
                    </a:lnTo>
                    <a:lnTo>
                      <a:pt x="60" y="75"/>
                    </a:lnTo>
                    <a:lnTo>
                      <a:pt x="45" y="75"/>
                    </a:lnTo>
                    <a:lnTo>
                      <a:pt x="41" y="75"/>
                    </a:lnTo>
                    <a:lnTo>
                      <a:pt x="37" y="75"/>
                    </a:lnTo>
                    <a:lnTo>
                      <a:pt x="34" y="71"/>
                    </a:lnTo>
                    <a:lnTo>
                      <a:pt x="30" y="71"/>
                    </a:lnTo>
                    <a:lnTo>
                      <a:pt x="30" y="94"/>
                    </a:lnTo>
                    <a:lnTo>
                      <a:pt x="30" y="101"/>
                    </a:lnTo>
                    <a:lnTo>
                      <a:pt x="30" y="105"/>
                    </a:lnTo>
                    <a:lnTo>
                      <a:pt x="34" y="109"/>
                    </a:lnTo>
                    <a:lnTo>
                      <a:pt x="37" y="109"/>
                    </a:lnTo>
                    <a:lnTo>
                      <a:pt x="37" y="112"/>
                    </a:lnTo>
                    <a:lnTo>
                      <a:pt x="0" y="112"/>
                    </a:lnTo>
                    <a:lnTo>
                      <a:pt x="0" y="109"/>
                    </a:lnTo>
                    <a:lnTo>
                      <a:pt x="4" y="109"/>
                    </a:lnTo>
                    <a:lnTo>
                      <a:pt x="8" y="109"/>
                    </a:lnTo>
                    <a:lnTo>
                      <a:pt x="11" y="109"/>
                    </a:lnTo>
                    <a:lnTo>
                      <a:pt x="15" y="105"/>
                    </a:lnTo>
                    <a:lnTo>
                      <a:pt x="15" y="101"/>
                    </a:lnTo>
                    <a:lnTo>
                      <a:pt x="15" y="94"/>
                    </a:lnTo>
                    <a:lnTo>
                      <a:pt x="15" y="23"/>
                    </a:lnTo>
                    <a:lnTo>
                      <a:pt x="15" y="15"/>
                    </a:lnTo>
                    <a:lnTo>
                      <a:pt x="15" y="11"/>
                    </a:lnTo>
                    <a:lnTo>
                      <a:pt x="11" y="11"/>
                    </a:lnTo>
                    <a:lnTo>
                      <a:pt x="11" y="8"/>
                    </a:lnTo>
                    <a:lnTo>
                      <a:pt x="8" y="8"/>
                    </a:lnTo>
                    <a:lnTo>
                      <a:pt x="8" y="11"/>
                    </a:lnTo>
                    <a:lnTo>
                      <a:pt x="4" y="8"/>
                    </a:lnTo>
                    <a:close/>
                    <a:moveTo>
                      <a:pt x="30" y="23"/>
                    </a:moveTo>
                    <a:lnTo>
                      <a:pt x="30" y="49"/>
                    </a:lnTo>
                    <a:lnTo>
                      <a:pt x="30" y="56"/>
                    </a:lnTo>
                    <a:lnTo>
                      <a:pt x="30" y="60"/>
                    </a:lnTo>
                    <a:lnTo>
                      <a:pt x="30" y="64"/>
                    </a:lnTo>
                    <a:lnTo>
                      <a:pt x="34" y="67"/>
                    </a:lnTo>
                    <a:lnTo>
                      <a:pt x="41" y="71"/>
                    </a:lnTo>
                    <a:lnTo>
                      <a:pt x="45" y="71"/>
                    </a:lnTo>
                    <a:lnTo>
                      <a:pt x="52" y="71"/>
                    </a:lnTo>
                    <a:lnTo>
                      <a:pt x="60" y="64"/>
                    </a:lnTo>
                    <a:lnTo>
                      <a:pt x="63" y="56"/>
                    </a:lnTo>
                    <a:lnTo>
                      <a:pt x="67" y="41"/>
                    </a:lnTo>
                    <a:lnTo>
                      <a:pt x="67" y="34"/>
                    </a:lnTo>
                    <a:lnTo>
                      <a:pt x="63" y="26"/>
                    </a:lnTo>
                    <a:lnTo>
                      <a:pt x="60" y="19"/>
                    </a:lnTo>
                    <a:lnTo>
                      <a:pt x="52" y="15"/>
                    </a:lnTo>
                    <a:lnTo>
                      <a:pt x="45" y="11"/>
                    </a:lnTo>
                    <a:lnTo>
                      <a:pt x="41" y="11"/>
                    </a:lnTo>
                    <a:lnTo>
                      <a:pt x="37" y="15"/>
                    </a:lnTo>
                    <a:lnTo>
                      <a:pt x="34" y="15"/>
                    </a:lnTo>
                    <a:lnTo>
                      <a:pt x="30" y="23"/>
                    </a:lnTo>
                    <a:close/>
                  </a:path>
                </a:pathLst>
              </a:custGeom>
              <a:solidFill>
                <a:srgbClr val="000000"/>
              </a:solidFill>
              <a:ln w="0">
                <a:solidFill>
                  <a:srgbClr val="000000"/>
                </a:solidFill>
                <a:round/>
                <a:headEnd/>
                <a:tailEnd/>
              </a:ln>
            </p:spPr>
            <p:txBody>
              <a:bodyPr/>
              <a:lstStyle/>
              <a:p>
                <a:endParaRPr lang="en-US"/>
              </a:p>
            </p:txBody>
          </p:sp>
          <p:sp>
            <p:nvSpPr>
              <p:cNvPr id="33003" name="Freeform 335"/>
              <p:cNvSpPr>
                <a:spLocks noEditPoints="1"/>
              </p:cNvSpPr>
              <p:nvPr/>
            </p:nvSpPr>
            <p:spPr bwMode="auto">
              <a:xfrm>
                <a:off x="2665" y="2744"/>
                <a:ext cx="71" cy="75"/>
              </a:xfrm>
              <a:custGeom>
                <a:avLst/>
                <a:gdLst>
                  <a:gd name="T0" fmla="*/ 37 w 71"/>
                  <a:gd name="T1" fmla="*/ 0 h 75"/>
                  <a:gd name="T2" fmla="*/ 44 w 71"/>
                  <a:gd name="T3" fmla="*/ 0 h 75"/>
                  <a:gd name="T4" fmla="*/ 56 w 71"/>
                  <a:gd name="T5" fmla="*/ 4 h 75"/>
                  <a:gd name="T6" fmla="*/ 63 w 71"/>
                  <a:gd name="T7" fmla="*/ 11 h 75"/>
                  <a:gd name="T8" fmla="*/ 67 w 71"/>
                  <a:gd name="T9" fmla="*/ 23 h 75"/>
                  <a:gd name="T10" fmla="*/ 71 w 71"/>
                  <a:gd name="T11" fmla="*/ 38 h 75"/>
                  <a:gd name="T12" fmla="*/ 71 w 71"/>
                  <a:gd name="T13" fmla="*/ 45 h 75"/>
                  <a:gd name="T14" fmla="*/ 67 w 71"/>
                  <a:gd name="T15" fmla="*/ 56 h 75"/>
                  <a:gd name="T16" fmla="*/ 59 w 71"/>
                  <a:gd name="T17" fmla="*/ 64 h 75"/>
                  <a:gd name="T18" fmla="*/ 52 w 71"/>
                  <a:gd name="T19" fmla="*/ 71 h 75"/>
                  <a:gd name="T20" fmla="*/ 44 w 71"/>
                  <a:gd name="T21" fmla="*/ 75 h 75"/>
                  <a:gd name="T22" fmla="*/ 33 w 71"/>
                  <a:gd name="T23" fmla="*/ 75 h 75"/>
                  <a:gd name="T24" fmla="*/ 26 w 71"/>
                  <a:gd name="T25" fmla="*/ 75 h 75"/>
                  <a:gd name="T26" fmla="*/ 15 w 71"/>
                  <a:gd name="T27" fmla="*/ 71 h 75"/>
                  <a:gd name="T28" fmla="*/ 7 w 71"/>
                  <a:gd name="T29" fmla="*/ 64 h 75"/>
                  <a:gd name="T30" fmla="*/ 3 w 71"/>
                  <a:gd name="T31" fmla="*/ 53 h 75"/>
                  <a:gd name="T32" fmla="*/ 0 w 71"/>
                  <a:gd name="T33" fmla="*/ 38 h 75"/>
                  <a:gd name="T34" fmla="*/ 0 w 71"/>
                  <a:gd name="T35" fmla="*/ 30 h 75"/>
                  <a:gd name="T36" fmla="*/ 3 w 71"/>
                  <a:gd name="T37" fmla="*/ 19 h 75"/>
                  <a:gd name="T38" fmla="*/ 11 w 71"/>
                  <a:gd name="T39" fmla="*/ 11 h 75"/>
                  <a:gd name="T40" fmla="*/ 18 w 71"/>
                  <a:gd name="T41" fmla="*/ 4 h 75"/>
                  <a:gd name="T42" fmla="*/ 26 w 71"/>
                  <a:gd name="T43" fmla="*/ 0 h 75"/>
                  <a:gd name="T44" fmla="*/ 37 w 71"/>
                  <a:gd name="T45" fmla="*/ 0 h 75"/>
                  <a:gd name="T46" fmla="*/ 33 w 71"/>
                  <a:gd name="T47" fmla="*/ 4 h 75"/>
                  <a:gd name="T48" fmla="*/ 29 w 71"/>
                  <a:gd name="T49" fmla="*/ 4 h 75"/>
                  <a:gd name="T50" fmla="*/ 22 w 71"/>
                  <a:gd name="T51" fmla="*/ 8 h 75"/>
                  <a:gd name="T52" fmla="*/ 18 w 71"/>
                  <a:gd name="T53" fmla="*/ 11 h 75"/>
                  <a:gd name="T54" fmla="*/ 18 w 71"/>
                  <a:gd name="T55" fmla="*/ 15 h 75"/>
                  <a:gd name="T56" fmla="*/ 15 w 71"/>
                  <a:gd name="T57" fmla="*/ 23 h 75"/>
                  <a:gd name="T58" fmla="*/ 15 w 71"/>
                  <a:gd name="T59" fmla="*/ 34 h 75"/>
                  <a:gd name="T60" fmla="*/ 15 w 71"/>
                  <a:gd name="T61" fmla="*/ 49 h 75"/>
                  <a:gd name="T62" fmla="*/ 22 w 71"/>
                  <a:gd name="T63" fmla="*/ 60 h 75"/>
                  <a:gd name="T64" fmla="*/ 26 w 71"/>
                  <a:gd name="T65" fmla="*/ 67 h 75"/>
                  <a:gd name="T66" fmla="*/ 29 w 71"/>
                  <a:gd name="T67" fmla="*/ 71 h 75"/>
                  <a:gd name="T68" fmla="*/ 37 w 71"/>
                  <a:gd name="T69" fmla="*/ 71 h 75"/>
                  <a:gd name="T70" fmla="*/ 44 w 71"/>
                  <a:gd name="T71" fmla="*/ 71 h 75"/>
                  <a:gd name="T72" fmla="*/ 52 w 71"/>
                  <a:gd name="T73" fmla="*/ 64 h 75"/>
                  <a:gd name="T74" fmla="*/ 56 w 71"/>
                  <a:gd name="T75" fmla="*/ 56 h 75"/>
                  <a:gd name="T76" fmla="*/ 56 w 71"/>
                  <a:gd name="T77" fmla="*/ 45 h 75"/>
                  <a:gd name="T78" fmla="*/ 56 w 71"/>
                  <a:gd name="T79" fmla="*/ 30 h 75"/>
                  <a:gd name="T80" fmla="*/ 52 w 71"/>
                  <a:gd name="T81" fmla="*/ 23 h 75"/>
                  <a:gd name="T82" fmla="*/ 48 w 71"/>
                  <a:gd name="T83" fmla="*/ 11 h 75"/>
                  <a:gd name="T84" fmla="*/ 41 w 71"/>
                  <a:gd name="T85" fmla="*/ 8 h 75"/>
                  <a:gd name="T86" fmla="*/ 33 w 71"/>
                  <a:gd name="T87" fmla="*/ 4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5"/>
                  <a:gd name="T134" fmla="*/ 71 w 71"/>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5">
                    <a:moveTo>
                      <a:pt x="37" y="0"/>
                    </a:moveTo>
                    <a:lnTo>
                      <a:pt x="44" y="0"/>
                    </a:lnTo>
                    <a:lnTo>
                      <a:pt x="56" y="4"/>
                    </a:lnTo>
                    <a:lnTo>
                      <a:pt x="63" y="11"/>
                    </a:lnTo>
                    <a:lnTo>
                      <a:pt x="67" y="23"/>
                    </a:lnTo>
                    <a:lnTo>
                      <a:pt x="71" y="38"/>
                    </a:lnTo>
                    <a:lnTo>
                      <a:pt x="71" y="45"/>
                    </a:lnTo>
                    <a:lnTo>
                      <a:pt x="67" y="56"/>
                    </a:lnTo>
                    <a:lnTo>
                      <a:pt x="59" y="64"/>
                    </a:lnTo>
                    <a:lnTo>
                      <a:pt x="52" y="71"/>
                    </a:lnTo>
                    <a:lnTo>
                      <a:pt x="44" y="75"/>
                    </a:lnTo>
                    <a:lnTo>
                      <a:pt x="33" y="75"/>
                    </a:lnTo>
                    <a:lnTo>
                      <a:pt x="26" y="75"/>
                    </a:lnTo>
                    <a:lnTo>
                      <a:pt x="15" y="71"/>
                    </a:lnTo>
                    <a:lnTo>
                      <a:pt x="7" y="64"/>
                    </a:lnTo>
                    <a:lnTo>
                      <a:pt x="3" y="53"/>
                    </a:lnTo>
                    <a:lnTo>
                      <a:pt x="0" y="38"/>
                    </a:lnTo>
                    <a:lnTo>
                      <a:pt x="0" y="30"/>
                    </a:lnTo>
                    <a:lnTo>
                      <a:pt x="3" y="19"/>
                    </a:lnTo>
                    <a:lnTo>
                      <a:pt x="11" y="11"/>
                    </a:lnTo>
                    <a:lnTo>
                      <a:pt x="18" y="4"/>
                    </a:lnTo>
                    <a:lnTo>
                      <a:pt x="26" y="0"/>
                    </a:lnTo>
                    <a:lnTo>
                      <a:pt x="37" y="0"/>
                    </a:lnTo>
                    <a:close/>
                    <a:moveTo>
                      <a:pt x="33" y="4"/>
                    </a:moveTo>
                    <a:lnTo>
                      <a:pt x="29" y="4"/>
                    </a:lnTo>
                    <a:lnTo>
                      <a:pt x="22" y="8"/>
                    </a:lnTo>
                    <a:lnTo>
                      <a:pt x="18" y="11"/>
                    </a:lnTo>
                    <a:lnTo>
                      <a:pt x="18" y="15"/>
                    </a:lnTo>
                    <a:lnTo>
                      <a:pt x="15" y="23"/>
                    </a:lnTo>
                    <a:lnTo>
                      <a:pt x="15" y="34"/>
                    </a:lnTo>
                    <a:lnTo>
                      <a:pt x="15" y="49"/>
                    </a:lnTo>
                    <a:lnTo>
                      <a:pt x="22" y="60"/>
                    </a:lnTo>
                    <a:lnTo>
                      <a:pt x="26" y="67"/>
                    </a:lnTo>
                    <a:lnTo>
                      <a:pt x="29" y="71"/>
                    </a:lnTo>
                    <a:lnTo>
                      <a:pt x="37" y="71"/>
                    </a:lnTo>
                    <a:lnTo>
                      <a:pt x="44" y="71"/>
                    </a:lnTo>
                    <a:lnTo>
                      <a:pt x="52" y="64"/>
                    </a:lnTo>
                    <a:lnTo>
                      <a:pt x="56" y="56"/>
                    </a:lnTo>
                    <a:lnTo>
                      <a:pt x="56" y="45"/>
                    </a:lnTo>
                    <a:lnTo>
                      <a:pt x="56" y="30"/>
                    </a:lnTo>
                    <a:lnTo>
                      <a:pt x="52" y="23"/>
                    </a:lnTo>
                    <a:lnTo>
                      <a:pt x="48" y="11"/>
                    </a:lnTo>
                    <a:lnTo>
                      <a:pt x="41" y="8"/>
                    </a:lnTo>
                    <a:lnTo>
                      <a:pt x="33" y="4"/>
                    </a:lnTo>
                    <a:close/>
                  </a:path>
                </a:pathLst>
              </a:custGeom>
              <a:solidFill>
                <a:srgbClr val="000000"/>
              </a:solidFill>
              <a:ln w="0">
                <a:solidFill>
                  <a:srgbClr val="000000"/>
                </a:solidFill>
                <a:round/>
                <a:headEnd/>
                <a:tailEnd/>
              </a:ln>
            </p:spPr>
            <p:txBody>
              <a:bodyPr/>
              <a:lstStyle/>
              <a:p>
                <a:endParaRPr lang="en-US"/>
              </a:p>
            </p:txBody>
          </p:sp>
          <p:sp>
            <p:nvSpPr>
              <p:cNvPr id="33004" name="Freeform 336"/>
              <p:cNvSpPr>
                <a:spLocks noEditPoints="1"/>
              </p:cNvSpPr>
              <p:nvPr/>
            </p:nvSpPr>
            <p:spPr bwMode="auto">
              <a:xfrm>
                <a:off x="2747" y="2744"/>
                <a:ext cx="67" cy="75"/>
              </a:xfrm>
              <a:custGeom>
                <a:avLst/>
                <a:gdLst>
                  <a:gd name="T0" fmla="*/ 33 w 67"/>
                  <a:gd name="T1" fmla="*/ 67 h 75"/>
                  <a:gd name="T2" fmla="*/ 26 w 67"/>
                  <a:gd name="T3" fmla="*/ 75 h 75"/>
                  <a:gd name="T4" fmla="*/ 18 w 67"/>
                  <a:gd name="T5" fmla="*/ 75 h 75"/>
                  <a:gd name="T6" fmla="*/ 3 w 67"/>
                  <a:gd name="T7" fmla="*/ 71 h 75"/>
                  <a:gd name="T8" fmla="*/ 0 w 67"/>
                  <a:gd name="T9" fmla="*/ 56 h 75"/>
                  <a:gd name="T10" fmla="*/ 3 w 67"/>
                  <a:gd name="T11" fmla="*/ 49 h 75"/>
                  <a:gd name="T12" fmla="*/ 15 w 67"/>
                  <a:gd name="T13" fmla="*/ 38 h 75"/>
                  <a:gd name="T14" fmla="*/ 41 w 67"/>
                  <a:gd name="T15" fmla="*/ 26 h 75"/>
                  <a:gd name="T16" fmla="*/ 41 w 67"/>
                  <a:gd name="T17" fmla="*/ 15 h 75"/>
                  <a:gd name="T18" fmla="*/ 33 w 67"/>
                  <a:gd name="T19" fmla="*/ 8 h 75"/>
                  <a:gd name="T20" fmla="*/ 22 w 67"/>
                  <a:gd name="T21" fmla="*/ 4 h 75"/>
                  <a:gd name="T22" fmla="*/ 18 w 67"/>
                  <a:gd name="T23" fmla="*/ 11 h 75"/>
                  <a:gd name="T24" fmla="*/ 18 w 67"/>
                  <a:gd name="T25" fmla="*/ 19 h 75"/>
                  <a:gd name="T26" fmla="*/ 15 w 67"/>
                  <a:gd name="T27" fmla="*/ 26 h 75"/>
                  <a:gd name="T28" fmla="*/ 11 w 67"/>
                  <a:gd name="T29" fmla="*/ 26 h 75"/>
                  <a:gd name="T30" fmla="*/ 3 w 67"/>
                  <a:gd name="T31" fmla="*/ 26 h 75"/>
                  <a:gd name="T32" fmla="*/ 3 w 67"/>
                  <a:gd name="T33" fmla="*/ 19 h 75"/>
                  <a:gd name="T34" fmla="*/ 11 w 67"/>
                  <a:gd name="T35" fmla="*/ 8 h 75"/>
                  <a:gd name="T36" fmla="*/ 30 w 67"/>
                  <a:gd name="T37" fmla="*/ 0 h 75"/>
                  <a:gd name="T38" fmla="*/ 45 w 67"/>
                  <a:gd name="T39" fmla="*/ 4 h 75"/>
                  <a:gd name="T40" fmla="*/ 52 w 67"/>
                  <a:gd name="T41" fmla="*/ 11 h 75"/>
                  <a:gd name="T42" fmla="*/ 56 w 67"/>
                  <a:gd name="T43" fmla="*/ 26 h 75"/>
                  <a:gd name="T44" fmla="*/ 56 w 67"/>
                  <a:gd name="T45" fmla="*/ 56 h 75"/>
                  <a:gd name="T46" fmla="*/ 56 w 67"/>
                  <a:gd name="T47" fmla="*/ 64 h 75"/>
                  <a:gd name="T48" fmla="*/ 56 w 67"/>
                  <a:gd name="T49" fmla="*/ 67 h 75"/>
                  <a:gd name="T50" fmla="*/ 59 w 67"/>
                  <a:gd name="T51" fmla="*/ 67 h 75"/>
                  <a:gd name="T52" fmla="*/ 63 w 67"/>
                  <a:gd name="T53" fmla="*/ 64 h 75"/>
                  <a:gd name="T54" fmla="*/ 67 w 67"/>
                  <a:gd name="T55" fmla="*/ 64 h 75"/>
                  <a:gd name="T56" fmla="*/ 48 w 67"/>
                  <a:gd name="T57" fmla="*/ 75 h 75"/>
                  <a:gd name="T58" fmla="*/ 45 w 67"/>
                  <a:gd name="T59" fmla="*/ 75 h 75"/>
                  <a:gd name="T60" fmla="*/ 41 w 67"/>
                  <a:gd name="T61" fmla="*/ 64 h 75"/>
                  <a:gd name="T62" fmla="*/ 41 w 67"/>
                  <a:gd name="T63" fmla="*/ 34 h 75"/>
                  <a:gd name="T64" fmla="*/ 26 w 67"/>
                  <a:gd name="T65" fmla="*/ 38 h 75"/>
                  <a:gd name="T66" fmla="*/ 15 w 67"/>
                  <a:gd name="T67" fmla="*/ 45 h 75"/>
                  <a:gd name="T68" fmla="*/ 15 w 67"/>
                  <a:gd name="T69" fmla="*/ 53 h 75"/>
                  <a:gd name="T70" fmla="*/ 18 w 67"/>
                  <a:gd name="T71" fmla="*/ 64 h 75"/>
                  <a:gd name="T72" fmla="*/ 26 w 67"/>
                  <a:gd name="T73" fmla="*/ 67 h 75"/>
                  <a:gd name="T74" fmla="*/ 41 w 67"/>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4"/>
                    </a:moveTo>
                    <a:lnTo>
                      <a:pt x="33" y="67"/>
                    </a:lnTo>
                    <a:lnTo>
                      <a:pt x="30" y="71"/>
                    </a:lnTo>
                    <a:lnTo>
                      <a:pt x="26" y="75"/>
                    </a:lnTo>
                    <a:lnTo>
                      <a:pt x="22" y="75"/>
                    </a:lnTo>
                    <a:lnTo>
                      <a:pt x="18" y="75"/>
                    </a:lnTo>
                    <a:lnTo>
                      <a:pt x="11" y="75"/>
                    </a:lnTo>
                    <a:lnTo>
                      <a:pt x="3" y="71"/>
                    </a:lnTo>
                    <a:lnTo>
                      <a:pt x="0" y="64"/>
                    </a:lnTo>
                    <a:lnTo>
                      <a:pt x="0" y="56"/>
                    </a:lnTo>
                    <a:lnTo>
                      <a:pt x="0" y="53"/>
                    </a:lnTo>
                    <a:lnTo>
                      <a:pt x="3" y="49"/>
                    </a:lnTo>
                    <a:lnTo>
                      <a:pt x="7" y="45"/>
                    </a:lnTo>
                    <a:lnTo>
                      <a:pt x="15" y="38"/>
                    </a:lnTo>
                    <a:lnTo>
                      <a:pt x="26" y="34"/>
                    </a:lnTo>
                    <a:lnTo>
                      <a:pt x="41" y="26"/>
                    </a:lnTo>
                    <a:lnTo>
                      <a:pt x="41" y="23"/>
                    </a:lnTo>
                    <a:lnTo>
                      <a:pt x="41" y="15"/>
                    </a:lnTo>
                    <a:lnTo>
                      <a:pt x="37" y="8"/>
                    </a:lnTo>
                    <a:lnTo>
                      <a:pt x="33" y="8"/>
                    </a:lnTo>
                    <a:lnTo>
                      <a:pt x="26" y="4"/>
                    </a:lnTo>
                    <a:lnTo>
                      <a:pt x="22" y="4"/>
                    </a:lnTo>
                    <a:lnTo>
                      <a:pt x="18" y="8"/>
                    </a:lnTo>
                    <a:lnTo>
                      <a:pt x="18" y="11"/>
                    </a:lnTo>
                    <a:lnTo>
                      <a:pt x="18" y="15"/>
                    </a:lnTo>
                    <a:lnTo>
                      <a:pt x="18" y="19"/>
                    </a:lnTo>
                    <a:lnTo>
                      <a:pt x="15" y="23"/>
                    </a:lnTo>
                    <a:lnTo>
                      <a:pt x="15" y="26"/>
                    </a:lnTo>
                    <a:lnTo>
                      <a:pt x="11" y="26"/>
                    </a:lnTo>
                    <a:lnTo>
                      <a:pt x="7" y="26"/>
                    </a:lnTo>
                    <a:lnTo>
                      <a:pt x="3" y="26"/>
                    </a:lnTo>
                    <a:lnTo>
                      <a:pt x="3" y="23"/>
                    </a:lnTo>
                    <a:lnTo>
                      <a:pt x="3" y="19"/>
                    </a:lnTo>
                    <a:lnTo>
                      <a:pt x="3" y="11"/>
                    </a:lnTo>
                    <a:lnTo>
                      <a:pt x="11" y="8"/>
                    </a:lnTo>
                    <a:lnTo>
                      <a:pt x="18" y="0"/>
                    </a:lnTo>
                    <a:lnTo>
                      <a:pt x="30" y="0"/>
                    </a:lnTo>
                    <a:lnTo>
                      <a:pt x="41" y="0"/>
                    </a:lnTo>
                    <a:lnTo>
                      <a:pt x="45" y="4"/>
                    </a:lnTo>
                    <a:lnTo>
                      <a:pt x="52" y="8"/>
                    </a:lnTo>
                    <a:lnTo>
                      <a:pt x="52" y="11"/>
                    </a:lnTo>
                    <a:lnTo>
                      <a:pt x="56" y="15"/>
                    </a:lnTo>
                    <a:lnTo>
                      <a:pt x="56" y="26"/>
                    </a:lnTo>
                    <a:lnTo>
                      <a:pt x="56" y="49"/>
                    </a:lnTo>
                    <a:lnTo>
                      <a:pt x="56" y="56"/>
                    </a:lnTo>
                    <a:lnTo>
                      <a:pt x="56" y="64"/>
                    </a:lnTo>
                    <a:lnTo>
                      <a:pt x="56" y="67"/>
                    </a:lnTo>
                    <a:lnTo>
                      <a:pt x="59" y="67"/>
                    </a:lnTo>
                    <a:lnTo>
                      <a:pt x="63" y="64"/>
                    </a:lnTo>
                    <a:lnTo>
                      <a:pt x="67" y="60"/>
                    </a:lnTo>
                    <a:lnTo>
                      <a:pt x="67" y="64"/>
                    </a:lnTo>
                    <a:lnTo>
                      <a:pt x="59" y="75"/>
                    </a:lnTo>
                    <a:lnTo>
                      <a:pt x="48" y="75"/>
                    </a:lnTo>
                    <a:lnTo>
                      <a:pt x="45" y="75"/>
                    </a:lnTo>
                    <a:lnTo>
                      <a:pt x="41" y="71"/>
                    </a:lnTo>
                    <a:lnTo>
                      <a:pt x="41" y="64"/>
                    </a:lnTo>
                    <a:close/>
                    <a:moveTo>
                      <a:pt x="41" y="60"/>
                    </a:moveTo>
                    <a:lnTo>
                      <a:pt x="41" y="34"/>
                    </a:lnTo>
                    <a:lnTo>
                      <a:pt x="30" y="38"/>
                    </a:lnTo>
                    <a:lnTo>
                      <a:pt x="26" y="38"/>
                    </a:lnTo>
                    <a:lnTo>
                      <a:pt x="18" y="41"/>
                    </a:lnTo>
                    <a:lnTo>
                      <a:pt x="15" y="45"/>
                    </a:lnTo>
                    <a:lnTo>
                      <a:pt x="15" y="49"/>
                    </a:lnTo>
                    <a:lnTo>
                      <a:pt x="15" y="53"/>
                    </a:lnTo>
                    <a:lnTo>
                      <a:pt x="15" y="60"/>
                    </a:lnTo>
                    <a:lnTo>
                      <a:pt x="18" y="64"/>
                    </a:lnTo>
                    <a:lnTo>
                      <a:pt x="22" y="64"/>
                    </a:lnTo>
                    <a:lnTo>
                      <a:pt x="26" y="67"/>
                    </a:lnTo>
                    <a:lnTo>
                      <a:pt x="33" y="64"/>
                    </a:lnTo>
                    <a:lnTo>
                      <a:pt x="41" y="60"/>
                    </a:lnTo>
                    <a:close/>
                  </a:path>
                </a:pathLst>
              </a:custGeom>
              <a:solidFill>
                <a:srgbClr val="000000"/>
              </a:solidFill>
              <a:ln w="0">
                <a:solidFill>
                  <a:srgbClr val="000000"/>
                </a:solidFill>
                <a:round/>
                <a:headEnd/>
                <a:tailEnd/>
              </a:ln>
            </p:spPr>
            <p:txBody>
              <a:bodyPr/>
              <a:lstStyle/>
              <a:p>
                <a:endParaRPr lang="en-US"/>
              </a:p>
            </p:txBody>
          </p:sp>
          <p:sp>
            <p:nvSpPr>
              <p:cNvPr id="33005" name="Freeform 337"/>
              <p:cNvSpPr>
                <a:spLocks/>
              </p:cNvSpPr>
              <p:nvPr/>
            </p:nvSpPr>
            <p:spPr bwMode="auto">
              <a:xfrm>
                <a:off x="2821" y="2744"/>
                <a:ext cx="60" cy="75"/>
              </a:xfrm>
              <a:custGeom>
                <a:avLst/>
                <a:gdLst>
                  <a:gd name="T0" fmla="*/ 60 w 60"/>
                  <a:gd name="T1" fmla="*/ 45 h 75"/>
                  <a:gd name="T2" fmla="*/ 56 w 60"/>
                  <a:gd name="T3" fmla="*/ 60 h 75"/>
                  <a:gd name="T4" fmla="*/ 49 w 60"/>
                  <a:gd name="T5" fmla="*/ 67 h 75"/>
                  <a:gd name="T6" fmla="*/ 41 w 60"/>
                  <a:gd name="T7" fmla="*/ 75 h 75"/>
                  <a:gd name="T8" fmla="*/ 30 w 60"/>
                  <a:gd name="T9" fmla="*/ 75 h 75"/>
                  <a:gd name="T10" fmla="*/ 19 w 60"/>
                  <a:gd name="T11" fmla="*/ 75 h 75"/>
                  <a:gd name="T12" fmla="*/ 8 w 60"/>
                  <a:gd name="T13" fmla="*/ 67 h 75"/>
                  <a:gd name="T14" fmla="*/ 4 w 60"/>
                  <a:gd name="T15" fmla="*/ 60 h 75"/>
                  <a:gd name="T16" fmla="*/ 0 w 60"/>
                  <a:gd name="T17" fmla="*/ 49 h 75"/>
                  <a:gd name="T18" fmla="*/ 0 w 60"/>
                  <a:gd name="T19" fmla="*/ 38 h 75"/>
                  <a:gd name="T20" fmla="*/ 0 w 60"/>
                  <a:gd name="T21" fmla="*/ 26 h 75"/>
                  <a:gd name="T22" fmla="*/ 4 w 60"/>
                  <a:gd name="T23" fmla="*/ 19 h 75"/>
                  <a:gd name="T24" fmla="*/ 8 w 60"/>
                  <a:gd name="T25" fmla="*/ 11 h 75"/>
                  <a:gd name="T26" fmla="*/ 19 w 60"/>
                  <a:gd name="T27" fmla="*/ 4 h 75"/>
                  <a:gd name="T28" fmla="*/ 34 w 60"/>
                  <a:gd name="T29" fmla="*/ 0 h 75"/>
                  <a:gd name="T30" fmla="*/ 41 w 60"/>
                  <a:gd name="T31" fmla="*/ 0 h 75"/>
                  <a:gd name="T32" fmla="*/ 49 w 60"/>
                  <a:gd name="T33" fmla="*/ 4 h 75"/>
                  <a:gd name="T34" fmla="*/ 56 w 60"/>
                  <a:gd name="T35" fmla="*/ 11 h 75"/>
                  <a:gd name="T36" fmla="*/ 56 w 60"/>
                  <a:gd name="T37" fmla="*/ 19 h 75"/>
                  <a:gd name="T38" fmla="*/ 56 w 60"/>
                  <a:gd name="T39" fmla="*/ 19 h 75"/>
                  <a:gd name="T40" fmla="*/ 56 w 60"/>
                  <a:gd name="T41" fmla="*/ 23 h 75"/>
                  <a:gd name="T42" fmla="*/ 53 w 60"/>
                  <a:gd name="T43" fmla="*/ 23 h 75"/>
                  <a:gd name="T44" fmla="*/ 49 w 60"/>
                  <a:gd name="T45" fmla="*/ 23 h 75"/>
                  <a:gd name="T46" fmla="*/ 45 w 60"/>
                  <a:gd name="T47" fmla="*/ 23 h 75"/>
                  <a:gd name="T48" fmla="*/ 45 w 60"/>
                  <a:gd name="T49" fmla="*/ 23 h 75"/>
                  <a:gd name="T50" fmla="*/ 41 w 60"/>
                  <a:gd name="T51" fmla="*/ 19 h 75"/>
                  <a:gd name="T52" fmla="*/ 41 w 60"/>
                  <a:gd name="T53" fmla="*/ 15 h 75"/>
                  <a:gd name="T54" fmla="*/ 41 w 60"/>
                  <a:gd name="T55" fmla="*/ 11 h 75"/>
                  <a:gd name="T56" fmla="*/ 38 w 60"/>
                  <a:gd name="T57" fmla="*/ 8 h 75"/>
                  <a:gd name="T58" fmla="*/ 34 w 60"/>
                  <a:gd name="T59" fmla="*/ 4 h 75"/>
                  <a:gd name="T60" fmla="*/ 30 w 60"/>
                  <a:gd name="T61" fmla="*/ 4 h 75"/>
                  <a:gd name="T62" fmla="*/ 23 w 60"/>
                  <a:gd name="T63" fmla="*/ 8 h 75"/>
                  <a:gd name="T64" fmla="*/ 19 w 60"/>
                  <a:gd name="T65" fmla="*/ 11 h 75"/>
                  <a:gd name="T66" fmla="*/ 15 w 60"/>
                  <a:gd name="T67" fmla="*/ 19 h 75"/>
                  <a:gd name="T68" fmla="*/ 12 w 60"/>
                  <a:gd name="T69" fmla="*/ 30 h 75"/>
                  <a:gd name="T70" fmla="*/ 15 w 60"/>
                  <a:gd name="T71" fmla="*/ 41 h 75"/>
                  <a:gd name="T72" fmla="*/ 19 w 60"/>
                  <a:gd name="T73" fmla="*/ 53 h 75"/>
                  <a:gd name="T74" fmla="*/ 27 w 60"/>
                  <a:gd name="T75" fmla="*/ 60 h 75"/>
                  <a:gd name="T76" fmla="*/ 38 w 60"/>
                  <a:gd name="T77" fmla="*/ 64 h 75"/>
                  <a:gd name="T78" fmla="*/ 45 w 60"/>
                  <a:gd name="T79" fmla="*/ 64 h 75"/>
                  <a:gd name="T80" fmla="*/ 49 w 60"/>
                  <a:gd name="T81" fmla="*/ 60 h 75"/>
                  <a:gd name="T82" fmla="*/ 56 w 60"/>
                  <a:gd name="T83" fmla="*/ 53 h 75"/>
                  <a:gd name="T84" fmla="*/ 60 w 60"/>
                  <a:gd name="T85" fmla="*/ 45 h 75"/>
                  <a:gd name="T86" fmla="*/ 60 w 60"/>
                  <a:gd name="T87" fmla="*/ 45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0"/>
                  <a:gd name="T133" fmla="*/ 0 h 75"/>
                  <a:gd name="T134" fmla="*/ 60 w 60"/>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0" h="75">
                    <a:moveTo>
                      <a:pt x="60" y="45"/>
                    </a:moveTo>
                    <a:lnTo>
                      <a:pt x="56" y="60"/>
                    </a:lnTo>
                    <a:lnTo>
                      <a:pt x="49" y="67"/>
                    </a:lnTo>
                    <a:lnTo>
                      <a:pt x="41" y="75"/>
                    </a:lnTo>
                    <a:lnTo>
                      <a:pt x="30" y="75"/>
                    </a:lnTo>
                    <a:lnTo>
                      <a:pt x="19" y="75"/>
                    </a:lnTo>
                    <a:lnTo>
                      <a:pt x="8" y="67"/>
                    </a:lnTo>
                    <a:lnTo>
                      <a:pt x="4" y="60"/>
                    </a:lnTo>
                    <a:lnTo>
                      <a:pt x="0" y="49"/>
                    </a:lnTo>
                    <a:lnTo>
                      <a:pt x="0" y="38"/>
                    </a:lnTo>
                    <a:lnTo>
                      <a:pt x="0" y="26"/>
                    </a:lnTo>
                    <a:lnTo>
                      <a:pt x="4" y="19"/>
                    </a:lnTo>
                    <a:lnTo>
                      <a:pt x="8" y="11"/>
                    </a:lnTo>
                    <a:lnTo>
                      <a:pt x="19" y="4"/>
                    </a:lnTo>
                    <a:lnTo>
                      <a:pt x="34" y="0"/>
                    </a:lnTo>
                    <a:lnTo>
                      <a:pt x="41" y="0"/>
                    </a:lnTo>
                    <a:lnTo>
                      <a:pt x="49" y="4"/>
                    </a:lnTo>
                    <a:lnTo>
                      <a:pt x="56" y="11"/>
                    </a:lnTo>
                    <a:lnTo>
                      <a:pt x="56" y="19"/>
                    </a:lnTo>
                    <a:lnTo>
                      <a:pt x="56" y="23"/>
                    </a:lnTo>
                    <a:lnTo>
                      <a:pt x="53" y="23"/>
                    </a:lnTo>
                    <a:lnTo>
                      <a:pt x="49" y="23"/>
                    </a:lnTo>
                    <a:lnTo>
                      <a:pt x="45" y="23"/>
                    </a:lnTo>
                    <a:lnTo>
                      <a:pt x="41" y="19"/>
                    </a:lnTo>
                    <a:lnTo>
                      <a:pt x="41" y="15"/>
                    </a:lnTo>
                    <a:lnTo>
                      <a:pt x="41" y="11"/>
                    </a:lnTo>
                    <a:lnTo>
                      <a:pt x="38" y="8"/>
                    </a:lnTo>
                    <a:lnTo>
                      <a:pt x="34" y="4"/>
                    </a:lnTo>
                    <a:lnTo>
                      <a:pt x="30" y="4"/>
                    </a:lnTo>
                    <a:lnTo>
                      <a:pt x="23" y="8"/>
                    </a:lnTo>
                    <a:lnTo>
                      <a:pt x="19" y="11"/>
                    </a:lnTo>
                    <a:lnTo>
                      <a:pt x="15" y="19"/>
                    </a:lnTo>
                    <a:lnTo>
                      <a:pt x="12" y="30"/>
                    </a:lnTo>
                    <a:lnTo>
                      <a:pt x="15" y="41"/>
                    </a:lnTo>
                    <a:lnTo>
                      <a:pt x="19" y="53"/>
                    </a:lnTo>
                    <a:lnTo>
                      <a:pt x="27" y="60"/>
                    </a:lnTo>
                    <a:lnTo>
                      <a:pt x="38" y="64"/>
                    </a:lnTo>
                    <a:lnTo>
                      <a:pt x="45" y="64"/>
                    </a:lnTo>
                    <a:lnTo>
                      <a:pt x="49" y="60"/>
                    </a:lnTo>
                    <a:lnTo>
                      <a:pt x="56" y="53"/>
                    </a:lnTo>
                    <a:lnTo>
                      <a:pt x="60" y="45"/>
                    </a:lnTo>
                    <a:close/>
                  </a:path>
                </a:pathLst>
              </a:custGeom>
              <a:solidFill>
                <a:srgbClr val="000000"/>
              </a:solidFill>
              <a:ln w="0">
                <a:solidFill>
                  <a:srgbClr val="000000"/>
                </a:solidFill>
                <a:round/>
                <a:headEnd/>
                <a:tailEnd/>
              </a:ln>
            </p:spPr>
            <p:txBody>
              <a:bodyPr/>
              <a:lstStyle/>
              <a:p>
                <a:endParaRPr lang="en-US"/>
              </a:p>
            </p:txBody>
          </p:sp>
          <p:sp>
            <p:nvSpPr>
              <p:cNvPr id="33006" name="Freeform 338"/>
              <p:cNvSpPr>
                <a:spLocks/>
              </p:cNvSpPr>
              <p:nvPr/>
            </p:nvSpPr>
            <p:spPr bwMode="auto">
              <a:xfrm>
                <a:off x="2889" y="2703"/>
                <a:ext cx="78" cy="116"/>
              </a:xfrm>
              <a:custGeom>
                <a:avLst/>
                <a:gdLst>
                  <a:gd name="T0" fmla="*/ 26 w 78"/>
                  <a:gd name="T1" fmla="*/ 56 h 116"/>
                  <a:gd name="T2" fmla="*/ 41 w 78"/>
                  <a:gd name="T3" fmla="*/ 45 h 116"/>
                  <a:gd name="T4" fmla="*/ 48 w 78"/>
                  <a:gd name="T5" fmla="*/ 41 h 116"/>
                  <a:gd name="T6" fmla="*/ 59 w 78"/>
                  <a:gd name="T7" fmla="*/ 45 h 116"/>
                  <a:gd name="T8" fmla="*/ 67 w 78"/>
                  <a:gd name="T9" fmla="*/ 56 h 116"/>
                  <a:gd name="T10" fmla="*/ 71 w 78"/>
                  <a:gd name="T11" fmla="*/ 75 h 116"/>
                  <a:gd name="T12" fmla="*/ 71 w 78"/>
                  <a:gd name="T13" fmla="*/ 105 h 116"/>
                  <a:gd name="T14" fmla="*/ 71 w 78"/>
                  <a:gd name="T15" fmla="*/ 112 h 116"/>
                  <a:gd name="T16" fmla="*/ 74 w 78"/>
                  <a:gd name="T17" fmla="*/ 112 h 116"/>
                  <a:gd name="T18" fmla="*/ 78 w 78"/>
                  <a:gd name="T19" fmla="*/ 116 h 116"/>
                  <a:gd name="T20" fmla="*/ 44 w 78"/>
                  <a:gd name="T21" fmla="*/ 116 h 116"/>
                  <a:gd name="T22" fmla="*/ 52 w 78"/>
                  <a:gd name="T23" fmla="*/ 112 h 116"/>
                  <a:gd name="T24" fmla="*/ 56 w 78"/>
                  <a:gd name="T25" fmla="*/ 108 h 116"/>
                  <a:gd name="T26" fmla="*/ 56 w 78"/>
                  <a:gd name="T27" fmla="*/ 105 h 116"/>
                  <a:gd name="T28" fmla="*/ 56 w 78"/>
                  <a:gd name="T29" fmla="*/ 75 h 116"/>
                  <a:gd name="T30" fmla="*/ 56 w 78"/>
                  <a:gd name="T31" fmla="*/ 60 h 116"/>
                  <a:gd name="T32" fmla="*/ 52 w 78"/>
                  <a:gd name="T33" fmla="*/ 52 h 116"/>
                  <a:gd name="T34" fmla="*/ 44 w 78"/>
                  <a:gd name="T35" fmla="*/ 52 h 116"/>
                  <a:gd name="T36" fmla="*/ 37 w 78"/>
                  <a:gd name="T37" fmla="*/ 52 h 116"/>
                  <a:gd name="T38" fmla="*/ 26 w 78"/>
                  <a:gd name="T39" fmla="*/ 60 h 116"/>
                  <a:gd name="T40" fmla="*/ 26 w 78"/>
                  <a:gd name="T41" fmla="*/ 105 h 116"/>
                  <a:gd name="T42" fmla="*/ 26 w 78"/>
                  <a:gd name="T43" fmla="*/ 112 h 116"/>
                  <a:gd name="T44" fmla="*/ 29 w 78"/>
                  <a:gd name="T45" fmla="*/ 112 h 116"/>
                  <a:gd name="T46" fmla="*/ 37 w 78"/>
                  <a:gd name="T47" fmla="*/ 116 h 116"/>
                  <a:gd name="T48" fmla="*/ 0 w 78"/>
                  <a:gd name="T49" fmla="*/ 116 h 116"/>
                  <a:gd name="T50" fmla="*/ 7 w 78"/>
                  <a:gd name="T51" fmla="*/ 112 h 116"/>
                  <a:gd name="T52" fmla="*/ 11 w 78"/>
                  <a:gd name="T53" fmla="*/ 108 h 116"/>
                  <a:gd name="T54" fmla="*/ 11 w 78"/>
                  <a:gd name="T55" fmla="*/ 97 h 116"/>
                  <a:gd name="T56" fmla="*/ 11 w 78"/>
                  <a:gd name="T57" fmla="*/ 23 h 116"/>
                  <a:gd name="T58" fmla="*/ 11 w 78"/>
                  <a:gd name="T59" fmla="*/ 15 h 116"/>
                  <a:gd name="T60" fmla="*/ 7 w 78"/>
                  <a:gd name="T61" fmla="*/ 11 h 116"/>
                  <a:gd name="T62" fmla="*/ 3 w 78"/>
                  <a:gd name="T63" fmla="*/ 11 h 116"/>
                  <a:gd name="T64" fmla="*/ 0 w 78"/>
                  <a:gd name="T65" fmla="*/ 11 h 116"/>
                  <a:gd name="T66" fmla="*/ 26 w 78"/>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6"/>
                  <a:gd name="T104" fmla="*/ 78 w 7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6">
                    <a:moveTo>
                      <a:pt x="26" y="0"/>
                    </a:moveTo>
                    <a:lnTo>
                      <a:pt x="26" y="56"/>
                    </a:lnTo>
                    <a:lnTo>
                      <a:pt x="33" y="49"/>
                    </a:lnTo>
                    <a:lnTo>
                      <a:pt x="41" y="45"/>
                    </a:lnTo>
                    <a:lnTo>
                      <a:pt x="44" y="41"/>
                    </a:lnTo>
                    <a:lnTo>
                      <a:pt x="48" y="41"/>
                    </a:lnTo>
                    <a:lnTo>
                      <a:pt x="56" y="41"/>
                    </a:lnTo>
                    <a:lnTo>
                      <a:pt x="59" y="45"/>
                    </a:lnTo>
                    <a:lnTo>
                      <a:pt x="63" y="49"/>
                    </a:lnTo>
                    <a:lnTo>
                      <a:pt x="67" y="56"/>
                    </a:lnTo>
                    <a:lnTo>
                      <a:pt x="71" y="64"/>
                    </a:lnTo>
                    <a:lnTo>
                      <a:pt x="71" y="75"/>
                    </a:lnTo>
                    <a:lnTo>
                      <a:pt x="71" y="97"/>
                    </a:lnTo>
                    <a:lnTo>
                      <a:pt x="71" y="105"/>
                    </a:lnTo>
                    <a:lnTo>
                      <a:pt x="71" y="108"/>
                    </a:lnTo>
                    <a:lnTo>
                      <a:pt x="71" y="112"/>
                    </a:lnTo>
                    <a:lnTo>
                      <a:pt x="74" y="112"/>
                    </a:lnTo>
                    <a:lnTo>
                      <a:pt x="78" y="116"/>
                    </a:lnTo>
                    <a:lnTo>
                      <a:pt x="44" y="116"/>
                    </a:lnTo>
                    <a:lnTo>
                      <a:pt x="48" y="116"/>
                    </a:lnTo>
                    <a:lnTo>
                      <a:pt x="52" y="112"/>
                    </a:lnTo>
                    <a:lnTo>
                      <a:pt x="56" y="108"/>
                    </a:lnTo>
                    <a:lnTo>
                      <a:pt x="56" y="105"/>
                    </a:lnTo>
                    <a:lnTo>
                      <a:pt x="56" y="97"/>
                    </a:lnTo>
                    <a:lnTo>
                      <a:pt x="56" y="75"/>
                    </a:lnTo>
                    <a:lnTo>
                      <a:pt x="56" y="64"/>
                    </a:lnTo>
                    <a:lnTo>
                      <a:pt x="56" y="60"/>
                    </a:lnTo>
                    <a:lnTo>
                      <a:pt x="52" y="56"/>
                    </a:lnTo>
                    <a:lnTo>
                      <a:pt x="52" y="52"/>
                    </a:lnTo>
                    <a:lnTo>
                      <a:pt x="48" y="52"/>
                    </a:lnTo>
                    <a:lnTo>
                      <a:pt x="44" y="52"/>
                    </a:lnTo>
                    <a:lnTo>
                      <a:pt x="41" y="52"/>
                    </a:lnTo>
                    <a:lnTo>
                      <a:pt x="37" y="52"/>
                    </a:lnTo>
                    <a:lnTo>
                      <a:pt x="29" y="56"/>
                    </a:lnTo>
                    <a:lnTo>
                      <a:pt x="26" y="60"/>
                    </a:lnTo>
                    <a:lnTo>
                      <a:pt x="26" y="97"/>
                    </a:lnTo>
                    <a:lnTo>
                      <a:pt x="26" y="105"/>
                    </a:lnTo>
                    <a:lnTo>
                      <a:pt x="26" y="108"/>
                    </a:lnTo>
                    <a:lnTo>
                      <a:pt x="26" y="112"/>
                    </a:lnTo>
                    <a:lnTo>
                      <a:pt x="29" y="112"/>
                    </a:lnTo>
                    <a:lnTo>
                      <a:pt x="37" y="116"/>
                    </a:lnTo>
                    <a:lnTo>
                      <a:pt x="0" y="116"/>
                    </a:lnTo>
                    <a:lnTo>
                      <a:pt x="3" y="112"/>
                    </a:lnTo>
                    <a:lnTo>
                      <a:pt x="7" y="112"/>
                    </a:lnTo>
                    <a:lnTo>
                      <a:pt x="11" y="112"/>
                    </a:lnTo>
                    <a:lnTo>
                      <a:pt x="11" y="108"/>
                    </a:lnTo>
                    <a:lnTo>
                      <a:pt x="11" y="105"/>
                    </a:lnTo>
                    <a:lnTo>
                      <a:pt x="11" y="97"/>
                    </a:lnTo>
                    <a:lnTo>
                      <a:pt x="11" y="34"/>
                    </a:lnTo>
                    <a:lnTo>
                      <a:pt x="11" y="23"/>
                    </a:lnTo>
                    <a:lnTo>
                      <a:pt x="11" y="15"/>
                    </a:lnTo>
                    <a:lnTo>
                      <a:pt x="11" y="11"/>
                    </a:lnTo>
                    <a:lnTo>
                      <a:pt x="7" y="11"/>
                    </a:lnTo>
                    <a:lnTo>
                      <a:pt x="3" y="11"/>
                    </a:lnTo>
                    <a:lnTo>
                      <a:pt x="0" y="11"/>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007" name="Freeform 339"/>
              <p:cNvSpPr>
                <a:spLocks noEditPoints="1"/>
              </p:cNvSpPr>
              <p:nvPr/>
            </p:nvSpPr>
            <p:spPr bwMode="auto">
              <a:xfrm>
                <a:off x="2978" y="2703"/>
                <a:ext cx="34" cy="116"/>
              </a:xfrm>
              <a:custGeom>
                <a:avLst/>
                <a:gdLst>
                  <a:gd name="T0" fmla="*/ 15 w 34"/>
                  <a:gd name="T1" fmla="*/ 0 h 116"/>
                  <a:gd name="T2" fmla="*/ 19 w 34"/>
                  <a:gd name="T3" fmla="*/ 4 h 116"/>
                  <a:gd name="T4" fmla="*/ 23 w 34"/>
                  <a:gd name="T5" fmla="*/ 4 h 116"/>
                  <a:gd name="T6" fmla="*/ 23 w 34"/>
                  <a:gd name="T7" fmla="*/ 8 h 116"/>
                  <a:gd name="T8" fmla="*/ 23 w 34"/>
                  <a:gd name="T9" fmla="*/ 11 h 116"/>
                  <a:gd name="T10" fmla="*/ 23 w 34"/>
                  <a:gd name="T11" fmla="*/ 15 h 116"/>
                  <a:gd name="T12" fmla="*/ 23 w 34"/>
                  <a:gd name="T13" fmla="*/ 19 h 116"/>
                  <a:gd name="T14" fmla="*/ 19 w 34"/>
                  <a:gd name="T15" fmla="*/ 19 h 116"/>
                  <a:gd name="T16" fmla="*/ 15 w 34"/>
                  <a:gd name="T17" fmla="*/ 19 h 116"/>
                  <a:gd name="T18" fmla="*/ 11 w 34"/>
                  <a:gd name="T19" fmla="*/ 19 h 116"/>
                  <a:gd name="T20" fmla="*/ 8 w 34"/>
                  <a:gd name="T21" fmla="*/ 19 h 116"/>
                  <a:gd name="T22" fmla="*/ 8 w 34"/>
                  <a:gd name="T23" fmla="*/ 15 h 116"/>
                  <a:gd name="T24" fmla="*/ 4 w 34"/>
                  <a:gd name="T25" fmla="*/ 11 h 116"/>
                  <a:gd name="T26" fmla="*/ 8 w 34"/>
                  <a:gd name="T27" fmla="*/ 8 h 116"/>
                  <a:gd name="T28" fmla="*/ 8 w 34"/>
                  <a:gd name="T29" fmla="*/ 4 h 116"/>
                  <a:gd name="T30" fmla="*/ 11 w 34"/>
                  <a:gd name="T31" fmla="*/ 4 h 116"/>
                  <a:gd name="T32" fmla="*/ 15 w 34"/>
                  <a:gd name="T33" fmla="*/ 0 h 116"/>
                  <a:gd name="T34" fmla="*/ 23 w 34"/>
                  <a:gd name="T35" fmla="*/ 41 h 116"/>
                  <a:gd name="T36" fmla="*/ 23 w 34"/>
                  <a:gd name="T37" fmla="*/ 97 h 116"/>
                  <a:gd name="T38" fmla="*/ 23 w 34"/>
                  <a:gd name="T39" fmla="*/ 105 h 116"/>
                  <a:gd name="T40" fmla="*/ 23 w 34"/>
                  <a:gd name="T41" fmla="*/ 108 h 116"/>
                  <a:gd name="T42" fmla="*/ 26 w 34"/>
                  <a:gd name="T43" fmla="*/ 112 h 116"/>
                  <a:gd name="T44" fmla="*/ 26 w 34"/>
                  <a:gd name="T45" fmla="*/ 112 h 116"/>
                  <a:gd name="T46" fmla="*/ 30 w 34"/>
                  <a:gd name="T47" fmla="*/ 112 h 116"/>
                  <a:gd name="T48" fmla="*/ 34 w 34"/>
                  <a:gd name="T49" fmla="*/ 116 h 116"/>
                  <a:gd name="T50" fmla="*/ 34 w 34"/>
                  <a:gd name="T51" fmla="*/ 116 h 116"/>
                  <a:gd name="T52" fmla="*/ 0 w 34"/>
                  <a:gd name="T53" fmla="*/ 116 h 116"/>
                  <a:gd name="T54" fmla="*/ 0 w 34"/>
                  <a:gd name="T55" fmla="*/ 116 h 116"/>
                  <a:gd name="T56" fmla="*/ 4 w 34"/>
                  <a:gd name="T57" fmla="*/ 112 h 116"/>
                  <a:gd name="T58" fmla="*/ 4 w 34"/>
                  <a:gd name="T59" fmla="*/ 112 h 116"/>
                  <a:gd name="T60" fmla="*/ 8 w 34"/>
                  <a:gd name="T61" fmla="*/ 112 h 116"/>
                  <a:gd name="T62" fmla="*/ 8 w 34"/>
                  <a:gd name="T63" fmla="*/ 108 h 116"/>
                  <a:gd name="T64" fmla="*/ 8 w 34"/>
                  <a:gd name="T65" fmla="*/ 105 h 116"/>
                  <a:gd name="T66" fmla="*/ 8 w 34"/>
                  <a:gd name="T67" fmla="*/ 97 h 116"/>
                  <a:gd name="T68" fmla="*/ 8 w 34"/>
                  <a:gd name="T69" fmla="*/ 71 h 116"/>
                  <a:gd name="T70" fmla="*/ 8 w 34"/>
                  <a:gd name="T71" fmla="*/ 60 h 116"/>
                  <a:gd name="T72" fmla="*/ 8 w 34"/>
                  <a:gd name="T73" fmla="*/ 56 h 116"/>
                  <a:gd name="T74" fmla="*/ 8 w 34"/>
                  <a:gd name="T75" fmla="*/ 52 h 116"/>
                  <a:gd name="T76" fmla="*/ 8 w 34"/>
                  <a:gd name="T77" fmla="*/ 52 h 116"/>
                  <a:gd name="T78" fmla="*/ 8 w 34"/>
                  <a:gd name="T79" fmla="*/ 49 h 116"/>
                  <a:gd name="T80" fmla="*/ 4 w 34"/>
                  <a:gd name="T81" fmla="*/ 49 h 116"/>
                  <a:gd name="T82" fmla="*/ 4 w 34"/>
                  <a:gd name="T83" fmla="*/ 49 h 116"/>
                  <a:gd name="T84" fmla="*/ 0 w 34"/>
                  <a:gd name="T85" fmla="*/ 52 h 116"/>
                  <a:gd name="T86" fmla="*/ 0 w 34"/>
                  <a:gd name="T87" fmla="*/ 49 h 116"/>
                  <a:gd name="T88" fmla="*/ 19 w 34"/>
                  <a:gd name="T89" fmla="*/ 41 h 116"/>
                  <a:gd name="T90" fmla="*/ 23 w 34"/>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16"/>
                  <a:gd name="T140" fmla="*/ 34 w 34"/>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16">
                    <a:moveTo>
                      <a:pt x="15" y="0"/>
                    </a:moveTo>
                    <a:lnTo>
                      <a:pt x="19" y="4"/>
                    </a:lnTo>
                    <a:lnTo>
                      <a:pt x="23" y="4"/>
                    </a:lnTo>
                    <a:lnTo>
                      <a:pt x="23" y="8"/>
                    </a:lnTo>
                    <a:lnTo>
                      <a:pt x="23" y="11"/>
                    </a:lnTo>
                    <a:lnTo>
                      <a:pt x="23" y="15"/>
                    </a:lnTo>
                    <a:lnTo>
                      <a:pt x="23" y="19"/>
                    </a:lnTo>
                    <a:lnTo>
                      <a:pt x="19" y="19"/>
                    </a:lnTo>
                    <a:lnTo>
                      <a:pt x="15" y="19"/>
                    </a:lnTo>
                    <a:lnTo>
                      <a:pt x="11" y="19"/>
                    </a:lnTo>
                    <a:lnTo>
                      <a:pt x="8" y="19"/>
                    </a:lnTo>
                    <a:lnTo>
                      <a:pt x="8" y="15"/>
                    </a:lnTo>
                    <a:lnTo>
                      <a:pt x="4" y="11"/>
                    </a:lnTo>
                    <a:lnTo>
                      <a:pt x="8" y="8"/>
                    </a:lnTo>
                    <a:lnTo>
                      <a:pt x="8" y="4"/>
                    </a:lnTo>
                    <a:lnTo>
                      <a:pt x="11" y="4"/>
                    </a:lnTo>
                    <a:lnTo>
                      <a:pt x="15" y="0"/>
                    </a:lnTo>
                    <a:close/>
                    <a:moveTo>
                      <a:pt x="23" y="41"/>
                    </a:moveTo>
                    <a:lnTo>
                      <a:pt x="23" y="97"/>
                    </a:lnTo>
                    <a:lnTo>
                      <a:pt x="23" y="105"/>
                    </a:lnTo>
                    <a:lnTo>
                      <a:pt x="23" y="108"/>
                    </a:lnTo>
                    <a:lnTo>
                      <a:pt x="26" y="112"/>
                    </a:lnTo>
                    <a:lnTo>
                      <a:pt x="30" y="112"/>
                    </a:lnTo>
                    <a:lnTo>
                      <a:pt x="34" y="116"/>
                    </a:lnTo>
                    <a:lnTo>
                      <a:pt x="0" y="116"/>
                    </a:lnTo>
                    <a:lnTo>
                      <a:pt x="4" y="112"/>
                    </a:lnTo>
                    <a:lnTo>
                      <a:pt x="8" y="112"/>
                    </a:lnTo>
                    <a:lnTo>
                      <a:pt x="8" y="108"/>
                    </a:lnTo>
                    <a:lnTo>
                      <a:pt x="8" y="105"/>
                    </a:lnTo>
                    <a:lnTo>
                      <a:pt x="8" y="97"/>
                    </a:lnTo>
                    <a:lnTo>
                      <a:pt x="8" y="71"/>
                    </a:lnTo>
                    <a:lnTo>
                      <a:pt x="8" y="60"/>
                    </a:lnTo>
                    <a:lnTo>
                      <a:pt x="8" y="56"/>
                    </a:lnTo>
                    <a:lnTo>
                      <a:pt x="8" y="52"/>
                    </a:lnTo>
                    <a:lnTo>
                      <a:pt x="8" y="49"/>
                    </a:lnTo>
                    <a:lnTo>
                      <a:pt x="4" y="49"/>
                    </a:lnTo>
                    <a:lnTo>
                      <a:pt x="0" y="52"/>
                    </a:lnTo>
                    <a:lnTo>
                      <a:pt x="0" y="49"/>
                    </a:lnTo>
                    <a:lnTo>
                      <a:pt x="19" y="41"/>
                    </a:lnTo>
                    <a:lnTo>
                      <a:pt x="23" y="41"/>
                    </a:lnTo>
                    <a:close/>
                  </a:path>
                </a:pathLst>
              </a:custGeom>
              <a:solidFill>
                <a:srgbClr val="000000"/>
              </a:solidFill>
              <a:ln w="0">
                <a:solidFill>
                  <a:srgbClr val="000000"/>
                </a:solidFill>
                <a:round/>
                <a:headEnd/>
                <a:tailEnd/>
              </a:ln>
            </p:spPr>
            <p:txBody>
              <a:bodyPr/>
              <a:lstStyle/>
              <a:p>
                <a:endParaRPr lang="en-US"/>
              </a:p>
            </p:txBody>
          </p:sp>
          <p:sp>
            <p:nvSpPr>
              <p:cNvPr id="33008" name="Freeform 340"/>
              <p:cNvSpPr>
                <a:spLocks/>
              </p:cNvSpPr>
              <p:nvPr/>
            </p:nvSpPr>
            <p:spPr bwMode="auto">
              <a:xfrm>
                <a:off x="3019" y="2744"/>
                <a:ext cx="79" cy="75"/>
              </a:xfrm>
              <a:custGeom>
                <a:avLst/>
                <a:gdLst>
                  <a:gd name="T0" fmla="*/ 23 w 79"/>
                  <a:gd name="T1" fmla="*/ 15 h 75"/>
                  <a:gd name="T2" fmla="*/ 30 w 79"/>
                  <a:gd name="T3" fmla="*/ 8 h 75"/>
                  <a:gd name="T4" fmla="*/ 41 w 79"/>
                  <a:gd name="T5" fmla="*/ 0 h 75"/>
                  <a:gd name="T6" fmla="*/ 49 w 79"/>
                  <a:gd name="T7" fmla="*/ 0 h 75"/>
                  <a:gd name="T8" fmla="*/ 53 w 79"/>
                  <a:gd name="T9" fmla="*/ 0 h 75"/>
                  <a:gd name="T10" fmla="*/ 56 w 79"/>
                  <a:gd name="T11" fmla="*/ 4 h 75"/>
                  <a:gd name="T12" fmla="*/ 64 w 79"/>
                  <a:gd name="T13" fmla="*/ 8 h 75"/>
                  <a:gd name="T14" fmla="*/ 64 w 79"/>
                  <a:gd name="T15" fmla="*/ 11 h 75"/>
                  <a:gd name="T16" fmla="*/ 67 w 79"/>
                  <a:gd name="T17" fmla="*/ 19 h 75"/>
                  <a:gd name="T18" fmla="*/ 67 w 79"/>
                  <a:gd name="T19" fmla="*/ 26 h 75"/>
                  <a:gd name="T20" fmla="*/ 67 w 79"/>
                  <a:gd name="T21" fmla="*/ 56 h 75"/>
                  <a:gd name="T22" fmla="*/ 67 w 79"/>
                  <a:gd name="T23" fmla="*/ 64 h 75"/>
                  <a:gd name="T24" fmla="*/ 67 w 79"/>
                  <a:gd name="T25" fmla="*/ 67 h 75"/>
                  <a:gd name="T26" fmla="*/ 67 w 79"/>
                  <a:gd name="T27" fmla="*/ 71 h 75"/>
                  <a:gd name="T28" fmla="*/ 71 w 79"/>
                  <a:gd name="T29" fmla="*/ 71 h 75"/>
                  <a:gd name="T30" fmla="*/ 71 w 79"/>
                  <a:gd name="T31" fmla="*/ 71 h 75"/>
                  <a:gd name="T32" fmla="*/ 79 w 79"/>
                  <a:gd name="T33" fmla="*/ 75 h 75"/>
                  <a:gd name="T34" fmla="*/ 79 w 79"/>
                  <a:gd name="T35" fmla="*/ 75 h 75"/>
                  <a:gd name="T36" fmla="*/ 41 w 79"/>
                  <a:gd name="T37" fmla="*/ 75 h 75"/>
                  <a:gd name="T38" fmla="*/ 41 w 79"/>
                  <a:gd name="T39" fmla="*/ 75 h 75"/>
                  <a:gd name="T40" fmla="*/ 45 w 79"/>
                  <a:gd name="T41" fmla="*/ 75 h 75"/>
                  <a:gd name="T42" fmla="*/ 49 w 79"/>
                  <a:gd name="T43" fmla="*/ 71 h 75"/>
                  <a:gd name="T44" fmla="*/ 49 w 79"/>
                  <a:gd name="T45" fmla="*/ 71 h 75"/>
                  <a:gd name="T46" fmla="*/ 53 w 79"/>
                  <a:gd name="T47" fmla="*/ 67 h 75"/>
                  <a:gd name="T48" fmla="*/ 53 w 79"/>
                  <a:gd name="T49" fmla="*/ 67 h 75"/>
                  <a:gd name="T50" fmla="*/ 53 w 79"/>
                  <a:gd name="T51" fmla="*/ 64 h 75"/>
                  <a:gd name="T52" fmla="*/ 53 w 79"/>
                  <a:gd name="T53" fmla="*/ 56 h 75"/>
                  <a:gd name="T54" fmla="*/ 53 w 79"/>
                  <a:gd name="T55" fmla="*/ 30 h 75"/>
                  <a:gd name="T56" fmla="*/ 53 w 79"/>
                  <a:gd name="T57" fmla="*/ 19 h 75"/>
                  <a:gd name="T58" fmla="*/ 49 w 79"/>
                  <a:gd name="T59" fmla="*/ 15 h 75"/>
                  <a:gd name="T60" fmla="*/ 49 w 79"/>
                  <a:gd name="T61" fmla="*/ 11 h 75"/>
                  <a:gd name="T62" fmla="*/ 41 w 79"/>
                  <a:gd name="T63" fmla="*/ 11 h 75"/>
                  <a:gd name="T64" fmla="*/ 34 w 79"/>
                  <a:gd name="T65" fmla="*/ 11 h 75"/>
                  <a:gd name="T66" fmla="*/ 23 w 79"/>
                  <a:gd name="T67" fmla="*/ 19 h 75"/>
                  <a:gd name="T68" fmla="*/ 23 w 79"/>
                  <a:gd name="T69" fmla="*/ 56 h 75"/>
                  <a:gd name="T70" fmla="*/ 23 w 79"/>
                  <a:gd name="T71" fmla="*/ 64 h 75"/>
                  <a:gd name="T72" fmla="*/ 23 w 79"/>
                  <a:gd name="T73" fmla="*/ 67 h 75"/>
                  <a:gd name="T74" fmla="*/ 23 w 79"/>
                  <a:gd name="T75" fmla="*/ 71 h 75"/>
                  <a:gd name="T76" fmla="*/ 26 w 79"/>
                  <a:gd name="T77" fmla="*/ 71 h 75"/>
                  <a:gd name="T78" fmla="*/ 30 w 79"/>
                  <a:gd name="T79" fmla="*/ 71 h 75"/>
                  <a:gd name="T80" fmla="*/ 34 w 79"/>
                  <a:gd name="T81" fmla="*/ 75 h 75"/>
                  <a:gd name="T82" fmla="*/ 34 w 79"/>
                  <a:gd name="T83" fmla="*/ 75 h 75"/>
                  <a:gd name="T84" fmla="*/ 0 w 79"/>
                  <a:gd name="T85" fmla="*/ 75 h 75"/>
                  <a:gd name="T86" fmla="*/ 0 w 79"/>
                  <a:gd name="T87" fmla="*/ 75 h 75"/>
                  <a:gd name="T88" fmla="*/ 0 w 79"/>
                  <a:gd name="T89" fmla="*/ 75 h 75"/>
                  <a:gd name="T90" fmla="*/ 4 w 79"/>
                  <a:gd name="T91" fmla="*/ 71 h 75"/>
                  <a:gd name="T92" fmla="*/ 8 w 79"/>
                  <a:gd name="T93" fmla="*/ 71 h 75"/>
                  <a:gd name="T94" fmla="*/ 8 w 79"/>
                  <a:gd name="T95" fmla="*/ 64 h 75"/>
                  <a:gd name="T96" fmla="*/ 8 w 79"/>
                  <a:gd name="T97" fmla="*/ 56 h 75"/>
                  <a:gd name="T98" fmla="*/ 8 w 79"/>
                  <a:gd name="T99" fmla="*/ 30 h 75"/>
                  <a:gd name="T100" fmla="*/ 8 w 79"/>
                  <a:gd name="T101" fmla="*/ 19 h 75"/>
                  <a:gd name="T102" fmla="*/ 8 w 79"/>
                  <a:gd name="T103" fmla="*/ 15 h 75"/>
                  <a:gd name="T104" fmla="*/ 8 w 79"/>
                  <a:gd name="T105" fmla="*/ 11 h 75"/>
                  <a:gd name="T106" fmla="*/ 8 w 79"/>
                  <a:gd name="T107" fmla="*/ 11 h 75"/>
                  <a:gd name="T108" fmla="*/ 4 w 79"/>
                  <a:gd name="T109" fmla="*/ 8 h 75"/>
                  <a:gd name="T110" fmla="*/ 4 w 79"/>
                  <a:gd name="T111" fmla="*/ 8 h 75"/>
                  <a:gd name="T112" fmla="*/ 4 w 79"/>
                  <a:gd name="T113" fmla="*/ 8 h 75"/>
                  <a:gd name="T114" fmla="*/ 0 w 79"/>
                  <a:gd name="T115" fmla="*/ 11 h 75"/>
                  <a:gd name="T116" fmla="*/ 0 w 79"/>
                  <a:gd name="T117" fmla="*/ 8 h 75"/>
                  <a:gd name="T118" fmla="*/ 19 w 79"/>
                  <a:gd name="T119" fmla="*/ 0 h 75"/>
                  <a:gd name="T120" fmla="*/ 23 w 79"/>
                  <a:gd name="T121" fmla="*/ 0 h 75"/>
                  <a:gd name="T122" fmla="*/ 23 w 79"/>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5"/>
                  <a:gd name="T188" fmla="*/ 79 w 79"/>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5">
                    <a:moveTo>
                      <a:pt x="23" y="15"/>
                    </a:moveTo>
                    <a:lnTo>
                      <a:pt x="30" y="8"/>
                    </a:lnTo>
                    <a:lnTo>
                      <a:pt x="41" y="0"/>
                    </a:lnTo>
                    <a:lnTo>
                      <a:pt x="49" y="0"/>
                    </a:lnTo>
                    <a:lnTo>
                      <a:pt x="53" y="0"/>
                    </a:lnTo>
                    <a:lnTo>
                      <a:pt x="56" y="4"/>
                    </a:lnTo>
                    <a:lnTo>
                      <a:pt x="64" y="8"/>
                    </a:lnTo>
                    <a:lnTo>
                      <a:pt x="64" y="11"/>
                    </a:lnTo>
                    <a:lnTo>
                      <a:pt x="67" y="19"/>
                    </a:lnTo>
                    <a:lnTo>
                      <a:pt x="67" y="26"/>
                    </a:lnTo>
                    <a:lnTo>
                      <a:pt x="67" y="56"/>
                    </a:lnTo>
                    <a:lnTo>
                      <a:pt x="67" y="64"/>
                    </a:lnTo>
                    <a:lnTo>
                      <a:pt x="67" y="67"/>
                    </a:lnTo>
                    <a:lnTo>
                      <a:pt x="67" y="71"/>
                    </a:lnTo>
                    <a:lnTo>
                      <a:pt x="71" y="71"/>
                    </a:lnTo>
                    <a:lnTo>
                      <a:pt x="79" y="75"/>
                    </a:lnTo>
                    <a:lnTo>
                      <a:pt x="41" y="75"/>
                    </a:lnTo>
                    <a:lnTo>
                      <a:pt x="45" y="75"/>
                    </a:lnTo>
                    <a:lnTo>
                      <a:pt x="49" y="71"/>
                    </a:lnTo>
                    <a:lnTo>
                      <a:pt x="53" y="67"/>
                    </a:lnTo>
                    <a:lnTo>
                      <a:pt x="53" y="64"/>
                    </a:lnTo>
                    <a:lnTo>
                      <a:pt x="53" y="56"/>
                    </a:lnTo>
                    <a:lnTo>
                      <a:pt x="53" y="30"/>
                    </a:lnTo>
                    <a:lnTo>
                      <a:pt x="53" y="19"/>
                    </a:lnTo>
                    <a:lnTo>
                      <a:pt x="49" y="15"/>
                    </a:lnTo>
                    <a:lnTo>
                      <a:pt x="49" y="11"/>
                    </a:lnTo>
                    <a:lnTo>
                      <a:pt x="41" y="11"/>
                    </a:lnTo>
                    <a:lnTo>
                      <a:pt x="34" y="11"/>
                    </a:lnTo>
                    <a:lnTo>
                      <a:pt x="23" y="19"/>
                    </a:lnTo>
                    <a:lnTo>
                      <a:pt x="23" y="56"/>
                    </a:lnTo>
                    <a:lnTo>
                      <a:pt x="23" y="64"/>
                    </a:lnTo>
                    <a:lnTo>
                      <a:pt x="23" y="67"/>
                    </a:lnTo>
                    <a:lnTo>
                      <a:pt x="23" y="71"/>
                    </a:lnTo>
                    <a:lnTo>
                      <a:pt x="26" y="71"/>
                    </a:lnTo>
                    <a:lnTo>
                      <a:pt x="30" y="71"/>
                    </a:lnTo>
                    <a:lnTo>
                      <a:pt x="34" y="75"/>
                    </a:lnTo>
                    <a:lnTo>
                      <a:pt x="0" y="75"/>
                    </a:lnTo>
                    <a:lnTo>
                      <a:pt x="4" y="71"/>
                    </a:lnTo>
                    <a:lnTo>
                      <a:pt x="8" y="71"/>
                    </a:lnTo>
                    <a:lnTo>
                      <a:pt x="8" y="64"/>
                    </a:lnTo>
                    <a:lnTo>
                      <a:pt x="8" y="56"/>
                    </a:lnTo>
                    <a:lnTo>
                      <a:pt x="8" y="30"/>
                    </a:lnTo>
                    <a:lnTo>
                      <a:pt x="8" y="19"/>
                    </a:lnTo>
                    <a:lnTo>
                      <a:pt x="8" y="15"/>
                    </a:lnTo>
                    <a:lnTo>
                      <a:pt x="8" y="11"/>
                    </a:lnTo>
                    <a:lnTo>
                      <a:pt x="4" y="8"/>
                    </a:lnTo>
                    <a:lnTo>
                      <a:pt x="0" y="11"/>
                    </a:lnTo>
                    <a:lnTo>
                      <a:pt x="0" y="8"/>
                    </a:lnTo>
                    <a:lnTo>
                      <a:pt x="19" y="0"/>
                    </a:lnTo>
                    <a:lnTo>
                      <a:pt x="23" y="0"/>
                    </a:lnTo>
                    <a:lnTo>
                      <a:pt x="23" y="15"/>
                    </a:lnTo>
                    <a:close/>
                  </a:path>
                </a:pathLst>
              </a:custGeom>
              <a:solidFill>
                <a:srgbClr val="000000"/>
              </a:solidFill>
              <a:ln w="0">
                <a:solidFill>
                  <a:srgbClr val="000000"/>
                </a:solidFill>
                <a:round/>
                <a:headEnd/>
                <a:tailEnd/>
              </a:ln>
            </p:spPr>
            <p:txBody>
              <a:bodyPr/>
              <a:lstStyle/>
              <a:p>
                <a:endParaRPr lang="en-US"/>
              </a:p>
            </p:txBody>
          </p:sp>
          <p:sp>
            <p:nvSpPr>
              <p:cNvPr id="33009" name="Freeform 341"/>
              <p:cNvSpPr>
                <a:spLocks noEditPoints="1"/>
              </p:cNvSpPr>
              <p:nvPr/>
            </p:nvSpPr>
            <p:spPr bwMode="auto">
              <a:xfrm>
                <a:off x="3101" y="2744"/>
                <a:ext cx="75" cy="112"/>
              </a:xfrm>
              <a:custGeom>
                <a:avLst/>
                <a:gdLst>
                  <a:gd name="T0" fmla="*/ 15 w 75"/>
                  <a:gd name="T1" fmla="*/ 45 h 112"/>
                  <a:gd name="T2" fmla="*/ 8 w 75"/>
                  <a:gd name="T3" fmla="*/ 34 h 112"/>
                  <a:gd name="T4" fmla="*/ 8 w 75"/>
                  <a:gd name="T5" fmla="*/ 15 h 112"/>
                  <a:gd name="T6" fmla="*/ 23 w 75"/>
                  <a:gd name="T7" fmla="*/ 0 h 112"/>
                  <a:gd name="T8" fmla="*/ 45 w 75"/>
                  <a:gd name="T9" fmla="*/ 0 h 112"/>
                  <a:gd name="T10" fmla="*/ 71 w 75"/>
                  <a:gd name="T11" fmla="*/ 4 h 112"/>
                  <a:gd name="T12" fmla="*/ 75 w 75"/>
                  <a:gd name="T13" fmla="*/ 4 h 112"/>
                  <a:gd name="T14" fmla="*/ 75 w 75"/>
                  <a:gd name="T15" fmla="*/ 4 h 112"/>
                  <a:gd name="T16" fmla="*/ 75 w 75"/>
                  <a:gd name="T17" fmla="*/ 8 h 112"/>
                  <a:gd name="T18" fmla="*/ 75 w 75"/>
                  <a:gd name="T19" fmla="*/ 8 h 112"/>
                  <a:gd name="T20" fmla="*/ 75 w 75"/>
                  <a:gd name="T21" fmla="*/ 11 h 112"/>
                  <a:gd name="T22" fmla="*/ 71 w 75"/>
                  <a:gd name="T23" fmla="*/ 11 h 112"/>
                  <a:gd name="T24" fmla="*/ 64 w 75"/>
                  <a:gd name="T25" fmla="*/ 15 h 112"/>
                  <a:gd name="T26" fmla="*/ 64 w 75"/>
                  <a:gd name="T27" fmla="*/ 34 h 112"/>
                  <a:gd name="T28" fmla="*/ 49 w 75"/>
                  <a:gd name="T29" fmla="*/ 49 h 112"/>
                  <a:gd name="T30" fmla="*/ 30 w 75"/>
                  <a:gd name="T31" fmla="*/ 53 h 112"/>
                  <a:gd name="T32" fmla="*/ 23 w 75"/>
                  <a:gd name="T33" fmla="*/ 53 h 112"/>
                  <a:gd name="T34" fmla="*/ 19 w 75"/>
                  <a:gd name="T35" fmla="*/ 56 h 112"/>
                  <a:gd name="T36" fmla="*/ 19 w 75"/>
                  <a:gd name="T37" fmla="*/ 60 h 112"/>
                  <a:gd name="T38" fmla="*/ 19 w 75"/>
                  <a:gd name="T39" fmla="*/ 64 h 112"/>
                  <a:gd name="T40" fmla="*/ 26 w 75"/>
                  <a:gd name="T41" fmla="*/ 64 h 112"/>
                  <a:gd name="T42" fmla="*/ 49 w 75"/>
                  <a:gd name="T43" fmla="*/ 64 h 112"/>
                  <a:gd name="T44" fmla="*/ 64 w 75"/>
                  <a:gd name="T45" fmla="*/ 67 h 112"/>
                  <a:gd name="T46" fmla="*/ 71 w 75"/>
                  <a:gd name="T47" fmla="*/ 75 h 112"/>
                  <a:gd name="T48" fmla="*/ 71 w 75"/>
                  <a:gd name="T49" fmla="*/ 90 h 112"/>
                  <a:gd name="T50" fmla="*/ 56 w 75"/>
                  <a:gd name="T51" fmla="*/ 105 h 112"/>
                  <a:gd name="T52" fmla="*/ 34 w 75"/>
                  <a:gd name="T53" fmla="*/ 112 h 112"/>
                  <a:gd name="T54" fmla="*/ 8 w 75"/>
                  <a:gd name="T55" fmla="*/ 105 h 112"/>
                  <a:gd name="T56" fmla="*/ 0 w 75"/>
                  <a:gd name="T57" fmla="*/ 94 h 112"/>
                  <a:gd name="T58" fmla="*/ 4 w 75"/>
                  <a:gd name="T59" fmla="*/ 90 h 112"/>
                  <a:gd name="T60" fmla="*/ 8 w 75"/>
                  <a:gd name="T61" fmla="*/ 82 h 112"/>
                  <a:gd name="T62" fmla="*/ 15 w 75"/>
                  <a:gd name="T63" fmla="*/ 75 h 112"/>
                  <a:gd name="T64" fmla="*/ 8 w 75"/>
                  <a:gd name="T65" fmla="*/ 71 h 112"/>
                  <a:gd name="T66" fmla="*/ 8 w 75"/>
                  <a:gd name="T67" fmla="*/ 64 h 112"/>
                  <a:gd name="T68" fmla="*/ 8 w 75"/>
                  <a:gd name="T69" fmla="*/ 60 h 112"/>
                  <a:gd name="T70" fmla="*/ 23 w 75"/>
                  <a:gd name="T71" fmla="*/ 49 h 112"/>
                  <a:gd name="T72" fmla="*/ 30 w 75"/>
                  <a:gd name="T73" fmla="*/ 4 h 112"/>
                  <a:gd name="T74" fmla="*/ 23 w 75"/>
                  <a:gd name="T75" fmla="*/ 15 h 112"/>
                  <a:gd name="T76" fmla="*/ 23 w 75"/>
                  <a:gd name="T77" fmla="*/ 34 h 112"/>
                  <a:gd name="T78" fmla="*/ 30 w 75"/>
                  <a:gd name="T79" fmla="*/ 45 h 112"/>
                  <a:gd name="T80" fmla="*/ 41 w 75"/>
                  <a:gd name="T81" fmla="*/ 45 h 112"/>
                  <a:gd name="T82" fmla="*/ 49 w 75"/>
                  <a:gd name="T83" fmla="*/ 38 h 112"/>
                  <a:gd name="T84" fmla="*/ 49 w 75"/>
                  <a:gd name="T85" fmla="*/ 19 h 112"/>
                  <a:gd name="T86" fmla="*/ 41 w 75"/>
                  <a:gd name="T87" fmla="*/ 4 h 112"/>
                  <a:gd name="T88" fmla="*/ 19 w 75"/>
                  <a:gd name="T89" fmla="*/ 75 h 112"/>
                  <a:gd name="T90" fmla="*/ 15 w 75"/>
                  <a:gd name="T91" fmla="*/ 82 h 112"/>
                  <a:gd name="T92" fmla="*/ 12 w 75"/>
                  <a:gd name="T93" fmla="*/ 90 h 112"/>
                  <a:gd name="T94" fmla="*/ 15 w 75"/>
                  <a:gd name="T95" fmla="*/ 97 h 112"/>
                  <a:gd name="T96" fmla="*/ 41 w 75"/>
                  <a:gd name="T97" fmla="*/ 101 h 112"/>
                  <a:gd name="T98" fmla="*/ 60 w 75"/>
                  <a:gd name="T99" fmla="*/ 94 h 112"/>
                  <a:gd name="T100" fmla="*/ 68 w 75"/>
                  <a:gd name="T101" fmla="*/ 86 h 112"/>
                  <a:gd name="T102" fmla="*/ 64 w 75"/>
                  <a:gd name="T103" fmla="*/ 79 h 112"/>
                  <a:gd name="T104" fmla="*/ 49 w 75"/>
                  <a:gd name="T105" fmla="*/ 75 h 112"/>
                  <a:gd name="T106" fmla="*/ 19 w 75"/>
                  <a:gd name="T107" fmla="*/ 75 h 1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5"/>
                  <a:gd name="T163" fmla="*/ 0 h 112"/>
                  <a:gd name="T164" fmla="*/ 75 w 75"/>
                  <a:gd name="T165" fmla="*/ 112 h 1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5" h="112">
                    <a:moveTo>
                      <a:pt x="23" y="49"/>
                    </a:moveTo>
                    <a:lnTo>
                      <a:pt x="15" y="45"/>
                    </a:lnTo>
                    <a:lnTo>
                      <a:pt x="12" y="38"/>
                    </a:lnTo>
                    <a:lnTo>
                      <a:pt x="8" y="34"/>
                    </a:lnTo>
                    <a:lnTo>
                      <a:pt x="8" y="26"/>
                    </a:lnTo>
                    <a:lnTo>
                      <a:pt x="8" y="15"/>
                    </a:lnTo>
                    <a:lnTo>
                      <a:pt x="15" y="8"/>
                    </a:lnTo>
                    <a:lnTo>
                      <a:pt x="23" y="0"/>
                    </a:lnTo>
                    <a:lnTo>
                      <a:pt x="38" y="0"/>
                    </a:lnTo>
                    <a:lnTo>
                      <a:pt x="45" y="0"/>
                    </a:lnTo>
                    <a:lnTo>
                      <a:pt x="53" y="4"/>
                    </a:lnTo>
                    <a:lnTo>
                      <a:pt x="71" y="4"/>
                    </a:lnTo>
                    <a:lnTo>
                      <a:pt x="75" y="4"/>
                    </a:lnTo>
                    <a:lnTo>
                      <a:pt x="75" y="8"/>
                    </a:lnTo>
                    <a:lnTo>
                      <a:pt x="75" y="11"/>
                    </a:lnTo>
                    <a:lnTo>
                      <a:pt x="71" y="11"/>
                    </a:lnTo>
                    <a:lnTo>
                      <a:pt x="60" y="11"/>
                    </a:lnTo>
                    <a:lnTo>
                      <a:pt x="64" y="15"/>
                    </a:lnTo>
                    <a:lnTo>
                      <a:pt x="64" y="26"/>
                    </a:lnTo>
                    <a:lnTo>
                      <a:pt x="64" y="34"/>
                    </a:lnTo>
                    <a:lnTo>
                      <a:pt x="56" y="45"/>
                    </a:lnTo>
                    <a:lnTo>
                      <a:pt x="49" y="49"/>
                    </a:lnTo>
                    <a:lnTo>
                      <a:pt x="38" y="53"/>
                    </a:lnTo>
                    <a:lnTo>
                      <a:pt x="30" y="53"/>
                    </a:lnTo>
                    <a:lnTo>
                      <a:pt x="26" y="49"/>
                    </a:lnTo>
                    <a:lnTo>
                      <a:pt x="23" y="53"/>
                    </a:lnTo>
                    <a:lnTo>
                      <a:pt x="19" y="56"/>
                    </a:lnTo>
                    <a:lnTo>
                      <a:pt x="19" y="60"/>
                    </a:lnTo>
                    <a:lnTo>
                      <a:pt x="19" y="64"/>
                    </a:lnTo>
                    <a:lnTo>
                      <a:pt x="23" y="64"/>
                    </a:lnTo>
                    <a:lnTo>
                      <a:pt x="26" y="64"/>
                    </a:lnTo>
                    <a:lnTo>
                      <a:pt x="34" y="64"/>
                    </a:lnTo>
                    <a:lnTo>
                      <a:pt x="49" y="64"/>
                    </a:lnTo>
                    <a:lnTo>
                      <a:pt x="56" y="64"/>
                    </a:lnTo>
                    <a:lnTo>
                      <a:pt x="64" y="67"/>
                    </a:lnTo>
                    <a:lnTo>
                      <a:pt x="68" y="71"/>
                    </a:lnTo>
                    <a:lnTo>
                      <a:pt x="71" y="75"/>
                    </a:lnTo>
                    <a:lnTo>
                      <a:pt x="75" y="82"/>
                    </a:lnTo>
                    <a:lnTo>
                      <a:pt x="71" y="90"/>
                    </a:lnTo>
                    <a:lnTo>
                      <a:pt x="64" y="97"/>
                    </a:lnTo>
                    <a:lnTo>
                      <a:pt x="56" y="105"/>
                    </a:lnTo>
                    <a:lnTo>
                      <a:pt x="45" y="109"/>
                    </a:lnTo>
                    <a:lnTo>
                      <a:pt x="34" y="112"/>
                    </a:lnTo>
                    <a:lnTo>
                      <a:pt x="19" y="109"/>
                    </a:lnTo>
                    <a:lnTo>
                      <a:pt x="8" y="105"/>
                    </a:lnTo>
                    <a:lnTo>
                      <a:pt x="4" y="101"/>
                    </a:lnTo>
                    <a:lnTo>
                      <a:pt x="0" y="94"/>
                    </a:lnTo>
                    <a:lnTo>
                      <a:pt x="4" y="90"/>
                    </a:lnTo>
                    <a:lnTo>
                      <a:pt x="4" y="86"/>
                    </a:lnTo>
                    <a:lnTo>
                      <a:pt x="8" y="82"/>
                    </a:lnTo>
                    <a:lnTo>
                      <a:pt x="12" y="79"/>
                    </a:lnTo>
                    <a:lnTo>
                      <a:pt x="15" y="75"/>
                    </a:lnTo>
                    <a:lnTo>
                      <a:pt x="12" y="71"/>
                    </a:lnTo>
                    <a:lnTo>
                      <a:pt x="8" y="71"/>
                    </a:lnTo>
                    <a:lnTo>
                      <a:pt x="8" y="67"/>
                    </a:lnTo>
                    <a:lnTo>
                      <a:pt x="8" y="64"/>
                    </a:lnTo>
                    <a:lnTo>
                      <a:pt x="8" y="60"/>
                    </a:lnTo>
                    <a:lnTo>
                      <a:pt x="15" y="56"/>
                    </a:lnTo>
                    <a:lnTo>
                      <a:pt x="23" y="49"/>
                    </a:lnTo>
                    <a:close/>
                    <a:moveTo>
                      <a:pt x="34" y="4"/>
                    </a:moveTo>
                    <a:lnTo>
                      <a:pt x="30" y="4"/>
                    </a:lnTo>
                    <a:lnTo>
                      <a:pt x="26" y="8"/>
                    </a:lnTo>
                    <a:lnTo>
                      <a:pt x="23" y="15"/>
                    </a:lnTo>
                    <a:lnTo>
                      <a:pt x="19" y="23"/>
                    </a:lnTo>
                    <a:lnTo>
                      <a:pt x="23" y="34"/>
                    </a:lnTo>
                    <a:lnTo>
                      <a:pt x="26" y="41"/>
                    </a:lnTo>
                    <a:lnTo>
                      <a:pt x="30" y="45"/>
                    </a:lnTo>
                    <a:lnTo>
                      <a:pt x="38" y="49"/>
                    </a:lnTo>
                    <a:lnTo>
                      <a:pt x="41" y="45"/>
                    </a:lnTo>
                    <a:lnTo>
                      <a:pt x="49" y="41"/>
                    </a:lnTo>
                    <a:lnTo>
                      <a:pt x="49" y="38"/>
                    </a:lnTo>
                    <a:lnTo>
                      <a:pt x="53" y="30"/>
                    </a:lnTo>
                    <a:lnTo>
                      <a:pt x="49" y="19"/>
                    </a:lnTo>
                    <a:lnTo>
                      <a:pt x="45" y="8"/>
                    </a:lnTo>
                    <a:lnTo>
                      <a:pt x="41" y="4"/>
                    </a:lnTo>
                    <a:lnTo>
                      <a:pt x="34" y="4"/>
                    </a:lnTo>
                    <a:close/>
                    <a:moveTo>
                      <a:pt x="19" y="75"/>
                    </a:moveTo>
                    <a:lnTo>
                      <a:pt x="15" y="79"/>
                    </a:lnTo>
                    <a:lnTo>
                      <a:pt x="15" y="82"/>
                    </a:lnTo>
                    <a:lnTo>
                      <a:pt x="12" y="86"/>
                    </a:lnTo>
                    <a:lnTo>
                      <a:pt x="12" y="90"/>
                    </a:lnTo>
                    <a:lnTo>
                      <a:pt x="12" y="94"/>
                    </a:lnTo>
                    <a:lnTo>
                      <a:pt x="15" y="97"/>
                    </a:lnTo>
                    <a:lnTo>
                      <a:pt x="26" y="101"/>
                    </a:lnTo>
                    <a:lnTo>
                      <a:pt x="41" y="101"/>
                    </a:lnTo>
                    <a:lnTo>
                      <a:pt x="53" y="101"/>
                    </a:lnTo>
                    <a:lnTo>
                      <a:pt x="60" y="94"/>
                    </a:lnTo>
                    <a:lnTo>
                      <a:pt x="68" y="90"/>
                    </a:lnTo>
                    <a:lnTo>
                      <a:pt x="68" y="86"/>
                    </a:lnTo>
                    <a:lnTo>
                      <a:pt x="68" y="82"/>
                    </a:lnTo>
                    <a:lnTo>
                      <a:pt x="64" y="79"/>
                    </a:lnTo>
                    <a:lnTo>
                      <a:pt x="56" y="79"/>
                    </a:lnTo>
                    <a:lnTo>
                      <a:pt x="49" y="75"/>
                    </a:lnTo>
                    <a:lnTo>
                      <a:pt x="30" y="75"/>
                    </a:lnTo>
                    <a:lnTo>
                      <a:pt x="19" y="75"/>
                    </a:lnTo>
                    <a:close/>
                  </a:path>
                </a:pathLst>
              </a:custGeom>
              <a:solidFill>
                <a:srgbClr val="000000"/>
              </a:solidFill>
              <a:ln w="0">
                <a:solidFill>
                  <a:srgbClr val="000000"/>
                </a:solidFill>
                <a:round/>
                <a:headEnd/>
                <a:tailEnd/>
              </a:ln>
            </p:spPr>
            <p:txBody>
              <a:bodyPr/>
              <a:lstStyle/>
              <a:p>
                <a:endParaRPr lang="en-US"/>
              </a:p>
            </p:txBody>
          </p:sp>
          <p:sp>
            <p:nvSpPr>
              <p:cNvPr id="33010" name="Freeform 342"/>
              <p:cNvSpPr>
                <a:spLocks/>
              </p:cNvSpPr>
              <p:nvPr/>
            </p:nvSpPr>
            <p:spPr bwMode="auto">
              <a:xfrm>
                <a:off x="3221" y="2744"/>
                <a:ext cx="60" cy="75"/>
              </a:xfrm>
              <a:custGeom>
                <a:avLst/>
                <a:gdLst>
                  <a:gd name="T0" fmla="*/ 60 w 60"/>
                  <a:gd name="T1" fmla="*/ 45 h 75"/>
                  <a:gd name="T2" fmla="*/ 56 w 60"/>
                  <a:gd name="T3" fmla="*/ 60 h 75"/>
                  <a:gd name="T4" fmla="*/ 48 w 60"/>
                  <a:gd name="T5" fmla="*/ 67 h 75"/>
                  <a:gd name="T6" fmla="*/ 41 w 60"/>
                  <a:gd name="T7" fmla="*/ 75 h 75"/>
                  <a:gd name="T8" fmla="*/ 30 w 60"/>
                  <a:gd name="T9" fmla="*/ 75 h 75"/>
                  <a:gd name="T10" fmla="*/ 18 w 60"/>
                  <a:gd name="T11" fmla="*/ 75 h 75"/>
                  <a:gd name="T12" fmla="*/ 7 w 60"/>
                  <a:gd name="T13" fmla="*/ 67 h 75"/>
                  <a:gd name="T14" fmla="*/ 4 w 60"/>
                  <a:gd name="T15" fmla="*/ 60 h 75"/>
                  <a:gd name="T16" fmla="*/ 0 w 60"/>
                  <a:gd name="T17" fmla="*/ 49 h 75"/>
                  <a:gd name="T18" fmla="*/ 0 w 60"/>
                  <a:gd name="T19" fmla="*/ 38 h 75"/>
                  <a:gd name="T20" fmla="*/ 0 w 60"/>
                  <a:gd name="T21" fmla="*/ 26 h 75"/>
                  <a:gd name="T22" fmla="*/ 4 w 60"/>
                  <a:gd name="T23" fmla="*/ 19 h 75"/>
                  <a:gd name="T24" fmla="*/ 11 w 60"/>
                  <a:gd name="T25" fmla="*/ 11 h 75"/>
                  <a:gd name="T26" fmla="*/ 22 w 60"/>
                  <a:gd name="T27" fmla="*/ 4 h 75"/>
                  <a:gd name="T28" fmla="*/ 33 w 60"/>
                  <a:gd name="T29" fmla="*/ 0 h 75"/>
                  <a:gd name="T30" fmla="*/ 45 w 60"/>
                  <a:gd name="T31" fmla="*/ 0 h 75"/>
                  <a:gd name="T32" fmla="*/ 52 w 60"/>
                  <a:gd name="T33" fmla="*/ 4 h 75"/>
                  <a:gd name="T34" fmla="*/ 56 w 60"/>
                  <a:gd name="T35" fmla="*/ 11 h 75"/>
                  <a:gd name="T36" fmla="*/ 56 w 60"/>
                  <a:gd name="T37" fmla="*/ 19 h 75"/>
                  <a:gd name="T38" fmla="*/ 56 w 60"/>
                  <a:gd name="T39" fmla="*/ 19 h 75"/>
                  <a:gd name="T40" fmla="*/ 56 w 60"/>
                  <a:gd name="T41" fmla="*/ 23 h 75"/>
                  <a:gd name="T42" fmla="*/ 52 w 60"/>
                  <a:gd name="T43" fmla="*/ 23 h 75"/>
                  <a:gd name="T44" fmla="*/ 52 w 60"/>
                  <a:gd name="T45" fmla="*/ 23 h 75"/>
                  <a:gd name="T46" fmla="*/ 48 w 60"/>
                  <a:gd name="T47" fmla="*/ 23 h 75"/>
                  <a:gd name="T48" fmla="*/ 45 w 60"/>
                  <a:gd name="T49" fmla="*/ 23 h 75"/>
                  <a:gd name="T50" fmla="*/ 45 w 60"/>
                  <a:gd name="T51" fmla="*/ 19 h 75"/>
                  <a:gd name="T52" fmla="*/ 41 w 60"/>
                  <a:gd name="T53" fmla="*/ 15 h 75"/>
                  <a:gd name="T54" fmla="*/ 41 w 60"/>
                  <a:gd name="T55" fmla="*/ 11 h 75"/>
                  <a:gd name="T56" fmla="*/ 37 w 60"/>
                  <a:gd name="T57" fmla="*/ 8 h 75"/>
                  <a:gd name="T58" fmla="*/ 37 w 60"/>
                  <a:gd name="T59" fmla="*/ 4 h 75"/>
                  <a:gd name="T60" fmla="*/ 30 w 60"/>
                  <a:gd name="T61" fmla="*/ 4 h 75"/>
                  <a:gd name="T62" fmla="*/ 26 w 60"/>
                  <a:gd name="T63" fmla="*/ 8 h 75"/>
                  <a:gd name="T64" fmla="*/ 18 w 60"/>
                  <a:gd name="T65" fmla="*/ 11 h 75"/>
                  <a:gd name="T66" fmla="*/ 15 w 60"/>
                  <a:gd name="T67" fmla="*/ 19 h 75"/>
                  <a:gd name="T68" fmla="*/ 15 w 60"/>
                  <a:gd name="T69" fmla="*/ 30 h 75"/>
                  <a:gd name="T70" fmla="*/ 15 w 60"/>
                  <a:gd name="T71" fmla="*/ 41 h 75"/>
                  <a:gd name="T72" fmla="*/ 18 w 60"/>
                  <a:gd name="T73" fmla="*/ 53 h 75"/>
                  <a:gd name="T74" fmla="*/ 26 w 60"/>
                  <a:gd name="T75" fmla="*/ 60 h 75"/>
                  <a:gd name="T76" fmla="*/ 37 w 60"/>
                  <a:gd name="T77" fmla="*/ 64 h 75"/>
                  <a:gd name="T78" fmla="*/ 45 w 60"/>
                  <a:gd name="T79" fmla="*/ 64 h 75"/>
                  <a:gd name="T80" fmla="*/ 52 w 60"/>
                  <a:gd name="T81" fmla="*/ 60 h 75"/>
                  <a:gd name="T82" fmla="*/ 56 w 60"/>
                  <a:gd name="T83" fmla="*/ 53 h 75"/>
                  <a:gd name="T84" fmla="*/ 60 w 60"/>
                  <a:gd name="T85" fmla="*/ 45 h 75"/>
                  <a:gd name="T86" fmla="*/ 60 w 60"/>
                  <a:gd name="T87" fmla="*/ 45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0"/>
                  <a:gd name="T133" fmla="*/ 0 h 75"/>
                  <a:gd name="T134" fmla="*/ 60 w 60"/>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0" h="75">
                    <a:moveTo>
                      <a:pt x="60" y="45"/>
                    </a:moveTo>
                    <a:lnTo>
                      <a:pt x="56" y="60"/>
                    </a:lnTo>
                    <a:lnTo>
                      <a:pt x="48" y="67"/>
                    </a:lnTo>
                    <a:lnTo>
                      <a:pt x="41" y="75"/>
                    </a:lnTo>
                    <a:lnTo>
                      <a:pt x="30" y="75"/>
                    </a:lnTo>
                    <a:lnTo>
                      <a:pt x="18" y="75"/>
                    </a:lnTo>
                    <a:lnTo>
                      <a:pt x="7" y="67"/>
                    </a:lnTo>
                    <a:lnTo>
                      <a:pt x="4" y="60"/>
                    </a:lnTo>
                    <a:lnTo>
                      <a:pt x="0" y="49"/>
                    </a:lnTo>
                    <a:lnTo>
                      <a:pt x="0" y="38"/>
                    </a:lnTo>
                    <a:lnTo>
                      <a:pt x="0" y="26"/>
                    </a:lnTo>
                    <a:lnTo>
                      <a:pt x="4" y="19"/>
                    </a:lnTo>
                    <a:lnTo>
                      <a:pt x="11" y="11"/>
                    </a:lnTo>
                    <a:lnTo>
                      <a:pt x="22" y="4"/>
                    </a:lnTo>
                    <a:lnTo>
                      <a:pt x="33" y="0"/>
                    </a:lnTo>
                    <a:lnTo>
                      <a:pt x="45" y="0"/>
                    </a:lnTo>
                    <a:lnTo>
                      <a:pt x="52" y="4"/>
                    </a:lnTo>
                    <a:lnTo>
                      <a:pt x="56" y="11"/>
                    </a:lnTo>
                    <a:lnTo>
                      <a:pt x="56" y="19"/>
                    </a:lnTo>
                    <a:lnTo>
                      <a:pt x="56" y="23"/>
                    </a:lnTo>
                    <a:lnTo>
                      <a:pt x="52" y="23"/>
                    </a:lnTo>
                    <a:lnTo>
                      <a:pt x="48" y="23"/>
                    </a:lnTo>
                    <a:lnTo>
                      <a:pt x="45" y="23"/>
                    </a:lnTo>
                    <a:lnTo>
                      <a:pt x="45" y="19"/>
                    </a:lnTo>
                    <a:lnTo>
                      <a:pt x="41" y="15"/>
                    </a:lnTo>
                    <a:lnTo>
                      <a:pt x="41" y="11"/>
                    </a:lnTo>
                    <a:lnTo>
                      <a:pt x="37" y="8"/>
                    </a:lnTo>
                    <a:lnTo>
                      <a:pt x="37" y="4"/>
                    </a:lnTo>
                    <a:lnTo>
                      <a:pt x="30" y="4"/>
                    </a:lnTo>
                    <a:lnTo>
                      <a:pt x="26" y="8"/>
                    </a:lnTo>
                    <a:lnTo>
                      <a:pt x="18" y="11"/>
                    </a:lnTo>
                    <a:lnTo>
                      <a:pt x="15" y="19"/>
                    </a:lnTo>
                    <a:lnTo>
                      <a:pt x="15" y="30"/>
                    </a:lnTo>
                    <a:lnTo>
                      <a:pt x="15" y="41"/>
                    </a:lnTo>
                    <a:lnTo>
                      <a:pt x="18" y="53"/>
                    </a:lnTo>
                    <a:lnTo>
                      <a:pt x="26" y="60"/>
                    </a:lnTo>
                    <a:lnTo>
                      <a:pt x="37" y="64"/>
                    </a:lnTo>
                    <a:lnTo>
                      <a:pt x="45" y="64"/>
                    </a:lnTo>
                    <a:lnTo>
                      <a:pt x="52" y="60"/>
                    </a:lnTo>
                    <a:lnTo>
                      <a:pt x="56" y="53"/>
                    </a:lnTo>
                    <a:lnTo>
                      <a:pt x="60" y="45"/>
                    </a:lnTo>
                    <a:close/>
                  </a:path>
                </a:pathLst>
              </a:custGeom>
              <a:solidFill>
                <a:srgbClr val="000000"/>
              </a:solidFill>
              <a:ln w="0">
                <a:solidFill>
                  <a:srgbClr val="000000"/>
                </a:solidFill>
                <a:round/>
                <a:headEnd/>
                <a:tailEnd/>
              </a:ln>
            </p:spPr>
            <p:txBody>
              <a:bodyPr/>
              <a:lstStyle/>
              <a:p>
                <a:endParaRPr lang="en-US"/>
              </a:p>
            </p:txBody>
          </p:sp>
          <p:sp>
            <p:nvSpPr>
              <p:cNvPr id="33011" name="Freeform 343"/>
              <p:cNvSpPr>
                <a:spLocks noEditPoints="1"/>
              </p:cNvSpPr>
              <p:nvPr/>
            </p:nvSpPr>
            <p:spPr bwMode="auto">
              <a:xfrm>
                <a:off x="3295" y="2744"/>
                <a:ext cx="64" cy="75"/>
              </a:xfrm>
              <a:custGeom>
                <a:avLst/>
                <a:gdLst>
                  <a:gd name="T0" fmla="*/ 34 w 64"/>
                  <a:gd name="T1" fmla="*/ 67 h 75"/>
                  <a:gd name="T2" fmla="*/ 27 w 64"/>
                  <a:gd name="T3" fmla="*/ 75 h 75"/>
                  <a:gd name="T4" fmla="*/ 15 w 64"/>
                  <a:gd name="T5" fmla="*/ 75 h 75"/>
                  <a:gd name="T6" fmla="*/ 4 w 64"/>
                  <a:gd name="T7" fmla="*/ 71 h 75"/>
                  <a:gd name="T8" fmla="*/ 0 w 64"/>
                  <a:gd name="T9" fmla="*/ 56 h 75"/>
                  <a:gd name="T10" fmla="*/ 0 w 64"/>
                  <a:gd name="T11" fmla="*/ 49 h 75"/>
                  <a:gd name="T12" fmla="*/ 12 w 64"/>
                  <a:gd name="T13" fmla="*/ 38 h 75"/>
                  <a:gd name="T14" fmla="*/ 38 w 64"/>
                  <a:gd name="T15" fmla="*/ 26 h 75"/>
                  <a:gd name="T16" fmla="*/ 38 w 64"/>
                  <a:gd name="T17" fmla="*/ 15 h 75"/>
                  <a:gd name="T18" fmla="*/ 30 w 64"/>
                  <a:gd name="T19" fmla="*/ 8 h 75"/>
                  <a:gd name="T20" fmla="*/ 23 w 64"/>
                  <a:gd name="T21" fmla="*/ 4 h 75"/>
                  <a:gd name="T22" fmla="*/ 15 w 64"/>
                  <a:gd name="T23" fmla="*/ 11 h 75"/>
                  <a:gd name="T24" fmla="*/ 15 w 64"/>
                  <a:gd name="T25" fmla="*/ 19 h 75"/>
                  <a:gd name="T26" fmla="*/ 15 w 64"/>
                  <a:gd name="T27" fmla="*/ 26 h 75"/>
                  <a:gd name="T28" fmla="*/ 8 w 64"/>
                  <a:gd name="T29" fmla="*/ 26 h 75"/>
                  <a:gd name="T30" fmla="*/ 4 w 64"/>
                  <a:gd name="T31" fmla="*/ 26 h 75"/>
                  <a:gd name="T32" fmla="*/ 0 w 64"/>
                  <a:gd name="T33" fmla="*/ 19 h 75"/>
                  <a:gd name="T34" fmla="*/ 8 w 64"/>
                  <a:gd name="T35" fmla="*/ 8 h 75"/>
                  <a:gd name="T36" fmla="*/ 30 w 64"/>
                  <a:gd name="T37" fmla="*/ 0 h 75"/>
                  <a:gd name="T38" fmla="*/ 45 w 64"/>
                  <a:gd name="T39" fmla="*/ 4 h 75"/>
                  <a:gd name="T40" fmla="*/ 53 w 64"/>
                  <a:gd name="T41" fmla="*/ 11 h 75"/>
                  <a:gd name="T42" fmla="*/ 53 w 64"/>
                  <a:gd name="T43" fmla="*/ 26 h 75"/>
                  <a:gd name="T44" fmla="*/ 53 w 64"/>
                  <a:gd name="T45" fmla="*/ 56 h 75"/>
                  <a:gd name="T46" fmla="*/ 53 w 64"/>
                  <a:gd name="T47" fmla="*/ 64 h 75"/>
                  <a:gd name="T48" fmla="*/ 56 w 64"/>
                  <a:gd name="T49" fmla="*/ 67 h 75"/>
                  <a:gd name="T50" fmla="*/ 56 w 64"/>
                  <a:gd name="T51" fmla="*/ 67 h 75"/>
                  <a:gd name="T52" fmla="*/ 60 w 64"/>
                  <a:gd name="T53" fmla="*/ 64 h 75"/>
                  <a:gd name="T54" fmla="*/ 64 w 64"/>
                  <a:gd name="T55" fmla="*/ 64 h 75"/>
                  <a:gd name="T56" fmla="*/ 49 w 64"/>
                  <a:gd name="T57" fmla="*/ 75 h 75"/>
                  <a:gd name="T58" fmla="*/ 42 w 64"/>
                  <a:gd name="T59" fmla="*/ 75 h 75"/>
                  <a:gd name="T60" fmla="*/ 38 w 64"/>
                  <a:gd name="T61" fmla="*/ 64 h 75"/>
                  <a:gd name="T62" fmla="*/ 38 w 64"/>
                  <a:gd name="T63" fmla="*/ 34 h 75"/>
                  <a:gd name="T64" fmla="*/ 23 w 64"/>
                  <a:gd name="T65" fmla="*/ 38 h 75"/>
                  <a:gd name="T66" fmla="*/ 15 w 64"/>
                  <a:gd name="T67" fmla="*/ 45 h 75"/>
                  <a:gd name="T68" fmla="*/ 12 w 64"/>
                  <a:gd name="T69" fmla="*/ 53 h 75"/>
                  <a:gd name="T70" fmla="*/ 15 w 64"/>
                  <a:gd name="T71" fmla="*/ 64 h 75"/>
                  <a:gd name="T72" fmla="*/ 23 w 64"/>
                  <a:gd name="T73" fmla="*/ 67 h 75"/>
                  <a:gd name="T74" fmla="*/ 38 w 64"/>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75"/>
                  <a:gd name="T116" fmla="*/ 64 w 64"/>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75">
                    <a:moveTo>
                      <a:pt x="38" y="64"/>
                    </a:moveTo>
                    <a:lnTo>
                      <a:pt x="34" y="67"/>
                    </a:lnTo>
                    <a:lnTo>
                      <a:pt x="27" y="71"/>
                    </a:lnTo>
                    <a:lnTo>
                      <a:pt x="27" y="75"/>
                    </a:lnTo>
                    <a:lnTo>
                      <a:pt x="23" y="75"/>
                    </a:lnTo>
                    <a:lnTo>
                      <a:pt x="15" y="75"/>
                    </a:lnTo>
                    <a:lnTo>
                      <a:pt x="8" y="75"/>
                    </a:lnTo>
                    <a:lnTo>
                      <a:pt x="4" y="71"/>
                    </a:lnTo>
                    <a:lnTo>
                      <a:pt x="0" y="64"/>
                    </a:lnTo>
                    <a:lnTo>
                      <a:pt x="0" y="56"/>
                    </a:lnTo>
                    <a:lnTo>
                      <a:pt x="0" y="53"/>
                    </a:lnTo>
                    <a:lnTo>
                      <a:pt x="0" y="49"/>
                    </a:lnTo>
                    <a:lnTo>
                      <a:pt x="4" y="45"/>
                    </a:lnTo>
                    <a:lnTo>
                      <a:pt x="12" y="38"/>
                    </a:lnTo>
                    <a:lnTo>
                      <a:pt x="23" y="34"/>
                    </a:lnTo>
                    <a:lnTo>
                      <a:pt x="38" y="26"/>
                    </a:lnTo>
                    <a:lnTo>
                      <a:pt x="38" y="23"/>
                    </a:lnTo>
                    <a:lnTo>
                      <a:pt x="38" y="15"/>
                    </a:lnTo>
                    <a:lnTo>
                      <a:pt x="38" y="8"/>
                    </a:lnTo>
                    <a:lnTo>
                      <a:pt x="30" y="8"/>
                    </a:lnTo>
                    <a:lnTo>
                      <a:pt x="27" y="4"/>
                    </a:lnTo>
                    <a:lnTo>
                      <a:pt x="23" y="4"/>
                    </a:lnTo>
                    <a:lnTo>
                      <a:pt x="19" y="8"/>
                    </a:lnTo>
                    <a:lnTo>
                      <a:pt x="15" y="11"/>
                    </a:lnTo>
                    <a:lnTo>
                      <a:pt x="15" y="15"/>
                    </a:lnTo>
                    <a:lnTo>
                      <a:pt x="15" y="19"/>
                    </a:lnTo>
                    <a:lnTo>
                      <a:pt x="15" y="23"/>
                    </a:lnTo>
                    <a:lnTo>
                      <a:pt x="15" y="26"/>
                    </a:lnTo>
                    <a:lnTo>
                      <a:pt x="12" y="26"/>
                    </a:lnTo>
                    <a:lnTo>
                      <a:pt x="8" y="26"/>
                    </a:lnTo>
                    <a:lnTo>
                      <a:pt x="4" y="26"/>
                    </a:lnTo>
                    <a:lnTo>
                      <a:pt x="4" y="23"/>
                    </a:lnTo>
                    <a:lnTo>
                      <a:pt x="0" y="19"/>
                    </a:lnTo>
                    <a:lnTo>
                      <a:pt x="4" y="11"/>
                    </a:lnTo>
                    <a:lnTo>
                      <a:pt x="8" y="8"/>
                    </a:lnTo>
                    <a:lnTo>
                      <a:pt x="19" y="0"/>
                    </a:lnTo>
                    <a:lnTo>
                      <a:pt x="30" y="0"/>
                    </a:lnTo>
                    <a:lnTo>
                      <a:pt x="38" y="0"/>
                    </a:lnTo>
                    <a:lnTo>
                      <a:pt x="45" y="4"/>
                    </a:lnTo>
                    <a:lnTo>
                      <a:pt x="49" y="8"/>
                    </a:lnTo>
                    <a:lnTo>
                      <a:pt x="53" y="11"/>
                    </a:lnTo>
                    <a:lnTo>
                      <a:pt x="53" y="15"/>
                    </a:lnTo>
                    <a:lnTo>
                      <a:pt x="53" y="26"/>
                    </a:lnTo>
                    <a:lnTo>
                      <a:pt x="53" y="49"/>
                    </a:lnTo>
                    <a:lnTo>
                      <a:pt x="53" y="56"/>
                    </a:lnTo>
                    <a:lnTo>
                      <a:pt x="53" y="64"/>
                    </a:lnTo>
                    <a:lnTo>
                      <a:pt x="56" y="67"/>
                    </a:lnTo>
                    <a:lnTo>
                      <a:pt x="60" y="67"/>
                    </a:lnTo>
                    <a:lnTo>
                      <a:pt x="60" y="64"/>
                    </a:lnTo>
                    <a:lnTo>
                      <a:pt x="64" y="60"/>
                    </a:lnTo>
                    <a:lnTo>
                      <a:pt x="64" y="64"/>
                    </a:lnTo>
                    <a:lnTo>
                      <a:pt x="56" y="75"/>
                    </a:lnTo>
                    <a:lnTo>
                      <a:pt x="49" y="75"/>
                    </a:lnTo>
                    <a:lnTo>
                      <a:pt x="45" y="75"/>
                    </a:lnTo>
                    <a:lnTo>
                      <a:pt x="42" y="75"/>
                    </a:lnTo>
                    <a:lnTo>
                      <a:pt x="42" y="71"/>
                    </a:lnTo>
                    <a:lnTo>
                      <a:pt x="38" y="64"/>
                    </a:lnTo>
                    <a:close/>
                    <a:moveTo>
                      <a:pt x="38" y="60"/>
                    </a:moveTo>
                    <a:lnTo>
                      <a:pt x="38" y="34"/>
                    </a:lnTo>
                    <a:lnTo>
                      <a:pt x="30" y="38"/>
                    </a:lnTo>
                    <a:lnTo>
                      <a:pt x="23" y="38"/>
                    </a:lnTo>
                    <a:lnTo>
                      <a:pt x="19" y="41"/>
                    </a:lnTo>
                    <a:lnTo>
                      <a:pt x="15" y="45"/>
                    </a:lnTo>
                    <a:lnTo>
                      <a:pt x="12" y="49"/>
                    </a:lnTo>
                    <a:lnTo>
                      <a:pt x="12" y="53"/>
                    </a:lnTo>
                    <a:lnTo>
                      <a:pt x="12" y="60"/>
                    </a:lnTo>
                    <a:lnTo>
                      <a:pt x="15" y="64"/>
                    </a:lnTo>
                    <a:lnTo>
                      <a:pt x="19" y="64"/>
                    </a:lnTo>
                    <a:lnTo>
                      <a:pt x="23" y="67"/>
                    </a:lnTo>
                    <a:lnTo>
                      <a:pt x="30" y="64"/>
                    </a:lnTo>
                    <a:lnTo>
                      <a:pt x="38" y="60"/>
                    </a:lnTo>
                    <a:close/>
                  </a:path>
                </a:pathLst>
              </a:custGeom>
              <a:solidFill>
                <a:srgbClr val="000000"/>
              </a:solidFill>
              <a:ln w="0">
                <a:solidFill>
                  <a:srgbClr val="000000"/>
                </a:solidFill>
                <a:round/>
                <a:headEnd/>
                <a:tailEnd/>
              </a:ln>
            </p:spPr>
            <p:txBody>
              <a:bodyPr/>
              <a:lstStyle/>
              <a:p>
                <a:endParaRPr lang="en-US"/>
              </a:p>
            </p:txBody>
          </p:sp>
          <p:sp>
            <p:nvSpPr>
              <p:cNvPr id="33012" name="Freeform 344"/>
              <p:cNvSpPr>
                <a:spLocks/>
              </p:cNvSpPr>
              <p:nvPr/>
            </p:nvSpPr>
            <p:spPr bwMode="auto">
              <a:xfrm>
                <a:off x="3363" y="2722"/>
                <a:ext cx="44" cy="97"/>
              </a:xfrm>
              <a:custGeom>
                <a:avLst/>
                <a:gdLst>
                  <a:gd name="T0" fmla="*/ 26 w 44"/>
                  <a:gd name="T1" fmla="*/ 0 h 97"/>
                  <a:gd name="T2" fmla="*/ 26 w 44"/>
                  <a:gd name="T3" fmla="*/ 22 h 97"/>
                  <a:gd name="T4" fmla="*/ 41 w 44"/>
                  <a:gd name="T5" fmla="*/ 22 h 97"/>
                  <a:gd name="T6" fmla="*/ 41 w 44"/>
                  <a:gd name="T7" fmla="*/ 30 h 97"/>
                  <a:gd name="T8" fmla="*/ 26 w 44"/>
                  <a:gd name="T9" fmla="*/ 30 h 97"/>
                  <a:gd name="T10" fmla="*/ 26 w 44"/>
                  <a:gd name="T11" fmla="*/ 75 h 97"/>
                  <a:gd name="T12" fmla="*/ 26 w 44"/>
                  <a:gd name="T13" fmla="*/ 82 h 97"/>
                  <a:gd name="T14" fmla="*/ 26 w 44"/>
                  <a:gd name="T15" fmla="*/ 86 h 97"/>
                  <a:gd name="T16" fmla="*/ 30 w 44"/>
                  <a:gd name="T17" fmla="*/ 89 h 97"/>
                  <a:gd name="T18" fmla="*/ 33 w 44"/>
                  <a:gd name="T19" fmla="*/ 89 h 97"/>
                  <a:gd name="T20" fmla="*/ 33 w 44"/>
                  <a:gd name="T21" fmla="*/ 89 h 97"/>
                  <a:gd name="T22" fmla="*/ 37 w 44"/>
                  <a:gd name="T23" fmla="*/ 86 h 97"/>
                  <a:gd name="T24" fmla="*/ 41 w 44"/>
                  <a:gd name="T25" fmla="*/ 86 h 97"/>
                  <a:gd name="T26" fmla="*/ 41 w 44"/>
                  <a:gd name="T27" fmla="*/ 82 h 97"/>
                  <a:gd name="T28" fmla="*/ 44 w 44"/>
                  <a:gd name="T29" fmla="*/ 82 h 97"/>
                  <a:gd name="T30" fmla="*/ 41 w 44"/>
                  <a:gd name="T31" fmla="*/ 89 h 97"/>
                  <a:gd name="T32" fmla="*/ 37 w 44"/>
                  <a:gd name="T33" fmla="*/ 93 h 97"/>
                  <a:gd name="T34" fmla="*/ 30 w 44"/>
                  <a:gd name="T35" fmla="*/ 97 h 97"/>
                  <a:gd name="T36" fmla="*/ 26 w 44"/>
                  <a:gd name="T37" fmla="*/ 97 h 97"/>
                  <a:gd name="T38" fmla="*/ 22 w 44"/>
                  <a:gd name="T39" fmla="*/ 97 h 97"/>
                  <a:gd name="T40" fmla="*/ 18 w 44"/>
                  <a:gd name="T41" fmla="*/ 97 h 97"/>
                  <a:gd name="T42" fmla="*/ 15 w 44"/>
                  <a:gd name="T43" fmla="*/ 93 h 97"/>
                  <a:gd name="T44" fmla="*/ 11 w 44"/>
                  <a:gd name="T45" fmla="*/ 89 h 97"/>
                  <a:gd name="T46" fmla="*/ 11 w 44"/>
                  <a:gd name="T47" fmla="*/ 86 h 97"/>
                  <a:gd name="T48" fmla="*/ 11 w 44"/>
                  <a:gd name="T49" fmla="*/ 78 h 97"/>
                  <a:gd name="T50" fmla="*/ 11 w 44"/>
                  <a:gd name="T51" fmla="*/ 30 h 97"/>
                  <a:gd name="T52" fmla="*/ 0 w 44"/>
                  <a:gd name="T53" fmla="*/ 30 h 97"/>
                  <a:gd name="T54" fmla="*/ 0 w 44"/>
                  <a:gd name="T55" fmla="*/ 26 h 97"/>
                  <a:gd name="T56" fmla="*/ 3 w 44"/>
                  <a:gd name="T57" fmla="*/ 22 h 97"/>
                  <a:gd name="T58" fmla="*/ 7 w 44"/>
                  <a:gd name="T59" fmla="*/ 22 h 97"/>
                  <a:gd name="T60" fmla="*/ 15 w 44"/>
                  <a:gd name="T61" fmla="*/ 15 h 97"/>
                  <a:gd name="T62" fmla="*/ 18 w 44"/>
                  <a:gd name="T63" fmla="*/ 11 h 97"/>
                  <a:gd name="T64" fmla="*/ 18 w 44"/>
                  <a:gd name="T65" fmla="*/ 7 h 97"/>
                  <a:gd name="T66" fmla="*/ 22 w 44"/>
                  <a:gd name="T67" fmla="*/ 0 h 97"/>
                  <a:gd name="T68" fmla="*/ 26 w 44"/>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4"/>
                  <a:gd name="T106" fmla="*/ 0 h 97"/>
                  <a:gd name="T107" fmla="*/ 44 w 44"/>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4" h="97">
                    <a:moveTo>
                      <a:pt x="26" y="0"/>
                    </a:moveTo>
                    <a:lnTo>
                      <a:pt x="26" y="22"/>
                    </a:lnTo>
                    <a:lnTo>
                      <a:pt x="41" y="22"/>
                    </a:lnTo>
                    <a:lnTo>
                      <a:pt x="41" y="30"/>
                    </a:lnTo>
                    <a:lnTo>
                      <a:pt x="26" y="30"/>
                    </a:lnTo>
                    <a:lnTo>
                      <a:pt x="26" y="75"/>
                    </a:lnTo>
                    <a:lnTo>
                      <a:pt x="26" y="82"/>
                    </a:lnTo>
                    <a:lnTo>
                      <a:pt x="26" y="86"/>
                    </a:lnTo>
                    <a:lnTo>
                      <a:pt x="30" y="89"/>
                    </a:lnTo>
                    <a:lnTo>
                      <a:pt x="33" y="89"/>
                    </a:lnTo>
                    <a:lnTo>
                      <a:pt x="37" y="86"/>
                    </a:lnTo>
                    <a:lnTo>
                      <a:pt x="41" y="86"/>
                    </a:lnTo>
                    <a:lnTo>
                      <a:pt x="41" y="82"/>
                    </a:lnTo>
                    <a:lnTo>
                      <a:pt x="44" y="82"/>
                    </a:lnTo>
                    <a:lnTo>
                      <a:pt x="41" y="89"/>
                    </a:lnTo>
                    <a:lnTo>
                      <a:pt x="37" y="93"/>
                    </a:lnTo>
                    <a:lnTo>
                      <a:pt x="30" y="97"/>
                    </a:lnTo>
                    <a:lnTo>
                      <a:pt x="26" y="97"/>
                    </a:lnTo>
                    <a:lnTo>
                      <a:pt x="22" y="97"/>
                    </a:lnTo>
                    <a:lnTo>
                      <a:pt x="18" y="97"/>
                    </a:lnTo>
                    <a:lnTo>
                      <a:pt x="15" y="93"/>
                    </a:lnTo>
                    <a:lnTo>
                      <a:pt x="11" y="89"/>
                    </a:lnTo>
                    <a:lnTo>
                      <a:pt x="11" y="86"/>
                    </a:lnTo>
                    <a:lnTo>
                      <a:pt x="11" y="78"/>
                    </a:lnTo>
                    <a:lnTo>
                      <a:pt x="11" y="30"/>
                    </a:lnTo>
                    <a:lnTo>
                      <a:pt x="0" y="30"/>
                    </a:lnTo>
                    <a:lnTo>
                      <a:pt x="0" y="26"/>
                    </a:lnTo>
                    <a:lnTo>
                      <a:pt x="3" y="22"/>
                    </a:lnTo>
                    <a:lnTo>
                      <a:pt x="7" y="22"/>
                    </a:lnTo>
                    <a:lnTo>
                      <a:pt x="15" y="15"/>
                    </a:lnTo>
                    <a:lnTo>
                      <a:pt x="18" y="11"/>
                    </a:lnTo>
                    <a:lnTo>
                      <a:pt x="18" y="7"/>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013" name="Freeform 345"/>
              <p:cNvSpPr>
                <a:spLocks/>
              </p:cNvSpPr>
              <p:nvPr/>
            </p:nvSpPr>
            <p:spPr bwMode="auto">
              <a:xfrm>
                <a:off x="3546" y="2744"/>
                <a:ext cx="48" cy="75"/>
              </a:xfrm>
              <a:custGeom>
                <a:avLst/>
                <a:gdLst>
                  <a:gd name="T0" fmla="*/ 41 w 48"/>
                  <a:gd name="T1" fmla="*/ 0 h 75"/>
                  <a:gd name="T2" fmla="*/ 41 w 48"/>
                  <a:gd name="T3" fmla="*/ 26 h 75"/>
                  <a:gd name="T4" fmla="*/ 41 w 48"/>
                  <a:gd name="T5" fmla="*/ 26 h 75"/>
                  <a:gd name="T6" fmla="*/ 37 w 48"/>
                  <a:gd name="T7" fmla="*/ 15 h 75"/>
                  <a:gd name="T8" fmla="*/ 33 w 48"/>
                  <a:gd name="T9" fmla="*/ 8 h 75"/>
                  <a:gd name="T10" fmla="*/ 26 w 48"/>
                  <a:gd name="T11" fmla="*/ 8 h 75"/>
                  <a:gd name="T12" fmla="*/ 22 w 48"/>
                  <a:gd name="T13" fmla="*/ 4 h 75"/>
                  <a:gd name="T14" fmla="*/ 14 w 48"/>
                  <a:gd name="T15" fmla="*/ 4 h 75"/>
                  <a:gd name="T16" fmla="*/ 11 w 48"/>
                  <a:gd name="T17" fmla="*/ 8 h 75"/>
                  <a:gd name="T18" fmla="*/ 11 w 48"/>
                  <a:gd name="T19" fmla="*/ 11 h 75"/>
                  <a:gd name="T20" fmla="*/ 7 w 48"/>
                  <a:gd name="T21" fmla="*/ 15 h 75"/>
                  <a:gd name="T22" fmla="*/ 7 w 48"/>
                  <a:gd name="T23" fmla="*/ 19 h 75"/>
                  <a:gd name="T24" fmla="*/ 11 w 48"/>
                  <a:gd name="T25" fmla="*/ 23 h 75"/>
                  <a:gd name="T26" fmla="*/ 14 w 48"/>
                  <a:gd name="T27" fmla="*/ 26 h 75"/>
                  <a:gd name="T28" fmla="*/ 18 w 48"/>
                  <a:gd name="T29" fmla="*/ 30 h 75"/>
                  <a:gd name="T30" fmla="*/ 33 w 48"/>
                  <a:gd name="T31" fmla="*/ 34 h 75"/>
                  <a:gd name="T32" fmla="*/ 41 w 48"/>
                  <a:gd name="T33" fmla="*/ 41 h 75"/>
                  <a:gd name="T34" fmla="*/ 44 w 48"/>
                  <a:gd name="T35" fmla="*/ 45 h 75"/>
                  <a:gd name="T36" fmla="*/ 48 w 48"/>
                  <a:gd name="T37" fmla="*/ 56 h 75"/>
                  <a:gd name="T38" fmla="*/ 44 w 48"/>
                  <a:gd name="T39" fmla="*/ 64 h 75"/>
                  <a:gd name="T40" fmla="*/ 41 w 48"/>
                  <a:gd name="T41" fmla="*/ 71 h 75"/>
                  <a:gd name="T42" fmla="*/ 33 w 48"/>
                  <a:gd name="T43" fmla="*/ 75 h 75"/>
                  <a:gd name="T44" fmla="*/ 22 w 48"/>
                  <a:gd name="T45" fmla="*/ 75 h 75"/>
                  <a:gd name="T46" fmla="*/ 14 w 48"/>
                  <a:gd name="T47" fmla="*/ 75 h 75"/>
                  <a:gd name="T48" fmla="*/ 7 w 48"/>
                  <a:gd name="T49" fmla="*/ 75 h 75"/>
                  <a:gd name="T50" fmla="*/ 3 w 48"/>
                  <a:gd name="T51" fmla="*/ 75 h 75"/>
                  <a:gd name="T52" fmla="*/ 3 w 48"/>
                  <a:gd name="T53" fmla="*/ 75 h 75"/>
                  <a:gd name="T54" fmla="*/ 0 w 48"/>
                  <a:gd name="T55" fmla="*/ 75 h 75"/>
                  <a:gd name="T56" fmla="*/ 0 w 48"/>
                  <a:gd name="T57" fmla="*/ 75 h 75"/>
                  <a:gd name="T58" fmla="*/ 0 w 48"/>
                  <a:gd name="T59" fmla="*/ 75 h 75"/>
                  <a:gd name="T60" fmla="*/ 0 w 48"/>
                  <a:gd name="T61" fmla="*/ 53 h 75"/>
                  <a:gd name="T62" fmla="*/ 0 w 48"/>
                  <a:gd name="T63" fmla="*/ 53 h 75"/>
                  <a:gd name="T64" fmla="*/ 3 w 48"/>
                  <a:gd name="T65" fmla="*/ 60 h 75"/>
                  <a:gd name="T66" fmla="*/ 7 w 48"/>
                  <a:gd name="T67" fmla="*/ 67 h 75"/>
                  <a:gd name="T68" fmla="*/ 14 w 48"/>
                  <a:gd name="T69" fmla="*/ 71 h 75"/>
                  <a:gd name="T70" fmla="*/ 22 w 48"/>
                  <a:gd name="T71" fmla="*/ 71 h 75"/>
                  <a:gd name="T72" fmla="*/ 29 w 48"/>
                  <a:gd name="T73" fmla="*/ 71 h 75"/>
                  <a:gd name="T74" fmla="*/ 33 w 48"/>
                  <a:gd name="T75" fmla="*/ 67 h 75"/>
                  <a:gd name="T76" fmla="*/ 33 w 48"/>
                  <a:gd name="T77" fmla="*/ 64 h 75"/>
                  <a:gd name="T78" fmla="*/ 37 w 48"/>
                  <a:gd name="T79" fmla="*/ 60 h 75"/>
                  <a:gd name="T80" fmla="*/ 33 w 48"/>
                  <a:gd name="T81" fmla="*/ 56 h 75"/>
                  <a:gd name="T82" fmla="*/ 33 w 48"/>
                  <a:gd name="T83" fmla="*/ 53 h 75"/>
                  <a:gd name="T84" fmla="*/ 26 w 48"/>
                  <a:gd name="T85" fmla="*/ 49 h 75"/>
                  <a:gd name="T86" fmla="*/ 18 w 48"/>
                  <a:gd name="T87" fmla="*/ 41 h 75"/>
                  <a:gd name="T88" fmla="*/ 7 w 48"/>
                  <a:gd name="T89" fmla="*/ 38 h 75"/>
                  <a:gd name="T90" fmla="*/ 3 w 48"/>
                  <a:gd name="T91" fmla="*/ 30 h 75"/>
                  <a:gd name="T92" fmla="*/ 0 w 48"/>
                  <a:gd name="T93" fmla="*/ 26 h 75"/>
                  <a:gd name="T94" fmla="*/ 0 w 48"/>
                  <a:gd name="T95" fmla="*/ 19 h 75"/>
                  <a:gd name="T96" fmla="*/ 0 w 48"/>
                  <a:gd name="T97" fmla="*/ 11 h 75"/>
                  <a:gd name="T98" fmla="*/ 3 w 48"/>
                  <a:gd name="T99" fmla="*/ 8 h 75"/>
                  <a:gd name="T100" fmla="*/ 11 w 48"/>
                  <a:gd name="T101" fmla="*/ 0 h 75"/>
                  <a:gd name="T102" fmla="*/ 22 w 48"/>
                  <a:gd name="T103" fmla="*/ 0 h 75"/>
                  <a:gd name="T104" fmla="*/ 26 w 48"/>
                  <a:gd name="T105" fmla="*/ 0 h 75"/>
                  <a:gd name="T106" fmla="*/ 33 w 48"/>
                  <a:gd name="T107" fmla="*/ 0 h 75"/>
                  <a:gd name="T108" fmla="*/ 33 w 48"/>
                  <a:gd name="T109" fmla="*/ 4 h 75"/>
                  <a:gd name="T110" fmla="*/ 37 w 48"/>
                  <a:gd name="T111" fmla="*/ 4 h 75"/>
                  <a:gd name="T112" fmla="*/ 37 w 48"/>
                  <a:gd name="T113" fmla="*/ 4 h 75"/>
                  <a:gd name="T114" fmla="*/ 41 w 48"/>
                  <a:gd name="T115" fmla="*/ 4 h 75"/>
                  <a:gd name="T116" fmla="*/ 41 w 48"/>
                  <a:gd name="T117" fmla="*/ 0 h 75"/>
                  <a:gd name="T118" fmla="*/ 41 w 48"/>
                  <a:gd name="T119" fmla="*/ 0 h 75"/>
                  <a:gd name="T120" fmla="*/ 41 w 48"/>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5"/>
                  <a:gd name="T185" fmla="*/ 48 w 48"/>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5">
                    <a:moveTo>
                      <a:pt x="41" y="0"/>
                    </a:moveTo>
                    <a:lnTo>
                      <a:pt x="41" y="26"/>
                    </a:lnTo>
                    <a:lnTo>
                      <a:pt x="37" y="15"/>
                    </a:lnTo>
                    <a:lnTo>
                      <a:pt x="33" y="8"/>
                    </a:lnTo>
                    <a:lnTo>
                      <a:pt x="26" y="8"/>
                    </a:lnTo>
                    <a:lnTo>
                      <a:pt x="22" y="4"/>
                    </a:lnTo>
                    <a:lnTo>
                      <a:pt x="14" y="4"/>
                    </a:lnTo>
                    <a:lnTo>
                      <a:pt x="11" y="8"/>
                    </a:lnTo>
                    <a:lnTo>
                      <a:pt x="11" y="11"/>
                    </a:lnTo>
                    <a:lnTo>
                      <a:pt x="7" y="15"/>
                    </a:lnTo>
                    <a:lnTo>
                      <a:pt x="7" y="19"/>
                    </a:lnTo>
                    <a:lnTo>
                      <a:pt x="11" y="23"/>
                    </a:lnTo>
                    <a:lnTo>
                      <a:pt x="14" y="26"/>
                    </a:lnTo>
                    <a:lnTo>
                      <a:pt x="18" y="30"/>
                    </a:lnTo>
                    <a:lnTo>
                      <a:pt x="33" y="34"/>
                    </a:lnTo>
                    <a:lnTo>
                      <a:pt x="41" y="41"/>
                    </a:lnTo>
                    <a:lnTo>
                      <a:pt x="44" y="45"/>
                    </a:lnTo>
                    <a:lnTo>
                      <a:pt x="48" y="56"/>
                    </a:lnTo>
                    <a:lnTo>
                      <a:pt x="44" y="64"/>
                    </a:lnTo>
                    <a:lnTo>
                      <a:pt x="41" y="71"/>
                    </a:lnTo>
                    <a:lnTo>
                      <a:pt x="33" y="75"/>
                    </a:lnTo>
                    <a:lnTo>
                      <a:pt x="22" y="75"/>
                    </a:lnTo>
                    <a:lnTo>
                      <a:pt x="14" y="75"/>
                    </a:lnTo>
                    <a:lnTo>
                      <a:pt x="7" y="75"/>
                    </a:lnTo>
                    <a:lnTo>
                      <a:pt x="3" y="75"/>
                    </a:lnTo>
                    <a:lnTo>
                      <a:pt x="0" y="75"/>
                    </a:lnTo>
                    <a:lnTo>
                      <a:pt x="0" y="53"/>
                    </a:lnTo>
                    <a:lnTo>
                      <a:pt x="3" y="60"/>
                    </a:lnTo>
                    <a:lnTo>
                      <a:pt x="7" y="67"/>
                    </a:lnTo>
                    <a:lnTo>
                      <a:pt x="14" y="71"/>
                    </a:lnTo>
                    <a:lnTo>
                      <a:pt x="22" y="71"/>
                    </a:lnTo>
                    <a:lnTo>
                      <a:pt x="29" y="71"/>
                    </a:lnTo>
                    <a:lnTo>
                      <a:pt x="33" y="67"/>
                    </a:lnTo>
                    <a:lnTo>
                      <a:pt x="33" y="64"/>
                    </a:lnTo>
                    <a:lnTo>
                      <a:pt x="37" y="60"/>
                    </a:lnTo>
                    <a:lnTo>
                      <a:pt x="33" y="56"/>
                    </a:lnTo>
                    <a:lnTo>
                      <a:pt x="33" y="53"/>
                    </a:lnTo>
                    <a:lnTo>
                      <a:pt x="26" y="49"/>
                    </a:lnTo>
                    <a:lnTo>
                      <a:pt x="18" y="41"/>
                    </a:lnTo>
                    <a:lnTo>
                      <a:pt x="7" y="38"/>
                    </a:lnTo>
                    <a:lnTo>
                      <a:pt x="3" y="30"/>
                    </a:lnTo>
                    <a:lnTo>
                      <a:pt x="0" y="26"/>
                    </a:lnTo>
                    <a:lnTo>
                      <a:pt x="0" y="19"/>
                    </a:lnTo>
                    <a:lnTo>
                      <a:pt x="0" y="11"/>
                    </a:lnTo>
                    <a:lnTo>
                      <a:pt x="3" y="8"/>
                    </a:lnTo>
                    <a:lnTo>
                      <a:pt x="11" y="0"/>
                    </a:lnTo>
                    <a:lnTo>
                      <a:pt x="22" y="0"/>
                    </a:lnTo>
                    <a:lnTo>
                      <a:pt x="26" y="0"/>
                    </a:lnTo>
                    <a:lnTo>
                      <a:pt x="33" y="0"/>
                    </a:lnTo>
                    <a:lnTo>
                      <a:pt x="33" y="4"/>
                    </a:lnTo>
                    <a:lnTo>
                      <a:pt x="37" y="4"/>
                    </a:lnTo>
                    <a:lnTo>
                      <a:pt x="41" y="4"/>
                    </a:lnTo>
                    <a:lnTo>
                      <a:pt x="41" y="0"/>
                    </a:lnTo>
                    <a:close/>
                  </a:path>
                </a:pathLst>
              </a:custGeom>
              <a:solidFill>
                <a:srgbClr val="000000"/>
              </a:solidFill>
              <a:ln w="0">
                <a:solidFill>
                  <a:srgbClr val="000000"/>
                </a:solidFill>
                <a:round/>
                <a:headEnd/>
                <a:tailEnd/>
              </a:ln>
            </p:spPr>
            <p:txBody>
              <a:bodyPr/>
              <a:lstStyle/>
              <a:p>
                <a:endParaRPr lang="en-US"/>
              </a:p>
            </p:txBody>
          </p:sp>
          <p:sp>
            <p:nvSpPr>
              <p:cNvPr id="33014" name="Freeform 346"/>
              <p:cNvSpPr>
                <a:spLocks/>
              </p:cNvSpPr>
              <p:nvPr/>
            </p:nvSpPr>
            <p:spPr bwMode="auto">
              <a:xfrm>
                <a:off x="3602" y="2703"/>
                <a:ext cx="78" cy="116"/>
              </a:xfrm>
              <a:custGeom>
                <a:avLst/>
                <a:gdLst>
                  <a:gd name="T0" fmla="*/ 22 w 78"/>
                  <a:gd name="T1" fmla="*/ 56 h 116"/>
                  <a:gd name="T2" fmla="*/ 37 w 78"/>
                  <a:gd name="T3" fmla="*/ 45 h 116"/>
                  <a:gd name="T4" fmla="*/ 48 w 78"/>
                  <a:gd name="T5" fmla="*/ 41 h 116"/>
                  <a:gd name="T6" fmla="*/ 59 w 78"/>
                  <a:gd name="T7" fmla="*/ 45 h 116"/>
                  <a:gd name="T8" fmla="*/ 67 w 78"/>
                  <a:gd name="T9" fmla="*/ 56 h 116"/>
                  <a:gd name="T10" fmla="*/ 67 w 78"/>
                  <a:gd name="T11" fmla="*/ 75 h 116"/>
                  <a:gd name="T12" fmla="*/ 67 w 78"/>
                  <a:gd name="T13" fmla="*/ 105 h 116"/>
                  <a:gd name="T14" fmla="*/ 67 w 78"/>
                  <a:gd name="T15" fmla="*/ 112 h 116"/>
                  <a:gd name="T16" fmla="*/ 74 w 78"/>
                  <a:gd name="T17" fmla="*/ 112 h 116"/>
                  <a:gd name="T18" fmla="*/ 78 w 78"/>
                  <a:gd name="T19" fmla="*/ 116 h 116"/>
                  <a:gd name="T20" fmla="*/ 44 w 78"/>
                  <a:gd name="T21" fmla="*/ 116 h 116"/>
                  <a:gd name="T22" fmla="*/ 48 w 78"/>
                  <a:gd name="T23" fmla="*/ 112 h 116"/>
                  <a:gd name="T24" fmla="*/ 52 w 78"/>
                  <a:gd name="T25" fmla="*/ 108 h 116"/>
                  <a:gd name="T26" fmla="*/ 52 w 78"/>
                  <a:gd name="T27" fmla="*/ 105 h 116"/>
                  <a:gd name="T28" fmla="*/ 52 w 78"/>
                  <a:gd name="T29" fmla="*/ 75 h 116"/>
                  <a:gd name="T30" fmla="*/ 52 w 78"/>
                  <a:gd name="T31" fmla="*/ 60 h 116"/>
                  <a:gd name="T32" fmla="*/ 48 w 78"/>
                  <a:gd name="T33" fmla="*/ 52 h 116"/>
                  <a:gd name="T34" fmla="*/ 41 w 78"/>
                  <a:gd name="T35" fmla="*/ 52 h 116"/>
                  <a:gd name="T36" fmla="*/ 33 w 78"/>
                  <a:gd name="T37" fmla="*/ 52 h 116"/>
                  <a:gd name="T38" fmla="*/ 22 w 78"/>
                  <a:gd name="T39" fmla="*/ 60 h 116"/>
                  <a:gd name="T40" fmla="*/ 22 w 78"/>
                  <a:gd name="T41" fmla="*/ 105 h 116"/>
                  <a:gd name="T42" fmla="*/ 26 w 78"/>
                  <a:gd name="T43" fmla="*/ 112 h 116"/>
                  <a:gd name="T44" fmla="*/ 29 w 78"/>
                  <a:gd name="T45" fmla="*/ 112 h 116"/>
                  <a:gd name="T46" fmla="*/ 33 w 78"/>
                  <a:gd name="T47" fmla="*/ 116 h 116"/>
                  <a:gd name="T48" fmla="*/ 0 w 78"/>
                  <a:gd name="T49" fmla="*/ 116 h 116"/>
                  <a:gd name="T50" fmla="*/ 7 w 78"/>
                  <a:gd name="T51" fmla="*/ 112 h 116"/>
                  <a:gd name="T52" fmla="*/ 7 w 78"/>
                  <a:gd name="T53" fmla="*/ 108 h 116"/>
                  <a:gd name="T54" fmla="*/ 7 w 78"/>
                  <a:gd name="T55" fmla="*/ 97 h 116"/>
                  <a:gd name="T56" fmla="*/ 7 w 78"/>
                  <a:gd name="T57" fmla="*/ 23 h 116"/>
                  <a:gd name="T58" fmla="*/ 7 w 78"/>
                  <a:gd name="T59" fmla="*/ 15 h 116"/>
                  <a:gd name="T60" fmla="*/ 7 w 78"/>
                  <a:gd name="T61" fmla="*/ 11 h 116"/>
                  <a:gd name="T62" fmla="*/ 3 w 78"/>
                  <a:gd name="T63" fmla="*/ 11 h 116"/>
                  <a:gd name="T64" fmla="*/ 0 w 78"/>
                  <a:gd name="T65" fmla="*/ 11 h 116"/>
                  <a:gd name="T66" fmla="*/ 22 w 78"/>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6"/>
                  <a:gd name="T104" fmla="*/ 78 w 7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6">
                    <a:moveTo>
                      <a:pt x="22" y="0"/>
                    </a:moveTo>
                    <a:lnTo>
                      <a:pt x="22" y="56"/>
                    </a:lnTo>
                    <a:lnTo>
                      <a:pt x="29" y="49"/>
                    </a:lnTo>
                    <a:lnTo>
                      <a:pt x="37" y="45"/>
                    </a:lnTo>
                    <a:lnTo>
                      <a:pt x="41" y="41"/>
                    </a:lnTo>
                    <a:lnTo>
                      <a:pt x="48" y="41"/>
                    </a:lnTo>
                    <a:lnTo>
                      <a:pt x="52" y="41"/>
                    </a:lnTo>
                    <a:lnTo>
                      <a:pt x="59" y="45"/>
                    </a:lnTo>
                    <a:lnTo>
                      <a:pt x="63" y="49"/>
                    </a:lnTo>
                    <a:lnTo>
                      <a:pt x="67" y="56"/>
                    </a:lnTo>
                    <a:lnTo>
                      <a:pt x="67" y="64"/>
                    </a:lnTo>
                    <a:lnTo>
                      <a:pt x="67" y="75"/>
                    </a:lnTo>
                    <a:lnTo>
                      <a:pt x="67" y="97"/>
                    </a:lnTo>
                    <a:lnTo>
                      <a:pt x="67" y="105"/>
                    </a:lnTo>
                    <a:lnTo>
                      <a:pt x="67" y="108"/>
                    </a:lnTo>
                    <a:lnTo>
                      <a:pt x="67" y="112"/>
                    </a:lnTo>
                    <a:lnTo>
                      <a:pt x="70" y="112"/>
                    </a:lnTo>
                    <a:lnTo>
                      <a:pt x="74" y="112"/>
                    </a:lnTo>
                    <a:lnTo>
                      <a:pt x="78" y="116"/>
                    </a:lnTo>
                    <a:lnTo>
                      <a:pt x="44" y="116"/>
                    </a:lnTo>
                    <a:lnTo>
                      <a:pt x="48" y="112"/>
                    </a:lnTo>
                    <a:lnTo>
                      <a:pt x="52" y="112"/>
                    </a:lnTo>
                    <a:lnTo>
                      <a:pt x="52" y="108"/>
                    </a:lnTo>
                    <a:lnTo>
                      <a:pt x="52" y="105"/>
                    </a:lnTo>
                    <a:lnTo>
                      <a:pt x="52" y="97"/>
                    </a:lnTo>
                    <a:lnTo>
                      <a:pt x="52" y="75"/>
                    </a:lnTo>
                    <a:lnTo>
                      <a:pt x="52" y="64"/>
                    </a:lnTo>
                    <a:lnTo>
                      <a:pt x="52" y="60"/>
                    </a:lnTo>
                    <a:lnTo>
                      <a:pt x="48" y="56"/>
                    </a:lnTo>
                    <a:lnTo>
                      <a:pt x="48" y="52"/>
                    </a:lnTo>
                    <a:lnTo>
                      <a:pt x="44" y="52"/>
                    </a:lnTo>
                    <a:lnTo>
                      <a:pt x="41" y="52"/>
                    </a:lnTo>
                    <a:lnTo>
                      <a:pt x="37" y="52"/>
                    </a:lnTo>
                    <a:lnTo>
                      <a:pt x="33" y="52"/>
                    </a:lnTo>
                    <a:lnTo>
                      <a:pt x="29" y="56"/>
                    </a:lnTo>
                    <a:lnTo>
                      <a:pt x="22" y="60"/>
                    </a:lnTo>
                    <a:lnTo>
                      <a:pt x="22" y="97"/>
                    </a:lnTo>
                    <a:lnTo>
                      <a:pt x="22" y="105"/>
                    </a:lnTo>
                    <a:lnTo>
                      <a:pt x="22" y="108"/>
                    </a:lnTo>
                    <a:lnTo>
                      <a:pt x="26" y="112"/>
                    </a:lnTo>
                    <a:lnTo>
                      <a:pt x="29" y="112"/>
                    </a:lnTo>
                    <a:lnTo>
                      <a:pt x="33" y="116"/>
                    </a:lnTo>
                    <a:lnTo>
                      <a:pt x="0" y="116"/>
                    </a:lnTo>
                    <a:lnTo>
                      <a:pt x="3" y="112"/>
                    </a:lnTo>
                    <a:lnTo>
                      <a:pt x="7" y="112"/>
                    </a:lnTo>
                    <a:lnTo>
                      <a:pt x="7" y="108"/>
                    </a:lnTo>
                    <a:lnTo>
                      <a:pt x="7" y="105"/>
                    </a:lnTo>
                    <a:lnTo>
                      <a:pt x="7" y="97"/>
                    </a:lnTo>
                    <a:lnTo>
                      <a:pt x="7" y="34"/>
                    </a:lnTo>
                    <a:lnTo>
                      <a:pt x="7" y="23"/>
                    </a:lnTo>
                    <a:lnTo>
                      <a:pt x="7" y="15"/>
                    </a:lnTo>
                    <a:lnTo>
                      <a:pt x="7" y="11"/>
                    </a:lnTo>
                    <a:lnTo>
                      <a:pt x="3" y="11"/>
                    </a:lnTo>
                    <a:lnTo>
                      <a:pt x="0" y="11"/>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3015" name="Freeform 347"/>
              <p:cNvSpPr>
                <a:spLocks/>
              </p:cNvSpPr>
              <p:nvPr/>
            </p:nvSpPr>
            <p:spPr bwMode="auto">
              <a:xfrm>
                <a:off x="3687" y="2800"/>
                <a:ext cx="27" cy="45"/>
              </a:xfrm>
              <a:custGeom>
                <a:avLst/>
                <a:gdLst>
                  <a:gd name="T0" fmla="*/ 0 w 27"/>
                  <a:gd name="T1" fmla="*/ 45 h 45"/>
                  <a:gd name="T2" fmla="*/ 0 w 27"/>
                  <a:gd name="T3" fmla="*/ 41 h 45"/>
                  <a:gd name="T4" fmla="*/ 12 w 27"/>
                  <a:gd name="T5" fmla="*/ 38 h 45"/>
                  <a:gd name="T6" fmla="*/ 15 w 27"/>
                  <a:gd name="T7" fmla="*/ 34 h 45"/>
                  <a:gd name="T8" fmla="*/ 19 w 27"/>
                  <a:gd name="T9" fmla="*/ 26 h 45"/>
                  <a:gd name="T10" fmla="*/ 19 w 27"/>
                  <a:gd name="T11" fmla="*/ 23 h 45"/>
                  <a:gd name="T12" fmla="*/ 19 w 27"/>
                  <a:gd name="T13" fmla="*/ 19 h 45"/>
                  <a:gd name="T14" fmla="*/ 19 w 27"/>
                  <a:gd name="T15" fmla="*/ 19 h 45"/>
                  <a:gd name="T16" fmla="*/ 19 w 27"/>
                  <a:gd name="T17" fmla="*/ 19 h 45"/>
                  <a:gd name="T18" fmla="*/ 19 w 27"/>
                  <a:gd name="T19" fmla="*/ 19 h 45"/>
                  <a:gd name="T20" fmla="*/ 15 w 27"/>
                  <a:gd name="T21" fmla="*/ 19 h 45"/>
                  <a:gd name="T22" fmla="*/ 15 w 27"/>
                  <a:gd name="T23" fmla="*/ 19 h 45"/>
                  <a:gd name="T24" fmla="*/ 12 w 27"/>
                  <a:gd name="T25" fmla="*/ 19 h 45"/>
                  <a:gd name="T26" fmla="*/ 12 w 27"/>
                  <a:gd name="T27" fmla="*/ 19 h 45"/>
                  <a:gd name="T28" fmla="*/ 8 w 27"/>
                  <a:gd name="T29" fmla="*/ 19 h 45"/>
                  <a:gd name="T30" fmla="*/ 4 w 27"/>
                  <a:gd name="T31" fmla="*/ 19 h 45"/>
                  <a:gd name="T32" fmla="*/ 4 w 27"/>
                  <a:gd name="T33" fmla="*/ 15 h 45"/>
                  <a:gd name="T34" fmla="*/ 0 w 27"/>
                  <a:gd name="T35" fmla="*/ 11 h 45"/>
                  <a:gd name="T36" fmla="*/ 4 w 27"/>
                  <a:gd name="T37" fmla="*/ 8 h 45"/>
                  <a:gd name="T38" fmla="*/ 4 w 27"/>
                  <a:gd name="T39" fmla="*/ 4 h 45"/>
                  <a:gd name="T40" fmla="*/ 8 w 27"/>
                  <a:gd name="T41" fmla="*/ 4 h 45"/>
                  <a:gd name="T42" fmla="*/ 12 w 27"/>
                  <a:gd name="T43" fmla="*/ 0 h 45"/>
                  <a:gd name="T44" fmla="*/ 19 w 27"/>
                  <a:gd name="T45" fmla="*/ 4 h 45"/>
                  <a:gd name="T46" fmla="*/ 23 w 27"/>
                  <a:gd name="T47" fmla="*/ 8 h 45"/>
                  <a:gd name="T48" fmla="*/ 27 w 27"/>
                  <a:gd name="T49" fmla="*/ 11 h 45"/>
                  <a:gd name="T50" fmla="*/ 27 w 27"/>
                  <a:gd name="T51" fmla="*/ 19 h 45"/>
                  <a:gd name="T52" fmla="*/ 23 w 27"/>
                  <a:gd name="T53" fmla="*/ 26 h 45"/>
                  <a:gd name="T54" fmla="*/ 19 w 27"/>
                  <a:gd name="T55" fmla="*/ 34 h 45"/>
                  <a:gd name="T56" fmla="*/ 12 w 27"/>
                  <a:gd name="T57" fmla="*/ 41 h 45"/>
                  <a:gd name="T58" fmla="*/ 0 w 27"/>
                  <a:gd name="T59" fmla="*/ 45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7"/>
                  <a:gd name="T91" fmla="*/ 0 h 45"/>
                  <a:gd name="T92" fmla="*/ 27 w 27"/>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7" h="45">
                    <a:moveTo>
                      <a:pt x="0" y="45"/>
                    </a:moveTo>
                    <a:lnTo>
                      <a:pt x="0" y="41"/>
                    </a:lnTo>
                    <a:lnTo>
                      <a:pt x="12" y="38"/>
                    </a:lnTo>
                    <a:lnTo>
                      <a:pt x="15" y="34"/>
                    </a:lnTo>
                    <a:lnTo>
                      <a:pt x="19" y="26"/>
                    </a:lnTo>
                    <a:lnTo>
                      <a:pt x="19" y="23"/>
                    </a:lnTo>
                    <a:lnTo>
                      <a:pt x="19" y="19"/>
                    </a:lnTo>
                    <a:lnTo>
                      <a:pt x="15" y="19"/>
                    </a:lnTo>
                    <a:lnTo>
                      <a:pt x="12" y="19"/>
                    </a:lnTo>
                    <a:lnTo>
                      <a:pt x="8" y="19"/>
                    </a:lnTo>
                    <a:lnTo>
                      <a:pt x="4" y="19"/>
                    </a:lnTo>
                    <a:lnTo>
                      <a:pt x="4" y="15"/>
                    </a:lnTo>
                    <a:lnTo>
                      <a:pt x="0" y="11"/>
                    </a:lnTo>
                    <a:lnTo>
                      <a:pt x="4" y="8"/>
                    </a:lnTo>
                    <a:lnTo>
                      <a:pt x="4" y="4"/>
                    </a:lnTo>
                    <a:lnTo>
                      <a:pt x="8" y="4"/>
                    </a:lnTo>
                    <a:lnTo>
                      <a:pt x="12" y="0"/>
                    </a:lnTo>
                    <a:lnTo>
                      <a:pt x="19" y="4"/>
                    </a:lnTo>
                    <a:lnTo>
                      <a:pt x="23" y="8"/>
                    </a:lnTo>
                    <a:lnTo>
                      <a:pt x="27" y="11"/>
                    </a:lnTo>
                    <a:lnTo>
                      <a:pt x="27" y="19"/>
                    </a:lnTo>
                    <a:lnTo>
                      <a:pt x="23" y="26"/>
                    </a:lnTo>
                    <a:lnTo>
                      <a:pt x="19" y="34"/>
                    </a:lnTo>
                    <a:lnTo>
                      <a:pt x="12" y="41"/>
                    </a:lnTo>
                    <a:lnTo>
                      <a:pt x="0" y="45"/>
                    </a:lnTo>
                    <a:close/>
                  </a:path>
                </a:pathLst>
              </a:custGeom>
              <a:solidFill>
                <a:srgbClr val="000000"/>
              </a:solidFill>
              <a:ln w="0">
                <a:solidFill>
                  <a:srgbClr val="000000"/>
                </a:solidFill>
                <a:round/>
                <a:headEnd/>
                <a:tailEnd/>
              </a:ln>
            </p:spPr>
            <p:txBody>
              <a:bodyPr/>
              <a:lstStyle/>
              <a:p>
                <a:endParaRPr lang="en-US"/>
              </a:p>
            </p:txBody>
          </p:sp>
          <p:sp>
            <p:nvSpPr>
              <p:cNvPr id="33016" name="Freeform 348"/>
              <p:cNvSpPr>
                <a:spLocks/>
              </p:cNvSpPr>
              <p:nvPr/>
            </p:nvSpPr>
            <p:spPr bwMode="auto">
              <a:xfrm>
                <a:off x="3766" y="2744"/>
                <a:ext cx="52" cy="75"/>
              </a:xfrm>
              <a:custGeom>
                <a:avLst/>
                <a:gdLst>
                  <a:gd name="T0" fmla="*/ 45 w 52"/>
                  <a:gd name="T1" fmla="*/ 0 h 75"/>
                  <a:gd name="T2" fmla="*/ 45 w 52"/>
                  <a:gd name="T3" fmla="*/ 26 h 75"/>
                  <a:gd name="T4" fmla="*/ 45 w 52"/>
                  <a:gd name="T5" fmla="*/ 26 h 75"/>
                  <a:gd name="T6" fmla="*/ 41 w 52"/>
                  <a:gd name="T7" fmla="*/ 15 h 75"/>
                  <a:gd name="T8" fmla="*/ 37 w 52"/>
                  <a:gd name="T9" fmla="*/ 8 h 75"/>
                  <a:gd name="T10" fmla="*/ 30 w 52"/>
                  <a:gd name="T11" fmla="*/ 8 h 75"/>
                  <a:gd name="T12" fmla="*/ 26 w 52"/>
                  <a:gd name="T13" fmla="*/ 4 h 75"/>
                  <a:gd name="T14" fmla="*/ 18 w 52"/>
                  <a:gd name="T15" fmla="*/ 4 h 75"/>
                  <a:gd name="T16" fmla="*/ 15 w 52"/>
                  <a:gd name="T17" fmla="*/ 8 h 75"/>
                  <a:gd name="T18" fmla="*/ 11 w 52"/>
                  <a:gd name="T19" fmla="*/ 11 h 75"/>
                  <a:gd name="T20" fmla="*/ 11 w 52"/>
                  <a:gd name="T21" fmla="*/ 15 h 75"/>
                  <a:gd name="T22" fmla="*/ 11 w 52"/>
                  <a:gd name="T23" fmla="*/ 19 h 75"/>
                  <a:gd name="T24" fmla="*/ 15 w 52"/>
                  <a:gd name="T25" fmla="*/ 23 h 75"/>
                  <a:gd name="T26" fmla="*/ 18 w 52"/>
                  <a:gd name="T27" fmla="*/ 26 h 75"/>
                  <a:gd name="T28" fmla="*/ 22 w 52"/>
                  <a:gd name="T29" fmla="*/ 30 h 75"/>
                  <a:gd name="T30" fmla="*/ 33 w 52"/>
                  <a:gd name="T31" fmla="*/ 34 h 75"/>
                  <a:gd name="T32" fmla="*/ 45 w 52"/>
                  <a:gd name="T33" fmla="*/ 41 h 75"/>
                  <a:gd name="T34" fmla="*/ 48 w 52"/>
                  <a:gd name="T35" fmla="*/ 45 h 75"/>
                  <a:gd name="T36" fmla="*/ 52 w 52"/>
                  <a:gd name="T37" fmla="*/ 56 h 75"/>
                  <a:gd name="T38" fmla="*/ 48 w 52"/>
                  <a:gd name="T39" fmla="*/ 64 h 75"/>
                  <a:gd name="T40" fmla="*/ 45 w 52"/>
                  <a:gd name="T41" fmla="*/ 71 h 75"/>
                  <a:gd name="T42" fmla="*/ 33 w 52"/>
                  <a:gd name="T43" fmla="*/ 75 h 75"/>
                  <a:gd name="T44" fmla="*/ 26 w 52"/>
                  <a:gd name="T45" fmla="*/ 75 h 75"/>
                  <a:gd name="T46" fmla="*/ 18 w 52"/>
                  <a:gd name="T47" fmla="*/ 75 h 75"/>
                  <a:gd name="T48" fmla="*/ 11 w 52"/>
                  <a:gd name="T49" fmla="*/ 75 h 75"/>
                  <a:gd name="T50" fmla="*/ 7 w 52"/>
                  <a:gd name="T51" fmla="*/ 75 h 75"/>
                  <a:gd name="T52" fmla="*/ 7 w 52"/>
                  <a:gd name="T53" fmla="*/ 75 h 75"/>
                  <a:gd name="T54" fmla="*/ 4 w 52"/>
                  <a:gd name="T55" fmla="*/ 75 h 75"/>
                  <a:gd name="T56" fmla="*/ 4 w 52"/>
                  <a:gd name="T57" fmla="*/ 75 h 75"/>
                  <a:gd name="T58" fmla="*/ 0 w 52"/>
                  <a:gd name="T59" fmla="*/ 75 h 75"/>
                  <a:gd name="T60" fmla="*/ 0 w 52"/>
                  <a:gd name="T61" fmla="*/ 53 h 75"/>
                  <a:gd name="T62" fmla="*/ 4 w 52"/>
                  <a:gd name="T63" fmla="*/ 53 h 75"/>
                  <a:gd name="T64" fmla="*/ 7 w 52"/>
                  <a:gd name="T65" fmla="*/ 60 h 75"/>
                  <a:gd name="T66" fmla="*/ 11 w 52"/>
                  <a:gd name="T67" fmla="*/ 67 h 75"/>
                  <a:gd name="T68" fmla="*/ 18 w 52"/>
                  <a:gd name="T69" fmla="*/ 71 h 75"/>
                  <a:gd name="T70" fmla="*/ 26 w 52"/>
                  <a:gd name="T71" fmla="*/ 71 h 75"/>
                  <a:gd name="T72" fmla="*/ 30 w 52"/>
                  <a:gd name="T73" fmla="*/ 71 h 75"/>
                  <a:gd name="T74" fmla="*/ 37 w 52"/>
                  <a:gd name="T75" fmla="*/ 67 h 75"/>
                  <a:gd name="T76" fmla="*/ 37 w 52"/>
                  <a:gd name="T77" fmla="*/ 64 h 75"/>
                  <a:gd name="T78" fmla="*/ 37 w 52"/>
                  <a:gd name="T79" fmla="*/ 60 h 75"/>
                  <a:gd name="T80" fmla="*/ 37 w 52"/>
                  <a:gd name="T81" fmla="*/ 56 h 75"/>
                  <a:gd name="T82" fmla="*/ 37 w 52"/>
                  <a:gd name="T83" fmla="*/ 53 h 75"/>
                  <a:gd name="T84" fmla="*/ 30 w 52"/>
                  <a:gd name="T85" fmla="*/ 49 h 75"/>
                  <a:gd name="T86" fmla="*/ 18 w 52"/>
                  <a:gd name="T87" fmla="*/ 41 h 75"/>
                  <a:gd name="T88" fmla="*/ 11 w 52"/>
                  <a:gd name="T89" fmla="*/ 38 h 75"/>
                  <a:gd name="T90" fmla="*/ 4 w 52"/>
                  <a:gd name="T91" fmla="*/ 30 h 75"/>
                  <a:gd name="T92" fmla="*/ 4 w 52"/>
                  <a:gd name="T93" fmla="*/ 26 h 75"/>
                  <a:gd name="T94" fmla="*/ 0 w 52"/>
                  <a:gd name="T95" fmla="*/ 19 h 75"/>
                  <a:gd name="T96" fmla="*/ 4 w 52"/>
                  <a:gd name="T97" fmla="*/ 11 h 75"/>
                  <a:gd name="T98" fmla="*/ 7 w 52"/>
                  <a:gd name="T99" fmla="*/ 8 h 75"/>
                  <a:gd name="T100" fmla="*/ 15 w 52"/>
                  <a:gd name="T101" fmla="*/ 0 h 75"/>
                  <a:gd name="T102" fmla="*/ 22 w 52"/>
                  <a:gd name="T103" fmla="*/ 0 h 75"/>
                  <a:gd name="T104" fmla="*/ 30 w 52"/>
                  <a:gd name="T105" fmla="*/ 0 h 75"/>
                  <a:gd name="T106" fmla="*/ 33 w 52"/>
                  <a:gd name="T107" fmla="*/ 0 h 75"/>
                  <a:gd name="T108" fmla="*/ 37 w 52"/>
                  <a:gd name="T109" fmla="*/ 4 h 75"/>
                  <a:gd name="T110" fmla="*/ 41 w 52"/>
                  <a:gd name="T111" fmla="*/ 4 h 75"/>
                  <a:gd name="T112" fmla="*/ 41 w 52"/>
                  <a:gd name="T113" fmla="*/ 4 h 75"/>
                  <a:gd name="T114" fmla="*/ 41 w 52"/>
                  <a:gd name="T115" fmla="*/ 4 h 75"/>
                  <a:gd name="T116" fmla="*/ 45 w 52"/>
                  <a:gd name="T117" fmla="*/ 0 h 75"/>
                  <a:gd name="T118" fmla="*/ 45 w 52"/>
                  <a:gd name="T119" fmla="*/ 0 h 75"/>
                  <a:gd name="T120" fmla="*/ 45 w 52"/>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75"/>
                  <a:gd name="T185" fmla="*/ 52 w 52"/>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75">
                    <a:moveTo>
                      <a:pt x="45" y="0"/>
                    </a:moveTo>
                    <a:lnTo>
                      <a:pt x="45" y="26"/>
                    </a:lnTo>
                    <a:lnTo>
                      <a:pt x="41" y="15"/>
                    </a:lnTo>
                    <a:lnTo>
                      <a:pt x="37" y="8"/>
                    </a:lnTo>
                    <a:lnTo>
                      <a:pt x="30" y="8"/>
                    </a:lnTo>
                    <a:lnTo>
                      <a:pt x="26" y="4"/>
                    </a:lnTo>
                    <a:lnTo>
                      <a:pt x="18" y="4"/>
                    </a:lnTo>
                    <a:lnTo>
                      <a:pt x="15" y="8"/>
                    </a:lnTo>
                    <a:lnTo>
                      <a:pt x="11" y="11"/>
                    </a:lnTo>
                    <a:lnTo>
                      <a:pt x="11" y="15"/>
                    </a:lnTo>
                    <a:lnTo>
                      <a:pt x="11" y="19"/>
                    </a:lnTo>
                    <a:lnTo>
                      <a:pt x="15" y="23"/>
                    </a:lnTo>
                    <a:lnTo>
                      <a:pt x="18" y="26"/>
                    </a:lnTo>
                    <a:lnTo>
                      <a:pt x="22" y="30"/>
                    </a:lnTo>
                    <a:lnTo>
                      <a:pt x="33" y="34"/>
                    </a:lnTo>
                    <a:lnTo>
                      <a:pt x="45" y="41"/>
                    </a:lnTo>
                    <a:lnTo>
                      <a:pt x="48" y="45"/>
                    </a:lnTo>
                    <a:lnTo>
                      <a:pt x="52" y="56"/>
                    </a:lnTo>
                    <a:lnTo>
                      <a:pt x="48" y="64"/>
                    </a:lnTo>
                    <a:lnTo>
                      <a:pt x="45" y="71"/>
                    </a:lnTo>
                    <a:lnTo>
                      <a:pt x="33" y="75"/>
                    </a:lnTo>
                    <a:lnTo>
                      <a:pt x="26" y="75"/>
                    </a:lnTo>
                    <a:lnTo>
                      <a:pt x="18" y="75"/>
                    </a:lnTo>
                    <a:lnTo>
                      <a:pt x="11" y="75"/>
                    </a:lnTo>
                    <a:lnTo>
                      <a:pt x="7" y="75"/>
                    </a:lnTo>
                    <a:lnTo>
                      <a:pt x="4" y="75"/>
                    </a:lnTo>
                    <a:lnTo>
                      <a:pt x="0" y="75"/>
                    </a:lnTo>
                    <a:lnTo>
                      <a:pt x="0" y="53"/>
                    </a:lnTo>
                    <a:lnTo>
                      <a:pt x="4" y="53"/>
                    </a:lnTo>
                    <a:lnTo>
                      <a:pt x="7" y="60"/>
                    </a:lnTo>
                    <a:lnTo>
                      <a:pt x="11" y="67"/>
                    </a:lnTo>
                    <a:lnTo>
                      <a:pt x="18" y="71"/>
                    </a:lnTo>
                    <a:lnTo>
                      <a:pt x="26" y="71"/>
                    </a:lnTo>
                    <a:lnTo>
                      <a:pt x="30" y="71"/>
                    </a:lnTo>
                    <a:lnTo>
                      <a:pt x="37" y="67"/>
                    </a:lnTo>
                    <a:lnTo>
                      <a:pt x="37" y="64"/>
                    </a:lnTo>
                    <a:lnTo>
                      <a:pt x="37" y="60"/>
                    </a:lnTo>
                    <a:lnTo>
                      <a:pt x="37" y="56"/>
                    </a:lnTo>
                    <a:lnTo>
                      <a:pt x="37" y="53"/>
                    </a:lnTo>
                    <a:lnTo>
                      <a:pt x="30" y="49"/>
                    </a:lnTo>
                    <a:lnTo>
                      <a:pt x="18" y="41"/>
                    </a:lnTo>
                    <a:lnTo>
                      <a:pt x="11" y="38"/>
                    </a:lnTo>
                    <a:lnTo>
                      <a:pt x="4" y="30"/>
                    </a:lnTo>
                    <a:lnTo>
                      <a:pt x="4" y="26"/>
                    </a:lnTo>
                    <a:lnTo>
                      <a:pt x="0" y="19"/>
                    </a:lnTo>
                    <a:lnTo>
                      <a:pt x="4" y="11"/>
                    </a:lnTo>
                    <a:lnTo>
                      <a:pt x="7" y="8"/>
                    </a:lnTo>
                    <a:lnTo>
                      <a:pt x="15" y="0"/>
                    </a:lnTo>
                    <a:lnTo>
                      <a:pt x="22" y="0"/>
                    </a:lnTo>
                    <a:lnTo>
                      <a:pt x="30" y="0"/>
                    </a:lnTo>
                    <a:lnTo>
                      <a:pt x="33" y="0"/>
                    </a:lnTo>
                    <a:lnTo>
                      <a:pt x="37" y="4"/>
                    </a:lnTo>
                    <a:lnTo>
                      <a:pt x="41" y="4"/>
                    </a:lnTo>
                    <a:lnTo>
                      <a:pt x="45" y="0"/>
                    </a:lnTo>
                    <a:close/>
                  </a:path>
                </a:pathLst>
              </a:custGeom>
              <a:solidFill>
                <a:srgbClr val="000000"/>
              </a:solidFill>
              <a:ln w="0">
                <a:solidFill>
                  <a:srgbClr val="000000"/>
                </a:solidFill>
                <a:round/>
                <a:headEnd/>
                <a:tailEnd/>
              </a:ln>
            </p:spPr>
            <p:txBody>
              <a:bodyPr/>
              <a:lstStyle/>
              <a:p>
                <a:endParaRPr lang="en-US"/>
              </a:p>
            </p:txBody>
          </p:sp>
          <p:sp>
            <p:nvSpPr>
              <p:cNvPr id="33017" name="Freeform 349"/>
              <p:cNvSpPr>
                <a:spLocks/>
              </p:cNvSpPr>
              <p:nvPr/>
            </p:nvSpPr>
            <p:spPr bwMode="auto">
              <a:xfrm>
                <a:off x="3822" y="2722"/>
                <a:ext cx="45" cy="97"/>
              </a:xfrm>
              <a:custGeom>
                <a:avLst/>
                <a:gdLst>
                  <a:gd name="T0" fmla="*/ 26 w 45"/>
                  <a:gd name="T1" fmla="*/ 0 h 97"/>
                  <a:gd name="T2" fmla="*/ 26 w 45"/>
                  <a:gd name="T3" fmla="*/ 22 h 97"/>
                  <a:gd name="T4" fmla="*/ 41 w 45"/>
                  <a:gd name="T5" fmla="*/ 22 h 97"/>
                  <a:gd name="T6" fmla="*/ 41 w 45"/>
                  <a:gd name="T7" fmla="*/ 30 h 97"/>
                  <a:gd name="T8" fmla="*/ 26 w 45"/>
                  <a:gd name="T9" fmla="*/ 30 h 97"/>
                  <a:gd name="T10" fmla="*/ 26 w 45"/>
                  <a:gd name="T11" fmla="*/ 75 h 97"/>
                  <a:gd name="T12" fmla="*/ 26 w 45"/>
                  <a:gd name="T13" fmla="*/ 82 h 97"/>
                  <a:gd name="T14" fmla="*/ 26 w 45"/>
                  <a:gd name="T15" fmla="*/ 86 h 97"/>
                  <a:gd name="T16" fmla="*/ 30 w 45"/>
                  <a:gd name="T17" fmla="*/ 89 h 97"/>
                  <a:gd name="T18" fmla="*/ 33 w 45"/>
                  <a:gd name="T19" fmla="*/ 89 h 97"/>
                  <a:gd name="T20" fmla="*/ 37 w 45"/>
                  <a:gd name="T21" fmla="*/ 89 h 97"/>
                  <a:gd name="T22" fmla="*/ 37 w 45"/>
                  <a:gd name="T23" fmla="*/ 86 h 97"/>
                  <a:gd name="T24" fmla="*/ 41 w 45"/>
                  <a:gd name="T25" fmla="*/ 86 h 97"/>
                  <a:gd name="T26" fmla="*/ 41 w 45"/>
                  <a:gd name="T27" fmla="*/ 82 h 97"/>
                  <a:gd name="T28" fmla="*/ 45 w 45"/>
                  <a:gd name="T29" fmla="*/ 82 h 97"/>
                  <a:gd name="T30" fmla="*/ 41 w 45"/>
                  <a:gd name="T31" fmla="*/ 89 h 97"/>
                  <a:gd name="T32" fmla="*/ 37 w 45"/>
                  <a:gd name="T33" fmla="*/ 93 h 97"/>
                  <a:gd name="T34" fmla="*/ 33 w 45"/>
                  <a:gd name="T35" fmla="*/ 97 h 97"/>
                  <a:gd name="T36" fmla="*/ 26 w 45"/>
                  <a:gd name="T37" fmla="*/ 97 h 97"/>
                  <a:gd name="T38" fmla="*/ 22 w 45"/>
                  <a:gd name="T39" fmla="*/ 97 h 97"/>
                  <a:gd name="T40" fmla="*/ 18 w 45"/>
                  <a:gd name="T41" fmla="*/ 97 h 97"/>
                  <a:gd name="T42" fmla="*/ 15 w 45"/>
                  <a:gd name="T43" fmla="*/ 93 h 97"/>
                  <a:gd name="T44" fmla="*/ 15 w 45"/>
                  <a:gd name="T45" fmla="*/ 89 h 97"/>
                  <a:gd name="T46" fmla="*/ 11 w 45"/>
                  <a:gd name="T47" fmla="*/ 86 h 97"/>
                  <a:gd name="T48" fmla="*/ 11 w 45"/>
                  <a:gd name="T49" fmla="*/ 78 h 97"/>
                  <a:gd name="T50" fmla="*/ 11 w 45"/>
                  <a:gd name="T51" fmla="*/ 30 h 97"/>
                  <a:gd name="T52" fmla="*/ 0 w 45"/>
                  <a:gd name="T53" fmla="*/ 30 h 97"/>
                  <a:gd name="T54" fmla="*/ 0 w 45"/>
                  <a:gd name="T55" fmla="*/ 26 h 97"/>
                  <a:gd name="T56" fmla="*/ 4 w 45"/>
                  <a:gd name="T57" fmla="*/ 22 h 97"/>
                  <a:gd name="T58" fmla="*/ 11 w 45"/>
                  <a:gd name="T59" fmla="*/ 22 h 97"/>
                  <a:gd name="T60" fmla="*/ 15 w 45"/>
                  <a:gd name="T61" fmla="*/ 15 h 97"/>
                  <a:gd name="T62" fmla="*/ 18 w 45"/>
                  <a:gd name="T63" fmla="*/ 11 h 97"/>
                  <a:gd name="T64" fmla="*/ 22 w 45"/>
                  <a:gd name="T65" fmla="*/ 7 h 97"/>
                  <a:gd name="T66" fmla="*/ 22 w 45"/>
                  <a:gd name="T67" fmla="*/ 0 h 97"/>
                  <a:gd name="T68" fmla="*/ 26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26" y="0"/>
                    </a:moveTo>
                    <a:lnTo>
                      <a:pt x="26" y="22"/>
                    </a:lnTo>
                    <a:lnTo>
                      <a:pt x="41" y="22"/>
                    </a:lnTo>
                    <a:lnTo>
                      <a:pt x="41" y="30"/>
                    </a:lnTo>
                    <a:lnTo>
                      <a:pt x="26" y="30"/>
                    </a:lnTo>
                    <a:lnTo>
                      <a:pt x="26" y="75"/>
                    </a:lnTo>
                    <a:lnTo>
                      <a:pt x="26" y="82"/>
                    </a:lnTo>
                    <a:lnTo>
                      <a:pt x="26" y="86"/>
                    </a:lnTo>
                    <a:lnTo>
                      <a:pt x="30" y="89"/>
                    </a:lnTo>
                    <a:lnTo>
                      <a:pt x="33" y="89"/>
                    </a:lnTo>
                    <a:lnTo>
                      <a:pt x="37" y="89"/>
                    </a:lnTo>
                    <a:lnTo>
                      <a:pt x="37" y="86"/>
                    </a:lnTo>
                    <a:lnTo>
                      <a:pt x="41" y="86"/>
                    </a:lnTo>
                    <a:lnTo>
                      <a:pt x="41" y="82"/>
                    </a:lnTo>
                    <a:lnTo>
                      <a:pt x="45" y="82"/>
                    </a:lnTo>
                    <a:lnTo>
                      <a:pt x="41" y="89"/>
                    </a:lnTo>
                    <a:lnTo>
                      <a:pt x="37" y="93"/>
                    </a:lnTo>
                    <a:lnTo>
                      <a:pt x="33" y="97"/>
                    </a:lnTo>
                    <a:lnTo>
                      <a:pt x="26" y="97"/>
                    </a:lnTo>
                    <a:lnTo>
                      <a:pt x="22" y="97"/>
                    </a:lnTo>
                    <a:lnTo>
                      <a:pt x="18" y="97"/>
                    </a:lnTo>
                    <a:lnTo>
                      <a:pt x="15" y="93"/>
                    </a:lnTo>
                    <a:lnTo>
                      <a:pt x="15" y="89"/>
                    </a:lnTo>
                    <a:lnTo>
                      <a:pt x="11" y="86"/>
                    </a:lnTo>
                    <a:lnTo>
                      <a:pt x="11" y="78"/>
                    </a:lnTo>
                    <a:lnTo>
                      <a:pt x="11" y="30"/>
                    </a:lnTo>
                    <a:lnTo>
                      <a:pt x="0" y="30"/>
                    </a:lnTo>
                    <a:lnTo>
                      <a:pt x="0" y="26"/>
                    </a:lnTo>
                    <a:lnTo>
                      <a:pt x="4" y="22"/>
                    </a:lnTo>
                    <a:lnTo>
                      <a:pt x="11" y="22"/>
                    </a:lnTo>
                    <a:lnTo>
                      <a:pt x="15" y="15"/>
                    </a:lnTo>
                    <a:lnTo>
                      <a:pt x="18" y="11"/>
                    </a:lnTo>
                    <a:lnTo>
                      <a:pt x="22" y="7"/>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018" name="Freeform 350"/>
              <p:cNvSpPr>
                <a:spLocks/>
              </p:cNvSpPr>
              <p:nvPr/>
            </p:nvSpPr>
            <p:spPr bwMode="auto">
              <a:xfrm>
                <a:off x="3870" y="2744"/>
                <a:ext cx="79" cy="75"/>
              </a:xfrm>
              <a:custGeom>
                <a:avLst/>
                <a:gdLst>
                  <a:gd name="T0" fmla="*/ 68 w 79"/>
                  <a:gd name="T1" fmla="*/ 0 h 75"/>
                  <a:gd name="T2" fmla="*/ 68 w 79"/>
                  <a:gd name="T3" fmla="*/ 45 h 75"/>
                  <a:gd name="T4" fmla="*/ 68 w 79"/>
                  <a:gd name="T5" fmla="*/ 56 h 75"/>
                  <a:gd name="T6" fmla="*/ 68 w 79"/>
                  <a:gd name="T7" fmla="*/ 64 h 75"/>
                  <a:gd name="T8" fmla="*/ 68 w 79"/>
                  <a:gd name="T9" fmla="*/ 64 h 75"/>
                  <a:gd name="T10" fmla="*/ 71 w 79"/>
                  <a:gd name="T11" fmla="*/ 67 h 75"/>
                  <a:gd name="T12" fmla="*/ 71 w 79"/>
                  <a:gd name="T13" fmla="*/ 67 h 75"/>
                  <a:gd name="T14" fmla="*/ 71 w 79"/>
                  <a:gd name="T15" fmla="*/ 67 h 75"/>
                  <a:gd name="T16" fmla="*/ 75 w 79"/>
                  <a:gd name="T17" fmla="*/ 67 h 75"/>
                  <a:gd name="T18" fmla="*/ 79 w 79"/>
                  <a:gd name="T19" fmla="*/ 67 h 75"/>
                  <a:gd name="T20" fmla="*/ 79 w 79"/>
                  <a:gd name="T21" fmla="*/ 67 h 75"/>
                  <a:gd name="T22" fmla="*/ 56 w 79"/>
                  <a:gd name="T23" fmla="*/ 75 h 75"/>
                  <a:gd name="T24" fmla="*/ 53 w 79"/>
                  <a:gd name="T25" fmla="*/ 75 h 75"/>
                  <a:gd name="T26" fmla="*/ 53 w 79"/>
                  <a:gd name="T27" fmla="*/ 60 h 75"/>
                  <a:gd name="T28" fmla="*/ 45 w 79"/>
                  <a:gd name="T29" fmla="*/ 67 h 75"/>
                  <a:gd name="T30" fmla="*/ 38 w 79"/>
                  <a:gd name="T31" fmla="*/ 75 h 75"/>
                  <a:gd name="T32" fmla="*/ 34 w 79"/>
                  <a:gd name="T33" fmla="*/ 75 h 75"/>
                  <a:gd name="T34" fmla="*/ 30 w 79"/>
                  <a:gd name="T35" fmla="*/ 75 h 75"/>
                  <a:gd name="T36" fmla="*/ 23 w 79"/>
                  <a:gd name="T37" fmla="*/ 75 h 75"/>
                  <a:gd name="T38" fmla="*/ 19 w 79"/>
                  <a:gd name="T39" fmla="*/ 71 h 75"/>
                  <a:gd name="T40" fmla="*/ 15 w 79"/>
                  <a:gd name="T41" fmla="*/ 67 h 75"/>
                  <a:gd name="T42" fmla="*/ 12 w 79"/>
                  <a:gd name="T43" fmla="*/ 64 h 75"/>
                  <a:gd name="T44" fmla="*/ 12 w 79"/>
                  <a:gd name="T45" fmla="*/ 56 h 75"/>
                  <a:gd name="T46" fmla="*/ 12 w 79"/>
                  <a:gd name="T47" fmla="*/ 49 h 75"/>
                  <a:gd name="T48" fmla="*/ 12 w 79"/>
                  <a:gd name="T49" fmla="*/ 15 h 75"/>
                  <a:gd name="T50" fmla="*/ 8 w 79"/>
                  <a:gd name="T51" fmla="*/ 11 h 75"/>
                  <a:gd name="T52" fmla="*/ 8 w 79"/>
                  <a:gd name="T53" fmla="*/ 8 h 75"/>
                  <a:gd name="T54" fmla="*/ 8 w 79"/>
                  <a:gd name="T55" fmla="*/ 4 h 75"/>
                  <a:gd name="T56" fmla="*/ 8 w 79"/>
                  <a:gd name="T57" fmla="*/ 4 h 75"/>
                  <a:gd name="T58" fmla="*/ 4 w 79"/>
                  <a:gd name="T59" fmla="*/ 4 h 75"/>
                  <a:gd name="T60" fmla="*/ 0 w 79"/>
                  <a:gd name="T61" fmla="*/ 4 h 75"/>
                  <a:gd name="T62" fmla="*/ 0 w 79"/>
                  <a:gd name="T63" fmla="*/ 0 h 75"/>
                  <a:gd name="T64" fmla="*/ 23 w 79"/>
                  <a:gd name="T65" fmla="*/ 0 h 75"/>
                  <a:gd name="T66" fmla="*/ 23 w 79"/>
                  <a:gd name="T67" fmla="*/ 49 h 75"/>
                  <a:gd name="T68" fmla="*/ 23 w 79"/>
                  <a:gd name="T69" fmla="*/ 60 h 75"/>
                  <a:gd name="T70" fmla="*/ 26 w 79"/>
                  <a:gd name="T71" fmla="*/ 64 h 75"/>
                  <a:gd name="T72" fmla="*/ 30 w 79"/>
                  <a:gd name="T73" fmla="*/ 67 h 75"/>
                  <a:gd name="T74" fmla="*/ 34 w 79"/>
                  <a:gd name="T75" fmla="*/ 67 h 75"/>
                  <a:gd name="T76" fmla="*/ 38 w 79"/>
                  <a:gd name="T77" fmla="*/ 67 h 75"/>
                  <a:gd name="T78" fmla="*/ 45 w 79"/>
                  <a:gd name="T79" fmla="*/ 64 h 75"/>
                  <a:gd name="T80" fmla="*/ 49 w 79"/>
                  <a:gd name="T81" fmla="*/ 60 h 75"/>
                  <a:gd name="T82" fmla="*/ 53 w 79"/>
                  <a:gd name="T83" fmla="*/ 56 h 75"/>
                  <a:gd name="T84" fmla="*/ 53 w 79"/>
                  <a:gd name="T85" fmla="*/ 15 h 75"/>
                  <a:gd name="T86" fmla="*/ 53 w 79"/>
                  <a:gd name="T87" fmla="*/ 8 h 75"/>
                  <a:gd name="T88" fmla="*/ 53 w 79"/>
                  <a:gd name="T89" fmla="*/ 8 h 75"/>
                  <a:gd name="T90" fmla="*/ 49 w 79"/>
                  <a:gd name="T91" fmla="*/ 4 h 75"/>
                  <a:gd name="T92" fmla="*/ 45 w 79"/>
                  <a:gd name="T93" fmla="*/ 4 h 75"/>
                  <a:gd name="T94" fmla="*/ 45 w 79"/>
                  <a:gd name="T95" fmla="*/ 0 h 75"/>
                  <a:gd name="T96" fmla="*/ 68 w 79"/>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9"/>
                  <a:gd name="T148" fmla="*/ 0 h 75"/>
                  <a:gd name="T149" fmla="*/ 79 w 79"/>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9" h="75">
                    <a:moveTo>
                      <a:pt x="68" y="0"/>
                    </a:moveTo>
                    <a:lnTo>
                      <a:pt x="68" y="45"/>
                    </a:lnTo>
                    <a:lnTo>
                      <a:pt x="68" y="56"/>
                    </a:lnTo>
                    <a:lnTo>
                      <a:pt x="68" y="64"/>
                    </a:lnTo>
                    <a:lnTo>
                      <a:pt x="71" y="67"/>
                    </a:lnTo>
                    <a:lnTo>
                      <a:pt x="75" y="67"/>
                    </a:lnTo>
                    <a:lnTo>
                      <a:pt x="79" y="67"/>
                    </a:lnTo>
                    <a:lnTo>
                      <a:pt x="56" y="75"/>
                    </a:lnTo>
                    <a:lnTo>
                      <a:pt x="53" y="75"/>
                    </a:lnTo>
                    <a:lnTo>
                      <a:pt x="53" y="60"/>
                    </a:lnTo>
                    <a:lnTo>
                      <a:pt x="45" y="67"/>
                    </a:lnTo>
                    <a:lnTo>
                      <a:pt x="38" y="75"/>
                    </a:lnTo>
                    <a:lnTo>
                      <a:pt x="34" y="75"/>
                    </a:lnTo>
                    <a:lnTo>
                      <a:pt x="30" y="75"/>
                    </a:lnTo>
                    <a:lnTo>
                      <a:pt x="23" y="75"/>
                    </a:lnTo>
                    <a:lnTo>
                      <a:pt x="19" y="71"/>
                    </a:lnTo>
                    <a:lnTo>
                      <a:pt x="15" y="67"/>
                    </a:lnTo>
                    <a:lnTo>
                      <a:pt x="12" y="64"/>
                    </a:lnTo>
                    <a:lnTo>
                      <a:pt x="12" y="56"/>
                    </a:lnTo>
                    <a:lnTo>
                      <a:pt x="12" y="49"/>
                    </a:lnTo>
                    <a:lnTo>
                      <a:pt x="12" y="15"/>
                    </a:lnTo>
                    <a:lnTo>
                      <a:pt x="8" y="11"/>
                    </a:lnTo>
                    <a:lnTo>
                      <a:pt x="8" y="8"/>
                    </a:lnTo>
                    <a:lnTo>
                      <a:pt x="8" y="4"/>
                    </a:lnTo>
                    <a:lnTo>
                      <a:pt x="4" y="4"/>
                    </a:lnTo>
                    <a:lnTo>
                      <a:pt x="0" y="4"/>
                    </a:lnTo>
                    <a:lnTo>
                      <a:pt x="0" y="0"/>
                    </a:lnTo>
                    <a:lnTo>
                      <a:pt x="23" y="0"/>
                    </a:lnTo>
                    <a:lnTo>
                      <a:pt x="23" y="49"/>
                    </a:lnTo>
                    <a:lnTo>
                      <a:pt x="23" y="60"/>
                    </a:lnTo>
                    <a:lnTo>
                      <a:pt x="26" y="64"/>
                    </a:lnTo>
                    <a:lnTo>
                      <a:pt x="30" y="67"/>
                    </a:lnTo>
                    <a:lnTo>
                      <a:pt x="34" y="67"/>
                    </a:lnTo>
                    <a:lnTo>
                      <a:pt x="38" y="67"/>
                    </a:lnTo>
                    <a:lnTo>
                      <a:pt x="45" y="64"/>
                    </a:lnTo>
                    <a:lnTo>
                      <a:pt x="49" y="60"/>
                    </a:lnTo>
                    <a:lnTo>
                      <a:pt x="53" y="56"/>
                    </a:lnTo>
                    <a:lnTo>
                      <a:pt x="53" y="15"/>
                    </a:lnTo>
                    <a:lnTo>
                      <a:pt x="53" y="8"/>
                    </a:lnTo>
                    <a:lnTo>
                      <a:pt x="49" y="4"/>
                    </a:lnTo>
                    <a:lnTo>
                      <a:pt x="45" y="4"/>
                    </a:lnTo>
                    <a:lnTo>
                      <a:pt x="45" y="0"/>
                    </a:lnTo>
                    <a:lnTo>
                      <a:pt x="68" y="0"/>
                    </a:lnTo>
                    <a:close/>
                  </a:path>
                </a:pathLst>
              </a:custGeom>
              <a:solidFill>
                <a:srgbClr val="000000"/>
              </a:solidFill>
              <a:ln w="0">
                <a:solidFill>
                  <a:srgbClr val="000000"/>
                </a:solidFill>
                <a:round/>
                <a:headEnd/>
                <a:tailEnd/>
              </a:ln>
            </p:spPr>
            <p:txBody>
              <a:bodyPr/>
              <a:lstStyle/>
              <a:p>
                <a:endParaRPr lang="en-US"/>
              </a:p>
            </p:txBody>
          </p:sp>
          <p:sp>
            <p:nvSpPr>
              <p:cNvPr id="33019" name="Freeform 351"/>
              <p:cNvSpPr>
                <a:spLocks/>
              </p:cNvSpPr>
              <p:nvPr/>
            </p:nvSpPr>
            <p:spPr bwMode="auto">
              <a:xfrm>
                <a:off x="3952" y="2744"/>
                <a:ext cx="79" cy="75"/>
              </a:xfrm>
              <a:custGeom>
                <a:avLst/>
                <a:gdLst>
                  <a:gd name="T0" fmla="*/ 23 w 79"/>
                  <a:gd name="T1" fmla="*/ 15 h 75"/>
                  <a:gd name="T2" fmla="*/ 30 w 79"/>
                  <a:gd name="T3" fmla="*/ 8 h 75"/>
                  <a:gd name="T4" fmla="*/ 41 w 79"/>
                  <a:gd name="T5" fmla="*/ 0 h 75"/>
                  <a:gd name="T6" fmla="*/ 49 w 79"/>
                  <a:gd name="T7" fmla="*/ 0 h 75"/>
                  <a:gd name="T8" fmla="*/ 53 w 79"/>
                  <a:gd name="T9" fmla="*/ 0 h 75"/>
                  <a:gd name="T10" fmla="*/ 60 w 79"/>
                  <a:gd name="T11" fmla="*/ 4 h 75"/>
                  <a:gd name="T12" fmla="*/ 64 w 79"/>
                  <a:gd name="T13" fmla="*/ 8 h 75"/>
                  <a:gd name="T14" fmla="*/ 64 w 79"/>
                  <a:gd name="T15" fmla="*/ 11 h 75"/>
                  <a:gd name="T16" fmla="*/ 68 w 79"/>
                  <a:gd name="T17" fmla="*/ 19 h 75"/>
                  <a:gd name="T18" fmla="*/ 68 w 79"/>
                  <a:gd name="T19" fmla="*/ 26 h 75"/>
                  <a:gd name="T20" fmla="*/ 68 w 79"/>
                  <a:gd name="T21" fmla="*/ 56 h 75"/>
                  <a:gd name="T22" fmla="*/ 68 w 79"/>
                  <a:gd name="T23" fmla="*/ 64 h 75"/>
                  <a:gd name="T24" fmla="*/ 68 w 79"/>
                  <a:gd name="T25" fmla="*/ 67 h 75"/>
                  <a:gd name="T26" fmla="*/ 71 w 79"/>
                  <a:gd name="T27" fmla="*/ 71 h 75"/>
                  <a:gd name="T28" fmla="*/ 71 w 79"/>
                  <a:gd name="T29" fmla="*/ 71 h 75"/>
                  <a:gd name="T30" fmla="*/ 75 w 79"/>
                  <a:gd name="T31" fmla="*/ 71 h 75"/>
                  <a:gd name="T32" fmla="*/ 79 w 79"/>
                  <a:gd name="T33" fmla="*/ 75 h 75"/>
                  <a:gd name="T34" fmla="*/ 79 w 79"/>
                  <a:gd name="T35" fmla="*/ 75 h 75"/>
                  <a:gd name="T36" fmla="*/ 45 w 79"/>
                  <a:gd name="T37" fmla="*/ 75 h 75"/>
                  <a:gd name="T38" fmla="*/ 45 w 79"/>
                  <a:gd name="T39" fmla="*/ 75 h 75"/>
                  <a:gd name="T40" fmla="*/ 45 w 79"/>
                  <a:gd name="T41" fmla="*/ 75 h 75"/>
                  <a:gd name="T42" fmla="*/ 49 w 79"/>
                  <a:gd name="T43" fmla="*/ 71 h 75"/>
                  <a:gd name="T44" fmla="*/ 53 w 79"/>
                  <a:gd name="T45" fmla="*/ 71 h 75"/>
                  <a:gd name="T46" fmla="*/ 53 w 79"/>
                  <a:gd name="T47" fmla="*/ 67 h 75"/>
                  <a:gd name="T48" fmla="*/ 53 w 79"/>
                  <a:gd name="T49" fmla="*/ 67 h 75"/>
                  <a:gd name="T50" fmla="*/ 53 w 79"/>
                  <a:gd name="T51" fmla="*/ 64 h 75"/>
                  <a:gd name="T52" fmla="*/ 53 w 79"/>
                  <a:gd name="T53" fmla="*/ 56 h 75"/>
                  <a:gd name="T54" fmla="*/ 53 w 79"/>
                  <a:gd name="T55" fmla="*/ 30 h 75"/>
                  <a:gd name="T56" fmla="*/ 53 w 79"/>
                  <a:gd name="T57" fmla="*/ 19 h 75"/>
                  <a:gd name="T58" fmla="*/ 53 w 79"/>
                  <a:gd name="T59" fmla="*/ 15 h 75"/>
                  <a:gd name="T60" fmla="*/ 49 w 79"/>
                  <a:gd name="T61" fmla="*/ 11 h 75"/>
                  <a:gd name="T62" fmla="*/ 41 w 79"/>
                  <a:gd name="T63" fmla="*/ 11 h 75"/>
                  <a:gd name="T64" fmla="*/ 34 w 79"/>
                  <a:gd name="T65" fmla="*/ 11 h 75"/>
                  <a:gd name="T66" fmla="*/ 23 w 79"/>
                  <a:gd name="T67" fmla="*/ 19 h 75"/>
                  <a:gd name="T68" fmla="*/ 23 w 79"/>
                  <a:gd name="T69" fmla="*/ 56 h 75"/>
                  <a:gd name="T70" fmla="*/ 23 w 79"/>
                  <a:gd name="T71" fmla="*/ 64 h 75"/>
                  <a:gd name="T72" fmla="*/ 23 w 79"/>
                  <a:gd name="T73" fmla="*/ 67 h 75"/>
                  <a:gd name="T74" fmla="*/ 27 w 79"/>
                  <a:gd name="T75" fmla="*/ 71 h 75"/>
                  <a:gd name="T76" fmla="*/ 27 w 79"/>
                  <a:gd name="T77" fmla="*/ 71 h 75"/>
                  <a:gd name="T78" fmla="*/ 30 w 79"/>
                  <a:gd name="T79" fmla="*/ 71 h 75"/>
                  <a:gd name="T80" fmla="*/ 34 w 79"/>
                  <a:gd name="T81" fmla="*/ 75 h 75"/>
                  <a:gd name="T82" fmla="*/ 34 w 79"/>
                  <a:gd name="T83" fmla="*/ 75 h 75"/>
                  <a:gd name="T84" fmla="*/ 0 w 79"/>
                  <a:gd name="T85" fmla="*/ 75 h 75"/>
                  <a:gd name="T86" fmla="*/ 0 w 79"/>
                  <a:gd name="T87" fmla="*/ 75 h 75"/>
                  <a:gd name="T88" fmla="*/ 0 w 79"/>
                  <a:gd name="T89" fmla="*/ 75 h 75"/>
                  <a:gd name="T90" fmla="*/ 4 w 79"/>
                  <a:gd name="T91" fmla="*/ 71 h 75"/>
                  <a:gd name="T92" fmla="*/ 8 w 79"/>
                  <a:gd name="T93" fmla="*/ 71 h 75"/>
                  <a:gd name="T94" fmla="*/ 8 w 79"/>
                  <a:gd name="T95" fmla="*/ 64 h 75"/>
                  <a:gd name="T96" fmla="*/ 8 w 79"/>
                  <a:gd name="T97" fmla="*/ 56 h 75"/>
                  <a:gd name="T98" fmla="*/ 8 w 79"/>
                  <a:gd name="T99" fmla="*/ 30 h 75"/>
                  <a:gd name="T100" fmla="*/ 8 w 79"/>
                  <a:gd name="T101" fmla="*/ 19 h 75"/>
                  <a:gd name="T102" fmla="*/ 8 w 79"/>
                  <a:gd name="T103" fmla="*/ 15 h 75"/>
                  <a:gd name="T104" fmla="*/ 8 w 79"/>
                  <a:gd name="T105" fmla="*/ 11 h 75"/>
                  <a:gd name="T106" fmla="*/ 8 w 79"/>
                  <a:gd name="T107" fmla="*/ 11 h 75"/>
                  <a:gd name="T108" fmla="*/ 8 w 79"/>
                  <a:gd name="T109" fmla="*/ 8 h 75"/>
                  <a:gd name="T110" fmla="*/ 4 w 79"/>
                  <a:gd name="T111" fmla="*/ 8 h 75"/>
                  <a:gd name="T112" fmla="*/ 4 w 79"/>
                  <a:gd name="T113" fmla="*/ 8 h 75"/>
                  <a:gd name="T114" fmla="*/ 0 w 79"/>
                  <a:gd name="T115" fmla="*/ 11 h 75"/>
                  <a:gd name="T116" fmla="*/ 0 w 79"/>
                  <a:gd name="T117" fmla="*/ 8 h 75"/>
                  <a:gd name="T118" fmla="*/ 19 w 79"/>
                  <a:gd name="T119" fmla="*/ 0 h 75"/>
                  <a:gd name="T120" fmla="*/ 23 w 79"/>
                  <a:gd name="T121" fmla="*/ 0 h 75"/>
                  <a:gd name="T122" fmla="*/ 23 w 79"/>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5"/>
                  <a:gd name="T188" fmla="*/ 79 w 79"/>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5">
                    <a:moveTo>
                      <a:pt x="23" y="15"/>
                    </a:moveTo>
                    <a:lnTo>
                      <a:pt x="30" y="8"/>
                    </a:lnTo>
                    <a:lnTo>
                      <a:pt x="41" y="0"/>
                    </a:lnTo>
                    <a:lnTo>
                      <a:pt x="49" y="0"/>
                    </a:lnTo>
                    <a:lnTo>
                      <a:pt x="53" y="0"/>
                    </a:lnTo>
                    <a:lnTo>
                      <a:pt x="60" y="4"/>
                    </a:lnTo>
                    <a:lnTo>
                      <a:pt x="64" y="8"/>
                    </a:lnTo>
                    <a:lnTo>
                      <a:pt x="64" y="11"/>
                    </a:lnTo>
                    <a:lnTo>
                      <a:pt x="68" y="19"/>
                    </a:lnTo>
                    <a:lnTo>
                      <a:pt x="68" y="26"/>
                    </a:lnTo>
                    <a:lnTo>
                      <a:pt x="68" y="56"/>
                    </a:lnTo>
                    <a:lnTo>
                      <a:pt x="68" y="64"/>
                    </a:lnTo>
                    <a:lnTo>
                      <a:pt x="68" y="67"/>
                    </a:lnTo>
                    <a:lnTo>
                      <a:pt x="71" y="71"/>
                    </a:lnTo>
                    <a:lnTo>
                      <a:pt x="75" y="71"/>
                    </a:lnTo>
                    <a:lnTo>
                      <a:pt x="79" y="75"/>
                    </a:lnTo>
                    <a:lnTo>
                      <a:pt x="45" y="75"/>
                    </a:lnTo>
                    <a:lnTo>
                      <a:pt x="49" y="71"/>
                    </a:lnTo>
                    <a:lnTo>
                      <a:pt x="53" y="71"/>
                    </a:lnTo>
                    <a:lnTo>
                      <a:pt x="53" y="67"/>
                    </a:lnTo>
                    <a:lnTo>
                      <a:pt x="53" y="64"/>
                    </a:lnTo>
                    <a:lnTo>
                      <a:pt x="53" y="56"/>
                    </a:lnTo>
                    <a:lnTo>
                      <a:pt x="53" y="30"/>
                    </a:lnTo>
                    <a:lnTo>
                      <a:pt x="53" y="19"/>
                    </a:lnTo>
                    <a:lnTo>
                      <a:pt x="53" y="15"/>
                    </a:lnTo>
                    <a:lnTo>
                      <a:pt x="49" y="11"/>
                    </a:lnTo>
                    <a:lnTo>
                      <a:pt x="41" y="11"/>
                    </a:lnTo>
                    <a:lnTo>
                      <a:pt x="34" y="11"/>
                    </a:lnTo>
                    <a:lnTo>
                      <a:pt x="23" y="19"/>
                    </a:lnTo>
                    <a:lnTo>
                      <a:pt x="23" y="56"/>
                    </a:lnTo>
                    <a:lnTo>
                      <a:pt x="23" y="64"/>
                    </a:lnTo>
                    <a:lnTo>
                      <a:pt x="23" y="67"/>
                    </a:lnTo>
                    <a:lnTo>
                      <a:pt x="27" y="71"/>
                    </a:lnTo>
                    <a:lnTo>
                      <a:pt x="30" y="71"/>
                    </a:lnTo>
                    <a:lnTo>
                      <a:pt x="34" y="75"/>
                    </a:lnTo>
                    <a:lnTo>
                      <a:pt x="0" y="75"/>
                    </a:lnTo>
                    <a:lnTo>
                      <a:pt x="4" y="71"/>
                    </a:lnTo>
                    <a:lnTo>
                      <a:pt x="8" y="71"/>
                    </a:lnTo>
                    <a:lnTo>
                      <a:pt x="8" y="64"/>
                    </a:lnTo>
                    <a:lnTo>
                      <a:pt x="8" y="56"/>
                    </a:lnTo>
                    <a:lnTo>
                      <a:pt x="8" y="30"/>
                    </a:lnTo>
                    <a:lnTo>
                      <a:pt x="8" y="19"/>
                    </a:lnTo>
                    <a:lnTo>
                      <a:pt x="8" y="15"/>
                    </a:lnTo>
                    <a:lnTo>
                      <a:pt x="8" y="11"/>
                    </a:lnTo>
                    <a:lnTo>
                      <a:pt x="8" y="8"/>
                    </a:lnTo>
                    <a:lnTo>
                      <a:pt x="4" y="8"/>
                    </a:lnTo>
                    <a:lnTo>
                      <a:pt x="0" y="11"/>
                    </a:lnTo>
                    <a:lnTo>
                      <a:pt x="0" y="8"/>
                    </a:lnTo>
                    <a:lnTo>
                      <a:pt x="19" y="0"/>
                    </a:lnTo>
                    <a:lnTo>
                      <a:pt x="23" y="0"/>
                    </a:lnTo>
                    <a:lnTo>
                      <a:pt x="23" y="15"/>
                    </a:lnTo>
                    <a:close/>
                  </a:path>
                </a:pathLst>
              </a:custGeom>
              <a:solidFill>
                <a:srgbClr val="000000"/>
              </a:solidFill>
              <a:ln w="0">
                <a:solidFill>
                  <a:srgbClr val="000000"/>
                </a:solidFill>
                <a:round/>
                <a:headEnd/>
                <a:tailEnd/>
              </a:ln>
            </p:spPr>
            <p:txBody>
              <a:bodyPr/>
              <a:lstStyle/>
              <a:p>
                <a:endParaRPr lang="en-US"/>
              </a:p>
            </p:txBody>
          </p:sp>
          <p:sp>
            <p:nvSpPr>
              <p:cNvPr id="33020" name="Freeform 352"/>
              <p:cNvSpPr>
                <a:spLocks/>
              </p:cNvSpPr>
              <p:nvPr/>
            </p:nvSpPr>
            <p:spPr bwMode="auto">
              <a:xfrm>
                <a:off x="4035" y="2744"/>
                <a:ext cx="78" cy="75"/>
              </a:xfrm>
              <a:custGeom>
                <a:avLst/>
                <a:gdLst>
                  <a:gd name="T0" fmla="*/ 22 w 78"/>
                  <a:gd name="T1" fmla="*/ 15 h 75"/>
                  <a:gd name="T2" fmla="*/ 29 w 78"/>
                  <a:gd name="T3" fmla="*/ 8 h 75"/>
                  <a:gd name="T4" fmla="*/ 41 w 78"/>
                  <a:gd name="T5" fmla="*/ 0 h 75"/>
                  <a:gd name="T6" fmla="*/ 48 w 78"/>
                  <a:gd name="T7" fmla="*/ 0 h 75"/>
                  <a:gd name="T8" fmla="*/ 52 w 78"/>
                  <a:gd name="T9" fmla="*/ 0 h 75"/>
                  <a:gd name="T10" fmla="*/ 56 w 78"/>
                  <a:gd name="T11" fmla="*/ 4 h 75"/>
                  <a:gd name="T12" fmla="*/ 63 w 78"/>
                  <a:gd name="T13" fmla="*/ 8 h 75"/>
                  <a:gd name="T14" fmla="*/ 63 w 78"/>
                  <a:gd name="T15" fmla="*/ 11 h 75"/>
                  <a:gd name="T16" fmla="*/ 67 w 78"/>
                  <a:gd name="T17" fmla="*/ 19 h 75"/>
                  <a:gd name="T18" fmla="*/ 67 w 78"/>
                  <a:gd name="T19" fmla="*/ 26 h 75"/>
                  <a:gd name="T20" fmla="*/ 67 w 78"/>
                  <a:gd name="T21" fmla="*/ 56 h 75"/>
                  <a:gd name="T22" fmla="*/ 67 w 78"/>
                  <a:gd name="T23" fmla="*/ 64 h 75"/>
                  <a:gd name="T24" fmla="*/ 67 w 78"/>
                  <a:gd name="T25" fmla="*/ 67 h 75"/>
                  <a:gd name="T26" fmla="*/ 67 w 78"/>
                  <a:gd name="T27" fmla="*/ 71 h 75"/>
                  <a:gd name="T28" fmla="*/ 70 w 78"/>
                  <a:gd name="T29" fmla="*/ 71 h 75"/>
                  <a:gd name="T30" fmla="*/ 74 w 78"/>
                  <a:gd name="T31" fmla="*/ 71 h 75"/>
                  <a:gd name="T32" fmla="*/ 78 w 78"/>
                  <a:gd name="T33" fmla="*/ 75 h 75"/>
                  <a:gd name="T34" fmla="*/ 78 w 78"/>
                  <a:gd name="T35" fmla="*/ 75 h 75"/>
                  <a:gd name="T36" fmla="*/ 41 w 78"/>
                  <a:gd name="T37" fmla="*/ 75 h 75"/>
                  <a:gd name="T38" fmla="*/ 41 w 78"/>
                  <a:gd name="T39" fmla="*/ 75 h 75"/>
                  <a:gd name="T40" fmla="*/ 44 w 78"/>
                  <a:gd name="T41" fmla="*/ 75 h 75"/>
                  <a:gd name="T42" fmla="*/ 48 w 78"/>
                  <a:gd name="T43" fmla="*/ 71 h 75"/>
                  <a:gd name="T44" fmla="*/ 48 w 78"/>
                  <a:gd name="T45" fmla="*/ 71 h 75"/>
                  <a:gd name="T46" fmla="*/ 52 w 78"/>
                  <a:gd name="T47" fmla="*/ 67 h 75"/>
                  <a:gd name="T48" fmla="*/ 52 w 78"/>
                  <a:gd name="T49" fmla="*/ 67 h 75"/>
                  <a:gd name="T50" fmla="*/ 52 w 78"/>
                  <a:gd name="T51" fmla="*/ 64 h 75"/>
                  <a:gd name="T52" fmla="*/ 52 w 78"/>
                  <a:gd name="T53" fmla="*/ 56 h 75"/>
                  <a:gd name="T54" fmla="*/ 52 w 78"/>
                  <a:gd name="T55" fmla="*/ 30 h 75"/>
                  <a:gd name="T56" fmla="*/ 52 w 78"/>
                  <a:gd name="T57" fmla="*/ 19 h 75"/>
                  <a:gd name="T58" fmla="*/ 48 w 78"/>
                  <a:gd name="T59" fmla="*/ 15 h 75"/>
                  <a:gd name="T60" fmla="*/ 48 w 78"/>
                  <a:gd name="T61" fmla="*/ 11 h 75"/>
                  <a:gd name="T62" fmla="*/ 41 w 78"/>
                  <a:gd name="T63" fmla="*/ 11 h 75"/>
                  <a:gd name="T64" fmla="*/ 33 w 78"/>
                  <a:gd name="T65" fmla="*/ 11 h 75"/>
                  <a:gd name="T66" fmla="*/ 22 w 78"/>
                  <a:gd name="T67" fmla="*/ 19 h 75"/>
                  <a:gd name="T68" fmla="*/ 22 w 78"/>
                  <a:gd name="T69" fmla="*/ 56 h 75"/>
                  <a:gd name="T70" fmla="*/ 22 w 78"/>
                  <a:gd name="T71" fmla="*/ 64 h 75"/>
                  <a:gd name="T72" fmla="*/ 22 w 78"/>
                  <a:gd name="T73" fmla="*/ 67 h 75"/>
                  <a:gd name="T74" fmla="*/ 22 w 78"/>
                  <a:gd name="T75" fmla="*/ 71 h 75"/>
                  <a:gd name="T76" fmla="*/ 26 w 78"/>
                  <a:gd name="T77" fmla="*/ 71 h 75"/>
                  <a:gd name="T78" fmla="*/ 29 w 78"/>
                  <a:gd name="T79" fmla="*/ 71 h 75"/>
                  <a:gd name="T80" fmla="*/ 33 w 78"/>
                  <a:gd name="T81" fmla="*/ 75 h 75"/>
                  <a:gd name="T82" fmla="*/ 33 w 78"/>
                  <a:gd name="T83" fmla="*/ 75 h 75"/>
                  <a:gd name="T84" fmla="*/ 0 w 78"/>
                  <a:gd name="T85" fmla="*/ 75 h 75"/>
                  <a:gd name="T86" fmla="*/ 0 w 78"/>
                  <a:gd name="T87" fmla="*/ 75 h 75"/>
                  <a:gd name="T88" fmla="*/ 0 w 78"/>
                  <a:gd name="T89" fmla="*/ 75 h 75"/>
                  <a:gd name="T90" fmla="*/ 3 w 78"/>
                  <a:gd name="T91" fmla="*/ 71 h 75"/>
                  <a:gd name="T92" fmla="*/ 7 w 78"/>
                  <a:gd name="T93" fmla="*/ 71 h 75"/>
                  <a:gd name="T94" fmla="*/ 7 w 78"/>
                  <a:gd name="T95" fmla="*/ 64 h 75"/>
                  <a:gd name="T96" fmla="*/ 7 w 78"/>
                  <a:gd name="T97" fmla="*/ 56 h 75"/>
                  <a:gd name="T98" fmla="*/ 7 w 78"/>
                  <a:gd name="T99" fmla="*/ 30 h 75"/>
                  <a:gd name="T100" fmla="*/ 7 w 78"/>
                  <a:gd name="T101" fmla="*/ 19 h 75"/>
                  <a:gd name="T102" fmla="*/ 7 w 78"/>
                  <a:gd name="T103" fmla="*/ 15 h 75"/>
                  <a:gd name="T104" fmla="*/ 7 w 78"/>
                  <a:gd name="T105" fmla="*/ 11 h 75"/>
                  <a:gd name="T106" fmla="*/ 7 w 78"/>
                  <a:gd name="T107" fmla="*/ 11 h 75"/>
                  <a:gd name="T108" fmla="*/ 3 w 78"/>
                  <a:gd name="T109" fmla="*/ 8 h 75"/>
                  <a:gd name="T110" fmla="*/ 3 w 78"/>
                  <a:gd name="T111" fmla="*/ 8 h 75"/>
                  <a:gd name="T112" fmla="*/ 3 w 78"/>
                  <a:gd name="T113" fmla="*/ 8 h 75"/>
                  <a:gd name="T114" fmla="*/ 0 w 78"/>
                  <a:gd name="T115" fmla="*/ 11 h 75"/>
                  <a:gd name="T116" fmla="*/ 0 w 78"/>
                  <a:gd name="T117" fmla="*/ 8 h 75"/>
                  <a:gd name="T118" fmla="*/ 18 w 78"/>
                  <a:gd name="T119" fmla="*/ 0 h 75"/>
                  <a:gd name="T120" fmla="*/ 22 w 78"/>
                  <a:gd name="T121" fmla="*/ 0 h 75"/>
                  <a:gd name="T122" fmla="*/ 22 w 78"/>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5"/>
                    </a:moveTo>
                    <a:lnTo>
                      <a:pt x="29" y="8"/>
                    </a:lnTo>
                    <a:lnTo>
                      <a:pt x="41" y="0"/>
                    </a:lnTo>
                    <a:lnTo>
                      <a:pt x="48" y="0"/>
                    </a:lnTo>
                    <a:lnTo>
                      <a:pt x="52" y="0"/>
                    </a:lnTo>
                    <a:lnTo>
                      <a:pt x="56" y="4"/>
                    </a:lnTo>
                    <a:lnTo>
                      <a:pt x="63" y="8"/>
                    </a:lnTo>
                    <a:lnTo>
                      <a:pt x="63" y="11"/>
                    </a:lnTo>
                    <a:lnTo>
                      <a:pt x="67" y="19"/>
                    </a:lnTo>
                    <a:lnTo>
                      <a:pt x="67" y="26"/>
                    </a:lnTo>
                    <a:lnTo>
                      <a:pt x="67" y="56"/>
                    </a:lnTo>
                    <a:lnTo>
                      <a:pt x="67" y="64"/>
                    </a:lnTo>
                    <a:lnTo>
                      <a:pt x="67" y="67"/>
                    </a:lnTo>
                    <a:lnTo>
                      <a:pt x="67" y="71"/>
                    </a:lnTo>
                    <a:lnTo>
                      <a:pt x="70" y="71"/>
                    </a:lnTo>
                    <a:lnTo>
                      <a:pt x="74" y="71"/>
                    </a:lnTo>
                    <a:lnTo>
                      <a:pt x="78" y="75"/>
                    </a:lnTo>
                    <a:lnTo>
                      <a:pt x="41" y="75"/>
                    </a:lnTo>
                    <a:lnTo>
                      <a:pt x="44" y="75"/>
                    </a:lnTo>
                    <a:lnTo>
                      <a:pt x="48" y="71"/>
                    </a:lnTo>
                    <a:lnTo>
                      <a:pt x="52" y="67"/>
                    </a:lnTo>
                    <a:lnTo>
                      <a:pt x="52" y="64"/>
                    </a:lnTo>
                    <a:lnTo>
                      <a:pt x="52" y="56"/>
                    </a:lnTo>
                    <a:lnTo>
                      <a:pt x="52" y="30"/>
                    </a:lnTo>
                    <a:lnTo>
                      <a:pt x="52" y="19"/>
                    </a:lnTo>
                    <a:lnTo>
                      <a:pt x="48" y="15"/>
                    </a:lnTo>
                    <a:lnTo>
                      <a:pt x="48" y="11"/>
                    </a:lnTo>
                    <a:lnTo>
                      <a:pt x="41" y="11"/>
                    </a:lnTo>
                    <a:lnTo>
                      <a:pt x="33" y="11"/>
                    </a:lnTo>
                    <a:lnTo>
                      <a:pt x="22" y="19"/>
                    </a:lnTo>
                    <a:lnTo>
                      <a:pt x="22" y="56"/>
                    </a:lnTo>
                    <a:lnTo>
                      <a:pt x="22" y="64"/>
                    </a:lnTo>
                    <a:lnTo>
                      <a:pt x="22" y="67"/>
                    </a:lnTo>
                    <a:lnTo>
                      <a:pt x="22" y="71"/>
                    </a:lnTo>
                    <a:lnTo>
                      <a:pt x="26" y="71"/>
                    </a:lnTo>
                    <a:lnTo>
                      <a:pt x="29" y="71"/>
                    </a:lnTo>
                    <a:lnTo>
                      <a:pt x="33" y="75"/>
                    </a:lnTo>
                    <a:lnTo>
                      <a:pt x="0" y="75"/>
                    </a:lnTo>
                    <a:lnTo>
                      <a:pt x="3" y="71"/>
                    </a:lnTo>
                    <a:lnTo>
                      <a:pt x="7" y="71"/>
                    </a:lnTo>
                    <a:lnTo>
                      <a:pt x="7" y="64"/>
                    </a:lnTo>
                    <a:lnTo>
                      <a:pt x="7" y="56"/>
                    </a:lnTo>
                    <a:lnTo>
                      <a:pt x="7" y="30"/>
                    </a:lnTo>
                    <a:lnTo>
                      <a:pt x="7" y="19"/>
                    </a:lnTo>
                    <a:lnTo>
                      <a:pt x="7" y="15"/>
                    </a:lnTo>
                    <a:lnTo>
                      <a:pt x="7" y="11"/>
                    </a:lnTo>
                    <a:lnTo>
                      <a:pt x="3" y="8"/>
                    </a:lnTo>
                    <a:lnTo>
                      <a:pt x="0" y="11"/>
                    </a:lnTo>
                    <a:lnTo>
                      <a:pt x="0" y="8"/>
                    </a:lnTo>
                    <a:lnTo>
                      <a:pt x="18"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021" name="Freeform 353"/>
              <p:cNvSpPr>
                <a:spLocks noEditPoints="1"/>
              </p:cNvSpPr>
              <p:nvPr/>
            </p:nvSpPr>
            <p:spPr bwMode="auto">
              <a:xfrm>
                <a:off x="4120" y="2703"/>
                <a:ext cx="34" cy="116"/>
              </a:xfrm>
              <a:custGeom>
                <a:avLst/>
                <a:gdLst>
                  <a:gd name="T0" fmla="*/ 15 w 34"/>
                  <a:gd name="T1" fmla="*/ 0 h 116"/>
                  <a:gd name="T2" fmla="*/ 19 w 34"/>
                  <a:gd name="T3" fmla="*/ 4 h 116"/>
                  <a:gd name="T4" fmla="*/ 23 w 34"/>
                  <a:gd name="T5" fmla="*/ 4 h 116"/>
                  <a:gd name="T6" fmla="*/ 27 w 34"/>
                  <a:gd name="T7" fmla="*/ 8 h 116"/>
                  <a:gd name="T8" fmla="*/ 27 w 34"/>
                  <a:gd name="T9" fmla="*/ 11 h 116"/>
                  <a:gd name="T10" fmla="*/ 27 w 34"/>
                  <a:gd name="T11" fmla="*/ 15 h 116"/>
                  <a:gd name="T12" fmla="*/ 23 w 34"/>
                  <a:gd name="T13" fmla="*/ 19 h 116"/>
                  <a:gd name="T14" fmla="*/ 19 w 34"/>
                  <a:gd name="T15" fmla="*/ 19 h 116"/>
                  <a:gd name="T16" fmla="*/ 15 w 34"/>
                  <a:gd name="T17" fmla="*/ 19 h 116"/>
                  <a:gd name="T18" fmla="*/ 12 w 34"/>
                  <a:gd name="T19" fmla="*/ 19 h 116"/>
                  <a:gd name="T20" fmla="*/ 8 w 34"/>
                  <a:gd name="T21" fmla="*/ 19 h 116"/>
                  <a:gd name="T22" fmla="*/ 8 w 34"/>
                  <a:gd name="T23" fmla="*/ 15 h 116"/>
                  <a:gd name="T24" fmla="*/ 8 w 34"/>
                  <a:gd name="T25" fmla="*/ 11 h 116"/>
                  <a:gd name="T26" fmla="*/ 8 w 34"/>
                  <a:gd name="T27" fmla="*/ 8 h 116"/>
                  <a:gd name="T28" fmla="*/ 8 w 34"/>
                  <a:gd name="T29" fmla="*/ 4 h 116"/>
                  <a:gd name="T30" fmla="*/ 12 w 34"/>
                  <a:gd name="T31" fmla="*/ 4 h 116"/>
                  <a:gd name="T32" fmla="*/ 15 w 34"/>
                  <a:gd name="T33" fmla="*/ 0 h 116"/>
                  <a:gd name="T34" fmla="*/ 23 w 34"/>
                  <a:gd name="T35" fmla="*/ 41 h 116"/>
                  <a:gd name="T36" fmla="*/ 23 w 34"/>
                  <a:gd name="T37" fmla="*/ 97 h 116"/>
                  <a:gd name="T38" fmla="*/ 23 w 34"/>
                  <a:gd name="T39" fmla="*/ 105 h 116"/>
                  <a:gd name="T40" fmla="*/ 27 w 34"/>
                  <a:gd name="T41" fmla="*/ 108 h 116"/>
                  <a:gd name="T42" fmla="*/ 27 w 34"/>
                  <a:gd name="T43" fmla="*/ 112 h 116"/>
                  <a:gd name="T44" fmla="*/ 27 w 34"/>
                  <a:gd name="T45" fmla="*/ 112 h 116"/>
                  <a:gd name="T46" fmla="*/ 30 w 34"/>
                  <a:gd name="T47" fmla="*/ 112 h 116"/>
                  <a:gd name="T48" fmla="*/ 34 w 34"/>
                  <a:gd name="T49" fmla="*/ 116 h 116"/>
                  <a:gd name="T50" fmla="*/ 34 w 34"/>
                  <a:gd name="T51" fmla="*/ 116 h 116"/>
                  <a:gd name="T52" fmla="*/ 0 w 34"/>
                  <a:gd name="T53" fmla="*/ 116 h 116"/>
                  <a:gd name="T54" fmla="*/ 0 w 34"/>
                  <a:gd name="T55" fmla="*/ 116 h 116"/>
                  <a:gd name="T56" fmla="*/ 4 w 34"/>
                  <a:gd name="T57" fmla="*/ 112 h 116"/>
                  <a:gd name="T58" fmla="*/ 8 w 34"/>
                  <a:gd name="T59" fmla="*/ 112 h 116"/>
                  <a:gd name="T60" fmla="*/ 8 w 34"/>
                  <a:gd name="T61" fmla="*/ 112 h 116"/>
                  <a:gd name="T62" fmla="*/ 8 w 34"/>
                  <a:gd name="T63" fmla="*/ 108 h 116"/>
                  <a:gd name="T64" fmla="*/ 12 w 34"/>
                  <a:gd name="T65" fmla="*/ 105 h 116"/>
                  <a:gd name="T66" fmla="*/ 12 w 34"/>
                  <a:gd name="T67" fmla="*/ 97 h 116"/>
                  <a:gd name="T68" fmla="*/ 12 w 34"/>
                  <a:gd name="T69" fmla="*/ 71 h 116"/>
                  <a:gd name="T70" fmla="*/ 12 w 34"/>
                  <a:gd name="T71" fmla="*/ 60 h 116"/>
                  <a:gd name="T72" fmla="*/ 8 w 34"/>
                  <a:gd name="T73" fmla="*/ 56 h 116"/>
                  <a:gd name="T74" fmla="*/ 8 w 34"/>
                  <a:gd name="T75" fmla="*/ 52 h 116"/>
                  <a:gd name="T76" fmla="*/ 8 w 34"/>
                  <a:gd name="T77" fmla="*/ 52 h 116"/>
                  <a:gd name="T78" fmla="*/ 8 w 34"/>
                  <a:gd name="T79" fmla="*/ 49 h 116"/>
                  <a:gd name="T80" fmla="*/ 4 w 34"/>
                  <a:gd name="T81" fmla="*/ 49 h 116"/>
                  <a:gd name="T82" fmla="*/ 4 w 34"/>
                  <a:gd name="T83" fmla="*/ 49 h 116"/>
                  <a:gd name="T84" fmla="*/ 0 w 34"/>
                  <a:gd name="T85" fmla="*/ 52 h 116"/>
                  <a:gd name="T86" fmla="*/ 0 w 34"/>
                  <a:gd name="T87" fmla="*/ 49 h 116"/>
                  <a:gd name="T88" fmla="*/ 19 w 34"/>
                  <a:gd name="T89" fmla="*/ 41 h 116"/>
                  <a:gd name="T90" fmla="*/ 23 w 34"/>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16"/>
                  <a:gd name="T140" fmla="*/ 34 w 34"/>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16">
                    <a:moveTo>
                      <a:pt x="15" y="0"/>
                    </a:moveTo>
                    <a:lnTo>
                      <a:pt x="19" y="4"/>
                    </a:lnTo>
                    <a:lnTo>
                      <a:pt x="23" y="4"/>
                    </a:lnTo>
                    <a:lnTo>
                      <a:pt x="27" y="8"/>
                    </a:lnTo>
                    <a:lnTo>
                      <a:pt x="27" y="11"/>
                    </a:lnTo>
                    <a:lnTo>
                      <a:pt x="27" y="15"/>
                    </a:lnTo>
                    <a:lnTo>
                      <a:pt x="23" y="19"/>
                    </a:lnTo>
                    <a:lnTo>
                      <a:pt x="19" y="19"/>
                    </a:lnTo>
                    <a:lnTo>
                      <a:pt x="15" y="19"/>
                    </a:lnTo>
                    <a:lnTo>
                      <a:pt x="12" y="19"/>
                    </a:lnTo>
                    <a:lnTo>
                      <a:pt x="8" y="19"/>
                    </a:lnTo>
                    <a:lnTo>
                      <a:pt x="8" y="15"/>
                    </a:lnTo>
                    <a:lnTo>
                      <a:pt x="8" y="11"/>
                    </a:lnTo>
                    <a:lnTo>
                      <a:pt x="8" y="8"/>
                    </a:lnTo>
                    <a:lnTo>
                      <a:pt x="8" y="4"/>
                    </a:lnTo>
                    <a:lnTo>
                      <a:pt x="12" y="4"/>
                    </a:lnTo>
                    <a:lnTo>
                      <a:pt x="15" y="0"/>
                    </a:lnTo>
                    <a:close/>
                    <a:moveTo>
                      <a:pt x="23" y="41"/>
                    </a:moveTo>
                    <a:lnTo>
                      <a:pt x="23" y="97"/>
                    </a:lnTo>
                    <a:lnTo>
                      <a:pt x="23" y="105"/>
                    </a:lnTo>
                    <a:lnTo>
                      <a:pt x="27" y="108"/>
                    </a:lnTo>
                    <a:lnTo>
                      <a:pt x="27" y="112"/>
                    </a:lnTo>
                    <a:lnTo>
                      <a:pt x="30" y="112"/>
                    </a:lnTo>
                    <a:lnTo>
                      <a:pt x="34" y="116"/>
                    </a:lnTo>
                    <a:lnTo>
                      <a:pt x="0" y="116"/>
                    </a:lnTo>
                    <a:lnTo>
                      <a:pt x="4" y="112"/>
                    </a:lnTo>
                    <a:lnTo>
                      <a:pt x="8" y="112"/>
                    </a:lnTo>
                    <a:lnTo>
                      <a:pt x="8" y="108"/>
                    </a:lnTo>
                    <a:lnTo>
                      <a:pt x="12" y="105"/>
                    </a:lnTo>
                    <a:lnTo>
                      <a:pt x="12" y="97"/>
                    </a:lnTo>
                    <a:lnTo>
                      <a:pt x="12" y="71"/>
                    </a:lnTo>
                    <a:lnTo>
                      <a:pt x="12" y="60"/>
                    </a:lnTo>
                    <a:lnTo>
                      <a:pt x="8" y="56"/>
                    </a:lnTo>
                    <a:lnTo>
                      <a:pt x="8" y="52"/>
                    </a:lnTo>
                    <a:lnTo>
                      <a:pt x="8" y="49"/>
                    </a:lnTo>
                    <a:lnTo>
                      <a:pt x="4" y="49"/>
                    </a:lnTo>
                    <a:lnTo>
                      <a:pt x="0" y="52"/>
                    </a:lnTo>
                    <a:lnTo>
                      <a:pt x="0" y="49"/>
                    </a:lnTo>
                    <a:lnTo>
                      <a:pt x="19" y="41"/>
                    </a:lnTo>
                    <a:lnTo>
                      <a:pt x="23" y="41"/>
                    </a:lnTo>
                    <a:close/>
                  </a:path>
                </a:pathLst>
              </a:custGeom>
              <a:solidFill>
                <a:srgbClr val="000000"/>
              </a:solidFill>
              <a:ln w="0">
                <a:solidFill>
                  <a:srgbClr val="000000"/>
                </a:solidFill>
                <a:round/>
                <a:headEnd/>
                <a:tailEnd/>
              </a:ln>
            </p:spPr>
            <p:txBody>
              <a:bodyPr/>
              <a:lstStyle/>
              <a:p>
                <a:endParaRPr lang="en-US"/>
              </a:p>
            </p:txBody>
          </p:sp>
          <p:sp>
            <p:nvSpPr>
              <p:cNvPr id="33022" name="Freeform 354"/>
              <p:cNvSpPr>
                <a:spLocks/>
              </p:cNvSpPr>
              <p:nvPr/>
            </p:nvSpPr>
            <p:spPr bwMode="auto">
              <a:xfrm>
                <a:off x="4161" y="2744"/>
                <a:ext cx="79" cy="75"/>
              </a:xfrm>
              <a:custGeom>
                <a:avLst/>
                <a:gdLst>
                  <a:gd name="T0" fmla="*/ 23 w 79"/>
                  <a:gd name="T1" fmla="*/ 15 h 75"/>
                  <a:gd name="T2" fmla="*/ 34 w 79"/>
                  <a:gd name="T3" fmla="*/ 8 h 75"/>
                  <a:gd name="T4" fmla="*/ 42 w 79"/>
                  <a:gd name="T5" fmla="*/ 0 h 75"/>
                  <a:gd name="T6" fmla="*/ 49 w 79"/>
                  <a:gd name="T7" fmla="*/ 0 h 75"/>
                  <a:gd name="T8" fmla="*/ 53 w 79"/>
                  <a:gd name="T9" fmla="*/ 0 h 75"/>
                  <a:gd name="T10" fmla="*/ 60 w 79"/>
                  <a:gd name="T11" fmla="*/ 4 h 75"/>
                  <a:gd name="T12" fmla="*/ 64 w 79"/>
                  <a:gd name="T13" fmla="*/ 8 h 75"/>
                  <a:gd name="T14" fmla="*/ 68 w 79"/>
                  <a:gd name="T15" fmla="*/ 11 h 75"/>
                  <a:gd name="T16" fmla="*/ 68 w 79"/>
                  <a:gd name="T17" fmla="*/ 19 h 75"/>
                  <a:gd name="T18" fmla="*/ 68 w 79"/>
                  <a:gd name="T19" fmla="*/ 26 h 75"/>
                  <a:gd name="T20" fmla="*/ 68 w 79"/>
                  <a:gd name="T21" fmla="*/ 56 h 75"/>
                  <a:gd name="T22" fmla="*/ 68 w 79"/>
                  <a:gd name="T23" fmla="*/ 64 h 75"/>
                  <a:gd name="T24" fmla="*/ 68 w 79"/>
                  <a:gd name="T25" fmla="*/ 67 h 75"/>
                  <a:gd name="T26" fmla="*/ 71 w 79"/>
                  <a:gd name="T27" fmla="*/ 71 h 75"/>
                  <a:gd name="T28" fmla="*/ 71 w 79"/>
                  <a:gd name="T29" fmla="*/ 71 h 75"/>
                  <a:gd name="T30" fmla="*/ 75 w 79"/>
                  <a:gd name="T31" fmla="*/ 71 h 75"/>
                  <a:gd name="T32" fmla="*/ 79 w 79"/>
                  <a:gd name="T33" fmla="*/ 75 h 75"/>
                  <a:gd name="T34" fmla="*/ 79 w 79"/>
                  <a:gd name="T35" fmla="*/ 75 h 75"/>
                  <a:gd name="T36" fmla="*/ 45 w 79"/>
                  <a:gd name="T37" fmla="*/ 75 h 75"/>
                  <a:gd name="T38" fmla="*/ 45 w 79"/>
                  <a:gd name="T39" fmla="*/ 75 h 75"/>
                  <a:gd name="T40" fmla="*/ 45 w 79"/>
                  <a:gd name="T41" fmla="*/ 75 h 75"/>
                  <a:gd name="T42" fmla="*/ 49 w 79"/>
                  <a:gd name="T43" fmla="*/ 71 h 75"/>
                  <a:gd name="T44" fmla="*/ 53 w 79"/>
                  <a:gd name="T45" fmla="*/ 71 h 75"/>
                  <a:gd name="T46" fmla="*/ 53 w 79"/>
                  <a:gd name="T47" fmla="*/ 67 h 75"/>
                  <a:gd name="T48" fmla="*/ 53 w 79"/>
                  <a:gd name="T49" fmla="*/ 67 h 75"/>
                  <a:gd name="T50" fmla="*/ 53 w 79"/>
                  <a:gd name="T51" fmla="*/ 64 h 75"/>
                  <a:gd name="T52" fmla="*/ 53 w 79"/>
                  <a:gd name="T53" fmla="*/ 56 h 75"/>
                  <a:gd name="T54" fmla="*/ 53 w 79"/>
                  <a:gd name="T55" fmla="*/ 30 h 75"/>
                  <a:gd name="T56" fmla="*/ 53 w 79"/>
                  <a:gd name="T57" fmla="*/ 19 h 75"/>
                  <a:gd name="T58" fmla="*/ 53 w 79"/>
                  <a:gd name="T59" fmla="*/ 15 h 75"/>
                  <a:gd name="T60" fmla="*/ 49 w 79"/>
                  <a:gd name="T61" fmla="*/ 11 h 75"/>
                  <a:gd name="T62" fmla="*/ 42 w 79"/>
                  <a:gd name="T63" fmla="*/ 11 h 75"/>
                  <a:gd name="T64" fmla="*/ 34 w 79"/>
                  <a:gd name="T65" fmla="*/ 11 h 75"/>
                  <a:gd name="T66" fmla="*/ 23 w 79"/>
                  <a:gd name="T67" fmla="*/ 19 h 75"/>
                  <a:gd name="T68" fmla="*/ 23 w 79"/>
                  <a:gd name="T69" fmla="*/ 56 h 75"/>
                  <a:gd name="T70" fmla="*/ 23 w 79"/>
                  <a:gd name="T71" fmla="*/ 64 h 75"/>
                  <a:gd name="T72" fmla="*/ 23 w 79"/>
                  <a:gd name="T73" fmla="*/ 67 h 75"/>
                  <a:gd name="T74" fmla="*/ 27 w 79"/>
                  <a:gd name="T75" fmla="*/ 71 h 75"/>
                  <a:gd name="T76" fmla="*/ 27 w 79"/>
                  <a:gd name="T77" fmla="*/ 71 h 75"/>
                  <a:gd name="T78" fmla="*/ 30 w 79"/>
                  <a:gd name="T79" fmla="*/ 71 h 75"/>
                  <a:gd name="T80" fmla="*/ 34 w 79"/>
                  <a:gd name="T81" fmla="*/ 75 h 75"/>
                  <a:gd name="T82" fmla="*/ 34 w 79"/>
                  <a:gd name="T83" fmla="*/ 75 h 75"/>
                  <a:gd name="T84" fmla="*/ 0 w 79"/>
                  <a:gd name="T85" fmla="*/ 75 h 75"/>
                  <a:gd name="T86" fmla="*/ 0 w 79"/>
                  <a:gd name="T87" fmla="*/ 75 h 75"/>
                  <a:gd name="T88" fmla="*/ 0 w 79"/>
                  <a:gd name="T89" fmla="*/ 75 h 75"/>
                  <a:gd name="T90" fmla="*/ 4 w 79"/>
                  <a:gd name="T91" fmla="*/ 71 h 75"/>
                  <a:gd name="T92" fmla="*/ 8 w 79"/>
                  <a:gd name="T93" fmla="*/ 71 h 75"/>
                  <a:gd name="T94" fmla="*/ 8 w 79"/>
                  <a:gd name="T95" fmla="*/ 64 h 75"/>
                  <a:gd name="T96" fmla="*/ 12 w 79"/>
                  <a:gd name="T97" fmla="*/ 56 h 75"/>
                  <a:gd name="T98" fmla="*/ 12 w 79"/>
                  <a:gd name="T99" fmla="*/ 30 h 75"/>
                  <a:gd name="T100" fmla="*/ 12 w 79"/>
                  <a:gd name="T101" fmla="*/ 19 h 75"/>
                  <a:gd name="T102" fmla="*/ 8 w 79"/>
                  <a:gd name="T103" fmla="*/ 15 h 75"/>
                  <a:gd name="T104" fmla="*/ 8 w 79"/>
                  <a:gd name="T105" fmla="*/ 11 h 75"/>
                  <a:gd name="T106" fmla="*/ 8 w 79"/>
                  <a:gd name="T107" fmla="*/ 11 h 75"/>
                  <a:gd name="T108" fmla="*/ 8 w 79"/>
                  <a:gd name="T109" fmla="*/ 8 h 75"/>
                  <a:gd name="T110" fmla="*/ 4 w 79"/>
                  <a:gd name="T111" fmla="*/ 8 h 75"/>
                  <a:gd name="T112" fmla="*/ 4 w 79"/>
                  <a:gd name="T113" fmla="*/ 8 h 75"/>
                  <a:gd name="T114" fmla="*/ 0 w 79"/>
                  <a:gd name="T115" fmla="*/ 11 h 75"/>
                  <a:gd name="T116" fmla="*/ 0 w 79"/>
                  <a:gd name="T117" fmla="*/ 8 h 75"/>
                  <a:gd name="T118" fmla="*/ 19 w 79"/>
                  <a:gd name="T119" fmla="*/ 0 h 75"/>
                  <a:gd name="T120" fmla="*/ 23 w 79"/>
                  <a:gd name="T121" fmla="*/ 0 h 75"/>
                  <a:gd name="T122" fmla="*/ 23 w 79"/>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5"/>
                  <a:gd name="T188" fmla="*/ 79 w 79"/>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5">
                    <a:moveTo>
                      <a:pt x="23" y="15"/>
                    </a:moveTo>
                    <a:lnTo>
                      <a:pt x="34" y="8"/>
                    </a:lnTo>
                    <a:lnTo>
                      <a:pt x="42" y="0"/>
                    </a:lnTo>
                    <a:lnTo>
                      <a:pt x="49" y="0"/>
                    </a:lnTo>
                    <a:lnTo>
                      <a:pt x="53" y="0"/>
                    </a:lnTo>
                    <a:lnTo>
                      <a:pt x="60" y="4"/>
                    </a:lnTo>
                    <a:lnTo>
                      <a:pt x="64" y="8"/>
                    </a:lnTo>
                    <a:lnTo>
                      <a:pt x="68" y="11"/>
                    </a:lnTo>
                    <a:lnTo>
                      <a:pt x="68" y="19"/>
                    </a:lnTo>
                    <a:lnTo>
                      <a:pt x="68" y="26"/>
                    </a:lnTo>
                    <a:lnTo>
                      <a:pt x="68" y="56"/>
                    </a:lnTo>
                    <a:lnTo>
                      <a:pt x="68" y="64"/>
                    </a:lnTo>
                    <a:lnTo>
                      <a:pt x="68" y="67"/>
                    </a:lnTo>
                    <a:lnTo>
                      <a:pt x="71" y="71"/>
                    </a:lnTo>
                    <a:lnTo>
                      <a:pt x="75" y="71"/>
                    </a:lnTo>
                    <a:lnTo>
                      <a:pt x="79" y="75"/>
                    </a:lnTo>
                    <a:lnTo>
                      <a:pt x="45" y="75"/>
                    </a:lnTo>
                    <a:lnTo>
                      <a:pt x="49" y="71"/>
                    </a:lnTo>
                    <a:lnTo>
                      <a:pt x="53" y="71"/>
                    </a:lnTo>
                    <a:lnTo>
                      <a:pt x="53" y="67"/>
                    </a:lnTo>
                    <a:lnTo>
                      <a:pt x="53" y="64"/>
                    </a:lnTo>
                    <a:lnTo>
                      <a:pt x="53" y="56"/>
                    </a:lnTo>
                    <a:lnTo>
                      <a:pt x="53" y="30"/>
                    </a:lnTo>
                    <a:lnTo>
                      <a:pt x="53" y="19"/>
                    </a:lnTo>
                    <a:lnTo>
                      <a:pt x="53" y="15"/>
                    </a:lnTo>
                    <a:lnTo>
                      <a:pt x="49" y="11"/>
                    </a:lnTo>
                    <a:lnTo>
                      <a:pt x="42" y="11"/>
                    </a:lnTo>
                    <a:lnTo>
                      <a:pt x="34" y="11"/>
                    </a:lnTo>
                    <a:lnTo>
                      <a:pt x="23" y="19"/>
                    </a:lnTo>
                    <a:lnTo>
                      <a:pt x="23" y="56"/>
                    </a:lnTo>
                    <a:lnTo>
                      <a:pt x="23" y="64"/>
                    </a:lnTo>
                    <a:lnTo>
                      <a:pt x="23" y="67"/>
                    </a:lnTo>
                    <a:lnTo>
                      <a:pt x="27" y="71"/>
                    </a:lnTo>
                    <a:lnTo>
                      <a:pt x="30" y="71"/>
                    </a:lnTo>
                    <a:lnTo>
                      <a:pt x="34" y="75"/>
                    </a:lnTo>
                    <a:lnTo>
                      <a:pt x="0" y="75"/>
                    </a:lnTo>
                    <a:lnTo>
                      <a:pt x="4" y="71"/>
                    </a:lnTo>
                    <a:lnTo>
                      <a:pt x="8" y="71"/>
                    </a:lnTo>
                    <a:lnTo>
                      <a:pt x="8" y="64"/>
                    </a:lnTo>
                    <a:lnTo>
                      <a:pt x="12" y="56"/>
                    </a:lnTo>
                    <a:lnTo>
                      <a:pt x="12" y="30"/>
                    </a:lnTo>
                    <a:lnTo>
                      <a:pt x="12" y="19"/>
                    </a:lnTo>
                    <a:lnTo>
                      <a:pt x="8" y="15"/>
                    </a:lnTo>
                    <a:lnTo>
                      <a:pt x="8" y="11"/>
                    </a:lnTo>
                    <a:lnTo>
                      <a:pt x="8" y="8"/>
                    </a:lnTo>
                    <a:lnTo>
                      <a:pt x="4" y="8"/>
                    </a:lnTo>
                    <a:lnTo>
                      <a:pt x="0" y="11"/>
                    </a:lnTo>
                    <a:lnTo>
                      <a:pt x="0" y="8"/>
                    </a:lnTo>
                    <a:lnTo>
                      <a:pt x="19" y="0"/>
                    </a:lnTo>
                    <a:lnTo>
                      <a:pt x="23" y="0"/>
                    </a:lnTo>
                    <a:lnTo>
                      <a:pt x="23" y="15"/>
                    </a:lnTo>
                    <a:close/>
                  </a:path>
                </a:pathLst>
              </a:custGeom>
              <a:solidFill>
                <a:srgbClr val="000000"/>
              </a:solidFill>
              <a:ln w="0">
                <a:solidFill>
                  <a:srgbClr val="000000"/>
                </a:solidFill>
                <a:round/>
                <a:headEnd/>
                <a:tailEnd/>
              </a:ln>
            </p:spPr>
            <p:txBody>
              <a:bodyPr/>
              <a:lstStyle/>
              <a:p>
                <a:endParaRPr lang="en-US"/>
              </a:p>
            </p:txBody>
          </p:sp>
          <p:sp>
            <p:nvSpPr>
              <p:cNvPr id="33023" name="Freeform 355"/>
              <p:cNvSpPr>
                <a:spLocks noEditPoints="1"/>
              </p:cNvSpPr>
              <p:nvPr/>
            </p:nvSpPr>
            <p:spPr bwMode="auto">
              <a:xfrm>
                <a:off x="4247" y="2744"/>
                <a:ext cx="71" cy="112"/>
              </a:xfrm>
              <a:custGeom>
                <a:avLst/>
                <a:gdLst>
                  <a:gd name="T0" fmla="*/ 12 w 71"/>
                  <a:gd name="T1" fmla="*/ 45 h 112"/>
                  <a:gd name="T2" fmla="*/ 4 w 71"/>
                  <a:gd name="T3" fmla="*/ 34 h 112"/>
                  <a:gd name="T4" fmla="*/ 8 w 71"/>
                  <a:gd name="T5" fmla="*/ 15 h 112"/>
                  <a:gd name="T6" fmla="*/ 23 w 71"/>
                  <a:gd name="T7" fmla="*/ 0 h 112"/>
                  <a:gd name="T8" fmla="*/ 41 w 71"/>
                  <a:gd name="T9" fmla="*/ 0 h 112"/>
                  <a:gd name="T10" fmla="*/ 68 w 71"/>
                  <a:gd name="T11" fmla="*/ 4 h 112"/>
                  <a:gd name="T12" fmla="*/ 71 w 71"/>
                  <a:gd name="T13" fmla="*/ 4 h 112"/>
                  <a:gd name="T14" fmla="*/ 71 w 71"/>
                  <a:gd name="T15" fmla="*/ 4 h 112"/>
                  <a:gd name="T16" fmla="*/ 71 w 71"/>
                  <a:gd name="T17" fmla="*/ 8 h 112"/>
                  <a:gd name="T18" fmla="*/ 71 w 71"/>
                  <a:gd name="T19" fmla="*/ 8 h 112"/>
                  <a:gd name="T20" fmla="*/ 71 w 71"/>
                  <a:gd name="T21" fmla="*/ 11 h 112"/>
                  <a:gd name="T22" fmla="*/ 68 w 71"/>
                  <a:gd name="T23" fmla="*/ 11 h 112"/>
                  <a:gd name="T24" fmla="*/ 60 w 71"/>
                  <a:gd name="T25" fmla="*/ 15 h 112"/>
                  <a:gd name="T26" fmla="*/ 60 w 71"/>
                  <a:gd name="T27" fmla="*/ 34 h 112"/>
                  <a:gd name="T28" fmla="*/ 45 w 71"/>
                  <a:gd name="T29" fmla="*/ 49 h 112"/>
                  <a:gd name="T30" fmla="*/ 26 w 71"/>
                  <a:gd name="T31" fmla="*/ 53 h 112"/>
                  <a:gd name="T32" fmla="*/ 19 w 71"/>
                  <a:gd name="T33" fmla="*/ 53 h 112"/>
                  <a:gd name="T34" fmla="*/ 15 w 71"/>
                  <a:gd name="T35" fmla="*/ 56 h 112"/>
                  <a:gd name="T36" fmla="*/ 15 w 71"/>
                  <a:gd name="T37" fmla="*/ 60 h 112"/>
                  <a:gd name="T38" fmla="*/ 19 w 71"/>
                  <a:gd name="T39" fmla="*/ 64 h 112"/>
                  <a:gd name="T40" fmla="*/ 26 w 71"/>
                  <a:gd name="T41" fmla="*/ 64 h 112"/>
                  <a:gd name="T42" fmla="*/ 45 w 71"/>
                  <a:gd name="T43" fmla="*/ 64 h 112"/>
                  <a:gd name="T44" fmla="*/ 60 w 71"/>
                  <a:gd name="T45" fmla="*/ 67 h 112"/>
                  <a:gd name="T46" fmla="*/ 68 w 71"/>
                  <a:gd name="T47" fmla="*/ 75 h 112"/>
                  <a:gd name="T48" fmla="*/ 68 w 71"/>
                  <a:gd name="T49" fmla="*/ 90 h 112"/>
                  <a:gd name="T50" fmla="*/ 53 w 71"/>
                  <a:gd name="T51" fmla="*/ 105 h 112"/>
                  <a:gd name="T52" fmla="*/ 30 w 71"/>
                  <a:gd name="T53" fmla="*/ 112 h 112"/>
                  <a:gd name="T54" fmla="*/ 4 w 71"/>
                  <a:gd name="T55" fmla="*/ 105 h 112"/>
                  <a:gd name="T56" fmla="*/ 0 w 71"/>
                  <a:gd name="T57" fmla="*/ 94 h 112"/>
                  <a:gd name="T58" fmla="*/ 0 w 71"/>
                  <a:gd name="T59" fmla="*/ 90 h 112"/>
                  <a:gd name="T60" fmla="*/ 4 w 71"/>
                  <a:gd name="T61" fmla="*/ 82 h 112"/>
                  <a:gd name="T62" fmla="*/ 12 w 71"/>
                  <a:gd name="T63" fmla="*/ 75 h 112"/>
                  <a:gd name="T64" fmla="*/ 8 w 71"/>
                  <a:gd name="T65" fmla="*/ 71 h 112"/>
                  <a:gd name="T66" fmla="*/ 4 w 71"/>
                  <a:gd name="T67" fmla="*/ 64 h 112"/>
                  <a:gd name="T68" fmla="*/ 8 w 71"/>
                  <a:gd name="T69" fmla="*/ 60 h 112"/>
                  <a:gd name="T70" fmla="*/ 19 w 71"/>
                  <a:gd name="T71" fmla="*/ 49 h 112"/>
                  <a:gd name="T72" fmla="*/ 26 w 71"/>
                  <a:gd name="T73" fmla="*/ 4 h 112"/>
                  <a:gd name="T74" fmla="*/ 19 w 71"/>
                  <a:gd name="T75" fmla="*/ 15 h 112"/>
                  <a:gd name="T76" fmla="*/ 19 w 71"/>
                  <a:gd name="T77" fmla="*/ 34 h 112"/>
                  <a:gd name="T78" fmla="*/ 26 w 71"/>
                  <a:gd name="T79" fmla="*/ 45 h 112"/>
                  <a:gd name="T80" fmla="*/ 41 w 71"/>
                  <a:gd name="T81" fmla="*/ 45 h 112"/>
                  <a:gd name="T82" fmla="*/ 49 w 71"/>
                  <a:gd name="T83" fmla="*/ 38 h 112"/>
                  <a:gd name="T84" fmla="*/ 45 w 71"/>
                  <a:gd name="T85" fmla="*/ 19 h 112"/>
                  <a:gd name="T86" fmla="*/ 38 w 71"/>
                  <a:gd name="T87" fmla="*/ 4 h 112"/>
                  <a:gd name="T88" fmla="*/ 15 w 71"/>
                  <a:gd name="T89" fmla="*/ 75 h 112"/>
                  <a:gd name="T90" fmla="*/ 12 w 71"/>
                  <a:gd name="T91" fmla="*/ 82 h 112"/>
                  <a:gd name="T92" fmla="*/ 8 w 71"/>
                  <a:gd name="T93" fmla="*/ 90 h 112"/>
                  <a:gd name="T94" fmla="*/ 15 w 71"/>
                  <a:gd name="T95" fmla="*/ 97 h 112"/>
                  <a:gd name="T96" fmla="*/ 38 w 71"/>
                  <a:gd name="T97" fmla="*/ 101 h 112"/>
                  <a:gd name="T98" fmla="*/ 60 w 71"/>
                  <a:gd name="T99" fmla="*/ 94 h 112"/>
                  <a:gd name="T100" fmla="*/ 64 w 71"/>
                  <a:gd name="T101" fmla="*/ 86 h 112"/>
                  <a:gd name="T102" fmla="*/ 60 w 71"/>
                  <a:gd name="T103" fmla="*/ 79 h 112"/>
                  <a:gd name="T104" fmla="*/ 45 w 71"/>
                  <a:gd name="T105" fmla="*/ 75 h 112"/>
                  <a:gd name="T106" fmla="*/ 15 w 71"/>
                  <a:gd name="T107" fmla="*/ 75 h 1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1"/>
                  <a:gd name="T163" fmla="*/ 0 h 112"/>
                  <a:gd name="T164" fmla="*/ 71 w 71"/>
                  <a:gd name="T165" fmla="*/ 112 h 1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1" h="112">
                    <a:moveTo>
                      <a:pt x="19" y="49"/>
                    </a:moveTo>
                    <a:lnTo>
                      <a:pt x="12" y="45"/>
                    </a:lnTo>
                    <a:lnTo>
                      <a:pt x="8" y="38"/>
                    </a:lnTo>
                    <a:lnTo>
                      <a:pt x="4" y="34"/>
                    </a:lnTo>
                    <a:lnTo>
                      <a:pt x="4" y="26"/>
                    </a:lnTo>
                    <a:lnTo>
                      <a:pt x="8" y="15"/>
                    </a:lnTo>
                    <a:lnTo>
                      <a:pt x="12" y="8"/>
                    </a:lnTo>
                    <a:lnTo>
                      <a:pt x="23" y="0"/>
                    </a:lnTo>
                    <a:lnTo>
                      <a:pt x="34" y="0"/>
                    </a:lnTo>
                    <a:lnTo>
                      <a:pt x="41" y="0"/>
                    </a:lnTo>
                    <a:lnTo>
                      <a:pt x="53" y="4"/>
                    </a:lnTo>
                    <a:lnTo>
                      <a:pt x="68" y="4"/>
                    </a:lnTo>
                    <a:lnTo>
                      <a:pt x="71" y="4"/>
                    </a:lnTo>
                    <a:lnTo>
                      <a:pt x="71" y="8"/>
                    </a:lnTo>
                    <a:lnTo>
                      <a:pt x="71" y="11"/>
                    </a:lnTo>
                    <a:lnTo>
                      <a:pt x="68" y="11"/>
                    </a:lnTo>
                    <a:lnTo>
                      <a:pt x="56" y="11"/>
                    </a:lnTo>
                    <a:lnTo>
                      <a:pt x="60" y="15"/>
                    </a:lnTo>
                    <a:lnTo>
                      <a:pt x="64" y="26"/>
                    </a:lnTo>
                    <a:lnTo>
                      <a:pt x="60" y="34"/>
                    </a:lnTo>
                    <a:lnTo>
                      <a:pt x="53" y="45"/>
                    </a:lnTo>
                    <a:lnTo>
                      <a:pt x="45" y="49"/>
                    </a:lnTo>
                    <a:lnTo>
                      <a:pt x="34" y="53"/>
                    </a:lnTo>
                    <a:lnTo>
                      <a:pt x="26" y="53"/>
                    </a:lnTo>
                    <a:lnTo>
                      <a:pt x="23" y="49"/>
                    </a:lnTo>
                    <a:lnTo>
                      <a:pt x="19" y="53"/>
                    </a:lnTo>
                    <a:lnTo>
                      <a:pt x="15" y="56"/>
                    </a:lnTo>
                    <a:lnTo>
                      <a:pt x="15" y="60"/>
                    </a:lnTo>
                    <a:lnTo>
                      <a:pt x="19" y="64"/>
                    </a:lnTo>
                    <a:lnTo>
                      <a:pt x="23" y="64"/>
                    </a:lnTo>
                    <a:lnTo>
                      <a:pt x="26" y="64"/>
                    </a:lnTo>
                    <a:lnTo>
                      <a:pt x="34" y="64"/>
                    </a:lnTo>
                    <a:lnTo>
                      <a:pt x="45" y="64"/>
                    </a:lnTo>
                    <a:lnTo>
                      <a:pt x="53" y="64"/>
                    </a:lnTo>
                    <a:lnTo>
                      <a:pt x="60" y="67"/>
                    </a:lnTo>
                    <a:lnTo>
                      <a:pt x="68" y="71"/>
                    </a:lnTo>
                    <a:lnTo>
                      <a:pt x="68" y="75"/>
                    </a:lnTo>
                    <a:lnTo>
                      <a:pt x="71" y="82"/>
                    </a:lnTo>
                    <a:lnTo>
                      <a:pt x="68" y="90"/>
                    </a:lnTo>
                    <a:lnTo>
                      <a:pt x="64" y="97"/>
                    </a:lnTo>
                    <a:lnTo>
                      <a:pt x="53" y="105"/>
                    </a:lnTo>
                    <a:lnTo>
                      <a:pt x="41" y="109"/>
                    </a:lnTo>
                    <a:lnTo>
                      <a:pt x="30" y="112"/>
                    </a:lnTo>
                    <a:lnTo>
                      <a:pt x="15" y="109"/>
                    </a:lnTo>
                    <a:lnTo>
                      <a:pt x="4" y="105"/>
                    </a:lnTo>
                    <a:lnTo>
                      <a:pt x="0" y="101"/>
                    </a:lnTo>
                    <a:lnTo>
                      <a:pt x="0" y="94"/>
                    </a:lnTo>
                    <a:lnTo>
                      <a:pt x="0" y="90"/>
                    </a:lnTo>
                    <a:lnTo>
                      <a:pt x="0" y="86"/>
                    </a:lnTo>
                    <a:lnTo>
                      <a:pt x="4" y="82"/>
                    </a:lnTo>
                    <a:lnTo>
                      <a:pt x="8" y="79"/>
                    </a:lnTo>
                    <a:lnTo>
                      <a:pt x="12" y="75"/>
                    </a:lnTo>
                    <a:lnTo>
                      <a:pt x="8" y="71"/>
                    </a:lnTo>
                    <a:lnTo>
                      <a:pt x="4" y="67"/>
                    </a:lnTo>
                    <a:lnTo>
                      <a:pt x="4" y="64"/>
                    </a:lnTo>
                    <a:lnTo>
                      <a:pt x="8" y="60"/>
                    </a:lnTo>
                    <a:lnTo>
                      <a:pt x="12" y="56"/>
                    </a:lnTo>
                    <a:lnTo>
                      <a:pt x="19" y="49"/>
                    </a:lnTo>
                    <a:close/>
                    <a:moveTo>
                      <a:pt x="30" y="4"/>
                    </a:moveTo>
                    <a:lnTo>
                      <a:pt x="26" y="4"/>
                    </a:lnTo>
                    <a:lnTo>
                      <a:pt x="23" y="8"/>
                    </a:lnTo>
                    <a:lnTo>
                      <a:pt x="19" y="15"/>
                    </a:lnTo>
                    <a:lnTo>
                      <a:pt x="19" y="23"/>
                    </a:lnTo>
                    <a:lnTo>
                      <a:pt x="19" y="34"/>
                    </a:lnTo>
                    <a:lnTo>
                      <a:pt x="23" y="41"/>
                    </a:lnTo>
                    <a:lnTo>
                      <a:pt x="26" y="45"/>
                    </a:lnTo>
                    <a:lnTo>
                      <a:pt x="34" y="49"/>
                    </a:lnTo>
                    <a:lnTo>
                      <a:pt x="41" y="45"/>
                    </a:lnTo>
                    <a:lnTo>
                      <a:pt x="45" y="41"/>
                    </a:lnTo>
                    <a:lnTo>
                      <a:pt x="49" y="38"/>
                    </a:lnTo>
                    <a:lnTo>
                      <a:pt x="49" y="30"/>
                    </a:lnTo>
                    <a:lnTo>
                      <a:pt x="45" y="19"/>
                    </a:lnTo>
                    <a:lnTo>
                      <a:pt x="41" y="8"/>
                    </a:lnTo>
                    <a:lnTo>
                      <a:pt x="38" y="4"/>
                    </a:lnTo>
                    <a:lnTo>
                      <a:pt x="30" y="4"/>
                    </a:lnTo>
                    <a:close/>
                    <a:moveTo>
                      <a:pt x="15" y="75"/>
                    </a:moveTo>
                    <a:lnTo>
                      <a:pt x="15" y="79"/>
                    </a:lnTo>
                    <a:lnTo>
                      <a:pt x="12" y="82"/>
                    </a:lnTo>
                    <a:lnTo>
                      <a:pt x="12" y="86"/>
                    </a:lnTo>
                    <a:lnTo>
                      <a:pt x="8" y="90"/>
                    </a:lnTo>
                    <a:lnTo>
                      <a:pt x="12" y="94"/>
                    </a:lnTo>
                    <a:lnTo>
                      <a:pt x="15" y="97"/>
                    </a:lnTo>
                    <a:lnTo>
                      <a:pt x="23" y="101"/>
                    </a:lnTo>
                    <a:lnTo>
                      <a:pt x="38" y="101"/>
                    </a:lnTo>
                    <a:lnTo>
                      <a:pt x="49" y="101"/>
                    </a:lnTo>
                    <a:lnTo>
                      <a:pt x="60" y="94"/>
                    </a:lnTo>
                    <a:lnTo>
                      <a:pt x="64" y="90"/>
                    </a:lnTo>
                    <a:lnTo>
                      <a:pt x="64" y="86"/>
                    </a:lnTo>
                    <a:lnTo>
                      <a:pt x="64" y="82"/>
                    </a:lnTo>
                    <a:lnTo>
                      <a:pt x="60" y="79"/>
                    </a:lnTo>
                    <a:lnTo>
                      <a:pt x="56" y="79"/>
                    </a:lnTo>
                    <a:lnTo>
                      <a:pt x="45" y="75"/>
                    </a:lnTo>
                    <a:lnTo>
                      <a:pt x="30" y="75"/>
                    </a:lnTo>
                    <a:lnTo>
                      <a:pt x="15" y="75"/>
                    </a:lnTo>
                    <a:close/>
                  </a:path>
                </a:pathLst>
              </a:custGeom>
              <a:solidFill>
                <a:srgbClr val="000000"/>
              </a:solidFill>
              <a:ln w="0">
                <a:solidFill>
                  <a:srgbClr val="000000"/>
                </a:solidFill>
                <a:round/>
                <a:headEnd/>
                <a:tailEnd/>
              </a:ln>
            </p:spPr>
            <p:txBody>
              <a:bodyPr/>
              <a:lstStyle/>
              <a:p>
                <a:endParaRPr lang="en-US"/>
              </a:p>
            </p:txBody>
          </p:sp>
          <p:sp>
            <p:nvSpPr>
              <p:cNvPr id="33024" name="Freeform 356"/>
              <p:cNvSpPr>
                <a:spLocks/>
              </p:cNvSpPr>
              <p:nvPr/>
            </p:nvSpPr>
            <p:spPr bwMode="auto">
              <a:xfrm>
                <a:off x="4359" y="2722"/>
                <a:ext cx="45" cy="97"/>
              </a:xfrm>
              <a:custGeom>
                <a:avLst/>
                <a:gdLst>
                  <a:gd name="T0" fmla="*/ 26 w 45"/>
                  <a:gd name="T1" fmla="*/ 0 h 97"/>
                  <a:gd name="T2" fmla="*/ 26 w 45"/>
                  <a:gd name="T3" fmla="*/ 22 h 97"/>
                  <a:gd name="T4" fmla="*/ 41 w 45"/>
                  <a:gd name="T5" fmla="*/ 22 h 97"/>
                  <a:gd name="T6" fmla="*/ 41 w 45"/>
                  <a:gd name="T7" fmla="*/ 30 h 97"/>
                  <a:gd name="T8" fmla="*/ 26 w 45"/>
                  <a:gd name="T9" fmla="*/ 30 h 97"/>
                  <a:gd name="T10" fmla="*/ 26 w 45"/>
                  <a:gd name="T11" fmla="*/ 75 h 97"/>
                  <a:gd name="T12" fmla="*/ 26 w 45"/>
                  <a:gd name="T13" fmla="*/ 82 h 97"/>
                  <a:gd name="T14" fmla="*/ 26 w 45"/>
                  <a:gd name="T15" fmla="*/ 86 h 97"/>
                  <a:gd name="T16" fmla="*/ 30 w 45"/>
                  <a:gd name="T17" fmla="*/ 89 h 97"/>
                  <a:gd name="T18" fmla="*/ 34 w 45"/>
                  <a:gd name="T19" fmla="*/ 89 h 97"/>
                  <a:gd name="T20" fmla="*/ 34 w 45"/>
                  <a:gd name="T21" fmla="*/ 89 h 97"/>
                  <a:gd name="T22" fmla="*/ 38 w 45"/>
                  <a:gd name="T23" fmla="*/ 86 h 97"/>
                  <a:gd name="T24" fmla="*/ 41 w 45"/>
                  <a:gd name="T25" fmla="*/ 86 h 97"/>
                  <a:gd name="T26" fmla="*/ 41 w 45"/>
                  <a:gd name="T27" fmla="*/ 82 h 97"/>
                  <a:gd name="T28" fmla="*/ 45 w 45"/>
                  <a:gd name="T29" fmla="*/ 82 h 97"/>
                  <a:gd name="T30" fmla="*/ 41 w 45"/>
                  <a:gd name="T31" fmla="*/ 89 h 97"/>
                  <a:gd name="T32" fmla="*/ 38 w 45"/>
                  <a:gd name="T33" fmla="*/ 93 h 97"/>
                  <a:gd name="T34" fmla="*/ 30 w 45"/>
                  <a:gd name="T35" fmla="*/ 97 h 97"/>
                  <a:gd name="T36" fmla="*/ 26 w 45"/>
                  <a:gd name="T37" fmla="*/ 97 h 97"/>
                  <a:gd name="T38" fmla="*/ 23 w 45"/>
                  <a:gd name="T39" fmla="*/ 97 h 97"/>
                  <a:gd name="T40" fmla="*/ 19 w 45"/>
                  <a:gd name="T41" fmla="*/ 97 h 97"/>
                  <a:gd name="T42" fmla="*/ 15 w 45"/>
                  <a:gd name="T43" fmla="*/ 93 h 97"/>
                  <a:gd name="T44" fmla="*/ 12 w 45"/>
                  <a:gd name="T45" fmla="*/ 89 h 97"/>
                  <a:gd name="T46" fmla="*/ 12 w 45"/>
                  <a:gd name="T47" fmla="*/ 86 h 97"/>
                  <a:gd name="T48" fmla="*/ 12 w 45"/>
                  <a:gd name="T49" fmla="*/ 78 h 97"/>
                  <a:gd name="T50" fmla="*/ 12 w 45"/>
                  <a:gd name="T51" fmla="*/ 30 h 97"/>
                  <a:gd name="T52" fmla="*/ 0 w 45"/>
                  <a:gd name="T53" fmla="*/ 30 h 97"/>
                  <a:gd name="T54" fmla="*/ 0 w 45"/>
                  <a:gd name="T55" fmla="*/ 26 h 97"/>
                  <a:gd name="T56" fmla="*/ 4 w 45"/>
                  <a:gd name="T57" fmla="*/ 22 h 97"/>
                  <a:gd name="T58" fmla="*/ 8 w 45"/>
                  <a:gd name="T59" fmla="*/ 22 h 97"/>
                  <a:gd name="T60" fmla="*/ 15 w 45"/>
                  <a:gd name="T61" fmla="*/ 15 h 97"/>
                  <a:gd name="T62" fmla="*/ 19 w 45"/>
                  <a:gd name="T63" fmla="*/ 11 h 97"/>
                  <a:gd name="T64" fmla="*/ 19 w 45"/>
                  <a:gd name="T65" fmla="*/ 7 h 97"/>
                  <a:gd name="T66" fmla="*/ 23 w 45"/>
                  <a:gd name="T67" fmla="*/ 0 h 97"/>
                  <a:gd name="T68" fmla="*/ 26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26" y="0"/>
                    </a:moveTo>
                    <a:lnTo>
                      <a:pt x="26" y="22"/>
                    </a:lnTo>
                    <a:lnTo>
                      <a:pt x="41" y="22"/>
                    </a:lnTo>
                    <a:lnTo>
                      <a:pt x="41" y="30"/>
                    </a:lnTo>
                    <a:lnTo>
                      <a:pt x="26" y="30"/>
                    </a:lnTo>
                    <a:lnTo>
                      <a:pt x="26" y="75"/>
                    </a:lnTo>
                    <a:lnTo>
                      <a:pt x="26" y="82"/>
                    </a:lnTo>
                    <a:lnTo>
                      <a:pt x="26" y="86"/>
                    </a:lnTo>
                    <a:lnTo>
                      <a:pt x="30" y="89"/>
                    </a:lnTo>
                    <a:lnTo>
                      <a:pt x="34" y="89"/>
                    </a:lnTo>
                    <a:lnTo>
                      <a:pt x="38" y="86"/>
                    </a:lnTo>
                    <a:lnTo>
                      <a:pt x="41" y="86"/>
                    </a:lnTo>
                    <a:lnTo>
                      <a:pt x="41" y="82"/>
                    </a:lnTo>
                    <a:lnTo>
                      <a:pt x="45" y="82"/>
                    </a:lnTo>
                    <a:lnTo>
                      <a:pt x="41" y="89"/>
                    </a:lnTo>
                    <a:lnTo>
                      <a:pt x="38" y="93"/>
                    </a:lnTo>
                    <a:lnTo>
                      <a:pt x="30" y="97"/>
                    </a:lnTo>
                    <a:lnTo>
                      <a:pt x="26" y="97"/>
                    </a:lnTo>
                    <a:lnTo>
                      <a:pt x="23" y="97"/>
                    </a:lnTo>
                    <a:lnTo>
                      <a:pt x="19" y="97"/>
                    </a:lnTo>
                    <a:lnTo>
                      <a:pt x="15" y="93"/>
                    </a:lnTo>
                    <a:lnTo>
                      <a:pt x="12" y="89"/>
                    </a:lnTo>
                    <a:lnTo>
                      <a:pt x="12" y="86"/>
                    </a:lnTo>
                    <a:lnTo>
                      <a:pt x="12" y="78"/>
                    </a:lnTo>
                    <a:lnTo>
                      <a:pt x="12" y="30"/>
                    </a:lnTo>
                    <a:lnTo>
                      <a:pt x="0" y="30"/>
                    </a:lnTo>
                    <a:lnTo>
                      <a:pt x="0" y="26"/>
                    </a:lnTo>
                    <a:lnTo>
                      <a:pt x="4" y="22"/>
                    </a:lnTo>
                    <a:lnTo>
                      <a:pt x="8" y="22"/>
                    </a:lnTo>
                    <a:lnTo>
                      <a:pt x="15" y="15"/>
                    </a:lnTo>
                    <a:lnTo>
                      <a:pt x="19" y="11"/>
                    </a:lnTo>
                    <a:lnTo>
                      <a:pt x="19" y="7"/>
                    </a:lnTo>
                    <a:lnTo>
                      <a:pt x="23" y="0"/>
                    </a:lnTo>
                    <a:lnTo>
                      <a:pt x="26" y="0"/>
                    </a:lnTo>
                    <a:close/>
                  </a:path>
                </a:pathLst>
              </a:custGeom>
              <a:solidFill>
                <a:srgbClr val="000000"/>
              </a:solidFill>
              <a:ln w="0">
                <a:solidFill>
                  <a:srgbClr val="000000"/>
                </a:solidFill>
                <a:round/>
                <a:headEnd/>
                <a:tailEnd/>
              </a:ln>
            </p:spPr>
            <p:txBody>
              <a:bodyPr/>
              <a:lstStyle/>
              <a:p>
                <a:endParaRPr lang="en-US"/>
              </a:p>
            </p:txBody>
          </p:sp>
          <p:sp>
            <p:nvSpPr>
              <p:cNvPr id="33025" name="Freeform 357"/>
              <p:cNvSpPr>
                <a:spLocks/>
              </p:cNvSpPr>
              <p:nvPr/>
            </p:nvSpPr>
            <p:spPr bwMode="auto">
              <a:xfrm>
                <a:off x="4408" y="2703"/>
                <a:ext cx="78" cy="116"/>
              </a:xfrm>
              <a:custGeom>
                <a:avLst/>
                <a:gdLst>
                  <a:gd name="T0" fmla="*/ 22 w 78"/>
                  <a:gd name="T1" fmla="*/ 56 h 116"/>
                  <a:gd name="T2" fmla="*/ 37 w 78"/>
                  <a:gd name="T3" fmla="*/ 45 h 116"/>
                  <a:gd name="T4" fmla="*/ 48 w 78"/>
                  <a:gd name="T5" fmla="*/ 41 h 116"/>
                  <a:gd name="T6" fmla="*/ 60 w 78"/>
                  <a:gd name="T7" fmla="*/ 45 h 116"/>
                  <a:gd name="T8" fmla="*/ 63 w 78"/>
                  <a:gd name="T9" fmla="*/ 56 h 116"/>
                  <a:gd name="T10" fmla="*/ 67 w 78"/>
                  <a:gd name="T11" fmla="*/ 75 h 116"/>
                  <a:gd name="T12" fmla="*/ 67 w 78"/>
                  <a:gd name="T13" fmla="*/ 105 h 116"/>
                  <a:gd name="T14" fmla="*/ 67 w 78"/>
                  <a:gd name="T15" fmla="*/ 112 h 116"/>
                  <a:gd name="T16" fmla="*/ 71 w 78"/>
                  <a:gd name="T17" fmla="*/ 112 h 116"/>
                  <a:gd name="T18" fmla="*/ 78 w 78"/>
                  <a:gd name="T19" fmla="*/ 116 h 116"/>
                  <a:gd name="T20" fmla="*/ 41 w 78"/>
                  <a:gd name="T21" fmla="*/ 116 h 116"/>
                  <a:gd name="T22" fmla="*/ 48 w 78"/>
                  <a:gd name="T23" fmla="*/ 112 h 116"/>
                  <a:gd name="T24" fmla="*/ 52 w 78"/>
                  <a:gd name="T25" fmla="*/ 108 h 116"/>
                  <a:gd name="T26" fmla="*/ 52 w 78"/>
                  <a:gd name="T27" fmla="*/ 105 h 116"/>
                  <a:gd name="T28" fmla="*/ 52 w 78"/>
                  <a:gd name="T29" fmla="*/ 75 h 116"/>
                  <a:gd name="T30" fmla="*/ 52 w 78"/>
                  <a:gd name="T31" fmla="*/ 60 h 116"/>
                  <a:gd name="T32" fmla="*/ 48 w 78"/>
                  <a:gd name="T33" fmla="*/ 52 h 116"/>
                  <a:gd name="T34" fmla="*/ 41 w 78"/>
                  <a:gd name="T35" fmla="*/ 52 h 116"/>
                  <a:gd name="T36" fmla="*/ 33 w 78"/>
                  <a:gd name="T37" fmla="*/ 52 h 116"/>
                  <a:gd name="T38" fmla="*/ 22 w 78"/>
                  <a:gd name="T39" fmla="*/ 60 h 116"/>
                  <a:gd name="T40" fmla="*/ 22 w 78"/>
                  <a:gd name="T41" fmla="*/ 105 h 116"/>
                  <a:gd name="T42" fmla="*/ 22 w 78"/>
                  <a:gd name="T43" fmla="*/ 112 h 116"/>
                  <a:gd name="T44" fmla="*/ 30 w 78"/>
                  <a:gd name="T45" fmla="*/ 112 h 116"/>
                  <a:gd name="T46" fmla="*/ 33 w 78"/>
                  <a:gd name="T47" fmla="*/ 116 h 116"/>
                  <a:gd name="T48" fmla="*/ 0 w 78"/>
                  <a:gd name="T49" fmla="*/ 116 h 116"/>
                  <a:gd name="T50" fmla="*/ 4 w 78"/>
                  <a:gd name="T51" fmla="*/ 112 h 116"/>
                  <a:gd name="T52" fmla="*/ 7 w 78"/>
                  <a:gd name="T53" fmla="*/ 108 h 116"/>
                  <a:gd name="T54" fmla="*/ 7 w 78"/>
                  <a:gd name="T55" fmla="*/ 97 h 116"/>
                  <a:gd name="T56" fmla="*/ 7 w 78"/>
                  <a:gd name="T57" fmla="*/ 23 h 116"/>
                  <a:gd name="T58" fmla="*/ 7 w 78"/>
                  <a:gd name="T59" fmla="*/ 15 h 116"/>
                  <a:gd name="T60" fmla="*/ 4 w 78"/>
                  <a:gd name="T61" fmla="*/ 11 h 116"/>
                  <a:gd name="T62" fmla="*/ 4 w 78"/>
                  <a:gd name="T63" fmla="*/ 11 h 116"/>
                  <a:gd name="T64" fmla="*/ 0 w 78"/>
                  <a:gd name="T65" fmla="*/ 11 h 116"/>
                  <a:gd name="T66" fmla="*/ 22 w 78"/>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6"/>
                  <a:gd name="T104" fmla="*/ 78 w 7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6">
                    <a:moveTo>
                      <a:pt x="22" y="0"/>
                    </a:moveTo>
                    <a:lnTo>
                      <a:pt x="22" y="56"/>
                    </a:lnTo>
                    <a:lnTo>
                      <a:pt x="30" y="49"/>
                    </a:lnTo>
                    <a:lnTo>
                      <a:pt x="37" y="45"/>
                    </a:lnTo>
                    <a:lnTo>
                      <a:pt x="41" y="41"/>
                    </a:lnTo>
                    <a:lnTo>
                      <a:pt x="48" y="41"/>
                    </a:lnTo>
                    <a:lnTo>
                      <a:pt x="52" y="41"/>
                    </a:lnTo>
                    <a:lnTo>
                      <a:pt x="60" y="45"/>
                    </a:lnTo>
                    <a:lnTo>
                      <a:pt x="63" y="49"/>
                    </a:lnTo>
                    <a:lnTo>
                      <a:pt x="63" y="56"/>
                    </a:lnTo>
                    <a:lnTo>
                      <a:pt x="67" y="64"/>
                    </a:lnTo>
                    <a:lnTo>
                      <a:pt x="67" y="75"/>
                    </a:lnTo>
                    <a:lnTo>
                      <a:pt x="67" y="97"/>
                    </a:lnTo>
                    <a:lnTo>
                      <a:pt x="67" y="105"/>
                    </a:lnTo>
                    <a:lnTo>
                      <a:pt x="67" y="108"/>
                    </a:lnTo>
                    <a:lnTo>
                      <a:pt x="67" y="112"/>
                    </a:lnTo>
                    <a:lnTo>
                      <a:pt x="71" y="112"/>
                    </a:lnTo>
                    <a:lnTo>
                      <a:pt x="78" y="116"/>
                    </a:lnTo>
                    <a:lnTo>
                      <a:pt x="41" y="116"/>
                    </a:lnTo>
                    <a:lnTo>
                      <a:pt x="45" y="116"/>
                    </a:lnTo>
                    <a:lnTo>
                      <a:pt x="48" y="112"/>
                    </a:lnTo>
                    <a:lnTo>
                      <a:pt x="52" y="108"/>
                    </a:lnTo>
                    <a:lnTo>
                      <a:pt x="52" y="105"/>
                    </a:lnTo>
                    <a:lnTo>
                      <a:pt x="52" y="97"/>
                    </a:lnTo>
                    <a:lnTo>
                      <a:pt x="52" y="75"/>
                    </a:lnTo>
                    <a:lnTo>
                      <a:pt x="52" y="64"/>
                    </a:lnTo>
                    <a:lnTo>
                      <a:pt x="52" y="60"/>
                    </a:lnTo>
                    <a:lnTo>
                      <a:pt x="48" y="56"/>
                    </a:lnTo>
                    <a:lnTo>
                      <a:pt x="48" y="52"/>
                    </a:lnTo>
                    <a:lnTo>
                      <a:pt x="45" y="52"/>
                    </a:lnTo>
                    <a:lnTo>
                      <a:pt x="41" y="52"/>
                    </a:lnTo>
                    <a:lnTo>
                      <a:pt x="37" y="52"/>
                    </a:lnTo>
                    <a:lnTo>
                      <a:pt x="33" y="52"/>
                    </a:lnTo>
                    <a:lnTo>
                      <a:pt x="26" y="56"/>
                    </a:lnTo>
                    <a:lnTo>
                      <a:pt x="22" y="60"/>
                    </a:lnTo>
                    <a:lnTo>
                      <a:pt x="22" y="97"/>
                    </a:lnTo>
                    <a:lnTo>
                      <a:pt x="22" y="105"/>
                    </a:lnTo>
                    <a:lnTo>
                      <a:pt x="22" y="108"/>
                    </a:lnTo>
                    <a:lnTo>
                      <a:pt x="22" y="112"/>
                    </a:lnTo>
                    <a:lnTo>
                      <a:pt x="26" y="112"/>
                    </a:lnTo>
                    <a:lnTo>
                      <a:pt x="30" y="112"/>
                    </a:lnTo>
                    <a:lnTo>
                      <a:pt x="33" y="116"/>
                    </a:lnTo>
                    <a:lnTo>
                      <a:pt x="0" y="116"/>
                    </a:lnTo>
                    <a:lnTo>
                      <a:pt x="4" y="112"/>
                    </a:lnTo>
                    <a:lnTo>
                      <a:pt x="7" y="112"/>
                    </a:lnTo>
                    <a:lnTo>
                      <a:pt x="7" y="108"/>
                    </a:lnTo>
                    <a:lnTo>
                      <a:pt x="7" y="105"/>
                    </a:lnTo>
                    <a:lnTo>
                      <a:pt x="7" y="97"/>
                    </a:lnTo>
                    <a:lnTo>
                      <a:pt x="7" y="34"/>
                    </a:lnTo>
                    <a:lnTo>
                      <a:pt x="7" y="23"/>
                    </a:lnTo>
                    <a:lnTo>
                      <a:pt x="7" y="15"/>
                    </a:lnTo>
                    <a:lnTo>
                      <a:pt x="7" y="11"/>
                    </a:lnTo>
                    <a:lnTo>
                      <a:pt x="4" y="11"/>
                    </a:lnTo>
                    <a:lnTo>
                      <a:pt x="0" y="11"/>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3026" name="Freeform 358"/>
              <p:cNvSpPr>
                <a:spLocks noEditPoints="1"/>
              </p:cNvSpPr>
              <p:nvPr/>
            </p:nvSpPr>
            <p:spPr bwMode="auto">
              <a:xfrm>
                <a:off x="4490" y="2744"/>
                <a:ext cx="63" cy="75"/>
              </a:xfrm>
              <a:custGeom>
                <a:avLst/>
                <a:gdLst>
                  <a:gd name="T0" fmla="*/ 15 w 63"/>
                  <a:gd name="T1" fmla="*/ 30 h 75"/>
                  <a:gd name="T2" fmla="*/ 15 w 63"/>
                  <a:gd name="T3" fmla="*/ 41 h 75"/>
                  <a:gd name="T4" fmla="*/ 22 w 63"/>
                  <a:gd name="T5" fmla="*/ 53 h 75"/>
                  <a:gd name="T6" fmla="*/ 30 w 63"/>
                  <a:gd name="T7" fmla="*/ 60 h 75"/>
                  <a:gd name="T8" fmla="*/ 41 w 63"/>
                  <a:gd name="T9" fmla="*/ 64 h 75"/>
                  <a:gd name="T10" fmla="*/ 45 w 63"/>
                  <a:gd name="T11" fmla="*/ 64 h 75"/>
                  <a:gd name="T12" fmla="*/ 52 w 63"/>
                  <a:gd name="T13" fmla="*/ 60 h 75"/>
                  <a:gd name="T14" fmla="*/ 56 w 63"/>
                  <a:gd name="T15" fmla="*/ 56 h 75"/>
                  <a:gd name="T16" fmla="*/ 60 w 63"/>
                  <a:gd name="T17" fmla="*/ 45 h 75"/>
                  <a:gd name="T18" fmla="*/ 63 w 63"/>
                  <a:gd name="T19" fmla="*/ 49 h 75"/>
                  <a:gd name="T20" fmla="*/ 60 w 63"/>
                  <a:gd name="T21" fmla="*/ 60 h 75"/>
                  <a:gd name="T22" fmla="*/ 52 w 63"/>
                  <a:gd name="T23" fmla="*/ 67 h 75"/>
                  <a:gd name="T24" fmla="*/ 45 w 63"/>
                  <a:gd name="T25" fmla="*/ 75 h 75"/>
                  <a:gd name="T26" fmla="*/ 34 w 63"/>
                  <a:gd name="T27" fmla="*/ 75 h 75"/>
                  <a:gd name="T28" fmla="*/ 22 w 63"/>
                  <a:gd name="T29" fmla="*/ 75 h 75"/>
                  <a:gd name="T30" fmla="*/ 11 w 63"/>
                  <a:gd name="T31" fmla="*/ 67 h 75"/>
                  <a:gd name="T32" fmla="*/ 4 w 63"/>
                  <a:gd name="T33" fmla="*/ 60 h 75"/>
                  <a:gd name="T34" fmla="*/ 4 w 63"/>
                  <a:gd name="T35" fmla="*/ 49 h 75"/>
                  <a:gd name="T36" fmla="*/ 0 w 63"/>
                  <a:gd name="T37" fmla="*/ 38 h 75"/>
                  <a:gd name="T38" fmla="*/ 4 w 63"/>
                  <a:gd name="T39" fmla="*/ 26 h 75"/>
                  <a:gd name="T40" fmla="*/ 7 w 63"/>
                  <a:gd name="T41" fmla="*/ 19 h 75"/>
                  <a:gd name="T42" fmla="*/ 11 w 63"/>
                  <a:gd name="T43" fmla="*/ 11 h 75"/>
                  <a:gd name="T44" fmla="*/ 19 w 63"/>
                  <a:gd name="T45" fmla="*/ 4 h 75"/>
                  <a:gd name="T46" fmla="*/ 26 w 63"/>
                  <a:gd name="T47" fmla="*/ 0 h 75"/>
                  <a:gd name="T48" fmla="*/ 34 w 63"/>
                  <a:gd name="T49" fmla="*/ 0 h 75"/>
                  <a:gd name="T50" fmla="*/ 45 w 63"/>
                  <a:gd name="T51" fmla="*/ 0 h 75"/>
                  <a:gd name="T52" fmla="*/ 56 w 63"/>
                  <a:gd name="T53" fmla="*/ 8 h 75"/>
                  <a:gd name="T54" fmla="*/ 60 w 63"/>
                  <a:gd name="T55" fmla="*/ 15 h 75"/>
                  <a:gd name="T56" fmla="*/ 63 w 63"/>
                  <a:gd name="T57" fmla="*/ 30 h 75"/>
                  <a:gd name="T58" fmla="*/ 15 w 63"/>
                  <a:gd name="T59" fmla="*/ 30 h 75"/>
                  <a:gd name="T60" fmla="*/ 15 w 63"/>
                  <a:gd name="T61" fmla="*/ 23 h 75"/>
                  <a:gd name="T62" fmla="*/ 45 w 63"/>
                  <a:gd name="T63" fmla="*/ 23 h 75"/>
                  <a:gd name="T64" fmla="*/ 45 w 63"/>
                  <a:gd name="T65" fmla="*/ 19 h 75"/>
                  <a:gd name="T66" fmla="*/ 45 w 63"/>
                  <a:gd name="T67" fmla="*/ 15 h 75"/>
                  <a:gd name="T68" fmla="*/ 41 w 63"/>
                  <a:gd name="T69" fmla="*/ 11 h 75"/>
                  <a:gd name="T70" fmla="*/ 37 w 63"/>
                  <a:gd name="T71" fmla="*/ 8 h 75"/>
                  <a:gd name="T72" fmla="*/ 34 w 63"/>
                  <a:gd name="T73" fmla="*/ 4 h 75"/>
                  <a:gd name="T74" fmla="*/ 30 w 63"/>
                  <a:gd name="T75" fmla="*/ 4 h 75"/>
                  <a:gd name="T76" fmla="*/ 26 w 63"/>
                  <a:gd name="T77" fmla="*/ 8 h 75"/>
                  <a:gd name="T78" fmla="*/ 19 w 63"/>
                  <a:gd name="T79" fmla="*/ 11 h 75"/>
                  <a:gd name="T80" fmla="*/ 15 w 63"/>
                  <a:gd name="T81" fmla="*/ 15 h 75"/>
                  <a:gd name="T82" fmla="*/ 15 w 63"/>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5"/>
                  <a:gd name="T128" fmla="*/ 63 w 63"/>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5">
                    <a:moveTo>
                      <a:pt x="15" y="30"/>
                    </a:moveTo>
                    <a:lnTo>
                      <a:pt x="15" y="41"/>
                    </a:lnTo>
                    <a:lnTo>
                      <a:pt x="22" y="53"/>
                    </a:lnTo>
                    <a:lnTo>
                      <a:pt x="30" y="60"/>
                    </a:lnTo>
                    <a:lnTo>
                      <a:pt x="41" y="64"/>
                    </a:lnTo>
                    <a:lnTo>
                      <a:pt x="45" y="64"/>
                    </a:lnTo>
                    <a:lnTo>
                      <a:pt x="52" y="60"/>
                    </a:lnTo>
                    <a:lnTo>
                      <a:pt x="56" y="56"/>
                    </a:lnTo>
                    <a:lnTo>
                      <a:pt x="60" y="45"/>
                    </a:lnTo>
                    <a:lnTo>
                      <a:pt x="63" y="49"/>
                    </a:lnTo>
                    <a:lnTo>
                      <a:pt x="60" y="60"/>
                    </a:lnTo>
                    <a:lnTo>
                      <a:pt x="52" y="67"/>
                    </a:lnTo>
                    <a:lnTo>
                      <a:pt x="45" y="75"/>
                    </a:lnTo>
                    <a:lnTo>
                      <a:pt x="34" y="75"/>
                    </a:lnTo>
                    <a:lnTo>
                      <a:pt x="22" y="75"/>
                    </a:lnTo>
                    <a:lnTo>
                      <a:pt x="11" y="67"/>
                    </a:lnTo>
                    <a:lnTo>
                      <a:pt x="4" y="60"/>
                    </a:lnTo>
                    <a:lnTo>
                      <a:pt x="4" y="49"/>
                    </a:lnTo>
                    <a:lnTo>
                      <a:pt x="0" y="38"/>
                    </a:lnTo>
                    <a:lnTo>
                      <a:pt x="4" y="26"/>
                    </a:lnTo>
                    <a:lnTo>
                      <a:pt x="7" y="19"/>
                    </a:lnTo>
                    <a:lnTo>
                      <a:pt x="11" y="11"/>
                    </a:lnTo>
                    <a:lnTo>
                      <a:pt x="19" y="4"/>
                    </a:lnTo>
                    <a:lnTo>
                      <a:pt x="26" y="0"/>
                    </a:lnTo>
                    <a:lnTo>
                      <a:pt x="34" y="0"/>
                    </a:lnTo>
                    <a:lnTo>
                      <a:pt x="45" y="0"/>
                    </a:lnTo>
                    <a:lnTo>
                      <a:pt x="56" y="8"/>
                    </a:lnTo>
                    <a:lnTo>
                      <a:pt x="60" y="15"/>
                    </a:lnTo>
                    <a:lnTo>
                      <a:pt x="63" y="30"/>
                    </a:lnTo>
                    <a:lnTo>
                      <a:pt x="15" y="30"/>
                    </a:lnTo>
                    <a:close/>
                    <a:moveTo>
                      <a:pt x="15" y="23"/>
                    </a:moveTo>
                    <a:lnTo>
                      <a:pt x="45" y="23"/>
                    </a:lnTo>
                    <a:lnTo>
                      <a:pt x="45" y="19"/>
                    </a:lnTo>
                    <a:lnTo>
                      <a:pt x="45" y="15"/>
                    </a:lnTo>
                    <a:lnTo>
                      <a:pt x="41" y="11"/>
                    </a:lnTo>
                    <a:lnTo>
                      <a:pt x="37" y="8"/>
                    </a:lnTo>
                    <a:lnTo>
                      <a:pt x="34" y="4"/>
                    </a:lnTo>
                    <a:lnTo>
                      <a:pt x="30" y="4"/>
                    </a:lnTo>
                    <a:lnTo>
                      <a:pt x="26" y="8"/>
                    </a:lnTo>
                    <a:lnTo>
                      <a:pt x="19" y="11"/>
                    </a:lnTo>
                    <a:lnTo>
                      <a:pt x="15" y="15"/>
                    </a:lnTo>
                    <a:lnTo>
                      <a:pt x="15" y="23"/>
                    </a:lnTo>
                    <a:close/>
                  </a:path>
                </a:pathLst>
              </a:custGeom>
              <a:solidFill>
                <a:srgbClr val="000000"/>
              </a:solidFill>
              <a:ln w="0">
                <a:solidFill>
                  <a:srgbClr val="000000"/>
                </a:solidFill>
                <a:round/>
                <a:headEnd/>
                <a:tailEnd/>
              </a:ln>
            </p:spPr>
            <p:txBody>
              <a:bodyPr/>
              <a:lstStyle/>
              <a:p>
                <a:endParaRPr lang="en-US"/>
              </a:p>
            </p:txBody>
          </p:sp>
          <p:sp>
            <p:nvSpPr>
              <p:cNvPr id="33027" name="Freeform 359"/>
              <p:cNvSpPr>
                <a:spLocks/>
              </p:cNvSpPr>
              <p:nvPr/>
            </p:nvSpPr>
            <p:spPr bwMode="auto">
              <a:xfrm>
                <a:off x="4561" y="2744"/>
                <a:ext cx="123" cy="75"/>
              </a:xfrm>
              <a:custGeom>
                <a:avLst/>
                <a:gdLst>
                  <a:gd name="T0" fmla="*/ 30 w 123"/>
                  <a:gd name="T1" fmla="*/ 8 h 75"/>
                  <a:gd name="T2" fmla="*/ 37 w 123"/>
                  <a:gd name="T3" fmla="*/ 4 h 75"/>
                  <a:gd name="T4" fmla="*/ 45 w 123"/>
                  <a:gd name="T5" fmla="*/ 0 h 75"/>
                  <a:gd name="T6" fmla="*/ 56 w 123"/>
                  <a:gd name="T7" fmla="*/ 0 h 75"/>
                  <a:gd name="T8" fmla="*/ 67 w 123"/>
                  <a:gd name="T9" fmla="*/ 8 h 75"/>
                  <a:gd name="T10" fmla="*/ 75 w 123"/>
                  <a:gd name="T11" fmla="*/ 8 h 75"/>
                  <a:gd name="T12" fmla="*/ 86 w 123"/>
                  <a:gd name="T13" fmla="*/ 0 h 75"/>
                  <a:gd name="T14" fmla="*/ 101 w 123"/>
                  <a:gd name="T15" fmla="*/ 0 h 75"/>
                  <a:gd name="T16" fmla="*/ 108 w 123"/>
                  <a:gd name="T17" fmla="*/ 8 h 75"/>
                  <a:gd name="T18" fmla="*/ 112 w 123"/>
                  <a:gd name="T19" fmla="*/ 19 h 75"/>
                  <a:gd name="T20" fmla="*/ 112 w 123"/>
                  <a:gd name="T21" fmla="*/ 56 h 75"/>
                  <a:gd name="T22" fmla="*/ 112 w 123"/>
                  <a:gd name="T23" fmla="*/ 67 h 75"/>
                  <a:gd name="T24" fmla="*/ 116 w 123"/>
                  <a:gd name="T25" fmla="*/ 71 h 75"/>
                  <a:gd name="T26" fmla="*/ 123 w 123"/>
                  <a:gd name="T27" fmla="*/ 75 h 75"/>
                  <a:gd name="T28" fmla="*/ 89 w 123"/>
                  <a:gd name="T29" fmla="*/ 75 h 75"/>
                  <a:gd name="T30" fmla="*/ 89 w 123"/>
                  <a:gd name="T31" fmla="*/ 75 h 75"/>
                  <a:gd name="T32" fmla="*/ 97 w 123"/>
                  <a:gd name="T33" fmla="*/ 71 h 75"/>
                  <a:gd name="T34" fmla="*/ 97 w 123"/>
                  <a:gd name="T35" fmla="*/ 67 h 75"/>
                  <a:gd name="T36" fmla="*/ 101 w 123"/>
                  <a:gd name="T37" fmla="*/ 56 h 75"/>
                  <a:gd name="T38" fmla="*/ 97 w 123"/>
                  <a:gd name="T39" fmla="*/ 19 h 75"/>
                  <a:gd name="T40" fmla="*/ 93 w 123"/>
                  <a:gd name="T41" fmla="*/ 11 h 75"/>
                  <a:gd name="T42" fmla="*/ 82 w 123"/>
                  <a:gd name="T43" fmla="*/ 11 h 75"/>
                  <a:gd name="T44" fmla="*/ 75 w 123"/>
                  <a:gd name="T45" fmla="*/ 15 h 75"/>
                  <a:gd name="T46" fmla="*/ 67 w 123"/>
                  <a:gd name="T47" fmla="*/ 23 h 75"/>
                  <a:gd name="T48" fmla="*/ 67 w 123"/>
                  <a:gd name="T49" fmla="*/ 56 h 75"/>
                  <a:gd name="T50" fmla="*/ 71 w 123"/>
                  <a:gd name="T51" fmla="*/ 67 h 75"/>
                  <a:gd name="T52" fmla="*/ 71 w 123"/>
                  <a:gd name="T53" fmla="*/ 71 h 75"/>
                  <a:gd name="T54" fmla="*/ 78 w 123"/>
                  <a:gd name="T55" fmla="*/ 75 h 75"/>
                  <a:gd name="T56" fmla="*/ 45 w 123"/>
                  <a:gd name="T57" fmla="*/ 75 h 75"/>
                  <a:gd name="T58" fmla="*/ 48 w 123"/>
                  <a:gd name="T59" fmla="*/ 71 h 75"/>
                  <a:gd name="T60" fmla="*/ 52 w 123"/>
                  <a:gd name="T61" fmla="*/ 71 h 75"/>
                  <a:gd name="T62" fmla="*/ 56 w 123"/>
                  <a:gd name="T63" fmla="*/ 64 h 75"/>
                  <a:gd name="T64" fmla="*/ 56 w 123"/>
                  <a:gd name="T65" fmla="*/ 26 h 75"/>
                  <a:gd name="T66" fmla="*/ 52 w 123"/>
                  <a:gd name="T67" fmla="*/ 15 h 75"/>
                  <a:gd name="T68" fmla="*/ 41 w 123"/>
                  <a:gd name="T69" fmla="*/ 11 h 75"/>
                  <a:gd name="T70" fmla="*/ 33 w 123"/>
                  <a:gd name="T71" fmla="*/ 11 h 75"/>
                  <a:gd name="T72" fmla="*/ 22 w 123"/>
                  <a:gd name="T73" fmla="*/ 19 h 75"/>
                  <a:gd name="T74" fmla="*/ 26 w 123"/>
                  <a:gd name="T75" fmla="*/ 64 h 75"/>
                  <a:gd name="T76" fmla="*/ 26 w 123"/>
                  <a:gd name="T77" fmla="*/ 71 h 75"/>
                  <a:gd name="T78" fmla="*/ 30 w 123"/>
                  <a:gd name="T79" fmla="*/ 71 h 75"/>
                  <a:gd name="T80" fmla="*/ 33 w 123"/>
                  <a:gd name="T81" fmla="*/ 75 h 75"/>
                  <a:gd name="T82" fmla="*/ 0 w 123"/>
                  <a:gd name="T83" fmla="*/ 75 h 75"/>
                  <a:gd name="T84" fmla="*/ 7 w 123"/>
                  <a:gd name="T85" fmla="*/ 71 h 75"/>
                  <a:gd name="T86" fmla="*/ 11 w 123"/>
                  <a:gd name="T87" fmla="*/ 67 h 75"/>
                  <a:gd name="T88" fmla="*/ 11 w 123"/>
                  <a:gd name="T89" fmla="*/ 56 h 75"/>
                  <a:gd name="T90" fmla="*/ 11 w 123"/>
                  <a:gd name="T91" fmla="*/ 19 h 75"/>
                  <a:gd name="T92" fmla="*/ 11 w 123"/>
                  <a:gd name="T93" fmla="*/ 11 h 75"/>
                  <a:gd name="T94" fmla="*/ 7 w 123"/>
                  <a:gd name="T95" fmla="*/ 8 h 75"/>
                  <a:gd name="T96" fmla="*/ 4 w 123"/>
                  <a:gd name="T97" fmla="*/ 8 h 75"/>
                  <a:gd name="T98" fmla="*/ 0 w 123"/>
                  <a:gd name="T99" fmla="*/ 8 h 75"/>
                  <a:gd name="T100" fmla="*/ 22 w 123"/>
                  <a:gd name="T101" fmla="*/ 0 h 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75"/>
                  <a:gd name="T155" fmla="*/ 123 w 123"/>
                  <a:gd name="T156" fmla="*/ 75 h 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75">
                    <a:moveTo>
                      <a:pt x="22" y="15"/>
                    </a:moveTo>
                    <a:lnTo>
                      <a:pt x="30" y="8"/>
                    </a:lnTo>
                    <a:lnTo>
                      <a:pt x="33" y="8"/>
                    </a:lnTo>
                    <a:lnTo>
                      <a:pt x="37" y="4"/>
                    </a:lnTo>
                    <a:lnTo>
                      <a:pt x="41" y="0"/>
                    </a:lnTo>
                    <a:lnTo>
                      <a:pt x="45" y="0"/>
                    </a:lnTo>
                    <a:lnTo>
                      <a:pt x="48" y="0"/>
                    </a:lnTo>
                    <a:lnTo>
                      <a:pt x="56" y="0"/>
                    </a:lnTo>
                    <a:lnTo>
                      <a:pt x="60" y="4"/>
                    </a:lnTo>
                    <a:lnTo>
                      <a:pt x="67" y="8"/>
                    </a:lnTo>
                    <a:lnTo>
                      <a:pt x="67" y="15"/>
                    </a:lnTo>
                    <a:lnTo>
                      <a:pt x="75" y="8"/>
                    </a:lnTo>
                    <a:lnTo>
                      <a:pt x="82" y="4"/>
                    </a:lnTo>
                    <a:lnTo>
                      <a:pt x="86" y="0"/>
                    </a:lnTo>
                    <a:lnTo>
                      <a:pt x="93" y="0"/>
                    </a:lnTo>
                    <a:lnTo>
                      <a:pt x="101" y="0"/>
                    </a:lnTo>
                    <a:lnTo>
                      <a:pt x="104" y="4"/>
                    </a:lnTo>
                    <a:lnTo>
                      <a:pt x="108" y="8"/>
                    </a:lnTo>
                    <a:lnTo>
                      <a:pt x="112" y="11"/>
                    </a:lnTo>
                    <a:lnTo>
                      <a:pt x="112" y="19"/>
                    </a:lnTo>
                    <a:lnTo>
                      <a:pt x="112" y="26"/>
                    </a:lnTo>
                    <a:lnTo>
                      <a:pt x="112" y="56"/>
                    </a:lnTo>
                    <a:lnTo>
                      <a:pt x="112" y="64"/>
                    </a:lnTo>
                    <a:lnTo>
                      <a:pt x="112" y="67"/>
                    </a:lnTo>
                    <a:lnTo>
                      <a:pt x="116" y="71"/>
                    </a:lnTo>
                    <a:lnTo>
                      <a:pt x="119" y="71"/>
                    </a:lnTo>
                    <a:lnTo>
                      <a:pt x="123" y="75"/>
                    </a:lnTo>
                    <a:lnTo>
                      <a:pt x="89" y="75"/>
                    </a:lnTo>
                    <a:lnTo>
                      <a:pt x="93" y="71"/>
                    </a:lnTo>
                    <a:lnTo>
                      <a:pt x="97" y="71"/>
                    </a:lnTo>
                    <a:lnTo>
                      <a:pt x="97" y="67"/>
                    </a:lnTo>
                    <a:lnTo>
                      <a:pt x="101" y="64"/>
                    </a:lnTo>
                    <a:lnTo>
                      <a:pt x="101" y="56"/>
                    </a:lnTo>
                    <a:lnTo>
                      <a:pt x="101" y="26"/>
                    </a:lnTo>
                    <a:lnTo>
                      <a:pt x="97" y="19"/>
                    </a:lnTo>
                    <a:lnTo>
                      <a:pt x="97" y="15"/>
                    </a:lnTo>
                    <a:lnTo>
                      <a:pt x="93" y="11"/>
                    </a:lnTo>
                    <a:lnTo>
                      <a:pt x="86" y="11"/>
                    </a:lnTo>
                    <a:lnTo>
                      <a:pt x="82" y="11"/>
                    </a:lnTo>
                    <a:lnTo>
                      <a:pt x="78" y="11"/>
                    </a:lnTo>
                    <a:lnTo>
                      <a:pt x="75" y="15"/>
                    </a:lnTo>
                    <a:lnTo>
                      <a:pt x="67" y="19"/>
                    </a:lnTo>
                    <a:lnTo>
                      <a:pt x="67" y="23"/>
                    </a:lnTo>
                    <a:lnTo>
                      <a:pt x="67" y="56"/>
                    </a:lnTo>
                    <a:lnTo>
                      <a:pt x="67" y="64"/>
                    </a:lnTo>
                    <a:lnTo>
                      <a:pt x="71" y="67"/>
                    </a:lnTo>
                    <a:lnTo>
                      <a:pt x="71" y="71"/>
                    </a:lnTo>
                    <a:lnTo>
                      <a:pt x="75" y="71"/>
                    </a:lnTo>
                    <a:lnTo>
                      <a:pt x="78" y="75"/>
                    </a:lnTo>
                    <a:lnTo>
                      <a:pt x="45" y="75"/>
                    </a:lnTo>
                    <a:lnTo>
                      <a:pt x="48" y="71"/>
                    </a:lnTo>
                    <a:lnTo>
                      <a:pt x="52" y="71"/>
                    </a:lnTo>
                    <a:lnTo>
                      <a:pt x="56" y="67"/>
                    </a:lnTo>
                    <a:lnTo>
                      <a:pt x="56" y="64"/>
                    </a:lnTo>
                    <a:lnTo>
                      <a:pt x="56" y="56"/>
                    </a:lnTo>
                    <a:lnTo>
                      <a:pt x="56" y="26"/>
                    </a:lnTo>
                    <a:lnTo>
                      <a:pt x="56" y="19"/>
                    </a:lnTo>
                    <a:lnTo>
                      <a:pt x="52" y="15"/>
                    </a:lnTo>
                    <a:lnTo>
                      <a:pt x="48" y="11"/>
                    </a:lnTo>
                    <a:lnTo>
                      <a:pt x="41" y="11"/>
                    </a:lnTo>
                    <a:lnTo>
                      <a:pt x="37" y="11"/>
                    </a:lnTo>
                    <a:lnTo>
                      <a:pt x="33" y="11"/>
                    </a:lnTo>
                    <a:lnTo>
                      <a:pt x="30" y="15"/>
                    </a:lnTo>
                    <a:lnTo>
                      <a:pt x="22" y="19"/>
                    </a:lnTo>
                    <a:lnTo>
                      <a:pt x="22" y="56"/>
                    </a:lnTo>
                    <a:lnTo>
                      <a:pt x="26" y="64"/>
                    </a:lnTo>
                    <a:lnTo>
                      <a:pt x="26" y="67"/>
                    </a:lnTo>
                    <a:lnTo>
                      <a:pt x="26" y="71"/>
                    </a:lnTo>
                    <a:lnTo>
                      <a:pt x="30" y="71"/>
                    </a:lnTo>
                    <a:lnTo>
                      <a:pt x="33" y="75"/>
                    </a:lnTo>
                    <a:lnTo>
                      <a:pt x="0" y="75"/>
                    </a:lnTo>
                    <a:lnTo>
                      <a:pt x="4" y="71"/>
                    </a:lnTo>
                    <a:lnTo>
                      <a:pt x="7" y="71"/>
                    </a:lnTo>
                    <a:lnTo>
                      <a:pt x="11" y="67"/>
                    </a:lnTo>
                    <a:lnTo>
                      <a:pt x="11" y="64"/>
                    </a:lnTo>
                    <a:lnTo>
                      <a:pt x="11" y="56"/>
                    </a:lnTo>
                    <a:lnTo>
                      <a:pt x="11" y="30"/>
                    </a:lnTo>
                    <a:lnTo>
                      <a:pt x="11" y="19"/>
                    </a:lnTo>
                    <a:lnTo>
                      <a:pt x="11" y="15"/>
                    </a:lnTo>
                    <a:lnTo>
                      <a:pt x="11" y="11"/>
                    </a:lnTo>
                    <a:lnTo>
                      <a:pt x="7" y="11"/>
                    </a:lnTo>
                    <a:lnTo>
                      <a:pt x="7" y="8"/>
                    </a:lnTo>
                    <a:lnTo>
                      <a:pt x="4" y="8"/>
                    </a:lnTo>
                    <a:lnTo>
                      <a:pt x="0" y="11"/>
                    </a:lnTo>
                    <a:lnTo>
                      <a:pt x="0" y="8"/>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028" name="Freeform 360"/>
              <p:cNvSpPr>
                <a:spLocks/>
              </p:cNvSpPr>
              <p:nvPr/>
            </p:nvSpPr>
            <p:spPr bwMode="auto">
              <a:xfrm>
                <a:off x="4721" y="2744"/>
                <a:ext cx="105" cy="75"/>
              </a:xfrm>
              <a:custGeom>
                <a:avLst/>
                <a:gdLst>
                  <a:gd name="T0" fmla="*/ 71 w 105"/>
                  <a:gd name="T1" fmla="*/ 0 h 75"/>
                  <a:gd name="T2" fmla="*/ 71 w 105"/>
                  <a:gd name="T3" fmla="*/ 64 h 75"/>
                  <a:gd name="T4" fmla="*/ 83 w 105"/>
                  <a:gd name="T5" fmla="*/ 45 h 75"/>
                  <a:gd name="T6" fmla="*/ 94 w 105"/>
                  <a:gd name="T7" fmla="*/ 30 h 75"/>
                  <a:gd name="T8" fmla="*/ 97 w 105"/>
                  <a:gd name="T9" fmla="*/ 23 h 75"/>
                  <a:gd name="T10" fmla="*/ 97 w 105"/>
                  <a:gd name="T11" fmla="*/ 19 h 75"/>
                  <a:gd name="T12" fmla="*/ 97 w 105"/>
                  <a:gd name="T13" fmla="*/ 19 h 75"/>
                  <a:gd name="T14" fmla="*/ 97 w 105"/>
                  <a:gd name="T15" fmla="*/ 15 h 75"/>
                  <a:gd name="T16" fmla="*/ 97 w 105"/>
                  <a:gd name="T17" fmla="*/ 15 h 75"/>
                  <a:gd name="T18" fmla="*/ 94 w 105"/>
                  <a:gd name="T19" fmla="*/ 15 h 75"/>
                  <a:gd name="T20" fmla="*/ 94 w 105"/>
                  <a:gd name="T21" fmla="*/ 11 h 75"/>
                  <a:gd name="T22" fmla="*/ 90 w 105"/>
                  <a:gd name="T23" fmla="*/ 11 h 75"/>
                  <a:gd name="T24" fmla="*/ 90 w 105"/>
                  <a:gd name="T25" fmla="*/ 8 h 75"/>
                  <a:gd name="T26" fmla="*/ 90 w 105"/>
                  <a:gd name="T27" fmla="*/ 8 h 75"/>
                  <a:gd name="T28" fmla="*/ 90 w 105"/>
                  <a:gd name="T29" fmla="*/ 4 h 75"/>
                  <a:gd name="T30" fmla="*/ 94 w 105"/>
                  <a:gd name="T31" fmla="*/ 4 h 75"/>
                  <a:gd name="T32" fmla="*/ 94 w 105"/>
                  <a:gd name="T33" fmla="*/ 0 h 75"/>
                  <a:gd name="T34" fmla="*/ 97 w 105"/>
                  <a:gd name="T35" fmla="*/ 0 h 75"/>
                  <a:gd name="T36" fmla="*/ 101 w 105"/>
                  <a:gd name="T37" fmla="*/ 4 h 75"/>
                  <a:gd name="T38" fmla="*/ 101 w 105"/>
                  <a:gd name="T39" fmla="*/ 4 h 75"/>
                  <a:gd name="T40" fmla="*/ 105 w 105"/>
                  <a:gd name="T41" fmla="*/ 8 h 75"/>
                  <a:gd name="T42" fmla="*/ 105 w 105"/>
                  <a:gd name="T43" fmla="*/ 11 h 75"/>
                  <a:gd name="T44" fmla="*/ 105 w 105"/>
                  <a:gd name="T45" fmla="*/ 15 h 75"/>
                  <a:gd name="T46" fmla="*/ 101 w 105"/>
                  <a:gd name="T47" fmla="*/ 19 h 75"/>
                  <a:gd name="T48" fmla="*/ 101 w 105"/>
                  <a:gd name="T49" fmla="*/ 26 h 75"/>
                  <a:gd name="T50" fmla="*/ 94 w 105"/>
                  <a:gd name="T51" fmla="*/ 38 h 75"/>
                  <a:gd name="T52" fmla="*/ 86 w 105"/>
                  <a:gd name="T53" fmla="*/ 49 h 75"/>
                  <a:gd name="T54" fmla="*/ 75 w 105"/>
                  <a:gd name="T55" fmla="*/ 60 h 75"/>
                  <a:gd name="T56" fmla="*/ 68 w 105"/>
                  <a:gd name="T57" fmla="*/ 71 h 75"/>
                  <a:gd name="T58" fmla="*/ 64 w 105"/>
                  <a:gd name="T59" fmla="*/ 75 h 75"/>
                  <a:gd name="T60" fmla="*/ 60 w 105"/>
                  <a:gd name="T61" fmla="*/ 75 h 75"/>
                  <a:gd name="T62" fmla="*/ 56 w 105"/>
                  <a:gd name="T63" fmla="*/ 23 h 75"/>
                  <a:gd name="T64" fmla="*/ 23 w 105"/>
                  <a:gd name="T65" fmla="*/ 75 h 75"/>
                  <a:gd name="T66" fmla="*/ 19 w 105"/>
                  <a:gd name="T67" fmla="*/ 75 h 75"/>
                  <a:gd name="T68" fmla="*/ 19 w 105"/>
                  <a:gd name="T69" fmla="*/ 56 h 75"/>
                  <a:gd name="T70" fmla="*/ 19 w 105"/>
                  <a:gd name="T71" fmla="*/ 38 h 75"/>
                  <a:gd name="T72" fmla="*/ 19 w 105"/>
                  <a:gd name="T73" fmla="*/ 23 h 75"/>
                  <a:gd name="T74" fmla="*/ 15 w 105"/>
                  <a:gd name="T75" fmla="*/ 15 h 75"/>
                  <a:gd name="T76" fmla="*/ 15 w 105"/>
                  <a:gd name="T77" fmla="*/ 11 h 75"/>
                  <a:gd name="T78" fmla="*/ 12 w 105"/>
                  <a:gd name="T79" fmla="*/ 11 h 75"/>
                  <a:gd name="T80" fmla="*/ 8 w 105"/>
                  <a:gd name="T81" fmla="*/ 11 h 75"/>
                  <a:gd name="T82" fmla="*/ 4 w 105"/>
                  <a:gd name="T83" fmla="*/ 11 h 75"/>
                  <a:gd name="T84" fmla="*/ 0 w 105"/>
                  <a:gd name="T85" fmla="*/ 11 h 75"/>
                  <a:gd name="T86" fmla="*/ 0 w 105"/>
                  <a:gd name="T87" fmla="*/ 8 h 75"/>
                  <a:gd name="T88" fmla="*/ 27 w 105"/>
                  <a:gd name="T89" fmla="*/ 0 h 75"/>
                  <a:gd name="T90" fmla="*/ 27 w 105"/>
                  <a:gd name="T91" fmla="*/ 11 h 75"/>
                  <a:gd name="T92" fmla="*/ 30 w 105"/>
                  <a:gd name="T93" fmla="*/ 26 h 75"/>
                  <a:gd name="T94" fmla="*/ 30 w 105"/>
                  <a:gd name="T95" fmla="*/ 41 h 75"/>
                  <a:gd name="T96" fmla="*/ 34 w 105"/>
                  <a:gd name="T97" fmla="*/ 53 h 75"/>
                  <a:gd name="T98" fmla="*/ 34 w 105"/>
                  <a:gd name="T99" fmla="*/ 56 h 75"/>
                  <a:gd name="T100" fmla="*/ 64 w 105"/>
                  <a:gd name="T101" fmla="*/ 0 h 75"/>
                  <a:gd name="T102" fmla="*/ 71 w 105"/>
                  <a:gd name="T103" fmla="*/ 0 h 7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5"/>
                  <a:gd name="T157" fmla="*/ 0 h 75"/>
                  <a:gd name="T158" fmla="*/ 105 w 105"/>
                  <a:gd name="T159" fmla="*/ 75 h 7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5" h="75">
                    <a:moveTo>
                      <a:pt x="71" y="0"/>
                    </a:moveTo>
                    <a:lnTo>
                      <a:pt x="71" y="64"/>
                    </a:lnTo>
                    <a:lnTo>
                      <a:pt x="83" y="45"/>
                    </a:lnTo>
                    <a:lnTo>
                      <a:pt x="94" y="30"/>
                    </a:lnTo>
                    <a:lnTo>
                      <a:pt x="97" y="23"/>
                    </a:lnTo>
                    <a:lnTo>
                      <a:pt x="97" y="19"/>
                    </a:lnTo>
                    <a:lnTo>
                      <a:pt x="97" y="15"/>
                    </a:lnTo>
                    <a:lnTo>
                      <a:pt x="94" y="15"/>
                    </a:lnTo>
                    <a:lnTo>
                      <a:pt x="94" y="11"/>
                    </a:lnTo>
                    <a:lnTo>
                      <a:pt x="90" y="11"/>
                    </a:lnTo>
                    <a:lnTo>
                      <a:pt x="90" y="8"/>
                    </a:lnTo>
                    <a:lnTo>
                      <a:pt x="90" y="4"/>
                    </a:lnTo>
                    <a:lnTo>
                      <a:pt x="94" y="4"/>
                    </a:lnTo>
                    <a:lnTo>
                      <a:pt x="94" y="0"/>
                    </a:lnTo>
                    <a:lnTo>
                      <a:pt x="97" y="0"/>
                    </a:lnTo>
                    <a:lnTo>
                      <a:pt x="101" y="4"/>
                    </a:lnTo>
                    <a:lnTo>
                      <a:pt x="105" y="8"/>
                    </a:lnTo>
                    <a:lnTo>
                      <a:pt x="105" y="11"/>
                    </a:lnTo>
                    <a:lnTo>
                      <a:pt x="105" y="15"/>
                    </a:lnTo>
                    <a:lnTo>
                      <a:pt x="101" y="19"/>
                    </a:lnTo>
                    <a:lnTo>
                      <a:pt x="101" y="26"/>
                    </a:lnTo>
                    <a:lnTo>
                      <a:pt x="94" y="38"/>
                    </a:lnTo>
                    <a:lnTo>
                      <a:pt x="86" y="49"/>
                    </a:lnTo>
                    <a:lnTo>
                      <a:pt x="75" y="60"/>
                    </a:lnTo>
                    <a:lnTo>
                      <a:pt x="68" y="71"/>
                    </a:lnTo>
                    <a:lnTo>
                      <a:pt x="64" y="75"/>
                    </a:lnTo>
                    <a:lnTo>
                      <a:pt x="60" y="75"/>
                    </a:lnTo>
                    <a:lnTo>
                      <a:pt x="56" y="23"/>
                    </a:lnTo>
                    <a:lnTo>
                      <a:pt x="23" y="75"/>
                    </a:lnTo>
                    <a:lnTo>
                      <a:pt x="19" y="75"/>
                    </a:lnTo>
                    <a:lnTo>
                      <a:pt x="19" y="56"/>
                    </a:lnTo>
                    <a:lnTo>
                      <a:pt x="19" y="38"/>
                    </a:lnTo>
                    <a:lnTo>
                      <a:pt x="19" y="23"/>
                    </a:lnTo>
                    <a:lnTo>
                      <a:pt x="15" y="15"/>
                    </a:lnTo>
                    <a:lnTo>
                      <a:pt x="15" y="11"/>
                    </a:lnTo>
                    <a:lnTo>
                      <a:pt x="12" y="11"/>
                    </a:lnTo>
                    <a:lnTo>
                      <a:pt x="8" y="11"/>
                    </a:lnTo>
                    <a:lnTo>
                      <a:pt x="4" y="11"/>
                    </a:lnTo>
                    <a:lnTo>
                      <a:pt x="0" y="11"/>
                    </a:lnTo>
                    <a:lnTo>
                      <a:pt x="0" y="8"/>
                    </a:lnTo>
                    <a:lnTo>
                      <a:pt x="27" y="0"/>
                    </a:lnTo>
                    <a:lnTo>
                      <a:pt x="27" y="11"/>
                    </a:lnTo>
                    <a:lnTo>
                      <a:pt x="30" y="26"/>
                    </a:lnTo>
                    <a:lnTo>
                      <a:pt x="30" y="41"/>
                    </a:lnTo>
                    <a:lnTo>
                      <a:pt x="34" y="53"/>
                    </a:lnTo>
                    <a:lnTo>
                      <a:pt x="34" y="56"/>
                    </a:lnTo>
                    <a:lnTo>
                      <a:pt x="64" y="0"/>
                    </a:lnTo>
                    <a:lnTo>
                      <a:pt x="71" y="0"/>
                    </a:lnTo>
                    <a:close/>
                  </a:path>
                </a:pathLst>
              </a:custGeom>
              <a:solidFill>
                <a:srgbClr val="000000"/>
              </a:solidFill>
              <a:ln w="0">
                <a:solidFill>
                  <a:srgbClr val="000000"/>
                </a:solidFill>
                <a:round/>
                <a:headEnd/>
                <a:tailEnd/>
              </a:ln>
            </p:spPr>
            <p:txBody>
              <a:bodyPr/>
              <a:lstStyle/>
              <a:p>
                <a:endParaRPr lang="en-US"/>
              </a:p>
            </p:txBody>
          </p:sp>
          <p:sp>
            <p:nvSpPr>
              <p:cNvPr id="33029" name="Freeform 361"/>
              <p:cNvSpPr>
                <a:spLocks noEditPoints="1"/>
              </p:cNvSpPr>
              <p:nvPr/>
            </p:nvSpPr>
            <p:spPr bwMode="auto">
              <a:xfrm>
                <a:off x="4837" y="2714"/>
                <a:ext cx="37" cy="105"/>
              </a:xfrm>
              <a:custGeom>
                <a:avLst/>
                <a:gdLst>
                  <a:gd name="T0" fmla="*/ 30 w 37"/>
                  <a:gd name="T1" fmla="*/ 0 h 105"/>
                  <a:gd name="T2" fmla="*/ 34 w 37"/>
                  <a:gd name="T3" fmla="*/ 0 h 105"/>
                  <a:gd name="T4" fmla="*/ 37 w 37"/>
                  <a:gd name="T5" fmla="*/ 4 h 105"/>
                  <a:gd name="T6" fmla="*/ 37 w 37"/>
                  <a:gd name="T7" fmla="*/ 4 h 105"/>
                  <a:gd name="T8" fmla="*/ 37 w 37"/>
                  <a:gd name="T9" fmla="*/ 8 h 105"/>
                  <a:gd name="T10" fmla="*/ 37 w 37"/>
                  <a:gd name="T11" fmla="*/ 12 h 105"/>
                  <a:gd name="T12" fmla="*/ 37 w 37"/>
                  <a:gd name="T13" fmla="*/ 15 h 105"/>
                  <a:gd name="T14" fmla="*/ 34 w 37"/>
                  <a:gd name="T15" fmla="*/ 15 h 105"/>
                  <a:gd name="T16" fmla="*/ 30 w 37"/>
                  <a:gd name="T17" fmla="*/ 15 h 105"/>
                  <a:gd name="T18" fmla="*/ 30 w 37"/>
                  <a:gd name="T19" fmla="*/ 15 h 105"/>
                  <a:gd name="T20" fmla="*/ 26 w 37"/>
                  <a:gd name="T21" fmla="*/ 15 h 105"/>
                  <a:gd name="T22" fmla="*/ 26 w 37"/>
                  <a:gd name="T23" fmla="*/ 12 h 105"/>
                  <a:gd name="T24" fmla="*/ 23 w 37"/>
                  <a:gd name="T25" fmla="*/ 8 h 105"/>
                  <a:gd name="T26" fmla="*/ 26 w 37"/>
                  <a:gd name="T27" fmla="*/ 4 h 105"/>
                  <a:gd name="T28" fmla="*/ 26 w 37"/>
                  <a:gd name="T29" fmla="*/ 4 h 105"/>
                  <a:gd name="T30" fmla="*/ 30 w 37"/>
                  <a:gd name="T31" fmla="*/ 0 h 105"/>
                  <a:gd name="T32" fmla="*/ 30 w 37"/>
                  <a:gd name="T33" fmla="*/ 0 h 105"/>
                  <a:gd name="T34" fmla="*/ 34 w 37"/>
                  <a:gd name="T35" fmla="*/ 30 h 105"/>
                  <a:gd name="T36" fmla="*/ 15 w 37"/>
                  <a:gd name="T37" fmla="*/ 90 h 105"/>
                  <a:gd name="T38" fmla="*/ 15 w 37"/>
                  <a:gd name="T39" fmla="*/ 94 h 105"/>
                  <a:gd name="T40" fmla="*/ 15 w 37"/>
                  <a:gd name="T41" fmla="*/ 97 h 105"/>
                  <a:gd name="T42" fmla="*/ 15 w 37"/>
                  <a:gd name="T43" fmla="*/ 97 h 105"/>
                  <a:gd name="T44" fmla="*/ 15 w 37"/>
                  <a:gd name="T45" fmla="*/ 97 h 105"/>
                  <a:gd name="T46" fmla="*/ 15 w 37"/>
                  <a:gd name="T47" fmla="*/ 97 h 105"/>
                  <a:gd name="T48" fmla="*/ 15 w 37"/>
                  <a:gd name="T49" fmla="*/ 97 h 105"/>
                  <a:gd name="T50" fmla="*/ 19 w 37"/>
                  <a:gd name="T51" fmla="*/ 97 h 105"/>
                  <a:gd name="T52" fmla="*/ 19 w 37"/>
                  <a:gd name="T53" fmla="*/ 97 h 105"/>
                  <a:gd name="T54" fmla="*/ 23 w 37"/>
                  <a:gd name="T55" fmla="*/ 94 h 105"/>
                  <a:gd name="T56" fmla="*/ 26 w 37"/>
                  <a:gd name="T57" fmla="*/ 86 h 105"/>
                  <a:gd name="T58" fmla="*/ 30 w 37"/>
                  <a:gd name="T59" fmla="*/ 90 h 105"/>
                  <a:gd name="T60" fmla="*/ 23 w 37"/>
                  <a:gd name="T61" fmla="*/ 97 h 105"/>
                  <a:gd name="T62" fmla="*/ 19 w 37"/>
                  <a:gd name="T63" fmla="*/ 101 h 105"/>
                  <a:gd name="T64" fmla="*/ 11 w 37"/>
                  <a:gd name="T65" fmla="*/ 105 h 105"/>
                  <a:gd name="T66" fmla="*/ 8 w 37"/>
                  <a:gd name="T67" fmla="*/ 105 h 105"/>
                  <a:gd name="T68" fmla="*/ 4 w 37"/>
                  <a:gd name="T69" fmla="*/ 105 h 105"/>
                  <a:gd name="T70" fmla="*/ 4 w 37"/>
                  <a:gd name="T71" fmla="*/ 105 h 105"/>
                  <a:gd name="T72" fmla="*/ 0 w 37"/>
                  <a:gd name="T73" fmla="*/ 101 h 105"/>
                  <a:gd name="T74" fmla="*/ 0 w 37"/>
                  <a:gd name="T75" fmla="*/ 101 h 105"/>
                  <a:gd name="T76" fmla="*/ 4 w 37"/>
                  <a:gd name="T77" fmla="*/ 97 h 105"/>
                  <a:gd name="T78" fmla="*/ 4 w 37"/>
                  <a:gd name="T79" fmla="*/ 90 h 105"/>
                  <a:gd name="T80" fmla="*/ 15 w 37"/>
                  <a:gd name="T81" fmla="*/ 53 h 105"/>
                  <a:gd name="T82" fmla="*/ 15 w 37"/>
                  <a:gd name="T83" fmla="*/ 45 h 105"/>
                  <a:gd name="T84" fmla="*/ 19 w 37"/>
                  <a:gd name="T85" fmla="*/ 41 h 105"/>
                  <a:gd name="T86" fmla="*/ 19 w 37"/>
                  <a:gd name="T87" fmla="*/ 41 h 105"/>
                  <a:gd name="T88" fmla="*/ 15 w 37"/>
                  <a:gd name="T89" fmla="*/ 38 h 105"/>
                  <a:gd name="T90" fmla="*/ 15 w 37"/>
                  <a:gd name="T91" fmla="*/ 38 h 105"/>
                  <a:gd name="T92" fmla="*/ 11 w 37"/>
                  <a:gd name="T93" fmla="*/ 38 h 105"/>
                  <a:gd name="T94" fmla="*/ 11 w 37"/>
                  <a:gd name="T95" fmla="*/ 38 h 105"/>
                  <a:gd name="T96" fmla="*/ 8 w 37"/>
                  <a:gd name="T97" fmla="*/ 38 h 105"/>
                  <a:gd name="T98" fmla="*/ 8 w 37"/>
                  <a:gd name="T99" fmla="*/ 34 h 105"/>
                  <a:gd name="T100" fmla="*/ 34 w 37"/>
                  <a:gd name="T101" fmla="*/ 30 h 1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105"/>
                  <a:gd name="T155" fmla="*/ 37 w 37"/>
                  <a:gd name="T156" fmla="*/ 105 h 10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105">
                    <a:moveTo>
                      <a:pt x="30" y="0"/>
                    </a:moveTo>
                    <a:lnTo>
                      <a:pt x="34" y="0"/>
                    </a:lnTo>
                    <a:lnTo>
                      <a:pt x="37" y="4"/>
                    </a:lnTo>
                    <a:lnTo>
                      <a:pt x="37" y="8"/>
                    </a:lnTo>
                    <a:lnTo>
                      <a:pt x="37" y="12"/>
                    </a:lnTo>
                    <a:lnTo>
                      <a:pt x="37" y="15"/>
                    </a:lnTo>
                    <a:lnTo>
                      <a:pt x="34" y="15"/>
                    </a:lnTo>
                    <a:lnTo>
                      <a:pt x="30" y="15"/>
                    </a:lnTo>
                    <a:lnTo>
                      <a:pt x="26" y="15"/>
                    </a:lnTo>
                    <a:lnTo>
                      <a:pt x="26" y="12"/>
                    </a:lnTo>
                    <a:lnTo>
                      <a:pt x="23" y="8"/>
                    </a:lnTo>
                    <a:lnTo>
                      <a:pt x="26" y="4"/>
                    </a:lnTo>
                    <a:lnTo>
                      <a:pt x="30" y="0"/>
                    </a:lnTo>
                    <a:close/>
                    <a:moveTo>
                      <a:pt x="34" y="30"/>
                    </a:moveTo>
                    <a:lnTo>
                      <a:pt x="15" y="90"/>
                    </a:lnTo>
                    <a:lnTo>
                      <a:pt x="15" y="94"/>
                    </a:lnTo>
                    <a:lnTo>
                      <a:pt x="15" y="97"/>
                    </a:lnTo>
                    <a:lnTo>
                      <a:pt x="19" y="97"/>
                    </a:lnTo>
                    <a:lnTo>
                      <a:pt x="23" y="94"/>
                    </a:lnTo>
                    <a:lnTo>
                      <a:pt x="26" y="86"/>
                    </a:lnTo>
                    <a:lnTo>
                      <a:pt x="30" y="90"/>
                    </a:lnTo>
                    <a:lnTo>
                      <a:pt x="23" y="97"/>
                    </a:lnTo>
                    <a:lnTo>
                      <a:pt x="19" y="101"/>
                    </a:lnTo>
                    <a:lnTo>
                      <a:pt x="11" y="105"/>
                    </a:lnTo>
                    <a:lnTo>
                      <a:pt x="8" y="105"/>
                    </a:lnTo>
                    <a:lnTo>
                      <a:pt x="4" y="105"/>
                    </a:lnTo>
                    <a:lnTo>
                      <a:pt x="0" y="101"/>
                    </a:lnTo>
                    <a:lnTo>
                      <a:pt x="4" y="97"/>
                    </a:lnTo>
                    <a:lnTo>
                      <a:pt x="4" y="90"/>
                    </a:lnTo>
                    <a:lnTo>
                      <a:pt x="15" y="53"/>
                    </a:lnTo>
                    <a:lnTo>
                      <a:pt x="15" y="45"/>
                    </a:lnTo>
                    <a:lnTo>
                      <a:pt x="19" y="41"/>
                    </a:lnTo>
                    <a:lnTo>
                      <a:pt x="15" y="38"/>
                    </a:lnTo>
                    <a:lnTo>
                      <a:pt x="11" y="38"/>
                    </a:lnTo>
                    <a:lnTo>
                      <a:pt x="8" y="38"/>
                    </a:lnTo>
                    <a:lnTo>
                      <a:pt x="8" y="34"/>
                    </a:lnTo>
                    <a:lnTo>
                      <a:pt x="34" y="30"/>
                    </a:lnTo>
                    <a:close/>
                  </a:path>
                </a:pathLst>
              </a:custGeom>
              <a:solidFill>
                <a:srgbClr val="000000"/>
              </a:solidFill>
              <a:ln w="0">
                <a:solidFill>
                  <a:srgbClr val="000000"/>
                </a:solidFill>
                <a:round/>
                <a:headEnd/>
                <a:tailEnd/>
              </a:ln>
            </p:spPr>
            <p:txBody>
              <a:bodyPr/>
              <a:lstStyle/>
              <a:p>
                <a:endParaRPr lang="en-US"/>
              </a:p>
            </p:txBody>
          </p:sp>
          <p:sp>
            <p:nvSpPr>
              <p:cNvPr id="33030" name="Freeform 362"/>
              <p:cNvSpPr>
                <a:spLocks/>
              </p:cNvSpPr>
              <p:nvPr/>
            </p:nvSpPr>
            <p:spPr bwMode="auto">
              <a:xfrm>
                <a:off x="4882" y="2726"/>
                <a:ext cx="45" cy="93"/>
              </a:xfrm>
              <a:custGeom>
                <a:avLst/>
                <a:gdLst>
                  <a:gd name="T0" fmla="*/ 37 w 45"/>
                  <a:gd name="T1" fmla="*/ 0 h 93"/>
                  <a:gd name="T2" fmla="*/ 30 w 45"/>
                  <a:gd name="T3" fmla="*/ 22 h 93"/>
                  <a:gd name="T4" fmla="*/ 45 w 45"/>
                  <a:gd name="T5" fmla="*/ 22 h 93"/>
                  <a:gd name="T6" fmla="*/ 45 w 45"/>
                  <a:gd name="T7" fmla="*/ 26 h 93"/>
                  <a:gd name="T8" fmla="*/ 30 w 45"/>
                  <a:gd name="T9" fmla="*/ 26 h 93"/>
                  <a:gd name="T10" fmla="*/ 15 w 45"/>
                  <a:gd name="T11" fmla="*/ 74 h 93"/>
                  <a:gd name="T12" fmla="*/ 11 w 45"/>
                  <a:gd name="T13" fmla="*/ 82 h 93"/>
                  <a:gd name="T14" fmla="*/ 11 w 45"/>
                  <a:gd name="T15" fmla="*/ 85 h 93"/>
                  <a:gd name="T16" fmla="*/ 11 w 45"/>
                  <a:gd name="T17" fmla="*/ 85 h 93"/>
                  <a:gd name="T18" fmla="*/ 11 w 45"/>
                  <a:gd name="T19" fmla="*/ 85 h 93"/>
                  <a:gd name="T20" fmla="*/ 15 w 45"/>
                  <a:gd name="T21" fmla="*/ 89 h 93"/>
                  <a:gd name="T22" fmla="*/ 15 w 45"/>
                  <a:gd name="T23" fmla="*/ 89 h 93"/>
                  <a:gd name="T24" fmla="*/ 15 w 45"/>
                  <a:gd name="T25" fmla="*/ 85 h 93"/>
                  <a:gd name="T26" fmla="*/ 19 w 45"/>
                  <a:gd name="T27" fmla="*/ 85 h 93"/>
                  <a:gd name="T28" fmla="*/ 22 w 45"/>
                  <a:gd name="T29" fmla="*/ 82 h 93"/>
                  <a:gd name="T30" fmla="*/ 26 w 45"/>
                  <a:gd name="T31" fmla="*/ 74 h 93"/>
                  <a:gd name="T32" fmla="*/ 30 w 45"/>
                  <a:gd name="T33" fmla="*/ 78 h 93"/>
                  <a:gd name="T34" fmla="*/ 22 w 45"/>
                  <a:gd name="T35" fmla="*/ 85 h 93"/>
                  <a:gd name="T36" fmla="*/ 15 w 45"/>
                  <a:gd name="T37" fmla="*/ 93 h 93"/>
                  <a:gd name="T38" fmla="*/ 11 w 45"/>
                  <a:gd name="T39" fmla="*/ 93 h 93"/>
                  <a:gd name="T40" fmla="*/ 7 w 45"/>
                  <a:gd name="T41" fmla="*/ 93 h 93"/>
                  <a:gd name="T42" fmla="*/ 4 w 45"/>
                  <a:gd name="T43" fmla="*/ 93 h 93"/>
                  <a:gd name="T44" fmla="*/ 0 w 45"/>
                  <a:gd name="T45" fmla="*/ 93 h 93"/>
                  <a:gd name="T46" fmla="*/ 0 w 45"/>
                  <a:gd name="T47" fmla="*/ 89 h 93"/>
                  <a:gd name="T48" fmla="*/ 0 w 45"/>
                  <a:gd name="T49" fmla="*/ 85 h 93"/>
                  <a:gd name="T50" fmla="*/ 0 w 45"/>
                  <a:gd name="T51" fmla="*/ 82 h 93"/>
                  <a:gd name="T52" fmla="*/ 4 w 45"/>
                  <a:gd name="T53" fmla="*/ 74 h 93"/>
                  <a:gd name="T54" fmla="*/ 15 w 45"/>
                  <a:gd name="T55" fmla="*/ 26 h 93"/>
                  <a:gd name="T56" fmla="*/ 4 w 45"/>
                  <a:gd name="T57" fmla="*/ 26 h 93"/>
                  <a:gd name="T58" fmla="*/ 4 w 45"/>
                  <a:gd name="T59" fmla="*/ 22 h 93"/>
                  <a:gd name="T60" fmla="*/ 11 w 45"/>
                  <a:gd name="T61" fmla="*/ 22 h 93"/>
                  <a:gd name="T62" fmla="*/ 19 w 45"/>
                  <a:gd name="T63" fmla="*/ 18 h 93"/>
                  <a:gd name="T64" fmla="*/ 26 w 45"/>
                  <a:gd name="T65" fmla="*/ 11 h 93"/>
                  <a:gd name="T66" fmla="*/ 33 w 45"/>
                  <a:gd name="T67" fmla="*/ 0 h 93"/>
                  <a:gd name="T68" fmla="*/ 37 w 45"/>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3"/>
                  <a:gd name="T107" fmla="*/ 45 w 45"/>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3">
                    <a:moveTo>
                      <a:pt x="37" y="0"/>
                    </a:moveTo>
                    <a:lnTo>
                      <a:pt x="30" y="22"/>
                    </a:lnTo>
                    <a:lnTo>
                      <a:pt x="45" y="22"/>
                    </a:lnTo>
                    <a:lnTo>
                      <a:pt x="45" y="26"/>
                    </a:lnTo>
                    <a:lnTo>
                      <a:pt x="30" y="26"/>
                    </a:lnTo>
                    <a:lnTo>
                      <a:pt x="15" y="74"/>
                    </a:lnTo>
                    <a:lnTo>
                      <a:pt x="11" y="82"/>
                    </a:lnTo>
                    <a:lnTo>
                      <a:pt x="11" y="85"/>
                    </a:lnTo>
                    <a:lnTo>
                      <a:pt x="15" y="89"/>
                    </a:lnTo>
                    <a:lnTo>
                      <a:pt x="15" y="85"/>
                    </a:lnTo>
                    <a:lnTo>
                      <a:pt x="19" y="85"/>
                    </a:lnTo>
                    <a:lnTo>
                      <a:pt x="22" y="82"/>
                    </a:lnTo>
                    <a:lnTo>
                      <a:pt x="26" y="74"/>
                    </a:lnTo>
                    <a:lnTo>
                      <a:pt x="30" y="78"/>
                    </a:lnTo>
                    <a:lnTo>
                      <a:pt x="22" y="85"/>
                    </a:lnTo>
                    <a:lnTo>
                      <a:pt x="15" y="93"/>
                    </a:lnTo>
                    <a:lnTo>
                      <a:pt x="11" y="93"/>
                    </a:lnTo>
                    <a:lnTo>
                      <a:pt x="7" y="93"/>
                    </a:lnTo>
                    <a:lnTo>
                      <a:pt x="4" y="93"/>
                    </a:lnTo>
                    <a:lnTo>
                      <a:pt x="0" y="93"/>
                    </a:lnTo>
                    <a:lnTo>
                      <a:pt x="0" y="89"/>
                    </a:lnTo>
                    <a:lnTo>
                      <a:pt x="0" y="85"/>
                    </a:lnTo>
                    <a:lnTo>
                      <a:pt x="0" y="82"/>
                    </a:lnTo>
                    <a:lnTo>
                      <a:pt x="4" y="74"/>
                    </a:lnTo>
                    <a:lnTo>
                      <a:pt x="15" y="26"/>
                    </a:lnTo>
                    <a:lnTo>
                      <a:pt x="4" y="26"/>
                    </a:lnTo>
                    <a:lnTo>
                      <a:pt x="4" y="22"/>
                    </a:lnTo>
                    <a:lnTo>
                      <a:pt x="11" y="22"/>
                    </a:lnTo>
                    <a:lnTo>
                      <a:pt x="19" y="18"/>
                    </a:lnTo>
                    <a:lnTo>
                      <a:pt x="26" y="11"/>
                    </a:lnTo>
                    <a:lnTo>
                      <a:pt x="33" y="0"/>
                    </a:lnTo>
                    <a:lnTo>
                      <a:pt x="37" y="0"/>
                    </a:lnTo>
                    <a:close/>
                  </a:path>
                </a:pathLst>
              </a:custGeom>
              <a:solidFill>
                <a:srgbClr val="000000"/>
              </a:solidFill>
              <a:ln w="0">
                <a:solidFill>
                  <a:srgbClr val="000000"/>
                </a:solidFill>
                <a:round/>
                <a:headEnd/>
                <a:tailEnd/>
              </a:ln>
            </p:spPr>
            <p:txBody>
              <a:bodyPr/>
              <a:lstStyle/>
              <a:p>
                <a:endParaRPr lang="en-US"/>
              </a:p>
            </p:txBody>
          </p:sp>
          <p:sp>
            <p:nvSpPr>
              <p:cNvPr id="33031" name="Freeform 363"/>
              <p:cNvSpPr>
                <a:spLocks/>
              </p:cNvSpPr>
              <p:nvPr/>
            </p:nvSpPr>
            <p:spPr bwMode="auto">
              <a:xfrm>
                <a:off x="4927" y="2703"/>
                <a:ext cx="74" cy="116"/>
              </a:xfrm>
              <a:custGeom>
                <a:avLst/>
                <a:gdLst>
                  <a:gd name="T0" fmla="*/ 22 w 74"/>
                  <a:gd name="T1" fmla="*/ 79 h 116"/>
                  <a:gd name="T2" fmla="*/ 41 w 74"/>
                  <a:gd name="T3" fmla="*/ 56 h 116"/>
                  <a:gd name="T4" fmla="*/ 56 w 74"/>
                  <a:gd name="T5" fmla="*/ 45 h 116"/>
                  <a:gd name="T6" fmla="*/ 67 w 74"/>
                  <a:gd name="T7" fmla="*/ 45 h 116"/>
                  <a:gd name="T8" fmla="*/ 71 w 74"/>
                  <a:gd name="T9" fmla="*/ 49 h 116"/>
                  <a:gd name="T10" fmla="*/ 71 w 74"/>
                  <a:gd name="T11" fmla="*/ 60 h 116"/>
                  <a:gd name="T12" fmla="*/ 59 w 74"/>
                  <a:gd name="T13" fmla="*/ 101 h 116"/>
                  <a:gd name="T14" fmla="*/ 59 w 74"/>
                  <a:gd name="T15" fmla="*/ 108 h 116"/>
                  <a:gd name="T16" fmla="*/ 59 w 74"/>
                  <a:gd name="T17" fmla="*/ 108 h 116"/>
                  <a:gd name="T18" fmla="*/ 59 w 74"/>
                  <a:gd name="T19" fmla="*/ 108 h 116"/>
                  <a:gd name="T20" fmla="*/ 63 w 74"/>
                  <a:gd name="T21" fmla="*/ 108 h 116"/>
                  <a:gd name="T22" fmla="*/ 71 w 74"/>
                  <a:gd name="T23" fmla="*/ 97 h 116"/>
                  <a:gd name="T24" fmla="*/ 71 w 74"/>
                  <a:gd name="T25" fmla="*/ 105 h 116"/>
                  <a:gd name="T26" fmla="*/ 59 w 74"/>
                  <a:gd name="T27" fmla="*/ 112 h 116"/>
                  <a:gd name="T28" fmla="*/ 52 w 74"/>
                  <a:gd name="T29" fmla="*/ 116 h 116"/>
                  <a:gd name="T30" fmla="*/ 48 w 74"/>
                  <a:gd name="T31" fmla="*/ 116 h 116"/>
                  <a:gd name="T32" fmla="*/ 44 w 74"/>
                  <a:gd name="T33" fmla="*/ 112 h 116"/>
                  <a:gd name="T34" fmla="*/ 44 w 74"/>
                  <a:gd name="T35" fmla="*/ 105 h 116"/>
                  <a:gd name="T36" fmla="*/ 59 w 74"/>
                  <a:gd name="T37" fmla="*/ 67 h 116"/>
                  <a:gd name="T38" fmla="*/ 59 w 74"/>
                  <a:gd name="T39" fmla="*/ 56 h 116"/>
                  <a:gd name="T40" fmla="*/ 59 w 74"/>
                  <a:gd name="T41" fmla="*/ 52 h 116"/>
                  <a:gd name="T42" fmla="*/ 56 w 74"/>
                  <a:gd name="T43" fmla="*/ 52 h 116"/>
                  <a:gd name="T44" fmla="*/ 48 w 74"/>
                  <a:gd name="T45" fmla="*/ 56 h 116"/>
                  <a:gd name="T46" fmla="*/ 37 w 74"/>
                  <a:gd name="T47" fmla="*/ 67 h 116"/>
                  <a:gd name="T48" fmla="*/ 30 w 74"/>
                  <a:gd name="T49" fmla="*/ 79 h 116"/>
                  <a:gd name="T50" fmla="*/ 18 w 74"/>
                  <a:gd name="T51" fmla="*/ 94 h 116"/>
                  <a:gd name="T52" fmla="*/ 11 w 74"/>
                  <a:gd name="T53" fmla="*/ 116 h 116"/>
                  <a:gd name="T54" fmla="*/ 26 w 74"/>
                  <a:gd name="T55" fmla="*/ 23 h 116"/>
                  <a:gd name="T56" fmla="*/ 26 w 74"/>
                  <a:gd name="T57" fmla="*/ 11 h 116"/>
                  <a:gd name="T58" fmla="*/ 26 w 74"/>
                  <a:gd name="T59" fmla="*/ 8 h 116"/>
                  <a:gd name="T60" fmla="*/ 22 w 74"/>
                  <a:gd name="T61" fmla="*/ 8 h 116"/>
                  <a:gd name="T62" fmla="*/ 15 w 74"/>
                  <a:gd name="T63" fmla="*/ 8 h 116"/>
                  <a:gd name="T64" fmla="*/ 44 w 74"/>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116"/>
                  <a:gd name="T101" fmla="*/ 74 w 74"/>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116">
                    <a:moveTo>
                      <a:pt x="44" y="0"/>
                    </a:moveTo>
                    <a:lnTo>
                      <a:pt x="22" y="79"/>
                    </a:lnTo>
                    <a:lnTo>
                      <a:pt x="30" y="64"/>
                    </a:lnTo>
                    <a:lnTo>
                      <a:pt x="41" y="56"/>
                    </a:lnTo>
                    <a:lnTo>
                      <a:pt x="44" y="49"/>
                    </a:lnTo>
                    <a:lnTo>
                      <a:pt x="56" y="45"/>
                    </a:lnTo>
                    <a:lnTo>
                      <a:pt x="63" y="41"/>
                    </a:lnTo>
                    <a:lnTo>
                      <a:pt x="67" y="45"/>
                    </a:lnTo>
                    <a:lnTo>
                      <a:pt x="71" y="45"/>
                    </a:lnTo>
                    <a:lnTo>
                      <a:pt x="71" y="49"/>
                    </a:lnTo>
                    <a:lnTo>
                      <a:pt x="74" y="52"/>
                    </a:lnTo>
                    <a:lnTo>
                      <a:pt x="71" y="60"/>
                    </a:lnTo>
                    <a:lnTo>
                      <a:pt x="71" y="67"/>
                    </a:lnTo>
                    <a:lnTo>
                      <a:pt x="59" y="101"/>
                    </a:lnTo>
                    <a:lnTo>
                      <a:pt x="59" y="105"/>
                    </a:lnTo>
                    <a:lnTo>
                      <a:pt x="59" y="108"/>
                    </a:lnTo>
                    <a:lnTo>
                      <a:pt x="63" y="108"/>
                    </a:lnTo>
                    <a:lnTo>
                      <a:pt x="67" y="105"/>
                    </a:lnTo>
                    <a:lnTo>
                      <a:pt x="71" y="97"/>
                    </a:lnTo>
                    <a:lnTo>
                      <a:pt x="71" y="101"/>
                    </a:lnTo>
                    <a:lnTo>
                      <a:pt x="71" y="105"/>
                    </a:lnTo>
                    <a:lnTo>
                      <a:pt x="63" y="108"/>
                    </a:lnTo>
                    <a:lnTo>
                      <a:pt x="59" y="112"/>
                    </a:lnTo>
                    <a:lnTo>
                      <a:pt x="56" y="116"/>
                    </a:lnTo>
                    <a:lnTo>
                      <a:pt x="52" y="116"/>
                    </a:lnTo>
                    <a:lnTo>
                      <a:pt x="48" y="116"/>
                    </a:lnTo>
                    <a:lnTo>
                      <a:pt x="44" y="116"/>
                    </a:lnTo>
                    <a:lnTo>
                      <a:pt x="44" y="112"/>
                    </a:lnTo>
                    <a:lnTo>
                      <a:pt x="44" y="105"/>
                    </a:lnTo>
                    <a:lnTo>
                      <a:pt x="48" y="97"/>
                    </a:lnTo>
                    <a:lnTo>
                      <a:pt x="59" y="67"/>
                    </a:lnTo>
                    <a:lnTo>
                      <a:pt x="59" y="60"/>
                    </a:lnTo>
                    <a:lnTo>
                      <a:pt x="59" y="56"/>
                    </a:lnTo>
                    <a:lnTo>
                      <a:pt x="59" y="52"/>
                    </a:lnTo>
                    <a:lnTo>
                      <a:pt x="56" y="52"/>
                    </a:lnTo>
                    <a:lnTo>
                      <a:pt x="52" y="52"/>
                    </a:lnTo>
                    <a:lnTo>
                      <a:pt x="48" y="56"/>
                    </a:lnTo>
                    <a:lnTo>
                      <a:pt x="44" y="60"/>
                    </a:lnTo>
                    <a:lnTo>
                      <a:pt x="37" y="67"/>
                    </a:lnTo>
                    <a:lnTo>
                      <a:pt x="33" y="71"/>
                    </a:lnTo>
                    <a:lnTo>
                      <a:pt x="30" y="79"/>
                    </a:lnTo>
                    <a:lnTo>
                      <a:pt x="22" y="86"/>
                    </a:lnTo>
                    <a:lnTo>
                      <a:pt x="18" y="94"/>
                    </a:lnTo>
                    <a:lnTo>
                      <a:pt x="15" y="101"/>
                    </a:lnTo>
                    <a:lnTo>
                      <a:pt x="11" y="116"/>
                    </a:lnTo>
                    <a:lnTo>
                      <a:pt x="0" y="116"/>
                    </a:lnTo>
                    <a:lnTo>
                      <a:pt x="26" y="23"/>
                    </a:lnTo>
                    <a:lnTo>
                      <a:pt x="30" y="11"/>
                    </a:lnTo>
                    <a:lnTo>
                      <a:pt x="26" y="11"/>
                    </a:lnTo>
                    <a:lnTo>
                      <a:pt x="26" y="8"/>
                    </a:lnTo>
                    <a:lnTo>
                      <a:pt x="22" y="8"/>
                    </a:lnTo>
                    <a:lnTo>
                      <a:pt x="18" y="8"/>
                    </a:lnTo>
                    <a:lnTo>
                      <a:pt x="15" y="8"/>
                    </a:lnTo>
                    <a:lnTo>
                      <a:pt x="15" y="4"/>
                    </a:lnTo>
                    <a:lnTo>
                      <a:pt x="44" y="0"/>
                    </a:lnTo>
                    <a:close/>
                  </a:path>
                </a:pathLst>
              </a:custGeom>
              <a:solidFill>
                <a:srgbClr val="000000"/>
              </a:solidFill>
              <a:ln w="0">
                <a:solidFill>
                  <a:srgbClr val="000000"/>
                </a:solidFill>
                <a:round/>
                <a:headEnd/>
                <a:tailEnd/>
              </a:ln>
            </p:spPr>
            <p:txBody>
              <a:bodyPr/>
              <a:lstStyle/>
              <a:p>
                <a:endParaRPr lang="en-US"/>
              </a:p>
            </p:txBody>
          </p:sp>
          <p:sp>
            <p:nvSpPr>
              <p:cNvPr id="33032" name="Freeform 364"/>
              <p:cNvSpPr>
                <a:spLocks noEditPoints="1"/>
              </p:cNvSpPr>
              <p:nvPr/>
            </p:nvSpPr>
            <p:spPr bwMode="auto">
              <a:xfrm>
                <a:off x="5042" y="2744"/>
                <a:ext cx="75" cy="75"/>
              </a:xfrm>
              <a:custGeom>
                <a:avLst/>
                <a:gdLst>
                  <a:gd name="T0" fmla="*/ 60 w 75"/>
                  <a:gd name="T1" fmla="*/ 56 h 75"/>
                  <a:gd name="T2" fmla="*/ 60 w 75"/>
                  <a:gd name="T3" fmla="*/ 67 h 75"/>
                  <a:gd name="T4" fmla="*/ 60 w 75"/>
                  <a:gd name="T5" fmla="*/ 67 h 75"/>
                  <a:gd name="T6" fmla="*/ 60 w 75"/>
                  <a:gd name="T7" fmla="*/ 67 h 75"/>
                  <a:gd name="T8" fmla="*/ 60 w 75"/>
                  <a:gd name="T9" fmla="*/ 67 h 75"/>
                  <a:gd name="T10" fmla="*/ 64 w 75"/>
                  <a:gd name="T11" fmla="*/ 64 h 75"/>
                  <a:gd name="T12" fmla="*/ 71 w 75"/>
                  <a:gd name="T13" fmla="*/ 60 h 75"/>
                  <a:gd name="T14" fmla="*/ 60 w 75"/>
                  <a:gd name="T15" fmla="*/ 71 h 75"/>
                  <a:gd name="T16" fmla="*/ 53 w 75"/>
                  <a:gd name="T17" fmla="*/ 75 h 75"/>
                  <a:gd name="T18" fmla="*/ 49 w 75"/>
                  <a:gd name="T19" fmla="*/ 75 h 75"/>
                  <a:gd name="T20" fmla="*/ 45 w 75"/>
                  <a:gd name="T21" fmla="*/ 71 h 75"/>
                  <a:gd name="T22" fmla="*/ 49 w 75"/>
                  <a:gd name="T23" fmla="*/ 60 h 75"/>
                  <a:gd name="T24" fmla="*/ 38 w 75"/>
                  <a:gd name="T25" fmla="*/ 64 h 75"/>
                  <a:gd name="T26" fmla="*/ 23 w 75"/>
                  <a:gd name="T27" fmla="*/ 75 h 75"/>
                  <a:gd name="T28" fmla="*/ 8 w 75"/>
                  <a:gd name="T29" fmla="*/ 75 h 75"/>
                  <a:gd name="T30" fmla="*/ 0 w 75"/>
                  <a:gd name="T31" fmla="*/ 67 h 75"/>
                  <a:gd name="T32" fmla="*/ 0 w 75"/>
                  <a:gd name="T33" fmla="*/ 45 h 75"/>
                  <a:gd name="T34" fmla="*/ 15 w 75"/>
                  <a:gd name="T35" fmla="*/ 19 h 75"/>
                  <a:gd name="T36" fmla="*/ 38 w 75"/>
                  <a:gd name="T37" fmla="*/ 4 h 75"/>
                  <a:gd name="T38" fmla="*/ 53 w 75"/>
                  <a:gd name="T39" fmla="*/ 4 h 75"/>
                  <a:gd name="T40" fmla="*/ 60 w 75"/>
                  <a:gd name="T41" fmla="*/ 8 h 75"/>
                  <a:gd name="T42" fmla="*/ 64 w 75"/>
                  <a:gd name="T43" fmla="*/ 4 h 75"/>
                  <a:gd name="T44" fmla="*/ 45 w 75"/>
                  <a:gd name="T45" fmla="*/ 4 h 75"/>
                  <a:gd name="T46" fmla="*/ 34 w 75"/>
                  <a:gd name="T47" fmla="*/ 11 h 75"/>
                  <a:gd name="T48" fmla="*/ 19 w 75"/>
                  <a:gd name="T49" fmla="*/ 30 h 75"/>
                  <a:gd name="T50" fmla="*/ 15 w 75"/>
                  <a:gd name="T51" fmla="*/ 56 h 75"/>
                  <a:gd name="T52" fmla="*/ 15 w 75"/>
                  <a:gd name="T53" fmla="*/ 64 h 75"/>
                  <a:gd name="T54" fmla="*/ 23 w 75"/>
                  <a:gd name="T55" fmla="*/ 67 h 75"/>
                  <a:gd name="T56" fmla="*/ 38 w 75"/>
                  <a:gd name="T57" fmla="*/ 64 h 75"/>
                  <a:gd name="T58" fmla="*/ 53 w 75"/>
                  <a:gd name="T59" fmla="*/ 41 h 75"/>
                  <a:gd name="T60" fmla="*/ 56 w 75"/>
                  <a:gd name="T61" fmla="*/ 19 h 75"/>
                  <a:gd name="T62" fmla="*/ 53 w 75"/>
                  <a:gd name="T63" fmla="*/ 8 h 75"/>
                  <a:gd name="T64" fmla="*/ 45 w 75"/>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75"/>
                  <a:gd name="T101" fmla="*/ 75 w 75"/>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75">
                    <a:moveTo>
                      <a:pt x="75" y="0"/>
                    </a:moveTo>
                    <a:lnTo>
                      <a:pt x="60" y="56"/>
                    </a:lnTo>
                    <a:lnTo>
                      <a:pt x="60" y="64"/>
                    </a:lnTo>
                    <a:lnTo>
                      <a:pt x="60" y="67"/>
                    </a:lnTo>
                    <a:lnTo>
                      <a:pt x="64" y="67"/>
                    </a:lnTo>
                    <a:lnTo>
                      <a:pt x="64" y="64"/>
                    </a:lnTo>
                    <a:lnTo>
                      <a:pt x="68" y="60"/>
                    </a:lnTo>
                    <a:lnTo>
                      <a:pt x="71" y="60"/>
                    </a:lnTo>
                    <a:lnTo>
                      <a:pt x="68" y="67"/>
                    </a:lnTo>
                    <a:lnTo>
                      <a:pt x="60" y="71"/>
                    </a:lnTo>
                    <a:lnTo>
                      <a:pt x="56" y="75"/>
                    </a:lnTo>
                    <a:lnTo>
                      <a:pt x="53" y="75"/>
                    </a:lnTo>
                    <a:lnTo>
                      <a:pt x="49" y="75"/>
                    </a:lnTo>
                    <a:lnTo>
                      <a:pt x="45" y="71"/>
                    </a:lnTo>
                    <a:lnTo>
                      <a:pt x="45" y="64"/>
                    </a:lnTo>
                    <a:lnTo>
                      <a:pt x="49" y="60"/>
                    </a:lnTo>
                    <a:lnTo>
                      <a:pt x="49" y="53"/>
                    </a:lnTo>
                    <a:lnTo>
                      <a:pt x="38" y="64"/>
                    </a:lnTo>
                    <a:lnTo>
                      <a:pt x="30" y="71"/>
                    </a:lnTo>
                    <a:lnTo>
                      <a:pt x="23" y="75"/>
                    </a:lnTo>
                    <a:lnTo>
                      <a:pt x="15" y="75"/>
                    </a:lnTo>
                    <a:lnTo>
                      <a:pt x="8" y="75"/>
                    </a:lnTo>
                    <a:lnTo>
                      <a:pt x="4" y="71"/>
                    </a:lnTo>
                    <a:lnTo>
                      <a:pt x="0" y="67"/>
                    </a:lnTo>
                    <a:lnTo>
                      <a:pt x="0" y="60"/>
                    </a:lnTo>
                    <a:lnTo>
                      <a:pt x="0" y="45"/>
                    </a:lnTo>
                    <a:lnTo>
                      <a:pt x="8" y="30"/>
                    </a:lnTo>
                    <a:lnTo>
                      <a:pt x="15" y="19"/>
                    </a:lnTo>
                    <a:lnTo>
                      <a:pt x="30" y="8"/>
                    </a:lnTo>
                    <a:lnTo>
                      <a:pt x="38" y="4"/>
                    </a:lnTo>
                    <a:lnTo>
                      <a:pt x="45" y="0"/>
                    </a:lnTo>
                    <a:lnTo>
                      <a:pt x="53" y="4"/>
                    </a:lnTo>
                    <a:lnTo>
                      <a:pt x="56" y="4"/>
                    </a:lnTo>
                    <a:lnTo>
                      <a:pt x="60" y="8"/>
                    </a:lnTo>
                    <a:lnTo>
                      <a:pt x="60" y="15"/>
                    </a:lnTo>
                    <a:lnTo>
                      <a:pt x="64" y="4"/>
                    </a:lnTo>
                    <a:lnTo>
                      <a:pt x="75" y="0"/>
                    </a:lnTo>
                    <a:close/>
                    <a:moveTo>
                      <a:pt x="45" y="4"/>
                    </a:moveTo>
                    <a:lnTo>
                      <a:pt x="41" y="8"/>
                    </a:lnTo>
                    <a:lnTo>
                      <a:pt x="34" y="11"/>
                    </a:lnTo>
                    <a:lnTo>
                      <a:pt x="27" y="19"/>
                    </a:lnTo>
                    <a:lnTo>
                      <a:pt x="19" y="30"/>
                    </a:lnTo>
                    <a:lnTo>
                      <a:pt x="15" y="45"/>
                    </a:lnTo>
                    <a:lnTo>
                      <a:pt x="15" y="56"/>
                    </a:lnTo>
                    <a:lnTo>
                      <a:pt x="15" y="60"/>
                    </a:lnTo>
                    <a:lnTo>
                      <a:pt x="15" y="64"/>
                    </a:lnTo>
                    <a:lnTo>
                      <a:pt x="19" y="67"/>
                    </a:lnTo>
                    <a:lnTo>
                      <a:pt x="23" y="67"/>
                    </a:lnTo>
                    <a:lnTo>
                      <a:pt x="30" y="67"/>
                    </a:lnTo>
                    <a:lnTo>
                      <a:pt x="38" y="64"/>
                    </a:lnTo>
                    <a:lnTo>
                      <a:pt x="45" y="56"/>
                    </a:lnTo>
                    <a:lnTo>
                      <a:pt x="53" y="41"/>
                    </a:lnTo>
                    <a:lnTo>
                      <a:pt x="56" y="30"/>
                    </a:lnTo>
                    <a:lnTo>
                      <a:pt x="56" y="19"/>
                    </a:lnTo>
                    <a:lnTo>
                      <a:pt x="56" y="11"/>
                    </a:lnTo>
                    <a:lnTo>
                      <a:pt x="53" y="8"/>
                    </a:lnTo>
                    <a:lnTo>
                      <a:pt x="45" y="4"/>
                    </a:lnTo>
                    <a:close/>
                  </a:path>
                </a:pathLst>
              </a:custGeom>
              <a:solidFill>
                <a:srgbClr val="000000"/>
              </a:solidFill>
              <a:ln w="0">
                <a:solidFill>
                  <a:srgbClr val="000000"/>
                </a:solidFill>
                <a:round/>
                <a:headEnd/>
                <a:tailEnd/>
              </a:ln>
            </p:spPr>
            <p:txBody>
              <a:bodyPr/>
              <a:lstStyle/>
              <a:p>
                <a:endParaRPr lang="en-US"/>
              </a:p>
            </p:txBody>
          </p:sp>
          <p:sp>
            <p:nvSpPr>
              <p:cNvPr id="33033" name="Freeform 365"/>
              <p:cNvSpPr>
                <a:spLocks/>
              </p:cNvSpPr>
              <p:nvPr/>
            </p:nvSpPr>
            <p:spPr bwMode="auto">
              <a:xfrm>
                <a:off x="5154" y="2744"/>
                <a:ext cx="60" cy="75"/>
              </a:xfrm>
              <a:custGeom>
                <a:avLst/>
                <a:gdLst>
                  <a:gd name="T0" fmla="*/ 60 w 60"/>
                  <a:gd name="T1" fmla="*/ 0 h 75"/>
                  <a:gd name="T2" fmla="*/ 56 w 60"/>
                  <a:gd name="T3" fmla="*/ 26 h 75"/>
                  <a:gd name="T4" fmla="*/ 53 w 60"/>
                  <a:gd name="T5" fmla="*/ 26 h 75"/>
                  <a:gd name="T6" fmla="*/ 53 w 60"/>
                  <a:gd name="T7" fmla="*/ 15 h 75"/>
                  <a:gd name="T8" fmla="*/ 49 w 60"/>
                  <a:gd name="T9" fmla="*/ 11 h 75"/>
                  <a:gd name="T10" fmla="*/ 45 w 60"/>
                  <a:gd name="T11" fmla="*/ 8 h 75"/>
                  <a:gd name="T12" fmla="*/ 38 w 60"/>
                  <a:gd name="T13" fmla="*/ 4 h 75"/>
                  <a:gd name="T14" fmla="*/ 34 w 60"/>
                  <a:gd name="T15" fmla="*/ 4 h 75"/>
                  <a:gd name="T16" fmla="*/ 30 w 60"/>
                  <a:gd name="T17" fmla="*/ 8 h 75"/>
                  <a:gd name="T18" fmla="*/ 30 w 60"/>
                  <a:gd name="T19" fmla="*/ 11 h 75"/>
                  <a:gd name="T20" fmla="*/ 30 w 60"/>
                  <a:gd name="T21" fmla="*/ 15 h 75"/>
                  <a:gd name="T22" fmla="*/ 30 w 60"/>
                  <a:gd name="T23" fmla="*/ 19 h 75"/>
                  <a:gd name="T24" fmla="*/ 30 w 60"/>
                  <a:gd name="T25" fmla="*/ 19 h 75"/>
                  <a:gd name="T26" fmla="*/ 30 w 60"/>
                  <a:gd name="T27" fmla="*/ 23 h 75"/>
                  <a:gd name="T28" fmla="*/ 34 w 60"/>
                  <a:gd name="T29" fmla="*/ 26 h 75"/>
                  <a:gd name="T30" fmla="*/ 41 w 60"/>
                  <a:gd name="T31" fmla="*/ 38 h 75"/>
                  <a:gd name="T32" fmla="*/ 49 w 60"/>
                  <a:gd name="T33" fmla="*/ 45 h 75"/>
                  <a:gd name="T34" fmla="*/ 49 w 60"/>
                  <a:gd name="T35" fmla="*/ 49 h 75"/>
                  <a:gd name="T36" fmla="*/ 53 w 60"/>
                  <a:gd name="T37" fmla="*/ 56 h 75"/>
                  <a:gd name="T38" fmla="*/ 49 w 60"/>
                  <a:gd name="T39" fmla="*/ 64 h 75"/>
                  <a:gd name="T40" fmla="*/ 45 w 60"/>
                  <a:gd name="T41" fmla="*/ 71 h 75"/>
                  <a:gd name="T42" fmla="*/ 38 w 60"/>
                  <a:gd name="T43" fmla="*/ 75 h 75"/>
                  <a:gd name="T44" fmla="*/ 27 w 60"/>
                  <a:gd name="T45" fmla="*/ 75 h 75"/>
                  <a:gd name="T46" fmla="*/ 19 w 60"/>
                  <a:gd name="T47" fmla="*/ 75 h 75"/>
                  <a:gd name="T48" fmla="*/ 12 w 60"/>
                  <a:gd name="T49" fmla="*/ 71 h 75"/>
                  <a:gd name="T50" fmla="*/ 12 w 60"/>
                  <a:gd name="T51" fmla="*/ 71 h 75"/>
                  <a:gd name="T52" fmla="*/ 8 w 60"/>
                  <a:gd name="T53" fmla="*/ 71 h 75"/>
                  <a:gd name="T54" fmla="*/ 4 w 60"/>
                  <a:gd name="T55" fmla="*/ 71 h 75"/>
                  <a:gd name="T56" fmla="*/ 4 w 60"/>
                  <a:gd name="T57" fmla="*/ 75 h 75"/>
                  <a:gd name="T58" fmla="*/ 0 w 60"/>
                  <a:gd name="T59" fmla="*/ 75 h 75"/>
                  <a:gd name="T60" fmla="*/ 4 w 60"/>
                  <a:gd name="T61" fmla="*/ 53 h 75"/>
                  <a:gd name="T62" fmla="*/ 8 w 60"/>
                  <a:gd name="T63" fmla="*/ 53 h 75"/>
                  <a:gd name="T64" fmla="*/ 12 w 60"/>
                  <a:gd name="T65" fmla="*/ 60 h 75"/>
                  <a:gd name="T66" fmla="*/ 12 w 60"/>
                  <a:gd name="T67" fmla="*/ 67 h 75"/>
                  <a:gd name="T68" fmla="*/ 19 w 60"/>
                  <a:gd name="T69" fmla="*/ 71 h 75"/>
                  <a:gd name="T70" fmla="*/ 27 w 60"/>
                  <a:gd name="T71" fmla="*/ 75 h 75"/>
                  <a:gd name="T72" fmla="*/ 30 w 60"/>
                  <a:gd name="T73" fmla="*/ 71 h 75"/>
                  <a:gd name="T74" fmla="*/ 34 w 60"/>
                  <a:gd name="T75" fmla="*/ 71 h 75"/>
                  <a:gd name="T76" fmla="*/ 38 w 60"/>
                  <a:gd name="T77" fmla="*/ 67 h 75"/>
                  <a:gd name="T78" fmla="*/ 38 w 60"/>
                  <a:gd name="T79" fmla="*/ 60 h 75"/>
                  <a:gd name="T80" fmla="*/ 38 w 60"/>
                  <a:gd name="T81" fmla="*/ 60 h 75"/>
                  <a:gd name="T82" fmla="*/ 38 w 60"/>
                  <a:gd name="T83" fmla="*/ 56 h 75"/>
                  <a:gd name="T84" fmla="*/ 34 w 60"/>
                  <a:gd name="T85" fmla="*/ 49 h 75"/>
                  <a:gd name="T86" fmla="*/ 27 w 60"/>
                  <a:gd name="T87" fmla="*/ 41 h 75"/>
                  <a:gd name="T88" fmla="*/ 23 w 60"/>
                  <a:gd name="T89" fmla="*/ 34 h 75"/>
                  <a:gd name="T90" fmla="*/ 19 w 60"/>
                  <a:gd name="T91" fmla="*/ 30 h 75"/>
                  <a:gd name="T92" fmla="*/ 19 w 60"/>
                  <a:gd name="T93" fmla="*/ 26 h 75"/>
                  <a:gd name="T94" fmla="*/ 15 w 60"/>
                  <a:gd name="T95" fmla="*/ 19 h 75"/>
                  <a:gd name="T96" fmla="*/ 19 w 60"/>
                  <a:gd name="T97" fmla="*/ 11 h 75"/>
                  <a:gd name="T98" fmla="*/ 23 w 60"/>
                  <a:gd name="T99" fmla="*/ 8 h 75"/>
                  <a:gd name="T100" fmla="*/ 30 w 60"/>
                  <a:gd name="T101" fmla="*/ 4 h 75"/>
                  <a:gd name="T102" fmla="*/ 38 w 60"/>
                  <a:gd name="T103" fmla="*/ 0 h 75"/>
                  <a:gd name="T104" fmla="*/ 38 w 60"/>
                  <a:gd name="T105" fmla="*/ 0 h 75"/>
                  <a:gd name="T106" fmla="*/ 41 w 60"/>
                  <a:gd name="T107" fmla="*/ 4 h 75"/>
                  <a:gd name="T108" fmla="*/ 45 w 60"/>
                  <a:gd name="T109" fmla="*/ 4 h 75"/>
                  <a:gd name="T110" fmla="*/ 45 w 60"/>
                  <a:gd name="T111" fmla="*/ 4 h 75"/>
                  <a:gd name="T112" fmla="*/ 49 w 60"/>
                  <a:gd name="T113" fmla="*/ 8 h 75"/>
                  <a:gd name="T114" fmla="*/ 53 w 60"/>
                  <a:gd name="T115" fmla="*/ 8 h 75"/>
                  <a:gd name="T116" fmla="*/ 56 w 60"/>
                  <a:gd name="T117" fmla="*/ 4 h 75"/>
                  <a:gd name="T118" fmla="*/ 56 w 60"/>
                  <a:gd name="T119" fmla="*/ 0 h 75"/>
                  <a:gd name="T120" fmla="*/ 60 w 60"/>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
                  <a:gd name="T184" fmla="*/ 0 h 75"/>
                  <a:gd name="T185" fmla="*/ 60 w 60"/>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 h="75">
                    <a:moveTo>
                      <a:pt x="60" y="0"/>
                    </a:moveTo>
                    <a:lnTo>
                      <a:pt x="56" y="26"/>
                    </a:lnTo>
                    <a:lnTo>
                      <a:pt x="53" y="26"/>
                    </a:lnTo>
                    <a:lnTo>
                      <a:pt x="53" y="15"/>
                    </a:lnTo>
                    <a:lnTo>
                      <a:pt x="49" y="11"/>
                    </a:lnTo>
                    <a:lnTo>
                      <a:pt x="45" y="8"/>
                    </a:lnTo>
                    <a:lnTo>
                      <a:pt x="38" y="4"/>
                    </a:lnTo>
                    <a:lnTo>
                      <a:pt x="34" y="4"/>
                    </a:lnTo>
                    <a:lnTo>
                      <a:pt x="30" y="8"/>
                    </a:lnTo>
                    <a:lnTo>
                      <a:pt x="30" y="11"/>
                    </a:lnTo>
                    <a:lnTo>
                      <a:pt x="30" y="15"/>
                    </a:lnTo>
                    <a:lnTo>
                      <a:pt x="30" y="19"/>
                    </a:lnTo>
                    <a:lnTo>
                      <a:pt x="30" y="23"/>
                    </a:lnTo>
                    <a:lnTo>
                      <a:pt x="34" y="26"/>
                    </a:lnTo>
                    <a:lnTo>
                      <a:pt x="41" y="38"/>
                    </a:lnTo>
                    <a:lnTo>
                      <a:pt x="49" y="45"/>
                    </a:lnTo>
                    <a:lnTo>
                      <a:pt x="49" y="49"/>
                    </a:lnTo>
                    <a:lnTo>
                      <a:pt x="53" y="56"/>
                    </a:lnTo>
                    <a:lnTo>
                      <a:pt x="49" y="64"/>
                    </a:lnTo>
                    <a:lnTo>
                      <a:pt x="45" y="71"/>
                    </a:lnTo>
                    <a:lnTo>
                      <a:pt x="38" y="75"/>
                    </a:lnTo>
                    <a:lnTo>
                      <a:pt x="27" y="75"/>
                    </a:lnTo>
                    <a:lnTo>
                      <a:pt x="19" y="75"/>
                    </a:lnTo>
                    <a:lnTo>
                      <a:pt x="12" y="71"/>
                    </a:lnTo>
                    <a:lnTo>
                      <a:pt x="8" y="71"/>
                    </a:lnTo>
                    <a:lnTo>
                      <a:pt x="4" y="71"/>
                    </a:lnTo>
                    <a:lnTo>
                      <a:pt x="4" y="75"/>
                    </a:lnTo>
                    <a:lnTo>
                      <a:pt x="0" y="75"/>
                    </a:lnTo>
                    <a:lnTo>
                      <a:pt x="4" y="53"/>
                    </a:lnTo>
                    <a:lnTo>
                      <a:pt x="8" y="53"/>
                    </a:lnTo>
                    <a:lnTo>
                      <a:pt x="12" y="60"/>
                    </a:lnTo>
                    <a:lnTo>
                      <a:pt x="12" y="67"/>
                    </a:lnTo>
                    <a:lnTo>
                      <a:pt x="19" y="71"/>
                    </a:lnTo>
                    <a:lnTo>
                      <a:pt x="27" y="75"/>
                    </a:lnTo>
                    <a:lnTo>
                      <a:pt x="30" y="71"/>
                    </a:lnTo>
                    <a:lnTo>
                      <a:pt x="34" y="71"/>
                    </a:lnTo>
                    <a:lnTo>
                      <a:pt x="38" y="67"/>
                    </a:lnTo>
                    <a:lnTo>
                      <a:pt x="38" y="60"/>
                    </a:lnTo>
                    <a:lnTo>
                      <a:pt x="38" y="56"/>
                    </a:lnTo>
                    <a:lnTo>
                      <a:pt x="34" y="49"/>
                    </a:lnTo>
                    <a:lnTo>
                      <a:pt x="27" y="41"/>
                    </a:lnTo>
                    <a:lnTo>
                      <a:pt x="23" y="34"/>
                    </a:lnTo>
                    <a:lnTo>
                      <a:pt x="19" y="30"/>
                    </a:lnTo>
                    <a:lnTo>
                      <a:pt x="19" y="26"/>
                    </a:lnTo>
                    <a:lnTo>
                      <a:pt x="15" y="19"/>
                    </a:lnTo>
                    <a:lnTo>
                      <a:pt x="19" y="11"/>
                    </a:lnTo>
                    <a:lnTo>
                      <a:pt x="23" y="8"/>
                    </a:lnTo>
                    <a:lnTo>
                      <a:pt x="30" y="4"/>
                    </a:lnTo>
                    <a:lnTo>
                      <a:pt x="38" y="0"/>
                    </a:lnTo>
                    <a:lnTo>
                      <a:pt x="41" y="4"/>
                    </a:lnTo>
                    <a:lnTo>
                      <a:pt x="45" y="4"/>
                    </a:lnTo>
                    <a:lnTo>
                      <a:pt x="49" y="8"/>
                    </a:lnTo>
                    <a:lnTo>
                      <a:pt x="53" y="8"/>
                    </a:lnTo>
                    <a:lnTo>
                      <a:pt x="56" y="4"/>
                    </a:lnTo>
                    <a:lnTo>
                      <a:pt x="56" y="0"/>
                    </a:lnTo>
                    <a:lnTo>
                      <a:pt x="60" y="0"/>
                    </a:lnTo>
                    <a:close/>
                  </a:path>
                </a:pathLst>
              </a:custGeom>
              <a:solidFill>
                <a:srgbClr val="000000"/>
              </a:solidFill>
              <a:ln w="0">
                <a:solidFill>
                  <a:srgbClr val="000000"/>
                </a:solidFill>
                <a:round/>
                <a:headEnd/>
                <a:tailEnd/>
              </a:ln>
            </p:spPr>
            <p:txBody>
              <a:bodyPr/>
              <a:lstStyle/>
              <a:p>
                <a:endParaRPr lang="en-US"/>
              </a:p>
            </p:txBody>
          </p:sp>
          <p:sp>
            <p:nvSpPr>
              <p:cNvPr id="33034" name="Freeform 366"/>
              <p:cNvSpPr>
                <a:spLocks/>
              </p:cNvSpPr>
              <p:nvPr/>
            </p:nvSpPr>
            <p:spPr bwMode="auto">
              <a:xfrm>
                <a:off x="5222" y="2703"/>
                <a:ext cx="74" cy="116"/>
              </a:xfrm>
              <a:custGeom>
                <a:avLst/>
                <a:gdLst>
                  <a:gd name="T0" fmla="*/ 22 w 74"/>
                  <a:gd name="T1" fmla="*/ 79 h 116"/>
                  <a:gd name="T2" fmla="*/ 41 w 74"/>
                  <a:gd name="T3" fmla="*/ 56 h 116"/>
                  <a:gd name="T4" fmla="*/ 56 w 74"/>
                  <a:gd name="T5" fmla="*/ 45 h 116"/>
                  <a:gd name="T6" fmla="*/ 67 w 74"/>
                  <a:gd name="T7" fmla="*/ 45 h 116"/>
                  <a:gd name="T8" fmla="*/ 71 w 74"/>
                  <a:gd name="T9" fmla="*/ 49 h 116"/>
                  <a:gd name="T10" fmla="*/ 71 w 74"/>
                  <a:gd name="T11" fmla="*/ 60 h 116"/>
                  <a:gd name="T12" fmla="*/ 59 w 74"/>
                  <a:gd name="T13" fmla="*/ 101 h 116"/>
                  <a:gd name="T14" fmla="*/ 59 w 74"/>
                  <a:gd name="T15" fmla="*/ 108 h 116"/>
                  <a:gd name="T16" fmla="*/ 59 w 74"/>
                  <a:gd name="T17" fmla="*/ 108 h 116"/>
                  <a:gd name="T18" fmla="*/ 59 w 74"/>
                  <a:gd name="T19" fmla="*/ 108 h 116"/>
                  <a:gd name="T20" fmla="*/ 63 w 74"/>
                  <a:gd name="T21" fmla="*/ 108 h 116"/>
                  <a:gd name="T22" fmla="*/ 71 w 74"/>
                  <a:gd name="T23" fmla="*/ 97 h 116"/>
                  <a:gd name="T24" fmla="*/ 67 w 74"/>
                  <a:gd name="T25" fmla="*/ 105 h 116"/>
                  <a:gd name="T26" fmla="*/ 59 w 74"/>
                  <a:gd name="T27" fmla="*/ 112 h 116"/>
                  <a:gd name="T28" fmla="*/ 52 w 74"/>
                  <a:gd name="T29" fmla="*/ 116 h 116"/>
                  <a:gd name="T30" fmla="*/ 48 w 74"/>
                  <a:gd name="T31" fmla="*/ 116 h 116"/>
                  <a:gd name="T32" fmla="*/ 44 w 74"/>
                  <a:gd name="T33" fmla="*/ 112 h 116"/>
                  <a:gd name="T34" fmla="*/ 44 w 74"/>
                  <a:gd name="T35" fmla="*/ 105 h 116"/>
                  <a:gd name="T36" fmla="*/ 56 w 74"/>
                  <a:gd name="T37" fmla="*/ 67 h 116"/>
                  <a:gd name="T38" fmla="*/ 59 w 74"/>
                  <a:gd name="T39" fmla="*/ 56 h 116"/>
                  <a:gd name="T40" fmla="*/ 59 w 74"/>
                  <a:gd name="T41" fmla="*/ 52 h 116"/>
                  <a:gd name="T42" fmla="*/ 56 w 74"/>
                  <a:gd name="T43" fmla="*/ 52 h 116"/>
                  <a:gd name="T44" fmla="*/ 48 w 74"/>
                  <a:gd name="T45" fmla="*/ 56 h 116"/>
                  <a:gd name="T46" fmla="*/ 37 w 74"/>
                  <a:gd name="T47" fmla="*/ 67 h 116"/>
                  <a:gd name="T48" fmla="*/ 29 w 74"/>
                  <a:gd name="T49" fmla="*/ 79 h 116"/>
                  <a:gd name="T50" fmla="*/ 18 w 74"/>
                  <a:gd name="T51" fmla="*/ 94 h 116"/>
                  <a:gd name="T52" fmla="*/ 11 w 74"/>
                  <a:gd name="T53" fmla="*/ 116 h 116"/>
                  <a:gd name="T54" fmla="*/ 26 w 74"/>
                  <a:gd name="T55" fmla="*/ 23 h 116"/>
                  <a:gd name="T56" fmla="*/ 26 w 74"/>
                  <a:gd name="T57" fmla="*/ 11 h 116"/>
                  <a:gd name="T58" fmla="*/ 22 w 74"/>
                  <a:gd name="T59" fmla="*/ 8 h 116"/>
                  <a:gd name="T60" fmla="*/ 18 w 74"/>
                  <a:gd name="T61" fmla="*/ 8 h 116"/>
                  <a:gd name="T62" fmla="*/ 15 w 74"/>
                  <a:gd name="T63" fmla="*/ 8 h 116"/>
                  <a:gd name="T64" fmla="*/ 41 w 74"/>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116"/>
                  <a:gd name="T101" fmla="*/ 74 w 74"/>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116">
                    <a:moveTo>
                      <a:pt x="41" y="0"/>
                    </a:moveTo>
                    <a:lnTo>
                      <a:pt x="22" y="79"/>
                    </a:lnTo>
                    <a:lnTo>
                      <a:pt x="29" y="64"/>
                    </a:lnTo>
                    <a:lnTo>
                      <a:pt x="41" y="56"/>
                    </a:lnTo>
                    <a:lnTo>
                      <a:pt x="44" y="49"/>
                    </a:lnTo>
                    <a:lnTo>
                      <a:pt x="56" y="45"/>
                    </a:lnTo>
                    <a:lnTo>
                      <a:pt x="63" y="41"/>
                    </a:lnTo>
                    <a:lnTo>
                      <a:pt x="67" y="45"/>
                    </a:lnTo>
                    <a:lnTo>
                      <a:pt x="71" y="45"/>
                    </a:lnTo>
                    <a:lnTo>
                      <a:pt x="71" y="49"/>
                    </a:lnTo>
                    <a:lnTo>
                      <a:pt x="74" y="52"/>
                    </a:lnTo>
                    <a:lnTo>
                      <a:pt x="71" y="60"/>
                    </a:lnTo>
                    <a:lnTo>
                      <a:pt x="71" y="67"/>
                    </a:lnTo>
                    <a:lnTo>
                      <a:pt x="59" y="101"/>
                    </a:lnTo>
                    <a:lnTo>
                      <a:pt x="59" y="105"/>
                    </a:lnTo>
                    <a:lnTo>
                      <a:pt x="59" y="108"/>
                    </a:lnTo>
                    <a:lnTo>
                      <a:pt x="63" y="108"/>
                    </a:lnTo>
                    <a:lnTo>
                      <a:pt x="67" y="105"/>
                    </a:lnTo>
                    <a:lnTo>
                      <a:pt x="71" y="97"/>
                    </a:lnTo>
                    <a:lnTo>
                      <a:pt x="71" y="101"/>
                    </a:lnTo>
                    <a:lnTo>
                      <a:pt x="67" y="105"/>
                    </a:lnTo>
                    <a:lnTo>
                      <a:pt x="63" y="108"/>
                    </a:lnTo>
                    <a:lnTo>
                      <a:pt x="59" y="112"/>
                    </a:lnTo>
                    <a:lnTo>
                      <a:pt x="56" y="116"/>
                    </a:lnTo>
                    <a:lnTo>
                      <a:pt x="52" y="116"/>
                    </a:lnTo>
                    <a:lnTo>
                      <a:pt x="48" y="116"/>
                    </a:lnTo>
                    <a:lnTo>
                      <a:pt x="44" y="116"/>
                    </a:lnTo>
                    <a:lnTo>
                      <a:pt x="44" y="112"/>
                    </a:lnTo>
                    <a:lnTo>
                      <a:pt x="44" y="105"/>
                    </a:lnTo>
                    <a:lnTo>
                      <a:pt x="48" y="97"/>
                    </a:lnTo>
                    <a:lnTo>
                      <a:pt x="56" y="67"/>
                    </a:lnTo>
                    <a:lnTo>
                      <a:pt x="59" y="60"/>
                    </a:lnTo>
                    <a:lnTo>
                      <a:pt x="59" y="56"/>
                    </a:lnTo>
                    <a:lnTo>
                      <a:pt x="59" y="52"/>
                    </a:lnTo>
                    <a:lnTo>
                      <a:pt x="56" y="52"/>
                    </a:lnTo>
                    <a:lnTo>
                      <a:pt x="52" y="52"/>
                    </a:lnTo>
                    <a:lnTo>
                      <a:pt x="48" y="56"/>
                    </a:lnTo>
                    <a:lnTo>
                      <a:pt x="44" y="60"/>
                    </a:lnTo>
                    <a:lnTo>
                      <a:pt x="37" y="67"/>
                    </a:lnTo>
                    <a:lnTo>
                      <a:pt x="33" y="71"/>
                    </a:lnTo>
                    <a:lnTo>
                      <a:pt x="29" y="79"/>
                    </a:lnTo>
                    <a:lnTo>
                      <a:pt x="22" y="86"/>
                    </a:lnTo>
                    <a:lnTo>
                      <a:pt x="18" y="94"/>
                    </a:lnTo>
                    <a:lnTo>
                      <a:pt x="15" y="101"/>
                    </a:lnTo>
                    <a:lnTo>
                      <a:pt x="11" y="116"/>
                    </a:lnTo>
                    <a:lnTo>
                      <a:pt x="0" y="116"/>
                    </a:lnTo>
                    <a:lnTo>
                      <a:pt x="26" y="23"/>
                    </a:lnTo>
                    <a:lnTo>
                      <a:pt x="26" y="11"/>
                    </a:lnTo>
                    <a:lnTo>
                      <a:pt x="26" y="8"/>
                    </a:lnTo>
                    <a:lnTo>
                      <a:pt x="22" y="8"/>
                    </a:lnTo>
                    <a:lnTo>
                      <a:pt x="18" y="8"/>
                    </a:lnTo>
                    <a:lnTo>
                      <a:pt x="15" y="8"/>
                    </a:lnTo>
                    <a:lnTo>
                      <a:pt x="15" y="4"/>
                    </a:lnTo>
                    <a:lnTo>
                      <a:pt x="41" y="0"/>
                    </a:lnTo>
                    <a:close/>
                  </a:path>
                </a:pathLst>
              </a:custGeom>
              <a:solidFill>
                <a:srgbClr val="000000"/>
              </a:solidFill>
              <a:ln w="0">
                <a:solidFill>
                  <a:srgbClr val="000000"/>
                </a:solidFill>
                <a:round/>
                <a:headEnd/>
                <a:tailEnd/>
              </a:ln>
            </p:spPr>
            <p:txBody>
              <a:bodyPr/>
              <a:lstStyle/>
              <a:p>
                <a:endParaRPr lang="en-US"/>
              </a:p>
            </p:txBody>
          </p:sp>
          <p:sp>
            <p:nvSpPr>
              <p:cNvPr id="33035" name="Freeform 367"/>
              <p:cNvSpPr>
                <a:spLocks noEditPoints="1"/>
              </p:cNvSpPr>
              <p:nvPr/>
            </p:nvSpPr>
            <p:spPr bwMode="auto">
              <a:xfrm>
                <a:off x="5304" y="2744"/>
                <a:ext cx="71" cy="75"/>
              </a:xfrm>
              <a:custGeom>
                <a:avLst/>
                <a:gdLst>
                  <a:gd name="T0" fmla="*/ 71 w 71"/>
                  <a:gd name="T1" fmla="*/ 26 h 75"/>
                  <a:gd name="T2" fmla="*/ 67 w 71"/>
                  <a:gd name="T3" fmla="*/ 38 h 75"/>
                  <a:gd name="T4" fmla="*/ 63 w 71"/>
                  <a:gd name="T5" fmla="*/ 53 h 75"/>
                  <a:gd name="T6" fmla="*/ 56 w 71"/>
                  <a:gd name="T7" fmla="*/ 60 h 75"/>
                  <a:gd name="T8" fmla="*/ 44 w 71"/>
                  <a:gd name="T9" fmla="*/ 71 h 75"/>
                  <a:gd name="T10" fmla="*/ 33 w 71"/>
                  <a:gd name="T11" fmla="*/ 75 h 75"/>
                  <a:gd name="T12" fmla="*/ 22 w 71"/>
                  <a:gd name="T13" fmla="*/ 75 h 75"/>
                  <a:gd name="T14" fmla="*/ 15 w 71"/>
                  <a:gd name="T15" fmla="*/ 75 h 75"/>
                  <a:gd name="T16" fmla="*/ 3 w 71"/>
                  <a:gd name="T17" fmla="*/ 71 h 75"/>
                  <a:gd name="T18" fmla="*/ 0 w 71"/>
                  <a:gd name="T19" fmla="*/ 60 h 75"/>
                  <a:gd name="T20" fmla="*/ 0 w 71"/>
                  <a:gd name="T21" fmla="*/ 53 h 75"/>
                  <a:gd name="T22" fmla="*/ 0 w 71"/>
                  <a:gd name="T23" fmla="*/ 38 h 75"/>
                  <a:gd name="T24" fmla="*/ 3 w 71"/>
                  <a:gd name="T25" fmla="*/ 26 h 75"/>
                  <a:gd name="T26" fmla="*/ 11 w 71"/>
                  <a:gd name="T27" fmla="*/ 15 h 75"/>
                  <a:gd name="T28" fmla="*/ 22 w 71"/>
                  <a:gd name="T29" fmla="*/ 8 h 75"/>
                  <a:gd name="T30" fmla="*/ 33 w 71"/>
                  <a:gd name="T31" fmla="*/ 4 h 75"/>
                  <a:gd name="T32" fmla="*/ 44 w 71"/>
                  <a:gd name="T33" fmla="*/ 0 h 75"/>
                  <a:gd name="T34" fmla="*/ 56 w 71"/>
                  <a:gd name="T35" fmla="*/ 4 h 75"/>
                  <a:gd name="T36" fmla="*/ 63 w 71"/>
                  <a:gd name="T37" fmla="*/ 8 h 75"/>
                  <a:gd name="T38" fmla="*/ 67 w 71"/>
                  <a:gd name="T39" fmla="*/ 15 h 75"/>
                  <a:gd name="T40" fmla="*/ 71 w 71"/>
                  <a:gd name="T41" fmla="*/ 26 h 75"/>
                  <a:gd name="T42" fmla="*/ 56 w 71"/>
                  <a:gd name="T43" fmla="*/ 23 h 75"/>
                  <a:gd name="T44" fmla="*/ 56 w 71"/>
                  <a:gd name="T45" fmla="*/ 15 h 75"/>
                  <a:gd name="T46" fmla="*/ 52 w 71"/>
                  <a:gd name="T47" fmla="*/ 8 h 75"/>
                  <a:gd name="T48" fmla="*/ 48 w 71"/>
                  <a:gd name="T49" fmla="*/ 8 h 75"/>
                  <a:gd name="T50" fmla="*/ 41 w 71"/>
                  <a:gd name="T51" fmla="*/ 4 h 75"/>
                  <a:gd name="T52" fmla="*/ 37 w 71"/>
                  <a:gd name="T53" fmla="*/ 8 h 75"/>
                  <a:gd name="T54" fmla="*/ 30 w 71"/>
                  <a:gd name="T55" fmla="*/ 11 h 75"/>
                  <a:gd name="T56" fmla="*/ 22 w 71"/>
                  <a:gd name="T57" fmla="*/ 23 h 75"/>
                  <a:gd name="T58" fmla="*/ 15 w 71"/>
                  <a:gd name="T59" fmla="*/ 41 h 75"/>
                  <a:gd name="T60" fmla="*/ 11 w 71"/>
                  <a:gd name="T61" fmla="*/ 56 h 75"/>
                  <a:gd name="T62" fmla="*/ 15 w 71"/>
                  <a:gd name="T63" fmla="*/ 64 h 75"/>
                  <a:gd name="T64" fmla="*/ 15 w 71"/>
                  <a:gd name="T65" fmla="*/ 67 h 75"/>
                  <a:gd name="T66" fmla="*/ 22 w 71"/>
                  <a:gd name="T67" fmla="*/ 71 h 75"/>
                  <a:gd name="T68" fmla="*/ 26 w 71"/>
                  <a:gd name="T69" fmla="*/ 75 h 75"/>
                  <a:gd name="T70" fmla="*/ 33 w 71"/>
                  <a:gd name="T71" fmla="*/ 71 h 75"/>
                  <a:gd name="T72" fmla="*/ 41 w 71"/>
                  <a:gd name="T73" fmla="*/ 64 h 75"/>
                  <a:gd name="T74" fmla="*/ 44 w 71"/>
                  <a:gd name="T75" fmla="*/ 56 h 75"/>
                  <a:gd name="T76" fmla="*/ 52 w 71"/>
                  <a:gd name="T77" fmla="*/ 38 h 75"/>
                  <a:gd name="T78" fmla="*/ 56 w 71"/>
                  <a:gd name="T79" fmla="*/ 23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6"/>
                    </a:moveTo>
                    <a:lnTo>
                      <a:pt x="67" y="38"/>
                    </a:lnTo>
                    <a:lnTo>
                      <a:pt x="63" y="53"/>
                    </a:lnTo>
                    <a:lnTo>
                      <a:pt x="56" y="60"/>
                    </a:lnTo>
                    <a:lnTo>
                      <a:pt x="44" y="71"/>
                    </a:lnTo>
                    <a:lnTo>
                      <a:pt x="33" y="75"/>
                    </a:lnTo>
                    <a:lnTo>
                      <a:pt x="22" y="75"/>
                    </a:lnTo>
                    <a:lnTo>
                      <a:pt x="15" y="75"/>
                    </a:lnTo>
                    <a:lnTo>
                      <a:pt x="3" y="71"/>
                    </a:lnTo>
                    <a:lnTo>
                      <a:pt x="0" y="60"/>
                    </a:lnTo>
                    <a:lnTo>
                      <a:pt x="0" y="53"/>
                    </a:lnTo>
                    <a:lnTo>
                      <a:pt x="0" y="38"/>
                    </a:lnTo>
                    <a:lnTo>
                      <a:pt x="3" y="26"/>
                    </a:lnTo>
                    <a:lnTo>
                      <a:pt x="11" y="15"/>
                    </a:lnTo>
                    <a:lnTo>
                      <a:pt x="22" y="8"/>
                    </a:lnTo>
                    <a:lnTo>
                      <a:pt x="33" y="4"/>
                    </a:lnTo>
                    <a:lnTo>
                      <a:pt x="44" y="0"/>
                    </a:lnTo>
                    <a:lnTo>
                      <a:pt x="56" y="4"/>
                    </a:lnTo>
                    <a:lnTo>
                      <a:pt x="63" y="8"/>
                    </a:lnTo>
                    <a:lnTo>
                      <a:pt x="67" y="15"/>
                    </a:lnTo>
                    <a:lnTo>
                      <a:pt x="71" y="26"/>
                    </a:lnTo>
                    <a:close/>
                    <a:moveTo>
                      <a:pt x="56" y="23"/>
                    </a:moveTo>
                    <a:lnTo>
                      <a:pt x="56" y="15"/>
                    </a:lnTo>
                    <a:lnTo>
                      <a:pt x="52" y="8"/>
                    </a:lnTo>
                    <a:lnTo>
                      <a:pt x="48" y="8"/>
                    </a:lnTo>
                    <a:lnTo>
                      <a:pt x="41" y="4"/>
                    </a:lnTo>
                    <a:lnTo>
                      <a:pt x="37" y="8"/>
                    </a:lnTo>
                    <a:lnTo>
                      <a:pt x="30" y="11"/>
                    </a:lnTo>
                    <a:lnTo>
                      <a:pt x="22" y="23"/>
                    </a:lnTo>
                    <a:lnTo>
                      <a:pt x="15" y="41"/>
                    </a:lnTo>
                    <a:lnTo>
                      <a:pt x="11" y="56"/>
                    </a:lnTo>
                    <a:lnTo>
                      <a:pt x="15" y="64"/>
                    </a:lnTo>
                    <a:lnTo>
                      <a:pt x="15" y="67"/>
                    </a:lnTo>
                    <a:lnTo>
                      <a:pt x="22" y="71"/>
                    </a:lnTo>
                    <a:lnTo>
                      <a:pt x="26" y="75"/>
                    </a:lnTo>
                    <a:lnTo>
                      <a:pt x="33" y="71"/>
                    </a:lnTo>
                    <a:lnTo>
                      <a:pt x="41" y="64"/>
                    </a:lnTo>
                    <a:lnTo>
                      <a:pt x="44" y="56"/>
                    </a:lnTo>
                    <a:lnTo>
                      <a:pt x="52" y="38"/>
                    </a:lnTo>
                    <a:lnTo>
                      <a:pt x="56" y="23"/>
                    </a:lnTo>
                    <a:close/>
                  </a:path>
                </a:pathLst>
              </a:custGeom>
              <a:solidFill>
                <a:srgbClr val="000000"/>
              </a:solidFill>
              <a:ln w="0">
                <a:solidFill>
                  <a:srgbClr val="000000"/>
                </a:solidFill>
                <a:round/>
                <a:headEnd/>
                <a:tailEnd/>
              </a:ln>
            </p:spPr>
            <p:txBody>
              <a:bodyPr/>
              <a:lstStyle/>
              <a:p>
                <a:endParaRPr lang="en-US"/>
              </a:p>
            </p:txBody>
          </p:sp>
          <p:sp>
            <p:nvSpPr>
              <p:cNvPr id="33036" name="Freeform 368"/>
              <p:cNvSpPr>
                <a:spLocks/>
              </p:cNvSpPr>
              <p:nvPr/>
            </p:nvSpPr>
            <p:spPr bwMode="auto">
              <a:xfrm>
                <a:off x="5386" y="2744"/>
                <a:ext cx="63" cy="75"/>
              </a:xfrm>
              <a:custGeom>
                <a:avLst/>
                <a:gdLst>
                  <a:gd name="T0" fmla="*/ 56 w 63"/>
                  <a:gd name="T1" fmla="*/ 53 h 75"/>
                  <a:gd name="T2" fmla="*/ 48 w 63"/>
                  <a:gd name="T3" fmla="*/ 64 h 75"/>
                  <a:gd name="T4" fmla="*/ 41 w 63"/>
                  <a:gd name="T5" fmla="*/ 71 h 75"/>
                  <a:gd name="T6" fmla="*/ 33 w 63"/>
                  <a:gd name="T7" fmla="*/ 75 h 75"/>
                  <a:gd name="T8" fmla="*/ 22 w 63"/>
                  <a:gd name="T9" fmla="*/ 75 h 75"/>
                  <a:gd name="T10" fmla="*/ 15 w 63"/>
                  <a:gd name="T11" fmla="*/ 75 h 75"/>
                  <a:gd name="T12" fmla="*/ 7 w 63"/>
                  <a:gd name="T13" fmla="*/ 71 h 75"/>
                  <a:gd name="T14" fmla="*/ 0 w 63"/>
                  <a:gd name="T15" fmla="*/ 64 h 75"/>
                  <a:gd name="T16" fmla="*/ 0 w 63"/>
                  <a:gd name="T17" fmla="*/ 53 h 75"/>
                  <a:gd name="T18" fmla="*/ 0 w 63"/>
                  <a:gd name="T19" fmla="*/ 41 h 75"/>
                  <a:gd name="T20" fmla="*/ 7 w 63"/>
                  <a:gd name="T21" fmla="*/ 30 h 75"/>
                  <a:gd name="T22" fmla="*/ 15 w 63"/>
                  <a:gd name="T23" fmla="*/ 19 h 75"/>
                  <a:gd name="T24" fmla="*/ 26 w 63"/>
                  <a:gd name="T25" fmla="*/ 8 h 75"/>
                  <a:gd name="T26" fmla="*/ 37 w 63"/>
                  <a:gd name="T27" fmla="*/ 4 h 75"/>
                  <a:gd name="T28" fmla="*/ 48 w 63"/>
                  <a:gd name="T29" fmla="*/ 0 h 75"/>
                  <a:gd name="T30" fmla="*/ 56 w 63"/>
                  <a:gd name="T31" fmla="*/ 4 h 75"/>
                  <a:gd name="T32" fmla="*/ 60 w 63"/>
                  <a:gd name="T33" fmla="*/ 4 h 75"/>
                  <a:gd name="T34" fmla="*/ 63 w 63"/>
                  <a:gd name="T35" fmla="*/ 8 h 75"/>
                  <a:gd name="T36" fmla="*/ 63 w 63"/>
                  <a:gd name="T37" fmla="*/ 15 h 75"/>
                  <a:gd name="T38" fmla="*/ 63 w 63"/>
                  <a:gd name="T39" fmla="*/ 19 h 75"/>
                  <a:gd name="T40" fmla="*/ 60 w 63"/>
                  <a:gd name="T41" fmla="*/ 23 h 75"/>
                  <a:gd name="T42" fmla="*/ 60 w 63"/>
                  <a:gd name="T43" fmla="*/ 26 h 75"/>
                  <a:gd name="T44" fmla="*/ 56 w 63"/>
                  <a:gd name="T45" fmla="*/ 26 h 75"/>
                  <a:gd name="T46" fmla="*/ 52 w 63"/>
                  <a:gd name="T47" fmla="*/ 26 h 75"/>
                  <a:gd name="T48" fmla="*/ 52 w 63"/>
                  <a:gd name="T49" fmla="*/ 23 h 75"/>
                  <a:gd name="T50" fmla="*/ 48 w 63"/>
                  <a:gd name="T51" fmla="*/ 23 h 75"/>
                  <a:gd name="T52" fmla="*/ 48 w 63"/>
                  <a:gd name="T53" fmla="*/ 19 h 75"/>
                  <a:gd name="T54" fmla="*/ 48 w 63"/>
                  <a:gd name="T55" fmla="*/ 19 h 75"/>
                  <a:gd name="T56" fmla="*/ 48 w 63"/>
                  <a:gd name="T57" fmla="*/ 15 h 75"/>
                  <a:gd name="T58" fmla="*/ 48 w 63"/>
                  <a:gd name="T59" fmla="*/ 15 h 75"/>
                  <a:gd name="T60" fmla="*/ 52 w 63"/>
                  <a:gd name="T61" fmla="*/ 15 h 75"/>
                  <a:gd name="T62" fmla="*/ 52 w 63"/>
                  <a:gd name="T63" fmla="*/ 11 h 75"/>
                  <a:gd name="T64" fmla="*/ 52 w 63"/>
                  <a:gd name="T65" fmla="*/ 11 h 75"/>
                  <a:gd name="T66" fmla="*/ 52 w 63"/>
                  <a:gd name="T67" fmla="*/ 11 h 75"/>
                  <a:gd name="T68" fmla="*/ 52 w 63"/>
                  <a:gd name="T69" fmla="*/ 8 h 75"/>
                  <a:gd name="T70" fmla="*/ 52 w 63"/>
                  <a:gd name="T71" fmla="*/ 8 h 75"/>
                  <a:gd name="T72" fmla="*/ 52 w 63"/>
                  <a:gd name="T73" fmla="*/ 8 h 75"/>
                  <a:gd name="T74" fmla="*/ 48 w 63"/>
                  <a:gd name="T75" fmla="*/ 4 h 75"/>
                  <a:gd name="T76" fmla="*/ 45 w 63"/>
                  <a:gd name="T77" fmla="*/ 4 h 75"/>
                  <a:gd name="T78" fmla="*/ 41 w 63"/>
                  <a:gd name="T79" fmla="*/ 8 h 75"/>
                  <a:gd name="T80" fmla="*/ 33 w 63"/>
                  <a:gd name="T81" fmla="*/ 11 h 75"/>
                  <a:gd name="T82" fmla="*/ 26 w 63"/>
                  <a:gd name="T83" fmla="*/ 15 h 75"/>
                  <a:gd name="T84" fmla="*/ 18 w 63"/>
                  <a:gd name="T85" fmla="*/ 26 h 75"/>
                  <a:gd name="T86" fmla="*/ 15 w 63"/>
                  <a:gd name="T87" fmla="*/ 38 h 75"/>
                  <a:gd name="T88" fmla="*/ 15 w 63"/>
                  <a:gd name="T89" fmla="*/ 49 h 75"/>
                  <a:gd name="T90" fmla="*/ 15 w 63"/>
                  <a:gd name="T91" fmla="*/ 56 h 75"/>
                  <a:gd name="T92" fmla="*/ 18 w 63"/>
                  <a:gd name="T93" fmla="*/ 60 h 75"/>
                  <a:gd name="T94" fmla="*/ 22 w 63"/>
                  <a:gd name="T95" fmla="*/ 64 h 75"/>
                  <a:gd name="T96" fmla="*/ 30 w 63"/>
                  <a:gd name="T97" fmla="*/ 67 h 75"/>
                  <a:gd name="T98" fmla="*/ 37 w 63"/>
                  <a:gd name="T99" fmla="*/ 67 h 75"/>
                  <a:gd name="T100" fmla="*/ 41 w 63"/>
                  <a:gd name="T101" fmla="*/ 64 h 75"/>
                  <a:gd name="T102" fmla="*/ 48 w 63"/>
                  <a:gd name="T103" fmla="*/ 60 h 75"/>
                  <a:gd name="T104" fmla="*/ 56 w 63"/>
                  <a:gd name="T105" fmla="*/ 53 h 75"/>
                  <a:gd name="T106" fmla="*/ 56 w 63"/>
                  <a:gd name="T107" fmla="*/ 53 h 7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
                  <a:gd name="T163" fmla="*/ 0 h 75"/>
                  <a:gd name="T164" fmla="*/ 63 w 63"/>
                  <a:gd name="T165" fmla="*/ 75 h 7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 h="75">
                    <a:moveTo>
                      <a:pt x="56" y="53"/>
                    </a:moveTo>
                    <a:lnTo>
                      <a:pt x="48" y="64"/>
                    </a:lnTo>
                    <a:lnTo>
                      <a:pt x="41" y="71"/>
                    </a:lnTo>
                    <a:lnTo>
                      <a:pt x="33" y="75"/>
                    </a:lnTo>
                    <a:lnTo>
                      <a:pt x="22" y="75"/>
                    </a:lnTo>
                    <a:lnTo>
                      <a:pt x="15" y="75"/>
                    </a:lnTo>
                    <a:lnTo>
                      <a:pt x="7" y="71"/>
                    </a:lnTo>
                    <a:lnTo>
                      <a:pt x="0" y="64"/>
                    </a:lnTo>
                    <a:lnTo>
                      <a:pt x="0" y="53"/>
                    </a:lnTo>
                    <a:lnTo>
                      <a:pt x="0" y="41"/>
                    </a:lnTo>
                    <a:lnTo>
                      <a:pt x="7" y="30"/>
                    </a:lnTo>
                    <a:lnTo>
                      <a:pt x="15" y="19"/>
                    </a:lnTo>
                    <a:lnTo>
                      <a:pt x="26" y="8"/>
                    </a:lnTo>
                    <a:lnTo>
                      <a:pt x="37" y="4"/>
                    </a:lnTo>
                    <a:lnTo>
                      <a:pt x="48" y="0"/>
                    </a:lnTo>
                    <a:lnTo>
                      <a:pt x="56" y="4"/>
                    </a:lnTo>
                    <a:lnTo>
                      <a:pt x="60" y="4"/>
                    </a:lnTo>
                    <a:lnTo>
                      <a:pt x="63" y="8"/>
                    </a:lnTo>
                    <a:lnTo>
                      <a:pt x="63" y="15"/>
                    </a:lnTo>
                    <a:lnTo>
                      <a:pt x="63" y="19"/>
                    </a:lnTo>
                    <a:lnTo>
                      <a:pt x="60" y="23"/>
                    </a:lnTo>
                    <a:lnTo>
                      <a:pt x="60" y="26"/>
                    </a:lnTo>
                    <a:lnTo>
                      <a:pt x="56" y="26"/>
                    </a:lnTo>
                    <a:lnTo>
                      <a:pt x="52" y="26"/>
                    </a:lnTo>
                    <a:lnTo>
                      <a:pt x="52" y="23"/>
                    </a:lnTo>
                    <a:lnTo>
                      <a:pt x="48" y="23"/>
                    </a:lnTo>
                    <a:lnTo>
                      <a:pt x="48" y="19"/>
                    </a:lnTo>
                    <a:lnTo>
                      <a:pt x="48" y="15"/>
                    </a:lnTo>
                    <a:lnTo>
                      <a:pt x="52" y="15"/>
                    </a:lnTo>
                    <a:lnTo>
                      <a:pt x="52" y="11"/>
                    </a:lnTo>
                    <a:lnTo>
                      <a:pt x="52" y="8"/>
                    </a:lnTo>
                    <a:lnTo>
                      <a:pt x="48" y="4"/>
                    </a:lnTo>
                    <a:lnTo>
                      <a:pt x="45" y="4"/>
                    </a:lnTo>
                    <a:lnTo>
                      <a:pt x="41" y="8"/>
                    </a:lnTo>
                    <a:lnTo>
                      <a:pt x="33" y="11"/>
                    </a:lnTo>
                    <a:lnTo>
                      <a:pt x="26" y="15"/>
                    </a:lnTo>
                    <a:lnTo>
                      <a:pt x="18" y="26"/>
                    </a:lnTo>
                    <a:lnTo>
                      <a:pt x="15" y="38"/>
                    </a:lnTo>
                    <a:lnTo>
                      <a:pt x="15" y="49"/>
                    </a:lnTo>
                    <a:lnTo>
                      <a:pt x="15" y="56"/>
                    </a:lnTo>
                    <a:lnTo>
                      <a:pt x="18" y="60"/>
                    </a:lnTo>
                    <a:lnTo>
                      <a:pt x="22" y="64"/>
                    </a:lnTo>
                    <a:lnTo>
                      <a:pt x="30" y="67"/>
                    </a:lnTo>
                    <a:lnTo>
                      <a:pt x="37" y="67"/>
                    </a:lnTo>
                    <a:lnTo>
                      <a:pt x="41" y="64"/>
                    </a:lnTo>
                    <a:lnTo>
                      <a:pt x="48" y="60"/>
                    </a:lnTo>
                    <a:lnTo>
                      <a:pt x="56" y="53"/>
                    </a:lnTo>
                    <a:close/>
                  </a:path>
                </a:pathLst>
              </a:custGeom>
              <a:solidFill>
                <a:srgbClr val="000000"/>
              </a:solidFill>
              <a:ln w="0">
                <a:solidFill>
                  <a:srgbClr val="000000"/>
                </a:solidFill>
                <a:round/>
                <a:headEnd/>
                <a:tailEnd/>
              </a:ln>
            </p:spPr>
            <p:txBody>
              <a:bodyPr/>
              <a:lstStyle/>
              <a:p>
                <a:endParaRPr lang="en-US"/>
              </a:p>
            </p:txBody>
          </p:sp>
          <p:sp>
            <p:nvSpPr>
              <p:cNvPr id="33037" name="Freeform 369"/>
              <p:cNvSpPr>
                <a:spLocks/>
              </p:cNvSpPr>
              <p:nvPr/>
            </p:nvSpPr>
            <p:spPr bwMode="auto">
              <a:xfrm>
                <a:off x="5453" y="2703"/>
                <a:ext cx="78" cy="116"/>
              </a:xfrm>
              <a:custGeom>
                <a:avLst/>
                <a:gdLst>
                  <a:gd name="T0" fmla="*/ 45 w 78"/>
                  <a:gd name="T1" fmla="*/ 0 h 116"/>
                  <a:gd name="T2" fmla="*/ 22 w 78"/>
                  <a:gd name="T3" fmla="*/ 75 h 116"/>
                  <a:gd name="T4" fmla="*/ 30 w 78"/>
                  <a:gd name="T5" fmla="*/ 71 h 116"/>
                  <a:gd name="T6" fmla="*/ 37 w 78"/>
                  <a:gd name="T7" fmla="*/ 64 h 116"/>
                  <a:gd name="T8" fmla="*/ 45 w 78"/>
                  <a:gd name="T9" fmla="*/ 56 h 116"/>
                  <a:gd name="T10" fmla="*/ 49 w 78"/>
                  <a:gd name="T11" fmla="*/ 52 h 116"/>
                  <a:gd name="T12" fmla="*/ 49 w 78"/>
                  <a:gd name="T13" fmla="*/ 52 h 116"/>
                  <a:gd name="T14" fmla="*/ 52 w 78"/>
                  <a:gd name="T15" fmla="*/ 52 h 116"/>
                  <a:gd name="T16" fmla="*/ 49 w 78"/>
                  <a:gd name="T17" fmla="*/ 49 h 116"/>
                  <a:gd name="T18" fmla="*/ 49 w 78"/>
                  <a:gd name="T19" fmla="*/ 49 h 116"/>
                  <a:gd name="T20" fmla="*/ 49 w 78"/>
                  <a:gd name="T21" fmla="*/ 49 h 116"/>
                  <a:gd name="T22" fmla="*/ 49 w 78"/>
                  <a:gd name="T23" fmla="*/ 49 h 116"/>
                  <a:gd name="T24" fmla="*/ 45 w 78"/>
                  <a:gd name="T25" fmla="*/ 49 h 116"/>
                  <a:gd name="T26" fmla="*/ 45 w 78"/>
                  <a:gd name="T27" fmla="*/ 49 h 116"/>
                  <a:gd name="T28" fmla="*/ 41 w 78"/>
                  <a:gd name="T29" fmla="*/ 49 h 116"/>
                  <a:gd name="T30" fmla="*/ 41 w 78"/>
                  <a:gd name="T31" fmla="*/ 45 h 116"/>
                  <a:gd name="T32" fmla="*/ 78 w 78"/>
                  <a:gd name="T33" fmla="*/ 45 h 116"/>
                  <a:gd name="T34" fmla="*/ 75 w 78"/>
                  <a:gd name="T35" fmla="*/ 49 h 116"/>
                  <a:gd name="T36" fmla="*/ 71 w 78"/>
                  <a:gd name="T37" fmla="*/ 49 h 116"/>
                  <a:gd name="T38" fmla="*/ 67 w 78"/>
                  <a:gd name="T39" fmla="*/ 49 h 116"/>
                  <a:gd name="T40" fmla="*/ 60 w 78"/>
                  <a:gd name="T41" fmla="*/ 52 h 116"/>
                  <a:gd name="T42" fmla="*/ 56 w 78"/>
                  <a:gd name="T43" fmla="*/ 56 h 116"/>
                  <a:gd name="T44" fmla="*/ 52 w 78"/>
                  <a:gd name="T45" fmla="*/ 60 h 116"/>
                  <a:gd name="T46" fmla="*/ 49 w 78"/>
                  <a:gd name="T47" fmla="*/ 64 h 116"/>
                  <a:gd name="T48" fmla="*/ 41 w 78"/>
                  <a:gd name="T49" fmla="*/ 67 h 116"/>
                  <a:gd name="T50" fmla="*/ 45 w 78"/>
                  <a:gd name="T51" fmla="*/ 75 h 116"/>
                  <a:gd name="T52" fmla="*/ 45 w 78"/>
                  <a:gd name="T53" fmla="*/ 86 h 116"/>
                  <a:gd name="T54" fmla="*/ 49 w 78"/>
                  <a:gd name="T55" fmla="*/ 94 h 116"/>
                  <a:gd name="T56" fmla="*/ 49 w 78"/>
                  <a:gd name="T57" fmla="*/ 101 h 116"/>
                  <a:gd name="T58" fmla="*/ 52 w 78"/>
                  <a:gd name="T59" fmla="*/ 105 h 116"/>
                  <a:gd name="T60" fmla="*/ 52 w 78"/>
                  <a:gd name="T61" fmla="*/ 108 h 116"/>
                  <a:gd name="T62" fmla="*/ 52 w 78"/>
                  <a:gd name="T63" fmla="*/ 108 h 116"/>
                  <a:gd name="T64" fmla="*/ 56 w 78"/>
                  <a:gd name="T65" fmla="*/ 108 h 116"/>
                  <a:gd name="T66" fmla="*/ 56 w 78"/>
                  <a:gd name="T67" fmla="*/ 105 h 116"/>
                  <a:gd name="T68" fmla="*/ 60 w 78"/>
                  <a:gd name="T69" fmla="*/ 101 h 116"/>
                  <a:gd name="T70" fmla="*/ 67 w 78"/>
                  <a:gd name="T71" fmla="*/ 97 h 116"/>
                  <a:gd name="T72" fmla="*/ 67 w 78"/>
                  <a:gd name="T73" fmla="*/ 97 h 116"/>
                  <a:gd name="T74" fmla="*/ 60 w 78"/>
                  <a:gd name="T75" fmla="*/ 108 h 116"/>
                  <a:gd name="T76" fmla="*/ 56 w 78"/>
                  <a:gd name="T77" fmla="*/ 112 h 116"/>
                  <a:gd name="T78" fmla="*/ 52 w 78"/>
                  <a:gd name="T79" fmla="*/ 116 h 116"/>
                  <a:gd name="T80" fmla="*/ 45 w 78"/>
                  <a:gd name="T81" fmla="*/ 116 h 116"/>
                  <a:gd name="T82" fmla="*/ 45 w 78"/>
                  <a:gd name="T83" fmla="*/ 116 h 116"/>
                  <a:gd name="T84" fmla="*/ 41 w 78"/>
                  <a:gd name="T85" fmla="*/ 116 h 116"/>
                  <a:gd name="T86" fmla="*/ 37 w 78"/>
                  <a:gd name="T87" fmla="*/ 108 h 116"/>
                  <a:gd name="T88" fmla="*/ 34 w 78"/>
                  <a:gd name="T89" fmla="*/ 97 h 116"/>
                  <a:gd name="T90" fmla="*/ 30 w 78"/>
                  <a:gd name="T91" fmla="*/ 79 h 116"/>
                  <a:gd name="T92" fmla="*/ 22 w 78"/>
                  <a:gd name="T93" fmla="*/ 86 h 116"/>
                  <a:gd name="T94" fmla="*/ 11 w 78"/>
                  <a:gd name="T95" fmla="*/ 116 h 116"/>
                  <a:gd name="T96" fmla="*/ 0 w 78"/>
                  <a:gd name="T97" fmla="*/ 116 h 116"/>
                  <a:gd name="T98" fmla="*/ 26 w 78"/>
                  <a:gd name="T99" fmla="*/ 23 h 116"/>
                  <a:gd name="T100" fmla="*/ 30 w 78"/>
                  <a:gd name="T101" fmla="*/ 15 h 116"/>
                  <a:gd name="T102" fmla="*/ 30 w 78"/>
                  <a:gd name="T103" fmla="*/ 15 h 116"/>
                  <a:gd name="T104" fmla="*/ 30 w 78"/>
                  <a:gd name="T105" fmla="*/ 11 h 116"/>
                  <a:gd name="T106" fmla="*/ 30 w 78"/>
                  <a:gd name="T107" fmla="*/ 11 h 116"/>
                  <a:gd name="T108" fmla="*/ 26 w 78"/>
                  <a:gd name="T109" fmla="*/ 8 h 116"/>
                  <a:gd name="T110" fmla="*/ 26 w 78"/>
                  <a:gd name="T111" fmla="*/ 8 h 116"/>
                  <a:gd name="T112" fmla="*/ 22 w 78"/>
                  <a:gd name="T113" fmla="*/ 8 h 116"/>
                  <a:gd name="T114" fmla="*/ 22 w 78"/>
                  <a:gd name="T115" fmla="*/ 8 h 116"/>
                  <a:gd name="T116" fmla="*/ 19 w 78"/>
                  <a:gd name="T117" fmla="*/ 8 h 116"/>
                  <a:gd name="T118" fmla="*/ 19 w 78"/>
                  <a:gd name="T119" fmla="*/ 4 h 116"/>
                  <a:gd name="T120" fmla="*/ 45 w 78"/>
                  <a:gd name="T121" fmla="*/ 0 h 1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8"/>
                  <a:gd name="T184" fmla="*/ 0 h 116"/>
                  <a:gd name="T185" fmla="*/ 78 w 78"/>
                  <a:gd name="T186" fmla="*/ 116 h 1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8" h="116">
                    <a:moveTo>
                      <a:pt x="45" y="0"/>
                    </a:moveTo>
                    <a:lnTo>
                      <a:pt x="22" y="75"/>
                    </a:lnTo>
                    <a:lnTo>
                      <a:pt x="30" y="71"/>
                    </a:lnTo>
                    <a:lnTo>
                      <a:pt x="37" y="64"/>
                    </a:lnTo>
                    <a:lnTo>
                      <a:pt x="45" y="56"/>
                    </a:lnTo>
                    <a:lnTo>
                      <a:pt x="49" y="52"/>
                    </a:lnTo>
                    <a:lnTo>
                      <a:pt x="52" y="52"/>
                    </a:lnTo>
                    <a:lnTo>
                      <a:pt x="49" y="49"/>
                    </a:lnTo>
                    <a:lnTo>
                      <a:pt x="45" y="49"/>
                    </a:lnTo>
                    <a:lnTo>
                      <a:pt x="41" y="49"/>
                    </a:lnTo>
                    <a:lnTo>
                      <a:pt x="41" y="45"/>
                    </a:lnTo>
                    <a:lnTo>
                      <a:pt x="78" y="45"/>
                    </a:lnTo>
                    <a:lnTo>
                      <a:pt x="75" y="49"/>
                    </a:lnTo>
                    <a:lnTo>
                      <a:pt x="71" y="49"/>
                    </a:lnTo>
                    <a:lnTo>
                      <a:pt x="67" y="49"/>
                    </a:lnTo>
                    <a:lnTo>
                      <a:pt x="60" y="52"/>
                    </a:lnTo>
                    <a:lnTo>
                      <a:pt x="56" y="56"/>
                    </a:lnTo>
                    <a:lnTo>
                      <a:pt x="52" y="60"/>
                    </a:lnTo>
                    <a:lnTo>
                      <a:pt x="49" y="64"/>
                    </a:lnTo>
                    <a:lnTo>
                      <a:pt x="41" y="67"/>
                    </a:lnTo>
                    <a:lnTo>
                      <a:pt x="45" y="75"/>
                    </a:lnTo>
                    <a:lnTo>
                      <a:pt x="45" y="86"/>
                    </a:lnTo>
                    <a:lnTo>
                      <a:pt x="49" y="94"/>
                    </a:lnTo>
                    <a:lnTo>
                      <a:pt x="49" y="101"/>
                    </a:lnTo>
                    <a:lnTo>
                      <a:pt x="52" y="105"/>
                    </a:lnTo>
                    <a:lnTo>
                      <a:pt x="52" y="108"/>
                    </a:lnTo>
                    <a:lnTo>
                      <a:pt x="56" y="108"/>
                    </a:lnTo>
                    <a:lnTo>
                      <a:pt x="56" y="105"/>
                    </a:lnTo>
                    <a:lnTo>
                      <a:pt x="60" y="101"/>
                    </a:lnTo>
                    <a:lnTo>
                      <a:pt x="67" y="97"/>
                    </a:lnTo>
                    <a:lnTo>
                      <a:pt x="60" y="108"/>
                    </a:lnTo>
                    <a:lnTo>
                      <a:pt x="56" y="112"/>
                    </a:lnTo>
                    <a:lnTo>
                      <a:pt x="52" y="116"/>
                    </a:lnTo>
                    <a:lnTo>
                      <a:pt x="45" y="116"/>
                    </a:lnTo>
                    <a:lnTo>
                      <a:pt x="41" y="116"/>
                    </a:lnTo>
                    <a:lnTo>
                      <a:pt x="37" y="108"/>
                    </a:lnTo>
                    <a:lnTo>
                      <a:pt x="34" y="97"/>
                    </a:lnTo>
                    <a:lnTo>
                      <a:pt x="30" y="79"/>
                    </a:lnTo>
                    <a:lnTo>
                      <a:pt x="22" y="86"/>
                    </a:lnTo>
                    <a:lnTo>
                      <a:pt x="11" y="116"/>
                    </a:lnTo>
                    <a:lnTo>
                      <a:pt x="0" y="116"/>
                    </a:lnTo>
                    <a:lnTo>
                      <a:pt x="26" y="23"/>
                    </a:lnTo>
                    <a:lnTo>
                      <a:pt x="30" y="15"/>
                    </a:lnTo>
                    <a:lnTo>
                      <a:pt x="30" y="11"/>
                    </a:lnTo>
                    <a:lnTo>
                      <a:pt x="26" y="8"/>
                    </a:lnTo>
                    <a:lnTo>
                      <a:pt x="22" y="8"/>
                    </a:lnTo>
                    <a:lnTo>
                      <a:pt x="19" y="8"/>
                    </a:lnTo>
                    <a:lnTo>
                      <a:pt x="19" y="4"/>
                    </a:lnTo>
                    <a:lnTo>
                      <a:pt x="45" y="0"/>
                    </a:lnTo>
                    <a:close/>
                  </a:path>
                </a:pathLst>
              </a:custGeom>
              <a:solidFill>
                <a:srgbClr val="000000"/>
              </a:solidFill>
              <a:ln w="0">
                <a:solidFill>
                  <a:srgbClr val="000000"/>
                </a:solidFill>
                <a:round/>
                <a:headEnd/>
                <a:tailEnd/>
              </a:ln>
            </p:spPr>
            <p:txBody>
              <a:bodyPr/>
              <a:lstStyle/>
              <a:p>
                <a:endParaRPr lang="en-US"/>
              </a:p>
            </p:txBody>
          </p:sp>
          <p:sp>
            <p:nvSpPr>
              <p:cNvPr id="33038" name="Freeform 370"/>
              <p:cNvSpPr>
                <a:spLocks/>
              </p:cNvSpPr>
              <p:nvPr/>
            </p:nvSpPr>
            <p:spPr bwMode="auto">
              <a:xfrm>
                <a:off x="5528" y="2778"/>
                <a:ext cx="44" cy="11"/>
              </a:xfrm>
              <a:custGeom>
                <a:avLst/>
                <a:gdLst>
                  <a:gd name="T0" fmla="*/ 44 w 44"/>
                  <a:gd name="T1" fmla="*/ 0 h 11"/>
                  <a:gd name="T2" fmla="*/ 41 w 44"/>
                  <a:gd name="T3" fmla="*/ 11 h 11"/>
                  <a:gd name="T4" fmla="*/ 0 w 44"/>
                  <a:gd name="T5" fmla="*/ 11 h 11"/>
                  <a:gd name="T6" fmla="*/ 3 w 44"/>
                  <a:gd name="T7" fmla="*/ 0 h 11"/>
                  <a:gd name="T8" fmla="*/ 44 w 44"/>
                  <a:gd name="T9" fmla="*/ 0 h 11"/>
                  <a:gd name="T10" fmla="*/ 0 60000 65536"/>
                  <a:gd name="T11" fmla="*/ 0 60000 65536"/>
                  <a:gd name="T12" fmla="*/ 0 60000 65536"/>
                  <a:gd name="T13" fmla="*/ 0 60000 65536"/>
                  <a:gd name="T14" fmla="*/ 0 60000 65536"/>
                  <a:gd name="T15" fmla="*/ 0 w 44"/>
                  <a:gd name="T16" fmla="*/ 0 h 11"/>
                  <a:gd name="T17" fmla="*/ 44 w 44"/>
                  <a:gd name="T18" fmla="*/ 11 h 11"/>
                </a:gdLst>
                <a:ahLst/>
                <a:cxnLst>
                  <a:cxn ang="T10">
                    <a:pos x="T0" y="T1"/>
                  </a:cxn>
                  <a:cxn ang="T11">
                    <a:pos x="T2" y="T3"/>
                  </a:cxn>
                  <a:cxn ang="T12">
                    <a:pos x="T4" y="T5"/>
                  </a:cxn>
                  <a:cxn ang="T13">
                    <a:pos x="T6" y="T7"/>
                  </a:cxn>
                  <a:cxn ang="T14">
                    <a:pos x="T8" y="T9"/>
                  </a:cxn>
                </a:cxnLst>
                <a:rect l="T15" t="T16" r="T17" b="T18"/>
                <a:pathLst>
                  <a:path w="44" h="11">
                    <a:moveTo>
                      <a:pt x="44" y="0"/>
                    </a:moveTo>
                    <a:lnTo>
                      <a:pt x="41" y="11"/>
                    </a:lnTo>
                    <a:lnTo>
                      <a:pt x="0" y="11"/>
                    </a:lnTo>
                    <a:lnTo>
                      <a:pt x="3" y="0"/>
                    </a:lnTo>
                    <a:lnTo>
                      <a:pt x="44" y="0"/>
                    </a:lnTo>
                    <a:close/>
                  </a:path>
                </a:pathLst>
              </a:custGeom>
              <a:solidFill>
                <a:srgbClr val="000000"/>
              </a:solidFill>
              <a:ln w="0">
                <a:solidFill>
                  <a:srgbClr val="000000"/>
                </a:solidFill>
                <a:round/>
                <a:headEnd/>
                <a:tailEnd/>
              </a:ln>
            </p:spPr>
            <p:txBody>
              <a:bodyPr/>
              <a:lstStyle/>
              <a:p>
                <a:endParaRPr lang="en-US"/>
              </a:p>
            </p:txBody>
          </p:sp>
          <p:sp>
            <p:nvSpPr>
              <p:cNvPr id="33039" name="Freeform 371"/>
              <p:cNvSpPr>
                <a:spLocks noEditPoints="1"/>
              </p:cNvSpPr>
              <p:nvPr/>
            </p:nvSpPr>
            <p:spPr bwMode="auto">
              <a:xfrm>
                <a:off x="1746" y="2916"/>
                <a:ext cx="38" cy="108"/>
              </a:xfrm>
              <a:custGeom>
                <a:avLst/>
                <a:gdLst>
                  <a:gd name="T0" fmla="*/ 30 w 38"/>
                  <a:gd name="T1" fmla="*/ 0 h 108"/>
                  <a:gd name="T2" fmla="*/ 30 w 38"/>
                  <a:gd name="T3" fmla="*/ 4 h 108"/>
                  <a:gd name="T4" fmla="*/ 34 w 38"/>
                  <a:gd name="T5" fmla="*/ 4 h 108"/>
                  <a:gd name="T6" fmla="*/ 38 w 38"/>
                  <a:gd name="T7" fmla="*/ 7 h 108"/>
                  <a:gd name="T8" fmla="*/ 38 w 38"/>
                  <a:gd name="T9" fmla="*/ 7 h 108"/>
                  <a:gd name="T10" fmla="*/ 38 w 38"/>
                  <a:gd name="T11" fmla="*/ 11 h 108"/>
                  <a:gd name="T12" fmla="*/ 34 w 38"/>
                  <a:gd name="T13" fmla="*/ 15 h 108"/>
                  <a:gd name="T14" fmla="*/ 30 w 38"/>
                  <a:gd name="T15" fmla="*/ 15 h 108"/>
                  <a:gd name="T16" fmla="*/ 30 w 38"/>
                  <a:gd name="T17" fmla="*/ 19 h 108"/>
                  <a:gd name="T18" fmla="*/ 26 w 38"/>
                  <a:gd name="T19" fmla="*/ 15 h 108"/>
                  <a:gd name="T20" fmla="*/ 23 w 38"/>
                  <a:gd name="T21" fmla="*/ 15 h 108"/>
                  <a:gd name="T22" fmla="*/ 23 w 38"/>
                  <a:gd name="T23" fmla="*/ 11 h 108"/>
                  <a:gd name="T24" fmla="*/ 23 w 38"/>
                  <a:gd name="T25" fmla="*/ 7 h 108"/>
                  <a:gd name="T26" fmla="*/ 23 w 38"/>
                  <a:gd name="T27" fmla="*/ 7 h 108"/>
                  <a:gd name="T28" fmla="*/ 23 w 38"/>
                  <a:gd name="T29" fmla="*/ 4 h 108"/>
                  <a:gd name="T30" fmla="*/ 26 w 38"/>
                  <a:gd name="T31" fmla="*/ 4 h 108"/>
                  <a:gd name="T32" fmla="*/ 30 w 38"/>
                  <a:gd name="T33" fmla="*/ 0 h 108"/>
                  <a:gd name="T34" fmla="*/ 30 w 38"/>
                  <a:gd name="T35" fmla="*/ 34 h 108"/>
                  <a:gd name="T36" fmla="*/ 15 w 38"/>
                  <a:gd name="T37" fmla="*/ 90 h 108"/>
                  <a:gd name="T38" fmla="*/ 12 w 38"/>
                  <a:gd name="T39" fmla="*/ 93 h 108"/>
                  <a:gd name="T40" fmla="*/ 12 w 38"/>
                  <a:gd name="T41" fmla="*/ 97 h 108"/>
                  <a:gd name="T42" fmla="*/ 12 w 38"/>
                  <a:gd name="T43" fmla="*/ 97 h 108"/>
                  <a:gd name="T44" fmla="*/ 12 w 38"/>
                  <a:gd name="T45" fmla="*/ 97 h 108"/>
                  <a:gd name="T46" fmla="*/ 15 w 38"/>
                  <a:gd name="T47" fmla="*/ 97 h 108"/>
                  <a:gd name="T48" fmla="*/ 15 w 38"/>
                  <a:gd name="T49" fmla="*/ 101 h 108"/>
                  <a:gd name="T50" fmla="*/ 15 w 38"/>
                  <a:gd name="T51" fmla="*/ 97 h 108"/>
                  <a:gd name="T52" fmla="*/ 15 w 38"/>
                  <a:gd name="T53" fmla="*/ 97 h 108"/>
                  <a:gd name="T54" fmla="*/ 19 w 38"/>
                  <a:gd name="T55" fmla="*/ 93 h 108"/>
                  <a:gd name="T56" fmla="*/ 23 w 38"/>
                  <a:gd name="T57" fmla="*/ 86 h 108"/>
                  <a:gd name="T58" fmla="*/ 26 w 38"/>
                  <a:gd name="T59" fmla="*/ 90 h 108"/>
                  <a:gd name="T60" fmla="*/ 23 w 38"/>
                  <a:gd name="T61" fmla="*/ 97 h 108"/>
                  <a:gd name="T62" fmla="*/ 15 w 38"/>
                  <a:gd name="T63" fmla="*/ 105 h 108"/>
                  <a:gd name="T64" fmla="*/ 12 w 38"/>
                  <a:gd name="T65" fmla="*/ 105 h 108"/>
                  <a:gd name="T66" fmla="*/ 4 w 38"/>
                  <a:gd name="T67" fmla="*/ 108 h 108"/>
                  <a:gd name="T68" fmla="*/ 4 w 38"/>
                  <a:gd name="T69" fmla="*/ 108 h 108"/>
                  <a:gd name="T70" fmla="*/ 0 w 38"/>
                  <a:gd name="T71" fmla="*/ 105 h 108"/>
                  <a:gd name="T72" fmla="*/ 0 w 38"/>
                  <a:gd name="T73" fmla="*/ 105 h 108"/>
                  <a:gd name="T74" fmla="*/ 0 w 38"/>
                  <a:gd name="T75" fmla="*/ 101 h 108"/>
                  <a:gd name="T76" fmla="*/ 0 w 38"/>
                  <a:gd name="T77" fmla="*/ 97 h 108"/>
                  <a:gd name="T78" fmla="*/ 0 w 38"/>
                  <a:gd name="T79" fmla="*/ 90 h 108"/>
                  <a:gd name="T80" fmla="*/ 12 w 38"/>
                  <a:gd name="T81" fmla="*/ 52 h 108"/>
                  <a:gd name="T82" fmla="*/ 15 w 38"/>
                  <a:gd name="T83" fmla="*/ 45 h 108"/>
                  <a:gd name="T84" fmla="*/ 15 w 38"/>
                  <a:gd name="T85" fmla="*/ 41 h 108"/>
                  <a:gd name="T86" fmla="*/ 15 w 38"/>
                  <a:gd name="T87" fmla="*/ 41 h 108"/>
                  <a:gd name="T88" fmla="*/ 15 w 38"/>
                  <a:gd name="T89" fmla="*/ 41 h 108"/>
                  <a:gd name="T90" fmla="*/ 12 w 38"/>
                  <a:gd name="T91" fmla="*/ 37 h 108"/>
                  <a:gd name="T92" fmla="*/ 12 w 38"/>
                  <a:gd name="T93" fmla="*/ 37 h 108"/>
                  <a:gd name="T94" fmla="*/ 8 w 38"/>
                  <a:gd name="T95" fmla="*/ 37 h 108"/>
                  <a:gd name="T96" fmla="*/ 4 w 38"/>
                  <a:gd name="T97" fmla="*/ 37 h 108"/>
                  <a:gd name="T98" fmla="*/ 4 w 38"/>
                  <a:gd name="T99" fmla="*/ 37 h 108"/>
                  <a:gd name="T100" fmla="*/ 30 w 38"/>
                  <a:gd name="T101" fmla="*/ 34 h 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8"/>
                  <a:gd name="T154" fmla="*/ 0 h 108"/>
                  <a:gd name="T155" fmla="*/ 38 w 38"/>
                  <a:gd name="T156" fmla="*/ 108 h 1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8" h="108">
                    <a:moveTo>
                      <a:pt x="30" y="0"/>
                    </a:moveTo>
                    <a:lnTo>
                      <a:pt x="30" y="4"/>
                    </a:lnTo>
                    <a:lnTo>
                      <a:pt x="34" y="4"/>
                    </a:lnTo>
                    <a:lnTo>
                      <a:pt x="38" y="7"/>
                    </a:lnTo>
                    <a:lnTo>
                      <a:pt x="38" y="11"/>
                    </a:lnTo>
                    <a:lnTo>
                      <a:pt x="34" y="15"/>
                    </a:lnTo>
                    <a:lnTo>
                      <a:pt x="30" y="15"/>
                    </a:lnTo>
                    <a:lnTo>
                      <a:pt x="30" y="19"/>
                    </a:lnTo>
                    <a:lnTo>
                      <a:pt x="26" y="15"/>
                    </a:lnTo>
                    <a:lnTo>
                      <a:pt x="23" y="15"/>
                    </a:lnTo>
                    <a:lnTo>
                      <a:pt x="23" y="11"/>
                    </a:lnTo>
                    <a:lnTo>
                      <a:pt x="23" y="7"/>
                    </a:lnTo>
                    <a:lnTo>
                      <a:pt x="23" y="4"/>
                    </a:lnTo>
                    <a:lnTo>
                      <a:pt x="26" y="4"/>
                    </a:lnTo>
                    <a:lnTo>
                      <a:pt x="30" y="0"/>
                    </a:lnTo>
                    <a:close/>
                    <a:moveTo>
                      <a:pt x="30" y="34"/>
                    </a:moveTo>
                    <a:lnTo>
                      <a:pt x="15" y="90"/>
                    </a:lnTo>
                    <a:lnTo>
                      <a:pt x="12" y="93"/>
                    </a:lnTo>
                    <a:lnTo>
                      <a:pt x="12" y="97"/>
                    </a:lnTo>
                    <a:lnTo>
                      <a:pt x="15" y="97"/>
                    </a:lnTo>
                    <a:lnTo>
                      <a:pt x="15" y="101"/>
                    </a:lnTo>
                    <a:lnTo>
                      <a:pt x="15" y="97"/>
                    </a:lnTo>
                    <a:lnTo>
                      <a:pt x="19" y="93"/>
                    </a:lnTo>
                    <a:lnTo>
                      <a:pt x="23" y="86"/>
                    </a:lnTo>
                    <a:lnTo>
                      <a:pt x="26" y="90"/>
                    </a:lnTo>
                    <a:lnTo>
                      <a:pt x="23" y="97"/>
                    </a:lnTo>
                    <a:lnTo>
                      <a:pt x="15" y="105"/>
                    </a:lnTo>
                    <a:lnTo>
                      <a:pt x="12" y="105"/>
                    </a:lnTo>
                    <a:lnTo>
                      <a:pt x="4" y="108"/>
                    </a:lnTo>
                    <a:lnTo>
                      <a:pt x="0" y="105"/>
                    </a:lnTo>
                    <a:lnTo>
                      <a:pt x="0" y="101"/>
                    </a:lnTo>
                    <a:lnTo>
                      <a:pt x="0" y="97"/>
                    </a:lnTo>
                    <a:lnTo>
                      <a:pt x="0" y="90"/>
                    </a:lnTo>
                    <a:lnTo>
                      <a:pt x="12" y="52"/>
                    </a:lnTo>
                    <a:lnTo>
                      <a:pt x="15" y="45"/>
                    </a:lnTo>
                    <a:lnTo>
                      <a:pt x="15" y="41"/>
                    </a:lnTo>
                    <a:lnTo>
                      <a:pt x="12" y="37"/>
                    </a:lnTo>
                    <a:lnTo>
                      <a:pt x="8" y="37"/>
                    </a:lnTo>
                    <a:lnTo>
                      <a:pt x="4" y="37"/>
                    </a:lnTo>
                    <a:lnTo>
                      <a:pt x="30" y="34"/>
                    </a:lnTo>
                    <a:close/>
                  </a:path>
                </a:pathLst>
              </a:custGeom>
              <a:solidFill>
                <a:srgbClr val="000000"/>
              </a:solidFill>
              <a:ln w="0">
                <a:solidFill>
                  <a:srgbClr val="000000"/>
                </a:solidFill>
                <a:round/>
                <a:headEnd/>
                <a:tailEnd/>
              </a:ln>
            </p:spPr>
            <p:txBody>
              <a:bodyPr/>
              <a:lstStyle/>
              <a:p>
                <a:endParaRPr lang="en-US"/>
              </a:p>
            </p:txBody>
          </p:sp>
          <p:sp>
            <p:nvSpPr>
              <p:cNvPr id="33040" name="Freeform 372"/>
              <p:cNvSpPr>
                <a:spLocks/>
              </p:cNvSpPr>
              <p:nvPr/>
            </p:nvSpPr>
            <p:spPr bwMode="auto">
              <a:xfrm>
                <a:off x="1787" y="2950"/>
                <a:ext cx="71" cy="74"/>
              </a:xfrm>
              <a:custGeom>
                <a:avLst/>
                <a:gdLst>
                  <a:gd name="T0" fmla="*/ 23 w 71"/>
                  <a:gd name="T1" fmla="*/ 33 h 74"/>
                  <a:gd name="T2" fmla="*/ 41 w 71"/>
                  <a:gd name="T3" fmla="*/ 11 h 74"/>
                  <a:gd name="T4" fmla="*/ 56 w 71"/>
                  <a:gd name="T5" fmla="*/ 0 h 74"/>
                  <a:gd name="T6" fmla="*/ 68 w 71"/>
                  <a:gd name="T7" fmla="*/ 0 h 74"/>
                  <a:gd name="T8" fmla="*/ 71 w 71"/>
                  <a:gd name="T9" fmla="*/ 3 h 74"/>
                  <a:gd name="T10" fmla="*/ 71 w 71"/>
                  <a:gd name="T11" fmla="*/ 15 h 74"/>
                  <a:gd name="T12" fmla="*/ 60 w 71"/>
                  <a:gd name="T13" fmla="*/ 56 h 74"/>
                  <a:gd name="T14" fmla="*/ 56 w 71"/>
                  <a:gd name="T15" fmla="*/ 63 h 74"/>
                  <a:gd name="T16" fmla="*/ 60 w 71"/>
                  <a:gd name="T17" fmla="*/ 63 h 74"/>
                  <a:gd name="T18" fmla="*/ 60 w 71"/>
                  <a:gd name="T19" fmla="*/ 67 h 74"/>
                  <a:gd name="T20" fmla="*/ 60 w 71"/>
                  <a:gd name="T21" fmla="*/ 63 h 74"/>
                  <a:gd name="T22" fmla="*/ 71 w 71"/>
                  <a:gd name="T23" fmla="*/ 56 h 74"/>
                  <a:gd name="T24" fmla="*/ 64 w 71"/>
                  <a:gd name="T25" fmla="*/ 63 h 74"/>
                  <a:gd name="T26" fmla="*/ 56 w 71"/>
                  <a:gd name="T27" fmla="*/ 71 h 74"/>
                  <a:gd name="T28" fmla="*/ 49 w 71"/>
                  <a:gd name="T29" fmla="*/ 74 h 74"/>
                  <a:gd name="T30" fmla="*/ 45 w 71"/>
                  <a:gd name="T31" fmla="*/ 71 h 74"/>
                  <a:gd name="T32" fmla="*/ 45 w 71"/>
                  <a:gd name="T33" fmla="*/ 63 h 74"/>
                  <a:gd name="T34" fmla="*/ 56 w 71"/>
                  <a:gd name="T35" fmla="*/ 22 h 74"/>
                  <a:gd name="T36" fmla="*/ 60 w 71"/>
                  <a:gd name="T37" fmla="*/ 11 h 74"/>
                  <a:gd name="T38" fmla="*/ 60 w 71"/>
                  <a:gd name="T39" fmla="*/ 11 h 74"/>
                  <a:gd name="T40" fmla="*/ 56 w 71"/>
                  <a:gd name="T41" fmla="*/ 7 h 74"/>
                  <a:gd name="T42" fmla="*/ 49 w 71"/>
                  <a:gd name="T43" fmla="*/ 11 h 74"/>
                  <a:gd name="T44" fmla="*/ 38 w 71"/>
                  <a:gd name="T45" fmla="*/ 22 h 74"/>
                  <a:gd name="T46" fmla="*/ 23 w 71"/>
                  <a:gd name="T47" fmla="*/ 44 h 74"/>
                  <a:gd name="T48" fmla="*/ 15 w 71"/>
                  <a:gd name="T49" fmla="*/ 59 h 74"/>
                  <a:gd name="T50" fmla="*/ 0 w 71"/>
                  <a:gd name="T51" fmla="*/ 71 h 74"/>
                  <a:gd name="T52" fmla="*/ 15 w 71"/>
                  <a:gd name="T53" fmla="*/ 11 h 74"/>
                  <a:gd name="T54" fmla="*/ 15 w 71"/>
                  <a:gd name="T55" fmla="*/ 7 h 74"/>
                  <a:gd name="T56" fmla="*/ 12 w 71"/>
                  <a:gd name="T57" fmla="*/ 3 h 74"/>
                  <a:gd name="T58" fmla="*/ 12 w 71"/>
                  <a:gd name="T59" fmla="*/ 3 h 74"/>
                  <a:gd name="T60" fmla="*/ 4 w 71"/>
                  <a:gd name="T61" fmla="*/ 3 h 74"/>
                  <a:gd name="T62" fmla="*/ 30 w 71"/>
                  <a:gd name="T63" fmla="*/ 0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74"/>
                  <a:gd name="T98" fmla="*/ 71 w 71"/>
                  <a:gd name="T99" fmla="*/ 74 h 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74">
                    <a:moveTo>
                      <a:pt x="30" y="0"/>
                    </a:moveTo>
                    <a:lnTo>
                      <a:pt x="23" y="33"/>
                    </a:lnTo>
                    <a:lnTo>
                      <a:pt x="30" y="22"/>
                    </a:lnTo>
                    <a:lnTo>
                      <a:pt x="41" y="11"/>
                    </a:lnTo>
                    <a:lnTo>
                      <a:pt x="45" y="7"/>
                    </a:lnTo>
                    <a:lnTo>
                      <a:pt x="56" y="0"/>
                    </a:lnTo>
                    <a:lnTo>
                      <a:pt x="64" y="0"/>
                    </a:lnTo>
                    <a:lnTo>
                      <a:pt x="68" y="0"/>
                    </a:lnTo>
                    <a:lnTo>
                      <a:pt x="71" y="0"/>
                    </a:lnTo>
                    <a:lnTo>
                      <a:pt x="71" y="3"/>
                    </a:lnTo>
                    <a:lnTo>
                      <a:pt x="71" y="11"/>
                    </a:lnTo>
                    <a:lnTo>
                      <a:pt x="71" y="15"/>
                    </a:lnTo>
                    <a:lnTo>
                      <a:pt x="71" y="22"/>
                    </a:lnTo>
                    <a:lnTo>
                      <a:pt x="60" y="56"/>
                    </a:lnTo>
                    <a:lnTo>
                      <a:pt x="60" y="59"/>
                    </a:lnTo>
                    <a:lnTo>
                      <a:pt x="56" y="63"/>
                    </a:lnTo>
                    <a:lnTo>
                      <a:pt x="60" y="63"/>
                    </a:lnTo>
                    <a:lnTo>
                      <a:pt x="60" y="67"/>
                    </a:lnTo>
                    <a:lnTo>
                      <a:pt x="60" y="63"/>
                    </a:lnTo>
                    <a:lnTo>
                      <a:pt x="64" y="59"/>
                    </a:lnTo>
                    <a:lnTo>
                      <a:pt x="71" y="56"/>
                    </a:lnTo>
                    <a:lnTo>
                      <a:pt x="64" y="63"/>
                    </a:lnTo>
                    <a:lnTo>
                      <a:pt x="60" y="71"/>
                    </a:lnTo>
                    <a:lnTo>
                      <a:pt x="56" y="71"/>
                    </a:lnTo>
                    <a:lnTo>
                      <a:pt x="53" y="74"/>
                    </a:lnTo>
                    <a:lnTo>
                      <a:pt x="49" y="74"/>
                    </a:lnTo>
                    <a:lnTo>
                      <a:pt x="45" y="71"/>
                    </a:lnTo>
                    <a:lnTo>
                      <a:pt x="45" y="67"/>
                    </a:lnTo>
                    <a:lnTo>
                      <a:pt x="45" y="63"/>
                    </a:lnTo>
                    <a:lnTo>
                      <a:pt x="49" y="52"/>
                    </a:lnTo>
                    <a:lnTo>
                      <a:pt x="56" y="22"/>
                    </a:lnTo>
                    <a:lnTo>
                      <a:pt x="60" y="15"/>
                    </a:lnTo>
                    <a:lnTo>
                      <a:pt x="60" y="11"/>
                    </a:lnTo>
                    <a:lnTo>
                      <a:pt x="56" y="7"/>
                    </a:lnTo>
                    <a:lnTo>
                      <a:pt x="53" y="7"/>
                    </a:lnTo>
                    <a:lnTo>
                      <a:pt x="49" y="11"/>
                    </a:lnTo>
                    <a:lnTo>
                      <a:pt x="45" y="15"/>
                    </a:lnTo>
                    <a:lnTo>
                      <a:pt x="38" y="22"/>
                    </a:lnTo>
                    <a:lnTo>
                      <a:pt x="30" y="33"/>
                    </a:lnTo>
                    <a:lnTo>
                      <a:pt x="23" y="44"/>
                    </a:lnTo>
                    <a:lnTo>
                      <a:pt x="19" y="52"/>
                    </a:lnTo>
                    <a:lnTo>
                      <a:pt x="15" y="59"/>
                    </a:lnTo>
                    <a:lnTo>
                      <a:pt x="12" y="71"/>
                    </a:lnTo>
                    <a:lnTo>
                      <a:pt x="0" y="71"/>
                    </a:lnTo>
                    <a:lnTo>
                      <a:pt x="15" y="18"/>
                    </a:lnTo>
                    <a:lnTo>
                      <a:pt x="15" y="11"/>
                    </a:lnTo>
                    <a:lnTo>
                      <a:pt x="15" y="7"/>
                    </a:lnTo>
                    <a:lnTo>
                      <a:pt x="12" y="3"/>
                    </a:lnTo>
                    <a:lnTo>
                      <a:pt x="8" y="3"/>
                    </a:lnTo>
                    <a:lnTo>
                      <a:pt x="4" y="3"/>
                    </a:lnTo>
                    <a:lnTo>
                      <a:pt x="30" y="0"/>
                    </a:lnTo>
                    <a:close/>
                  </a:path>
                </a:pathLst>
              </a:custGeom>
              <a:solidFill>
                <a:srgbClr val="000000"/>
              </a:solidFill>
              <a:ln w="0">
                <a:solidFill>
                  <a:srgbClr val="000000"/>
                </a:solidFill>
                <a:round/>
                <a:headEnd/>
                <a:tailEnd/>
              </a:ln>
            </p:spPr>
            <p:txBody>
              <a:bodyPr/>
              <a:lstStyle/>
              <a:p>
                <a:endParaRPr lang="en-US"/>
              </a:p>
            </p:txBody>
          </p:sp>
          <p:sp>
            <p:nvSpPr>
              <p:cNvPr id="33041" name="Freeform 373"/>
              <p:cNvSpPr>
                <a:spLocks noEditPoints="1"/>
              </p:cNvSpPr>
              <p:nvPr/>
            </p:nvSpPr>
            <p:spPr bwMode="auto">
              <a:xfrm>
                <a:off x="1862" y="2950"/>
                <a:ext cx="90" cy="108"/>
              </a:xfrm>
              <a:custGeom>
                <a:avLst/>
                <a:gdLst>
                  <a:gd name="T0" fmla="*/ 86 w 90"/>
                  <a:gd name="T1" fmla="*/ 11 h 108"/>
                  <a:gd name="T2" fmla="*/ 75 w 90"/>
                  <a:gd name="T3" fmla="*/ 15 h 108"/>
                  <a:gd name="T4" fmla="*/ 75 w 90"/>
                  <a:gd name="T5" fmla="*/ 29 h 108"/>
                  <a:gd name="T6" fmla="*/ 56 w 90"/>
                  <a:gd name="T7" fmla="*/ 44 h 108"/>
                  <a:gd name="T8" fmla="*/ 34 w 90"/>
                  <a:gd name="T9" fmla="*/ 52 h 108"/>
                  <a:gd name="T10" fmla="*/ 30 w 90"/>
                  <a:gd name="T11" fmla="*/ 56 h 108"/>
                  <a:gd name="T12" fmla="*/ 30 w 90"/>
                  <a:gd name="T13" fmla="*/ 56 h 108"/>
                  <a:gd name="T14" fmla="*/ 34 w 90"/>
                  <a:gd name="T15" fmla="*/ 59 h 108"/>
                  <a:gd name="T16" fmla="*/ 49 w 90"/>
                  <a:gd name="T17" fmla="*/ 67 h 108"/>
                  <a:gd name="T18" fmla="*/ 67 w 90"/>
                  <a:gd name="T19" fmla="*/ 74 h 108"/>
                  <a:gd name="T20" fmla="*/ 71 w 90"/>
                  <a:gd name="T21" fmla="*/ 82 h 108"/>
                  <a:gd name="T22" fmla="*/ 67 w 90"/>
                  <a:gd name="T23" fmla="*/ 97 h 108"/>
                  <a:gd name="T24" fmla="*/ 52 w 90"/>
                  <a:gd name="T25" fmla="*/ 104 h 108"/>
                  <a:gd name="T26" fmla="*/ 34 w 90"/>
                  <a:gd name="T27" fmla="*/ 108 h 108"/>
                  <a:gd name="T28" fmla="*/ 15 w 90"/>
                  <a:gd name="T29" fmla="*/ 104 h 108"/>
                  <a:gd name="T30" fmla="*/ 4 w 90"/>
                  <a:gd name="T31" fmla="*/ 97 h 108"/>
                  <a:gd name="T32" fmla="*/ 0 w 90"/>
                  <a:gd name="T33" fmla="*/ 89 h 108"/>
                  <a:gd name="T34" fmla="*/ 0 w 90"/>
                  <a:gd name="T35" fmla="*/ 82 h 108"/>
                  <a:gd name="T36" fmla="*/ 8 w 90"/>
                  <a:gd name="T37" fmla="*/ 78 h 108"/>
                  <a:gd name="T38" fmla="*/ 22 w 90"/>
                  <a:gd name="T39" fmla="*/ 71 h 108"/>
                  <a:gd name="T40" fmla="*/ 19 w 90"/>
                  <a:gd name="T41" fmla="*/ 63 h 108"/>
                  <a:gd name="T42" fmla="*/ 22 w 90"/>
                  <a:gd name="T43" fmla="*/ 56 h 108"/>
                  <a:gd name="T44" fmla="*/ 34 w 90"/>
                  <a:gd name="T45" fmla="*/ 48 h 108"/>
                  <a:gd name="T46" fmla="*/ 19 w 90"/>
                  <a:gd name="T47" fmla="*/ 41 h 108"/>
                  <a:gd name="T48" fmla="*/ 15 w 90"/>
                  <a:gd name="T49" fmla="*/ 26 h 108"/>
                  <a:gd name="T50" fmla="*/ 22 w 90"/>
                  <a:gd name="T51" fmla="*/ 7 h 108"/>
                  <a:gd name="T52" fmla="*/ 41 w 90"/>
                  <a:gd name="T53" fmla="*/ 0 h 108"/>
                  <a:gd name="T54" fmla="*/ 56 w 90"/>
                  <a:gd name="T55" fmla="*/ 0 h 108"/>
                  <a:gd name="T56" fmla="*/ 64 w 90"/>
                  <a:gd name="T57" fmla="*/ 0 h 108"/>
                  <a:gd name="T58" fmla="*/ 90 w 90"/>
                  <a:gd name="T59" fmla="*/ 3 h 108"/>
                  <a:gd name="T60" fmla="*/ 60 w 90"/>
                  <a:gd name="T61" fmla="*/ 11 h 108"/>
                  <a:gd name="T62" fmla="*/ 52 w 90"/>
                  <a:gd name="T63" fmla="*/ 3 h 108"/>
                  <a:gd name="T64" fmla="*/ 41 w 90"/>
                  <a:gd name="T65" fmla="*/ 3 h 108"/>
                  <a:gd name="T66" fmla="*/ 30 w 90"/>
                  <a:gd name="T67" fmla="*/ 22 h 108"/>
                  <a:gd name="T68" fmla="*/ 30 w 90"/>
                  <a:gd name="T69" fmla="*/ 37 h 108"/>
                  <a:gd name="T70" fmla="*/ 37 w 90"/>
                  <a:gd name="T71" fmla="*/ 44 h 108"/>
                  <a:gd name="T72" fmla="*/ 45 w 90"/>
                  <a:gd name="T73" fmla="*/ 44 h 108"/>
                  <a:gd name="T74" fmla="*/ 52 w 90"/>
                  <a:gd name="T75" fmla="*/ 41 h 108"/>
                  <a:gd name="T76" fmla="*/ 56 w 90"/>
                  <a:gd name="T77" fmla="*/ 29 h 108"/>
                  <a:gd name="T78" fmla="*/ 60 w 90"/>
                  <a:gd name="T79" fmla="*/ 18 h 108"/>
                  <a:gd name="T80" fmla="*/ 26 w 90"/>
                  <a:gd name="T81" fmla="*/ 71 h 108"/>
                  <a:gd name="T82" fmla="*/ 15 w 90"/>
                  <a:gd name="T83" fmla="*/ 78 h 108"/>
                  <a:gd name="T84" fmla="*/ 11 w 90"/>
                  <a:gd name="T85" fmla="*/ 89 h 108"/>
                  <a:gd name="T86" fmla="*/ 15 w 90"/>
                  <a:gd name="T87" fmla="*/ 97 h 108"/>
                  <a:gd name="T88" fmla="*/ 34 w 90"/>
                  <a:gd name="T89" fmla="*/ 104 h 108"/>
                  <a:gd name="T90" fmla="*/ 52 w 90"/>
                  <a:gd name="T91" fmla="*/ 100 h 108"/>
                  <a:gd name="T92" fmla="*/ 64 w 90"/>
                  <a:gd name="T93" fmla="*/ 89 h 108"/>
                  <a:gd name="T94" fmla="*/ 60 w 90"/>
                  <a:gd name="T95" fmla="*/ 82 h 108"/>
                  <a:gd name="T96" fmla="*/ 49 w 90"/>
                  <a:gd name="T97" fmla="*/ 78 h 108"/>
                  <a:gd name="T98" fmla="*/ 37 w 90"/>
                  <a:gd name="T99" fmla="*/ 74 h 10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0"/>
                  <a:gd name="T151" fmla="*/ 0 h 108"/>
                  <a:gd name="T152" fmla="*/ 90 w 90"/>
                  <a:gd name="T153" fmla="*/ 108 h 10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0" h="108">
                    <a:moveTo>
                      <a:pt x="90" y="3"/>
                    </a:moveTo>
                    <a:lnTo>
                      <a:pt x="86" y="11"/>
                    </a:lnTo>
                    <a:lnTo>
                      <a:pt x="75" y="11"/>
                    </a:lnTo>
                    <a:lnTo>
                      <a:pt x="75" y="15"/>
                    </a:lnTo>
                    <a:lnTo>
                      <a:pt x="75" y="18"/>
                    </a:lnTo>
                    <a:lnTo>
                      <a:pt x="75" y="29"/>
                    </a:lnTo>
                    <a:lnTo>
                      <a:pt x="67" y="37"/>
                    </a:lnTo>
                    <a:lnTo>
                      <a:pt x="56" y="44"/>
                    </a:lnTo>
                    <a:lnTo>
                      <a:pt x="41" y="48"/>
                    </a:lnTo>
                    <a:lnTo>
                      <a:pt x="34" y="52"/>
                    </a:lnTo>
                    <a:lnTo>
                      <a:pt x="30" y="52"/>
                    </a:lnTo>
                    <a:lnTo>
                      <a:pt x="30" y="56"/>
                    </a:lnTo>
                    <a:lnTo>
                      <a:pt x="30" y="59"/>
                    </a:lnTo>
                    <a:lnTo>
                      <a:pt x="34" y="59"/>
                    </a:lnTo>
                    <a:lnTo>
                      <a:pt x="34" y="63"/>
                    </a:lnTo>
                    <a:lnTo>
                      <a:pt x="49" y="67"/>
                    </a:lnTo>
                    <a:lnTo>
                      <a:pt x="60" y="71"/>
                    </a:lnTo>
                    <a:lnTo>
                      <a:pt x="67" y="74"/>
                    </a:lnTo>
                    <a:lnTo>
                      <a:pt x="71" y="78"/>
                    </a:lnTo>
                    <a:lnTo>
                      <a:pt x="71" y="82"/>
                    </a:lnTo>
                    <a:lnTo>
                      <a:pt x="71" y="89"/>
                    </a:lnTo>
                    <a:lnTo>
                      <a:pt x="67" y="97"/>
                    </a:lnTo>
                    <a:lnTo>
                      <a:pt x="60" y="100"/>
                    </a:lnTo>
                    <a:lnTo>
                      <a:pt x="52" y="104"/>
                    </a:lnTo>
                    <a:lnTo>
                      <a:pt x="45" y="108"/>
                    </a:lnTo>
                    <a:lnTo>
                      <a:pt x="34" y="108"/>
                    </a:lnTo>
                    <a:lnTo>
                      <a:pt x="22" y="108"/>
                    </a:lnTo>
                    <a:lnTo>
                      <a:pt x="15" y="104"/>
                    </a:lnTo>
                    <a:lnTo>
                      <a:pt x="8" y="100"/>
                    </a:lnTo>
                    <a:lnTo>
                      <a:pt x="4" y="97"/>
                    </a:lnTo>
                    <a:lnTo>
                      <a:pt x="0" y="93"/>
                    </a:lnTo>
                    <a:lnTo>
                      <a:pt x="0" y="89"/>
                    </a:lnTo>
                    <a:lnTo>
                      <a:pt x="0" y="85"/>
                    </a:lnTo>
                    <a:lnTo>
                      <a:pt x="0" y="82"/>
                    </a:lnTo>
                    <a:lnTo>
                      <a:pt x="4" y="78"/>
                    </a:lnTo>
                    <a:lnTo>
                      <a:pt x="8" y="78"/>
                    </a:lnTo>
                    <a:lnTo>
                      <a:pt x="11" y="74"/>
                    </a:lnTo>
                    <a:lnTo>
                      <a:pt x="22" y="71"/>
                    </a:lnTo>
                    <a:lnTo>
                      <a:pt x="19" y="67"/>
                    </a:lnTo>
                    <a:lnTo>
                      <a:pt x="19" y="63"/>
                    </a:lnTo>
                    <a:lnTo>
                      <a:pt x="19" y="59"/>
                    </a:lnTo>
                    <a:lnTo>
                      <a:pt x="22" y="56"/>
                    </a:lnTo>
                    <a:lnTo>
                      <a:pt x="26" y="52"/>
                    </a:lnTo>
                    <a:lnTo>
                      <a:pt x="34" y="48"/>
                    </a:lnTo>
                    <a:lnTo>
                      <a:pt x="26" y="44"/>
                    </a:lnTo>
                    <a:lnTo>
                      <a:pt x="19" y="41"/>
                    </a:lnTo>
                    <a:lnTo>
                      <a:pt x="15" y="33"/>
                    </a:lnTo>
                    <a:lnTo>
                      <a:pt x="15" y="26"/>
                    </a:lnTo>
                    <a:lnTo>
                      <a:pt x="15" y="18"/>
                    </a:lnTo>
                    <a:lnTo>
                      <a:pt x="22" y="7"/>
                    </a:lnTo>
                    <a:lnTo>
                      <a:pt x="30" y="3"/>
                    </a:lnTo>
                    <a:lnTo>
                      <a:pt x="41" y="0"/>
                    </a:lnTo>
                    <a:lnTo>
                      <a:pt x="52" y="0"/>
                    </a:lnTo>
                    <a:lnTo>
                      <a:pt x="56" y="0"/>
                    </a:lnTo>
                    <a:lnTo>
                      <a:pt x="60" y="0"/>
                    </a:lnTo>
                    <a:lnTo>
                      <a:pt x="64" y="0"/>
                    </a:lnTo>
                    <a:lnTo>
                      <a:pt x="67" y="3"/>
                    </a:lnTo>
                    <a:lnTo>
                      <a:pt x="90" y="3"/>
                    </a:lnTo>
                    <a:close/>
                    <a:moveTo>
                      <a:pt x="60" y="15"/>
                    </a:moveTo>
                    <a:lnTo>
                      <a:pt x="60" y="11"/>
                    </a:lnTo>
                    <a:lnTo>
                      <a:pt x="56" y="7"/>
                    </a:lnTo>
                    <a:lnTo>
                      <a:pt x="52" y="3"/>
                    </a:lnTo>
                    <a:lnTo>
                      <a:pt x="49" y="3"/>
                    </a:lnTo>
                    <a:lnTo>
                      <a:pt x="41" y="3"/>
                    </a:lnTo>
                    <a:lnTo>
                      <a:pt x="34" y="11"/>
                    </a:lnTo>
                    <a:lnTo>
                      <a:pt x="30" y="22"/>
                    </a:lnTo>
                    <a:lnTo>
                      <a:pt x="30" y="29"/>
                    </a:lnTo>
                    <a:lnTo>
                      <a:pt x="30" y="37"/>
                    </a:lnTo>
                    <a:lnTo>
                      <a:pt x="34" y="41"/>
                    </a:lnTo>
                    <a:lnTo>
                      <a:pt x="37" y="44"/>
                    </a:lnTo>
                    <a:lnTo>
                      <a:pt x="41" y="44"/>
                    </a:lnTo>
                    <a:lnTo>
                      <a:pt x="45" y="44"/>
                    </a:lnTo>
                    <a:lnTo>
                      <a:pt x="49" y="41"/>
                    </a:lnTo>
                    <a:lnTo>
                      <a:pt x="52" y="41"/>
                    </a:lnTo>
                    <a:lnTo>
                      <a:pt x="56" y="37"/>
                    </a:lnTo>
                    <a:lnTo>
                      <a:pt x="56" y="29"/>
                    </a:lnTo>
                    <a:lnTo>
                      <a:pt x="60" y="26"/>
                    </a:lnTo>
                    <a:lnTo>
                      <a:pt x="60" y="18"/>
                    </a:lnTo>
                    <a:lnTo>
                      <a:pt x="60" y="15"/>
                    </a:lnTo>
                    <a:close/>
                    <a:moveTo>
                      <a:pt x="26" y="71"/>
                    </a:moveTo>
                    <a:lnTo>
                      <a:pt x="19" y="74"/>
                    </a:lnTo>
                    <a:lnTo>
                      <a:pt x="15" y="78"/>
                    </a:lnTo>
                    <a:lnTo>
                      <a:pt x="11" y="85"/>
                    </a:lnTo>
                    <a:lnTo>
                      <a:pt x="11" y="89"/>
                    </a:lnTo>
                    <a:lnTo>
                      <a:pt x="11" y="93"/>
                    </a:lnTo>
                    <a:lnTo>
                      <a:pt x="15" y="97"/>
                    </a:lnTo>
                    <a:lnTo>
                      <a:pt x="22" y="104"/>
                    </a:lnTo>
                    <a:lnTo>
                      <a:pt x="34" y="104"/>
                    </a:lnTo>
                    <a:lnTo>
                      <a:pt x="45" y="104"/>
                    </a:lnTo>
                    <a:lnTo>
                      <a:pt x="52" y="100"/>
                    </a:lnTo>
                    <a:lnTo>
                      <a:pt x="60" y="93"/>
                    </a:lnTo>
                    <a:lnTo>
                      <a:pt x="64" y="89"/>
                    </a:lnTo>
                    <a:lnTo>
                      <a:pt x="60" y="85"/>
                    </a:lnTo>
                    <a:lnTo>
                      <a:pt x="60" y="82"/>
                    </a:lnTo>
                    <a:lnTo>
                      <a:pt x="56" y="78"/>
                    </a:lnTo>
                    <a:lnTo>
                      <a:pt x="49" y="78"/>
                    </a:lnTo>
                    <a:lnTo>
                      <a:pt x="45" y="78"/>
                    </a:lnTo>
                    <a:lnTo>
                      <a:pt x="37" y="74"/>
                    </a:lnTo>
                    <a:lnTo>
                      <a:pt x="26" y="71"/>
                    </a:lnTo>
                    <a:close/>
                  </a:path>
                </a:pathLst>
              </a:custGeom>
              <a:solidFill>
                <a:srgbClr val="000000"/>
              </a:solidFill>
              <a:ln w="0">
                <a:solidFill>
                  <a:srgbClr val="000000"/>
                </a:solidFill>
                <a:round/>
                <a:headEnd/>
                <a:tailEnd/>
              </a:ln>
            </p:spPr>
            <p:txBody>
              <a:bodyPr/>
              <a:lstStyle/>
              <a:p>
                <a:endParaRPr lang="en-US"/>
              </a:p>
            </p:txBody>
          </p:sp>
          <p:sp>
            <p:nvSpPr>
              <p:cNvPr id="33042" name="Freeform 374"/>
              <p:cNvSpPr>
                <a:spLocks noEditPoints="1"/>
              </p:cNvSpPr>
              <p:nvPr/>
            </p:nvSpPr>
            <p:spPr bwMode="auto">
              <a:xfrm>
                <a:off x="1993" y="2909"/>
                <a:ext cx="89" cy="115"/>
              </a:xfrm>
              <a:custGeom>
                <a:avLst/>
                <a:gdLst>
                  <a:gd name="T0" fmla="*/ 59 w 89"/>
                  <a:gd name="T1" fmla="*/ 93 h 115"/>
                  <a:gd name="T2" fmla="*/ 59 w 89"/>
                  <a:gd name="T3" fmla="*/ 104 h 115"/>
                  <a:gd name="T4" fmla="*/ 59 w 89"/>
                  <a:gd name="T5" fmla="*/ 104 h 115"/>
                  <a:gd name="T6" fmla="*/ 59 w 89"/>
                  <a:gd name="T7" fmla="*/ 108 h 115"/>
                  <a:gd name="T8" fmla="*/ 63 w 89"/>
                  <a:gd name="T9" fmla="*/ 104 h 115"/>
                  <a:gd name="T10" fmla="*/ 71 w 89"/>
                  <a:gd name="T11" fmla="*/ 97 h 115"/>
                  <a:gd name="T12" fmla="*/ 67 w 89"/>
                  <a:gd name="T13" fmla="*/ 104 h 115"/>
                  <a:gd name="T14" fmla="*/ 56 w 89"/>
                  <a:gd name="T15" fmla="*/ 112 h 115"/>
                  <a:gd name="T16" fmla="*/ 48 w 89"/>
                  <a:gd name="T17" fmla="*/ 115 h 115"/>
                  <a:gd name="T18" fmla="*/ 48 w 89"/>
                  <a:gd name="T19" fmla="*/ 112 h 115"/>
                  <a:gd name="T20" fmla="*/ 48 w 89"/>
                  <a:gd name="T21" fmla="*/ 100 h 115"/>
                  <a:gd name="T22" fmla="*/ 52 w 89"/>
                  <a:gd name="T23" fmla="*/ 85 h 115"/>
                  <a:gd name="T24" fmla="*/ 30 w 89"/>
                  <a:gd name="T25" fmla="*/ 108 h 115"/>
                  <a:gd name="T26" fmla="*/ 15 w 89"/>
                  <a:gd name="T27" fmla="*/ 115 h 115"/>
                  <a:gd name="T28" fmla="*/ 3 w 89"/>
                  <a:gd name="T29" fmla="*/ 108 h 115"/>
                  <a:gd name="T30" fmla="*/ 0 w 89"/>
                  <a:gd name="T31" fmla="*/ 93 h 115"/>
                  <a:gd name="T32" fmla="*/ 7 w 89"/>
                  <a:gd name="T33" fmla="*/ 67 h 115"/>
                  <a:gd name="T34" fmla="*/ 30 w 89"/>
                  <a:gd name="T35" fmla="*/ 44 h 115"/>
                  <a:gd name="T36" fmla="*/ 48 w 89"/>
                  <a:gd name="T37" fmla="*/ 41 h 115"/>
                  <a:gd name="T38" fmla="*/ 56 w 89"/>
                  <a:gd name="T39" fmla="*/ 41 h 115"/>
                  <a:gd name="T40" fmla="*/ 63 w 89"/>
                  <a:gd name="T41" fmla="*/ 48 h 115"/>
                  <a:gd name="T42" fmla="*/ 71 w 89"/>
                  <a:gd name="T43" fmla="*/ 18 h 115"/>
                  <a:gd name="T44" fmla="*/ 71 w 89"/>
                  <a:gd name="T45" fmla="*/ 11 h 115"/>
                  <a:gd name="T46" fmla="*/ 71 w 89"/>
                  <a:gd name="T47" fmla="*/ 7 h 115"/>
                  <a:gd name="T48" fmla="*/ 71 w 89"/>
                  <a:gd name="T49" fmla="*/ 3 h 115"/>
                  <a:gd name="T50" fmla="*/ 63 w 89"/>
                  <a:gd name="T51" fmla="*/ 3 h 115"/>
                  <a:gd name="T52" fmla="*/ 63 w 89"/>
                  <a:gd name="T53" fmla="*/ 3 h 115"/>
                  <a:gd name="T54" fmla="*/ 59 w 89"/>
                  <a:gd name="T55" fmla="*/ 56 h 115"/>
                  <a:gd name="T56" fmla="*/ 56 w 89"/>
                  <a:gd name="T57" fmla="*/ 44 h 115"/>
                  <a:gd name="T58" fmla="*/ 48 w 89"/>
                  <a:gd name="T59" fmla="*/ 44 h 115"/>
                  <a:gd name="T60" fmla="*/ 33 w 89"/>
                  <a:gd name="T61" fmla="*/ 52 h 115"/>
                  <a:gd name="T62" fmla="*/ 18 w 89"/>
                  <a:gd name="T63" fmla="*/ 78 h 115"/>
                  <a:gd name="T64" fmla="*/ 15 w 89"/>
                  <a:gd name="T65" fmla="*/ 97 h 115"/>
                  <a:gd name="T66" fmla="*/ 18 w 89"/>
                  <a:gd name="T67" fmla="*/ 104 h 115"/>
                  <a:gd name="T68" fmla="*/ 30 w 89"/>
                  <a:gd name="T69" fmla="*/ 104 h 115"/>
                  <a:gd name="T70" fmla="*/ 45 w 89"/>
                  <a:gd name="T71" fmla="*/ 85 h 115"/>
                  <a:gd name="T72" fmla="*/ 56 w 89"/>
                  <a:gd name="T73" fmla="*/ 63 h 1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9"/>
                  <a:gd name="T112" fmla="*/ 0 h 115"/>
                  <a:gd name="T113" fmla="*/ 89 w 89"/>
                  <a:gd name="T114" fmla="*/ 115 h 1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9" h="115">
                    <a:moveTo>
                      <a:pt x="89" y="0"/>
                    </a:moveTo>
                    <a:lnTo>
                      <a:pt x="59" y="93"/>
                    </a:lnTo>
                    <a:lnTo>
                      <a:pt x="59" y="100"/>
                    </a:lnTo>
                    <a:lnTo>
                      <a:pt x="59" y="104"/>
                    </a:lnTo>
                    <a:lnTo>
                      <a:pt x="59" y="108"/>
                    </a:lnTo>
                    <a:lnTo>
                      <a:pt x="63" y="104"/>
                    </a:lnTo>
                    <a:lnTo>
                      <a:pt x="67" y="100"/>
                    </a:lnTo>
                    <a:lnTo>
                      <a:pt x="71" y="97"/>
                    </a:lnTo>
                    <a:lnTo>
                      <a:pt x="74" y="97"/>
                    </a:lnTo>
                    <a:lnTo>
                      <a:pt x="67" y="104"/>
                    </a:lnTo>
                    <a:lnTo>
                      <a:pt x="63" y="112"/>
                    </a:lnTo>
                    <a:lnTo>
                      <a:pt x="56" y="112"/>
                    </a:lnTo>
                    <a:lnTo>
                      <a:pt x="52" y="115"/>
                    </a:lnTo>
                    <a:lnTo>
                      <a:pt x="48" y="115"/>
                    </a:lnTo>
                    <a:lnTo>
                      <a:pt x="48" y="112"/>
                    </a:lnTo>
                    <a:lnTo>
                      <a:pt x="45" y="108"/>
                    </a:lnTo>
                    <a:lnTo>
                      <a:pt x="48" y="100"/>
                    </a:lnTo>
                    <a:lnTo>
                      <a:pt x="48" y="97"/>
                    </a:lnTo>
                    <a:lnTo>
                      <a:pt x="52" y="85"/>
                    </a:lnTo>
                    <a:lnTo>
                      <a:pt x="41" y="100"/>
                    </a:lnTo>
                    <a:lnTo>
                      <a:pt x="30" y="108"/>
                    </a:lnTo>
                    <a:lnTo>
                      <a:pt x="22" y="112"/>
                    </a:lnTo>
                    <a:lnTo>
                      <a:pt x="15" y="115"/>
                    </a:lnTo>
                    <a:lnTo>
                      <a:pt x="11" y="112"/>
                    </a:lnTo>
                    <a:lnTo>
                      <a:pt x="3" y="108"/>
                    </a:lnTo>
                    <a:lnTo>
                      <a:pt x="0" y="104"/>
                    </a:lnTo>
                    <a:lnTo>
                      <a:pt x="0" y="93"/>
                    </a:lnTo>
                    <a:lnTo>
                      <a:pt x="0" y="82"/>
                    </a:lnTo>
                    <a:lnTo>
                      <a:pt x="7" y="67"/>
                    </a:lnTo>
                    <a:lnTo>
                      <a:pt x="18" y="56"/>
                    </a:lnTo>
                    <a:lnTo>
                      <a:pt x="30" y="44"/>
                    </a:lnTo>
                    <a:lnTo>
                      <a:pt x="37" y="41"/>
                    </a:lnTo>
                    <a:lnTo>
                      <a:pt x="48" y="41"/>
                    </a:lnTo>
                    <a:lnTo>
                      <a:pt x="52" y="41"/>
                    </a:lnTo>
                    <a:lnTo>
                      <a:pt x="56" y="41"/>
                    </a:lnTo>
                    <a:lnTo>
                      <a:pt x="59" y="44"/>
                    </a:lnTo>
                    <a:lnTo>
                      <a:pt x="63" y="48"/>
                    </a:lnTo>
                    <a:lnTo>
                      <a:pt x="71" y="22"/>
                    </a:lnTo>
                    <a:lnTo>
                      <a:pt x="71" y="18"/>
                    </a:lnTo>
                    <a:lnTo>
                      <a:pt x="71" y="14"/>
                    </a:lnTo>
                    <a:lnTo>
                      <a:pt x="71" y="11"/>
                    </a:lnTo>
                    <a:lnTo>
                      <a:pt x="74" y="7"/>
                    </a:lnTo>
                    <a:lnTo>
                      <a:pt x="71" y="7"/>
                    </a:lnTo>
                    <a:lnTo>
                      <a:pt x="71" y="3"/>
                    </a:lnTo>
                    <a:lnTo>
                      <a:pt x="67" y="3"/>
                    </a:lnTo>
                    <a:lnTo>
                      <a:pt x="63" y="3"/>
                    </a:lnTo>
                    <a:lnTo>
                      <a:pt x="89" y="0"/>
                    </a:lnTo>
                    <a:close/>
                    <a:moveTo>
                      <a:pt x="59" y="56"/>
                    </a:moveTo>
                    <a:lnTo>
                      <a:pt x="56" y="48"/>
                    </a:lnTo>
                    <a:lnTo>
                      <a:pt x="56" y="44"/>
                    </a:lnTo>
                    <a:lnTo>
                      <a:pt x="52" y="44"/>
                    </a:lnTo>
                    <a:lnTo>
                      <a:pt x="48" y="44"/>
                    </a:lnTo>
                    <a:lnTo>
                      <a:pt x="41" y="44"/>
                    </a:lnTo>
                    <a:lnTo>
                      <a:pt x="33" y="52"/>
                    </a:lnTo>
                    <a:lnTo>
                      <a:pt x="26" y="59"/>
                    </a:lnTo>
                    <a:lnTo>
                      <a:pt x="18" y="78"/>
                    </a:lnTo>
                    <a:lnTo>
                      <a:pt x="15" y="93"/>
                    </a:lnTo>
                    <a:lnTo>
                      <a:pt x="15" y="97"/>
                    </a:lnTo>
                    <a:lnTo>
                      <a:pt x="18" y="104"/>
                    </a:lnTo>
                    <a:lnTo>
                      <a:pt x="22" y="104"/>
                    </a:lnTo>
                    <a:lnTo>
                      <a:pt x="30" y="104"/>
                    </a:lnTo>
                    <a:lnTo>
                      <a:pt x="37" y="97"/>
                    </a:lnTo>
                    <a:lnTo>
                      <a:pt x="45" y="85"/>
                    </a:lnTo>
                    <a:lnTo>
                      <a:pt x="52" y="74"/>
                    </a:lnTo>
                    <a:lnTo>
                      <a:pt x="56" y="63"/>
                    </a:lnTo>
                    <a:lnTo>
                      <a:pt x="59" y="56"/>
                    </a:lnTo>
                    <a:close/>
                  </a:path>
                </a:pathLst>
              </a:custGeom>
              <a:solidFill>
                <a:srgbClr val="000000"/>
              </a:solidFill>
              <a:ln w="0">
                <a:solidFill>
                  <a:srgbClr val="000000"/>
                </a:solidFill>
                <a:round/>
                <a:headEnd/>
                <a:tailEnd/>
              </a:ln>
            </p:spPr>
            <p:txBody>
              <a:bodyPr/>
              <a:lstStyle/>
              <a:p>
                <a:endParaRPr lang="en-US"/>
              </a:p>
            </p:txBody>
          </p:sp>
          <p:sp>
            <p:nvSpPr>
              <p:cNvPr id="33043" name="Freeform 375"/>
              <p:cNvSpPr>
                <a:spLocks noEditPoints="1"/>
              </p:cNvSpPr>
              <p:nvPr/>
            </p:nvSpPr>
            <p:spPr bwMode="auto">
              <a:xfrm>
                <a:off x="2075" y="2950"/>
                <a:ext cx="63" cy="74"/>
              </a:xfrm>
              <a:custGeom>
                <a:avLst/>
                <a:gdLst>
                  <a:gd name="T0" fmla="*/ 15 w 63"/>
                  <a:gd name="T1" fmla="*/ 41 h 74"/>
                  <a:gd name="T2" fmla="*/ 15 w 63"/>
                  <a:gd name="T3" fmla="*/ 44 h 74"/>
                  <a:gd name="T4" fmla="*/ 15 w 63"/>
                  <a:gd name="T5" fmla="*/ 48 h 74"/>
                  <a:gd name="T6" fmla="*/ 15 w 63"/>
                  <a:gd name="T7" fmla="*/ 52 h 74"/>
                  <a:gd name="T8" fmla="*/ 19 w 63"/>
                  <a:gd name="T9" fmla="*/ 59 h 74"/>
                  <a:gd name="T10" fmla="*/ 22 w 63"/>
                  <a:gd name="T11" fmla="*/ 63 h 74"/>
                  <a:gd name="T12" fmla="*/ 30 w 63"/>
                  <a:gd name="T13" fmla="*/ 63 h 74"/>
                  <a:gd name="T14" fmla="*/ 33 w 63"/>
                  <a:gd name="T15" fmla="*/ 63 h 74"/>
                  <a:gd name="T16" fmla="*/ 41 w 63"/>
                  <a:gd name="T17" fmla="*/ 59 h 74"/>
                  <a:gd name="T18" fmla="*/ 45 w 63"/>
                  <a:gd name="T19" fmla="*/ 56 h 74"/>
                  <a:gd name="T20" fmla="*/ 56 w 63"/>
                  <a:gd name="T21" fmla="*/ 52 h 74"/>
                  <a:gd name="T22" fmla="*/ 56 w 63"/>
                  <a:gd name="T23" fmla="*/ 52 h 74"/>
                  <a:gd name="T24" fmla="*/ 45 w 63"/>
                  <a:gd name="T25" fmla="*/ 63 h 74"/>
                  <a:gd name="T26" fmla="*/ 33 w 63"/>
                  <a:gd name="T27" fmla="*/ 71 h 74"/>
                  <a:gd name="T28" fmla="*/ 22 w 63"/>
                  <a:gd name="T29" fmla="*/ 74 h 74"/>
                  <a:gd name="T30" fmla="*/ 11 w 63"/>
                  <a:gd name="T31" fmla="*/ 71 h 74"/>
                  <a:gd name="T32" fmla="*/ 4 w 63"/>
                  <a:gd name="T33" fmla="*/ 67 h 74"/>
                  <a:gd name="T34" fmla="*/ 0 w 63"/>
                  <a:gd name="T35" fmla="*/ 59 h 74"/>
                  <a:gd name="T36" fmla="*/ 0 w 63"/>
                  <a:gd name="T37" fmla="*/ 48 h 74"/>
                  <a:gd name="T38" fmla="*/ 0 w 63"/>
                  <a:gd name="T39" fmla="*/ 37 h 74"/>
                  <a:gd name="T40" fmla="*/ 7 w 63"/>
                  <a:gd name="T41" fmla="*/ 26 h 74"/>
                  <a:gd name="T42" fmla="*/ 15 w 63"/>
                  <a:gd name="T43" fmla="*/ 15 h 74"/>
                  <a:gd name="T44" fmla="*/ 26 w 63"/>
                  <a:gd name="T45" fmla="*/ 3 h 74"/>
                  <a:gd name="T46" fmla="*/ 33 w 63"/>
                  <a:gd name="T47" fmla="*/ 0 h 74"/>
                  <a:gd name="T48" fmla="*/ 45 w 63"/>
                  <a:gd name="T49" fmla="*/ 0 h 74"/>
                  <a:gd name="T50" fmla="*/ 52 w 63"/>
                  <a:gd name="T51" fmla="*/ 0 h 74"/>
                  <a:gd name="T52" fmla="*/ 60 w 63"/>
                  <a:gd name="T53" fmla="*/ 3 h 74"/>
                  <a:gd name="T54" fmla="*/ 60 w 63"/>
                  <a:gd name="T55" fmla="*/ 7 h 74"/>
                  <a:gd name="T56" fmla="*/ 63 w 63"/>
                  <a:gd name="T57" fmla="*/ 11 h 74"/>
                  <a:gd name="T58" fmla="*/ 60 w 63"/>
                  <a:gd name="T59" fmla="*/ 18 h 74"/>
                  <a:gd name="T60" fmla="*/ 56 w 63"/>
                  <a:gd name="T61" fmla="*/ 22 h 74"/>
                  <a:gd name="T62" fmla="*/ 48 w 63"/>
                  <a:gd name="T63" fmla="*/ 29 h 74"/>
                  <a:gd name="T64" fmla="*/ 37 w 63"/>
                  <a:gd name="T65" fmla="*/ 37 h 74"/>
                  <a:gd name="T66" fmla="*/ 26 w 63"/>
                  <a:gd name="T67" fmla="*/ 37 h 74"/>
                  <a:gd name="T68" fmla="*/ 15 w 63"/>
                  <a:gd name="T69" fmla="*/ 41 h 74"/>
                  <a:gd name="T70" fmla="*/ 15 w 63"/>
                  <a:gd name="T71" fmla="*/ 37 h 74"/>
                  <a:gd name="T72" fmla="*/ 26 w 63"/>
                  <a:gd name="T73" fmla="*/ 37 h 74"/>
                  <a:gd name="T74" fmla="*/ 33 w 63"/>
                  <a:gd name="T75" fmla="*/ 33 h 74"/>
                  <a:gd name="T76" fmla="*/ 41 w 63"/>
                  <a:gd name="T77" fmla="*/ 26 h 74"/>
                  <a:gd name="T78" fmla="*/ 45 w 63"/>
                  <a:gd name="T79" fmla="*/ 22 h 74"/>
                  <a:gd name="T80" fmla="*/ 48 w 63"/>
                  <a:gd name="T81" fmla="*/ 15 h 74"/>
                  <a:gd name="T82" fmla="*/ 52 w 63"/>
                  <a:gd name="T83" fmla="*/ 11 h 74"/>
                  <a:gd name="T84" fmla="*/ 48 w 63"/>
                  <a:gd name="T85" fmla="*/ 7 h 74"/>
                  <a:gd name="T86" fmla="*/ 48 w 63"/>
                  <a:gd name="T87" fmla="*/ 3 h 74"/>
                  <a:gd name="T88" fmla="*/ 45 w 63"/>
                  <a:gd name="T89" fmla="*/ 3 h 74"/>
                  <a:gd name="T90" fmla="*/ 45 w 63"/>
                  <a:gd name="T91" fmla="*/ 3 h 74"/>
                  <a:gd name="T92" fmla="*/ 33 w 63"/>
                  <a:gd name="T93" fmla="*/ 3 h 74"/>
                  <a:gd name="T94" fmla="*/ 26 w 63"/>
                  <a:gd name="T95" fmla="*/ 11 h 74"/>
                  <a:gd name="T96" fmla="*/ 19 w 63"/>
                  <a:gd name="T97" fmla="*/ 22 h 74"/>
                  <a:gd name="T98" fmla="*/ 15 w 63"/>
                  <a:gd name="T99" fmla="*/ 37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4"/>
                  <a:gd name="T152" fmla="*/ 63 w 63"/>
                  <a:gd name="T153" fmla="*/ 74 h 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4">
                    <a:moveTo>
                      <a:pt x="15" y="41"/>
                    </a:moveTo>
                    <a:lnTo>
                      <a:pt x="15" y="44"/>
                    </a:lnTo>
                    <a:lnTo>
                      <a:pt x="15" y="48"/>
                    </a:lnTo>
                    <a:lnTo>
                      <a:pt x="15" y="52"/>
                    </a:lnTo>
                    <a:lnTo>
                      <a:pt x="19" y="59"/>
                    </a:lnTo>
                    <a:lnTo>
                      <a:pt x="22" y="63"/>
                    </a:lnTo>
                    <a:lnTo>
                      <a:pt x="30" y="63"/>
                    </a:lnTo>
                    <a:lnTo>
                      <a:pt x="33" y="63"/>
                    </a:lnTo>
                    <a:lnTo>
                      <a:pt x="41" y="59"/>
                    </a:lnTo>
                    <a:lnTo>
                      <a:pt x="45" y="56"/>
                    </a:lnTo>
                    <a:lnTo>
                      <a:pt x="56" y="52"/>
                    </a:lnTo>
                    <a:lnTo>
                      <a:pt x="45" y="63"/>
                    </a:lnTo>
                    <a:lnTo>
                      <a:pt x="33" y="71"/>
                    </a:lnTo>
                    <a:lnTo>
                      <a:pt x="22" y="74"/>
                    </a:lnTo>
                    <a:lnTo>
                      <a:pt x="11" y="71"/>
                    </a:lnTo>
                    <a:lnTo>
                      <a:pt x="4" y="67"/>
                    </a:lnTo>
                    <a:lnTo>
                      <a:pt x="0" y="59"/>
                    </a:lnTo>
                    <a:lnTo>
                      <a:pt x="0" y="48"/>
                    </a:lnTo>
                    <a:lnTo>
                      <a:pt x="0" y="37"/>
                    </a:lnTo>
                    <a:lnTo>
                      <a:pt x="7" y="26"/>
                    </a:lnTo>
                    <a:lnTo>
                      <a:pt x="15" y="15"/>
                    </a:lnTo>
                    <a:lnTo>
                      <a:pt x="26" y="3"/>
                    </a:lnTo>
                    <a:lnTo>
                      <a:pt x="33" y="0"/>
                    </a:lnTo>
                    <a:lnTo>
                      <a:pt x="45" y="0"/>
                    </a:lnTo>
                    <a:lnTo>
                      <a:pt x="52" y="0"/>
                    </a:lnTo>
                    <a:lnTo>
                      <a:pt x="60" y="3"/>
                    </a:lnTo>
                    <a:lnTo>
                      <a:pt x="60" y="7"/>
                    </a:lnTo>
                    <a:lnTo>
                      <a:pt x="63" y="11"/>
                    </a:lnTo>
                    <a:lnTo>
                      <a:pt x="60" y="18"/>
                    </a:lnTo>
                    <a:lnTo>
                      <a:pt x="56" y="22"/>
                    </a:lnTo>
                    <a:lnTo>
                      <a:pt x="48" y="29"/>
                    </a:lnTo>
                    <a:lnTo>
                      <a:pt x="37" y="37"/>
                    </a:lnTo>
                    <a:lnTo>
                      <a:pt x="26" y="37"/>
                    </a:lnTo>
                    <a:lnTo>
                      <a:pt x="15" y="41"/>
                    </a:lnTo>
                    <a:close/>
                    <a:moveTo>
                      <a:pt x="15" y="37"/>
                    </a:moveTo>
                    <a:lnTo>
                      <a:pt x="26" y="37"/>
                    </a:lnTo>
                    <a:lnTo>
                      <a:pt x="33" y="33"/>
                    </a:lnTo>
                    <a:lnTo>
                      <a:pt x="41" y="26"/>
                    </a:lnTo>
                    <a:lnTo>
                      <a:pt x="45" y="22"/>
                    </a:lnTo>
                    <a:lnTo>
                      <a:pt x="48" y="15"/>
                    </a:lnTo>
                    <a:lnTo>
                      <a:pt x="52" y="11"/>
                    </a:lnTo>
                    <a:lnTo>
                      <a:pt x="48" y="7"/>
                    </a:lnTo>
                    <a:lnTo>
                      <a:pt x="48" y="3"/>
                    </a:lnTo>
                    <a:lnTo>
                      <a:pt x="45" y="3"/>
                    </a:lnTo>
                    <a:lnTo>
                      <a:pt x="33" y="3"/>
                    </a:lnTo>
                    <a:lnTo>
                      <a:pt x="26" y="11"/>
                    </a:lnTo>
                    <a:lnTo>
                      <a:pt x="19" y="22"/>
                    </a:lnTo>
                    <a:lnTo>
                      <a:pt x="15" y="37"/>
                    </a:lnTo>
                    <a:close/>
                  </a:path>
                </a:pathLst>
              </a:custGeom>
              <a:solidFill>
                <a:srgbClr val="000000"/>
              </a:solidFill>
              <a:ln w="0">
                <a:solidFill>
                  <a:srgbClr val="000000"/>
                </a:solidFill>
                <a:round/>
                <a:headEnd/>
                <a:tailEnd/>
              </a:ln>
            </p:spPr>
            <p:txBody>
              <a:bodyPr/>
              <a:lstStyle/>
              <a:p>
                <a:endParaRPr lang="en-US"/>
              </a:p>
            </p:txBody>
          </p:sp>
          <p:sp>
            <p:nvSpPr>
              <p:cNvPr id="33044" name="Freeform 376"/>
              <p:cNvSpPr>
                <a:spLocks/>
              </p:cNvSpPr>
              <p:nvPr/>
            </p:nvSpPr>
            <p:spPr bwMode="auto">
              <a:xfrm>
                <a:off x="2146" y="2950"/>
                <a:ext cx="67" cy="74"/>
              </a:xfrm>
              <a:custGeom>
                <a:avLst/>
                <a:gdLst>
                  <a:gd name="T0" fmla="*/ 0 w 67"/>
                  <a:gd name="T1" fmla="*/ 3 h 74"/>
                  <a:gd name="T2" fmla="*/ 22 w 67"/>
                  <a:gd name="T3" fmla="*/ 0 h 74"/>
                  <a:gd name="T4" fmla="*/ 26 w 67"/>
                  <a:gd name="T5" fmla="*/ 3 h 74"/>
                  <a:gd name="T6" fmla="*/ 26 w 67"/>
                  <a:gd name="T7" fmla="*/ 11 h 74"/>
                  <a:gd name="T8" fmla="*/ 30 w 67"/>
                  <a:gd name="T9" fmla="*/ 22 h 74"/>
                  <a:gd name="T10" fmla="*/ 30 w 67"/>
                  <a:gd name="T11" fmla="*/ 33 h 74"/>
                  <a:gd name="T12" fmla="*/ 30 w 67"/>
                  <a:gd name="T13" fmla="*/ 41 h 74"/>
                  <a:gd name="T14" fmla="*/ 33 w 67"/>
                  <a:gd name="T15" fmla="*/ 59 h 74"/>
                  <a:gd name="T16" fmla="*/ 37 w 67"/>
                  <a:gd name="T17" fmla="*/ 52 h 74"/>
                  <a:gd name="T18" fmla="*/ 41 w 67"/>
                  <a:gd name="T19" fmla="*/ 48 h 74"/>
                  <a:gd name="T20" fmla="*/ 45 w 67"/>
                  <a:gd name="T21" fmla="*/ 44 h 74"/>
                  <a:gd name="T22" fmla="*/ 48 w 67"/>
                  <a:gd name="T23" fmla="*/ 37 h 74"/>
                  <a:gd name="T24" fmla="*/ 52 w 67"/>
                  <a:gd name="T25" fmla="*/ 29 h 74"/>
                  <a:gd name="T26" fmla="*/ 56 w 67"/>
                  <a:gd name="T27" fmla="*/ 29 h 74"/>
                  <a:gd name="T28" fmla="*/ 59 w 67"/>
                  <a:gd name="T29" fmla="*/ 26 h 74"/>
                  <a:gd name="T30" fmla="*/ 59 w 67"/>
                  <a:gd name="T31" fmla="*/ 22 h 74"/>
                  <a:gd name="T32" fmla="*/ 59 w 67"/>
                  <a:gd name="T33" fmla="*/ 18 h 74"/>
                  <a:gd name="T34" fmla="*/ 59 w 67"/>
                  <a:gd name="T35" fmla="*/ 15 h 74"/>
                  <a:gd name="T36" fmla="*/ 56 w 67"/>
                  <a:gd name="T37" fmla="*/ 15 h 74"/>
                  <a:gd name="T38" fmla="*/ 52 w 67"/>
                  <a:gd name="T39" fmla="*/ 11 h 74"/>
                  <a:gd name="T40" fmla="*/ 52 w 67"/>
                  <a:gd name="T41" fmla="*/ 7 h 74"/>
                  <a:gd name="T42" fmla="*/ 48 w 67"/>
                  <a:gd name="T43" fmla="*/ 3 h 74"/>
                  <a:gd name="T44" fmla="*/ 48 w 67"/>
                  <a:gd name="T45" fmla="*/ 3 h 74"/>
                  <a:gd name="T46" fmla="*/ 52 w 67"/>
                  <a:gd name="T47" fmla="*/ 0 h 74"/>
                  <a:gd name="T48" fmla="*/ 56 w 67"/>
                  <a:gd name="T49" fmla="*/ 0 h 74"/>
                  <a:gd name="T50" fmla="*/ 56 w 67"/>
                  <a:gd name="T51" fmla="*/ 0 h 74"/>
                  <a:gd name="T52" fmla="*/ 59 w 67"/>
                  <a:gd name="T53" fmla="*/ 0 h 74"/>
                  <a:gd name="T54" fmla="*/ 63 w 67"/>
                  <a:gd name="T55" fmla="*/ 0 h 74"/>
                  <a:gd name="T56" fmla="*/ 67 w 67"/>
                  <a:gd name="T57" fmla="*/ 3 h 74"/>
                  <a:gd name="T58" fmla="*/ 67 w 67"/>
                  <a:gd name="T59" fmla="*/ 7 h 74"/>
                  <a:gd name="T60" fmla="*/ 67 w 67"/>
                  <a:gd name="T61" fmla="*/ 11 h 74"/>
                  <a:gd name="T62" fmla="*/ 67 w 67"/>
                  <a:gd name="T63" fmla="*/ 15 h 74"/>
                  <a:gd name="T64" fmla="*/ 63 w 67"/>
                  <a:gd name="T65" fmla="*/ 22 h 74"/>
                  <a:gd name="T66" fmla="*/ 59 w 67"/>
                  <a:gd name="T67" fmla="*/ 29 h 74"/>
                  <a:gd name="T68" fmla="*/ 52 w 67"/>
                  <a:gd name="T69" fmla="*/ 41 h 74"/>
                  <a:gd name="T70" fmla="*/ 41 w 67"/>
                  <a:gd name="T71" fmla="*/ 56 h 74"/>
                  <a:gd name="T72" fmla="*/ 37 w 67"/>
                  <a:gd name="T73" fmla="*/ 56 h 74"/>
                  <a:gd name="T74" fmla="*/ 33 w 67"/>
                  <a:gd name="T75" fmla="*/ 63 h 74"/>
                  <a:gd name="T76" fmla="*/ 22 w 67"/>
                  <a:gd name="T77" fmla="*/ 74 h 74"/>
                  <a:gd name="T78" fmla="*/ 18 w 67"/>
                  <a:gd name="T79" fmla="*/ 74 h 74"/>
                  <a:gd name="T80" fmla="*/ 18 w 67"/>
                  <a:gd name="T81" fmla="*/ 33 h 74"/>
                  <a:gd name="T82" fmla="*/ 11 w 67"/>
                  <a:gd name="T83" fmla="*/ 11 h 74"/>
                  <a:gd name="T84" fmla="*/ 11 w 67"/>
                  <a:gd name="T85" fmla="*/ 7 h 74"/>
                  <a:gd name="T86" fmla="*/ 7 w 67"/>
                  <a:gd name="T87" fmla="*/ 7 h 74"/>
                  <a:gd name="T88" fmla="*/ 4 w 67"/>
                  <a:gd name="T89" fmla="*/ 7 h 74"/>
                  <a:gd name="T90" fmla="*/ 0 w 67"/>
                  <a:gd name="T91" fmla="*/ 7 h 74"/>
                  <a:gd name="T92" fmla="*/ 0 w 67"/>
                  <a:gd name="T93" fmla="*/ 3 h 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7"/>
                  <a:gd name="T142" fmla="*/ 0 h 74"/>
                  <a:gd name="T143" fmla="*/ 67 w 67"/>
                  <a:gd name="T144" fmla="*/ 74 h 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7" h="74">
                    <a:moveTo>
                      <a:pt x="0" y="3"/>
                    </a:moveTo>
                    <a:lnTo>
                      <a:pt x="22" y="0"/>
                    </a:lnTo>
                    <a:lnTo>
                      <a:pt x="26" y="3"/>
                    </a:lnTo>
                    <a:lnTo>
                      <a:pt x="26" y="11"/>
                    </a:lnTo>
                    <a:lnTo>
                      <a:pt x="30" y="22"/>
                    </a:lnTo>
                    <a:lnTo>
                      <a:pt x="30" y="33"/>
                    </a:lnTo>
                    <a:lnTo>
                      <a:pt x="30" y="41"/>
                    </a:lnTo>
                    <a:lnTo>
                      <a:pt x="33" y="59"/>
                    </a:lnTo>
                    <a:lnTo>
                      <a:pt x="37" y="52"/>
                    </a:lnTo>
                    <a:lnTo>
                      <a:pt x="41" y="48"/>
                    </a:lnTo>
                    <a:lnTo>
                      <a:pt x="45" y="44"/>
                    </a:lnTo>
                    <a:lnTo>
                      <a:pt x="48" y="37"/>
                    </a:lnTo>
                    <a:lnTo>
                      <a:pt x="52" y="29"/>
                    </a:lnTo>
                    <a:lnTo>
                      <a:pt x="56" y="29"/>
                    </a:lnTo>
                    <a:lnTo>
                      <a:pt x="59" y="26"/>
                    </a:lnTo>
                    <a:lnTo>
                      <a:pt x="59" y="22"/>
                    </a:lnTo>
                    <a:lnTo>
                      <a:pt x="59" y="18"/>
                    </a:lnTo>
                    <a:lnTo>
                      <a:pt x="59" y="15"/>
                    </a:lnTo>
                    <a:lnTo>
                      <a:pt x="56" y="15"/>
                    </a:lnTo>
                    <a:lnTo>
                      <a:pt x="52" y="11"/>
                    </a:lnTo>
                    <a:lnTo>
                      <a:pt x="52" y="7"/>
                    </a:lnTo>
                    <a:lnTo>
                      <a:pt x="48" y="3"/>
                    </a:lnTo>
                    <a:lnTo>
                      <a:pt x="52" y="0"/>
                    </a:lnTo>
                    <a:lnTo>
                      <a:pt x="56" y="0"/>
                    </a:lnTo>
                    <a:lnTo>
                      <a:pt x="59" y="0"/>
                    </a:lnTo>
                    <a:lnTo>
                      <a:pt x="63" y="0"/>
                    </a:lnTo>
                    <a:lnTo>
                      <a:pt x="67" y="3"/>
                    </a:lnTo>
                    <a:lnTo>
                      <a:pt x="67" y="7"/>
                    </a:lnTo>
                    <a:lnTo>
                      <a:pt x="67" y="11"/>
                    </a:lnTo>
                    <a:lnTo>
                      <a:pt x="67" y="15"/>
                    </a:lnTo>
                    <a:lnTo>
                      <a:pt x="63" y="22"/>
                    </a:lnTo>
                    <a:lnTo>
                      <a:pt x="59" y="29"/>
                    </a:lnTo>
                    <a:lnTo>
                      <a:pt x="52" y="41"/>
                    </a:lnTo>
                    <a:lnTo>
                      <a:pt x="41" y="56"/>
                    </a:lnTo>
                    <a:lnTo>
                      <a:pt x="37" y="56"/>
                    </a:lnTo>
                    <a:lnTo>
                      <a:pt x="33" y="63"/>
                    </a:lnTo>
                    <a:lnTo>
                      <a:pt x="22" y="74"/>
                    </a:lnTo>
                    <a:lnTo>
                      <a:pt x="18" y="74"/>
                    </a:lnTo>
                    <a:lnTo>
                      <a:pt x="18" y="33"/>
                    </a:lnTo>
                    <a:lnTo>
                      <a:pt x="11" y="11"/>
                    </a:lnTo>
                    <a:lnTo>
                      <a:pt x="11" y="7"/>
                    </a:lnTo>
                    <a:lnTo>
                      <a:pt x="7" y="7"/>
                    </a:lnTo>
                    <a:lnTo>
                      <a:pt x="4" y="7"/>
                    </a:lnTo>
                    <a:lnTo>
                      <a:pt x="0" y="7"/>
                    </a:lnTo>
                    <a:lnTo>
                      <a:pt x="0" y="3"/>
                    </a:lnTo>
                    <a:close/>
                  </a:path>
                </a:pathLst>
              </a:custGeom>
              <a:solidFill>
                <a:srgbClr val="000000"/>
              </a:solidFill>
              <a:ln w="0">
                <a:solidFill>
                  <a:srgbClr val="000000"/>
                </a:solidFill>
                <a:round/>
                <a:headEnd/>
                <a:tailEnd/>
              </a:ln>
            </p:spPr>
            <p:txBody>
              <a:bodyPr/>
              <a:lstStyle/>
              <a:p>
                <a:endParaRPr lang="en-US"/>
              </a:p>
            </p:txBody>
          </p:sp>
          <p:sp>
            <p:nvSpPr>
              <p:cNvPr id="33045" name="Freeform 377"/>
              <p:cNvSpPr>
                <a:spLocks noEditPoints="1"/>
              </p:cNvSpPr>
              <p:nvPr/>
            </p:nvSpPr>
            <p:spPr bwMode="auto">
              <a:xfrm>
                <a:off x="2224" y="2916"/>
                <a:ext cx="37" cy="108"/>
              </a:xfrm>
              <a:custGeom>
                <a:avLst/>
                <a:gdLst>
                  <a:gd name="T0" fmla="*/ 30 w 37"/>
                  <a:gd name="T1" fmla="*/ 0 h 108"/>
                  <a:gd name="T2" fmla="*/ 34 w 37"/>
                  <a:gd name="T3" fmla="*/ 4 h 108"/>
                  <a:gd name="T4" fmla="*/ 34 w 37"/>
                  <a:gd name="T5" fmla="*/ 4 h 108"/>
                  <a:gd name="T6" fmla="*/ 37 w 37"/>
                  <a:gd name="T7" fmla="*/ 7 h 108"/>
                  <a:gd name="T8" fmla="*/ 37 w 37"/>
                  <a:gd name="T9" fmla="*/ 7 h 108"/>
                  <a:gd name="T10" fmla="*/ 37 w 37"/>
                  <a:gd name="T11" fmla="*/ 11 h 108"/>
                  <a:gd name="T12" fmla="*/ 34 w 37"/>
                  <a:gd name="T13" fmla="*/ 15 h 108"/>
                  <a:gd name="T14" fmla="*/ 34 w 37"/>
                  <a:gd name="T15" fmla="*/ 15 h 108"/>
                  <a:gd name="T16" fmla="*/ 30 w 37"/>
                  <a:gd name="T17" fmla="*/ 19 h 108"/>
                  <a:gd name="T18" fmla="*/ 26 w 37"/>
                  <a:gd name="T19" fmla="*/ 15 h 108"/>
                  <a:gd name="T20" fmla="*/ 26 w 37"/>
                  <a:gd name="T21" fmla="*/ 15 h 108"/>
                  <a:gd name="T22" fmla="*/ 23 w 37"/>
                  <a:gd name="T23" fmla="*/ 11 h 108"/>
                  <a:gd name="T24" fmla="*/ 23 w 37"/>
                  <a:gd name="T25" fmla="*/ 7 h 108"/>
                  <a:gd name="T26" fmla="*/ 23 w 37"/>
                  <a:gd name="T27" fmla="*/ 7 h 108"/>
                  <a:gd name="T28" fmla="*/ 26 w 37"/>
                  <a:gd name="T29" fmla="*/ 4 h 108"/>
                  <a:gd name="T30" fmla="*/ 26 w 37"/>
                  <a:gd name="T31" fmla="*/ 4 h 108"/>
                  <a:gd name="T32" fmla="*/ 30 w 37"/>
                  <a:gd name="T33" fmla="*/ 0 h 108"/>
                  <a:gd name="T34" fmla="*/ 30 w 37"/>
                  <a:gd name="T35" fmla="*/ 34 h 108"/>
                  <a:gd name="T36" fmla="*/ 15 w 37"/>
                  <a:gd name="T37" fmla="*/ 90 h 108"/>
                  <a:gd name="T38" fmla="*/ 15 w 37"/>
                  <a:gd name="T39" fmla="*/ 93 h 108"/>
                  <a:gd name="T40" fmla="*/ 11 w 37"/>
                  <a:gd name="T41" fmla="*/ 97 h 108"/>
                  <a:gd name="T42" fmla="*/ 15 w 37"/>
                  <a:gd name="T43" fmla="*/ 97 h 108"/>
                  <a:gd name="T44" fmla="*/ 15 w 37"/>
                  <a:gd name="T45" fmla="*/ 97 h 108"/>
                  <a:gd name="T46" fmla="*/ 15 w 37"/>
                  <a:gd name="T47" fmla="*/ 97 h 108"/>
                  <a:gd name="T48" fmla="*/ 15 w 37"/>
                  <a:gd name="T49" fmla="*/ 101 h 108"/>
                  <a:gd name="T50" fmla="*/ 15 w 37"/>
                  <a:gd name="T51" fmla="*/ 97 h 108"/>
                  <a:gd name="T52" fmla="*/ 19 w 37"/>
                  <a:gd name="T53" fmla="*/ 97 h 108"/>
                  <a:gd name="T54" fmla="*/ 23 w 37"/>
                  <a:gd name="T55" fmla="*/ 93 h 108"/>
                  <a:gd name="T56" fmla="*/ 26 w 37"/>
                  <a:gd name="T57" fmla="*/ 86 h 108"/>
                  <a:gd name="T58" fmla="*/ 26 w 37"/>
                  <a:gd name="T59" fmla="*/ 90 h 108"/>
                  <a:gd name="T60" fmla="*/ 23 w 37"/>
                  <a:gd name="T61" fmla="*/ 97 h 108"/>
                  <a:gd name="T62" fmla="*/ 15 w 37"/>
                  <a:gd name="T63" fmla="*/ 105 h 108"/>
                  <a:gd name="T64" fmla="*/ 11 w 37"/>
                  <a:gd name="T65" fmla="*/ 105 h 108"/>
                  <a:gd name="T66" fmla="*/ 8 w 37"/>
                  <a:gd name="T67" fmla="*/ 108 h 108"/>
                  <a:gd name="T68" fmla="*/ 4 w 37"/>
                  <a:gd name="T69" fmla="*/ 108 h 108"/>
                  <a:gd name="T70" fmla="*/ 0 w 37"/>
                  <a:gd name="T71" fmla="*/ 105 h 108"/>
                  <a:gd name="T72" fmla="*/ 0 w 37"/>
                  <a:gd name="T73" fmla="*/ 105 h 108"/>
                  <a:gd name="T74" fmla="*/ 0 w 37"/>
                  <a:gd name="T75" fmla="*/ 101 h 108"/>
                  <a:gd name="T76" fmla="*/ 0 w 37"/>
                  <a:gd name="T77" fmla="*/ 97 h 108"/>
                  <a:gd name="T78" fmla="*/ 0 w 37"/>
                  <a:gd name="T79" fmla="*/ 90 h 108"/>
                  <a:gd name="T80" fmla="*/ 11 w 37"/>
                  <a:gd name="T81" fmla="*/ 52 h 108"/>
                  <a:gd name="T82" fmla="*/ 15 w 37"/>
                  <a:gd name="T83" fmla="*/ 45 h 108"/>
                  <a:gd name="T84" fmla="*/ 15 w 37"/>
                  <a:gd name="T85" fmla="*/ 41 h 108"/>
                  <a:gd name="T86" fmla="*/ 15 w 37"/>
                  <a:gd name="T87" fmla="*/ 41 h 108"/>
                  <a:gd name="T88" fmla="*/ 15 w 37"/>
                  <a:gd name="T89" fmla="*/ 41 h 108"/>
                  <a:gd name="T90" fmla="*/ 11 w 37"/>
                  <a:gd name="T91" fmla="*/ 37 h 108"/>
                  <a:gd name="T92" fmla="*/ 11 w 37"/>
                  <a:gd name="T93" fmla="*/ 37 h 108"/>
                  <a:gd name="T94" fmla="*/ 8 w 37"/>
                  <a:gd name="T95" fmla="*/ 37 h 108"/>
                  <a:gd name="T96" fmla="*/ 4 w 37"/>
                  <a:gd name="T97" fmla="*/ 37 h 108"/>
                  <a:gd name="T98" fmla="*/ 4 w 37"/>
                  <a:gd name="T99" fmla="*/ 37 h 108"/>
                  <a:gd name="T100" fmla="*/ 30 w 37"/>
                  <a:gd name="T101" fmla="*/ 34 h 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108"/>
                  <a:gd name="T155" fmla="*/ 37 w 37"/>
                  <a:gd name="T156" fmla="*/ 108 h 1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108">
                    <a:moveTo>
                      <a:pt x="30" y="0"/>
                    </a:moveTo>
                    <a:lnTo>
                      <a:pt x="34" y="4"/>
                    </a:lnTo>
                    <a:lnTo>
                      <a:pt x="37" y="7"/>
                    </a:lnTo>
                    <a:lnTo>
                      <a:pt x="37" y="11"/>
                    </a:lnTo>
                    <a:lnTo>
                      <a:pt x="34" y="15"/>
                    </a:lnTo>
                    <a:lnTo>
                      <a:pt x="30" y="19"/>
                    </a:lnTo>
                    <a:lnTo>
                      <a:pt x="26" y="15"/>
                    </a:lnTo>
                    <a:lnTo>
                      <a:pt x="23" y="11"/>
                    </a:lnTo>
                    <a:lnTo>
                      <a:pt x="23" y="7"/>
                    </a:lnTo>
                    <a:lnTo>
                      <a:pt x="26" y="4"/>
                    </a:lnTo>
                    <a:lnTo>
                      <a:pt x="30" y="0"/>
                    </a:lnTo>
                    <a:close/>
                    <a:moveTo>
                      <a:pt x="30" y="34"/>
                    </a:moveTo>
                    <a:lnTo>
                      <a:pt x="15" y="90"/>
                    </a:lnTo>
                    <a:lnTo>
                      <a:pt x="15" y="93"/>
                    </a:lnTo>
                    <a:lnTo>
                      <a:pt x="11" y="97"/>
                    </a:lnTo>
                    <a:lnTo>
                      <a:pt x="15" y="97"/>
                    </a:lnTo>
                    <a:lnTo>
                      <a:pt x="15" y="101"/>
                    </a:lnTo>
                    <a:lnTo>
                      <a:pt x="15" y="97"/>
                    </a:lnTo>
                    <a:lnTo>
                      <a:pt x="19" y="97"/>
                    </a:lnTo>
                    <a:lnTo>
                      <a:pt x="23" y="93"/>
                    </a:lnTo>
                    <a:lnTo>
                      <a:pt x="26" y="86"/>
                    </a:lnTo>
                    <a:lnTo>
                      <a:pt x="26" y="90"/>
                    </a:lnTo>
                    <a:lnTo>
                      <a:pt x="23" y="97"/>
                    </a:lnTo>
                    <a:lnTo>
                      <a:pt x="15" y="105"/>
                    </a:lnTo>
                    <a:lnTo>
                      <a:pt x="11" y="105"/>
                    </a:lnTo>
                    <a:lnTo>
                      <a:pt x="8" y="108"/>
                    </a:lnTo>
                    <a:lnTo>
                      <a:pt x="4" y="108"/>
                    </a:lnTo>
                    <a:lnTo>
                      <a:pt x="0" y="105"/>
                    </a:lnTo>
                    <a:lnTo>
                      <a:pt x="0" y="101"/>
                    </a:lnTo>
                    <a:lnTo>
                      <a:pt x="0" y="97"/>
                    </a:lnTo>
                    <a:lnTo>
                      <a:pt x="0" y="90"/>
                    </a:lnTo>
                    <a:lnTo>
                      <a:pt x="11" y="52"/>
                    </a:lnTo>
                    <a:lnTo>
                      <a:pt x="15" y="45"/>
                    </a:lnTo>
                    <a:lnTo>
                      <a:pt x="15" y="41"/>
                    </a:lnTo>
                    <a:lnTo>
                      <a:pt x="11" y="37"/>
                    </a:lnTo>
                    <a:lnTo>
                      <a:pt x="8" y="37"/>
                    </a:lnTo>
                    <a:lnTo>
                      <a:pt x="4" y="37"/>
                    </a:lnTo>
                    <a:lnTo>
                      <a:pt x="30" y="34"/>
                    </a:lnTo>
                    <a:close/>
                  </a:path>
                </a:pathLst>
              </a:custGeom>
              <a:solidFill>
                <a:srgbClr val="000000"/>
              </a:solidFill>
              <a:ln w="0">
                <a:solidFill>
                  <a:srgbClr val="000000"/>
                </a:solidFill>
                <a:round/>
                <a:headEnd/>
                <a:tailEnd/>
              </a:ln>
            </p:spPr>
            <p:txBody>
              <a:bodyPr/>
              <a:lstStyle/>
              <a:p>
                <a:endParaRPr lang="en-US"/>
              </a:p>
            </p:txBody>
          </p:sp>
          <p:sp>
            <p:nvSpPr>
              <p:cNvPr id="33046" name="Freeform 378"/>
              <p:cNvSpPr>
                <a:spLocks/>
              </p:cNvSpPr>
              <p:nvPr/>
            </p:nvSpPr>
            <p:spPr bwMode="auto">
              <a:xfrm>
                <a:off x="2265" y="2950"/>
                <a:ext cx="67" cy="74"/>
              </a:xfrm>
              <a:custGeom>
                <a:avLst/>
                <a:gdLst>
                  <a:gd name="T0" fmla="*/ 60 w 67"/>
                  <a:gd name="T1" fmla="*/ 52 h 74"/>
                  <a:gd name="T2" fmla="*/ 49 w 67"/>
                  <a:gd name="T3" fmla="*/ 59 h 74"/>
                  <a:gd name="T4" fmla="*/ 41 w 67"/>
                  <a:gd name="T5" fmla="*/ 67 h 74"/>
                  <a:gd name="T6" fmla="*/ 34 w 67"/>
                  <a:gd name="T7" fmla="*/ 71 h 74"/>
                  <a:gd name="T8" fmla="*/ 26 w 67"/>
                  <a:gd name="T9" fmla="*/ 74 h 74"/>
                  <a:gd name="T10" fmla="*/ 15 w 67"/>
                  <a:gd name="T11" fmla="*/ 71 h 74"/>
                  <a:gd name="T12" fmla="*/ 8 w 67"/>
                  <a:gd name="T13" fmla="*/ 67 h 74"/>
                  <a:gd name="T14" fmla="*/ 4 w 67"/>
                  <a:gd name="T15" fmla="*/ 59 h 74"/>
                  <a:gd name="T16" fmla="*/ 0 w 67"/>
                  <a:gd name="T17" fmla="*/ 48 h 74"/>
                  <a:gd name="T18" fmla="*/ 4 w 67"/>
                  <a:gd name="T19" fmla="*/ 37 h 74"/>
                  <a:gd name="T20" fmla="*/ 8 w 67"/>
                  <a:gd name="T21" fmla="*/ 26 h 74"/>
                  <a:gd name="T22" fmla="*/ 15 w 67"/>
                  <a:gd name="T23" fmla="*/ 15 h 74"/>
                  <a:gd name="T24" fmla="*/ 26 w 67"/>
                  <a:gd name="T25" fmla="*/ 7 h 74"/>
                  <a:gd name="T26" fmla="*/ 38 w 67"/>
                  <a:gd name="T27" fmla="*/ 0 h 74"/>
                  <a:gd name="T28" fmla="*/ 49 w 67"/>
                  <a:gd name="T29" fmla="*/ 0 h 74"/>
                  <a:gd name="T30" fmla="*/ 56 w 67"/>
                  <a:gd name="T31" fmla="*/ 0 h 74"/>
                  <a:gd name="T32" fmla="*/ 64 w 67"/>
                  <a:gd name="T33" fmla="*/ 3 h 74"/>
                  <a:gd name="T34" fmla="*/ 64 w 67"/>
                  <a:gd name="T35" fmla="*/ 7 h 74"/>
                  <a:gd name="T36" fmla="*/ 67 w 67"/>
                  <a:gd name="T37" fmla="*/ 11 h 74"/>
                  <a:gd name="T38" fmla="*/ 67 w 67"/>
                  <a:gd name="T39" fmla="*/ 15 h 74"/>
                  <a:gd name="T40" fmla="*/ 64 w 67"/>
                  <a:gd name="T41" fmla="*/ 18 h 74"/>
                  <a:gd name="T42" fmla="*/ 60 w 67"/>
                  <a:gd name="T43" fmla="*/ 22 h 74"/>
                  <a:gd name="T44" fmla="*/ 56 w 67"/>
                  <a:gd name="T45" fmla="*/ 22 h 74"/>
                  <a:gd name="T46" fmla="*/ 56 w 67"/>
                  <a:gd name="T47" fmla="*/ 22 h 74"/>
                  <a:gd name="T48" fmla="*/ 52 w 67"/>
                  <a:gd name="T49" fmla="*/ 22 h 74"/>
                  <a:gd name="T50" fmla="*/ 52 w 67"/>
                  <a:gd name="T51" fmla="*/ 18 h 74"/>
                  <a:gd name="T52" fmla="*/ 52 w 67"/>
                  <a:gd name="T53" fmla="*/ 15 h 74"/>
                  <a:gd name="T54" fmla="*/ 52 w 67"/>
                  <a:gd name="T55" fmla="*/ 15 h 74"/>
                  <a:gd name="T56" fmla="*/ 52 w 67"/>
                  <a:gd name="T57" fmla="*/ 15 h 74"/>
                  <a:gd name="T58" fmla="*/ 52 w 67"/>
                  <a:gd name="T59" fmla="*/ 11 h 74"/>
                  <a:gd name="T60" fmla="*/ 52 w 67"/>
                  <a:gd name="T61" fmla="*/ 11 h 74"/>
                  <a:gd name="T62" fmla="*/ 56 w 67"/>
                  <a:gd name="T63" fmla="*/ 7 h 74"/>
                  <a:gd name="T64" fmla="*/ 56 w 67"/>
                  <a:gd name="T65" fmla="*/ 7 h 74"/>
                  <a:gd name="T66" fmla="*/ 56 w 67"/>
                  <a:gd name="T67" fmla="*/ 7 h 74"/>
                  <a:gd name="T68" fmla="*/ 56 w 67"/>
                  <a:gd name="T69" fmla="*/ 7 h 74"/>
                  <a:gd name="T70" fmla="*/ 56 w 67"/>
                  <a:gd name="T71" fmla="*/ 3 h 74"/>
                  <a:gd name="T72" fmla="*/ 56 w 67"/>
                  <a:gd name="T73" fmla="*/ 3 h 74"/>
                  <a:gd name="T74" fmla="*/ 52 w 67"/>
                  <a:gd name="T75" fmla="*/ 3 h 74"/>
                  <a:gd name="T76" fmla="*/ 49 w 67"/>
                  <a:gd name="T77" fmla="*/ 3 h 74"/>
                  <a:gd name="T78" fmla="*/ 41 w 67"/>
                  <a:gd name="T79" fmla="*/ 3 h 74"/>
                  <a:gd name="T80" fmla="*/ 34 w 67"/>
                  <a:gd name="T81" fmla="*/ 7 h 74"/>
                  <a:gd name="T82" fmla="*/ 26 w 67"/>
                  <a:gd name="T83" fmla="*/ 15 h 74"/>
                  <a:gd name="T84" fmla="*/ 23 w 67"/>
                  <a:gd name="T85" fmla="*/ 22 h 74"/>
                  <a:gd name="T86" fmla="*/ 19 w 67"/>
                  <a:gd name="T87" fmla="*/ 33 h 74"/>
                  <a:gd name="T88" fmla="*/ 15 w 67"/>
                  <a:gd name="T89" fmla="*/ 44 h 74"/>
                  <a:gd name="T90" fmla="*/ 19 w 67"/>
                  <a:gd name="T91" fmla="*/ 52 h 74"/>
                  <a:gd name="T92" fmla="*/ 19 w 67"/>
                  <a:gd name="T93" fmla="*/ 59 h 74"/>
                  <a:gd name="T94" fmla="*/ 26 w 67"/>
                  <a:gd name="T95" fmla="*/ 63 h 74"/>
                  <a:gd name="T96" fmla="*/ 34 w 67"/>
                  <a:gd name="T97" fmla="*/ 63 h 74"/>
                  <a:gd name="T98" fmla="*/ 38 w 67"/>
                  <a:gd name="T99" fmla="*/ 63 h 74"/>
                  <a:gd name="T100" fmla="*/ 45 w 67"/>
                  <a:gd name="T101" fmla="*/ 59 h 74"/>
                  <a:gd name="T102" fmla="*/ 49 w 67"/>
                  <a:gd name="T103" fmla="*/ 56 h 74"/>
                  <a:gd name="T104" fmla="*/ 56 w 67"/>
                  <a:gd name="T105" fmla="*/ 48 h 74"/>
                  <a:gd name="T106" fmla="*/ 60 w 67"/>
                  <a:gd name="T107" fmla="*/ 52 h 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7"/>
                  <a:gd name="T163" fmla="*/ 0 h 74"/>
                  <a:gd name="T164" fmla="*/ 67 w 67"/>
                  <a:gd name="T165" fmla="*/ 74 h 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7" h="74">
                    <a:moveTo>
                      <a:pt x="60" y="52"/>
                    </a:moveTo>
                    <a:lnTo>
                      <a:pt x="49" y="59"/>
                    </a:lnTo>
                    <a:lnTo>
                      <a:pt x="41" y="67"/>
                    </a:lnTo>
                    <a:lnTo>
                      <a:pt x="34" y="71"/>
                    </a:lnTo>
                    <a:lnTo>
                      <a:pt x="26" y="74"/>
                    </a:lnTo>
                    <a:lnTo>
                      <a:pt x="15" y="71"/>
                    </a:lnTo>
                    <a:lnTo>
                      <a:pt x="8" y="67"/>
                    </a:lnTo>
                    <a:lnTo>
                      <a:pt x="4" y="59"/>
                    </a:lnTo>
                    <a:lnTo>
                      <a:pt x="0" y="48"/>
                    </a:lnTo>
                    <a:lnTo>
                      <a:pt x="4" y="37"/>
                    </a:lnTo>
                    <a:lnTo>
                      <a:pt x="8" y="26"/>
                    </a:lnTo>
                    <a:lnTo>
                      <a:pt x="15" y="15"/>
                    </a:lnTo>
                    <a:lnTo>
                      <a:pt x="26" y="7"/>
                    </a:lnTo>
                    <a:lnTo>
                      <a:pt x="38" y="0"/>
                    </a:lnTo>
                    <a:lnTo>
                      <a:pt x="49" y="0"/>
                    </a:lnTo>
                    <a:lnTo>
                      <a:pt x="56" y="0"/>
                    </a:lnTo>
                    <a:lnTo>
                      <a:pt x="64" y="3"/>
                    </a:lnTo>
                    <a:lnTo>
                      <a:pt x="64" y="7"/>
                    </a:lnTo>
                    <a:lnTo>
                      <a:pt x="67" y="11"/>
                    </a:lnTo>
                    <a:lnTo>
                      <a:pt x="67" y="15"/>
                    </a:lnTo>
                    <a:lnTo>
                      <a:pt x="64" y="18"/>
                    </a:lnTo>
                    <a:lnTo>
                      <a:pt x="60" y="22"/>
                    </a:lnTo>
                    <a:lnTo>
                      <a:pt x="56" y="22"/>
                    </a:lnTo>
                    <a:lnTo>
                      <a:pt x="52" y="22"/>
                    </a:lnTo>
                    <a:lnTo>
                      <a:pt x="52" y="18"/>
                    </a:lnTo>
                    <a:lnTo>
                      <a:pt x="52" y="15"/>
                    </a:lnTo>
                    <a:lnTo>
                      <a:pt x="52" y="11"/>
                    </a:lnTo>
                    <a:lnTo>
                      <a:pt x="56" y="7"/>
                    </a:lnTo>
                    <a:lnTo>
                      <a:pt x="56" y="3"/>
                    </a:lnTo>
                    <a:lnTo>
                      <a:pt x="52" y="3"/>
                    </a:lnTo>
                    <a:lnTo>
                      <a:pt x="49" y="3"/>
                    </a:lnTo>
                    <a:lnTo>
                      <a:pt x="41" y="3"/>
                    </a:lnTo>
                    <a:lnTo>
                      <a:pt x="34" y="7"/>
                    </a:lnTo>
                    <a:lnTo>
                      <a:pt x="26" y="15"/>
                    </a:lnTo>
                    <a:lnTo>
                      <a:pt x="23" y="22"/>
                    </a:lnTo>
                    <a:lnTo>
                      <a:pt x="19" y="33"/>
                    </a:lnTo>
                    <a:lnTo>
                      <a:pt x="15" y="44"/>
                    </a:lnTo>
                    <a:lnTo>
                      <a:pt x="19" y="52"/>
                    </a:lnTo>
                    <a:lnTo>
                      <a:pt x="19" y="59"/>
                    </a:lnTo>
                    <a:lnTo>
                      <a:pt x="26" y="63"/>
                    </a:lnTo>
                    <a:lnTo>
                      <a:pt x="34" y="63"/>
                    </a:lnTo>
                    <a:lnTo>
                      <a:pt x="38" y="63"/>
                    </a:lnTo>
                    <a:lnTo>
                      <a:pt x="45" y="59"/>
                    </a:lnTo>
                    <a:lnTo>
                      <a:pt x="49" y="56"/>
                    </a:lnTo>
                    <a:lnTo>
                      <a:pt x="56" y="48"/>
                    </a:lnTo>
                    <a:lnTo>
                      <a:pt x="60" y="52"/>
                    </a:lnTo>
                    <a:close/>
                  </a:path>
                </a:pathLst>
              </a:custGeom>
              <a:solidFill>
                <a:srgbClr val="000000"/>
              </a:solidFill>
              <a:ln w="0">
                <a:solidFill>
                  <a:srgbClr val="000000"/>
                </a:solidFill>
                <a:round/>
                <a:headEnd/>
                <a:tailEnd/>
              </a:ln>
            </p:spPr>
            <p:txBody>
              <a:bodyPr/>
              <a:lstStyle/>
              <a:p>
                <a:endParaRPr lang="en-US"/>
              </a:p>
            </p:txBody>
          </p:sp>
          <p:sp>
            <p:nvSpPr>
              <p:cNvPr id="33047" name="Freeform 379"/>
              <p:cNvSpPr>
                <a:spLocks noEditPoints="1"/>
              </p:cNvSpPr>
              <p:nvPr/>
            </p:nvSpPr>
            <p:spPr bwMode="auto">
              <a:xfrm>
                <a:off x="2340" y="2950"/>
                <a:ext cx="60" cy="74"/>
              </a:xfrm>
              <a:custGeom>
                <a:avLst/>
                <a:gdLst>
                  <a:gd name="T0" fmla="*/ 11 w 60"/>
                  <a:gd name="T1" fmla="*/ 41 h 74"/>
                  <a:gd name="T2" fmla="*/ 11 w 60"/>
                  <a:gd name="T3" fmla="*/ 44 h 74"/>
                  <a:gd name="T4" fmla="*/ 11 w 60"/>
                  <a:gd name="T5" fmla="*/ 48 h 74"/>
                  <a:gd name="T6" fmla="*/ 15 w 60"/>
                  <a:gd name="T7" fmla="*/ 52 h 74"/>
                  <a:gd name="T8" fmla="*/ 19 w 60"/>
                  <a:gd name="T9" fmla="*/ 59 h 74"/>
                  <a:gd name="T10" fmla="*/ 22 w 60"/>
                  <a:gd name="T11" fmla="*/ 63 h 74"/>
                  <a:gd name="T12" fmla="*/ 30 w 60"/>
                  <a:gd name="T13" fmla="*/ 63 h 74"/>
                  <a:gd name="T14" fmla="*/ 33 w 60"/>
                  <a:gd name="T15" fmla="*/ 63 h 74"/>
                  <a:gd name="T16" fmla="*/ 37 w 60"/>
                  <a:gd name="T17" fmla="*/ 59 h 74"/>
                  <a:gd name="T18" fmla="*/ 45 w 60"/>
                  <a:gd name="T19" fmla="*/ 56 h 74"/>
                  <a:gd name="T20" fmla="*/ 52 w 60"/>
                  <a:gd name="T21" fmla="*/ 52 h 74"/>
                  <a:gd name="T22" fmla="*/ 56 w 60"/>
                  <a:gd name="T23" fmla="*/ 52 h 74"/>
                  <a:gd name="T24" fmla="*/ 45 w 60"/>
                  <a:gd name="T25" fmla="*/ 63 h 74"/>
                  <a:gd name="T26" fmla="*/ 33 w 60"/>
                  <a:gd name="T27" fmla="*/ 71 h 74"/>
                  <a:gd name="T28" fmla="*/ 22 w 60"/>
                  <a:gd name="T29" fmla="*/ 74 h 74"/>
                  <a:gd name="T30" fmla="*/ 11 w 60"/>
                  <a:gd name="T31" fmla="*/ 71 h 74"/>
                  <a:gd name="T32" fmla="*/ 4 w 60"/>
                  <a:gd name="T33" fmla="*/ 67 h 74"/>
                  <a:gd name="T34" fmla="*/ 0 w 60"/>
                  <a:gd name="T35" fmla="*/ 59 h 74"/>
                  <a:gd name="T36" fmla="*/ 0 w 60"/>
                  <a:gd name="T37" fmla="*/ 48 h 74"/>
                  <a:gd name="T38" fmla="*/ 0 w 60"/>
                  <a:gd name="T39" fmla="*/ 37 h 74"/>
                  <a:gd name="T40" fmla="*/ 4 w 60"/>
                  <a:gd name="T41" fmla="*/ 26 h 74"/>
                  <a:gd name="T42" fmla="*/ 15 w 60"/>
                  <a:gd name="T43" fmla="*/ 15 h 74"/>
                  <a:gd name="T44" fmla="*/ 22 w 60"/>
                  <a:gd name="T45" fmla="*/ 3 h 74"/>
                  <a:gd name="T46" fmla="*/ 33 w 60"/>
                  <a:gd name="T47" fmla="*/ 0 h 74"/>
                  <a:gd name="T48" fmla="*/ 45 w 60"/>
                  <a:gd name="T49" fmla="*/ 0 h 74"/>
                  <a:gd name="T50" fmla="*/ 52 w 60"/>
                  <a:gd name="T51" fmla="*/ 0 h 74"/>
                  <a:gd name="T52" fmla="*/ 56 w 60"/>
                  <a:gd name="T53" fmla="*/ 3 h 74"/>
                  <a:gd name="T54" fmla="*/ 60 w 60"/>
                  <a:gd name="T55" fmla="*/ 7 h 74"/>
                  <a:gd name="T56" fmla="*/ 60 w 60"/>
                  <a:gd name="T57" fmla="*/ 11 h 74"/>
                  <a:gd name="T58" fmla="*/ 60 w 60"/>
                  <a:gd name="T59" fmla="*/ 18 h 74"/>
                  <a:gd name="T60" fmla="*/ 56 w 60"/>
                  <a:gd name="T61" fmla="*/ 22 h 74"/>
                  <a:gd name="T62" fmla="*/ 48 w 60"/>
                  <a:gd name="T63" fmla="*/ 29 h 74"/>
                  <a:gd name="T64" fmla="*/ 37 w 60"/>
                  <a:gd name="T65" fmla="*/ 37 h 74"/>
                  <a:gd name="T66" fmla="*/ 26 w 60"/>
                  <a:gd name="T67" fmla="*/ 37 h 74"/>
                  <a:gd name="T68" fmla="*/ 11 w 60"/>
                  <a:gd name="T69" fmla="*/ 41 h 74"/>
                  <a:gd name="T70" fmla="*/ 15 w 60"/>
                  <a:gd name="T71" fmla="*/ 37 h 74"/>
                  <a:gd name="T72" fmla="*/ 22 w 60"/>
                  <a:gd name="T73" fmla="*/ 37 h 74"/>
                  <a:gd name="T74" fmla="*/ 30 w 60"/>
                  <a:gd name="T75" fmla="*/ 33 h 74"/>
                  <a:gd name="T76" fmla="*/ 37 w 60"/>
                  <a:gd name="T77" fmla="*/ 26 h 74"/>
                  <a:gd name="T78" fmla="*/ 45 w 60"/>
                  <a:gd name="T79" fmla="*/ 22 h 74"/>
                  <a:gd name="T80" fmla="*/ 48 w 60"/>
                  <a:gd name="T81" fmla="*/ 15 h 74"/>
                  <a:gd name="T82" fmla="*/ 48 w 60"/>
                  <a:gd name="T83" fmla="*/ 11 h 74"/>
                  <a:gd name="T84" fmla="*/ 48 w 60"/>
                  <a:gd name="T85" fmla="*/ 7 h 74"/>
                  <a:gd name="T86" fmla="*/ 48 w 60"/>
                  <a:gd name="T87" fmla="*/ 3 h 74"/>
                  <a:gd name="T88" fmla="*/ 45 w 60"/>
                  <a:gd name="T89" fmla="*/ 3 h 74"/>
                  <a:gd name="T90" fmla="*/ 41 w 60"/>
                  <a:gd name="T91" fmla="*/ 3 h 74"/>
                  <a:gd name="T92" fmla="*/ 33 w 60"/>
                  <a:gd name="T93" fmla="*/ 3 h 74"/>
                  <a:gd name="T94" fmla="*/ 26 w 60"/>
                  <a:gd name="T95" fmla="*/ 11 h 74"/>
                  <a:gd name="T96" fmla="*/ 19 w 60"/>
                  <a:gd name="T97" fmla="*/ 22 h 74"/>
                  <a:gd name="T98" fmla="*/ 15 w 60"/>
                  <a:gd name="T99" fmla="*/ 37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74"/>
                  <a:gd name="T152" fmla="*/ 60 w 60"/>
                  <a:gd name="T153" fmla="*/ 74 h 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74">
                    <a:moveTo>
                      <a:pt x="11" y="41"/>
                    </a:moveTo>
                    <a:lnTo>
                      <a:pt x="11" y="44"/>
                    </a:lnTo>
                    <a:lnTo>
                      <a:pt x="11" y="48"/>
                    </a:lnTo>
                    <a:lnTo>
                      <a:pt x="15" y="52"/>
                    </a:lnTo>
                    <a:lnTo>
                      <a:pt x="19" y="59"/>
                    </a:lnTo>
                    <a:lnTo>
                      <a:pt x="22" y="63"/>
                    </a:lnTo>
                    <a:lnTo>
                      <a:pt x="30" y="63"/>
                    </a:lnTo>
                    <a:lnTo>
                      <a:pt x="33" y="63"/>
                    </a:lnTo>
                    <a:lnTo>
                      <a:pt x="37" y="59"/>
                    </a:lnTo>
                    <a:lnTo>
                      <a:pt x="45" y="56"/>
                    </a:lnTo>
                    <a:lnTo>
                      <a:pt x="52" y="52"/>
                    </a:lnTo>
                    <a:lnTo>
                      <a:pt x="56" y="52"/>
                    </a:lnTo>
                    <a:lnTo>
                      <a:pt x="45" y="63"/>
                    </a:lnTo>
                    <a:lnTo>
                      <a:pt x="33" y="71"/>
                    </a:lnTo>
                    <a:lnTo>
                      <a:pt x="22" y="74"/>
                    </a:lnTo>
                    <a:lnTo>
                      <a:pt x="11" y="71"/>
                    </a:lnTo>
                    <a:lnTo>
                      <a:pt x="4" y="67"/>
                    </a:lnTo>
                    <a:lnTo>
                      <a:pt x="0" y="59"/>
                    </a:lnTo>
                    <a:lnTo>
                      <a:pt x="0" y="48"/>
                    </a:lnTo>
                    <a:lnTo>
                      <a:pt x="0" y="37"/>
                    </a:lnTo>
                    <a:lnTo>
                      <a:pt x="4" y="26"/>
                    </a:lnTo>
                    <a:lnTo>
                      <a:pt x="15" y="15"/>
                    </a:lnTo>
                    <a:lnTo>
                      <a:pt x="22" y="3"/>
                    </a:lnTo>
                    <a:lnTo>
                      <a:pt x="33" y="0"/>
                    </a:lnTo>
                    <a:lnTo>
                      <a:pt x="45" y="0"/>
                    </a:lnTo>
                    <a:lnTo>
                      <a:pt x="52" y="0"/>
                    </a:lnTo>
                    <a:lnTo>
                      <a:pt x="56" y="3"/>
                    </a:lnTo>
                    <a:lnTo>
                      <a:pt x="60" y="7"/>
                    </a:lnTo>
                    <a:lnTo>
                      <a:pt x="60" y="11"/>
                    </a:lnTo>
                    <a:lnTo>
                      <a:pt x="60" y="18"/>
                    </a:lnTo>
                    <a:lnTo>
                      <a:pt x="56" y="22"/>
                    </a:lnTo>
                    <a:lnTo>
                      <a:pt x="48" y="29"/>
                    </a:lnTo>
                    <a:lnTo>
                      <a:pt x="37" y="37"/>
                    </a:lnTo>
                    <a:lnTo>
                      <a:pt x="26" y="37"/>
                    </a:lnTo>
                    <a:lnTo>
                      <a:pt x="11" y="41"/>
                    </a:lnTo>
                    <a:close/>
                    <a:moveTo>
                      <a:pt x="15" y="37"/>
                    </a:moveTo>
                    <a:lnTo>
                      <a:pt x="22" y="37"/>
                    </a:lnTo>
                    <a:lnTo>
                      <a:pt x="30" y="33"/>
                    </a:lnTo>
                    <a:lnTo>
                      <a:pt x="37" y="26"/>
                    </a:lnTo>
                    <a:lnTo>
                      <a:pt x="45" y="22"/>
                    </a:lnTo>
                    <a:lnTo>
                      <a:pt x="48" y="15"/>
                    </a:lnTo>
                    <a:lnTo>
                      <a:pt x="48" y="11"/>
                    </a:lnTo>
                    <a:lnTo>
                      <a:pt x="48" y="7"/>
                    </a:lnTo>
                    <a:lnTo>
                      <a:pt x="48" y="3"/>
                    </a:lnTo>
                    <a:lnTo>
                      <a:pt x="45" y="3"/>
                    </a:lnTo>
                    <a:lnTo>
                      <a:pt x="41" y="3"/>
                    </a:lnTo>
                    <a:lnTo>
                      <a:pt x="33" y="3"/>
                    </a:lnTo>
                    <a:lnTo>
                      <a:pt x="26" y="11"/>
                    </a:lnTo>
                    <a:lnTo>
                      <a:pt x="19" y="22"/>
                    </a:lnTo>
                    <a:lnTo>
                      <a:pt x="15" y="37"/>
                    </a:lnTo>
                    <a:close/>
                  </a:path>
                </a:pathLst>
              </a:custGeom>
              <a:solidFill>
                <a:srgbClr val="000000"/>
              </a:solidFill>
              <a:ln w="0">
                <a:solidFill>
                  <a:srgbClr val="000000"/>
                </a:solidFill>
                <a:round/>
                <a:headEnd/>
                <a:tailEnd/>
              </a:ln>
            </p:spPr>
            <p:txBody>
              <a:bodyPr/>
              <a:lstStyle/>
              <a:p>
                <a:endParaRPr lang="en-US"/>
              </a:p>
            </p:txBody>
          </p:sp>
          <p:sp>
            <p:nvSpPr>
              <p:cNvPr id="33048" name="Freeform 380"/>
              <p:cNvSpPr>
                <a:spLocks/>
              </p:cNvSpPr>
              <p:nvPr/>
            </p:nvSpPr>
            <p:spPr bwMode="auto">
              <a:xfrm>
                <a:off x="2418" y="3006"/>
                <a:ext cx="19" cy="18"/>
              </a:xfrm>
              <a:custGeom>
                <a:avLst/>
                <a:gdLst>
                  <a:gd name="T0" fmla="*/ 11 w 19"/>
                  <a:gd name="T1" fmla="*/ 0 h 18"/>
                  <a:gd name="T2" fmla="*/ 15 w 19"/>
                  <a:gd name="T3" fmla="*/ 0 h 18"/>
                  <a:gd name="T4" fmla="*/ 19 w 19"/>
                  <a:gd name="T5" fmla="*/ 0 h 18"/>
                  <a:gd name="T6" fmla="*/ 19 w 19"/>
                  <a:gd name="T7" fmla="*/ 3 h 18"/>
                  <a:gd name="T8" fmla="*/ 19 w 19"/>
                  <a:gd name="T9" fmla="*/ 7 h 18"/>
                  <a:gd name="T10" fmla="*/ 19 w 19"/>
                  <a:gd name="T11" fmla="*/ 11 h 18"/>
                  <a:gd name="T12" fmla="*/ 19 w 19"/>
                  <a:gd name="T13" fmla="*/ 15 h 18"/>
                  <a:gd name="T14" fmla="*/ 15 w 19"/>
                  <a:gd name="T15" fmla="*/ 18 h 18"/>
                  <a:gd name="T16" fmla="*/ 11 w 19"/>
                  <a:gd name="T17" fmla="*/ 18 h 18"/>
                  <a:gd name="T18" fmla="*/ 8 w 19"/>
                  <a:gd name="T19" fmla="*/ 18 h 18"/>
                  <a:gd name="T20" fmla="*/ 4 w 19"/>
                  <a:gd name="T21" fmla="*/ 15 h 18"/>
                  <a:gd name="T22" fmla="*/ 4 w 19"/>
                  <a:gd name="T23" fmla="*/ 11 h 18"/>
                  <a:gd name="T24" fmla="*/ 0 w 19"/>
                  <a:gd name="T25" fmla="*/ 7 h 18"/>
                  <a:gd name="T26" fmla="*/ 4 w 19"/>
                  <a:gd name="T27" fmla="*/ 3 h 18"/>
                  <a:gd name="T28" fmla="*/ 4 w 19"/>
                  <a:gd name="T29" fmla="*/ 0 h 18"/>
                  <a:gd name="T30" fmla="*/ 8 w 19"/>
                  <a:gd name="T31" fmla="*/ 0 h 18"/>
                  <a:gd name="T32" fmla="*/ 11 w 19"/>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8"/>
                  <a:gd name="T53" fmla="*/ 19 w 19"/>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8">
                    <a:moveTo>
                      <a:pt x="11" y="0"/>
                    </a:moveTo>
                    <a:lnTo>
                      <a:pt x="15" y="0"/>
                    </a:lnTo>
                    <a:lnTo>
                      <a:pt x="19" y="0"/>
                    </a:lnTo>
                    <a:lnTo>
                      <a:pt x="19" y="3"/>
                    </a:lnTo>
                    <a:lnTo>
                      <a:pt x="19" y="7"/>
                    </a:lnTo>
                    <a:lnTo>
                      <a:pt x="19" y="11"/>
                    </a:lnTo>
                    <a:lnTo>
                      <a:pt x="19" y="15"/>
                    </a:lnTo>
                    <a:lnTo>
                      <a:pt x="15" y="18"/>
                    </a:lnTo>
                    <a:lnTo>
                      <a:pt x="11" y="18"/>
                    </a:lnTo>
                    <a:lnTo>
                      <a:pt x="8" y="18"/>
                    </a:lnTo>
                    <a:lnTo>
                      <a:pt x="4" y="15"/>
                    </a:lnTo>
                    <a:lnTo>
                      <a:pt x="4" y="11"/>
                    </a:lnTo>
                    <a:lnTo>
                      <a:pt x="0" y="7"/>
                    </a:lnTo>
                    <a:lnTo>
                      <a:pt x="4" y="3"/>
                    </a:lnTo>
                    <a:lnTo>
                      <a:pt x="4" y="0"/>
                    </a:lnTo>
                    <a:lnTo>
                      <a:pt x="8" y="0"/>
                    </a:lnTo>
                    <a:lnTo>
                      <a:pt x="11" y="0"/>
                    </a:lnTo>
                    <a:close/>
                  </a:path>
                </a:pathLst>
              </a:custGeom>
              <a:solidFill>
                <a:srgbClr val="000000"/>
              </a:solidFill>
              <a:ln w="0">
                <a:solidFill>
                  <a:srgbClr val="000000"/>
                </a:solidFill>
                <a:round/>
                <a:headEnd/>
                <a:tailEnd/>
              </a:ln>
            </p:spPr>
            <p:txBody>
              <a:bodyPr/>
              <a:lstStyle/>
              <a:p>
                <a:endParaRPr lang="en-US"/>
              </a:p>
            </p:txBody>
          </p:sp>
          <p:sp>
            <p:nvSpPr>
              <p:cNvPr id="33049" name="Freeform 381"/>
              <p:cNvSpPr>
                <a:spLocks/>
              </p:cNvSpPr>
              <p:nvPr/>
            </p:nvSpPr>
            <p:spPr bwMode="auto">
              <a:xfrm>
                <a:off x="2459" y="3006"/>
                <a:ext cx="19" cy="18"/>
              </a:xfrm>
              <a:custGeom>
                <a:avLst/>
                <a:gdLst>
                  <a:gd name="T0" fmla="*/ 12 w 19"/>
                  <a:gd name="T1" fmla="*/ 0 h 18"/>
                  <a:gd name="T2" fmla="*/ 15 w 19"/>
                  <a:gd name="T3" fmla="*/ 0 h 18"/>
                  <a:gd name="T4" fmla="*/ 19 w 19"/>
                  <a:gd name="T5" fmla="*/ 0 h 18"/>
                  <a:gd name="T6" fmla="*/ 19 w 19"/>
                  <a:gd name="T7" fmla="*/ 3 h 18"/>
                  <a:gd name="T8" fmla="*/ 19 w 19"/>
                  <a:gd name="T9" fmla="*/ 7 h 18"/>
                  <a:gd name="T10" fmla="*/ 19 w 19"/>
                  <a:gd name="T11" fmla="*/ 11 h 18"/>
                  <a:gd name="T12" fmla="*/ 19 w 19"/>
                  <a:gd name="T13" fmla="*/ 15 h 18"/>
                  <a:gd name="T14" fmla="*/ 15 w 19"/>
                  <a:gd name="T15" fmla="*/ 18 h 18"/>
                  <a:gd name="T16" fmla="*/ 12 w 19"/>
                  <a:gd name="T17" fmla="*/ 18 h 18"/>
                  <a:gd name="T18" fmla="*/ 8 w 19"/>
                  <a:gd name="T19" fmla="*/ 18 h 18"/>
                  <a:gd name="T20" fmla="*/ 4 w 19"/>
                  <a:gd name="T21" fmla="*/ 15 h 18"/>
                  <a:gd name="T22" fmla="*/ 4 w 19"/>
                  <a:gd name="T23" fmla="*/ 11 h 18"/>
                  <a:gd name="T24" fmla="*/ 0 w 19"/>
                  <a:gd name="T25" fmla="*/ 7 h 18"/>
                  <a:gd name="T26" fmla="*/ 4 w 19"/>
                  <a:gd name="T27" fmla="*/ 3 h 18"/>
                  <a:gd name="T28" fmla="*/ 4 w 19"/>
                  <a:gd name="T29" fmla="*/ 0 h 18"/>
                  <a:gd name="T30" fmla="*/ 8 w 19"/>
                  <a:gd name="T31" fmla="*/ 0 h 18"/>
                  <a:gd name="T32" fmla="*/ 12 w 19"/>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8"/>
                  <a:gd name="T53" fmla="*/ 19 w 19"/>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8">
                    <a:moveTo>
                      <a:pt x="12" y="0"/>
                    </a:moveTo>
                    <a:lnTo>
                      <a:pt x="15" y="0"/>
                    </a:lnTo>
                    <a:lnTo>
                      <a:pt x="19" y="0"/>
                    </a:lnTo>
                    <a:lnTo>
                      <a:pt x="19" y="3"/>
                    </a:lnTo>
                    <a:lnTo>
                      <a:pt x="19" y="7"/>
                    </a:lnTo>
                    <a:lnTo>
                      <a:pt x="19" y="11"/>
                    </a:lnTo>
                    <a:lnTo>
                      <a:pt x="19" y="15"/>
                    </a:lnTo>
                    <a:lnTo>
                      <a:pt x="15" y="18"/>
                    </a:lnTo>
                    <a:lnTo>
                      <a:pt x="12" y="18"/>
                    </a:lnTo>
                    <a:lnTo>
                      <a:pt x="8" y="18"/>
                    </a:lnTo>
                    <a:lnTo>
                      <a:pt x="4" y="15"/>
                    </a:lnTo>
                    <a:lnTo>
                      <a:pt x="4" y="11"/>
                    </a:lnTo>
                    <a:lnTo>
                      <a:pt x="0" y="7"/>
                    </a:lnTo>
                    <a:lnTo>
                      <a:pt x="4" y="3"/>
                    </a:lnTo>
                    <a:lnTo>
                      <a:pt x="4" y="0"/>
                    </a:lnTo>
                    <a:lnTo>
                      <a:pt x="8" y="0"/>
                    </a:lnTo>
                    <a:lnTo>
                      <a:pt x="12" y="0"/>
                    </a:lnTo>
                    <a:close/>
                  </a:path>
                </a:pathLst>
              </a:custGeom>
              <a:solidFill>
                <a:srgbClr val="000000"/>
              </a:solidFill>
              <a:ln w="0">
                <a:solidFill>
                  <a:srgbClr val="000000"/>
                </a:solidFill>
                <a:round/>
                <a:headEnd/>
                <a:tailEnd/>
              </a:ln>
            </p:spPr>
            <p:txBody>
              <a:bodyPr/>
              <a:lstStyle/>
              <a:p>
                <a:endParaRPr lang="en-US"/>
              </a:p>
            </p:txBody>
          </p:sp>
          <p:sp>
            <p:nvSpPr>
              <p:cNvPr id="33050" name="Freeform 382"/>
              <p:cNvSpPr>
                <a:spLocks/>
              </p:cNvSpPr>
              <p:nvPr/>
            </p:nvSpPr>
            <p:spPr bwMode="auto">
              <a:xfrm>
                <a:off x="2500" y="3006"/>
                <a:ext cx="19" cy="18"/>
              </a:xfrm>
              <a:custGeom>
                <a:avLst/>
                <a:gdLst>
                  <a:gd name="T0" fmla="*/ 12 w 19"/>
                  <a:gd name="T1" fmla="*/ 0 h 18"/>
                  <a:gd name="T2" fmla="*/ 15 w 19"/>
                  <a:gd name="T3" fmla="*/ 0 h 18"/>
                  <a:gd name="T4" fmla="*/ 19 w 19"/>
                  <a:gd name="T5" fmla="*/ 0 h 18"/>
                  <a:gd name="T6" fmla="*/ 19 w 19"/>
                  <a:gd name="T7" fmla="*/ 3 h 18"/>
                  <a:gd name="T8" fmla="*/ 19 w 19"/>
                  <a:gd name="T9" fmla="*/ 7 h 18"/>
                  <a:gd name="T10" fmla="*/ 19 w 19"/>
                  <a:gd name="T11" fmla="*/ 11 h 18"/>
                  <a:gd name="T12" fmla="*/ 19 w 19"/>
                  <a:gd name="T13" fmla="*/ 15 h 18"/>
                  <a:gd name="T14" fmla="*/ 15 w 19"/>
                  <a:gd name="T15" fmla="*/ 18 h 18"/>
                  <a:gd name="T16" fmla="*/ 12 w 19"/>
                  <a:gd name="T17" fmla="*/ 18 h 18"/>
                  <a:gd name="T18" fmla="*/ 8 w 19"/>
                  <a:gd name="T19" fmla="*/ 18 h 18"/>
                  <a:gd name="T20" fmla="*/ 4 w 19"/>
                  <a:gd name="T21" fmla="*/ 15 h 18"/>
                  <a:gd name="T22" fmla="*/ 4 w 19"/>
                  <a:gd name="T23" fmla="*/ 11 h 18"/>
                  <a:gd name="T24" fmla="*/ 0 w 19"/>
                  <a:gd name="T25" fmla="*/ 7 h 18"/>
                  <a:gd name="T26" fmla="*/ 4 w 19"/>
                  <a:gd name="T27" fmla="*/ 3 h 18"/>
                  <a:gd name="T28" fmla="*/ 4 w 19"/>
                  <a:gd name="T29" fmla="*/ 0 h 18"/>
                  <a:gd name="T30" fmla="*/ 8 w 19"/>
                  <a:gd name="T31" fmla="*/ 0 h 18"/>
                  <a:gd name="T32" fmla="*/ 12 w 19"/>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8"/>
                  <a:gd name="T53" fmla="*/ 19 w 19"/>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8">
                    <a:moveTo>
                      <a:pt x="12" y="0"/>
                    </a:moveTo>
                    <a:lnTo>
                      <a:pt x="15" y="0"/>
                    </a:lnTo>
                    <a:lnTo>
                      <a:pt x="19" y="0"/>
                    </a:lnTo>
                    <a:lnTo>
                      <a:pt x="19" y="3"/>
                    </a:lnTo>
                    <a:lnTo>
                      <a:pt x="19" y="7"/>
                    </a:lnTo>
                    <a:lnTo>
                      <a:pt x="19" y="11"/>
                    </a:lnTo>
                    <a:lnTo>
                      <a:pt x="19" y="15"/>
                    </a:lnTo>
                    <a:lnTo>
                      <a:pt x="15" y="18"/>
                    </a:lnTo>
                    <a:lnTo>
                      <a:pt x="12" y="18"/>
                    </a:lnTo>
                    <a:lnTo>
                      <a:pt x="8" y="18"/>
                    </a:lnTo>
                    <a:lnTo>
                      <a:pt x="4" y="15"/>
                    </a:lnTo>
                    <a:lnTo>
                      <a:pt x="4" y="11"/>
                    </a:lnTo>
                    <a:lnTo>
                      <a:pt x="0" y="7"/>
                    </a:lnTo>
                    <a:lnTo>
                      <a:pt x="4" y="3"/>
                    </a:lnTo>
                    <a:lnTo>
                      <a:pt x="4" y="0"/>
                    </a:lnTo>
                    <a:lnTo>
                      <a:pt x="8" y="0"/>
                    </a:lnTo>
                    <a:lnTo>
                      <a:pt x="12" y="0"/>
                    </a:lnTo>
                    <a:close/>
                  </a:path>
                </a:pathLst>
              </a:custGeom>
              <a:solidFill>
                <a:srgbClr val="000000"/>
              </a:solidFill>
              <a:ln w="0">
                <a:solidFill>
                  <a:srgbClr val="000000"/>
                </a:solidFill>
                <a:round/>
                <a:headEnd/>
                <a:tailEnd/>
              </a:ln>
            </p:spPr>
            <p:txBody>
              <a:bodyPr/>
              <a:lstStyle/>
              <a:p>
                <a:endParaRPr lang="en-US"/>
              </a:p>
            </p:txBody>
          </p:sp>
          <p:sp>
            <p:nvSpPr>
              <p:cNvPr id="33051" name="Rectangle 383"/>
              <p:cNvSpPr>
                <a:spLocks noChangeArrowheads="1"/>
              </p:cNvSpPr>
              <p:nvPr/>
            </p:nvSpPr>
            <p:spPr bwMode="auto">
              <a:xfrm>
                <a:off x="5535" y="2685"/>
                <a:ext cx="8" cy="403"/>
              </a:xfrm>
              <a:prstGeom prst="rect">
                <a:avLst/>
              </a:prstGeom>
              <a:solidFill>
                <a:srgbClr val="000000"/>
              </a:solidFill>
              <a:ln w="0">
                <a:solidFill>
                  <a:srgbClr val="000000"/>
                </a:solidFill>
                <a:miter lim="800000"/>
                <a:headEnd/>
                <a:tailEnd/>
              </a:ln>
            </p:spPr>
            <p:txBody>
              <a:bodyPr/>
              <a:lstStyle/>
              <a:p>
                <a:endParaRPr lang="en-US"/>
              </a:p>
            </p:txBody>
          </p:sp>
          <p:sp>
            <p:nvSpPr>
              <p:cNvPr id="33052" name="Rectangle 384"/>
              <p:cNvSpPr>
                <a:spLocks noChangeArrowheads="1"/>
              </p:cNvSpPr>
              <p:nvPr/>
            </p:nvSpPr>
            <p:spPr bwMode="auto">
              <a:xfrm>
                <a:off x="593" y="3088"/>
                <a:ext cx="7" cy="403"/>
              </a:xfrm>
              <a:prstGeom prst="rect">
                <a:avLst/>
              </a:prstGeom>
              <a:solidFill>
                <a:srgbClr val="000000"/>
              </a:solidFill>
              <a:ln w="0">
                <a:solidFill>
                  <a:srgbClr val="000000"/>
                </a:solidFill>
                <a:miter lim="800000"/>
                <a:headEnd/>
                <a:tailEnd/>
              </a:ln>
            </p:spPr>
            <p:txBody>
              <a:bodyPr/>
              <a:lstStyle/>
              <a:p>
                <a:endParaRPr lang="en-US"/>
              </a:p>
            </p:txBody>
          </p:sp>
          <p:sp>
            <p:nvSpPr>
              <p:cNvPr id="33053" name="Freeform 385"/>
              <p:cNvSpPr>
                <a:spLocks noEditPoints="1"/>
              </p:cNvSpPr>
              <p:nvPr/>
            </p:nvSpPr>
            <p:spPr bwMode="auto">
              <a:xfrm>
                <a:off x="649" y="3136"/>
                <a:ext cx="78" cy="86"/>
              </a:xfrm>
              <a:custGeom>
                <a:avLst/>
                <a:gdLst>
                  <a:gd name="T0" fmla="*/ 67 w 78"/>
                  <a:gd name="T1" fmla="*/ 45 h 86"/>
                  <a:gd name="T2" fmla="*/ 75 w 78"/>
                  <a:gd name="T3" fmla="*/ 56 h 86"/>
                  <a:gd name="T4" fmla="*/ 75 w 78"/>
                  <a:gd name="T5" fmla="*/ 71 h 86"/>
                  <a:gd name="T6" fmla="*/ 67 w 78"/>
                  <a:gd name="T7" fmla="*/ 82 h 86"/>
                  <a:gd name="T8" fmla="*/ 52 w 78"/>
                  <a:gd name="T9" fmla="*/ 86 h 86"/>
                  <a:gd name="T10" fmla="*/ 0 w 78"/>
                  <a:gd name="T11" fmla="*/ 86 h 86"/>
                  <a:gd name="T12" fmla="*/ 4 w 78"/>
                  <a:gd name="T13" fmla="*/ 86 h 86"/>
                  <a:gd name="T14" fmla="*/ 11 w 78"/>
                  <a:gd name="T15" fmla="*/ 82 h 86"/>
                  <a:gd name="T16" fmla="*/ 11 w 78"/>
                  <a:gd name="T17" fmla="*/ 71 h 86"/>
                  <a:gd name="T18" fmla="*/ 11 w 78"/>
                  <a:gd name="T19" fmla="*/ 8 h 86"/>
                  <a:gd name="T20" fmla="*/ 7 w 78"/>
                  <a:gd name="T21" fmla="*/ 4 h 86"/>
                  <a:gd name="T22" fmla="*/ 0 w 78"/>
                  <a:gd name="T23" fmla="*/ 0 h 86"/>
                  <a:gd name="T24" fmla="*/ 37 w 78"/>
                  <a:gd name="T25" fmla="*/ 0 h 86"/>
                  <a:gd name="T26" fmla="*/ 52 w 78"/>
                  <a:gd name="T27" fmla="*/ 4 h 86"/>
                  <a:gd name="T28" fmla="*/ 67 w 78"/>
                  <a:gd name="T29" fmla="*/ 11 h 86"/>
                  <a:gd name="T30" fmla="*/ 75 w 78"/>
                  <a:gd name="T31" fmla="*/ 23 h 86"/>
                  <a:gd name="T32" fmla="*/ 71 w 78"/>
                  <a:gd name="T33" fmla="*/ 38 h 86"/>
                  <a:gd name="T34" fmla="*/ 56 w 78"/>
                  <a:gd name="T35" fmla="*/ 45 h 86"/>
                  <a:gd name="T36" fmla="*/ 26 w 78"/>
                  <a:gd name="T37" fmla="*/ 41 h 86"/>
                  <a:gd name="T38" fmla="*/ 34 w 78"/>
                  <a:gd name="T39" fmla="*/ 41 h 86"/>
                  <a:gd name="T40" fmla="*/ 45 w 78"/>
                  <a:gd name="T41" fmla="*/ 41 h 86"/>
                  <a:gd name="T42" fmla="*/ 56 w 78"/>
                  <a:gd name="T43" fmla="*/ 38 h 86"/>
                  <a:gd name="T44" fmla="*/ 60 w 78"/>
                  <a:gd name="T45" fmla="*/ 30 h 86"/>
                  <a:gd name="T46" fmla="*/ 56 w 78"/>
                  <a:gd name="T47" fmla="*/ 15 h 86"/>
                  <a:gd name="T48" fmla="*/ 45 w 78"/>
                  <a:gd name="T49" fmla="*/ 8 h 86"/>
                  <a:gd name="T50" fmla="*/ 30 w 78"/>
                  <a:gd name="T51" fmla="*/ 4 h 86"/>
                  <a:gd name="T52" fmla="*/ 22 w 78"/>
                  <a:gd name="T53" fmla="*/ 41 h 86"/>
                  <a:gd name="T54" fmla="*/ 30 w 78"/>
                  <a:gd name="T55" fmla="*/ 82 h 86"/>
                  <a:gd name="T56" fmla="*/ 48 w 78"/>
                  <a:gd name="T57" fmla="*/ 82 h 86"/>
                  <a:gd name="T58" fmla="*/ 60 w 78"/>
                  <a:gd name="T59" fmla="*/ 71 h 86"/>
                  <a:gd name="T60" fmla="*/ 63 w 78"/>
                  <a:gd name="T61" fmla="*/ 60 h 86"/>
                  <a:gd name="T62" fmla="*/ 56 w 78"/>
                  <a:gd name="T63" fmla="*/ 53 h 86"/>
                  <a:gd name="T64" fmla="*/ 45 w 78"/>
                  <a:gd name="T65" fmla="*/ 45 h 86"/>
                  <a:gd name="T66" fmla="*/ 34 w 78"/>
                  <a:gd name="T67" fmla="*/ 45 h 86"/>
                  <a:gd name="T68" fmla="*/ 26 w 78"/>
                  <a:gd name="T69" fmla="*/ 45 h 86"/>
                  <a:gd name="T70" fmla="*/ 22 w 78"/>
                  <a:gd name="T71" fmla="*/ 82 h 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8"/>
                  <a:gd name="T109" fmla="*/ 0 h 86"/>
                  <a:gd name="T110" fmla="*/ 78 w 78"/>
                  <a:gd name="T111" fmla="*/ 86 h 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8" h="86">
                    <a:moveTo>
                      <a:pt x="56" y="45"/>
                    </a:moveTo>
                    <a:lnTo>
                      <a:pt x="67" y="45"/>
                    </a:lnTo>
                    <a:lnTo>
                      <a:pt x="71" y="49"/>
                    </a:lnTo>
                    <a:lnTo>
                      <a:pt x="75" y="56"/>
                    </a:lnTo>
                    <a:lnTo>
                      <a:pt x="78" y="64"/>
                    </a:lnTo>
                    <a:lnTo>
                      <a:pt x="75" y="71"/>
                    </a:lnTo>
                    <a:lnTo>
                      <a:pt x="75" y="75"/>
                    </a:lnTo>
                    <a:lnTo>
                      <a:pt x="67" y="82"/>
                    </a:lnTo>
                    <a:lnTo>
                      <a:pt x="63" y="86"/>
                    </a:lnTo>
                    <a:lnTo>
                      <a:pt x="52" y="86"/>
                    </a:lnTo>
                    <a:lnTo>
                      <a:pt x="41" y="86"/>
                    </a:lnTo>
                    <a:lnTo>
                      <a:pt x="0" y="86"/>
                    </a:lnTo>
                    <a:lnTo>
                      <a:pt x="4" y="86"/>
                    </a:lnTo>
                    <a:lnTo>
                      <a:pt x="7" y="86"/>
                    </a:lnTo>
                    <a:lnTo>
                      <a:pt x="11" y="82"/>
                    </a:lnTo>
                    <a:lnTo>
                      <a:pt x="11" y="79"/>
                    </a:lnTo>
                    <a:lnTo>
                      <a:pt x="11" y="71"/>
                    </a:lnTo>
                    <a:lnTo>
                      <a:pt x="11" y="15"/>
                    </a:lnTo>
                    <a:lnTo>
                      <a:pt x="11" y="8"/>
                    </a:lnTo>
                    <a:lnTo>
                      <a:pt x="11" y="4"/>
                    </a:lnTo>
                    <a:lnTo>
                      <a:pt x="7" y="4"/>
                    </a:lnTo>
                    <a:lnTo>
                      <a:pt x="4" y="0"/>
                    </a:lnTo>
                    <a:lnTo>
                      <a:pt x="0" y="0"/>
                    </a:lnTo>
                    <a:lnTo>
                      <a:pt x="37" y="0"/>
                    </a:lnTo>
                    <a:lnTo>
                      <a:pt x="45" y="0"/>
                    </a:lnTo>
                    <a:lnTo>
                      <a:pt x="52" y="4"/>
                    </a:lnTo>
                    <a:lnTo>
                      <a:pt x="63" y="4"/>
                    </a:lnTo>
                    <a:lnTo>
                      <a:pt x="67" y="11"/>
                    </a:lnTo>
                    <a:lnTo>
                      <a:pt x="71" y="15"/>
                    </a:lnTo>
                    <a:lnTo>
                      <a:pt x="75" y="23"/>
                    </a:lnTo>
                    <a:lnTo>
                      <a:pt x="71" y="30"/>
                    </a:lnTo>
                    <a:lnTo>
                      <a:pt x="71" y="38"/>
                    </a:lnTo>
                    <a:lnTo>
                      <a:pt x="63" y="41"/>
                    </a:lnTo>
                    <a:lnTo>
                      <a:pt x="56" y="45"/>
                    </a:lnTo>
                    <a:close/>
                    <a:moveTo>
                      <a:pt x="22" y="41"/>
                    </a:moveTo>
                    <a:lnTo>
                      <a:pt x="26" y="41"/>
                    </a:lnTo>
                    <a:lnTo>
                      <a:pt x="30" y="41"/>
                    </a:lnTo>
                    <a:lnTo>
                      <a:pt x="34" y="41"/>
                    </a:lnTo>
                    <a:lnTo>
                      <a:pt x="37" y="41"/>
                    </a:lnTo>
                    <a:lnTo>
                      <a:pt x="45" y="41"/>
                    </a:lnTo>
                    <a:lnTo>
                      <a:pt x="48" y="41"/>
                    </a:lnTo>
                    <a:lnTo>
                      <a:pt x="56" y="38"/>
                    </a:lnTo>
                    <a:lnTo>
                      <a:pt x="56" y="34"/>
                    </a:lnTo>
                    <a:lnTo>
                      <a:pt x="60" y="30"/>
                    </a:lnTo>
                    <a:lnTo>
                      <a:pt x="60" y="23"/>
                    </a:lnTo>
                    <a:lnTo>
                      <a:pt x="56" y="15"/>
                    </a:lnTo>
                    <a:lnTo>
                      <a:pt x="52" y="11"/>
                    </a:lnTo>
                    <a:lnTo>
                      <a:pt x="45" y="8"/>
                    </a:lnTo>
                    <a:lnTo>
                      <a:pt x="34" y="4"/>
                    </a:lnTo>
                    <a:lnTo>
                      <a:pt x="30" y="4"/>
                    </a:lnTo>
                    <a:lnTo>
                      <a:pt x="22" y="8"/>
                    </a:lnTo>
                    <a:lnTo>
                      <a:pt x="22" y="41"/>
                    </a:lnTo>
                    <a:close/>
                    <a:moveTo>
                      <a:pt x="22" y="82"/>
                    </a:moveTo>
                    <a:lnTo>
                      <a:pt x="30" y="82"/>
                    </a:lnTo>
                    <a:lnTo>
                      <a:pt x="37" y="82"/>
                    </a:lnTo>
                    <a:lnTo>
                      <a:pt x="48" y="82"/>
                    </a:lnTo>
                    <a:lnTo>
                      <a:pt x="56" y="79"/>
                    </a:lnTo>
                    <a:lnTo>
                      <a:pt x="60" y="71"/>
                    </a:lnTo>
                    <a:lnTo>
                      <a:pt x="63" y="64"/>
                    </a:lnTo>
                    <a:lnTo>
                      <a:pt x="63" y="60"/>
                    </a:lnTo>
                    <a:lnTo>
                      <a:pt x="60" y="56"/>
                    </a:lnTo>
                    <a:lnTo>
                      <a:pt x="56" y="53"/>
                    </a:lnTo>
                    <a:lnTo>
                      <a:pt x="52" y="49"/>
                    </a:lnTo>
                    <a:lnTo>
                      <a:pt x="45" y="45"/>
                    </a:lnTo>
                    <a:lnTo>
                      <a:pt x="37" y="45"/>
                    </a:lnTo>
                    <a:lnTo>
                      <a:pt x="34" y="45"/>
                    </a:lnTo>
                    <a:lnTo>
                      <a:pt x="30" y="45"/>
                    </a:lnTo>
                    <a:lnTo>
                      <a:pt x="26" y="45"/>
                    </a:lnTo>
                    <a:lnTo>
                      <a:pt x="22" y="45"/>
                    </a:lnTo>
                    <a:lnTo>
                      <a:pt x="22" y="82"/>
                    </a:lnTo>
                    <a:close/>
                  </a:path>
                </a:pathLst>
              </a:custGeom>
              <a:solidFill>
                <a:srgbClr val="000000"/>
              </a:solidFill>
              <a:ln w="0">
                <a:solidFill>
                  <a:srgbClr val="000000"/>
                </a:solidFill>
                <a:round/>
                <a:headEnd/>
                <a:tailEnd/>
              </a:ln>
            </p:spPr>
            <p:txBody>
              <a:bodyPr/>
              <a:lstStyle/>
              <a:p>
                <a:endParaRPr lang="en-US"/>
              </a:p>
            </p:txBody>
          </p:sp>
          <p:sp>
            <p:nvSpPr>
              <p:cNvPr id="33054" name="Freeform 386"/>
              <p:cNvSpPr>
                <a:spLocks/>
              </p:cNvSpPr>
              <p:nvPr/>
            </p:nvSpPr>
            <p:spPr bwMode="auto">
              <a:xfrm>
                <a:off x="742" y="3136"/>
                <a:ext cx="79" cy="86"/>
              </a:xfrm>
              <a:custGeom>
                <a:avLst/>
                <a:gdLst>
                  <a:gd name="T0" fmla="*/ 26 w 79"/>
                  <a:gd name="T1" fmla="*/ 4 h 86"/>
                  <a:gd name="T2" fmla="*/ 26 w 79"/>
                  <a:gd name="T3" fmla="*/ 41 h 86"/>
                  <a:gd name="T4" fmla="*/ 45 w 79"/>
                  <a:gd name="T5" fmla="*/ 41 h 86"/>
                  <a:gd name="T6" fmla="*/ 53 w 79"/>
                  <a:gd name="T7" fmla="*/ 41 h 86"/>
                  <a:gd name="T8" fmla="*/ 56 w 79"/>
                  <a:gd name="T9" fmla="*/ 38 h 86"/>
                  <a:gd name="T10" fmla="*/ 60 w 79"/>
                  <a:gd name="T11" fmla="*/ 34 h 86"/>
                  <a:gd name="T12" fmla="*/ 60 w 79"/>
                  <a:gd name="T13" fmla="*/ 26 h 86"/>
                  <a:gd name="T14" fmla="*/ 60 w 79"/>
                  <a:gd name="T15" fmla="*/ 26 h 86"/>
                  <a:gd name="T16" fmla="*/ 60 w 79"/>
                  <a:gd name="T17" fmla="*/ 56 h 86"/>
                  <a:gd name="T18" fmla="*/ 60 w 79"/>
                  <a:gd name="T19" fmla="*/ 56 h 86"/>
                  <a:gd name="T20" fmla="*/ 60 w 79"/>
                  <a:gd name="T21" fmla="*/ 53 h 86"/>
                  <a:gd name="T22" fmla="*/ 56 w 79"/>
                  <a:gd name="T23" fmla="*/ 49 h 86"/>
                  <a:gd name="T24" fmla="*/ 56 w 79"/>
                  <a:gd name="T25" fmla="*/ 49 h 86"/>
                  <a:gd name="T26" fmla="*/ 53 w 79"/>
                  <a:gd name="T27" fmla="*/ 45 h 86"/>
                  <a:gd name="T28" fmla="*/ 53 w 79"/>
                  <a:gd name="T29" fmla="*/ 45 h 86"/>
                  <a:gd name="T30" fmla="*/ 45 w 79"/>
                  <a:gd name="T31" fmla="*/ 45 h 86"/>
                  <a:gd name="T32" fmla="*/ 26 w 79"/>
                  <a:gd name="T33" fmla="*/ 45 h 86"/>
                  <a:gd name="T34" fmla="*/ 26 w 79"/>
                  <a:gd name="T35" fmla="*/ 75 h 86"/>
                  <a:gd name="T36" fmla="*/ 26 w 79"/>
                  <a:gd name="T37" fmla="*/ 79 h 86"/>
                  <a:gd name="T38" fmla="*/ 26 w 79"/>
                  <a:gd name="T39" fmla="*/ 82 h 86"/>
                  <a:gd name="T40" fmla="*/ 26 w 79"/>
                  <a:gd name="T41" fmla="*/ 82 h 86"/>
                  <a:gd name="T42" fmla="*/ 26 w 79"/>
                  <a:gd name="T43" fmla="*/ 82 h 86"/>
                  <a:gd name="T44" fmla="*/ 30 w 79"/>
                  <a:gd name="T45" fmla="*/ 82 h 86"/>
                  <a:gd name="T46" fmla="*/ 34 w 79"/>
                  <a:gd name="T47" fmla="*/ 82 h 86"/>
                  <a:gd name="T48" fmla="*/ 49 w 79"/>
                  <a:gd name="T49" fmla="*/ 82 h 86"/>
                  <a:gd name="T50" fmla="*/ 56 w 79"/>
                  <a:gd name="T51" fmla="*/ 82 h 86"/>
                  <a:gd name="T52" fmla="*/ 60 w 79"/>
                  <a:gd name="T53" fmla="*/ 82 h 86"/>
                  <a:gd name="T54" fmla="*/ 64 w 79"/>
                  <a:gd name="T55" fmla="*/ 82 h 86"/>
                  <a:gd name="T56" fmla="*/ 67 w 79"/>
                  <a:gd name="T57" fmla="*/ 79 h 86"/>
                  <a:gd name="T58" fmla="*/ 71 w 79"/>
                  <a:gd name="T59" fmla="*/ 75 h 86"/>
                  <a:gd name="T60" fmla="*/ 75 w 79"/>
                  <a:gd name="T61" fmla="*/ 67 h 86"/>
                  <a:gd name="T62" fmla="*/ 79 w 79"/>
                  <a:gd name="T63" fmla="*/ 67 h 86"/>
                  <a:gd name="T64" fmla="*/ 71 w 79"/>
                  <a:gd name="T65" fmla="*/ 86 h 86"/>
                  <a:gd name="T66" fmla="*/ 0 w 79"/>
                  <a:gd name="T67" fmla="*/ 86 h 86"/>
                  <a:gd name="T68" fmla="*/ 0 w 79"/>
                  <a:gd name="T69" fmla="*/ 86 h 86"/>
                  <a:gd name="T70" fmla="*/ 4 w 79"/>
                  <a:gd name="T71" fmla="*/ 86 h 86"/>
                  <a:gd name="T72" fmla="*/ 8 w 79"/>
                  <a:gd name="T73" fmla="*/ 86 h 86"/>
                  <a:gd name="T74" fmla="*/ 11 w 79"/>
                  <a:gd name="T75" fmla="*/ 86 h 86"/>
                  <a:gd name="T76" fmla="*/ 11 w 79"/>
                  <a:gd name="T77" fmla="*/ 82 h 86"/>
                  <a:gd name="T78" fmla="*/ 11 w 79"/>
                  <a:gd name="T79" fmla="*/ 82 h 86"/>
                  <a:gd name="T80" fmla="*/ 11 w 79"/>
                  <a:gd name="T81" fmla="*/ 79 h 86"/>
                  <a:gd name="T82" fmla="*/ 11 w 79"/>
                  <a:gd name="T83" fmla="*/ 71 h 86"/>
                  <a:gd name="T84" fmla="*/ 11 w 79"/>
                  <a:gd name="T85" fmla="*/ 15 h 86"/>
                  <a:gd name="T86" fmla="*/ 11 w 79"/>
                  <a:gd name="T87" fmla="*/ 8 h 86"/>
                  <a:gd name="T88" fmla="*/ 11 w 79"/>
                  <a:gd name="T89" fmla="*/ 4 h 86"/>
                  <a:gd name="T90" fmla="*/ 8 w 79"/>
                  <a:gd name="T91" fmla="*/ 4 h 86"/>
                  <a:gd name="T92" fmla="*/ 4 w 79"/>
                  <a:gd name="T93" fmla="*/ 0 h 86"/>
                  <a:gd name="T94" fmla="*/ 0 w 79"/>
                  <a:gd name="T95" fmla="*/ 0 h 86"/>
                  <a:gd name="T96" fmla="*/ 0 w 79"/>
                  <a:gd name="T97" fmla="*/ 0 h 86"/>
                  <a:gd name="T98" fmla="*/ 67 w 79"/>
                  <a:gd name="T99" fmla="*/ 0 h 86"/>
                  <a:gd name="T100" fmla="*/ 71 w 79"/>
                  <a:gd name="T101" fmla="*/ 19 h 86"/>
                  <a:gd name="T102" fmla="*/ 67 w 79"/>
                  <a:gd name="T103" fmla="*/ 19 h 86"/>
                  <a:gd name="T104" fmla="*/ 67 w 79"/>
                  <a:gd name="T105" fmla="*/ 15 h 86"/>
                  <a:gd name="T106" fmla="*/ 64 w 79"/>
                  <a:gd name="T107" fmla="*/ 11 h 86"/>
                  <a:gd name="T108" fmla="*/ 64 w 79"/>
                  <a:gd name="T109" fmla="*/ 8 h 86"/>
                  <a:gd name="T110" fmla="*/ 60 w 79"/>
                  <a:gd name="T111" fmla="*/ 4 h 86"/>
                  <a:gd name="T112" fmla="*/ 56 w 79"/>
                  <a:gd name="T113" fmla="*/ 4 h 86"/>
                  <a:gd name="T114" fmla="*/ 49 w 79"/>
                  <a:gd name="T115" fmla="*/ 4 h 86"/>
                  <a:gd name="T116" fmla="*/ 26 w 79"/>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
                  <a:gd name="T178" fmla="*/ 0 h 86"/>
                  <a:gd name="T179" fmla="*/ 79 w 79"/>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 h="86">
                    <a:moveTo>
                      <a:pt x="26" y="4"/>
                    </a:moveTo>
                    <a:lnTo>
                      <a:pt x="26" y="41"/>
                    </a:lnTo>
                    <a:lnTo>
                      <a:pt x="45" y="41"/>
                    </a:lnTo>
                    <a:lnTo>
                      <a:pt x="53" y="41"/>
                    </a:lnTo>
                    <a:lnTo>
                      <a:pt x="56" y="38"/>
                    </a:lnTo>
                    <a:lnTo>
                      <a:pt x="60" y="34"/>
                    </a:lnTo>
                    <a:lnTo>
                      <a:pt x="60" y="26"/>
                    </a:lnTo>
                    <a:lnTo>
                      <a:pt x="60" y="56"/>
                    </a:lnTo>
                    <a:lnTo>
                      <a:pt x="60" y="53"/>
                    </a:lnTo>
                    <a:lnTo>
                      <a:pt x="56" y="49"/>
                    </a:lnTo>
                    <a:lnTo>
                      <a:pt x="53" y="45"/>
                    </a:lnTo>
                    <a:lnTo>
                      <a:pt x="45" y="45"/>
                    </a:lnTo>
                    <a:lnTo>
                      <a:pt x="26" y="45"/>
                    </a:lnTo>
                    <a:lnTo>
                      <a:pt x="26" y="75"/>
                    </a:lnTo>
                    <a:lnTo>
                      <a:pt x="26" y="79"/>
                    </a:lnTo>
                    <a:lnTo>
                      <a:pt x="26" y="82"/>
                    </a:lnTo>
                    <a:lnTo>
                      <a:pt x="30" y="82"/>
                    </a:lnTo>
                    <a:lnTo>
                      <a:pt x="34" y="82"/>
                    </a:lnTo>
                    <a:lnTo>
                      <a:pt x="49" y="82"/>
                    </a:lnTo>
                    <a:lnTo>
                      <a:pt x="56" y="82"/>
                    </a:lnTo>
                    <a:lnTo>
                      <a:pt x="60" y="82"/>
                    </a:lnTo>
                    <a:lnTo>
                      <a:pt x="64" y="82"/>
                    </a:lnTo>
                    <a:lnTo>
                      <a:pt x="67" y="79"/>
                    </a:lnTo>
                    <a:lnTo>
                      <a:pt x="71" y="75"/>
                    </a:lnTo>
                    <a:lnTo>
                      <a:pt x="75" y="67"/>
                    </a:lnTo>
                    <a:lnTo>
                      <a:pt x="79" y="67"/>
                    </a:lnTo>
                    <a:lnTo>
                      <a:pt x="71" y="86"/>
                    </a:lnTo>
                    <a:lnTo>
                      <a:pt x="0" y="86"/>
                    </a:lnTo>
                    <a:lnTo>
                      <a:pt x="4" y="86"/>
                    </a:lnTo>
                    <a:lnTo>
                      <a:pt x="8" y="86"/>
                    </a:lnTo>
                    <a:lnTo>
                      <a:pt x="11" y="86"/>
                    </a:lnTo>
                    <a:lnTo>
                      <a:pt x="11" y="82"/>
                    </a:lnTo>
                    <a:lnTo>
                      <a:pt x="11" y="79"/>
                    </a:lnTo>
                    <a:lnTo>
                      <a:pt x="11" y="71"/>
                    </a:lnTo>
                    <a:lnTo>
                      <a:pt x="11" y="15"/>
                    </a:lnTo>
                    <a:lnTo>
                      <a:pt x="11" y="8"/>
                    </a:lnTo>
                    <a:lnTo>
                      <a:pt x="11" y="4"/>
                    </a:lnTo>
                    <a:lnTo>
                      <a:pt x="8" y="4"/>
                    </a:lnTo>
                    <a:lnTo>
                      <a:pt x="4" y="0"/>
                    </a:lnTo>
                    <a:lnTo>
                      <a:pt x="0" y="0"/>
                    </a:lnTo>
                    <a:lnTo>
                      <a:pt x="67" y="0"/>
                    </a:lnTo>
                    <a:lnTo>
                      <a:pt x="71" y="19"/>
                    </a:lnTo>
                    <a:lnTo>
                      <a:pt x="67" y="19"/>
                    </a:lnTo>
                    <a:lnTo>
                      <a:pt x="67" y="15"/>
                    </a:lnTo>
                    <a:lnTo>
                      <a:pt x="64" y="11"/>
                    </a:lnTo>
                    <a:lnTo>
                      <a:pt x="64" y="8"/>
                    </a:lnTo>
                    <a:lnTo>
                      <a:pt x="60" y="4"/>
                    </a:lnTo>
                    <a:lnTo>
                      <a:pt x="56" y="4"/>
                    </a:lnTo>
                    <a:lnTo>
                      <a:pt x="49" y="4"/>
                    </a:lnTo>
                    <a:lnTo>
                      <a:pt x="26" y="4"/>
                    </a:lnTo>
                    <a:close/>
                  </a:path>
                </a:pathLst>
              </a:custGeom>
              <a:solidFill>
                <a:srgbClr val="000000"/>
              </a:solidFill>
              <a:ln w="0">
                <a:solidFill>
                  <a:srgbClr val="000000"/>
                </a:solidFill>
                <a:round/>
                <a:headEnd/>
                <a:tailEnd/>
              </a:ln>
            </p:spPr>
            <p:txBody>
              <a:bodyPr/>
              <a:lstStyle/>
              <a:p>
                <a:endParaRPr lang="en-US"/>
              </a:p>
            </p:txBody>
          </p:sp>
          <p:sp>
            <p:nvSpPr>
              <p:cNvPr id="33055" name="Freeform 387"/>
              <p:cNvSpPr>
                <a:spLocks/>
              </p:cNvSpPr>
              <p:nvPr/>
            </p:nvSpPr>
            <p:spPr bwMode="auto">
              <a:xfrm>
                <a:off x="828" y="3136"/>
                <a:ext cx="93" cy="90"/>
              </a:xfrm>
              <a:custGeom>
                <a:avLst/>
                <a:gdLst>
                  <a:gd name="T0" fmla="*/ 0 w 93"/>
                  <a:gd name="T1" fmla="*/ 0 h 90"/>
                  <a:gd name="T2" fmla="*/ 22 w 93"/>
                  <a:gd name="T3" fmla="*/ 0 h 90"/>
                  <a:gd name="T4" fmla="*/ 75 w 93"/>
                  <a:gd name="T5" fmla="*/ 67 h 90"/>
                  <a:gd name="T6" fmla="*/ 75 w 93"/>
                  <a:gd name="T7" fmla="*/ 15 h 90"/>
                  <a:gd name="T8" fmla="*/ 75 w 93"/>
                  <a:gd name="T9" fmla="*/ 8 h 90"/>
                  <a:gd name="T10" fmla="*/ 75 w 93"/>
                  <a:gd name="T11" fmla="*/ 4 h 90"/>
                  <a:gd name="T12" fmla="*/ 71 w 93"/>
                  <a:gd name="T13" fmla="*/ 4 h 90"/>
                  <a:gd name="T14" fmla="*/ 67 w 93"/>
                  <a:gd name="T15" fmla="*/ 0 h 90"/>
                  <a:gd name="T16" fmla="*/ 64 w 93"/>
                  <a:gd name="T17" fmla="*/ 0 h 90"/>
                  <a:gd name="T18" fmla="*/ 64 w 93"/>
                  <a:gd name="T19" fmla="*/ 0 h 90"/>
                  <a:gd name="T20" fmla="*/ 93 w 93"/>
                  <a:gd name="T21" fmla="*/ 0 h 90"/>
                  <a:gd name="T22" fmla="*/ 93 w 93"/>
                  <a:gd name="T23" fmla="*/ 0 h 90"/>
                  <a:gd name="T24" fmla="*/ 90 w 93"/>
                  <a:gd name="T25" fmla="*/ 0 h 90"/>
                  <a:gd name="T26" fmla="*/ 86 w 93"/>
                  <a:gd name="T27" fmla="*/ 4 h 90"/>
                  <a:gd name="T28" fmla="*/ 82 w 93"/>
                  <a:gd name="T29" fmla="*/ 4 h 90"/>
                  <a:gd name="T30" fmla="*/ 82 w 93"/>
                  <a:gd name="T31" fmla="*/ 8 h 90"/>
                  <a:gd name="T32" fmla="*/ 82 w 93"/>
                  <a:gd name="T33" fmla="*/ 15 h 90"/>
                  <a:gd name="T34" fmla="*/ 82 w 93"/>
                  <a:gd name="T35" fmla="*/ 90 h 90"/>
                  <a:gd name="T36" fmla="*/ 78 w 93"/>
                  <a:gd name="T37" fmla="*/ 90 h 90"/>
                  <a:gd name="T38" fmla="*/ 22 w 93"/>
                  <a:gd name="T39" fmla="*/ 19 h 90"/>
                  <a:gd name="T40" fmla="*/ 22 w 93"/>
                  <a:gd name="T41" fmla="*/ 71 h 90"/>
                  <a:gd name="T42" fmla="*/ 22 w 93"/>
                  <a:gd name="T43" fmla="*/ 79 h 90"/>
                  <a:gd name="T44" fmla="*/ 22 w 93"/>
                  <a:gd name="T45" fmla="*/ 82 h 90"/>
                  <a:gd name="T46" fmla="*/ 26 w 93"/>
                  <a:gd name="T47" fmla="*/ 86 h 90"/>
                  <a:gd name="T48" fmla="*/ 30 w 93"/>
                  <a:gd name="T49" fmla="*/ 86 h 90"/>
                  <a:gd name="T50" fmla="*/ 34 w 93"/>
                  <a:gd name="T51" fmla="*/ 86 h 90"/>
                  <a:gd name="T52" fmla="*/ 34 w 93"/>
                  <a:gd name="T53" fmla="*/ 86 h 90"/>
                  <a:gd name="T54" fmla="*/ 4 w 93"/>
                  <a:gd name="T55" fmla="*/ 86 h 90"/>
                  <a:gd name="T56" fmla="*/ 4 w 93"/>
                  <a:gd name="T57" fmla="*/ 86 h 90"/>
                  <a:gd name="T58" fmla="*/ 8 w 93"/>
                  <a:gd name="T59" fmla="*/ 86 h 90"/>
                  <a:gd name="T60" fmla="*/ 11 w 93"/>
                  <a:gd name="T61" fmla="*/ 86 h 90"/>
                  <a:gd name="T62" fmla="*/ 15 w 93"/>
                  <a:gd name="T63" fmla="*/ 82 h 90"/>
                  <a:gd name="T64" fmla="*/ 15 w 93"/>
                  <a:gd name="T65" fmla="*/ 79 h 90"/>
                  <a:gd name="T66" fmla="*/ 15 w 93"/>
                  <a:gd name="T67" fmla="*/ 71 h 90"/>
                  <a:gd name="T68" fmla="*/ 15 w 93"/>
                  <a:gd name="T69" fmla="*/ 11 h 90"/>
                  <a:gd name="T70" fmla="*/ 11 w 93"/>
                  <a:gd name="T71" fmla="*/ 8 h 90"/>
                  <a:gd name="T72" fmla="*/ 11 w 93"/>
                  <a:gd name="T73" fmla="*/ 8 h 90"/>
                  <a:gd name="T74" fmla="*/ 8 w 93"/>
                  <a:gd name="T75" fmla="*/ 4 h 90"/>
                  <a:gd name="T76" fmla="*/ 4 w 93"/>
                  <a:gd name="T77" fmla="*/ 4 h 90"/>
                  <a:gd name="T78" fmla="*/ 4 w 93"/>
                  <a:gd name="T79" fmla="*/ 4 h 90"/>
                  <a:gd name="T80" fmla="*/ 0 w 93"/>
                  <a:gd name="T81" fmla="*/ 4 h 90"/>
                  <a:gd name="T82" fmla="*/ 0 w 93"/>
                  <a:gd name="T83" fmla="*/ 0 h 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90"/>
                  <a:gd name="T128" fmla="*/ 93 w 93"/>
                  <a:gd name="T129" fmla="*/ 90 h 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90">
                    <a:moveTo>
                      <a:pt x="0" y="0"/>
                    </a:moveTo>
                    <a:lnTo>
                      <a:pt x="22" y="0"/>
                    </a:lnTo>
                    <a:lnTo>
                      <a:pt x="75" y="67"/>
                    </a:lnTo>
                    <a:lnTo>
                      <a:pt x="75" y="15"/>
                    </a:lnTo>
                    <a:lnTo>
                      <a:pt x="75" y="8"/>
                    </a:lnTo>
                    <a:lnTo>
                      <a:pt x="75" y="4"/>
                    </a:lnTo>
                    <a:lnTo>
                      <a:pt x="71" y="4"/>
                    </a:lnTo>
                    <a:lnTo>
                      <a:pt x="67" y="0"/>
                    </a:lnTo>
                    <a:lnTo>
                      <a:pt x="64" y="0"/>
                    </a:lnTo>
                    <a:lnTo>
                      <a:pt x="93" y="0"/>
                    </a:lnTo>
                    <a:lnTo>
                      <a:pt x="90" y="0"/>
                    </a:lnTo>
                    <a:lnTo>
                      <a:pt x="86" y="4"/>
                    </a:lnTo>
                    <a:lnTo>
                      <a:pt x="82" y="4"/>
                    </a:lnTo>
                    <a:lnTo>
                      <a:pt x="82" y="8"/>
                    </a:lnTo>
                    <a:lnTo>
                      <a:pt x="82" y="15"/>
                    </a:lnTo>
                    <a:lnTo>
                      <a:pt x="82" y="90"/>
                    </a:lnTo>
                    <a:lnTo>
                      <a:pt x="78" y="90"/>
                    </a:lnTo>
                    <a:lnTo>
                      <a:pt x="22" y="19"/>
                    </a:lnTo>
                    <a:lnTo>
                      <a:pt x="22" y="71"/>
                    </a:lnTo>
                    <a:lnTo>
                      <a:pt x="22" y="79"/>
                    </a:lnTo>
                    <a:lnTo>
                      <a:pt x="22" y="82"/>
                    </a:lnTo>
                    <a:lnTo>
                      <a:pt x="26" y="86"/>
                    </a:lnTo>
                    <a:lnTo>
                      <a:pt x="30" y="86"/>
                    </a:lnTo>
                    <a:lnTo>
                      <a:pt x="34" y="86"/>
                    </a:lnTo>
                    <a:lnTo>
                      <a:pt x="4" y="86"/>
                    </a:lnTo>
                    <a:lnTo>
                      <a:pt x="8" y="86"/>
                    </a:lnTo>
                    <a:lnTo>
                      <a:pt x="11" y="86"/>
                    </a:lnTo>
                    <a:lnTo>
                      <a:pt x="15" y="82"/>
                    </a:lnTo>
                    <a:lnTo>
                      <a:pt x="15" y="79"/>
                    </a:lnTo>
                    <a:lnTo>
                      <a:pt x="15" y="71"/>
                    </a:lnTo>
                    <a:lnTo>
                      <a:pt x="15" y="11"/>
                    </a:lnTo>
                    <a:lnTo>
                      <a:pt x="11" y="8"/>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33056" name="Freeform 388"/>
              <p:cNvSpPr>
                <a:spLocks/>
              </p:cNvSpPr>
              <p:nvPr/>
            </p:nvSpPr>
            <p:spPr bwMode="auto">
              <a:xfrm>
                <a:off x="933" y="3136"/>
                <a:ext cx="74" cy="86"/>
              </a:xfrm>
              <a:custGeom>
                <a:avLst/>
                <a:gdLst>
                  <a:gd name="T0" fmla="*/ 22 w 74"/>
                  <a:gd name="T1" fmla="*/ 4 h 86"/>
                  <a:gd name="T2" fmla="*/ 22 w 74"/>
                  <a:gd name="T3" fmla="*/ 41 h 86"/>
                  <a:gd name="T4" fmla="*/ 44 w 74"/>
                  <a:gd name="T5" fmla="*/ 41 h 86"/>
                  <a:gd name="T6" fmla="*/ 48 w 74"/>
                  <a:gd name="T7" fmla="*/ 41 h 86"/>
                  <a:gd name="T8" fmla="*/ 52 w 74"/>
                  <a:gd name="T9" fmla="*/ 38 h 86"/>
                  <a:gd name="T10" fmla="*/ 56 w 74"/>
                  <a:gd name="T11" fmla="*/ 34 h 86"/>
                  <a:gd name="T12" fmla="*/ 56 w 74"/>
                  <a:gd name="T13" fmla="*/ 26 h 86"/>
                  <a:gd name="T14" fmla="*/ 59 w 74"/>
                  <a:gd name="T15" fmla="*/ 26 h 86"/>
                  <a:gd name="T16" fmla="*/ 59 w 74"/>
                  <a:gd name="T17" fmla="*/ 56 h 86"/>
                  <a:gd name="T18" fmla="*/ 56 w 74"/>
                  <a:gd name="T19" fmla="*/ 56 h 86"/>
                  <a:gd name="T20" fmla="*/ 56 w 74"/>
                  <a:gd name="T21" fmla="*/ 53 h 86"/>
                  <a:gd name="T22" fmla="*/ 56 w 74"/>
                  <a:gd name="T23" fmla="*/ 49 h 86"/>
                  <a:gd name="T24" fmla="*/ 56 w 74"/>
                  <a:gd name="T25" fmla="*/ 49 h 86"/>
                  <a:gd name="T26" fmla="*/ 52 w 74"/>
                  <a:gd name="T27" fmla="*/ 45 h 86"/>
                  <a:gd name="T28" fmla="*/ 48 w 74"/>
                  <a:gd name="T29" fmla="*/ 45 h 86"/>
                  <a:gd name="T30" fmla="*/ 44 w 74"/>
                  <a:gd name="T31" fmla="*/ 45 h 86"/>
                  <a:gd name="T32" fmla="*/ 22 w 74"/>
                  <a:gd name="T33" fmla="*/ 45 h 86"/>
                  <a:gd name="T34" fmla="*/ 22 w 74"/>
                  <a:gd name="T35" fmla="*/ 75 h 86"/>
                  <a:gd name="T36" fmla="*/ 22 w 74"/>
                  <a:gd name="T37" fmla="*/ 79 h 86"/>
                  <a:gd name="T38" fmla="*/ 22 w 74"/>
                  <a:gd name="T39" fmla="*/ 82 h 86"/>
                  <a:gd name="T40" fmla="*/ 26 w 74"/>
                  <a:gd name="T41" fmla="*/ 82 h 86"/>
                  <a:gd name="T42" fmla="*/ 26 w 74"/>
                  <a:gd name="T43" fmla="*/ 82 h 86"/>
                  <a:gd name="T44" fmla="*/ 26 w 74"/>
                  <a:gd name="T45" fmla="*/ 82 h 86"/>
                  <a:gd name="T46" fmla="*/ 29 w 74"/>
                  <a:gd name="T47" fmla="*/ 82 h 86"/>
                  <a:gd name="T48" fmla="*/ 44 w 74"/>
                  <a:gd name="T49" fmla="*/ 82 h 86"/>
                  <a:gd name="T50" fmla="*/ 52 w 74"/>
                  <a:gd name="T51" fmla="*/ 82 h 86"/>
                  <a:gd name="T52" fmla="*/ 56 w 74"/>
                  <a:gd name="T53" fmla="*/ 82 h 86"/>
                  <a:gd name="T54" fmla="*/ 59 w 74"/>
                  <a:gd name="T55" fmla="*/ 82 h 86"/>
                  <a:gd name="T56" fmla="*/ 63 w 74"/>
                  <a:gd name="T57" fmla="*/ 79 h 86"/>
                  <a:gd name="T58" fmla="*/ 67 w 74"/>
                  <a:gd name="T59" fmla="*/ 75 h 86"/>
                  <a:gd name="T60" fmla="*/ 71 w 74"/>
                  <a:gd name="T61" fmla="*/ 67 h 86"/>
                  <a:gd name="T62" fmla="*/ 74 w 74"/>
                  <a:gd name="T63" fmla="*/ 67 h 86"/>
                  <a:gd name="T64" fmla="*/ 67 w 74"/>
                  <a:gd name="T65" fmla="*/ 86 h 86"/>
                  <a:gd name="T66" fmla="*/ 0 w 74"/>
                  <a:gd name="T67" fmla="*/ 86 h 86"/>
                  <a:gd name="T68" fmla="*/ 0 w 74"/>
                  <a:gd name="T69" fmla="*/ 86 h 86"/>
                  <a:gd name="T70" fmla="*/ 3 w 74"/>
                  <a:gd name="T71" fmla="*/ 86 h 86"/>
                  <a:gd name="T72" fmla="*/ 3 w 74"/>
                  <a:gd name="T73" fmla="*/ 86 h 86"/>
                  <a:gd name="T74" fmla="*/ 7 w 74"/>
                  <a:gd name="T75" fmla="*/ 86 h 86"/>
                  <a:gd name="T76" fmla="*/ 11 w 74"/>
                  <a:gd name="T77" fmla="*/ 82 h 86"/>
                  <a:gd name="T78" fmla="*/ 11 w 74"/>
                  <a:gd name="T79" fmla="*/ 82 h 86"/>
                  <a:gd name="T80" fmla="*/ 11 w 74"/>
                  <a:gd name="T81" fmla="*/ 79 h 86"/>
                  <a:gd name="T82" fmla="*/ 11 w 74"/>
                  <a:gd name="T83" fmla="*/ 71 h 86"/>
                  <a:gd name="T84" fmla="*/ 11 w 74"/>
                  <a:gd name="T85" fmla="*/ 15 h 86"/>
                  <a:gd name="T86" fmla="*/ 11 w 74"/>
                  <a:gd name="T87" fmla="*/ 8 h 86"/>
                  <a:gd name="T88" fmla="*/ 11 w 74"/>
                  <a:gd name="T89" fmla="*/ 4 h 86"/>
                  <a:gd name="T90" fmla="*/ 7 w 74"/>
                  <a:gd name="T91" fmla="*/ 4 h 86"/>
                  <a:gd name="T92" fmla="*/ 3 w 74"/>
                  <a:gd name="T93" fmla="*/ 0 h 86"/>
                  <a:gd name="T94" fmla="*/ 0 w 74"/>
                  <a:gd name="T95" fmla="*/ 0 h 86"/>
                  <a:gd name="T96" fmla="*/ 0 w 74"/>
                  <a:gd name="T97" fmla="*/ 0 h 86"/>
                  <a:gd name="T98" fmla="*/ 67 w 74"/>
                  <a:gd name="T99" fmla="*/ 0 h 86"/>
                  <a:gd name="T100" fmla="*/ 67 w 74"/>
                  <a:gd name="T101" fmla="*/ 19 h 86"/>
                  <a:gd name="T102" fmla="*/ 67 w 74"/>
                  <a:gd name="T103" fmla="*/ 19 h 86"/>
                  <a:gd name="T104" fmla="*/ 63 w 74"/>
                  <a:gd name="T105" fmla="*/ 15 h 86"/>
                  <a:gd name="T106" fmla="*/ 63 w 74"/>
                  <a:gd name="T107" fmla="*/ 11 h 86"/>
                  <a:gd name="T108" fmla="*/ 59 w 74"/>
                  <a:gd name="T109" fmla="*/ 8 h 86"/>
                  <a:gd name="T110" fmla="*/ 56 w 74"/>
                  <a:gd name="T111" fmla="*/ 4 h 86"/>
                  <a:gd name="T112" fmla="*/ 52 w 74"/>
                  <a:gd name="T113" fmla="*/ 4 h 86"/>
                  <a:gd name="T114" fmla="*/ 48 w 74"/>
                  <a:gd name="T115" fmla="*/ 4 h 86"/>
                  <a:gd name="T116" fmla="*/ 22 w 74"/>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86"/>
                  <a:gd name="T179" fmla="*/ 74 w 74"/>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86">
                    <a:moveTo>
                      <a:pt x="22" y="4"/>
                    </a:moveTo>
                    <a:lnTo>
                      <a:pt x="22" y="41"/>
                    </a:lnTo>
                    <a:lnTo>
                      <a:pt x="44" y="41"/>
                    </a:lnTo>
                    <a:lnTo>
                      <a:pt x="48" y="41"/>
                    </a:lnTo>
                    <a:lnTo>
                      <a:pt x="52" y="38"/>
                    </a:lnTo>
                    <a:lnTo>
                      <a:pt x="56" y="34"/>
                    </a:lnTo>
                    <a:lnTo>
                      <a:pt x="56" y="26"/>
                    </a:lnTo>
                    <a:lnTo>
                      <a:pt x="59" y="26"/>
                    </a:lnTo>
                    <a:lnTo>
                      <a:pt x="59" y="56"/>
                    </a:lnTo>
                    <a:lnTo>
                      <a:pt x="56" y="56"/>
                    </a:lnTo>
                    <a:lnTo>
                      <a:pt x="56" y="53"/>
                    </a:lnTo>
                    <a:lnTo>
                      <a:pt x="56" y="49"/>
                    </a:lnTo>
                    <a:lnTo>
                      <a:pt x="52" y="45"/>
                    </a:lnTo>
                    <a:lnTo>
                      <a:pt x="48" y="45"/>
                    </a:lnTo>
                    <a:lnTo>
                      <a:pt x="44" y="45"/>
                    </a:lnTo>
                    <a:lnTo>
                      <a:pt x="22" y="45"/>
                    </a:lnTo>
                    <a:lnTo>
                      <a:pt x="22" y="75"/>
                    </a:lnTo>
                    <a:lnTo>
                      <a:pt x="22" y="79"/>
                    </a:lnTo>
                    <a:lnTo>
                      <a:pt x="22" y="82"/>
                    </a:lnTo>
                    <a:lnTo>
                      <a:pt x="26" y="82"/>
                    </a:lnTo>
                    <a:lnTo>
                      <a:pt x="29" y="82"/>
                    </a:lnTo>
                    <a:lnTo>
                      <a:pt x="44" y="82"/>
                    </a:lnTo>
                    <a:lnTo>
                      <a:pt x="52" y="82"/>
                    </a:lnTo>
                    <a:lnTo>
                      <a:pt x="56" y="82"/>
                    </a:lnTo>
                    <a:lnTo>
                      <a:pt x="59" y="82"/>
                    </a:lnTo>
                    <a:lnTo>
                      <a:pt x="63" y="79"/>
                    </a:lnTo>
                    <a:lnTo>
                      <a:pt x="67" y="75"/>
                    </a:lnTo>
                    <a:lnTo>
                      <a:pt x="71" y="67"/>
                    </a:lnTo>
                    <a:lnTo>
                      <a:pt x="74" y="67"/>
                    </a:lnTo>
                    <a:lnTo>
                      <a:pt x="67" y="86"/>
                    </a:lnTo>
                    <a:lnTo>
                      <a:pt x="0" y="86"/>
                    </a:lnTo>
                    <a:lnTo>
                      <a:pt x="3" y="86"/>
                    </a:lnTo>
                    <a:lnTo>
                      <a:pt x="7" y="86"/>
                    </a:lnTo>
                    <a:lnTo>
                      <a:pt x="11" y="82"/>
                    </a:lnTo>
                    <a:lnTo>
                      <a:pt x="11" y="79"/>
                    </a:lnTo>
                    <a:lnTo>
                      <a:pt x="11" y="71"/>
                    </a:lnTo>
                    <a:lnTo>
                      <a:pt x="11" y="15"/>
                    </a:lnTo>
                    <a:lnTo>
                      <a:pt x="11" y="8"/>
                    </a:lnTo>
                    <a:lnTo>
                      <a:pt x="11" y="4"/>
                    </a:lnTo>
                    <a:lnTo>
                      <a:pt x="7" y="4"/>
                    </a:lnTo>
                    <a:lnTo>
                      <a:pt x="3" y="0"/>
                    </a:lnTo>
                    <a:lnTo>
                      <a:pt x="0" y="0"/>
                    </a:lnTo>
                    <a:lnTo>
                      <a:pt x="67" y="0"/>
                    </a:lnTo>
                    <a:lnTo>
                      <a:pt x="67" y="19"/>
                    </a:lnTo>
                    <a:lnTo>
                      <a:pt x="63" y="15"/>
                    </a:lnTo>
                    <a:lnTo>
                      <a:pt x="63" y="11"/>
                    </a:lnTo>
                    <a:lnTo>
                      <a:pt x="59" y="8"/>
                    </a:lnTo>
                    <a:lnTo>
                      <a:pt x="56" y="4"/>
                    </a:lnTo>
                    <a:lnTo>
                      <a:pt x="52" y="4"/>
                    </a:lnTo>
                    <a:lnTo>
                      <a:pt x="48" y="4"/>
                    </a:lnTo>
                    <a:lnTo>
                      <a:pt x="22" y="4"/>
                    </a:lnTo>
                    <a:close/>
                  </a:path>
                </a:pathLst>
              </a:custGeom>
              <a:solidFill>
                <a:srgbClr val="000000"/>
              </a:solidFill>
              <a:ln w="0">
                <a:solidFill>
                  <a:srgbClr val="000000"/>
                </a:solidFill>
                <a:round/>
                <a:headEnd/>
                <a:tailEnd/>
              </a:ln>
            </p:spPr>
            <p:txBody>
              <a:bodyPr/>
              <a:lstStyle/>
              <a:p>
                <a:endParaRPr lang="en-US"/>
              </a:p>
            </p:txBody>
          </p:sp>
          <p:sp>
            <p:nvSpPr>
              <p:cNvPr id="33057" name="Freeform 389"/>
              <p:cNvSpPr>
                <a:spLocks/>
              </p:cNvSpPr>
              <p:nvPr/>
            </p:nvSpPr>
            <p:spPr bwMode="auto">
              <a:xfrm>
                <a:off x="1018" y="3136"/>
                <a:ext cx="64" cy="86"/>
              </a:xfrm>
              <a:custGeom>
                <a:avLst/>
                <a:gdLst>
                  <a:gd name="T0" fmla="*/ 27 w 64"/>
                  <a:gd name="T1" fmla="*/ 4 h 86"/>
                  <a:gd name="T2" fmla="*/ 27 w 64"/>
                  <a:gd name="T3" fmla="*/ 41 h 86"/>
                  <a:gd name="T4" fmla="*/ 38 w 64"/>
                  <a:gd name="T5" fmla="*/ 41 h 86"/>
                  <a:gd name="T6" fmla="*/ 45 w 64"/>
                  <a:gd name="T7" fmla="*/ 41 h 86"/>
                  <a:gd name="T8" fmla="*/ 49 w 64"/>
                  <a:gd name="T9" fmla="*/ 38 h 86"/>
                  <a:gd name="T10" fmla="*/ 53 w 64"/>
                  <a:gd name="T11" fmla="*/ 34 h 86"/>
                  <a:gd name="T12" fmla="*/ 53 w 64"/>
                  <a:gd name="T13" fmla="*/ 30 h 86"/>
                  <a:gd name="T14" fmla="*/ 53 w 64"/>
                  <a:gd name="T15" fmla="*/ 30 h 86"/>
                  <a:gd name="T16" fmla="*/ 53 w 64"/>
                  <a:gd name="T17" fmla="*/ 56 h 86"/>
                  <a:gd name="T18" fmla="*/ 53 w 64"/>
                  <a:gd name="T19" fmla="*/ 56 h 86"/>
                  <a:gd name="T20" fmla="*/ 53 w 64"/>
                  <a:gd name="T21" fmla="*/ 53 h 86"/>
                  <a:gd name="T22" fmla="*/ 53 w 64"/>
                  <a:gd name="T23" fmla="*/ 49 h 86"/>
                  <a:gd name="T24" fmla="*/ 49 w 64"/>
                  <a:gd name="T25" fmla="*/ 49 h 86"/>
                  <a:gd name="T26" fmla="*/ 49 w 64"/>
                  <a:gd name="T27" fmla="*/ 45 h 86"/>
                  <a:gd name="T28" fmla="*/ 45 w 64"/>
                  <a:gd name="T29" fmla="*/ 45 h 86"/>
                  <a:gd name="T30" fmla="*/ 38 w 64"/>
                  <a:gd name="T31" fmla="*/ 45 h 86"/>
                  <a:gd name="T32" fmla="*/ 27 w 64"/>
                  <a:gd name="T33" fmla="*/ 45 h 86"/>
                  <a:gd name="T34" fmla="*/ 27 w 64"/>
                  <a:gd name="T35" fmla="*/ 71 h 86"/>
                  <a:gd name="T36" fmla="*/ 27 w 64"/>
                  <a:gd name="T37" fmla="*/ 79 h 86"/>
                  <a:gd name="T38" fmla="*/ 27 w 64"/>
                  <a:gd name="T39" fmla="*/ 82 h 86"/>
                  <a:gd name="T40" fmla="*/ 27 w 64"/>
                  <a:gd name="T41" fmla="*/ 82 h 86"/>
                  <a:gd name="T42" fmla="*/ 30 w 64"/>
                  <a:gd name="T43" fmla="*/ 86 h 86"/>
                  <a:gd name="T44" fmla="*/ 30 w 64"/>
                  <a:gd name="T45" fmla="*/ 86 h 86"/>
                  <a:gd name="T46" fmla="*/ 34 w 64"/>
                  <a:gd name="T47" fmla="*/ 86 h 86"/>
                  <a:gd name="T48" fmla="*/ 38 w 64"/>
                  <a:gd name="T49" fmla="*/ 86 h 86"/>
                  <a:gd name="T50" fmla="*/ 38 w 64"/>
                  <a:gd name="T51" fmla="*/ 86 h 86"/>
                  <a:gd name="T52" fmla="*/ 0 w 64"/>
                  <a:gd name="T53" fmla="*/ 86 h 86"/>
                  <a:gd name="T54" fmla="*/ 0 w 64"/>
                  <a:gd name="T55" fmla="*/ 86 h 86"/>
                  <a:gd name="T56" fmla="*/ 4 w 64"/>
                  <a:gd name="T57" fmla="*/ 86 h 86"/>
                  <a:gd name="T58" fmla="*/ 8 w 64"/>
                  <a:gd name="T59" fmla="*/ 86 h 86"/>
                  <a:gd name="T60" fmla="*/ 12 w 64"/>
                  <a:gd name="T61" fmla="*/ 82 h 86"/>
                  <a:gd name="T62" fmla="*/ 12 w 64"/>
                  <a:gd name="T63" fmla="*/ 79 h 86"/>
                  <a:gd name="T64" fmla="*/ 15 w 64"/>
                  <a:gd name="T65" fmla="*/ 71 h 86"/>
                  <a:gd name="T66" fmla="*/ 15 w 64"/>
                  <a:gd name="T67" fmla="*/ 15 h 86"/>
                  <a:gd name="T68" fmla="*/ 12 w 64"/>
                  <a:gd name="T69" fmla="*/ 11 h 86"/>
                  <a:gd name="T70" fmla="*/ 12 w 64"/>
                  <a:gd name="T71" fmla="*/ 8 h 86"/>
                  <a:gd name="T72" fmla="*/ 12 w 64"/>
                  <a:gd name="T73" fmla="*/ 4 h 86"/>
                  <a:gd name="T74" fmla="*/ 12 w 64"/>
                  <a:gd name="T75" fmla="*/ 4 h 86"/>
                  <a:gd name="T76" fmla="*/ 8 w 64"/>
                  <a:gd name="T77" fmla="*/ 4 h 86"/>
                  <a:gd name="T78" fmla="*/ 4 w 64"/>
                  <a:gd name="T79" fmla="*/ 0 h 86"/>
                  <a:gd name="T80" fmla="*/ 0 w 64"/>
                  <a:gd name="T81" fmla="*/ 0 h 86"/>
                  <a:gd name="T82" fmla="*/ 0 w 64"/>
                  <a:gd name="T83" fmla="*/ 0 h 86"/>
                  <a:gd name="T84" fmla="*/ 64 w 64"/>
                  <a:gd name="T85" fmla="*/ 0 h 86"/>
                  <a:gd name="T86" fmla="*/ 64 w 64"/>
                  <a:gd name="T87" fmla="*/ 19 h 86"/>
                  <a:gd name="T88" fmla="*/ 64 w 64"/>
                  <a:gd name="T89" fmla="*/ 19 h 86"/>
                  <a:gd name="T90" fmla="*/ 60 w 64"/>
                  <a:gd name="T91" fmla="*/ 15 h 86"/>
                  <a:gd name="T92" fmla="*/ 60 w 64"/>
                  <a:gd name="T93" fmla="*/ 11 h 86"/>
                  <a:gd name="T94" fmla="*/ 56 w 64"/>
                  <a:gd name="T95" fmla="*/ 8 h 86"/>
                  <a:gd name="T96" fmla="*/ 56 w 64"/>
                  <a:gd name="T97" fmla="*/ 8 h 86"/>
                  <a:gd name="T98" fmla="*/ 49 w 64"/>
                  <a:gd name="T99" fmla="*/ 4 h 86"/>
                  <a:gd name="T100" fmla="*/ 45 w 64"/>
                  <a:gd name="T101" fmla="*/ 4 h 86"/>
                  <a:gd name="T102" fmla="*/ 27 w 64"/>
                  <a:gd name="T103" fmla="*/ 4 h 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4"/>
                  <a:gd name="T157" fmla="*/ 0 h 86"/>
                  <a:gd name="T158" fmla="*/ 64 w 64"/>
                  <a:gd name="T159" fmla="*/ 86 h 8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4" h="86">
                    <a:moveTo>
                      <a:pt x="27" y="4"/>
                    </a:moveTo>
                    <a:lnTo>
                      <a:pt x="27" y="41"/>
                    </a:lnTo>
                    <a:lnTo>
                      <a:pt x="38" y="41"/>
                    </a:lnTo>
                    <a:lnTo>
                      <a:pt x="45" y="41"/>
                    </a:lnTo>
                    <a:lnTo>
                      <a:pt x="49" y="38"/>
                    </a:lnTo>
                    <a:lnTo>
                      <a:pt x="53" y="34"/>
                    </a:lnTo>
                    <a:lnTo>
                      <a:pt x="53" y="30"/>
                    </a:lnTo>
                    <a:lnTo>
                      <a:pt x="53" y="56"/>
                    </a:lnTo>
                    <a:lnTo>
                      <a:pt x="53" y="53"/>
                    </a:lnTo>
                    <a:lnTo>
                      <a:pt x="53" y="49"/>
                    </a:lnTo>
                    <a:lnTo>
                      <a:pt x="49" y="49"/>
                    </a:lnTo>
                    <a:lnTo>
                      <a:pt x="49" y="45"/>
                    </a:lnTo>
                    <a:lnTo>
                      <a:pt x="45" y="45"/>
                    </a:lnTo>
                    <a:lnTo>
                      <a:pt x="38" y="45"/>
                    </a:lnTo>
                    <a:lnTo>
                      <a:pt x="27" y="45"/>
                    </a:lnTo>
                    <a:lnTo>
                      <a:pt x="27" y="71"/>
                    </a:lnTo>
                    <a:lnTo>
                      <a:pt x="27" y="79"/>
                    </a:lnTo>
                    <a:lnTo>
                      <a:pt x="27" y="82"/>
                    </a:lnTo>
                    <a:lnTo>
                      <a:pt x="30" y="86"/>
                    </a:lnTo>
                    <a:lnTo>
                      <a:pt x="34" y="86"/>
                    </a:lnTo>
                    <a:lnTo>
                      <a:pt x="38" y="86"/>
                    </a:lnTo>
                    <a:lnTo>
                      <a:pt x="0" y="86"/>
                    </a:lnTo>
                    <a:lnTo>
                      <a:pt x="4" y="86"/>
                    </a:lnTo>
                    <a:lnTo>
                      <a:pt x="8" y="86"/>
                    </a:lnTo>
                    <a:lnTo>
                      <a:pt x="12" y="82"/>
                    </a:lnTo>
                    <a:lnTo>
                      <a:pt x="12" y="79"/>
                    </a:lnTo>
                    <a:lnTo>
                      <a:pt x="15" y="71"/>
                    </a:lnTo>
                    <a:lnTo>
                      <a:pt x="15" y="15"/>
                    </a:lnTo>
                    <a:lnTo>
                      <a:pt x="12" y="11"/>
                    </a:lnTo>
                    <a:lnTo>
                      <a:pt x="12" y="8"/>
                    </a:lnTo>
                    <a:lnTo>
                      <a:pt x="12" y="4"/>
                    </a:lnTo>
                    <a:lnTo>
                      <a:pt x="8" y="4"/>
                    </a:lnTo>
                    <a:lnTo>
                      <a:pt x="4" y="0"/>
                    </a:lnTo>
                    <a:lnTo>
                      <a:pt x="0" y="0"/>
                    </a:lnTo>
                    <a:lnTo>
                      <a:pt x="64" y="0"/>
                    </a:lnTo>
                    <a:lnTo>
                      <a:pt x="64" y="19"/>
                    </a:lnTo>
                    <a:lnTo>
                      <a:pt x="60" y="15"/>
                    </a:lnTo>
                    <a:lnTo>
                      <a:pt x="60" y="11"/>
                    </a:lnTo>
                    <a:lnTo>
                      <a:pt x="56" y="8"/>
                    </a:lnTo>
                    <a:lnTo>
                      <a:pt x="49" y="4"/>
                    </a:lnTo>
                    <a:lnTo>
                      <a:pt x="45" y="4"/>
                    </a:lnTo>
                    <a:lnTo>
                      <a:pt x="27" y="4"/>
                    </a:lnTo>
                    <a:close/>
                  </a:path>
                </a:pathLst>
              </a:custGeom>
              <a:solidFill>
                <a:srgbClr val="000000"/>
              </a:solidFill>
              <a:ln w="0">
                <a:solidFill>
                  <a:srgbClr val="000000"/>
                </a:solidFill>
                <a:round/>
                <a:headEnd/>
                <a:tailEnd/>
              </a:ln>
            </p:spPr>
            <p:txBody>
              <a:bodyPr/>
              <a:lstStyle/>
              <a:p>
                <a:endParaRPr lang="en-US"/>
              </a:p>
            </p:txBody>
          </p:sp>
          <p:sp>
            <p:nvSpPr>
              <p:cNvPr id="33058" name="Freeform 390"/>
              <p:cNvSpPr>
                <a:spLocks/>
              </p:cNvSpPr>
              <p:nvPr/>
            </p:nvSpPr>
            <p:spPr bwMode="auto">
              <a:xfrm>
                <a:off x="1093" y="3136"/>
                <a:ext cx="34" cy="86"/>
              </a:xfrm>
              <a:custGeom>
                <a:avLst/>
                <a:gdLst>
                  <a:gd name="T0" fmla="*/ 34 w 34"/>
                  <a:gd name="T1" fmla="*/ 86 h 86"/>
                  <a:gd name="T2" fmla="*/ 34 w 34"/>
                  <a:gd name="T3" fmla="*/ 86 h 86"/>
                  <a:gd name="T4" fmla="*/ 0 w 34"/>
                  <a:gd name="T5" fmla="*/ 86 h 86"/>
                  <a:gd name="T6" fmla="*/ 0 w 34"/>
                  <a:gd name="T7" fmla="*/ 86 h 86"/>
                  <a:gd name="T8" fmla="*/ 0 w 34"/>
                  <a:gd name="T9" fmla="*/ 86 h 86"/>
                  <a:gd name="T10" fmla="*/ 8 w 34"/>
                  <a:gd name="T11" fmla="*/ 86 h 86"/>
                  <a:gd name="T12" fmla="*/ 8 w 34"/>
                  <a:gd name="T13" fmla="*/ 82 h 86"/>
                  <a:gd name="T14" fmla="*/ 11 w 34"/>
                  <a:gd name="T15" fmla="*/ 79 h 86"/>
                  <a:gd name="T16" fmla="*/ 11 w 34"/>
                  <a:gd name="T17" fmla="*/ 71 h 86"/>
                  <a:gd name="T18" fmla="*/ 11 w 34"/>
                  <a:gd name="T19" fmla="*/ 15 h 86"/>
                  <a:gd name="T20" fmla="*/ 11 w 34"/>
                  <a:gd name="T21" fmla="*/ 11 h 86"/>
                  <a:gd name="T22" fmla="*/ 11 w 34"/>
                  <a:gd name="T23" fmla="*/ 8 h 86"/>
                  <a:gd name="T24" fmla="*/ 8 w 34"/>
                  <a:gd name="T25" fmla="*/ 4 h 86"/>
                  <a:gd name="T26" fmla="*/ 8 w 34"/>
                  <a:gd name="T27" fmla="*/ 4 h 86"/>
                  <a:gd name="T28" fmla="*/ 4 w 34"/>
                  <a:gd name="T29" fmla="*/ 4 h 86"/>
                  <a:gd name="T30" fmla="*/ 0 w 34"/>
                  <a:gd name="T31" fmla="*/ 0 h 86"/>
                  <a:gd name="T32" fmla="*/ 0 w 34"/>
                  <a:gd name="T33" fmla="*/ 0 h 86"/>
                  <a:gd name="T34" fmla="*/ 0 w 34"/>
                  <a:gd name="T35" fmla="*/ 0 h 86"/>
                  <a:gd name="T36" fmla="*/ 34 w 34"/>
                  <a:gd name="T37" fmla="*/ 0 h 86"/>
                  <a:gd name="T38" fmla="*/ 34 w 34"/>
                  <a:gd name="T39" fmla="*/ 0 h 86"/>
                  <a:gd name="T40" fmla="*/ 34 w 34"/>
                  <a:gd name="T41" fmla="*/ 0 h 86"/>
                  <a:gd name="T42" fmla="*/ 26 w 34"/>
                  <a:gd name="T43" fmla="*/ 4 h 86"/>
                  <a:gd name="T44" fmla="*/ 26 w 34"/>
                  <a:gd name="T45" fmla="*/ 4 h 86"/>
                  <a:gd name="T46" fmla="*/ 23 w 34"/>
                  <a:gd name="T47" fmla="*/ 8 h 86"/>
                  <a:gd name="T48" fmla="*/ 23 w 34"/>
                  <a:gd name="T49" fmla="*/ 15 h 86"/>
                  <a:gd name="T50" fmla="*/ 23 w 34"/>
                  <a:gd name="T51" fmla="*/ 71 h 86"/>
                  <a:gd name="T52" fmla="*/ 23 w 34"/>
                  <a:gd name="T53" fmla="*/ 79 h 86"/>
                  <a:gd name="T54" fmla="*/ 23 w 34"/>
                  <a:gd name="T55" fmla="*/ 82 h 86"/>
                  <a:gd name="T56" fmla="*/ 26 w 34"/>
                  <a:gd name="T57" fmla="*/ 82 h 86"/>
                  <a:gd name="T58" fmla="*/ 26 w 34"/>
                  <a:gd name="T59" fmla="*/ 86 h 86"/>
                  <a:gd name="T60" fmla="*/ 30 w 34"/>
                  <a:gd name="T61" fmla="*/ 86 h 86"/>
                  <a:gd name="T62" fmla="*/ 34 w 34"/>
                  <a:gd name="T63" fmla="*/ 86 h 86"/>
                  <a:gd name="T64" fmla="*/ 34 w 34"/>
                  <a:gd name="T65" fmla="*/ 86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
                  <a:gd name="T100" fmla="*/ 0 h 86"/>
                  <a:gd name="T101" fmla="*/ 34 w 34"/>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 h="86">
                    <a:moveTo>
                      <a:pt x="34" y="86"/>
                    </a:moveTo>
                    <a:lnTo>
                      <a:pt x="34" y="86"/>
                    </a:lnTo>
                    <a:lnTo>
                      <a:pt x="0" y="86"/>
                    </a:lnTo>
                    <a:lnTo>
                      <a:pt x="8" y="86"/>
                    </a:lnTo>
                    <a:lnTo>
                      <a:pt x="8" y="82"/>
                    </a:lnTo>
                    <a:lnTo>
                      <a:pt x="11" y="79"/>
                    </a:lnTo>
                    <a:lnTo>
                      <a:pt x="11" y="71"/>
                    </a:lnTo>
                    <a:lnTo>
                      <a:pt x="11" y="15"/>
                    </a:lnTo>
                    <a:lnTo>
                      <a:pt x="11" y="11"/>
                    </a:lnTo>
                    <a:lnTo>
                      <a:pt x="11" y="8"/>
                    </a:lnTo>
                    <a:lnTo>
                      <a:pt x="8" y="4"/>
                    </a:lnTo>
                    <a:lnTo>
                      <a:pt x="4" y="4"/>
                    </a:lnTo>
                    <a:lnTo>
                      <a:pt x="0" y="0"/>
                    </a:lnTo>
                    <a:lnTo>
                      <a:pt x="34" y="0"/>
                    </a:lnTo>
                    <a:lnTo>
                      <a:pt x="26" y="4"/>
                    </a:lnTo>
                    <a:lnTo>
                      <a:pt x="23" y="8"/>
                    </a:lnTo>
                    <a:lnTo>
                      <a:pt x="23" y="15"/>
                    </a:lnTo>
                    <a:lnTo>
                      <a:pt x="23" y="71"/>
                    </a:lnTo>
                    <a:lnTo>
                      <a:pt x="23" y="79"/>
                    </a:lnTo>
                    <a:lnTo>
                      <a:pt x="23" y="82"/>
                    </a:lnTo>
                    <a:lnTo>
                      <a:pt x="26" y="82"/>
                    </a:lnTo>
                    <a:lnTo>
                      <a:pt x="26" y="86"/>
                    </a:lnTo>
                    <a:lnTo>
                      <a:pt x="30" y="86"/>
                    </a:lnTo>
                    <a:lnTo>
                      <a:pt x="34" y="86"/>
                    </a:lnTo>
                    <a:close/>
                  </a:path>
                </a:pathLst>
              </a:custGeom>
              <a:solidFill>
                <a:srgbClr val="000000"/>
              </a:solidFill>
              <a:ln w="0">
                <a:solidFill>
                  <a:srgbClr val="000000"/>
                </a:solidFill>
                <a:round/>
                <a:headEnd/>
                <a:tailEnd/>
              </a:ln>
            </p:spPr>
            <p:txBody>
              <a:bodyPr/>
              <a:lstStyle/>
              <a:p>
                <a:endParaRPr lang="en-US"/>
              </a:p>
            </p:txBody>
          </p:sp>
          <p:sp>
            <p:nvSpPr>
              <p:cNvPr id="33059" name="Freeform 391"/>
              <p:cNvSpPr>
                <a:spLocks/>
              </p:cNvSpPr>
              <p:nvPr/>
            </p:nvSpPr>
            <p:spPr bwMode="auto">
              <a:xfrm>
                <a:off x="1145" y="3136"/>
                <a:ext cx="75" cy="90"/>
              </a:xfrm>
              <a:custGeom>
                <a:avLst/>
                <a:gdLst>
                  <a:gd name="T0" fmla="*/ 71 w 75"/>
                  <a:gd name="T1" fmla="*/ 0 h 90"/>
                  <a:gd name="T2" fmla="*/ 71 w 75"/>
                  <a:gd name="T3" fmla="*/ 30 h 90"/>
                  <a:gd name="T4" fmla="*/ 71 w 75"/>
                  <a:gd name="T5" fmla="*/ 30 h 90"/>
                  <a:gd name="T6" fmla="*/ 68 w 75"/>
                  <a:gd name="T7" fmla="*/ 19 h 90"/>
                  <a:gd name="T8" fmla="*/ 60 w 75"/>
                  <a:gd name="T9" fmla="*/ 8 h 90"/>
                  <a:gd name="T10" fmla="*/ 53 w 75"/>
                  <a:gd name="T11" fmla="*/ 4 h 90"/>
                  <a:gd name="T12" fmla="*/ 41 w 75"/>
                  <a:gd name="T13" fmla="*/ 4 h 90"/>
                  <a:gd name="T14" fmla="*/ 34 w 75"/>
                  <a:gd name="T15" fmla="*/ 4 h 90"/>
                  <a:gd name="T16" fmla="*/ 27 w 75"/>
                  <a:gd name="T17" fmla="*/ 8 h 90"/>
                  <a:gd name="T18" fmla="*/ 23 w 75"/>
                  <a:gd name="T19" fmla="*/ 15 h 90"/>
                  <a:gd name="T20" fmla="*/ 19 w 75"/>
                  <a:gd name="T21" fmla="*/ 23 h 90"/>
                  <a:gd name="T22" fmla="*/ 15 w 75"/>
                  <a:gd name="T23" fmla="*/ 34 h 90"/>
                  <a:gd name="T24" fmla="*/ 15 w 75"/>
                  <a:gd name="T25" fmla="*/ 45 h 90"/>
                  <a:gd name="T26" fmla="*/ 15 w 75"/>
                  <a:gd name="T27" fmla="*/ 56 h 90"/>
                  <a:gd name="T28" fmla="*/ 19 w 75"/>
                  <a:gd name="T29" fmla="*/ 67 h 90"/>
                  <a:gd name="T30" fmla="*/ 23 w 75"/>
                  <a:gd name="T31" fmla="*/ 75 h 90"/>
                  <a:gd name="T32" fmla="*/ 27 w 75"/>
                  <a:gd name="T33" fmla="*/ 79 h 90"/>
                  <a:gd name="T34" fmla="*/ 38 w 75"/>
                  <a:gd name="T35" fmla="*/ 82 h 90"/>
                  <a:gd name="T36" fmla="*/ 45 w 75"/>
                  <a:gd name="T37" fmla="*/ 82 h 90"/>
                  <a:gd name="T38" fmla="*/ 53 w 75"/>
                  <a:gd name="T39" fmla="*/ 82 h 90"/>
                  <a:gd name="T40" fmla="*/ 60 w 75"/>
                  <a:gd name="T41" fmla="*/ 79 h 90"/>
                  <a:gd name="T42" fmla="*/ 68 w 75"/>
                  <a:gd name="T43" fmla="*/ 75 h 90"/>
                  <a:gd name="T44" fmla="*/ 71 w 75"/>
                  <a:gd name="T45" fmla="*/ 67 h 90"/>
                  <a:gd name="T46" fmla="*/ 75 w 75"/>
                  <a:gd name="T47" fmla="*/ 67 h 90"/>
                  <a:gd name="T48" fmla="*/ 68 w 75"/>
                  <a:gd name="T49" fmla="*/ 79 h 90"/>
                  <a:gd name="T50" fmla="*/ 60 w 75"/>
                  <a:gd name="T51" fmla="*/ 82 h 90"/>
                  <a:gd name="T52" fmla="*/ 49 w 75"/>
                  <a:gd name="T53" fmla="*/ 86 h 90"/>
                  <a:gd name="T54" fmla="*/ 41 w 75"/>
                  <a:gd name="T55" fmla="*/ 90 h 90"/>
                  <a:gd name="T56" fmla="*/ 27 w 75"/>
                  <a:gd name="T57" fmla="*/ 86 h 90"/>
                  <a:gd name="T58" fmla="*/ 15 w 75"/>
                  <a:gd name="T59" fmla="*/ 82 h 90"/>
                  <a:gd name="T60" fmla="*/ 8 w 75"/>
                  <a:gd name="T61" fmla="*/ 75 h 90"/>
                  <a:gd name="T62" fmla="*/ 0 w 75"/>
                  <a:gd name="T63" fmla="*/ 60 h 90"/>
                  <a:gd name="T64" fmla="*/ 0 w 75"/>
                  <a:gd name="T65" fmla="*/ 45 h 90"/>
                  <a:gd name="T66" fmla="*/ 0 w 75"/>
                  <a:gd name="T67" fmla="*/ 34 h 90"/>
                  <a:gd name="T68" fmla="*/ 4 w 75"/>
                  <a:gd name="T69" fmla="*/ 23 h 90"/>
                  <a:gd name="T70" fmla="*/ 12 w 75"/>
                  <a:gd name="T71" fmla="*/ 11 h 90"/>
                  <a:gd name="T72" fmla="*/ 19 w 75"/>
                  <a:gd name="T73" fmla="*/ 4 h 90"/>
                  <a:gd name="T74" fmla="*/ 30 w 75"/>
                  <a:gd name="T75" fmla="*/ 0 h 90"/>
                  <a:gd name="T76" fmla="*/ 41 w 75"/>
                  <a:gd name="T77" fmla="*/ 0 h 90"/>
                  <a:gd name="T78" fmla="*/ 53 w 75"/>
                  <a:gd name="T79" fmla="*/ 0 h 90"/>
                  <a:gd name="T80" fmla="*/ 60 w 75"/>
                  <a:gd name="T81" fmla="*/ 4 h 90"/>
                  <a:gd name="T82" fmla="*/ 64 w 75"/>
                  <a:gd name="T83" fmla="*/ 4 h 90"/>
                  <a:gd name="T84" fmla="*/ 64 w 75"/>
                  <a:gd name="T85" fmla="*/ 4 h 90"/>
                  <a:gd name="T86" fmla="*/ 68 w 75"/>
                  <a:gd name="T87" fmla="*/ 4 h 90"/>
                  <a:gd name="T88" fmla="*/ 68 w 75"/>
                  <a:gd name="T89" fmla="*/ 4 h 90"/>
                  <a:gd name="T90" fmla="*/ 68 w 75"/>
                  <a:gd name="T91" fmla="*/ 0 h 90"/>
                  <a:gd name="T92" fmla="*/ 71 w 75"/>
                  <a:gd name="T93" fmla="*/ 0 h 90"/>
                  <a:gd name="T94" fmla="*/ 71 w 75"/>
                  <a:gd name="T95" fmla="*/ 0 h 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5"/>
                  <a:gd name="T145" fmla="*/ 0 h 90"/>
                  <a:gd name="T146" fmla="*/ 75 w 75"/>
                  <a:gd name="T147" fmla="*/ 90 h 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5" h="90">
                    <a:moveTo>
                      <a:pt x="71" y="0"/>
                    </a:moveTo>
                    <a:lnTo>
                      <a:pt x="71" y="30"/>
                    </a:lnTo>
                    <a:lnTo>
                      <a:pt x="68" y="19"/>
                    </a:lnTo>
                    <a:lnTo>
                      <a:pt x="60" y="8"/>
                    </a:lnTo>
                    <a:lnTo>
                      <a:pt x="53" y="4"/>
                    </a:lnTo>
                    <a:lnTo>
                      <a:pt x="41" y="4"/>
                    </a:lnTo>
                    <a:lnTo>
                      <a:pt x="34" y="4"/>
                    </a:lnTo>
                    <a:lnTo>
                      <a:pt x="27" y="8"/>
                    </a:lnTo>
                    <a:lnTo>
                      <a:pt x="23" y="15"/>
                    </a:lnTo>
                    <a:lnTo>
                      <a:pt x="19" y="23"/>
                    </a:lnTo>
                    <a:lnTo>
                      <a:pt x="15" y="34"/>
                    </a:lnTo>
                    <a:lnTo>
                      <a:pt x="15" y="45"/>
                    </a:lnTo>
                    <a:lnTo>
                      <a:pt x="15" y="56"/>
                    </a:lnTo>
                    <a:lnTo>
                      <a:pt x="19" y="67"/>
                    </a:lnTo>
                    <a:lnTo>
                      <a:pt x="23" y="75"/>
                    </a:lnTo>
                    <a:lnTo>
                      <a:pt x="27" y="79"/>
                    </a:lnTo>
                    <a:lnTo>
                      <a:pt x="38" y="82"/>
                    </a:lnTo>
                    <a:lnTo>
                      <a:pt x="45" y="82"/>
                    </a:lnTo>
                    <a:lnTo>
                      <a:pt x="53" y="82"/>
                    </a:lnTo>
                    <a:lnTo>
                      <a:pt x="60" y="79"/>
                    </a:lnTo>
                    <a:lnTo>
                      <a:pt x="68" y="75"/>
                    </a:lnTo>
                    <a:lnTo>
                      <a:pt x="71" y="67"/>
                    </a:lnTo>
                    <a:lnTo>
                      <a:pt x="75" y="67"/>
                    </a:lnTo>
                    <a:lnTo>
                      <a:pt x="68" y="79"/>
                    </a:lnTo>
                    <a:lnTo>
                      <a:pt x="60" y="82"/>
                    </a:lnTo>
                    <a:lnTo>
                      <a:pt x="49" y="86"/>
                    </a:lnTo>
                    <a:lnTo>
                      <a:pt x="41" y="90"/>
                    </a:lnTo>
                    <a:lnTo>
                      <a:pt x="27" y="86"/>
                    </a:lnTo>
                    <a:lnTo>
                      <a:pt x="15" y="82"/>
                    </a:lnTo>
                    <a:lnTo>
                      <a:pt x="8" y="75"/>
                    </a:lnTo>
                    <a:lnTo>
                      <a:pt x="0" y="60"/>
                    </a:lnTo>
                    <a:lnTo>
                      <a:pt x="0" y="45"/>
                    </a:lnTo>
                    <a:lnTo>
                      <a:pt x="0" y="34"/>
                    </a:lnTo>
                    <a:lnTo>
                      <a:pt x="4" y="23"/>
                    </a:lnTo>
                    <a:lnTo>
                      <a:pt x="12" y="11"/>
                    </a:lnTo>
                    <a:lnTo>
                      <a:pt x="19" y="4"/>
                    </a:lnTo>
                    <a:lnTo>
                      <a:pt x="30" y="0"/>
                    </a:lnTo>
                    <a:lnTo>
                      <a:pt x="41" y="0"/>
                    </a:lnTo>
                    <a:lnTo>
                      <a:pt x="53" y="0"/>
                    </a:lnTo>
                    <a:lnTo>
                      <a:pt x="60" y="4"/>
                    </a:lnTo>
                    <a:lnTo>
                      <a:pt x="64" y="4"/>
                    </a:lnTo>
                    <a:lnTo>
                      <a:pt x="68" y="4"/>
                    </a:lnTo>
                    <a:lnTo>
                      <a:pt x="68" y="0"/>
                    </a:lnTo>
                    <a:lnTo>
                      <a:pt x="71" y="0"/>
                    </a:lnTo>
                    <a:close/>
                  </a:path>
                </a:pathLst>
              </a:custGeom>
              <a:solidFill>
                <a:srgbClr val="000000"/>
              </a:solidFill>
              <a:ln w="0">
                <a:solidFill>
                  <a:srgbClr val="000000"/>
                </a:solidFill>
                <a:round/>
                <a:headEnd/>
                <a:tailEnd/>
              </a:ln>
            </p:spPr>
            <p:txBody>
              <a:bodyPr/>
              <a:lstStyle/>
              <a:p>
                <a:endParaRPr lang="en-US"/>
              </a:p>
            </p:txBody>
          </p:sp>
          <p:sp>
            <p:nvSpPr>
              <p:cNvPr id="33060" name="Freeform 392"/>
              <p:cNvSpPr>
                <a:spLocks/>
              </p:cNvSpPr>
              <p:nvPr/>
            </p:nvSpPr>
            <p:spPr bwMode="auto">
              <a:xfrm>
                <a:off x="1235" y="3136"/>
                <a:ext cx="37" cy="86"/>
              </a:xfrm>
              <a:custGeom>
                <a:avLst/>
                <a:gdLst>
                  <a:gd name="T0" fmla="*/ 37 w 37"/>
                  <a:gd name="T1" fmla="*/ 86 h 86"/>
                  <a:gd name="T2" fmla="*/ 37 w 37"/>
                  <a:gd name="T3" fmla="*/ 86 h 86"/>
                  <a:gd name="T4" fmla="*/ 0 w 37"/>
                  <a:gd name="T5" fmla="*/ 86 h 86"/>
                  <a:gd name="T6" fmla="*/ 0 w 37"/>
                  <a:gd name="T7" fmla="*/ 86 h 86"/>
                  <a:gd name="T8" fmla="*/ 4 w 37"/>
                  <a:gd name="T9" fmla="*/ 86 h 86"/>
                  <a:gd name="T10" fmla="*/ 7 w 37"/>
                  <a:gd name="T11" fmla="*/ 86 h 86"/>
                  <a:gd name="T12" fmla="*/ 11 w 37"/>
                  <a:gd name="T13" fmla="*/ 82 h 86"/>
                  <a:gd name="T14" fmla="*/ 11 w 37"/>
                  <a:gd name="T15" fmla="*/ 79 h 86"/>
                  <a:gd name="T16" fmla="*/ 11 w 37"/>
                  <a:gd name="T17" fmla="*/ 71 h 86"/>
                  <a:gd name="T18" fmla="*/ 11 w 37"/>
                  <a:gd name="T19" fmla="*/ 15 h 86"/>
                  <a:gd name="T20" fmla="*/ 11 w 37"/>
                  <a:gd name="T21" fmla="*/ 11 h 86"/>
                  <a:gd name="T22" fmla="*/ 11 w 37"/>
                  <a:gd name="T23" fmla="*/ 8 h 86"/>
                  <a:gd name="T24" fmla="*/ 11 w 37"/>
                  <a:gd name="T25" fmla="*/ 4 h 86"/>
                  <a:gd name="T26" fmla="*/ 7 w 37"/>
                  <a:gd name="T27" fmla="*/ 4 h 86"/>
                  <a:gd name="T28" fmla="*/ 7 w 37"/>
                  <a:gd name="T29" fmla="*/ 4 h 86"/>
                  <a:gd name="T30" fmla="*/ 4 w 37"/>
                  <a:gd name="T31" fmla="*/ 0 h 86"/>
                  <a:gd name="T32" fmla="*/ 0 w 37"/>
                  <a:gd name="T33" fmla="*/ 0 h 86"/>
                  <a:gd name="T34" fmla="*/ 0 w 37"/>
                  <a:gd name="T35" fmla="*/ 0 h 86"/>
                  <a:gd name="T36" fmla="*/ 37 w 37"/>
                  <a:gd name="T37" fmla="*/ 0 h 86"/>
                  <a:gd name="T38" fmla="*/ 37 w 37"/>
                  <a:gd name="T39" fmla="*/ 0 h 86"/>
                  <a:gd name="T40" fmla="*/ 34 w 37"/>
                  <a:gd name="T41" fmla="*/ 0 h 86"/>
                  <a:gd name="T42" fmla="*/ 30 w 37"/>
                  <a:gd name="T43" fmla="*/ 4 h 86"/>
                  <a:gd name="T44" fmla="*/ 26 w 37"/>
                  <a:gd name="T45" fmla="*/ 4 h 86"/>
                  <a:gd name="T46" fmla="*/ 26 w 37"/>
                  <a:gd name="T47" fmla="*/ 8 h 86"/>
                  <a:gd name="T48" fmla="*/ 26 w 37"/>
                  <a:gd name="T49" fmla="*/ 15 h 86"/>
                  <a:gd name="T50" fmla="*/ 26 w 37"/>
                  <a:gd name="T51" fmla="*/ 71 h 86"/>
                  <a:gd name="T52" fmla="*/ 26 w 37"/>
                  <a:gd name="T53" fmla="*/ 79 h 86"/>
                  <a:gd name="T54" fmla="*/ 26 w 37"/>
                  <a:gd name="T55" fmla="*/ 82 h 86"/>
                  <a:gd name="T56" fmla="*/ 26 w 37"/>
                  <a:gd name="T57" fmla="*/ 82 h 86"/>
                  <a:gd name="T58" fmla="*/ 30 w 37"/>
                  <a:gd name="T59" fmla="*/ 86 h 86"/>
                  <a:gd name="T60" fmla="*/ 30 w 37"/>
                  <a:gd name="T61" fmla="*/ 86 h 86"/>
                  <a:gd name="T62" fmla="*/ 34 w 37"/>
                  <a:gd name="T63" fmla="*/ 86 h 86"/>
                  <a:gd name="T64" fmla="*/ 37 w 37"/>
                  <a:gd name="T65" fmla="*/ 86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86"/>
                  <a:gd name="T101" fmla="*/ 37 w 37"/>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86">
                    <a:moveTo>
                      <a:pt x="37" y="86"/>
                    </a:moveTo>
                    <a:lnTo>
                      <a:pt x="37" y="86"/>
                    </a:lnTo>
                    <a:lnTo>
                      <a:pt x="0" y="86"/>
                    </a:lnTo>
                    <a:lnTo>
                      <a:pt x="4" y="86"/>
                    </a:lnTo>
                    <a:lnTo>
                      <a:pt x="7" y="86"/>
                    </a:lnTo>
                    <a:lnTo>
                      <a:pt x="11" y="82"/>
                    </a:lnTo>
                    <a:lnTo>
                      <a:pt x="11" y="79"/>
                    </a:lnTo>
                    <a:lnTo>
                      <a:pt x="11" y="71"/>
                    </a:lnTo>
                    <a:lnTo>
                      <a:pt x="11" y="15"/>
                    </a:lnTo>
                    <a:lnTo>
                      <a:pt x="11" y="11"/>
                    </a:lnTo>
                    <a:lnTo>
                      <a:pt x="11" y="8"/>
                    </a:lnTo>
                    <a:lnTo>
                      <a:pt x="11" y="4"/>
                    </a:lnTo>
                    <a:lnTo>
                      <a:pt x="7" y="4"/>
                    </a:lnTo>
                    <a:lnTo>
                      <a:pt x="4" y="0"/>
                    </a:lnTo>
                    <a:lnTo>
                      <a:pt x="0" y="0"/>
                    </a:lnTo>
                    <a:lnTo>
                      <a:pt x="37" y="0"/>
                    </a:lnTo>
                    <a:lnTo>
                      <a:pt x="34" y="0"/>
                    </a:lnTo>
                    <a:lnTo>
                      <a:pt x="30" y="4"/>
                    </a:lnTo>
                    <a:lnTo>
                      <a:pt x="26" y="4"/>
                    </a:lnTo>
                    <a:lnTo>
                      <a:pt x="26" y="8"/>
                    </a:lnTo>
                    <a:lnTo>
                      <a:pt x="26" y="15"/>
                    </a:lnTo>
                    <a:lnTo>
                      <a:pt x="26" y="71"/>
                    </a:lnTo>
                    <a:lnTo>
                      <a:pt x="26" y="79"/>
                    </a:lnTo>
                    <a:lnTo>
                      <a:pt x="26" y="82"/>
                    </a:lnTo>
                    <a:lnTo>
                      <a:pt x="30" y="86"/>
                    </a:lnTo>
                    <a:lnTo>
                      <a:pt x="34" y="86"/>
                    </a:lnTo>
                    <a:lnTo>
                      <a:pt x="37" y="86"/>
                    </a:lnTo>
                    <a:close/>
                  </a:path>
                </a:pathLst>
              </a:custGeom>
              <a:solidFill>
                <a:srgbClr val="000000"/>
              </a:solidFill>
              <a:ln w="0">
                <a:solidFill>
                  <a:srgbClr val="000000"/>
                </a:solidFill>
                <a:round/>
                <a:headEnd/>
                <a:tailEnd/>
              </a:ln>
            </p:spPr>
            <p:txBody>
              <a:bodyPr/>
              <a:lstStyle/>
              <a:p>
                <a:endParaRPr lang="en-US"/>
              </a:p>
            </p:txBody>
          </p:sp>
          <p:sp>
            <p:nvSpPr>
              <p:cNvPr id="33061" name="Freeform 393"/>
              <p:cNvSpPr>
                <a:spLocks noEditPoints="1"/>
              </p:cNvSpPr>
              <p:nvPr/>
            </p:nvSpPr>
            <p:spPr bwMode="auto">
              <a:xfrm>
                <a:off x="1283" y="3136"/>
                <a:ext cx="90" cy="86"/>
              </a:xfrm>
              <a:custGeom>
                <a:avLst/>
                <a:gdLst>
                  <a:gd name="T0" fmla="*/ 60 w 90"/>
                  <a:gd name="T1" fmla="*/ 60 h 86"/>
                  <a:gd name="T2" fmla="*/ 23 w 90"/>
                  <a:gd name="T3" fmla="*/ 60 h 86"/>
                  <a:gd name="T4" fmla="*/ 19 w 90"/>
                  <a:gd name="T5" fmla="*/ 71 h 86"/>
                  <a:gd name="T6" fmla="*/ 15 w 90"/>
                  <a:gd name="T7" fmla="*/ 79 h 86"/>
                  <a:gd name="T8" fmla="*/ 15 w 90"/>
                  <a:gd name="T9" fmla="*/ 82 h 86"/>
                  <a:gd name="T10" fmla="*/ 15 w 90"/>
                  <a:gd name="T11" fmla="*/ 82 h 86"/>
                  <a:gd name="T12" fmla="*/ 19 w 90"/>
                  <a:gd name="T13" fmla="*/ 86 h 86"/>
                  <a:gd name="T14" fmla="*/ 19 w 90"/>
                  <a:gd name="T15" fmla="*/ 86 h 86"/>
                  <a:gd name="T16" fmla="*/ 27 w 90"/>
                  <a:gd name="T17" fmla="*/ 86 h 86"/>
                  <a:gd name="T18" fmla="*/ 27 w 90"/>
                  <a:gd name="T19" fmla="*/ 86 h 86"/>
                  <a:gd name="T20" fmla="*/ 0 w 90"/>
                  <a:gd name="T21" fmla="*/ 86 h 86"/>
                  <a:gd name="T22" fmla="*/ 0 w 90"/>
                  <a:gd name="T23" fmla="*/ 86 h 86"/>
                  <a:gd name="T24" fmla="*/ 4 w 90"/>
                  <a:gd name="T25" fmla="*/ 86 h 86"/>
                  <a:gd name="T26" fmla="*/ 4 w 90"/>
                  <a:gd name="T27" fmla="*/ 82 h 86"/>
                  <a:gd name="T28" fmla="*/ 8 w 90"/>
                  <a:gd name="T29" fmla="*/ 79 h 86"/>
                  <a:gd name="T30" fmla="*/ 12 w 90"/>
                  <a:gd name="T31" fmla="*/ 71 h 86"/>
                  <a:gd name="T32" fmla="*/ 45 w 90"/>
                  <a:gd name="T33" fmla="*/ 0 h 86"/>
                  <a:gd name="T34" fmla="*/ 45 w 90"/>
                  <a:gd name="T35" fmla="*/ 0 h 86"/>
                  <a:gd name="T36" fmla="*/ 75 w 90"/>
                  <a:gd name="T37" fmla="*/ 71 h 86"/>
                  <a:gd name="T38" fmla="*/ 79 w 90"/>
                  <a:gd name="T39" fmla="*/ 79 h 86"/>
                  <a:gd name="T40" fmla="*/ 83 w 90"/>
                  <a:gd name="T41" fmla="*/ 82 h 86"/>
                  <a:gd name="T42" fmla="*/ 86 w 90"/>
                  <a:gd name="T43" fmla="*/ 86 h 86"/>
                  <a:gd name="T44" fmla="*/ 90 w 90"/>
                  <a:gd name="T45" fmla="*/ 86 h 86"/>
                  <a:gd name="T46" fmla="*/ 90 w 90"/>
                  <a:gd name="T47" fmla="*/ 86 h 86"/>
                  <a:gd name="T48" fmla="*/ 56 w 90"/>
                  <a:gd name="T49" fmla="*/ 86 h 86"/>
                  <a:gd name="T50" fmla="*/ 56 w 90"/>
                  <a:gd name="T51" fmla="*/ 86 h 86"/>
                  <a:gd name="T52" fmla="*/ 60 w 90"/>
                  <a:gd name="T53" fmla="*/ 86 h 86"/>
                  <a:gd name="T54" fmla="*/ 64 w 90"/>
                  <a:gd name="T55" fmla="*/ 86 h 86"/>
                  <a:gd name="T56" fmla="*/ 64 w 90"/>
                  <a:gd name="T57" fmla="*/ 82 h 86"/>
                  <a:gd name="T58" fmla="*/ 64 w 90"/>
                  <a:gd name="T59" fmla="*/ 82 h 86"/>
                  <a:gd name="T60" fmla="*/ 64 w 90"/>
                  <a:gd name="T61" fmla="*/ 75 h 86"/>
                  <a:gd name="T62" fmla="*/ 64 w 90"/>
                  <a:gd name="T63" fmla="*/ 71 h 86"/>
                  <a:gd name="T64" fmla="*/ 60 w 90"/>
                  <a:gd name="T65" fmla="*/ 60 h 86"/>
                  <a:gd name="T66" fmla="*/ 56 w 90"/>
                  <a:gd name="T67" fmla="*/ 56 h 86"/>
                  <a:gd name="T68" fmla="*/ 42 w 90"/>
                  <a:gd name="T69" fmla="*/ 19 h 86"/>
                  <a:gd name="T70" fmla="*/ 27 w 90"/>
                  <a:gd name="T71" fmla="*/ 56 h 86"/>
                  <a:gd name="T72" fmla="*/ 56 w 90"/>
                  <a:gd name="T73" fmla="*/ 56 h 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0"/>
                  <a:gd name="T112" fmla="*/ 0 h 86"/>
                  <a:gd name="T113" fmla="*/ 90 w 90"/>
                  <a:gd name="T114" fmla="*/ 86 h 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0" h="86">
                    <a:moveTo>
                      <a:pt x="60" y="60"/>
                    </a:moveTo>
                    <a:lnTo>
                      <a:pt x="23" y="60"/>
                    </a:lnTo>
                    <a:lnTo>
                      <a:pt x="19" y="71"/>
                    </a:lnTo>
                    <a:lnTo>
                      <a:pt x="15" y="79"/>
                    </a:lnTo>
                    <a:lnTo>
                      <a:pt x="15" y="82"/>
                    </a:lnTo>
                    <a:lnTo>
                      <a:pt x="19" y="86"/>
                    </a:lnTo>
                    <a:lnTo>
                      <a:pt x="27" y="86"/>
                    </a:lnTo>
                    <a:lnTo>
                      <a:pt x="0" y="86"/>
                    </a:lnTo>
                    <a:lnTo>
                      <a:pt x="4" y="86"/>
                    </a:lnTo>
                    <a:lnTo>
                      <a:pt x="4" y="82"/>
                    </a:lnTo>
                    <a:lnTo>
                      <a:pt x="8" y="79"/>
                    </a:lnTo>
                    <a:lnTo>
                      <a:pt x="12" y="71"/>
                    </a:lnTo>
                    <a:lnTo>
                      <a:pt x="45" y="0"/>
                    </a:lnTo>
                    <a:lnTo>
                      <a:pt x="75" y="71"/>
                    </a:lnTo>
                    <a:lnTo>
                      <a:pt x="79" y="79"/>
                    </a:lnTo>
                    <a:lnTo>
                      <a:pt x="83" y="82"/>
                    </a:lnTo>
                    <a:lnTo>
                      <a:pt x="86" y="86"/>
                    </a:lnTo>
                    <a:lnTo>
                      <a:pt x="90" y="86"/>
                    </a:lnTo>
                    <a:lnTo>
                      <a:pt x="56" y="86"/>
                    </a:lnTo>
                    <a:lnTo>
                      <a:pt x="60" y="86"/>
                    </a:lnTo>
                    <a:lnTo>
                      <a:pt x="64" y="86"/>
                    </a:lnTo>
                    <a:lnTo>
                      <a:pt x="64" y="82"/>
                    </a:lnTo>
                    <a:lnTo>
                      <a:pt x="64" y="75"/>
                    </a:lnTo>
                    <a:lnTo>
                      <a:pt x="64" y="71"/>
                    </a:lnTo>
                    <a:lnTo>
                      <a:pt x="60" y="60"/>
                    </a:lnTo>
                    <a:close/>
                    <a:moveTo>
                      <a:pt x="56" y="56"/>
                    </a:moveTo>
                    <a:lnTo>
                      <a:pt x="42" y="19"/>
                    </a:lnTo>
                    <a:lnTo>
                      <a:pt x="27" y="56"/>
                    </a:lnTo>
                    <a:lnTo>
                      <a:pt x="56" y="56"/>
                    </a:lnTo>
                    <a:close/>
                  </a:path>
                </a:pathLst>
              </a:custGeom>
              <a:solidFill>
                <a:srgbClr val="000000"/>
              </a:solidFill>
              <a:ln w="0">
                <a:solidFill>
                  <a:srgbClr val="000000"/>
                </a:solidFill>
                <a:round/>
                <a:headEnd/>
                <a:tailEnd/>
              </a:ln>
            </p:spPr>
            <p:txBody>
              <a:bodyPr/>
              <a:lstStyle/>
              <a:p>
                <a:endParaRPr lang="en-US"/>
              </a:p>
            </p:txBody>
          </p:sp>
          <p:sp>
            <p:nvSpPr>
              <p:cNvPr id="33062" name="Freeform 394"/>
              <p:cNvSpPr>
                <a:spLocks noEditPoints="1"/>
              </p:cNvSpPr>
              <p:nvPr/>
            </p:nvSpPr>
            <p:spPr bwMode="auto">
              <a:xfrm>
                <a:off x="1384" y="3136"/>
                <a:ext cx="90" cy="86"/>
              </a:xfrm>
              <a:custGeom>
                <a:avLst/>
                <a:gdLst>
                  <a:gd name="T0" fmla="*/ 90 w 90"/>
                  <a:gd name="T1" fmla="*/ 86 h 86"/>
                  <a:gd name="T2" fmla="*/ 64 w 90"/>
                  <a:gd name="T3" fmla="*/ 86 h 86"/>
                  <a:gd name="T4" fmla="*/ 34 w 90"/>
                  <a:gd name="T5" fmla="*/ 49 h 86"/>
                  <a:gd name="T6" fmla="*/ 30 w 90"/>
                  <a:gd name="T7" fmla="*/ 49 h 86"/>
                  <a:gd name="T8" fmla="*/ 30 w 90"/>
                  <a:gd name="T9" fmla="*/ 49 h 86"/>
                  <a:gd name="T10" fmla="*/ 26 w 90"/>
                  <a:gd name="T11" fmla="*/ 49 h 86"/>
                  <a:gd name="T12" fmla="*/ 26 w 90"/>
                  <a:gd name="T13" fmla="*/ 49 h 86"/>
                  <a:gd name="T14" fmla="*/ 26 w 90"/>
                  <a:gd name="T15" fmla="*/ 49 h 86"/>
                  <a:gd name="T16" fmla="*/ 26 w 90"/>
                  <a:gd name="T17" fmla="*/ 49 h 86"/>
                  <a:gd name="T18" fmla="*/ 26 w 90"/>
                  <a:gd name="T19" fmla="*/ 71 h 86"/>
                  <a:gd name="T20" fmla="*/ 26 w 90"/>
                  <a:gd name="T21" fmla="*/ 79 h 86"/>
                  <a:gd name="T22" fmla="*/ 26 w 90"/>
                  <a:gd name="T23" fmla="*/ 82 h 86"/>
                  <a:gd name="T24" fmla="*/ 30 w 90"/>
                  <a:gd name="T25" fmla="*/ 86 h 86"/>
                  <a:gd name="T26" fmla="*/ 34 w 90"/>
                  <a:gd name="T27" fmla="*/ 86 h 86"/>
                  <a:gd name="T28" fmla="*/ 38 w 90"/>
                  <a:gd name="T29" fmla="*/ 86 h 86"/>
                  <a:gd name="T30" fmla="*/ 38 w 90"/>
                  <a:gd name="T31" fmla="*/ 86 h 86"/>
                  <a:gd name="T32" fmla="*/ 0 w 90"/>
                  <a:gd name="T33" fmla="*/ 86 h 86"/>
                  <a:gd name="T34" fmla="*/ 0 w 90"/>
                  <a:gd name="T35" fmla="*/ 86 h 86"/>
                  <a:gd name="T36" fmla="*/ 4 w 90"/>
                  <a:gd name="T37" fmla="*/ 86 h 86"/>
                  <a:gd name="T38" fmla="*/ 8 w 90"/>
                  <a:gd name="T39" fmla="*/ 86 h 86"/>
                  <a:gd name="T40" fmla="*/ 11 w 90"/>
                  <a:gd name="T41" fmla="*/ 82 h 86"/>
                  <a:gd name="T42" fmla="*/ 11 w 90"/>
                  <a:gd name="T43" fmla="*/ 79 h 86"/>
                  <a:gd name="T44" fmla="*/ 11 w 90"/>
                  <a:gd name="T45" fmla="*/ 71 h 86"/>
                  <a:gd name="T46" fmla="*/ 11 w 90"/>
                  <a:gd name="T47" fmla="*/ 15 h 86"/>
                  <a:gd name="T48" fmla="*/ 11 w 90"/>
                  <a:gd name="T49" fmla="*/ 8 h 86"/>
                  <a:gd name="T50" fmla="*/ 11 w 90"/>
                  <a:gd name="T51" fmla="*/ 4 h 86"/>
                  <a:gd name="T52" fmla="*/ 8 w 90"/>
                  <a:gd name="T53" fmla="*/ 4 h 86"/>
                  <a:gd name="T54" fmla="*/ 4 w 90"/>
                  <a:gd name="T55" fmla="*/ 0 h 86"/>
                  <a:gd name="T56" fmla="*/ 0 w 90"/>
                  <a:gd name="T57" fmla="*/ 0 h 86"/>
                  <a:gd name="T58" fmla="*/ 0 w 90"/>
                  <a:gd name="T59" fmla="*/ 0 h 86"/>
                  <a:gd name="T60" fmla="*/ 34 w 90"/>
                  <a:gd name="T61" fmla="*/ 0 h 86"/>
                  <a:gd name="T62" fmla="*/ 45 w 90"/>
                  <a:gd name="T63" fmla="*/ 0 h 86"/>
                  <a:gd name="T64" fmla="*/ 53 w 90"/>
                  <a:gd name="T65" fmla="*/ 4 h 86"/>
                  <a:gd name="T66" fmla="*/ 60 w 90"/>
                  <a:gd name="T67" fmla="*/ 4 h 86"/>
                  <a:gd name="T68" fmla="*/ 64 w 90"/>
                  <a:gd name="T69" fmla="*/ 11 h 86"/>
                  <a:gd name="T70" fmla="*/ 67 w 90"/>
                  <a:gd name="T71" fmla="*/ 15 h 86"/>
                  <a:gd name="T72" fmla="*/ 67 w 90"/>
                  <a:gd name="T73" fmla="*/ 23 h 86"/>
                  <a:gd name="T74" fmla="*/ 67 w 90"/>
                  <a:gd name="T75" fmla="*/ 30 h 86"/>
                  <a:gd name="T76" fmla="*/ 64 w 90"/>
                  <a:gd name="T77" fmla="*/ 34 h 86"/>
                  <a:gd name="T78" fmla="*/ 56 w 90"/>
                  <a:gd name="T79" fmla="*/ 41 h 86"/>
                  <a:gd name="T80" fmla="*/ 49 w 90"/>
                  <a:gd name="T81" fmla="*/ 45 h 86"/>
                  <a:gd name="T82" fmla="*/ 67 w 90"/>
                  <a:gd name="T83" fmla="*/ 71 h 86"/>
                  <a:gd name="T84" fmla="*/ 71 w 90"/>
                  <a:gd name="T85" fmla="*/ 79 h 86"/>
                  <a:gd name="T86" fmla="*/ 79 w 90"/>
                  <a:gd name="T87" fmla="*/ 82 h 86"/>
                  <a:gd name="T88" fmla="*/ 82 w 90"/>
                  <a:gd name="T89" fmla="*/ 86 h 86"/>
                  <a:gd name="T90" fmla="*/ 90 w 90"/>
                  <a:gd name="T91" fmla="*/ 86 h 86"/>
                  <a:gd name="T92" fmla="*/ 90 w 90"/>
                  <a:gd name="T93" fmla="*/ 86 h 86"/>
                  <a:gd name="T94" fmla="*/ 26 w 90"/>
                  <a:gd name="T95" fmla="*/ 41 h 86"/>
                  <a:gd name="T96" fmla="*/ 26 w 90"/>
                  <a:gd name="T97" fmla="*/ 41 h 86"/>
                  <a:gd name="T98" fmla="*/ 26 w 90"/>
                  <a:gd name="T99" fmla="*/ 41 h 86"/>
                  <a:gd name="T100" fmla="*/ 26 w 90"/>
                  <a:gd name="T101" fmla="*/ 41 h 86"/>
                  <a:gd name="T102" fmla="*/ 30 w 90"/>
                  <a:gd name="T103" fmla="*/ 41 h 86"/>
                  <a:gd name="T104" fmla="*/ 41 w 90"/>
                  <a:gd name="T105" fmla="*/ 41 h 86"/>
                  <a:gd name="T106" fmla="*/ 49 w 90"/>
                  <a:gd name="T107" fmla="*/ 38 h 86"/>
                  <a:gd name="T108" fmla="*/ 53 w 90"/>
                  <a:gd name="T109" fmla="*/ 30 h 86"/>
                  <a:gd name="T110" fmla="*/ 53 w 90"/>
                  <a:gd name="T111" fmla="*/ 23 h 86"/>
                  <a:gd name="T112" fmla="*/ 53 w 90"/>
                  <a:gd name="T113" fmla="*/ 15 h 86"/>
                  <a:gd name="T114" fmla="*/ 49 w 90"/>
                  <a:gd name="T115" fmla="*/ 11 h 86"/>
                  <a:gd name="T116" fmla="*/ 41 w 90"/>
                  <a:gd name="T117" fmla="*/ 8 h 86"/>
                  <a:gd name="T118" fmla="*/ 34 w 90"/>
                  <a:gd name="T119" fmla="*/ 4 h 86"/>
                  <a:gd name="T120" fmla="*/ 30 w 90"/>
                  <a:gd name="T121" fmla="*/ 4 h 86"/>
                  <a:gd name="T122" fmla="*/ 26 w 90"/>
                  <a:gd name="T123" fmla="*/ 8 h 86"/>
                  <a:gd name="T124" fmla="*/ 26 w 90"/>
                  <a:gd name="T125" fmla="*/ 41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0"/>
                  <a:gd name="T190" fmla="*/ 0 h 86"/>
                  <a:gd name="T191" fmla="*/ 90 w 90"/>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0" h="86">
                    <a:moveTo>
                      <a:pt x="90" y="86"/>
                    </a:moveTo>
                    <a:lnTo>
                      <a:pt x="64" y="86"/>
                    </a:lnTo>
                    <a:lnTo>
                      <a:pt x="34" y="49"/>
                    </a:lnTo>
                    <a:lnTo>
                      <a:pt x="30" y="49"/>
                    </a:lnTo>
                    <a:lnTo>
                      <a:pt x="26" y="49"/>
                    </a:lnTo>
                    <a:lnTo>
                      <a:pt x="26" y="71"/>
                    </a:lnTo>
                    <a:lnTo>
                      <a:pt x="26" y="79"/>
                    </a:lnTo>
                    <a:lnTo>
                      <a:pt x="26" y="82"/>
                    </a:lnTo>
                    <a:lnTo>
                      <a:pt x="30" y="86"/>
                    </a:lnTo>
                    <a:lnTo>
                      <a:pt x="34" y="86"/>
                    </a:lnTo>
                    <a:lnTo>
                      <a:pt x="38" y="86"/>
                    </a:lnTo>
                    <a:lnTo>
                      <a:pt x="0" y="86"/>
                    </a:lnTo>
                    <a:lnTo>
                      <a:pt x="4" y="86"/>
                    </a:lnTo>
                    <a:lnTo>
                      <a:pt x="8" y="86"/>
                    </a:lnTo>
                    <a:lnTo>
                      <a:pt x="11" y="82"/>
                    </a:lnTo>
                    <a:lnTo>
                      <a:pt x="11" y="79"/>
                    </a:lnTo>
                    <a:lnTo>
                      <a:pt x="11" y="71"/>
                    </a:lnTo>
                    <a:lnTo>
                      <a:pt x="11" y="15"/>
                    </a:lnTo>
                    <a:lnTo>
                      <a:pt x="11" y="8"/>
                    </a:lnTo>
                    <a:lnTo>
                      <a:pt x="11" y="4"/>
                    </a:lnTo>
                    <a:lnTo>
                      <a:pt x="8" y="4"/>
                    </a:lnTo>
                    <a:lnTo>
                      <a:pt x="4" y="0"/>
                    </a:lnTo>
                    <a:lnTo>
                      <a:pt x="0" y="0"/>
                    </a:lnTo>
                    <a:lnTo>
                      <a:pt x="34" y="0"/>
                    </a:lnTo>
                    <a:lnTo>
                      <a:pt x="45" y="0"/>
                    </a:lnTo>
                    <a:lnTo>
                      <a:pt x="53" y="4"/>
                    </a:lnTo>
                    <a:lnTo>
                      <a:pt x="60" y="4"/>
                    </a:lnTo>
                    <a:lnTo>
                      <a:pt x="64" y="11"/>
                    </a:lnTo>
                    <a:lnTo>
                      <a:pt x="67" y="15"/>
                    </a:lnTo>
                    <a:lnTo>
                      <a:pt x="67" y="23"/>
                    </a:lnTo>
                    <a:lnTo>
                      <a:pt x="67" y="30"/>
                    </a:lnTo>
                    <a:lnTo>
                      <a:pt x="64" y="34"/>
                    </a:lnTo>
                    <a:lnTo>
                      <a:pt x="56" y="41"/>
                    </a:lnTo>
                    <a:lnTo>
                      <a:pt x="49" y="45"/>
                    </a:lnTo>
                    <a:lnTo>
                      <a:pt x="67" y="71"/>
                    </a:lnTo>
                    <a:lnTo>
                      <a:pt x="71" y="79"/>
                    </a:lnTo>
                    <a:lnTo>
                      <a:pt x="79" y="82"/>
                    </a:lnTo>
                    <a:lnTo>
                      <a:pt x="82" y="86"/>
                    </a:lnTo>
                    <a:lnTo>
                      <a:pt x="90" y="86"/>
                    </a:lnTo>
                    <a:close/>
                    <a:moveTo>
                      <a:pt x="26" y="41"/>
                    </a:moveTo>
                    <a:lnTo>
                      <a:pt x="26" y="41"/>
                    </a:lnTo>
                    <a:lnTo>
                      <a:pt x="30" y="41"/>
                    </a:lnTo>
                    <a:lnTo>
                      <a:pt x="41" y="41"/>
                    </a:lnTo>
                    <a:lnTo>
                      <a:pt x="49" y="38"/>
                    </a:lnTo>
                    <a:lnTo>
                      <a:pt x="53" y="30"/>
                    </a:lnTo>
                    <a:lnTo>
                      <a:pt x="53" y="23"/>
                    </a:lnTo>
                    <a:lnTo>
                      <a:pt x="53" y="15"/>
                    </a:lnTo>
                    <a:lnTo>
                      <a:pt x="49" y="11"/>
                    </a:lnTo>
                    <a:lnTo>
                      <a:pt x="41" y="8"/>
                    </a:lnTo>
                    <a:lnTo>
                      <a:pt x="34" y="4"/>
                    </a:lnTo>
                    <a:lnTo>
                      <a:pt x="30" y="4"/>
                    </a:lnTo>
                    <a:lnTo>
                      <a:pt x="26" y="8"/>
                    </a:lnTo>
                    <a:lnTo>
                      <a:pt x="26" y="41"/>
                    </a:lnTo>
                    <a:close/>
                  </a:path>
                </a:pathLst>
              </a:custGeom>
              <a:solidFill>
                <a:srgbClr val="000000"/>
              </a:solidFill>
              <a:ln w="0">
                <a:solidFill>
                  <a:srgbClr val="000000"/>
                </a:solidFill>
                <a:round/>
                <a:headEnd/>
                <a:tailEnd/>
              </a:ln>
            </p:spPr>
            <p:txBody>
              <a:bodyPr/>
              <a:lstStyle/>
              <a:p>
                <a:endParaRPr lang="en-US"/>
              </a:p>
            </p:txBody>
          </p:sp>
          <p:sp>
            <p:nvSpPr>
              <p:cNvPr id="33063" name="Freeform 395"/>
              <p:cNvSpPr>
                <a:spLocks/>
              </p:cNvSpPr>
              <p:nvPr/>
            </p:nvSpPr>
            <p:spPr bwMode="auto">
              <a:xfrm>
                <a:off x="1470" y="3136"/>
                <a:ext cx="93" cy="86"/>
              </a:xfrm>
              <a:custGeom>
                <a:avLst/>
                <a:gdLst>
                  <a:gd name="T0" fmla="*/ 64 w 93"/>
                  <a:gd name="T1" fmla="*/ 0 h 86"/>
                  <a:gd name="T2" fmla="*/ 93 w 93"/>
                  <a:gd name="T3" fmla="*/ 0 h 86"/>
                  <a:gd name="T4" fmla="*/ 93 w 93"/>
                  <a:gd name="T5" fmla="*/ 0 h 86"/>
                  <a:gd name="T6" fmla="*/ 90 w 93"/>
                  <a:gd name="T7" fmla="*/ 0 h 86"/>
                  <a:gd name="T8" fmla="*/ 90 w 93"/>
                  <a:gd name="T9" fmla="*/ 4 h 86"/>
                  <a:gd name="T10" fmla="*/ 86 w 93"/>
                  <a:gd name="T11" fmla="*/ 4 h 86"/>
                  <a:gd name="T12" fmla="*/ 82 w 93"/>
                  <a:gd name="T13" fmla="*/ 4 h 86"/>
                  <a:gd name="T14" fmla="*/ 79 w 93"/>
                  <a:gd name="T15" fmla="*/ 8 h 86"/>
                  <a:gd name="T16" fmla="*/ 75 w 93"/>
                  <a:gd name="T17" fmla="*/ 11 h 86"/>
                  <a:gd name="T18" fmla="*/ 75 w 93"/>
                  <a:gd name="T19" fmla="*/ 19 h 86"/>
                  <a:gd name="T20" fmla="*/ 52 w 93"/>
                  <a:gd name="T21" fmla="*/ 49 h 86"/>
                  <a:gd name="T22" fmla="*/ 52 w 93"/>
                  <a:gd name="T23" fmla="*/ 71 h 86"/>
                  <a:gd name="T24" fmla="*/ 52 w 93"/>
                  <a:gd name="T25" fmla="*/ 79 h 86"/>
                  <a:gd name="T26" fmla="*/ 56 w 93"/>
                  <a:gd name="T27" fmla="*/ 82 h 86"/>
                  <a:gd name="T28" fmla="*/ 56 w 93"/>
                  <a:gd name="T29" fmla="*/ 86 h 86"/>
                  <a:gd name="T30" fmla="*/ 64 w 93"/>
                  <a:gd name="T31" fmla="*/ 86 h 86"/>
                  <a:gd name="T32" fmla="*/ 64 w 93"/>
                  <a:gd name="T33" fmla="*/ 86 h 86"/>
                  <a:gd name="T34" fmla="*/ 64 w 93"/>
                  <a:gd name="T35" fmla="*/ 86 h 86"/>
                  <a:gd name="T36" fmla="*/ 30 w 93"/>
                  <a:gd name="T37" fmla="*/ 86 h 86"/>
                  <a:gd name="T38" fmla="*/ 30 w 93"/>
                  <a:gd name="T39" fmla="*/ 86 h 86"/>
                  <a:gd name="T40" fmla="*/ 30 w 93"/>
                  <a:gd name="T41" fmla="*/ 86 h 86"/>
                  <a:gd name="T42" fmla="*/ 37 w 93"/>
                  <a:gd name="T43" fmla="*/ 86 h 86"/>
                  <a:gd name="T44" fmla="*/ 41 w 93"/>
                  <a:gd name="T45" fmla="*/ 82 h 86"/>
                  <a:gd name="T46" fmla="*/ 41 w 93"/>
                  <a:gd name="T47" fmla="*/ 79 h 86"/>
                  <a:gd name="T48" fmla="*/ 41 w 93"/>
                  <a:gd name="T49" fmla="*/ 71 h 86"/>
                  <a:gd name="T50" fmla="*/ 41 w 93"/>
                  <a:gd name="T51" fmla="*/ 53 h 86"/>
                  <a:gd name="T52" fmla="*/ 15 w 93"/>
                  <a:gd name="T53" fmla="*/ 15 h 86"/>
                  <a:gd name="T54" fmla="*/ 11 w 93"/>
                  <a:gd name="T55" fmla="*/ 11 h 86"/>
                  <a:gd name="T56" fmla="*/ 11 w 93"/>
                  <a:gd name="T57" fmla="*/ 8 h 86"/>
                  <a:gd name="T58" fmla="*/ 8 w 93"/>
                  <a:gd name="T59" fmla="*/ 4 h 86"/>
                  <a:gd name="T60" fmla="*/ 4 w 93"/>
                  <a:gd name="T61" fmla="*/ 4 h 86"/>
                  <a:gd name="T62" fmla="*/ 4 w 93"/>
                  <a:gd name="T63" fmla="*/ 4 h 86"/>
                  <a:gd name="T64" fmla="*/ 0 w 93"/>
                  <a:gd name="T65" fmla="*/ 0 h 86"/>
                  <a:gd name="T66" fmla="*/ 0 w 93"/>
                  <a:gd name="T67" fmla="*/ 0 h 86"/>
                  <a:gd name="T68" fmla="*/ 37 w 93"/>
                  <a:gd name="T69" fmla="*/ 0 h 86"/>
                  <a:gd name="T70" fmla="*/ 37 w 93"/>
                  <a:gd name="T71" fmla="*/ 0 h 86"/>
                  <a:gd name="T72" fmla="*/ 37 w 93"/>
                  <a:gd name="T73" fmla="*/ 0 h 86"/>
                  <a:gd name="T74" fmla="*/ 34 w 93"/>
                  <a:gd name="T75" fmla="*/ 4 h 86"/>
                  <a:gd name="T76" fmla="*/ 30 w 93"/>
                  <a:gd name="T77" fmla="*/ 4 h 86"/>
                  <a:gd name="T78" fmla="*/ 30 w 93"/>
                  <a:gd name="T79" fmla="*/ 4 h 86"/>
                  <a:gd name="T80" fmla="*/ 26 w 93"/>
                  <a:gd name="T81" fmla="*/ 8 h 86"/>
                  <a:gd name="T82" fmla="*/ 30 w 93"/>
                  <a:gd name="T83" fmla="*/ 11 h 86"/>
                  <a:gd name="T84" fmla="*/ 34 w 93"/>
                  <a:gd name="T85" fmla="*/ 19 h 86"/>
                  <a:gd name="T86" fmla="*/ 49 w 93"/>
                  <a:gd name="T87" fmla="*/ 45 h 86"/>
                  <a:gd name="T88" fmla="*/ 67 w 93"/>
                  <a:gd name="T89" fmla="*/ 19 h 86"/>
                  <a:gd name="T90" fmla="*/ 71 w 93"/>
                  <a:gd name="T91" fmla="*/ 11 h 86"/>
                  <a:gd name="T92" fmla="*/ 71 w 93"/>
                  <a:gd name="T93" fmla="*/ 8 h 86"/>
                  <a:gd name="T94" fmla="*/ 71 w 93"/>
                  <a:gd name="T95" fmla="*/ 8 h 86"/>
                  <a:gd name="T96" fmla="*/ 71 w 93"/>
                  <a:gd name="T97" fmla="*/ 4 h 86"/>
                  <a:gd name="T98" fmla="*/ 67 w 93"/>
                  <a:gd name="T99" fmla="*/ 4 h 86"/>
                  <a:gd name="T100" fmla="*/ 67 w 93"/>
                  <a:gd name="T101" fmla="*/ 4 h 86"/>
                  <a:gd name="T102" fmla="*/ 64 w 93"/>
                  <a:gd name="T103" fmla="*/ 4 h 86"/>
                  <a:gd name="T104" fmla="*/ 64 w 93"/>
                  <a:gd name="T105" fmla="*/ 0 h 86"/>
                  <a:gd name="T106" fmla="*/ 64 w 93"/>
                  <a:gd name="T107" fmla="*/ 0 h 8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3"/>
                  <a:gd name="T163" fmla="*/ 0 h 86"/>
                  <a:gd name="T164" fmla="*/ 93 w 93"/>
                  <a:gd name="T165" fmla="*/ 86 h 8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3" h="86">
                    <a:moveTo>
                      <a:pt x="64" y="0"/>
                    </a:moveTo>
                    <a:lnTo>
                      <a:pt x="93" y="0"/>
                    </a:lnTo>
                    <a:lnTo>
                      <a:pt x="90" y="0"/>
                    </a:lnTo>
                    <a:lnTo>
                      <a:pt x="90" y="4"/>
                    </a:lnTo>
                    <a:lnTo>
                      <a:pt x="86" y="4"/>
                    </a:lnTo>
                    <a:lnTo>
                      <a:pt x="82" y="4"/>
                    </a:lnTo>
                    <a:lnTo>
                      <a:pt x="79" y="8"/>
                    </a:lnTo>
                    <a:lnTo>
                      <a:pt x="75" y="11"/>
                    </a:lnTo>
                    <a:lnTo>
                      <a:pt x="75" y="19"/>
                    </a:lnTo>
                    <a:lnTo>
                      <a:pt x="52" y="49"/>
                    </a:lnTo>
                    <a:lnTo>
                      <a:pt x="52" y="71"/>
                    </a:lnTo>
                    <a:lnTo>
                      <a:pt x="52" y="79"/>
                    </a:lnTo>
                    <a:lnTo>
                      <a:pt x="56" y="82"/>
                    </a:lnTo>
                    <a:lnTo>
                      <a:pt x="56" y="86"/>
                    </a:lnTo>
                    <a:lnTo>
                      <a:pt x="64" y="86"/>
                    </a:lnTo>
                    <a:lnTo>
                      <a:pt x="30" y="86"/>
                    </a:lnTo>
                    <a:lnTo>
                      <a:pt x="37" y="86"/>
                    </a:lnTo>
                    <a:lnTo>
                      <a:pt x="41" y="82"/>
                    </a:lnTo>
                    <a:lnTo>
                      <a:pt x="41" y="79"/>
                    </a:lnTo>
                    <a:lnTo>
                      <a:pt x="41" y="71"/>
                    </a:lnTo>
                    <a:lnTo>
                      <a:pt x="41" y="53"/>
                    </a:lnTo>
                    <a:lnTo>
                      <a:pt x="15" y="15"/>
                    </a:lnTo>
                    <a:lnTo>
                      <a:pt x="11" y="11"/>
                    </a:lnTo>
                    <a:lnTo>
                      <a:pt x="11" y="8"/>
                    </a:lnTo>
                    <a:lnTo>
                      <a:pt x="8" y="4"/>
                    </a:lnTo>
                    <a:lnTo>
                      <a:pt x="4" y="4"/>
                    </a:lnTo>
                    <a:lnTo>
                      <a:pt x="0" y="0"/>
                    </a:lnTo>
                    <a:lnTo>
                      <a:pt x="37" y="0"/>
                    </a:lnTo>
                    <a:lnTo>
                      <a:pt x="34" y="4"/>
                    </a:lnTo>
                    <a:lnTo>
                      <a:pt x="30" y="4"/>
                    </a:lnTo>
                    <a:lnTo>
                      <a:pt x="26" y="8"/>
                    </a:lnTo>
                    <a:lnTo>
                      <a:pt x="30" y="11"/>
                    </a:lnTo>
                    <a:lnTo>
                      <a:pt x="34" y="19"/>
                    </a:lnTo>
                    <a:lnTo>
                      <a:pt x="49" y="45"/>
                    </a:lnTo>
                    <a:lnTo>
                      <a:pt x="67" y="19"/>
                    </a:lnTo>
                    <a:lnTo>
                      <a:pt x="71" y="11"/>
                    </a:lnTo>
                    <a:lnTo>
                      <a:pt x="71" y="8"/>
                    </a:lnTo>
                    <a:lnTo>
                      <a:pt x="71" y="4"/>
                    </a:lnTo>
                    <a:lnTo>
                      <a:pt x="67" y="4"/>
                    </a:lnTo>
                    <a:lnTo>
                      <a:pt x="64" y="4"/>
                    </a:lnTo>
                    <a:lnTo>
                      <a:pt x="64" y="0"/>
                    </a:lnTo>
                    <a:close/>
                  </a:path>
                </a:pathLst>
              </a:custGeom>
              <a:solidFill>
                <a:srgbClr val="000000"/>
              </a:solidFill>
              <a:ln w="0">
                <a:solidFill>
                  <a:srgbClr val="000000"/>
                </a:solidFill>
                <a:round/>
                <a:headEnd/>
                <a:tailEnd/>
              </a:ln>
            </p:spPr>
            <p:txBody>
              <a:bodyPr/>
              <a:lstStyle/>
              <a:p>
                <a:endParaRPr lang="en-US"/>
              </a:p>
            </p:txBody>
          </p:sp>
          <p:sp>
            <p:nvSpPr>
              <p:cNvPr id="33064" name="Rectangle 396"/>
              <p:cNvSpPr>
                <a:spLocks noChangeArrowheads="1"/>
              </p:cNvSpPr>
              <p:nvPr/>
            </p:nvSpPr>
            <p:spPr bwMode="auto">
              <a:xfrm>
                <a:off x="1653" y="3088"/>
                <a:ext cx="8" cy="403"/>
              </a:xfrm>
              <a:prstGeom prst="rect">
                <a:avLst/>
              </a:prstGeom>
              <a:solidFill>
                <a:srgbClr val="000000"/>
              </a:solidFill>
              <a:ln w="0">
                <a:solidFill>
                  <a:srgbClr val="000000"/>
                </a:solidFill>
                <a:miter lim="800000"/>
                <a:headEnd/>
                <a:tailEnd/>
              </a:ln>
            </p:spPr>
            <p:txBody>
              <a:bodyPr/>
              <a:lstStyle/>
              <a:p>
                <a:endParaRPr lang="en-US"/>
              </a:p>
            </p:txBody>
          </p:sp>
          <p:sp>
            <p:nvSpPr>
              <p:cNvPr id="33065" name="Freeform 397"/>
              <p:cNvSpPr>
                <a:spLocks/>
              </p:cNvSpPr>
              <p:nvPr/>
            </p:nvSpPr>
            <p:spPr bwMode="auto">
              <a:xfrm>
                <a:off x="1735" y="3114"/>
                <a:ext cx="149" cy="112"/>
              </a:xfrm>
              <a:custGeom>
                <a:avLst/>
                <a:gdLst>
                  <a:gd name="T0" fmla="*/ 149 w 149"/>
                  <a:gd name="T1" fmla="*/ 4 h 112"/>
                  <a:gd name="T2" fmla="*/ 142 w 149"/>
                  <a:gd name="T3" fmla="*/ 4 h 112"/>
                  <a:gd name="T4" fmla="*/ 138 w 149"/>
                  <a:gd name="T5" fmla="*/ 11 h 112"/>
                  <a:gd name="T6" fmla="*/ 131 w 149"/>
                  <a:gd name="T7" fmla="*/ 22 h 112"/>
                  <a:gd name="T8" fmla="*/ 101 w 149"/>
                  <a:gd name="T9" fmla="*/ 112 h 112"/>
                  <a:gd name="T10" fmla="*/ 56 w 149"/>
                  <a:gd name="T11" fmla="*/ 112 h 112"/>
                  <a:gd name="T12" fmla="*/ 19 w 149"/>
                  <a:gd name="T13" fmla="*/ 22 h 112"/>
                  <a:gd name="T14" fmla="*/ 15 w 149"/>
                  <a:gd name="T15" fmla="*/ 7 h 112"/>
                  <a:gd name="T16" fmla="*/ 8 w 149"/>
                  <a:gd name="T17" fmla="*/ 4 h 112"/>
                  <a:gd name="T18" fmla="*/ 0 w 149"/>
                  <a:gd name="T19" fmla="*/ 4 h 112"/>
                  <a:gd name="T20" fmla="*/ 41 w 149"/>
                  <a:gd name="T21" fmla="*/ 0 h 112"/>
                  <a:gd name="T22" fmla="*/ 41 w 149"/>
                  <a:gd name="T23" fmla="*/ 4 h 112"/>
                  <a:gd name="T24" fmla="*/ 34 w 149"/>
                  <a:gd name="T25" fmla="*/ 4 h 112"/>
                  <a:gd name="T26" fmla="*/ 30 w 149"/>
                  <a:gd name="T27" fmla="*/ 11 h 112"/>
                  <a:gd name="T28" fmla="*/ 34 w 149"/>
                  <a:gd name="T29" fmla="*/ 22 h 112"/>
                  <a:gd name="T30" fmla="*/ 71 w 149"/>
                  <a:gd name="T31" fmla="*/ 33 h 112"/>
                  <a:gd name="T32" fmla="*/ 67 w 149"/>
                  <a:gd name="T33" fmla="*/ 15 h 112"/>
                  <a:gd name="T34" fmla="*/ 64 w 149"/>
                  <a:gd name="T35" fmla="*/ 7 h 112"/>
                  <a:gd name="T36" fmla="*/ 60 w 149"/>
                  <a:gd name="T37" fmla="*/ 4 h 112"/>
                  <a:gd name="T38" fmla="*/ 56 w 149"/>
                  <a:gd name="T39" fmla="*/ 4 h 112"/>
                  <a:gd name="T40" fmla="*/ 52 w 149"/>
                  <a:gd name="T41" fmla="*/ 4 h 112"/>
                  <a:gd name="T42" fmla="*/ 93 w 149"/>
                  <a:gd name="T43" fmla="*/ 0 h 112"/>
                  <a:gd name="T44" fmla="*/ 90 w 149"/>
                  <a:gd name="T45" fmla="*/ 4 h 112"/>
                  <a:gd name="T46" fmla="*/ 86 w 149"/>
                  <a:gd name="T47" fmla="*/ 4 h 112"/>
                  <a:gd name="T48" fmla="*/ 82 w 149"/>
                  <a:gd name="T49" fmla="*/ 11 h 112"/>
                  <a:gd name="T50" fmla="*/ 86 w 149"/>
                  <a:gd name="T51" fmla="*/ 26 h 112"/>
                  <a:gd name="T52" fmla="*/ 127 w 149"/>
                  <a:gd name="T53" fmla="*/ 26 h 112"/>
                  <a:gd name="T54" fmla="*/ 131 w 149"/>
                  <a:gd name="T55" fmla="*/ 11 h 112"/>
                  <a:gd name="T56" fmla="*/ 127 w 149"/>
                  <a:gd name="T57" fmla="*/ 7 h 112"/>
                  <a:gd name="T58" fmla="*/ 127 w 149"/>
                  <a:gd name="T59" fmla="*/ 4 h 112"/>
                  <a:gd name="T60" fmla="*/ 116 w 149"/>
                  <a:gd name="T61" fmla="*/ 4 h 112"/>
                  <a:gd name="T62" fmla="*/ 149 w 149"/>
                  <a:gd name="T63" fmla="*/ 0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9"/>
                  <a:gd name="T97" fmla="*/ 0 h 112"/>
                  <a:gd name="T98" fmla="*/ 149 w 149"/>
                  <a:gd name="T99" fmla="*/ 112 h 1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9" h="112">
                    <a:moveTo>
                      <a:pt x="149" y="0"/>
                    </a:moveTo>
                    <a:lnTo>
                      <a:pt x="149" y="4"/>
                    </a:lnTo>
                    <a:lnTo>
                      <a:pt x="146" y="4"/>
                    </a:lnTo>
                    <a:lnTo>
                      <a:pt x="142" y="4"/>
                    </a:lnTo>
                    <a:lnTo>
                      <a:pt x="138" y="7"/>
                    </a:lnTo>
                    <a:lnTo>
                      <a:pt x="138" y="11"/>
                    </a:lnTo>
                    <a:lnTo>
                      <a:pt x="135" y="15"/>
                    </a:lnTo>
                    <a:lnTo>
                      <a:pt x="131" y="22"/>
                    </a:lnTo>
                    <a:lnTo>
                      <a:pt x="105" y="112"/>
                    </a:lnTo>
                    <a:lnTo>
                      <a:pt x="101" y="112"/>
                    </a:lnTo>
                    <a:lnTo>
                      <a:pt x="75" y="45"/>
                    </a:lnTo>
                    <a:lnTo>
                      <a:pt x="56" y="112"/>
                    </a:lnTo>
                    <a:lnTo>
                      <a:pt x="49" y="112"/>
                    </a:lnTo>
                    <a:lnTo>
                      <a:pt x="19" y="22"/>
                    </a:lnTo>
                    <a:lnTo>
                      <a:pt x="15" y="15"/>
                    </a:lnTo>
                    <a:lnTo>
                      <a:pt x="15" y="7"/>
                    </a:lnTo>
                    <a:lnTo>
                      <a:pt x="11" y="7"/>
                    </a:lnTo>
                    <a:lnTo>
                      <a:pt x="8" y="4"/>
                    </a:lnTo>
                    <a:lnTo>
                      <a:pt x="0" y="4"/>
                    </a:lnTo>
                    <a:lnTo>
                      <a:pt x="0" y="0"/>
                    </a:lnTo>
                    <a:lnTo>
                      <a:pt x="41" y="0"/>
                    </a:lnTo>
                    <a:lnTo>
                      <a:pt x="41" y="4"/>
                    </a:lnTo>
                    <a:lnTo>
                      <a:pt x="37" y="4"/>
                    </a:lnTo>
                    <a:lnTo>
                      <a:pt x="34" y="4"/>
                    </a:lnTo>
                    <a:lnTo>
                      <a:pt x="34" y="7"/>
                    </a:lnTo>
                    <a:lnTo>
                      <a:pt x="30" y="11"/>
                    </a:lnTo>
                    <a:lnTo>
                      <a:pt x="34" y="15"/>
                    </a:lnTo>
                    <a:lnTo>
                      <a:pt x="34" y="22"/>
                    </a:lnTo>
                    <a:lnTo>
                      <a:pt x="56" y="86"/>
                    </a:lnTo>
                    <a:lnTo>
                      <a:pt x="71" y="33"/>
                    </a:lnTo>
                    <a:lnTo>
                      <a:pt x="67" y="22"/>
                    </a:lnTo>
                    <a:lnTo>
                      <a:pt x="67" y="15"/>
                    </a:lnTo>
                    <a:lnTo>
                      <a:pt x="64" y="11"/>
                    </a:lnTo>
                    <a:lnTo>
                      <a:pt x="64" y="7"/>
                    </a:lnTo>
                    <a:lnTo>
                      <a:pt x="60" y="7"/>
                    </a:lnTo>
                    <a:lnTo>
                      <a:pt x="60" y="4"/>
                    </a:lnTo>
                    <a:lnTo>
                      <a:pt x="56" y="4"/>
                    </a:lnTo>
                    <a:lnTo>
                      <a:pt x="52" y="4"/>
                    </a:lnTo>
                    <a:lnTo>
                      <a:pt x="52" y="0"/>
                    </a:lnTo>
                    <a:lnTo>
                      <a:pt x="93" y="0"/>
                    </a:lnTo>
                    <a:lnTo>
                      <a:pt x="93" y="4"/>
                    </a:lnTo>
                    <a:lnTo>
                      <a:pt x="90" y="4"/>
                    </a:lnTo>
                    <a:lnTo>
                      <a:pt x="86" y="4"/>
                    </a:lnTo>
                    <a:lnTo>
                      <a:pt x="82" y="7"/>
                    </a:lnTo>
                    <a:lnTo>
                      <a:pt x="82" y="11"/>
                    </a:lnTo>
                    <a:lnTo>
                      <a:pt x="82" y="15"/>
                    </a:lnTo>
                    <a:lnTo>
                      <a:pt x="86" y="26"/>
                    </a:lnTo>
                    <a:lnTo>
                      <a:pt x="105" y="86"/>
                    </a:lnTo>
                    <a:lnTo>
                      <a:pt x="127" y="26"/>
                    </a:lnTo>
                    <a:lnTo>
                      <a:pt x="127" y="15"/>
                    </a:lnTo>
                    <a:lnTo>
                      <a:pt x="131" y="11"/>
                    </a:lnTo>
                    <a:lnTo>
                      <a:pt x="131" y="7"/>
                    </a:lnTo>
                    <a:lnTo>
                      <a:pt x="127" y="7"/>
                    </a:lnTo>
                    <a:lnTo>
                      <a:pt x="127" y="4"/>
                    </a:lnTo>
                    <a:lnTo>
                      <a:pt x="123" y="4"/>
                    </a:lnTo>
                    <a:lnTo>
                      <a:pt x="116" y="4"/>
                    </a:lnTo>
                    <a:lnTo>
                      <a:pt x="116" y="0"/>
                    </a:lnTo>
                    <a:lnTo>
                      <a:pt x="149" y="0"/>
                    </a:lnTo>
                    <a:close/>
                  </a:path>
                </a:pathLst>
              </a:custGeom>
              <a:solidFill>
                <a:srgbClr val="000000"/>
              </a:solidFill>
              <a:ln w="0">
                <a:solidFill>
                  <a:srgbClr val="000000"/>
                </a:solidFill>
                <a:round/>
                <a:headEnd/>
                <a:tailEnd/>
              </a:ln>
            </p:spPr>
            <p:txBody>
              <a:bodyPr/>
              <a:lstStyle/>
              <a:p>
                <a:endParaRPr lang="en-US"/>
              </a:p>
            </p:txBody>
          </p:sp>
          <p:sp>
            <p:nvSpPr>
              <p:cNvPr id="33066" name="Freeform 398"/>
              <p:cNvSpPr>
                <a:spLocks/>
              </p:cNvSpPr>
              <p:nvPr/>
            </p:nvSpPr>
            <p:spPr bwMode="auto">
              <a:xfrm>
                <a:off x="1884" y="3110"/>
                <a:ext cx="79" cy="112"/>
              </a:xfrm>
              <a:custGeom>
                <a:avLst/>
                <a:gdLst>
                  <a:gd name="T0" fmla="*/ 27 w 79"/>
                  <a:gd name="T1" fmla="*/ 56 h 112"/>
                  <a:gd name="T2" fmla="*/ 42 w 79"/>
                  <a:gd name="T3" fmla="*/ 41 h 112"/>
                  <a:gd name="T4" fmla="*/ 49 w 79"/>
                  <a:gd name="T5" fmla="*/ 37 h 112"/>
                  <a:gd name="T6" fmla="*/ 60 w 79"/>
                  <a:gd name="T7" fmla="*/ 41 h 112"/>
                  <a:gd name="T8" fmla="*/ 68 w 79"/>
                  <a:gd name="T9" fmla="*/ 52 h 112"/>
                  <a:gd name="T10" fmla="*/ 71 w 79"/>
                  <a:gd name="T11" fmla="*/ 71 h 112"/>
                  <a:gd name="T12" fmla="*/ 71 w 79"/>
                  <a:gd name="T13" fmla="*/ 105 h 112"/>
                  <a:gd name="T14" fmla="*/ 71 w 79"/>
                  <a:gd name="T15" fmla="*/ 108 h 112"/>
                  <a:gd name="T16" fmla="*/ 75 w 79"/>
                  <a:gd name="T17" fmla="*/ 112 h 112"/>
                  <a:gd name="T18" fmla="*/ 79 w 79"/>
                  <a:gd name="T19" fmla="*/ 112 h 112"/>
                  <a:gd name="T20" fmla="*/ 45 w 79"/>
                  <a:gd name="T21" fmla="*/ 112 h 112"/>
                  <a:gd name="T22" fmla="*/ 53 w 79"/>
                  <a:gd name="T23" fmla="*/ 112 h 112"/>
                  <a:gd name="T24" fmla="*/ 56 w 79"/>
                  <a:gd name="T25" fmla="*/ 108 h 112"/>
                  <a:gd name="T26" fmla="*/ 56 w 79"/>
                  <a:gd name="T27" fmla="*/ 101 h 112"/>
                  <a:gd name="T28" fmla="*/ 56 w 79"/>
                  <a:gd name="T29" fmla="*/ 71 h 112"/>
                  <a:gd name="T30" fmla="*/ 56 w 79"/>
                  <a:gd name="T31" fmla="*/ 56 h 112"/>
                  <a:gd name="T32" fmla="*/ 53 w 79"/>
                  <a:gd name="T33" fmla="*/ 52 h 112"/>
                  <a:gd name="T34" fmla="*/ 45 w 79"/>
                  <a:gd name="T35" fmla="*/ 49 h 112"/>
                  <a:gd name="T36" fmla="*/ 38 w 79"/>
                  <a:gd name="T37" fmla="*/ 52 h 112"/>
                  <a:gd name="T38" fmla="*/ 27 w 79"/>
                  <a:gd name="T39" fmla="*/ 60 h 112"/>
                  <a:gd name="T40" fmla="*/ 27 w 79"/>
                  <a:gd name="T41" fmla="*/ 105 h 112"/>
                  <a:gd name="T42" fmla="*/ 27 w 79"/>
                  <a:gd name="T43" fmla="*/ 108 h 112"/>
                  <a:gd name="T44" fmla="*/ 30 w 79"/>
                  <a:gd name="T45" fmla="*/ 112 h 112"/>
                  <a:gd name="T46" fmla="*/ 38 w 79"/>
                  <a:gd name="T47" fmla="*/ 112 h 112"/>
                  <a:gd name="T48" fmla="*/ 0 w 79"/>
                  <a:gd name="T49" fmla="*/ 112 h 112"/>
                  <a:gd name="T50" fmla="*/ 8 w 79"/>
                  <a:gd name="T51" fmla="*/ 112 h 112"/>
                  <a:gd name="T52" fmla="*/ 12 w 79"/>
                  <a:gd name="T53" fmla="*/ 108 h 112"/>
                  <a:gd name="T54" fmla="*/ 12 w 79"/>
                  <a:gd name="T55" fmla="*/ 97 h 112"/>
                  <a:gd name="T56" fmla="*/ 12 w 79"/>
                  <a:gd name="T57" fmla="*/ 19 h 112"/>
                  <a:gd name="T58" fmla="*/ 12 w 79"/>
                  <a:gd name="T59" fmla="*/ 11 h 112"/>
                  <a:gd name="T60" fmla="*/ 8 w 79"/>
                  <a:gd name="T61" fmla="*/ 8 h 112"/>
                  <a:gd name="T62" fmla="*/ 4 w 79"/>
                  <a:gd name="T63" fmla="*/ 8 h 112"/>
                  <a:gd name="T64" fmla="*/ 0 w 79"/>
                  <a:gd name="T65" fmla="*/ 8 h 112"/>
                  <a:gd name="T66" fmla="*/ 27 w 79"/>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12"/>
                  <a:gd name="T104" fmla="*/ 79 w 79"/>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12">
                    <a:moveTo>
                      <a:pt x="27" y="0"/>
                    </a:moveTo>
                    <a:lnTo>
                      <a:pt x="27" y="56"/>
                    </a:lnTo>
                    <a:lnTo>
                      <a:pt x="34" y="45"/>
                    </a:lnTo>
                    <a:lnTo>
                      <a:pt x="42" y="41"/>
                    </a:lnTo>
                    <a:lnTo>
                      <a:pt x="45" y="41"/>
                    </a:lnTo>
                    <a:lnTo>
                      <a:pt x="49" y="37"/>
                    </a:lnTo>
                    <a:lnTo>
                      <a:pt x="56" y="41"/>
                    </a:lnTo>
                    <a:lnTo>
                      <a:pt x="60" y="41"/>
                    </a:lnTo>
                    <a:lnTo>
                      <a:pt x="68" y="45"/>
                    </a:lnTo>
                    <a:lnTo>
                      <a:pt x="68" y="52"/>
                    </a:lnTo>
                    <a:lnTo>
                      <a:pt x="71" y="60"/>
                    </a:lnTo>
                    <a:lnTo>
                      <a:pt x="71" y="71"/>
                    </a:lnTo>
                    <a:lnTo>
                      <a:pt x="71" y="97"/>
                    </a:lnTo>
                    <a:lnTo>
                      <a:pt x="71" y="105"/>
                    </a:lnTo>
                    <a:lnTo>
                      <a:pt x="71" y="108"/>
                    </a:lnTo>
                    <a:lnTo>
                      <a:pt x="75" y="112"/>
                    </a:lnTo>
                    <a:lnTo>
                      <a:pt x="79" y="112"/>
                    </a:lnTo>
                    <a:lnTo>
                      <a:pt x="45" y="112"/>
                    </a:lnTo>
                    <a:lnTo>
                      <a:pt x="49" y="112"/>
                    </a:lnTo>
                    <a:lnTo>
                      <a:pt x="53" y="112"/>
                    </a:lnTo>
                    <a:lnTo>
                      <a:pt x="56" y="108"/>
                    </a:lnTo>
                    <a:lnTo>
                      <a:pt x="56" y="105"/>
                    </a:lnTo>
                    <a:lnTo>
                      <a:pt x="56" y="101"/>
                    </a:lnTo>
                    <a:lnTo>
                      <a:pt x="56" y="97"/>
                    </a:lnTo>
                    <a:lnTo>
                      <a:pt x="56" y="71"/>
                    </a:lnTo>
                    <a:lnTo>
                      <a:pt x="56" y="64"/>
                    </a:lnTo>
                    <a:lnTo>
                      <a:pt x="56" y="56"/>
                    </a:lnTo>
                    <a:lnTo>
                      <a:pt x="53" y="52"/>
                    </a:lnTo>
                    <a:lnTo>
                      <a:pt x="49" y="49"/>
                    </a:lnTo>
                    <a:lnTo>
                      <a:pt x="45" y="49"/>
                    </a:lnTo>
                    <a:lnTo>
                      <a:pt x="42" y="49"/>
                    </a:lnTo>
                    <a:lnTo>
                      <a:pt x="38" y="52"/>
                    </a:lnTo>
                    <a:lnTo>
                      <a:pt x="30" y="56"/>
                    </a:lnTo>
                    <a:lnTo>
                      <a:pt x="27" y="60"/>
                    </a:lnTo>
                    <a:lnTo>
                      <a:pt x="27" y="97"/>
                    </a:lnTo>
                    <a:lnTo>
                      <a:pt x="27" y="105"/>
                    </a:lnTo>
                    <a:lnTo>
                      <a:pt x="27" y="108"/>
                    </a:lnTo>
                    <a:lnTo>
                      <a:pt x="30" y="112"/>
                    </a:lnTo>
                    <a:lnTo>
                      <a:pt x="38" y="112"/>
                    </a:lnTo>
                    <a:lnTo>
                      <a:pt x="0" y="112"/>
                    </a:lnTo>
                    <a:lnTo>
                      <a:pt x="4" y="112"/>
                    </a:lnTo>
                    <a:lnTo>
                      <a:pt x="8" y="112"/>
                    </a:lnTo>
                    <a:lnTo>
                      <a:pt x="12" y="108"/>
                    </a:lnTo>
                    <a:lnTo>
                      <a:pt x="12" y="105"/>
                    </a:lnTo>
                    <a:lnTo>
                      <a:pt x="12" y="97"/>
                    </a:lnTo>
                    <a:lnTo>
                      <a:pt x="12" y="30"/>
                    </a:lnTo>
                    <a:lnTo>
                      <a:pt x="12" y="19"/>
                    </a:lnTo>
                    <a:lnTo>
                      <a:pt x="12" y="15"/>
                    </a:lnTo>
                    <a:lnTo>
                      <a:pt x="12" y="11"/>
                    </a:lnTo>
                    <a:lnTo>
                      <a:pt x="8" y="8"/>
                    </a:lnTo>
                    <a:lnTo>
                      <a:pt x="4" y="8"/>
                    </a:lnTo>
                    <a:lnTo>
                      <a:pt x="4" y="11"/>
                    </a:lnTo>
                    <a:lnTo>
                      <a:pt x="0" y="8"/>
                    </a:lnTo>
                    <a:lnTo>
                      <a:pt x="23" y="0"/>
                    </a:lnTo>
                    <a:lnTo>
                      <a:pt x="27" y="0"/>
                    </a:lnTo>
                    <a:close/>
                  </a:path>
                </a:pathLst>
              </a:custGeom>
              <a:solidFill>
                <a:srgbClr val="000000"/>
              </a:solidFill>
              <a:ln w="0">
                <a:solidFill>
                  <a:srgbClr val="000000"/>
                </a:solidFill>
                <a:round/>
                <a:headEnd/>
                <a:tailEnd/>
              </a:ln>
            </p:spPr>
            <p:txBody>
              <a:bodyPr/>
              <a:lstStyle/>
              <a:p>
                <a:endParaRPr lang="en-US"/>
              </a:p>
            </p:txBody>
          </p:sp>
          <p:sp>
            <p:nvSpPr>
              <p:cNvPr id="33067" name="Freeform 399"/>
              <p:cNvSpPr>
                <a:spLocks noEditPoints="1"/>
              </p:cNvSpPr>
              <p:nvPr/>
            </p:nvSpPr>
            <p:spPr bwMode="auto">
              <a:xfrm>
                <a:off x="1970" y="3147"/>
                <a:ext cx="64" cy="79"/>
              </a:xfrm>
              <a:custGeom>
                <a:avLst/>
                <a:gdLst>
                  <a:gd name="T0" fmla="*/ 12 w 64"/>
                  <a:gd name="T1" fmla="*/ 30 h 79"/>
                  <a:gd name="T2" fmla="*/ 15 w 64"/>
                  <a:gd name="T3" fmla="*/ 45 h 79"/>
                  <a:gd name="T4" fmla="*/ 23 w 64"/>
                  <a:gd name="T5" fmla="*/ 56 h 79"/>
                  <a:gd name="T6" fmla="*/ 30 w 64"/>
                  <a:gd name="T7" fmla="*/ 64 h 79"/>
                  <a:gd name="T8" fmla="*/ 41 w 64"/>
                  <a:gd name="T9" fmla="*/ 64 h 79"/>
                  <a:gd name="T10" fmla="*/ 45 w 64"/>
                  <a:gd name="T11" fmla="*/ 64 h 79"/>
                  <a:gd name="T12" fmla="*/ 53 w 64"/>
                  <a:gd name="T13" fmla="*/ 60 h 79"/>
                  <a:gd name="T14" fmla="*/ 56 w 64"/>
                  <a:gd name="T15" fmla="*/ 56 h 79"/>
                  <a:gd name="T16" fmla="*/ 60 w 64"/>
                  <a:gd name="T17" fmla="*/ 49 h 79"/>
                  <a:gd name="T18" fmla="*/ 64 w 64"/>
                  <a:gd name="T19" fmla="*/ 49 h 79"/>
                  <a:gd name="T20" fmla="*/ 60 w 64"/>
                  <a:gd name="T21" fmla="*/ 60 h 79"/>
                  <a:gd name="T22" fmla="*/ 53 w 64"/>
                  <a:gd name="T23" fmla="*/ 71 h 79"/>
                  <a:gd name="T24" fmla="*/ 45 w 64"/>
                  <a:gd name="T25" fmla="*/ 75 h 79"/>
                  <a:gd name="T26" fmla="*/ 34 w 64"/>
                  <a:gd name="T27" fmla="*/ 79 h 79"/>
                  <a:gd name="T28" fmla="*/ 19 w 64"/>
                  <a:gd name="T29" fmla="*/ 75 h 79"/>
                  <a:gd name="T30" fmla="*/ 12 w 64"/>
                  <a:gd name="T31" fmla="*/ 68 h 79"/>
                  <a:gd name="T32" fmla="*/ 4 w 64"/>
                  <a:gd name="T33" fmla="*/ 60 h 79"/>
                  <a:gd name="T34" fmla="*/ 4 w 64"/>
                  <a:gd name="T35" fmla="*/ 53 h 79"/>
                  <a:gd name="T36" fmla="*/ 0 w 64"/>
                  <a:gd name="T37" fmla="*/ 42 h 79"/>
                  <a:gd name="T38" fmla="*/ 4 w 64"/>
                  <a:gd name="T39" fmla="*/ 30 h 79"/>
                  <a:gd name="T40" fmla="*/ 4 w 64"/>
                  <a:gd name="T41" fmla="*/ 19 h 79"/>
                  <a:gd name="T42" fmla="*/ 12 w 64"/>
                  <a:gd name="T43" fmla="*/ 12 h 79"/>
                  <a:gd name="T44" fmla="*/ 19 w 64"/>
                  <a:gd name="T45" fmla="*/ 8 h 79"/>
                  <a:gd name="T46" fmla="*/ 26 w 64"/>
                  <a:gd name="T47" fmla="*/ 4 h 79"/>
                  <a:gd name="T48" fmla="*/ 34 w 64"/>
                  <a:gd name="T49" fmla="*/ 0 h 79"/>
                  <a:gd name="T50" fmla="*/ 45 w 64"/>
                  <a:gd name="T51" fmla="*/ 4 h 79"/>
                  <a:gd name="T52" fmla="*/ 56 w 64"/>
                  <a:gd name="T53" fmla="*/ 12 h 79"/>
                  <a:gd name="T54" fmla="*/ 60 w 64"/>
                  <a:gd name="T55" fmla="*/ 19 h 79"/>
                  <a:gd name="T56" fmla="*/ 64 w 64"/>
                  <a:gd name="T57" fmla="*/ 30 h 79"/>
                  <a:gd name="T58" fmla="*/ 12 w 64"/>
                  <a:gd name="T59" fmla="*/ 30 h 79"/>
                  <a:gd name="T60" fmla="*/ 12 w 64"/>
                  <a:gd name="T61" fmla="*/ 27 h 79"/>
                  <a:gd name="T62" fmla="*/ 45 w 64"/>
                  <a:gd name="T63" fmla="*/ 27 h 79"/>
                  <a:gd name="T64" fmla="*/ 45 w 64"/>
                  <a:gd name="T65" fmla="*/ 19 h 79"/>
                  <a:gd name="T66" fmla="*/ 45 w 64"/>
                  <a:gd name="T67" fmla="*/ 15 h 79"/>
                  <a:gd name="T68" fmla="*/ 41 w 64"/>
                  <a:gd name="T69" fmla="*/ 12 h 79"/>
                  <a:gd name="T70" fmla="*/ 38 w 64"/>
                  <a:gd name="T71" fmla="*/ 8 h 79"/>
                  <a:gd name="T72" fmla="*/ 34 w 64"/>
                  <a:gd name="T73" fmla="*/ 8 h 79"/>
                  <a:gd name="T74" fmla="*/ 30 w 64"/>
                  <a:gd name="T75" fmla="*/ 8 h 79"/>
                  <a:gd name="T76" fmla="*/ 23 w 64"/>
                  <a:gd name="T77" fmla="*/ 8 h 79"/>
                  <a:gd name="T78" fmla="*/ 19 w 64"/>
                  <a:gd name="T79" fmla="*/ 12 h 79"/>
                  <a:gd name="T80" fmla="*/ 15 w 64"/>
                  <a:gd name="T81" fmla="*/ 19 h 79"/>
                  <a:gd name="T82" fmla="*/ 12 w 64"/>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79"/>
                  <a:gd name="T128" fmla="*/ 64 w 64"/>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79">
                    <a:moveTo>
                      <a:pt x="12" y="30"/>
                    </a:moveTo>
                    <a:lnTo>
                      <a:pt x="15" y="45"/>
                    </a:lnTo>
                    <a:lnTo>
                      <a:pt x="23" y="56"/>
                    </a:lnTo>
                    <a:lnTo>
                      <a:pt x="30" y="64"/>
                    </a:lnTo>
                    <a:lnTo>
                      <a:pt x="41" y="64"/>
                    </a:lnTo>
                    <a:lnTo>
                      <a:pt x="45" y="64"/>
                    </a:lnTo>
                    <a:lnTo>
                      <a:pt x="53" y="60"/>
                    </a:lnTo>
                    <a:lnTo>
                      <a:pt x="56" y="56"/>
                    </a:lnTo>
                    <a:lnTo>
                      <a:pt x="60" y="49"/>
                    </a:lnTo>
                    <a:lnTo>
                      <a:pt x="64" y="49"/>
                    </a:lnTo>
                    <a:lnTo>
                      <a:pt x="60" y="60"/>
                    </a:lnTo>
                    <a:lnTo>
                      <a:pt x="53" y="71"/>
                    </a:lnTo>
                    <a:lnTo>
                      <a:pt x="45" y="75"/>
                    </a:lnTo>
                    <a:lnTo>
                      <a:pt x="34" y="79"/>
                    </a:lnTo>
                    <a:lnTo>
                      <a:pt x="19" y="75"/>
                    </a:lnTo>
                    <a:lnTo>
                      <a:pt x="12" y="68"/>
                    </a:lnTo>
                    <a:lnTo>
                      <a:pt x="4" y="60"/>
                    </a:lnTo>
                    <a:lnTo>
                      <a:pt x="4" y="53"/>
                    </a:lnTo>
                    <a:lnTo>
                      <a:pt x="0" y="42"/>
                    </a:lnTo>
                    <a:lnTo>
                      <a:pt x="4" y="30"/>
                    </a:lnTo>
                    <a:lnTo>
                      <a:pt x="4" y="19"/>
                    </a:lnTo>
                    <a:lnTo>
                      <a:pt x="12" y="12"/>
                    </a:lnTo>
                    <a:lnTo>
                      <a:pt x="19" y="8"/>
                    </a:lnTo>
                    <a:lnTo>
                      <a:pt x="26" y="4"/>
                    </a:lnTo>
                    <a:lnTo>
                      <a:pt x="34" y="0"/>
                    </a:lnTo>
                    <a:lnTo>
                      <a:pt x="45" y="4"/>
                    </a:lnTo>
                    <a:lnTo>
                      <a:pt x="56" y="12"/>
                    </a:lnTo>
                    <a:lnTo>
                      <a:pt x="60" y="19"/>
                    </a:lnTo>
                    <a:lnTo>
                      <a:pt x="64" y="30"/>
                    </a:lnTo>
                    <a:lnTo>
                      <a:pt x="12" y="30"/>
                    </a:lnTo>
                    <a:close/>
                    <a:moveTo>
                      <a:pt x="12" y="27"/>
                    </a:moveTo>
                    <a:lnTo>
                      <a:pt x="45" y="27"/>
                    </a:lnTo>
                    <a:lnTo>
                      <a:pt x="45" y="19"/>
                    </a:lnTo>
                    <a:lnTo>
                      <a:pt x="45" y="15"/>
                    </a:lnTo>
                    <a:lnTo>
                      <a:pt x="41" y="12"/>
                    </a:lnTo>
                    <a:lnTo>
                      <a:pt x="38" y="8"/>
                    </a:lnTo>
                    <a:lnTo>
                      <a:pt x="34" y="8"/>
                    </a:lnTo>
                    <a:lnTo>
                      <a:pt x="30" y="8"/>
                    </a:lnTo>
                    <a:lnTo>
                      <a:pt x="23" y="8"/>
                    </a:lnTo>
                    <a:lnTo>
                      <a:pt x="19" y="12"/>
                    </a:lnTo>
                    <a:lnTo>
                      <a:pt x="15" y="19"/>
                    </a:lnTo>
                    <a:lnTo>
                      <a:pt x="12" y="27"/>
                    </a:lnTo>
                    <a:close/>
                  </a:path>
                </a:pathLst>
              </a:custGeom>
              <a:solidFill>
                <a:srgbClr val="000000"/>
              </a:solidFill>
              <a:ln w="0">
                <a:solidFill>
                  <a:srgbClr val="000000"/>
                </a:solidFill>
                <a:round/>
                <a:headEnd/>
                <a:tailEnd/>
              </a:ln>
            </p:spPr>
            <p:txBody>
              <a:bodyPr/>
              <a:lstStyle/>
              <a:p>
                <a:endParaRPr lang="en-US"/>
              </a:p>
            </p:txBody>
          </p:sp>
          <p:sp>
            <p:nvSpPr>
              <p:cNvPr id="33068" name="Freeform 400"/>
              <p:cNvSpPr>
                <a:spLocks/>
              </p:cNvSpPr>
              <p:nvPr/>
            </p:nvSpPr>
            <p:spPr bwMode="auto">
              <a:xfrm>
                <a:off x="2041" y="3147"/>
                <a:ext cx="79" cy="75"/>
              </a:xfrm>
              <a:custGeom>
                <a:avLst/>
                <a:gdLst>
                  <a:gd name="T0" fmla="*/ 23 w 79"/>
                  <a:gd name="T1" fmla="*/ 19 h 75"/>
                  <a:gd name="T2" fmla="*/ 34 w 79"/>
                  <a:gd name="T3" fmla="*/ 8 h 75"/>
                  <a:gd name="T4" fmla="*/ 41 w 79"/>
                  <a:gd name="T5" fmla="*/ 4 h 75"/>
                  <a:gd name="T6" fmla="*/ 49 w 79"/>
                  <a:gd name="T7" fmla="*/ 0 h 75"/>
                  <a:gd name="T8" fmla="*/ 56 w 79"/>
                  <a:gd name="T9" fmla="*/ 4 h 75"/>
                  <a:gd name="T10" fmla="*/ 60 w 79"/>
                  <a:gd name="T11" fmla="*/ 4 h 75"/>
                  <a:gd name="T12" fmla="*/ 64 w 79"/>
                  <a:gd name="T13" fmla="*/ 8 h 75"/>
                  <a:gd name="T14" fmla="*/ 67 w 79"/>
                  <a:gd name="T15" fmla="*/ 15 h 75"/>
                  <a:gd name="T16" fmla="*/ 67 w 79"/>
                  <a:gd name="T17" fmla="*/ 19 h 75"/>
                  <a:gd name="T18" fmla="*/ 67 w 79"/>
                  <a:gd name="T19" fmla="*/ 30 h 75"/>
                  <a:gd name="T20" fmla="*/ 67 w 79"/>
                  <a:gd name="T21" fmla="*/ 60 h 75"/>
                  <a:gd name="T22" fmla="*/ 67 w 79"/>
                  <a:gd name="T23" fmla="*/ 68 h 75"/>
                  <a:gd name="T24" fmla="*/ 67 w 79"/>
                  <a:gd name="T25" fmla="*/ 71 h 75"/>
                  <a:gd name="T26" fmla="*/ 71 w 79"/>
                  <a:gd name="T27" fmla="*/ 71 h 75"/>
                  <a:gd name="T28" fmla="*/ 71 w 79"/>
                  <a:gd name="T29" fmla="*/ 75 h 75"/>
                  <a:gd name="T30" fmla="*/ 75 w 79"/>
                  <a:gd name="T31" fmla="*/ 75 h 75"/>
                  <a:gd name="T32" fmla="*/ 79 w 79"/>
                  <a:gd name="T33" fmla="*/ 75 h 75"/>
                  <a:gd name="T34" fmla="*/ 79 w 79"/>
                  <a:gd name="T35" fmla="*/ 75 h 75"/>
                  <a:gd name="T36" fmla="*/ 45 w 79"/>
                  <a:gd name="T37" fmla="*/ 75 h 75"/>
                  <a:gd name="T38" fmla="*/ 45 w 79"/>
                  <a:gd name="T39" fmla="*/ 75 h 75"/>
                  <a:gd name="T40" fmla="*/ 45 w 79"/>
                  <a:gd name="T41" fmla="*/ 75 h 75"/>
                  <a:gd name="T42" fmla="*/ 49 w 79"/>
                  <a:gd name="T43" fmla="*/ 75 h 75"/>
                  <a:gd name="T44" fmla="*/ 53 w 79"/>
                  <a:gd name="T45" fmla="*/ 75 h 75"/>
                  <a:gd name="T46" fmla="*/ 53 w 79"/>
                  <a:gd name="T47" fmla="*/ 71 h 75"/>
                  <a:gd name="T48" fmla="*/ 53 w 79"/>
                  <a:gd name="T49" fmla="*/ 68 h 75"/>
                  <a:gd name="T50" fmla="*/ 56 w 79"/>
                  <a:gd name="T51" fmla="*/ 64 h 75"/>
                  <a:gd name="T52" fmla="*/ 56 w 79"/>
                  <a:gd name="T53" fmla="*/ 60 h 75"/>
                  <a:gd name="T54" fmla="*/ 56 w 79"/>
                  <a:gd name="T55" fmla="*/ 30 h 75"/>
                  <a:gd name="T56" fmla="*/ 53 w 79"/>
                  <a:gd name="T57" fmla="*/ 23 h 75"/>
                  <a:gd name="T58" fmla="*/ 53 w 79"/>
                  <a:gd name="T59" fmla="*/ 15 h 75"/>
                  <a:gd name="T60" fmla="*/ 49 w 79"/>
                  <a:gd name="T61" fmla="*/ 12 h 75"/>
                  <a:gd name="T62" fmla="*/ 41 w 79"/>
                  <a:gd name="T63" fmla="*/ 12 h 75"/>
                  <a:gd name="T64" fmla="*/ 34 w 79"/>
                  <a:gd name="T65" fmla="*/ 15 h 75"/>
                  <a:gd name="T66" fmla="*/ 23 w 79"/>
                  <a:gd name="T67" fmla="*/ 23 h 75"/>
                  <a:gd name="T68" fmla="*/ 23 w 79"/>
                  <a:gd name="T69" fmla="*/ 60 h 75"/>
                  <a:gd name="T70" fmla="*/ 23 w 79"/>
                  <a:gd name="T71" fmla="*/ 68 h 75"/>
                  <a:gd name="T72" fmla="*/ 26 w 79"/>
                  <a:gd name="T73" fmla="*/ 71 h 75"/>
                  <a:gd name="T74" fmla="*/ 26 w 79"/>
                  <a:gd name="T75" fmla="*/ 71 h 75"/>
                  <a:gd name="T76" fmla="*/ 26 w 79"/>
                  <a:gd name="T77" fmla="*/ 75 h 75"/>
                  <a:gd name="T78" fmla="*/ 30 w 79"/>
                  <a:gd name="T79" fmla="*/ 75 h 75"/>
                  <a:gd name="T80" fmla="*/ 34 w 79"/>
                  <a:gd name="T81" fmla="*/ 75 h 75"/>
                  <a:gd name="T82" fmla="*/ 34 w 79"/>
                  <a:gd name="T83" fmla="*/ 75 h 75"/>
                  <a:gd name="T84" fmla="*/ 0 w 79"/>
                  <a:gd name="T85" fmla="*/ 75 h 75"/>
                  <a:gd name="T86" fmla="*/ 0 w 79"/>
                  <a:gd name="T87" fmla="*/ 75 h 75"/>
                  <a:gd name="T88" fmla="*/ 0 w 79"/>
                  <a:gd name="T89" fmla="*/ 75 h 75"/>
                  <a:gd name="T90" fmla="*/ 4 w 79"/>
                  <a:gd name="T91" fmla="*/ 75 h 75"/>
                  <a:gd name="T92" fmla="*/ 8 w 79"/>
                  <a:gd name="T93" fmla="*/ 71 h 75"/>
                  <a:gd name="T94" fmla="*/ 11 w 79"/>
                  <a:gd name="T95" fmla="*/ 68 h 75"/>
                  <a:gd name="T96" fmla="*/ 11 w 79"/>
                  <a:gd name="T97" fmla="*/ 60 h 75"/>
                  <a:gd name="T98" fmla="*/ 11 w 79"/>
                  <a:gd name="T99" fmla="*/ 34 h 75"/>
                  <a:gd name="T100" fmla="*/ 11 w 79"/>
                  <a:gd name="T101" fmla="*/ 23 h 75"/>
                  <a:gd name="T102" fmla="*/ 11 w 79"/>
                  <a:gd name="T103" fmla="*/ 15 h 75"/>
                  <a:gd name="T104" fmla="*/ 8 w 79"/>
                  <a:gd name="T105" fmla="*/ 15 h 75"/>
                  <a:gd name="T106" fmla="*/ 8 w 79"/>
                  <a:gd name="T107" fmla="*/ 12 h 75"/>
                  <a:gd name="T108" fmla="*/ 8 w 79"/>
                  <a:gd name="T109" fmla="*/ 12 h 75"/>
                  <a:gd name="T110" fmla="*/ 4 w 79"/>
                  <a:gd name="T111" fmla="*/ 12 h 75"/>
                  <a:gd name="T112" fmla="*/ 4 w 79"/>
                  <a:gd name="T113" fmla="*/ 12 h 75"/>
                  <a:gd name="T114" fmla="*/ 0 w 79"/>
                  <a:gd name="T115" fmla="*/ 12 h 75"/>
                  <a:gd name="T116" fmla="*/ 0 w 79"/>
                  <a:gd name="T117" fmla="*/ 12 h 75"/>
                  <a:gd name="T118" fmla="*/ 19 w 79"/>
                  <a:gd name="T119" fmla="*/ 0 h 75"/>
                  <a:gd name="T120" fmla="*/ 23 w 79"/>
                  <a:gd name="T121" fmla="*/ 0 h 75"/>
                  <a:gd name="T122" fmla="*/ 23 w 79"/>
                  <a:gd name="T123" fmla="*/ 19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5"/>
                  <a:gd name="T188" fmla="*/ 79 w 79"/>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5">
                    <a:moveTo>
                      <a:pt x="23" y="19"/>
                    </a:moveTo>
                    <a:lnTo>
                      <a:pt x="34" y="8"/>
                    </a:lnTo>
                    <a:lnTo>
                      <a:pt x="41" y="4"/>
                    </a:lnTo>
                    <a:lnTo>
                      <a:pt x="49" y="0"/>
                    </a:lnTo>
                    <a:lnTo>
                      <a:pt x="56" y="4"/>
                    </a:lnTo>
                    <a:lnTo>
                      <a:pt x="60" y="4"/>
                    </a:lnTo>
                    <a:lnTo>
                      <a:pt x="64" y="8"/>
                    </a:lnTo>
                    <a:lnTo>
                      <a:pt x="67" y="15"/>
                    </a:lnTo>
                    <a:lnTo>
                      <a:pt x="67" y="19"/>
                    </a:lnTo>
                    <a:lnTo>
                      <a:pt x="67" y="30"/>
                    </a:lnTo>
                    <a:lnTo>
                      <a:pt x="67" y="60"/>
                    </a:lnTo>
                    <a:lnTo>
                      <a:pt x="67" y="68"/>
                    </a:lnTo>
                    <a:lnTo>
                      <a:pt x="67" y="71"/>
                    </a:lnTo>
                    <a:lnTo>
                      <a:pt x="71" y="71"/>
                    </a:lnTo>
                    <a:lnTo>
                      <a:pt x="71" y="75"/>
                    </a:lnTo>
                    <a:lnTo>
                      <a:pt x="75" y="75"/>
                    </a:lnTo>
                    <a:lnTo>
                      <a:pt x="79" y="75"/>
                    </a:lnTo>
                    <a:lnTo>
                      <a:pt x="45" y="75"/>
                    </a:lnTo>
                    <a:lnTo>
                      <a:pt x="49" y="75"/>
                    </a:lnTo>
                    <a:lnTo>
                      <a:pt x="53" y="75"/>
                    </a:lnTo>
                    <a:lnTo>
                      <a:pt x="53" y="71"/>
                    </a:lnTo>
                    <a:lnTo>
                      <a:pt x="53" y="68"/>
                    </a:lnTo>
                    <a:lnTo>
                      <a:pt x="56" y="64"/>
                    </a:lnTo>
                    <a:lnTo>
                      <a:pt x="56" y="60"/>
                    </a:lnTo>
                    <a:lnTo>
                      <a:pt x="56" y="30"/>
                    </a:lnTo>
                    <a:lnTo>
                      <a:pt x="53" y="23"/>
                    </a:lnTo>
                    <a:lnTo>
                      <a:pt x="53" y="15"/>
                    </a:lnTo>
                    <a:lnTo>
                      <a:pt x="49" y="12"/>
                    </a:lnTo>
                    <a:lnTo>
                      <a:pt x="41" y="12"/>
                    </a:lnTo>
                    <a:lnTo>
                      <a:pt x="34" y="15"/>
                    </a:lnTo>
                    <a:lnTo>
                      <a:pt x="23" y="23"/>
                    </a:lnTo>
                    <a:lnTo>
                      <a:pt x="23" y="60"/>
                    </a:lnTo>
                    <a:lnTo>
                      <a:pt x="23" y="68"/>
                    </a:lnTo>
                    <a:lnTo>
                      <a:pt x="26" y="71"/>
                    </a:lnTo>
                    <a:lnTo>
                      <a:pt x="26" y="75"/>
                    </a:lnTo>
                    <a:lnTo>
                      <a:pt x="30" y="75"/>
                    </a:lnTo>
                    <a:lnTo>
                      <a:pt x="34" y="75"/>
                    </a:lnTo>
                    <a:lnTo>
                      <a:pt x="0" y="75"/>
                    </a:lnTo>
                    <a:lnTo>
                      <a:pt x="4" y="75"/>
                    </a:lnTo>
                    <a:lnTo>
                      <a:pt x="8" y="71"/>
                    </a:lnTo>
                    <a:lnTo>
                      <a:pt x="11" y="68"/>
                    </a:lnTo>
                    <a:lnTo>
                      <a:pt x="11" y="60"/>
                    </a:lnTo>
                    <a:lnTo>
                      <a:pt x="11" y="34"/>
                    </a:lnTo>
                    <a:lnTo>
                      <a:pt x="11" y="23"/>
                    </a:lnTo>
                    <a:lnTo>
                      <a:pt x="11" y="15"/>
                    </a:lnTo>
                    <a:lnTo>
                      <a:pt x="8" y="15"/>
                    </a:lnTo>
                    <a:lnTo>
                      <a:pt x="8" y="12"/>
                    </a:lnTo>
                    <a:lnTo>
                      <a:pt x="4" y="12"/>
                    </a:lnTo>
                    <a:lnTo>
                      <a:pt x="0" y="12"/>
                    </a:lnTo>
                    <a:lnTo>
                      <a:pt x="19" y="0"/>
                    </a:lnTo>
                    <a:lnTo>
                      <a:pt x="23" y="0"/>
                    </a:lnTo>
                    <a:lnTo>
                      <a:pt x="23" y="19"/>
                    </a:lnTo>
                    <a:close/>
                  </a:path>
                </a:pathLst>
              </a:custGeom>
              <a:solidFill>
                <a:srgbClr val="000000"/>
              </a:solidFill>
              <a:ln w="0">
                <a:solidFill>
                  <a:srgbClr val="000000"/>
                </a:solidFill>
                <a:round/>
                <a:headEnd/>
                <a:tailEnd/>
              </a:ln>
            </p:spPr>
            <p:txBody>
              <a:bodyPr/>
              <a:lstStyle/>
              <a:p>
                <a:endParaRPr lang="en-US"/>
              </a:p>
            </p:txBody>
          </p:sp>
          <p:sp>
            <p:nvSpPr>
              <p:cNvPr id="33069" name="Freeform 401"/>
              <p:cNvSpPr>
                <a:spLocks noEditPoints="1"/>
              </p:cNvSpPr>
              <p:nvPr/>
            </p:nvSpPr>
            <p:spPr bwMode="auto">
              <a:xfrm>
                <a:off x="2127" y="3147"/>
                <a:ext cx="60" cy="79"/>
              </a:xfrm>
              <a:custGeom>
                <a:avLst/>
                <a:gdLst>
                  <a:gd name="T0" fmla="*/ 11 w 60"/>
                  <a:gd name="T1" fmla="*/ 30 h 79"/>
                  <a:gd name="T2" fmla="*/ 11 w 60"/>
                  <a:gd name="T3" fmla="*/ 45 h 79"/>
                  <a:gd name="T4" fmla="*/ 19 w 60"/>
                  <a:gd name="T5" fmla="*/ 56 h 79"/>
                  <a:gd name="T6" fmla="*/ 26 w 60"/>
                  <a:gd name="T7" fmla="*/ 64 h 79"/>
                  <a:gd name="T8" fmla="*/ 37 w 60"/>
                  <a:gd name="T9" fmla="*/ 64 h 79"/>
                  <a:gd name="T10" fmla="*/ 45 w 60"/>
                  <a:gd name="T11" fmla="*/ 64 h 79"/>
                  <a:gd name="T12" fmla="*/ 49 w 60"/>
                  <a:gd name="T13" fmla="*/ 60 h 79"/>
                  <a:gd name="T14" fmla="*/ 56 w 60"/>
                  <a:gd name="T15" fmla="*/ 56 h 79"/>
                  <a:gd name="T16" fmla="*/ 60 w 60"/>
                  <a:gd name="T17" fmla="*/ 49 h 79"/>
                  <a:gd name="T18" fmla="*/ 60 w 60"/>
                  <a:gd name="T19" fmla="*/ 49 h 79"/>
                  <a:gd name="T20" fmla="*/ 56 w 60"/>
                  <a:gd name="T21" fmla="*/ 60 h 79"/>
                  <a:gd name="T22" fmla="*/ 52 w 60"/>
                  <a:gd name="T23" fmla="*/ 71 h 79"/>
                  <a:gd name="T24" fmla="*/ 41 w 60"/>
                  <a:gd name="T25" fmla="*/ 75 h 79"/>
                  <a:gd name="T26" fmla="*/ 30 w 60"/>
                  <a:gd name="T27" fmla="*/ 79 h 79"/>
                  <a:gd name="T28" fmla="*/ 19 w 60"/>
                  <a:gd name="T29" fmla="*/ 75 h 79"/>
                  <a:gd name="T30" fmla="*/ 8 w 60"/>
                  <a:gd name="T31" fmla="*/ 68 h 79"/>
                  <a:gd name="T32" fmla="*/ 4 w 60"/>
                  <a:gd name="T33" fmla="*/ 60 h 79"/>
                  <a:gd name="T34" fmla="*/ 0 w 60"/>
                  <a:gd name="T35" fmla="*/ 53 h 79"/>
                  <a:gd name="T36" fmla="*/ 0 w 60"/>
                  <a:gd name="T37" fmla="*/ 42 h 79"/>
                  <a:gd name="T38" fmla="*/ 0 w 60"/>
                  <a:gd name="T39" fmla="*/ 30 h 79"/>
                  <a:gd name="T40" fmla="*/ 4 w 60"/>
                  <a:gd name="T41" fmla="*/ 19 h 79"/>
                  <a:gd name="T42" fmla="*/ 8 w 60"/>
                  <a:gd name="T43" fmla="*/ 12 h 79"/>
                  <a:gd name="T44" fmla="*/ 15 w 60"/>
                  <a:gd name="T45" fmla="*/ 8 h 79"/>
                  <a:gd name="T46" fmla="*/ 23 w 60"/>
                  <a:gd name="T47" fmla="*/ 4 h 79"/>
                  <a:gd name="T48" fmla="*/ 34 w 60"/>
                  <a:gd name="T49" fmla="*/ 0 h 79"/>
                  <a:gd name="T50" fmla="*/ 45 w 60"/>
                  <a:gd name="T51" fmla="*/ 4 h 79"/>
                  <a:gd name="T52" fmla="*/ 52 w 60"/>
                  <a:gd name="T53" fmla="*/ 12 h 79"/>
                  <a:gd name="T54" fmla="*/ 60 w 60"/>
                  <a:gd name="T55" fmla="*/ 19 h 79"/>
                  <a:gd name="T56" fmla="*/ 60 w 60"/>
                  <a:gd name="T57" fmla="*/ 30 h 79"/>
                  <a:gd name="T58" fmla="*/ 11 w 60"/>
                  <a:gd name="T59" fmla="*/ 30 h 79"/>
                  <a:gd name="T60" fmla="*/ 11 w 60"/>
                  <a:gd name="T61" fmla="*/ 27 h 79"/>
                  <a:gd name="T62" fmla="*/ 45 w 60"/>
                  <a:gd name="T63" fmla="*/ 27 h 79"/>
                  <a:gd name="T64" fmla="*/ 41 w 60"/>
                  <a:gd name="T65" fmla="*/ 19 h 79"/>
                  <a:gd name="T66" fmla="*/ 41 w 60"/>
                  <a:gd name="T67" fmla="*/ 15 h 79"/>
                  <a:gd name="T68" fmla="*/ 41 w 60"/>
                  <a:gd name="T69" fmla="*/ 12 h 79"/>
                  <a:gd name="T70" fmla="*/ 37 w 60"/>
                  <a:gd name="T71" fmla="*/ 8 h 79"/>
                  <a:gd name="T72" fmla="*/ 34 w 60"/>
                  <a:gd name="T73" fmla="*/ 8 h 79"/>
                  <a:gd name="T74" fmla="*/ 30 w 60"/>
                  <a:gd name="T75" fmla="*/ 8 h 79"/>
                  <a:gd name="T76" fmla="*/ 23 w 60"/>
                  <a:gd name="T77" fmla="*/ 8 h 79"/>
                  <a:gd name="T78" fmla="*/ 19 w 60"/>
                  <a:gd name="T79" fmla="*/ 12 h 79"/>
                  <a:gd name="T80" fmla="*/ 11 w 60"/>
                  <a:gd name="T81" fmla="*/ 19 h 79"/>
                  <a:gd name="T82" fmla="*/ 11 w 60"/>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9"/>
                  <a:gd name="T128" fmla="*/ 60 w 60"/>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9">
                    <a:moveTo>
                      <a:pt x="11" y="30"/>
                    </a:moveTo>
                    <a:lnTo>
                      <a:pt x="11" y="45"/>
                    </a:lnTo>
                    <a:lnTo>
                      <a:pt x="19" y="56"/>
                    </a:lnTo>
                    <a:lnTo>
                      <a:pt x="26" y="64"/>
                    </a:lnTo>
                    <a:lnTo>
                      <a:pt x="37" y="64"/>
                    </a:lnTo>
                    <a:lnTo>
                      <a:pt x="45" y="64"/>
                    </a:lnTo>
                    <a:lnTo>
                      <a:pt x="49" y="60"/>
                    </a:lnTo>
                    <a:lnTo>
                      <a:pt x="56" y="56"/>
                    </a:lnTo>
                    <a:lnTo>
                      <a:pt x="60" y="49"/>
                    </a:lnTo>
                    <a:lnTo>
                      <a:pt x="56" y="60"/>
                    </a:lnTo>
                    <a:lnTo>
                      <a:pt x="52" y="71"/>
                    </a:lnTo>
                    <a:lnTo>
                      <a:pt x="41" y="75"/>
                    </a:lnTo>
                    <a:lnTo>
                      <a:pt x="30" y="79"/>
                    </a:lnTo>
                    <a:lnTo>
                      <a:pt x="19" y="75"/>
                    </a:lnTo>
                    <a:lnTo>
                      <a:pt x="8" y="68"/>
                    </a:lnTo>
                    <a:lnTo>
                      <a:pt x="4" y="60"/>
                    </a:lnTo>
                    <a:lnTo>
                      <a:pt x="0" y="53"/>
                    </a:lnTo>
                    <a:lnTo>
                      <a:pt x="0" y="42"/>
                    </a:lnTo>
                    <a:lnTo>
                      <a:pt x="0" y="30"/>
                    </a:lnTo>
                    <a:lnTo>
                      <a:pt x="4" y="19"/>
                    </a:lnTo>
                    <a:lnTo>
                      <a:pt x="8" y="12"/>
                    </a:lnTo>
                    <a:lnTo>
                      <a:pt x="15" y="8"/>
                    </a:lnTo>
                    <a:lnTo>
                      <a:pt x="23" y="4"/>
                    </a:lnTo>
                    <a:lnTo>
                      <a:pt x="34" y="0"/>
                    </a:lnTo>
                    <a:lnTo>
                      <a:pt x="45" y="4"/>
                    </a:lnTo>
                    <a:lnTo>
                      <a:pt x="52" y="12"/>
                    </a:lnTo>
                    <a:lnTo>
                      <a:pt x="60" y="19"/>
                    </a:lnTo>
                    <a:lnTo>
                      <a:pt x="60" y="30"/>
                    </a:lnTo>
                    <a:lnTo>
                      <a:pt x="11" y="30"/>
                    </a:lnTo>
                    <a:close/>
                    <a:moveTo>
                      <a:pt x="11" y="27"/>
                    </a:moveTo>
                    <a:lnTo>
                      <a:pt x="45" y="27"/>
                    </a:lnTo>
                    <a:lnTo>
                      <a:pt x="41" y="19"/>
                    </a:lnTo>
                    <a:lnTo>
                      <a:pt x="41" y="15"/>
                    </a:lnTo>
                    <a:lnTo>
                      <a:pt x="41" y="12"/>
                    </a:lnTo>
                    <a:lnTo>
                      <a:pt x="37" y="8"/>
                    </a:lnTo>
                    <a:lnTo>
                      <a:pt x="34" y="8"/>
                    </a:lnTo>
                    <a:lnTo>
                      <a:pt x="30" y="8"/>
                    </a:lnTo>
                    <a:lnTo>
                      <a:pt x="23" y="8"/>
                    </a:lnTo>
                    <a:lnTo>
                      <a:pt x="19" y="12"/>
                    </a:lnTo>
                    <a:lnTo>
                      <a:pt x="11" y="19"/>
                    </a:lnTo>
                    <a:lnTo>
                      <a:pt x="11" y="27"/>
                    </a:lnTo>
                    <a:close/>
                  </a:path>
                </a:pathLst>
              </a:custGeom>
              <a:solidFill>
                <a:srgbClr val="000000"/>
              </a:solidFill>
              <a:ln w="0">
                <a:solidFill>
                  <a:srgbClr val="000000"/>
                </a:solidFill>
                <a:round/>
                <a:headEnd/>
                <a:tailEnd/>
              </a:ln>
            </p:spPr>
            <p:txBody>
              <a:bodyPr/>
              <a:lstStyle/>
              <a:p>
                <a:endParaRPr lang="en-US"/>
              </a:p>
            </p:txBody>
          </p:sp>
          <p:sp>
            <p:nvSpPr>
              <p:cNvPr id="33070" name="Freeform 402"/>
              <p:cNvSpPr>
                <a:spLocks/>
              </p:cNvSpPr>
              <p:nvPr/>
            </p:nvSpPr>
            <p:spPr bwMode="auto">
              <a:xfrm>
                <a:off x="2191" y="3151"/>
                <a:ext cx="78" cy="75"/>
              </a:xfrm>
              <a:custGeom>
                <a:avLst/>
                <a:gdLst>
                  <a:gd name="T0" fmla="*/ 0 w 78"/>
                  <a:gd name="T1" fmla="*/ 0 h 75"/>
                  <a:gd name="T2" fmla="*/ 37 w 78"/>
                  <a:gd name="T3" fmla="*/ 0 h 75"/>
                  <a:gd name="T4" fmla="*/ 37 w 78"/>
                  <a:gd name="T5" fmla="*/ 0 h 75"/>
                  <a:gd name="T6" fmla="*/ 33 w 78"/>
                  <a:gd name="T7" fmla="*/ 0 h 75"/>
                  <a:gd name="T8" fmla="*/ 29 w 78"/>
                  <a:gd name="T9" fmla="*/ 0 h 75"/>
                  <a:gd name="T10" fmla="*/ 29 w 78"/>
                  <a:gd name="T11" fmla="*/ 4 h 75"/>
                  <a:gd name="T12" fmla="*/ 26 w 78"/>
                  <a:gd name="T13" fmla="*/ 4 h 75"/>
                  <a:gd name="T14" fmla="*/ 26 w 78"/>
                  <a:gd name="T15" fmla="*/ 8 h 75"/>
                  <a:gd name="T16" fmla="*/ 26 w 78"/>
                  <a:gd name="T17" fmla="*/ 11 h 75"/>
                  <a:gd name="T18" fmla="*/ 29 w 78"/>
                  <a:gd name="T19" fmla="*/ 15 h 75"/>
                  <a:gd name="T20" fmla="*/ 44 w 78"/>
                  <a:gd name="T21" fmla="*/ 52 h 75"/>
                  <a:gd name="T22" fmla="*/ 59 w 78"/>
                  <a:gd name="T23" fmla="*/ 11 h 75"/>
                  <a:gd name="T24" fmla="*/ 63 w 78"/>
                  <a:gd name="T25" fmla="*/ 8 h 75"/>
                  <a:gd name="T26" fmla="*/ 63 w 78"/>
                  <a:gd name="T27" fmla="*/ 4 h 75"/>
                  <a:gd name="T28" fmla="*/ 63 w 78"/>
                  <a:gd name="T29" fmla="*/ 4 h 75"/>
                  <a:gd name="T30" fmla="*/ 63 w 78"/>
                  <a:gd name="T31" fmla="*/ 4 h 75"/>
                  <a:gd name="T32" fmla="*/ 63 w 78"/>
                  <a:gd name="T33" fmla="*/ 4 h 75"/>
                  <a:gd name="T34" fmla="*/ 59 w 78"/>
                  <a:gd name="T35" fmla="*/ 0 h 75"/>
                  <a:gd name="T36" fmla="*/ 59 w 78"/>
                  <a:gd name="T37" fmla="*/ 0 h 75"/>
                  <a:gd name="T38" fmla="*/ 56 w 78"/>
                  <a:gd name="T39" fmla="*/ 0 h 75"/>
                  <a:gd name="T40" fmla="*/ 56 w 78"/>
                  <a:gd name="T41" fmla="*/ 0 h 75"/>
                  <a:gd name="T42" fmla="*/ 78 w 78"/>
                  <a:gd name="T43" fmla="*/ 0 h 75"/>
                  <a:gd name="T44" fmla="*/ 78 w 78"/>
                  <a:gd name="T45" fmla="*/ 0 h 75"/>
                  <a:gd name="T46" fmla="*/ 74 w 78"/>
                  <a:gd name="T47" fmla="*/ 0 h 75"/>
                  <a:gd name="T48" fmla="*/ 70 w 78"/>
                  <a:gd name="T49" fmla="*/ 4 h 75"/>
                  <a:gd name="T50" fmla="*/ 70 w 78"/>
                  <a:gd name="T51" fmla="*/ 8 h 75"/>
                  <a:gd name="T52" fmla="*/ 67 w 78"/>
                  <a:gd name="T53" fmla="*/ 11 h 75"/>
                  <a:gd name="T54" fmla="*/ 44 w 78"/>
                  <a:gd name="T55" fmla="*/ 75 h 75"/>
                  <a:gd name="T56" fmla="*/ 37 w 78"/>
                  <a:gd name="T57" fmla="*/ 75 h 75"/>
                  <a:gd name="T58" fmla="*/ 14 w 78"/>
                  <a:gd name="T59" fmla="*/ 11 h 75"/>
                  <a:gd name="T60" fmla="*/ 11 w 78"/>
                  <a:gd name="T61" fmla="*/ 8 h 75"/>
                  <a:gd name="T62" fmla="*/ 11 w 78"/>
                  <a:gd name="T63" fmla="*/ 8 h 75"/>
                  <a:gd name="T64" fmla="*/ 7 w 78"/>
                  <a:gd name="T65" fmla="*/ 4 h 75"/>
                  <a:gd name="T66" fmla="*/ 7 w 78"/>
                  <a:gd name="T67" fmla="*/ 4 h 75"/>
                  <a:gd name="T68" fmla="*/ 3 w 78"/>
                  <a:gd name="T69" fmla="*/ 4 h 75"/>
                  <a:gd name="T70" fmla="*/ 0 w 78"/>
                  <a:gd name="T71" fmla="*/ 0 h 75"/>
                  <a:gd name="T72" fmla="*/ 0 w 78"/>
                  <a:gd name="T73" fmla="*/ 0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8"/>
                  <a:gd name="T112" fmla="*/ 0 h 75"/>
                  <a:gd name="T113" fmla="*/ 78 w 78"/>
                  <a:gd name="T114" fmla="*/ 75 h 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8" h="75">
                    <a:moveTo>
                      <a:pt x="0" y="0"/>
                    </a:moveTo>
                    <a:lnTo>
                      <a:pt x="37" y="0"/>
                    </a:lnTo>
                    <a:lnTo>
                      <a:pt x="33" y="0"/>
                    </a:lnTo>
                    <a:lnTo>
                      <a:pt x="29" y="0"/>
                    </a:lnTo>
                    <a:lnTo>
                      <a:pt x="29" y="4"/>
                    </a:lnTo>
                    <a:lnTo>
                      <a:pt x="26" y="4"/>
                    </a:lnTo>
                    <a:lnTo>
                      <a:pt x="26" y="8"/>
                    </a:lnTo>
                    <a:lnTo>
                      <a:pt x="26" y="11"/>
                    </a:lnTo>
                    <a:lnTo>
                      <a:pt x="29" y="15"/>
                    </a:lnTo>
                    <a:lnTo>
                      <a:pt x="44" y="52"/>
                    </a:lnTo>
                    <a:lnTo>
                      <a:pt x="59" y="11"/>
                    </a:lnTo>
                    <a:lnTo>
                      <a:pt x="63" y="8"/>
                    </a:lnTo>
                    <a:lnTo>
                      <a:pt x="63" y="4"/>
                    </a:lnTo>
                    <a:lnTo>
                      <a:pt x="59" y="0"/>
                    </a:lnTo>
                    <a:lnTo>
                      <a:pt x="56" y="0"/>
                    </a:lnTo>
                    <a:lnTo>
                      <a:pt x="78" y="0"/>
                    </a:lnTo>
                    <a:lnTo>
                      <a:pt x="74" y="0"/>
                    </a:lnTo>
                    <a:lnTo>
                      <a:pt x="70" y="4"/>
                    </a:lnTo>
                    <a:lnTo>
                      <a:pt x="70" y="8"/>
                    </a:lnTo>
                    <a:lnTo>
                      <a:pt x="67" y="11"/>
                    </a:lnTo>
                    <a:lnTo>
                      <a:pt x="44" y="75"/>
                    </a:lnTo>
                    <a:lnTo>
                      <a:pt x="37" y="75"/>
                    </a:lnTo>
                    <a:lnTo>
                      <a:pt x="14" y="11"/>
                    </a:lnTo>
                    <a:lnTo>
                      <a:pt x="11" y="8"/>
                    </a:lnTo>
                    <a:lnTo>
                      <a:pt x="7" y="4"/>
                    </a:lnTo>
                    <a:lnTo>
                      <a:pt x="3" y="4"/>
                    </a:lnTo>
                    <a:lnTo>
                      <a:pt x="0" y="0"/>
                    </a:lnTo>
                    <a:close/>
                  </a:path>
                </a:pathLst>
              </a:custGeom>
              <a:solidFill>
                <a:srgbClr val="000000"/>
              </a:solidFill>
              <a:ln w="0">
                <a:solidFill>
                  <a:srgbClr val="000000"/>
                </a:solidFill>
                <a:round/>
                <a:headEnd/>
                <a:tailEnd/>
              </a:ln>
            </p:spPr>
            <p:txBody>
              <a:bodyPr/>
              <a:lstStyle/>
              <a:p>
                <a:endParaRPr lang="en-US"/>
              </a:p>
            </p:txBody>
          </p:sp>
          <p:sp>
            <p:nvSpPr>
              <p:cNvPr id="33071" name="Freeform 403"/>
              <p:cNvSpPr>
                <a:spLocks noEditPoints="1"/>
              </p:cNvSpPr>
              <p:nvPr/>
            </p:nvSpPr>
            <p:spPr bwMode="auto">
              <a:xfrm>
                <a:off x="2273" y="3147"/>
                <a:ext cx="63" cy="79"/>
              </a:xfrm>
              <a:custGeom>
                <a:avLst/>
                <a:gdLst>
                  <a:gd name="T0" fmla="*/ 15 w 63"/>
                  <a:gd name="T1" fmla="*/ 30 h 79"/>
                  <a:gd name="T2" fmla="*/ 15 w 63"/>
                  <a:gd name="T3" fmla="*/ 45 h 79"/>
                  <a:gd name="T4" fmla="*/ 22 w 63"/>
                  <a:gd name="T5" fmla="*/ 56 h 79"/>
                  <a:gd name="T6" fmla="*/ 30 w 63"/>
                  <a:gd name="T7" fmla="*/ 64 h 79"/>
                  <a:gd name="T8" fmla="*/ 41 w 63"/>
                  <a:gd name="T9" fmla="*/ 64 h 79"/>
                  <a:gd name="T10" fmla="*/ 44 w 63"/>
                  <a:gd name="T11" fmla="*/ 64 h 79"/>
                  <a:gd name="T12" fmla="*/ 52 w 63"/>
                  <a:gd name="T13" fmla="*/ 60 h 79"/>
                  <a:gd name="T14" fmla="*/ 56 w 63"/>
                  <a:gd name="T15" fmla="*/ 56 h 79"/>
                  <a:gd name="T16" fmla="*/ 59 w 63"/>
                  <a:gd name="T17" fmla="*/ 49 h 79"/>
                  <a:gd name="T18" fmla="*/ 63 w 63"/>
                  <a:gd name="T19" fmla="*/ 49 h 79"/>
                  <a:gd name="T20" fmla="*/ 59 w 63"/>
                  <a:gd name="T21" fmla="*/ 60 h 79"/>
                  <a:gd name="T22" fmla="*/ 52 w 63"/>
                  <a:gd name="T23" fmla="*/ 71 h 79"/>
                  <a:gd name="T24" fmla="*/ 44 w 63"/>
                  <a:gd name="T25" fmla="*/ 75 h 79"/>
                  <a:gd name="T26" fmla="*/ 33 w 63"/>
                  <a:gd name="T27" fmla="*/ 79 h 79"/>
                  <a:gd name="T28" fmla="*/ 22 w 63"/>
                  <a:gd name="T29" fmla="*/ 75 h 79"/>
                  <a:gd name="T30" fmla="*/ 11 w 63"/>
                  <a:gd name="T31" fmla="*/ 68 h 79"/>
                  <a:gd name="T32" fmla="*/ 3 w 63"/>
                  <a:gd name="T33" fmla="*/ 60 h 79"/>
                  <a:gd name="T34" fmla="*/ 3 w 63"/>
                  <a:gd name="T35" fmla="*/ 53 h 79"/>
                  <a:gd name="T36" fmla="*/ 0 w 63"/>
                  <a:gd name="T37" fmla="*/ 42 h 79"/>
                  <a:gd name="T38" fmla="*/ 3 w 63"/>
                  <a:gd name="T39" fmla="*/ 30 h 79"/>
                  <a:gd name="T40" fmla="*/ 7 w 63"/>
                  <a:gd name="T41" fmla="*/ 19 h 79"/>
                  <a:gd name="T42" fmla="*/ 11 w 63"/>
                  <a:gd name="T43" fmla="*/ 12 h 79"/>
                  <a:gd name="T44" fmla="*/ 18 w 63"/>
                  <a:gd name="T45" fmla="*/ 8 h 79"/>
                  <a:gd name="T46" fmla="*/ 26 w 63"/>
                  <a:gd name="T47" fmla="*/ 4 h 79"/>
                  <a:gd name="T48" fmla="*/ 33 w 63"/>
                  <a:gd name="T49" fmla="*/ 0 h 79"/>
                  <a:gd name="T50" fmla="*/ 44 w 63"/>
                  <a:gd name="T51" fmla="*/ 4 h 79"/>
                  <a:gd name="T52" fmla="*/ 56 w 63"/>
                  <a:gd name="T53" fmla="*/ 12 h 79"/>
                  <a:gd name="T54" fmla="*/ 59 w 63"/>
                  <a:gd name="T55" fmla="*/ 19 h 79"/>
                  <a:gd name="T56" fmla="*/ 63 w 63"/>
                  <a:gd name="T57" fmla="*/ 30 h 79"/>
                  <a:gd name="T58" fmla="*/ 15 w 63"/>
                  <a:gd name="T59" fmla="*/ 30 h 79"/>
                  <a:gd name="T60" fmla="*/ 15 w 63"/>
                  <a:gd name="T61" fmla="*/ 27 h 79"/>
                  <a:gd name="T62" fmla="*/ 44 w 63"/>
                  <a:gd name="T63" fmla="*/ 27 h 79"/>
                  <a:gd name="T64" fmla="*/ 44 w 63"/>
                  <a:gd name="T65" fmla="*/ 19 h 79"/>
                  <a:gd name="T66" fmla="*/ 44 w 63"/>
                  <a:gd name="T67" fmla="*/ 15 h 79"/>
                  <a:gd name="T68" fmla="*/ 41 w 63"/>
                  <a:gd name="T69" fmla="*/ 12 h 79"/>
                  <a:gd name="T70" fmla="*/ 37 w 63"/>
                  <a:gd name="T71" fmla="*/ 8 h 79"/>
                  <a:gd name="T72" fmla="*/ 33 w 63"/>
                  <a:gd name="T73" fmla="*/ 8 h 79"/>
                  <a:gd name="T74" fmla="*/ 30 w 63"/>
                  <a:gd name="T75" fmla="*/ 8 h 79"/>
                  <a:gd name="T76" fmla="*/ 26 w 63"/>
                  <a:gd name="T77" fmla="*/ 8 h 79"/>
                  <a:gd name="T78" fmla="*/ 18 w 63"/>
                  <a:gd name="T79" fmla="*/ 12 h 79"/>
                  <a:gd name="T80" fmla="*/ 15 w 63"/>
                  <a:gd name="T81" fmla="*/ 19 h 79"/>
                  <a:gd name="T82" fmla="*/ 15 w 63"/>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9"/>
                  <a:gd name="T128" fmla="*/ 63 w 63"/>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9">
                    <a:moveTo>
                      <a:pt x="15" y="30"/>
                    </a:moveTo>
                    <a:lnTo>
                      <a:pt x="15" y="45"/>
                    </a:lnTo>
                    <a:lnTo>
                      <a:pt x="22" y="56"/>
                    </a:lnTo>
                    <a:lnTo>
                      <a:pt x="30" y="64"/>
                    </a:lnTo>
                    <a:lnTo>
                      <a:pt x="41" y="64"/>
                    </a:lnTo>
                    <a:lnTo>
                      <a:pt x="44" y="64"/>
                    </a:lnTo>
                    <a:lnTo>
                      <a:pt x="52" y="60"/>
                    </a:lnTo>
                    <a:lnTo>
                      <a:pt x="56" y="56"/>
                    </a:lnTo>
                    <a:lnTo>
                      <a:pt x="59" y="49"/>
                    </a:lnTo>
                    <a:lnTo>
                      <a:pt x="63" y="49"/>
                    </a:lnTo>
                    <a:lnTo>
                      <a:pt x="59" y="60"/>
                    </a:lnTo>
                    <a:lnTo>
                      <a:pt x="52" y="71"/>
                    </a:lnTo>
                    <a:lnTo>
                      <a:pt x="44" y="75"/>
                    </a:lnTo>
                    <a:lnTo>
                      <a:pt x="33" y="79"/>
                    </a:lnTo>
                    <a:lnTo>
                      <a:pt x="22" y="75"/>
                    </a:lnTo>
                    <a:lnTo>
                      <a:pt x="11" y="68"/>
                    </a:lnTo>
                    <a:lnTo>
                      <a:pt x="3" y="60"/>
                    </a:lnTo>
                    <a:lnTo>
                      <a:pt x="3" y="53"/>
                    </a:lnTo>
                    <a:lnTo>
                      <a:pt x="0" y="42"/>
                    </a:lnTo>
                    <a:lnTo>
                      <a:pt x="3" y="30"/>
                    </a:lnTo>
                    <a:lnTo>
                      <a:pt x="7" y="19"/>
                    </a:lnTo>
                    <a:lnTo>
                      <a:pt x="11" y="12"/>
                    </a:lnTo>
                    <a:lnTo>
                      <a:pt x="18" y="8"/>
                    </a:lnTo>
                    <a:lnTo>
                      <a:pt x="26" y="4"/>
                    </a:lnTo>
                    <a:lnTo>
                      <a:pt x="33" y="0"/>
                    </a:lnTo>
                    <a:lnTo>
                      <a:pt x="44" y="4"/>
                    </a:lnTo>
                    <a:lnTo>
                      <a:pt x="56" y="12"/>
                    </a:lnTo>
                    <a:lnTo>
                      <a:pt x="59" y="19"/>
                    </a:lnTo>
                    <a:lnTo>
                      <a:pt x="63" y="30"/>
                    </a:lnTo>
                    <a:lnTo>
                      <a:pt x="15" y="30"/>
                    </a:lnTo>
                    <a:close/>
                    <a:moveTo>
                      <a:pt x="15" y="27"/>
                    </a:moveTo>
                    <a:lnTo>
                      <a:pt x="44" y="27"/>
                    </a:lnTo>
                    <a:lnTo>
                      <a:pt x="44" y="19"/>
                    </a:lnTo>
                    <a:lnTo>
                      <a:pt x="44" y="15"/>
                    </a:lnTo>
                    <a:lnTo>
                      <a:pt x="41" y="12"/>
                    </a:lnTo>
                    <a:lnTo>
                      <a:pt x="37" y="8"/>
                    </a:lnTo>
                    <a:lnTo>
                      <a:pt x="33" y="8"/>
                    </a:lnTo>
                    <a:lnTo>
                      <a:pt x="30" y="8"/>
                    </a:lnTo>
                    <a:lnTo>
                      <a:pt x="26" y="8"/>
                    </a:lnTo>
                    <a:lnTo>
                      <a:pt x="18" y="12"/>
                    </a:lnTo>
                    <a:lnTo>
                      <a:pt x="15" y="19"/>
                    </a:lnTo>
                    <a:lnTo>
                      <a:pt x="15" y="27"/>
                    </a:lnTo>
                    <a:close/>
                  </a:path>
                </a:pathLst>
              </a:custGeom>
              <a:solidFill>
                <a:srgbClr val="000000"/>
              </a:solidFill>
              <a:ln w="0">
                <a:solidFill>
                  <a:srgbClr val="000000"/>
                </a:solidFill>
                <a:round/>
                <a:headEnd/>
                <a:tailEnd/>
              </a:ln>
            </p:spPr>
            <p:txBody>
              <a:bodyPr/>
              <a:lstStyle/>
              <a:p>
                <a:endParaRPr lang="en-US"/>
              </a:p>
            </p:txBody>
          </p:sp>
          <p:sp>
            <p:nvSpPr>
              <p:cNvPr id="33072" name="Freeform 404"/>
              <p:cNvSpPr>
                <a:spLocks/>
              </p:cNvSpPr>
              <p:nvPr/>
            </p:nvSpPr>
            <p:spPr bwMode="auto">
              <a:xfrm>
                <a:off x="2344" y="3147"/>
                <a:ext cx="52" cy="75"/>
              </a:xfrm>
              <a:custGeom>
                <a:avLst/>
                <a:gdLst>
                  <a:gd name="T0" fmla="*/ 22 w 52"/>
                  <a:gd name="T1" fmla="*/ 0 h 75"/>
                  <a:gd name="T2" fmla="*/ 22 w 52"/>
                  <a:gd name="T3" fmla="*/ 19 h 75"/>
                  <a:gd name="T4" fmla="*/ 29 w 52"/>
                  <a:gd name="T5" fmla="*/ 12 h 75"/>
                  <a:gd name="T6" fmla="*/ 37 w 52"/>
                  <a:gd name="T7" fmla="*/ 4 h 75"/>
                  <a:gd name="T8" fmla="*/ 44 w 52"/>
                  <a:gd name="T9" fmla="*/ 0 h 75"/>
                  <a:gd name="T10" fmla="*/ 48 w 52"/>
                  <a:gd name="T11" fmla="*/ 4 h 75"/>
                  <a:gd name="T12" fmla="*/ 48 w 52"/>
                  <a:gd name="T13" fmla="*/ 4 h 75"/>
                  <a:gd name="T14" fmla="*/ 52 w 52"/>
                  <a:gd name="T15" fmla="*/ 8 h 75"/>
                  <a:gd name="T16" fmla="*/ 52 w 52"/>
                  <a:gd name="T17" fmla="*/ 12 h 75"/>
                  <a:gd name="T18" fmla="*/ 52 w 52"/>
                  <a:gd name="T19" fmla="*/ 15 h 75"/>
                  <a:gd name="T20" fmla="*/ 52 w 52"/>
                  <a:gd name="T21" fmla="*/ 19 h 75"/>
                  <a:gd name="T22" fmla="*/ 48 w 52"/>
                  <a:gd name="T23" fmla="*/ 19 h 75"/>
                  <a:gd name="T24" fmla="*/ 44 w 52"/>
                  <a:gd name="T25" fmla="*/ 19 h 75"/>
                  <a:gd name="T26" fmla="*/ 44 w 52"/>
                  <a:gd name="T27" fmla="*/ 19 h 75"/>
                  <a:gd name="T28" fmla="*/ 41 w 52"/>
                  <a:gd name="T29" fmla="*/ 19 h 75"/>
                  <a:gd name="T30" fmla="*/ 37 w 52"/>
                  <a:gd name="T31" fmla="*/ 15 h 75"/>
                  <a:gd name="T32" fmla="*/ 33 w 52"/>
                  <a:gd name="T33" fmla="*/ 15 h 75"/>
                  <a:gd name="T34" fmla="*/ 33 w 52"/>
                  <a:gd name="T35" fmla="*/ 15 h 75"/>
                  <a:gd name="T36" fmla="*/ 33 w 52"/>
                  <a:gd name="T37" fmla="*/ 15 h 75"/>
                  <a:gd name="T38" fmla="*/ 29 w 52"/>
                  <a:gd name="T39" fmla="*/ 19 h 75"/>
                  <a:gd name="T40" fmla="*/ 22 w 52"/>
                  <a:gd name="T41" fmla="*/ 27 h 75"/>
                  <a:gd name="T42" fmla="*/ 22 w 52"/>
                  <a:gd name="T43" fmla="*/ 60 h 75"/>
                  <a:gd name="T44" fmla="*/ 26 w 52"/>
                  <a:gd name="T45" fmla="*/ 64 h 75"/>
                  <a:gd name="T46" fmla="*/ 26 w 52"/>
                  <a:gd name="T47" fmla="*/ 68 h 75"/>
                  <a:gd name="T48" fmla="*/ 26 w 52"/>
                  <a:gd name="T49" fmla="*/ 71 h 75"/>
                  <a:gd name="T50" fmla="*/ 29 w 52"/>
                  <a:gd name="T51" fmla="*/ 75 h 75"/>
                  <a:gd name="T52" fmla="*/ 33 w 52"/>
                  <a:gd name="T53" fmla="*/ 75 h 75"/>
                  <a:gd name="T54" fmla="*/ 37 w 52"/>
                  <a:gd name="T55" fmla="*/ 75 h 75"/>
                  <a:gd name="T56" fmla="*/ 37 w 52"/>
                  <a:gd name="T57" fmla="*/ 75 h 75"/>
                  <a:gd name="T58" fmla="*/ 0 w 52"/>
                  <a:gd name="T59" fmla="*/ 75 h 75"/>
                  <a:gd name="T60" fmla="*/ 0 w 52"/>
                  <a:gd name="T61" fmla="*/ 75 h 75"/>
                  <a:gd name="T62" fmla="*/ 3 w 52"/>
                  <a:gd name="T63" fmla="*/ 75 h 75"/>
                  <a:gd name="T64" fmla="*/ 7 w 52"/>
                  <a:gd name="T65" fmla="*/ 71 h 75"/>
                  <a:gd name="T66" fmla="*/ 7 w 52"/>
                  <a:gd name="T67" fmla="*/ 71 h 75"/>
                  <a:gd name="T68" fmla="*/ 11 w 52"/>
                  <a:gd name="T69" fmla="*/ 68 h 75"/>
                  <a:gd name="T70" fmla="*/ 11 w 52"/>
                  <a:gd name="T71" fmla="*/ 64 h 75"/>
                  <a:gd name="T72" fmla="*/ 11 w 52"/>
                  <a:gd name="T73" fmla="*/ 60 h 75"/>
                  <a:gd name="T74" fmla="*/ 11 w 52"/>
                  <a:gd name="T75" fmla="*/ 34 h 75"/>
                  <a:gd name="T76" fmla="*/ 11 w 52"/>
                  <a:gd name="T77" fmla="*/ 23 h 75"/>
                  <a:gd name="T78" fmla="*/ 11 w 52"/>
                  <a:gd name="T79" fmla="*/ 15 h 75"/>
                  <a:gd name="T80" fmla="*/ 11 w 52"/>
                  <a:gd name="T81" fmla="*/ 15 h 75"/>
                  <a:gd name="T82" fmla="*/ 7 w 52"/>
                  <a:gd name="T83" fmla="*/ 12 h 75"/>
                  <a:gd name="T84" fmla="*/ 7 w 52"/>
                  <a:gd name="T85" fmla="*/ 12 h 75"/>
                  <a:gd name="T86" fmla="*/ 3 w 52"/>
                  <a:gd name="T87" fmla="*/ 12 h 75"/>
                  <a:gd name="T88" fmla="*/ 3 w 52"/>
                  <a:gd name="T89" fmla="*/ 12 h 75"/>
                  <a:gd name="T90" fmla="*/ 0 w 52"/>
                  <a:gd name="T91" fmla="*/ 12 h 75"/>
                  <a:gd name="T92" fmla="*/ 0 w 52"/>
                  <a:gd name="T93" fmla="*/ 12 h 75"/>
                  <a:gd name="T94" fmla="*/ 22 w 52"/>
                  <a:gd name="T95" fmla="*/ 0 h 75"/>
                  <a:gd name="T96" fmla="*/ 22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2" y="0"/>
                    </a:moveTo>
                    <a:lnTo>
                      <a:pt x="22" y="19"/>
                    </a:lnTo>
                    <a:lnTo>
                      <a:pt x="29" y="12"/>
                    </a:lnTo>
                    <a:lnTo>
                      <a:pt x="37" y="4"/>
                    </a:lnTo>
                    <a:lnTo>
                      <a:pt x="44" y="0"/>
                    </a:lnTo>
                    <a:lnTo>
                      <a:pt x="48" y="4"/>
                    </a:lnTo>
                    <a:lnTo>
                      <a:pt x="52" y="8"/>
                    </a:lnTo>
                    <a:lnTo>
                      <a:pt x="52" y="12"/>
                    </a:lnTo>
                    <a:lnTo>
                      <a:pt x="52" y="15"/>
                    </a:lnTo>
                    <a:lnTo>
                      <a:pt x="52" y="19"/>
                    </a:lnTo>
                    <a:lnTo>
                      <a:pt x="48" y="19"/>
                    </a:lnTo>
                    <a:lnTo>
                      <a:pt x="44" y="19"/>
                    </a:lnTo>
                    <a:lnTo>
                      <a:pt x="41" y="19"/>
                    </a:lnTo>
                    <a:lnTo>
                      <a:pt x="37" y="15"/>
                    </a:lnTo>
                    <a:lnTo>
                      <a:pt x="33" y="15"/>
                    </a:lnTo>
                    <a:lnTo>
                      <a:pt x="29" y="19"/>
                    </a:lnTo>
                    <a:lnTo>
                      <a:pt x="22" y="27"/>
                    </a:lnTo>
                    <a:lnTo>
                      <a:pt x="22" y="60"/>
                    </a:lnTo>
                    <a:lnTo>
                      <a:pt x="26" y="64"/>
                    </a:lnTo>
                    <a:lnTo>
                      <a:pt x="26" y="68"/>
                    </a:lnTo>
                    <a:lnTo>
                      <a:pt x="26" y="71"/>
                    </a:lnTo>
                    <a:lnTo>
                      <a:pt x="29" y="75"/>
                    </a:lnTo>
                    <a:lnTo>
                      <a:pt x="33" y="75"/>
                    </a:lnTo>
                    <a:lnTo>
                      <a:pt x="37" y="75"/>
                    </a:lnTo>
                    <a:lnTo>
                      <a:pt x="0" y="75"/>
                    </a:lnTo>
                    <a:lnTo>
                      <a:pt x="3" y="75"/>
                    </a:lnTo>
                    <a:lnTo>
                      <a:pt x="7" y="71"/>
                    </a:lnTo>
                    <a:lnTo>
                      <a:pt x="11" y="68"/>
                    </a:lnTo>
                    <a:lnTo>
                      <a:pt x="11" y="64"/>
                    </a:lnTo>
                    <a:lnTo>
                      <a:pt x="11" y="60"/>
                    </a:lnTo>
                    <a:lnTo>
                      <a:pt x="11" y="34"/>
                    </a:lnTo>
                    <a:lnTo>
                      <a:pt x="11" y="23"/>
                    </a:lnTo>
                    <a:lnTo>
                      <a:pt x="11" y="15"/>
                    </a:lnTo>
                    <a:lnTo>
                      <a:pt x="7" y="12"/>
                    </a:lnTo>
                    <a:lnTo>
                      <a:pt x="3" y="12"/>
                    </a:lnTo>
                    <a:lnTo>
                      <a:pt x="0" y="12"/>
                    </a:lnTo>
                    <a:lnTo>
                      <a:pt x="22" y="0"/>
                    </a:lnTo>
                    <a:close/>
                  </a:path>
                </a:pathLst>
              </a:custGeom>
              <a:solidFill>
                <a:srgbClr val="000000"/>
              </a:solidFill>
              <a:ln w="0">
                <a:solidFill>
                  <a:srgbClr val="000000"/>
                </a:solidFill>
                <a:round/>
                <a:headEnd/>
                <a:tailEnd/>
              </a:ln>
            </p:spPr>
            <p:txBody>
              <a:bodyPr/>
              <a:lstStyle/>
              <a:p>
                <a:endParaRPr lang="en-US"/>
              </a:p>
            </p:txBody>
          </p:sp>
          <p:sp>
            <p:nvSpPr>
              <p:cNvPr id="33073" name="Freeform 405"/>
              <p:cNvSpPr>
                <a:spLocks noEditPoints="1"/>
              </p:cNvSpPr>
              <p:nvPr/>
            </p:nvSpPr>
            <p:spPr bwMode="auto">
              <a:xfrm>
                <a:off x="2444" y="3114"/>
                <a:ext cx="116" cy="108"/>
              </a:xfrm>
              <a:custGeom>
                <a:avLst/>
                <a:gdLst>
                  <a:gd name="T0" fmla="*/ 75 w 116"/>
                  <a:gd name="T1" fmla="*/ 75 h 108"/>
                  <a:gd name="T2" fmla="*/ 34 w 116"/>
                  <a:gd name="T3" fmla="*/ 75 h 108"/>
                  <a:gd name="T4" fmla="*/ 27 w 116"/>
                  <a:gd name="T5" fmla="*/ 89 h 108"/>
                  <a:gd name="T6" fmla="*/ 23 w 116"/>
                  <a:gd name="T7" fmla="*/ 97 h 108"/>
                  <a:gd name="T8" fmla="*/ 23 w 116"/>
                  <a:gd name="T9" fmla="*/ 101 h 108"/>
                  <a:gd name="T10" fmla="*/ 23 w 116"/>
                  <a:gd name="T11" fmla="*/ 104 h 108"/>
                  <a:gd name="T12" fmla="*/ 23 w 116"/>
                  <a:gd name="T13" fmla="*/ 104 h 108"/>
                  <a:gd name="T14" fmla="*/ 27 w 116"/>
                  <a:gd name="T15" fmla="*/ 108 h 108"/>
                  <a:gd name="T16" fmla="*/ 34 w 116"/>
                  <a:gd name="T17" fmla="*/ 108 h 108"/>
                  <a:gd name="T18" fmla="*/ 34 w 116"/>
                  <a:gd name="T19" fmla="*/ 108 h 108"/>
                  <a:gd name="T20" fmla="*/ 0 w 116"/>
                  <a:gd name="T21" fmla="*/ 108 h 108"/>
                  <a:gd name="T22" fmla="*/ 0 w 116"/>
                  <a:gd name="T23" fmla="*/ 108 h 108"/>
                  <a:gd name="T24" fmla="*/ 8 w 116"/>
                  <a:gd name="T25" fmla="*/ 108 h 108"/>
                  <a:gd name="T26" fmla="*/ 12 w 116"/>
                  <a:gd name="T27" fmla="*/ 104 h 108"/>
                  <a:gd name="T28" fmla="*/ 15 w 116"/>
                  <a:gd name="T29" fmla="*/ 97 h 108"/>
                  <a:gd name="T30" fmla="*/ 19 w 116"/>
                  <a:gd name="T31" fmla="*/ 89 h 108"/>
                  <a:gd name="T32" fmla="*/ 60 w 116"/>
                  <a:gd name="T33" fmla="*/ 0 h 108"/>
                  <a:gd name="T34" fmla="*/ 60 w 116"/>
                  <a:gd name="T35" fmla="*/ 0 h 108"/>
                  <a:gd name="T36" fmla="*/ 97 w 116"/>
                  <a:gd name="T37" fmla="*/ 89 h 108"/>
                  <a:gd name="T38" fmla="*/ 101 w 116"/>
                  <a:gd name="T39" fmla="*/ 101 h 108"/>
                  <a:gd name="T40" fmla="*/ 105 w 116"/>
                  <a:gd name="T41" fmla="*/ 104 h 108"/>
                  <a:gd name="T42" fmla="*/ 112 w 116"/>
                  <a:gd name="T43" fmla="*/ 108 h 108"/>
                  <a:gd name="T44" fmla="*/ 116 w 116"/>
                  <a:gd name="T45" fmla="*/ 108 h 108"/>
                  <a:gd name="T46" fmla="*/ 116 w 116"/>
                  <a:gd name="T47" fmla="*/ 108 h 108"/>
                  <a:gd name="T48" fmla="*/ 75 w 116"/>
                  <a:gd name="T49" fmla="*/ 108 h 108"/>
                  <a:gd name="T50" fmla="*/ 75 w 116"/>
                  <a:gd name="T51" fmla="*/ 108 h 108"/>
                  <a:gd name="T52" fmla="*/ 79 w 116"/>
                  <a:gd name="T53" fmla="*/ 108 h 108"/>
                  <a:gd name="T54" fmla="*/ 83 w 116"/>
                  <a:gd name="T55" fmla="*/ 104 h 108"/>
                  <a:gd name="T56" fmla="*/ 83 w 116"/>
                  <a:gd name="T57" fmla="*/ 104 h 108"/>
                  <a:gd name="T58" fmla="*/ 86 w 116"/>
                  <a:gd name="T59" fmla="*/ 101 h 108"/>
                  <a:gd name="T60" fmla="*/ 83 w 116"/>
                  <a:gd name="T61" fmla="*/ 97 h 108"/>
                  <a:gd name="T62" fmla="*/ 83 w 116"/>
                  <a:gd name="T63" fmla="*/ 89 h 108"/>
                  <a:gd name="T64" fmla="*/ 75 w 116"/>
                  <a:gd name="T65" fmla="*/ 75 h 108"/>
                  <a:gd name="T66" fmla="*/ 75 w 116"/>
                  <a:gd name="T67" fmla="*/ 71 h 108"/>
                  <a:gd name="T68" fmla="*/ 56 w 116"/>
                  <a:gd name="T69" fmla="*/ 26 h 108"/>
                  <a:gd name="T70" fmla="*/ 34 w 116"/>
                  <a:gd name="T71" fmla="*/ 71 h 108"/>
                  <a:gd name="T72" fmla="*/ 75 w 116"/>
                  <a:gd name="T73" fmla="*/ 71 h 1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6"/>
                  <a:gd name="T112" fmla="*/ 0 h 108"/>
                  <a:gd name="T113" fmla="*/ 116 w 116"/>
                  <a:gd name="T114" fmla="*/ 108 h 10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6" h="108">
                    <a:moveTo>
                      <a:pt x="75" y="75"/>
                    </a:moveTo>
                    <a:lnTo>
                      <a:pt x="34" y="75"/>
                    </a:lnTo>
                    <a:lnTo>
                      <a:pt x="27" y="89"/>
                    </a:lnTo>
                    <a:lnTo>
                      <a:pt x="23" y="97"/>
                    </a:lnTo>
                    <a:lnTo>
                      <a:pt x="23" y="101"/>
                    </a:lnTo>
                    <a:lnTo>
                      <a:pt x="23" y="104"/>
                    </a:lnTo>
                    <a:lnTo>
                      <a:pt x="27" y="108"/>
                    </a:lnTo>
                    <a:lnTo>
                      <a:pt x="34" y="108"/>
                    </a:lnTo>
                    <a:lnTo>
                      <a:pt x="0" y="108"/>
                    </a:lnTo>
                    <a:lnTo>
                      <a:pt x="8" y="108"/>
                    </a:lnTo>
                    <a:lnTo>
                      <a:pt x="12" y="104"/>
                    </a:lnTo>
                    <a:lnTo>
                      <a:pt x="15" y="97"/>
                    </a:lnTo>
                    <a:lnTo>
                      <a:pt x="19" y="89"/>
                    </a:lnTo>
                    <a:lnTo>
                      <a:pt x="60" y="0"/>
                    </a:lnTo>
                    <a:lnTo>
                      <a:pt x="97" y="89"/>
                    </a:lnTo>
                    <a:lnTo>
                      <a:pt x="101" y="101"/>
                    </a:lnTo>
                    <a:lnTo>
                      <a:pt x="105" y="104"/>
                    </a:lnTo>
                    <a:lnTo>
                      <a:pt x="112" y="108"/>
                    </a:lnTo>
                    <a:lnTo>
                      <a:pt x="116" y="108"/>
                    </a:lnTo>
                    <a:lnTo>
                      <a:pt x="75" y="108"/>
                    </a:lnTo>
                    <a:lnTo>
                      <a:pt x="79" y="108"/>
                    </a:lnTo>
                    <a:lnTo>
                      <a:pt x="83" y="104"/>
                    </a:lnTo>
                    <a:lnTo>
                      <a:pt x="86" y="101"/>
                    </a:lnTo>
                    <a:lnTo>
                      <a:pt x="83" y="97"/>
                    </a:lnTo>
                    <a:lnTo>
                      <a:pt x="83" y="89"/>
                    </a:lnTo>
                    <a:lnTo>
                      <a:pt x="75" y="75"/>
                    </a:lnTo>
                    <a:close/>
                    <a:moveTo>
                      <a:pt x="75" y="71"/>
                    </a:moveTo>
                    <a:lnTo>
                      <a:pt x="56" y="26"/>
                    </a:lnTo>
                    <a:lnTo>
                      <a:pt x="34" y="71"/>
                    </a:lnTo>
                    <a:lnTo>
                      <a:pt x="75" y="71"/>
                    </a:lnTo>
                    <a:close/>
                  </a:path>
                </a:pathLst>
              </a:custGeom>
              <a:solidFill>
                <a:srgbClr val="000000"/>
              </a:solidFill>
              <a:ln w="0">
                <a:solidFill>
                  <a:srgbClr val="000000"/>
                </a:solidFill>
                <a:round/>
                <a:headEnd/>
                <a:tailEnd/>
              </a:ln>
            </p:spPr>
            <p:txBody>
              <a:bodyPr/>
              <a:lstStyle/>
              <a:p>
                <a:endParaRPr lang="en-US"/>
              </a:p>
            </p:txBody>
          </p:sp>
          <p:sp>
            <p:nvSpPr>
              <p:cNvPr id="33074" name="Freeform 406"/>
              <p:cNvSpPr>
                <a:spLocks/>
              </p:cNvSpPr>
              <p:nvPr/>
            </p:nvSpPr>
            <p:spPr bwMode="auto">
              <a:xfrm>
                <a:off x="2564" y="3147"/>
                <a:ext cx="78" cy="75"/>
              </a:xfrm>
              <a:custGeom>
                <a:avLst/>
                <a:gdLst>
                  <a:gd name="T0" fmla="*/ 26 w 78"/>
                  <a:gd name="T1" fmla="*/ 19 h 75"/>
                  <a:gd name="T2" fmla="*/ 33 w 78"/>
                  <a:gd name="T3" fmla="*/ 8 h 75"/>
                  <a:gd name="T4" fmla="*/ 41 w 78"/>
                  <a:gd name="T5" fmla="*/ 4 h 75"/>
                  <a:gd name="T6" fmla="*/ 48 w 78"/>
                  <a:gd name="T7" fmla="*/ 0 h 75"/>
                  <a:gd name="T8" fmla="*/ 56 w 78"/>
                  <a:gd name="T9" fmla="*/ 4 h 75"/>
                  <a:gd name="T10" fmla="*/ 60 w 78"/>
                  <a:gd name="T11" fmla="*/ 4 h 75"/>
                  <a:gd name="T12" fmla="*/ 63 w 78"/>
                  <a:gd name="T13" fmla="*/ 8 h 75"/>
                  <a:gd name="T14" fmla="*/ 67 w 78"/>
                  <a:gd name="T15" fmla="*/ 15 h 75"/>
                  <a:gd name="T16" fmla="*/ 67 w 78"/>
                  <a:gd name="T17" fmla="*/ 19 h 75"/>
                  <a:gd name="T18" fmla="*/ 67 w 78"/>
                  <a:gd name="T19" fmla="*/ 30 h 75"/>
                  <a:gd name="T20" fmla="*/ 67 w 78"/>
                  <a:gd name="T21" fmla="*/ 60 h 75"/>
                  <a:gd name="T22" fmla="*/ 67 w 78"/>
                  <a:gd name="T23" fmla="*/ 68 h 75"/>
                  <a:gd name="T24" fmla="*/ 71 w 78"/>
                  <a:gd name="T25" fmla="*/ 71 h 75"/>
                  <a:gd name="T26" fmla="*/ 71 w 78"/>
                  <a:gd name="T27" fmla="*/ 71 h 75"/>
                  <a:gd name="T28" fmla="*/ 71 w 78"/>
                  <a:gd name="T29" fmla="*/ 75 h 75"/>
                  <a:gd name="T30" fmla="*/ 74 w 78"/>
                  <a:gd name="T31" fmla="*/ 75 h 75"/>
                  <a:gd name="T32" fmla="*/ 78 w 78"/>
                  <a:gd name="T33" fmla="*/ 75 h 75"/>
                  <a:gd name="T34" fmla="*/ 78 w 78"/>
                  <a:gd name="T35" fmla="*/ 75 h 75"/>
                  <a:gd name="T36" fmla="*/ 45 w 78"/>
                  <a:gd name="T37" fmla="*/ 75 h 75"/>
                  <a:gd name="T38" fmla="*/ 45 w 78"/>
                  <a:gd name="T39" fmla="*/ 75 h 75"/>
                  <a:gd name="T40" fmla="*/ 45 w 78"/>
                  <a:gd name="T41" fmla="*/ 75 h 75"/>
                  <a:gd name="T42" fmla="*/ 48 w 78"/>
                  <a:gd name="T43" fmla="*/ 75 h 75"/>
                  <a:gd name="T44" fmla="*/ 52 w 78"/>
                  <a:gd name="T45" fmla="*/ 75 h 75"/>
                  <a:gd name="T46" fmla="*/ 52 w 78"/>
                  <a:gd name="T47" fmla="*/ 71 h 75"/>
                  <a:gd name="T48" fmla="*/ 56 w 78"/>
                  <a:gd name="T49" fmla="*/ 68 h 75"/>
                  <a:gd name="T50" fmla="*/ 56 w 78"/>
                  <a:gd name="T51" fmla="*/ 64 h 75"/>
                  <a:gd name="T52" fmla="*/ 56 w 78"/>
                  <a:gd name="T53" fmla="*/ 60 h 75"/>
                  <a:gd name="T54" fmla="*/ 56 w 78"/>
                  <a:gd name="T55" fmla="*/ 30 h 75"/>
                  <a:gd name="T56" fmla="*/ 56 w 78"/>
                  <a:gd name="T57" fmla="*/ 23 h 75"/>
                  <a:gd name="T58" fmla="*/ 52 w 78"/>
                  <a:gd name="T59" fmla="*/ 15 h 75"/>
                  <a:gd name="T60" fmla="*/ 48 w 78"/>
                  <a:gd name="T61" fmla="*/ 12 h 75"/>
                  <a:gd name="T62" fmla="*/ 45 w 78"/>
                  <a:gd name="T63" fmla="*/ 12 h 75"/>
                  <a:gd name="T64" fmla="*/ 33 w 78"/>
                  <a:gd name="T65" fmla="*/ 15 h 75"/>
                  <a:gd name="T66" fmla="*/ 26 w 78"/>
                  <a:gd name="T67" fmla="*/ 23 h 75"/>
                  <a:gd name="T68" fmla="*/ 26 w 78"/>
                  <a:gd name="T69" fmla="*/ 60 h 75"/>
                  <a:gd name="T70" fmla="*/ 26 w 78"/>
                  <a:gd name="T71" fmla="*/ 68 h 75"/>
                  <a:gd name="T72" fmla="*/ 26 w 78"/>
                  <a:gd name="T73" fmla="*/ 71 h 75"/>
                  <a:gd name="T74" fmla="*/ 26 w 78"/>
                  <a:gd name="T75" fmla="*/ 71 h 75"/>
                  <a:gd name="T76" fmla="*/ 26 w 78"/>
                  <a:gd name="T77" fmla="*/ 75 h 75"/>
                  <a:gd name="T78" fmla="*/ 30 w 78"/>
                  <a:gd name="T79" fmla="*/ 75 h 75"/>
                  <a:gd name="T80" fmla="*/ 33 w 78"/>
                  <a:gd name="T81" fmla="*/ 75 h 75"/>
                  <a:gd name="T82" fmla="*/ 33 w 78"/>
                  <a:gd name="T83" fmla="*/ 75 h 75"/>
                  <a:gd name="T84" fmla="*/ 0 w 78"/>
                  <a:gd name="T85" fmla="*/ 75 h 75"/>
                  <a:gd name="T86" fmla="*/ 0 w 78"/>
                  <a:gd name="T87" fmla="*/ 75 h 75"/>
                  <a:gd name="T88" fmla="*/ 4 w 78"/>
                  <a:gd name="T89" fmla="*/ 75 h 75"/>
                  <a:gd name="T90" fmla="*/ 7 w 78"/>
                  <a:gd name="T91" fmla="*/ 75 h 75"/>
                  <a:gd name="T92" fmla="*/ 7 w 78"/>
                  <a:gd name="T93" fmla="*/ 71 h 75"/>
                  <a:gd name="T94" fmla="*/ 11 w 78"/>
                  <a:gd name="T95" fmla="*/ 68 h 75"/>
                  <a:gd name="T96" fmla="*/ 11 w 78"/>
                  <a:gd name="T97" fmla="*/ 60 h 75"/>
                  <a:gd name="T98" fmla="*/ 11 w 78"/>
                  <a:gd name="T99" fmla="*/ 34 h 75"/>
                  <a:gd name="T100" fmla="*/ 11 w 78"/>
                  <a:gd name="T101" fmla="*/ 23 h 75"/>
                  <a:gd name="T102" fmla="*/ 11 w 78"/>
                  <a:gd name="T103" fmla="*/ 15 h 75"/>
                  <a:gd name="T104" fmla="*/ 11 w 78"/>
                  <a:gd name="T105" fmla="*/ 15 h 75"/>
                  <a:gd name="T106" fmla="*/ 7 w 78"/>
                  <a:gd name="T107" fmla="*/ 12 h 75"/>
                  <a:gd name="T108" fmla="*/ 7 w 78"/>
                  <a:gd name="T109" fmla="*/ 12 h 75"/>
                  <a:gd name="T110" fmla="*/ 7 w 78"/>
                  <a:gd name="T111" fmla="*/ 12 h 75"/>
                  <a:gd name="T112" fmla="*/ 4 w 78"/>
                  <a:gd name="T113" fmla="*/ 12 h 75"/>
                  <a:gd name="T114" fmla="*/ 0 w 78"/>
                  <a:gd name="T115" fmla="*/ 12 h 75"/>
                  <a:gd name="T116" fmla="*/ 0 w 78"/>
                  <a:gd name="T117" fmla="*/ 12 h 75"/>
                  <a:gd name="T118" fmla="*/ 22 w 78"/>
                  <a:gd name="T119" fmla="*/ 0 h 75"/>
                  <a:gd name="T120" fmla="*/ 26 w 78"/>
                  <a:gd name="T121" fmla="*/ 0 h 75"/>
                  <a:gd name="T122" fmla="*/ 26 w 78"/>
                  <a:gd name="T123" fmla="*/ 19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6" y="19"/>
                    </a:moveTo>
                    <a:lnTo>
                      <a:pt x="33" y="8"/>
                    </a:lnTo>
                    <a:lnTo>
                      <a:pt x="41" y="4"/>
                    </a:lnTo>
                    <a:lnTo>
                      <a:pt x="48" y="0"/>
                    </a:lnTo>
                    <a:lnTo>
                      <a:pt x="56" y="4"/>
                    </a:lnTo>
                    <a:lnTo>
                      <a:pt x="60" y="4"/>
                    </a:lnTo>
                    <a:lnTo>
                      <a:pt x="63" y="8"/>
                    </a:lnTo>
                    <a:lnTo>
                      <a:pt x="67" y="15"/>
                    </a:lnTo>
                    <a:lnTo>
                      <a:pt x="67" y="19"/>
                    </a:lnTo>
                    <a:lnTo>
                      <a:pt x="67" y="30"/>
                    </a:lnTo>
                    <a:lnTo>
                      <a:pt x="67" y="60"/>
                    </a:lnTo>
                    <a:lnTo>
                      <a:pt x="67" y="68"/>
                    </a:lnTo>
                    <a:lnTo>
                      <a:pt x="71" y="71"/>
                    </a:lnTo>
                    <a:lnTo>
                      <a:pt x="71" y="75"/>
                    </a:lnTo>
                    <a:lnTo>
                      <a:pt x="74" y="75"/>
                    </a:lnTo>
                    <a:lnTo>
                      <a:pt x="78" y="75"/>
                    </a:lnTo>
                    <a:lnTo>
                      <a:pt x="45" y="75"/>
                    </a:lnTo>
                    <a:lnTo>
                      <a:pt x="48" y="75"/>
                    </a:lnTo>
                    <a:lnTo>
                      <a:pt x="52" y="75"/>
                    </a:lnTo>
                    <a:lnTo>
                      <a:pt x="52" y="71"/>
                    </a:lnTo>
                    <a:lnTo>
                      <a:pt x="56" y="68"/>
                    </a:lnTo>
                    <a:lnTo>
                      <a:pt x="56" y="64"/>
                    </a:lnTo>
                    <a:lnTo>
                      <a:pt x="56" y="60"/>
                    </a:lnTo>
                    <a:lnTo>
                      <a:pt x="56" y="30"/>
                    </a:lnTo>
                    <a:lnTo>
                      <a:pt x="56" y="23"/>
                    </a:lnTo>
                    <a:lnTo>
                      <a:pt x="52" y="15"/>
                    </a:lnTo>
                    <a:lnTo>
                      <a:pt x="48" y="12"/>
                    </a:lnTo>
                    <a:lnTo>
                      <a:pt x="45" y="12"/>
                    </a:lnTo>
                    <a:lnTo>
                      <a:pt x="33" y="15"/>
                    </a:lnTo>
                    <a:lnTo>
                      <a:pt x="26" y="23"/>
                    </a:lnTo>
                    <a:lnTo>
                      <a:pt x="26" y="60"/>
                    </a:lnTo>
                    <a:lnTo>
                      <a:pt x="26" y="68"/>
                    </a:lnTo>
                    <a:lnTo>
                      <a:pt x="26" y="71"/>
                    </a:lnTo>
                    <a:lnTo>
                      <a:pt x="26" y="75"/>
                    </a:lnTo>
                    <a:lnTo>
                      <a:pt x="30" y="75"/>
                    </a:lnTo>
                    <a:lnTo>
                      <a:pt x="33" y="75"/>
                    </a:lnTo>
                    <a:lnTo>
                      <a:pt x="0" y="75"/>
                    </a:lnTo>
                    <a:lnTo>
                      <a:pt x="4" y="75"/>
                    </a:lnTo>
                    <a:lnTo>
                      <a:pt x="7" y="75"/>
                    </a:lnTo>
                    <a:lnTo>
                      <a:pt x="7" y="71"/>
                    </a:lnTo>
                    <a:lnTo>
                      <a:pt x="11" y="68"/>
                    </a:lnTo>
                    <a:lnTo>
                      <a:pt x="11" y="60"/>
                    </a:lnTo>
                    <a:lnTo>
                      <a:pt x="11" y="34"/>
                    </a:lnTo>
                    <a:lnTo>
                      <a:pt x="11" y="23"/>
                    </a:lnTo>
                    <a:lnTo>
                      <a:pt x="11" y="15"/>
                    </a:lnTo>
                    <a:lnTo>
                      <a:pt x="7" y="12"/>
                    </a:lnTo>
                    <a:lnTo>
                      <a:pt x="4" y="12"/>
                    </a:lnTo>
                    <a:lnTo>
                      <a:pt x="0" y="12"/>
                    </a:lnTo>
                    <a:lnTo>
                      <a:pt x="22" y="0"/>
                    </a:lnTo>
                    <a:lnTo>
                      <a:pt x="26" y="0"/>
                    </a:lnTo>
                    <a:lnTo>
                      <a:pt x="26" y="19"/>
                    </a:lnTo>
                    <a:close/>
                  </a:path>
                </a:pathLst>
              </a:custGeom>
              <a:solidFill>
                <a:srgbClr val="000000"/>
              </a:solidFill>
              <a:ln w="0">
                <a:solidFill>
                  <a:srgbClr val="000000"/>
                </a:solidFill>
                <a:round/>
                <a:headEnd/>
                <a:tailEnd/>
              </a:ln>
            </p:spPr>
            <p:txBody>
              <a:bodyPr/>
              <a:lstStyle/>
              <a:p>
                <a:endParaRPr lang="en-US"/>
              </a:p>
            </p:txBody>
          </p:sp>
        </p:grpSp>
        <p:sp>
          <p:nvSpPr>
            <p:cNvPr id="32780" name="Freeform 407"/>
            <p:cNvSpPr>
              <a:spLocks/>
            </p:cNvSpPr>
            <p:nvPr/>
          </p:nvSpPr>
          <p:spPr bwMode="auto">
            <a:xfrm>
              <a:off x="2646" y="3147"/>
              <a:ext cx="78" cy="75"/>
            </a:xfrm>
            <a:custGeom>
              <a:avLst/>
              <a:gdLst>
                <a:gd name="T0" fmla="*/ 22 w 78"/>
                <a:gd name="T1" fmla="*/ 19 h 75"/>
                <a:gd name="T2" fmla="*/ 34 w 78"/>
                <a:gd name="T3" fmla="*/ 8 h 75"/>
                <a:gd name="T4" fmla="*/ 41 w 78"/>
                <a:gd name="T5" fmla="*/ 4 h 75"/>
                <a:gd name="T6" fmla="*/ 48 w 78"/>
                <a:gd name="T7" fmla="*/ 0 h 75"/>
                <a:gd name="T8" fmla="*/ 56 w 78"/>
                <a:gd name="T9" fmla="*/ 4 h 75"/>
                <a:gd name="T10" fmla="*/ 60 w 78"/>
                <a:gd name="T11" fmla="*/ 4 h 75"/>
                <a:gd name="T12" fmla="*/ 63 w 78"/>
                <a:gd name="T13" fmla="*/ 8 h 75"/>
                <a:gd name="T14" fmla="*/ 67 w 78"/>
                <a:gd name="T15" fmla="*/ 15 h 75"/>
                <a:gd name="T16" fmla="*/ 67 w 78"/>
                <a:gd name="T17" fmla="*/ 19 h 75"/>
                <a:gd name="T18" fmla="*/ 67 w 78"/>
                <a:gd name="T19" fmla="*/ 30 h 75"/>
                <a:gd name="T20" fmla="*/ 67 w 78"/>
                <a:gd name="T21" fmla="*/ 60 h 75"/>
                <a:gd name="T22" fmla="*/ 67 w 78"/>
                <a:gd name="T23" fmla="*/ 68 h 75"/>
                <a:gd name="T24" fmla="*/ 71 w 78"/>
                <a:gd name="T25" fmla="*/ 71 h 75"/>
                <a:gd name="T26" fmla="*/ 71 w 78"/>
                <a:gd name="T27" fmla="*/ 71 h 75"/>
                <a:gd name="T28" fmla="*/ 71 w 78"/>
                <a:gd name="T29" fmla="*/ 75 h 75"/>
                <a:gd name="T30" fmla="*/ 75 w 78"/>
                <a:gd name="T31" fmla="*/ 75 h 75"/>
                <a:gd name="T32" fmla="*/ 78 w 78"/>
                <a:gd name="T33" fmla="*/ 75 h 75"/>
                <a:gd name="T34" fmla="*/ 78 w 78"/>
                <a:gd name="T35" fmla="*/ 75 h 75"/>
                <a:gd name="T36" fmla="*/ 45 w 78"/>
                <a:gd name="T37" fmla="*/ 75 h 75"/>
                <a:gd name="T38" fmla="*/ 45 w 78"/>
                <a:gd name="T39" fmla="*/ 75 h 75"/>
                <a:gd name="T40" fmla="*/ 45 w 78"/>
                <a:gd name="T41" fmla="*/ 75 h 75"/>
                <a:gd name="T42" fmla="*/ 48 w 78"/>
                <a:gd name="T43" fmla="*/ 75 h 75"/>
                <a:gd name="T44" fmla="*/ 52 w 78"/>
                <a:gd name="T45" fmla="*/ 75 h 75"/>
                <a:gd name="T46" fmla="*/ 52 w 78"/>
                <a:gd name="T47" fmla="*/ 71 h 75"/>
                <a:gd name="T48" fmla="*/ 56 w 78"/>
                <a:gd name="T49" fmla="*/ 68 h 75"/>
                <a:gd name="T50" fmla="*/ 56 w 78"/>
                <a:gd name="T51" fmla="*/ 64 h 75"/>
                <a:gd name="T52" fmla="*/ 56 w 78"/>
                <a:gd name="T53" fmla="*/ 60 h 75"/>
                <a:gd name="T54" fmla="*/ 56 w 78"/>
                <a:gd name="T55" fmla="*/ 30 h 75"/>
                <a:gd name="T56" fmla="*/ 52 w 78"/>
                <a:gd name="T57" fmla="*/ 23 h 75"/>
                <a:gd name="T58" fmla="*/ 52 w 78"/>
                <a:gd name="T59" fmla="*/ 15 h 75"/>
                <a:gd name="T60" fmla="*/ 48 w 78"/>
                <a:gd name="T61" fmla="*/ 12 h 75"/>
                <a:gd name="T62" fmla="*/ 45 w 78"/>
                <a:gd name="T63" fmla="*/ 12 h 75"/>
                <a:gd name="T64" fmla="*/ 34 w 78"/>
                <a:gd name="T65" fmla="*/ 15 h 75"/>
                <a:gd name="T66" fmla="*/ 22 w 78"/>
                <a:gd name="T67" fmla="*/ 23 h 75"/>
                <a:gd name="T68" fmla="*/ 22 w 78"/>
                <a:gd name="T69" fmla="*/ 60 h 75"/>
                <a:gd name="T70" fmla="*/ 22 w 78"/>
                <a:gd name="T71" fmla="*/ 68 h 75"/>
                <a:gd name="T72" fmla="*/ 26 w 78"/>
                <a:gd name="T73" fmla="*/ 71 h 75"/>
                <a:gd name="T74" fmla="*/ 26 w 78"/>
                <a:gd name="T75" fmla="*/ 71 h 75"/>
                <a:gd name="T76" fmla="*/ 26 w 78"/>
                <a:gd name="T77" fmla="*/ 75 h 75"/>
                <a:gd name="T78" fmla="*/ 30 w 78"/>
                <a:gd name="T79" fmla="*/ 75 h 75"/>
                <a:gd name="T80" fmla="*/ 34 w 78"/>
                <a:gd name="T81" fmla="*/ 75 h 75"/>
                <a:gd name="T82" fmla="*/ 34 w 78"/>
                <a:gd name="T83" fmla="*/ 75 h 75"/>
                <a:gd name="T84" fmla="*/ 0 w 78"/>
                <a:gd name="T85" fmla="*/ 75 h 75"/>
                <a:gd name="T86" fmla="*/ 0 w 78"/>
                <a:gd name="T87" fmla="*/ 75 h 75"/>
                <a:gd name="T88" fmla="*/ 0 w 78"/>
                <a:gd name="T89" fmla="*/ 75 h 75"/>
                <a:gd name="T90" fmla="*/ 7 w 78"/>
                <a:gd name="T91" fmla="*/ 75 h 75"/>
                <a:gd name="T92" fmla="*/ 7 w 78"/>
                <a:gd name="T93" fmla="*/ 71 h 75"/>
                <a:gd name="T94" fmla="*/ 11 w 78"/>
                <a:gd name="T95" fmla="*/ 68 h 75"/>
                <a:gd name="T96" fmla="*/ 11 w 78"/>
                <a:gd name="T97" fmla="*/ 60 h 75"/>
                <a:gd name="T98" fmla="*/ 11 w 78"/>
                <a:gd name="T99" fmla="*/ 34 h 75"/>
                <a:gd name="T100" fmla="*/ 11 w 78"/>
                <a:gd name="T101" fmla="*/ 23 h 75"/>
                <a:gd name="T102" fmla="*/ 11 w 78"/>
                <a:gd name="T103" fmla="*/ 15 h 75"/>
                <a:gd name="T104" fmla="*/ 7 w 78"/>
                <a:gd name="T105" fmla="*/ 15 h 75"/>
                <a:gd name="T106" fmla="*/ 7 w 78"/>
                <a:gd name="T107" fmla="*/ 12 h 75"/>
                <a:gd name="T108" fmla="*/ 7 w 78"/>
                <a:gd name="T109" fmla="*/ 12 h 75"/>
                <a:gd name="T110" fmla="*/ 4 w 78"/>
                <a:gd name="T111" fmla="*/ 12 h 75"/>
                <a:gd name="T112" fmla="*/ 4 w 78"/>
                <a:gd name="T113" fmla="*/ 12 h 75"/>
                <a:gd name="T114" fmla="*/ 0 w 78"/>
                <a:gd name="T115" fmla="*/ 12 h 75"/>
                <a:gd name="T116" fmla="*/ 0 w 78"/>
                <a:gd name="T117" fmla="*/ 12 h 75"/>
                <a:gd name="T118" fmla="*/ 22 w 78"/>
                <a:gd name="T119" fmla="*/ 0 h 75"/>
                <a:gd name="T120" fmla="*/ 22 w 78"/>
                <a:gd name="T121" fmla="*/ 0 h 75"/>
                <a:gd name="T122" fmla="*/ 22 w 78"/>
                <a:gd name="T123" fmla="*/ 19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9"/>
                  </a:moveTo>
                  <a:lnTo>
                    <a:pt x="34" y="8"/>
                  </a:lnTo>
                  <a:lnTo>
                    <a:pt x="41" y="4"/>
                  </a:lnTo>
                  <a:lnTo>
                    <a:pt x="48" y="0"/>
                  </a:lnTo>
                  <a:lnTo>
                    <a:pt x="56" y="4"/>
                  </a:lnTo>
                  <a:lnTo>
                    <a:pt x="60" y="4"/>
                  </a:lnTo>
                  <a:lnTo>
                    <a:pt x="63" y="8"/>
                  </a:lnTo>
                  <a:lnTo>
                    <a:pt x="67" y="15"/>
                  </a:lnTo>
                  <a:lnTo>
                    <a:pt x="67" y="19"/>
                  </a:lnTo>
                  <a:lnTo>
                    <a:pt x="67" y="30"/>
                  </a:lnTo>
                  <a:lnTo>
                    <a:pt x="67" y="60"/>
                  </a:lnTo>
                  <a:lnTo>
                    <a:pt x="67" y="68"/>
                  </a:lnTo>
                  <a:lnTo>
                    <a:pt x="71" y="71"/>
                  </a:lnTo>
                  <a:lnTo>
                    <a:pt x="71" y="75"/>
                  </a:lnTo>
                  <a:lnTo>
                    <a:pt x="75" y="75"/>
                  </a:lnTo>
                  <a:lnTo>
                    <a:pt x="78" y="75"/>
                  </a:lnTo>
                  <a:lnTo>
                    <a:pt x="45" y="75"/>
                  </a:lnTo>
                  <a:lnTo>
                    <a:pt x="48" y="75"/>
                  </a:lnTo>
                  <a:lnTo>
                    <a:pt x="52" y="75"/>
                  </a:lnTo>
                  <a:lnTo>
                    <a:pt x="52" y="71"/>
                  </a:lnTo>
                  <a:lnTo>
                    <a:pt x="56" y="68"/>
                  </a:lnTo>
                  <a:lnTo>
                    <a:pt x="56" y="64"/>
                  </a:lnTo>
                  <a:lnTo>
                    <a:pt x="56" y="60"/>
                  </a:lnTo>
                  <a:lnTo>
                    <a:pt x="56" y="30"/>
                  </a:lnTo>
                  <a:lnTo>
                    <a:pt x="52" y="23"/>
                  </a:lnTo>
                  <a:lnTo>
                    <a:pt x="52" y="15"/>
                  </a:lnTo>
                  <a:lnTo>
                    <a:pt x="48" y="12"/>
                  </a:lnTo>
                  <a:lnTo>
                    <a:pt x="45" y="12"/>
                  </a:lnTo>
                  <a:lnTo>
                    <a:pt x="34" y="15"/>
                  </a:lnTo>
                  <a:lnTo>
                    <a:pt x="22" y="23"/>
                  </a:lnTo>
                  <a:lnTo>
                    <a:pt x="22" y="60"/>
                  </a:lnTo>
                  <a:lnTo>
                    <a:pt x="22" y="68"/>
                  </a:lnTo>
                  <a:lnTo>
                    <a:pt x="26" y="71"/>
                  </a:lnTo>
                  <a:lnTo>
                    <a:pt x="26" y="75"/>
                  </a:lnTo>
                  <a:lnTo>
                    <a:pt x="30" y="75"/>
                  </a:lnTo>
                  <a:lnTo>
                    <a:pt x="34" y="75"/>
                  </a:lnTo>
                  <a:lnTo>
                    <a:pt x="0" y="75"/>
                  </a:lnTo>
                  <a:lnTo>
                    <a:pt x="7" y="75"/>
                  </a:lnTo>
                  <a:lnTo>
                    <a:pt x="7" y="71"/>
                  </a:lnTo>
                  <a:lnTo>
                    <a:pt x="11" y="68"/>
                  </a:lnTo>
                  <a:lnTo>
                    <a:pt x="11" y="60"/>
                  </a:lnTo>
                  <a:lnTo>
                    <a:pt x="11" y="34"/>
                  </a:lnTo>
                  <a:lnTo>
                    <a:pt x="11" y="23"/>
                  </a:lnTo>
                  <a:lnTo>
                    <a:pt x="11" y="15"/>
                  </a:lnTo>
                  <a:lnTo>
                    <a:pt x="7" y="15"/>
                  </a:lnTo>
                  <a:lnTo>
                    <a:pt x="7" y="12"/>
                  </a:lnTo>
                  <a:lnTo>
                    <a:pt x="4" y="12"/>
                  </a:lnTo>
                  <a:lnTo>
                    <a:pt x="0" y="12"/>
                  </a:lnTo>
                  <a:lnTo>
                    <a:pt x="22" y="0"/>
                  </a:lnTo>
                  <a:lnTo>
                    <a:pt x="22" y="19"/>
                  </a:lnTo>
                  <a:close/>
                </a:path>
              </a:pathLst>
            </a:custGeom>
            <a:solidFill>
              <a:srgbClr val="000000"/>
            </a:solidFill>
            <a:ln w="0">
              <a:solidFill>
                <a:srgbClr val="000000"/>
              </a:solidFill>
              <a:round/>
              <a:headEnd/>
              <a:tailEnd/>
            </a:ln>
          </p:spPr>
          <p:txBody>
            <a:bodyPr/>
            <a:lstStyle/>
            <a:p>
              <a:endParaRPr lang="en-US"/>
            </a:p>
          </p:txBody>
        </p:sp>
        <p:sp>
          <p:nvSpPr>
            <p:cNvPr id="32781" name="Freeform 408"/>
            <p:cNvSpPr>
              <a:spLocks/>
            </p:cNvSpPr>
            <p:nvPr/>
          </p:nvSpPr>
          <p:spPr bwMode="auto">
            <a:xfrm>
              <a:off x="2777" y="3114"/>
              <a:ext cx="97" cy="112"/>
            </a:xfrm>
            <a:custGeom>
              <a:avLst/>
              <a:gdLst>
                <a:gd name="T0" fmla="*/ 89 w 97"/>
                <a:gd name="T1" fmla="*/ 0 h 112"/>
                <a:gd name="T2" fmla="*/ 93 w 97"/>
                <a:gd name="T3" fmla="*/ 37 h 112"/>
                <a:gd name="T4" fmla="*/ 89 w 97"/>
                <a:gd name="T5" fmla="*/ 37 h 112"/>
                <a:gd name="T6" fmla="*/ 85 w 97"/>
                <a:gd name="T7" fmla="*/ 22 h 112"/>
                <a:gd name="T8" fmla="*/ 78 w 97"/>
                <a:gd name="T9" fmla="*/ 11 h 112"/>
                <a:gd name="T10" fmla="*/ 67 w 97"/>
                <a:gd name="T11" fmla="*/ 7 h 112"/>
                <a:gd name="T12" fmla="*/ 56 w 97"/>
                <a:gd name="T13" fmla="*/ 4 h 112"/>
                <a:gd name="T14" fmla="*/ 44 w 97"/>
                <a:gd name="T15" fmla="*/ 7 h 112"/>
                <a:gd name="T16" fmla="*/ 37 w 97"/>
                <a:gd name="T17" fmla="*/ 11 h 112"/>
                <a:gd name="T18" fmla="*/ 29 w 97"/>
                <a:gd name="T19" fmla="*/ 19 h 112"/>
                <a:gd name="T20" fmla="*/ 26 w 97"/>
                <a:gd name="T21" fmla="*/ 26 h 112"/>
                <a:gd name="T22" fmla="*/ 22 w 97"/>
                <a:gd name="T23" fmla="*/ 41 h 112"/>
                <a:gd name="T24" fmla="*/ 18 w 97"/>
                <a:gd name="T25" fmla="*/ 56 h 112"/>
                <a:gd name="T26" fmla="*/ 22 w 97"/>
                <a:gd name="T27" fmla="*/ 71 h 112"/>
                <a:gd name="T28" fmla="*/ 26 w 97"/>
                <a:gd name="T29" fmla="*/ 82 h 112"/>
                <a:gd name="T30" fmla="*/ 29 w 97"/>
                <a:gd name="T31" fmla="*/ 93 h 112"/>
                <a:gd name="T32" fmla="*/ 37 w 97"/>
                <a:gd name="T33" fmla="*/ 101 h 112"/>
                <a:gd name="T34" fmla="*/ 48 w 97"/>
                <a:gd name="T35" fmla="*/ 104 h 112"/>
                <a:gd name="T36" fmla="*/ 59 w 97"/>
                <a:gd name="T37" fmla="*/ 104 h 112"/>
                <a:gd name="T38" fmla="*/ 67 w 97"/>
                <a:gd name="T39" fmla="*/ 104 h 112"/>
                <a:gd name="T40" fmla="*/ 78 w 97"/>
                <a:gd name="T41" fmla="*/ 101 h 112"/>
                <a:gd name="T42" fmla="*/ 85 w 97"/>
                <a:gd name="T43" fmla="*/ 93 h 112"/>
                <a:gd name="T44" fmla="*/ 93 w 97"/>
                <a:gd name="T45" fmla="*/ 82 h 112"/>
                <a:gd name="T46" fmla="*/ 97 w 97"/>
                <a:gd name="T47" fmla="*/ 86 h 112"/>
                <a:gd name="T48" fmla="*/ 89 w 97"/>
                <a:gd name="T49" fmla="*/ 97 h 112"/>
                <a:gd name="T50" fmla="*/ 78 w 97"/>
                <a:gd name="T51" fmla="*/ 104 h 112"/>
                <a:gd name="T52" fmla="*/ 67 w 97"/>
                <a:gd name="T53" fmla="*/ 108 h 112"/>
                <a:gd name="T54" fmla="*/ 52 w 97"/>
                <a:gd name="T55" fmla="*/ 112 h 112"/>
                <a:gd name="T56" fmla="*/ 37 w 97"/>
                <a:gd name="T57" fmla="*/ 108 h 112"/>
                <a:gd name="T58" fmla="*/ 22 w 97"/>
                <a:gd name="T59" fmla="*/ 104 h 112"/>
                <a:gd name="T60" fmla="*/ 11 w 97"/>
                <a:gd name="T61" fmla="*/ 93 h 112"/>
                <a:gd name="T62" fmla="*/ 7 w 97"/>
                <a:gd name="T63" fmla="*/ 82 h 112"/>
                <a:gd name="T64" fmla="*/ 3 w 97"/>
                <a:gd name="T65" fmla="*/ 71 h 112"/>
                <a:gd name="T66" fmla="*/ 0 w 97"/>
                <a:gd name="T67" fmla="*/ 56 h 112"/>
                <a:gd name="T68" fmla="*/ 3 w 97"/>
                <a:gd name="T69" fmla="*/ 41 h 112"/>
                <a:gd name="T70" fmla="*/ 7 w 97"/>
                <a:gd name="T71" fmla="*/ 26 h 112"/>
                <a:gd name="T72" fmla="*/ 15 w 97"/>
                <a:gd name="T73" fmla="*/ 15 h 112"/>
                <a:gd name="T74" fmla="*/ 26 w 97"/>
                <a:gd name="T75" fmla="*/ 7 h 112"/>
                <a:gd name="T76" fmla="*/ 41 w 97"/>
                <a:gd name="T77" fmla="*/ 0 h 112"/>
                <a:gd name="T78" fmla="*/ 56 w 97"/>
                <a:gd name="T79" fmla="*/ 0 h 112"/>
                <a:gd name="T80" fmla="*/ 67 w 97"/>
                <a:gd name="T81" fmla="*/ 0 h 112"/>
                <a:gd name="T82" fmla="*/ 78 w 97"/>
                <a:gd name="T83" fmla="*/ 4 h 112"/>
                <a:gd name="T84" fmla="*/ 82 w 97"/>
                <a:gd name="T85" fmla="*/ 7 h 112"/>
                <a:gd name="T86" fmla="*/ 82 w 97"/>
                <a:gd name="T87" fmla="*/ 7 h 112"/>
                <a:gd name="T88" fmla="*/ 85 w 97"/>
                <a:gd name="T89" fmla="*/ 7 h 112"/>
                <a:gd name="T90" fmla="*/ 85 w 97"/>
                <a:gd name="T91" fmla="*/ 4 h 112"/>
                <a:gd name="T92" fmla="*/ 89 w 97"/>
                <a:gd name="T93" fmla="*/ 4 h 112"/>
                <a:gd name="T94" fmla="*/ 89 w 97"/>
                <a:gd name="T95" fmla="*/ 0 h 112"/>
                <a:gd name="T96" fmla="*/ 89 w 97"/>
                <a:gd name="T97" fmla="*/ 0 h 1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7"/>
                <a:gd name="T148" fmla="*/ 0 h 112"/>
                <a:gd name="T149" fmla="*/ 97 w 97"/>
                <a:gd name="T150" fmla="*/ 112 h 11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7" h="112">
                  <a:moveTo>
                    <a:pt x="89" y="0"/>
                  </a:moveTo>
                  <a:lnTo>
                    <a:pt x="93" y="37"/>
                  </a:lnTo>
                  <a:lnTo>
                    <a:pt x="89" y="37"/>
                  </a:lnTo>
                  <a:lnTo>
                    <a:pt x="85" y="22"/>
                  </a:lnTo>
                  <a:lnTo>
                    <a:pt x="78" y="11"/>
                  </a:lnTo>
                  <a:lnTo>
                    <a:pt x="67" y="7"/>
                  </a:lnTo>
                  <a:lnTo>
                    <a:pt x="56" y="4"/>
                  </a:lnTo>
                  <a:lnTo>
                    <a:pt x="44" y="7"/>
                  </a:lnTo>
                  <a:lnTo>
                    <a:pt x="37" y="11"/>
                  </a:lnTo>
                  <a:lnTo>
                    <a:pt x="29" y="19"/>
                  </a:lnTo>
                  <a:lnTo>
                    <a:pt x="26" y="26"/>
                  </a:lnTo>
                  <a:lnTo>
                    <a:pt x="22" y="41"/>
                  </a:lnTo>
                  <a:lnTo>
                    <a:pt x="18" y="56"/>
                  </a:lnTo>
                  <a:lnTo>
                    <a:pt x="22" y="71"/>
                  </a:lnTo>
                  <a:lnTo>
                    <a:pt x="26" y="82"/>
                  </a:lnTo>
                  <a:lnTo>
                    <a:pt x="29" y="93"/>
                  </a:lnTo>
                  <a:lnTo>
                    <a:pt x="37" y="101"/>
                  </a:lnTo>
                  <a:lnTo>
                    <a:pt x="48" y="104"/>
                  </a:lnTo>
                  <a:lnTo>
                    <a:pt x="59" y="104"/>
                  </a:lnTo>
                  <a:lnTo>
                    <a:pt x="67" y="104"/>
                  </a:lnTo>
                  <a:lnTo>
                    <a:pt x="78" y="101"/>
                  </a:lnTo>
                  <a:lnTo>
                    <a:pt x="85" y="93"/>
                  </a:lnTo>
                  <a:lnTo>
                    <a:pt x="93" y="82"/>
                  </a:lnTo>
                  <a:lnTo>
                    <a:pt x="97" y="86"/>
                  </a:lnTo>
                  <a:lnTo>
                    <a:pt x="89" y="97"/>
                  </a:lnTo>
                  <a:lnTo>
                    <a:pt x="78" y="104"/>
                  </a:lnTo>
                  <a:lnTo>
                    <a:pt x="67" y="108"/>
                  </a:lnTo>
                  <a:lnTo>
                    <a:pt x="52" y="112"/>
                  </a:lnTo>
                  <a:lnTo>
                    <a:pt x="37" y="108"/>
                  </a:lnTo>
                  <a:lnTo>
                    <a:pt x="22" y="104"/>
                  </a:lnTo>
                  <a:lnTo>
                    <a:pt x="11" y="93"/>
                  </a:lnTo>
                  <a:lnTo>
                    <a:pt x="7" y="82"/>
                  </a:lnTo>
                  <a:lnTo>
                    <a:pt x="3" y="71"/>
                  </a:lnTo>
                  <a:lnTo>
                    <a:pt x="0" y="56"/>
                  </a:lnTo>
                  <a:lnTo>
                    <a:pt x="3" y="41"/>
                  </a:lnTo>
                  <a:lnTo>
                    <a:pt x="7" y="26"/>
                  </a:lnTo>
                  <a:lnTo>
                    <a:pt x="15" y="15"/>
                  </a:lnTo>
                  <a:lnTo>
                    <a:pt x="26" y="7"/>
                  </a:lnTo>
                  <a:lnTo>
                    <a:pt x="41" y="0"/>
                  </a:lnTo>
                  <a:lnTo>
                    <a:pt x="56" y="0"/>
                  </a:lnTo>
                  <a:lnTo>
                    <a:pt x="67" y="0"/>
                  </a:lnTo>
                  <a:lnTo>
                    <a:pt x="78" y="4"/>
                  </a:lnTo>
                  <a:lnTo>
                    <a:pt x="82" y="7"/>
                  </a:lnTo>
                  <a:lnTo>
                    <a:pt x="85" y="7"/>
                  </a:lnTo>
                  <a:lnTo>
                    <a:pt x="85" y="4"/>
                  </a:lnTo>
                  <a:lnTo>
                    <a:pt x="89" y="4"/>
                  </a:lnTo>
                  <a:lnTo>
                    <a:pt x="89" y="0"/>
                  </a:lnTo>
                  <a:close/>
                </a:path>
              </a:pathLst>
            </a:custGeom>
            <a:solidFill>
              <a:srgbClr val="000000"/>
            </a:solidFill>
            <a:ln w="0">
              <a:solidFill>
                <a:srgbClr val="000000"/>
              </a:solidFill>
              <a:round/>
              <a:headEnd/>
              <a:tailEnd/>
            </a:ln>
          </p:spPr>
          <p:txBody>
            <a:bodyPr/>
            <a:lstStyle/>
            <a:p>
              <a:endParaRPr lang="en-US"/>
            </a:p>
          </p:txBody>
        </p:sp>
        <p:sp>
          <p:nvSpPr>
            <p:cNvPr id="32782" name="Freeform 409"/>
            <p:cNvSpPr>
              <a:spLocks noEditPoints="1"/>
            </p:cNvSpPr>
            <p:nvPr/>
          </p:nvSpPr>
          <p:spPr bwMode="auto">
            <a:xfrm>
              <a:off x="2885" y="3147"/>
              <a:ext cx="67" cy="79"/>
            </a:xfrm>
            <a:custGeom>
              <a:avLst/>
              <a:gdLst>
                <a:gd name="T0" fmla="*/ 33 w 67"/>
                <a:gd name="T1" fmla="*/ 71 h 79"/>
                <a:gd name="T2" fmla="*/ 26 w 67"/>
                <a:gd name="T3" fmla="*/ 75 h 79"/>
                <a:gd name="T4" fmla="*/ 19 w 67"/>
                <a:gd name="T5" fmla="*/ 79 h 79"/>
                <a:gd name="T6" fmla="*/ 4 w 67"/>
                <a:gd name="T7" fmla="*/ 75 h 79"/>
                <a:gd name="T8" fmla="*/ 0 w 67"/>
                <a:gd name="T9" fmla="*/ 60 h 79"/>
                <a:gd name="T10" fmla="*/ 4 w 67"/>
                <a:gd name="T11" fmla="*/ 49 h 79"/>
                <a:gd name="T12" fmla="*/ 15 w 67"/>
                <a:gd name="T13" fmla="*/ 42 h 79"/>
                <a:gd name="T14" fmla="*/ 41 w 67"/>
                <a:gd name="T15" fmla="*/ 30 h 79"/>
                <a:gd name="T16" fmla="*/ 41 w 67"/>
                <a:gd name="T17" fmla="*/ 15 h 79"/>
                <a:gd name="T18" fmla="*/ 33 w 67"/>
                <a:gd name="T19" fmla="*/ 8 h 79"/>
                <a:gd name="T20" fmla="*/ 22 w 67"/>
                <a:gd name="T21" fmla="*/ 8 h 79"/>
                <a:gd name="T22" fmla="*/ 19 w 67"/>
                <a:gd name="T23" fmla="*/ 12 h 79"/>
                <a:gd name="T24" fmla="*/ 19 w 67"/>
                <a:gd name="T25" fmla="*/ 23 h 79"/>
                <a:gd name="T26" fmla="*/ 15 w 67"/>
                <a:gd name="T27" fmla="*/ 27 h 79"/>
                <a:gd name="T28" fmla="*/ 11 w 67"/>
                <a:gd name="T29" fmla="*/ 30 h 79"/>
                <a:gd name="T30" fmla="*/ 4 w 67"/>
                <a:gd name="T31" fmla="*/ 27 h 79"/>
                <a:gd name="T32" fmla="*/ 4 w 67"/>
                <a:gd name="T33" fmla="*/ 23 h 79"/>
                <a:gd name="T34" fmla="*/ 11 w 67"/>
                <a:gd name="T35" fmla="*/ 8 h 79"/>
                <a:gd name="T36" fmla="*/ 30 w 67"/>
                <a:gd name="T37" fmla="*/ 0 h 79"/>
                <a:gd name="T38" fmla="*/ 45 w 67"/>
                <a:gd name="T39" fmla="*/ 4 h 79"/>
                <a:gd name="T40" fmla="*/ 52 w 67"/>
                <a:gd name="T41" fmla="*/ 12 h 79"/>
                <a:gd name="T42" fmla="*/ 56 w 67"/>
                <a:gd name="T43" fmla="*/ 27 h 79"/>
                <a:gd name="T44" fmla="*/ 56 w 67"/>
                <a:gd name="T45" fmla="*/ 60 h 79"/>
                <a:gd name="T46" fmla="*/ 56 w 67"/>
                <a:gd name="T47" fmla="*/ 68 h 79"/>
                <a:gd name="T48" fmla="*/ 56 w 67"/>
                <a:gd name="T49" fmla="*/ 68 h 79"/>
                <a:gd name="T50" fmla="*/ 60 w 67"/>
                <a:gd name="T51" fmla="*/ 68 h 79"/>
                <a:gd name="T52" fmla="*/ 63 w 67"/>
                <a:gd name="T53" fmla="*/ 68 h 79"/>
                <a:gd name="T54" fmla="*/ 67 w 67"/>
                <a:gd name="T55" fmla="*/ 68 h 79"/>
                <a:gd name="T56" fmla="*/ 48 w 67"/>
                <a:gd name="T57" fmla="*/ 79 h 79"/>
                <a:gd name="T58" fmla="*/ 45 w 67"/>
                <a:gd name="T59" fmla="*/ 75 h 79"/>
                <a:gd name="T60" fmla="*/ 41 w 67"/>
                <a:gd name="T61" fmla="*/ 64 h 79"/>
                <a:gd name="T62" fmla="*/ 41 w 67"/>
                <a:gd name="T63" fmla="*/ 34 h 79"/>
                <a:gd name="T64" fmla="*/ 26 w 67"/>
                <a:gd name="T65" fmla="*/ 42 h 79"/>
                <a:gd name="T66" fmla="*/ 15 w 67"/>
                <a:gd name="T67" fmla="*/ 49 h 79"/>
                <a:gd name="T68" fmla="*/ 15 w 67"/>
                <a:gd name="T69" fmla="*/ 56 h 79"/>
                <a:gd name="T70" fmla="*/ 19 w 67"/>
                <a:gd name="T71" fmla="*/ 64 h 79"/>
                <a:gd name="T72" fmla="*/ 26 w 67"/>
                <a:gd name="T73" fmla="*/ 68 h 79"/>
                <a:gd name="T74" fmla="*/ 41 w 67"/>
                <a:gd name="T75" fmla="*/ 60 h 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9"/>
                <a:gd name="T116" fmla="*/ 67 w 67"/>
                <a:gd name="T117" fmla="*/ 79 h 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9">
                  <a:moveTo>
                    <a:pt x="41" y="64"/>
                  </a:moveTo>
                  <a:lnTo>
                    <a:pt x="33" y="71"/>
                  </a:lnTo>
                  <a:lnTo>
                    <a:pt x="30" y="75"/>
                  </a:lnTo>
                  <a:lnTo>
                    <a:pt x="26" y="75"/>
                  </a:lnTo>
                  <a:lnTo>
                    <a:pt x="22" y="79"/>
                  </a:lnTo>
                  <a:lnTo>
                    <a:pt x="19" y="79"/>
                  </a:lnTo>
                  <a:lnTo>
                    <a:pt x="11" y="79"/>
                  </a:lnTo>
                  <a:lnTo>
                    <a:pt x="4" y="75"/>
                  </a:lnTo>
                  <a:lnTo>
                    <a:pt x="0" y="68"/>
                  </a:lnTo>
                  <a:lnTo>
                    <a:pt x="0" y="60"/>
                  </a:lnTo>
                  <a:lnTo>
                    <a:pt x="0" y="56"/>
                  </a:lnTo>
                  <a:lnTo>
                    <a:pt x="4" y="49"/>
                  </a:lnTo>
                  <a:lnTo>
                    <a:pt x="7" y="45"/>
                  </a:lnTo>
                  <a:lnTo>
                    <a:pt x="15" y="42"/>
                  </a:lnTo>
                  <a:lnTo>
                    <a:pt x="26" y="34"/>
                  </a:lnTo>
                  <a:lnTo>
                    <a:pt x="41" y="30"/>
                  </a:lnTo>
                  <a:lnTo>
                    <a:pt x="41" y="27"/>
                  </a:lnTo>
                  <a:lnTo>
                    <a:pt x="41" y="15"/>
                  </a:lnTo>
                  <a:lnTo>
                    <a:pt x="37" y="12"/>
                  </a:lnTo>
                  <a:lnTo>
                    <a:pt x="33" y="8"/>
                  </a:lnTo>
                  <a:lnTo>
                    <a:pt x="26" y="8"/>
                  </a:lnTo>
                  <a:lnTo>
                    <a:pt x="22" y="8"/>
                  </a:lnTo>
                  <a:lnTo>
                    <a:pt x="19" y="12"/>
                  </a:lnTo>
                  <a:lnTo>
                    <a:pt x="19" y="15"/>
                  </a:lnTo>
                  <a:lnTo>
                    <a:pt x="19" y="23"/>
                  </a:lnTo>
                  <a:lnTo>
                    <a:pt x="15" y="23"/>
                  </a:lnTo>
                  <a:lnTo>
                    <a:pt x="15" y="27"/>
                  </a:lnTo>
                  <a:lnTo>
                    <a:pt x="15" y="30"/>
                  </a:lnTo>
                  <a:lnTo>
                    <a:pt x="11" y="30"/>
                  </a:lnTo>
                  <a:lnTo>
                    <a:pt x="7" y="30"/>
                  </a:lnTo>
                  <a:lnTo>
                    <a:pt x="4" y="27"/>
                  </a:lnTo>
                  <a:lnTo>
                    <a:pt x="4" y="23"/>
                  </a:lnTo>
                  <a:lnTo>
                    <a:pt x="4" y="15"/>
                  </a:lnTo>
                  <a:lnTo>
                    <a:pt x="11" y="8"/>
                  </a:lnTo>
                  <a:lnTo>
                    <a:pt x="19" y="4"/>
                  </a:lnTo>
                  <a:lnTo>
                    <a:pt x="30" y="0"/>
                  </a:lnTo>
                  <a:lnTo>
                    <a:pt x="37" y="4"/>
                  </a:lnTo>
                  <a:lnTo>
                    <a:pt x="45" y="4"/>
                  </a:lnTo>
                  <a:lnTo>
                    <a:pt x="48" y="8"/>
                  </a:lnTo>
                  <a:lnTo>
                    <a:pt x="52" y="12"/>
                  </a:lnTo>
                  <a:lnTo>
                    <a:pt x="56" y="19"/>
                  </a:lnTo>
                  <a:lnTo>
                    <a:pt x="56" y="27"/>
                  </a:lnTo>
                  <a:lnTo>
                    <a:pt x="56" y="53"/>
                  </a:lnTo>
                  <a:lnTo>
                    <a:pt x="56" y="60"/>
                  </a:lnTo>
                  <a:lnTo>
                    <a:pt x="56" y="64"/>
                  </a:lnTo>
                  <a:lnTo>
                    <a:pt x="56" y="68"/>
                  </a:lnTo>
                  <a:lnTo>
                    <a:pt x="60" y="68"/>
                  </a:lnTo>
                  <a:lnTo>
                    <a:pt x="63" y="68"/>
                  </a:lnTo>
                  <a:lnTo>
                    <a:pt x="67" y="64"/>
                  </a:lnTo>
                  <a:lnTo>
                    <a:pt x="67" y="68"/>
                  </a:lnTo>
                  <a:lnTo>
                    <a:pt x="56" y="75"/>
                  </a:lnTo>
                  <a:lnTo>
                    <a:pt x="48" y="79"/>
                  </a:lnTo>
                  <a:lnTo>
                    <a:pt x="45" y="79"/>
                  </a:lnTo>
                  <a:lnTo>
                    <a:pt x="45" y="75"/>
                  </a:lnTo>
                  <a:lnTo>
                    <a:pt x="41" y="71"/>
                  </a:lnTo>
                  <a:lnTo>
                    <a:pt x="41" y="64"/>
                  </a:lnTo>
                  <a:close/>
                  <a:moveTo>
                    <a:pt x="41" y="60"/>
                  </a:moveTo>
                  <a:lnTo>
                    <a:pt x="41" y="34"/>
                  </a:lnTo>
                  <a:lnTo>
                    <a:pt x="30" y="38"/>
                  </a:lnTo>
                  <a:lnTo>
                    <a:pt x="26" y="42"/>
                  </a:lnTo>
                  <a:lnTo>
                    <a:pt x="19" y="45"/>
                  </a:lnTo>
                  <a:lnTo>
                    <a:pt x="15" y="49"/>
                  </a:lnTo>
                  <a:lnTo>
                    <a:pt x="15" y="53"/>
                  </a:lnTo>
                  <a:lnTo>
                    <a:pt x="15" y="56"/>
                  </a:lnTo>
                  <a:lnTo>
                    <a:pt x="15" y="60"/>
                  </a:lnTo>
                  <a:lnTo>
                    <a:pt x="19" y="64"/>
                  </a:lnTo>
                  <a:lnTo>
                    <a:pt x="22" y="68"/>
                  </a:lnTo>
                  <a:lnTo>
                    <a:pt x="26" y="68"/>
                  </a:lnTo>
                  <a:lnTo>
                    <a:pt x="33" y="68"/>
                  </a:lnTo>
                  <a:lnTo>
                    <a:pt x="41" y="60"/>
                  </a:lnTo>
                  <a:close/>
                </a:path>
              </a:pathLst>
            </a:custGeom>
            <a:solidFill>
              <a:srgbClr val="000000"/>
            </a:solidFill>
            <a:ln w="0">
              <a:solidFill>
                <a:srgbClr val="000000"/>
              </a:solidFill>
              <a:round/>
              <a:headEnd/>
              <a:tailEnd/>
            </a:ln>
          </p:spPr>
          <p:txBody>
            <a:bodyPr/>
            <a:lstStyle/>
            <a:p>
              <a:endParaRPr lang="en-US"/>
            </a:p>
          </p:txBody>
        </p:sp>
        <p:sp>
          <p:nvSpPr>
            <p:cNvPr id="32783" name="Freeform 410"/>
            <p:cNvSpPr>
              <a:spLocks/>
            </p:cNvSpPr>
            <p:nvPr/>
          </p:nvSpPr>
          <p:spPr bwMode="auto">
            <a:xfrm>
              <a:off x="2960" y="3110"/>
              <a:ext cx="33" cy="112"/>
            </a:xfrm>
            <a:custGeom>
              <a:avLst/>
              <a:gdLst>
                <a:gd name="T0" fmla="*/ 22 w 33"/>
                <a:gd name="T1" fmla="*/ 0 h 112"/>
                <a:gd name="T2" fmla="*/ 22 w 33"/>
                <a:gd name="T3" fmla="*/ 97 h 112"/>
                <a:gd name="T4" fmla="*/ 26 w 33"/>
                <a:gd name="T5" fmla="*/ 105 h 112"/>
                <a:gd name="T6" fmla="*/ 26 w 33"/>
                <a:gd name="T7" fmla="*/ 108 h 112"/>
                <a:gd name="T8" fmla="*/ 26 w 33"/>
                <a:gd name="T9" fmla="*/ 108 h 112"/>
                <a:gd name="T10" fmla="*/ 26 w 33"/>
                <a:gd name="T11" fmla="*/ 112 h 112"/>
                <a:gd name="T12" fmla="*/ 29 w 33"/>
                <a:gd name="T13" fmla="*/ 112 h 112"/>
                <a:gd name="T14" fmla="*/ 33 w 33"/>
                <a:gd name="T15" fmla="*/ 112 h 112"/>
                <a:gd name="T16" fmla="*/ 33 w 33"/>
                <a:gd name="T17" fmla="*/ 112 h 112"/>
                <a:gd name="T18" fmla="*/ 0 w 33"/>
                <a:gd name="T19" fmla="*/ 112 h 112"/>
                <a:gd name="T20" fmla="*/ 0 w 33"/>
                <a:gd name="T21" fmla="*/ 112 h 112"/>
                <a:gd name="T22" fmla="*/ 3 w 33"/>
                <a:gd name="T23" fmla="*/ 112 h 112"/>
                <a:gd name="T24" fmla="*/ 7 w 33"/>
                <a:gd name="T25" fmla="*/ 112 h 112"/>
                <a:gd name="T26" fmla="*/ 7 w 33"/>
                <a:gd name="T27" fmla="*/ 108 h 112"/>
                <a:gd name="T28" fmla="*/ 11 w 33"/>
                <a:gd name="T29" fmla="*/ 108 h 112"/>
                <a:gd name="T30" fmla="*/ 11 w 33"/>
                <a:gd name="T31" fmla="*/ 105 h 112"/>
                <a:gd name="T32" fmla="*/ 11 w 33"/>
                <a:gd name="T33" fmla="*/ 97 h 112"/>
                <a:gd name="T34" fmla="*/ 11 w 33"/>
                <a:gd name="T35" fmla="*/ 30 h 112"/>
                <a:gd name="T36" fmla="*/ 11 w 33"/>
                <a:gd name="T37" fmla="*/ 19 h 112"/>
                <a:gd name="T38" fmla="*/ 11 w 33"/>
                <a:gd name="T39" fmla="*/ 15 h 112"/>
                <a:gd name="T40" fmla="*/ 11 w 33"/>
                <a:gd name="T41" fmla="*/ 11 h 112"/>
                <a:gd name="T42" fmla="*/ 7 w 33"/>
                <a:gd name="T43" fmla="*/ 11 h 112"/>
                <a:gd name="T44" fmla="*/ 7 w 33"/>
                <a:gd name="T45" fmla="*/ 8 h 112"/>
                <a:gd name="T46" fmla="*/ 7 w 33"/>
                <a:gd name="T47" fmla="*/ 8 h 112"/>
                <a:gd name="T48" fmla="*/ 3 w 33"/>
                <a:gd name="T49" fmla="*/ 8 h 112"/>
                <a:gd name="T50" fmla="*/ 0 w 33"/>
                <a:gd name="T51" fmla="*/ 11 h 112"/>
                <a:gd name="T52" fmla="*/ 0 w 33"/>
                <a:gd name="T53" fmla="*/ 8 h 112"/>
                <a:gd name="T54" fmla="*/ 22 w 33"/>
                <a:gd name="T55" fmla="*/ 0 h 112"/>
                <a:gd name="T56" fmla="*/ 22 w 33"/>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112"/>
                <a:gd name="T89" fmla="*/ 33 w 33"/>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112">
                  <a:moveTo>
                    <a:pt x="22" y="0"/>
                  </a:moveTo>
                  <a:lnTo>
                    <a:pt x="22" y="97"/>
                  </a:lnTo>
                  <a:lnTo>
                    <a:pt x="26" y="105"/>
                  </a:lnTo>
                  <a:lnTo>
                    <a:pt x="26" y="108"/>
                  </a:lnTo>
                  <a:lnTo>
                    <a:pt x="26" y="112"/>
                  </a:lnTo>
                  <a:lnTo>
                    <a:pt x="29" y="112"/>
                  </a:lnTo>
                  <a:lnTo>
                    <a:pt x="33" y="112"/>
                  </a:lnTo>
                  <a:lnTo>
                    <a:pt x="0" y="112"/>
                  </a:lnTo>
                  <a:lnTo>
                    <a:pt x="3" y="112"/>
                  </a:lnTo>
                  <a:lnTo>
                    <a:pt x="7" y="112"/>
                  </a:lnTo>
                  <a:lnTo>
                    <a:pt x="7" y="108"/>
                  </a:lnTo>
                  <a:lnTo>
                    <a:pt x="11" y="108"/>
                  </a:lnTo>
                  <a:lnTo>
                    <a:pt x="11" y="105"/>
                  </a:lnTo>
                  <a:lnTo>
                    <a:pt x="11" y="97"/>
                  </a:lnTo>
                  <a:lnTo>
                    <a:pt x="11" y="30"/>
                  </a:lnTo>
                  <a:lnTo>
                    <a:pt x="11" y="19"/>
                  </a:lnTo>
                  <a:lnTo>
                    <a:pt x="11" y="15"/>
                  </a:lnTo>
                  <a:lnTo>
                    <a:pt x="11" y="11"/>
                  </a:lnTo>
                  <a:lnTo>
                    <a:pt x="7" y="11"/>
                  </a:lnTo>
                  <a:lnTo>
                    <a:pt x="7" y="8"/>
                  </a:lnTo>
                  <a:lnTo>
                    <a:pt x="3" y="8"/>
                  </a:lnTo>
                  <a:lnTo>
                    <a:pt x="0" y="11"/>
                  </a:lnTo>
                  <a:lnTo>
                    <a:pt x="0" y="8"/>
                  </a:lnTo>
                  <a:lnTo>
                    <a:pt x="22" y="0"/>
                  </a:lnTo>
                  <a:close/>
                </a:path>
              </a:pathLst>
            </a:custGeom>
            <a:solidFill>
              <a:srgbClr val="000000"/>
            </a:solidFill>
            <a:ln w="0">
              <a:solidFill>
                <a:srgbClr val="000000"/>
              </a:solidFill>
              <a:round/>
              <a:headEnd/>
              <a:tailEnd/>
            </a:ln>
          </p:spPr>
          <p:txBody>
            <a:bodyPr/>
            <a:lstStyle/>
            <a:p>
              <a:endParaRPr lang="en-US"/>
            </a:p>
          </p:txBody>
        </p:sp>
        <p:sp>
          <p:nvSpPr>
            <p:cNvPr id="32784" name="Freeform 411"/>
            <p:cNvSpPr>
              <a:spLocks/>
            </p:cNvSpPr>
            <p:nvPr/>
          </p:nvSpPr>
          <p:spPr bwMode="auto">
            <a:xfrm>
              <a:off x="3004" y="3110"/>
              <a:ext cx="38" cy="112"/>
            </a:xfrm>
            <a:custGeom>
              <a:avLst/>
              <a:gdLst>
                <a:gd name="T0" fmla="*/ 26 w 38"/>
                <a:gd name="T1" fmla="*/ 0 h 112"/>
                <a:gd name="T2" fmla="*/ 26 w 38"/>
                <a:gd name="T3" fmla="*/ 97 h 112"/>
                <a:gd name="T4" fmla="*/ 26 w 38"/>
                <a:gd name="T5" fmla="*/ 105 h 112"/>
                <a:gd name="T6" fmla="*/ 26 w 38"/>
                <a:gd name="T7" fmla="*/ 108 h 112"/>
                <a:gd name="T8" fmla="*/ 26 w 38"/>
                <a:gd name="T9" fmla="*/ 108 h 112"/>
                <a:gd name="T10" fmla="*/ 30 w 38"/>
                <a:gd name="T11" fmla="*/ 112 h 112"/>
                <a:gd name="T12" fmla="*/ 30 w 38"/>
                <a:gd name="T13" fmla="*/ 112 h 112"/>
                <a:gd name="T14" fmla="*/ 38 w 38"/>
                <a:gd name="T15" fmla="*/ 112 h 112"/>
                <a:gd name="T16" fmla="*/ 38 w 38"/>
                <a:gd name="T17" fmla="*/ 112 h 112"/>
                <a:gd name="T18" fmla="*/ 0 w 38"/>
                <a:gd name="T19" fmla="*/ 112 h 112"/>
                <a:gd name="T20" fmla="*/ 0 w 38"/>
                <a:gd name="T21" fmla="*/ 112 h 112"/>
                <a:gd name="T22" fmla="*/ 4 w 38"/>
                <a:gd name="T23" fmla="*/ 112 h 112"/>
                <a:gd name="T24" fmla="*/ 8 w 38"/>
                <a:gd name="T25" fmla="*/ 112 h 112"/>
                <a:gd name="T26" fmla="*/ 12 w 38"/>
                <a:gd name="T27" fmla="*/ 108 h 112"/>
                <a:gd name="T28" fmla="*/ 12 w 38"/>
                <a:gd name="T29" fmla="*/ 108 h 112"/>
                <a:gd name="T30" fmla="*/ 12 w 38"/>
                <a:gd name="T31" fmla="*/ 105 h 112"/>
                <a:gd name="T32" fmla="*/ 12 w 38"/>
                <a:gd name="T33" fmla="*/ 97 h 112"/>
                <a:gd name="T34" fmla="*/ 12 w 38"/>
                <a:gd name="T35" fmla="*/ 30 h 112"/>
                <a:gd name="T36" fmla="*/ 12 w 38"/>
                <a:gd name="T37" fmla="*/ 19 h 112"/>
                <a:gd name="T38" fmla="*/ 12 w 38"/>
                <a:gd name="T39" fmla="*/ 15 h 112"/>
                <a:gd name="T40" fmla="*/ 12 w 38"/>
                <a:gd name="T41" fmla="*/ 11 h 112"/>
                <a:gd name="T42" fmla="*/ 12 w 38"/>
                <a:gd name="T43" fmla="*/ 11 h 112"/>
                <a:gd name="T44" fmla="*/ 8 w 38"/>
                <a:gd name="T45" fmla="*/ 8 h 112"/>
                <a:gd name="T46" fmla="*/ 8 w 38"/>
                <a:gd name="T47" fmla="*/ 8 h 112"/>
                <a:gd name="T48" fmla="*/ 4 w 38"/>
                <a:gd name="T49" fmla="*/ 8 h 112"/>
                <a:gd name="T50" fmla="*/ 4 w 38"/>
                <a:gd name="T51" fmla="*/ 11 h 112"/>
                <a:gd name="T52" fmla="*/ 0 w 38"/>
                <a:gd name="T53" fmla="*/ 8 h 112"/>
                <a:gd name="T54" fmla="*/ 23 w 38"/>
                <a:gd name="T55" fmla="*/ 0 h 112"/>
                <a:gd name="T56" fmla="*/ 26 w 38"/>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
                <a:gd name="T88" fmla="*/ 0 h 112"/>
                <a:gd name="T89" fmla="*/ 38 w 38"/>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 h="112">
                  <a:moveTo>
                    <a:pt x="26" y="0"/>
                  </a:moveTo>
                  <a:lnTo>
                    <a:pt x="26" y="97"/>
                  </a:lnTo>
                  <a:lnTo>
                    <a:pt x="26" y="105"/>
                  </a:lnTo>
                  <a:lnTo>
                    <a:pt x="26" y="108"/>
                  </a:lnTo>
                  <a:lnTo>
                    <a:pt x="30" y="112"/>
                  </a:lnTo>
                  <a:lnTo>
                    <a:pt x="38" y="112"/>
                  </a:lnTo>
                  <a:lnTo>
                    <a:pt x="0" y="112"/>
                  </a:lnTo>
                  <a:lnTo>
                    <a:pt x="4" y="112"/>
                  </a:lnTo>
                  <a:lnTo>
                    <a:pt x="8" y="112"/>
                  </a:lnTo>
                  <a:lnTo>
                    <a:pt x="12" y="108"/>
                  </a:lnTo>
                  <a:lnTo>
                    <a:pt x="12" y="105"/>
                  </a:lnTo>
                  <a:lnTo>
                    <a:pt x="12" y="97"/>
                  </a:lnTo>
                  <a:lnTo>
                    <a:pt x="12" y="30"/>
                  </a:lnTo>
                  <a:lnTo>
                    <a:pt x="12" y="19"/>
                  </a:lnTo>
                  <a:lnTo>
                    <a:pt x="12" y="15"/>
                  </a:lnTo>
                  <a:lnTo>
                    <a:pt x="12" y="11"/>
                  </a:lnTo>
                  <a:lnTo>
                    <a:pt x="8" y="8"/>
                  </a:lnTo>
                  <a:lnTo>
                    <a:pt x="4" y="8"/>
                  </a:lnTo>
                  <a:lnTo>
                    <a:pt x="4" y="11"/>
                  </a:lnTo>
                  <a:lnTo>
                    <a:pt x="0" y="8"/>
                  </a:lnTo>
                  <a:lnTo>
                    <a:pt x="23" y="0"/>
                  </a:lnTo>
                  <a:lnTo>
                    <a:pt x="26" y="0"/>
                  </a:lnTo>
                  <a:close/>
                </a:path>
              </a:pathLst>
            </a:custGeom>
            <a:solidFill>
              <a:srgbClr val="000000"/>
            </a:solidFill>
            <a:ln w="0">
              <a:solidFill>
                <a:srgbClr val="000000"/>
              </a:solidFill>
              <a:round/>
              <a:headEnd/>
              <a:tailEnd/>
            </a:ln>
          </p:spPr>
          <p:txBody>
            <a:bodyPr/>
            <a:lstStyle/>
            <a:p>
              <a:endParaRPr lang="en-US"/>
            </a:p>
          </p:txBody>
        </p:sp>
        <p:sp>
          <p:nvSpPr>
            <p:cNvPr id="32785" name="Freeform 412"/>
            <p:cNvSpPr>
              <a:spLocks noEditPoints="1"/>
            </p:cNvSpPr>
            <p:nvPr/>
          </p:nvSpPr>
          <p:spPr bwMode="auto">
            <a:xfrm>
              <a:off x="3049" y="3147"/>
              <a:ext cx="67" cy="79"/>
            </a:xfrm>
            <a:custGeom>
              <a:avLst/>
              <a:gdLst>
                <a:gd name="T0" fmla="*/ 34 w 67"/>
                <a:gd name="T1" fmla="*/ 71 h 79"/>
                <a:gd name="T2" fmla="*/ 26 w 67"/>
                <a:gd name="T3" fmla="*/ 75 h 79"/>
                <a:gd name="T4" fmla="*/ 19 w 67"/>
                <a:gd name="T5" fmla="*/ 79 h 79"/>
                <a:gd name="T6" fmla="*/ 8 w 67"/>
                <a:gd name="T7" fmla="*/ 75 h 79"/>
                <a:gd name="T8" fmla="*/ 0 w 67"/>
                <a:gd name="T9" fmla="*/ 60 h 79"/>
                <a:gd name="T10" fmla="*/ 4 w 67"/>
                <a:gd name="T11" fmla="*/ 49 h 79"/>
                <a:gd name="T12" fmla="*/ 15 w 67"/>
                <a:gd name="T13" fmla="*/ 42 h 79"/>
                <a:gd name="T14" fmla="*/ 41 w 67"/>
                <a:gd name="T15" fmla="*/ 30 h 79"/>
                <a:gd name="T16" fmla="*/ 41 w 67"/>
                <a:gd name="T17" fmla="*/ 15 h 79"/>
                <a:gd name="T18" fmla="*/ 34 w 67"/>
                <a:gd name="T19" fmla="*/ 8 h 79"/>
                <a:gd name="T20" fmla="*/ 26 w 67"/>
                <a:gd name="T21" fmla="*/ 8 h 79"/>
                <a:gd name="T22" fmla="*/ 19 w 67"/>
                <a:gd name="T23" fmla="*/ 12 h 79"/>
                <a:gd name="T24" fmla="*/ 19 w 67"/>
                <a:gd name="T25" fmla="*/ 23 h 79"/>
                <a:gd name="T26" fmla="*/ 15 w 67"/>
                <a:gd name="T27" fmla="*/ 27 h 79"/>
                <a:gd name="T28" fmla="*/ 11 w 67"/>
                <a:gd name="T29" fmla="*/ 30 h 79"/>
                <a:gd name="T30" fmla="*/ 8 w 67"/>
                <a:gd name="T31" fmla="*/ 27 h 79"/>
                <a:gd name="T32" fmla="*/ 4 w 67"/>
                <a:gd name="T33" fmla="*/ 23 h 79"/>
                <a:gd name="T34" fmla="*/ 11 w 67"/>
                <a:gd name="T35" fmla="*/ 8 h 79"/>
                <a:gd name="T36" fmla="*/ 30 w 67"/>
                <a:gd name="T37" fmla="*/ 0 h 79"/>
                <a:gd name="T38" fmla="*/ 49 w 67"/>
                <a:gd name="T39" fmla="*/ 4 h 79"/>
                <a:gd name="T40" fmla="*/ 56 w 67"/>
                <a:gd name="T41" fmla="*/ 12 h 79"/>
                <a:gd name="T42" fmla="*/ 56 w 67"/>
                <a:gd name="T43" fmla="*/ 27 h 79"/>
                <a:gd name="T44" fmla="*/ 56 w 67"/>
                <a:gd name="T45" fmla="*/ 60 h 79"/>
                <a:gd name="T46" fmla="*/ 56 w 67"/>
                <a:gd name="T47" fmla="*/ 68 h 79"/>
                <a:gd name="T48" fmla="*/ 60 w 67"/>
                <a:gd name="T49" fmla="*/ 68 h 79"/>
                <a:gd name="T50" fmla="*/ 60 w 67"/>
                <a:gd name="T51" fmla="*/ 68 h 79"/>
                <a:gd name="T52" fmla="*/ 64 w 67"/>
                <a:gd name="T53" fmla="*/ 68 h 79"/>
                <a:gd name="T54" fmla="*/ 67 w 67"/>
                <a:gd name="T55" fmla="*/ 68 h 79"/>
                <a:gd name="T56" fmla="*/ 52 w 67"/>
                <a:gd name="T57" fmla="*/ 79 h 79"/>
                <a:gd name="T58" fmla="*/ 45 w 67"/>
                <a:gd name="T59" fmla="*/ 75 h 79"/>
                <a:gd name="T60" fmla="*/ 41 w 67"/>
                <a:gd name="T61" fmla="*/ 64 h 79"/>
                <a:gd name="T62" fmla="*/ 41 w 67"/>
                <a:gd name="T63" fmla="*/ 34 h 79"/>
                <a:gd name="T64" fmla="*/ 26 w 67"/>
                <a:gd name="T65" fmla="*/ 42 h 79"/>
                <a:gd name="T66" fmla="*/ 19 w 67"/>
                <a:gd name="T67" fmla="*/ 49 h 79"/>
                <a:gd name="T68" fmla="*/ 15 w 67"/>
                <a:gd name="T69" fmla="*/ 56 h 79"/>
                <a:gd name="T70" fmla="*/ 19 w 67"/>
                <a:gd name="T71" fmla="*/ 64 h 79"/>
                <a:gd name="T72" fmla="*/ 26 w 67"/>
                <a:gd name="T73" fmla="*/ 68 h 79"/>
                <a:gd name="T74" fmla="*/ 41 w 67"/>
                <a:gd name="T75" fmla="*/ 60 h 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9"/>
                <a:gd name="T116" fmla="*/ 67 w 67"/>
                <a:gd name="T117" fmla="*/ 79 h 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9">
                  <a:moveTo>
                    <a:pt x="41" y="64"/>
                  </a:moveTo>
                  <a:lnTo>
                    <a:pt x="34" y="71"/>
                  </a:lnTo>
                  <a:lnTo>
                    <a:pt x="30" y="75"/>
                  </a:lnTo>
                  <a:lnTo>
                    <a:pt x="26" y="75"/>
                  </a:lnTo>
                  <a:lnTo>
                    <a:pt x="23" y="79"/>
                  </a:lnTo>
                  <a:lnTo>
                    <a:pt x="19" y="79"/>
                  </a:lnTo>
                  <a:lnTo>
                    <a:pt x="11" y="79"/>
                  </a:lnTo>
                  <a:lnTo>
                    <a:pt x="8" y="75"/>
                  </a:lnTo>
                  <a:lnTo>
                    <a:pt x="4" y="68"/>
                  </a:lnTo>
                  <a:lnTo>
                    <a:pt x="0" y="60"/>
                  </a:lnTo>
                  <a:lnTo>
                    <a:pt x="0" y="56"/>
                  </a:lnTo>
                  <a:lnTo>
                    <a:pt x="4" y="49"/>
                  </a:lnTo>
                  <a:lnTo>
                    <a:pt x="8" y="45"/>
                  </a:lnTo>
                  <a:lnTo>
                    <a:pt x="15" y="42"/>
                  </a:lnTo>
                  <a:lnTo>
                    <a:pt x="26" y="34"/>
                  </a:lnTo>
                  <a:lnTo>
                    <a:pt x="41" y="30"/>
                  </a:lnTo>
                  <a:lnTo>
                    <a:pt x="41" y="27"/>
                  </a:lnTo>
                  <a:lnTo>
                    <a:pt x="41" y="15"/>
                  </a:lnTo>
                  <a:lnTo>
                    <a:pt x="37" y="12"/>
                  </a:lnTo>
                  <a:lnTo>
                    <a:pt x="34" y="8"/>
                  </a:lnTo>
                  <a:lnTo>
                    <a:pt x="30" y="8"/>
                  </a:lnTo>
                  <a:lnTo>
                    <a:pt x="26" y="8"/>
                  </a:lnTo>
                  <a:lnTo>
                    <a:pt x="23" y="12"/>
                  </a:lnTo>
                  <a:lnTo>
                    <a:pt x="19" y="12"/>
                  </a:lnTo>
                  <a:lnTo>
                    <a:pt x="19" y="15"/>
                  </a:lnTo>
                  <a:lnTo>
                    <a:pt x="19" y="23"/>
                  </a:lnTo>
                  <a:lnTo>
                    <a:pt x="15" y="27"/>
                  </a:lnTo>
                  <a:lnTo>
                    <a:pt x="15" y="30"/>
                  </a:lnTo>
                  <a:lnTo>
                    <a:pt x="11" y="30"/>
                  </a:lnTo>
                  <a:lnTo>
                    <a:pt x="8" y="30"/>
                  </a:lnTo>
                  <a:lnTo>
                    <a:pt x="8" y="27"/>
                  </a:lnTo>
                  <a:lnTo>
                    <a:pt x="4" y="23"/>
                  </a:lnTo>
                  <a:lnTo>
                    <a:pt x="8" y="15"/>
                  </a:lnTo>
                  <a:lnTo>
                    <a:pt x="11" y="8"/>
                  </a:lnTo>
                  <a:lnTo>
                    <a:pt x="19" y="4"/>
                  </a:lnTo>
                  <a:lnTo>
                    <a:pt x="30" y="0"/>
                  </a:lnTo>
                  <a:lnTo>
                    <a:pt x="41" y="4"/>
                  </a:lnTo>
                  <a:lnTo>
                    <a:pt x="49" y="4"/>
                  </a:lnTo>
                  <a:lnTo>
                    <a:pt x="52" y="8"/>
                  </a:lnTo>
                  <a:lnTo>
                    <a:pt x="56" y="12"/>
                  </a:lnTo>
                  <a:lnTo>
                    <a:pt x="56" y="19"/>
                  </a:lnTo>
                  <a:lnTo>
                    <a:pt x="56" y="27"/>
                  </a:lnTo>
                  <a:lnTo>
                    <a:pt x="56" y="53"/>
                  </a:lnTo>
                  <a:lnTo>
                    <a:pt x="56" y="60"/>
                  </a:lnTo>
                  <a:lnTo>
                    <a:pt x="56" y="64"/>
                  </a:lnTo>
                  <a:lnTo>
                    <a:pt x="56" y="68"/>
                  </a:lnTo>
                  <a:lnTo>
                    <a:pt x="60" y="68"/>
                  </a:lnTo>
                  <a:lnTo>
                    <a:pt x="64" y="68"/>
                  </a:lnTo>
                  <a:lnTo>
                    <a:pt x="67" y="64"/>
                  </a:lnTo>
                  <a:lnTo>
                    <a:pt x="67" y="68"/>
                  </a:lnTo>
                  <a:lnTo>
                    <a:pt x="60" y="75"/>
                  </a:lnTo>
                  <a:lnTo>
                    <a:pt x="52" y="79"/>
                  </a:lnTo>
                  <a:lnTo>
                    <a:pt x="49" y="79"/>
                  </a:lnTo>
                  <a:lnTo>
                    <a:pt x="45" y="75"/>
                  </a:lnTo>
                  <a:lnTo>
                    <a:pt x="41" y="71"/>
                  </a:lnTo>
                  <a:lnTo>
                    <a:pt x="41" y="64"/>
                  </a:lnTo>
                  <a:close/>
                  <a:moveTo>
                    <a:pt x="41" y="60"/>
                  </a:moveTo>
                  <a:lnTo>
                    <a:pt x="41" y="34"/>
                  </a:lnTo>
                  <a:lnTo>
                    <a:pt x="34" y="38"/>
                  </a:lnTo>
                  <a:lnTo>
                    <a:pt x="26" y="42"/>
                  </a:lnTo>
                  <a:lnTo>
                    <a:pt x="23" y="45"/>
                  </a:lnTo>
                  <a:lnTo>
                    <a:pt x="19" y="49"/>
                  </a:lnTo>
                  <a:lnTo>
                    <a:pt x="15" y="53"/>
                  </a:lnTo>
                  <a:lnTo>
                    <a:pt x="15" y="56"/>
                  </a:lnTo>
                  <a:lnTo>
                    <a:pt x="15" y="60"/>
                  </a:lnTo>
                  <a:lnTo>
                    <a:pt x="19" y="64"/>
                  </a:lnTo>
                  <a:lnTo>
                    <a:pt x="23" y="68"/>
                  </a:lnTo>
                  <a:lnTo>
                    <a:pt x="26" y="68"/>
                  </a:lnTo>
                  <a:lnTo>
                    <a:pt x="34" y="68"/>
                  </a:lnTo>
                  <a:lnTo>
                    <a:pt x="41" y="60"/>
                  </a:lnTo>
                  <a:close/>
                </a:path>
              </a:pathLst>
            </a:custGeom>
            <a:solidFill>
              <a:srgbClr val="000000"/>
            </a:solidFill>
            <a:ln w="0">
              <a:solidFill>
                <a:srgbClr val="000000"/>
              </a:solidFill>
              <a:round/>
              <a:headEnd/>
              <a:tailEnd/>
            </a:ln>
          </p:spPr>
          <p:txBody>
            <a:bodyPr/>
            <a:lstStyle/>
            <a:p>
              <a:endParaRPr lang="en-US"/>
            </a:p>
          </p:txBody>
        </p:sp>
        <p:sp>
          <p:nvSpPr>
            <p:cNvPr id="32786" name="Freeform 413"/>
            <p:cNvSpPr>
              <a:spLocks/>
            </p:cNvSpPr>
            <p:nvPr/>
          </p:nvSpPr>
          <p:spPr bwMode="auto">
            <a:xfrm>
              <a:off x="3120" y="3110"/>
              <a:ext cx="78" cy="112"/>
            </a:xfrm>
            <a:custGeom>
              <a:avLst/>
              <a:gdLst>
                <a:gd name="T0" fmla="*/ 22 w 78"/>
                <a:gd name="T1" fmla="*/ 56 h 112"/>
                <a:gd name="T2" fmla="*/ 37 w 78"/>
                <a:gd name="T3" fmla="*/ 41 h 112"/>
                <a:gd name="T4" fmla="*/ 49 w 78"/>
                <a:gd name="T5" fmla="*/ 37 h 112"/>
                <a:gd name="T6" fmla="*/ 60 w 78"/>
                <a:gd name="T7" fmla="*/ 41 h 112"/>
                <a:gd name="T8" fmla="*/ 67 w 78"/>
                <a:gd name="T9" fmla="*/ 52 h 112"/>
                <a:gd name="T10" fmla="*/ 67 w 78"/>
                <a:gd name="T11" fmla="*/ 71 h 112"/>
                <a:gd name="T12" fmla="*/ 67 w 78"/>
                <a:gd name="T13" fmla="*/ 105 h 112"/>
                <a:gd name="T14" fmla="*/ 71 w 78"/>
                <a:gd name="T15" fmla="*/ 108 h 112"/>
                <a:gd name="T16" fmla="*/ 75 w 78"/>
                <a:gd name="T17" fmla="*/ 112 h 112"/>
                <a:gd name="T18" fmla="*/ 78 w 78"/>
                <a:gd name="T19" fmla="*/ 112 h 112"/>
                <a:gd name="T20" fmla="*/ 45 w 78"/>
                <a:gd name="T21" fmla="*/ 112 h 112"/>
                <a:gd name="T22" fmla="*/ 49 w 78"/>
                <a:gd name="T23" fmla="*/ 112 h 112"/>
                <a:gd name="T24" fmla="*/ 52 w 78"/>
                <a:gd name="T25" fmla="*/ 108 h 112"/>
                <a:gd name="T26" fmla="*/ 56 w 78"/>
                <a:gd name="T27" fmla="*/ 101 h 112"/>
                <a:gd name="T28" fmla="*/ 56 w 78"/>
                <a:gd name="T29" fmla="*/ 71 h 112"/>
                <a:gd name="T30" fmla="*/ 52 w 78"/>
                <a:gd name="T31" fmla="*/ 56 h 112"/>
                <a:gd name="T32" fmla="*/ 49 w 78"/>
                <a:gd name="T33" fmla="*/ 52 h 112"/>
                <a:gd name="T34" fmla="*/ 41 w 78"/>
                <a:gd name="T35" fmla="*/ 49 h 112"/>
                <a:gd name="T36" fmla="*/ 34 w 78"/>
                <a:gd name="T37" fmla="*/ 52 h 112"/>
                <a:gd name="T38" fmla="*/ 22 w 78"/>
                <a:gd name="T39" fmla="*/ 60 h 112"/>
                <a:gd name="T40" fmla="*/ 22 w 78"/>
                <a:gd name="T41" fmla="*/ 105 h 112"/>
                <a:gd name="T42" fmla="*/ 26 w 78"/>
                <a:gd name="T43" fmla="*/ 108 h 112"/>
                <a:gd name="T44" fmla="*/ 30 w 78"/>
                <a:gd name="T45" fmla="*/ 112 h 112"/>
                <a:gd name="T46" fmla="*/ 34 w 78"/>
                <a:gd name="T47" fmla="*/ 112 h 112"/>
                <a:gd name="T48" fmla="*/ 0 w 78"/>
                <a:gd name="T49" fmla="*/ 112 h 112"/>
                <a:gd name="T50" fmla="*/ 7 w 78"/>
                <a:gd name="T51" fmla="*/ 112 h 112"/>
                <a:gd name="T52" fmla="*/ 7 w 78"/>
                <a:gd name="T53" fmla="*/ 108 h 112"/>
                <a:gd name="T54" fmla="*/ 11 w 78"/>
                <a:gd name="T55" fmla="*/ 97 h 112"/>
                <a:gd name="T56" fmla="*/ 11 w 78"/>
                <a:gd name="T57" fmla="*/ 19 h 112"/>
                <a:gd name="T58" fmla="*/ 7 w 78"/>
                <a:gd name="T59" fmla="*/ 11 h 112"/>
                <a:gd name="T60" fmla="*/ 7 w 78"/>
                <a:gd name="T61" fmla="*/ 8 h 112"/>
                <a:gd name="T62" fmla="*/ 4 w 78"/>
                <a:gd name="T63" fmla="*/ 8 h 112"/>
                <a:gd name="T64" fmla="*/ 0 w 78"/>
                <a:gd name="T65" fmla="*/ 8 h 112"/>
                <a:gd name="T66" fmla="*/ 22 w 78"/>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2"/>
                <a:gd name="T104" fmla="*/ 78 w 78"/>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2">
                  <a:moveTo>
                    <a:pt x="22" y="0"/>
                  </a:moveTo>
                  <a:lnTo>
                    <a:pt x="22" y="56"/>
                  </a:lnTo>
                  <a:lnTo>
                    <a:pt x="34" y="45"/>
                  </a:lnTo>
                  <a:lnTo>
                    <a:pt x="37" y="41"/>
                  </a:lnTo>
                  <a:lnTo>
                    <a:pt x="45" y="41"/>
                  </a:lnTo>
                  <a:lnTo>
                    <a:pt x="49" y="37"/>
                  </a:lnTo>
                  <a:lnTo>
                    <a:pt x="56" y="41"/>
                  </a:lnTo>
                  <a:lnTo>
                    <a:pt x="60" y="41"/>
                  </a:lnTo>
                  <a:lnTo>
                    <a:pt x="63" y="45"/>
                  </a:lnTo>
                  <a:lnTo>
                    <a:pt x="67" y="52"/>
                  </a:lnTo>
                  <a:lnTo>
                    <a:pt x="67" y="60"/>
                  </a:lnTo>
                  <a:lnTo>
                    <a:pt x="67" y="71"/>
                  </a:lnTo>
                  <a:lnTo>
                    <a:pt x="67" y="97"/>
                  </a:lnTo>
                  <a:lnTo>
                    <a:pt x="67" y="105"/>
                  </a:lnTo>
                  <a:lnTo>
                    <a:pt x="71" y="108"/>
                  </a:lnTo>
                  <a:lnTo>
                    <a:pt x="71" y="112"/>
                  </a:lnTo>
                  <a:lnTo>
                    <a:pt x="75" y="112"/>
                  </a:lnTo>
                  <a:lnTo>
                    <a:pt x="78" y="112"/>
                  </a:lnTo>
                  <a:lnTo>
                    <a:pt x="45" y="112"/>
                  </a:lnTo>
                  <a:lnTo>
                    <a:pt x="49" y="112"/>
                  </a:lnTo>
                  <a:lnTo>
                    <a:pt x="52" y="112"/>
                  </a:lnTo>
                  <a:lnTo>
                    <a:pt x="52" y="108"/>
                  </a:lnTo>
                  <a:lnTo>
                    <a:pt x="56" y="105"/>
                  </a:lnTo>
                  <a:lnTo>
                    <a:pt x="56" y="101"/>
                  </a:lnTo>
                  <a:lnTo>
                    <a:pt x="56" y="97"/>
                  </a:lnTo>
                  <a:lnTo>
                    <a:pt x="56" y="71"/>
                  </a:lnTo>
                  <a:lnTo>
                    <a:pt x="56" y="64"/>
                  </a:lnTo>
                  <a:lnTo>
                    <a:pt x="52" y="56"/>
                  </a:lnTo>
                  <a:lnTo>
                    <a:pt x="52" y="52"/>
                  </a:lnTo>
                  <a:lnTo>
                    <a:pt x="49" y="52"/>
                  </a:lnTo>
                  <a:lnTo>
                    <a:pt x="45" y="49"/>
                  </a:lnTo>
                  <a:lnTo>
                    <a:pt x="41" y="49"/>
                  </a:lnTo>
                  <a:lnTo>
                    <a:pt x="37" y="49"/>
                  </a:lnTo>
                  <a:lnTo>
                    <a:pt x="34" y="52"/>
                  </a:lnTo>
                  <a:lnTo>
                    <a:pt x="30" y="56"/>
                  </a:lnTo>
                  <a:lnTo>
                    <a:pt x="22" y="60"/>
                  </a:lnTo>
                  <a:lnTo>
                    <a:pt x="22" y="97"/>
                  </a:lnTo>
                  <a:lnTo>
                    <a:pt x="22" y="105"/>
                  </a:lnTo>
                  <a:lnTo>
                    <a:pt x="26" y="108"/>
                  </a:lnTo>
                  <a:lnTo>
                    <a:pt x="26" y="112"/>
                  </a:lnTo>
                  <a:lnTo>
                    <a:pt x="30" y="112"/>
                  </a:lnTo>
                  <a:lnTo>
                    <a:pt x="34" y="112"/>
                  </a:lnTo>
                  <a:lnTo>
                    <a:pt x="0" y="112"/>
                  </a:lnTo>
                  <a:lnTo>
                    <a:pt x="4" y="112"/>
                  </a:lnTo>
                  <a:lnTo>
                    <a:pt x="7" y="112"/>
                  </a:lnTo>
                  <a:lnTo>
                    <a:pt x="7" y="108"/>
                  </a:lnTo>
                  <a:lnTo>
                    <a:pt x="11" y="105"/>
                  </a:lnTo>
                  <a:lnTo>
                    <a:pt x="11" y="97"/>
                  </a:lnTo>
                  <a:lnTo>
                    <a:pt x="11" y="30"/>
                  </a:lnTo>
                  <a:lnTo>
                    <a:pt x="11" y="19"/>
                  </a:lnTo>
                  <a:lnTo>
                    <a:pt x="11" y="15"/>
                  </a:lnTo>
                  <a:lnTo>
                    <a:pt x="7" y="11"/>
                  </a:lnTo>
                  <a:lnTo>
                    <a:pt x="7" y="8"/>
                  </a:lnTo>
                  <a:lnTo>
                    <a:pt x="4" y="8"/>
                  </a:lnTo>
                  <a:lnTo>
                    <a:pt x="0" y="11"/>
                  </a:lnTo>
                  <a:lnTo>
                    <a:pt x="0" y="8"/>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2787" name="Freeform 414"/>
            <p:cNvSpPr>
              <a:spLocks noEditPoints="1"/>
            </p:cNvSpPr>
            <p:nvPr/>
          </p:nvSpPr>
          <p:spPr bwMode="auto">
            <a:xfrm>
              <a:off x="3206" y="3147"/>
              <a:ext cx="67" cy="79"/>
            </a:xfrm>
            <a:custGeom>
              <a:avLst/>
              <a:gdLst>
                <a:gd name="T0" fmla="*/ 33 w 67"/>
                <a:gd name="T1" fmla="*/ 71 h 79"/>
                <a:gd name="T2" fmla="*/ 26 w 67"/>
                <a:gd name="T3" fmla="*/ 75 h 79"/>
                <a:gd name="T4" fmla="*/ 15 w 67"/>
                <a:gd name="T5" fmla="*/ 79 h 79"/>
                <a:gd name="T6" fmla="*/ 4 w 67"/>
                <a:gd name="T7" fmla="*/ 75 h 79"/>
                <a:gd name="T8" fmla="*/ 0 w 67"/>
                <a:gd name="T9" fmla="*/ 60 h 79"/>
                <a:gd name="T10" fmla="*/ 0 w 67"/>
                <a:gd name="T11" fmla="*/ 49 h 79"/>
                <a:gd name="T12" fmla="*/ 15 w 67"/>
                <a:gd name="T13" fmla="*/ 42 h 79"/>
                <a:gd name="T14" fmla="*/ 41 w 67"/>
                <a:gd name="T15" fmla="*/ 30 h 79"/>
                <a:gd name="T16" fmla="*/ 41 w 67"/>
                <a:gd name="T17" fmla="*/ 15 h 79"/>
                <a:gd name="T18" fmla="*/ 33 w 67"/>
                <a:gd name="T19" fmla="*/ 8 h 79"/>
                <a:gd name="T20" fmla="*/ 22 w 67"/>
                <a:gd name="T21" fmla="*/ 8 h 79"/>
                <a:gd name="T22" fmla="*/ 19 w 67"/>
                <a:gd name="T23" fmla="*/ 12 h 79"/>
                <a:gd name="T24" fmla="*/ 15 w 67"/>
                <a:gd name="T25" fmla="*/ 23 h 79"/>
                <a:gd name="T26" fmla="*/ 15 w 67"/>
                <a:gd name="T27" fmla="*/ 27 h 79"/>
                <a:gd name="T28" fmla="*/ 11 w 67"/>
                <a:gd name="T29" fmla="*/ 30 h 79"/>
                <a:gd name="T30" fmla="*/ 4 w 67"/>
                <a:gd name="T31" fmla="*/ 27 h 79"/>
                <a:gd name="T32" fmla="*/ 4 w 67"/>
                <a:gd name="T33" fmla="*/ 23 h 79"/>
                <a:gd name="T34" fmla="*/ 11 w 67"/>
                <a:gd name="T35" fmla="*/ 8 h 79"/>
                <a:gd name="T36" fmla="*/ 30 w 67"/>
                <a:gd name="T37" fmla="*/ 0 h 79"/>
                <a:gd name="T38" fmla="*/ 45 w 67"/>
                <a:gd name="T39" fmla="*/ 4 h 79"/>
                <a:gd name="T40" fmla="*/ 52 w 67"/>
                <a:gd name="T41" fmla="*/ 12 h 79"/>
                <a:gd name="T42" fmla="*/ 52 w 67"/>
                <a:gd name="T43" fmla="*/ 27 h 79"/>
                <a:gd name="T44" fmla="*/ 52 w 67"/>
                <a:gd name="T45" fmla="*/ 60 h 79"/>
                <a:gd name="T46" fmla="*/ 56 w 67"/>
                <a:gd name="T47" fmla="*/ 68 h 79"/>
                <a:gd name="T48" fmla="*/ 56 w 67"/>
                <a:gd name="T49" fmla="*/ 68 h 79"/>
                <a:gd name="T50" fmla="*/ 60 w 67"/>
                <a:gd name="T51" fmla="*/ 68 h 79"/>
                <a:gd name="T52" fmla="*/ 63 w 67"/>
                <a:gd name="T53" fmla="*/ 68 h 79"/>
                <a:gd name="T54" fmla="*/ 67 w 67"/>
                <a:gd name="T55" fmla="*/ 68 h 79"/>
                <a:gd name="T56" fmla="*/ 48 w 67"/>
                <a:gd name="T57" fmla="*/ 79 h 79"/>
                <a:gd name="T58" fmla="*/ 41 w 67"/>
                <a:gd name="T59" fmla="*/ 75 h 79"/>
                <a:gd name="T60" fmla="*/ 41 w 67"/>
                <a:gd name="T61" fmla="*/ 64 h 79"/>
                <a:gd name="T62" fmla="*/ 41 w 67"/>
                <a:gd name="T63" fmla="*/ 34 h 79"/>
                <a:gd name="T64" fmla="*/ 26 w 67"/>
                <a:gd name="T65" fmla="*/ 42 h 79"/>
                <a:gd name="T66" fmla="*/ 15 w 67"/>
                <a:gd name="T67" fmla="*/ 49 h 79"/>
                <a:gd name="T68" fmla="*/ 11 w 67"/>
                <a:gd name="T69" fmla="*/ 56 h 79"/>
                <a:gd name="T70" fmla="*/ 15 w 67"/>
                <a:gd name="T71" fmla="*/ 64 h 79"/>
                <a:gd name="T72" fmla="*/ 22 w 67"/>
                <a:gd name="T73" fmla="*/ 68 h 79"/>
                <a:gd name="T74" fmla="*/ 41 w 67"/>
                <a:gd name="T75" fmla="*/ 60 h 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9"/>
                <a:gd name="T116" fmla="*/ 67 w 67"/>
                <a:gd name="T117" fmla="*/ 79 h 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9">
                  <a:moveTo>
                    <a:pt x="41" y="64"/>
                  </a:moveTo>
                  <a:lnTo>
                    <a:pt x="33" y="71"/>
                  </a:lnTo>
                  <a:lnTo>
                    <a:pt x="30" y="75"/>
                  </a:lnTo>
                  <a:lnTo>
                    <a:pt x="26" y="75"/>
                  </a:lnTo>
                  <a:lnTo>
                    <a:pt x="22" y="79"/>
                  </a:lnTo>
                  <a:lnTo>
                    <a:pt x="15" y="79"/>
                  </a:lnTo>
                  <a:lnTo>
                    <a:pt x="11" y="79"/>
                  </a:lnTo>
                  <a:lnTo>
                    <a:pt x="4" y="75"/>
                  </a:lnTo>
                  <a:lnTo>
                    <a:pt x="0" y="68"/>
                  </a:lnTo>
                  <a:lnTo>
                    <a:pt x="0" y="60"/>
                  </a:lnTo>
                  <a:lnTo>
                    <a:pt x="0" y="56"/>
                  </a:lnTo>
                  <a:lnTo>
                    <a:pt x="0" y="49"/>
                  </a:lnTo>
                  <a:lnTo>
                    <a:pt x="7" y="45"/>
                  </a:lnTo>
                  <a:lnTo>
                    <a:pt x="15" y="42"/>
                  </a:lnTo>
                  <a:lnTo>
                    <a:pt x="22" y="34"/>
                  </a:lnTo>
                  <a:lnTo>
                    <a:pt x="41" y="30"/>
                  </a:lnTo>
                  <a:lnTo>
                    <a:pt x="41" y="27"/>
                  </a:lnTo>
                  <a:lnTo>
                    <a:pt x="41" y="15"/>
                  </a:lnTo>
                  <a:lnTo>
                    <a:pt x="37" y="12"/>
                  </a:lnTo>
                  <a:lnTo>
                    <a:pt x="33" y="8"/>
                  </a:lnTo>
                  <a:lnTo>
                    <a:pt x="26" y="8"/>
                  </a:lnTo>
                  <a:lnTo>
                    <a:pt x="22" y="8"/>
                  </a:lnTo>
                  <a:lnTo>
                    <a:pt x="19" y="12"/>
                  </a:lnTo>
                  <a:lnTo>
                    <a:pt x="15" y="15"/>
                  </a:lnTo>
                  <a:lnTo>
                    <a:pt x="15" y="23"/>
                  </a:lnTo>
                  <a:lnTo>
                    <a:pt x="15" y="27"/>
                  </a:lnTo>
                  <a:lnTo>
                    <a:pt x="11" y="30"/>
                  </a:lnTo>
                  <a:lnTo>
                    <a:pt x="7" y="30"/>
                  </a:lnTo>
                  <a:lnTo>
                    <a:pt x="4" y="27"/>
                  </a:lnTo>
                  <a:lnTo>
                    <a:pt x="4" y="23"/>
                  </a:lnTo>
                  <a:lnTo>
                    <a:pt x="4" y="15"/>
                  </a:lnTo>
                  <a:lnTo>
                    <a:pt x="11" y="8"/>
                  </a:lnTo>
                  <a:lnTo>
                    <a:pt x="19" y="4"/>
                  </a:lnTo>
                  <a:lnTo>
                    <a:pt x="30" y="0"/>
                  </a:lnTo>
                  <a:lnTo>
                    <a:pt x="37" y="4"/>
                  </a:lnTo>
                  <a:lnTo>
                    <a:pt x="45" y="4"/>
                  </a:lnTo>
                  <a:lnTo>
                    <a:pt x="48" y="8"/>
                  </a:lnTo>
                  <a:lnTo>
                    <a:pt x="52" y="12"/>
                  </a:lnTo>
                  <a:lnTo>
                    <a:pt x="52" y="19"/>
                  </a:lnTo>
                  <a:lnTo>
                    <a:pt x="52" y="27"/>
                  </a:lnTo>
                  <a:lnTo>
                    <a:pt x="52" y="53"/>
                  </a:lnTo>
                  <a:lnTo>
                    <a:pt x="52" y="60"/>
                  </a:lnTo>
                  <a:lnTo>
                    <a:pt x="56" y="64"/>
                  </a:lnTo>
                  <a:lnTo>
                    <a:pt x="56" y="68"/>
                  </a:lnTo>
                  <a:lnTo>
                    <a:pt x="60" y="68"/>
                  </a:lnTo>
                  <a:lnTo>
                    <a:pt x="63" y="68"/>
                  </a:lnTo>
                  <a:lnTo>
                    <a:pt x="67" y="64"/>
                  </a:lnTo>
                  <a:lnTo>
                    <a:pt x="67" y="68"/>
                  </a:lnTo>
                  <a:lnTo>
                    <a:pt x="56" y="75"/>
                  </a:lnTo>
                  <a:lnTo>
                    <a:pt x="48" y="79"/>
                  </a:lnTo>
                  <a:lnTo>
                    <a:pt x="45" y="79"/>
                  </a:lnTo>
                  <a:lnTo>
                    <a:pt x="41" y="75"/>
                  </a:lnTo>
                  <a:lnTo>
                    <a:pt x="41" y="71"/>
                  </a:lnTo>
                  <a:lnTo>
                    <a:pt x="41" y="64"/>
                  </a:lnTo>
                  <a:close/>
                  <a:moveTo>
                    <a:pt x="41" y="60"/>
                  </a:moveTo>
                  <a:lnTo>
                    <a:pt x="41" y="34"/>
                  </a:lnTo>
                  <a:lnTo>
                    <a:pt x="30" y="38"/>
                  </a:lnTo>
                  <a:lnTo>
                    <a:pt x="26" y="42"/>
                  </a:lnTo>
                  <a:lnTo>
                    <a:pt x="19" y="45"/>
                  </a:lnTo>
                  <a:lnTo>
                    <a:pt x="15" y="49"/>
                  </a:lnTo>
                  <a:lnTo>
                    <a:pt x="15" y="53"/>
                  </a:lnTo>
                  <a:lnTo>
                    <a:pt x="11" y="56"/>
                  </a:lnTo>
                  <a:lnTo>
                    <a:pt x="15" y="60"/>
                  </a:lnTo>
                  <a:lnTo>
                    <a:pt x="15" y="64"/>
                  </a:lnTo>
                  <a:lnTo>
                    <a:pt x="19" y="68"/>
                  </a:lnTo>
                  <a:lnTo>
                    <a:pt x="22" y="68"/>
                  </a:lnTo>
                  <a:lnTo>
                    <a:pt x="30" y="68"/>
                  </a:lnTo>
                  <a:lnTo>
                    <a:pt x="41" y="60"/>
                  </a:lnTo>
                  <a:close/>
                </a:path>
              </a:pathLst>
            </a:custGeom>
            <a:solidFill>
              <a:srgbClr val="000000"/>
            </a:solidFill>
            <a:ln w="0">
              <a:solidFill>
                <a:srgbClr val="000000"/>
              </a:solidFill>
              <a:round/>
              <a:headEnd/>
              <a:tailEnd/>
            </a:ln>
          </p:spPr>
          <p:txBody>
            <a:bodyPr/>
            <a:lstStyle/>
            <a:p>
              <a:endParaRPr lang="en-US"/>
            </a:p>
          </p:txBody>
        </p:sp>
        <p:sp>
          <p:nvSpPr>
            <p:cNvPr id="32788" name="Freeform 415"/>
            <p:cNvSpPr>
              <a:spLocks/>
            </p:cNvSpPr>
            <p:nvPr/>
          </p:nvSpPr>
          <p:spPr bwMode="auto">
            <a:xfrm>
              <a:off x="3277" y="3147"/>
              <a:ext cx="78" cy="75"/>
            </a:xfrm>
            <a:custGeom>
              <a:avLst/>
              <a:gdLst>
                <a:gd name="T0" fmla="*/ 22 w 78"/>
                <a:gd name="T1" fmla="*/ 19 h 75"/>
                <a:gd name="T2" fmla="*/ 30 w 78"/>
                <a:gd name="T3" fmla="*/ 8 h 75"/>
                <a:gd name="T4" fmla="*/ 37 w 78"/>
                <a:gd name="T5" fmla="*/ 4 h 75"/>
                <a:gd name="T6" fmla="*/ 48 w 78"/>
                <a:gd name="T7" fmla="*/ 0 h 75"/>
                <a:gd name="T8" fmla="*/ 52 w 78"/>
                <a:gd name="T9" fmla="*/ 4 h 75"/>
                <a:gd name="T10" fmla="*/ 56 w 78"/>
                <a:gd name="T11" fmla="*/ 4 h 75"/>
                <a:gd name="T12" fmla="*/ 60 w 78"/>
                <a:gd name="T13" fmla="*/ 8 h 75"/>
                <a:gd name="T14" fmla="*/ 63 w 78"/>
                <a:gd name="T15" fmla="*/ 15 h 75"/>
                <a:gd name="T16" fmla="*/ 67 w 78"/>
                <a:gd name="T17" fmla="*/ 19 h 75"/>
                <a:gd name="T18" fmla="*/ 67 w 78"/>
                <a:gd name="T19" fmla="*/ 30 h 75"/>
                <a:gd name="T20" fmla="*/ 67 w 78"/>
                <a:gd name="T21" fmla="*/ 60 h 75"/>
                <a:gd name="T22" fmla="*/ 67 w 78"/>
                <a:gd name="T23" fmla="*/ 68 h 75"/>
                <a:gd name="T24" fmla="*/ 67 w 78"/>
                <a:gd name="T25" fmla="*/ 71 h 75"/>
                <a:gd name="T26" fmla="*/ 67 w 78"/>
                <a:gd name="T27" fmla="*/ 71 h 75"/>
                <a:gd name="T28" fmla="*/ 71 w 78"/>
                <a:gd name="T29" fmla="*/ 75 h 75"/>
                <a:gd name="T30" fmla="*/ 71 w 78"/>
                <a:gd name="T31" fmla="*/ 75 h 75"/>
                <a:gd name="T32" fmla="*/ 78 w 78"/>
                <a:gd name="T33" fmla="*/ 75 h 75"/>
                <a:gd name="T34" fmla="*/ 78 w 78"/>
                <a:gd name="T35" fmla="*/ 75 h 75"/>
                <a:gd name="T36" fmla="*/ 41 w 78"/>
                <a:gd name="T37" fmla="*/ 75 h 75"/>
                <a:gd name="T38" fmla="*/ 41 w 78"/>
                <a:gd name="T39" fmla="*/ 75 h 75"/>
                <a:gd name="T40" fmla="*/ 45 w 78"/>
                <a:gd name="T41" fmla="*/ 75 h 75"/>
                <a:gd name="T42" fmla="*/ 48 w 78"/>
                <a:gd name="T43" fmla="*/ 75 h 75"/>
                <a:gd name="T44" fmla="*/ 48 w 78"/>
                <a:gd name="T45" fmla="*/ 75 h 75"/>
                <a:gd name="T46" fmla="*/ 52 w 78"/>
                <a:gd name="T47" fmla="*/ 71 h 75"/>
                <a:gd name="T48" fmla="*/ 52 w 78"/>
                <a:gd name="T49" fmla="*/ 68 h 75"/>
                <a:gd name="T50" fmla="*/ 52 w 78"/>
                <a:gd name="T51" fmla="*/ 64 h 75"/>
                <a:gd name="T52" fmla="*/ 52 w 78"/>
                <a:gd name="T53" fmla="*/ 60 h 75"/>
                <a:gd name="T54" fmla="*/ 52 w 78"/>
                <a:gd name="T55" fmla="*/ 30 h 75"/>
                <a:gd name="T56" fmla="*/ 52 w 78"/>
                <a:gd name="T57" fmla="*/ 23 h 75"/>
                <a:gd name="T58" fmla="*/ 48 w 78"/>
                <a:gd name="T59" fmla="*/ 15 h 75"/>
                <a:gd name="T60" fmla="*/ 45 w 78"/>
                <a:gd name="T61" fmla="*/ 12 h 75"/>
                <a:gd name="T62" fmla="*/ 41 w 78"/>
                <a:gd name="T63" fmla="*/ 12 h 75"/>
                <a:gd name="T64" fmla="*/ 30 w 78"/>
                <a:gd name="T65" fmla="*/ 15 h 75"/>
                <a:gd name="T66" fmla="*/ 22 w 78"/>
                <a:gd name="T67" fmla="*/ 23 h 75"/>
                <a:gd name="T68" fmla="*/ 22 w 78"/>
                <a:gd name="T69" fmla="*/ 60 h 75"/>
                <a:gd name="T70" fmla="*/ 22 w 78"/>
                <a:gd name="T71" fmla="*/ 68 h 75"/>
                <a:gd name="T72" fmla="*/ 22 w 78"/>
                <a:gd name="T73" fmla="*/ 71 h 75"/>
                <a:gd name="T74" fmla="*/ 22 w 78"/>
                <a:gd name="T75" fmla="*/ 71 h 75"/>
                <a:gd name="T76" fmla="*/ 26 w 78"/>
                <a:gd name="T77" fmla="*/ 75 h 75"/>
                <a:gd name="T78" fmla="*/ 26 w 78"/>
                <a:gd name="T79" fmla="*/ 75 h 75"/>
                <a:gd name="T80" fmla="*/ 33 w 78"/>
                <a:gd name="T81" fmla="*/ 75 h 75"/>
                <a:gd name="T82" fmla="*/ 33 w 78"/>
                <a:gd name="T83" fmla="*/ 75 h 75"/>
                <a:gd name="T84" fmla="*/ 0 w 78"/>
                <a:gd name="T85" fmla="*/ 75 h 75"/>
                <a:gd name="T86" fmla="*/ 0 w 78"/>
                <a:gd name="T87" fmla="*/ 75 h 75"/>
                <a:gd name="T88" fmla="*/ 0 w 78"/>
                <a:gd name="T89" fmla="*/ 75 h 75"/>
                <a:gd name="T90" fmla="*/ 4 w 78"/>
                <a:gd name="T91" fmla="*/ 75 h 75"/>
                <a:gd name="T92" fmla="*/ 7 w 78"/>
                <a:gd name="T93" fmla="*/ 71 h 75"/>
                <a:gd name="T94" fmla="*/ 7 w 78"/>
                <a:gd name="T95" fmla="*/ 68 h 75"/>
                <a:gd name="T96" fmla="*/ 7 w 78"/>
                <a:gd name="T97" fmla="*/ 60 h 75"/>
                <a:gd name="T98" fmla="*/ 7 w 78"/>
                <a:gd name="T99" fmla="*/ 34 h 75"/>
                <a:gd name="T100" fmla="*/ 7 w 78"/>
                <a:gd name="T101" fmla="*/ 23 h 75"/>
                <a:gd name="T102" fmla="*/ 7 w 78"/>
                <a:gd name="T103" fmla="*/ 15 h 75"/>
                <a:gd name="T104" fmla="*/ 7 w 78"/>
                <a:gd name="T105" fmla="*/ 15 h 75"/>
                <a:gd name="T106" fmla="*/ 7 w 78"/>
                <a:gd name="T107" fmla="*/ 12 h 75"/>
                <a:gd name="T108" fmla="*/ 4 w 78"/>
                <a:gd name="T109" fmla="*/ 12 h 75"/>
                <a:gd name="T110" fmla="*/ 4 w 78"/>
                <a:gd name="T111" fmla="*/ 12 h 75"/>
                <a:gd name="T112" fmla="*/ 0 w 78"/>
                <a:gd name="T113" fmla="*/ 12 h 75"/>
                <a:gd name="T114" fmla="*/ 0 w 78"/>
                <a:gd name="T115" fmla="*/ 12 h 75"/>
                <a:gd name="T116" fmla="*/ 0 w 78"/>
                <a:gd name="T117" fmla="*/ 12 h 75"/>
                <a:gd name="T118" fmla="*/ 18 w 78"/>
                <a:gd name="T119" fmla="*/ 0 h 75"/>
                <a:gd name="T120" fmla="*/ 22 w 78"/>
                <a:gd name="T121" fmla="*/ 0 h 75"/>
                <a:gd name="T122" fmla="*/ 22 w 78"/>
                <a:gd name="T123" fmla="*/ 19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9"/>
                  </a:moveTo>
                  <a:lnTo>
                    <a:pt x="30" y="8"/>
                  </a:lnTo>
                  <a:lnTo>
                    <a:pt x="37" y="4"/>
                  </a:lnTo>
                  <a:lnTo>
                    <a:pt x="48" y="0"/>
                  </a:lnTo>
                  <a:lnTo>
                    <a:pt x="52" y="4"/>
                  </a:lnTo>
                  <a:lnTo>
                    <a:pt x="56" y="4"/>
                  </a:lnTo>
                  <a:lnTo>
                    <a:pt x="60" y="8"/>
                  </a:lnTo>
                  <a:lnTo>
                    <a:pt x="63" y="15"/>
                  </a:lnTo>
                  <a:lnTo>
                    <a:pt x="67" y="19"/>
                  </a:lnTo>
                  <a:lnTo>
                    <a:pt x="67" y="30"/>
                  </a:lnTo>
                  <a:lnTo>
                    <a:pt x="67" y="60"/>
                  </a:lnTo>
                  <a:lnTo>
                    <a:pt x="67" y="68"/>
                  </a:lnTo>
                  <a:lnTo>
                    <a:pt x="67" y="71"/>
                  </a:lnTo>
                  <a:lnTo>
                    <a:pt x="71" y="75"/>
                  </a:lnTo>
                  <a:lnTo>
                    <a:pt x="78" y="75"/>
                  </a:lnTo>
                  <a:lnTo>
                    <a:pt x="41" y="75"/>
                  </a:lnTo>
                  <a:lnTo>
                    <a:pt x="45" y="75"/>
                  </a:lnTo>
                  <a:lnTo>
                    <a:pt x="48" y="75"/>
                  </a:lnTo>
                  <a:lnTo>
                    <a:pt x="52" y="71"/>
                  </a:lnTo>
                  <a:lnTo>
                    <a:pt x="52" y="68"/>
                  </a:lnTo>
                  <a:lnTo>
                    <a:pt x="52" y="64"/>
                  </a:lnTo>
                  <a:lnTo>
                    <a:pt x="52" y="60"/>
                  </a:lnTo>
                  <a:lnTo>
                    <a:pt x="52" y="30"/>
                  </a:lnTo>
                  <a:lnTo>
                    <a:pt x="52" y="23"/>
                  </a:lnTo>
                  <a:lnTo>
                    <a:pt x="48" y="15"/>
                  </a:lnTo>
                  <a:lnTo>
                    <a:pt x="45" y="12"/>
                  </a:lnTo>
                  <a:lnTo>
                    <a:pt x="41" y="12"/>
                  </a:lnTo>
                  <a:lnTo>
                    <a:pt x="30" y="15"/>
                  </a:lnTo>
                  <a:lnTo>
                    <a:pt x="22" y="23"/>
                  </a:lnTo>
                  <a:lnTo>
                    <a:pt x="22" y="60"/>
                  </a:lnTo>
                  <a:lnTo>
                    <a:pt x="22" y="68"/>
                  </a:lnTo>
                  <a:lnTo>
                    <a:pt x="22" y="71"/>
                  </a:lnTo>
                  <a:lnTo>
                    <a:pt x="26" y="75"/>
                  </a:lnTo>
                  <a:lnTo>
                    <a:pt x="33" y="75"/>
                  </a:lnTo>
                  <a:lnTo>
                    <a:pt x="0" y="75"/>
                  </a:lnTo>
                  <a:lnTo>
                    <a:pt x="4" y="75"/>
                  </a:lnTo>
                  <a:lnTo>
                    <a:pt x="7" y="71"/>
                  </a:lnTo>
                  <a:lnTo>
                    <a:pt x="7" y="68"/>
                  </a:lnTo>
                  <a:lnTo>
                    <a:pt x="7" y="60"/>
                  </a:lnTo>
                  <a:lnTo>
                    <a:pt x="7" y="34"/>
                  </a:lnTo>
                  <a:lnTo>
                    <a:pt x="7" y="23"/>
                  </a:lnTo>
                  <a:lnTo>
                    <a:pt x="7" y="15"/>
                  </a:lnTo>
                  <a:lnTo>
                    <a:pt x="7" y="12"/>
                  </a:lnTo>
                  <a:lnTo>
                    <a:pt x="4" y="12"/>
                  </a:lnTo>
                  <a:lnTo>
                    <a:pt x="0" y="12"/>
                  </a:lnTo>
                  <a:lnTo>
                    <a:pt x="18" y="0"/>
                  </a:lnTo>
                  <a:lnTo>
                    <a:pt x="22" y="0"/>
                  </a:lnTo>
                  <a:lnTo>
                    <a:pt x="22" y="19"/>
                  </a:lnTo>
                  <a:close/>
                </a:path>
              </a:pathLst>
            </a:custGeom>
            <a:solidFill>
              <a:srgbClr val="000000"/>
            </a:solidFill>
            <a:ln w="0">
              <a:solidFill>
                <a:srgbClr val="000000"/>
              </a:solidFill>
              <a:round/>
              <a:headEnd/>
              <a:tailEnd/>
            </a:ln>
          </p:spPr>
          <p:txBody>
            <a:bodyPr/>
            <a:lstStyle/>
            <a:p>
              <a:endParaRPr lang="en-US"/>
            </a:p>
          </p:txBody>
        </p:sp>
        <p:sp>
          <p:nvSpPr>
            <p:cNvPr id="32789" name="Freeform 416"/>
            <p:cNvSpPr>
              <a:spLocks/>
            </p:cNvSpPr>
            <p:nvPr/>
          </p:nvSpPr>
          <p:spPr bwMode="auto">
            <a:xfrm>
              <a:off x="3404" y="3147"/>
              <a:ext cx="123" cy="75"/>
            </a:xfrm>
            <a:custGeom>
              <a:avLst/>
              <a:gdLst>
                <a:gd name="T0" fmla="*/ 30 w 123"/>
                <a:gd name="T1" fmla="*/ 12 h 75"/>
                <a:gd name="T2" fmla="*/ 37 w 123"/>
                <a:gd name="T3" fmla="*/ 4 h 75"/>
                <a:gd name="T4" fmla="*/ 45 w 123"/>
                <a:gd name="T5" fmla="*/ 4 h 75"/>
                <a:gd name="T6" fmla="*/ 56 w 123"/>
                <a:gd name="T7" fmla="*/ 4 h 75"/>
                <a:gd name="T8" fmla="*/ 67 w 123"/>
                <a:gd name="T9" fmla="*/ 12 h 75"/>
                <a:gd name="T10" fmla="*/ 78 w 123"/>
                <a:gd name="T11" fmla="*/ 12 h 75"/>
                <a:gd name="T12" fmla="*/ 89 w 123"/>
                <a:gd name="T13" fmla="*/ 4 h 75"/>
                <a:gd name="T14" fmla="*/ 101 w 123"/>
                <a:gd name="T15" fmla="*/ 4 h 75"/>
                <a:gd name="T16" fmla="*/ 108 w 123"/>
                <a:gd name="T17" fmla="*/ 8 h 75"/>
                <a:gd name="T18" fmla="*/ 112 w 123"/>
                <a:gd name="T19" fmla="*/ 19 h 75"/>
                <a:gd name="T20" fmla="*/ 112 w 123"/>
                <a:gd name="T21" fmla="*/ 60 h 75"/>
                <a:gd name="T22" fmla="*/ 115 w 123"/>
                <a:gd name="T23" fmla="*/ 71 h 75"/>
                <a:gd name="T24" fmla="*/ 115 w 123"/>
                <a:gd name="T25" fmla="*/ 75 h 75"/>
                <a:gd name="T26" fmla="*/ 123 w 123"/>
                <a:gd name="T27" fmla="*/ 75 h 75"/>
                <a:gd name="T28" fmla="*/ 89 w 123"/>
                <a:gd name="T29" fmla="*/ 75 h 75"/>
                <a:gd name="T30" fmla="*/ 89 w 123"/>
                <a:gd name="T31" fmla="*/ 75 h 75"/>
                <a:gd name="T32" fmla="*/ 97 w 123"/>
                <a:gd name="T33" fmla="*/ 71 h 75"/>
                <a:gd name="T34" fmla="*/ 101 w 123"/>
                <a:gd name="T35" fmla="*/ 68 h 75"/>
                <a:gd name="T36" fmla="*/ 101 w 123"/>
                <a:gd name="T37" fmla="*/ 60 h 75"/>
                <a:gd name="T38" fmla="*/ 101 w 123"/>
                <a:gd name="T39" fmla="*/ 23 h 75"/>
                <a:gd name="T40" fmla="*/ 93 w 123"/>
                <a:gd name="T41" fmla="*/ 12 h 75"/>
                <a:gd name="T42" fmla="*/ 86 w 123"/>
                <a:gd name="T43" fmla="*/ 12 h 75"/>
                <a:gd name="T44" fmla="*/ 74 w 123"/>
                <a:gd name="T45" fmla="*/ 15 h 75"/>
                <a:gd name="T46" fmla="*/ 71 w 123"/>
                <a:gd name="T47" fmla="*/ 23 h 75"/>
                <a:gd name="T48" fmla="*/ 71 w 123"/>
                <a:gd name="T49" fmla="*/ 60 h 75"/>
                <a:gd name="T50" fmla="*/ 71 w 123"/>
                <a:gd name="T51" fmla="*/ 71 h 75"/>
                <a:gd name="T52" fmla="*/ 74 w 123"/>
                <a:gd name="T53" fmla="*/ 75 h 75"/>
                <a:gd name="T54" fmla="*/ 78 w 123"/>
                <a:gd name="T55" fmla="*/ 75 h 75"/>
                <a:gd name="T56" fmla="*/ 45 w 123"/>
                <a:gd name="T57" fmla="*/ 75 h 75"/>
                <a:gd name="T58" fmla="*/ 48 w 123"/>
                <a:gd name="T59" fmla="*/ 75 h 75"/>
                <a:gd name="T60" fmla="*/ 56 w 123"/>
                <a:gd name="T61" fmla="*/ 71 h 75"/>
                <a:gd name="T62" fmla="*/ 56 w 123"/>
                <a:gd name="T63" fmla="*/ 64 h 75"/>
                <a:gd name="T64" fmla="*/ 56 w 123"/>
                <a:gd name="T65" fmla="*/ 30 h 75"/>
                <a:gd name="T66" fmla="*/ 52 w 123"/>
                <a:gd name="T67" fmla="*/ 15 h 75"/>
                <a:gd name="T68" fmla="*/ 45 w 123"/>
                <a:gd name="T69" fmla="*/ 12 h 75"/>
                <a:gd name="T70" fmla="*/ 33 w 123"/>
                <a:gd name="T71" fmla="*/ 15 h 75"/>
                <a:gd name="T72" fmla="*/ 26 w 123"/>
                <a:gd name="T73" fmla="*/ 23 h 75"/>
                <a:gd name="T74" fmla="*/ 26 w 123"/>
                <a:gd name="T75" fmla="*/ 68 h 75"/>
                <a:gd name="T76" fmla="*/ 26 w 123"/>
                <a:gd name="T77" fmla="*/ 71 h 75"/>
                <a:gd name="T78" fmla="*/ 30 w 123"/>
                <a:gd name="T79" fmla="*/ 75 h 75"/>
                <a:gd name="T80" fmla="*/ 33 w 123"/>
                <a:gd name="T81" fmla="*/ 75 h 75"/>
                <a:gd name="T82" fmla="*/ 0 w 123"/>
                <a:gd name="T83" fmla="*/ 75 h 75"/>
                <a:gd name="T84" fmla="*/ 7 w 123"/>
                <a:gd name="T85" fmla="*/ 75 h 75"/>
                <a:gd name="T86" fmla="*/ 11 w 123"/>
                <a:gd name="T87" fmla="*/ 71 h 75"/>
                <a:gd name="T88" fmla="*/ 11 w 123"/>
                <a:gd name="T89" fmla="*/ 60 h 75"/>
                <a:gd name="T90" fmla="*/ 11 w 123"/>
                <a:gd name="T91" fmla="*/ 23 h 75"/>
                <a:gd name="T92" fmla="*/ 11 w 123"/>
                <a:gd name="T93" fmla="*/ 12 h 75"/>
                <a:gd name="T94" fmla="*/ 7 w 123"/>
                <a:gd name="T95" fmla="*/ 12 h 75"/>
                <a:gd name="T96" fmla="*/ 3 w 123"/>
                <a:gd name="T97" fmla="*/ 12 h 75"/>
                <a:gd name="T98" fmla="*/ 0 w 123"/>
                <a:gd name="T99" fmla="*/ 12 h 75"/>
                <a:gd name="T100" fmla="*/ 26 w 123"/>
                <a:gd name="T101" fmla="*/ 0 h 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75"/>
                <a:gd name="T155" fmla="*/ 123 w 123"/>
                <a:gd name="T156" fmla="*/ 75 h 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75">
                  <a:moveTo>
                    <a:pt x="26" y="19"/>
                  </a:moveTo>
                  <a:lnTo>
                    <a:pt x="30" y="12"/>
                  </a:lnTo>
                  <a:lnTo>
                    <a:pt x="33" y="8"/>
                  </a:lnTo>
                  <a:lnTo>
                    <a:pt x="37" y="4"/>
                  </a:lnTo>
                  <a:lnTo>
                    <a:pt x="41" y="4"/>
                  </a:lnTo>
                  <a:lnTo>
                    <a:pt x="45" y="4"/>
                  </a:lnTo>
                  <a:lnTo>
                    <a:pt x="52" y="0"/>
                  </a:lnTo>
                  <a:lnTo>
                    <a:pt x="56" y="4"/>
                  </a:lnTo>
                  <a:lnTo>
                    <a:pt x="63" y="8"/>
                  </a:lnTo>
                  <a:lnTo>
                    <a:pt x="67" y="12"/>
                  </a:lnTo>
                  <a:lnTo>
                    <a:pt x="71" y="19"/>
                  </a:lnTo>
                  <a:lnTo>
                    <a:pt x="78" y="12"/>
                  </a:lnTo>
                  <a:lnTo>
                    <a:pt x="82" y="4"/>
                  </a:lnTo>
                  <a:lnTo>
                    <a:pt x="89" y="4"/>
                  </a:lnTo>
                  <a:lnTo>
                    <a:pt x="93" y="0"/>
                  </a:lnTo>
                  <a:lnTo>
                    <a:pt x="101" y="4"/>
                  </a:lnTo>
                  <a:lnTo>
                    <a:pt x="104" y="4"/>
                  </a:lnTo>
                  <a:lnTo>
                    <a:pt x="108" y="8"/>
                  </a:lnTo>
                  <a:lnTo>
                    <a:pt x="112" y="15"/>
                  </a:lnTo>
                  <a:lnTo>
                    <a:pt x="112" y="19"/>
                  </a:lnTo>
                  <a:lnTo>
                    <a:pt x="112" y="30"/>
                  </a:lnTo>
                  <a:lnTo>
                    <a:pt x="112" y="60"/>
                  </a:lnTo>
                  <a:lnTo>
                    <a:pt x="115" y="68"/>
                  </a:lnTo>
                  <a:lnTo>
                    <a:pt x="115" y="71"/>
                  </a:lnTo>
                  <a:lnTo>
                    <a:pt x="115" y="75"/>
                  </a:lnTo>
                  <a:lnTo>
                    <a:pt x="119" y="75"/>
                  </a:lnTo>
                  <a:lnTo>
                    <a:pt x="123" y="75"/>
                  </a:lnTo>
                  <a:lnTo>
                    <a:pt x="89" y="75"/>
                  </a:lnTo>
                  <a:lnTo>
                    <a:pt x="93" y="75"/>
                  </a:lnTo>
                  <a:lnTo>
                    <a:pt x="97" y="71"/>
                  </a:lnTo>
                  <a:lnTo>
                    <a:pt x="101" y="71"/>
                  </a:lnTo>
                  <a:lnTo>
                    <a:pt x="101" y="68"/>
                  </a:lnTo>
                  <a:lnTo>
                    <a:pt x="101" y="64"/>
                  </a:lnTo>
                  <a:lnTo>
                    <a:pt x="101" y="60"/>
                  </a:lnTo>
                  <a:lnTo>
                    <a:pt x="101" y="30"/>
                  </a:lnTo>
                  <a:lnTo>
                    <a:pt x="101" y="23"/>
                  </a:lnTo>
                  <a:lnTo>
                    <a:pt x="97" y="15"/>
                  </a:lnTo>
                  <a:lnTo>
                    <a:pt x="93" y="12"/>
                  </a:lnTo>
                  <a:lnTo>
                    <a:pt x="89" y="12"/>
                  </a:lnTo>
                  <a:lnTo>
                    <a:pt x="86" y="12"/>
                  </a:lnTo>
                  <a:lnTo>
                    <a:pt x="78" y="15"/>
                  </a:lnTo>
                  <a:lnTo>
                    <a:pt x="74" y="15"/>
                  </a:lnTo>
                  <a:lnTo>
                    <a:pt x="71" y="23"/>
                  </a:lnTo>
                  <a:lnTo>
                    <a:pt x="71" y="27"/>
                  </a:lnTo>
                  <a:lnTo>
                    <a:pt x="71" y="60"/>
                  </a:lnTo>
                  <a:lnTo>
                    <a:pt x="71" y="68"/>
                  </a:lnTo>
                  <a:lnTo>
                    <a:pt x="71" y="71"/>
                  </a:lnTo>
                  <a:lnTo>
                    <a:pt x="74" y="75"/>
                  </a:lnTo>
                  <a:lnTo>
                    <a:pt x="78" y="75"/>
                  </a:lnTo>
                  <a:lnTo>
                    <a:pt x="45" y="75"/>
                  </a:lnTo>
                  <a:lnTo>
                    <a:pt x="48" y="75"/>
                  </a:lnTo>
                  <a:lnTo>
                    <a:pt x="52" y="75"/>
                  </a:lnTo>
                  <a:lnTo>
                    <a:pt x="56" y="71"/>
                  </a:lnTo>
                  <a:lnTo>
                    <a:pt x="56" y="68"/>
                  </a:lnTo>
                  <a:lnTo>
                    <a:pt x="56" y="64"/>
                  </a:lnTo>
                  <a:lnTo>
                    <a:pt x="56" y="60"/>
                  </a:lnTo>
                  <a:lnTo>
                    <a:pt x="56" y="30"/>
                  </a:lnTo>
                  <a:lnTo>
                    <a:pt x="56" y="23"/>
                  </a:lnTo>
                  <a:lnTo>
                    <a:pt x="52" y="15"/>
                  </a:lnTo>
                  <a:lnTo>
                    <a:pt x="48" y="12"/>
                  </a:lnTo>
                  <a:lnTo>
                    <a:pt x="45" y="12"/>
                  </a:lnTo>
                  <a:lnTo>
                    <a:pt x="41" y="12"/>
                  </a:lnTo>
                  <a:lnTo>
                    <a:pt x="33" y="15"/>
                  </a:lnTo>
                  <a:lnTo>
                    <a:pt x="30" y="19"/>
                  </a:lnTo>
                  <a:lnTo>
                    <a:pt x="26" y="23"/>
                  </a:lnTo>
                  <a:lnTo>
                    <a:pt x="26" y="60"/>
                  </a:lnTo>
                  <a:lnTo>
                    <a:pt x="26" y="68"/>
                  </a:lnTo>
                  <a:lnTo>
                    <a:pt x="26" y="71"/>
                  </a:lnTo>
                  <a:lnTo>
                    <a:pt x="30" y="75"/>
                  </a:lnTo>
                  <a:lnTo>
                    <a:pt x="33" y="75"/>
                  </a:lnTo>
                  <a:lnTo>
                    <a:pt x="0" y="75"/>
                  </a:lnTo>
                  <a:lnTo>
                    <a:pt x="3" y="75"/>
                  </a:lnTo>
                  <a:lnTo>
                    <a:pt x="7" y="75"/>
                  </a:lnTo>
                  <a:lnTo>
                    <a:pt x="11" y="71"/>
                  </a:lnTo>
                  <a:lnTo>
                    <a:pt x="11" y="68"/>
                  </a:lnTo>
                  <a:lnTo>
                    <a:pt x="11" y="60"/>
                  </a:lnTo>
                  <a:lnTo>
                    <a:pt x="11" y="34"/>
                  </a:lnTo>
                  <a:lnTo>
                    <a:pt x="11" y="23"/>
                  </a:lnTo>
                  <a:lnTo>
                    <a:pt x="11" y="15"/>
                  </a:lnTo>
                  <a:lnTo>
                    <a:pt x="11" y="12"/>
                  </a:lnTo>
                  <a:lnTo>
                    <a:pt x="7" y="12"/>
                  </a:lnTo>
                  <a:lnTo>
                    <a:pt x="3" y="12"/>
                  </a:lnTo>
                  <a:lnTo>
                    <a:pt x="0" y="12"/>
                  </a:lnTo>
                  <a:lnTo>
                    <a:pt x="22" y="0"/>
                  </a:lnTo>
                  <a:lnTo>
                    <a:pt x="26" y="0"/>
                  </a:lnTo>
                  <a:lnTo>
                    <a:pt x="26" y="19"/>
                  </a:lnTo>
                  <a:close/>
                </a:path>
              </a:pathLst>
            </a:custGeom>
            <a:solidFill>
              <a:srgbClr val="000000"/>
            </a:solidFill>
            <a:ln w="0">
              <a:solidFill>
                <a:srgbClr val="000000"/>
              </a:solidFill>
              <a:round/>
              <a:headEnd/>
              <a:tailEnd/>
            </a:ln>
          </p:spPr>
          <p:txBody>
            <a:bodyPr/>
            <a:lstStyle/>
            <a:p>
              <a:endParaRPr lang="en-US"/>
            </a:p>
          </p:txBody>
        </p:sp>
        <p:sp>
          <p:nvSpPr>
            <p:cNvPr id="32790" name="Freeform 417"/>
            <p:cNvSpPr>
              <a:spLocks noEditPoints="1"/>
            </p:cNvSpPr>
            <p:nvPr/>
          </p:nvSpPr>
          <p:spPr bwMode="auto">
            <a:xfrm>
              <a:off x="3538" y="3147"/>
              <a:ext cx="64" cy="79"/>
            </a:xfrm>
            <a:custGeom>
              <a:avLst/>
              <a:gdLst>
                <a:gd name="T0" fmla="*/ 34 w 64"/>
                <a:gd name="T1" fmla="*/ 71 h 79"/>
                <a:gd name="T2" fmla="*/ 26 w 64"/>
                <a:gd name="T3" fmla="*/ 75 h 79"/>
                <a:gd name="T4" fmla="*/ 15 w 64"/>
                <a:gd name="T5" fmla="*/ 79 h 79"/>
                <a:gd name="T6" fmla="*/ 4 w 64"/>
                <a:gd name="T7" fmla="*/ 75 h 79"/>
                <a:gd name="T8" fmla="*/ 0 w 64"/>
                <a:gd name="T9" fmla="*/ 60 h 79"/>
                <a:gd name="T10" fmla="*/ 0 w 64"/>
                <a:gd name="T11" fmla="*/ 49 h 79"/>
                <a:gd name="T12" fmla="*/ 11 w 64"/>
                <a:gd name="T13" fmla="*/ 42 h 79"/>
                <a:gd name="T14" fmla="*/ 37 w 64"/>
                <a:gd name="T15" fmla="*/ 30 h 79"/>
                <a:gd name="T16" fmla="*/ 37 w 64"/>
                <a:gd name="T17" fmla="*/ 15 h 79"/>
                <a:gd name="T18" fmla="*/ 30 w 64"/>
                <a:gd name="T19" fmla="*/ 8 h 79"/>
                <a:gd name="T20" fmla="*/ 22 w 64"/>
                <a:gd name="T21" fmla="*/ 8 h 79"/>
                <a:gd name="T22" fmla="*/ 15 w 64"/>
                <a:gd name="T23" fmla="*/ 12 h 79"/>
                <a:gd name="T24" fmla="*/ 15 w 64"/>
                <a:gd name="T25" fmla="*/ 23 h 79"/>
                <a:gd name="T26" fmla="*/ 15 w 64"/>
                <a:gd name="T27" fmla="*/ 27 h 79"/>
                <a:gd name="T28" fmla="*/ 8 w 64"/>
                <a:gd name="T29" fmla="*/ 30 h 79"/>
                <a:gd name="T30" fmla="*/ 4 w 64"/>
                <a:gd name="T31" fmla="*/ 27 h 79"/>
                <a:gd name="T32" fmla="*/ 0 w 64"/>
                <a:gd name="T33" fmla="*/ 23 h 79"/>
                <a:gd name="T34" fmla="*/ 8 w 64"/>
                <a:gd name="T35" fmla="*/ 8 h 79"/>
                <a:gd name="T36" fmla="*/ 30 w 64"/>
                <a:gd name="T37" fmla="*/ 0 h 79"/>
                <a:gd name="T38" fmla="*/ 45 w 64"/>
                <a:gd name="T39" fmla="*/ 4 h 79"/>
                <a:gd name="T40" fmla="*/ 52 w 64"/>
                <a:gd name="T41" fmla="*/ 12 h 79"/>
                <a:gd name="T42" fmla="*/ 52 w 64"/>
                <a:gd name="T43" fmla="*/ 27 h 79"/>
                <a:gd name="T44" fmla="*/ 52 w 64"/>
                <a:gd name="T45" fmla="*/ 60 h 79"/>
                <a:gd name="T46" fmla="*/ 52 w 64"/>
                <a:gd name="T47" fmla="*/ 68 h 79"/>
                <a:gd name="T48" fmla="*/ 56 w 64"/>
                <a:gd name="T49" fmla="*/ 68 h 79"/>
                <a:gd name="T50" fmla="*/ 56 w 64"/>
                <a:gd name="T51" fmla="*/ 68 h 79"/>
                <a:gd name="T52" fmla="*/ 60 w 64"/>
                <a:gd name="T53" fmla="*/ 68 h 79"/>
                <a:gd name="T54" fmla="*/ 64 w 64"/>
                <a:gd name="T55" fmla="*/ 68 h 79"/>
                <a:gd name="T56" fmla="*/ 49 w 64"/>
                <a:gd name="T57" fmla="*/ 79 h 79"/>
                <a:gd name="T58" fmla="*/ 41 w 64"/>
                <a:gd name="T59" fmla="*/ 75 h 79"/>
                <a:gd name="T60" fmla="*/ 37 w 64"/>
                <a:gd name="T61" fmla="*/ 64 h 79"/>
                <a:gd name="T62" fmla="*/ 37 w 64"/>
                <a:gd name="T63" fmla="*/ 34 h 79"/>
                <a:gd name="T64" fmla="*/ 22 w 64"/>
                <a:gd name="T65" fmla="*/ 42 h 79"/>
                <a:gd name="T66" fmla="*/ 15 w 64"/>
                <a:gd name="T67" fmla="*/ 49 h 79"/>
                <a:gd name="T68" fmla="*/ 11 w 64"/>
                <a:gd name="T69" fmla="*/ 56 h 79"/>
                <a:gd name="T70" fmla="*/ 15 w 64"/>
                <a:gd name="T71" fmla="*/ 64 h 79"/>
                <a:gd name="T72" fmla="*/ 22 w 64"/>
                <a:gd name="T73" fmla="*/ 68 h 79"/>
                <a:gd name="T74" fmla="*/ 37 w 64"/>
                <a:gd name="T75" fmla="*/ 60 h 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79"/>
                <a:gd name="T116" fmla="*/ 64 w 64"/>
                <a:gd name="T117" fmla="*/ 79 h 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79">
                  <a:moveTo>
                    <a:pt x="37" y="64"/>
                  </a:moveTo>
                  <a:lnTo>
                    <a:pt x="34" y="71"/>
                  </a:lnTo>
                  <a:lnTo>
                    <a:pt x="26" y="75"/>
                  </a:lnTo>
                  <a:lnTo>
                    <a:pt x="19" y="79"/>
                  </a:lnTo>
                  <a:lnTo>
                    <a:pt x="15" y="79"/>
                  </a:lnTo>
                  <a:lnTo>
                    <a:pt x="8" y="79"/>
                  </a:lnTo>
                  <a:lnTo>
                    <a:pt x="4" y="75"/>
                  </a:lnTo>
                  <a:lnTo>
                    <a:pt x="0" y="68"/>
                  </a:lnTo>
                  <a:lnTo>
                    <a:pt x="0" y="60"/>
                  </a:lnTo>
                  <a:lnTo>
                    <a:pt x="0" y="56"/>
                  </a:lnTo>
                  <a:lnTo>
                    <a:pt x="0" y="49"/>
                  </a:lnTo>
                  <a:lnTo>
                    <a:pt x="4" y="45"/>
                  </a:lnTo>
                  <a:lnTo>
                    <a:pt x="11" y="42"/>
                  </a:lnTo>
                  <a:lnTo>
                    <a:pt x="22" y="34"/>
                  </a:lnTo>
                  <a:lnTo>
                    <a:pt x="37" y="30"/>
                  </a:lnTo>
                  <a:lnTo>
                    <a:pt x="37" y="27"/>
                  </a:lnTo>
                  <a:lnTo>
                    <a:pt x="37" y="15"/>
                  </a:lnTo>
                  <a:lnTo>
                    <a:pt x="37" y="12"/>
                  </a:lnTo>
                  <a:lnTo>
                    <a:pt x="30" y="8"/>
                  </a:lnTo>
                  <a:lnTo>
                    <a:pt x="26" y="8"/>
                  </a:lnTo>
                  <a:lnTo>
                    <a:pt x="22" y="8"/>
                  </a:lnTo>
                  <a:lnTo>
                    <a:pt x="19" y="12"/>
                  </a:lnTo>
                  <a:lnTo>
                    <a:pt x="15" y="12"/>
                  </a:lnTo>
                  <a:lnTo>
                    <a:pt x="15" y="15"/>
                  </a:lnTo>
                  <a:lnTo>
                    <a:pt x="15" y="23"/>
                  </a:lnTo>
                  <a:lnTo>
                    <a:pt x="15" y="27"/>
                  </a:lnTo>
                  <a:lnTo>
                    <a:pt x="11" y="30"/>
                  </a:lnTo>
                  <a:lnTo>
                    <a:pt x="8" y="30"/>
                  </a:lnTo>
                  <a:lnTo>
                    <a:pt x="4" y="27"/>
                  </a:lnTo>
                  <a:lnTo>
                    <a:pt x="4" y="23"/>
                  </a:lnTo>
                  <a:lnTo>
                    <a:pt x="0" y="23"/>
                  </a:lnTo>
                  <a:lnTo>
                    <a:pt x="4" y="15"/>
                  </a:lnTo>
                  <a:lnTo>
                    <a:pt x="8" y="8"/>
                  </a:lnTo>
                  <a:lnTo>
                    <a:pt x="19" y="4"/>
                  </a:lnTo>
                  <a:lnTo>
                    <a:pt x="30" y="0"/>
                  </a:lnTo>
                  <a:lnTo>
                    <a:pt x="37" y="4"/>
                  </a:lnTo>
                  <a:lnTo>
                    <a:pt x="45" y="4"/>
                  </a:lnTo>
                  <a:lnTo>
                    <a:pt x="49" y="8"/>
                  </a:lnTo>
                  <a:lnTo>
                    <a:pt x="52" y="12"/>
                  </a:lnTo>
                  <a:lnTo>
                    <a:pt x="52" y="19"/>
                  </a:lnTo>
                  <a:lnTo>
                    <a:pt x="52" y="27"/>
                  </a:lnTo>
                  <a:lnTo>
                    <a:pt x="52" y="53"/>
                  </a:lnTo>
                  <a:lnTo>
                    <a:pt x="52" y="60"/>
                  </a:lnTo>
                  <a:lnTo>
                    <a:pt x="52" y="64"/>
                  </a:lnTo>
                  <a:lnTo>
                    <a:pt x="52" y="68"/>
                  </a:lnTo>
                  <a:lnTo>
                    <a:pt x="56" y="68"/>
                  </a:lnTo>
                  <a:lnTo>
                    <a:pt x="60" y="68"/>
                  </a:lnTo>
                  <a:lnTo>
                    <a:pt x="64" y="64"/>
                  </a:lnTo>
                  <a:lnTo>
                    <a:pt x="64" y="68"/>
                  </a:lnTo>
                  <a:lnTo>
                    <a:pt x="56" y="75"/>
                  </a:lnTo>
                  <a:lnTo>
                    <a:pt x="49" y="79"/>
                  </a:lnTo>
                  <a:lnTo>
                    <a:pt x="45" y="79"/>
                  </a:lnTo>
                  <a:lnTo>
                    <a:pt x="41" y="75"/>
                  </a:lnTo>
                  <a:lnTo>
                    <a:pt x="41" y="71"/>
                  </a:lnTo>
                  <a:lnTo>
                    <a:pt x="37" y="64"/>
                  </a:lnTo>
                  <a:close/>
                  <a:moveTo>
                    <a:pt x="37" y="60"/>
                  </a:moveTo>
                  <a:lnTo>
                    <a:pt x="37" y="34"/>
                  </a:lnTo>
                  <a:lnTo>
                    <a:pt x="30" y="38"/>
                  </a:lnTo>
                  <a:lnTo>
                    <a:pt x="22" y="42"/>
                  </a:lnTo>
                  <a:lnTo>
                    <a:pt x="19" y="45"/>
                  </a:lnTo>
                  <a:lnTo>
                    <a:pt x="15" y="49"/>
                  </a:lnTo>
                  <a:lnTo>
                    <a:pt x="11" y="53"/>
                  </a:lnTo>
                  <a:lnTo>
                    <a:pt x="11" y="56"/>
                  </a:lnTo>
                  <a:lnTo>
                    <a:pt x="11" y="60"/>
                  </a:lnTo>
                  <a:lnTo>
                    <a:pt x="15" y="64"/>
                  </a:lnTo>
                  <a:lnTo>
                    <a:pt x="19" y="68"/>
                  </a:lnTo>
                  <a:lnTo>
                    <a:pt x="22" y="68"/>
                  </a:lnTo>
                  <a:lnTo>
                    <a:pt x="30" y="68"/>
                  </a:lnTo>
                  <a:lnTo>
                    <a:pt x="37" y="60"/>
                  </a:lnTo>
                  <a:close/>
                </a:path>
              </a:pathLst>
            </a:custGeom>
            <a:solidFill>
              <a:srgbClr val="000000"/>
            </a:solidFill>
            <a:ln w="0">
              <a:solidFill>
                <a:srgbClr val="000000"/>
              </a:solidFill>
              <a:round/>
              <a:headEnd/>
              <a:tailEnd/>
            </a:ln>
          </p:spPr>
          <p:txBody>
            <a:bodyPr/>
            <a:lstStyle/>
            <a:p>
              <a:endParaRPr lang="en-US"/>
            </a:p>
          </p:txBody>
        </p:sp>
        <p:sp>
          <p:nvSpPr>
            <p:cNvPr id="32791" name="Freeform 418"/>
            <p:cNvSpPr>
              <a:spLocks/>
            </p:cNvSpPr>
            <p:nvPr/>
          </p:nvSpPr>
          <p:spPr bwMode="auto">
            <a:xfrm>
              <a:off x="3605" y="3110"/>
              <a:ext cx="82" cy="112"/>
            </a:xfrm>
            <a:custGeom>
              <a:avLst/>
              <a:gdLst>
                <a:gd name="T0" fmla="*/ 26 w 82"/>
                <a:gd name="T1" fmla="*/ 71 h 112"/>
                <a:gd name="T2" fmla="*/ 49 w 82"/>
                <a:gd name="T3" fmla="*/ 52 h 112"/>
                <a:gd name="T4" fmla="*/ 53 w 82"/>
                <a:gd name="T5" fmla="*/ 49 h 112"/>
                <a:gd name="T6" fmla="*/ 53 w 82"/>
                <a:gd name="T7" fmla="*/ 45 h 112"/>
                <a:gd name="T8" fmla="*/ 49 w 82"/>
                <a:gd name="T9" fmla="*/ 41 h 112"/>
                <a:gd name="T10" fmla="*/ 45 w 82"/>
                <a:gd name="T11" fmla="*/ 41 h 112"/>
                <a:gd name="T12" fmla="*/ 79 w 82"/>
                <a:gd name="T13" fmla="*/ 41 h 112"/>
                <a:gd name="T14" fmla="*/ 67 w 82"/>
                <a:gd name="T15" fmla="*/ 45 h 112"/>
                <a:gd name="T16" fmla="*/ 56 w 82"/>
                <a:gd name="T17" fmla="*/ 52 h 112"/>
                <a:gd name="T18" fmla="*/ 60 w 82"/>
                <a:gd name="T19" fmla="*/ 93 h 112"/>
                <a:gd name="T20" fmla="*/ 67 w 82"/>
                <a:gd name="T21" fmla="*/ 105 h 112"/>
                <a:gd name="T22" fmla="*/ 75 w 82"/>
                <a:gd name="T23" fmla="*/ 108 h 112"/>
                <a:gd name="T24" fmla="*/ 82 w 82"/>
                <a:gd name="T25" fmla="*/ 112 h 112"/>
                <a:gd name="T26" fmla="*/ 45 w 82"/>
                <a:gd name="T27" fmla="*/ 112 h 112"/>
                <a:gd name="T28" fmla="*/ 49 w 82"/>
                <a:gd name="T29" fmla="*/ 112 h 112"/>
                <a:gd name="T30" fmla="*/ 53 w 82"/>
                <a:gd name="T31" fmla="*/ 108 h 112"/>
                <a:gd name="T32" fmla="*/ 53 w 82"/>
                <a:gd name="T33" fmla="*/ 105 h 112"/>
                <a:gd name="T34" fmla="*/ 26 w 82"/>
                <a:gd name="T35" fmla="*/ 71 h 112"/>
                <a:gd name="T36" fmla="*/ 26 w 82"/>
                <a:gd name="T37" fmla="*/ 105 h 112"/>
                <a:gd name="T38" fmla="*/ 26 w 82"/>
                <a:gd name="T39" fmla="*/ 108 h 112"/>
                <a:gd name="T40" fmla="*/ 30 w 82"/>
                <a:gd name="T41" fmla="*/ 112 h 112"/>
                <a:gd name="T42" fmla="*/ 34 w 82"/>
                <a:gd name="T43" fmla="*/ 112 h 112"/>
                <a:gd name="T44" fmla="*/ 0 w 82"/>
                <a:gd name="T45" fmla="*/ 112 h 112"/>
                <a:gd name="T46" fmla="*/ 8 w 82"/>
                <a:gd name="T47" fmla="*/ 112 h 112"/>
                <a:gd name="T48" fmla="*/ 11 w 82"/>
                <a:gd name="T49" fmla="*/ 108 h 112"/>
                <a:gd name="T50" fmla="*/ 11 w 82"/>
                <a:gd name="T51" fmla="*/ 97 h 112"/>
                <a:gd name="T52" fmla="*/ 11 w 82"/>
                <a:gd name="T53" fmla="*/ 19 h 112"/>
                <a:gd name="T54" fmla="*/ 11 w 82"/>
                <a:gd name="T55" fmla="*/ 11 h 112"/>
                <a:gd name="T56" fmla="*/ 8 w 82"/>
                <a:gd name="T57" fmla="*/ 8 h 112"/>
                <a:gd name="T58" fmla="*/ 4 w 82"/>
                <a:gd name="T59" fmla="*/ 8 h 112"/>
                <a:gd name="T60" fmla="*/ 0 w 82"/>
                <a:gd name="T61" fmla="*/ 8 h 112"/>
                <a:gd name="T62" fmla="*/ 26 w 82"/>
                <a:gd name="T63" fmla="*/ 0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2"/>
                <a:gd name="T97" fmla="*/ 0 h 112"/>
                <a:gd name="T98" fmla="*/ 82 w 82"/>
                <a:gd name="T99" fmla="*/ 112 h 1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2" h="112">
                  <a:moveTo>
                    <a:pt x="26" y="0"/>
                  </a:moveTo>
                  <a:lnTo>
                    <a:pt x="26" y="71"/>
                  </a:lnTo>
                  <a:lnTo>
                    <a:pt x="45" y="56"/>
                  </a:lnTo>
                  <a:lnTo>
                    <a:pt x="49" y="52"/>
                  </a:lnTo>
                  <a:lnTo>
                    <a:pt x="53" y="49"/>
                  </a:lnTo>
                  <a:lnTo>
                    <a:pt x="53" y="45"/>
                  </a:lnTo>
                  <a:lnTo>
                    <a:pt x="49" y="41"/>
                  </a:lnTo>
                  <a:lnTo>
                    <a:pt x="45" y="41"/>
                  </a:lnTo>
                  <a:lnTo>
                    <a:pt x="79" y="41"/>
                  </a:lnTo>
                  <a:lnTo>
                    <a:pt x="71" y="41"/>
                  </a:lnTo>
                  <a:lnTo>
                    <a:pt x="67" y="45"/>
                  </a:lnTo>
                  <a:lnTo>
                    <a:pt x="64" y="49"/>
                  </a:lnTo>
                  <a:lnTo>
                    <a:pt x="56" y="52"/>
                  </a:lnTo>
                  <a:lnTo>
                    <a:pt x="38" y="67"/>
                  </a:lnTo>
                  <a:lnTo>
                    <a:pt x="60" y="93"/>
                  </a:lnTo>
                  <a:lnTo>
                    <a:pt x="64" y="101"/>
                  </a:lnTo>
                  <a:lnTo>
                    <a:pt x="67" y="105"/>
                  </a:lnTo>
                  <a:lnTo>
                    <a:pt x="71" y="108"/>
                  </a:lnTo>
                  <a:lnTo>
                    <a:pt x="75" y="108"/>
                  </a:lnTo>
                  <a:lnTo>
                    <a:pt x="79" y="112"/>
                  </a:lnTo>
                  <a:lnTo>
                    <a:pt x="82" y="112"/>
                  </a:lnTo>
                  <a:lnTo>
                    <a:pt x="45" y="112"/>
                  </a:lnTo>
                  <a:lnTo>
                    <a:pt x="49" y="112"/>
                  </a:lnTo>
                  <a:lnTo>
                    <a:pt x="53" y="108"/>
                  </a:lnTo>
                  <a:lnTo>
                    <a:pt x="53" y="105"/>
                  </a:lnTo>
                  <a:lnTo>
                    <a:pt x="49" y="101"/>
                  </a:lnTo>
                  <a:lnTo>
                    <a:pt x="26" y="71"/>
                  </a:lnTo>
                  <a:lnTo>
                    <a:pt x="26" y="97"/>
                  </a:lnTo>
                  <a:lnTo>
                    <a:pt x="26" y="105"/>
                  </a:lnTo>
                  <a:lnTo>
                    <a:pt x="26" y="108"/>
                  </a:lnTo>
                  <a:lnTo>
                    <a:pt x="26" y="112"/>
                  </a:lnTo>
                  <a:lnTo>
                    <a:pt x="30" y="112"/>
                  </a:lnTo>
                  <a:lnTo>
                    <a:pt x="34" y="112"/>
                  </a:lnTo>
                  <a:lnTo>
                    <a:pt x="0" y="112"/>
                  </a:lnTo>
                  <a:lnTo>
                    <a:pt x="4" y="112"/>
                  </a:lnTo>
                  <a:lnTo>
                    <a:pt x="8" y="112"/>
                  </a:lnTo>
                  <a:lnTo>
                    <a:pt x="8" y="108"/>
                  </a:lnTo>
                  <a:lnTo>
                    <a:pt x="11" y="108"/>
                  </a:lnTo>
                  <a:lnTo>
                    <a:pt x="11" y="105"/>
                  </a:lnTo>
                  <a:lnTo>
                    <a:pt x="11" y="97"/>
                  </a:lnTo>
                  <a:lnTo>
                    <a:pt x="11" y="30"/>
                  </a:lnTo>
                  <a:lnTo>
                    <a:pt x="11" y="19"/>
                  </a:lnTo>
                  <a:lnTo>
                    <a:pt x="11" y="15"/>
                  </a:lnTo>
                  <a:lnTo>
                    <a:pt x="11" y="11"/>
                  </a:lnTo>
                  <a:lnTo>
                    <a:pt x="8" y="11"/>
                  </a:lnTo>
                  <a:lnTo>
                    <a:pt x="8" y="8"/>
                  </a:lnTo>
                  <a:lnTo>
                    <a:pt x="4" y="8"/>
                  </a:lnTo>
                  <a:lnTo>
                    <a:pt x="4" y="11"/>
                  </a:lnTo>
                  <a:lnTo>
                    <a:pt x="0" y="8"/>
                  </a:lnTo>
                  <a:lnTo>
                    <a:pt x="23" y="0"/>
                  </a:lnTo>
                  <a:lnTo>
                    <a:pt x="26" y="0"/>
                  </a:lnTo>
                  <a:close/>
                </a:path>
              </a:pathLst>
            </a:custGeom>
            <a:solidFill>
              <a:srgbClr val="000000"/>
            </a:solidFill>
            <a:ln w="0">
              <a:solidFill>
                <a:srgbClr val="000000"/>
              </a:solidFill>
              <a:round/>
              <a:headEnd/>
              <a:tailEnd/>
            </a:ln>
          </p:spPr>
          <p:txBody>
            <a:bodyPr/>
            <a:lstStyle/>
            <a:p>
              <a:endParaRPr lang="en-US"/>
            </a:p>
          </p:txBody>
        </p:sp>
        <p:sp>
          <p:nvSpPr>
            <p:cNvPr id="32792" name="Freeform 419"/>
            <p:cNvSpPr>
              <a:spLocks noEditPoints="1"/>
            </p:cNvSpPr>
            <p:nvPr/>
          </p:nvSpPr>
          <p:spPr bwMode="auto">
            <a:xfrm>
              <a:off x="3691" y="3147"/>
              <a:ext cx="60" cy="79"/>
            </a:xfrm>
            <a:custGeom>
              <a:avLst/>
              <a:gdLst>
                <a:gd name="T0" fmla="*/ 11 w 60"/>
                <a:gd name="T1" fmla="*/ 30 h 79"/>
                <a:gd name="T2" fmla="*/ 11 w 60"/>
                <a:gd name="T3" fmla="*/ 45 h 79"/>
                <a:gd name="T4" fmla="*/ 19 w 60"/>
                <a:gd name="T5" fmla="*/ 56 h 79"/>
                <a:gd name="T6" fmla="*/ 26 w 60"/>
                <a:gd name="T7" fmla="*/ 64 h 79"/>
                <a:gd name="T8" fmla="*/ 37 w 60"/>
                <a:gd name="T9" fmla="*/ 64 h 79"/>
                <a:gd name="T10" fmla="*/ 45 w 60"/>
                <a:gd name="T11" fmla="*/ 64 h 79"/>
                <a:gd name="T12" fmla="*/ 49 w 60"/>
                <a:gd name="T13" fmla="*/ 60 h 79"/>
                <a:gd name="T14" fmla="*/ 52 w 60"/>
                <a:gd name="T15" fmla="*/ 56 h 79"/>
                <a:gd name="T16" fmla="*/ 60 w 60"/>
                <a:gd name="T17" fmla="*/ 49 h 79"/>
                <a:gd name="T18" fmla="*/ 60 w 60"/>
                <a:gd name="T19" fmla="*/ 49 h 79"/>
                <a:gd name="T20" fmla="*/ 56 w 60"/>
                <a:gd name="T21" fmla="*/ 60 h 79"/>
                <a:gd name="T22" fmla="*/ 49 w 60"/>
                <a:gd name="T23" fmla="*/ 71 h 79"/>
                <a:gd name="T24" fmla="*/ 41 w 60"/>
                <a:gd name="T25" fmla="*/ 75 h 79"/>
                <a:gd name="T26" fmla="*/ 30 w 60"/>
                <a:gd name="T27" fmla="*/ 79 h 79"/>
                <a:gd name="T28" fmla="*/ 19 w 60"/>
                <a:gd name="T29" fmla="*/ 75 h 79"/>
                <a:gd name="T30" fmla="*/ 8 w 60"/>
                <a:gd name="T31" fmla="*/ 68 h 79"/>
                <a:gd name="T32" fmla="*/ 4 w 60"/>
                <a:gd name="T33" fmla="*/ 60 h 79"/>
                <a:gd name="T34" fmla="*/ 0 w 60"/>
                <a:gd name="T35" fmla="*/ 53 h 79"/>
                <a:gd name="T36" fmla="*/ 0 w 60"/>
                <a:gd name="T37" fmla="*/ 42 h 79"/>
                <a:gd name="T38" fmla="*/ 0 w 60"/>
                <a:gd name="T39" fmla="*/ 30 h 79"/>
                <a:gd name="T40" fmla="*/ 4 w 60"/>
                <a:gd name="T41" fmla="*/ 19 h 79"/>
                <a:gd name="T42" fmla="*/ 8 w 60"/>
                <a:gd name="T43" fmla="*/ 12 h 79"/>
                <a:gd name="T44" fmla="*/ 15 w 60"/>
                <a:gd name="T45" fmla="*/ 8 h 79"/>
                <a:gd name="T46" fmla="*/ 23 w 60"/>
                <a:gd name="T47" fmla="*/ 4 h 79"/>
                <a:gd name="T48" fmla="*/ 34 w 60"/>
                <a:gd name="T49" fmla="*/ 0 h 79"/>
                <a:gd name="T50" fmla="*/ 41 w 60"/>
                <a:gd name="T51" fmla="*/ 4 h 79"/>
                <a:gd name="T52" fmla="*/ 52 w 60"/>
                <a:gd name="T53" fmla="*/ 12 h 79"/>
                <a:gd name="T54" fmla="*/ 56 w 60"/>
                <a:gd name="T55" fmla="*/ 19 h 79"/>
                <a:gd name="T56" fmla="*/ 60 w 60"/>
                <a:gd name="T57" fmla="*/ 30 h 79"/>
                <a:gd name="T58" fmla="*/ 11 w 60"/>
                <a:gd name="T59" fmla="*/ 30 h 79"/>
                <a:gd name="T60" fmla="*/ 11 w 60"/>
                <a:gd name="T61" fmla="*/ 27 h 79"/>
                <a:gd name="T62" fmla="*/ 41 w 60"/>
                <a:gd name="T63" fmla="*/ 27 h 79"/>
                <a:gd name="T64" fmla="*/ 41 w 60"/>
                <a:gd name="T65" fmla="*/ 19 h 79"/>
                <a:gd name="T66" fmla="*/ 41 w 60"/>
                <a:gd name="T67" fmla="*/ 15 h 79"/>
                <a:gd name="T68" fmla="*/ 37 w 60"/>
                <a:gd name="T69" fmla="*/ 12 h 79"/>
                <a:gd name="T70" fmla="*/ 34 w 60"/>
                <a:gd name="T71" fmla="*/ 8 h 79"/>
                <a:gd name="T72" fmla="*/ 30 w 60"/>
                <a:gd name="T73" fmla="*/ 8 h 79"/>
                <a:gd name="T74" fmla="*/ 26 w 60"/>
                <a:gd name="T75" fmla="*/ 8 h 79"/>
                <a:gd name="T76" fmla="*/ 23 w 60"/>
                <a:gd name="T77" fmla="*/ 8 h 79"/>
                <a:gd name="T78" fmla="*/ 15 w 60"/>
                <a:gd name="T79" fmla="*/ 12 h 79"/>
                <a:gd name="T80" fmla="*/ 11 w 60"/>
                <a:gd name="T81" fmla="*/ 19 h 79"/>
                <a:gd name="T82" fmla="*/ 11 w 60"/>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9"/>
                <a:gd name="T128" fmla="*/ 60 w 60"/>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9">
                  <a:moveTo>
                    <a:pt x="11" y="30"/>
                  </a:moveTo>
                  <a:lnTo>
                    <a:pt x="11" y="45"/>
                  </a:lnTo>
                  <a:lnTo>
                    <a:pt x="19" y="56"/>
                  </a:lnTo>
                  <a:lnTo>
                    <a:pt x="26" y="64"/>
                  </a:lnTo>
                  <a:lnTo>
                    <a:pt x="37" y="64"/>
                  </a:lnTo>
                  <a:lnTo>
                    <a:pt x="45" y="64"/>
                  </a:lnTo>
                  <a:lnTo>
                    <a:pt x="49" y="60"/>
                  </a:lnTo>
                  <a:lnTo>
                    <a:pt x="52" y="56"/>
                  </a:lnTo>
                  <a:lnTo>
                    <a:pt x="60" y="49"/>
                  </a:lnTo>
                  <a:lnTo>
                    <a:pt x="56" y="60"/>
                  </a:lnTo>
                  <a:lnTo>
                    <a:pt x="49" y="71"/>
                  </a:lnTo>
                  <a:lnTo>
                    <a:pt x="41" y="75"/>
                  </a:lnTo>
                  <a:lnTo>
                    <a:pt x="30" y="79"/>
                  </a:lnTo>
                  <a:lnTo>
                    <a:pt x="19" y="75"/>
                  </a:lnTo>
                  <a:lnTo>
                    <a:pt x="8" y="68"/>
                  </a:lnTo>
                  <a:lnTo>
                    <a:pt x="4" y="60"/>
                  </a:lnTo>
                  <a:lnTo>
                    <a:pt x="0" y="53"/>
                  </a:lnTo>
                  <a:lnTo>
                    <a:pt x="0" y="42"/>
                  </a:lnTo>
                  <a:lnTo>
                    <a:pt x="0" y="30"/>
                  </a:lnTo>
                  <a:lnTo>
                    <a:pt x="4" y="19"/>
                  </a:lnTo>
                  <a:lnTo>
                    <a:pt x="8" y="12"/>
                  </a:lnTo>
                  <a:lnTo>
                    <a:pt x="15" y="8"/>
                  </a:lnTo>
                  <a:lnTo>
                    <a:pt x="23" y="4"/>
                  </a:lnTo>
                  <a:lnTo>
                    <a:pt x="34" y="0"/>
                  </a:lnTo>
                  <a:lnTo>
                    <a:pt x="41" y="4"/>
                  </a:lnTo>
                  <a:lnTo>
                    <a:pt x="52" y="12"/>
                  </a:lnTo>
                  <a:lnTo>
                    <a:pt x="56" y="19"/>
                  </a:lnTo>
                  <a:lnTo>
                    <a:pt x="60" y="30"/>
                  </a:lnTo>
                  <a:lnTo>
                    <a:pt x="11" y="30"/>
                  </a:lnTo>
                  <a:close/>
                  <a:moveTo>
                    <a:pt x="11" y="27"/>
                  </a:moveTo>
                  <a:lnTo>
                    <a:pt x="41" y="27"/>
                  </a:lnTo>
                  <a:lnTo>
                    <a:pt x="41" y="19"/>
                  </a:lnTo>
                  <a:lnTo>
                    <a:pt x="41" y="15"/>
                  </a:lnTo>
                  <a:lnTo>
                    <a:pt x="37" y="12"/>
                  </a:lnTo>
                  <a:lnTo>
                    <a:pt x="34" y="8"/>
                  </a:lnTo>
                  <a:lnTo>
                    <a:pt x="30" y="8"/>
                  </a:lnTo>
                  <a:lnTo>
                    <a:pt x="26" y="8"/>
                  </a:lnTo>
                  <a:lnTo>
                    <a:pt x="23" y="8"/>
                  </a:lnTo>
                  <a:lnTo>
                    <a:pt x="15" y="12"/>
                  </a:lnTo>
                  <a:lnTo>
                    <a:pt x="11" y="19"/>
                  </a:lnTo>
                  <a:lnTo>
                    <a:pt x="11" y="27"/>
                  </a:lnTo>
                  <a:close/>
                </a:path>
              </a:pathLst>
            </a:custGeom>
            <a:solidFill>
              <a:srgbClr val="000000"/>
            </a:solidFill>
            <a:ln w="0">
              <a:solidFill>
                <a:srgbClr val="000000"/>
              </a:solidFill>
              <a:round/>
              <a:headEnd/>
              <a:tailEnd/>
            </a:ln>
          </p:spPr>
          <p:txBody>
            <a:bodyPr/>
            <a:lstStyle/>
            <a:p>
              <a:endParaRPr lang="en-US"/>
            </a:p>
          </p:txBody>
        </p:sp>
        <p:sp>
          <p:nvSpPr>
            <p:cNvPr id="32793" name="Freeform 420"/>
            <p:cNvSpPr>
              <a:spLocks/>
            </p:cNvSpPr>
            <p:nvPr/>
          </p:nvSpPr>
          <p:spPr bwMode="auto">
            <a:xfrm>
              <a:off x="3766" y="3147"/>
              <a:ext cx="48" cy="79"/>
            </a:xfrm>
            <a:custGeom>
              <a:avLst/>
              <a:gdLst>
                <a:gd name="T0" fmla="*/ 45 w 48"/>
                <a:gd name="T1" fmla="*/ 0 h 79"/>
                <a:gd name="T2" fmla="*/ 45 w 48"/>
                <a:gd name="T3" fmla="*/ 27 h 79"/>
                <a:gd name="T4" fmla="*/ 41 w 48"/>
                <a:gd name="T5" fmla="*/ 27 h 79"/>
                <a:gd name="T6" fmla="*/ 41 w 48"/>
                <a:gd name="T7" fmla="*/ 19 h 79"/>
                <a:gd name="T8" fmla="*/ 33 w 48"/>
                <a:gd name="T9" fmla="*/ 12 h 79"/>
                <a:gd name="T10" fmla="*/ 30 w 48"/>
                <a:gd name="T11" fmla="*/ 8 h 79"/>
                <a:gd name="T12" fmla="*/ 22 w 48"/>
                <a:gd name="T13" fmla="*/ 8 h 79"/>
                <a:gd name="T14" fmla="*/ 18 w 48"/>
                <a:gd name="T15" fmla="*/ 8 h 79"/>
                <a:gd name="T16" fmla="*/ 15 w 48"/>
                <a:gd name="T17" fmla="*/ 12 h 79"/>
                <a:gd name="T18" fmla="*/ 11 w 48"/>
                <a:gd name="T19" fmla="*/ 12 h 79"/>
                <a:gd name="T20" fmla="*/ 11 w 48"/>
                <a:gd name="T21" fmla="*/ 15 h 79"/>
                <a:gd name="T22" fmla="*/ 11 w 48"/>
                <a:gd name="T23" fmla="*/ 19 h 79"/>
                <a:gd name="T24" fmla="*/ 11 w 48"/>
                <a:gd name="T25" fmla="*/ 23 h 79"/>
                <a:gd name="T26" fmla="*/ 15 w 48"/>
                <a:gd name="T27" fmla="*/ 27 h 79"/>
                <a:gd name="T28" fmla="*/ 22 w 48"/>
                <a:gd name="T29" fmla="*/ 30 h 79"/>
                <a:gd name="T30" fmla="*/ 33 w 48"/>
                <a:gd name="T31" fmla="*/ 38 h 79"/>
                <a:gd name="T32" fmla="*/ 41 w 48"/>
                <a:gd name="T33" fmla="*/ 42 h 79"/>
                <a:gd name="T34" fmla="*/ 48 w 48"/>
                <a:gd name="T35" fmla="*/ 49 h 79"/>
                <a:gd name="T36" fmla="*/ 48 w 48"/>
                <a:gd name="T37" fmla="*/ 56 h 79"/>
                <a:gd name="T38" fmla="*/ 48 w 48"/>
                <a:gd name="T39" fmla="*/ 64 h 79"/>
                <a:gd name="T40" fmla="*/ 41 w 48"/>
                <a:gd name="T41" fmla="*/ 71 h 79"/>
                <a:gd name="T42" fmla="*/ 33 w 48"/>
                <a:gd name="T43" fmla="*/ 79 h 79"/>
                <a:gd name="T44" fmla="*/ 26 w 48"/>
                <a:gd name="T45" fmla="*/ 79 h 79"/>
                <a:gd name="T46" fmla="*/ 18 w 48"/>
                <a:gd name="T47" fmla="*/ 79 h 79"/>
                <a:gd name="T48" fmla="*/ 7 w 48"/>
                <a:gd name="T49" fmla="*/ 75 h 79"/>
                <a:gd name="T50" fmla="*/ 7 w 48"/>
                <a:gd name="T51" fmla="*/ 75 h 79"/>
                <a:gd name="T52" fmla="*/ 4 w 48"/>
                <a:gd name="T53" fmla="*/ 75 h 79"/>
                <a:gd name="T54" fmla="*/ 4 w 48"/>
                <a:gd name="T55" fmla="*/ 75 h 79"/>
                <a:gd name="T56" fmla="*/ 4 w 48"/>
                <a:gd name="T57" fmla="*/ 79 h 79"/>
                <a:gd name="T58" fmla="*/ 0 w 48"/>
                <a:gd name="T59" fmla="*/ 79 h 79"/>
                <a:gd name="T60" fmla="*/ 0 w 48"/>
                <a:gd name="T61" fmla="*/ 53 h 79"/>
                <a:gd name="T62" fmla="*/ 4 w 48"/>
                <a:gd name="T63" fmla="*/ 53 h 79"/>
                <a:gd name="T64" fmla="*/ 4 w 48"/>
                <a:gd name="T65" fmla="*/ 60 h 79"/>
                <a:gd name="T66" fmla="*/ 11 w 48"/>
                <a:gd name="T67" fmla="*/ 68 h 79"/>
                <a:gd name="T68" fmla="*/ 18 w 48"/>
                <a:gd name="T69" fmla="*/ 71 h 79"/>
                <a:gd name="T70" fmla="*/ 26 w 48"/>
                <a:gd name="T71" fmla="*/ 75 h 79"/>
                <a:gd name="T72" fmla="*/ 30 w 48"/>
                <a:gd name="T73" fmla="*/ 71 h 79"/>
                <a:gd name="T74" fmla="*/ 33 w 48"/>
                <a:gd name="T75" fmla="*/ 71 h 79"/>
                <a:gd name="T76" fmla="*/ 37 w 48"/>
                <a:gd name="T77" fmla="*/ 68 h 79"/>
                <a:gd name="T78" fmla="*/ 37 w 48"/>
                <a:gd name="T79" fmla="*/ 64 h 79"/>
                <a:gd name="T80" fmla="*/ 37 w 48"/>
                <a:gd name="T81" fmla="*/ 56 h 79"/>
                <a:gd name="T82" fmla="*/ 33 w 48"/>
                <a:gd name="T83" fmla="*/ 53 h 79"/>
                <a:gd name="T84" fmla="*/ 30 w 48"/>
                <a:gd name="T85" fmla="*/ 49 h 79"/>
                <a:gd name="T86" fmla="*/ 18 w 48"/>
                <a:gd name="T87" fmla="*/ 45 h 79"/>
                <a:gd name="T88" fmla="*/ 11 w 48"/>
                <a:gd name="T89" fmla="*/ 38 h 79"/>
                <a:gd name="T90" fmla="*/ 4 w 48"/>
                <a:gd name="T91" fmla="*/ 34 h 79"/>
                <a:gd name="T92" fmla="*/ 0 w 48"/>
                <a:gd name="T93" fmla="*/ 30 h 79"/>
                <a:gd name="T94" fmla="*/ 0 w 48"/>
                <a:gd name="T95" fmla="*/ 23 h 79"/>
                <a:gd name="T96" fmla="*/ 0 w 48"/>
                <a:gd name="T97" fmla="*/ 15 h 79"/>
                <a:gd name="T98" fmla="*/ 7 w 48"/>
                <a:gd name="T99" fmla="*/ 8 h 79"/>
                <a:gd name="T100" fmla="*/ 15 w 48"/>
                <a:gd name="T101" fmla="*/ 4 h 79"/>
                <a:gd name="T102" fmla="*/ 22 w 48"/>
                <a:gd name="T103" fmla="*/ 0 h 79"/>
                <a:gd name="T104" fmla="*/ 26 w 48"/>
                <a:gd name="T105" fmla="*/ 4 h 79"/>
                <a:gd name="T106" fmla="*/ 33 w 48"/>
                <a:gd name="T107" fmla="*/ 4 h 79"/>
                <a:gd name="T108" fmla="*/ 37 w 48"/>
                <a:gd name="T109" fmla="*/ 4 h 79"/>
                <a:gd name="T110" fmla="*/ 37 w 48"/>
                <a:gd name="T111" fmla="*/ 4 h 79"/>
                <a:gd name="T112" fmla="*/ 41 w 48"/>
                <a:gd name="T113" fmla="*/ 4 h 79"/>
                <a:gd name="T114" fmla="*/ 41 w 48"/>
                <a:gd name="T115" fmla="*/ 4 h 79"/>
                <a:gd name="T116" fmla="*/ 41 w 48"/>
                <a:gd name="T117" fmla="*/ 4 h 79"/>
                <a:gd name="T118" fmla="*/ 41 w 48"/>
                <a:gd name="T119" fmla="*/ 0 h 79"/>
                <a:gd name="T120" fmla="*/ 45 w 48"/>
                <a:gd name="T121" fmla="*/ 0 h 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9"/>
                <a:gd name="T185" fmla="*/ 48 w 48"/>
                <a:gd name="T186" fmla="*/ 79 h 7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9">
                  <a:moveTo>
                    <a:pt x="45" y="0"/>
                  </a:moveTo>
                  <a:lnTo>
                    <a:pt x="45" y="27"/>
                  </a:lnTo>
                  <a:lnTo>
                    <a:pt x="41" y="27"/>
                  </a:lnTo>
                  <a:lnTo>
                    <a:pt x="41" y="19"/>
                  </a:lnTo>
                  <a:lnTo>
                    <a:pt x="33" y="12"/>
                  </a:lnTo>
                  <a:lnTo>
                    <a:pt x="30" y="8"/>
                  </a:lnTo>
                  <a:lnTo>
                    <a:pt x="22" y="8"/>
                  </a:lnTo>
                  <a:lnTo>
                    <a:pt x="18" y="8"/>
                  </a:lnTo>
                  <a:lnTo>
                    <a:pt x="15" y="12"/>
                  </a:lnTo>
                  <a:lnTo>
                    <a:pt x="11" y="12"/>
                  </a:lnTo>
                  <a:lnTo>
                    <a:pt x="11" y="15"/>
                  </a:lnTo>
                  <a:lnTo>
                    <a:pt x="11" y="19"/>
                  </a:lnTo>
                  <a:lnTo>
                    <a:pt x="11" y="23"/>
                  </a:lnTo>
                  <a:lnTo>
                    <a:pt x="15" y="27"/>
                  </a:lnTo>
                  <a:lnTo>
                    <a:pt x="22" y="30"/>
                  </a:lnTo>
                  <a:lnTo>
                    <a:pt x="33" y="38"/>
                  </a:lnTo>
                  <a:lnTo>
                    <a:pt x="41" y="42"/>
                  </a:lnTo>
                  <a:lnTo>
                    <a:pt x="48" y="49"/>
                  </a:lnTo>
                  <a:lnTo>
                    <a:pt x="48" y="56"/>
                  </a:lnTo>
                  <a:lnTo>
                    <a:pt x="48" y="64"/>
                  </a:lnTo>
                  <a:lnTo>
                    <a:pt x="41" y="71"/>
                  </a:lnTo>
                  <a:lnTo>
                    <a:pt x="33" y="79"/>
                  </a:lnTo>
                  <a:lnTo>
                    <a:pt x="26" y="79"/>
                  </a:lnTo>
                  <a:lnTo>
                    <a:pt x="18" y="79"/>
                  </a:lnTo>
                  <a:lnTo>
                    <a:pt x="7" y="75"/>
                  </a:lnTo>
                  <a:lnTo>
                    <a:pt x="4" y="75"/>
                  </a:lnTo>
                  <a:lnTo>
                    <a:pt x="4" y="79"/>
                  </a:lnTo>
                  <a:lnTo>
                    <a:pt x="0" y="79"/>
                  </a:lnTo>
                  <a:lnTo>
                    <a:pt x="0" y="53"/>
                  </a:lnTo>
                  <a:lnTo>
                    <a:pt x="4" y="53"/>
                  </a:lnTo>
                  <a:lnTo>
                    <a:pt x="4" y="60"/>
                  </a:lnTo>
                  <a:lnTo>
                    <a:pt x="11" y="68"/>
                  </a:lnTo>
                  <a:lnTo>
                    <a:pt x="18" y="71"/>
                  </a:lnTo>
                  <a:lnTo>
                    <a:pt x="26" y="75"/>
                  </a:lnTo>
                  <a:lnTo>
                    <a:pt x="30" y="71"/>
                  </a:lnTo>
                  <a:lnTo>
                    <a:pt x="33" y="71"/>
                  </a:lnTo>
                  <a:lnTo>
                    <a:pt x="37" y="68"/>
                  </a:lnTo>
                  <a:lnTo>
                    <a:pt x="37" y="64"/>
                  </a:lnTo>
                  <a:lnTo>
                    <a:pt x="37" y="56"/>
                  </a:lnTo>
                  <a:lnTo>
                    <a:pt x="33" y="53"/>
                  </a:lnTo>
                  <a:lnTo>
                    <a:pt x="30" y="49"/>
                  </a:lnTo>
                  <a:lnTo>
                    <a:pt x="18" y="45"/>
                  </a:lnTo>
                  <a:lnTo>
                    <a:pt x="11" y="38"/>
                  </a:lnTo>
                  <a:lnTo>
                    <a:pt x="4" y="34"/>
                  </a:lnTo>
                  <a:lnTo>
                    <a:pt x="0" y="30"/>
                  </a:lnTo>
                  <a:lnTo>
                    <a:pt x="0" y="23"/>
                  </a:lnTo>
                  <a:lnTo>
                    <a:pt x="0" y="15"/>
                  </a:lnTo>
                  <a:lnTo>
                    <a:pt x="7" y="8"/>
                  </a:lnTo>
                  <a:lnTo>
                    <a:pt x="15" y="4"/>
                  </a:lnTo>
                  <a:lnTo>
                    <a:pt x="22" y="0"/>
                  </a:lnTo>
                  <a:lnTo>
                    <a:pt x="26" y="4"/>
                  </a:lnTo>
                  <a:lnTo>
                    <a:pt x="33" y="4"/>
                  </a:lnTo>
                  <a:lnTo>
                    <a:pt x="37" y="4"/>
                  </a:lnTo>
                  <a:lnTo>
                    <a:pt x="41" y="4"/>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32794" name="Freeform 421"/>
            <p:cNvSpPr>
              <a:spLocks/>
            </p:cNvSpPr>
            <p:nvPr/>
          </p:nvSpPr>
          <p:spPr bwMode="auto">
            <a:xfrm>
              <a:off x="3870" y="3110"/>
              <a:ext cx="79" cy="112"/>
            </a:xfrm>
            <a:custGeom>
              <a:avLst/>
              <a:gdLst>
                <a:gd name="T0" fmla="*/ 23 w 79"/>
                <a:gd name="T1" fmla="*/ 56 h 112"/>
                <a:gd name="T2" fmla="*/ 38 w 79"/>
                <a:gd name="T3" fmla="*/ 41 h 112"/>
                <a:gd name="T4" fmla="*/ 49 w 79"/>
                <a:gd name="T5" fmla="*/ 37 h 112"/>
                <a:gd name="T6" fmla="*/ 60 w 79"/>
                <a:gd name="T7" fmla="*/ 41 h 112"/>
                <a:gd name="T8" fmla="*/ 64 w 79"/>
                <a:gd name="T9" fmla="*/ 52 h 112"/>
                <a:gd name="T10" fmla="*/ 68 w 79"/>
                <a:gd name="T11" fmla="*/ 71 h 112"/>
                <a:gd name="T12" fmla="*/ 68 w 79"/>
                <a:gd name="T13" fmla="*/ 105 h 112"/>
                <a:gd name="T14" fmla="*/ 68 w 79"/>
                <a:gd name="T15" fmla="*/ 108 h 112"/>
                <a:gd name="T16" fmla="*/ 75 w 79"/>
                <a:gd name="T17" fmla="*/ 112 h 112"/>
                <a:gd name="T18" fmla="*/ 79 w 79"/>
                <a:gd name="T19" fmla="*/ 112 h 112"/>
                <a:gd name="T20" fmla="*/ 41 w 79"/>
                <a:gd name="T21" fmla="*/ 112 h 112"/>
                <a:gd name="T22" fmla="*/ 49 w 79"/>
                <a:gd name="T23" fmla="*/ 112 h 112"/>
                <a:gd name="T24" fmla="*/ 53 w 79"/>
                <a:gd name="T25" fmla="*/ 108 h 112"/>
                <a:gd name="T26" fmla="*/ 53 w 79"/>
                <a:gd name="T27" fmla="*/ 101 h 112"/>
                <a:gd name="T28" fmla="*/ 53 w 79"/>
                <a:gd name="T29" fmla="*/ 71 h 112"/>
                <a:gd name="T30" fmla="*/ 53 w 79"/>
                <a:gd name="T31" fmla="*/ 56 h 112"/>
                <a:gd name="T32" fmla="*/ 49 w 79"/>
                <a:gd name="T33" fmla="*/ 52 h 112"/>
                <a:gd name="T34" fmla="*/ 41 w 79"/>
                <a:gd name="T35" fmla="*/ 49 h 112"/>
                <a:gd name="T36" fmla="*/ 34 w 79"/>
                <a:gd name="T37" fmla="*/ 52 h 112"/>
                <a:gd name="T38" fmla="*/ 23 w 79"/>
                <a:gd name="T39" fmla="*/ 60 h 112"/>
                <a:gd name="T40" fmla="*/ 23 w 79"/>
                <a:gd name="T41" fmla="*/ 105 h 112"/>
                <a:gd name="T42" fmla="*/ 23 w 79"/>
                <a:gd name="T43" fmla="*/ 108 h 112"/>
                <a:gd name="T44" fmla="*/ 30 w 79"/>
                <a:gd name="T45" fmla="*/ 112 h 112"/>
                <a:gd name="T46" fmla="*/ 34 w 79"/>
                <a:gd name="T47" fmla="*/ 112 h 112"/>
                <a:gd name="T48" fmla="*/ 0 w 79"/>
                <a:gd name="T49" fmla="*/ 112 h 112"/>
                <a:gd name="T50" fmla="*/ 4 w 79"/>
                <a:gd name="T51" fmla="*/ 112 h 112"/>
                <a:gd name="T52" fmla="*/ 8 w 79"/>
                <a:gd name="T53" fmla="*/ 108 h 112"/>
                <a:gd name="T54" fmla="*/ 8 w 79"/>
                <a:gd name="T55" fmla="*/ 97 h 112"/>
                <a:gd name="T56" fmla="*/ 8 w 79"/>
                <a:gd name="T57" fmla="*/ 19 h 112"/>
                <a:gd name="T58" fmla="*/ 8 w 79"/>
                <a:gd name="T59" fmla="*/ 11 h 112"/>
                <a:gd name="T60" fmla="*/ 4 w 79"/>
                <a:gd name="T61" fmla="*/ 8 h 112"/>
                <a:gd name="T62" fmla="*/ 4 w 79"/>
                <a:gd name="T63" fmla="*/ 8 h 112"/>
                <a:gd name="T64" fmla="*/ 0 w 79"/>
                <a:gd name="T65" fmla="*/ 8 h 112"/>
                <a:gd name="T66" fmla="*/ 23 w 79"/>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12"/>
                <a:gd name="T104" fmla="*/ 79 w 79"/>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12">
                  <a:moveTo>
                    <a:pt x="23" y="0"/>
                  </a:moveTo>
                  <a:lnTo>
                    <a:pt x="23" y="56"/>
                  </a:lnTo>
                  <a:lnTo>
                    <a:pt x="30" y="45"/>
                  </a:lnTo>
                  <a:lnTo>
                    <a:pt x="38" y="41"/>
                  </a:lnTo>
                  <a:lnTo>
                    <a:pt x="41" y="41"/>
                  </a:lnTo>
                  <a:lnTo>
                    <a:pt x="49" y="37"/>
                  </a:lnTo>
                  <a:lnTo>
                    <a:pt x="53" y="41"/>
                  </a:lnTo>
                  <a:lnTo>
                    <a:pt x="60" y="41"/>
                  </a:lnTo>
                  <a:lnTo>
                    <a:pt x="64" y="45"/>
                  </a:lnTo>
                  <a:lnTo>
                    <a:pt x="64" y="52"/>
                  </a:lnTo>
                  <a:lnTo>
                    <a:pt x="68" y="60"/>
                  </a:lnTo>
                  <a:lnTo>
                    <a:pt x="68" y="71"/>
                  </a:lnTo>
                  <a:lnTo>
                    <a:pt x="68" y="97"/>
                  </a:lnTo>
                  <a:lnTo>
                    <a:pt x="68" y="105"/>
                  </a:lnTo>
                  <a:lnTo>
                    <a:pt x="68" y="108"/>
                  </a:lnTo>
                  <a:lnTo>
                    <a:pt x="71" y="112"/>
                  </a:lnTo>
                  <a:lnTo>
                    <a:pt x="75" y="112"/>
                  </a:lnTo>
                  <a:lnTo>
                    <a:pt x="79" y="112"/>
                  </a:lnTo>
                  <a:lnTo>
                    <a:pt x="41" y="112"/>
                  </a:lnTo>
                  <a:lnTo>
                    <a:pt x="45" y="112"/>
                  </a:lnTo>
                  <a:lnTo>
                    <a:pt x="49" y="112"/>
                  </a:lnTo>
                  <a:lnTo>
                    <a:pt x="53" y="112"/>
                  </a:lnTo>
                  <a:lnTo>
                    <a:pt x="53" y="108"/>
                  </a:lnTo>
                  <a:lnTo>
                    <a:pt x="53" y="105"/>
                  </a:lnTo>
                  <a:lnTo>
                    <a:pt x="53" y="101"/>
                  </a:lnTo>
                  <a:lnTo>
                    <a:pt x="53" y="97"/>
                  </a:lnTo>
                  <a:lnTo>
                    <a:pt x="53" y="71"/>
                  </a:lnTo>
                  <a:lnTo>
                    <a:pt x="53" y="64"/>
                  </a:lnTo>
                  <a:lnTo>
                    <a:pt x="53" y="56"/>
                  </a:lnTo>
                  <a:lnTo>
                    <a:pt x="49" y="52"/>
                  </a:lnTo>
                  <a:lnTo>
                    <a:pt x="45" y="49"/>
                  </a:lnTo>
                  <a:lnTo>
                    <a:pt x="41" y="49"/>
                  </a:lnTo>
                  <a:lnTo>
                    <a:pt x="38" y="49"/>
                  </a:lnTo>
                  <a:lnTo>
                    <a:pt x="34" y="52"/>
                  </a:lnTo>
                  <a:lnTo>
                    <a:pt x="30" y="56"/>
                  </a:lnTo>
                  <a:lnTo>
                    <a:pt x="23" y="60"/>
                  </a:lnTo>
                  <a:lnTo>
                    <a:pt x="23" y="97"/>
                  </a:lnTo>
                  <a:lnTo>
                    <a:pt x="23" y="105"/>
                  </a:lnTo>
                  <a:lnTo>
                    <a:pt x="23" y="108"/>
                  </a:lnTo>
                  <a:lnTo>
                    <a:pt x="26" y="112"/>
                  </a:lnTo>
                  <a:lnTo>
                    <a:pt x="30" y="112"/>
                  </a:lnTo>
                  <a:lnTo>
                    <a:pt x="34" y="112"/>
                  </a:lnTo>
                  <a:lnTo>
                    <a:pt x="0" y="112"/>
                  </a:lnTo>
                  <a:lnTo>
                    <a:pt x="4" y="112"/>
                  </a:lnTo>
                  <a:lnTo>
                    <a:pt x="8" y="108"/>
                  </a:lnTo>
                  <a:lnTo>
                    <a:pt x="8" y="105"/>
                  </a:lnTo>
                  <a:lnTo>
                    <a:pt x="8" y="97"/>
                  </a:lnTo>
                  <a:lnTo>
                    <a:pt x="8" y="30"/>
                  </a:lnTo>
                  <a:lnTo>
                    <a:pt x="8" y="19"/>
                  </a:lnTo>
                  <a:lnTo>
                    <a:pt x="8" y="15"/>
                  </a:lnTo>
                  <a:lnTo>
                    <a:pt x="8" y="11"/>
                  </a:lnTo>
                  <a:lnTo>
                    <a:pt x="4" y="8"/>
                  </a:lnTo>
                  <a:lnTo>
                    <a:pt x="0" y="11"/>
                  </a:lnTo>
                  <a:lnTo>
                    <a:pt x="0" y="8"/>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2795" name="Freeform 422"/>
            <p:cNvSpPr>
              <a:spLocks noEditPoints="1"/>
            </p:cNvSpPr>
            <p:nvPr/>
          </p:nvSpPr>
          <p:spPr bwMode="auto">
            <a:xfrm>
              <a:off x="3952" y="3147"/>
              <a:ext cx="71" cy="79"/>
            </a:xfrm>
            <a:custGeom>
              <a:avLst/>
              <a:gdLst>
                <a:gd name="T0" fmla="*/ 38 w 71"/>
                <a:gd name="T1" fmla="*/ 0 h 79"/>
                <a:gd name="T2" fmla="*/ 49 w 71"/>
                <a:gd name="T3" fmla="*/ 4 h 79"/>
                <a:gd name="T4" fmla="*/ 56 w 71"/>
                <a:gd name="T5" fmla="*/ 8 h 79"/>
                <a:gd name="T6" fmla="*/ 64 w 71"/>
                <a:gd name="T7" fmla="*/ 15 h 79"/>
                <a:gd name="T8" fmla="*/ 71 w 71"/>
                <a:gd name="T9" fmla="*/ 27 h 79"/>
                <a:gd name="T10" fmla="*/ 71 w 71"/>
                <a:gd name="T11" fmla="*/ 38 h 79"/>
                <a:gd name="T12" fmla="*/ 71 w 71"/>
                <a:gd name="T13" fmla="*/ 49 h 79"/>
                <a:gd name="T14" fmla="*/ 68 w 71"/>
                <a:gd name="T15" fmla="*/ 60 h 79"/>
                <a:gd name="T16" fmla="*/ 60 w 71"/>
                <a:gd name="T17" fmla="*/ 68 h 79"/>
                <a:gd name="T18" fmla="*/ 53 w 71"/>
                <a:gd name="T19" fmla="*/ 75 h 79"/>
                <a:gd name="T20" fmla="*/ 45 w 71"/>
                <a:gd name="T21" fmla="*/ 79 h 79"/>
                <a:gd name="T22" fmla="*/ 38 w 71"/>
                <a:gd name="T23" fmla="*/ 79 h 79"/>
                <a:gd name="T24" fmla="*/ 27 w 71"/>
                <a:gd name="T25" fmla="*/ 79 h 79"/>
                <a:gd name="T26" fmla="*/ 19 w 71"/>
                <a:gd name="T27" fmla="*/ 71 h 79"/>
                <a:gd name="T28" fmla="*/ 12 w 71"/>
                <a:gd name="T29" fmla="*/ 64 h 79"/>
                <a:gd name="T30" fmla="*/ 4 w 71"/>
                <a:gd name="T31" fmla="*/ 53 h 79"/>
                <a:gd name="T32" fmla="*/ 0 w 71"/>
                <a:gd name="T33" fmla="*/ 42 h 79"/>
                <a:gd name="T34" fmla="*/ 4 w 71"/>
                <a:gd name="T35" fmla="*/ 30 h 79"/>
                <a:gd name="T36" fmla="*/ 8 w 71"/>
                <a:gd name="T37" fmla="*/ 23 h 79"/>
                <a:gd name="T38" fmla="*/ 12 w 71"/>
                <a:gd name="T39" fmla="*/ 12 h 79"/>
                <a:gd name="T40" fmla="*/ 19 w 71"/>
                <a:gd name="T41" fmla="*/ 8 h 79"/>
                <a:gd name="T42" fmla="*/ 27 w 71"/>
                <a:gd name="T43" fmla="*/ 4 h 79"/>
                <a:gd name="T44" fmla="*/ 38 w 71"/>
                <a:gd name="T45" fmla="*/ 0 h 79"/>
                <a:gd name="T46" fmla="*/ 34 w 71"/>
                <a:gd name="T47" fmla="*/ 8 h 79"/>
                <a:gd name="T48" fmla="*/ 30 w 71"/>
                <a:gd name="T49" fmla="*/ 8 h 79"/>
                <a:gd name="T50" fmla="*/ 27 w 71"/>
                <a:gd name="T51" fmla="*/ 8 h 79"/>
                <a:gd name="T52" fmla="*/ 23 w 71"/>
                <a:gd name="T53" fmla="*/ 12 h 79"/>
                <a:gd name="T54" fmla="*/ 19 w 71"/>
                <a:gd name="T55" fmla="*/ 19 h 79"/>
                <a:gd name="T56" fmla="*/ 15 w 71"/>
                <a:gd name="T57" fmla="*/ 27 h 79"/>
                <a:gd name="T58" fmla="*/ 15 w 71"/>
                <a:gd name="T59" fmla="*/ 34 h 79"/>
                <a:gd name="T60" fmla="*/ 19 w 71"/>
                <a:gd name="T61" fmla="*/ 49 h 79"/>
                <a:gd name="T62" fmla="*/ 23 w 71"/>
                <a:gd name="T63" fmla="*/ 60 h 79"/>
                <a:gd name="T64" fmla="*/ 27 w 71"/>
                <a:gd name="T65" fmla="*/ 68 h 79"/>
                <a:gd name="T66" fmla="*/ 34 w 71"/>
                <a:gd name="T67" fmla="*/ 71 h 79"/>
                <a:gd name="T68" fmla="*/ 41 w 71"/>
                <a:gd name="T69" fmla="*/ 75 h 79"/>
                <a:gd name="T70" fmla="*/ 45 w 71"/>
                <a:gd name="T71" fmla="*/ 71 h 79"/>
                <a:gd name="T72" fmla="*/ 53 w 71"/>
                <a:gd name="T73" fmla="*/ 68 h 79"/>
                <a:gd name="T74" fmla="*/ 56 w 71"/>
                <a:gd name="T75" fmla="*/ 60 h 79"/>
                <a:gd name="T76" fmla="*/ 56 w 71"/>
                <a:gd name="T77" fmla="*/ 45 h 79"/>
                <a:gd name="T78" fmla="*/ 56 w 71"/>
                <a:gd name="T79" fmla="*/ 34 h 79"/>
                <a:gd name="T80" fmla="*/ 53 w 71"/>
                <a:gd name="T81" fmla="*/ 23 h 79"/>
                <a:gd name="T82" fmla="*/ 49 w 71"/>
                <a:gd name="T83" fmla="*/ 15 h 79"/>
                <a:gd name="T84" fmla="*/ 41 w 71"/>
                <a:gd name="T85" fmla="*/ 8 h 79"/>
                <a:gd name="T86" fmla="*/ 34 w 71"/>
                <a:gd name="T87" fmla="*/ 8 h 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9"/>
                <a:gd name="T134" fmla="*/ 71 w 71"/>
                <a:gd name="T135" fmla="*/ 79 h 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9">
                  <a:moveTo>
                    <a:pt x="38" y="0"/>
                  </a:moveTo>
                  <a:lnTo>
                    <a:pt x="49" y="4"/>
                  </a:lnTo>
                  <a:lnTo>
                    <a:pt x="56" y="8"/>
                  </a:lnTo>
                  <a:lnTo>
                    <a:pt x="64" y="15"/>
                  </a:lnTo>
                  <a:lnTo>
                    <a:pt x="71" y="27"/>
                  </a:lnTo>
                  <a:lnTo>
                    <a:pt x="71" y="38"/>
                  </a:lnTo>
                  <a:lnTo>
                    <a:pt x="71" y="49"/>
                  </a:lnTo>
                  <a:lnTo>
                    <a:pt x="68" y="60"/>
                  </a:lnTo>
                  <a:lnTo>
                    <a:pt x="60" y="68"/>
                  </a:lnTo>
                  <a:lnTo>
                    <a:pt x="53" y="75"/>
                  </a:lnTo>
                  <a:lnTo>
                    <a:pt x="45" y="79"/>
                  </a:lnTo>
                  <a:lnTo>
                    <a:pt x="38" y="79"/>
                  </a:lnTo>
                  <a:lnTo>
                    <a:pt x="27" y="79"/>
                  </a:lnTo>
                  <a:lnTo>
                    <a:pt x="19" y="71"/>
                  </a:lnTo>
                  <a:lnTo>
                    <a:pt x="12" y="64"/>
                  </a:lnTo>
                  <a:lnTo>
                    <a:pt x="4" y="53"/>
                  </a:lnTo>
                  <a:lnTo>
                    <a:pt x="0" y="42"/>
                  </a:lnTo>
                  <a:lnTo>
                    <a:pt x="4" y="30"/>
                  </a:lnTo>
                  <a:lnTo>
                    <a:pt x="8" y="23"/>
                  </a:lnTo>
                  <a:lnTo>
                    <a:pt x="12" y="12"/>
                  </a:lnTo>
                  <a:lnTo>
                    <a:pt x="19" y="8"/>
                  </a:lnTo>
                  <a:lnTo>
                    <a:pt x="27" y="4"/>
                  </a:lnTo>
                  <a:lnTo>
                    <a:pt x="38" y="0"/>
                  </a:lnTo>
                  <a:close/>
                  <a:moveTo>
                    <a:pt x="34" y="8"/>
                  </a:moveTo>
                  <a:lnTo>
                    <a:pt x="30" y="8"/>
                  </a:lnTo>
                  <a:lnTo>
                    <a:pt x="27" y="8"/>
                  </a:lnTo>
                  <a:lnTo>
                    <a:pt x="23" y="12"/>
                  </a:lnTo>
                  <a:lnTo>
                    <a:pt x="19" y="19"/>
                  </a:lnTo>
                  <a:lnTo>
                    <a:pt x="15" y="27"/>
                  </a:lnTo>
                  <a:lnTo>
                    <a:pt x="15" y="34"/>
                  </a:lnTo>
                  <a:lnTo>
                    <a:pt x="19" y="49"/>
                  </a:lnTo>
                  <a:lnTo>
                    <a:pt x="23" y="60"/>
                  </a:lnTo>
                  <a:lnTo>
                    <a:pt x="27" y="68"/>
                  </a:lnTo>
                  <a:lnTo>
                    <a:pt x="34" y="71"/>
                  </a:lnTo>
                  <a:lnTo>
                    <a:pt x="41" y="75"/>
                  </a:lnTo>
                  <a:lnTo>
                    <a:pt x="45" y="71"/>
                  </a:lnTo>
                  <a:lnTo>
                    <a:pt x="53" y="68"/>
                  </a:lnTo>
                  <a:lnTo>
                    <a:pt x="56" y="60"/>
                  </a:lnTo>
                  <a:lnTo>
                    <a:pt x="56" y="45"/>
                  </a:lnTo>
                  <a:lnTo>
                    <a:pt x="56" y="34"/>
                  </a:lnTo>
                  <a:lnTo>
                    <a:pt x="53" y="23"/>
                  </a:lnTo>
                  <a:lnTo>
                    <a:pt x="49" y="15"/>
                  </a:lnTo>
                  <a:lnTo>
                    <a:pt x="41" y="8"/>
                  </a:lnTo>
                  <a:lnTo>
                    <a:pt x="34" y="8"/>
                  </a:lnTo>
                  <a:close/>
                </a:path>
              </a:pathLst>
            </a:custGeom>
            <a:solidFill>
              <a:srgbClr val="000000"/>
            </a:solidFill>
            <a:ln w="0">
              <a:solidFill>
                <a:srgbClr val="000000"/>
              </a:solidFill>
              <a:round/>
              <a:headEnd/>
              <a:tailEnd/>
            </a:ln>
          </p:spPr>
          <p:txBody>
            <a:bodyPr/>
            <a:lstStyle/>
            <a:p>
              <a:endParaRPr lang="en-US"/>
            </a:p>
          </p:txBody>
        </p:sp>
        <p:sp>
          <p:nvSpPr>
            <p:cNvPr id="32796" name="Freeform 423"/>
            <p:cNvSpPr>
              <a:spLocks/>
            </p:cNvSpPr>
            <p:nvPr/>
          </p:nvSpPr>
          <p:spPr bwMode="auto">
            <a:xfrm>
              <a:off x="4031" y="3125"/>
              <a:ext cx="45" cy="101"/>
            </a:xfrm>
            <a:custGeom>
              <a:avLst/>
              <a:gdLst>
                <a:gd name="T0" fmla="*/ 26 w 45"/>
                <a:gd name="T1" fmla="*/ 0 h 101"/>
                <a:gd name="T2" fmla="*/ 26 w 45"/>
                <a:gd name="T3" fmla="*/ 26 h 101"/>
                <a:gd name="T4" fmla="*/ 41 w 45"/>
                <a:gd name="T5" fmla="*/ 26 h 101"/>
                <a:gd name="T6" fmla="*/ 41 w 45"/>
                <a:gd name="T7" fmla="*/ 30 h 101"/>
                <a:gd name="T8" fmla="*/ 26 w 45"/>
                <a:gd name="T9" fmla="*/ 30 h 101"/>
                <a:gd name="T10" fmla="*/ 26 w 45"/>
                <a:gd name="T11" fmla="*/ 78 h 101"/>
                <a:gd name="T12" fmla="*/ 26 w 45"/>
                <a:gd name="T13" fmla="*/ 86 h 101"/>
                <a:gd name="T14" fmla="*/ 26 w 45"/>
                <a:gd name="T15" fmla="*/ 90 h 101"/>
                <a:gd name="T16" fmla="*/ 30 w 45"/>
                <a:gd name="T17" fmla="*/ 90 h 101"/>
                <a:gd name="T18" fmla="*/ 33 w 45"/>
                <a:gd name="T19" fmla="*/ 90 h 101"/>
                <a:gd name="T20" fmla="*/ 37 w 45"/>
                <a:gd name="T21" fmla="*/ 90 h 101"/>
                <a:gd name="T22" fmla="*/ 37 w 45"/>
                <a:gd name="T23" fmla="*/ 90 h 101"/>
                <a:gd name="T24" fmla="*/ 41 w 45"/>
                <a:gd name="T25" fmla="*/ 86 h 101"/>
                <a:gd name="T26" fmla="*/ 41 w 45"/>
                <a:gd name="T27" fmla="*/ 86 h 101"/>
                <a:gd name="T28" fmla="*/ 45 w 45"/>
                <a:gd name="T29" fmla="*/ 86 h 101"/>
                <a:gd name="T30" fmla="*/ 41 w 45"/>
                <a:gd name="T31" fmla="*/ 93 h 101"/>
                <a:gd name="T32" fmla="*/ 37 w 45"/>
                <a:gd name="T33" fmla="*/ 97 h 101"/>
                <a:gd name="T34" fmla="*/ 33 w 45"/>
                <a:gd name="T35" fmla="*/ 101 h 101"/>
                <a:gd name="T36" fmla="*/ 26 w 45"/>
                <a:gd name="T37" fmla="*/ 101 h 101"/>
                <a:gd name="T38" fmla="*/ 22 w 45"/>
                <a:gd name="T39" fmla="*/ 101 h 101"/>
                <a:gd name="T40" fmla="*/ 18 w 45"/>
                <a:gd name="T41" fmla="*/ 97 h 101"/>
                <a:gd name="T42" fmla="*/ 15 w 45"/>
                <a:gd name="T43" fmla="*/ 97 h 101"/>
                <a:gd name="T44" fmla="*/ 15 w 45"/>
                <a:gd name="T45" fmla="*/ 93 h 101"/>
                <a:gd name="T46" fmla="*/ 11 w 45"/>
                <a:gd name="T47" fmla="*/ 86 h 101"/>
                <a:gd name="T48" fmla="*/ 11 w 45"/>
                <a:gd name="T49" fmla="*/ 82 h 101"/>
                <a:gd name="T50" fmla="*/ 11 w 45"/>
                <a:gd name="T51" fmla="*/ 30 h 101"/>
                <a:gd name="T52" fmla="*/ 0 w 45"/>
                <a:gd name="T53" fmla="*/ 30 h 101"/>
                <a:gd name="T54" fmla="*/ 0 w 45"/>
                <a:gd name="T55" fmla="*/ 30 h 101"/>
                <a:gd name="T56" fmla="*/ 4 w 45"/>
                <a:gd name="T57" fmla="*/ 26 h 101"/>
                <a:gd name="T58" fmla="*/ 7 w 45"/>
                <a:gd name="T59" fmla="*/ 22 h 101"/>
                <a:gd name="T60" fmla="*/ 15 w 45"/>
                <a:gd name="T61" fmla="*/ 19 h 101"/>
                <a:gd name="T62" fmla="*/ 18 w 45"/>
                <a:gd name="T63" fmla="*/ 11 h 101"/>
                <a:gd name="T64" fmla="*/ 18 w 45"/>
                <a:gd name="T65" fmla="*/ 8 h 101"/>
                <a:gd name="T66" fmla="*/ 22 w 45"/>
                <a:gd name="T67" fmla="*/ 0 h 101"/>
                <a:gd name="T68" fmla="*/ 26 w 45"/>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101"/>
                <a:gd name="T107" fmla="*/ 45 w 45"/>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101">
                  <a:moveTo>
                    <a:pt x="26" y="0"/>
                  </a:moveTo>
                  <a:lnTo>
                    <a:pt x="26" y="26"/>
                  </a:lnTo>
                  <a:lnTo>
                    <a:pt x="41" y="26"/>
                  </a:lnTo>
                  <a:lnTo>
                    <a:pt x="41" y="30"/>
                  </a:lnTo>
                  <a:lnTo>
                    <a:pt x="26" y="30"/>
                  </a:lnTo>
                  <a:lnTo>
                    <a:pt x="26" y="78"/>
                  </a:lnTo>
                  <a:lnTo>
                    <a:pt x="26" y="86"/>
                  </a:lnTo>
                  <a:lnTo>
                    <a:pt x="26" y="90"/>
                  </a:lnTo>
                  <a:lnTo>
                    <a:pt x="30" y="90"/>
                  </a:lnTo>
                  <a:lnTo>
                    <a:pt x="33" y="90"/>
                  </a:lnTo>
                  <a:lnTo>
                    <a:pt x="37" y="90"/>
                  </a:lnTo>
                  <a:lnTo>
                    <a:pt x="41" y="86"/>
                  </a:lnTo>
                  <a:lnTo>
                    <a:pt x="45" y="86"/>
                  </a:lnTo>
                  <a:lnTo>
                    <a:pt x="41" y="93"/>
                  </a:lnTo>
                  <a:lnTo>
                    <a:pt x="37" y="97"/>
                  </a:lnTo>
                  <a:lnTo>
                    <a:pt x="33" y="101"/>
                  </a:lnTo>
                  <a:lnTo>
                    <a:pt x="26" y="101"/>
                  </a:lnTo>
                  <a:lnTo>
                    <a:pt x="22" y="101"/>
                  </a:lnTo>
                  <a:lnTo>
                    <a:pt x="18" y="97"/>
                  </a:lnTo>
                  <a:lnTo>
                    <a:pt x="15" y="97"/>
                  </a:lnTo>
                  <a:lnTo>
                    <a:pt x="15" y="93"/>
                  </a:lnTo>
                  <a:lnTo>
                    <a:pt x="11" y="86"/>
                  </a:lnTo>
                  <a:lnTo>
                    <a:pt x="11" y="82"/>
                  </a:lnTo>
                  <a:lnTo>
                    <a:pt x="11" y="30"/>
                  </a:lnTo>
                  <a:lnTo>
                    <a:pt x="0" y="30"/>
                  </a:lnTo>
                  <a:lnTo>
                    <a:pt x="4" y="26"/>
                  </a:lnTo>
                  <a:lnTo>
                    <a:pt x="7" y="22"/>
                  </a:lnTo>
                  <a:lnTo>
                    <a:pt x="15" y="19"/>
                  </a:lnTo>
                  <a:lnTo>
                    <a:pt x="18" y="11"/>
                  </a:lnTo>
                  <a:lnTo>
                    <a:pt x="18" y="8"/>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2797" name="Freeform 424"/>
            <p:cNvSpPr>
              <a:spLocks noEditPoints="1"/>
            </p:cNvSpPr>
            <p:nvPr/>
          </p:nvSpPr>
          <p:spPr bwMode="auto">
            <a:xfrm>
              <a:off x="4083" y="3147"/>
              <a:ext cx="60" cy="79"/>
            </a:xfrm>
            <a:custGeom>
              <a:avLst/>
              <a:gdLst>
                <a:gd name="T0" fmla="*/ 11 w 60"/>
                <a:gd name="T1" fmla="*/ 30 h 79"/>
                <a:gd name="T2" fmla="*/ 11 w 60"/>
                <a:gd name="T3" fmla="*/ 45 h 79"/>
                <a:gd name="T4" fmla="*/ 19 w 60"/>
                <a:gd name="T5" fmla="*/ 56 h 79"/>
                <a:gd name="T6" fmla="*/ 26 w 60"/>
                <a:gd name="T7" fmla="*/ 64 h 79"/>
                <a:gd name="T8" fmla="*/ 37 w 60"/>
                <a:gd name="T9" fmla="*/ 64 h 79"/>
                <a:gd name="T10" fmla="*/ 45 w 60"/>
                <a:gd name="T11" fmla="*/ 64 h 79"/>
                <a:gd name="T12" fmla="*/ 49 w 60"/>
                <a:gd name="T13" fmla="*/ 60 h 79"/>
                <a:gd name="T14" fmla="*/ 56 w 60"/>
                <a:gd name="T15" fmla="*/ 56 h 79"/>
                <a:gd name="T16" fmla="*/ 60 w 60"/>
                <a:gd name="T17" fmla="*/ 49 h 79"/>
                <a:gd name="T18" fmla="*/ 60 w 60"/>
                <a:gd name="T19" fmla="*/ 49 h 79"/>
                <a:gd name="T20" fmla="*/ 56 w 60"/>
                <a:gd name="T21" fmla="*/ 60 h 79"/>
                <a:gd name="T22" fmla="*/ 49 w 60"/>
                <a:gd name="T23" fmla="*/ 71 h 79"/>
                <a:gd name="T24" fmla="*/ 41 w 60"/>
                <a:gd name="T25" fmla="*/ 75 h 79"/>
                <a:gd name="T26" fmla="*/ 30 w 60"/>
                <a:gd name="T27" fmla="*/ 79 h 79"/>
                <a:gd name="T28" fmla="*/ 19 w 60"/>
                <a:gd name="T29" fmla="*/ 75 h 79"/>
                <a:gd name="T30" fmla="*/ 8 w 60"/>
                <a:gd name="T31" fmla="*/ 68 h 79"/>
                <a:gd name="T32" fmla="*/ 4 w 60"/>
                <a:gd name="T33" fmla="*/ 60 h 79"/>
                <a:gd name="T34" fmla="*/ 0 w 60"/>
                <a:gd name="T35" fmla="*/ 53 h 79"/>
                <a:gd name="T36" fmla="*/ 0 w 60"/>
                <a:gd name="T37" fmla="*/ 42 h 79"/>
                <a:gd name="T38" fmla="*/ 0 w 60"/>
                <a:gd name="T39" fmla="*/ 30 h 79"/>
                <a:gd name="T40" fmla="*/ 4 w 60"/>
                <a:gd name="T41" fmla="*/ 19 h 79"/>
                <a:gd name="T42" fmla="*/ 8 w 60"/>
                <a:gd name="T43" fmla="*/ 12 h 79"/>
                <a:gd name="T44" fmla="*/ 15 w 60"/>
                <a:gd name="T45" fmla="*/ 8 h 79"/>
                <a:gd name="T46" fmla="*/ 22 w 60"/>
                <a:gd name="T47" fmla="*/ 4 h 79"/>
                <a:gd name="T48" fmla="*/ 34 w 60"/>
                <a:gd name="T49" fmla="*/ 0 h 79"/>
                <a:gd name="T50" fmla="*/ 45 w 60"/>
                <a:gd name="T51" fmla="*/ 4 h 79"/>
                <a:gd name="T52" fmla="*/ 52 w 60"/>
                <a:gd name="T53" fmla="*/ 12 h 79"/>
                <a:gd name="T54" fmla="*/ 60 w 60"/>
                <a:gd name="T55" fmla="*/ 19 h 79"/>
                <a:gd name="T56" fmla="*/ 60 w 60"/>
                <a:gd name="T57" fmla="*/ 30 h 79"/>
                <a:gd name="T58" fmla="*/ 11 w 60"/>
                <a:gd name="T59" fmla="*/ 30 h 79"/>
                <a:gd name="T60" fmla="*/ 11 w 60"/>
                <a:gd name="T61" fmla="*/ 27 h 79"/>
                <a:gd name="T62" fmla="*/ 45 w 60"/>
                <a:gd name="T63" fmla="*/ 27 h 79"/>
                <a:gd name="T64" fmla="*/ 41 w 60"/>
                <a:gd name="T65" fmla="*/ 19 h 79"/>
                <a:gd name="T66" fmla="*/ 41 w 60"/>
                <a:gd name="T67" fmla="*/ 15 h 79"/>
                <a:gd name="T68" fmla="*/ 37 w 60"/>
                <a:gd name="T69" fmla="*/ 12 h 79"/>
                <a:gd name="T70" fmla="*/ 37 w 60"/>
                <a:gd name="T71" fmla="*/ 8 h 79"/>
                <a:gd name="T72" fmla="*/ 34 w 60"/>
                <a:gd name="T73" fmla="*/ 8 h 79"/>
                <a:gd name="T74" fmla="*/ 26 w 60"/>
                <a:gd name="T75" fmla="*/ 8 h 79"/>
                <a:gd name="T76" fmla="*/ 22 w 60"/>
                <a:gd name="T77" fmla="*/ 8 h 79"/>
                <a:gd name="T78" fmla="*/ 15 w 60"/>
                <a:gd name="T79" fmla="*/ 12 h 79"/>
                <a:gd name="T80" fmla="*/ 11 w 60"/>
                <a:gd name="T81" fmla="*/ 19 h 79"/>
                <a:gd name="T82" fmla="*/ 11 w 60"/>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9"/>
                <a:gd name="T128" fmla="*/ 60 w 60"/>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9">
                  <a:moveTo>
                    <a:pt x="11" y="30"/>
                  </a:moveTo>
                  <a:lnTo>
                    <a:pt x="11" y="45"/>
                  </a:lnTo>
                  <a:lnTo>
                    <a:pt x="19" y="56"/>
                  </a:lnTo>
                  <a:lnTo>
                    <a:pt x="26" y="64"/>
                  </a:lnTo>
                  <a:lnTo>
                    <a:pt x="37" y="64"/>
                  </a:lnTo>
                  <a:lnTo>
                    <a:pt x="45" y="64"/>
                  </a:lnTo>
                  <a:lnTo>
                    <a:pt x="49" y="60"/>
                  </a:lnTo>
                  <a:lnTo>
                    <a:pt x="56" y="56"/>
                  </a:lnTo>
                  <a:lnTo>
                    <a:pt x="60" y="49"/>
                  </a:lnTo>
                  <a:lnTo>
                    <a:pt x="56" y="60"/>
                  </a:lnTo>
                  <a:lnTo>
                    <a:pt x="49" y="71"/>
                  </a:lnTo>
                  <a:lnTo>
                    <a:pt x="41" y="75"/>
                  </a:lnTo>
                  <a:lnTo>
                    <a:pt x="30" y="79"/>
                  </a:lnTo>
                  <a:lnTo>
                    <a:pt x="19" y="75"/>
                  </a:lnTo>
                  <a:lnTo>
                    <a:pt x="8" y="68"/>
                  </a:lnTo>
                  <a:lnTo>
                    <a:pt x="4" y="60"/>
                  </a:lnTo>
                  <a:lnTo>
                    <a:pt x="0" y="53"/>
                  </a:lnTo>
                  <a:lnTo>
                    <a:pt x="0" y="42"/>
                  </a:lnTo>
                  <a:lnTo>
                    <a:pt x="0" y="30"/>
                  </a:lnTo>
                  <a:lnTo>
                    <a:pt x="4" y="19"/>
                  </a:lnTo>
                  <a:lnTo>
                    <a:pt x="8" y="12"/>
                  </a:lnTo>
                  <a:lnTo>
                    <a:pt x="15" y="8"/>
                  </a:lnTo>
                  <a:lnTo>
                    <a:pt x="22" y="4"/>
                  </a:lnTo>
                  <a:lnTo>
                    <a:pt x="34" y="0"/>
                  </a:lnTo>
                  <a:lnTo>
                    <a:pt x="45" y="4"/>
                  </a:lnTo>
                  <a:lnTo>
                    <a:pt x="52" y="12"/>
                  </a:lnTo>
                  <a:lnTo>
                    <a:pt x="60" y="19"/>
                  </a:lnTo>
                  <a:lnTo>
                    <a:pt x="60" y="30"/>
                  </a:lnTo>
                  <a:lnTo>
                    <a:pt x="11" y="30"/>
                  </a:lnTo>
                  <a:close/>
                  <a:moveTo>
                    <a:pt x="11" y="27"/>
                  </a:moveTo>
                  <a:lnTo>
                    <a:pt x="45" y="27"/>
                  </a:lnTo>
                  <a:lnTo>
                    <a:pt x="41" y="19"/>
                  </a:lnTo>
                  <a:lnTo>
                    <a:pt x="41" y="15"/>
                  </a:lnTo>
                  <a:lnTo>
                    <a:pt x="37" y="12"/>
                  </a:lnTo>
                  <a:lnTo>
                    <a:pt x="37" y="8"/>
                  </a:lnTo>
                  <a:lnTo>
                    <a:pt x="34" y="8"/>
                  </a:lnTo>
                  <a:lnTo>
                    <a:pt x="26" y="8"/>
                  </a:lnTo>
                  <a:lnTo>
                    <a:pt x="22" y="8"/>
                  </a:lnTo>
                  <a:lnTo>
                    <a:pt x="15" y="12"/>
                  </a:lnTo>
                  <a:lnTo>
                    <a:pt x="11" y="19"/>
                  </a:lnTo>
                  <a:lnTo>
                    <a:pt x="11" y="27"/>
                  </a:lnTo>
                  <a:close/>
                </a:path>
              </a:pathLst>
            </a:custGeom>
            <a:solidFill>
              <a:srgbClr val="000000"/>
            </a:solidFill>
            <a:ln w="0">
              <a:solidFill>
                <a:srgbClr val="000000"/>
              </a:solidFill>
              <a:round/>
              <a:headEnd/>
              <a:tailEnd/>
            </a:ln>
          </p:spPr>
          <p:txBody>
            <a:bodyPr/>
            <a:lstStyle/>
            <a:p>
              <a:endParaRPr lang="en-US"/>
            </a:p>
          </p:txBody>
        </p:sp>
        <p:sp>
          <p:nvSpPr>
            <p:cNvPr id="32798" name="Freeform 425"/>
            <p:cNvSpPr>
              <a:spLocks/>
            </p:cNvSpPr>
            <p:nvPr/>
          </p:nvSpPr>
          <p:spPr bwMode="auto">
            <a:xfrm>
              <a:off x="4158" y="3110"/>
              <a:ext cx="33" cy="112"/>
            </a:xfrm>
            <a:custGeom>
              <a:avLst/>
              <a:gdLst>
                <a:gd name="T0" fmla="*/ 22 w 33"/>
                <a:gd name="T1" fmla="*/ 0 h 112"/>
                <a:gd name="T2" fmla="*/ 22 w 33"/>
                <a:gd name="T3" fmla="*/ 97 h 112"/>
                <a:gd name="T4" fmla="*/ 22 w 33"/>
                <a:gd name="T5" fmla="*/ 105 h 112"/>
                <a:gd name="T6" fmla="*/ 22 w 33"/>
                <a:gd name="T7" fmla="*/ 108 h 112"/>
                <a:gd name="T8" fmla="*/ 26 w 33"/>
                <a:gd name="T9" fmla="*/ 108 h 112"/>
                <a:gd name="T10" fmla="*/ 26 w 33"/>
                <a:gd name="T11" fmla="*/ 112 h 112"/>
                <a:gd name="T12" fmla="*/ 30 w 33"/>
                <a:gd name="T13" fmla="*/ 112 h 112"/>
                <a:gd name="T14" fmla="*/ 33 w 33"/>
                <a:gd name="T15" fmla="*/ 112 h 112"/>
                <a:gd name="T16" fmla="*/ 33 w 33"/>
                <a:gd name="T17" fmla="*/ 112 h 112"/>
                <a:gd name="T18" fmla="*/ 0 w 33"/>
                <a:gd name="T19" fmla="*/ 112 h 112"/>
                <a:gd name="T20" fmla="*/ 0 w 33"/>
                <a:gd name="T21" fmla="*/ 112 h 112"/>
                <a:gd name="T22" fmla="*/ 3 w 33"/>
                <a:gd name="T23" fmla="*/ 112 h 112"/>
                <a:gd name="T24" fmla="*/ 3 w 33"/>
                <a:gd name="T25" fmla="*/ 112 h 112"/>
                <a:gd name="T26" fmla="*/ 7 w 33"/>
                <a:gd name="T27" fmla="*/ 108 h 112"/>
                <a:gd name="T28" fmla="*/ 7 w 33"/>
                <a:gd name="T29" fmla="*/ 108 h 112"/>
                <a:gd name="T30" fmla="*/ 7 w 33"/>
                <a:gd name="T31" fmla="*/ 105 h 112"/>
                <a:gd name="T32" fmla="*/ 7 w 33"/>
                <a:gd name="T33" fmla="*/ 97 h 112"/>
                <a:gd name="T34" fmla="*/ 7 w 33"/>
                <a:gd name="T35" fmla="*/ 30 h 112"/>
                <a:gd name="T36" fmla="*/ 7 w 33"/>
                <a:gd name="T37" fmla="*/ 19 h 112"/>
                <a:gd name="T38" fmla="*/ 7 w 33"/>
                <a:gd name="T39" fmla="*/ 15 h 112"/>
                <a:gd name="T40" fmla="*/ 7 w 33"/>
                <a:gd name="T41" fmla="*/ 11 h 112"/>
                <a:gd name="T42" fmla="*/ 7 w 33"/>
                <a:gd name="T43" fmla="*/ 11 h 112"/>
                <a:gd name="T44" fmla="*/ 7 w 33"/>
                <a:gd name="T45" fmla="*/ 8 h 112"/>
                <a:gd name="T46" fmla="*/ 3 w 33"/>
                <a:gd name="T47" fmla="*/ 8 h 112"/>
                <a:gd name="T48" fmla="*/ 3 w 33"/>
                <a:gd name="T49" fmla="*/ 8 h 112"/>
                <a:gd name="T50" fmla="*/ 0 w 33"/>
                <a:gd name="T51" fmla="*/ 11 h 112"/>
                <a:gd name="T52" fmla="*/ 0 w 33"/>
                <a:gd name="T53" fmla="*/ 8 h 112"/>
                <a:gd name="T54" fmla="*/ 18 w 33"/>
                <a:gd name="T55" fmla="*/ 0 h 112"/>
                <a:gd name="T56" fmla="*/ 22 w 33"/>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112"/>
                <a:gd name="T89" fmla="*/ 33 w 33"/>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112">
                  <a:moveTo>
                    <a:pt x="22" y="0"/>
                  </a:moveTo>
                  <a:lnTo>
                    <a:pt x="22" y="97"/>
                  </a:lnTo>
                  <a:lnTo>
                    <a:pt x="22" y="105"/>
                  </a:lnTo>
                  <a:lnTo>
                    <a:pt x="22" y="108"/>
                  </a:lnTo>
                  <a:lnTo>
                    <a:pt x="26" y="108"/>
                  </a:lnTo>
                  <a:lnTo>
                    <a:pt x="26" y="112"/>
                  </a:lnTo>
                  <a:lnTo>
                    <a:pt x="30" y="112"/>
                  </a:lnTo>
                  <a:lnTo>
                    <a:pt x="33" y="112"/>
                  </a:lnTo>
                  <a:lnTo>
                    <a:pt x="0" y="112"/>
                  </a:lnTo>
                  <a:lnTo>
                    <a:pt x="3" y="112"/>
                  </a:lnTo>
                  <a:lnTo>
                    <a:pt x="7" y="108"/>
                  </a:lnTo>
                  <a:lnTo>
                    <a:pt x="7" y="105"/>
                  </a:lnTo>
                  <a:lnTo>
                    <a:pt x="7" y="97"/>
                  </a:lnTo>
                  <a:lnTo>
                    <a:pt x="7" y="30"/>
                  </a:lnTo>
                  <a:lnTo>
                    <a:pt x="7" y="19"/>
                  </a:lnTo>
                  <a:lnTo>
                    <a:pt x="7" y="15"/>
                  </a:lnTo>
                  <a:lnTo>
                    <a:pt x="7" y="11"/>
                  </a:lnTo>
                  <a:lnTo>
                    <a:pt x="7" y="8"/>
                  </a:lnTo>
                  <a:lnTo>
                    <a:pt x="3" y="8"/>
                  </a:lnTo>
                  <a:lnTo>
                    <a:pt x="0" y="11"/>
                  </a:lnTo>
                  <a:lnTo>
                    <a:pt x="0" y="8"/>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2799" name="Freeform 426"/>
            <p:cNvSpPr>
              <a:spLocks/>
            </p:cNvSpPr>
            <p:nvPr/>
          </p:nvSpPr>
          <p:spPr bwMode="auto">
            <a:xfrm>
              <a:off x="4244" y="3147"/>
              <a:ext cx="52" cy="75"/>
            </a:xfrm>
            <a:custGeom>
              <a:avLst/>
              <a:gdLst>
                <a:gd name="T0" fmla="*/ 26 w 52"/>
                <a:gd name="T1" fmla="*/ 0 h 75"/>
                <a:gd name="T2" fmla="*/ 26 w 52"/>
                <a:gd name="T3" fmla="*/ 19 h 75"/>
                <a:gd name="T4" fmla="*/ 29 w 52"/>
                <a:gd name="T5" fmla="*/ 12 h 75"/>
                <a:gd name="T6" fmla="*/ 37 w 52"/>
                <a:gd name="T7" fmla="*/ 4 h 75"/>
                <a:gd name="T8" fmla="*/ 44 w 52"/>
                <a:gd name="T9" fmla="*/ 0 h 75"/>
                <a:gd name="T10" fmla="*/ 48 w 52"/>
                <a:gd name="T11" fmla="*/ 4 h 75"/>
                <a:gd name="T12" fmla="*/ 52 w 52"/>
                <a:gd name="T13" fmla="*/ 4 h 75"/>
                <a:gd name="T14" fmla="*/ 52 w 52"/>
                <a:gd name="T15" fmla="*/ 8 h 75"/>
                <a:gd name="T16" fmla="*/ 52 w 52"/>
                <a:gd name="T17" fmla="*/ 12 h 75"/>
                <a:gd name="T18" fmla="*/ 52 w 52"/>
                <a:gd name="T19" fmla="*/ 15 h 75"/>
                <a:gd name="T20" fmla="*/ 52 w 52"/>
                <a:gd name="T21" fmla="*/ 19 h 75"/>
                <a:gd name="T22" fmla="*/ 48 w 52"/>
                <a:gd name="T23" fmla="*/ 19 h 75"/>
                <a:gd name="T24" fmla="*/ 48 w 52"/>
                <a:gd name="T25" fmla="*/ 19 h 75"/>
                <a:gd name="T26" fmla="*/ 44 w 52"/>
                <a:gd name="T27" fmla="*/ 19 h 75"/>
                <a:gd name="T28" fmla="*/ 41 w 52"/>
                <a:gd name="T29" fmla="*/ 19 h 75"/>
                <a:gd name="T30" fmla="*/ 37 w 52"/>
                <a:gd name="T31" fmla="*/ 15 h 75"/>
                <a:gd name="T32" fmla="*/ 33 w 52"/>
                <a:gd name="T33" fmla="*/ 15 h 75"/>
                <a:gd name="T34" fmla="*/ 33 w 52"/>
                <a:gd name="T35" fmla="*/ 15 h 75"/>
                <a:gd name="T36" fmla="*/ 33 w 52"/>
                <a:gd name="T37" fmla="*/ 15 h 75"/>
                <a:gd name="T38" fmla="*/ 29 w 52"/>
                <a:gd name="T39" fmla="*/ 19 h 75"/>
                <a:gd name="T40" fmla="*/ 26 w 52"/>
                <a:gd name="T41" fmla="*/ 27 h 75"/>
                <a:gd name="T42" fmla="*/ 26 w 52"/>
                <a:gd name="T43" fmla="*/ 60 h 75"/>
                <a:gd name="T44" fmla="*/ 26 w 52"/>
                <a:gd name="T45" fmla="*/ 64 h 75"/>
                <a:gd name="T46" fmla="*/ 26 w 52"/>
                <a:gd name="T47" fmla="*/ 68 h 75"/>
                <a:gd name="T48" fmla="*/ 26 w 52"/>
                <a:gd name="T49" fmla="*/ 71 h 75"/>
                <a:gd name="T50" fmla="*/ 29 w 52"/>
                <a:gd name="T51" fmla="*/ 75 h 75"/>
                <a:gd name="T52" fmla="*/ 33 w 52"/>
                <a:gd name="T53" fmla="*/ 75 h 75"/>
                <a:gd name="T54" fmla="*/ 37 w 52"/>
                <a:gd name="T55" fmla="*/ 75 h 75"/>
                <a:gd name="T56" fmla="*/ 37 w 52"/>
                <a:gd name="T57" fmla="*/ 75 h 75"/>
                <a:gd name="T58" fmla="*/ 0 w 52"/>
                <a:gd name="T59" fmla="*/ 75 h 75"/>
                <a:gd name="T60" fmla="*/ 0 w 52"/>
                <a:gd name="T61" fmla="*/ 75 h 75"/>
                <a:gd name="T62" fmla="*/ 3 w 52"/>
                <a:gd name="T63" fmla="*/ 75 h 75"/>
                <a:gd name="T64" fmla="*/ 7 w 52"/>
                <a:gd name="T65" fmla="*/ 71 h 75"/>
                <a:gd name="T66" fmla="*/ 11 w 52"/>
                <a:gd name="T67" fmla="*/ 71 h 75"/>
                <a:gd name="T68" fmla="*/ 11 w 52"/>
                <a:gd name="T69" fmla="*/ 68 h 75"/>
                <a:gd name="T70" fmla="*/ 11 w 52"/>
                <a:gd name="T71" fmla="*/ 64 h 75"/>
                <a:gd name="T72" fmla="*/ 11 w 52"/>
                <a:gd name="T73" fmla="*/ 60 h 75"/>
                <a:gd name="T74" fmla="*/ 11 w 52"/>
                <a:gd name="T75" fmla="*/ 34 h 75"/>
                <a:gd name="T76" fmla="*/ 11 w 52"/>
                <a:gd name="T77" fmla="*/ 23 h 75"/>
                <a:gd name="T78" fmla="*/ 11 w 52"/>
                <a:gd name="T79" fmla="*/ 15 h 75"/>
                <a:gd name="T80" fmla="*/ 11 w 52"/>
                <a:gd name="T81" fmla="*/ 15 h 75"/>
                <a:gd name="T82" fmla="*/ 7 w 52"/>
                <a:gd name="T83" fmla="*/ 12 h 75"/>
                <a:gd name="T84" fmla="*/ 7 w 52"/>
                <a:gd name="T85" fmla="*/ 12 h 75"/>
                <a:gd name="T86" fmla="*/ 7 w 52"/>
                <a:gd name="T87" fmla="*/ 12 h 75"/>
                <a:gd name="T88" fmla="*/ 3 w 52"/>
                <a:gd name="T89" fmla="*/ 12 h 75"/>
                <a:gd name="T90" fmla="*/ 0 w 52"/>
                <a:gd name="T91" fmla="*/ 12 h 75"/>
                <a:gd name="T92" fmla="*/ 0 w 52"/>
                <a:gd name="T93" fmla="*/ 12 h 75"/>
                <a:gd name="T94" fmla="*/ 22 w 52"/>
                <a:gd name="T95" fmla="*/ 0 h 75"/>
                <a:gd name="T96" fmla="*/ 26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6" y="0"/>
                  </a:moveTo>
                  <a:lnTo>
                    <a:pt x="26" y="19"/>
                  </a:lnTo>
                  <a:lnTo>
                    <a:pt x="29" y="12"/>
                  </a:lnTo>
                  <a:lnTo>
                    <a:pt x="37" y="4"/>
                  </a:lnTo>
                  <a:lnTo>
                    <a:pt x="44" y="0"/>
                  </a:lnTo>
                  <a:lnTo>
                    <a:pt x="48" y="4"/>
                  </a:lnTo>
                  <a:lnTo>
                    <a:pt x="52" y="4"/>
                  </a:lnTo>
                  <a:lnTo>
                    <a:pt x="52" y="8"/>
                  </a:lnTo>
                  <a:lnTo>
                    <a:pt x="52" y="12"/>
                  </a:lnTo>
                  <a:lnTo>
                    <a:pt x="52" y="15"/>
                  </a:lnTo>
                  <a:lnTo>
                    <a:pt x="52" y="19"/>
                  </a:lnTo>
                  <a:lnTo>
                    <a:pt x="48" y="19"/>
                  </a:lnTo>
                  <a:lnTo>
                    <a:pt x="44" y="19"/>
                  </a:lnTo>
                  <a:lnTo>
                    <a:pt x="41" y="19"/>
                  </a:lnTo>
                  <a:lnTo>
                    <a:pt x="37" y="15"/>
                  </a:lnTo>
                  <a:lnTo>
                    <a:pt x="33" y="15"/>
                  </a:lnTo>
                  <a:lnTo>
                    <a:pt x="29" y="19"/>
                  </a:lnTo>
                  <a:lnTo>
                    <a:pt x="26" y="27"/>
                  </a:lnTo>
                  <a:lnTo>
                    <a:pt x="26" y="60"/>
                  </a:lnTo>
                  <a:lnTo>
                    <a:pt x="26" y="64"/>
                  </a:lnTo>
                  <a:lnTo>
                    <a:pt x="26" y="68"/>
                  </a:lnTo>
                  <a:lnTo>
                    <a:pt x="26" y="71"/>
                  </a:lnTo>
                  <a:lnTo>
                    <a:pt x="29" y="75"/>
                  </a:lnTo>
                  <a:lnTo>
                    <a:pt x="33" y="75"/>
                  </a:lnTo>
                  <a:lnTo>
                    <a:pt x="37" y="75"/>
                  </a:lnTo>
                  <a:lnTo>
                    <a:pt x="0" y="75"/>
                  </a:lnTo>
                  <a:lnTo>
                    <a:pt x="3" y="75"/>
                  </a:lnTo>
                  <a:lnTo>
                    <a:pt x="7" y="71"/>
                  </a:lnTo>
                  <a:lnTo>
                    <a:pt x="11" y="71"/>
                  </a:lnTo>
                  <a:lnTo>
                    <a:pt x="11" y="68"/>
                  </a:lnTo>
                  <a:lnTo>
                    <a:pt x="11" y="64"/>
                  </a:lnTo>
                  <a:lnTo>
                    <a:pt x="11" y="60"/>
                  </a:lnTo>
                  <a:lnTo>
                    <a:pt x="11" y="34"/>
                  </a:lnTo>
                  <a:lnTo>
                    <a:pt x="11" y="23"/>
                  </a:lnTo>
                  <a:lnTo>
                    <a:pt x="11" y="15"/>
                  </a:lnTo>
                  <a:lnTo>
                    <a:pt x="7" y="12"/>
                  </a:lnTo>
                  <a:lnTo>
                    <a:pt x="3" y="12"/>
                  </a:lnTo>
                  <a:lnTo>
                    <a:pt x="0" y="12"/>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2800" name="Freeform 427"/>
            <p:cNvSpPr>
              <a:spLocks noEditPoints="1"/>
            </p:cNvSpPr>
            <p:nvPr/>
          </p:nvSpPr>
          <p:spPr bwMode="auto">
            <a:xfrm>
              <a:off x="4303" y="3147"/>
              <a:ext cx="60" cy="79"/>
            </a:xfrm>
            <a:custGeom>
              <a:avLst/>
              <a:gdLst>
                <a:gd name="T0" fmla="*/ 12 w 60"/>
                <a:gd name="T1" fmla="*/ 30 h 79"/>
                <a:gd name="T2" fmla="*/ 12 w 60"/>
                <a:gd name="T3" fmla="*/ 45 h 79"/>
                <a:gd name="T4" fmla="*/ 19 w 60"/>
                <a:gd name="T5" fmla="*/ 56 h 79"/>
                <a:gd name="T6" fmla="*/ 26 w 60"/>
                <a:gd name="T7" fmla="*/ 64 h 79"/>
                <a:gd name="T8" fmla="*/ 38 w 60"/>
                <a:gd name="T9" fmla="*/ 64 h 79"/>
                <a:gd name="T10" fmla="*/ 45 w 60"/>
                <a:gd name="T11" fmla="*/ 64 h 79"/>
                <a:gd name="T12" fmla="*/ 49 w 60"/>
                <a:gd name="T13" fmla="*/ 60 h 79"/>
                <a:gd name="T14" fmla="*/ 56 w 60"/>
                <a:gd name="T15" fmla="*/ 56 h 79"/>
                <a:gd name="T16" fmla="*/ 60 w 60"/>
                <a:gd name="T17" fmla="*/ 49 h 79"/>
                <a:gd name="T18" fmla="*/ 60 w 60"/>
                <a:gd name="T19" fmla="*/ 49 h 79"/>
                <a:gd name="T20" fmla="*/ 56 w 60"/>
                <a:gd name="T21" fmla="*/ 60 h 79"/>
                <a:gd name="T22" fmla="*/ 53 w 60"/>
                <a:gd name="T23" fmla="*/ 71 h 79"/>
                <a:gd name="T24" fmla="*/ 41 w 60"/>
                <a:gd name="T25" fmla="*/ 75 h 79"/>
                <a:gd name="T26" fmla="*/ 30 w 60"/>
                <a:gd name="T27" fmla="*/ 79 h 79"/>
                <a:gd name="T28" fmla="*/ 19 w 60"/>
                <a:gd name="T29" fmla="*/ 75 h 79"/>
                <a:gd name="T30" fmla="*/ 8 w 60"/>
                <a:gd name="T31" fmla="*/ 68 h 79"/>
                <a:gd name="T32" fmla="*/ 4 w 60"/>
                <a:gd name="T33" fmla="*/ 60 h 79"/>
                <a:gd name="T34" fmla="*/ 0 w 60"/>
                <a:gd name="T35" fmla="*/ 53 h 79"/>
                <a:gd name="T36" fmla="*/ 0 w 60"/>
                <a:gd name="T37" fmla="*/ 42 h 79"/>
                <a:gd name="T38" fmla="*/ 0 w 60"/>
                <a:gd name="T39" fmla="*/ 30 h 79"/>
                <a:gd name="T40" fmla="*/ 4 w 60"/>
                <a:gd name="T41" fmla="*/ 19 h 79"/>
                <a:gd name="T42" fmla="*/ 8 w 60"/>
                <a:gd name="T43" fmla="*/ 12 h 79"/>
                <a:gd name="T44" fmla="*/ 15 w 60"/>
                <a:gd name="T45" fmla="*/ 8 h 79"/>
                <a:gd name="T46" fmla="*/ 23 w 60"/>
                <a:gd name="T47" fmla="*/ 4 h 79"/>
                <a:gd name="T48" fmla="*/ 34 w 60"/>
                <a:gd name="T49" fmla="*/ 0 h 79"/>
                <a:gd name="T50" fmla="*/ 45 w 60"/>
                <a:gd name="T51" fmla="*/ 4 h 79"/>
                <a:gd name="T52" fmla="*/ 53 w 60"/>
                <a:gd name="T53" fmla="*/ 12 h 79"/>
                <a:gd name="T54" fmla="*/ 60 w 60"/>
                <a:gd name="T55" fmla="*/ 19 h 79"/>
                <a:gd name="T56" fmla="*/ 60 w 60"/>
                <a:gd name="T57" fmla="*/ 30 h 79"/>
                <a:gd name="T58" fmla="*/ 12 w 60"/>
                <a:gd name="T59" fmla="*/ 30 h 79"/>
                <a:gd name="T60" fmla="*/ 12 w 60"/>
                <a:gd name="T61" fmla="*/ 27 h 79"/>
                <a:gd name="T62" fmla="*/ 45 w 60"/>
                <a:gd name="T63" fmla="*/ 27 h 79"/>
                <a:gd name="T64" fmla="*/ 41 w 60"/>
                <a:gd name="T65" fmla="*/ 19 h 79"/>
                <a:gd name="T66" fmla="*/ 41 w 60"/>
                <a:gd name="T67" fmla="*/ 15 h 79"/>
                <a:gd name="T68" fmla="*/ 38 w 60"/>
                <a:gd name="T69" fmla="*/ 12 h 79"/>
                <a:gd name="T70" fmla="*/ 38 w 60"/>
                <a:gd name="T71" fmla="*/ 8 h 79"/>
                <a:gd name="T72" fmla="*/ 34 w 60"/>
                <a:gd name="T73" fmla="*/ 8 h 79"/>
                <a:gd name="T74" fmla="*/ 26 w 60"/>
                <a:gd name="T75" fmla="*/ 8 h 79"/>
                <a:gd name="T76" fmla="*/ 23 w 60"/>
                <a:gd name="T77" fmla="*/ 8 h 79"/>
                <a:gd name="T78" fmla="*/ 15 w 60"/>
                <a:gd name="T79" fmla="*/ 12 h 79"/>
                <a:gd name="T80" fmla="*/ 12 w 60"/>
                <a:gd name="T81" fmla="*/ 19 h 79"/>
                <a:gd name="T82" fmla="*/ 12 w 60"/>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9"/>
                <a:gd name="T128" fmla="*/ 60 w 60"/>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9">
                  <a:moveTo>
                    <a:pt x="12" y="30"/>
                  </a:moveTo>
                  <a:lnTo>
                    <a:pt x="12" y="45"/>
                  </a:lnTo>
                  <a:lnTo>
                    <a:pt x="19" y="56"/>
                  </a:lnTo>
                  <a:lnTo>
                    <a:pt x="26" y="64"/>
                  </a:lnTo>
                  <a:lnTo>
                    <a:pt x="38" y="64"/>
                  </a:lnTo>
                  <a:lnTo>
                    <a:pt x="45" y="64"/>
                  </a:lnTo>
                  <a:lnTo>
                    <a:pt x="49" y="60"/>
                  </a:lnTo>
                  <a:lnTo>
                    <a:pt x="56" y="56"/>
                  </a:lnTo>
                  <a:lnTo>
                    <a:pt x="60" y="49"/>
                  </a:lnTo>
                  <a:lnTo>
                    <a:pt x="56" y="60"/>
                  </a:lnTo>
                  <a:lnTo>
                    <a:pt x="53" y="71"/>
                  </a:lnTo>
                  <a:lnTo>
                    <a:pt x="41" y="75"/>
                  </a:lnTo>
                  <a:lnTo>
                    <a:pt x="30" y="79"/>
                  </a:lnTo>
                  <a:lnTo>
                    <a:pt x="19" y="75"/>
                  </a:lnTo>
                  <a:lnTo>
                    <a:pt x="8" y="68"/>
                  </a:lnTo>
                  <a:lnTo>
                    <a:pt x="4" y="60"/>
                  </a:lnTo>
                  <a:lnTo>
                    <a:pt x="0" y="53"/>
                  </a:lnTo>
                  <a:lnTo>
                    <a:pt x="0" y="42"/>
                  </a:lnTo>
                  <a:lnTo>
                    <a:pt x="0" y="30"/>
                  </a:lnTo>
                  <a:lnTo>
                    <a:pt x="4" y="19"/>
                  </a:lnTo>
                  <a:lnTo>
                    <a:pt x="8" y="12"/>
                  </a:lnTo>
                  <a:lnTo>
                    <a:pt x="15" y="8"/>
                  </a:lnTo>
                  <a:lnTo>
                    <a:pt x="23" y="4"/>
                  </a:lnTo>
                  <a:lnTo>
                    <a:pt x="34" y="0"/>
                  </a:lnTo>
                  <a:lnTo>
                    <a:pt x="45" y="4"/>
                  </a:lnTo>
                  <a:lnTo>
                    <a:pt x="53" y="12"/>
                  </a:lnTo>
                  <a:lnTo>
                    <a:pt x="60" y="19"/>
                  </a:lnTo>
                  <a:lnTo>
                    <a:pt x="60" y="30"/>
                  </a:lnTo>
                  <a:lnTo>
                    <a:pt x="12" y="30"/>
                  </a:lnTo>
                  <a:close/>
                  <a:moveTo>
                    <a:pt x="12" y="27"/>
                  </a:moveTo>
                  <a:lnTo>
                    <a:pt x="45" y="27"/>
                  </a:lnTo>
                  <a:lnTo>
                    <a:pt x="41" y="19"/>
                  </a:lnTo>
                  <a:lnTo>
                    <a:pt x="41" y="15"/>
                  </a:lnTo>
                  <a:lnTo>
                    <a:pt x="38" y="12"/>
                  </a:lnTo>
                  <a:lnTo>
                    <a:pt x="38" y="8"/>
                  </a:lnTo>
                  <a:lnTo>
                    <a:pt x="34" y="8"/>
                  </a:lnTo>
                  <a:lnTo>
                    <a:pt x="26" y="8"/>
                  </a:lnTo>
                  <a:lnTo>
                    <a:pt x="23" y="8"/>
                  </a:lnTo>
                  <a:lnTo>
                    <a:pt x="15" y="12"/>
                  </a:lnTo>
                  <a:lnTo>
                    <a:pt x="12" y="19"/>
                  </a:lnTo>
                  <a:lnTo>
                    <a:pt x="12" y="27"/>
                  </a:lnTo>
                  <a:close/>
                </a:path>
              </a:pathLst>
            </a:custGeom>
            <a:solidFill>
              <a:srgbClr val="000000"/>
            </a:solidFill>
            <a:ln w="0">
              <a:solidFill>
                <a:srgbClr val="000000"/>
              </a:solidFill>
              <a:round/>
              <a:headEnd/>
              <a:tailEnd/>
            </a:ln>
          </p:spPr>
          <p:txBody>
            <a:bodyPr/>
            <a:lstStyle/>
            <a:p>
              <a:endParaRPr lang="en-US"/>
            </a:p>
          </p:txBody>
        </p:sp>
        <p:sp>
          <p:nvSpPr>
            <p:cNvPr id="32801" name="Freeform 428"/>
            <p:cNvSpPr>
              <a:spLocks/>
            </p:cNvSpPr>
            <p:nvPr/>
          </p:nvSpPr>
          <p:spPr bwMode="auto">
            <a:xfrm>
              <a:off x="4378" y="3147"/>
              <a:ext cx="49" cy="79"/>
            </a:xfrm>
            <a:custGeom>
              <a:avLst/>
              <a:gdLst>
                <a:gd name="T0" fmla="*/ 45 w 49"/>
                <a:gd name="T1" fmla="*/ 0 h 79"/>
                <a:gd name="T2" fmla="*/ 45 w 49"/>
                <a:gd name="T3" fmla="*/ 27 h 79"/>
                <a:gd name="T4" fmla="*/ 45 w 49"/>
                <a:gd name="T5" fmla="*/ 27 h 79"/>
                <a:gd name="T6" fmla="*/ 41 w 49"/>
                <a:gd name="T7" fmla="*/ 19 h 79"/>
                <a:gd name="T8" fmla="*/ 37 w 49"/>
                <a:gd name="T9" fmla="*/ 12 h 79"/>
                <a:gd name="T10" fmla="*/ 30 w 49"/>
                <a:gd name="T11" fmla="*/ 8 h 79"/>
                <a:gd name="T12" fmla="*/ 22 w 49"/>
                <a:gd name="T13" fmla="*/ 8 h 79"/>
                <a:gd name="T14" fmla="*/ 19 w 49"/>
                <a:gd name="T15" fmla="*/ 8 h 79"/>
                <a:gd name="T16" fmla="*/ 15 w 49"/>
                <a:gd name="T17" fmla="*/ 12 h 79"/>
                <a:gd name="T18" fmla="*/ 11 w 49"/>
                <a:gd name="T19" fmla="*/ 12 h 79"/>
                <a:gd name="T20" fmla="*/ 11 w 49"/>
                <a:gd name="T21" fmla="*/ 15 h 79"/>
                <a:gd name="T22" fmla="*/ 11 w 49"/>
                <a:gd name="T23" fmla="*/ 19 h 79"/>
                <a:gd name="T24" fmla="*/ 11 w 49"/>
                <a:gd name="T25" fmla="*/ 23 h 79"/>
                <a:gd name="T26" fmla="*/ 15 w 49"/>
                <a:gd name="T27" fmla="*/ 27 h 79"/>
                <a:gd name="T28" fmla="*/ 22 w 49"/>
                <a:gd name="T29" fmla="*/ 30 h 79"/>
                <a:gd name="T30" fmla="*/ 34 w 49"/>
                <a:gd name="T31" fmla="*/ 38 h 79"/>
                <a:gd name="T32" fmla="*/ 45 w 49"/>
                <a:gd name="T33" fmla="*/ 42 h 79"/>
                <a:gd name="T34" fmla="*/ 49 w 49"/>
                <a:gd name="T35" fmla="*/ 49 h 79"/>
                <a:gd name="T36" fmla="*/ 49 w 49"/>
                <a:gd name="T37" fmla="*/ 56 h 79"/>
                <a:gd name="T38" fmla="*/ 49 w 49"/>
                <a:gd name="T39" fmla="*/ 64 h 79"/>
                <a:gd name="T40" fmla="*/ 41 w 49"/>
                <a:gd name="T41" fmla="*/ 71 h 79"/>
                <a:gd name="T42" fmla="*/ 34 w 49"/>
                <a:gd name="T43" fmla="*/ 79 h 79"/>
                <a:gd name="T44" fmla="*/ 26 w 49"/>
                <a:gd name="T45" fmla="*/ 79 h 79"/>
                <a:gd name="T46" fmla="*/ 19 w 49"/>
                <a:gd name="T47" fmla="*/ 79 h 79"/>
                <a:gd name="T48" fmla="*/ 11 w 49"/>
                <a:gd name="T49" fmla="*/ 75 h 79"/>
                <a:gd name="T50" fmla="*/ 7 w 49"/>
                <a:gd name="T51" fmla="*/ 75 h 79"/>
                <a:gd name="T52" fmla="*/ 4 w 49"/>
                <a:gd name="T53" fmla="*/ 75 h 79"/>
                <a:gd name="T54" fmla="*/ 4 w 49"/>
                <a:gd name="T55" fmla="*/ 75 h 79"/>
                <a:gd name="T56" fmla="*/ 4 w 49"/>
                <a:gd name="T57" fmla="*/ 79 h 79"/>
                <a:gd name="T58" fmla="*/ 0 w 49"/>
                <a:gd name="T59" fmla="*/ 79 h 79"/>
                <a:gd name="T60" fmla="*/ 0 w 49"/>
                <a:gd name="T61" fmla="*/ 53 h 79"/>
                <a:gd name="T62" fmla="*/ 4 w 49"/>
                <a:gd name="T63" fmla="*/ 53 h 79"/>
                <a:gd name="T64" fmla="*/ 7 w 49"/>
                <a:gd name="T65" fmla="*/ 60 h 79"/>
                <a:gd name="T66" fmla="*/ 11 w 49"/>
                <a:gd name="T67" fmla="*/ 68 h 79"/>
                <a:gd name="T68" fmla="*/ 19 w 49"/>
                <a:gd name="T69" fmla="*/ 71 h 79"/>
                <a:gd name="T70" fmla="*/ 26 w 49"/>
                <a:gd name="T71" fmla="*/ 75 h 79"/>
                <a:gd name="T72" fmla="*/ 30 w 49"/>
                <a:gd name="T73" fmla="*/ 71 h 79"/>
                <a:gd name="T74" fmla="*/ 34 w 49"/>
                <a:gd name="T75" fmla="*/ 71 h 79"/>
                <a:gd name="T76" fmla="*/ 37 w 49"/>
                <a:gd name="T77" fmla="*/ 68 h 79"/>
                <a:gd name="T78" fmla="*/ 37 w 49"/>
                <a:gd name="T79" fmla="*/ 64 h 79"/>
                <a:gd name="T80" fmla="*/ 37 w 49"/>
                <a:gd name="T81" fmla="*/ 56 h 79"/>
                <a:gd name="T82" fmla="*/ 34 w 49"/>
                <a:gd name="T83" fmla="*/ 53 h 79"/>
                <a:gd name="T84" fmla="*/ 30 w 49"/>
                <a:gd name="T85" fmla="*/ 49 h 79"/>
                <a:gd name="T86" fmla="*/ 19 w 49"/>
                <a:gd name="T87" fmla="*/ 45 h 79"/>
                <a:gd name="T88" fmla="*/ 11 w 49"/>
                <a:gd name="T89" fmla="*/ 38 h 79"/>
                <a:gd name="T90" fmla="*/ 4 w 49"/>
                <a:gd name="T91" fmla="*/ 34 h 79"/>
                <a:gd name="T92" fmla="*/ 0 w 49"/>
                <a:gd name="T93" fmla="*/ 30 h 79"/>
                <a:gd name="T94" fmla="*/ 0 w 49"/>
                <a:gd name="T95" fmla="*/ 23 h 79"/>
                <a:gd name="T96" fmla="*/ 4 w 49"/>
                <a:gd name="T97" fmla="*/ 15 h 79"/>
                <a:gd name="T98" fmla="*/ 7 w 49"/>
                <a:gd name="T99" fmla="*/ 8 h 79"/>
                <a:gd name="T100" fmla="*/ 15 w 49"/>
                <a:gd name="T101" fmla="*/ 4 h 79"/>
                <a:gd name="T102" fmla="*/ 22 w 49"/>
                <a:gd name="T103" fmla="*/ 0 h 79"/>
                <a:gd name="T104" fmla="*/ 30 w 49"/>
                <a:gd name="T105" fmla="*/ 4 h 79"/>
                <a:gd name="T106" fmla="*/ 34 w 49"/>
                <a:gd name="T107" fmla="*/ 4 h 79"/>
                <a:gd name="T108" fmla="*/ 37 w 49"/>
                <a:gd name="T109" fmla="*/ 4 h 79"/>
                <a:gd name="T110" fmla="*/ 41 w 49"/>
                <a:gd name="T111" fmla="*/ 4 h 79"/>
                <a:gd name="T112" fmla="*/ 41 w 49"/>
                <a:gd name="T113" fmla="*/ 4 h 79"/>
                <a:gd name="T114" fmla="*/ 41 w 49"/>
                <a:gd name="T115" fmla="*/ 4 h 79"/>
                <a:gd name="T116" fmla="*/ 41 w 49"/>
                <a:gd name="T117" fmla="*/ 4 h 79"/>
                <a:gd name="T118" fmla="*/ 45 w 49"/>
                <a:gd name="T119" fmla="*/ 0 h 79"/>
                <a:gd name="T120" fmla="*/ 45 w 49"/>
                <a:gd name="T121" fmla="*/ 0 h 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
                <a:gd name="T184" fmla="*/ 0 h 79"/>
                <a:gd name="T185" fmla="*/ 49 w 49"/>
                <a:gd name="T186" fmla="*/ 79 h 7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 h="79">
                  <a:moveTo>
                    <a:pt x="45" y="0"/>
                  </a:moveTo>
                  <a:lnTo>
                    <a:pt x="45" y="27"/>
                  </a:lnTo>
                  <a:lnTo>
                    <a:pt x="41" y="19"/>
                  </a:lnTo>
                  <a:lnTo>
                    <a:pt x="37" y="12"/>
                  </a:lnTo>
                  <a:lnTo>
                    <a:pt x="30" y="8"/>
                  </a:lnTo>
                  <a:lnTo>
                    <a:pt x="22" y="8"/>
                  </a:lnTo>
                  <a:lnTo>
                    <a:pt x="19" y="8"/>
                  </a:lnTo>
                  <a:lnTo>
                    <a:pt x="15" y="12"/>
                  </a:lnTo>
                  <a:lnTo>
                    <a:pt x="11" y="12"/>
                  </a:lnTo>
                  <a:lnTo>
                    <a:pt x="11" y="15"/>
                  </a:lnTo>
                  <a:lnTo>
                    <a:pt x="11" y="19"/>
                  </a:lnTo>
                  <a:lnTo>
                    <a:pt x="11" y="23"/>
                  </a:lnTo>
                  <a:lnTo>
                    <a:pt x="15" y="27"/>
                  </a:lnTo>
                  <a:lnTo>
                    <a:pt x="22" y="30"/>
                  </a:lnTo>
                  <a:lnTo>
                    <a:pt x="34" y="38"/>
                  </a:lnTo>
                  <a:lnTo>
                    <a:pt x="45" y="42"/>
                  </a:lnTo>
                  <a:lnTo>
                    <a:pt x="49" y="49"/>
                  </a:lnTo>
                  <a:lnTo>
                    <a:pt x="49" y="56"/>
                  </a:lnTo>
                  <a:lnTo>
                    <a:pt x="49" y="64"/>
                  </a:lnTo>
                  <a:lnTo>
                    <a:pt x="41" y="71"/>
                  </a:lnTo>
                  <a:lnTo>
                    <a:pt x="34" y="79"/>
                  </a:lnTo>
                  <a:lnTo>
                    <a:pt x="26" y="79"/>
                  </a:lnTo>
                  <a:lnTo>
                    <a:pt x="19" y="79"/>
                  </a:lnTo>
                  <a:lnTo>
                    <a:pt x="11" y="75"/>
                  </a:lnTo>
                  <a:lnTo>
                    <a:pt x="7" y="75"/>
                  </a:lnTo>
                  <a:lnTo>
                    <a:pt x="4" y="75"/>
                  </a:lnTo>
                  <a:lnTo>
                    <a:pt x="4" y="79"/>
                  </a:lnTo>
                  <a:lnTo>
                    <a:pt x="0" y="79"/>
                  </a:lnTo>
                  <a:lnTo>
                    <a:pt x="0" y="53"/>
                  </a:lnTo>
                  <a:lnTo>
                    <a:pt x="4" y="53"/>
                  </a:lnTo>
                  <a:lnTo>
                    <a:pt x="7" y="60"/>
                  </a:lnTo>
                  <a:lnTo>
                    <a:pt x="11" y="68"/>
                  </a:lnTo>
                  <a:lnTo>
                    <a:pt x="19" y="71"/>
                  </a:lnTo>
                  <a:lnTo>
                    <a:pt x="26" y="75"/>
                  </a:lnTo>
                  <a:lnTo>
                    <a:pt x="30" y="71"/>
                  </a:lnTo>
                  <a:lnTo>
                    <a:pt x="34" y="71"/>
                  </a:lnTo>
                  <a:lnTo>
                    <a:pt x="37" y="68"/>
                  </a:lnTo>
                  <a:lnTo>
                    <a:pt x="37" y="64"/>
                  </a:lnTo>
                  <a:lnTo>
                    <a:pt x="37" y="56"/>
                  </a:lnTo>
                  <a:lnTo>
                    <a:pt x="34" y="53"/>
                  </a:lnTo>
                  <a:lnTo>
                    <a:pt x="30" y="49"/>
                  </a:lnTo>
                  <a:lnTo>
                    <a:pt x="19" y="45"/>
                  </a:lnTo>
                  <a:lnTo>
                    <a:pt x="11" y="38"/>
                  </a:lnTo>
                  <a:lnTo>
                    <a:pt x="4" y="34"/>
                  </a:lnTo>
                  <a:lnTo>
                    <a:pt x="0" y="30"/>
                  </a:lnTo>
                  <a:lnTo>
                    <a:pt x="0" y="23"/>
                  </a:lnTo>
                  <a:lnTo>
                    <a:pt x="4" y="15"/>
                  </a:lnTo>
                  <a:lnTo>
                    <a:pt x="7" y="8"/>
                  </a:lnTo>
                  <a:lnTo>
                    <a:pt x="15" y="4"/>
                  </a:lnTo>
                  <a:lnTo>
                    <a:pt x="22" y="0"/>
                  </a:lnTo>
                  <a:lnTo>
                    <a:pt x="30" y="4"/>
                  </a:lnTo>
                  <a:lnTo>
                    <a:pt x="34" y="4"/>
                  </a:lnTo>
                  <a:lnTo>
                    <a:pt x="37" y="4"/>
                  </a:lnTo>
                  <a:lnTo>
                    <a:pt x="41" y="4"/>
                  </a:lnTo>
                  <a:lnTo>
                    <a:pt x="45" y="0"/>
                  </a:lnTo>
                  <a:close/>
                </a:path>
              </a:pathLst>
            </a:custGeom>
            <a:solidFill>
              <a:srgbClr val="000000"/>
            </a:solidFill>
            <a:ln w="0">
              <a:solidFill>
                <a:srgbClr val="000000"/>
              </a:solidFill>
              <a:round/>
              <a:headEnd/>
              <a:tailEnd/>
            </a:ln>
          </p:spPr>
          <p:txBody>
            <a:bodyPr/>
            <a:lstStyle/>
            <a:p>
              <a:endParaRPr lang="en-US"/>
            </a:p>
          </p:txBody>
        </p:sp>
        <p:sp>
          <p:nvSpPr>
            <p:cNvPr id="32802" name="Freeform 429"/>
            <p:cNvSpPr>
              <a:spLocks noEditPoints="1"/>
            </p:cNvSpPr>
            <p:nvPr/>
          </p:nvSpPr>
          <p:spPr bwMode="auto">
            <a:xfrm>
              <a:off x="4438" y="3147"/>
              <a:ext cx="63" cy="79"/>
            </a:xfrm>
            <a:custGeom>
              <a:avLst/>
              <a:gdLst>
                <a:gd name="T0" fmla="*/ 11 w 63"/>
                <a:gd name="T1" fmla="*/ 30 h 79"/>
                <a:gd name="T2" fmla="*/ 15 w 63"/>
                <a:gd name="T3" fmla="*/ 45 h 79"/>
                <a:gd name="T4" fmla="*/ 18 w 63"/>
                <a:gd name="T5" fmla="*/ 56 h 79"/>
                <a:gd name="T6" fmla="*/ 30 w 63"/>
                <a:gd name="T7" fmla="*/ 64 h 79"/>
                <a:gd name="T8" fmla="*/ 37 w 63"/>
                <a:gd name="T9" fmla="*/ 64 h 79"/>
                <a:gd name="T10" fmla="*/ 44 w 63"/>
                <a:gd name="T11" fmla="*/ 64 h 79"/>
                <a:gd name="T12" fmla="*/ 52 w 63"/>
                <a:gd name="T13" fmla="*/ 60 h 79"/>
                <a:gd name="T14" fmla="*/ 56 w 63"/>
                <a:gd name="T15" fmla="*/ 56 h 79"/>
                <a:gd name="T16" fmla="*/ 59 w 63"/>
                <a:gd name="T17" fmla="*/ 49 h 79"/>
                <a:gd name="T18" fmla="*/ 63 w 63"/>
                <a:gd name="T19" fmla="*/ 49 h 79"/>
                <a:gd name="T20" fmla="*/ 59 w 63"/>
                <a:gd name="T21" fmla="*/ 60 h 79"/>
                <a:gd name="T22" fmla="*/ 52 w 63"/>
                <a:gd name="T23" fmla="*/ 71 h 79"/>
                <a:gd name="T24" fmla="*/ 44 w 63"/>
                <a:gd name="T25" fmla="*/ 75 h 79"/>
                <a:gd name="T26" fmla="*/ 33 w 63"/>
                <a:gd name="T27" fmla="*/ 79 h 79"/>
                <a:gd name="T28" fmla="*/ 18 w 63"/>
                <a:gd name="T29" fmla="*/ 75 h 79"/>
                <a:gd name="T30" fmla="*/ 11 w 63"/>
                <a:gd name="T31" fmla="*/ 68 h 79"/>
                <a:gd name="T32" fmla="*/ 3 w 63"/>
                <a:gd name="T33" fmla="*/ 60 h 79"/>
                <a:gd name="T34" fmla="*/ 0 w 63"/>
                <a:gd name="T35" fmla="*/ 53 h 79"/>
                <a:gd name="T36" fmla="*/ 0 w 63"/>
                <a:gd name="T37" fmla="*/ 42 h 79"/>
                <a:gd name="T38" fmla="*/ 0 w 63"/>
                <a:gd name="T39" fmla="*/ 30 h 79"/>
                <a:gd name="T40" fmla="*/ 3 w 63"/>
                <a:gd name="T41" fmla="*/ 19 h 79"/>
                <a:gd name="T42" fmla="*/ 11 w 63"/>
                <a:gd name="T43" fmla="*/ 12 h 79"/>
                <a:gd name="T44" fmla="*/ 18 w 63"/>
                <a:gd name="T45" fmla="*/ 8 h 79"/>
                <a:gd name="T46" fmla="*/ 26 w 63"/>
                <a:gd name="T47" fmla="*/ 4 h 79"/>
                <a:gd name="T48" fmla="*/ 33 w 63"/>
                <a:gd name="T49" fmla="*/ 0 h 79"/>
                <a:gd name="T50" fmla="*/ 44 w 63"/>
                <a:gd name="T51" fmla="*/ 4 h 79"/>
                <a:gd name="T52" fmla="*/ 52 w 63"/>
                <a:gd name="T53" fmla="*/ 12 h 79"/>
                <a:gd name="T54" fmla="*/ 59 w 63"/>
                <a:gd name="T55" fmla="*/ 19 h 79"/>
                <a:gd name="T56" fmla="*/ 63 w 63"/>
                <a:gd name="T57" fmla="*/ 30 h 79"/>
                <a:gd name="T58" fmla="*/ 11 w 63"/>
                <a:gd name="T59" fmla="*/ 30 h 79"/>
                <a:gd name="T60" fmla="*/ 11 w 63"/>
                <a:gd name="T61" fmla="*/ 27 h 79"/>
                <a:gd name="T62" fmla="*/ 44 w 63"/>
                <a:gd name="T63" fmla="*/ 27 h 79"/>
                <a:gd name="T64" fmla="*/ 44 w 63"/>
                <a:gd name="T65" fmla="*/ 19 h 79"/>
                <a:gd name="T66" fmla="*/ 44 w 63"/>
                <a:gd name="T67" fmla="*/ 15 h 79"/>
                <a:gd name="T68" fmla="*/ 41 w 63"/>
                <a:gd name="T69" fmla="*/ 12 h 79"/>
                <a:gd name="T70" fmla="*/ 37 w 63"/>
                <a:gd name="T71" fmla="*/ 8 h 79"/>
                <a:gd name="T72" fmla="*/ 33 w 63"/>
                <a:gd name="T73" fmla="*/ 8 h 79"/>
                <a:gd name="T74" fmla="*/ 30 w 63"/>
                <a:gd name="T75" fmla="*/ 8 h 79"/>
                <a:gd name="T76" fmla="*/ 22 w 63"/>
                <a:gd name="T77" fmla="*/ 8 h 79"/>
                <a:gd name="T78" fmla="*/ 18 w 63"/>
                <a:gd name="T79" fmla="*/ 12 h 79"/>
                <a:gd name="T80" fmla="*/ 15 w 63"/>
                <a:gd name="T81" fmla="*/ 19 h 79"/>
                <a:gd name="T82" fmla="*/ 11 w 63"/>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9"/>
                <a:gd name="T128" fmla="*/ 63 w 63"/>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9">
                  <a:moveTo>
                    <a:pt x="11" y="30"/>
                  </a:moveTo>
                  <a:lnTo>
                    <a:pt x="15" y="45"/>
                  </a:lnTo>
                  <a:lnTo>
                    <a:pt x="18" y="56"/>
                  </a:lnTo>
                  <a:lnTo>
                    <a:pt x="30" y="64"/>
                  </a:lnTo>
                  <a:lnTo>
                    <a:pt x="37" y="64"/>
                  </a:lnTo>
                  <a:lnTo>
                    <a:pt x="44" y="64"/>
                  </a:lnTo>
                  <a:lnTo>
                    <a:pt x="52" y="60"/>
                  </a:lnTo>
                  <a:lnTo>
                    <a:pt x="56" y="56"/>
                  </a:lnTo>
                  <a:lnTo>
                    <a:pt x="59" y="49"/>
                  </a:lnTo>
                  <a:lnTo>
                    <a:pt x="63" y="49"/>
                  </a:lnTo>
                  <a:lnTo>
                    <a:pt x="59" y="60"/>
                  </a:lnTo>
                  <a:lnTo>
                    <a:pt x="52" y="71"/>
                  </a:lnTo>
                  <a:lnTo>
                    <a:pt x="44" y="75"/>
                  </a:lnTo>
                  <a:lnTo>
                    <a:pt x="33" y="79"/>
                  </a:lnTo>
                  <a:lnTo>
                    <a:pt x="18" y="75"/>
                  </a:lnTo>
                  <a:lnTo>
                    <a:pt x="11" y="68"/>
                  </a:lnTo>
                  <a:lnTo>
                    <a:pt x="3" y="60"/>
                  </a:lnTo>
                  <a:lnTo>
                    <a:pt x="0" y="53"/>
                  </a:lnTo>
                  <a:lnTo>
                    <a:pt x="0" y="42"/>
                  </a:lnTo>
                  <a:lnTo>
                    <a:pt x="0" y="30"/>
                  </a:lnTo>
                  <a:lnTo>
                    <a:pt x="3" y="19"/>
                  </a:lnTo>
                  <a:lnTo>
                    <a:pt x="11" y="12"/>
                  </a:lnTo>
                  <a:lnTo>
                    <a:pt x="18" y="8"/>
                  </a:lnTo>
                  <a:lnTo>
                    <a:pt x="26" y="4"/>
                  </a:lnTo>
                  <a:lnTo>
                    <a:pt x="33" y="0"/>
                  </a:lnTo>
                  <a:lnTo>
                    <a:pt x="44" y="4"/>
                  </a:lnTo>
                  <a:lnTo>
                    <a:pt x="52" y="12"/>
                  </a:lnTo>
                  <a:lnTo>
                    <a:pt x="59" y="19"/>
                  </a:lnTo>
                  <a:lnTo>
                    <a:pt x="63" y="30"/>
                  </a:lnTo>
                  <a:lnTo>
                    <a:pt x="11" y="30"/>
                  </a:lnTo>
                  <a:close/>
                  <a:moveTo>
                    <a:pt x="11" y="27"/>
                  </a:moveTo>
                  <a:lnTo>
                    <a:pt x="44" y="27"/>
                  </a:lnTo>
                  <a:lnTo>
                    <a:pt x="44" y="19"/>
                  </a:lnTo>
                  <a:lnTo>
                    <a:pt x="44" y="15"/>
                  </a:lnTo>
                  <a:lnTo>
                    <a:pt x="41" y="12"/>
                  </a:lnTo>
                  <a:lnTo>
                    <a:pt x="37" y="8"/>
                  </a:lnTo>
                  <a:lnTo>
                    <a:pt x="33" y="8"/>
                  </a:lnTo>
                  <a:lnTo>
                    <a:pt x="30" y="8"/>
                  </a:lnTo>
                  <a:lnTo>
                    <a:pt x="22" y="8"/>
                  </a:lnTo>
                  <a:lnTo>
                    <a:pt x="18" y="12"/>
                  </a:lnTo>
                  <a:lnTo>
                    <a:pt x="15" y="19"/>
                  </a:lnTo>
                  <a:lnTo>
                    <a:pt x="11" y="27"/>
                  </a:lnTo>
                  <a:close/>
                </a:path>
              </a:pathLst>
            </a:custGeom>
            <a:solidFill>
              <a:srgbClr val="000000"/>
            </a:solidFill>
            <a:ln w="0">
              <a:solidFill>
                <a:srgbClr val="000000"/>
              </a:solidFill>
              <a:round/>
              <a:headEnd/>
              <a:tailEnd/>
            </a:ln>
          </p:spPr>
          <p:txBody>
            <a:bodyPr/>
            <a:lstStyle/>
            <a:p>
              <a:endParaRPr lang="en-US"/>
            </a:p>
          </p:txBody>
        </p:sp>
        <p:sp>
          <p:nvSpPr>
            <p:cNvPr id="32803" name="Freeform 430"/>
            <p:cNvSpPr>
              <a:spLocks/>
            </p:cNvSpPr>
            <p:nvPr/>
          </p:nvSpPr>
          <p:spPr bwMode="auto">
            <a:xfrm>
              <a:off x="4509" y="3147"/>
              <a:ext cx="52" cy="75"/>
            </a:xfrm>
            <a:custGeom>
              <a:avLst/>
              <a:gdLst>
                <a:gd name="T0" fmla="*/ 22 w 52"/>
                <a:gd name="T1" fmla="*/ 0 h 75"/>
                <a:gd name="T2" fmla="*/ 22 w 52"/>
                <a:gd name="T3" fmla="*/ 19 h 75"/>
                <a:gd name="T4" fmla="*/ 29 w 52"/>
                <a:gd name="T5" fmla="*/ 12 h 75"/>
                <a:gd name="T6" fmla="*/ 37 w 52"/>
                <a:gd name="T7" fmla="*/ 4 h 75"/>
                <a:gd name="T8" fmla="*/ 41 w 52"/>
                <a:gd name="T9" fmla="*/ 0 h 75"/>
                <a:gd name="T10" fmla="*/ 44 w 52"/>
                <a:gd name="T11" fmla="*/ 4 h 75"/>
                <a:gd name="T12" fmla="*/ 48 w 52"/>
                <a:gd name="T13" fmla="*/ 4 h 75"/>
                <a:gd name="T14" fmla="*/ 52 w 52"/>
                <a:gd name="T15" fmla="*/ 8 h 75"/>
                <a:gd name="T16" fmla="*/ 52 w 52"/>
                <a:gd name="T17" fmla="*/ 12 h 75"/>
                <a:gd name="T18" fmla="*/ 52 w 52"/>
                <a:gd name="T19" fmla="*/ 15 h 75"/>
                <a:gd name="T20" fmla="*/ 48 w 52"/>
                <a:gd name="T21" fmla="*/ 19 h 75"/>
                <a:gd name="T22" fmla="*/ 48 w 52"/>
                <a:gd name="T23" fmla="*/ 19 h 75"/>
                <a:gd name="T24" fmla="*/ 44 w 52"/>
                <a:gd name="T25" fmla="*/ 19 h 75"/>
                <a:gd name="T26" fmla="*/ 44 w 52"/>
                <a:gd name="T27" fmla="*/ 19 h 75"/>
                <a:gd name="T28" fmla="*/ 41 w 52"/>
                <a:gd name="T29" fmla="*/ 19 h 75"/>
                <a:gd name="T30" fmla="*/ 37 w 52"/>
                <a:gd name="T31" fmla="*/ 15 h 75"/>
                <a:gd name="T32" fmla="*/ 33 w 52"/>
                <a:gd name="T33" fmla="*/ 15 h 75"/>
                <a:gd name="T34" fmla="*/ 33 w 52"/>
                <a:gd name="T35" fmla="*/ 15 h 75"/>
                <a:gd name="T36" fmla="*/ 29 w 52"/>
                <a:gd name="T37" fmla="*/ 15 h 75"/>
                <a:gd name="T38" fmla="*/ 26 w 52"/>
                <a:gd name="T39" fmla="*/ 19 h 75"/>
                <a:gd name="T40" fmla="*/ 22 w 52"/>
                <a:gd name="T41" fmla="*/ 27 h 75"/>
                <a:gd name="T42" fmla="*/ 22 w 52"/>
                <a:gd name="T43" fmla="*/ 60 h 75"/>
                <a:gd name="T44" fmla="*/ 22 w 52"/>
                <a:gd name="T45" fmla="*/ 64 h 75"/>
                <a:gd name="T46" fmla="*/ 26 w 52"/>
                <a:gd name="T47" fmla="*/ 68 h 75"/>
                <a:gd name="T48" fmla="*/ 26 w 52"/>
                <a:gd name="T49" fmla="*/ 71 h 75"/>
                <a:gd name="T50" fmla="*/ 29 w 52"/>
                <a:gd name="T51" fmla="*/ 75 h 75"/>
                <a:gd name="T52" fmla="*/ 33 w 52"/>
                <a:gd name="T53" fmla="*/ 75 h 75"/>
                <a:gd name="T54" fmla="*/ 37 w 52"/>
                <a:gd name="T55" fmla="*/ 75 h 75"/>
                <a:gd name="T56" fmla="*/ 37 w 52"/>
                <a:gd name="T57" fmla="*/ 75 h 75"/>
                <a:gd name="T58" fmla="*/ 0 w 52"/>
                <a:gd name="T59" fmla="*/ 75 h 75"/>
                <a:gd name="T60" fmla="*/ 0 w 52"/>
                <a:gd name="T61" fmla="*/ 75 h 75"/>
                <a:gd name="T62" fmla="*/ 3 w 52"/>
                <a:gd name="T63" fmla="*/ 75 h 75"/>
                <a:gd name="T64" fmla="*/ 7 w 52"/>
                <a:gd name="T65" fmla="*/ 71 h 75"/>
                <a:gd name="T66" fmla="*/ 7 w 52"/>
                <a:gd name="T67" fmla="*/ 71 h 75"/>
                <a:gd name="T68" fmla="*/ 11 w 52"/>
                <a:gd name="T69" fmla="*/ 68 h 75"/>
                <a:gd name="T70" fmla="*/ 11 w 52"/>
                <a:gd name="T71" fmla="*/ 64 h 75"/>
                <a:gd name="T72" fmla="*/ 11 w 52"/>
                <a:gd name="T73" fmla="*/ 60 h 75"/>
                <a:gd name="T74" fmla="*/ 11 w 52"/>
                <a:gd name="T75" fmla="*/ 34 h 75"/>
                <a:gd name="T76" fmla="*/ 11 w 52"/>
                <a:gd name="T77" fmla="*/ 23 h 75"/>
                <a:gd name="T78" fmla="*/ 7 w 52"/>
                <a:gd name="T79" fmla="*/ 15 h 75"/>
                <a:gd name="T80" fmla="*/ 7 w 52"/>
                <a:gd name="T81" fmla="*/ 15 h 75"/>
                <a:gd name="T82" fmla="*/ 7 w 52"/>
                <a:gd name="T83" fmla="*/ 12 h 75"/>
                <a:gd name="T84" fmla="*/ 7 w 52"/>
                <a:gd name="T85" fmla="*/ 12 h 75"/>
                <a:gd name="T86" fmla="*/ 3 w 52"/>
                <a:gd name="T87" fmla="*/ 12 h 75"/>
                <a:gd name="T88" fmla="*/ 3 w 52"/>
                <a:gd name="T89" fmla="*/ 12 h 75"/>
                <a:gd name="T90" fmla="*/ 0 w 52"/>
                <a:gd name="T91" fmla="*/ 12 h 75"/>
                <a:gd name="T92" fmla="*/ 0 w 52"/>
                <a:gd name="T93" fmla="*/ 12 h 75"/>
                <a:gd name="T94" fmla="*/ 18 w 52"/>
                <a:gd name="T95" fmla="*/ 0 h 75"/>
                <a:gd name="T96" fmla="*/ 22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2" y="0"/>
                  </a:moveTo>
                  <a:lnTo>
                    <a:pt x="22" y="19"/>
                  </a:lnTo>
                  <a:lnTo>
                    <a:pt x="29" y="12"/>
                  </a:lnTo>
                  <a:lnTo>
                    <a:pt x="37" y="4"/>
                  </a:lnTo>
                  <a:lnTo>
                    <a:pt x="41" y="0"/>
                  </a:lnTo>
                  <a:lnTo>
                    <a:pt x="44" y="4"/>
                  </a:lnTo>
                  <a:lnTo>
                    <a:pt x="48" y="4"/>
                  </a:lnTo>
                  <a:lnTo>
                    <a:pt x="52" y="8"/>
                  </a:lnTo>
                  <a:lnTo>
                    <a:pt x="52" y="12"/>
                  </a:lnTo>
                  <a:lnTo>
                    <a:pt x="52" y="15"/>
                  </a:lnTo>
                  <a:lnTo>
                    <a:pt x="48" y="19"/>
                  </a:lnTo>
                  <a:lnTo>
                    <a:pt x="44" y="19"/>
                  </a:lnTo>
                  <a:lnTo>
                    <a:pt x="41" y="19"/>
                  </a:lnTo>
                  <a:lnTo>
                    <a:pt x="37" y="15"/>
                  </a:lnTo>
                  <a:lnTo>
                    <a:pt x="33" y="15"/>
                  </a:lnTo>
                  <a:lnTo>
                    <a:pt x="29" y="15"/>
                  </a:lnTo>
                  <a:lnTo>
                    <a:pt x="26" y="19"/>
                  </a:lnTo>
                  <a:lnTo>
                    <a:pt x="22" y="27"/>
                  </a:lnTo>
                  <a:lnTo>
                    <a:pt x="22" y="60"/>
                  </a:lnTo>
                  <a:lnTo>
                    <a:pt x="22" y="64"/>
                  </a:lnTo>
                  <a:lnTo>
                    <a:pt x="26" y="68"/>
                  </a:lnTo>
                  <a:lnTo>
                    <a:pt x="26" y="71"/>
                  </a:lnTo>
                  <a:lnTo>
                    <a:pt x="29" y="75"/>
                  </a:lnTo>
                  <a:lnTo>
                    <a:pt x="33" y="75"/>
                  </a:lnTo>
                  <a:lnTo>
                    <a:pt x="37" y="75"/>
                  </a:lnTo>
                  <a:lnTo>
                    <a:pt x="0" y="75"/>
                  </a:lnTo>
                  <a:lnTo>
                    <a:pt x="3" y="75"/>
                  </a:lnTo>
                  <a:lnTo>
                    <a:pt x="7" y="71"/>
                  </a:lnTo>
                  <a:lnTo>
                    <a:pt x="11" y="68"/>
                  </a:lnTo>
                  <a:lnTo>
                    <a:pt x="11" y="64"/>
                  </a:lnTo>
                  <a:lnTo>
                    <a:pt x="11" y="60"/>
                  </a:lnTo>
                  <a:lnTo>
                    <a:pt x="11" y="34"/>
                  </a:lnTo>
                  <a:lnTo>
                    <a:pt x="11" y="23"/>
                  </a:lnTo>
                  <a:lnTo>
                    <a:pt x="7" y="15"/>
                  </a:lnTo>
                  <a:lnTo>
                    <a:pt x="7" y="12"/>
                  </a:lnTo>
                  <a:lnTo>
                    <a:pt x="3" y="12"/>
                  </a:lnTo>
                  <a:lnTo>
                    <a:pt x="0" y="12"/>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2804" name="Freeform 431"/>
            <p:cNvSpPr>
              <a:spLocks/>
            </p:cNvSpPr>
            <p:nvPr/>
          </p:nvSpPr>
          <p:spPr bwMode="auto">
            <a:xfrm>
              <a:off x="4561" y="3151"/>
              <a:ext cx="78" cy="75"/>
            </a:xfrm>
            <a:custGeom>
              <a:avLst/>
              <a:gdLst>
                <a:gd name="T0" fmla="*/ 0 w 78"/>
                <a:gd name="T1" fmla="*/ 0 h 75"/>
                <a:gd name="T2" fmla="*/ 37 w 78"/>
                <a:gd name="T3" fmla="*/ 0 h 75"/>
                <a:gd name="T4" fmla="*/ 37 w 78"/>
                <a:gd name="T5" fmla="*/ 0 h 75"/>
                <a:gd name="T6" fmla="*/ 33 w 78"/>
                <a:gd name="T7" fmla="*/ 0 h 75"/>
                <a:gd name="T8" fmla="*/ 30 w 78"/>
                <a:gd name="T9" fmla="*/ 0 h 75"/>
                <a:gd name="T10" fmla="*/ 30 w 78"/>
                <a:gd name="T11" fmla="*/ 4 h 75"/>
                <a:gd name="T12" fmla="*/ 26 w 78"/>
                <a:gd name="T13" fmla="*/ 4 h 75"/>
                <a:gd name="T14" fmla="*/ 26 w 78"/>
                <a:gd name="T15" fmla="*/ 8 h 75"/>
                <a:gd name="T16" fmla="*/ 26 w 78"/>
                <a:gd name="T17" fmla="*/ 11 h 75"/>
                <a:gd name="T18" fmla="*/ 30 w 78"/>
                <a:gd name="T19" fmla="*/ 15 h 75"/>
                <a:gd name="T20" fmla="*/ 45 w 78"/>
                <a:gd name="T21" fmla="*/ 52 h 75"/>
                <a:gd name="T22" fmla="*/ 60 w 78"/>
                <a:gd name="T23" fmla="*/ 11 h 75"/>
                <a:gd name="T24" fmla="*/ 63 w 78"/>
                <a:gd name="T25" fmla="*/ 8 h 75"/>
                <a:gd name="T26" fmla="*/ 63 w 78"/>
                <a:gd name="T27" fmla="*/ 4 h 75"/>
                <a:gd name="T28" fmla="*/ 63 w 78"/>
                <a:gd name="T29" fmla="*/ 4 h 75"/>
                <a:gd name="T30" fmla="*/ 63 w 78"/>
                <a:gd name="T31" fmla="*/ 4 h 75"/>
                <a:gd name="T32" fmla="*/ 60 w 78"/>
                <a:gd name="T33" fmla="*/ 4 h 75"/>
                <a:gd name="T34" fmla="*/ 60 w 78"/>
                <a:gd name="T35" fmla="*/ 0 h 75"/>
                <a:gd name="T36" fmla="*/ 60 w 78"/>
                <a:gd name="T37" fmla="*/ 0 h 75"/>
                <a:gd name="T38" fmla="*/ 56 w 78"/>
                <a:gd name="T39" fmla="*/ 0 h 75"/>
                <a:gd name="T40" fmla="*/ 56 w 78"/>
                <a:gd name="T41" fmla="*/ 0 h 75"/>
                <a:gd name="T42" fmla="*/ 78 w 78"/>
                <a:gd name="T43" fmla="*/ 0 h 75"/>
                <a:gd name="T44" fmla="*/ 78 w 78"/>
                <a:gd name="T45" fmla="*/ 0 h 75"/>
                <a:gd name="T46" fmla="*/ 75 w 78"/>
                <a:gd name="T47" fmla="*/ 0 h 75"/>
                <a:gd name="T48" fmla="*/ 71 w 78"/>
                <a:gd name="T49" fmla="*/ 4 h 75"/>
                <a:gd name="T50" fmla="*/ 71 w 78"/>
                <a:gd name="T51" fmla="*/ 8 h 75"/>
                <a:gd name="T52" fmla="*/ 67 w 78"/>
                <a:gd name="T53" fmla="*/ 11 h 75"/>
                <a:gd name="T54" fmla="*/ 45 w 78"/>
                <a:gd name="T55" fmla="*/ 75 h 75"/>
                <a:gd name="T56" fmla="*/ 37 w 78"/>
                <a:gd name="T57" fmla="*/ 75 h 75"/>
                <a:gd name="T58" fmla="*/ 15 w 78"/>
                <a:gd name="T59" fmla="*/ 11 h 75"/>
                <a:gd name="T60" fmla="*/ 11 w 78"/>
                <a:gd name="T61" fmla="*/ 8 h 75"/>
                <a:gd name="T62" fmla="*/ 11 w 78"/>
                <a:gd name="T63" fmla="*/ 8 h 75"/>
                <a:gd name="T64" fmla="*/ 7 w 78"/>
                <a:gd name="T65" fmla="*/ 4 h 75"/>
                <a:gd name="T66" fmla="*/ 7 w 78"/>
                <a:gd name="T67" fmla="*/ 4 h 75"/>
                <a:gd name="T68" fmla="*/ 4 w 78"/>
                <a:gd name="T69" fmla="*/ 4 h 75"/>
                <a:gd name="T70" fmla="*/ 0 w 78"/>
                <a:gd name="T71" fmla="*/ 0 h 75"/>
                <a:gd name="T72" fmla="*/ 0 w 78"/>
                <a:gd name="T73" fmla="*/ 0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8"/>
                <a:gd name="T112" fmla="*/ 0 h 75"/>
                <a:gd name="T113" fmla="*/ 78 w 78"/>
                <a:gd name="T114" fmla="*/ 75 h 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8" h="75">
                  <a:moveTo>
                    <a:pt x="0" y="0"/>
                  </a:moveTo>
                  <a:lnTo>
                    <a:pt x="37" y="0"/>
                  </a:lnTo>
                  <a:lnTo>
                    <a:pt x="33" y="0"/>
                  </a:lnTo>
                  <a:lnTo>
                    <a:pt x="30" y="0"/>
                  </a:lnTo>
                  <a:lnTo>
                    <a:pt x="30" y="4"/>
                  </a:lnTo>
                  <a:lnTo>
                    <a:pt x="26" y="4"/>
                  </a:lnTo>
                  <a:lnTo>
                    <a:pt x="26" y="8"/>
                  </a:lnTo>
                  <a:lnTo>
                    <a:pt x="26" y="11"/>
                  </a:lnTo>
                  <a:lnTo>
                    <a:pt x="30" y="15"/>
                  </a:lnTo>
                  <a:lnTo>
                    <a:pt x="45" y="52"/>
                  </a:lnTo>
                  <a:lnTo>
                    <a:pt x="60" y="11"/>
                  </a:lnTo>
                  <a:lnTo>
                    <a:pt x="63" y="8"/>
                  </a:lnTo>
                  <a:lnTo>
                    <a:pt x="63" y="4"/>
                  </a:lnTo>
                  <a:lnTo>
                    <a:pt x="60" y="4"/>
                  </a:lnTo>
                  <a:lnTo>
                    <a:pt x="60" y="0"/>
                  </a:lnTo>
                  <a:lnTo>
                    <a:pt x="56" y="0"/>
                  </a:lnTo>
                  <a:lnTo>
                    <a:pt x="78" y="0"/>
                  </a:lnTo>
                  <a:lnTo>
                    <a:pt x="75" y="0"/>
                  </a:lnTo>
                  <a:lnTo>
                    <a:pt x="71" y="4"/>
                  </a:lnTo>
                  <a:lnTo>
                    <a:pt x="71" y="8"/>
                  </a:lnTo>
                  <a:lnTo>
                    <a:pt x="67" y="11"/>
                  </a:lnTo>
                  <a:lnTo>
                    <a:pt x="45" y="75"/>
                  </a:lnTo>
                  <a:lnTo>
                    <a:pt x="37" y="75"/>
                  </a:lnTo>
                  <a:lnTo>
                    <a:pt x="15" y="11"/>
                  </a:lnTo>
                  <a:lnTo>
                    <a:pt x="11" y="8"/>
                  </a:lnTo>
                  <a:lnTo>
                    <a:pt x="7" y="4"/>
                  </a:lnTo>
                  <a:lnTo>
                    <a:pt x="4" y="4"/>
                  </a:lnTo>
                  <a:lnTo>
                    <a:pt x="0" y="0"/>
                  </a:lnTo>
                  <a:close/>
                </a:path>
              </a:pathLst>
            </a:custGeom>
            <a:solidFill>
              <a:srgbClr val="000000"/>
            </a:solidFill>
            <a:ln w="0">
              <a:solidFill>
                <a:srgbClr val="000000"/>
              </a:solidFill>
              <a:round/>
              <a:headEnd/>
              <a:tailEnd/>
            </a:ln>
          </p:spPr>
          <p:txBody>
            <a:bodyPr/>
            <a:lstStyle/>
            <a:p>
              <a:endParaRPr lang="en-US"/>
            </a:p>
          </p:txBody>
        </p:sp>
        <p:sp>
          <p:nvSpPr>
            <p:cNvPr id="32805" name="Freeform 432"/>
            <p:cNvSpPr>
              <a:spLocks noEditPoints="1"/>
            </p:cNvSpPr>
            <p:nvPr/>
          </p:nvSpPr>
          <p:spPr bwMode="auto">
            <a:xfrm>
              <a:off x="4643" y="3147"/>
              <a:ext cx="67" cy="79"/>
            </a:xfrm>
            <a:custGeom>
              <a:avLst/>
              <a:gdLst>
                <a:gd name="T0" fmla="*/ 34 w 67"/>
                <a:gd name="T1" fmla="*/ 71 h 79"/>
                <a:gd name="T2" fmla="*/ 26 w 67"/>
                <a:gd name="T3" fmla="*/ 75 h 79"/>
                <a:gd name="T4" fmla="*/ 19 w 67"/>
                <a:gd name="T5" fmla="*/ 79 h 79"/>
                <a:gd name="T6" fmla="*/ 4 w 67"/>
                <a:gd name="T7" fmla="*/ 75 h 79"/>
                <a:gd name="T8" fmla="*/ 0 w 67"/>
                <a:gd name="T9" fmla="*/ 60 h 79"/>
                <a:gd name="T10" fmla="*/ 4 w 67"/>
                <a:gd name="T11" fmla="*/ 49 h 79"/>
                <a:gd name="T12" fmla="*/ 15 w 67"/>
                <a:gd name="T13" fmla="*/ 42 h 79"/>
                <a:gd name="T14" fmla="*/ 41 w 67"/>
                <a:gd name="T15" fmla="*/ 30 h 79"/>
                <a:gd name="T16" fmla="*/ 41 w 67"/>
                <a:gd name="T17" fmla="*/ 15 h 79"/>
                <a:gd name="T18" fmla="*/ 34 w 67"/>
                <a:gd name="T19" fmla="*/ 8 h 79"/>
                <a:gd name="T20" fmla="*/ 22 w 67"/>
                <a:gd name="T21" fmla="*/ 8 h 79"/>
                <a:gd name="T22" fmla="*/ 19 w 67"/>
                <a:gd name="T23" fmla="*/ 12 h 79"/>
                <a:gd name="T24" fmla="*/ 15 w 67"/>
                <a:gd name="T25" fmla="*/ 23 h 79"/>
                <a:gd name="T26" fmla="*/ 15 w 67"/>
                <a:gd name="T27" fmla="*/ 27 h 79"/>
                <a:gd name="T28" fmla="*/ 11 w 67"/>
                <a:gd name="T29" fmla="*/ 30 h 79"/>
                <a:gd name="T30" fmla="*/ 4 w 67"/>
                <a:gd name="T31" fmla="*/ 27 h 79"/>
                <a:gd name="T32" fmla="*/ 4 w 67"/>
                <a:gd name="T33" fmla="*/ 23 h 79"/>
                <a:gd name="T34" fmla="*/ 11 w 67"/>
                <a:gd name="T35" fmla="*/ 8 h 79"/>
                <a:gd name="T36" fmla="*/ 30 w 67"/>
                <a:gd name="T37" fmla="*/ 0 h 79"/>
                <a:gd name="T38" fmla="*/ 45 w 67"/>
                <a:gd name="T39" fmla="*/ 4 h 79"/>
                <a:gd name="T40" fmla="*/ 52 w 67"/>
                <a:gd name="T41" fmla="*/ 12 h 79"/>
                <a:gd name="T42" fmla="*/ 52 w 67"/>
                <a:gd name="T43" fmla="*/ 27 h 79"/>
                <a:gd name="T44" fmla="*/ 52 w 67"/>
                <a:gd name="T45" fmla="*/ 60 h 79"/>
                <a:gd name="T46" fmla="*/ 56 w 67"/>
                <a:gd name="T47" fmla="*/ 68 h 79"/>
                <a:gd name="T48" fmla="*/ 56 w 67"/>
                <a:gd name="T49" fmla="*/ 68 h 79"/>
                <a:gd name="T50" fmla="*/ 60 w 67"/>
                <a:gd name="T51" fmla="*/ 68 h 79"/>
                <a:gd name="T52" fmla="*/ 63 w 67"/>
                <a:gd name="T53" fmla="*/ 68 h 79"/>
                <a:gd name="T54" fmla="*/ 67 w 67"/>
                <a:gd name="T55" fmla="*/ 68 h 79"/>
                <a:gd name="T56" fmla="*/ 49 w 67"/>
                <a:gd name="T57" fmla="*/ 79 h 79"/>
                <a:gd name="T58" fmla="*/ 41 w 67"/>
                <a:gd name="T59" fmla="*/ 75 h 79"/>
                <a:gd name="T60" fmla="*/ 41 w 67"/>
                <a:gd name="T61" fmla="*/ 64 h 79"/>
                <a:gd name="T62" fmla="*/ 41 w 67"/>
                <a:gd name="T63" fmla="*/ 34 h 79"/>
                <a:gd name="T64" fmla="*/ 26 w 67"/>
                <a:gd name="T65" fmla="*/ 42 h 79"/>
                <a:gd name="T66" fmla="*/ 15 w 67"/>
                <a:gd name="T67" fmla="*/ 49 h 79"/>
                <a:gd name="T68" fmla="*/ 15 w 67"/>
                <a:gd name="T69" fmla="*/ 56 h 79"/>
                <a:gd name="T70" fmla="*/ 15 w 67"/>
                <a:gd name="T71" fmla="*/ 64 h 79"/>
                <a:gd name="T72" fmla="*/ 26 w 67"/>
                <a:gd name="T73" fmla="*/ 68 h 79"/>
                <a:gd name="T74" fmla="*/ 41 w 67"/>
                <a:gd name="T75" fmla="*/ 60 h 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9"/>
                <a:gd name="T116" fmla="*/ 67 w 67"/>
                <a:gd name="T117" fmla="*/ 79 h 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9">
                  <a:moveTo>
                    <a:pt x="41" y="64"/>
                  </a:moveTo>
                  <a:lnTo>
                    <a:pt x="34" y="71"/>
                  </a:lnTo>
                  <a:lnTo>
                    <a:pt x="30" y="75"/>
                  </a:lnTo>
                  <a:lnTo>
                    <a:pt x="26" y="75"/>
                  </a:lnTo>
                  <a:lnTo>
                    <a:pt x="22" y="79"/>
                  </a:lnTo>
                  <a:lnTo>
                    <a:pt x="19" y="79"/>
                  </a:lnTo>
                  <a:lnTo>
                    <a:pt x="11" y="79"/>
                  </a:lnTo>
                  <a:lnTo>
                    <a:pt x="4" y="75"/>
                  </a:lnTo>
                  <a:lnTo>
                    <a:pt x="0" y="68"/>
                  </a:lnTo>
                  <a:lnTo>
                    <a:pt x="0" y="60"/>
                  </a:lnTo>
                  <a:lnTo>
                    <a:pt x="0" y="56"/>
                  </a:lnTo>
                  <a:lnTo>
                    <a:pt x="4" y="49"/>
                  </a:lnTo>
                  <a:lnTo>
                    <a:pt x="7" y="45"/>
                  </a:lnTo>
                  <a:lnTo>
                    <a:pt x="15" y="42"/>
                  </a:lnTo>
                  <a:lnTo>
                    <a:pt x="22" y="34"/>
                  </a:lnTo>
                  <a:lnTo>
                    <a:pt x="41" y="30"/>
                  </a:lnTo>
                  <a:lnTo>
                    <a:pt x="41" y="27"/>
                  </a:lnTo>
                  <a:lnTo>
                    <a:pt x="41" y="15"/>
                  </a:lnTo>
                  <a:lnTo>
                    <a:pt x="37" y="12"/>
                  </a:lnTo>
                  <a:lnTo>
                    <a:pt x="34" y="8"/>
                  </a:lnTo>
                  <a:lnTo>
                    <a:pt x="26" y="8"/>
                  </a:lnTo>
                  <a:lnTo>
                    <a:pt x="22" y="8"/>
                  </a:lnTo>
                  <a:lnTo>
                    <a:pt x="19" y="12"/>
                  </a:lnTo>
                  <a:lnTo>
                    <a:pt x="15" y="15"/>
                  </a:lnTo>
                  <a:lnTo>
                    <a:pt x="15" y="23"/>
                  </a:lnTo>
                  <a:lnTo>
                    <a:pt x="15" y="27"/>
                  </a:lnTo>
                  <a:lnTo>
                    <a:pt x="11" y="30"/>
                  </a:lnTo>
                  <a:lnTo>
                    <a:pt x="7" y="30"/>
                  </a:lnTo>
                  <a:lnTo>
                    <a:pt x="4" y="27"/>
                  </a:lnTo>
                  <a:lnTo>
                    <a:pt x="4" y="23"/>
                  </a:lnTo>
                  <a:lnTo>
                    <a:pt x="4" y="15"/>
                  </a:lnTo>
                  <a:lnTo>
                    <a:pt x="11" y="8"/>
                  </a:lnTo>
                  <a:lnTo>
                    <a:pt x="19" y="4"/>
                  </a:lnTo>
                  <a:lnTo>
                    <a:pt x="30" y="0"/>
                  </a:lnTo>
                  <a:lnTo>
                    <a:pt x="37" y="4"/>
                  </a:lnTo>
                  <a:lnTo>
                    <a:pt x="45" y="4"/>
                  </a:lnTo>
                  <a:lnTo>
                    <a:pt x="49" y="8"/>
                  </a:lnTo>
                  <a:lnTo>
                    <a:pt x="52" y="12"/>
                  </a:lnTo>
                  <a:lnTo>
                    <a:pt x="52" y="19"/>
                  </a:lnTo>
                  <a:lnTo>
                    <a:pt x="52" y="27"/>
                  </a:lnTo>
                  <a:lnTo>
                    <a:pt x="52" y="53"/>
                  </a:lnTo>
                  <a:lnTo>
                    <a:pt x="52" y="60"/>
                  </a:lnTo>
                  <a:lnTo>
                    <a:pt x="56" y="64"/>
                  </a:lnTo>
                  <a:lnTo>
                    <a:pt x="56" y="68"/>
                  </a:lnTo>
                  <a:lnTo>
                    <a:pt x="60" y="68"/>
                  </a:lnTo>
                  <a:lnTo>
                    <a:pt x="63" y="68"/>
                  </a:lnTo>
                  <a:lnTo>
                    <a:pt x="67" y="64"/>
                  </a:lnTo>
                  <a:lnTo>
                    <a:pt x="67" y="68"/>
                  </a:lnTo>
                  <a:lnTo>
                    <a:pt x="56" y="75"/>
                  </a:lnTo>
                  <a:lnTo>
                    <a:pt x="49" y="79"/>
                  </a:lnTo>
                  <a:lnTo>
                    <a:pt x="45" y="79"/>
                  </a:lnTo>
                  <a:lnTo>
                    <a:pt x="41" y="75"/>
                  </a:lnTo>
                  <a:lnTo>
                    <a:pt x="41" y="71"/>
                  </a:lnTo>
                  <a:lnTo>
                    <a:pt x="41" y="64"/>
                  </a:lnTo>
                  <a:close/>
                  <a:moveTo>
                    <a:pt x="41" y="60"/>
                  </a:moveTo>
                  <a:lnTo>
                    <a:pt x="41" y="34"/>
                  </a:lnTo>
                  <a:lnTo>
                    <a:pt x="30" y="38"/>
                  </a:lnTo>
                  <a:lnTo>
                    <a:pt x="26" y="42"/>
                  </a:lnTo>
                  <a:lnTo>
                    <a:pt x="19" y="45"/>
                  </a:lnTo>
                  <a:lnTo>
                    <a:pt x="15" y="49"/>
                  </a:lnTo>
                  <a:lnTo>
                    <a:pt x="15" y="53"/>
                  </a:lnTo>
                  <a:lnTo>
                    <a:pt x="15" y="56"/>
                  </a:lnTo>
                  <a:lnTo>
                    <a:pt x="15" y="60"/>
                  </a:lnTo>
                  <a:lnTo>
                    <a:pt x="15" y="64"/>
                  </a:lnTo>
                  <a:lnTo>
                    <a:pt x="19" y="68"/>
                  </a:lnTo>
                  <a:lnTo>
                    <a:pt x="26" y="68"/>
                  </a:lnTo>
                  <a:lnTo>
                    <a:pt x="30" y="68"/>
                  </a:lnTo>
                  <a:lnTo>
                    <a:pt x="41" y="60"/>
                  </a:lnTo>
                  <a:close/>
                </a:path>
              </a:pathLst>
            </a:custGeom>
            <a:solidFill>
              <a:srgbClr val="000000"/>
            </a:solidFill>
            <a:ln w="0">
              <a:solidFill>
                <a:srgbClr val="000000"/>
              </a:solidFill>
              <a:round/>
              <a:headEnd/>
              <a:tailEnd/>
            </a:ln>
          </p:spPr>
          <p:txBody>
            <a:bodyPr/>
            <a:lstStyle/>
            <a:p>
              <a:endParaRPr lang="en-US"/>
            </a:p>
          </p:txBody>
        </p:sp>
        <p:sp>
          <p:nvSpPr>
            <p:cNvPr id="32806" name="Freeform 433"/>
            <p:cNvSpPr>
              <a:spLocks/>
            </p:cNvSpPr>
            <p:nvPr/>
          </p:nvSpPr>
          <p:spPr bwMode="auto">
            <a:xfrm>
              <a:off x="4710" y="3125"/>
              <a:ext cx="45" cy="101"/>
            </a:xfrm>
            <a:custGeom>
              <a:avLst/>
              <a:gdLst>
                <a:gd name="T0" fmla="*/ 26 w 45"/>
                <a:gd name="T1" fmla="*/ 0 h 101"/>
                <a:gd name="T2" fmla="*/ 26 w 45"/>
                <a:gd name="T3" fmla="*/ 26 h 101"/>
                <a:gd name="T4" fmla="*/ 45 w 45"/>
                <a:gd name="T5" fmla="*/ 26 h 101"/>
                <a:gd name="T6" fmla="*/ 45 w 45"/>
                <a:gd name="T7" fmla="*/ 30 h 101"/>
                <a:gd name="T8" fmla="*/ 26 w 45"/>
                <a:gd name="T9" fmla="*/ 30 h 101"/>
                <a:gd name="T10" fmla="*/ 26 w 45"/>
                <a:gd name="T11" fmla="*/ 78 h 101"/>
                <a:gd name="T12" fmla="*/ 26 w 45"/>
                <a:gd name="T13" fmla="*/ 86 h 101"/>
                <a:gd name="T14" fmla="*/ 30 w 45"/>
                <a:gd name="T15" fmla="*/ 90 h 101"/>
                <a:gd name="T16" fmla="*/ 30 w 45"/>
                <a:gd name="T17" fmla="*/ 90 h 101"/>
                <a:gd name="T18" fmla="*/ 34 w 45"/>
                <a:gd name="T19" fmla="*/ 90 h 101"/>
                <a:gd name="T20" fmla="*/ 38 w 45"/>
                <a:gd name="T21" fmla="*/ 90 h 101"/>
                <a:gd name="T22" fmla="*/ 38 w 45"/>
                <a:gd name="T23" fmla="*/ 90 h 101"/>
                <a:gd name="T24" fmla="*/ 41 w 45"/>
                <a:gd name="T25" fmla="*/ 86 h 101"/>
                <a:gd name="T26" fmla="*/ 45 w 45"/>
                <a:gd name="T27" fmla="*/ 86 h 101"/>
                <a:gd name="T28" fmla="*/ 45 w 45"/>
                <a:gd name="T29" fmla="*/ 86 h 101"/>
                <a:gd name="T30" fmla="*/ 41 w 45"/>
                <a:gd name="T31" fmla="*/ 93 h 101"/>
                <a:gd name="T32" fmla="*/ 38 w 45"/>
                <a:gd name="T33" fmla="*/ 97 h 101"/>
                <a:gd name="T34" fmla="*/ 34 w 45"/>
                <a:gd name="T35" fmla="*/ 101 h 101"/>
                <a:gd name="T36" fmla="*/ 26 w 45"/>
                <a:gd name="T37" fmla="*/ 101 h 101"/>
                <a:gd name="T38" fmla="*/ 23 w 45"/>
                <a:gd name="T39" fmla="*/ 101 h 101"/>
                <a:gd name="T40" fmla="*/ 19 w 45"/>
                <a:gd name="T41" fmla="*/ 97 h 101"/>
                <a:gd name="T42" fmla="*/ 15 w 45"/>
                <a:gd name="T43" fmla="*/ 97 h 101"/>
                <a:gd name="T44" fmla="*/ 15 w 45"/>
                <a:gd name="T45" fmla="*/ 93 h 101"/>
                <a:gd name="T46" fmla="*/ 11 w 45"/>
                <a:gd name="T47" fmla="*/ 86 h 101"/>
                <a:gd name="T48" fmla="*/ 11 w 45"/>
                <a:gd name="T49" fmla="*/ 82 h 101"/>
                <a:gd name="T50" fmla="*/ 11 w 45"/>
                <a:gd name="T51" fmla="*/ 30 h 101"/>
                <a:gd name="T52" fmla="*/ 0 w 45"/>
                <a:gd name="T53" fmla="*/ 30 h 101"/>
                <a:gd name="T54" fmla="*/ 0 w 45"/>
                <a:gd name="T55" fmla="*/ 30 h 101"/>
                <a:gd name="T56" fmla="*/ 4 w 45"/>
                <a:gd name="T57" fmla="*/ 26 h 101"/>
                <a:gd name="T58" fmla="*/ 11 w 45"/>
                <a:gd name="T59" fmla="*/ 22 h 101"/>
                <a:gd name="T60" fmla="*/ 15 w 45"/>
                <a:gd name="T61" fmla="*/ 19 h 101"/>
                <a:gd name="T62" fmla="*/ 19 w 45"/>
                <a:gd name="T63" fmla="*/ 11 h 101"/>
                <a:gd name="T64" fmla="*/ 23 w 45"/>
                <a:gd name="T65" fmla="*/ 8 h 101"/>
                <a:gd name="T66" fmla="*/ 23 w 45"/>
                <a:gd name="T67" fmla="*/ 0 h 101"/>
                <a:gd name="T68" fmla="*/ 26 w 45"/>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101"/>
                <a:gd name="T107" fmla="*/ 45 w 45"/>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101">
                  <a:moveTo>
                    <a:pt x="26" y="0"/>
                  </a:moveTo>
                  <a:lnTo>
                    <a:pt x="26" y="26"/>
                  </a:lnTo>
                  <a:lnTo>
                    <a:pt x="45" y="26"/>
                  </a:lnTo>
                  <a:lnTo>
                    <a:pt x="45" y="30"/>
                  </a:lnTo>
                  <a:lnTo>
                    <a:pt x="26" y="30"/>
                  </a:lnTo>
                  <a:lnTo>
                    <a:pt x="26" y="78"/>
                  </a:lnTo>
                  <a:lnTo>
                    <a:pt x="26" y="86"/>
                  </a:lnTo>
                  <a:lnTo>
                    <a:pt x="30" y="90"/>
                  </a:lnTo>
                  <a:lnTo>
                    <a:pt x="34" y="90"/>
                  </a:lnTo>
                  <a:lnTo>
                    <a:pt x="38" y="90"/>
                  </a:lnTo>
                  <a:lnTo>
                    <a:pt x="41" y="86"/>
                  </a:lnTo>
                  <a:lnTo>
                    <a:pt x="45" y="86"/>
                  </a:lnTo>
                  <a:lnTo>
                    <a:pt x="41" y="93"/>
                  </a:lnTo>
                  <a:lnTo>
                    <a:pt x="38" y="97"/>
                  </a:lnTo>
                  <a:lnTo>
                    <a:pt x="34" y="101"/>
                  </a:lnTo>
                  <a:lnTo>
                    <a:pt x="26" y="101"/>
                  </a:lnTo>
                  <a:lnTo>
                    <a:pt x="23" y="101"/>
                  </a:lnTo>
                  <a:lnTo>
                    <a:pt x="19" y="97"/>
                  </a:lnTo>
                  <a:lnTo>
                    <a:pt x="15" y="97"/>
                  </a:lnTo>
                  <a:lnTo>
                    <a:pt x="15" y="93"/>
                  </a:lnTo>
                  <a:lnTo>
                    <a:pt x="11" y="86"/>
                  </a:lnTo>
                  <a:lnTo>
                    <a:pt x="11" y="82"/>
                  </a:lnTo>
                  <a:lnTo>
                    <a:pt x="11" y="30"/>
                  </a:lnTo>
                  <a:lnTo>
                    <a:pt x="0" y="30"/>
                  </a:lnTo>
                  <a:lnTo>
                    <a:pt x="4" y="26"/>
                  </a:lnTo>
                  <a:lnTo>
                    <a:pt x="11" y="22"/>
                  </a:lnTo>
                  <a:lnTo>
                    <a:pt x="15" y="19"/>
                  </a:lnTo>
                  <a:lnTo>
                    <a:pt x="19" y="11"/>
                  </a:lnTo>
                  <a:lnTo>
                    <a:pt x="23" y="8"/>
                  </a:lnTo>
                  <a:lnTo>
                    <a:pt x="23" y="0"/>
                  </a:lnTo>
                  <a:lnTo>
                    <a:pt x="26" y="0"/>
                  </a:lnTo>
                  <a:close/>
                </a:path>
              </a:pathLst>
            </a:custGeom>
            <a:solidFill>
              <a:srgbClr val="000000"/>
            </a:solidFill>
            <a:ln w="0">
              <a:solidFill>
                <a:srgbClr val="000000"/>
              </a:solidFill>
              <a:round/>
              <a:headEnd/>
              <a:tailEnd/>
            </a:ln>
          </p:spPr>
          <p:txBody>
            <a:bodyPr/>
            <a:lstStyle/>
            <a:p>
              <a:endParaRPr lang="en-US"/>
            </a:p>
          </p:txBody>
        </p:sp>
        <p:sp>
          <p:nvSpPr>
            <p:cNvPr id="32807" name="Freeform 434"/>
            <p:cNvSpPr>
              <a:spLocks noEditPoints="1"/>
            </p:cNvSpPr>
            <p:nvPr/>
          </p:nvSpPr>
          <p:spPr bwMode="auto">
            <a:xfrm>
              <a:off x="4762" y="3110"/>
              <a:ext cx="34" cy="112"/>
            </a:xfrm>
            <a:custGeom>
              <a:avLst/>
              <a:gdLst>
                <a:gd name="T0" fmla="*/ 19 w 34"/>
                <a:gd name="T1" fmla="*/ 0 h 112"/>
                <a:gd name="T2" fmla="*/ 23 w 34"/>
                <a:gd name="T3" fmla="*/ 0 h 112"/>
                <a:gd name="T4" fmla="*/ 23 w 34"/>
                <a:gd name="T5" fmla="*/ 4 h 112"/>
                <a:gd name="T6" fmla="*/ 27 w 34"/>
                <a:gd name="T7" fmla="*/ 4 h 112"/>
                <a:gd name="T8" fmla="*/ 27 w 34"/>
                <a:gd name="T9" fmla="*/ 8 h 112"/>
                <a:gd name="T10" fmla="*/ 27 w 34"/>
                <a:gd name="T11" fmla="*/ 11 h 112"/>
                <a:gd name="T12" fmla="*/ 23 w 34"/>
                <a:gd name="T13" fmla="*/ 15 h 112"/>
                <a:gd name="T14" fmla="*/ 23 w 34"/>
                <a:gd name="T15" fmla="*/ 19 h 112"/>
                <a:gd name="T16" fmla="*/ 19 w 34"/>
                <a:gd name="T17" fmla="*/ 19 h 112"/>
                <a:gd name="T18" fmla="*/ 15 w 34"/>
                <a:gd name="T19" fmla="*/ 19 h 112"/>
                <a:gd name="T20" fmla="*/ 12 w 34"/>
                <a:gd name="T21" fmla="*/ 15 h 112"/>
                <a:gd name="T22" fmla="*/ 8 w 34"/>
                <a:gd name="T23" fmla="*/ 11 h 112"/>
                <a:gd name="T24" fmla="*/ 8 w 34"/>
                <a:gd name="T25" fmla="*/ 8 h 112"/>
                <a:gd name="T26" fmla="*/ 8 w 34"/>
                <a:gd name="T27" fmla="*/ 4 h 112"/>
                <a:gd name="T28" fmla="*/ 12 w 34"/>
                <a:gd name="T29" fmla="*/ 4 h 112"/>
                <a:gd name="T30" fmla="*/ 15 w 34"/>
                <a:gd name="T31" fmla="*/ 0 h 112"/>
                <a:gd name="T32" fmla="*/ 19 w 34"/>
                <a:gd name="T33" fmla="*/ 0 h 112"/>
                <a:gd name="T34" fmla="*/ 27 w 34"/>
                <a:gd name="T35" fmla="*/ 37 h 112"/>
                <a:gd name="T36" fmla="*/ 27 w 34"/>
                <a:gd name="T37" fmla="*/ 97 h 112"/>
                <a:gd name="T38" fmla="*/ 27 w 34"/>
                <a:gd name="T39" fmla="*/ 105 h 112"/>
                <a:gd name="T40" fmla="*/ 27 w 34"/>
                <a:gd name="T41" fmla="*/ 108 h 112"/>
                <a:gd name="T42" fmla="*/ 27 w 34"/>
                <a:gd name="T43" fmla="*/ 108 h 112"/>
                <a:gd name="T44" fmla="*/ 30 w 34"/>
                <a:gd name="T45" fmla="*/ 112 h 112"/>
                <a:gd name="T46" fmla="*/ 30 w 34"/>
                <a:gd name="T47" fmla="*/ 112 h 112"/>
                <a:gd name="T48" fmla="*/ 34 w 34"/>
                <a:gd name="T49" fmla="*/ 112 h 112"/>
                <a:gd name="T50" fmla="*/ 34 w 34"/>
                <a:gd name="T51" fmla="*/ 112 h 112"/>
                <a:gd name="T52" fmla="*/ 0 w 34"/>
                <a:gd name="T53" fmla="*/ 112 h 112"/>
                <a:gd name="T54" fmla="*/ 0 w 34"/>
                <a:gd name="T55" fmla="*/ 112 h 112"/>
                <a:gd name="T56" fmla="*/ 4 w 34"/>
                <a:gd name="T57" fmla="*/ 112 h 112"/>
                <a:gd name="T58" fmla="*/ 8 w 34"/>
                <a:gd name="T59" fmla="*/ 112 h 112"/>
                <a:gd name="T60" fmla="*/ 8 w 34"/>
                <a:gd name="T61" fmla="*/ 108 h 112"/>
                <a:gd name="T62" fmla="*/ 12 w 34"/>
                <a:gd name="T63" fmla="*/ 108 h 112"/>
                <a:gd name="T64" fmla="*/ 12 w 34"/>
                <a:gd name="T65" fmla="*/ 105 h 112"/>
                <a:gd name="T66" fmla="*/ 12 w 34"/>
                <a:gd name="T67" fmla="*/ 97 h 112"/>
                <a:gd name="T68" fmla="*/ 12 w 34"/>
                <a:gd name="T69" fmla="*/ 71 h 112"/>
                <a:gd name="T70" fmla="*/ 12 w 34"/>
                <a:gd name="T71" fmla="*/ 60 h 112"/>
                <a:gd name="T72" fmla="*/ 12 w 34"/>
                <a:gd name="T73" fmla="*/ 52 h 112"/>
                <a:gd name="T74" fmla="*/ 12 w 34"/>
                <a:gd name="T75" fmla="*/ 49 h 112"/>
                <a:gd name="T76" fmla="*/ 8 w 34"/>
                <a:gd name="T77" fmla="*/ 49 h 112"/>
                <a:gd name="T78" fmla="*/ 8 w 34"/>
                <a:gd name="T79" fmla="*/ 49 h 112"/>
                <a:gd name="T80" fmla="*/ 8 w 34"/>
                <a:gd name="T81" fmla="*/ 49 h 112"/>
                <a:gd name="T82" fmla="*/ 4 w 34"/>
                <a:gd name="T83" fmla="*/ 49 h 112"/>
                <a:gd name="T84" fmla="*/ 4 w 34"/>
                <a:gd name="T85" fmla="*/ 49 h 112"/>
                <a:gd name="T86" fmla="*/ 0 w 34"/>
                <a:gd name="T87" fmla="*/ 49 h 112"/>
                <a:gd name="T88" fmla="*/ 23 w 34"/>
                <a:gd name="T89" fmla="*/ 37 h 112"/>
                <a:gd name="T90" fmla="*/ 27 w 34"/>
                <a:gd name="T91" fmla="*/ 37 h 11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12"/>
                <a:gd name="T140" fmla="*/ 34 w 34"/>
                <a:gd name="T141" fmla="*/ 112 h 11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12">
                  <a:moveTo>
                    <a:pt x="19" y="0"/>
                  </a:moveTo>
                  <a:lnTo>
                    <a:pt x="23" y="0"/>
                  </a:lnTo>
                  <a:lnTo>
                    <a:pt x="23" y="4"/>
                  </a:lnTo>
                  <a:lnTo>
                    <a:pt x="27" y="4"/>
                  </a:lnTo>
                  <a:lnTo>
                    <a:pt x="27" y="8"/>
                  </a:lnTo>
                  <a:lnTo>
                    <a:pt x="27" y="11"/>
                  </a:lnTo>
                  <a:lnTo>
                    <a:pt x="23" y="15"/>
                  </a:lnTo>
                  <a:lnTo>
                    <a:pt x="23" y="19"/>
                  </a:lnTo>
                  <a:lnTo>
                    <a:pt x="19" y="19"/>
                  </a:lnTo>
                  <a:lnTo>
                    <a:pt x="15" y="19"/>
                  </a:lnTo>
                  <a:lnTo>
                    <a:pt x="12" y="15"/>
                  </a:lnTo>
                  <a:lnTo>
                    <a:pt x="8" y="11"/>
                  </a:lnTo>
                  <a:lnTo>
                    <a:pt x="8" y="8"/>
                  </a:lnTo>
                  <a:lnTo>
                    <a:pt x="8" y="4"/>
                  </a:lnTo>
                  <a:lnTo>
                    <a:pt x="12" y="4"/>
                  </a:lnTo>
                  <a:lnTo>
                    <a:pt x="15" y="0"/>
                  </a:lnTo>
                  <a:lnTo>
                    <a:pt x="19" y="0"/>
                  </a:lnTo>
                  <a:close/>
                  <a:moveTo>
                    <a:pt x="27" y="37"/>
                  </a:moveTo>
                  <a:lnTo>
                    <a:pt x="27" y="97"/>
                  </a:lnTo>
                  <a:lnTo>
                    <a:pt x="27" y="105"/>
                  </a:lnTo>
                  <a:lnTo>
                    <a:pt x="27" y="108"/>
                  </a:lnTo>
                  <a:lnTo>
                    <a:pt x="30" y="112"/>
                  </a:lnTo>
                  <a:lnTo>
                    <a:pt x="34" y="112"/>
                  </a:lnTo>
                  <a:lnTo>
                    <a:pt x="0" y="112"/>
                  </a:lnTo>
                  <a:lnTo>
                    <a:pt x="4" y="112"/>
                  </a:lnTo>
                  <a:lnTo>
                    <a:pt x="8" y="112"/>
                  </a:lnTo>
                  <a:lnTo>
                    <a:pt x="8" y="108"/>
                  </a:lnTo>
                  <a:lnTo>
                    <a:pt x="12" y="108"/>
                  </a:lnTo>
                  <a:lnTo>
                    <a:pt x="12" y="105"/>
                  </a:lnTo>
                  <a:lnTo>
                    <a:pt x="12" y="97"/>
                  </a:lnTo>
                  <a:lnTo>
                    <a:pt x="12" y="71"/>
                  </a:lnTo>
                  <a:lnTo>
                    <a:pt x="12" y="60"/>
                  </a:lnTo>
                  <a:lnTo>
                    <a:pt x="12" y="52"/>
                  </a:lnTo>
                  <a:lnTo>
                    <a:pt x="12" y="49"/>
                  </a:lnTo>
                  <a:lnTo>
                    <a:pt x="8" y="49"/>
                  </a:lnTo>
                  <a:lnTo>
                    <a:pt x="4" y="49"/>
                  </a:lnTo>
                  <a:lnTo>
                    <a:pt x="0" y="49"/>
                  </a:lnTo>
                  <a:lnTo>
                    <a:pt x="23" y="37"/>
                  </a:lnTo>
                  <a:lnTo>
                    <a:pt x="27" y="37"/>
                  </a:lnTo>
                  <a:close/>
                </a:path>
              </a:pathLst>
            </a:custGeom>
            <a:solidFill>
              <a:srgbClr val="000000"/>
            </a:solidFill>
            <a:ln w="0">
              <a:solidFill>
                <a:srgbClr val="000000"/>
              </a:solidFill>
              <a:round/>
              <a:headEnd/>
              <a:tailEnd/>
            </a:ln>
          </p:spPr>
          <p:txBody>
            <a:bodyPr/>
            <a:lstStyle/>
            <a:p>
              <a:endParaRPr lang="en-US"/>
            </a:p>
          </p:txBody>
        </p:sp>
        <p:sp>
          <p:nvSpPr>
            <p:cNvPr id="32808" name="Freeform 435"/>
            <p:cNvSpPr>
              <a:spLocks noEditPoints="1"/>
            </p:cNvSpPr>
            <p:nvPr/>
          </p:nvSpPr>
          <p:spPr bwMode="auto">
            <a:xfrm>
              <a:off x="4807" y="3147"/>
              <a:ext cx="71" cy="79"/>
            </a:xfrm>
            <a:custGeom>
              <a:avLst/>
              <a:gdLst>
                <a:gd name="T0" fmla="*/ 34 w 71"/>
                <a:gd name="T1" fmla="*/ 0 h 79"/>
                <a:gd name="T2" fmla="*/ 45 w 71"/>
                <a:gd name="T3" fmla="*/ 4 h 79"/>
                <a:gd name="T4" fmla="*/ 56 w 71"/>
                <a:gd name="T5" fmla="*/ 8 h 79"/>
                <a:gd name="T6" fmla="*/ 64 w 71"/>
                <a:gd name="T7" fmla="*/ 15 h 79"/>
                <a:gd name="T8" fmla="*/ 67 w 71"/>
                <a:gd name="T9" fmla="*/ 27 h 79"/>
                <a:gd name="T10" fmla="*/ 71 w 71"/>
                <a:gd name="T11" fmla="*/ 38 h 79"/>
                <a:gd name="T12" fmla="*/ 71 w 71"/>
                <a:gd name="T13" fmla="*/ 49 h 79"/>
                <a:gd name="T14" fmla="*/ 67 w 71"/>
                <a:gd name="T15" fmla="*/ 60 h 79"/>
                <a:gd name="T16" fmla="*/ 60 w 71"/>
                <a:gd name="T17" fmla="*/ 68 h 79"/>
                <a:gd name="T18" fmla="*/ 53 w 71"/>
                <a:gd name="T19" fmla="*/ 75 h 79"/>
                <a:gd name="T20" fmla="*/ 45 w 71"/>
                <a:gd name="T21" fmla="*/ 79 h 79"/>
                <a:gd name="T22" fmla="*/ 34 w 71"/>
                <a:gd name="T23" fmla="*/ 79 h 79"/>
                <a:gd name="T24" fmla="*/ 26 w 71"/>
                <a:gd name="T25" fmla="*/ 79 h 79"/>
                <a:gd name="T26" fmla="*/ 15 w 71"/>
                <a:gd name="T27" fmla="*/ 71 h 79"/>
                <a:gd name="T28" fmla="*/ 8 w 71"/>
                <a:gd name="T29" fmla="*/ 64 h 79"/>
                <a:gd name="T30" fmla="*/ 4 w 71"/>
                <a:gd name="T31" fmla="*/ 53 h 79"/>
                <a:gd name="T32" fmla="*/ 0 w 71"/>
                <a:gd name="T33" fmla="*/ 42 h 79"/>
                <a:gd name="T34" fmla="*/ 0 w 71"/>
                <a:gd name="T35" fmla="*/ 30 h 79"/>
                <a:gd name="T36" fmla="*/ 4 w 71"/>
                <a:gd name="T37" fmla="*/ 23 h 79"/>
                <a:gd name="T38" fmla="*/ 11 w 71"/>
                <a:gd name="T39" fmla="*/ 12 h 79"/>
                <a:gd name="T40" fmla="*/ 19 w 71"/>
                <a:gd name="T41" fmla="*/ 8 h 79"/>
                <a:gd name="T42" fmla="*/ 26 w 71"/>
                <a:gd name="T43" fmla="*/ 4 h 79"/>
                <a:gd name="T44" fmla="*/ 34 w 71"/>
                <a:gd name="T45" fmla="*/ 0 h 79"/>
                <a:gd name="T46" fmla="*/ 34 w 71"/>
                <a:gd name="T47" fmla="*/ 8 h 79"/>
                <a:gd name="T48" fmla="*/ 30 w 71"/>
                <a:gd name="T49" fmla="*/ 8 h 79"/>
                <a:gd name="T50" fmla="*/ 23 w 71"/>
                <a:gd name="T51" fmla="*/ 8 h 79"/>
                <a:gd name="T52" fmla="*/ 19 w 71"/>
                <a:gd name="T53" fmla="*/ 12 h 79"/>
                <a:gd name="T54" fmla="*/ 19 w 71"/>
                <a:gd name="T55" fmla="*/ 19 h 79"/>
                <a:gd name="T56" fmla="*/ 15 w 71"/>
                <a:gd name="T57" fmla="*/ 27 h 79"/>
                <a:gd name="T58" fmla="*/ 15 w 71"/>
                <a:gd name="T59" fmla="*/ 34 h 79"/>
                <a:gd name="T60" fmla="*/ 15 w 71"/>
                <a:gd name="T61" fmla="*/ 49 h 79"/>
                <a:gd name="T62" fmla="*/ 23 w 71"/>
                <a:gd name="T63" fmla="*/ 60 h 79"/>
                <a:gd name="T64" fmla="*/ 26 w 71"/>
                <a:gd name="T65" fmla="*/ 68 h 79"/>
                <a:gd name="T66" fmla="*/ 30 w 71"/>
                <a:gd name="T67" fmla="*/ 71 h 79"/>
                <a:gd name="T68" fmla="*/ 38 w 71"/>
                <a:gd name="T69" fmla="*/ 75 h 79"/>
                <a:gd name="T70" fmla="*/ 45 w 71"/>
                <a:gd name="T71" fmla="*/ 71 h 79"/>
                <a:gd name="T72" fmla="*/ 53 w 71"/>
                <a:gd name="T73" fmla="*/ 68 h 79"/>
                <a:gd name="T74" fmla="*/ 56 w 71"/>
                <a:gd name="T75" fmla="*/ 60 h 79"/>
                <a:gd name="T76" fmla="*/ 56 w 71"/>
                <a:gd name="T77" fmla="*/ 45 h 79"/>
                <a:gd name="T78" fmla="*/ 56 w 71"/>
                <a:gd name="T79" fmla="*/ 34 h 79"/>
                <a:gd name="T80" fmla="*/ 53 w 71"/>
                <a:gd name="T81" fmla="*/ 23 h 79"/>
                <a:gd name="T82" fmla="*/ 49 w 71"/>
                <a:gd name="T83" fmla="*/ 15 h 79"/>
                <a:gd name="T84" fmla="*/ 41 w 71"/>
                <a:gd name="T85" fmla="*/ 8 h 79"/>
                <a:gd name="T86" fmla="*/ 34 w 71"/>
                <a:gd name="T87" fmla="*/ 8 h 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9"/>
                <a:gd name="T134" fmla="*/ 71 w 71"/>
                <a:gd name="T135" fmla="*/ 79 h 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9">
                  <a:moveTo>
                    <a:pt x="34" y="0"/>
                  </a:moveTo>
                  <a:lnTo>
                    <a:pt x="45" y="4"/>
                  </a:lnTo>
                  <a:lnTo>
                    <a:pt x="56" y="8"/>
                  </a:lnTo>
                  <a:lnTo>
                    <a:pt x="64" y="15"/>
                  </a:lnTo>
                  <a:lnTo>
                    <a:pt x="67" y="27"/>
                  </a:lnTo>
                  <a:lnTo>
                    <a:pt x="71" y="38"/>
                  </a:lnTo>
                  <a:lnTo>
                    <a:pt x="71" y="49"/>
                  </a:lnTo>
                  <a:lnTo>
                    <a:pt x="67" y="60"/>
                  </a:lnTo>
                  <a:lnTo>
                    <a:pt x="60" y="68"/>
                  </a:lnTo>
                  <a:lnTo>
                    <a:pt x="53" y="75"/>
                  </a:lnTo>
                  <a:lnTo>
                    <a:pt x="45" y="79"/>
                  </a:lnTo>
                  <a:lnTo>
                    <a:pt x="34" y="79"/>
                  </a:lnTo>
                  <a:lnTo>
                    <a:pt x="26" y="79"/>
                  </a:lnTo>
                  <a:lnTo>
                    <a:pt x="15" y="71"/>
                  </a:lnTo>
                  <a:lnTo>
                    <a:pt x="8" y="64"/>
                  </a:lnTo>
                  <a:lnTo>
                    <a:pt x="4" y="53"/>
                  </a:lnTo>
                  <a:lnTo>
                    <a:pt x="0" y="42"/>
                  </a:lnTo>
                  <a:lnTo>
                    <a:pt x="0" y="30"/>
                  </a:lnTo>
                  <a:lnTo>
                    <a:pt x="4" y="23"/>
                  </a:lnTo>
                  <a:lnTo>
                    <a:pt x="11" y="12"/>
                  </a:lnTo>
                  <a:lnTo>
                    <a:pt x="19" y="8"/>
                  </a:lnTo>
                  <a:lnTo>
                    <a:pt x="26" y="4"/>
                  </a:lnTo>
                  <a:lnTo>
                    <a:pt x="34" y="0"/>
                  </a:lnTo>
                  <a:close/>
                  <a:moveTo>
                    <a:pt x="34" y="8"/>
                  </a:moveTo>
                  <a:lnTo>
                    <a:pt x="30" y="8"/>
                  </a:lnTo>
                  <a:lnTo>
                    <a:pt x="23" y="8"/>
                  </a:lnTo>
                  <a:lnTo>
                    <a:pt x="19" y="12"/>
                  </a:lnTo>
                  <a:lnTo>
                    <a:pt x="19" y="19"/>
                  </a:lnTo>
                  <a:lnTo>
                    <a:pt x="15" y="27"/>
                  </a:lnTo>
                  <a:lnTo>
                    <a:pt x="15" y="34"/>
                  </a:lnTo>
                  <a:lnTo>
                    <a:pt x="15" y="49"/>
                  </a:lnTo>
                  <a:lnTo>
                    <a:pt x="23" y="60"/>
                  </a:lnTo>
                  <a:lnTo>
                    <a:pt x="26" y="68"/>
                  </a:lnTo>
                  <a:lnTo>
                    <a:pt x="30" y="71"/>
                  </a:lnTo>
                  <a:lnTo>
                    <a:pt x="38" y="75"/>
                  </a:lnTo>
                  <a:lnTo>
                    <a:pt x="45" y="71"/>
                  </a:lnTo>
                  <a:lnTo>
                    <a:pt x="53" y="68"/>
                  </a:lnTo>
                  <a:lnTo>
                    <a:pt x="56" y="60"/>
                  </a:lnTo>
                  <a:lnTo>
                    <a:pt x="56" y="45"/>
                  </a:lnTo>
                  <a:lnTo>
                    <a:pt x="56" y="34"/>
                  </a:lnTo>
                  <a:lnTo>
                    <a:pt x="53" y="23"/>
                  </a:lnTo>
                  <a:lnTo>
                    <a:pt x="49" y="15"/>
                  </a:lnTo>
                  <a:lnTo>
                    <a:pt x="41" y="8"/>
                  </a:lnTo>
                  <a:lnTo>
                    <a:pt x="34" y="8"/>
                  </a:lnTo>
                  <a:close/>
                </a:path>
              </a:pathLst>
            </a:custGeom>
            <a:solidFill>
              <a:srgbClr val="000000"/>
            </a:solidFill>
            <a:ln w="0">
              <a:solidFill>
                <a:srgbClr val="000000"/>
              </a:solidFill>
              <a:round/>
              <a:headEnd/>
              <a:tailEnd/>
            </a:ln>
          </p:spPr>
          <p:txBody>
            <a:bodyPr/>
            <a:lstStyle/>
            <a:p>
              <a:endParaRPr lang="en-US"/>
            </a:p>
          </p:txBody>
        </p:sp>
        <p:sp>
          <p:nvSpPr>
            <p:cNvPr id="32809" name="Freeform 436"/>
            <p:cNvSpPr>
              <a:spLocks/>
            </p:cNvSpPr>
            <p:nvPr/>
          </p:nvSpPr>
          <p:spPr bwMode="auto">
            <a:xfrm>
              <a:off x="4886" y="3147"/>
              <a:ext cx="78" cy="75"/>
            </a:xfrm>
            <a:custGeom>
              <a:avLst/>
              <a:gdLst>
                <a:gd name="T0" fmla="*/ 22 w 78"/>
                <a:gd name="T1" fmla="*/ 19 h 75"/>
                <a:gd name="T2" fmla="*/ 33 w 78"/>
                <a:gd name="T3" fmla="*/ 8 h 75"/>
                <a:gd name="T4" fmla="*/ 41 w 78"/>
                <a:gd name="T5" fmla="*/ 4 h 75"/>
                <a:gd name="T6" fmla="*/ 48 w 78"/>
                <a:gd name="T7" fmla="*/ 0 h 75"/>
                <a:gd name="T8" fmla="*/ 56 w 78"/>
                <a:gd name="T9" fmla="*/ 4 h 75"/>
                <a:gd name="T10" fmla="*/ 59 w 78"/>
                <a:gd name="T11" fmla="*/ 4 h 75"/>
                <a:gd name="T12" fmla="*/ 63 w 78"/>
                <a:gd name="T13" fmla="*/ 8 h 75"/>
                <a:gd name="T14" fmla="*/ 67 w 78"/>
                <a:gd name="T15" fmla="*/ 15 h 75"/>
                <a:gd name="T16" fmla="*/ 67 w 78"/>
                <a:gd name="T17" fmla="*/ 19 h 75"/>
                <a:gd name="T18" fmla="*/ 67 w 78"/>
                <a:gd name="T19" fmla="*/ 30 h 75"/>
                <a:gd name="T20" fmla="*/ 67 w 78"/>
                <a:gd name="T21" fmla="*/ 60 h 75"/>
                <a:gd name="T22" fmla="*/ 67 w 78"/>
                <a:gd name="T23" fmla="*/ 68 h 75"/>
                <a:gd name="T24" fmla="*/ 71 w 78"/>
                <a:gd name="T25" fmla="*/ 71 h 75"/>
                <a:gd name="T26" fmla="*/ 71 w 78"/>
                <a:gd name="T27" fmla="*/ 71 h 75"/>
                <a:gd name="T28" fmla="*/ 71 w 78"/>
                <a:gd name="T29" fmla="*/ 75 h 75"/>
                <a:gd name="T30" fmla="*/ 74 w 78"/>
                <a:gd name="T31" fmla="*/ 75 h 75"/>
                <a:gd name="T32" fmla="*/ 78 w 78"/>
                <a:gd name="T33" fmla="*/ 75 h 75"/>
                <a:gd name="T34" fmla="*/ 78 w 78"/>
                <a:gd name="T35" fmla="*/ 75 h 75"/>
                <a:gd name="T36" fmla="*/ 44 w 78"/>
                <a:gd name="T37" fmla="*/ 75 h 75"/>
                <a:gd name="T38" fmla="*/ 44 w 78"/>
                <a:gd name="T39" fmla="*/ 75 h 75"/>
                <a:gd name="T40" fmla="*/ 44 w 78"/>
                <a:gd name="T41" fmla="*/ 75 h 75"/>
                <a:gd name="T42" fmla="*/ 48 w 78"/>
                <a:gd name="T43" fmla="*/ 75 h 75"/>
                <a:gd name="T44" fmla="*/ 52 w 78"/>
                <a:gd name="T45" fmla="*/ 75 h 75"/>
                <a:gd name="T46" fmla="*/ 52 w 78"/>
                <a:gd name="T47" fmla="*/ 71 h 75"/>
                <a:gd name="T48" fmla="*/ 56 w 78"/>
                <a:gd name="T49" fmla="*/ 68 h 75"/>
                <a:gd name="T50" fmla="*/ 56 w 78"/>
                <a:gd name="T51" fmla="*/ 64 h 75"/>
                <a:gd name="T52" fmla="*/ 56 w 78"/>
                <a:gd name="T53" fmla="*/ 60 h 75"/>
                <a:gd name="T54" fmla="*/ 56 w 78"/>
                <a:gd name="T55" fmla="*/ 30 h 75"/>
                <a:gd name="T56" fmla="*/ 56 w 78"/>
                <a:gd name="T57" fmla="*/ 23 h 75"/>
                <a:gd name="T58" fmla="*/ 52 w 78"/>
                <a:gd name="T59" fmla="*/ 15 h 75"/>
                <a:gd name="T60" fmla="*/ 48 w 78"/>
                <a:gd name="T61" fmla="*/ 12 h 75"/>
                <a:gd name="T62" fmla="*/ 44 w 78"/>
                <a:gd name="T63" fmla="*/ 12 h 75"/>
                <a:gd name="T64" fmla="*/ 33 w 78"/>
                <a:gd name="T65" fmla="*/ 15 h 75"/>
                <a:gd name="T66" fmla="*/ 22 w 78"/>
                <a:gd name="T67" fmla="*/ 23 h 75"/>
                <a:gd name="T68" fmla="*/ 22 w 78"/>
                <a:gd name="T69" fmla="*/ 60 h 75"/>
                <a:gd name="T70" fmla="*/ 26 w 78"/>
                <a:gd name="T71" fmla="*/ 68 h 75"/>
                <a:gd name="T72" fmla="*/ 26 w 78"/>
                <a:gd name="T73" fmla="*/ 71 h 75"/>
                <a:gd name="T74" fmla="*/ 26 w 78"/>
                <a:gd name="T75" fmla="*/ 71 h 75"/>
                <a:gd name="T76" fmla="*/ 26 w 78"/>
                <a:gd name="T77" fmla="*/ 75 h 75"/>
                <a:gd name="T78" fmla="*/ 29 w 78"/>
                <a:gd name="T79" fmla="*/ 75 h 75"/>
                <a:gd name="T80" fmla="*/ 33 w 78"/>
                <a:gd name="T81" fmla="*/ 75 h 75"/>
                <a:gd name="T82" fmla="*/ 33 w 78"/>
                <a:gd name="T83" fmla="*/ 75 h 75"/>
                <a:gd name="T84" fmla="*/ 0 w 78"/>
                <a:gd name="T85" fmla="*/ 75 h 75"/>
                <a:gd name="T86" fmla="*/ 0 w 78"/>
                <a:gd name="T87" fmla="*/ 75 h 75"/>
                <a:gd name="T88" fmla="*/ 0 w 78"/>
                <a:gd name="T89" fmla="*/ 75 h 75"/>
                <a:gd name="T90" fmla="*/ 7 w 78"/>
                <a:gd name="T91" fmla="*/ 75 h 75"/>
                <a:gd name="T92" fmla="*/ 7 w 78"/>
                <a:gd name="T93" fmla="*/ 71 h 75"/>
                <a:gd name="T94" fmla="*/ 11 w 78"/>
                <a:gd name="T95" fmla="*/ 68 h 75"/>
                <a:gd name="T96" fmla="*/ 11 w 78"/>
                <a:gd name="T97" fmla="*/ 60 h 75"/>
                <a:gd name="T98" fmla="*/ 11 w 78"/>
                <a:gd name="T99" fmla="*/ 34 h 75"/>
                <a:gd name="T100" fmla="*/ 11 w 78"/>
                <a:gd name="T101" fmla="*/ 23 h 75"/>
                <a:gd name="T102" fmla="*/ 11 w 78"/>
                <a:gd name="T103" fmla="*/ 15 h 75"/>
                <a:gd name="T104" fmla="*/ 11 w 78"/>
                <a:gd name="T105" fmla="*/ 15 h 75"/>
                <a:gd name="T106" fmla="*/ 7 w 78"/>
                <a:gd name="T107" fmla="*/ 12 h 75"/>
                <a:gd name="T108" fmla="*/ 7 w 78"/>
                <a:gd name="T109" fmla="*/ 12 h 75"/>
                <a:gd name="T110" fmla="*/ 7 w 78"/>
                <a:gd name="T111" fmla="*/ 12 h 75"/>
                <a:gd name="T112" fmla="*/ 3 w 78"/>
                <a:gd name="T113" fmla="*/ 12 h 75"/>
                <a:gd name="T114" fmla="*/ 0 w 78"/>
                <a:gd name="T115" fmla="*/ 12 h 75"/>
                <a:gd name="T116" fmla="*/ 0 w 78"/>
                <a:gd name="T117" fmla="*/ 12 h 75"/>
                <a:gd name="T118" fmla="*/ 22 w 78"/>
                <a:gd name="T119" fmla="*/ 0 h 75"/>
                <a:gd name="T120" fmla="*/ 22 w 78"/>
                <a:gd name="T121" fmla="*/ 0 h 75"/>
                <a:gd name="T122" fmla="*/ 22 w 78"/>
                <a:gd name="T123" fmla="*/ 19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9"/>
                  </a:moveTo>
                  <a:lnTo>
                    <a:pt x="33" y="8"/>
                  </a:lnTo>
                  <a:lnTo>
                    <a:pt x="41" y="4"/>
                  </a:lnTo>
                  <a:lnTo>
                    <a:pt x="48" y="0"/>
                  </a:lnTo>
                  <a:lnTo>
                    <a:pt x="56" y="4"/>
                  </a:lnTo>
                  <a:lnTo>
                    <a:pt x="59" y="4"/>
                  </a:lnTo>
                  <a:lnTo>
                    <a:pt x="63" y="8"/>
                  </a:lnTo>
                  <a:lnTo>
                    <a:pt x="67" y="15"/>
                  </a:lnTo>
                  <a:lnTo>
                    <a:pt x="67" y="19"/>
                  </a:lnTo>
                  <a:lnTo>
                    <a:pt x="67" y="30"/>
                  </a:lnTo>
                  <a:lnTo>
                    <a:pt x="67" y="60"/>
                  </a:lnTo>
                  <a:lnTo>
                    <a:pt x="67" y="68"/>
                  </a:lnTo>
                  <a:lnTo>
                    <a:pt x="71" y="71"/>
                  </a:lnTo>
                  <a:lnTo>
                    <a:pt x="71" y="75"/>
                  </a:lnTo>
                  <a:lnTo>
                    <a:pt x="74" y="75"/>
                  </a:lnTo>
                  <a:lnTo>
                    <a:pt x="78" y="75"/>
                  </a:lnTo>
                  <a:lnTo>
                    <a:pt x="44" y="75"/>
                  </a:lnTo>
                  <a:lnTo>
                    <a:pt x="48" y="75"/>
                  </a:lnTo>
                  <a:lnTo>
                    <a:pt x="52" y="75"/>
                  </a:lnTo>
                  <a:lnTo>
                    <a:pt x="52" y="71"/>
                  </a:lnTo>
                  <a:lnTo>
                    <a:pt x="56" y="68"/>
                  </a:lnTo>
                  <a:lnTo>
                    <a:pt x="56" y="64"/>
                  </a:lnTo>
                  <a:lnTo>
                    <a:pt x="56" y="60"/>
                  </a:lnTo>
                  <a:lnTo>
                    <a:pt x="56" y="30"/>
                  </a:lnTo>
                  <a:lnTo>
                    <a:pt x="56" y="23"/>
                  </a:lnTo>
                  <a:lnTo>
                    <a:pt x="52" y="15"/>
                  </a:lnTo>
                  <a:lnTo>
                    <a:pt x="48" y="12"/>
                  </a:lnTo>
                  <a:lnTo>
                    <a:pt x="44" y="12"/>
                  </a:lnTo>
                  <a:lnTo>
                    <a:pt x="33" y="15"/>
                  </a:lnTo>
                  <a:lnTo>
                    <a:pt x="22" y="23"/>
                  </a:lnTo>
                  <a:lnTo>
                    <a:pt x="22" y="60"/>
                  </a:lnTo>
                  <a:lnTo>
                    <a:pt x="26" y="68"/>
                  </a:lnTo>
                  <a:lnTo>
                    <a:pt x="26" y="71"/>
                  </a:lnTo>
                  <a:lnTo>
                    <a:pt x="26" y="75"/>
                  </a:lnTo>
                  <a:lnTo>
                    <a:pt x="29" y="75"/>
                  </a:lnTo>
                  <a:lnTo>
                    <a:pt x="33" y="75"/>
                  </a:lnTo>
                  <a:lnTo>
                    <a:pt x="0" y="75"/>
                  </a:lnTo>
                  <a:lnTo>
                    <a:pt x="7" y="75"/>
                  </a:lnTo>
                  <a:lnTo>
                    <a:pt x="7" y="71"/>
                  </a:lnTo>
                  <a:lnTo>
                    <a:pt x="11" y="68"/>
                  </a:lnTo>
                  <a:lnTo>
                    <a:pt x="11" y="60"/>
                  </a:lnTo>
                  <a:lnTo>
                    <a:pt x="11" y="34"/>
                  </a:lnTo>
                  <a:lnTo>
                    <a:pt x="11" y="23"/>
                  </a:lnTo>
                  <a:lnTo>
                    <a:pt x="11" y="15"/>
                  </a:lnTo>
                  <a:lnTo>
                    <a:pt x="7" y="12"/>
                  </a:lnTo>
                  <a:lnTo>
                    <a:pt x="3" y="12"/>
                  </a:lnTo>
                  <a:lnTo>
                    <a:pt x="0" y="12"/>
                  </a:lnTo>
                  <a:lnTo>
                    <a:pt x="22" y="0"/>
                  </a:lnTo>
                  <a:lnTo>
                    <a:pt x="22" y="19"/>
                  </a:lnTo>
                  <a:close/>
                </a:path>
              </a:pathLst>
            </a:custGeom>
            <a:solidFill>
              <a:srgbClr val="000000"/>
            </a:solidFill>
            <a:ln w="0">
              <a:solidFill>
                <a:srgbClr val="000000"/>
              </a:solidFill>
              <a:round/>
              <a:headEnd/>
              <a:tailEnd/>
            </a:ln>
          </p:spPr>
          <p:txBody>
            <a:bodyPr/>
            <a:lstStyle/>
            <a:p>
              <a:endParaRPr lang="en-US"/>
            </a:p>
          </p:txBody>
        </p:sp>
        <p:sp>
          <p:nvSpPr>
            <p:cNvPr id="32810" name="Freeform 437"/>
            <p:cNvSpPr>
              <a:spLocks/>
            </p:cNvSpPr>
            <p:nvPr/>
          </p:nvSpPr>
          <p:spPr bwMode="auto">
            <a:xfrm>
              <a:off x="4975" y="3147"/>
              <a:ext cx="49" cy="79"/>
            </a:xfrm>
            <a:custGeom>
              <a:avLst/>
              <a:gdLst>
                <a:gd name="T0" fmla="*/ 45 w 49"/>
                <a:gd name="T1" fmla="*/ 0 h 79"/>
                <a:gd name="T2" fmla="*/ 45 w 49"/>
                <a:gd name="T3" fmla="*/ 27 h 79"/>
                <a:gd name="T4" fmla="*/ 41 w 49"/>
                <a:gd name="T5" fmla="*/ 27 h 79"/>
                <a:gd name="T6" fmla="*/ 38 w 49"/>
                <a:gd name="T7" fmla="*/ 19 h 79"/>
                <a:gd name="T8" fmla="*/ 34 w 49"/>
                <a:gd name="T9" fmla="*/ 12 h 79"/>
                <a:gd name="T10" fmla="*/ 30 w 49"/>
                <a:gd name="T11" fmla="*/ 8 h 79"/>
                <a:gd name="T12" fmla="*/ 23 w 49"/>
                <a:gd name="T13" fmla="*/ 8 h 79"/>
                <a:gd name="T14" fmla="*/ 19 w 49"/>
                <a:gd name="T15" fmla="*/ 8 h 79"/>
                <a:gd name="T16" fmla="*/ 11 w 49"/>
                <a:gd name="T17" fmla="*/ 12 h 79"/>
                <a:gd name="T18" fmla="*/ 11 w 49"/>
                <a:gd name="T19" fmla="*/ 12 h 79"/>
                <a:gd name="T20" fmla="*/ 11 w 49"/>
                <a:gd name="T21" fmla="*/ 15 h 79"/>
                <a:gd name="T22" fmla="*/ 11 w 49"/>
                <a:gd name="T23" fmla="*/ 19 h 79"/>
                <a:gd name="T24" fmla="*/ 11 w 49"/>
                <a:gd name="T25" fmla="*/ 23 h 79"/>
                <a:gd name="T26" fmla="*/ 15 w 49"/>
                <a:gd name="T27" fmla="*/ 27 h 79"/>
                <a:gd name="T28" fmla="*/ 23 w 49"/>
                <a:gd name="T29" fmla="*/ 30 h 79"/>
                <a:gd name="T30" fmla="*/ 34 w 49"/>
                <a:gd name="T31" fmla="*/ 38 h 79"/>
                <a:gd name="T32" fmla="*/ 41 w 49"/>
                <a:gd name="T33" fmla="*/ 42 h 79"/>
                <a:gd name="T34" fmla="*/ 49 w 49"/>
                <a:gd name="T35" fmla="*/ 49 h 79"/>
                <a:gd name="T36" fmla="*/ 49 w 49"/>
                <a:gd name="T37" fmla="*/ 56 h 79"/>
                <a:gd name="T38" fmla="*/ 49 w 49"/>
                <a:gd name="T39" fmla="*/ 64 h 79"/>
                <a:gd name="T40" fmla="*/ 41 w 49"/>
                <a:gd name="T41" fmla="*/ 71 h 79"/>
                <a:gd name="T42" fmla="*/ 34 w 49"/>
                <a:gd name="T43" fmla="*/ 79 h 79"/>
                <a:gd name="T44" fmla="*/ 23 w 49"/>
                <a:gd name="T45" fmla="*/ 79 h 79"/>
                <a:gd name="T46" fmla="*/ 15 w 49"/>
                <a:gd name="T47" fmla="*/ 79 h 79"/>
                <a:gd name="T48" fmla="*/ 8 w 49"/>
                <a:gd name="T49" fmla="*/ 75 h 79"/>
                <a:gd name="T50" fmla="*/ 8 w 49"/>
                <a:gd name="T51" fmla="*/ 75 h 79"/>
                <a:gd name="T52" fmla="*/ 4 w 49"/>
                <a:gd name="T53" fmla="*/ 75 h 79"/>
                <a:gd name="T54" fmla="*/ 4 w 49"/>
                <a:gd name="T55" fmla="*/ 75 h 79"/>
                <a:gd name="T56" fmla="*/ 0 w 49"/>
                <a:gd name="T57" fmla="*/ 79 h 79"/>
                <a:gd name="T58" fmla="*/ 0 w 49"/>
                <a:gd name="T59" fmla="*/ 79 h 79"/>
                <a:gd name="T60" fmla="*/ 0 w 49"/>
                <a:gd name="T61" fmla="*/ 53 h 79"/>
                <a:gd name="T62" fmla="*/ 0 w 49"/>
                <a:gd name="T63" fmla="*/ 53 h 79"/>
                <a:gd name="T64" fmla="*/ 4 w 49"/>
                <a:gd name="T65" fmla="*/ 60 h 79"/>
                <a:gd name="T66" fmla="*/ 11 w 49"/>
                <a:gd name="T67" fmla="*/ 68 h 79"/>
                <a:gd name="T68" fmla="*/ 15 w 49"/>
                <a:gd name="T69" fmla="*/ 71 h 79"/>
                <a:gd name="T70" fmla="*/ 23 w 49"/>
                <a:gd name="T71" fmla="*/ 75 h 79"/>
                <a:gd name="T72" fmla="*/ 30 w 49"/>
                <a:gd name="T73" fmla="*/ 71 h 79"/>
                <a:gd name="T74" fmla="*/ 34 w 49"/>
                <a:gd name="T75" fmla="*/ 71 h 79"/>
                <a:gd name="T76" fmla="*/ 38 w 49"/>
                <a:gd name="T77" fmla="*/ 68 h 79"/>
                <a:gd name="T78" fmla="*/ 38 w 49"/>
                <a:gd name="T79" fmla="*/ 64 h 79"/>
                <a:gd name="T80" fmla="*/ 38 w 49"/>
                <a:gd name="T81" fmla="*/ 56 h 79"/>
                <a:gd name="T82" fmla="*/ 34 w 49"/>
                <a:gd name="T83" fmla="*/ 53 h 79"/>
                <a:gd name="T84" fmla="*/ 26 w 49"/>
                <a:gd name="T85" fmla="*/ 49 h 79"/>
                <a:gd name="T86" fmla="*/ 19 w 49"/>
                <a:gd name="T87" fmla="*/ 45 h 79"/>
                <a:gd name="T88" fmla="*/ 8 w 49"/>
                <a:gd name="T89" fmla="*/ 38 h 79"/>
                <a:gd name="T90" fmla="*/ 4 w 49"/>
                <a:gd name="T91" fmla="*/ 34 h 79"/>
                <a:gd name="T92" fmla="*/ 0 w 49"/>
                <a:gd name="T93" fmla="*/ 30 h 79"/>
                <a:gd name="T94" fmla="*/ 0 w 49"/>
                <a:gd name="T95" fmla="*/ 23 h 79"/>
                <a:gd name="T96" fmla="*/ 0 w 49"/>
                <a:gd name="T97" fmla="*/ 15 h 79"/>
                <a:gd name="T98" fmla="*/ 8 w 49"/>
                <a:gd name="T99" fmla="*/ 8 h 79"/>
                <a:gd name="T100" fmla="*/ 11 w 49"/>
                <a:gd name="T101" fmla="*/ 4 h 79"/>
                <a:gd name="T102" fmla="*/ 23 w 49"/>
                <a:gd name="T103" fmla="*/ 0 h 79"/>
                <a:gd name="T104" fmla="*/ 26 w 49"/>
                <a:gd name="T105" fmla="*/ 4 h 79"/>
                <a:gd name="T106" fmla="*/ 34 w 49"/>
                <a:gd name="T107" fmla="*/ 4 h 79"/>
                <a:gd name="T108" fmla="*/ 38 w 49"/>
                <a:gd name="T109" fmla="*/ 4 h 79"/>
                <a:gd name="T110" fmla="*/ 38 w 49"/>
                <a:gd name="T111" fmla="*/ 4 h 79"/>
                <a:gd name="T112" fmla="*/ 41 w 49"/>
                <a:gd name="T113" fmla="*/ 4 h 79"/>
                <a:gd name="T114" fmla="*/ 41 w 49"/>
                <a:gd name="T115" fmla="*/ 4 h 79"/>
                <a:gd name="T116" fmla="*/ 41 w 49"/>
                <a:gd name="T117" fmla="*/ 4 h 79"/>
                <a:gd name="T118" fmla="*/ 41 w 49"/>
                <a:gd name="T119" fmla="*/ 0 h 79"/>
                <a:gd name="T120" fmla="*/ 45 w 49"/>
                <a:gd name="T121" fmla="*/ 0 h 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
                <a:gd name="T184" fmla="*/ 0 h 79"/>
                <a:gd name="T185" fmla="*/ 49 w 49"/>
                <a:gd name="T186" fmla="*/ 79 h 7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 h="79">
                  <a:moveTo>
                    <a:pt x="45" y="0"/>
                  </a:moveTo>
                  <a:lnTo>
                    <a:pt x="45" y="27"/>
                  </a:lnTo>
                  <a:lnTo>
                    <a:pt x="41" y="27"/>
                  </a:lnTo>
                  <a:lnTo>
                    <a:pt x="38" y="19"/>
                  </a:lnTo>
                  <a:lnTo>
                    <a:pt x="34" y="12"/>
                  </a:lnTo>
                  <a:lnTo>
                    <a:pt x="30" y="8"/>
                  </a:lnTo>
                  <a:lnTo>
                    <a:pt x="23" y="8"/>
                  </a:lnTo>
                  <a:lnTo>
                    <a:pt x="19" y="8"/>
                  </a:lnTo>
                  <a:lnTo>
                    <a:pt x="11" y="12"/>
                  </a:lnTo>
                  <a:lnTo>
                    <a:pt x="11" y="15"/>
                  </a:lnTo>
                  <a:lnTo>
                    <a:pt x="11" y="19"/>
                  </a:lnTo>
                  <a:lnTo>
                    <a:pt x="11" y="23"/>
                  </a:lnTo>
                  <a:lnTo>
                    <a:pt x="15" y="27"/>
                  </a:lnTo>
                  <a:lnTo>
                    <a:pt x="23" y="30"/>
                  </a:lnTo>
                  <a:lnTo>
                    <a:pt x="34" y="38"/>
                  </a:lnTo>
                  <a:lnTo>
                    <a:pt x="41" y="42"/>
                  </a:lnTo>
                  <a:lnTo>
                    <a:pt x="49" y="49"/>
                  </a:lnTo>
                  <a:lnTo>
                    <a:pt x="49" y="56"/>
                  </a:lnTo>
                  <a:lnTo>
                    <a:pt x="49" y="64"/>
                  </a:lnTo>
                  <a:lnTo>
                    <a:pt x="41" y="71"/>
                  </a:lnTo>
                  <a:lnTo>
                    <a:pt x="34" y="79"/>
                  </a:lnTo>
                  <a:lnTo>
                    <a:pt x="23" y="79"/>
                  </a:lnTo>
                  <a:lnTo>
                    <a:pt x="15" y="79"/>
                  </a:lnTo>
                  <a:lnTo>
                    <a:pt x="8" y="75"/>
                  </a:lnTo>
                  <a:lnTo>
                    <a:pt x="4" y="75"/>
                  </a:lnTo>
                  <a:lnTo>
                    <a:pt x="0" y="79"/>
                  </a:lnTo>
                  <a:lnTo>
                    <a:pt x="0" y="53"/>
                  </a:lnTo>
                  <a:lnTo>
                    <a:pt x="4" y="60"/>
                  </a:lnTo>
                  <a:lnTo>
                    <a:pt x="11" y="68"/>
                  </a:lnTo>
                  <a:lnTo>
                    <a:pt x="15" y="71"/>
                  </a:lnTo>
                  <a:lnTo>
                    <a:pt x="23" y="75"/>
                  </a:lnTo>
                  <a:lnTo>
                    <a:pt x="30" y="71"/>
                  </a:lnTo>
                  <a:lnTo>
                    <a:pt x="34" y="71"/>
                  </a:lnTo>
                  <a:lnTo>
                    <a:pt x="38" y="68"/>
                  </a:lnTo>
                  <a:lnTo>
                    <a:pt x="38" y="64"/>
                  </a:lnTo>
                  <a:lnTo>
                    <a:pt x="38" y="56"/>
                  </a:lnTo>
                  <a:lnTo>
                    <a:pt x="34" y="53"/>
                  </a:lnTo>
                  <a:lnTo>
                    <a:pt x="26" y="49"/>
                  </a:lnTo>
                  <a:lnTo>
                    <a:pt x="19" y="45"/>
                  </a:lnTo>
                  <a:lnTo>
                    <a:pt x="8" y="38"/>
                  </a:lnTo>
                  <a:lnTo>
                    <a:pt x="4" y="34"/>
                  </a:lnTo>
                  <a:lnTo>
                    <a:pt x="0" y="30"/>
                  </a:lnTo>
                  <a:lnTo>
                    <a:pt x="0" y="23"/>
                  </a:lnTo>
                  <a:lnTo>
                    <a:pt x="0" y="15"/>
                  </a:lnTo>
                  <a:lnTo>
                    <a:pt x="8" y="8"/>
                  </a:lnTo>
                  <a:lnTo>
                    <a:pt x="11" y="4"/>
                  </a:lnTo>
                  <a:lnTo>
                    <a:pt x="23" y="0"/>
                  </a:lnTo>
                  <a:lnTo>
                    <a:pt x="26" y="4"/>
                  </a:lnTo>
                  <a:lnTo>
                    <a:pt x="34" y="4"/>
                  </a:lnTo>
                  <a:lnTo>
                    <a:pt x="38" y="4"/>
                  </a:lnTo>
                  <a:lnTo>
                    <a:pt x="41" y="4"/>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32811" name="Freeform 438"/>
            <p:cNvSpPr>
              <a:spLocks/>
            </p:cNvSpPr>
            <p:nvPr/>
          </p:nvSpPr>
          <p:spPr bwMode="auto">
            <a:xfrm>
              <a:off x="5054" y="3110"/>
              <a:ext cx="104" cy="149"/>
            </a:xfrm>
            <a:custGeom>
              <a:avLst/>
              <a:gdLst>
                <a:gd name="T0" fmla="*/ 78 w 104"/>
                <a:gd name="T1" fmla="*/ 49 h 149"/>
                <a:gd name="T2" fmla="*/ 56 w 104"/>
                <a:gd name="T3" fmla="*/ 82 h 149"/>
                <a:gd name="T4" fmla="*/ 41 w 104"/>
                <a:gd name="T5" fmla="*/ 120 h 149"/>
                <a:gd name="T6" fmla="*/ 22 w 104"/>
                <a:gd name="T7" fmla="*/ 146 h 149"/>
                <a:gd name="T8" fmla="*/ 7 w 104"/>
                <a:gd name="T9" fmla="*/ 149 h 149"/>
                <a:gd name="T10" fmla="*/ 0 w 104"/>
                <a:gd name="T11" fmla="*/ 146 h 149"/>
                <a:gd name="T12" fmla="*/ 0 w 104"/>
                <a:gd name="T13" fmla="*/ 142 h 149"/>
                <a:gd name="T14" fmla="*/ 0 w 104"/>
                <a:gd name="T15" fmla="*/ 134 h 149"/>
                <a:gd name="T16" fmla="*/ 3 w 104"/>
                <a:gd name="T17" fmla="*/ 134 h 149"/>
                <a:gd name="T18" fmla="*/ 7 w 104"/>
                <a:gd name="T19" fmla="*/ 134 h 149"/>
                <a:gd name="T20" fmla="*/ 11 w 104"/>
                <a:gd name="T21" fmla="*/ 138 h 149"/>
                <a:gd name="T22" fmla="*/ 11 w 104"/>
                <a:gd name="T23" fmla="*/ 142 h 149"/>
                <a:gd name="T24" fmla="*/ 7 w 104"/>
                <a:gd name="T25" fmla="*/ 146 h 149"/>
                <a:gd name="T26" fmla="*/ 7 w 104"/>
                <a:gd name="T27" fmla="*/ 146 h 149"/>
                <a:gd name="T28" fmla="*/ 11 w 104"/>
                <a:gd name="T29" fmla="*/ 146 h 149"/>
                <a:gd name="T30" fmla="*/ 18 w 104"/>
                <a:gd name="T31" fmla="*/ 146 h 149"/>
                <a:gd name="T32" fmla="*/ 26 w 104"/>
                <a:gd name="T33" fmla="*/ 138 h 149"/>
                <a:gd name="T34" fmla="*/ 29 w 104"/>
                <a:gd name="T35" fmla="*/ 123 h 149"/>
                <a:gd name="T36" fmla="*/ 33 w 104"/>
                <a:gd name="T37" fmla="*/ 112 h 149"/>
                <a:gd name="T38" fmla="*/ 52 w 104"/>
                <a:gd name="T39" fmla="*/ 49 h 149"/>
                <a:gd name="T40" fmla="*/ 37 w 104"/>
                <a:gd name="T41" fmla="*/ 41 h 149"/>
                <a:gd name="T42" fmla="*/ 48 w 104"/>
                <a:gd name="T43" fmla="*/ 41 h 149"/>
                <a:gd name="T44" fmla="*/ 52 w 104"/>
                <a:gd name="T45" fmla="*/ 37 h 149"/>
                <a:gd name="T46" fmla="*/ 59 w 104"/>
                <a:gd name="T47" fmla="*/ 30 h 149"/>
                <a:gd name="T48" fmla="*/ 67 w 104"/>
                <a:gd name="T49" fmla="*/ 15 h 149"/>
                <a:gd name="T50" fmla="*/ 78 w 104"/>
                <a:gd name="T51" fmla="*/ 4 h 149"/>
                <a:gd name="T52" fmla="*/ 89 w 104"/>
                <a:gd name="T53" fmla="*/ 0 h 149"/>
                <a:gd name="T54" fmla="*/ 100 w 104"/>
                <a:gd name="T55" fmla="*/ 4 h 149"/>
                <a:gd name="T56" fmla="*/ 104 w 104"/>
                <a:gd name="T57" fmla="*/ 8 h 149"/>
                <a:gd name="T58" fmla="*/ 100 w 104"/>
                <a:gd name="T59" fmla="*/ 15 h 149"/>
                <a:gd name="T60" fmla="*/ 97 w 104"/>
                <a:gd name="T61" fmla="*/ 15 h 149"/>
                <a:gd name="T62" fmla="*/ 93 w 104"/>
                <a:gd name="T63" fmla="*/ 15 h 149"/>
                <a:gd name="T64" fmla="*/ 93 w 104"/>
                <a:gd name="T65" fmla="*/ 11 h 149"/>
                <a:gd name="T66" fmla="*/ 93 w 104"/>
                <a:gd name="T67" fmla="*/ 8 h 149"/>
                <a:gd name="T68" fmla="*/ 93 w 104"/>
                <a:gd name="T69" fmla="*/ 4 h 149"/>
                <a:gd name="T70" fmla="*/ 93 w 104"/>
                <a:gd name="T71" fmla="*/ 4 h 149"/>
                <a:gd name="T72" fmla="*/ 89 w 104"/>
                <a:gd name="T73" fmla="*/ 4 h 149"/>
                <a:gd name="T74" fmla="*/ 82 w 104"/>
                <a:gd name="T75" fmla="*/ 8 h 149"/>
                <a:gd name="T76" fmla="*/ 74 w 104"/>
                <a:gd name="T77" fmla="*/ 19 h 149"/>
                <a:gd name="T78" fmla="*/ 71 w 104"/>
                <a:gd name="T79" fmla="*/ 34 h 149"/>
                <a:gd name="T80" fmla="*/ 78 w 104"/>
                <a:gd name="T81" fmla="*/ 41 h 1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4"/>
                <a:gd name="T124" fmla="*/ 0 h 149"/>
                <a:gd name="T125" fmla="*/ 104 w 104"/>
                <a:gd name="T126" fmla="*/ 149 h 14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4" h="149">
                  <a:moveTo>
                    <a:pt x="78" y="41"/>
                  </a:moveTo>
                  <a:lnTo>
                    <a:pt x="78" y="49"/>
                  </a:lnTo>
                  <a:lnTo>
                    <a:pt x="63" y="49"/>
                  </a:lnTo>
                  <a:lnTo>
                    <a:pt x="56" y="82"/>
                  </a:lnTo>
                  <a:lnTo>
                    <a:pt x="48" y="105"/>
                  </a:lnTo>
                  <a:lnTo>
                    <a:pt x="41" y="120"/>
                  </a:lnTo>
                  <a:lnTo>
                    <a:pt x="33" y="134"/>
                  </a:lnTo>
                  <a:lnTo>
                    <a:pt x="22" y="146"/>
                  </a:lnTo>
                  <a:lnTo>
                    <a:pt x="15" y="149"/>
                  </a:lnTo>
                  <a:lnTo>
                    <a:pt x="7" y="149"/>
                  </a:lnTo>
                  <a:lnTo>
                    <a:pt x="3" y="149"/>
                  </a:lnTo>
                  <a:lnTo>
                    <a:pt x="0" y="146"/>
                  </a:lnTo>
                  <a:lnTo>
                    <a:pt x="0" y="142"/>
                  </a:lnTo>
                  <a:lnTo>
                    <a:pt x="0" y="138"/>
                  </a:lnTo>
                  <a:lnTo>
                    <a:pt x="0" y="134"/>
                  </a:lnTo>
                  <a:lnTo>
                    <a:pt x="3" y="134"/>
                  </a:lnTo>
                  <a:lnTo>
                    <a:pt x="7" y="134"/>
                  </a:lnTo>
                  <a:lnTo>
                    <a:pt x="11" y="138"/>
                  </a:lnTo>
                  <a:lnTo>
                    <a:pt x="11" y="142"/>
                  </a:lnTo>
                  <a:lnTo>
                    <a:pt x="7" y="142"/>
                  </a:lnTo>
                  <a:lnTo>
                    <a:pt x="7" y="146"/>
                  </a:lnTo>
                  <a:lnTo>
                    <a:pt x="11" y="146"/>
                  </a:lnTo>
                  <a:lnTo>
                    <a:pt x="15" y="146"/>
                  </a:lnTo>
                  <a:lnTo>
                    <a:pt x="18" y="146"/>
                  </a:lnTo>
                  <a:lnTo>
                    <a:pt x="22" y="142"/>
                  </a:lnTo>
                  <a:lnTo>
                    <a:pt x="26" y="138"/>
                  </a:lnTo>
                  <a:lnTo>
                    <a:pt x="29" y="131"/>
                  </a:lnTo>
                  <a:lnTo>
                    <a:pt x="29" y="123"/>
                  </a:lnTo>
                  <a:lnTo>
                    <a:pt x="33" y="120"/>
                  </a:lnTo>
                  <a:lnTo>
                    <a:pt x="33" y="112"/>
                  </a:lnTo>
                  <a:lnTo>
                    <a:pt x="37" y="105"/>
                  </a:lnTo>
                  <a:lnTo>
                    <a:pt x="52" y="49"/>
                  </a:lnTo>
                  <a:lnTo>
                    <a:pt x="37" y="49"/>
                  </a:lnTo>
                  <a:lnTo>
                    <a:pt x="37" y="41"/>
                  </a:lnTo>
                  <a:lnTo>
                    <a:pt x="44" y="41"/>
                  </a:lnTo>
                  <a:lnTo>
                    <a:pt x="48" y="41"/>
                  </a:lnTo>
                  <a:lnTo>
                    <a:pt x="52" y="41"/>
                  </a:lnTo>
                  <a:lnTo>
                    <a:pt x="52" y="37"/>
                  </a:lnTo>
                  <a:lnTo>
                    <a:pt x="56" y="34"/>
                  </a:lnTo>
                  <a:lnTo>
                    <a:pt x="59" y="30"/>
                  </a:lnTo>
                  <a:lnTo>
                    <a:pt x="63" y="19"/>
                  </a:lnTo>
                  <a:lnTo>
                    <a:pt x="67" y="15"/>
                  </a:lnTo>
                  <a:lnTo>
                    <a:pt x="74" y="8"/>
                  </a:lnTo>
                  <a:lnTo>
                    <a:pt x="78" y="4"/>
                  </a:lnTo>
                  <a:lnTo>
                    <a:pt x="85" y="0"/>
                  </a:lnTo>
                  <a:lnTo>
                    <a:pt x="89" y="0"/>
                  </a:lnTo>
                  <a:lnTo>
                    <a:pt x="97" y="0"/>
                  </a:lnTo>
                  <a:lnTo>
                    <a:pt x="100" y="4"/>
                  </a:lnTo>
                  <a:lnTo>
                    <a:pt x="104" y="4"/>
                  </a:lnTo>
                  <a:lnTo>
                    <a:pt x="104" y="8"/>
                  </a:lnTo>
                  <a:lnTo>
                    <a:pt x="104" y="11"/>
                  </a:lnTo>
                  <a:lnTo>
                    <a:pt x="100" y="15"/>
                  </a:lnTo>
                  <a:lnTo>
                    <a:pt x="97" y="15"/>
                  </a:lnTo>
                  <a:lnTo>
                    <a:pt x="93" y="15"/>
                  </a:lnTo>
                  <a:lnTo>
                    <a:pt x="93" y="11"/>
                  </a:lnTo>
                  <a:lnTo>
                    <a:pt x="93" y="8"/>
                  </a:lnTo>
                  <a:lnTo>
                    <a:pt x="93" y="4"/>
                  </a:lnTo>
                  <a:lnTo>
                    <a:pt x="89" y="4"/>
                  </a:lnTo>
                  <a:lnTo>
                    <a:pt x="85" y="4"/>
                  </a:lnTo>
                  <a:lnTo>
                    <a:pt x="82" y="8"/>
                  </a:lnTo>
                  <a:lnTo>
                    <a:pt x="78" y="11"/>
                  </a:lnTo>
                  <a:lnTo>
                    <a:pt x="74" y="19"/>
                  </a:lnTo>
                  <a:lnTo>
                    <a:pt x="71" y="26"/>
                  </a:lnTo>
                  <a:lnTo>
                    <a:pt x="71" y="34"/>
                  </a:lnTo>
                  <a:lnTo>
                    <a:pt x="67" y="41"/>
                  </a:lnTo>
                  <a:lnTo>
                    <a:pt x="78" y="41"/>
                  </a:lnTo>
                  <a:close/>
                </a:path>
              </a:pathLst>
            </a:custGeom>
            <a:solidFill>
              <a:srgbClr val="000000"/>
            </a:solidFill>
            <a:ln w="0">
              <a:solidFill>
                <a:srgbClr val="000000"/>
              </a:solidFill>
              <a:round/>
              <a:headEnd/>
              <a:tailEnd/>
            </a:ln>
          </p:spPr>
          <p:txBody>
            <a:bodyPr/>
            <a:lstStyle/>
            <a:p>
              <a:endParaRPr lang="en-US"/>
            </a:p>
          </p:txBody>
        </p:sp>
        <p:sp>
          <p:nvSpPr>
            <p:cNvPr id="32812" name="Freeform 439"/>
            <p:cNvSpPr>
              <a:spLocks noEditPoints="1"/>
            </p:cNvSpPr>
            <p:nvPr/>
          </p:nvSpPr>
          <p:spPr bwMode="auto">
            <a:xfrm>
              <a:off x="5132" y="3151"/>
              <a:ext cx="71" cy="75"/>
            </a:xfrm>
            <a:custGeom>
              <a:avLst/>
              <a:gdLst>
                <a:gd name="T0" fmla="*/ 71 w 71"/>
                <a:gd name="T1" fmla="*/ 26 h 75"/>
                <a:gd name="T2" fmla="*/ 67 w 71"/>
                <a:gd name="T3" fmla="*/ 38 h 75"/>
                <a:gd name="T4" fmla="*/ 63 w 71"/>
                <a:gd name="T5" fmla="*/ 49 h 75"/>
                <a:gd name="T6" fmla="*/ 56 w 71"/>
                <a:gd name="T7" fmla="*/ 60 h 75"/>
                <a:gd name="T8" fmla="*/ 45 w 71"/>
                <a:gd name="T9" fmla="*/ 67 h 75"/>
                <a:gd name="T10" fmla="*/ 34 w 71"/>
                <a:gd name="T11" fmla="*/ 71 h 75"/>
                <a:gd name="T12" fmla="*/ 22 w 71"/>
                <a:gd name="T13" fmla="*/ 75 h 75"/>
                <a:gd name="T14" fmla="*/ 15 w 71"/>
                <a:gd name="T15" fmla="*/ 71 h 75"/>
                <a:gd name="T16" fmla="*/ 4 w 71"/>
                <a:gd name="T17" fmla="*/ 67 h 75"/>
                <a:gd name="T18" fmla="*/ 0 w 71"/>
                <a:gd name="T19" fmla="*/ 60 h 75"/>
                <a:gd name="T20" fmla="*/ 0 w 71"/>
                <a:gd name="T21" fmla="*/ 49 h 75"/>
                <a:gd name="T22" fmla="*/ 0 w 71"/>
                <a:gd name="T23" fmla="*/ 38 h 75"/>
                <a:gd name="T24" fmla="*/ 4 w 71"/>
                <a:gd name="T25" fmla="*/ 26 h 75"/>
                <a:gd name="T26" fmla="*/ 15 w 71"/>
                <a:gd name="T27" fmla="*/ 15 h 75"/>
                <a:gd name="T28" fmla="*/ 22 w 71"/>
                <a:gd name="T29" fmla="*/ 8 h 75"/>
                <a:gd name="T30" fmla="*/ 34 w 71"/>
                <a:gd name="T31" fmla="*/ 0 h 75"/>
                <a:gd name="T32" fmla="*/ 45 w 71"/>
                <a:gd name="T33" fmla="*/ 0 h 75"/>
                <a:gd name="T34" fmla="*/ 56 w 71"/>
                <a:gd name="T35" fmla="*/ 0 h 75"/>
                <a:gd name="T36" fmla="*/ 63 w 71"/>
                <a:gd name="T37" fmla="*/ 8 h 75"/>
                <a:gd name="T38" fmla="*/ 67 w 71"/>
                <a:gd name="T39" fmla="*/ 15 h 75"/>
                <a:gd name="T40" fmla="*/ 71 w 71"/>
                <a:gd name="T41" fmla="*/ 26 h 75"/>
                <a:gd name="T42" fmla="*/ 56 w 71"/>
                <a:gd name="T43" fmla="*/ 19 h 75"/>
                <a:gd name="T44" fmla="*/ 56 w 71"/>
                <a:gd name="T45" fmla="*/ 11 h 75"/>
                <a:gd name="T46" fmla="*/ 52 w 71"/>
                <a:gd name="T47" fmla="*/ 8 h 75"/>
                <a:gd name="T48" fmla="*/ 49 w 71"/>
                <a:gd name="T49" fmla="*/ 4 h 75"/>
                <a:gd name="T50" fmla="*/ 45 w 71"/>
                <a:gd name="T51" fmla="*/ 4 h 75"/>
                <a:gd name="T52" fmla="*/ 37 w 71"/>
                <a:gd name="T53" fmla="*/ 4 h 75"/>
                <a:gd name="T54" fmla="*/ 30 w 71"/>
                <a:gd name="T55" fmla="*/ 11 h 75"/>
                <a:gd name="T56" fmla="*/ 22 w 71"/>
                <a:gd name="T57" fmla="*/ 19 h 75"/>
                <a:gd name="T58" fmla="*/ 15 w 71"/>
                <a:gd name="T59" fmla="*/ 38 h 75"/>
                <a:gd name="T60" fmla="*/ 11 w 71"/>
                <a:gd name="T61" fmla="*/ 56 h 75"/>
                <a:gd name="T62" fmla="*/ 15 w 71"/>
                <a:gd name="T63" fmla="*/ 64 h 75"/>
                <a:gd name="T64" fmla="*/ 15 w 71"/>
                <a:gd name="T65" fmla="*/ 67 h 75"/>
                <a:gd name="T66" fmla="*/ 22 w 71"/>
                <a:gd name="T67" fmla="*/ 71 h 75"/>
                <a:gd name="T68" fmla="*/ 26 w 71"/>
                <a:gd name="T69" fmla="*/ 71 h 75"/>
                <a:gd name="T70" fmla="*/ 34 w 71"/>
                <a:gd name="T71" fmla="*/ 71 h 75"/>
                <a:gd name="T72" fmla="*/ 41 w 71"/>
                <a:gd name="T73" fmla="*/ 64 h 75"/>
                <a:gd name="T74" fmla="*/ 45 w 71"/>
                <a:gd name="T75" fmla="*/ 52 h 75"/>
                <a:gd name="T76" fmla="*/ 52 w 71"/>
                <a:gd name="T77" fmla="*/ 38 h 75"/>
                <a:gd name="T78" fmla="*/ 56 w 71"/>
                <a:gd name="T79" fmla="*/ 19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6"/>
                  </a:moveTo>
                  <a:lnTo>
                    <a:pt x="67" y="38"/>
                  </a:lnTo>
                  <a:lnTo>
                    <a:pt x="63" y="49"/>
                  </a:lnTo>
                  <a:lnTo>
                    <a:pt x="56" y="60"/>
                  </a:lnTo>
                  <a:lnTo>
                    <a:pt x="45" y="67"/>
                  </a:lnTo>
                  <a:lnTo>
                    <a:pt x="34" y="71"/>
                  </a:lnTo>
                  <a:lnTo>
                    <a:pt x="22" y="75"/>
                  </a:lnTo>
                  <a:lnTo>
                    <a:pt x="15" y="71"/>
                  </a:lnTo>
                  <a:lnTo>
                    <a:pt x="4" y="67"/>
                  </a:lnTo>
                  <a:lnTo>
                    <a:pt x="0" y="60"/>
                  </a:lnTo>
                  <a:lnTo>
                    <a:pt x="0" y="49"/>
                  </a:lnTo>
                  <a:lnTo>
                    <a:pt x="0" y="38"/>
                  </a:lnTo>
                  <a:lnTo>
                    <a:pt x="4" y="26"/>
                  </a:lnTo>
                  <a:lnTo>
                    <a:pt x="15" y="15"/>
                  </a:lnTo>
                  <a:lnTo>
                    <a:pt x="22" y="8"/>
                  </a:lnTo>
                  <a:lnTo>
                    <a:pt x="34" y="0"/>
                  </a:lnTo>
                  <a:lnTo>
                    <a:pt x="45" y="0"/>
                  </a:lnTo>
                  <a:lnTo>
                    <a:pt x="56" y="0"/>
                  </a:lnTo>
                  <a:lnTo>
                    <a:pt x="63" y="8"/>
                  </a:lnTo>
                  <a:lnTo>
                    <a:pt x="67" y="15"/>
                  </a:lnTo>
                  <a:lnTo>
                    <a:pt x="71" y="26"/>
                  </a:lnTo>
                  <a:close/>
                  <a:moveTo>
                    <a:pt x="56" y="19"/>
                  </a:moveTo>
                  <a:lnTo>
                    <a:pt x="56" y="11"/>
                  </a:lnTo>
                  <a:lnTo>
                    <a:pt x="52" y="8"/>
                  </a:lnTo>
                  <a:lnTo>
                    <a:pt x="49" y="4"/>
                  </a:lnTo>
                  <a:lnTo>
                    <a:pt x="45" y="4"/>
                  </a:lnTo>
                  <a:lnTo>
                    <a:pt x="37" y="4"/>
                  </a:lnTo>
                  <a:lnTo>
                    <a:pt x="30" y="11"/>
                  </a:lnTo>
                  <a:lnTo>
                    <a:pt x="22" y="19"/>
                  </a:lnTo>
                  <a:lnTo>
                    <a:pt x="15" y="38"/>
                  </a:lnTo>
                  <a:lnTo>
                    <a:pt x="11" y="56"/>
                  </a:lnTo>
                  <a:lnTo>
                    <a:pt x="15" y="64"/>
                  </a:lnTo>
                  <a:lnTo>
                    <a:pt x="15" y="67"/>
                  </a:lnTo>
                  <a:lnTo>
                    <a:pt x="22" y="71"/>
                  </a:lnTo>
                  <a:lnTo>
                    <a:pt x="26" y="71"/>
                  </a:lnTo>
                  <a:lnTo>
                    <a:pt x="34" y="71"/>
                  </a:lnTo>
                  <a:lnTo>
                    <a:pt x="41" y="64"/>
                  </a:lnTo>
                  <a:lnTo>
                    <a:pt x="45" y="52"/>
                  </a:lnTo>
                  <a:lnTo>
                    <a:pt x="52" y="38"/>
                  </a:lnTo>
                  <a:lnTo>
                    <a:pt x="56" y="19"/>
                  </a:lnTo>
                  <a:close/>
                </a:path>
              </a:pathLst>
            </a:custGeom>
            <a:solidFill>
              <a:srgbClr val="000000"/>
            </a:solidFill>
            <a:ln w="0">
              <a:solidFill>
                <a:srgbClr val="000000"/>
              </a:solidFill>
              <a:round/>
              <a:headEnd/>
              <a:tailEnd/>
            </a:ln>
          </p:spPr>
          <p:txBody>
            <a:bodyPr/>
            <a:lstStyle/>
            <a:p>
              <a:endParaRPr lang="en-US"/>
            </a:p>
          </p:txBody>
        </p:sp>
        <p:sp>
          <p:nvSpPr>
            <p:cNvPr id="32813" name="Freeform 440"/>
            <p:cNvSpPr>
              <a:spLocks/>
            </p:cNvSpPr>
            <p:nvPr/>
          </p:nvSpPr>
          <p:spPr bwMode="auto">
            <a:xfrm>
              <a:off x="5210" y="3151"/>
              <a:ext cx="60" cy="71"/>
            </a:xfrm>
            <a:custGeom>
              <a:avLst/>
              <a:gdLst>
                <a:gd name="T0" fmla="*/ 8 w 60"/>
                <a:gd name="T1" fmla="*/ 4 h 71"/>
                <a:gd name="T2" fmla="*/ 34 w 60"/>
                <a:gd name="T3" fmla="*/ 0 h 71"/>
                <a:gd name="T4" fmla="*/ 23 w 60"/>
                <a:gd name="T5" fmla="*/ 41 h 71"/>
                <a:gd name="T6" fmla="*/ 30 w 60"/>
                <a:gd name="T7" fmla="*/ 26 h 71"/>
                <a:gd name="T8" fmla="*/ 38 w 60"/>
                <a:gd name="T9" fmla="*/ 15 h 71"/>
                <a:gd name="T10" fmla="*/ 45 w 60"/>
                <a:gd name="T11" fmla="*/ 4 h 71"/>
                <a:gd name="T12" fmla="*/ 53 w 60"/>
                <a:gd name="T13" fmla="*/ 0 h 71"/>
                <a:gd name="T14" fmla="*/ 56 w 60"/>
                <a:gd name="T15" fmla="*/ 0 h 71"/>
                <a:gd name="T16" fmla="*/ 60 w 60"/>
                <a:gd name="T17" fmla="*/ 0 h 71"/>
                <a:gd name="T18" fmla="*/ 60 w 60"/>
                <a:gd name="T19" fmla="*/ 0 h 71"/>
                <a:gd name="T20" fmla="*/ 60 w 60"/>
                <a:gd name="T21" fmla="*/ 4 h 71"/>
                <a:gd name="T22" fmla="*/ 60 w 60"/>
                <a:gd name="T23" fmla="*/ 8 h 71"/>
                <a:gd name="T24" fmla="*/ 60 w 60"/>
                <a:gd name="T25" fmla="*/ 11 h 71"/>
                <a:gd name="T26" fmla="*/ 60 w 60"/>
                <a:gd name="T27" fmla="*/ 19 h 71"/>
                <a:gd name="T28" fmla="*/ 56 w 60"/>
                <a:gd name="T29" fmla="*/ 23 h 71"/>
                <a:gd name="T30" fmla="*/ 53 w 60"/>
                <a:gd name="T31" fmla="*/ 23 h 71"/>
                <a:gd name="T32" fmla="*/ 53 w 60"/>
                <a:gd name="T33" fmla="*/ 23 h 71"/>
                <a:gd name="T34" fmla="*/ 53 w 60"/>
                <a:gd name="T35" fmla="*/ 19 h 71"/>
                <a:gd name="T36" fmla="*/ 49 w 60"/>
                <a:gd name="T37" fmla="*/ 19 h 71"/>
                <a:gd name="T38" fmla="*/ 49 w 60"/>
                <a:gd name="T39" fmla="*/ 15 h 71"/>
                <a:gd name="T40" fmla="*/ 49 w 60"/>
                <a:gd name="T41" fmla="*/ 15 h 71"/>
                <a:gd name="T42" fmla="*/ 49 w 60"/>
                <a:gd name="T43" fmla="*/ 15 h 71"/>
                <a:gd name="T44" fmla="*/ 49 w 60"/>
                <a:gd name="T45" fmla="*/ 15 h 71"/>
                <a:gd name="T46" fmla="*/ 49 w 60"/>
                <a:gd name="T47" fmla="*/ 15 h 71"/>
                <a:gd name="T48" fmla="*/ 45 w 60"/>
                <a:gd name="T49" fmla="*/ 15 h 71"/>
                <a:gd name="T50" fmla="*/ 45 w 60"/>
                <a:gd name="T51" fmla="*/ 15 h 71"/>
                <a:gd name="T52" fmla="*/ 41 w 60"/>
                <a:gd name="T53" fmla="*/ 15 h 71"/>
                <a:gd name="T54" fmla="*/ 38 w 60"/>
                <a:gd name="T55" fmla="*/ 19 h 71"/>
                <a:gd name="T56" fmla="*/ 30 w 60"/>
                <a:gd name="T57" fmla="*/ 30 h 71"/>
                <a:gd name="T58" fmla="*/ 27 w 60"/>
                <a:gd name="T59" fmla="*/ 41 h 71"/>
                <a:gd name="T60" fmla="*/ 23 w 60"/>
                <a:gd name="T61" fmla="*/ 45 h 71"/>
                <a:gd name="T62" fmla="*/ 19 w 60"/>
                <a:gd name="T63" fmla="*/ 52 h 71"/>
                <a:gd name="T64" fmla="*/ 15 w 60"/>
                <a:gd name="T65" fmla="*/ 60 h 71"/>
                <a:gd name="T66" fmla="*/ 15 w 60"/>
                <a:gd name="T67" fmla="*/ 64 h 71"/>
                <a:gd name="T68" fmla="*/ 12 w 60"/>
                <a:gd name="T69" fmla="*/ 71 h 71"/>
                <a:gd name="T70" fmla="*/ 0 w 60"/>
                <a:gd name="T71" fmla="*/ 71 h 71"/>
                <a:gd name="T72" fmla="*/ 15 w 60"/>
                <a:gd name="T73" fmla="*/ 23 h 71"/>
                <a:gd name="T74" fmla="*/ 15 w 60"/>
                <a:gd name="T75" fmla="*/ 15 h 71"/>
                <a:gd name="T76" fmla="*/ 19 w 60"/>
                <a:gd name="T77" fmla="*/ 8 h 71"/>
                <a:gd name="T78" fmla="*/ 15 w 60"/>
                <a:gd name="T79" fmla="*/ 8 h 71"/>
                <a:gd name="T80" fmla="*/ 15 w 60"/>
                <a:gd name="T81" fmla="*/ 8 h 71"/>
                <a:gd name="T82" fmla="*/ 15 w 60"/>
                <a:gd name="T83" fmla="*/ 8 h 71"/>
                <a:gd name="T84" fmla="*/ 12 w 60"/>
                <a:gd name="T85" fmla="*/ 4 h 71"/>
                <a:gd name="T86" fmla="*/ 8 w 60"/>
                <a:gd name="T87" fmla="*/ 8 h 71"/>
                <a:gd name="T88" fmla="*/ 4 w 60"/>
                <a:gd name="T89" fmla="*/ 8 h 71"/>
                <a:gd name="T90" fmla="*/ 8 w 60"/>
                <a:gd name="T91" fmla="*/ 4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71"/>
                <a:gd name="T140" fmla="*/ 60 w 60"/>
                <a:gd name="T141" fmla="*/ 71 h 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71">
                  <a:moveTo>
                    <a:pt x="8" y="4"/>
                  </a:moveTo>
                  <a:lnTo>
                    <a:pt x="34" y="0"/>
                  </a:lnTo>
                  <a:lnTo>
                    <a:pt x="23" y="41"/>
                  </a:lnTo>
                  <a:lnTo>
                    <a:pt x="30" y="26"/>
                  </a:lnTo>
                  <a:lnTo>
                    <a:pt x="38" y="15"/>
                  </a:lnTo>
                  <a:lnTo>
                    <a:pt x="45" y="4"/>
                  </a:lnTo>
                  <a:lnTo>
                    <a:pt x="53" y="0"/>
                  </a:lnTo>
                  <a:lnTo>
                    <a:pt x="56" y="0"/>
                  </a:lnTo>
                  <a:lnTo>
                    <a:pt x="60" y="0"/>
                  </a:lnTo>
                  <a:lnTo>
                    <a:pt x="60" y="4"/>
                  </a:lnTo>
                  <a:lnTo>
                    <a:pt x="60" y="8"/>
                  </a:lnTo>
                  <a:lnTo>
                    <a:pt x="60" y="11"/>
                  </a:lnTo>
                  <a:lnTo>
                    <a:pt x="60" y="19"/>
                  </a:lnTo>
                  <a:lnTo>
                    <a:pt x="56" y="23"/>
                  </a:lnTo>
                  <a:lnTo>
                    <a:pt x="53" y="23"/>
                  </a:lnTo>
                  <a:lnTo>
                    <a:pt x="53" y="19"/>
                  </a:lnTo>
                  <a:lnTo>
                    <a:pt x="49" y="19"/>
                  </a:lnTo>
                  <a:lnTo>
                    <a:pt x="49" y="15"/>
                  </a:lnTo>
                  <a:lnTo>
                    <a:pt x="45" y="15"/>
                  </a:lnTo>
                  <a:lnTo>
                    <a:pt x="41" y="15"/>
                  </a:lnTo>
                  <a:lnTo>
                    <a:pt x="38" y="19"/>
                  </a:lnTo>
                  <a:lnTo>
                    <a:pt x="30" y="30"/>
                  </a:lnTo>
                  <a:lnTo>
                    <a:pt x="27" y="41"/>
                  </a:lnTo>
                  <a:lnTo>
                    <a:pt x="23" y="45"/>
                  </a:lnTo>
                  <a:lnTo>
                    <a:pt x="19" y="52"/>
                  </a:lnTo>
                  <a:lnTo>
                    <a:pt x="15" y="60"/>
                  </a:lnTo>
                  <a:lnTo>
                    <a:pt x="15" y="64"/>
                  </a:lnTo>
                  <a:lnTo>
                    <a:pt x="12" y="71"/>
                  </a:lnTo>
                  <a:lnTo>
                    <a:pt x="0" y="71"/>
                  </a:lnTo>
                  <a:lnTo>
                    <a:pt x="15" y="23"/>
                  </a:lnTo>
                  <a:lnTo>
                    <a:pt x="15" y="15"/>
                  </a:lnTo>
                  <a:lnTo>
                    <a:pt x="19" y="8"/>
                  </a:lnTo>
                  <a:lnTo>
                    <a:pt x="15" y="8"/>
                  </a:lnTo>
                  <a:lnTo>
                    <a:pt x="12" y="4"/>
                  </a:lnTo>
                  <a:lnTo>
                    <a:pt x="8" y="8"/>
                  </a:lnTo>
                  <a:lnTo>
                    <a:pt x="4" y="8"/>
                  </a:lnTo>
                  <a:lnTo>
                    <a:pt x="8" y="4"/>
                  </a:lnTo>
                  <a:close/>
                </a:path>
              </a:pathLst>
            </a:custGeom>
            <a:solidFill>
              <a:srgbClr val="000000"/>
            </a:solidFill>
            <a:ln w="0">
              <a:solidFill>
                <a:srgbClr val="000000"/>
              </a:solidFill>
              <a:round/>
              <a:headEnd/>
              <a:tailEnd/>
            </a:ln>
          </p:spPr>
          <p:txBody>
            <a:bodyPr/>
            <a:lstStyle/>
            <a:p>
              <a:endParaRPr lang="en-US"/>
            </a:p>
          </p:txBody>
        </p:sp>
        <p:sp>
          <p:nvSpPr>
            <p:cNvPr id="32814" name="Freeform 441"/>
            <p:cNvSpPr>
              <a:spLocks/>
            </p:cNvSpPr>
            <p:nvPr/>
          </p:nvSpPr>
          <p:spPr bwMode="auto">
            <a:xfrm>
              <a:off x="5322" y="3110"/>
              <a:ext cx="75" cy="116"/>
            </a:xfrm>
            <a:custGeom>
              <a:avLst/>
              <a:gdLst>
                <a:gd name="T0" fmla="*/ 23 w 75"/>
                <a:gd name="T1" fmla="*/ 75 h 116"/>
                <a:gd name="T2" fmla="*/ 41 w 75"/>
                <a:gd name="T3" fmla="*/ 52 h 116"/>
                <a:gd name="T4" fmla="*/ 56 w 75"/>
                <a:gd name="T5" fmla="*/ 41 h 116"/>
                <a:gd name="T6" fmla="*/ 68 w 75"/>
                <a:gd name="T7" fmla="*/ 41 h 116"/>
                <a:gd name="T8" fmla="*/ 75 w 75"/>
                <a:gd name="T9" fmla="*/ 49 h 116"/>
                <a:gd name="T10" fmla="*/ 75 w 75"/>
                <a:gd name="T11" fmla="*/ 56 h 116"/>
                <a:gd name="T12" fmla="*/ 60 w 75"/>
                <a:gd name="T13" fmla="*/ 97 h 116"/>
                <a:gd name="T14" fmla="*/ 60 w 75"/>
                <a:gd name="T15" fmla="*/ 105 h 116"/>
                <a:gd name="T16" fmla="*/ 60 w 75"/>
                <a:gd name="T17" fmla="*/ 105 h 116"/>
                <a:gd name="T18" fmla="*/ 60 w 75"/>
                <a:gd name="T19" fmla="*/ 108 h 116"/>
                <a:gd name="T20" fmla="*/ 64 w 75"/>
                <a:gd name="T21" fmla="*/ 105 h 116"/>
                <a:gd name="T22" fmla="*/ 71 w 75"/>
                <a:gd name="T23" fmla="*/ 97 h 116"/>
                <a:gd name="T24" fmla="*/ 71 w 75"/>
                <a:gd name="T25" fmla="*/ 101 h 116"/>
                <a:gd name="T26" fmla="*/ 60 w 75"/>
                <a:gd name="T27" fmla="*/ 112 h 116"/>
                <a:gd name="T28" fmla="*/ 56 w 75"/>
                <a:gd name="T29" fmla="*/ 116 h 116"/>
                <a:gd name="T30" fmla="*/ 49 w 75"/>
                <a:gd name="T31" fmla="*/ 116 h 116"/>
                <a:gd name="T32" fmla="*/ 45 w 75"/>
                <a:gd name="T33" fmla="*/ 112 h 116"/>
                <a:gd name="T34" fmla="*/ 45 w 75"/>
                <a:gd name="T35" fmla="*/ 105 h 116"/>
                <a:gd name="T36" fmla="*/ 60 w 75"/>
                <a:gd name="T37" fmla="*/ 64 h 116"/>
                <a:gd name="T38" fmla="*/ 60 w 75"/>
                <a:gd name="T39" fmla="*/ 56 h 116"/>
                <a:gd name="T40" fmla="*/ 60 w 75"/>
                <a:gd name="T41" fmla="*/ 52 h 116"/>
                <a:gd name="T42" fmla="*/ 56 w 75"/>
                <a:gd name="T43" fmla="*/ 52 h 116"/>
                <a:gd name="T44" fmla="*/ 53 w 75"/>
                <a:gd name="T45" fmla="*/ 52 h 116"/>
                <a:gd name="T46" fmla="*/ 38 w 75"/>
                <a:gd name="T47" fmla="*/ 64 h 116"/>
                <a:gd name="T48" fmla="*/ 30 w 75"/>
                <a:gd name="T49" fmla="*/ 75 h 116"/>
                <a:gd name="T50" fmla="*/ 19 w 75"/>
                <a:gd name="T51" fmla="*/ 90 h 116"/>
                <a:gd name="T52" fmla="*/ 12 w 75"/>
                <a:gd name="T53" fmla="*/ 112 h 116"/>
                <a:gd name="T54" fmla="*/ 26 w 75"/>
                <a:gd name="T55" fmla="*/ 19 h 116"/>
                <a:gd name="T56" fmla="*/ 30 w 75"/>
                <a:gd name="T57" fmla="*/ 8 h 116"/>
                <a:gd name="T58" fmla="*/ 26 w 75"/>
                <a:gd name="T59" fmla="*/ 8 h 116"/>
                <a:gd name="T60" fmla="*/ 23 w 75"/>
                <a:gd name="T61" fmla="*/ 8 h 116"/>
                <a:gd name="T62" fmla="*/ 19 w 75"/>
                <a:gd name="T63" fmla="*/ 8 h 116"/>
                <a:gd name="T64" fmla="*/ 45 w 75"/>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16"/>
                <a:gd name="T101" fmla="*/ 75 w 75"/>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16">
                  <a:moveTo>
                    <a:pt x="45" y="0"/>
                  </a:moveTo>
                  <a:lnTo>
                    <a:pt x="23" y="75"/>
                  </a:lnTo>
                  <a:lnTo>
                    <a:pt x="34" y="64"/>
                  </a:lnTo>
                  <a:lnTo>
                    <a:pt x="41" y="52"/>
                  </a:lnTo>
                  <a:lnTo>
                    <a:pt x="49" y="49"/>
                  </a:lnTo>
                  <a:lnTo>
                    <a:pt x="56" y="41"/>
                  </a:lnTo>
                  <a:lnTo>
                    <a:pt x="64" y="41"/>
                  </a:lnTo>
                  <a:lnTo>
                    <a:pt x="68" y="41"/>
                  </a:lnTo>
                  <a:lnTo>
                    <a:pt x="71" y="45"/>
                  </a:lnTo>
                  <a:lnTo>
                    <a:pt x="75" y="49"/>
                  </a:lnTo>
                  <a:lnTo>
                    <a:pt x="75" y="52"/>
                  </a:lnTo>
                  <a:lnTo>
                    <a:pt x="75" y="56"/>
                  </a:lnTo>
                  <a:lnTo>
                    <a:pt x="71" y="64"/>
                  </a:lnTo>
                  <a:lnTo>
                    <a:pt x="60" y="97"/>
                  </a:lnTo>
                  <a:lnTo>
                    <a:pt x="60" y="101"/>
                  </a:lnTo>
                  <a:lnTo>
                    <a:pt x="60" y="105"/>
                  </a:lnTo>
                  <a:lnTo>
                    <a:pt x="60" y="108"/>
                  </a:lnTo>
                  <a:lnTo>
                    <a:pt x="64" y="105"/>
                  </a:lnTo>
                  <a:lnTo>
                    <a:pt x="68" y="101"/>
                  </a:lnTo>
                  <a:lnTo>
                    <a:pt x="71" y="97"/>
                  </a:lnTo>
                  <a:lnTo>
                    <a:pt x="71" y="101"/>
                  </a:lnTo>
                  <a:lnTo>
                    <a:pt x="68" y="108"/>
                  </a:lnTo>
                  <a:lnTo>
                    <a:pt x="60" y="112"/>
                  </a:lnTo>
                  <a:lnTo>
                    <a:pt x="56" y="112"/>
                  </a:lnTo>
                  <a:lnTo>
                    <a:pt x="56" y="116"/>
                  </a:lnTo>
                  <a:lnTo>
                    <a:pt x="53" y="116"/>
                  </a:lnTo>
                  <a:lnTo>
                    <a:pt x="49" y="116"/>
                  </a:lnTo>
                  <a:lnTo>
                    <a:pt x="49" y="112"/>
                  </a:lnTo>
                  <a:lnTo>
                    <a:pt x="45" y="112"/>
                  </a:lnTo>
                  <a:lnTo>
                    <a:pt x="45" y="108"/>
                  </a:lnTo>
                  <a:lnTo>
                    <a:pt x="45" y="105"/>
                  </a:lnTo>
                  <a:lnTo>
                    <a:pt x="49" y="97"/>
                  </a:lnTo>
                  <a:lnTo>
                    <a:pt x="60" y="64"/>
                  </a:lnTo>
                  <a:lnTo>
                    <a:pt x="60" y="60"/>
                  </a:lnTo>
                  <a:lnTo>
                    <a:pt x="60" y="56"/>
                  </a:lnTo>
                  <a:lnTo>
                    <a:pt x="60" y="52"/>
                  </a:lnTo>
                  <a:lnTo>
                    <a:pt x="56" y="52"/>
                  </a:lnTo>
                  <a:lnTo>
                    <a:pt x="53" y="52"/>
                  </a:lnTo>
                  <a:lnTo>
                    <a:pt x="45" y="56"/>
                  </a:lnTo>
                  <a:lnTo>
                    <a:pt x="38" y="64"/>
                  </a:lnTo>
                  <a:lnTo>
                    <a:pt x="34" y="67"/>
                  </a:lnTo>
                  <a:lnTo>
                    <a:pt x="30" y="75"/>
                  </a:lnTo>
                  <a:lnTo>
                    <a:pt x="23" y="86"/>
                  </a:lnTo>
                  <a:lnTo>
                    <a:pt x="19" y="90"/>
                  </a:lnTo>
                  <a:lnTo>
                    <a:pt x="15" y="97"/>
                  </a:lnTo>
                  <a:lnTo>
                    <a:pt x="12" y="112"/>
                  </a:lnTo>
                  <a:lnTo>
                    <a:pt x="0" y="112"/>
                  </a:lnTo>
                  <a:lnTo>
                    <a:pt x="26" y="19"/>
                  </a:lnTo>
                  <a:lnTo>
                    <a:pt x="30" y="11"/>
                  </a:lnTo>
                  <a:lnTo>
                    <a:pt x="30" y="8"/>
                  </a:lnTo>
                  <a:lnTo>
                    <a:pt x="26" y="8"/>
                  </a:lnTo>
                  <a:lnTo>
                    <a:pt x="23" y="8"/>
                  </a:lnTo>
                  <a:lnTo>
                    <a:pt x="19" y="8"/>
                  </a:lnTo>
                  <a:lnTo>
                    <a:pt x="19" y="4"/>
                  </a:lnTo>
                  <a:lnTo>
                    <a:pt x="45" y="0"/>
                  </a:lnTo>
                  <a:close/>
                </a:path>
              </a:pathLst>
            </a:custGeom>
            <a:solidFill>
              <a:srgbClr val="000000"/>
            </a:solidFill>
            <a:ln w="0">
              <a:solidFill>
                <a:srgbClr val="000000"/>
              </a:solidFill>
              <a:round/>
              <a:headEnd/>
              <a:tailEnd/>
            </a:ln>
          </p:spPr>
          <p:txBody>
            <a:bodyPr/>
            <a:lstStyle/>
            <a:p>
              <a:endParaRPr lang="en-US"/>
            </a:p>
          </p:txBody>
        </p:sp>
        <p:sp>
          <p:nvSpPr>
            <p:cNvPr id="32815" name="Freeform 442"/>
            <p:cNvSpPr>
              <a:spLocks noEditPoints="1"/>
            </p:cNvSpPr>
            <p:nvPr/>
          </p:nvSpPr>
          <p:spPr bwMode="auto">
            <a:xfrm>
              <a:off x="5404" y="3151"/>
              <a:ext cx="64" cy="75"/>
            </a:xfrm>
            <a:custGeom>
              <a:avLst/>
              <a:gdLst>
                <a:gd name="T0" fmla="*/ 15 w 64"/>
                <a:gd name="T1" fmla="*/ 41 h 75"/>
                <a:gd name="T2" fmla="*/ 15 w 64"/>
                <a:gd name="T3" fmla="*/ 45 h 75"/>
                <a:gd name="T4" fmla="*/ 15 w 64"/>
                <a:gd name="T5" fmla="*/ 49 h 75"/>
                <a:gd name="T6" fmla="*/ 15 w 64"/>
                <a:gd name="T7" fmla="*/ 56 h 75"/>
                <a:gd name="T8" fmla="*/ 19 w 64"/>
                <a:gd name="T9" fmla="*/ 60 h 75"/>
                <a:gd name="T10" fmla="*/ 23 w 64"/>
                <a:gd name="T11" fmla="*/ 64 h 75"/>
                <a:gd name="T12" fmla="*/ 30 w 64"/>
                <a:gd name="T13" fmla="*/ 64 h 75"/>
                <a:gd name="T14" fmla="*/ 34 w 64"/>
                <a:gd name="T15" fmla="*/ 64 h 75"/>
                <a:gd name="T16" fmla="*/ 42 w 64"/>
                <a:gd name="T17" fmla="*/ 64 h 75"/>
                <a:gd name="T18" fmla="*/ 45 w 64"/>
                <a:gd name="T19" fmla="*/ 60 h 75"/>
                <a:gd name="T20" fmla="*/ 56 w 64"/>
                <a:gd name="T21" fmla="*/ 52 h 75"/>
                <a:gd name="T22" fmla="*/ 56 w 64"/>
                <a:gd name="T23" fmla="*/ 56 h 75"/>
                <a:gd name="T24" fmla="*/ 45 w 64"/>
                <a:gd name="T25" fmla="*/ 67 h 75"/>
                <a:gd name="T26" fmla="*/ 34 w 64"/>
                <a:gd name="T27" fmla="*/ 71 h 75"/>
                <a:gd name="T28" fmla="*/ 23 w 64"/>
                <a:gd name="T29" fmla="*/ 75 h 75"/>
                <a:gd name="T30" fmla="*/ 12 w 64"/>
                <a:gd name="T31" fmla="*/ 71 h 75"/>
                <a:gd name="T32" fmla="*/ 4 w 64"/>
                <a:gd name="T33" fmla="*/ 67 h 75"/>
                <a:gd name="T34" fmla="*/ 0 w 64"/>
                <a:gd name="T35" fmla="*/ 60 h 75"/>
                <a:gd name="T36" fmla="*/ 0 w 64"/>
                <a:gd name="T37" fmla="*/ 52 h 75"/>
                <a:gd name="T38" fmla="*/ 0 w 64"/>
                <a:gd name="T39" fmla="*/ 38 h 75"/>
                <a:gd name="T40" fmla="*/ 8 w 64"/>
                <a:gd name="T41" fmla="*/ 26 h 75"/>
                <a:gd name="T42" fmla="*/ 15 w 64"/>
                <a:gd name="T43" fmla="*/ 15 h 75"/>
                <a:gd name="T44" fmla="*/ 23 w 64"/>
                <a:gd name="T45" fmla="*/ 8 h 75"/>
                <a:gd name="T46" fmla="*/ 34 w 64"/>
                <a:gd name="T47" fmla="*/ 0 h 75"/>
                <a:gd name="T48" fmla="*/ 45 w 64"/>
                <a:gd name="T49" fmla="*/ 0 h 75"/>
                <a:gd name="T50" fmla="*/ 53 w 64"/>
                <a:gd name="T51" fmla="*/ 0 h 75"/>
                <a:gd name="T52" fmla="*/ 60 w 64"/>
                <a:gd name="T53" fmla="*/ 4 h 75"/>
                <a:gd name="T54" fmla="*/ 60 w 64"/>
                <a:gd name="T55" fmla="*/ 8 h 75"/>
                <a:gd name="T56" fmla="*/ 64 w 64"/>
                <a:gd name="T57" fmla="*/ 11 h 75"/>
                <a:gd name="T58" fmla="*/ 60 w 64"/>
                <a:gd name="T59" fmla="*/ 19 h 75"/>
                <a:gd name="T60" fmla="*/ 56 w 64"/>
                <a:gd name="T61" fmla="*/ 23 h 75"/>
                <a:gd name="T62" fmla="*/ 49 w 64"/>
                <a:gd name="T63" fmla="*/ 30 h 75"/>
                <a:gd name="T64" fmla="*/ 38 w 64"/>
                <a:gd name="T65" fmla="*/ 38 h 75"/>
                <a:gd name="T66" fmla="*/ 27 w 64"/>
                <a:gd name="T67" fmla="*/ 41 h 75"/>
                <a:gd name="T68" fmla="*/ 15 w 64"/>
                <a:gd name="T69" fmla="*/ 41 h 75"/>
                <a:gd name="T70" fmla="*/ 15 w 64"/>
                <a:gd name="T71" fmla="*/ 38 h 75"/>
                <a:gd name="T72" fmla="*/ 23 w 64"/>
                <a:gd name="T73" fmla="*/ 38 h 75"/>
                <a:gd name="T74" fmla="*/ 34 w 64"/>
                <a:gd name="T75" fmla="*/ 34 h 75"/>
                <a:gd name="T76" fmla="*/ 42 w 64"/>
                <a:gd name="T77" fmla="*/ 30 h 75"/>
                <a:gd name="T78" fmla="*/ 45 w 64"/>
                <a:gd name="T79" fmla="*/ 23 h 75"/>
                <a:gd name="T80" fmla="*/ 49 w 64"/>
                <a:gd name="T81" fmla="*/ 15 h 75"/>
                <a:gd name="T82" fmla="*/ 49 w 64"/>
                <a:gd name="T83" fmla="*/ 11 h 75"/>
                <a:gd name="T84" fmla="*/ 49 w 64"/>
                <a:gd name="T85" fmla="*/ 8 h 75"/>
                <a:gd name="T86" fmla="*/ 49 w 64"/>
                <a:gd name="T87" fmla="*/ 4 h 75"/>
                <a:gd name="T88" fmla="*/ 45 w 64"/>
                <a:gd name="T89" fmla="*/ 4 h 75"/>
                <a:gd name="T90" fmla="*/ 42 w 64"/>
                <a:gd name="T91" fmla="*/ 4 h 75"/>
                <a:gd name="T92" fmla="*/ 34 w 64"/>
                <a:gd name="T93" fmla="*/ 4 h 75"/>
                <a:gd name="T94" fmla="*/ 27 w 64"/>
                <a:gd name="T95" fmla="*/ 11 h 75"/>
                <a:gd name="T96" fmla="*/ 19 w 64"/>
                <a:gd name="T97" fmla="*/ 23 h 75"/>
                <a:gd name="T98" fmla="*/ 15 w 64"/>
                <a:gd name="T99" fmla="*/ 38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75"/>
                <a:gd name="T152" fmla="*/ 64 w 64"/>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75">
                  <a:moveTo>
                    <a:pt x="15" y="41"/>
                  </a:moveTo>
                  <a:lnTo>
                    <a:pt x="15" y="45"/>
                  </a:lnTo>
                  <a:lnTo>
                    <a:pt x="15" y="49"/>
                  </a:lnTo>
                  <a:lnTo>
                    <a:pt x="15" y="56"/>
                  </a:lnTo>
                  <a:lnTo>
                    <a:pt x="19" y="60"/>
                  </a:lnTo>
                  <a:lnTo>
                    <a:pt x="23" y="64"/>
                  </a:lnTo>
                  <a:lnTo>
                    <a:pt x="30" y="64"/>
                  </a:lnTo>
                  <a:lnTo>
                    <a:pt x="34" y="64"/>
                  </a:lnTo>
                  <a:lnTo>
                    <a:pt x="42" y="64"/>
                  </a:lnTo>
                  <a:lnTo>
                    <a:pt x="45" y="60"/>
                  </a:lnTo>
                  <a:lnTo>
                    <a:pt x="56" y="52"/>
                  </a:lnTo>
                  <a:lnTo>
                    <a:pt x="56" y="56"/>
                  </a:lnTo>
                  <a:lnTo>
                    <a:pt x="45" y="67"/>
                  </a:lnTo>
                  <a:lnTo>
                    <a:pt x="34" y="71"/>
                  </a:lnTo>
                  <a:lnTo>
                    <a:pt x="23" y="75"/>
                  </a:lnTo>
                  <a:lnTo>
                    <a:pt x="12" y="71"/>
                  </a:lnTo>
                  <a:lnTo>
                    <a:pt x="4" y="67"/>
                  </a:lnTo>
                  <a:lnTo>
                    <a:pt x="0" y="60"/>
                  </a:lnTo>
                  <a:lnTo>
                    <a:pt x="0" y="52"/>
                  </a:lnTo>
                  <a:lnTo>
                    <a:pt x="0" y="38"/>
                  </a:lnTo>
                  <a:lnTo>
                    <a:pt x="8" y="26"/>
                  </a:lnTo>
                  <a:lnTo>
                    <a:pt x="15" y="15"/>
                  </a:lnTo>
                  <a:lnTo>
                    <a:pt x="23" y="8"/>
                  </a:lnTo>
                  <a:lnTo>
                    <a:pt x="34" y="0"/>
                  </a:lnTo>
                  <a:lnTo>
                    <a:pt x="45" y="0"/>
                  </a:lnTo>
                  <a:lnTo>
                    <a:pt x="53" y="0"/>
                  </a:lnTo>
                  <a:lnTo>
                    <a:pt x="60" y="4"/>
                  </a:lnTo>
                  <a:lnTo>
                    <a:pt x="60" y="8"/>
                  </a:lnTo>
                  <a:lnTo>
                    <a:pt x="64" y="11"/>
                  </a:lnTo>
                  <a:lnTo>
                    <a:pt x="60" y="19"/>
                  </a:lnTo>
                  <a:lnTo>
                    <a:pt x="56" y="23"/>
                  </a:lnTo>
                  <a:lnTo>
                    <a:pt x="49" y="30"/>
                  </a:lnTo>
                  <a:lnTo>
                    <a:pt x="38" y="38"/>
                  </a:lnTo>
                  <a:lnTo>
                    <a:pt x="27" y="41"/>
                  </a:lnTo>
                  <a:lnTo>
                    <a:pt x="15" y="41"/>
                  </a:lnTo>
                  <a:close/>
                  <a:moveTo>
                    <a:pt x="15" y="38"/>
                  </a:moveTo>
                  <a:lnTo>
                    <a:pt x="23" y="38"/>
                  </a:lnTo>
                  <a:lnTo>
                    <a:pt x="34" y="34"/>
                  </a:lnTo>
                  <a:lnTo>
                    <a:pt x="42" y="30"/>
                  </a:lnTo>
                  <a:lnTo>
                    <a:pt x="45" y="23"/>
                  </a:lnTo>
                  <a:lnTo>
                    <a:pt x="49" y="15"/>
                  </a:lnTo>
                  <a:lnTo>
                    <a:pt x="49" y="11"/>
                  </a:lnTo>
                  <a:lnTo>
                    <a:pt x="49" y="8"/>
                  </a:lnTo>
                  <a:lnTo>
                    <a:pt x="49" y="4"/>
                  </a:lnTo>
                  <a:lnTo>
                    <a:pt x="45" y="4"/>
                  </a:lnTo>
                  <a:lnTo>
                    <a:pt x="42" y="4"/>
                  </a:lnTo>
                  <a:lnTo>
                    <a:pt x="34" y="4"/>
                  </a:lnTo>
                  <a:lnTo>
                    <a:pt x="27" y="11"/>
                  </a:lnTo>
                  <a:lnTo>
                    <a:pt x="19" y="23"/>
                  </a:lnTo>
                  <a:lnTo>
                    <a:pt x="15" y="38"/>
                  </a:lnTo>
                  <a:close/>
                </a:path>
              </a:pathLst>
            </a:custGeom>
            <a:solidFill>
              <a:srgbClr val="000000"/>
            </a:solidFill>
            <a:ln w="0">
              <a:solidFill>
                <a:srgbClr val="000000"/>
              </a:solidFill>
              <a:round/>
              <a:headEnd/>
              <a:tailEnd/>
            </a:ln>
          </p:spPr>
          <p:txBody>
            <a:bodyPr/>
            <a:lstStyle/>
            <a:p>
              <a:endParaRPr lang="en-US"/>
            </a:p>
          </p:txBody>
        </p:sp>
        <p:sp>
          <p:nvSpPr>
            <p:cNvPr id="32816" name="Freeform 443"/>
            <p:cNvSpPr>
              <a:spLocks/>
            </p:cNvSpPr>
            <p:nvPr/>
          </p:nvSpPr>
          <p:spPr bwMode="auto">
            <a:xfrm>
              <a:off x="5475" y="3151"/>
              <a:ext cx="60" cy="71"/>
            </a:xfrm>
            <a:custGeom>
              <a:avLst/>
              <a:gdLst>
                <a:gd name="T0" fmla="*/ 4 w 60"/>
                <a:gd name="T1" fmla="*/ 4 h 71"/>
                <a:gd name="T2" fmla="*/ 34 w 60"/>
                <a:gd name="T3" fmla="*/ 0 h 71"/>
                <a:gd name="T4" fmla="*/ 23 w 60"/>
                <a:gd name="T5" fmla="*/ 41 h 71"/>
                <a:gd name="T6" fmla="*/ 30 w 60"/>
                <a:gd name="T7" fmla="*/ 26 h 71"/>
                <a:gd name="T8" fmla="*/ 38 w 60"/>
                <a:gd name="T9" fmla="*/ 15 h 71"/>
                <a:gd name="T10" fmla="*/ 45 w 60"/>
                <a:gd name="T11" fmla="*/ 4 h 71"/>
                <a:gd name="T12" fmla="*/ 53 w 60"/>
                <a:gd name="T13" fmla="*/ 0 h 71"/>
                <a:gd name="T14" fmla="*/ 56 w 60"/>
                <a:gd name="T15" fmla="*/ 0 h 71"/>
                <a:gd name="T16" fmla="*/ 56 w 60"/>
                <a:gd name="T17" fmla="*/ 0 h 71"/>
                <a:gd name="T18" fmla="*/ 60 w 60"/>
                <a:gd name="T19" fmla="*/ 0 h 71"/>
                <a:gd name="T20" fmla="*/ 60 w 60"/>
                <a:gd name="T21" fmla="*/ 4 h 71"/>
                <a:gd name="T22" fmla="*/ 60 w 60"/>
                <a:gd name="T23" fmla="*/ 8 h 71"/>
                <a:gd name="T24" fmla="*/ 60 w 60"/>
                <a:gd name="T25" fmla="*/ 11 h 71"/>
                <a:gd name="T26" fmla="*/ 60 w 60"/>
                <a:gd name="T27" fmla="*/ 19 h 71"/>
                <a:gd name="T28" fmla="*/ 56 w 60"/>
                <a:gd name="T29" fmla="*/ 23 h 71"/>
                <a:gd name="T30" fmla="*/ 53 w 60"/>
                <a:gd name="T31" fmla="*/ 23 h 71"/>
                <a:gd name="T32" fmla="*/ 53 w 60"/>
                <a:gd name="T33" fmla="*/ 23 h 71"/>
                <a:gd name="T34" fmla="*/ 49 w 60"/>
                <a:gd name="T35" fmla="*/ 19 h 71"/>
                <a:gd name="T36" fmla="*/ 49 w 60"/>
                <a:gd name="T37" fmla="*/ 19 h 71"/>
                <a:gd name="T38" fmla="*/ 49 w 60"/>
                <a:gd name="T39" fmla="*/ 15 h 71"/>
                <a:gd name="T40" fmla="*/ 49 w 60"/>
                <a:gd name="T41" fmla="*/ 15 h 71"/>
                <a:gd name="T42" fmla="*/ 49 w 60"/>
                <a:gd name="T43" fmla="*/ 15 h 71"/>
                <a:gd name="T44" fmla="*/ 49 w 60"/>
                <a:gd name="T45" fmla="*/ 15 h 71"/>
                <a:gd name="T46" fmla="*/ 45 w 60"/>
                <a:gd name="T47" fmla="*/ 15 h 71"/>
                <a:gd name="T48" fmla="*/ 45 w 60"/>
                <a:gd name="T49" fmla="*/ 15 h 71"/>
                <a:gd name="T50" fmla="*/ 45 w 60"/>
                <a:gd name="T51" fmla="*/ 15 h 71"/>
                <a:gd name="T52" fmla="*/ 41 w 60"/>
                <a:gd name="T53" fmla="*/ 15 h 71"/>
                <a:gd name="T54" fmla="*/ 38 w 60"/>
                <a:gd name="T55" fmla="*/ 19 h 71"/>
                <a:gd name="T56" fmla="*/ 30 w 60"/>
                <a:gd name="T57" fmla="*/ 30 h 71"/>
                <a:gd name="T58" fmla="*/ 23 w 60"/>
                <a:gd name="T59" fmla="*/ 41 h 71"/>
                <a:gd name="T60" fmla="*/ 23 w 60"/>
                <a:gd name="T61" fmla="*/ 45 h 71"/>
                <a:gd name="T62" fmla="*/ 19 w 60"/>
                <a:gd name="T63" fmla="*/ 52 h 71"/>
                <a:gd name="T64" fmla="*/ 15 w 60"/>
                <a:gd name="T65" fmla="*/ 60 h 71"/>
                <a:gd name="T66" fmla="*/ 15 w 60"/>
                <a:gd name="T67" fmla="*/ 64 h 71"/>
                <a:gd name="T68" fmla="*/ 12 w 60"/>
                <a:gd name="T69" fmla="*/ 71 h 71"/>
                <a:gd name="T70" fmla="*/ 0 w 60"/>
                <a:gd name="T71" fmla="*/ 71 h 71"/>
                <a:gd name="T72" fmla="*/ 15 w 60"/>
                <a:gd name="T73" fmla="*/ 23 h 71"/>
                <a:gd name="T74" fmla="*/ 15 w 60"/>
                <a:gd name="T75" fmla="*/ 15 h 71"/>
                <a:gd name="T76" fmla="*/ 15 w 60"/>
                <a:gd name="T77" fmla="*/ 8 h 71"/>
                <a:gd name="T78" fmla="*/ 15 w 60"/>
                <a:gd name="T79" fmla="*/ 8 h 71"/>
                <a:gd name="T80" fmla="*/ 15 w 60"/>
                <a:gd name="T81" fmla="*/ 8 h 71"/>
                <a:gd name="T82" fmla="*/ 15 w 60"/>
                <a:gd name="T83" fmla="*/ 8 h 71"/>
                <a:gd name="T84" fmla="*/ 12 w 60"/>
                <a:gd name="T85" fmla="*/ 4 h 71"/>
                <a:gd name="T86" fmla="*/ 8 w 60"/>
                <a:gd name="T87" fmla="*/ 8 h 71"/>
                <a:gd name="T88" fmla="*/ 4 w 60"/>
                <a:gd name="T89" fmla="*/ 8 h 71"/>
                <a:gd name="T90" fmla="*/ 4 w 60"/>
                <a:gd name="T91" fmla="*/ 4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71"/>
                <a:gd name="T140" fmla="*/ 60 w 60"/>
                <a:gd name="T141" fmla="*/ 71 h 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71">
                  <a:moveTo>
                    <a:pt x="4" y="4"/>
                  </a:moveTo>
                  <a:lnTo>
                    <a:pt x="34" y="0"/>
                  </a:lnTo>
                  <a:lnTo>
                    <a:pt x="23" y="41"/>
                  </a:lnTo>
                  <a:lnTo>
                    <a:pt x="30" y="26"/>
                  </a:lnTo>
                  <a:lnTo>
                    <a:pt x="38" y="15"/>
                  </a:lnTo>
                  <a:lnTo>
                    <a:pt x="45" y="4"/>
                  </a:lnTo>
                  <a:lnTo>
                    <a:pt x="53" y="0"/>
                  </a:lnTo>
                  <a:lnTo>
                    <a:pt x="56" y="0"/>
                  </a:lnTo>
                  <a:lnTo>
                    <a:pt x="60" y="0"/>
                  </a:lnTo>
                  <a:lnTo>
                    <a:pt x="60" y="4"/>
                  </a:lnTo>
                  <a:lnTo>
                    <a:pt x="60" y="8"/>
                  </a:lnTo>
                  <a:lnTo>
                    <a:pt x="60" y="11"/>
                  </a:lnTo>
                  <a:lnTo>
                    <a:pt x="60" y="19"/>
                  </a:lnTo>
                  <a:lnTo>
                    <a:pt x="56" y="23"/>
                  </a:lnTo>
                  <a:lnTo>
                    <a:pt x="53" y="23"/>
                  </a:lnTo>
                  <a:lnTo>
                    <a:pt x="49" y="19"/>
                  </a:lnTo>
                  <a:lnTo>
                    <a:pt x="49" y="15"/>
                  </a:lnTo>
                  <a:lnTo>
                    <a:pt x="45" y="15"/>
                  </a:lnTo>
                  <a:lnTo>
                    <a:pt x="41" y="15"/>
                  </a:lnTo>
                  <a:lnTo>
                    <a:pt x="38" y="19"/>
                  </a:lnTo>
                  <a:lnTo>
                    <a:pt x="30" y="30"/>
                  </a:lnTo>
                  <a:lnTo>
                    <a:pt x="23" y="41"/>
                  </a:lnTo>
                  <a:lnTo>
                    <a:pt x="23" y="45"/>
                  </a:lnTo>
                  <a:lnTo>
                    <a:pt x="19" y="52"/>
                  </a:lnTo>
                  <a:lnTo>
                    <a:pt x="15" y="60"/>
                  </a:lnTo>
                  <a:lnTo>
                    <a:pt x="15" y="64"/>
                  </a:lnTo>
                  <a:lnTo>
                    <a:pt x="12" y="71"/>
                  </a:lnTo>
                  <a:lnTo>
                    <a:pt x="0" y="71"/>
                  </a:lnTo>
                  <a:lnTo>
                    <a:pt x="15" y="23"/>
                  </a:lnTo>
                  <a:lnTo>
                    <a:pt x="15" y="15"/>
                  </a:lnTo>
                  <a:lnTo>
                    <a:pt x="15" y="8"/>
                  </a:lnTo>
                  <a:lnTo>
                    <a:pt x="12" y="4"/>
                  </a:lnTo>
                  <a:lnTo>
                    <a:pt x="8" y="8"/>
                  </a:lnTo>
                  <a:lnTo>
                    <a:pt x="4" y="8"/>
                  </a:lnTo>
                  <a:lnTo>
                    <a:pt x="4" y="4"/>
                  </a:lnTo>
                  <a:close/>
                </a:path>
              </a:pathLst>
            </a:custGeom>
            <a:solidFill>
              <a:srgbClr val="000000"/>
            </a:solidFill>
            <a:ln w="0">
              <a:solidFill>
                <a:srgbClr val="000000"/>
              </a:solidFill>
              <a:round/>
              <a:headEnd/>
              <a:tailEnd/>
            </a:ln>
          </p:spPr>
          <p:txBody>
            <a:bodyPr/>
            <a:lstStyle/>
            <a:p>
              <a:endParaRPr lang="en-US"/>
            </a:p>
          </p:txBody>
        </p:sp>
        <p:sp>
          <p:nvSpPr>
            <p:cNvPr id="32817" name="Freeform 444"/>
            <p:cNvSpPr>
              <a:spLocks noEditPoints="1"/>
            </p:cNvSpPr>
            <p:nvPr/>
          </p:nvSpPr>
          <p:spPr bwMode="auto">
            <a:xfrm>
              <a:off x="1743" y="3312"/>
              <a:ext cx="67" cy="115"/>
            </a:xfrm>
            <a:custGeom>
              <a:avLst/>
              <a:gdLst>
                <a:gd name="T0" fmla="*/ 41 w 67"/>
                <a:gd name="T1" fmla="*/ 0 h 115"/>
                <a:gd name="T2" fmla="*/ 26 w 67"/>
                <a:gd name="T3" fmla="*/ 56 h 115"/>
                <a:gd name="T4" fmla="*/ 33 w 67"/>
                <a:gd name="T5" fmla="*/ 48 h 115"/>
                <a:gd name="T6" fmla="*/ 37 w 67"/>
                <a:gd name="T7" fmla="*/ 44 h 115"/>
                <a:gd name="T8" fmla="*/ 44 w 67"/>
                <a:gd name="T9" fmla="*/ 41 h 115"/>
                <a:gd name="T10" fmla="*/ 48 w 67"/>
                <a:gd name="T11" fmla="*/ 41 h 115"/>
                <a:gd name="T12" fmla="*/ 56 w 67"/>
                <a:gd name="T13" fmla="*/ 41 h 115"/>
                <a:gd name="T14" fmla="*/ 63 w 67"/>
                <a:gd name="T15" fmla="*/ 48 h 115"/>
                <a:gd name="T16" fmla="*/ 67 w 67"/>
                <a:gd name="T17" fmla="*/ 56 h 115"/>
                <a:gd name="T18" fmla="*/ 67 w 67"/>
                <a:gd name="T19" fmla="*/ 63 h 115"/>
                <a:gd name="T20" fmla="*/ 67 w 67"/>
                <a:gd name="T21" fmla="*/ 74 h 115"/>
                <a:gd name="T22" fmla="*/ 63 w 67"/>
                <a:gd name="T23" fmla="*/ 89 h 115"/>
                <a:gd name="T24" fmla="*/ 52 w 67"/>
                <a:gd name="T25" fmla="*/ 100 h 115"/>
                <a:gd name="T26" fmla="*/ 44 w 67"/>
                <a:gd name="T27" fmla="*/ 108 h 115"/>
                <a:gd name="T28" fmla="*/ 33 w 67"/>
                <a:gd name="T29" fmla="*/ 115 h 115"/>
                <a:gd name="T30" fmla="*/ 22 w 67"/>
                <a:gd name="T31" fmla="*/ 115 h 115"/>
                <a:gd name="T32" fmla="*/ 11 w 67"/>
                <a:gd name="T33" fmla="*/ 112 h 115"/>
                <a:gd name="T34" fmla="*/ 0 w 67"/>
                <a:gd name="T35" fmla="*/ 104 h 115"/>
                <a:gd name="T36" fmla="*/ 22 w 67"/>
                <a:gd name="T37" fmla="*/ 22 h 115"/>
                <a:gd name="T38" fmla="*/ 26 w 67"/>
                <a:gd name="T39" fmla="*/ 15 h 115"/>
                <a:gd name="T40" fmla="*/ 26 w 67"/>
                <a:gd name="T41" fmla="*/ 11 h 115"/>
                <a:gd name="T42" fmla="*/ 26 w 67"/>
                <a:gd name="T43" fmla="*/ 11 h 115"/>
                <a:gd name="T44" fmla="*/ 26 w 67"/>
                <a:gd name="T45" fmla="*/ 7 h 115"/>
                <a:gd name="T46" fmla="*/ 22 w 67"/>
                <a:gd name="T47" fmla="*/ 7 h 115"/>
                <a:gd name="T48" fmla="*/ 18 w 67"/>
                <a:gd name="T49" fmla="*/ 7 h 115"/>
                <a:gd name="T50" fmla="*/ 18 w 67"/>
                <a:gd name="T51" fmla="*/ 7 h 115"/>
                <a:gd name="T52" fmla="*/ 15 w 67"/>
                <a:gd name="T53" fmla="*/ 7 h 115"/>
                <a:gd name="T54" fmla="*/ 15 w 67"/>
                <a:gd name="T55" fmla="*/ 3 h 115"/>
                <a:gd name="T56" fmla="*/ 41 w 67"/>
                <a:gd name="T57" fmla="*/ 0 h 115"/>
                <a:gd name="T58" fmla="*/ 11 w 67"/>
                <a:gd name="T59" fmla="*/ 108 h 115"/>
                <a:gd name="T60" fmla="*/ 18 w 67"/>
                <a:gd name="T61" fmla="*/ 112 h 115"/>
                <a:gd name="T62" fmla="*/ 22 w 67"/>
                <a:gd name="T63" fmla="*/ 112 h 115"/>
                <a:gd name="T64" fmla="*/ 29 w 67"/>
                <a:gd name="T65" fmla="*/ 112 h 115"/>
                <a:gd name="T66" fmla="*/ 37 w 67"/>
                <a:gd name="T67" fmla="*/ 108 h 115"/>
                <a:gd name="T68" fmla="*/ 44 w 67"/>
                <a:gd name="T69" fmla="*/ 100 h 115"/>
                <a:gd name="T70" fmla="*/ 48 w 67"/>
                <a:gd name="T71" fmla="*/ 89 h 115"/>
                <a:gd name="T72" fmla="*/ 52 w 67"/>
                <a:gd name="T73" fmla="*/ 78 h 115"/>
                <a:gd name="T74" fmla="*/ 56 w 67"/>
                <a:gd name="T75" fmla="*/ 67 h 115"/>
                <a:gd name="T76" fmla="*/ 52 w 67"/>
                <a:gd name="T77" fmla="*/ 59 h 115"/>
                <a:gd name="T78" fmla="*/ 52 w 67"/>
                <a:gd name="T79" fmla="*/ 56 h 115"/>
                <a:gd name="T80" fmla="*/ 48 w 67"/>
                <a:gd name="T81" fmla="*/ 52 h 115"/>
                <a:gd name="T82" fmla="*/ 44 w 67"/>
                <a:gd name="T83" fmla="*/ 52 h 115"/>
                <a:gd name="T84" fmla="*/ 37 w 67"/>
                <a:gd name="T85" fmla="*/ 52 h 115"/>
                <a:gd name="T86" fmla="*/ 29 w 67"/>
                <a:gd name="T87" fmla="*/ 56 h 115"/>
                <a:gd name="T88" fmla="*/ 26 w 67"/>
                <a:gd name="T89" fmla="*/ 63 h 115"/>
                <a:gd name="T90" fmla="*/ 22 w 67"/>
                <a:gd name="T91" fmla="*/ 71 h 115"/>
                <a:gd name="T92" fmla="*/ 11 w 67"/>
                <a:gd name="T93" fmla="*/ 108 h 11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7"/>
                <a:gd name="T142" fmla="*/ 0 h 115"/>
                <a:gd name="T143" fmla="*/ 67 w 67"/>
                <a:gd name="T144" fmla="*/ 115 h 11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7" h="115">
                  <a:moveTo>
                    <a:pt x="41" y="0"/>
                  </a:moveTo>
                  <a:lnTo>
                    <a:pt x="26" y="56"/>
                  </a:lnTo>
                  <a:lnTo>
                    <a:pt x="33" y="48"/>
                  </a:lnTo>
                  <a:lnTo>
                    <a:pt x="37" y="44"/>
                  </a:lnTo>
                  <a:lnTo>
                    <a:pt x="44" y="41"/>
                  </a:lnTo>
                  <a:lnTo>
                    <a:pt x="48" y="41"/>
                  </a:lnTo>
                  <a:lnTo>
                    <a:pt x="56" y="41"/>
                  </a:lnTo>
                  <a:lnTo>
                    <a:pt x="63" y="48"/>
                  </a:lnTo>
                  <a:lnTo>
                    <a:pt x="67" y="56"/>
                  </a:lnTo>
                  <a:lnTo>
                    <a:pt x="67" y="63"/>
                  </a:lnTo>
                  <a:lnTo>
                    <a:pt x="67" y="74"/>
                  </a:lnTo>
                  <a:lnTo>
                    <a:pt x="63" y="89"/>
                  </a:lnTo>
                  <a:lnTo>
                    <a:pt x="52" y="100"/>
                  </a:lnTo>
                  <a:lnTo>
                    <a:pt x="44" y="108"/>
                  </a:lnTo>
                  <a:lnTo>
                    <a:pt x="33" y="115"/>
                  </a:lnTo>
                  <a:lnTo>
                    <a:pt x="22" y="115"/>
                  </a:lnTo>
                  <a:lnTo>
                    <a:pt x="11" y="112"/>
                  </a:lnTo>
                  <a:lnTo>
                    <a:pt x="0" y="104"/>
                  </a:lnTo>
                  <a:lnTo>
                    <a:pt x="22" y="22"/>
                  </a:lnTo>
                  <a:lnTo>
                    <a:pt x="26" y="15"/>
                  </a:lnTo>
                  <a:lnTo>
                    <a:pt x="26" y="11"/>
                  </a:lnTo>
                  <a:lnTo>
                    <a:pt x="26" y="7"/>
                  </a:lnTo>
                  <a:lnTo>
                    <a:pt x="22" y="7"/>
                  </a:lnTo>
                  <a:lnTo>
                    <a:pt x="18" y="7"/>
                  </a:lnTo>
                  <a:lnTo>
                    <a:pt x="15" y="7"/>
                  </a:lnTo>
                  <a:lnTo>
                    <a:pt x="15" y="3"/>
                  </a:lnTo>
                  <a:lnTo>
                    <a:pt x="41" y="0"/>
                  </a:lnTo>
                  <a:close/>
                  <a:moveTo>
                    <a:pt x="11" y="108"/>
                  </a:moveTo>
                  <a:lnTo>
                    <a:pt x="18" y="112"/>
                  </a:lnTo>
                  <a:lnTo>
                    <a:pt x="22" y="112"/>
                  </a:lnTo>
                  <a:lnTo>
                    <a:pt x="29" y="112"/>
                  </a:lnTo>
                  <a:lnTo>
                    <a:pt x="37" y="108"/>
                  </a:lnTo>
                  <a:lnTo>
                    <a:pt x="44" y="100"/>
                  </a:lnTo>
                  <a:lnTo>
                    <a:pt x="48" y="89"/>
                  </a:lnTo>
                  <a:lnTo>
                    <a:pt x="52" y="78"/>
                  </a:lnTo>
                  <a:lnTo>
                    <a:pt x="56" y="67"/>
                  </a:lnTo>
                  <a:lnTo>
                    <a:pt x="52" y="59"/>
                  </a:lnTo>
                  <a:lnTo>
                    <a:pt x="52" y="56"/>
                  </a:lnTo>
                  <a:lnTo>
                    <a:pt x="48" y="52"/>
                  </a:lnTo>
                  <a:lnTo>
                    <a:pt x="44" y="52"/>
                  </a:lnTo>
                  <a:lnTo>
                    <a:pt x="37" y="52"/>
                  </a:lnTo>
                  <a:lnTo>
                    <a:pt x="29" y="56"/>
                  </a:lnTo>
                  <a:lnTo>
                    <a:pt x="26" y="63"/>
                  </a:lnTo>
                  <a:lnTo>
                    <a:pt x="22" y="71"/>
                  </a:lnTo>
                  <a:lnTo>
                    <a:pt x="11" y="108"/>
                  </a:lnTo>
                  <a:close/>
                </a:path>
              </a:pathLst>
            </a:custGeom>
            <a:solidFill>
              <a:srgbClr val="000000"/>
            </a:solidFill>
            <a:ln w="0">
              <a:solidFill>
                <a:srgbClr val="000000"/>
              </a:solidFill>
              <a:round/>
              <a:headEnd/>
              <a:tailEnd/>
            </a:ln>
          </p:spPr>
          <p:txBody>
            <a:bodyPr/>
            <a:lstStyle/>
            <a:p>
              <a:endParaRPr lang="en-US"/>
            </a:p>
          </p:txBody>
        </p:sp>
        <p:sp>
          <p:nvSpPr>
            <p:cNvPr id="32818" name="Freeform 445"/>
            <p:cNvSpPr>
              <a:spLocks noEditPoints="1"/>
            </p:cNvSpPr>
            <p:nvPr/>
          </p:nvSpPr>
          <p:spPr bwMode="auto">
            <a:xfrm>
              <a:off x="1821" y="3353"/>
              <a:ext cx="71" cy="74"/>
            </a:xfrm>
            <a:custGeom>
              <a:avLst/>
              <a:gdLst>
                <a:gd name="T0" fmla="*/ 71 w 71"/>
                <a:gd name="T1" fmla="*/ 26 h 74"/>
                <a:gd name="T2" fmla="*/ 71 w 71"/>
                <a:gd name="T3" fmla="*/ 37 h 74"/>
                <a:gd name="T4" fmla="*/ 67 w 71"/>
                <a:gd name="T5" fmla="*/ 48 h 74"/>
                <a:gd name="T6" fmla="*/ 60 w 71"/>
                <a:gd name="T7" fmla="*/ 59 h 74"/>
                <a:gd name="T8" fmla="*/ 49 w 71"/>
                <a:gd name="T9" fmla="*/ 67 h 74"/>
                <a:gd name="T10" fmla="*/ 37 w 71"/>
                <a:gd name="T11" fmla="*/ 74 h 74"/>
                <a:gd name="T12" fmla="*/ 26 w 71"/>
                <a:gd name="T13" fmla="*/ 74 h 74"/>
                <a:gd name="T14" fmla="*/ 15 w 71"/>
                <a:gd name="T15" fmla="*/ 74 h 74"/>
                <a:gd name="T16" fmla="*/ 7 w 71"/>
                <a:gd name="T17" fmla="*/ 67 h 74"/>
                <a:gd name="T18" fmla="*/ 4 w 71"/>
                <a:gd name="T19" fmla="*/ 59 h 74"/>
                <a:gd name="T20" fmla="*/ 0 w 71"/>
                <a:gd name="T21" fmla="*/ 48 h 74"/>
                <a:gd name="T22" fmla="*/ 4 w 71"/>
                <a:gd name="T23" fmla="*/ 37 h 74"/>
                <a:gd name="T24" fmla="*/ 7 w 71"/>
                <a:gd name="T25" fmla="*/ 26 h 74"/>
                <a:gd name="T26" fmla="*/ 15 w 71"/>
                <a:gd name="T27" fmla="*/ 15 h 74"/>
                <a:gd name="T28" fmla="*/ 26 w 71"/>
                <a:gd name="T29" fmla="*/ 7 h 74"/>
                <a:gd name="T30" fmla="*/ 37 w 71"/>
                <a:gd name="T31" fmla="*/ 3 h 74"/>
                <a:gd name="T32" fmla="*/ 49 w 71"/>
                <a:gd name="T33" fmla="*/ 0 h 74"/>
                <a:gd name="T34" fmla="*/ 56 w 71"/>
                <a:gd name="T35" fmla="*/ 3 h 74"/>
                <a:gd name="T36" fmla="*/ 67 w 71"/>
                <a:gd name="T37" fmla="*/ 7 h 74"/>
                <a:gd name="T38" fmla="*/ 71 w 71"/>
                <a:gd name="T39" fmla="*/ 15 h 74"/>
                <a:gd name="T40" fmla="*/ 71 w 71"/>
                <a:gd name="T41" fmla="*/ 26 h 74"/>
                <a:gd name="T42" fmla="*/ 60 w 71"/>
                <a:gd name="T43" fmla="*/ 18 h 74"/>
                <a:gd name="T44" fmla="*/ 56 w 71"/>
                <a:gd name="T45" fmla="*/ 11 h 74"/>
                <a:gd name="T46" fmla="*/ 56 w 71"/>
                <a:gd name="T47" fmla="*/ 7 h 74"/>
                <a:gd name="T48" fmla="*/ 52 w 71"/>
                <a:gd name="T49" fmla="*/ 3 h 74"/>
                <a:gd name="T50" fmla="*/ 45 w 71"/>
                <a:gd name="T51" fmla="*/ 3 h 74"/>
                <a:gd name="T52" fmla="*/ 37 w 71"/>
                <a:gd name="T53" fmla="*/ 7 h 74"/>
                <a:gd name="T54" fmla="*/ 30 w 71"/>
                <a:gd name="T55" fmla="*/ 11 h 74"/>
                <a:gd name="T56" fmla="*/ 26 w 71"/>
                <a:gd name="T57" fmla="*/ 22 h 74"/>
                <a:gd name="T58" fmla="*/ 19 w 71"/>
                <a:gd name="T59" fmla="*/ 37 h 74"/>
                <a:gd name="T60" fmla="*/ 15 w 71"/>
                <a:gd name="T61" fmla="*/ 56 h 74"/>
                <a:gd name="T62" fmla="*/ 15 w 71"/>
                <a:gd name="T63" fmla="*/ 63 h 74"/>
                <a:gd name="T64" fmla="*/ 19 w 71"/>
                <a:gd name="T65" fmla="*/ 67 h 74"/>
                <a:gd name="T66" fmla="*/ 22 w 71"/>
                <a:gd name="T67" fmla="*/ 71 h 74"/>
                <a:gd name="T68" fmla="*/ 30 w 71"/>
                <a:gd name="T69" fmla="*/ 71 h 74"/>
                <a:gd name="T70" fmla="*/ 34 w 71"/>
                <a:gd name="T71" fmla="*/ 71 h 74"/>
                <a:gd name="T72" fmla="*/ 41 w 71"/>
                <a:gd name="T73" fmla="*/ 63 h 74"/>
                <a:gd name="T74" fmla="*/ 49 w 71"/>
                <a:gd name="T75" fmla="*/ 56 h 74"/>
                <a:gd name="T76" fmla="*/ 56 w 71"/>
                <a:gd name="T77" fmla="*/ 37 h 74"/>
                <a:gd name="T78" fmla="*/ 60 w 71"/>
                <a:gd name="T79" fmla="*/ 18 h 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4"/>
                <a:gd name="T122" fmla="*/ 71 w 71"/>
                <a:gd name="T123" fmla="*/ 74 h 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4">
                  <a:moveTo>
                    <a:pt x="71" y="26"/>
                  </a:moveTo>
                  <a:lnTo>
                    <a:pt x="71" y="37"/>
                  </a:lnTo>
                  <a:lnTo>
                    <a:pt x="67" y="48"/>
                  </a:lnTo>
                  <a:lnTo>
                    <a:pt x="60" y="59"/>
                  </a:lnTo>
                  <a:lnTo>
                    <a:pt x="49" y="67"/>
                  </a:lnTo>
                  <a:lnTo>
                    <a:pt x="37" y="74"/>
                  </a:lnTo>
                  <a:lnTo>
                    <a:pt x="26" y="74"/>
                  </a:lnTo>
                  <a:lnTo>
                    <a:pt x="15" y="74"/>
                  </a:lnTo>
                  <a:lnTo>
                    <a:pt x="7" y="67"/>
                  </a:lnTo>
                  <a:lnTo>
                    <a:pt x="4" y="59"/>
                  </a:lnTo>
                  <a:lnTo>
                    <a:pt x="0" y="48"/>
                  </a:lnTo>
                  <a:lnTo>
                    <a:pt x="4" y="37"/>
                  </a:lnTo>
                  <a:lnTo>
                    <a:pt x="7" y="26"/>
                  </a:lnTo>
                  <a:lnTo>
                    <a:pt x="15" y="15"/>
                  </a:lnTo>
                  <a:lnTo>
                    <a:pt x="26" y="7"/>
                  </a:lnTo>
                  <a:lnTo>
                    <a:pt x="37" y="3"/>
                  </a:lnTo>
                  <a:lnTo>
                    <a:pt x="49" y="0"/>
                  </a:lnTo>
                  <a:lnTo>
                    <a:pt x="56" y="3"/>
                  </a:lnTo>
                  <a:lnTo>
                    <a:pt x="67" y="7"/>
                  </a:lnTo>
                  <a:lnTo>
                    <a:pt x="71" y="15"/>
                  </a:lnTo>
                  <a:lnTo>
                    <a:pt x="71" y="26"/>
                  </a:lnTo>
                  <a:close/>
                  <a:moveTo>
                    <a:pt x="60" y="18"/>
                  </a:moveTo>
                  <a:lnTo>
                    <a:pt x="56" y="11"/>
                  </a:lnTo>
                  <a:lnTo>
                    <a:pt x="56" y="7"/>
                  </a:lnTo>
                  <a:lnTo>
                    <a:pt x="52" y="3"/>
                  </a:lnTo>
                  <a:lnTo>
                    <a:pt x="45" y="3"/>
                  </a:lnTo>
                  <a:lnTo>
                    <a:pt x="37" y="7"/>
                  </a:lnTo>
                  <a:lnTo>
                    <a:pt x="30" y="11"/>
                  </a:lnTo>
                  <a:lnTo>
                    <a:pt x="26" y="22"/>
                  </a:lnTo>
                  <a:lnTo>
                    <a:pt x="19" y="37"/>
                  </a:lnTo>
                  <a:lnTo>
                    <a:pt x="15" y="56"/>
                  </a:lnTo>
                  <a:lnTo>
                    <a:pt x="15" y="63"/>
                  </a:lnTo>
                  <a:lnTo>
                    <a:pt x="19" y="67"/>
                  </a:lnTo>
                  <a:lnTo>
                    <a:pt x="22" y="71"/>
                  </a:lnTo>
                  <a:lnTo>
                    <a:pt x="30" y="71"/>
                  </a:lnTo>
                  <a:lnTo>
                    <a:pt x="34" y="71"/>
                  </a:lnTo>
                  <a:lnTo>
                    <a:pt x="41" y="63"/>
                  </a:lnTo>
                  <a:lnTo>
                    <a:pt x="49" y="56"/>
                  </a:lnTo>
                  <a:lnTo>
                    <a:pt x="56" y="37"/>
                  </a:lnTo>
                  <a:lnTo>
                    <a:pt x="60" y="18"/>
                  </a:lnTo>
                  <a:close/>
                </a:path>
              </a:pathLst>
            </a:custGeom>
            <a:solidFill>
              <a:srgbClr val="000000"/>
            </a:solidFill>
            <a:ln w="0">
              <a:solidFill>
                <a:srgbClr val="000000"/>
              </a:solidFill>
              <a:round/>
              <a:headEnd/>
              <a:tailEnd/>
            </a:ln>
          </p:spPr>
          <p:txBody>
            <a:bodyPr/>
            <a:lstStyle/>
            <a:p>
              <a:endParaRPr lang="en-US"/>
            </a:p>
          </p:txBody>
        </p:sp>
        <p:sp>
          <p:nvSpPr>
            <p:cNvPr id="32819" name="Freeform 446"/>
            <p:cNvSpPr>
              <a:spLocks/>
            </p:cNvSpPr>
            <p:nvPr/>
          </p:nvSpPr>
          <p:spPr bwMode="auto">
            <a:xfrm>
              <a:off x="1899" y="3353"/>
              <a:ext cx="64" cy="74"/>
            </a:xfrm>
            <a:custGeom>
              <a:avLst/>
              <a:gdLst>
                <a:gd name="T0" fmla="*/ 64 w 64"/>
                <a:gd name="T1" fmla="*/ 0 h 74"/>
                <a:gd name="T2" fmla="*/ 56 w 64"/>
                <a:gd name="T3" fmla="*/ 22 h 74"/>
                <a:gd name="T4" fmla="*/ 53 w 64"/>
                <a:gd name="T5" fmla="*/ 22 h 74"/>
                <a:gd name="T6" fmla="*/ 53 w 64"/>
                <a:gd name="T7" fmla="*/ 15 h 74"/>
                <a:gd name="T8" fmla="*/ 49 w 64"/>
                <a:gd name="T9" fmla="*/ 7 h 74"/>
                <a:gd name="T10" fmla="*/ 45 w 64"/>
                <a:gd name="T11" fmla="*/ 3 h 74"/>
                <a:gd name="T12" fmla="*/ 41 w 64"/>
                <a:gd name="T13" fmla="*/ 3 h 74"/>
                <a:gd name="T14" fmla="*/ 38 w 64"/>
                <a:gd name="T15" fmla="*/ 3 h 74"/>
                <a:gd name="T16" fmla="*/ 34 w 64"/>
                <a:gd name="T17" fmla="*/ 7 h 74"/>
                <a:gd name="T18" fmla="*/ 30 w 64"/>
                <a:gd name="T19" fmla="*/ 11 h 74"/>
                <a:gd name="T20" fmla="*/ 30 w 64"/>
                <a:gd name="T21" fmla="*/ 15 h 74"/>
                <a:gd name="T22" fmla="*/ 30 w 64"/>
                <a:gd name="T23" fmla="*/ 15 h 74"/>
                <a:gd name="T24" fmla="*/ 30 w 64"/>
                <a:gd name="T25" fmla="*/ 18 h 74"/>
                <a:gd name="T26" fmla="*/ 34 w 64"/>
                <a:gd name="T27" fmla="*/ 22 h 74"/>
                <a:gd name="T28" fmla="*/ 38 w 64"/>
                <a:gd name="T29" fmla="*/ 26 h 74"/>
                <a:gd name="T30" fmla="*/ 45 w 64"/>
                <a:gd name="T31" fmla="*/ 33 h 74"/>
                <a:gd name="T32" fmla="*/ 49 w 64"/>
                <a:gd name="T33" fmla="*/ 41 h 74"/>
                <a:gd name="T34" fmla="*/ 53 w 64"/>
                <a:gd name="T35" fmla="*/ 48 h 74"/>
                <a:gd name="T36" fmla="*/ 53 w 64"/>
                <a:gd name="T37" fmla="*/ 52 h 74"/>
                <a:gd name="T38" fmla="*/ 49 w 64"/>
                <a:gd name="T39" fmla="*/ 63 h 74"/>
                <a:gd name="T40" fmla="*/ 45 w 64"/>
                <a:gd name="T41" fmla="*/ 67 h 74"/>
                <a:gd name="T42" fmla="*/ 38 w 64"/>
                <a:gd name="T43" fmla="*/ 74 h 74"/>
                <a:gd name="T44" fmla="*/ 27 w 64"/>
                <a:gd name="T45" fmla="*/ 74 h 74"/>
                <a:gd name="T46" fmla="*/ 23 w 64"/>
                <a:gd name="T47" fmla="*/ 74 h 74"/>
                <a:gd name="T48" fmla="*/ 15 w 64"/>
                <a:gd name="T49" fmla="*/ 71 h 74"/>
                <a:gd name="T50" fmla="*/ 12 w 64"/>
                <a:gd name="T51" fmla="*/ 71 h 74"/>
                <a:gd name="T52" fmla="*/ 8 w 64"/>
                <a:gd name="T53" fmla="*/ 71 h 74"/>
                <a:gd name="T54" fmla="*/ 8 w 64"/>
                <a:gd name="T55" fmla="*/ 71 h 74"/>
                <a:gd name="T56" fmla="*/ 4 w 64"/>
                <a:gd name="T57" fmla="*/ 74 h 74"/>
                <a:gd name="T58" fmla="*/ 0 w 64"/>
                <a:gd name="T59" fmla="*/ 74 h 74"/>
                <a:gd name="T60" fmla="*/ 8 w 64"/>
                <a:gd name="T61" fmla="*/ 48 h 74"/>
                <a:gd name="T62" fmla="*/ 8 w 64"/>
                <a:gd name="T63" fmla="*/ 48 h 74"/>
                <a:gd name="T64" fmla="*/ 12 w 64"/>
                <a:gd name="T65" fmla="*/ 59 h 74"/>
                <a:gd name="T66" fmla="*/ 15 w 64"/>
                <a:gd name="T67" fmla="*/ 67 h 74"/>
                <a:gd name="T68" fmla="*/ 19 w 64"/>
                <a:gd name="T69" fmla="*/ 71 h 74"/>
                <a:gd name="T70" fmla="*/ 27 w 64"/>
                <a:gd name="T71" fmla="*/ 71 h 74"/>
                <a:gd name="T72" fmla="*/ 34 w 64"/>
                <a:gd name="T73" fmla="*/ 71 h 74"/>
                <a:gd name="T74" fmla="*/ 38 w 64"/>
                <a:gd name="T75" fmla="*/ 67 h 74"/>
                <a:gd name="T76" fmla="*/ 38 w 64"/>
                <a:gd name="T77" fmla="*/ 63 h 74"/>
                <a:gd name="T78" fmla="*/ 41 w 64"/>
                <a:gd name="T79" fmla="*/ 59 h 74"/>
                <a:gd name="T80" fmla="*/ 41 w 64"/>
                <a:gd name="T81" fmla="*/ 56 h 74"/>
                <a:gd name="T82" fmla="*/ 38 w 64"/>
                <a:gd name="T83" fmla="*/ 52 h 74"/>
                <a:gd name="T84" fmla="*/ 34 w 64"/>
                <a:gd name="T85" fmla="*/ 48 h 74"/>
                <a:gd name="T86" fmla="*/ 30 w 64"/>
                <a:gd name="T87" fmla="*/ 41 h 74"/>
                <a:gd name="T88" fmla="*/ 23 w 64"/>
                <a:gd name="T89" fmla="*/ 33 h 74"/>
                <a:gd name="T90" fmla="*/ 19 w 64"/>
                <a:gd name="T91" fmla="*/ 26 h 74"/>
                <a:gd name="T92" fmla="*/ 19 w 64"/>
                <a:gd name="T93" fmla="*/ 22 h 74"/>
                <a:gd name="T94" fmla="*/ 19 w 64"/>
                <a:gd name="T95" fmla="*/ 18 h 74"/>
                <a:gd name="T96" fmla="*/ 19 w 64"/>
                <a:gd name="T97" fmla="*/ 11 h 74"/>
                <a:gd name="T98" fmla="*/ 23 w 64"/>
                <a:gd name="T99" fmla="*/ 7 h 74"/>
                <a:gd name="T100" fmla="*/ 30 w 64"/>
                <a:gd name="T101" fmla="*/ 0 h 74"/>
                <a:gd name="T102" fmla="*/ 38 w 64"/>
                <a:gd name="T103" fmla="*/ 0 h 74"/>
                <a:gd name="T104" fmla="*/ 41 w 64"/>
                <a:gd name="T105" fmla="*/ 0 h 74"/>
                <a:gd name="T106" fmla="*/ 41 w 64"/>
                <a:gd name="T107" fmla="*/ 0 h 74"/>
                <a:gd name="T108" fmla="*/ 45 w 64"/>
                <a:gd name="T109" fmla="*/ 0 h 74"/>
                <a:gd name="T110" fmla="*/ 49 w 64"/>
                <a:gd name="T111" fmla="*/ 3 h 74"/>
                <a:gd name="T112" fmla="*/ 53 w 64"/>
                <a:gd name="T113" fmla="*/ 3 h 74"/>
                <a:gd name="T114" fmla="*/ 53 w 64"/>
                <a:gd name="T115" fmla="*/ 3 h 74"/>
                <a:gd name="T116" fmla="*/ 56 w 64"/>
                <a:gd name="T117" fmla="*/ 3 h 74"/>
                <a:gd name="T118" fmla="*/ 60 w 64"/>
                <a:gd name="T119" fmla="*/ 0 h 74"/>
                <a:gd name="T120" fmla="*/ 64 w 64"/>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
                <a:gd name="T184" fmla="*/ 0 h 74"/>
                <a:gd name="T185" fmla="*/ 64 w 64"/>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 h="74">
                  <a:moveTo>
                    <a:pt x="64" y="0"/>
                  </a:moveTo>
                  <a:lnTo>
                    <a:pt x="56" y="22"/>
                  </a:lnTo>
                  <a:lnTo>
                    <a:pt x="53" y="22"/>
                  </a:lnTo>
                  <a:lnTo>
                    <a:pt x="53" y="15"/>
                  </a:lnTo>
                  <a:lnTo>
                    <a:pt x="49" y="7"/>
                  </a:lnTo>
                  <a:lnTo>
                    <a:pt x="45" y="3"/>
                  </a:lnTo>
                  <a:lnTo>
                    <a:pt x="41" y="3"/>
                  </a:lnTo>
                  <a:lnTo>
                    <a:pt x="38" y="3"/>
                  </a:lnTo>
                  <a:lnTo>
                    <a:pt x="34" y="7"/>
                  </a:lnTo>
                  <a:lnTo>
                    <a:pt x="30" y="11"/>
                  </a:lnTo>
                  <a:lnTo>
                    <a:pt x="30" y="15"/>
                  </a:lnTo>
                  <a:lnTo>
                    <a:pt x="30" y="18"/>
                  </a:lnTo>
                  <a:lnTo>
                    <a:pt x="34" y="22"/>
                  </a:lnTo>
                  <a:lnTo>
                    <a:pt x="38" y="26"/>
                  </a:lnTo>
                  <a:lnTo>
                    <a:pt x="45" y="33"/>
                  </a:lnTo>
                  <a:lnTo>
                    <a:pt x="49" y="41"/>
                  </a:lnTo>
                  <a:lnTo>
                    <a:pt x="53" y="48"/>
                  </a:lnTo>
                  <a:lnTo>
                    <a:pt x="53" y="52"/>
                  </a:lnTo>
                  <a:lnTo>
                    <a:pt x="49" y="63"/>
                  </a:lnTo>
                  <a:lnTo>
                    <a:pt x="45" y="67"/>
                  </a:lnTo>
                  <a:lnTo>
                    <a:pt x="38" y="74"/>
                  </a:lnTo>
                  <a:lnTo>
                    <a:pt x="27" y="74"/>
                  </a:lnTo>
                  <a:lnTo>
                    <a:pt x="23" y="74"/>
                  </a:lnTo>
                  <a:lnTo>
                    <a:pt x="15" y="71"/>
                  </a:lnTo>
                  <a:lnTo>
                    <a:pt x="12" y="71"/>
                  </a:lnTo>
                  <a:lnTo>
                    <a:pt x="8" y="71"/>
                  </a:lnTo>
                  <a:lnTo>
                    <a:pt x="4" y="74"/>
                  </a:lnTo>
                  <a:lnTo>
                    <a:pt x="0" y="74"/>
                  </a:lnTo>
                  <a:lnTo>
                    <a:pt x="8" y="48"/>
                  </a:lnTo>
                  <a:lnTo>
                    <a:pt x="12" y="59"/>
                  </a:lnTo>
                  <a:lnTo>
                    <a:pt x="15" y="67"/>
                  </a:lnTo>
                  <a:lnTo>
                    <a:pt x="19" y="71"/>
                  </a:lnTo>
                  <a:lnTo>
                    <a:pt x="27" y="71"/>
                  </a:lnTo>
                  <a:lnTo>
                    <a:pt x="34" y="71"/>
                  </a:lnTo>
                  <a:lnTo>
                    <a:pt x="38" y="67"/>
                  </a:lnTo>
                  <a:lnTo>
                    <a:pt x="38" y="63"/>
                  </a:lnTo>
                  <a:lnTo>
                    <a:pt x="41" y="59"/>
                  </a:lnTo>
                  <a:lnTo>
                    <a:pt x="41" y="56"/>
                  </a:lnTo>
                  <a:lnTo>
                    <a:pt x="38" y="52"/>
                  </a:lnTo>
                  <a:lnTo>
                    <a:pt x="34" y="48"/>
                  </a:lnTo>
                  <a:lnTo>
                    <a:pt x="30" y="41"/>
                  </a:lnTo>
                  <a:lnTo>
                    <a:pt x="23" y="33"/>
                  </a:lnTo>
                  <a:lnTo>
                    <a:pt x="19" y="26"/>
                  </a:lnTo>
                  <a:lnTo>
                    <a:pt x="19" y="22"/>
                  </a:lnTo>
                  <a:lnTo>
                    <a:pt x="19" y="18"/>
                  </a:lnTo>
                  <a:lnTo>
                    <a:pt x="19" y="11"/>
                  </a:lnTo>
                  <a:lnTo>
                    <a:pt x="23" y="7"/>
                  </a:lnTo>
                  <a:lnTo>
                    <a:pt x="30" y="0"/>
                  </a:lnTo>
                  <a:lnTo>
                    <a:pt x="38" y="0"/>
                  </a:lnTo>
                  <a:lnTo>
                    <a:pt x="41" y="0"/>
                  </a:lnTo>
                  <a:lnTo>
                    <a:pt x="45" y="0"/>
                  </a:lnTo>
                  <a:lnTo>
                    <a:pt x="49" y="3"/>
                  </a:lnTo>
                  <a:lnTo>
                    <a:pt x="53" y="3"/>
                  </a:lnTo>
                  <a:lnTo>
                    <a:pt x="56" y="3"/>
                  </a:lnTo>
                  <a:lnTo>
                    <a:pt x="60" y="0"/>
                  </a:lnTo>
                  <a:lnTo>
                    <a:pt x="64" y="0"/>
                  </a:lnTo>
                  <a:close/>
                </a:path>
              </a:pathLst>
            </a:custGeom>
            <a:solidFill>
              <a:srgbClr val="000000"/>
            </a:solidFill>
            <a:ln w="0">
              <a:solidFill>
                <a:srgbClr val="000000"/>
              </a:solidFill>
              <a:round/>
              <a:headEnd/>
              <a:tailEnd/>
            </a:ln>
          </p:spPr>
          <p:txBody>
            <a:bodyPr/>
            <a:lstStyle/>
            <a:p>
              <a:endParaRPr lang="en-US"/>
            </a:p>
          </p:txBody>
        </p:sp>
        <p:sp>
          <p:nvSpPr>
            <p:cNvPr id="32820" name="Freeform 447"/>
            <p:cNvSpPr>
              <a:spLocks/>
            </p:cNvSpPr>
            <p:nvPr/>
          </p:nvSpPr>
          <p:spPr bwMode="auto">
            <a:xfrm>
              <a:off x="1963" y="3353"/>
              <a:ext cx="63" cy="74"/>
            </a:xfrm>
            <a:custGeom>
              <a:avLst/>
              <a:gdLst>
                <a:gd name="T0" fmla="*/ 63 w 63"/>
                <a:gd name="T1" fmla="*/ 0 h 74"/>
                <a:gd name="T2" fmla="*/ 56 w 63"/>
                <a:gd name="T3" fmla="*/ 22 h 74"/>
                <a:gd name="T4" fmla="*/ 52 w 63"/>
                <a:gd name="T5" fmla="*/ 22 h 74"/>
                <a:gd name="T6" fmla="*/ 52 w 63"/>
                <a:gd name="T7" fmla="*/ 15 h 74"/>
                <a:gd name="T8" fmla="*/ 48 w 63"/>
                <a:gd name="T9" fmla="*/ 7 h 74"/>
                <a:gd name="T10" fmla="*/ 45 w 63"/>
                <a:gd name="T11" fmla="*/ 3 h 74"/>
                <a:gd name="T12" fmla="*/ 41 w 63"/>
                <a:gd name="T13" fmla="*/ 3 h 74"/>
                <a:gd name="T14" fmla="*/ 33 w 63"/>
                <a:gd name="T15" fmla="*/ 3 h 74"/>
                <a:gd name="T16" fmla="*/ 33 w 63"/>
                <a:gd name="T17" fmla="*/ 7 h 74"/>
                <a:gd name="T18" fmla="*/ 30 w 63"/>
                <a:gd name="T19" fmla="*/ 11 h 74"/>
                <a:gd name="T20" fmla="*/ 30 w 63"/>
                <a:gd name="T21" fmla="*/ 15 h 74"/>
                <a:gd name="T22" fmla="*/ 30 w 63"/>
                <a:gd name="T23" fmla="*/ 15 h 74"/>
                <a:gd name="T24" fmla="*/ 30 w 63"/>
                <a:gd name="T25" fmla="*/ 18 h 74"/>
                <a:gd name="T26" fmla="*/ 33 w 63"/>
                <a:gd name="T27" fmla="*/ 22 h 74"/>
                <a:gd name="T28" fmla="*/ 33 w 63"/>
                <a:gd name="T29" fmla="*/ 26 h 74"/>
                <a:gd name="T30" fmla="*/ 45 w 63"/>
                <a:gd name="T31" fmla="*/ 33 h 74"/>
                <a:gd name="T32" fmla="*/ 48 w 63"/>
                <a:gd name="T33" fmla="*/ 41 h 74"/>
                <a:gd name="T34" fmla="*/ 52 w 63"/>
                <a:gd name="T35" fmla="*/ 48 h 74"/>
                <a:gd name="T36" fmla="*/ 52 w 63"/>
                <a:gd name="T37" fmla="*/ 52 h 74"/>
                <a:gd name="T38" fmla="*/ 48 w 63"/>
                <a:gd name="T39" fmla="*/ 63 h 74"/>
                <a:gd name="T40" fmla="*/ 45 w 63"/>
                <a:gd name="T41" fmla="*/ 67 h 74"/>
                <a:gd name="T42" fmla="*/ 37 w 63"/>
                <a:gd name="T43" fmla="*/ 74 h 74"/>
                <a:gd name="T44" fmla="*/ 26 w 63"/>
                <a:gd name="T45" fmla="*/ 74 h 74"/>
                <a:gd name="T46" fmla="*/ 19 w 63"/>
                <a:gd name="T47" fmla="*/ 74 h 74"/>
                <a:gd name="T48" fmla="*/ 11 w 63"/>
                <a:gd name="T49" fmla="*/ 71 h 74"/>
                <a:gd name="T50" fmla="*/ 11 w 63"/>
                <a:gd name="T51" fmla="*/ 71 h 74"/>
                <a:gd name="T52" fmla="*/ 7 w 63"/>
                <a:gd name="T53" fmla="*/ 71 h 74"/>
                <a:gd name="T54" fmla="*/ 7 w 63"/>
                <a:gd name="T55" fmla="*/ 71 h 74"/>
                <a:gd name="T56" fmla="*/ 4 w 63"/>
                <a:gd name="T57" fmla="*/ 74 h 74"/>
                <a:gd name="T58" fmla="*/ 0 w 63"/>
                <a:gd name="T59" fmla="*/ 74 h 74"/>
                <a:gd name="T60" fmla="*/ 4 w 63"/>
                <a:gd name="T61" fmla="*/ 48 h 74"/>
                <a:gd name="T62" fmla="*/ 7 w 63"/>
                <a:gd name="T63" fmla="*/ 48 h 74"/>
                <a:gd name="T64" fmla="*/ 11 w 63"/>
                <a:gd name="T65" fmla="*/ 59 h 74"/>
                <a:gd name="T66" fmla="*/ 15 w 63"/>
                <a:gd name="T67" fmla="*/ 67 h 74"/>
                <a:gd name="T68" fmla="*/ 19 w 63"/>
                <a:gd name="T69" fmla="*/ 71 h 74"/>
                <a:gd name="T70" fmla="*/ 26 w 63"/>
                <a:gd name="T71" fmla="*/ 71 h 74"/>
                <a:gd name="T72" fmla="*/ 33 w 63"/>
                <a:gd name="T73" fmla="*/ 71 h 74"/>
                <a:gd name="T74" fmla="*/ 37 w 63"/>
                <a:gd name="T75" fmla="*/ 67 h 74"/>
                <a:gd name="T76" fmla="*/ 37 w 63"/>
                <a:gd name="T77" fmla="*/ 63 h 74"/>
                <a:gd name="T78" fmla="*/ 41 w 63"/>
                <a:gd name="T79" fmla="*/ 59 h 74"/>
                <a:gd name="T80" fmla="*/ 37 w 63"/>
                <a:gd name="T81" fmla="*/ 56 h 74"/>
                <a:gd name="T82" fmla="*/ 37 w 63"/>
                <a:gd name="T83" fmla="*/ 52 h 74"/>
                <a:gd name="T84" fmla="*/ 33 w 63"/>
                <a:gd name="T85" fmla="*/ 48 h 74"/>
                <a:gd name="T86" fmla="*/ 30 w 63"/>
                <a:gd name="T87" fmla="*/ 41 h 74"/>
                <a:gd name="T88" fmla="*/ 22 w 63"/>
                <a:gd name="T89" fmla="*/ 33 h 74"/>
                <a:gd name="T90" fmla="*/ 19 w 63"/>
                <a:gd name="T91" fmla="*/ 26 h 74"/>
                <a:gd name="T92" fmla="*/ 19 w 63"/>
                <a:gd name="T93" fmla="*/ 22 h 74"/>
                <a:gd name="T94" fmla="*/ 19 w 63"/>
                <a:gd name="T95" fmla="*/ 18 h 74"/>
                <a:gd name="T96" fmla="*/ 19 w 63"/>
                <a:gd name="T97" fmla="*/ 11 h 74"/>
                <a:gd name="T98" fmla="*/ 22 w 63"/>
                <a:gd name="T99" fmla="*/ 7 h 74"/>
                <a:gd name="T100" fmla="*/ 30 w 63"/>
                <a:gd name="T101" fmla="*/ 0 h 74"/>
                <a:gd name="T102" fmla="*/ 37 w 63"/>
                <a:gd name="T103" fmla="*/ 0 h 74"/>
                <a:gd name="T104" fmla="*/ 41 w 63"/>
                <a:gd name="T105" fmla="*/ 0 h 74"/>
                <a:gd name="T106" fmla="*/ 41 w 63"/>
                <a:gd name="T107" fmla="*/ 0 h 74"/>
                <a:gd name="T108" fmla="*/ 45 w 63"/>
                <a:gd name="T109" fmla="*/ 0 h 74"/>
                <a:gd name="T110" fmla="*/ 48 w 63"/>
                <a:gd name="T111" fmla="*/ 3 h 74"/>
                <a:gd name="T112" fmla="*/ 52 w 63"/>
                <a:gd name="T113" fmla="*/ 3 h 74"/>
                <a:gd name="T114" fmla="*/ 52 w 63"/>
                <a:gd name="T115" fmla="*/ 3 h 74"/>
                <a:gd name="T116" fmla="*/ 56 w 63"/>
                <a:gd name="T117" fmla="*/ 3 h 74"/>
                <a:gd name="T118" fmla="*/ 60 w 63"/>
                <a:gd name="T119" fmla="*/ 0 h 74"/>
                <a:gd name="T120" fmla="*/ 63 w 63"/>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3"/>
                <a:gd name="T184" fmla="*/ 0 h 74"/>
                <a:gd name="T185" fmla="*/ 63 w 63"/>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3" h="74">
                  <a:moveTo>
                    <a:pt x="63" y="0"/>
                  </a:moveTo>
                  <a:lnTo>
                    <a:pt x="56" y="22"/>
                  </a:lnTo>
                  <a:lnTo>
                    <a:pt x="52" y="22"/>
                  </a:lnTo>
                  <a:lnTo>
                    <a:pt x="52" y="15"/>
                  </a:lnTo>
                  <a:lnTo>
                    <a:pt x="48" y="7"/>
                  </a:lnTo>
                  <a:lnTo>
                    <a:pt x="45" y="3"/>
                  </a:lnTo>
                  <a:lnTo>
                    <a:pt x="41" y="3"/>
                  </a:lnTo>
                  <a:lnTo>
                    <a:pt x="33" y="3"/>
                  </a:lnTo>
                  <a:lnTo>
                    <a:pt x="33" y="7"/>
                  </a:lnTo>
                  <a:lnTo>
                    <a:pt x="30" y="11"/>
                  </a:lnTo>
                  <a:lnTo>
                    <a:pt x="30" y="15"/>
                  </a:lnTo>
                  <a:lnTo>
                    <a:pt x="30" y="18"/>
                  </a:lnTo>
                  <a:lnTo>
                    <a:pt x="33" y="22"/>
                  </a:lnTo>
                  <a:lnTo>
                    <a:pt x="33" y="26"/>
                  </a:lnTo>
                  <a:lnTo>
                    <a:pt x="45" y="33"/>
                  </a:lnTo>
                  <a:lnTo>
                    <a:pt x="48" y="41"/>
                  </a:lnTo>
                  <a:lnTo>
                    <a:pt x="52" y="48"/>
                  </a:lnTo>
                  <a:lnTo>
                    <a:pt x="52" y="52"/>
                  </a:lnTo>
                  <a:lnTo>
                    <a:pt x="48" y="63"/>
                  </a:lnTo>
                  <a:lnTo>
                    <a:pt x="45" y="67"/>
                  </a:lnTo>
                  <a:lnTo>
                    <a:pt x="37" y="74"/>
                  </a:lnTo>
                  <a:lnTo>
                    <a:pt x="26" y="74"/>
                  </a:lnTo>
                  <a:lnTo>
                    <a:pt x="19" y="74"/>
                  </a:lnTo>
                  <a:lnTo>
                    <a:pt x="11" y="71"/>
                  </a:lnTo>
                  <a:lnTo>
                    <a:pt x="7" y="71"/>
                  </a:lnTo>
                  <a:lnTo>
                    <a:pt x="4" y="74"/>
                  </a:lnTo>
                  <a:lnTo>
                    <a:pt x="0" y="74"/>
                  </a:lnTo>
                  <a:lnTo>
                    <a:pt x="4" y="48"/>
                  </a:lnTo>
                  <a:lnTo>
                    <a:pt x="7" y="48"/>
                  </a:lnTo>
                  <a:lnTo>
                    <a:pt x="11" y="59"/>
                  </a:lnTo>
                  <a:lnTo>
                    <a:pt x="15" y="67"/>
                  </a:lnTo>
                  <a:lnTo>
                    <a:pt x="19" y="71"/>
                  </a:lnTo>
                  <a:lnTo>
                    <a:pt x="26" y="71"/>
                  </a:lnTo>
                  <a:lnTo>
                    <a:pt x="33" y="71"/>
                  </a:lnTo>
                  <a:lnTo>
                    <a:pt x="37" y="67"/>
                  </a:lnTo>
                  <a:lnTo>
                    <a:pt x="37" y="63"/>
                  </a:lnTo>
                  <a:lnTo>
                    <a:pt x="41" y="59"/>
                  </a:lnTo>
                  <a:lnTo>
                    <a:pt x="37" y="56"/>
                  </a:lnTo>
                  <a:lnTo>
                    <a:pt x="37" y="52"/>
                  </a:lnTo>
                  <a:lnTo>
                    <a:pt x="33" y="48"/>
                  </a:lnTo>
                  <a:lnTo>
                    <a:pt x="30" y="41"/>
                  </a:lnTo>
                  <a:lnTo>
                    <a:pt x="22" y="33"/>
                  </a:lnTo>
                  <a:lnTo>
                    <a:pt x="19" y="26"/>
                  </a:lnTo>
                  <a:lnTo>
                    <a:pt x="19" y="22"/>
                  </a:lnTo>
                  <a:lnTo>
                    <a:pt x="19" y="18"/>
                  </a:lnTo>
                  <a:lnTo>
                    <a:pt x="19" y="11"/>
                  </a:lnTo>
                  <a:lnTo>
                    <a:pt x="22" y="7"/>
                  </a:lnTo>
                  <a:lnTo>
                    <a:pt x="30" y="0"/>
                  </a:lnTo>
                  <a:lnTo>
                    <a:pt x="37" y="0"/>
                  </a:lnTo>
                  <a:lnTo>
                    <a:pt x="41" y="0"/>
                  </a:lnTo>
                  <a:lnTo>
                    <a:pt x="45" y="0"/>
                  </a:lnTo>
                  <a:lnTo>
                    <a:pt x="48" y="3"/>
                  </a:lnTo>
                  <a:lnTo>
                    <a:pt x="52" y="3"/>
                  </a:lnTo>
                  <a:lnTo>
                    <a:pt x="56" y="3"/>
                  </a:lnTo>
                  <a:lnTo>
                    <a:pt x="60" y="0"/>
                  </a:lnTo>
                  <a:lnTo>
                    <a:pt x="63" y="0"/>
                  </a:lnTo>
                  <a:close/>
                </a:path>
              </a:pathLst>
            </a:custGeom>
            <a:solidFill>
              <a:srgbClr val="000000"/>
            </a:solidFill>
            <a:ln w="0">
              <a:solidFill>
                <a:srgbClr val="000000"/>
              </a:solidFill>
              <a:round/>
              <a:headEnd/>
              <a:tailEnd/>
            </a:ln>
          </p:spPr>
          <p:txBody>
            <a:bodyPr/>
            <a:lstStyle/>
            <a:p>
              <a:endParaRPr lang="en-US"/>
            </a:p>
          </p:txBody>
        </p:sp>
        <p:sp>
          <p:nvSpPr>
            <p:cNvPr id="32821" name="Freeform 448"/>
            <p:cNvSpPr>
              <a:spLocks/>
            </p:cNvSpPr>
            <p:nvPr/>
          </p:nvSpPr>
          <p:spPr bwMode="auto">
            <a:xfrm>
              <a:off x="2038" y="3409"/>
              <a:ext cx="18" cy="18"/>
            </a:xfrm>
            <a:custGeom>
              <a:avLst/>
              <a:gdLst>
                <a:gd name="T0" fmla="*/ 11 w 18"/>
                <a:gd name="T1" fmla="*/ 0 h 18"/>
                <a:gd name="T2" fmla="*/ 14 w 18"/>
                <a:gd name="T3" fmla="*/ 0 h 18"/>
                <a:gd name="T4" fmla="*/ 14 w 18"/>
                <a:gd name="T5" fmla="*/ 3 h 18"/>
                <a:gd name="T6" fmla="*/ 18 w 18"/>
                <a:gd name="T7" fmla="*/ 7 h 18"/>
                <a:gd name="T8" fmla="*/ 18 w 18"/>
                <a:gd name="T9" fmla="*/ 11 h 18"/>
                <a:gd name="T10" fmla="*/ 18 w 18"/>
                <a:gd name="T11" fmla="*/ 15 h 18"/>
                <a:gd name="T12" fmla="*/ 14 w 18"/>
                <a:gd name="T13" fmla="*/ 15 h 18"/>
                <a:gd name="T14" fmla="*/ 14 w 18"/>
                <a:gd name="T15" fmla="*/ 18 h 18"/>
                <a:gd name="T16" fmla="*/ 11 w 18"/>
                <a:gd name="T17" fmla="*/ 18 h 18"/>
                <a:gd name="T18" fmla="*/ 7 w 18"/>
                <a:gd name="T19" fmla="*/ 18 h 18"/>
                <a:gd name="T20" fmla="*/ 3 w 18"/>
                <a:gd name="T21" fmla="*/ 15 h 18"/>
                <a:gd name="T22" fmla="*/ 0 w 18"/>
                <a:gd name="T23" fmla="*/ 15 h 18"/>
                <a:gd name="T24" fmla="*/ 0 w 18"/>
                <a:gd name="T25" fmla="*/ 11 h 18"/>
                <a:gd name="T26" fmla="*/ 0 w 18"/>
                <a:gd name="T27" fmla="*/ 7 h 18"/>
                <a:gd name="T28" fmla="*/ 3 w 18"/>
                <a:gd name="T29" fmla="*/ 3 h 18"/>
                <a:gd name="T30" fmla="*/ 7 w 18"/>
                <a:gd name="T31" fmla="*/ 0 h 18"/>
                <a:gd name="T32" fmla="*/ 11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1" y="0"/>
                  </a:moveTo>
                  <a:lnTo>
                    <a:pt x="14" y="0"/>
                  </a:lnTo>
                  <a:lnTo>
                    <a:pt x="14" y="3"/>
                  </a:lnTo>
                  <a:lnTo>
                    <a:pt x="18" y="7"/>
                  </a:lnTo>
                  <a:lnTo>
                    <a:pt x="18" y="11"/>
                  </a:lnTo>
                  <a:lnTo>
                    <a:pt x="18" y="15"/>
                  </a:lnTo>
                  <a:lnTo>
                    <a:pt x="14" y="15"/>
                  </a:lnTo>
                  <a:lnTo>
                    <a:pt x="14" y="18"/>
                  </a:lnTo>
                  <a:lnTo>
                    <a:pt x="11" y="18"/>
                  </a:lnTo>
                  <a:lnTo>
                    <a:pt x="7" y="18"/>
                  </a:lnTo>
                  <a:lnTo>
                    <a:pt x="3" y="15"/>
                  </a:lnTo>
                  <a:lnTo>
                    <a:pt x="0" y="15"/>
                  </a:lnTo>
                  <a:lnTo>
                    <a:pt x="0" y="11"/>
                  </a:lnTo>
                  <a:lnTo>
                    <a:pt x="0" y="7"/>
                  </a:lnTo>
                  <a:lnTo>
                    <a:pt x="3" y="3"/>
                  </a:lnTo>
                  <a:lnTo>
                    <a:pt x="7" y="0"/>
                  </a:lnTo>
                  <a:lnTo>
                    <a:pt x="11" y="0"/>
                  </a:lnTo>
                  <a:close/>
                </a:path>
              </a:pathLst>
            </a:custGeom>
            <a:solidFill>
              <a:srgbClr val="000000"/>
            </a:solidFill>
            <a:ln w="0">
              <a:solidFill>
                <a:srgbClr val="000000"/>
              </a:solidFill>
              <a:round/>
              <a:headEnd/>
              <a:tailEnd/>
            </a:ln>
          </p:spPr>
          <p:txBody>
            <a:bodyPr/>
            <a:lstStyle/>
            <a:p>
              <a:endParaRPr lang="en-US"/>
            </a:p>
          </p:txBody>
        </p:sp>
        <p:sp>
          <p:nvSpPr>
            <p:cNvPr id="32822" name="Freeform 449"/>
            <p:cNvSpPr>
              <a:spLocks/>
            </p:cNvSpPr>
            <p:nvPr/>
          </p:nvSpPr>
          <p:spPr bwMode="auto">
            <a:xfrm>
              <a:off x="2079" y="3409"/>
              <a:ext cx="18" cy="18"/>
            </a:xfrm>
            <a:custGeom>
              <a:avLst/>
              <a:gdLst>
                <a:gd name="T0" fmla="*/ 11 w 18"/>
                <a:gd name="T1" fmla="*/ 0 h 18"/>
                <a:gd name="T2" fmla="*/ 15 w 18"/>
                <a:gd name="T3" fmla="*/ 0 h 18"/>
                <a:gd name="T4" fmla="*/ 15 w 18"/>
                <a:gd name="T5" fmla="*/ 3 h 18"/>
                <a:gd name="T6" fmla="*/ 18 w 18"/>
                <a:gd name="T7" fmla="*/ 7 h 18"/>
                <a:gd name="T8" fmla="*/ 18 w 18"/>
                <a:gd name="T9" fmla="*/ 11 h 18"/>
                <a:gd name="T10" fmla="*/ 18 w 18"/>
                <a:gd name="T11" fmla="*/ 15 h 18"/>
                <a:gd name="T12" fmla="*/ 15 w 18"/>
                <a:gd name="T13" fmla="*/ 15 h 18"/>
                <a:gd name="T14" fmla="*/ 15 w 18"/>
                <a:gd name="T15" fmla="*/ 18 h 18"/>
                <a:gd name="T16" fmla="*/ 11 w 18"/>
                <a:gd name="T17" fmla="*/ 18 h 18"/>
                <a:gd name="T18" fmla="*/ 7 w 18"/>
                <a:gd name="T19" fmla="*/ 18 h 18"/>
                <a:gd name="T20" fmla="*/ 3 w 18"/>
                <a:gd name="T21" fmla="*/ 15 h 18"/>
                <a:gd name="T22" fmla="*/ 0 w 18"/>
                <a:gd name="T23" fmla="*/ 15 h 18"/>
                <a:gd name="T24" fmla="*/ 0 w 18"/>
                <a:gd name="T25" fmla="*/ 11 h 18"/>
                <a:gd name="T26" fmla="*/ 0 w 18"/>
                <a:gd name="T27" fmla="*/ 7 h 18"/>
                <a:gd name="T28" fmla="*/ 3 w 18"/>
                <a:gd name="T29" fmla="*/ 3 h 18"/>
                <a:gd name="T30" fmla="*/ 7 w 18"/>
                <a:gd name="T31" fmla="*/ 0 h 18"/>
                <a:gd name="T32" fmla="*/ 11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1" y="0"/>
                  </a:moveTo>
                  <a:lnTo>
                    <a:pt x="15" y="0"/>
                  </a:lnTo>
                  <a:lnTo>
                    <a:pt x="15" y="3"/>
                  </a:lnTo>
                  <a:lnTo>
                    <a:pt x="18" y="7"/>
                  </a:lnTo>
                  <a:lnTo>
                    <a:pt x="18" y="11"/>
                  </a:lnTo>
                  <a:lnTo>
                    <a:pt x="18" y="15"/>
                  </a:lnTo>
                  <a:lnTo>
                    <a:pt x="15" y="15"/>
                  </a:lnTo>
                  <a:lnTo>
                    <a:pt x="15" y="18"/>
                  </a:lnTo>
                  <a:lnTo>
                    <a:pt x="11" y="18"/>
                  </a:lnTo>
                  <a:lnTo>
                    <a:pt x="7" y="18"/>
                  </a:lnTo>
                  <a:lnTo>
                    <a:pt x="3" y="15"/>
                  </a:lnTo>
                  <a:lnTo>
                    <a:pt x="0" y="15"/>
                  </a:lnTo>
                  <a:lnTo>
                    <a:pt x="0" y="11"/>
                  </a:lnTo>
                  <a:lnTo>
                    <a:pt x="0" y="7"/>
                  </a:lnTo>
                  <a:lnTo>
                    <a:pt x="3" y="3"/>
                  </a:lnTo>
                  <a:lnTo>
                    <a:pt x="7" y="0"/>
                  </a:lnTo>
                  <a:lnTo>
                    <a:pt x="11" y="0"/>
                  </a:lnTo>
                  <a:close/>
                </a:path>
              </a:pathLst>
            </a:custGeom>
            <a:solidFill>
              <a:srgbClr val="000000"/>
            </a:solidFill>
            <a:ln w="0">
              <a:solidFill>
                <a:srgbClr val="000000"/>
              </a:solidFill>
              <a:round/>
              <a:headEnd/>
              <a:tailEnd/>
            </a:ln>
          </p:spPr>
          <p:txBody>
            <a:bodyPr/>
            <a:lstStyle/>
            <a:p>
              <a:endParaRPr lang="en-US"/>
            </a:p>
          </p:txBody>
        </p:sp>
        <p:sp>
          <p:nvSpPr>
            <p:cNvPr id="32823" name="Freeform 450"/>
            <p:cNvSpPr>
              <a:spLocks/>
            </p:cNvSpPr>
            <p:nvPr/>
          </p:nvSpPr>
          <p:spPr bwMode="auto">
            <a:xfrm>
              <a:off x="2120" y="3409"/>
              <a:ext cx="18" cy="18"/>
            </a:xfrm>
            <a:custGeom>
              <a:avLst/>
              <a:gdLst>
                <a:gd name="T0" fmla="*/ 11 w 18"/>
                <a:gd name="T1" fmla="*/ 0 h 18"/>
                <a:gd name="T2" fmla="*/ 15 w 18"/>
                <a:gd name="T3" fmla="*/ 0 h 18"/>
                <a:gd name="T4" fmla="*/ 15 w 18"/>
                <a:gd name="T5" fmla="*/ 3 h 18"/>
                <a:gd name="T6" fmla="*/ 18 w 18"/>
                <a:gd name="T7" fmla="*/ 7 h 18"/>
                <a:gd name="T8" fmla="*/ 18 w 18"/>
                <a:gd name="T9" fmla="*/ 11 h 18"/>
                <a:gd name="T10" fmla="*/ 18 w 18"/>
                <a:gd name="T11" fmla="*/ 15 h 18"/>
                <a:gd name="T12" fmla="*/ 15 w 18"/>
                <a:gd name="T13" fmla="*/ 15 h 18"/>
                <a:gd name="T14" fmla="*/ 15 w 18"/>
                <a:gd name="T15" fmla="*/ 18 h 18"/>
                <a:gd name="T16" fmla="*/ 11 w 18"/>
                <a:gd name="T17" fmla="*/ 18 h 18"/>
                <a:gd name="T18" fmla="*/ 7 w 18"/>
                <a:gd name="T19" fmla="*/ 18 h 18"/>
                <a:gd name="T20" fmla="*/ 3 w 18"/>
                <a:gd name="T21" fmla="*/ 15 h 18"/>
                <a:gd name="T22" fmla="*/ 0 w 18"/>
                <a:gd name="T23" fmla="*/ 15 h 18"/>
                <a:gd name="T24" fmla="*/ 0 w 18"/>
                <a:gd name="T25" fmla="*/ 11 h 18"/>
                <a:gd name="T26" fmla="*/ 0 w 18"/>
                <a:gd name="T27" fmla="*/ 7 h 18"/>
                <a:gd name="T28" fmla="*/ 3 w 18"/>
                <a:gd name="T29" fmla="*/ 3 h 18"/>
                <a:gd name="T30" fmla="*/ 7 w 18"/>
                <a:gd name="T31" fmla="*/ 0 h 18"/>
                <a:gd name="T32" fmla="*/ 11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1" y="0"/>
                  </a:moveTo>
                  <a:lnTo>
                    <a:pt x="15" y="0"/>
                  </a:lnTo>
                  <a:lnTo>
                    <a:pt x="15" y="3"/>
                  </a:lnTo>
                  <a:lnTo>
                    <a:pt x="18" y="7"/>
                  </a:lnTo>
                  <a:lnTo>
                    <a:pt x="18" y="11"/>
                  </a:lnTo>
                  <a:lnTo>
                    <a:pt x="18" y="15"/>
                  </a:lnTo>
                  <a:lnTo>
                    <a:pt x="15" y="15"/>
                  </a:lnTo>
                  <a:lnTo>
                    <a:pt x="15" y="18"/>
                  </a:lnTo>
                  <a:lnTo>
                    <a:pt x="11" y="18"/>
                  </a:lnTo>
                  <a:lnTo>
                    <a:pt x="7" y="18"/>
                  </a:lnTo>
                  <a:lnTo>
                    <a:pt x="3" y="15"/>
                  </a:lnTo>
                  <a:lnTo>
                    <a:pt x="0" y="15"/>
                  </a:lnTo>
                  <a:lnTo>
                    <a:pt x="0" y="11"/>
                  </a:lnTo>
                  <a:lnTo>
                    <a:pt x="0" y="7"/>
                  </a:lnTo>
                  <a:lnTo>
                    <a:pt x="3" y="3"/>
                  </a:lnTo>
                  <a:lnTo>
                    <a:pt x="7" y="0"/>
                  </a:lnTo>
                  <a:lnTo>
                    <a:pt x="11" y="0"/>
                  </a:lnTo>
                  <a:close/>
                </a:path>
              </a:pathLst>
            </a:custGeom>
            <a:solidFill>
              <a:srgbClr val="000000"/>
            </a:solidFill>
            <a:ln w="0">
              <a:solidFill>
                <a:srgbClr val="000000"/>
              </a:solidFill>
              <a:round/>
              <a:headEnd/>
              <a:tailEnd/>
            </a:ln>
          </p:spPr>
          <p:txBody>
            <a:bodyPr/>
            <a:lstStyle/>
            <a:p>
              <a:endParaRPr lang="en-US"/>
            </a:p>
          </p:txBody>
        </p:sp>
        <p:sp>
          <p:nvSpPr>
            <p:cNvPr id="32824" name="Rectangle 451"/>
            <p:cNvSpPr>
              <a:spLocks noChangeArrowheads="1"/>
            </p:cNvSpPr>
            <p:nvPr/>
          </p:nvSpPr>
          <p:spPr bwMode="auto">
            <a:xfrm>
              <a:off x="5535" y="3088"/>
              <a:ext cx="8" cy="403"/>
            </a:xfrm>
            <a:prstGeom prst="rect">
              <a:avLst/>
            </a:prstGeom>
            <a:solidFill>
              <a:srgbClr val="000000"/>
            </a:solidFill>
            <a:ln w="0">
              <a:solidFill>
                <a:srgbClr val="000000"/>
              </a:solidFill>
              <a:miter lim="800000"/>
              <a:headEnd/>
              <a:tailEnd/>
            </a:ln>
          </p:spPr>
          <p:txBody>
            <a:bodyPr/>
            <a:lstStyle/>
            <a:p>
              <a:endParaRPr lang="en-US"/>
            </a:p>
          </p:txBody>
        </p:sp>
        <p:sp>
          <p:nvSpPr>
            <p:cNvPr id="32825" name="Rectangle 452"/>
            <p:cNvSpPr>
              <a:spLocks noChangeArrowheads="1"/>
            </p:cNvSpPr>
            <p:nvPr/>
          </p:nvSpPr>
          <p:spPr bwMode="auto">
            <a:xfrm>
              <a:off x="593" y="3483"/>
              <a:ext cx="7" cy="202"/>
            </a:xfrm>
            <a:prstGeom prst="rect">
              <a:avLst/>
            </a:prstGeom>
            <a:solidFill>
              <a:srgbClr val="000000"/>
            </a:solidFill>
            <a:ln w="0">
              <a:solidFill>
                <a:srgbClr val="000000"/>
              </a:solidFill>
              <a:miter lim="800000"/>
              <a:headEnd/>
              <a:tailEnd/>
            </a:ln>
          </p:spPr>
          <p:txBody>
            <a:bodyPr/>
            <a:lstStyle/>
            <a:p>
              <a:endParaRPr lang="en-US"/>
            </a:p>
          </p:txBody>
        </p:sp>
        <p:sp>
          <p:nvSpPr>
            <p:cNvPr id="32826" name="Freeform 453"/>
            <p:cNvSpPr>
              <a:spLocks/>
            </p:cNvSpPr>
            <p:nvPr/>
          </p:nvSpPr>
          <p:spPr bwMode="auto">
            <a:xfrm>
              <a:off x="656" y="3539"/>
              <a:ext cx="56" cy="90"/>
            </a:xfrm>
            <a:custGeom>
              <a:avLst/>
              <a:gdLst>
                <a:gd name="T0" fmla="*/ 53 w 56"/>
                <a:gd name="T1" fmla="*/ 30 h 90"/>
                <a:gd name="T2" fmla="*/ 49 w 56"/>
                <a:gd name="T3" fmla="*/ 23 h 90"/>
                <a:gd name="T4" fmla="*/ 41 w 56"/>
                <a:gd name="T5" fmla="*/ 12 h 90"/>
                <a:gd name="T6" fmla="*/ 30 w 56"/>
                <a:gd name="T7" fmla="*/ 8 h 90"/>
                <a:gd name="T8" fmla="*/ 19 w 56"/>
                <a:gd name="T9" fmla="*/ 8 h 90"/>
                <a:gd name="T10" fmla="*/ 12 w 56"/>
                <a:gd name="T11" fmla="*/ 15 h 90"/>
                <a:gd name="T12" fmla="*/ 12 w 56"/>
                <a:gd name="T13" fmla="*/ 23 h 90"/>
                <a:gd name="T14" fmla="*/ 19 w 56"/>
                <a:gd name="T15" fmla="*/ 30 h 90"/>
                <a:gd name="T16" fmla="*/ 41 w 56"/>
                <a:gd name="T17" fmla="*/ 45 h 90"/>
                <a:gd name="T18" fmla="*/ 53 w 56"/>
                <a:gd name="T19" fmla="*/ 53 h 90"/>
                <a:gd name="T20" fmla="*/ 56 w 56"/>
                <a:gd name="T21" fmla="*/ 64 h 90"/>
                <a:gd name="T22" fmla="*/ 56 w 56"/>
                <a:gd name="T23" fmla="*/ 75 h 90"/>
                <a:gd name="T24" fmla="*/ 41 w 56"/>
                <a:gd name="T25" fmla="*/ 90 h 90"/>
                <a:gd name="T26" fmla="*/ 27 w 56"/>
                <a:gd name="T27" fmla="*/ 90 h 90"/>
                <a:gd name="T28" fmla="*/ 19 w 56"/>
                <a:gd name="T29" fmla="*/ 90 h 90"/>
                <a:gd name="T30" fmla="*/ 8 w 56"/>
                <a:gd name="T31" fmla="*/ 86 h 90"/>
                <a:gd name="T32" fmla="*/ 4 w 56"/>
                <a:gd name="T33" fmla="*/ 86 h 90"/>
                <a:gd name="T34" fmla="*/ 4 w 56"/>
                <a:gd name="T35" fmla="*/ 90 h 90"/>
                <a:gd name="T36" fmla="*/ 0 w 56"/>
                <a:gd name="T37" fmla="*/ 90 h 90"/>
                <a:gd name="T38" fmla="*/ 0 w 56"/>
                <a:gd name="T39" fmla="*/ 60 h 90"/>
                <a:gd name="T40" fmla="*/ 8 w 56"/>
                <a:gd name="T41" fmla="*/ 75 h 90"/>
                <a:gd name="T42" fmla="*/ 15 w 56"/>
                <a:gd name="T43" fmla="*/ 83 h 90"/>
                <a:gd name="T44" fmla="*/ 27 w 56"/>
                <a:gd name="T45" fmla="*/ 86 h 90"/>
                <a:gd name="T46" fmla="*/ 41 w 56"/>
                <a:gd name="T47" fmla="*/ 83 h 90"/>
                <a:gd name="T48" fmla="*/ 45 w 56"/>
                <a:gd name="T49" fmla="*/ 71 h 90"/>
                <a:gd name="T50" fmla="*/ 45 w 56"/>
                <a:gd name="T51" fmla="*/ 68 h 90"/>
                <a:gd name="T52" fmla="*/ 38 w 56"/>
                <a:gd name="T53" fmla="*/ 60 h 90"/>
                <a:gd name="T54" fmla="*/ 27 w 56"/>
                <a:gd name="T55" fmla="*/ 53 h 90"/>
                <a:gd name="T56" fmla="*/ 8 w 56"/>
                <a:gd name="T57" fmla="*/ 41 h 90"/>
                <a:gd name="T58" fmla="*/ 0 w 56"/>
                <a:gd name="T59" fmla="*/ 34 h 90"/>
                <a:gd name="T60" fmla="*/ 0 w 56"/>
                <a:gd name="T61" fmla="*/ 23 h 90"/>
                <a:gd name="T62" fmla="*/ 8 w 56"/>
                <a:gd name="T63" fmla="*/ 8 h 90"/>
                <a:gd name="T64" fmla="*/ 27 w 56"/>
                <a:gd name="T65" fmla="*/ 0 h 90"/>
                <a:gd name="T66" fmla="*/ 41 w 56"/>
                <a:gd name="T67" fmla="*/ 4 h 90"/>
                <a:gd name="T68" fmla="*/ 45 w 56"/>
                <a:gd name="T69" fmla="*/ 8 h 90"/>
                <a:gd name="T70" fmla="*/ 49 w 56"/>
                <a:gd name="T71" fmla="*/ 4 h 90"/>
                <a:gd name="T72" fmla="*/ 49 w 56"/>
                <a:gd name="T73" fmla="*/ 0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
                <a:gd name="T112" fmla="*/ 0 h 90"/>
                <a:gd name="T113" fmla="*/ 56 w 56"/>
                <a:gd name="T114" fmla="*/ 90 h 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 h="90">
                  <a:moveTo>
                    <a:pt x="53" y="0"/>
                  </a:moveTo>
                  <a:lnTo>
                    <a:pt x="53" y="30"/>
                  </a:lnTo>
                  <a:lnTo>
                    <a:pt x="49" y="30"/>
                  </a:lnTo>
                  <a:lnTo>
                    <a:pt x="49" y="23"/>
                  </a:lnTo>
                  <a:lnTo>
                    <a:pt x="45" y="15"/>
                  </a:lnTo>
                  <a:lnTo>
                    <a:pt x="41" y="12"/>
                  </a:lnTo>
                  <a:lnTo>
                    <a:pt x="38" y="8"/>
                  </a:lnTo>
                  <a:lnTo>
                    <a:pt x="30" y="8"/>
                  </a:lnTo>
                  <a:lnTo>
                    <a:pt x="27" y="4"/>
                  </a:lnTo>
                  <a:lnTo>
                    <a:pt x="19" y="8"/>
                  </a:lnTo>
                  <a:lnTo>
                    <a:pt x="15" y="8"/>
                  </a:lnTo>
                  <a:lnTo>
                    <a:pt x="12" y="15"/>
                  </a:lnTo>
                  <a:lnTo>
                    <a:pt x="12" y="19"/>
                  </a:lnTo>
                  <a:lnTo>
                    <a:pt x="12" y="23"/>
                  </a:lnTo>
                  <a:lnTo>
                    <a:pt x="12" y="27"/>
                  </a:lnTo>
                  <a:lnTo>
                    <a:pt x="19" y="30"/>
                  </a:lnTo>
                  <a:lnTo>
                    <a:pt x="30" y="38"/>
                  </a:lnTo>
                  <a:lnTo>
                    <a:pt x="41" y="45"/>
                  </a:lnTo>
                  <a:lnTo>
                    <a:pt x="49" y="49"/>
                  </a:lnTo>
                  <a:lnTo>
                    <a:pt x="53" y="53"/>
                  </a:lnTo>
                  <a:lnTo>
                    <a:pt x="53" y="56"/>
                  </a:lnTo>
                  <a:lnTo>
                    <a:pt x="56" y="64"/>
                  </a:lnTo>
                  <a:lnTo>
                    <a:pt x="56" y="68"/>
                  </a:lnTo>
                  <a:lnTo>
                    <a:pt x="56" y="75"/>
                  </a:lnTo>
                  <a:lnTo>
                    <a:pt x="49" y="83"/>
                  </a:lnTo>
                  <a:lnTo>
                    <a:pt x="41" y="90"/>
                  </a:lnTo>
                  <a:lnTo>
                    <a:pt x="30" y="90"/>
                  </a:lnTo>
                  <a:lnTo>
                    <a:pt x="27" y="90"/>
                  </a:lnTo>
                  <a:lnTo>
                    <a:pt x="23" y="90"/>
                  </a:lnTo>
                  <a:lnTo>
                    <a:pt x="19" y="90"/>
                  </a:lnTo>
                  <a:lnTo>
                    <a:pt x="15" y="86"/>
                  </a:lnTo>
                  <a:lnTo>
                    <a:pt x="8" y="86"/>
                  </a:lnTo>
                  <a:lnTo>
                    <a:pt x="4" y="86"/>
                  </a:lnTo>
                  <a:lnTo>
                    <a:pt x="4" y="90"/>
                  </a:lnTo>
                  <a:lnTo>
                    <a:pt x="0" y="90"/>
                  </a:lnTo>
                  <a:lnTo>
                    <a:pt x="0" y="60"/>
                  </a:lnTo>
                  <a:lnTo>
                    <a:pt x="4" y="71"/>
                  </a:lnTo>
                  <a:lnTo>
                    <a:pt x="8" y="75"/>
                  </a:lnTo>
                  <a:lnTo>
                    <a:pt x="12" y="79"/>
                  </a:lnTo>
                  <a:lnTo>
                    <a:pt x="15" y="83"/>
                  </a:lnTo>
                  <a:lnTo>
                    <a:pt x="23" y="86"/>
                  </a:lnTo>
                  <a:lnTo>
                    <a:pt x="27" y="86"/>
                  </a:lnTo>
                  <a:lnTo>
                    <a:pt x="34" y="86"/>
                  </a:lnTo>
                  <a:lnTo>
                    <a:pt x="41" y="83"/>
                  </a:lnTo>
                  <a:lnTo>
                    <a:pt x="45" y="79"/>
                  </a:lnTo>
                  <a:lnTo>
                    <a:pt x="45" y="71"/>
                  </a:lnTo>
                  <a:lnTo>
                    <a:pt x="45" y="68"/>
                  </a:lnTo>
                  <a:lnTo>
                    <a:pt x="41" y="64"/>
                  </a:lnTo>
                  <a:lnTo>
                    <a:pt x="38" y="60"/>
                  </a:lnTo>
                  <a:lnTo>
                    <a:pt x="34" y="56"/>
                  </a:lnTo>
                  <a:lnTo>
                    <a:pt x="27" y="53"/>
                  </a:lnTo>
                  <a:lnTo>
                    <a:pt x="15" y="45"/>
                  </a:lnTo>
                  <a:lnTo>
                    <a:pt x="8" y="41"/>
                  </a:lnTo>
                  <a:lnTo>
                    <a:pt x="4" y="38"/>
                  </a:lnTo>
                  <a:lnTo>
                    <a:pt x="0" y="34"/>
                  </a:lnTo>
                  <a:lnTo>
                    <a:pt x="0" y="30"/>
                  </a:lnTo>
                  <a:lnTo>
                    <a:pt x="0" y="23"/>
                  </a:lnTo>
                  <a:lnTo>
                    <a:pt x="0" y="15"/>
                  </a:lnTo>
                  <a:lnTo>
                    <a:pt x="8" y="8"/>
                  </a:lnTo>
                  <a:lnTo>
                    <a:pt x="15" y="4"/>
                  </a:lnTo>
                  <a:lnTo>
                    <a:pt x="27" y="0"/>
                  </a:lnTo>
                  <a:lnTo>
                    <a:pt x="34" y="0"/>
                  </a:lnTo>
                  <a:lnTo>
                    <a:pt x="41" y="4"/>
                  </a:lnTo>
                  <a:lnTo>
                    <a:pt x="45" y="8"/>
                  </a:lnTo>
                  <a:lnTo>
                    <a:pt x="49" y="4"/>
                  </a:lnTo>
                  <a:lnTo>
                    <a:pt x="49" y="0"/>
                  </a:lnTo>
                  <a:lnTo>
                    <a:pt x="53" y="0"/>
                  </a:lnTo>
                  <a:close/>
                </a:path>
              </a:pathLst>
            </a:custGeom>
            <a:solidFill>
              <a:srgbClr val="000000"/>
            </a:solidFill>
            <a:ln w="0">
              <a:solidFill>
                <a:srgbClr val="000000"/>
              </a:solidFill>
              <a:round/>
              <a:headEnd/>
              <a:tailEnd/>
            </a:ln>
          </p:spPr>
          <p:txBody>
            <a:bodyPr/>
            <a:lstStyle/>
            <a:p>
              <a:endParaRPr lang="en-US"/>
            </a:p>
          </p:txBody>
        </p:sp>
        <p:sp>
          <p:nvSpPr>
            <p:cNvPr id="32827" name="Freeform 454"/>
            <p:cNvSpPr>
              <a:spLocks noEditPoints="1"/>
            </p:cNvSpPr>
            <p:nvPr/>
          </p:nvSpPr>
          <p:spPr bwMode="auto">
            <a:xfrm>
              <a:off x="731" y="3539"/>
              <a:ext cx="86" cy="90"/>
            </a:xfrm>
            <a:custGeom>
              <a:avLst/>
              <a:gdLst>
                <a:gd name="T0" fmla="*/ 45 w 86"/>
                <a:gd name="T1" fmla="*/ 0 h 90"/>
                <a:gd name="T2" fmla="*/ 52 w 86"/>
                <a:gd name="T3" fmla="*/ 4 h 90"/>
                <a:gd name="T4" fmla="*/ 64 w 86"/>
                <a:gd name="T5" fmla="*/ 8 h 90"/>
                <a:gd name="T6" fmla="*/ 71 w 86"/>
                <a:gd name="T7" fmla="*/ 15 h 90"/>
                <a:gd name="T8" fmla="*/ 78 w 86"/>
                <a:gd name="T9" fmla="*/ 23 h 90"/>
                <a:gd name="T10" fmla="*/ 82 w 86"/>
                <a:gd name="T11" fmla="*/ 34 h 90"/>
                <a:gd name="T12" fmla="*/ 86 w 86"/>
                <a:gd name="T13" fmla="*/ 45 h 90"/>
                <a:gd name="T14" fmla="*/ 82 w 86"/>
                <a:gd name="T15" fmla="*/ 56 h 90"/>
                <a:gd name="T16" fmla="*/ 78 w 86"/>
                <a:gd name="T17" fmla="*/ 68 h 90"/>
                <a:gd name="T18" fmla="*/ 71 w 86"/>
                <a:gd name="T19" fmla="*/ 79 h 90"/>
                <a:gd name="T20" fmla="*/ 64 w 86"/>
                <a:gd name="T21" fmla="*/ 86 h 90"/>
                <a:gd name="T22" fmla="*/ 52 w 86"/>
                <a:gd name="T23" fmla="*/ 90 h 90"/>
                <a:gd name="T24" fmla="*/ 41 w 86"/>
                <a:gd name="T25" fmla="*/ 90 h 90"/>
                <a:gd name="T26" fmla="*/ 30 w 86"/>
                <a:gd name="T27" fmla="*/ 90 h 90"/>
                <a:gd name="T28" fmla="*/ 22 w 86"/>
                <a:gd name="T29" fmla="*/ 86 h 90"/>
                <a:gd name="T30" fmla="*/ 11 w 86"/>
                <a:gd name="T31" fmla="*/ 79 h 90"/>
                <a:gd name="T32" fmla="*/ 8 w 86"/>
                <a:gd name="T33" fmla="*/ 68 h 90"/>
                <a:gd name="T34" fmla="*/ 4 w 86"/>
                <a:gd name="T35" fmla="*/ 60 h 90"/>
                <a:gd name="T36" fmla="*/ 0 w 86"/>
                <a:gd name="T37" fmla="*/ 45 h 90"/>
                <a:gd name="T38" fmla="*/ 4 w 86"/>
                <a:gd name="T39" fmla="*/ 34 h 90"/>
                <a:gd name="T40" fmla="*/ 8 w 86"/>
                <a:gd name="T41" fmla="*/ 23 h 90"/>
                <a:gd name="T42" fmla="*/ 15 w 86"/>
                <a:gd name="T43" fmla="*/ 12 h 90"/>
                <a:gd name="T44" fmla="*/ 22 w 86"/>
                <a:gd name="T45" fmla="*/ 8 h 90"/>
                <a:gd name="T46" fmla="*/ 34 w 86"/>
                <a:gd name="T47" fmla="*/ 4 h 90"/>
                <a:gd name="T48" fmla="*/ 45 w 86"/>
                <a:gd name="T49" fmla="*/ 0 h 90"/>
                <a:gd name="T50" fmla="*/ 41 w 86"/>
                <a:gd name="T51" fmla="*/ 4 h 90"/>
                <a:gd name="T52" fmla="*/ 34 w 86"/>
                <a:gd name="T53" fmla="*/ 8 h 90"/>
                <a:gd name="T54" fmla="*/ 26 w 86"/>
                <a:gd name="T55" fmla="*/ 15 h 90"/>
                <a:gd name="T56" fmla="*/ 19 w 86"/>
                <a:gd name="T57" fmla="*/ 23 h 90"/>
                <a:gd name="T58" fmla="*/ 19 w 86"/>
                <a:gd name="T59" fmla="*/ 34 h 90"/>
                <a:gd name="T60" fmla="*/ 15 w 86"/>
                <a:gd name="T61" fmla="*/ 45 h 90"/>
                <a:gd name="T62" fmla="*/ 19 w 86"/>
                <a:gd name="T63" fmla="*/ 60 h 90"/>
                <a:gd name="T64" fmla="*/ 19 w 86"/>
                <a:gd name="T65" fmla="*/ 71 h 90"/>
                <a:gd name="T66" fmla="*/ 26 w 86"/>
                <a:gd name="T67" fmla="*/ 79 h 90"/>
                <a:gd name="T68" fmla="*/ 34 w 86"/>
                <a:gd name="T69" fmla="*/ 86 h 90"/>
                <a:gd name="T70" fmla="*/ 41 w 86"/>
                <a:gd name="T71" fmla="*/ 86 h 90"/>
                <a:gd name="T72" fmla="*/ 52 w 86"/>
                <a:gd name="T73" fmla="*/ 86 h 90"/>
                <a:gd name="T74" fmla="*/ 60 w 86"/>
                <a:gd name="T75" fmla="*/ 79 h 90"/>
                <a:gd name="T76" fmla="*/ 67 w 86"/>
                <a:gd name="T77" fmla="*/ 71 h 90"/>
                <a:gd name="T78" fmla="*/ 67 w 86"/>
                <a:gd name="T79" fmla="*/ 60 h 90"/>
                <a:gd name="T80" fmla="*/ 71 w 86"/>
                <a:gd name="T81" fmla="*/ 49 h 90"/>
                <a:gd name="T82" fmla="*/ 67 w 86"/>
                <a:gd name="T83" fmla="*/ 34 h 90"/>
                <a:gd name="T84" fmla="*/ 67 w 86"/>
                <a:gd name="T85" fmla="*/ 23 h 90"/>
                <a:gd name="T86" fmla="*/ 60 w 86"/>
                <a:gd name="T87" fmla="*/ 15 h 90"/>
                <a:gd name="T88" fmla="*/ 52 w 86"/>
                <a:gd name="T89" fmla="*/ 8 h 90"/>
                <a:gd name="T90" fmla="*/ 41 w 86"/>
                <a:gd name="T91" fmla="*/ 4 h 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90"/>
                <a:gd name="T140" fmla="*/ 86 w 86"/>
                <a:gd name="T141" fmla="*/ 90 h 9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90">
                  <a:moveTo>
                    <a:pt x="45" y="0"/>
                  </a:moveTo>
                  <a:lnTo>
                    <a:pt x="52" y="4"/>
                  </a:lnTo>
                  <a:lnTo>
                    <a:pt x="64" y="8"/>
                  </a:lnTo>
                  <a:lnTo>
                    <a:pt x="71" y="15"/>
                  </a:lnTo>
                  <a:lnTo>
                    <a:pt x="78" y="23"/>
                  </a:lnTo>
                  <a:lnTo>
                    <a:pt x="82" y="34"/>
                  </a:lnTo>
                  <a:lnTo>
                    <a:pt x="86" y="45"/>
                  </a:lnTo>
                  <a:lnTo>
                    <a:pt x="82" y="56"/>
                  </a:lnTo>
                  <a:lnTo>
                    <a:pt x="78" y="68"/>
                  </a:lnTo>
                  <a:lnTo>
                    <a:pt x="71" y="79"/>
                  </a:lnTo>
                  <a:lnTo>
                    <a:pt x="64" y="86"/>
                  </a:lnTo>
                  <a:lnTo>
                    <a:pt x="52" y="90"/>
                  </a:lnTo>
                  <a:lnTo>
                    <a:pt x="41" y="90"/>
                  </a:lnTo>
                  <a:lnTo>
                    <a:pt x="30" y="90"/>
                  </a:lnTo>
                  <a:lnTo>
                    <a:pt x="22" y="86"/>
                  </a:lnTo>
                  <a:lnTo>
                    <a:pt x="11" y="79"/>
                  </a:lnTo>
                  <a:lnTo>
                    <a:pt x="8" y="68"/>
                  </a:lnTo>
                  <a:lnTo>
                    <a:pt x="4" y="60"/>
                  </a:lnTo>
                  <a:lnTo>
                    <a:pt x="0" y="45"/>
                  </a:lnTo>
                  <a:lnTo>
                    <a:pt x="4" y="34"/>
                  </a:lnTo>
                  <a:lnTo>
                    <a:pt x="8" y="23"/>
                  </a:lnTo>
                  <a:lnTo>
                    <a:pt x="15" y="12"/>
                  </a:lnTo>
                  <a:lnTo>
                    <a:pt x="22" y="8"/>
                  </a:lnTo>
                  <a:lnTo>
                    <a:pt x="34" y="4"/>
                  </a:lnTo>
                  <a:lnTo>
                    <a:pt x="45" y="0"/>
                  </a:lnTo>
                  <a:close/>
                  <a:moveTo>
                    <a:pt x="41" y="4"/>
                  </a:moveTo>
                  <a:lnTo>
                    <a:pt x="34" y="8"/>
                  </a:lnTo>
                  <a:lnTo>
                    <a:pt x="26" y="15"/>
                  </a:lnTo>
                  <a:lnTo>
                    <a:pt x="19" y="23"/>
                  </a:lnTo>
                  <a:lnTo>
                    <a:pt x="19" y="34"/>
                  </a:lnTo>
                  <a:lnTo>
                    <a:pt x="15" y="45"/>
                  </a:lnTo>
                  <a:lnTo>
                    <a:pt x="19" y="60"/>
                  </a:lnTo>
                  <a:lnTo>
                    <a:pt x="19" y="71"/>
                  </a:lnTo>
                  <a:lnTo>
                    <a:pt x="26" y="79"/>
                  </a:lnTo>
                  <a:lnTo>
                    <a:pt x="34" y="86"/>
                  </a:lnTo>
                  <a:lnTo>
                    <a:pt x="41" y="86"/>
                  </a:lnTo>
                  <a:lnTo>
                    <a:pt x="52" y="86"/>
                  </a:lnTo>
                  <a:lnTo>
                    <a:pt x="60" y="79"/>
                  </a:lnTo>
                  <a:lnTo>
                    <a:pt x="67" y="71"/>
                  </a:lnTo>
                  <a:lnTo>
                    <a:pt x="67" y="60"/>
                  </a:lnTo>
                  <a:lnTo>
                    <a:pt x="71" y="49"/>
                  </a:lnTo>
                  <a:lnTo>
                    <a:pt x="67" y="34"/>
                  </a:lnTo>
                  <a:lnTo>
                    <a:pt x="67" y="23"/>
                  </a:lnTo>
                  <a:lnTo>
                    <a:pt x="60" y="15"/>
                  </a:lnTo>
                  <a:lnTo>
                    <a:pt x="52" y="8"/>
                  </a:lnTo>
                  <a:lnTo>
                    <a:pt x="41" y="4"/>
                  </a:lnTo>
                  <a:close/>
                </a:path>
              </a:pathLst>
            </a:custGeom>
            <a:solidFill>
              <a:srgbClr val="000000"/>
            </a:solidFill>
            <a:ln w="0">
              <a:solidFill>
                <a:srgbClr val="000000"/>
              </a:solidFill>
              <a:round/>
              <a:headEnd/>
              <a:tailEnd/>
            </a:ln>
          </p:spPr>
          <p:txBody>
            <a:bodyPr/>
            <a:lstStyle/>
            <a:p>
              <a:endParaRPr lang="en-US"/>
            </a:p>
          </p:txBody>
        </p:sp>
        <p:sp>
          <p:nvSpPr>
            <p:cNvPr id="32828" name="Freeform 455"/>
            <p:cNvSpPr>
              <a:spLocks/>
            </p:cNvSpPr>
            <p:nvPr/>
          </p:nvSpPr>
          <p:spPr bwMode="auto">
            <a:xfrm>
              <a:off x="828" y="3543"/>
              <a:ext cx="93" cy="86"/>
            </a:xfrm>
            <a:custGeom>
              <a:avLst/>
              <a:gdLst>
                <a:gd name="T0" fmla="*/ 64 w 93"/>
                <a:gd name="T1" fmla="*/ 0 h 86"/>
                <a:gd name="T2" fmla="*/ 64 w 93"/>
                <a:gd name="T3" fmla="*/ 0 h 86"/>
                <a:gd name="T4" fmla="*/ 93 w 93"/>
                <a:gd name="T5" fmla="*/ 0 h 86"/>
                <a:gd name="T6" fmla="*/ 93 w 93"/>
                <a:gd name="T7" fmla="*/ 0 h 86"/>
                <a:gd name="T8" fmla="*/ 90 w 93"/>
                <a:gd name="T9" fmla="*/ 0 h 86"/>
                <a:gd name="T10" fmla="*/ 86 w 93"/>
                <a:gd name="T11" fmla="*/ 0 h 86"/>
                <a:gd name="T12" fmla="*/ 82 w 93"/>
                <a:gd name="T13" fmla="*/ 4 h 86"/>
                <a:gd name="T14" fmla="*/ 82 w 93"/>
                <a:gd name="T15" fmla="*/ 8 h 86"/>
                <a:gd name="T16" fmla="*/ 78 w 93"/>
                <a:gd name="T17" fmla="*/ 15 h 86"/>
                <a:gd name="T18" fmla="*/ 78 w 93"/>
                <a:gd name="T19" fmla="*/ 49 h 86"/>
                <a:gd name="T20" fmla="*/ 78 w 93"/>
                <a:gd name="T21" fmla="*/ 60 h 86"/>
                <a:gd name="T22" fmla="*/ 78 w 93"/>
                <a:gd name="T23" fmla="*/ 71 h 86"/>
                <a:gd name="T24" fmla="*/ 75 w 93"/>
                <a:gd name="T25" fmla="*/ 75 h 86"/>
                <a:gd name="T26" fmla="*/ 67 w 93"/>
                <a:gd name="T27" fmla="*/ 82 h 86"/>
                <a:gd name="T28" fmla="*/ 60 w 93"/>
                <a:gd name="T29" fmla="*/ 86 h 86"/>
                <a:gd name="T30" fmla="*/ 49 w 93"/>
                <a:gd name="T31" fmla="*/ 86 h 86"/>
                <a:gd name="T32" fmla="*/ 34 w 93"/>
                <a:gd name="T33" fmla="*/ 86 h 86"/>
                <a:gd name="T34" fmla="*/ 26 w 93"/>
                <a:gd name="T35" fmla="*/ 82 h 86"/>
                <a:gd name="T36" fmla="*/ 19 w 93"/>
                <a:gd name="T37" fmla="*/ 75 h 86"/>
                <a:gd name="T38" fmla="*/ 15 w 93"/>
                <a:gd name="T39" fmla="*/ 67 h 86"/>
                <a:gd name="T40" fmla="*/ 15 w 93"/>
                <a:gd name="T41" fmla="*/ 60 h 86"/>
                <a:gd name="T42" fmla="*/ 15 w 93"/>
                <a:gd name="T43" fmla="*/ 49 h 86"/>
                <a:gd name="T44" fmla="*/ 15 w 93"/>
                <a:gd name="T45" fmla="*/ 15 h 86"/>
                <a:gd name="T46" fmla="*/ 11 w 93"/>
                <a:gd name="T47" fmla="*/ 8 h 86"/>
                <a:gd name="T48" fmla="*/ 11 w 93"/>
                <a:gd name="T49" fmla="*/ 4 h 86"/>
                <a:gd name="T50" fmla="*/ 8 w 93"/>
                <a:gd name="T51" fmla="*/ 0 h 86"/>
                <a:gd name="T52" fmla="*/ 4 w 93"/>
                <a:gd name="T53" fmla="*/ 0 h 86"/>
                <a:gd name="T54" fmla="*/ 0 w 93"/>
                <a:gd name="T55" fmla="*/ 0 h 86"/>
                <a:gd name="T56" fmla="*/ 0 w 93"/>
                <a:gd name="T57" fmla="*/ 0 h 86"/>
                <a:gd name="T58" fmla="*/ 37 w 93"/>
                <a:gd name="T59" fmla="*/ 0 h 86"/>
                <a:gd name="T60" fmla="*/ 37 w 93"/>
                <a:gd name="T61" fmla="*/ 0 h 86"/>
                <a:gd name="T62" fmla="*/ 34 w 93"/>
                <a:gd name="T63" fmla="*/ 0 h 86"/>
                <a:gd name="T64" fmla="*/ 30 w 93"/>
                <a:gd name="T65" fmla="*/ 0 h 86"/>
                <a:gd name="T66" fmla="*/ 26 w 93"/>
                <a:gd name="T67" fmla="*/ 4 h 86"/>
                <a:gd name="T68" fmla="*/ 26 w 93"/>
                <a:gd name="T69" fmla="*/ 8 h 86"/>
                <a:gd name="T70" fmla="*/ 26 w 93"/>
                <a:gd name="T71" fmla="*/ 15 h 86"/>
                <a:gd name="T72" fmla="*/ 26 w 93"/>
                <a:gd name="T73" fmla="*/ 52 h 86"/>
                <a:gd name="T74" fmla="*/ 26 w 93"/>
                <a:gd name="T75" fmla="*/ 56 h 86"/>
                <a:gd name="T76" fmla="*/ 26 w 93"/>
                <a:gd name="T77" fmla="*/ 64 h 86"/>
                <a:gd name="T78" fmla="*/ 26 w 93"/>
                <a:gd name="T79" fmla="*/ 71 h 86"/>
                <a:gd name="T80" fmla="*/ 30 w 93"/>
                <a:gd name="T81" fmla="*/ 75 h 86"/>
                <a:gd name="T82" fmla="*/ 34 w 93"/>
                <a:gd name="T83" fmla="*/ 79 h 86"/>
                <a:gd name="T84" fmla="*/ 37 w 93"/>
                <a:gd name="T85" fmla="*/ 82 h 86"/>
                <a:gd name="T86" fmla="*/ 41 w 93"/>
                <a:gd name="T87" fmla="*/ 82 h 86"/>
                <a:gd name="T88" fmla="*/ 49 w 93"/>
                <a:gd name="T89" fmla="*/ 82 h 86"/>
                <a:gd name="T90" fmla="*/ 56 w 93"/>
                <a:gd name="T91" fmla="*/ 82 h 86"/>
                <a:gd name="T92" fmla="*/ 64 w 93"/>
                <a:gd name="T93" fmla="*/ 79 h 86"/>
                <a:gd name="T94" fmla="*/ 67 w 93"/>
                <a:gd name="T95" fmla="*/ 75 h 86"/>
                <a:gd name="T96" fmla="*/ 71 w 93"/>
                <a:gd name="T97" fmla="*/ 71 h 86"/>
                <a:gd name="T98" fmla="*/ 75 w 93"/>
                <a:gd name="T99" fmla="*/ 60 h 86"/>
                <a:gd name="T100" fmla="*/ 75 w 93"/>
                <a:gd name="T101" fmla="*/ 49 h 86"/>
                <a:gd name="T102" fmla="*/ 75 w 93"/>
                <a:gd name="T103" fmla="*/ 15 h 86"/>
                <a:gd name="T104" fmla="*/ 75 w 93"/>
                <a:gd name="T105" fmla="*/ 8 h 86"/>
                <a:gd name="T106" fmla="*/ 75 w 93"/>
                <a:gd name="T107" fmla="*/ 4 h 86"/>
                <a:gd name="T108" fmla="*/ 71 w 93"/>
                <a:gd name="T109" fmla="*/ 0 h 86"/>
                <a:gd name="T110" fmla="*/ 67 w 93"/>
                <a:gd name="T111" fmla="*/ 0 h 86"/>
                <a:gd name="T112" fmla="*/ 64 w 93"/>
                <a:gd name="T113" fmla="*/ 0 h 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3"/>
                <a:gd name="T172" fmla="*/ 0 h 86"/>
                <a:gd name="T173" fmla="*/ 93 w 93"/>
                <a:gd name="T174" fmla="*/ 86 h 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3" h="86">
                  <a:moveTo>
                    <a:pt x="64" y="0"/>
                  </a:moveTo>
                  <a:lnTo>
                    <a:pt x="64" y="0"/>
                  </a:lnTo>
                  <a:lnTo>
                    <a:pt x="93" y="0"/>
                  </a:lnTo>
                  <a:lnTo>
                    <a:pt x="90" y="0"/>
                  </a:lnTo>
                  <a:lnTo>
                    <a:pt x="86" y="0"/>
                  </a:lnTo>
                  <a:lnTo>
                    <a:pt x="82" y="4"/>
                  </a:lnTo>
                  <a:lnTo>
                    <a:pt x="82" y="8"/>
                  </a:lnTo>
                  <a:lnTo>
                    <a:pt x="78" y="15"/>
                  </a:lnTo>
                  <a:lnTo>
                    <a:pt x="78" y="49"/>
                  </a:lnTo>
                  <a:lnTo>
                    <a:pt x="78" y="60"/>
                  </a:lnTo>
                  <a:lnTo>
                    <a:pt x="78" y="71"/>
                  </a:lnTo>
                  <a:lnTo>
                    <a:pt x="75" y="75"/>
                  </a:lnTo>
                  <a:lnTo>
                    <a:pt x="67" y="82"/>
                  </a:lnTo>
                  <a:lnTo>
                    <a:pt x="60" y="86"/>
                  </a:lnTo>
                  <a:lnTo>
                    <a:pt x="49" y="86"/>
                  </a:lnTo>
                  <a:lnTo>
                    <a:pt x="34" y="86"/>
                  </a:lnTo>
                  <a:lnTo>
                    <a:pt x="26" y="82"/>
                  </a:lnTo>
                  <a:lnTo>
                    <a:pt x="19" y="75"/>
                  </a:lnTo>
                  <a:lnTo>
                    <a:pt x="15" y="67"/>
                  </a:lnTo>
                  <a:lnTo>
                    <a:pt x="15" y="60"/>
                  </a:lnTo>
                  <a:lnTo>
                    <a:pt x="15" y="49"/>
                  </a:lnTo>
                  <a:lnTo>
                    <a:pt x="15" y="15"/>
                  </a:lnTo>
                  <a:lnTo>
                    <a:pt x="11" y="8"/>
                  </a:lnTo>
                  <a:lnTo>
                    <a:pt x="11" y="4"/>
                  </a:lnTo>
                  <a:lnTo>
                    <a:pt x="8" y="0"/>
                  </a:lnTo>
                  <a:lnTo>
                    <a:pt x="4" y="0"/>
                  </a:lnTo>
                  <a:lnTo>
                    <a:pt x="0" y="0"/>
                  </a:lnTo>
                  <a:lnTo>
                    <a:pt x="37" y="0"/>
                  </a:lnTo>
                  <a:lnTo>
                    <a:pt x="34" y="0"/>
                  </a:lnTo>
                  <a:lnTo>
                    <a:pt x="30" y="0"/>
                  </a:lnTo>
                  <a:lnTo>
                    <a:pt x="26" y="4"/>
                  </a:lnTo>
                  <a:lnTo>
                    <a:pt x="26" y="8"/>
                  </a:lnTo>
                  <a:lnTo>
                    <a:pt x="26" y="15"/>
                  </a:lnTo>
                  <a:lnTo>
                    <a:pt x="26" y="52"/>
                  </a:lnTo>
                  <a:lnTo>
                    <a:pt x="26" y="56"/>
                  </a:lnTo>
                  <a:lnTo>
                    <a:pt x="26" y="64"/>
                  </a:lnTo>
                  <a:lnTo>
                    <a:pt x="26" y="71"/>
                  </a:lnTo>
                  <a:lnTo>
                    <a:pt x="30" y="75"/>
                  </a:lnTo>
                  <a:lnTo>
                    <a:pt x="34" y="79"/>
                  </a:lnTo>
                  <a:lnTo>
                    <a:pt x="37" y="82"/>
                  </a:lnTo>
                  <a:lnTo>
                    <a:pt x="41" y="82"/>
                  </a:lnTo>
                  <a:lnTo>
                    <a:pt x="49" y="82"/>
                  </a:lnTo>
                  <a:lnTo>
                    <a:pt x="56" y="82"/>
                  </a:lnTo>
                  <a:lnTo>
                    <a:pt x="64" y="79"/>
                  </a:lnTo>
                  <a:lnTo>
                    <a:pt x="67" y="75"/>
                  </a:lnTo>
                  <a:lnTo>
                    <a:pt x="71" y="71"/>
                  </a:lnTo>
                  <a:lnTo>
                    <a:pt x="75" y="60"/>
                  </a:lnTo>
                  <a:lnTo>
                    <a:pt x="75" y="49"/>
                  </a:lnTo>
                  <a:lnTo>
                    <a:pt x="75" y="15"/>
                  </a:lnTo>
                  <a:lnTo>
                    <a:pt x="75" y="8"/>
                  </a:lnTo>
                  <a:lnTo>
                    <a:pt x="75" y="4"/>
                  </a:lnTo>
                  <a:lnTo>
                    <a:pt x="71" y="0"/>
                  </a:lnTo>
                  <a:lnTo>
                    <a:pt x="67" y="0"/>
                  </a:lnTo>
                  <a:lnTo>
                    <a:pt x="64" y="0"/>
                  </a:lnTo>
                  <a:close/>
                </a:path>
              </a:pathLst>
            </a:custGeom>
            <a:solidFill>
              <a:srgbClr val="000000"/>
            </a:solidFill>
            <a:ln w="0">
              <a:solidFill>
                <a:srgbClr val="000000"/>
              </a:solidFill>
              <a:round/>
              <a:headEnd/>
              <a:tailEnd/>
            </a:ln>
          </p:spPr>
          <p:txBody>
            <a:bodyPr/>
            <a:lstStyle/>
            <a:p>
              <a:endParaRPr lang="en-US"/>
            </a:p>
          </p:txBody>
        </p:sp>
        <p:sp>
          <p:nvSpPr>
            <p:cNvPr id="32829" name="Freeform 456"/>
            <p:cNvSpPr>
              <a:spLocks noEditPoints="1"/>
            </p:cNvSpPr>
            <p:nvPr/>
          </p:nvSpPr>
          <p:spPr bwMode="auto">
            <a:xfrm>
              <a:off x="929" y="3543"/>
              <a:ext cx="89" cy="86"/>
            </a:xfrm>
            <a:custGeom>
              <a:avLst/>
              <a:gdLst>
                <a:gd name="T0" fmla="*/ 89 w 89"/>
                <a:gd name="T1" fmla="*/ 86 h 86"/>
                <a:gd name="T2" fmla="*/ 67 w 89"/>
                <a:gd name="T3" fmla="*/ 86 h 86"/>
                <a:gd name="T4" fmla="*/ 33 w 89"/>
                <a:gd name="T5" fmla="*/ 45 h 86"/>
                <a:gd name="T6" fmla="*/ 33 w 89"/>
                <a:gd name="T7" fmla="*/ 45 h 86"/>
                <a:gd name="T8" fmla="*/ 30 w 89"/>
                <a:gd name="T9" fmla="*/ 45 h 86"/>
                <a:gd name="T10" fmla="*/ 30 w 89"/>
                <a:gd name="T11" fmla="*/ 45 h 86"/>
                <a:gd name="T12" fmla="*/ 30 w 89"/>
                <a:gd name="T13" fmla="*/ 45 h 86"/>
                <a:gd name="T14" fmla="*/ 26 w 89"/>
                <a:gd name="T15" fmla="*/ 45 h 86"/>
                <a:gd name="T16" fmla="*/ 26 w 89"/>
                <a:gd name="T17" fmla="*/ 45 h 86"/>
                <a:gd name="T18" fmla="*/ 26 w 89"/>
                <a:gd name="T19" fmla="*/ 71 h 86"/>
                <a:gd name="T20" fmla="*/ 26 w 89"/>
                <a:gd name="T21" fmla="*/ 79 h 86"/>
                <a:gd name="T22" fmla="*/ 26 w 89"/>
                <a:gd name="T23" fmla="*/ 82 h 86"/>
                <a:gd name="T24" fmla="*/ 30 w 89"/>
                <a:gd name="T25" fmla="*/ 82 h 86"/>
                <a:gd name="T26" fmla="*/ 33 w 89"/>
                <a:gd name="T27" fmla="*/ 86 h 86"/>
                <a:gd name="T28" fmla="*/ 37 w 89"/>
                <a:gd name="T29" fmla="*/ 86 h 86"/>
                <a:gd name="T30" fmla="*/ 37 w 89"/>
                <a:gd name="T31" fmla="*/ 86 h 86"/>
                <a:gd name="T32" fmla="*/ 0 w 89"/>
                <a:gd name="T33" fmla="*/ 86 h 86"/>
                <a:gd name="T34" fmla="*/ 0 w 89"/>
                <a:gd name="T35" fmla="*/ 86 h 86"/>
                <a:gd name="T36" fmla="*/ 4 w 89"/>
                <a:gd name="T37" fmla="*/ 86 h 86"/>
                <a:gd name="T38" fmla="*/ 11 w 89"/>
                <a:gd name="T39" fmla="*/ 82 h 86"/>
                <a:gd name="T40" fmla="*/ 11 w 89"/>
                <a:gd name="T41" fmla="*/ 82 h 86"/>
                <a:gd name="T42" fmla="*/ 15 w 89"/>
                <a:gd name="T43" fmla="*/ 79 h 86"/>
                <a:gd name="T44" fmla="*/ 15 w 89"/>
                <a:gd name="T45" fmla="*/ 71 h 86"/>
                <a:gd name="T46" fmla="*/ 15 w 89"/>
                <a:gd name="T47" fmla="*/ 15 h 86"/>
                <a:gd name="T48" fmla="*/ 15 w 89"/>
                <a:gd name="T49" fmla="*/ 8 h 86"/>
                <a:gd name="T50" fmla="*/ 11 w 89"/>
                <a:gd name="T51" fmla="*/ 4 h 86"/>
                <a:gd name="T52" fmla="*/ 7 w 89"/>
                <a:gd name="T53" fmla="*/ 0 h 86"/>
                <a:gd name="T54" fmla="*/ 4 w 89"/>
                <a:gd name="T55" fmla="*/ 0 h 86"/>
                <a:gd name="T56" fmla="*/ 0 w 89"/>
                <a:gd name="T57" fmla="*/ 0 h 86"/>
                <a:gd name="T58" fmla="*/ 0 w 89"/>
                <a:gd name="T59" fmla="*/ 0 h 86"/>
                <a:gd name="T60" fmla="*/ 33 w 89"/>
                <a:gd name="T61" fmla="*/ 0 h 86"/>
                <a:gd name="T62" fmla="*/ 45 w 89"/>
                <a:gd name="T63" fmla="*/ 0 h 86"/>
                <a:gd name="T64" fmla="*/ 52 w 89"/>
                <a:gd name="T65" fmla="*/ 0 h 86"/>
                <a:gd name="T66" fmla="*/ 60 w 89"/>
                <a:gd name="T67" fmla="*/ 4 h 86"/>
                <a:gd name="T68" fmla="*/ 63 w 89"/>
                <a:gd name="T69" fmla="*/ 8 h 86"/>
                <a:gd name="T70" fmla="*/ 67 w 89"/>
                <a:gd name="T71" fmla="*/ 15 h 86"/>
                <a:gd name="T72" fmla="*/ 71 w 89"/>
                <a:gd name="T73" fmla="*/ 19 h 86"/>
                <a:gd name="T74" fmla="*/ 67 w 89"/>
                <a:gd name="T75" fmla="*/ 26 h 86"/>
                <a:gd name="T76" fmla="*/ 63 w 89"/>
                <a:gd name="T77" fmla="*/ 34 h 86"/>
                <a:gd name="T78" fmla="*/ 60 w 89"/>
                <a:gd name="T79" fmla="*/ 37 h 86"/>
                <a:gd name="T80" fmla="*/ 48 w 89"/>
                <a:gd name="T81" fmla="*/ 41 h 86"/>
                <a:gd name="T82" fmla="*/ 67 w 89"/>
                <a:gd name="T83" fmla="*/ 67 h 86"/>
                <a:gd name="T84" fmla="*/ 75 w 89"/>
                <a:gd name="T85" fmla="*/ 75 h 86"/>
                <a:gd name="T86" fmla="*/ 78 w 89"/>
                <a:gd name="T87" fmla="*/ 82 h 86"/>
                <a:gd name="T88" fmla="*/ 82 w 89"/>
                <a:gd name="T89" fmla="*/ 82 h 86"/>
                <a:gd name="T90" fmla="*/ 89 w 89"/>
                <a:gd name="T91" fmla="*/ 86 h 86"/>
                <a:gd name="T92" fmla="*/ 89 w 89"/>
                <a:gd name="T93" fmla="*/ 86 h 86"/>
                <a:gd name="T94" fmla="*/ 26 w 89"/>
                <a:gd name="T95" fmla="*/ 41 h 86"/>
                <a:gd name="T96" fmla="*/ 26 w 89"/>
                <a:gd name="T97" fmla="*/ 41 h 86"/>
                <a:gd name="T98" fmla="*/ 30 w 89"/>
                <a:gd name="T99" fmla="*/ 41 h 86"/>
                <a:gd name="T100" fmla="*/ 30 w 89"/>
                <a:gd name="T101" fmla="*/ 41 h 86"/>
                <a:gd name="T102" fmla="*/ 30 w 89"/>
                <a:gd name="T103" fmla="*/ 41 h 86"/>
                <a:gd name="T104" fmla="*/ 41 w 89"/>
                <a:gd name="T105" fmla="*/ 41 h 86"/>
                <a:gd name="T106" fmla="*/ 48 w 89"/>
                <a:gd name="T107" fmla="*/ 34 h 86"/>
                <a:gd name="T108" fmla="*/ 52 w 89"/>
                <a:gd name="T109" fmla="*/ 30 h 86"/>
                <a:gd name="T110" fmla="*/ 56 w 89"/>
                <a:gd name="T111" fmla="*/ 23 h 86"/>
                <a:gd name="T112" fmla="*/ 52 w 89"/>
                <a:gd name="T113" fmla="*/ 15 h 86"/>
                <a:gd name="T114" fmla="*/ 48 w 89"/>
                <a:gd name="T115" fmla="*/ 8 h 86"/>
                <a:gd name="T116" fmla="*/ 45 w 89"/>
                <a:gd name="T117" fmla="*/ 4 h 86"/>
                <a:gd name="T118" fmla="*/ 37 w 89"/>
                <a:gd name="T119" fmla="*/ 4 h 86"/>
                <a:gd name="T120" fmla="*/ 30 w 89"/>
                <a:gd name="T121" fmla="*/ 4 h 86"/>
                <a:gd name="T122" fmla="*/ 26 w 89"/>
                <a:gd name="T123" fmla="*/ 4 h 86"/>
                <a:gd name="T124" fmla="*/ 26 w 89"/>
                <a:gd name="T125" fmla="*/ 41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9"/>
                <a:gd name="T190" fmla="*/ 0 h 86"/>
                <a:gd name="T191" fmla="*/ 89 w 89"/>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9" h="86">
                  <a:moveTo>
                    <a:pt x="89" y="86"/>
                  </a:moveTo>
                  <a:lnTo>
                    <a:pt x="67" y="86"/>
                  </a:lnTo>
                  <a:lnTo>
                    <a:pt x="33" y="45"/>
                  </a:lnTo>
                  <a:lnTo>
                    <a:pt x="30" y="45"/>
                  </a:lnTo>
                  <a:lnTo>
                    <a:pt x="26" y="45"/>
                  </a:lnTo>
                  <a:lnTo>
                    <a:pt x="26" y="71"/>
                  </a:lnTo>
                  <a:lnTo>
                    <a:pt x="26" y="79"/>
                  </a:lnTo>
                  <a:lnTo>
                    <a:pt x="26" y="82"/>
                  </a:lnTo>
                  <a:lnTo>
                    <a:pt x="30" y="82"/>
                  </a:lnTo>
                  <a:lnTo>
                    <a:pt x="33" y="86"/>
                  </a:lnTo>
                  <a:lnTo>
                    <a:pt x="37" y="86"/>
                  </a:lnTo>
                  <a:lnTo>
                    <a:pt x="0" y="86"/>
                  </a:lnTo>
                  <a:lnTo>
                    <a:pt x="4" y="86"/>
                  </a:lnTo>
                  <a:lnTo>
                    <a:pt x="11" y="82"/>
                  </a:lnTo>
                  <a:lnTo>
                    <a:pt x="15" y="79"/>
                  </a:lnTo>
                  <a:lnTo>
                    <a:pt x="15" y="71"/>
                  </a:lnTo>
                  <a:lnTo>
                    <a:pt x="15" y="15"/>
                  </a:lnTo>
                  <a:lnTo>
                    <a:pt x="15" y="8"/>
                  </a:lnTo>
                  <a:lnTo>
                    <a:pt x="11" y="4"/>
                  </a:lnTo>
                  <a:lnTo>
                    <a:pt x="7" y="0"/>
                  </a:lnTo>
                  <a:lnTo>
                    <a:pt x="4" y="0"/>
                  </a:lnTo>
                  <a:lnTo>
                    <a:pt x="0" y="0"/>
                  </a:lnTo>
                  <a:lnTo>
                    <a:pt x="33" y="0"/>
                  </a:lnTo>
                  <a:lnTo>
                    <a:pt x="45" y="0"/>
                  </a:lnTo>
                  <a:lnTo>
                    <a:pt x="52" y="0"/>
                  </a:lnTo>
                  <a:lnTo>
                    <a:pt x="60" y="4"/>
                  </a:lnTo>
                  <a:lnTo>
                    <a:pt x="63" y="8"/>
                  </a:lnTo>
                  <a:lnTo>
                    <a:pt x="67" y="15"/>
                  </a:lnTo>
                  <a:lnTo>
                    <a:pt x="71" y="19"/>
                  </a:lnTo>
                  <a:lnTo>
                    <a:pt x="67" y="26"/>
                  </a:lnTo>
                  <a:lnTo>
                    <a:pt x="63" y="34"/>
                  </a:lnTo>
                  <a:lnTo>
                    <a:pt x="60" y="37"/>
                  </a:lnTo>
                  <a:lnTo>
                    <a:pt x="48" y="41"/>
                  </a:lnTo>
                  <a:lnTo>
                    <a:pt x="67" y="67"/>
                  </a:lnTo>
                  <a:lnTo>
                    <a:pt x="75" y="75"/>
                  </a:lnTo>
                  <a:lnTo>
                    <a:pt x="78" y="82"/>
                  </a:lnTo>
                  <a:lnTo>
                    <a:pt x="82" y="82"/>
                  </a:lnTo>
                  <a:lnTo>
                    <a:pt x="89" y="86"/>
                  </a:lnTo>
                  <a:close/>
                  <a:moveTo>
                    <a:pt x="26" y="41"/>
                  </a:moveTo>
                  <a:lnTo>
                    <a:pt x="26" y="41"/>
                  </a:lnTo>
                  <a:lnTo>
                    <a:pt x="30" y="41"/>
                  </a:lnTo>
                  <a:lnTo>
                    <a:pt x="41" y="41"/>
                  </a:lnTo>
                  <a:lnTo>
                    <a:pt x="48" y="34"/>
                  </a:lnTo>
                  <a:lnTo>
                    <a:pt x="52" y="30"/>
                  </a:lnTo>
                  <a:lnTo>
                    <a:pt x="56" y="23"/>
                  </a:lnTo>
                  <a:lnTo>
                    <a:pt x="52" y="15"/>
                  </a:lnTo>
                  <a:lnTo>
                    <a:pt x="48" y="8"/>
                  </a:lnTo>
                  <a:lnTo>
                    <a:pt x="45" y="4"/>
                  </a:lnTo>
                  <a:lnTo>
                    <a:pt x="37" y="4"/>
                  </a:lnTo>
                  <a:lnTo>
                    <a:pt x="30" y="4"/>
                  </a:lnTo>
                  <a:lnTo>
                    <a:pt x="26" y="4"/>
                  </a:lnTo>
                  <a:lnTo>
                    <a:pt x="26" y="41"/>
                  </a:lnTo>
                  <a:close/>
                </a:path>
              </a:pathLst>
            </a:custGeom>
            <a:solidFill>
              <a:srgbClr val="000000"/>
            </a:solidFill>
            <a:ln w="0">
              <a:solidFill>
                <a:srgbClr val="000000"/>
              </a:solidFill>
              <a:round/>
              <a:headEnd/>
              <a:tailEnd/>
            </a:ln>
          </p:spPr>
          <p:txBody>
            <a:bodyPr/>
            <a:lstStyle/>
            <a:p>
              <a:endParaRPr lang="en-US"/>
            </a:p>
          </p:txBody>
        </p:sp>
        <p:sp>
          <p:nvSpPr>
            <p:cNvPr id="32830" name="Freeform 457"/>
            <p:cNvSpPr>
              <a:spLocks/>
            </p:cNvSpPr>
            <p:nvPr/>
          </p:nvSpPr>
          <p:spPr bwMode="auto">
            <a:xfrm>
              <a:off x="1030" y="3539"/>
              <a:ext cx="74" cy="90"/>
            </a:xfrm>
            <a:custGeom>
              <a:avLst/>
              <a:gdLst>
                <a:gd name="T0" fmla="*/ 71 w 74"/>
                <a:gd name="T1" fmla="*/ 0 h 90"/>
                <a:gd name="T2" fmla="*/ 71 w 74"/>
                <a:gd name="T3" fmla="*/ 30 h 90"/>
                <a:gd name="T4" fmla="*/ 71 w 74"/>
                <a:gd name="T5" fmla="*/ 30 h 90"/>
                <a:gd name="T6" fmla="*/ 67 w 74"/>
                <a:gd name="T7" fmla="*/ 19 h 90"/>
                <a:gd name="T8" fmla="*/ 59 w 74"/>
                <a:gd name="T9" fmla="*/ 12 h 90"/>
                <a:gd name="T10" fmla="*/ 52 w 74"/>
                <a:gd name="T11" fmla="*/ 8 h 90"/>
                <a:gd name="T12" fmla="*/ 44 w 74"/>
                <a:gd name="T13" fmla="*/ 4 h 90"/>
                <a:gd name="T14" fmla="*/ 37 w 74"/>
                <a:gd name="T15" fmla="*/ 8 h 90"/>
                <a:gd name="T16" fmla="*/ 30 w 74"/>
                <a:gd name="T17" fmla="*/ 12 h 90"/>
                <a:gd name="T18" fmla="*/ 22 w 74"/>
                <a:gd name="T19" fmla="*/ 15 h 90"/>
                <a:gd name="T20" fmla="*/ 18 w 74"/>
                <a:gd name="T21" fmla="*/ 23 h 90"/>
                <a:gd name="T22" fmla="*/ 15 w 74"/>
                <a:gd name="T23" fmla="*/ 34 h 90"/>
                <a:gd name="T24" fmla="*/ 15 w 74"/>
                <a:gd name="T25" fmla="*/ 49 h 90"/>
                <a:gd name="T26" fmla="*/ 15 w 74"/>
                <a:gd name="T27" fmla="*/ 60 h 90"/>
                <a:gd name="T28" fmla="*/ 18 w 74"/>
                <a:gd name="T29" fmla="*/ 68 h 90"/>
                <a:gd name="T30" fmla="*/ 22 w 74"/>
                <a:gd name="T31" fmla="*/ 75 h 90"/>
                <a:gd name="T32" fmla="*/ 30 w 74"/>
                <a:gd name="T33" fmla="*/ 83 h 90"/>
                <a:gd name="T34" fmla="*/ 37 w 74"/>
                <a:gd name="T35" fmla="*/ 86 h 90"/>
                <a:gd name="T36" fmla="*/ 44 w 74"/>
                <a:gd name="T37" fmla="*/ 86 h 90"/>
                <a:gd name="T38" fmla="*/ 52 w 74"/>
                <a:gd name="T39" fmla="*/ 86 h 90"/>
                <a:gd name="T40" fmla="*/ 59 w 74"/>
                <a:gd name="T41" fmla="*/ 83 h 90"/>
                <a:gd name="T42" fmla="*/ 67 w 74"/>
                <a:gd name="T43" fmla="*/ 75 h 90"/>
                <a:gd name="T44" fmla="*/ 74 w 74"/>
                <a:gd name="T45" fmla="*/ 68 h 90"/>
                <a:gd name="T46" fmla="*/ 74 w 74"/>
                <a:gd name="T47" fmla="*/ 68 h 90"/>
                <a:gd name="T48" fmla="*/ 67 w 74"/>
                <a:gd name="T49" fmla="*/ 79 h 90"/>
                <a:gd name="T50" fmla="*/ 59 w 74"/>
                <a:gd name="T51" fmla="*/ 86 h 90"/>
                <a:gd name="T52" fmla="*/ 52 w 74"/>
                <a:gd name="T53" fmla="*/ 90 h 90"/>
                <a:gd name="T54" fmla="*/ 41 w 74"/>
                <a:gd name="T55" fmla="*/ 90 h 90"/>
                <a:gd name="T56" fmla="*/ 26 w 74"/>
                <a:gd name="T57" fmla="*/ 90 h 90"/>
                <a:gd name="T58" fmla="*/ 15 w 74"/>
                <a:gd name="T59" fmla="*/ 83 h 90"/>
                <a:gd name="T60" fmla="*/ 7 w 74"/>
                <a:gd name="T61" fmla="*/ 75 h 90"/>
                <a:gd name="T62" fmla="*/ 0 w 74"/>
                <a:gd name="T63" fmla="*/ 64 h 90"/>
                <a:gd name="T64" fmla="*/ 0 w 74"/>
                <a:gd name="T65" fmla="*/ 49 h 90"/>
                <a:gd name="T66" fmla="*/ 0 w 74"/>
                <a:gd name="T67" fmla="*/ 34 h 90"/>
                <a:gd name="T68" fmla="*/ 3 w 74"/>
                <a:gd name="T69" fmla="*/ 23 h 90"/>
                <a:gd name="T70" fmla="*/ 11 w 74"/>
                <a:gd name="T71" fmla="*/ 15 h 90"/>
                <a:gd name="T72" fmla="*/ 22 w 74"/>
                <a:gd name="T73" fmla="*/ 8 h 90"/>
                <a:gd name="T74" fmla="*/ 30 w 74"/>
                <a:gd name="T75" fmla="*/ 4 h 90"/>
                <a:gd name="T76" fmla="*/ 41 w 74"/>
                <a:gd name="T77" fmla="*/ 0 h 90"/>
                <a:gd name="T78" fmla="*/ 52 w 74"/>
                <a:gd name="T79" fmla="*/ 4 h 90"/>
                <a:gd name="T80" fmla="*/ 59 w 74"/>
                <a:gd name="T81" fmla="*/ 4 h 90"/>
                <a:gd name="T82" fmla="*/ 63 w 74"/>
                <a:gd name="T83" fmla="*/ 8 h 90"/>
                <a:gd name="T84" fmla="*/ 63 w 74"/>
                <a:gd name="T85" fmla="*/ 8 h 90"/>
                <a:gd name="T86" fmla="*/ 67 w 74"/>
                <a:gd name="T87" fmla="*/ 8 h 90"/>
                <a:gd name="T88" fmla="*/ 67 w 74"/>
                <a:gd name="T89" fmla="*/ 4 h 90"/>
                <a:gd name="T90" fmla="*/ 71 w 74"/>
                <a:gd name="T91" fmla="*/ 4 h 90"/>
                <a:gd name="T92" fmla="*/ 71 w 74"/>
                <a:gd name="T93" fmla="*/ 0 h 90"/>
                <a:gd name="T94" fmla="*/ 71 w 74"/>
                <a:gd name="T95" fmla="*/ 0 h 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4"/>
                <a:gd name="T145" fmla="*/ 0 h 90"/>
                <a:gd name="T146" fmla="*/ 74 w 74"/>
                <a:gd name="T147" fmla="*/ 90 h 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4" h="90">
                  <a:moveTo>
                    <a:pt x="71" y="0"/>
                  </a:moveTo>
                  <a:lnTo>
                    <a:pt x="71" y="30"/>
                  </a:lnTo>
                  <a:lnTo>
                    <a:pt x="67" y="19"/>
                  </a:lnTo>
                  <a:lnTo>
                    <a:pt x="59" y="12"/>
                  </a:lnTo>
                  <a:lnTo>
                    <a:pt x="52" y="8"/>
                  </a:lnTo>
                  <a:lnTo>
                    <a:pt x="44" y="4"/>
                  </a:lnTo>
                  <a:lnTo>
                    <a:pt x="37" y="8"/>
                  </a:lnTo>
                  <a:lnTo>
                    <a:pt x="30" y="12"/>
                  </a:lnTo>
                  <a:lnTo>
                    <a:pt x="22" y="15"/>
                  </a:lnTo>
                  <a:lnTo>
                    <a:pt x="18" y="23"/>
                  </a:lnTo>
                  <a:lnTo>
                    <a:pt x="15" y="34"/>
                  </a:lnTo>
                  <a:lnTo>
                    <a:pt x="15" y="49"/>
                  </a:lnTo>
                  <a:lnTo>
                    <a:pt x="15" y="60"/>
                  </a:lnTo>
                  <a:lnTo>
                    <a:pt x="18" y="68"/>
                  </a:lnTo>
                  <a:lnTo>
                    <a:pt x="22" y="75"/>
                  </a:lnTo>
                  <a:lnTo>
                    <a:pt x="30" y="83"/>
                  </a:lnTo>
                  <a:lnTo>
                    <a:pt x="37" y="86"/>
                  </a:lnTo>
                  <a:lnTo>
                    <a:pt x="44" y="86"/>
                  </a:lnTo>
                  <a:lnTo>
                    <a:pt x="52" y="86"/>
                  </a:lnTo>
                  <a:lnTo>
                    <a:pt x="59" y="83"/>
                  </a:lnTo>
                  <a:lnTo>
                    <a:pt x="67" y="75"/>
                  </a:lnTo>
                  <a:lnTo>
                    <a:pt x="74" y="68"/>
                  </a:lnTo>
                  <a:lnTo>
                    <a:pt x="67" y="79"/>
                  </a:lnTo>
                  <a:lnTo>
                    <a:pt x="59" y="86"/>
                  </a:lnTo>
                  <a:lnTo>
                    <a:pt x="52" y="90"/>
                  </a:lnTo>
                  <a:lnTo>
                    <a:pt x="41" y="90"/>
                  </a:lnTo>
                  <a:lnTo>
                    <a:pt x="26" y="90"/>
                  </a:lnTo>
                  <a:lnTo>
                    <a:pt x="15" y="83"/>
                  </a:lnTo>
                  <a:lnTo>
                    <a:pt x="7" y="75"/>
                  </a:lnTo>
                  <a:lnTo>
                    <a:pt x="0" y="64"/>
                  </a:lnTo>
                  <a:lnTo>
                    <a:pt x="0" y="49"/>
                  </a:lnTo>
                  <a:lnTo>
                    <a:pt x="0" y="34"/>
                  </a:lnTo>
                  <a:lnTo>
                    <a:pt x="3" y="23"/>
                  </a:lnTo>
                  <a:lnTo>
                    <a:pt x="11" y="15"/>
                  </a:lnTo>
                  <a:lnTo>
                    <a:pt x="22" y="8"/>
                  </a:lnTo>
                  <a:lnTo>
                    <a:pt x="30" y="4"/>
                  </a:lnTo>
                  <a:lnTo>
                    <a:pt x="41" y="0"/>
                  </a:lnTo>
                  <a:lnTo>
                    <a:pt x="52" y="4"/>
                  </a:lnTo>
                  <a:lnTo>
                    <a:pt x="59" y="4"/>
                  </a:lnTo>
                  <a:lnTo>
                    <a:pt x="63" y="8"/>
                  </a:lnTo>
                  <a:lnTo>
                    <a:pt x="67" y="8"/>
                  </a:lnTo>
                  <a:lnTo>
                    <a:pt x="67" y="4"/>
                  </a:lnTo>
                  <a:lnTo>
                    <a:pt x="71" y="4"/>
                  </a:lnTo>
                  <a:lnTo>
                    <a:pt x="71" y="0"/>
                  </a:lnTo>
                  <a:close/>
                </a:path>
              </a:pathLst>
            </a:custGeom>
            <a:solidFill>
              <a:srgbClr val="000000"/>
            </a:solidFill>
            <a:ln w="0">
              <a:solidFill>
                <a:srgbClr val="000000"/>
              </a:solidFill>
              <a:round/>
              <a:headEnd/>
              <a:tailEnd/>
            </a:ln>
          </p:spPr>
          <p:txBody>
            <a:bodyPr/>
            <a:lstStyle/>
            <a:p>
              <a:endParaRPr lang="en-US"/>
            </a:p>
          </p:txBody>
        </p:sp>
        <p:sp>
          <p:nvSpPr>
            <p:cNvPr id="32831" name="Freeform 458"/>
            <p:cNvSpPr>
              <a:spLocks/>
            </p:cNvSpPr>
            <p:nvPr/>
          </p:nvSpPr>
          <p:spPr bwMode="auto">
            <a:xfrm>
              <a:off x="1119" y="3543"/>
              <a:ext cx="75" cy="86"/>
            </a:xfrm>
            <a:custGeom>
              <a:avLst/>
              <a:gdLst>
                <a:gd name="T0" fmla="*/ 26 w 75"/>
                <a:gd name="T1" fmla="*/ 4 h 86"/>
                <a:gd name="T2" fmla="*/ 26 w 75"/>
                <a:gd name="T3" fmla="*/ 37 h 86"/>
                <a:gd name="T4" fmla="*/ 45 w 75"/>
                <a:gd name="T5" fmla="*/ 37 h 86"/>
                <a:gd name="T6" fmla="*/ 53 w 75"/>
                <a:gd name="T7" fmla="*/ 37 h 86"/>
                <a:gd name="T8" fmla="*/ 56 w 75"/>
                <a:gd name="T9" fmla="*/ 37 h 86"/>
                <a:gd name="T10" fmla="*/ 56 w 75"/>
                <a:gd name="T11" fmla="*/ 34 h 86"/>
                <a:gd name="T12" fmla="*/ 60 w 75"/>
                <a:gd name="T13" fmla="*/ 26 h 86"/>
                <a:gd name="T14" fmla="*/ 60 w 75"/>
                <a:gd name="T15" fmla="*/ 26 h 86"/>
                <a:gd name="T16" fmla="*/ 60 w 75"/>
                <a:gd name="T17" fmla="*/ 56 h 86"/>
                <a:gd name="T18" fmla="*/ 60 w 75"/>
                <a:gd name="T19" fmla="*/ 56 h 86"/>
                <a:gd name="T20" fmla="*/ 56 w 75"/>
                <a:gd name="T21" fmla="*/ 49 h 86"/>
                <a:gd name="T22" fmla="*/ 56 w 75"/>
                <a:gd name="T23" fmla="*/ 45 h 86"/>
                <a:gd name="T24" fmla="*/ 56 w 75"/>
                <a:gd name="T25" fmla="*/ 45 h 86"/>
                <a:gd name="T26" fmla="*/ 53 w 75"/>
                <a:gd name="T27" fmla="*/ 45 h 86"/>
                <a:gd name="T28" fmla="*/ 49 w 75"/>
                <a:gd name="T29" fmla="*/ 41 h 86"/>
                <a:gd name="T30" fmla="*/ 45 w 75"/>
                <a:gd name="T31" fmla="*/ 41 h 86"/>
                <a:gd name="T32" fmla="*/ 26 w 75"/>
                <a:gd name="T33" fmla="*/ 41 h 86"/>
                <a:gd name="T34" fmla="*/ 26 w 75"/>
                <a:gd name="T35" fmla="*/ 71 h 86"/>
                <a:gd name="T36" fmla="*/ 26 w 75"/>
                <a:gd name="T37" fmla="*/ 75 h 86"/>
                <a:gd name="T38" fmla="*/ 26 w 75"/>
                <a:gd name="T39" fmla="*/ 79 h 86"/>
                <a:gd name="T40" fmla="*/ 26 w 75"/>
                <a:gd name="T41" fmla="*/ 79 h 86"/>
                <a:gd name="T42" fmla="*/ 26 w 75"/>
                <a:gd name="T43" fmla="*/ 82 h 86"/>
                <a:gd name="T44" fmla="*/ 30 w 75"/>
                <a:gd name="T45" fmla="*/ 82 h 86"/>
                <a:gd name="T46" fmla="*/ 34 w 75"/>
                <a:gd name="T47" fmla="*/ 82 h 86"/>
                <a:gd name="T48" fmla="*/ 49 w 75"/>
                <a:gd name="T49" fmla="*/ 82 h 86"/>
                <a:gd name="T50" fmla="*/ 53 w 75"/>
                <a:gd name="T51" fmla="*/ 82 h 86"/>
                <a:gd name="T52" fmla="*/ 60 w 75"/>
                <a:gd name="T53" fmla="*/ 82 h 86"/>
                <a:gd name="T54" fmla="*/ 64 w 75"/>
                <a:gd name="T55" fmla="*/ 79 h 86"/>
                <a:gd name="T56" fmla="*/ 64 w 75"/>
                <a:gd name="T57" fmla="*/ 75 h 86"/>
                <a:gd name="T58" fmla="*/ 71 w 75"/>
                <a:gd name="T59" fmla="*/ 71 h 86"/>
                <a:gd name="T60" fmla="*/ 75 w 75"/>
                <a:gd name="T61" fmla="*/ 64 h 86"/>
                <a:gd name="T62" fmla="*/ 75 w 75"/>
                <a:gd name="T63" fmla="*/ 64 h 86"/>
                <a:gd name="T64" fmla="*/ 67 w 75"/>
                <a:gd name="T65" fmla="*/ 86 h 86"/>
                <a:gd name="T66" fmla="*/ 0 w 75"/>
                <a:gd name="T67" fmla="*/ 86 h 86"/>
                <a:gd name="T68" fmla="*/ 0 w 75"/>
                <a:gd name="T69" fmla="*/ 86 h 86"/>
                <a:gd name="T70" fmla="*/ 4 w 75"/>
                <a:gd name="T71" fmla="*/ 86 h 86"/>
                <a:gd name="T72" fmla="*/ 8 w 75"/>
                <a:gd name="T73" fmla="*/ 82 h 86"/>
                <a:gd name="T74" fmla="*/ 8 w 75"/>
                <a:gd name="T75" fmla="*/ 82 h 86"/>
                <a:gd name="T76" fmla="*/ 11 w 75"/>
                <a:gd name="T77" fmla="*/ 82 h 86"/>
                <a:gd name="T78" fmla="*/ 11 w 75"/>
                <a:gd name="T79" fmla="*/ 79 h 86"/>
                <a:gd name="T80" fmla="*/ 11 w 75"/>
                <a:gd name="T81" fmla="*/ 75 h 86"/>
                <a:gd name="T82" fmla="*/ 11 w 75"/>
                <a:gd name="T83" fmla="*/ 71 h 86"/>
                <a:gd name="T84" fmla="*/ 11 w 75"/>
                <a:gd name="T85" fmla="*/ 15 h 86"/>
                <a:gd name="T86" fmla="*/ 11 w 75"/>
                <a:gd name="T87" fmla="*/ 8 h 86"/>
                <a:gd name="T88" fmla="*/ 11 w 75"/>
                <a:gd name="T89" fmla="*/ 4 h 86"/>
                <a:gd name="T90" fmla="*/ 8 w 75"/>
                <a:gd name="T91" fmla="*/ 0 h 86"/>
                <a:gd name="T92" fmla="*/ 4 w 75"/>
                <a:gd name="T93" fmla="*/ 0 h 86"/>
                <a:gd name="T94" fmla="*/ 0 w 75"/>
                <a:gd name="T95" fmla="*/ 0 h 86"/>
                <a:gd name="T96" fmla="*/ 0 w 75"/>
                <a:gd name="T97" fmla="*/ 0 h 86"/>
                <a:gd name="T98" fmla="*/ 67 w 75"/>
                <a:gd name="T99" fmla="*/ 0 h 86"/>
                <a:gd name="T100" fmla="*/ 71 w 75"/>
                <a:gd name="T101" fmla="*/ 19 h 86"/>
                <a:gd name="T102" fmla="*/ 67 w 75"/>
                <a:gd name="T103" fmla="*/ 19 h 86"/>
                <a:gd name="T104" fmla="*/ 64 w 75"/>
                <a:gd name="T105" fmla="*/ 11 h 86"/>
                <a:gd name="T106" fmla="*/ 64 w 75"/>
                <a:gd name="T107" fmla="*/ 8 h 86"/>
                <a:gd name="T108" fmla="*/ 60 w 75"/>
                <a:gd name="T109" fmla="*/ 4 h 86"/>
                <a:gd name="T110" fmla="*/ 60 w 75"/>
                <a:gd name="T111" fmla="*/ 4 h 86"/>
                <a:gd name="T112" fmla="*/ 56 w 75"/>
                <a:gd name="T113" fmla="*/ 4 h 86"/>
                <a:gd name="T114" fmla="*/ 49 w 75"/>
                <a:gd name="T115" fmla="*/ 4 h 86"/>
                <a:gd name="T116" fmla="*/ 26 w 75"/>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86"/>
                <a:gd name="T179" fmla="*/ 75 w 75"/>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86">
                  <a:moveTo>
                    <a:pt x="26" y="4"/>
                  </a:moveTo>
                  <a:lnTo>
                    <a:pt x="26" y="37"/>
                  </a:lnTo>
                  <a:lnTo>
                    <a:pt x="45" y="37"/>
                  </a:lnTo>
                  <a:lnTo>
                    <a:pt x="53" y="37"/>
                  </a:lnTo>
                  <a:lnTo>
                    <a:pt x="56" y="37"/>
                  </a:lnTo>
                  <a:lnTo>
                    <a:pt x="56" y="34"/>
                  </a:lnTo>
                  <a:lnTo>
                    <a:pt x="60" y="26"/>
                  </a:lnTo>
                  <a:lnTo>
                    <a:pt x="60" y="56"/>
                  </a:lnTo>
                  <a:lnTo>
                    <a:pt x="56" y="49"/>
                  </a:lnTo>
                  <a:lnTo>
                    <a:pt x="56" y="45"/>
                  </a:lnTo>
                  <a:lnTo>
                    <a:pt x="53" y="45"/>
                  </a:lnTo>
                  <a:lnTo>
                    <a:pt x="49" y="41"/>
                  </a:lnTo>
                  <a:lnTo>
                    <a:pt x="45" y="41"/>
                  </a:lnTo>
                  <a:lnTo>
                    <a:pt x="26" y="41"/>
                  </a:lnTo>
                  <a:lnTo>
                    <a:pt x="26" y="71"/>
                  </a:lnTo>
                  <a:lnTo>
                    <a:pt x="26" y="75"/>
                  </a:lnTo>
                  <a:lnTo>
                    <a:pt x="26" y="79"/>
                  </a:lnTo>
                  <a:lnTo>
                    <a:pt x="26" y="82"/>
                  </a:lnTo>
                  <a:lnTo>
                    <a:pt x="30" y="82"/>
                  </a:lnTo>
                  <a:lnTo>
                    <a:pt x="34" y="82"/>
                  </a:lnTo>
                  <a:lnTo>
                    <a:pt x="49" y="82"/>
                  </a:lnTo>
                  <a:lnTo>
                    <a:pt x="53" y="82"/>
                  </a:lnTo>
                  <a:lnTo>
                    <a:pt x="60" y="82"/>
                  </a:lnTo>
                  <a:lnTo>
                    <a:pt x="64" y="79"/>
                  </a:lnTo>
                  <a:lnTo>
                    <a:pt x="64" y="75"/>
                  </a:lnTo>
                  <a:lnTo>
                    <a:pt x="71" y="71"/>
                  </a:lnTo>
                  <a:lnTo>
                    <a:pt x="75" y="64"/>
                  </a:lnTo>
                  <a:lnTo>
                    <a:pt x="67" y="86"/>
                  </a:lnTo>
                  <a:lnTo>
                    <a:pt x="0" y="86"/>
                  </a:lnTo>
                  <a:lnTo>
                    <a:pt x="4" y="86"/>
                  </a:lnTo>
                  <a:lnTo>
                    <a:pt x="8" y="82"/>
                  </a:lnTo>
                  <a:lnTo>
                    <a:pt x="11" y="82"/>
                  </a:lnTo>
                  <a:lnTo>
                    <a:pt x="11" y="79"/>
                  </a:lnTo>
                  <a:lnTo>
                    <a:pt x="11" y="75"/>
                  </a:lnTo>
                  <a:lnTo>
                    <a:pt x="11" y="71"/>
                  </a:lnTo>
                  <a:lnTo>
                    <a:pt x="11" y="15"/>
                  </a:lnTo>
                  <a:lnTo>
                    <a:pt x="11" y="8"/>
                  </a:lnTo>
                  <a:lnTo>
                    <a:pt x="11" y="4"/>
                  </a:lnTo>
                  <a:lnTo>
                    <a:pt x="8" y="0"/>
                  </a:lnTo>
                  <a:lnTo>
                    <a:pt x="4" y="0"/>
                  </a:lnTo>
                  <a:lnTo>
                    <a:pt x="0" y="0"/>
                  </a:lnTo>
                  <a:lnTo>
                    <a:pt x="67" y="0"/>
                  </a:lnTo>
                  <a:lnTo>
                    <a:pt x="71" y="19"/>
                  </a:lnTo>
                  <a:lnTo>
                    <a:pt x="67" y="19"/>
                  </a:lnTo>
                  <a:lnTo>
                    <a:pt x="64" y="11"/>
                  </a:lnTo>
                  <a:lnTo>
                    <a:pt x="64" y="8"/>
                  </a:lnTo>
                  <a:lnTo>
                    <a:pt x="60" y="4"/>
                  </a:lnTo>
                  <a:lnTo>
                    <a:pt x="56" y="4"/>
                  </a:lnTo>
                  <a:lnTo>
                    <a:pt x="49" y="4"/>
                  </a:lnTo>
                  <a:lnTo>
                    <a:pt x="26" y="4"/>
                  </a:lnTo>
                  <a:close/>
                </a:path>
              </a:pathLst>
            </a:custGeom>
            <a:solidFill>
              <a:srgbClr val="000000"/>
            </a:solidFill>
            <a:ln w="0">
              <a:solidFill>
                <a:srgbClr val="000000"/>
              </a:solidFill>
              <a:round/>
              <a:headEnd/>
              <a:tailEnd/>
            </a:ln>
          </p:spPr>
          <p:txBody>
            <a:bodyPr/>
            <a:lstStyle/>
            <a:p>
              <a:endParaRPr lang="en-US"/>
            </a:p>
          </p:txBody>
        </p:sp>
        <p:sp>
          <p:nvSpPr>
            <p:cNvPr id="32832" name="Rectangle 459"/>
            <p:cNvSpPr>
              <a:spLocks noChangeArrowheads="1"/>
            </p:cNvSpPr>
            <p:nvPr/>
          </p:nvSpPr>
          <p:spPr bwMode="auto">
            <a:xfrm>
              <a:off x="1653" y="3483"/>
              <a:ext cx="8" cy="202"/>
            </a:xfrm>
            <a:prstGeom prst="rect">
              <a:avLst/>
            </a:prstGeom>
            <a:solidFill>
              <a:srgbClr val="000000"/>
            </a:solidFill>
            <a:ln w="0">
              <a:solidFill>
                <a:srgbClr val="000000"/>
              </a:solidFill>
              <a:miter lim="800000"/>
              <a:headEnd/>
              <a:tailEnd/>
            </a:ln>
          </p:spPr>
          <p:txBody>
            <a:bodyPr/>
            <a:lstStyle/>
            <a:p>
              <a:endParaRPr lang="en-US"/>
            </a:p>
          </p:txBody>
        </p:sp>
        <p:sp>
          <p:nvSpPr>
            <p:cNvPr id="32833" name="Freeform 460"/>
            <p:cNvSpPr>
              <a:spLocks/>
            </p:cNvSpPr>
            <p:nvPr/>
          </p:nvSpPr>
          <p:spPr bwMode="auto">
            <a:xfrm>
              <a:off x="1739" y="3521"/>
              <a:ext cx="45" cy="108"/>
            </a:xfrm>
            <a:custGeom>
              <a:avLst/>
              <a:gdLst>
                <a:gd name="T0" fmla="*/ 45 w 45"/>
                <a:gd name="T1" fmla="*/ 108 h 108"/>
                <a:gd name="T2" fmla="*/ 45 w 45"/>
                <a:gd name="T3" fmla="*/ 108 h 108"/>
                <a:gd name="T4" fmla="*/ 0 w 45"/>
                <a:gd name="T5" fmla="*/ 108 h 108"/>
                <a:gd name="T6" fmla="*/ 0 w 45"/>
                <a:gd name="T7" fmla="*/ 108 h 108"/>
                <a:gd name="T8" fmla="*/ 4 w 45"/>
                <a:gd name="T9" fmla="*/ 108 h 108"/>
                <a:gd name="T10" fmla="*/ 11 w 45"/>
                <a:gd name="T11" fmla="*/ 104 h 108"/>
                <a:gd name="T12" fmla="*/ 15 w 45"/>
                <a:gd name="T13" fmla="*/ 101 h 108"/>
                <a:gd name="T14" fmla="*/ 15 w 45"/>
                <a:gd name="T15" fmla="*/ 97 h 108"/>
                <a:gd name="T16" fmla="*/ 15 w 45"/>
                <a:gd name="T17" fmla="*/ 89 h 108"/>
                <a:gd name="T18" fmla="*/ 15 w 45"/>
                <a:gd name="T19" fmla="*/ 18 h 108"/>
                <a:gd name="T20" fmla="*/ 15 w 45"/>
                <a:gd name="T21" fmla="*/ 11 h 108"/>
                <a:gd name="T22" fmla="*/ 15 w 45"/>
                <a:gd name="T23" fmla="*/ 7 h 108"/>
                <a:gd name="T24" fmla="*/ 15 w 45"/>
                <a:gd name="T25" fmla="*/ 3 h 108"/>
                <a:gd name="T26" fmla="*/ 11 w 45"/>
                <a:gd name="T27" fmla="*/ 3 h 108"/>
                <a:gd name="T28" fmla="*/ 7 w 45"/>
                <a:gd name="T29" fmla="*/ 0 h 108"/>
                <a:gd name="T30" fmla="*/ 4 w 45"/>
                <a:gd name="T31" fmla="*/ 0 h 108"/>
                <a:gd name="T32" fmla="*/ 0 w 45"/>
                <a:gd name="T33" fmla="*/ 0 h 108"/>
                <a:gd name="T34" fmla="*/ 0 w 45"/>
                <a:gd name="T35" fmla="*/ 0 h 108"/>
                <a:gd name="T36" fmla="*/ 45 w 45"/>
                <a:gd name="T37" fmla="*/ 0 h 108"/>
                <a:gd name="T38" fmla="*/ 45 w 45"/>
                <a:gd name="T39" fmla="*/ 0 h 108"/>
                <a:gd name="T40" fmla="*/ 41 w 45"/>
                <a:gd name="T41" fmla="*/ 0 h 108"/>
                <a:gd name="T42" fmla="*/ 37 w 45"/>
                <a:gd name="T43" fmla="*/ 0 h 108"/>
                <a:gd name="T44" fmla="*/ 33 w 45"/>
                <a:gd name="T45" fmla="*/ 3 h 108"/>
                <a:gd name="T46" fmla="*/ 30 w 45"/>
                <a:gd name="T47" fmla="*/ 11 h 108"/>
                <a:gd name="T48" fmla="*/ 30 w 45"/>
                <a:gd name="T49" fmla="*/ 18 h 108"/>
                <a:gd name="T50" fmla="*/ 30 w 45"/>
                <a:gd name="T51" fmla="*/ 89 h 108"/>
                <a:gd name="T52" fmla="*/ 30 w 45"/>
                <a:gd name="T53" fmla="*/ 97 h 108"/>
                <a:gd name="T54" fmla="*/ 33 w 45"/>
                <a:gd name="T55" fmla="*/ 101 h 108"/>
                <a:gd name="T56" fmla="*/ 33 w 45"/>
                <a:gd name="T57" fmla="*/ 104 h 108"/>
                <a:gd name="T58" fmla="*/ 33 w 45"/>
                <a:gd name="T59" fmla="*/ 104 h 108"/>
                <a:gd name="T60" fmla="*/ 37 w 45"/>
                <a:gd name="T61" fmla="*/ 104 h 108"/>
                <a:gd name="T62" fmla="*/ 41 w 45"/>
                <a:gd name="T63" fmla="*/ 108 h 108"/>
                <a:gd name="T64" fmla="*/ 45 w 45"/>
                <a:gd name="T65" fmla="*/ 108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108"/>
                <a:gd name="T101" fmla="*/ 45 w 45"/>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108">
                  <a:moveTo>
                    <a:pt x="45" y="108"/>
                  </a:moveTo>
                  <a:lnTo>
                    <a:pt x="45" y="108"/>
                  </a:lnTo>
                  <a:lnTo>
                    <a:pt x="0" y="108"/>
                  </a:lnTo>
                  <a:lnTo>
                    <a:pt x="4" y="108"/>
                  </a:lnTo>
                  <a:lnTo>
                    <a:pt x="11" y="104"/>
                  </a:lnTo>
                  <a:lnTo>
                    <a:pt x="15" y="101"/>
                  </a:lnTo>
                  <a:lnTo>
                    <a:pt x="15" y="97"/>
                  </a:lnTo>
                  <a:lnTo>
                    <a:pt x="15" y="89"/>
                  </a:lnTo>
                  <a:lnTo>
                    <a:pt x="15" y="18"/>
                  </a:lnTo>
                  <a:lnTo>
                    <a:pt x="15" y="11"/>
                  </a:lnTo>
                  <a:lnTo>
                    <a:pt x="15" y="7"/>
                  </a:lnTo>
                  <a:lnTo>
                    <a:pt x="15" y="3"/>
                  </a:lnTo>
                  <a:lnTo>
                    <a:pt x="11" y="3"/>
                  </a:lnTo>
                  <a:lnTo>
                    <a:pt x="7" y="0"/>
                  </a:lnTo>
                  <a:lnTo>
                    <a:pt x="4" y="0"/>
                  </a:lnTo>
                  <a:lnTo>
                    <a:pt x="0" y="0"/>
                  </a:lnTo>
                  <a:lnTo>
                    <a:pt x="45" y="0"/>
                  </a:lnTo>
                  <a:lnTo>
                    <a:pt x="41" y="0"/>
                  </a:lnTo>
                  <a:lnTo>
                    <a:pt x="37" y="0"/>
                  </a:lnTo>
                  <a:lnTo>
                    <a:pt x="33" y="3"/>
                  </a:lnTo>
                  <a:lnTo>
                    <a:pt x="30" y="11"/>
                  </a:lnTo>
                  <a:lnTo>
                    <a:pt x="30" y="18"/>
                  </a:lnTo>
                  <a:lnTo>
                    <a:pt x="30" y="89"/>
                  </a:lnTo>
                  <a:lnTo>
                    <a:pt x="30" y="97"/>
                  </a:lnTo>
                  <a:lnTo>
                    <a:pt x="33" y="101"/>
                  </a:lnTo>
                  <a:lnTo>
                    <a:pt x="33" y="104"/>
                  </a:lnTo>
                  <a:lnTo>
                    <a:pt x="37" y="104"/>
                  </a:lnTo>
                  <a:lnTo>
                    <a:pt x="41" y="108"/>
                  </a:lnTo>
                  <a:lnTo>
                    <a:pt x="45" y="108"/>
                  </a:lnTo>
                  <a:close/>
                </a:path>
              </a:pathLst>
            </a:custGeom>
            <a:solidFill>
              <a:srgbClr val="000000"/>
            </a:solidFill>
            <a:ln w="0">
              <a:solidFill>
                <a:srgbClr val="000000"/>
              </a:solidFill>
              <a:round/>
              <a:headEnd/>
              <a:tailEnd/>
            </a:ln>
          </p:spPr>
          <p:txBody>
            <a:bodyPr/>
            <a:lstStyle/>
            <a:p>
              <a:endParaRPr lang="en-US"/>
            </a:p>
          </p:txBody>
        </p:sp>
        <p:sp>
          <p:nvSpPr>
            <p:cNvPr id="32834" name="Freeform 461"/>
            <p:cNvSpPr>
              <a:spLocks noEditPoints="1"/>
            </p:cNvSpPr>
            <p:nvPr/>
          </p:nvSpPr>
          <p:spPr bwMode="auto">
            <a:xfrm>
              <a:off x="1963" y="3554"/>
              <a:ext cx="60" cy="75"/>
            </a:xfrm>
            <a:custGeom>
              <a:avLst/>
              <a:gdLst>
                <a:gd name="T0" fmla="*/ 11 w 60"/>
                <a:gd name="T1" fmla="*/ 30 h 75"/>
                <a:gd name="T2" fmla="*/ 15 w 60"/>
                <a:gd name="T3" fmla="*/ 41 h 75"/>
                <a:gd name="T4" fmla="*/ 19 w 60"/>
                <a:gd name="T5" fmla="*/ 53 h 75"/>
                <a:gd name="T6" fmla="*/ 30 w 60"/>
                <a:gd name="T7" fmla="*/ 60 h 75"/>
                <a:gd name="T8" fmla="*/ 37 w 60"/>
                <a:gd name="T9" fmla="*/ 64 h 75"/>
                <a:gd name="T10" fmla="*/ 45 w 60"/>
                <a:gd name="T11" fmla="*/ 64 h 75"/>
                <a:gd name="T12" fmla="*/ 52 w 60"/>
                <a:gd name="T13" fmla="*/ 60 h 75"/>
                <a:gd name="T14" fmla="*/ 56 w 60"/>
                <a:gd name="T15" fmla="*/ 53 h 75"/>
                <a:gd name="T16" fmla="*/ 60 w 60"/>
                <a:gd name="T17" fmla="*/ 45 h 75"/>
                <a:gd name="T18" fmla="*/ 60 w 60"/>
                <a:gd name="T19" fmla="*/ 49 h 75"/>
                <a:gd name="T20" fmla="*/ 56 w 60"/>
                <a:gd name="T21" fmla="*/ 60 h 75"/>
                <a:gd name="T22" fmla="*/ 52 w 60"/>
                <a:gd name="T23" fmla="*/ 68 h 75"/>
                <a:gd name="T24" fmla="*/ 41 w 60"/>
                <a:gd name="T25" fmla="*/ 75 h 75"/>
                <a:gd name="T26" fmla="*/ 30 w 60"/>
                <a:gd name="T27" fmla="*/ 75 h 75"/>
                <a:gd name="T28" fmla="*/ 19 w 60"/>
                <a:gd name="T29" fmla="*/ 75 h 75"/>
                <a:gd name="T30" fmla="*/ 7 w 60"/>
                <a:gd name="T31" fmla="*/ 68 h 75"/>
                <a:gd name="T32" fmla="*/ 4 w 60"/>
                <a:gd name="T33" fmla="*/ 60 h 75"/>
                <a:gd name="T34" fmla="*/ 0 w 60"/>
                <a:gd name="T35" fmla="*/ 49 h 75"/>
                <a:gd name="T36" fmla="*/ 0 w 60"/>
                <a:gd name="T37" fmla="*/ 38 h 75"/>
                <a:gd name="T38" fmla="*/ 0 w 60"/>
                <a:gd name="T39" fmla="*/ 26 h 75"/>
                <a:gd name="T40" fmla="*/ 4 w 60"/>
                <a:gd name="T41" fmla="*/ 19 h 75"/>
                <a:gd name="T42" fmla="*/ 7 w 60"/>
                <a:gd name="T43" fmla="*/ 12 h 75"/>
                <a:gd name="T44" fmla="*/ 15 w 60"/>
                <a:gd name="T45" fmla="*/ 4 h 75"/>
                <a:gd name="T46" fmla="*/ 22 w 60"/>
                <a:gd name="T47" fmla="*/ 0 h 75"/>
                <a:gd name="T48" fmla="*/ 33 w 60"/>
                <a:gd name="T49" fmla="*/ 0 h 75"/>
                <a:gd name="T50" fmla="*/ 45 w 60"/>
                <a:gd name="T51" fmla="*/ 0 h 75"/>
                <a:gd name="T52" fmla="*/ 52 w 60"/>
                <a:gd name="T53" fmla="*/ 8 h 75"/>
                <a:gd name="T54" fmla="*/ 60 w 60"/>
                <a:gd name="T55" fmla="*/ 15 h 75"/>
                <a:gd name="T56" fmla="*/ 60 w 60"/>
                <a:gd name="T57" fmla="*/ 30 h 75"/>
                <a:gd name="T58" fmla="*/ 11 w 60"/>
                <a:gd name="T59" fmla="*/ 30 h 75"/>
                <a:gd name="T60" fmla="*/ 11 w 60"/>
                <a:gd name="T61" fmla="*/ 23 h 75"/>
                <a:gd name="T62" fmla="*/ 45 w 60"/>
                <a:gd name="T63" fmla="*/ 23 h 75"/>
                <a:gd name="T64" fmla="*/ 45 w 60"/>
                <a:gd name="T65" fmla="*/ 19 h 75"/>
                <a:gd name="T66" fmla="*/ 41 w 60"/>
                <a:gd name="T67" fmla="*/ 15 h 75"/>
                <a:gd name="T68" fmla="*/ 41 w 60"/>
                <a:gd name="T69" fmla="*/ 12 h 75"/>
                <a:gd name="T70" fmla="*/ 37 w 60"/>
                <a:gd name="T71" fmla="*/ 8 h 75"/>
                <a:gd name="T72" fmla="*/ 33 w 60"/>
                <a:gd name="T73" fmla="*/ 4 h 75"/>
                <a:gd name="T74" fmla="*/ 30 w 60"/>
                <a:gd name="T75" fmla="*/ 4 h 75"/>
                <a:gd name="T76" fmla="*/ 22 w 60"/>
                <a:gd name="T77" fmla="*/ 8 h 75"/>
                <a:gd name="T78" fmla="*/ 19 w 60"/>
                <a:gd name="T79" fmla="*/ 12 h 75"/>
                <a:gd name="T80" fmla="*/ 15 w 60"/>
                <a:gd name="T81" fmla="*/ 15 h 75"/>
                <a:gd name="T82" fmla="*/ 11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30"/>
                  </a:moveTo>
                  <a:lnTo>
                    <a:pt x="15" y="41"/>
                  </a:lnTo>
                  <a:lnTo>
                    <a:pt x="19" y="53"/>
                  </a:lnTo>
                  <a:lnTo>
                    <a:pt x="30" y="60"/>
                  </a:lnTo>
                  <a:lnTo>
                    <a:pt x="37" y="64"/>
                  </a:lnTo>
                  <a:lnTo>
                    <a:pt x="45" y="64"/>
                  </a:lnTo>
                  <a:lnTo>
                    <a:pt x="52" y="60"/>
                  </a:lnTo>
                  <a:lnTo>
                    <a:pt x="56" y="53"/>
                  </a:lnTo>
                  <a:lnTo>
                    <a:pt x="60" y="45"/>
                  </a:lnTo>
                  <a:lnTo>
                    <a:pt x="60" y="49"/>
                  </a:lnTo>
                  <a:lnTo>
                    <a:pt x="56" y="60"/>
                  </a:lnTo>
                  <a:lnTo>
                    <a:pt x="52" y="68"/>
                  </a:lnTo>
                  <a:lnTo>
                    <a:pt x="41" y="75"/>
                  </a:lnTo>
                  <a:lnTo>
                    <a:pt x="30" y="75"/>
                  </a:lnTo>
                  <a:lnTo>
                    <a:pt x="19" y="75"/>
                  </a:lnTo>
                  <a:lnTo>
                    <a:pt x="7" y="68"/>
                  </a:lnTo>
                  <a:lnTo>
                    <a:pt x="4" y="60"/>
                  </a:lnTo>
                  <a:lnTo>
                    <a:pt x="0" y="49"/>
                  </a:lnTo>
                  <a:lnTo>
                    <a:pt x="0" y="38"/>
                  </a:lnTo>
                  <a:lnTo>
                    <a:pt x="0" y="26"/>
                  </a:lnTo>
                  <a:lnTo>
                    <a:pt x="4" y="19"/>
                  </a:lnTo>
                  <a:lnTo>
                    <a:pt x="7" y="12"/>
                  </a:lnTo>
                  <a:lnTo>
                    <a:pt x="15" y="4"/>
                  </a:lnTo>
                  <a:lnTo>
                    <a:pt x="22" y="0"/>
                  </a:lnTo>
                  <a:lnTo>
                    <a:pt x="33" y="0"/>
                  </a:lnTo>
                  <a:lnTo>
                    <a:pt x="45" y="0"/>
                  </a:lnTo>
                  <a:lnTo>
                    <a:pt x="52" y="8"/>
                  </a:lnTo>
                  <a:lnTo>
                    <a:pt x="60" y="15"/>
                  </a:lnTo>
                  <a:lnTo>
                    <a:pt x="60" y="30"/>
                  </a:lnTo>
                  <a:lnTo>
                    <a:pt x="11" y="30"/>
                  </a:lnTo>
                  <a:close/>
                  <a:moveTo>
                    <a:pt x="11" y="23"/>
                  </a:moveTo>
                  <a:lnTo>
                    <a:pt x="45" y="23"/>
                  </a:lnTo>
                  <a:lnTo>
                    <a:pt x="45" y="19"/>
                  </a:lnTo>
                  <a:lnTo>
                    <a:pt x="41" y="15"/>
                  </a:lnTo>
                  <a:lnTo>
                    <a:pt x="41" y="12"/>
                  </a:lnTo>
                  <a:lnTo>
                    <a:pt x="37" y="8"/>
                  </a:lnTo>
                  <a:lnTo>
                    <a:pt x="33" y="4"/>
                  </a:lnTo>
                  <a:lnTo>
                    <a:pt x="30" y="4"/>
                  </a:lnTo>
                  <a:lnTo>
                    <a:pt x="22" y="8"/>
                  </a:lnTo>
                  <a:lnTo>
                    <a:pt x="19" y="12"/>
                  </a:lnTo>
                  <a:lnTo>
                    <a:pt x="15" y="15"/>
                  </a:lnTo>
                  <a:lnTo>
                    <a:pt x="11" y="23"/>
                  </a:lnTo>
                  <a:close/>
                </a:path>
              </a:pathLst>
            </a:custGeom>
            <a:solidFill>
              <a:srgbClr val="000000"/>
            </a:solidFill>
            <a:ln w="0">
              <a:solidFill>
                <a:srgbClr val="000000"/>
              </a:solidFill>
              <a:round/>
              <a:headEnd/>
              <a:tailEnd/>
            </a:ln>
          </p:spPr>
          <p:txBody>
            <a:bodyPr/>
            <a:lstStyle/>
            <a:p>
              <a:endParaRPr lang="en-US"/>
            </a:p>
          </p:txBody>
        </p:sp>
        <p:sp>
          <p:nvSpPr>
            <p:cNvPr id="32835" name="Freeform 462"/>
            <p:cNvSpPr>
              <a:spLocks/>
            </p:cNvSpPr>
            <p:nvPr/>
          </p:nvSpPr>
          <p:spPr bwMode="auto">
            <a:xfrm>
              <a:off x="2026" y="3554"/>
              <a:ext cx="120" cy="75"/>
            </a:xfrm>
            <a:custGeom>
              <a:avLst/>
              <a:gdLst>
                <a:gd name="T0" fmla="*/ 0 w 120"/>
                <a:gd name="T1" fmla="*/ 0 h 75"/>
                <a:gd name="T2" fmla="*/ 34 w 120"/>
                <a:gd name="T3" fmla="*/ 0 h 75"/>
                <a:gd name="T4" fmla="*/ 34 w 120"/>
                <a:gd name="T5" fmla="*/ 4 h 75"/>
                <a:gd name="T6" fmla="*/ 30 w 120"/>
                <a:gd name="T7" fmla="*/ 4 h 75"/>
                <a:gd name="T8" fmla="*/ 26 w 120"/>
                <a:gd name="T9" fmla="*/ 4 h 75"/>
                <a:gd name="T10" fmla="*/ 26 w 120"/>
                <a:gd name="T11" fmla="*/ 8 h 75"/>
                <a:gd name="T12" fmla="*/ 26 w 120"/>
                <a:gd name="T13" fmla="*/ 8 h 75"/>
                <a:gd name="T14" fmla="*/ 26 w 120"/>
                <a:gd name="T15" fmla="*/ 12 h 75"/>
                <a:gd name="T16" fmla="*/ 26 w 120"/>
                <a:gd name="T17" fmla="*/ 15 h 75"/>
                <a:gd name="T18" fmla="*/ 45 w 120"/>
                <a:gd name="T19" fmla="*/ 56 h 75"/>
                <a:gd name="T20" fmla="*/ 60 w 120"/>
                <a:gd name="T21" fmla="*/ 23 h 75"/>
                <a:gd name="T22" fmla="*/ 56 w 120"/>
                <a:gd name="T23" fmla="*/ 12 h 75"/>
                <a:gd name="T24" fmla="*/ 53 w 120"/>
                <a:gd name="T25" fmla="*/ 8 h 75"/>
                <a:gd name="T26" fmla="*/ 49 w 120"/>
                <a:gd name="T27" fmla="*/ 4 h 75"/>
                <a:gd name="T28" fmla="*/ 49 w 120"/>
                <a:gd name="T29" fmla="*/ 4 h 75"/>
                <a:gd name="T30" fmla="*/ 45 w 120"/>
                <a:gd name="T31" fmla="*/ 4 h 75"/>
                <a:gd name="T32" fmla="*/ 45 w 120"/>
                <a:gd name="T33" fmla="*/ 0 h 75"/>
                <a:gd name="T34" fmla="*/ 79 w 120"/>
                <a:gd name="T35" fmla="*/ 0 h 75"/>
                <a:gd name="T36" fmla="*/ 79 w 120"/>
                <a:gd name="T37" fmla="*/ 4 h 75"/>
                <a:gd name="T38" fmla="*/ 75 w 120"/>
                <a:gd name="T39" fmla="*/ 4 h 75"/>
                <a:gd name="T40" fmla="*/ 71 w 120"/>
                <a:gd name="T41" fmla="*/ 4 h 75"/>
                <a:gd name="T42" fmla="*/ 71 w 120"/>
                <a:gd name="T43" fmla="*/ 8 h 75"/>
                <a:gd name="T44" fmla="*/ 71 w 120"/>
                <a:gd name="T45" fmla="*/ 12 h 75"/>
                <a:gd name="T46" fmla="*/ 71 w 120"/>
                <a:gd name="T47" fmla="*/ 12 h 75"/>
                <a:gd name="T48" fmla="*/ 71 w 120"/>
                <a:gd name="T49" fmla="*/ 15 h 75"/>
                <a:gd name="T50" fmla="*/ 90 w 120"/>
                <a:gd name="T51" fmla="*/ 56 h 75"/>
                <a:gd name="T52" fmla="*/ 105 w 120"/>
                <a:gd name="T53" fmla="*/ 15 h 75"/>
                <a:gd name="T54" fmla="*/ 105 w 120"/>
                <a:gd name="T55" fmla="*/ 12 h 75"/>
                <a:gd name="T56" fmla="*/ 105 w 120"/>
                <a:gd name="T57" fmla="*/ 8 h 75"/>
                <a:gd name="T58" fmla="*/ 105 w 120"/>
                <a:gd name="T59" fmla="*/ 8 h 75"/>
                <a:gd name="T60" fmla="*/ 105 w 120"/>
                <a:gd name="T61" fmla="*/ 4 h 75"/>
                <a:gd name="T62" fmla="*/ 101 w 120"/>
                <a:gd name="T63" fmla="*/ 4 h 75"/>
                <a:gd name="T64" fmla="*/ 97 w 120"/>
                <a:gd name="T65" fmla="*/ 4 h 75"/>
                <a:gd name="T66" fmla="*/ 97 w 120"/>
                <a:gd name="T67" fmla="*/ 0 h 75"/>
                <a:gd name="T68" fmla="*/ 120 w 120"/>
                <a:gd name="T69" fmla="*/ 0 h 75"/>
                <a:gd name="T70" fmla="*/ 120 w 120"/>
                <a:gd name="T71" fmla="*/ 4 h 75"/>
                <a:gd name="T72" fmla="*/ 112 w 120"/>
                <a:gd name="T73" fmla="*/ 8 h 75"/>
                <a:gd name="T74" fmla="*/ 109 w 120"/>
                <a:gd name="T75" fmla="*/ 15 h 75"/>
                <a:gd name="T76" fmla="*/ 86 w 120"/>
                <a:gd name="T77" fmla="*/ 75 h 75"/>
                <a:gd name="T78" fmla="*/ 82 w 120"/>
                <a:gd name="T79" fmla="*/ 75 h 75"/>
                <a:gd name="T80" fmla="*/ 64 w 120"/>
                <a:gd name="T81" fmla="*/ 26 h 75"/>
                <a:gd name="T82" fmla="*/ 38 w 120"/>
                <a:gd name="T83" fmla="*/ 75 h 75"/>
                <a:gd name="T84" fmla="*/ 38 w 120"/>
                <a:gd name="T85" fmla="*/ 75 h 75"/>
                <a:gd name="T86" fmla="*/ 12 w 120"/>
                <a:gd name="T87" fmla="*/ 15 h 75"/>
                <a:gd name="T88" fmla="*/ 12 w 120"/>
                <a:gd name="T89" fmla="*/ 12 h 75"/>
                <a:gd name="T90" fmla="*/ 8 w 120"/>
                <a:gd name="T91" fmla="*/ 8 h 75"/>
                <a:gd name="T92" fmla="*/ 4 w 120"/>
                <a:gd name="T93" fmla="*/ 4 h 75"/>
                <a:gd name="T94" fmla="*/ 0 w 120"/>
                <a:gd name="T95" fmla="*/ 4 h 75"/>
                <a:gd name="T96" fmla="*/ 0 w 120"/>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0"/>
                <a:gd name="T148" fmla="*/ 0 h 75"/>
                <a:gd name="T149" fmla="*/ 120 w 120"/>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0" h="75">
                  <a:moveTo>
                    <a:pt x="0" y="0"/>
                  </a:moveTo>
                  <a:lnTo>
                    <a:pt x="34" y="0"/>
                  </a:lnTo>
                  <a:lnTo>
                    <a:pt x="34" y="4"/>
                  </a:lnTo>
                  <a:lnTo>
                    <a:pt x="30" y="4"/>
                  </a:lnTo>
                  <a:lnTo>
                    <a:pt x="26" y="4"/>
                  </a:lnTo>
                  <a:lnTo>
                    <a:pt x="26" y="8"/>
                  </a:lnTo>
                  <a:lnTo>
                    <a:pt x="26" y="12"/>
                  </a:lnTo>
                  <a:lnTo>
                    <a:pt x="26" y="15"/>
                  </a:lnTo>
                  <a:lnTo>
                    <a:pt x="45" y="56"/>
                  </a:lnTo>
                  <a:lnTo>
                    <a:pt x="60" y="23"/>
                  </a:lnTo>
                  <a:lnTo>
                    <a:pt x="56" y="12"/>
                  </a:lnTo>
                  <a:lnTo>
                    <a:pt x="53" y="8"/>
                  </a:lnTo>
                  <a:lnTo>
                    <a:pt x="49" y="4"/>
                  </a:lnTo>
                  <a:lnTo>
                    <a:pt x="45" y="4"/>
                  </a:lnTo>
                  <a:lnTo>
                    <a:pt x="45" y="0"/>
                  </a:lnTo>
                  <a:lnTo>
                    <a:pt x="79" y="0"/>
                  </a:lnTo>
                  <a:lnTo>
                    <a:pt x="79" y="4"/>
                  </a:lnTo>
                  <a:lnTo>
                    <a:pt x="75" y="4"/>
                  </a:lnTo>
                  <a:lnTo>
                    <a:pt x="71" y="4"/>
                  </a:lnTo>
                  <a:lnTo>
                    <a:pt x="71" y="8"/>
                  </a:lnTo>
                  <a:lnTo>
                    <a:pt x="71" y="12"/>
                  </a:lnTo>
                  <a:lnTo>
                    <a:pt x="71" y="15"/>
                  </a:lnTo>
                  <a:lnTo>
                    <a:pt x="90" y="56"/>
                  </a:lnTo>
                  <a:lnTo>
                    <a:pt x="105" y="15"/>
                  </a:lnTo>
                  <a:lnTo>
                    <a:pt x="105" y="12"/>
                  </a:lnTo>
                  <a:lnTo>
                    <a:pt x="105" y="8"/>
                  </a:lnTo>
                  <a:lnTo>
                    <a:pt x="105" y="4"/>
                  </a:lnTo>
                  <a:lnTo>
                    <a:pt x="101" y="4"/>
                  </a:lnTo>
                  <a:lnTo>
                    <a:pt x="97" y="4"/>
                  </a:lnTo>
                  <a:lnTo>
                    <a:pt x="97" y="0"/>
                  </a:lnTo>
                  <a:lnTo>
                    <a:pt x="120" y="0"/>
                  </a:lnTo>
                  <a:lnTo>
                    <a:pt x="120" y="4"/>
                  </a:lnTo>
                  <a:lnTo>
                    <a:pt x="112" y="8"/>
                  </a:lnTo>
                  <a:lnTo>
                    <a:pt x="109" y="15"/>
                  </a:lnTo>
                  <a:lnTo>
                    <a:pt x="86" y="75"/>
                  </a:lnTo>
                  <a:lnTo>
                    <a:pt x="82" y="75"/>
                  </a:lnTo>
                  <a:lnTo>
                    <a:pt x="64" y="26"/>
                  </a:lnTo>
                  <a:lnTo>
                    <a:pt x="38" y="75"/>
                  </a:lnTo>
                  <a:lnTo>
                    <a:pt x="12" y="15"/>
                  </a:lnTo>
                  <a:lnTo>
                    <a:pt x="12" y="12"/>
                  </a:lnTo>
                  <a:lnTo>
                    <a:pt x="8" y="8"/>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32836" name="Freeform 463"/>
            <p:cNvSpPr>
              <a:spLocks noEditPoints="1"/>
            </p:cNvSpPr>
            <p:nvPr/>
          </p:nvSpPr>
          <p:spPr bwMode="auto">
            <a:xfrm>
              <a:off x="2191" y="3513"/>
              <a:ext cx="33" cy="116"/>
            </a:xfrm>
            <a:custGeom>
              <a:avLst/>
              <a:gdLst>
                <a:gd name="T0" fmla="*/ 14 w 33"/>
                <a:gd name="T1" fmla="*/ 0 h 116"/>
                <a:gd name="T2" fmla="*/ 18 w 33"/>
                <a:gd name="T3" fmla="*/ 4 h 116"/>
                <a:gd name="T4" fmla="*/ 22 w 33"/>
                <a:gd name="T5" fmla="*/ 4 h 116"/>
                <a:gd name="T6" fmla="*/ 26 w 33"/>
                <a:gd name="T7" fmla="*/ 8 h 116"/>
                <a:gd name="T8" fmla="*/ 26 w 33"/>
                <a:gd name="T9" fmla="*/ 11 h 116"/>
                <a:gd name="T10" fmla="*/ 26 w 33"/>
                <a:gd name="T11" fmla="*/ 15 h 116"/>
                <a:gd name="T12" fmla="*/ 22 w 33"/>
                <a:gd name="T13" fmla="*/ 19 h 116"/>
                <a:gd name="T14" fmla="*/ 18 w 33"/>
                <a:gd name="T15" fmla="*/ 19 h 116"/>
                <a:gd name="T16" fmla="*/ 14 w 33"/>
                <a:gd name="T17" fmla="*/ 19 h 116"/>
                <a:gd name="T18" fmla="*/ 11 w 33"/>
                <a:gd name="T19" fmla="*/ 19 h 116"/>
                <a:gd name="T20" fmla="*/ 11 w 33"/>
                <a:gd name="T21" fmla="*/ 19 h 116"/>
                <a:gd name="T22" fmla="*/ 7 w 33"/>
                <a:gd name="T23" fmla="*/ 15 h 116"/>
                <a:gd name="T24" fmla="*/ 7 w 33"/>
                <a:gd name="T25" fmla="*/ 11 h 116"/>
                <a:gd name="T26" fmla="*/ 7 w 33"/>
                <a:gd name="T27" fmla="*/ 8 h 116"/>
                <a:gd name="T28" fmla="*/ 11 w 33"/>
                <a:gd name="T29" fmla="*/ 4 h 116"/>
                <a:gd name="T30" fmla="*/ 11 w 33"/>
                <a:gd name="T31" fmla="*/ 4 h 116"/>
                <a:gd name="T32" fmla="*/ 14 w 33"/>
                <a:gd name="T33" fmla="*/ 0 h 116"/>
                <a:gd name="T34" fmla="*/ 22 w 33"/>
                <a:gd name="T35" fmla="*/ 41 h 116"/>
                <a:gd name="T36" fmla="*/ 22 w 33"/>
                <a:gd name="T37" fmla="*/ 97 h 116"/>
                <a:gd name="T38" fmla="*/ 26 w 33"/>
                <a:gd name="T39" fmla="*/ 105 h 116"/>
                <a:gd name="T40" fmla="*/ 26 w 33"/>
                <a:gd name="T41" fmla="*/ 109 h 116"/>
                <a:gd name="T42" fmla="*/ 26 w 33"/>
                <a:gd name="T43" fmla="*/ 112 h 116"/>
                <a:gd name="T44" fmla="*/ 26 w 33"/>
                <a:gd name="T45" fmla="*/ 112 h 116"/>
                <a:gd name="T46" fmla="*/ 29 w 33"/>
                <a:gd name="T47" fmla="*/ 112 h 116"/>
                <a:gd name="T48" fmla="*/ 33 w 33"/>
                <a:gd name="T49" fmla="*/ 116 h 116"/>
                <a:gd name="T50" fmla="*/ 33 w 33"/>
                <a:gd name="T51" fmla="*/ 116 h 116"/>
                <a:gd name="T52" fmla="*/ 0 w 33"/>
                <a:gd name="T53" fmla="*/ 116 h 116"/>
                <a:gd name="T54" fmla="*/ 0 w 33"/>
                <a:gd name="T55" fmla="*/ 116 h 116"/>
                <a:gd name="T56" fmla="*/ 3 w 33"/>
                <a:gd name="T57" fmla="*/ 112 h 116"/>
                <a:gd name="T58" fmla="*/ 7 w 33"/>
                <a:gd name="T59" fmla="*/ 112 h 116"/>
                <a:gd name="T60" fmla="*/ 7 w 33"/>
                <a:gd name="T61" fmla="*/ 112 h 116"/>
                <a:gd name="T62" fmla="*/ 11 w 33"/>
                <a:gd name="T63" fmla="*/ 109 h 116"/>
                <a:gd name="T64" fmla="*/ 11 w 33"/>
                <a:gd name="T65" fmla="*/ 105 h 116"/>
                <a:gd name="T66" fmla="*/ 11 w 33"/>
                <a:gd name="T67" fmla="*/ 97 h 116"/>
                <a:gd name="T68" fmla="*/ 11 w 33"/>
                <a:gd name="T69" fmla="*/ 71 h 116"/>
                <a:gd name="T70" fmla="*/ 11 w 33"/>
                <a:gd name="T71" fmla="*/ 60 h 116"/>
                <a:gd name="T72" fmla="*/ 11 w 33"/>
                <a:gd name="T73" fmla="*/ 56 h 116"/>
                <a:gd name="T74" fmla="*/ 7 w 33"/>
                <a:gd name="T75" fmla="*/ 53 h 116"/>
                <a:gd name="T76" fmla="*/ 7 w 33"/>
                <a:gd name="T77" fmla="*/ 53 h 116"/>
                <a:gd name="T78" fmla="*/ 7 w 33"/>
                <a:gd name="T79" fmla="*/ 49 h 116"/>
                <a:gd name="T80" fmla="*/ 7 w 33"/>
                <a:gd name="T81" fmla="*/ 49 h 116"/>
                <a:gd name="T82" fmla="*/ 3 w 33"/>
                <a:gd name="T83" fmla="*/ 49 h 116"/>
                <a:gd name="T84" fmla="*/ 0 w 33"/>
                <a:gd name="T85" fmla="*/ 53 h 116"/>
                <a:gd name="T86" fmla="*/ 0 w 33"/>
                <a:gd name="T87" fmla="*/ 49 h 116"/>
                <a:gd name="T88" fmla="*/ 22 w 33"/>
                <a:gd name="T89" fmla="*/ 41 h 116"/>
                <a:gd name="T90" fmla="*/ 22 w 33"/>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
                <a:gd name="T139" fmla="*/ 0 h 116"/>
                <a:gd name="T140" fmla="*/ 33 w 33"/>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 h="116">
                  <a:moveTo>
                    <a:pt x="14" y="0"/>
                  </a:moveTo>
                  <a:lnTo>
                    <a:pt x="18" y="4"/>
                  </a:lnTo>
                  <a:lnTo>
                    <a:pt x="22" y="4"/>
                  </a:lnTo>
                  <a:lnTo>
                    <a:pt x="26" y="8"/>
                  </a:lnTo>
                  <a:lnTo>
                    <a:pt x="26" y="11"/>
                  </a:lnTo>
                  <a:lnTo>
                    <a:pt x="26" y="15"/>
                  </a:lnTo>
                  <a:lnTo>
                    <a:pt x="22" y="19"/>
                  </a:lnTo>
                  <a:lnTo>
                    <a:pt x="18" y="19"/>
                  </a:lnTo>
                  <a:lnTo>
                    <a:pt x="14" y="19"/>
                  </a:lnTo>
                  <a:lnTo>
                    <a:pt x="11" y="19"/>
                  </a:lnTo>
                  <a:lnTo>
                    <a:pt x="7" y="15"/>
                  </a:lnTo>
                  <a:lnTo>
                    <a:pt x="7" y="11"/>
                  </a:lnTo>
                  <a:lnTo>
                    <a:pt x="7" y="8"/>
                  </a:lnTo>
                  <a:lnTo>
                    <a:pt x="11" y="4"/>
                  </a:lnTo>
                  <a:lnTo>
                    <a:pt x="14" y="0"/>
                  </a:lnTo>
                  <a:close/>
                  <a:moveTo>
                    <a:pt x="22" y="41"/>
                  </a:moveTo>
                  <a:lnTo>
                    <a:pt x="22" y="97"/>
                  </a:lnTo>
                  <a:lnTo>
                    <a:pt x="26" y="105"/>
                  </a:lnTo>
                  <a:lnTo>
                    <a:pt x="26" y="109"/>
                  </a:lnTo>
                  <a:lnTo>
                    <a:pt x="26" y="112"/>
                  </a:lnTo>
                  <a:lnTo>
                    <a:pt x="29" y="112"/>
                  </a:lnTo>
                  <a:lnTo>
                    <a:pt x="33" y="116"/>
                  </a:lnTo>
                  <a:lnTo>
                    <a:pt x="0" y="116"/>
                  </a:lnTo>
                  <a:lnTo>
                    <a:pt x="3" y="112"/>
                  </a:lnTo>
                  <a:lnTo>
                    <a:pt x="7" y="112"/>
                  </a:lnTo>
                  <a:lnTo>
                    <a:pt x="11" y="109"/>
                  </a:lnTo>
                  <a:lnTo>
                    <a:pt x="11" y="105"/>
                  </a:lnTo>
                  <a:lnTo>
                    <a:pt x="11" y="97"/>
                  </a:lnTo>
                  <a:lnTo>
                    <a:pt x="11" y="71"/>
                  </a:lnTo>
                  <a:lnTo>
                    <a:pt x="11" y="60"/>
                  </a:lnTo>
                  <a:lnTo>
                    <a:pt x="11" y="56"/>
                  </a:lnTo>
                  <a:lnTo>
                    <a:pt x="7" y="53"/>
                  </a:lnTo>
                  <a:lnTo>
                    <a:pt x="7" y="49"/>
                  </a:lnTo>
                  <a:lnTo>
                    <a:pt x="3" y="49"/>
                  </a:lnTo>
                  <a:lnTo>
                    <a:pt x="0" y="53"/>
                  </a:lnTo>
                  <a:lnTo>
                    <a:pt x="0" y="49"/>
                  </a:lnTo>
                  <a:lnTo>
                    <a:pt x="22" y="41"/>
                  </a:lnTo>
                  <a:close/>
                </a:path>
              </a:pathLst>
            </a:custGeom>
            <a:solidFill>
              <a:srgbClr val="000000"/>
            </a:solidFill>
            <a:ln w="0">
              <a:solidFill>
                <a:srgbClr val="000000"/>
              </a:solidFill>
              <a:round/>
              <a:headEnd/>
              <a:tailEnd/>
            </a:ln>
          </p:spPr>
          <p:txBody>
            <a:bodyPr/>
            <a:lstStyle/>
            <a:p>
              <a:endParaRPr lang="en-US"/>
            </a:p>
          </p:txBody>
        </p:sp>
        <p:sp>
          <p:nvSpPr>
            <p:cNvPr id="32837" name="Freeform 464"/>
            <p:cNvSpPr>
              <a:spLocks/>
            </p:cNvSpPr>
            <p:nvPr/>
          </p:nvSpPr>
          <p:spPr bwMode="auto">
            <a:xfrm>
              <a:off x="2232" y="3554"/>
              <a:ext cx="78" cy="75"/>
            </a:xfrm>
            <a:custGeom>
              <a:avLst/>
              <a:gdLst>
                <a:gd name="T0" fmla="*/ 22 w 78"/>
                <a:gd name="T1" fmla="*/ 15 h 75"/>
                <a:gd name="T2" fmla="*/ 33 w 78"/>
                <a:gd name="T3" fmla="*/ 8 h 75"/>
                <a:gd name="T4" fmla="*/ 41 w 78"/>
                <a:gd name="T5" fmla="*/ 0 h 75"/>
                <a:gd name="T6" fmla="*/ 48 w 78"/>
                <a:gd name="T7" fmla="*/ 0 h 75"/>
                <a:gd name="T8" fmla="*/ 56 w 78"/>
                <a:gd name="T9" fmla="*/ 0 h 75"/>
                <a:gd name="T10" fmla="*/ 59 w 78"/>
                <a:gd name="T11" fmla="*/ 4 h 75"/>
                <a:gd name="T12" fmla="*/ 63 w 78"/>
                <a:gd name="T13" fmla="*/ 8 h 75"/>
                <a:gd name="T14" fmla="*/ 67 w 78"/>
                <a:gd name="T15" fmla="*/ 12 h 75"/>
                <a:gd name="T16" fmla="*/ 67 w 78"/>
                <a:gd name="T17" fmla="*/ 19 h 75"/>
                <a:gd name="T18" fmla="*/ 67 w 78"/>
                <a:gd name="T19" fmla="*/ 26 h 75"/>
                <a:gd name="T20" fmla="*/ 67 w 78"/>
                <a:gd name="T21" fmla="*/ 56 h 75"/>
                <a:gd name="T22" fmla="*/ 67 w 78"/>
                <a:gd name="T23" fmla="*/ 64 h 75"/>
                <a:gd name="T24" fmla="*/ 71 w 78"/>
                <a:gd name="T25" fmla="*/ 68 h 75"/>
                <a:gd name="T26" fmla="*/ 71 w 78"/>
                <a:gd name="T27" fmla="*/ 71 h 75"/>
                <a:gd name="T28" fmla="*/ 71 w 78"/>
                <a:gd name="T29" fmla="*/ 71 h 75"/>
                <a:gd name="T30" fmla="*/ 74 w 78"/>
                <a:gd name="T31" fmla="*/ 71 h 75"/>
                <a:gd name="T32" fmla="*/ 78 w 78"/>
                <a:gd name="T33" fmla="*/ 75 h 75"/>
                <a:gd name="T34" fmla="*/ 78 w 78"/>
                <a:gd name="T35" fmla="*/ 75 h 75"/>
                <a:gd name="T36" fmla="*/ 44 w 78"/>
                <a:gd name="T37" fmla="*/ 75 h 75"/>
                <a:gd name="T38" fmla="*/ 44 w 78"/>
                <a:gd name="T39" fmla="*/ 75 h 75"/>
                <a:gd name="T40" fmla="*/ 44 w 78"/>
                <a:gd name="T41" fmla="*/ 75 h 75"/>
                <a:gd name="T42" fmla="*/ 48 w 78"/>
                <a:gd name="T43" fmla="*/ 71 h 75"/>
                <a:gd name="T44" fmla="*/ 52 w 78"/>
                <a:gd name="T45" fmla="*/ 71 h 75"/>
                <a:gd name="T46" fmla="*/ 52 w 78"/>
                <a:gd name="T47" fmla="*/ 68 h 75"/>
                <a:gd name="T48" fmla="*/ 56 w 78"/>
                <a:gd name="T49" fmla="*/ 68 h 75"/>
                <a:gd name="T50" fmla="*/ 56 w 78"/>
                <a:gd name="T51" fmla="*/ 64 h 75"/>
                <a:gd name="T52" fmla="*/ 56 w 78"/>
                <a:gd name="T53" fmla="*/ 56 h 75"/>
                <a:gd name="T54" fmla="*/ 56 w 78"/>
                <a:gd name="T55" fmla="*/ 30 h 75"/>
                <a:gd name="T56" fmla="*/ 52 w 78"/>
                <a:gd name="T57" fmla="*/ 19 h 75"/>
                <a:gd name="T58" fmla="*/ 52 w 78"/>
                <a:gd name="T59" fmla="*/ 15 h 75"/>
                <a:gd name="T60" fmla="*/ 48 w 78"/>
                <a:gd name="T61" fmla="*/ 12 h 75"/>
                <a:gd name="T62" fmla="*/ 44 w 78"/>
                <a:gd name="T63" fmla="*/ 12 h 75"/>
                <a:gd name="T64" fmla="*/ 33 w 78"/>
                <a:gd name="T65" fmla="*/ 12 h 75"/>
                <a:gd name="T66" fmla="*/ 22 w 78"/>
                <a:gd name="T67" fmla="*/ 19 h 75"/>
                <a:gd name="T68" fmla="*/ 22 w 78"/>
                <a:gd name="T69" fmla="*/ 56 h 75"/>
                <a:gd name="T70" fmla="*/ 22 w 78"/>
                <a:gd name="T71" fmla="*/ 64 h 75"/>
                <a:gd name="T72" fmla="*/ 26 w 78"/>
                <a:gd name="T73" fmla="*/ 68 h 75"/>
                <a:gd name="T74" fmla="*/ 26 w 78"/>
                <a:gd name="T75" fmla="*/ 71 h 75"/>
                <a:gd name="T76" fmla="*/ 26 w 78"/>
                <a:gd name="T77" fmla="*/ 71 h 75"/>
                <a:gd name="T78" fmla="*/ 29 w 78"/>
                <a:gd name="T79" fmla="*/ 71 h 75"/>
                <a:gd name="T80" fmla="*/ 33 w 78"/>
                <a:gd name="T81" fmla="*/ 75 h 75"/>
                <a:gd name="T82" fmla="*/ 33 w 78"/>
                <a:gd name="T83" fmla="*/ 75 h 75"/>
                <a:gd name="T84" fmla="*/ 0 w 78"/>
                <a:gd name="T85" fmla="*/ 75 h 75"/>
                <a:gd name="T86" fmla="*/ 0 w 78"/>
                <a:gd name="T87" fmla="*/ 75 h 75"/>
                <a:gd name="T88" fmla="*/ 0 w 78"/>
                <a:gd name="T89" fmla="*/ 75 h 75"/>
                <a:gd name="T90" fmla="*/ 7 w 78"/>
                <a:gd name="T91" fmla="*/ 71 h 75"/>
                <a:gd name="T92" fmla="*/ 7 w 78"/>
                <a:gd name="T93" fmla="*/ 71 h 75"/>
                <a:gd name="T94" fmla="*/ 11 w 78"/>
                <a:gd name="T95" fmla="*/ 64 h 75"/>
                <a:gd name="T96" fmla="*/ 11 w 78"/>
                <a:gd name="T97" fmla="*/ 56 h 75"/>
                <a:gd name="T98" fmla="*/ 11 w 78"/>
                <a:gd name="T99" fmla="*/ 30 h 75"/>
                <a:gd name="T100" fmla="*/ 11 w 78"/>
                <a:gd name="T101" fmla="*/ 19 h 75"/>
                <a:gd name="T102" fmla="*/ 11 w 78"/>
                <a:gd name="T103" fmla="*/ 15 h 75"/>
                <a:gd name="T104" fmla="*/ 7 w 78"/>
                <a:gd name="T105" fmla="*/ 12 h 75"/>
                <a:gd name="T106" fmla="*/ 7 w 78"/>
                <a:gd name="T107" fmla="*/ 12 h 75"/>
                <a:gd name="T108" fmla="*/ 7 w 78"/>
                <a:gd name="T109" fmla="*/ 8 h 75"/>
                <a:gd name="T110" fmla="*/ 3 w 78"/>
                <a:gd name="T111" fmla="*/ 8 h 75"/>
                <a:gd name="T112" fmla="*/ 3 w 78"/>
                <a:gd name="T113" fmla="*/ 8 h 75"/>
                <a:gd name="T114" fmla="*/ 0 w 78"/>
                <a:gd name="T115" fmla="*/ 12 h 75"/>
                <a:gd name="T116" fmla="*/ 0 w 78"/>
                <a:gd name="T117" fmla="*/ 8 h 75"/>
                <a:gd name="T118" fmla="*/ 22 w 78"/>
                <a:gd name="T119" fmla="*/ 0 h 75"/>
                <a:gd name="T120" fmla="*/ 22 w 78"/>
                <a:gd name="T121" fmla="*/ 0 h 75"/>
                <a:gd name="T122" fmla="*/ 22 w 78"/>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5"/>
                  </a:moveTo>
                  <a:lnTo>
                    <a:pt x="33" y="8"/>
                  </a:lnTo>
                  <a:lnTo>
                    <a:pt x="41" y="0"/>
                  </a:lnTo>
                  <a:lnTo>
                    <a:pt x="48" y="0"/>
                  </a:lnTo>
                  <a:lnTo>
                    <a:pt x="56" y="0"/>
                  </a:lnTo>
                  <a:lnTo>
                    <a:pt x="59" y="4"/>
                  </a:lnTo>
                  <a:lnTo>
                    <a:pt x="63" y="8"/>
                  </a:lnTo>
                  <a:lnTo>
                    <a:pt x="67" y="12"/>
                  </a:lnTo>
                  <a:lnTo>
                    <a:pt x="67" y="19"/>
                  </a:lnTo>
                  <a:lnTo>
                    <a:pt x="67" y="26"/>
                  </a:lnTo>
                  <a:lnTo>
                    <a:pt x="67" y="56"/>
                  </a:lnTo>
                  <a:lnTo>
                    <a:pt x="67" y="64"/>
                  </a:lnTo>
                  <a:lnTo>
                    <a:pt x="71" y="68"/>
                  </a:lnTo>
                  <a:lnTo>
                    <a:pt x="71" y="71"/>
                  </a:lnTo>
                  <a:lnTo>
                    <a:pt x="74" y="71"/>
                  </a:lnTo>
                  <a:lnTo>
                    <a:pt x="78" y="75"/>
                  </a:lnTo>
                  <a:lnTo>
                    <a:pt x="44" y="75"/>
                  </a:lnTo>
                  <a:lnTo>
                    <a:pt x="48" y="71"/>
                  </a:lnTo>
                  <a:lnTo>
                    <a:pt x="52" y="71"/>
                  </a:lnTo>
                  <a:lnTo>
                    <a:pt x="52" y="68"/>
                  </a:lnTo>
                  <a:lnTo>
                    <a:pt x="56" y="68"/>
                  </a:lnTo>
                  <a:lnTo>
                    <a:pt x="56" y="64"/>
                  </a:lnTo>
                  <a:lnTo>
                    <a:pt x="56" y="56"/>
                  </a:lnTo>
                  <a:lnTo>
                    <a:pt x="56" y="30"/>
                  </a:lnTo>
                  <a:lnTo>
                    <a:pt x="52" y="19"/>
                  </a:lnTo>
                  <a:lnTo>
                    <a:pt x="52" y="15"/>
                  </a:lnTo>
                  <a:lnTo>
                    <a:pt x="48" y="12"/>
                  </a:lnTo>
                  <a:lnTo>
                    <a:pt x="44" y="12"/>
                  </a:lnTo>
                  <a:lnTo>
                    <a:pt x="33" y="12"/>
                  </a:lnTo>
                  <a:lnTo>
                    <a:pt x="22" y="19"/>
                  </a:lnTo>
                  <a:lnTo>
                    <a:pt x="22" y="56"/>
                  </a:lnTo>
                  <a:lnTo>
                    <a:pt x="22" y="64"/>
                  </a:lnTo>
                  <a:lnTo>
                    <a:pt x="26" y="68"/>
                  </a:lnTo>
                  <a:lnTo>
                    <a:pt x="26" y="71"/>
                  </a:lnTo>
                  <a:lnTo>
                    <a:pt x="29" y="71"/>
                  </a:lnTo>
                  <a:lnTo>
                    <a:pt x="33" y="75"/>
                  </a:lnTo>
                  <a:lnTo>
                    <a:pt x="0" y="75"/>
                  </a:lnTo>
                  <a:lnTo>
                    <a:pt x="7" y="71"/>
                  </a:lnTo>
                  <a:lnTo>
                    <a:pt x="11" y="64"/>
                  </a:lnTo>
                  <a:lnTo>
                    <a:pt x="11" y="56"/>
                  </a:lnTo>
                  <a:lnTo>
                    <a:pt x="11" y="30"/>
                  </a:lnTo>
                  <a:lnTo>
                    <a:pt x="11" y="19"/>
                  </a:lnTo>
                  <a:lnTo>
                    <a:pt x="11" y="15"/>
                  </a:lnTo>
                  <a:lnTo>
                    <a:pt x="7" y="12"/>
                  </a:lnTo>
                  <a:lnTo>
                    <a:pt x="7" y="8"/>
                  </a:lnTo>
                  <a:lnTo>
                    <a:pt x="3" y="8"/>
                  </a:lnTo>
                  <a:lnTo>
                    <a:pt x="0" y="12"/>
                  </a:lnTo>
                  <a:lnTo>
                    <a:pt x="0" y="8"/>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2838" name="Freeform 465"/>
            <p:cNvSpPr>
              <a:spLocks/>
            </p:cNvSpPr>
            <p:nvPr/>
          </p:nvSpPr>
          <p:spPr bwMode="auto">
            <a:xfrm>
              <a:off x="2325" y="3513"/>
              <a:ext cx="108" cy="153"/>
            </a:xfrm>
            <a:custGeom>
              <a:avLst/>
              <a:gdLst>
                <a:gd name="T0" fmla="*/ 78 w 108"/>
                <a:gd name="T1" fmla="*/ 53 h 153"/>
                <a:gd name="T2" fmla="*/ 56 w 108"/>
                <a:gd name="T3" fmla="*/ 86 h 153"/>
                <a:gd name="T4" fmla="*/ 45 w 108"/>
                <a:gd name="T5" fmla="*/ 120 h 153"/>
                <a:gd name="T6" fmla="*/ 26 w 108"/>
                <a:gd name="T7" fmla="*/ 146 h 153"/>
                <a:gd name="T8" fmla="*/ 11 w 108"/>
                <a:gd name="T9" fmla="*/ 153 h 153"/>
                <a:gd name="T10" fmla="*/ 4 w 108"/>
                <a:gd name="T11" fmla="*/ 150 h 153"/>
                <a:gd name="T12" fmla="*/ 0 w 108"/>
                <a:gd name="T13" fmla="*/ 142 h 153"/>
                <a:gd name="T14" fmla="*/ 4 w 108"/>
                <a:gd name="T15" fmla="*/ 138 h 153"/>
                <a:gd name="T16" fmla="*/ 7 w 108"/>
                <a:gd name="T17" fmla="*/ 135 h 153"/>
                <a:gd name="T18" fmla="*/ 11 w 108"/>
                <a:gd name="T19" fmla="*/ 138 h 153"/>
                <a:gd name="T20" fmla="*/ 11 w 108"/>
                <a:gd name="T21" fmla="*/ 142 h 153"/>
                <a:gd name="T22" fmla="*/ 11 w 108"/>
                <a:gd name="T23" fmla="*/ 146 h 153"/>
                <a:gd name="T24" fmla="*/ 11 w 108"/>
                <a:gd name="T25" fmla="*/ 146 h 153"/>
                <a:gd name="T26" fmla="*/ 11 w 108"/>
                <a:gd name="T27" fmla="*/ 146 h 153"/>
                <a:gd name="T28" fmla="*/ 15 w 108"/>
                <a:gd name="T29" fmla="*/ 150 h 153"/>
                <a:gd name="T30" fmla="*/ 22 w 108"/>
                <a:gd name="T31" fmla="*/ 146 h 153"/>
                <a:gd name="T32" fmla="*/ 26 w 108"/>
                <a:gd name="T33" fmla="*/ 138 h 153"/>
                <a:gd name="T34" fmla="*/ 34 w 108"/>
                <a:gd name="T35" fmla="*/ 127 h 153"/>
                <a:gd name="T36" fmla="*/ 37 w 108"/>
                <a:gd name="T37" fmla="*/ 116 h 153"/>
                <a:gd name="T38" fmla="*/ 56 w 108"/>
                <a:gd name="T39" fmla="*/ 53 h 153"/>
                <a:gd name="T40" fmla="*/ 41 w 108"/>
                <a:gd name="T41" fmla="*/ 45 h 153"/>
                <a:gd name="T42" fmla="*/ 52 w 108"/>
                <a:gd name="T43" fmla="*/ 45 h 153"/>
                <a:gd name="T44" fmla="*/ 56 w 108"/>
                <a:gd name="T45" fmla="*/ 41 h 153"/>
                <a:gd name="T46" fmla="*/ 63 w 108"/>
                <a:gd name="T47" fmla="*/ 30 h 153"/>
                <a:gd name="T48" fmla="*/ 71 w 108"/>
                <a:gd name="T49" fmla="*/ 15 h 153"/>
                <a:gd name="T50" fmla="*/ 82 w 108"/>
                <a:gd name="T51" fmla="*/ 4 h 153"/>
                <a:gd name="T52" fmla="*/ 93 w 108"/>
                <a:gd name="T53" fmla="*/ 0 h 153"/>
                <a:gd name="T54" fmla="*/ 104 w 108"/>
                <a:gd name="T55" fmla="*/ 4 h 153"/>
                <a:gd name="T56" fmla="*/ 108 w 108"/>
                <a:gd name="T57" fmla="*/ 11 h 153"/>
                <a:gd name="T58" fmla="*/ 104 w 108"/>
                <a:gd name="T59" fmla="*/ 15 h 153"/>
                <a:gd name="T60" fmla="*/ 101 w 108"/>
                <a:gd name="T61" fmla="*/ 15 h 153"/>
                <a:gd name="T62" fmla="*/ 97 w 108"/>
                <a:gd name="T63" fmla="*/ 15 h 153"/>
                <a:gd name="T64" fmla="*/ 93 w 108"/>
                <a:gd name="T65" fmla="*/ 11 h 153"/>
                <a:gd name="T66" fmla="*/ 97 w 108"/>
                <a:gd name="T67" fmla="*/ 11 h 153"/>
                <a:gd name="T68" fmla="*/ 97 w 108"/>
                <a:gd name="T69" fmla="*/ 8 h 153"/>
                <a:gd name="T70" fmla="*/ 97 w 108"/>
                <a:gd name="T71" fmla="*/ 4 h 153"/>
                <a:gd name="T72" fmla="*/ 93 w 108"/>
                <a:gd name="T73" fmla="*/ 4 h 153"/>
                <a:gd name="T74" fmla="*/ 86 w 108"/>
                <a:gd name="T75" fmla="*/ 8 h 153"/>
                <a:gd name="T76" fmla="*/ 75 w 108"/>
                <a:gd name="T77" fmla="*/ 23 h 153"/>
                <a:gd name="T78" fmla="*/ 71 w 108"/>
                <a:gd name="T79" fmla="*/ 34 h 153"/>
                <a:gd name="T80" fmla="*/ 82 w 108"/>
                <a:gd name="T81" fmla="*/ 45 h 15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153"/>
                <a:gd name="T125" fmla="*/ 108 w 108"/>
                <a:gd name="T126" fmla="*/ 153 h 15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153">
                  <a:moveTo>
                    <a:pt x="82" y="45"/>
                  </a:moveTo>
                  <a:lnTo>
                    <a:pt x="78" y="53"/>
                  </a:lnTo>
                  <a:lnTo>
                    <a:pt x="67" y="53"/>
                  </a:lnTo>
                  <a:lnTo>
                    <a:pt x="56" y="86"/>
                  </a:lnTo>
                  <a:lnTo>
                    <a:pt x="52" y="105"/>
                  </a:lnTo>
                  <a:lnTo>
                    <a:pt x="45" y="120"/>
                  </a:lnTo>
                  <a:lnTo>
                    <a:pt x="37" y="138"/>
                  </a:lnTo>
                  <a:lnTo>
                    <a:pt x="26" y="146"/>
                  </a:lnTo>
                  <a:lnTo>
                    <a:pt x="19" y="150"/>
                  </a:lnTo>
                  <a:lnTo>
                    <a:pt x="11" y="153"/>
                  </a:lnTo>
                  <a:lnTo>
                    <a:pt x="7" y="150"/>
                  </a:lnTo>
                  <a:lnTo>
                    <a:pt x="4" y="150"/>
                  </a:lnTo>
                  <a:lnTo>
                    <a:pt x="0" y="146"/>
                  </a:lnTo>
                  <a:lnTo>
                    <a:pt x="0" y="142"/>
                  </a:lnTo>
                  <a:lnTo>
                    <a:pt x="4" y="138"/>
                  </a:lnTo>
                  <a:lnTo>
                    <a:pt x="7" y="135"/>
                  </a:lnTo>
                  <a:lnTo>
                    <a:pt x="11" y="138"/>
                  </a:lnTo>
                  <a:lnTo>
                    <a:pt x="11" y="142"/>
                  </a:lnTo>
                  <a:lnTo>
                    <a:pt x="11" y="146"/>
                  </a:lnTo>
                  <a:lnTo>
                    <a:pt x="11" y="150"/>
                  </a:lnTo>
                  <a:lnTo>
                    <a:pt x="15" y="150"/>
                  </a:lnTo>
                  <a:lnTo>
                    <a:pt x="19" y="146"/>
                  </a:lnTo>
                  <a:lnTo>
                    <a:pt x="22" y="146"/>
                  </a:lnTo>
                  <a:lnTo>
                    <a:pt x="26" y="142"/>
                  </a:lnTo>
                  <a:lnTo>
                    <a:pt x="26" y="138"/>
                  </a:lnTo>
                  <a:lnTo>
                    <a:pt x="30" y="135"/>
                  </a:lnTo>
                  <a:lnTo>
                    <a:pt x="34" y="127"/>
                  </a:lnTo>
                  <a:lnTo>
                    <a:pt x="34" y="123"/>
                  </a:lnTo>
                  <a:lnTo>
                    <a:pt x="37" y="116"/>
                  </a:lnTo>
                  <a:lnTo>
                    <a:pt x="41" y="105"/>
                  </a:lnTo>
                  <a:lnTo>
                    <a:pt x="56" y="53"/>
                  </a:lnTo>
                  <a:lnTo>
                    <a:pt x="41" y="53"/>
                  </a:lnTo>
                  <a:lnTo>
                    <a:pt x="41" y="45"/>
                  </a:lnTo>
                  <a:lnTo>
                    <a:pt x="45" y="45"/>
                  </a:lnTo>
                  <a:lnTo>
                    <a:pt x="52" y="45"/>
                  </a:lnTo>
                  <a:lnTo>
                    <a:pt x="52" y="41"/>
                  </a:lnTo>
                  <a:lnTo>
                    <a:pt x="56" y="41"/>
                  </a:lnTo>
                  <a:lnTo>
                    <a:pt x="60" y="38"/>
                  </a:lnTo>
                  <a:lnTo>
                    <a:pt x="63" y="30"/>
                  </a:lnTo>
                  <a:lnTo>
                    <a:pt x="67" y="23"/>
                  </a:lnTo>
                  <a:lnTo>
                    <a:pt x="71" y="15"/>
                  </a:lnTo>
                  <a:lnTo>
                    <a:pt x="75" y="8"/>
                  </a:lnTo>
                  <a:lnTo>
                    <a:pt x="82" y="4"/>
                  </a:lnTo>
                  <a:lnTo>
                    <a:pt x="90" y="4"/>
                  </a:lnTo>
                  <a:lnTo>
                    <a:pt x="93" y="0"/>
                  </a:lnTo>
                  <a:lnTo>
                    <a:pt x="97" y="4"/>
                  </a:lnTo>
                  <a:lnTo>
                    <a:pt x="104" y="4"/>
                  </a:lnTo>
                  <a:lnTo>
                    <a:pt x="104" y="8"/>
                  </a:lnTo>
                  <a:lnTo>
                    <a:pt x="108" y="11"/>
                  </a:lnTo>
                  <a:lnTo>
                    <a:pt x="104" y="11"/>
                  </a:lnTo>
                  <a:lnTo>
                    <a:pt x="104" y="15"/>
                  </a:lnTo>
                  <a:lnTo>
                    <a:pt x="101" y="15"/>
                  </a:lnTo>
                  <a:lnTo>
                    <a:pt x="97" y="15"/>
                  </a:lnTo>
                  <a:lnTo>
                    <a:pt x="93" y="15"/>
                  </a:lnTo>
                  <a:lnTo>
                    <a:pt x="93" y="11"/>
                  </a:lnTo>
                  <a:lnTo>
                    <a:pt x="97" y="11"/>
                  </a:lnTo>
                  <a:lnTo>
                    <a:pt x="97" y="8"/>
                  </a:lnTo>
                  <a:lnTo>
                    <a:pt x="97" y="4"/>
                  </a:lnTo>
                  <a:lnTo>
                    <a:pt x="93" y="4"/>
                  </a:lnTo>
                  <a:lnTo>
                    <a:pt x="90" y="8"/>
                  </a:lnTo>
                  <a:lnTo>
                    <a:pt x="86" y="8"/>
                  </a:lnTo>
                  <a:lnTo>
                    <a:pt x="78" y="15"/>
                  </a:lnTo>
                  <a:lnTo>
                    <a:pt x="75" y="23"/>
                  </a:lnTo>
                  <a:lnTo>
                    <a:pt x="75" y="26"/>
                  </a:lnTo>
                  <a:lnTo>
                    <a:pt x="71" y="34"/>
                  </a:lnTo>
                  <a:lnTo>
                    <a:pt x="67" y="45"/>
                  </a:lnTo>
                  <a:lnTo>
                    <a:pt x="82" y="45"/>
                  </a:lnTo>
                  <a:close/>
                </a:path>
              </a:pathLst>
            </a:custGeom>
            <a:solidFill>
              <a:srgbClr val="000000"/>
            </a:solidFill>
            <a:ln w="0">
              <a:solidFill>
                <a:srgbClr val="000000"/>
              </a:solidFill>
              <a:round/>
              <a:headEnd/>
              <a:tailEnd/>
            </a:ln>
          </p:spPr>
          <p:txBody>
            <a:bodyPr/>
            <a:lstStyle/>
            <a:p>
              <a:endParaRPr lang="en-US"/>
            </a:p>
          </p:txBody>
        </p:sp>
        <p:sp>
          <p:nvSpPr>
            <p:cNvPr id="32839" name="Freeform 466"/>
            <p:cNvSpPr>
              <a:spLocks/>
            </p:cNvSpPr>
            <p:nvPr/>
          </p:nvSpPr>
          <p:spPr bwMode="auto">
            <a:xfrm>
              <a:off x="2403" y="3554"/>
              <a:ext cx="60" cy="75"/>
            </a:xfrm>
            <a:custGeom>
              <a:avLst/>
              <a:gdLst>
                <a:gd name="T0" fmla="*/ 4 w 60"/>
                <a:gd name="T1" fmla="*/ 4 h 75"/>
                <a:gd name="T2" fmla="*/ 34 w 60"/>
                <a:gd name="T3" fmla="*/ 0 h 75"/>
                <a:gd name="T4" fmla="*/ 19 w 60"/>
                <a:gd name="T5" fmla="*/ 41 h 75"/>
                <a:gd name="T6" fmla="*/ 30 w 60"/>
                <a:gd name="T7" fmla="*/ 26 h 75"/>
                <a:gd name="T8" fmla="*/ 38 w 60"/>
                <a:gd name="T9" fmla="*/ 15 h 75"/>
                <a:gd name="T10" fmla="*/ 45 w 60"/>
                <a:gd name="T11" fmla="*/ 8 h 75"/>
                <a:gd name="T12" fmla="*/ 53 w 60"/>
                <a:gd name="T13" fmla="*/ 4 h 75"/>
                <a:gd name="T14" fmla="*/ 56 w 60"/>
                <a:gd name="T15" fmla="*/ 0 h 75"/>
                <a:gd name="T16" fmla="*/ 56 w 60"/>
                <a:gd name="T17" fmla="*/ 0 h 75"/>
                <a:gd name="T18" fmla="*/ 60 w 60"/>
                <a:gd name="T19" fmla="*/ 4 h 75"/>
                <a:gd name="T20" fmla="*/ 60 w 60"/>
                <a:gd name="T21" fmla="*/ 4 h 75"/>
                <a:gd name="T22" fmla="*/ 60 w 60"/>
                <a:gd name="T23" fmla="*/ 8 h 75"/>
                <a:gd name="T24" fmla="*/ 60 w 60"/>
                <a:gd name="T25" fmla="*/ 15 h 75"/>
                <a:gd name="T26" fmla="*/ 56 w 60"/>
                <a:gd name="T27" fmla="*/ 19 h 75"/>
                <a:gd name="T28" fmla="*/ 56 w 60"/>
                <a:gd name="T29" fmla="*/ 23 h 75"/>
                <a:gd name="T30" fmla="*/ 53 w 60"/>
                <a:gd name="T31" fmla="*/ 23 h 75"/>
                <a:gd name="T32" fmla="*/ 53 w 60"/>
                <a:gd name="T33" fmla="*/ 23 h 75"/>
                <a:gd name="T34" fmla="*/ 49 w 60"/>
                <a:gd name="T35" fmla="*/ 23 h 75"/>
                <a:gd name="T36" fmla="*/ 49 w 60"/>
                <a:gd name="T37" fmla="*/ 19 h 75"/>
                <a:gd name="T38" fmla="*/ 49 w 60"/>
                <a:gd name="T39" fmla="*/ 19 h 75"/>
                <a:gd name="T40" fmla="*/ 49 w 60"/>
                <a:gd name="T41" fmla="*/ 15 h 75"/>
                <a:gd name="T42" fmla="*/ 49 w 60"/>
                <a:gd name="T43" fmla="*/ 15 h 75"/>
                <a:gd name="T44" fmla="*/ 45 w 60"/>
                <a:gd name="T45" fmla="*/ 15 h 75"/>
                <a:gd name="T46" fmla="*/ 45 w 60"/>
                <a:gd name="T47" fmla="*/ 15 h 75"/>
                <a:gd name="T48" fmla="*/ 45 w 60"/>
                <a:gd name="T49" fmla="*/ 15 h 75"/>
                <a:gd name="T50" fmla="*/ 45 w 60"/>
                <a:gd name="T51" fmla="*/ 15 h 75"/>
                <a:gd name="T52" fmla="*/ 41 w 60"/>
                <a:gd name="T53" fmla="*/ 19 h 75"/>
                <a:gd name="T54" fmla="*/ 38 w 60"/>
                <a:gd name="T55" fmla="*/ 23 h 75"/>
                <a:gd name="T56" fmla="*/ 30 w 60"/>
                <a:gd name="T57" fmla="*/ 30 h 75"/>
                <a:gd name="T58" fmla="*/ 23 w 60"/>
                <a:gd name="T59" fmla="*/ 41 h 75"/>
                <a:gd name="T60" fmla="*/ 19 w 60"/>
                <a:gd name="T61" fmla="*/ 49 h 75"/>
                <a:gd name="T62" fmla="*/ 19 w 60"/>
                <a:gd name="T63" fmla="*/ 53 h 75"/>
                <a:gd name="T64" fmla="*/ 15 w 60"/>
                <a:gd name="T65" fmla="*/ 60 h 75"/>
                <a:gd name="T66" fmla="*/ 15 w 60"/>
                <a:gd name="T67" fmla="*/ 64 h 75"/>
                <a:gd name="T68" fmla="*/ 12 w 60"/>
                <a:gd name="T69" fmla="*/ 75 h 75"/>
                <a:gd name="T70" fmla="*/ 0 w 60"/>
                <a:gd name="T71" fmla="*/ 75 h 75"/>
                <a:gd name="T72" fmla="*/ 15 w 60"/>
                <a:gd name="T73" fmla="*/ 23 h 75"/>
                <a:gd name="T74" fmla="*/ 15 w 60"/>
                <a:gd name="T75" fmla="*/ 15 h 75"/>
                <a:gd name="T76" fmla="*/ 15 w 60"/>
                <a:gd name="T77" fmla="*/ 12 h 75"/>
                <a:gd name="T78" fmla="*/ 15 w 60"/>
                <a:gd name="T79" fmla="*/ 12 h 75"/>
                <a:gd name="T80" fmla="*/ 15 w 60"/>
                <a:gd name="T81" fmla="*/ 8 h 75"/>
                <a:gd name="T82" fmla="*/ 12 w 60"/>
                <a:gd name="T83" fmla="*/ 8 h 75"/>
                <a:gd name="T84" fmla="*/ 12 w 60"/>
                <a:gd name="T85" fmla="*/ 8 h 75"/>
                <a:gd name="T86" fmla="*/ 8 w 60"/>
                <a:gd name="T87" fmla="*/ 8 h 75"/>
                <a:gd name="T88" fmla="*/ 4 w 60"/>
                <a:gd name="T89" fmla="*/ 8 h 75"/>
                <a:gd name="T90" fmla="*/ 4 w 60"/>
                <a:gd name="T91" fmla="*/ 4 h 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75"/>
                <a:gd name="T140" fmla="*/ 60 w 60"/>
                <a:gd name="T141" fmla="*/ 75 h 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75">
                  <a:moveTo>
                    <a:pt x="4" y="4"/>
                  </a:moveTo>
                  <a:lnTo>
                    <a:pt x="34" y="0"/>
                  </a:lnTo>
                  <a:lnTo>
                    <a:pt x="19" y="41"/>
                  </a:lnTo>
                  <a:lnTo>
                    <a:pt x="30" y="26"/>
                  </a:lnTo>
                  <a:lnTo>
                    <a:pt x="38" y="15"/>
                  </a:lnTo>
                  <a:lnTo>
                    <a:pt x="45" y="8"/>
                  </a:lnTo>
                  <a:lnTo>
                    <a:pt x="53" y="4"/>
                  </a:lnTo>
                  <a:lnTo>
                    <a:pt x="56" y="0"/>
                  </a:lnTo>
                  <a:lnTo>
                    <a:pt x="60" y="4"/>
                  </a:lnTo>
                  <a:lnTo>
                    <a:pt x="60" y="8"/>
                  </a:lnTo>
                  <a:lnTo>
                    <a:pt x="60" y="15"/>
                  </a:lnTo>
                  <a:lnTo>
                    <a:pt x="56" y="19"/>
                  </a:lnTo>
                  <a:lnTo>
                    <a:pt x="56" y="23"/>
                  </a:lnTo>
                  <a:lnTo>
                    <a:pt x="53" y="23"/>
                  </a:lnTo>
                  <a:lnTo>
                    <a:pt x="49" y="23"/>
                  </a:lnTo>
                  <a:lnTo>
                    <a:pt x="49" y="19"/>
                  </a:lnTo>
                  <a:lnTo>
                    <a:pt x="49" y="15"/>
                  </a:lnTo>
                  <a:lnTo>
                    <a:pt x="45" y="15"/>
                  </a:lnTo>
                  <a:lnTo>
                    <a:pt x="41" y="19"/>
                  </a:lnTo>
                  <a:lnTo>
                    <a:pt x="38" y="23"/>
                  </a:lnTo>
                  <a:lnTo>
                    <a:pt x="30" y="30"/>
                  </a:lnTo>
                  <a:lnTo>
                    <a:pt x="23" y="41"/>
                  </a:lnTo>
                  <a:lnTo>
                    <a:pt x="19" y="49"/>
                  </a:lnTo>
                  <a:lnTo>
                    <a:pt x="19" y="53"/>
                  </a:lnTo>
                  <a:lnTo>
                    <a:pt x="15" y="60"/>
                  </a:lnTo>
                  <a:lnTo>
                    <a:pt x="15" y="64"/>
                  </a:lnTo>
                  <a:lnTo>
                    <a:pt x="12" y="75"/>
                  </a:lnTo>
                  <a:lnTo>
                    <a:pt x="0" y="75"/>
                  </a:lnTo>
                  <a:lnTo>
                    <a:pt x="15" y="23"/>
                  </a:lnTo>
                  <a:lnTo>
                    <a:pt x="15" y="15"/>
                  </a:lnTo>
                  <a:lnTo>
                    <a:pt x="15" y="12"/>
                  </a:lnTo>
                  <a:lnTo>
                    <a:pt x="15" y="8"/>
                  </a:lnTo>
                  <a:lnTo>
                    <a:pt x="12" y="8"/>
                  </a:lnTo>
                  <a:lnTo>
                    <a:pt x="8" y="8"/>
                  </a:lnTo>
                  <a:lnTo>
                    <a:pt x="4" y="8"/>
                  </a:lnTo>
                  <a:lnTo>
                    <a:pt x="4" y="4"/>
                  </a:lnTo>
                  <a:close/>
                </a:path>
              </a:pathLst>
            </a:custGeom>
            <a:solidFill>
              <a:srgbClr val="000000"/>
            </a:solidFill>
            <a:ln w="0">
              <a:solidFill>
                <a:srgbClr val="000000"/>
              </a:solidFill>
              <a:round/>
              <a:headEnd/>
              <a:tailEnd/>
            </a:ln>
          </p:spPr>
          <p:txBody>
            <a:bodyPr/>
            <a:lstStyle/>
            <a:p>
              <a:endParaRPr lang="en-US"/>
            </a:p>
          </p:txBody>
        </p:sp>
        <p:sp>
          <p:nvSpPr>
            <p:cNvPr id="32840" name="Freeform 467"/>
            <p:cNvSpPr>
              <a:spLocks noEditPoints="1"/>
            </p:cNvSpPr>
            <p:nvPr/>
          </p:nvSpPr>
          <p:spPr bwMode="auto">
            <a:xfrm>
              <a:off x="2459" y="3554"/>
              <a:ext cx="71" cy="75"/>
            </a:xfrm>
            <a:custGeom>
              <a:avLst/>
              <a:gdLst>
                <a:gd name="T0" fmla="*/ 71 w 71"/>
                <a:gd name="T1" fmla="*/ 26 h 75"/>
                <a:gd name="T2" fmla="*/ 71 w 71"/>
                <a:gd name="T3" fmla="*/ 38 h 75"/>
                <a:gd name="T4" fmla="*/ 68 w 71"/>
                <a:gd name="T5" fmla="*/ 53 h 75"/>
                <a:gd name="T6" fmla="*/ 60 w 71"/>
                <a:gd name="T7" fmla="*/ 60 h 75"/>
                <a:gd name="T8" fmla="*/ 49 w 71"/>
                <a:gd name="T9" fmla="*/ 71 h 75"/>
                <a:gd name="T10" fmla="*/ 38 w 71"/>
                <a:gd name="T11" fmla="*/ 75 h 75"/>
                <a:gd name="T12" fmla="*/ 26 w 71"/>
                <a:gd name="T13" fmla="*/ 75 h 75"/>
                <a:gd name="T14" fmla="*/ 15 w 71"/>
                <a:gd name="T15" fmla="*/ 75 h 75"/>
                <a:gd name="T16" fmla="*/ 8 w 71"/>
                <a:gd name="T17" fmla="*/ 71 h 75"/>
                <a:gd name="T18" fmla="*/ 4 w 71"/>
                <a:gd name="T19" fmla="*/ 60 h 75"/>
                <a:gd name="T20" fmla="*/ 0 w 71"/>
                <a:gd name="T21" fmla="*/ 53 h 75"/>
                <a:gd name="T22" fmla="*/ 4 w 71"/>
                <a:gd name="T23" fmla="*/ 38 h 75"/>
                <a:gd name="T24" fmla="*/ 8 w 71"/>
                <a:gd name="T25" fmla="*/ 26 h 75"/>
                <a:gd name="T26" fmla="*/ 15 w 71"/>
                <a:gd name="T27" fmla="*/ 15 h 75"/>
                <a:gd name="T28" fmla="*/ 26 w 71"/>
                <a:gd name="T29" fmla="*/ 8 h 75"/>
                <a:gd name="T30" fmla="*/ 38 w 71"/>
                <a:gd name="T31" fmla="*/ 4 h 75"/>
                <a:gd name="T32" fmla="*/ 49 w 71"/>
                <a:gd name="T33" fmla="*/ 0 h 75"/>
                <a:gd name="T34" fmla="*/ 56 w 71"/>
                <a:gd name="T35" fmla="*/ 4 h 75"/>
                <a:gd name="T36" fmla="*/ 64 w 71"/>
                <a:gd name="T37" fmla="*/ 8 h 75"/>
                <a:gd name="T38" fmla="*/ 71 w 71"/>
                <a:gd name="T39" fmla="*/ 15 h 75"/>
                <a:gd name="T40" fmla="*/ 71 w 71"/>
                <a:gd name="T41" fmla="*/ 26 h 75"/>
                <a:gd name="T42" fmla="*/ 56 w 71"/>
                <a:gd name="T43" fmla="*/ 19 h 75"/>
                <a:gd name="T44" fmla="*/ 56 w 71"/>
                <a:gd name="T45" fmla="*/ 15 h 75"/>
                <a:gd name="T46" fmla="*/ 56 w 71"/>
                <a:gd name="T47" fmla="*/ 8 h 75"/>
                <a:gd name="T48" fmla="*/ 49 w 71"/>
                <a:gd name="T49" fmla="*/ 8 h 75"/>
                <a:gd name="T50" fmla="*/ 45 w 71"/>
                <a:gd name="T51" fmla="*/ 4 h 75"/>
                <a:gd name="T52" fmla="*/ 38 w 71"/>
                <a:gd name="T53" fmla="*/ 8 h 75"/>
                <a:gd name="T54" fmla="*/ 30 w 71"/>
                <a:gd name="T55" fmla="*/ 12 h 75"/>
                <a:gd name="T56" fmla="*/ 26 w 71"/>
                <a:gd name="T57" fmla="*/ 23 h 75"/>
                <a:gd name="T58" fmla="*/ 19 w 71"/>
                <a:gd name="T59" fmla="*/ 41 h 75"/>
                <a:gd name="T60" fmla="*/ 15 w 71"/>
                <a:gd name="T61" fmla="*/ 56 h 75"/>
                <a:gd name="T62" fmla="*/ 15 w 71"/>
                <a:gd name="T63" fmla="*/ 64 h 75"/>
                <a:gd name="T64" fmla="*/ 19 w 71"/>
                <a:gd name="T65" fmla="*/ 68 h 75"/>
                <a:gd name="T66" fmla="*/ 23 w 71"/>
                <a:gd name="T67" fmla="*/ 71 h 75"/>
                <a:gd name="T68" fmla="*/ 26 w 71"/>
                <a:gd name="T69" fmla="*/ 75 h 75"/>
                <a:gd name="T70" fmla="*/ 34 w 71"/>
                <a:gd name="T71" fmla="*/ 71 h 75"/>
                <a:gd name="T72" fmla="*/ 41 w 71"/>
                <a:gd name="T73" fmla="*/ 64 h 75"/>
                <a:gd name="T74" fmla="*/ 49 w 71"/>
                <a:gd name="T75" fmla="*/ 56 h 75"/>
                <a:gd name="T76" fmla="*/ 56 w 71"/>
                <a:gd name="T77" fmla="*/ 38 h 75"/>
                <a:gd name="T78" fmla="*/ 56 w 71"/>
                <a:gd name="T79" fmla="*/ 19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6"/>
                  </a:moveTo>
                  <a:lnTo>
                    <a:pt x="71" y="38"/>
                  </a:lnTo>
                  <a:lnTo>
                    <a:pt x="68" y="53"/>
                  </a:lnTo>
                  <a:lnTo>
                    <a:pt x="60" y="60"/>
                  </a:lnTo>
                  <a:lnTo>
                    <a:pt x="49" y="71"/>
                  </a:lnTo>
                  <a:lnTo>
                    <a:pt x="38" y="75"/>
                  </a:lnTo>
                  <a:lnTo>
                    <a:pt x="26" y="75"/>
                  </a:lnTo>
                  <a:lnTo>
                    <a:pt x="15" y="75"/>
                  </a:lnTo>
                  <a:lnTo>
                    <a:pt x="8" y="71"/>
                  </a:lnTo>
                  <a:lnTo>
                    <a:pt x="4" y="60"/>
                  </a:lnTo>
                  <a:lnTo>
                    <a:pt x="0" y="53"/>
                  </a:lnTo>
                  <a:lnTo>
                    <a:pt x="4" y="38"/>
                  </a:lnTo>
                  <a:lnTo>
                    <a:pt x="8" y="26"/>
                  </a:lnTo>
                  <a:lnTo>
                    <a:pt x="15" y="15"/>
                  </a:lnTo>
                  <a:lnTo>
                    <a:pt x="26" y="8"/>
                  </a:lnTo>
                  <a:lnTo>
                    <a:pt x="38" y="4"/>
                  </a:lnTo>
                  <a:lnTo>
                    <a:pt x="49" y="0"/>
                  </a:lnTo>
                  <a:lnTo>
                    <a:pt x="56" y="4"/>
                  </a:lnTo>
                  <a:lnTo>
                    <a:pt x="64" y="8"/>
                  </a:lnTo>
                  <a:lnTo>
                    <a:pt x="71" y="15"/>
                  </a:lnTo>
                  <a:lnTo>
                    <a:pt x="71" y="26"/>
                  </a:lnTo>
                  <a:close/>
                  <a:moveTo>
                    <a:pt x="56" y="19"/>
                  </a:moveTo>
                  <a:lnTo>
                    <a:pt x="56" y="15"/>
                  </a:lnTo>
                  <a:lnTo>
                    <a:pt x="56" y="8"/>
                  </a:lnTo>
                  <a:lnTo>
                    <a:pt x="49" y="8"/>
                  </a:lnTo>
                  <a:lnTo>
                    <a:pt x="45" y="4"/>
                  </a:lnTo>
                  <a:lnTo>
                    <a:pt x="38" y="8"/>
                  </a:lnTo>
                  <a:lnTo>
                    <a:pt x="30" y="12"/>
                  </a:lnTo>
                  <a:lnTo>
                    <a:pt x="26" y="23"/>
                  </a:lnTo>
                  <a:lnTo>
                    <a:pt x="19" y="41"/>
                  </a:lnTo>
                  <a:lnTo>
                    <a:pt x="15" y="56"/>
                  </a:lnTo>
                  <a:lnTo>
                    <a:pt x="15" y="64"/>
                  </a:lnTo>
                  <a:lnTo>
                    <a:pt x="19" y="68"/>
                  </a:lnTo>
                  <a:lnTo>
                    <a:pt x="23" y="71"/>
                  </a:lnTo>
                  <a:lnTo>
                    <a:pt x="26" y="75"/>
                  </a:lnTo>
                  <a:lnTo>
                    <a:pt x="34" y="71"/>
                  </a:lnTo>
                  <a:lnTo>
                    <a:pt x="41" y="64"/>
                  </a:lnTo>
                  <a:lnTo>
                    <a:pt x="49" y="56"/>
                  </a:lnTo>
                  <a:lnTo>
                    <a:pt x="56" y="38"/>
                  </a:lnTo>
                  <a:lnTo>
                    <a:pt x="56" y="19"/>
                  </a:lnTo>
                  <a:close/>
                </a:path>
              </a:pathLst>
            </a:custGeom>
            <a:solidFill>
              <a:srgbClr val="000000"/>
            </a:solidFill>
            <a:ln w="0">
              <a:solidFill>
                <a:srgbClr val="000000"/>
              </a:solidFill>
              <a:round/>
              <a:headEnd/>
              <a:tailEnd/>
            </a:ln>
          </p:spPr>
          <p:txBody>
            <a:bodyPr/>
            <a:lstStyle/>
            <a:p>
              <a:endParaRPr lang="en-US"/>
            </a:p>
          </p:txBody>
        </p:sp>
        <p:sp>
          <p:nvSpPr>
            <p:cNvPr id="32841" name="Freeform 468"/>
            <p:cNvSpPr>
              <a:spLocks/>
            </p:cNvSpPr>
            <p:nvPr/>
          </p:nvSpPr>
          <p:spPr bwMode="auto">
            <a:xfrm>
              <a:off x="2541" y="3554"/>
              <a:ext cx="109" cy="75"/>
            </a:xfrm>
            <a:custGeom>
              <a:avLst/>
              <a:gdLst>
                <a:gd name="T0" fmla="*/ 23 w 109"/>
                <a:gd name="T1" fmla="*/ 38 h 75"/>
                <a:gd name="T2" fmla="*/ 34 w 109"/>
                <a:gd name="T3" fmla="*/ 19 h 75"/>
                <a:gd name="T4" fmla="*/ 49 w 109"/>
                <a:gd name="T5" fmla="*/ 4 h 75"/>
                <a:gd name="T6" fmla="*/ 60 w 109"/>
                <a:gd name="T7" fmla="*/ 0 h 75"/>
                <a:gd name="T8" fmla="*/ 64 w 109"/>
                <a:gd name="T9" fmla="*/ 4 h 75"/>
                <a:gd name="T10" fmla="*/ 68 w 109"/>
                <a:gd name="T11" fmla="*/ 12 h 75"/>
                <a:gd name="T12" fmla="*/ 68 w 109"/>
                <a:gd name="T13" fmla="*/ 23 h 75"/>
                <a:gd name="T14" fmla="*/ 68 w 109"/>
                <a:gd name="T15" fmla="*/ 26 h 75"/>
                <a:gd name="T16" fmla="*/ 86 w 109"/>
                <a:gd name="T17" fmla="*/ 8 h 75"/>
                <a:gd name="T18" fmla="*/ 101 w 109"/>
                <a:gd name="T19" fmla="*/ 0 h 75"/>
                <a:gd name="T20" fmla="*/ 105 w 109"/>
                <a:gd name="T21" fmla="*/ 4 h 75"/>
                <a:gd name="T22" fmla="*/ 109 w 109"/>
                <a:gd name="T23" fmla="*/ 12 h 75"/>
                <a:gd name="T24" fmla="*/ 109 w 109"/>
                <a:gd name="T25" fmla="*/ 23 h 75"/>
                <a:gd name="T26" fmla="*/ 94 w 109"/>
                <a:gd name="T27" fmla="*/ 64 h 75"/>
                <a:gd name="T28" fmla="*/ 94 w 109"/>
                <a:gd name="T29" fmla="*/ 68 h 75"/>
                <a:gd name="T30" fmla="*/ 94 w 109"/>
                <a:gd name="T31" fmla="*/ 68 h 75"/>
                <a:gd name="T32" fmla="*/ 97 w 109"/>
                <a:gd name="T33" fmla="*/ 68 h 75"/>
                <a:gd name="T34" fmla="*/ 101 w 109"/>
                <a:gd name="T35" fmla="*/ 64 h 75"/>
                <a:gd name="T36" fmla="*/ 109 w 109"/>
                <a:gd name="T37" fmla="*/ 60 h 75"/>
                <a:gd name="T38" fmla="*/ 101 w 109"/>
                <a:gd name="T39" fmla="*/ 68 h 75"/>
                <a:gd name="T40" fmla="*/ 94 w 109"/>
                <a:gd name="T41" fmla="*/ 75 h 75"/>
                <a:gd name="T42" fmla="*/ 86 w 109"/>
                <a:gd name="T43" fmla="*/ 75 h 75"/>
                <a:gd name="T44" fmla="*/ 83 w 109"/>
                <a:gd name="T45" fmla="*/ 75 h 75"/>
                <a:gd name="T46" fmla="*/ 79 w 109"/>
                <a:gd name="T47" fmla="*/ 71 h 75"/>
                <a:gd name="T48" fmla="*/ 83 w 109"/>
                <a:gd name="T49" fmla="*/ 56 h 75"/>
                <a:gd name="T50" fmla="*/ 94 w 109"/>
                <a:gd name="T51" fmla="*/ 23 h 75"/>
                <a:gd name="T52" fmla="*/ 94 w 109"/>
                <a:gd name="T53" fmla="*/ 19 h 75"/>
                <a:gd name="T54" fmla="*/ 94 w 109"/>
                <a:gd name="T55" fmla="*/ 15 h 75"/>
                <a:gd name="T56" fmla="*/ 94 w 109"/>
                <a:gd name="T57" fmla="*/ 12 h 75"/>
                <a:gd name="T58" fmla="*/ 90 w 109"/>
                <a:gd name="T59" fmla="*/ 12 h 75"/>
                <a:gd name="T60" fmla="*/ 75 w 109"/>
                <a:gd name="T61" fmla="*/ 26 h 75"/>
                <a:gd name="T62" fmla="*/ 56 w 109"/>
                <a:gd name="T63" fmla="*/ 56 h 75"/>
                <a:gd name="T64" fmla="*/ 38 w 109"/>
                <a:gd name="T65" fmla="*/ 75 h 75"/>
                <a:gd name="T66" fmla="*/ 53 w 109"/>
                <a:gd name="T67" fmla="*/ 19 h 75"/>
                <a:gd name="T68" fmla="*/ 53 w 109"/>
                <a:gd name="T69" fmla="*/ 15 h 75"/>
                <a:gd name="T70" fmla="*/ 53 w 109"/>
                <a:gd name="T71" fmla="*/ 12 h 75"/>
                <a:gd name="T72" fmla="*/ 49 w 109"/>
                <a:gd name="T73" fmla="*/ 12 h 75"/>
                <a:gd name="T74" fmla="*/ 42 w 109"/>
                <a:gd name="T75" fmla="*/ 19 h 75"/>
                <a:gd name="T76" fmla="*/ 27 w 109"/>
                <a:gd name="T77" fmla="*/ 38 h 75"/>
                <a:gd name="T78" fmla="*/ 19 w 109"/>
                <a:gd name="T79" fmla="*/ 53 h 75"/>
                <a:gd name="T80" fmla="*/ 12 w 109"/>
                <a:gd name="T81" fmla="*/ 75 h 75"/>
                <a:gd name="T82" fmla="*/ 15 w 109"/>
                <a:gd name="T83" fmla="*/ 23 h 75"/>
                <a:gd name="T84" fmla="*/ 19 w 109"/>
                <a:gd name="T85" fmla="*/ 15 h 75"/>
                <a:gd name="T86" fmla="*/ 19 w 109"/>
                <a:gd name="T87" fmla="*/ 12 h 75"/>
                <a:gd name="T88" fmla="*/ 15 w 109"/>
                <a:gd name="T89" fmla="*/ 8 h 75"/>
                <a:gd name="T90" fmla="*/ 12 w 109"/>
                <a:gd name="T91" fmla="*/ 8 h 75"/>
                <a:gd name="T92" fmla="*/ 8 w 109"/>
                <a:gd name="T93" fmla="*/ 4 h 7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9"/>
                <a:gd name="T142" fmla="*/ 0 h 75"/>
                <a:gd name="T143" fmla="*/ 109 w 109"/>
                <a:gd name="T144" fmla="*/ 75 h 7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9" h="75">
                  <a:moveTo>
                    <a:pt x="34" y="0"/>
                  </a:moveTo>
                  <a:lnTo>
                    <a:pt x="23" y="38"/>
                  </a:lnTo>
                  <a:lnTo>
                    <a:pt x="30" y="26"/>
                  </a:lnTo>
                  <a:lnTo>
                    <a:pt x="34" y="19"/>
                  </a:lnTo>
                  <a:lnTo>
                    <a:pt x="42" y="12"/>
                  </a:lnTo>
                  <a:lnTo>
                    <a:pt x="49" y="4"/>
                  </a:lnTo>
                  <a:lnTo>
                    <a:pt x="53" y="4"/>
                  </a:lnTo>
                  <a:lnTo>
                    <a:pt x="60" y="0"/>
                  </a:lnTo>
                  <a:lnTo>
                    <a:pt x="64" y="4"/>
                  </a:lnTo>
                  <a:lnTo>
                    <a:pt x="68" y="8"/>
                  </a:lnTo>
                  <a:lnTo>
                    <a:pt x="68" y="12"/>
                  </a:lnTo>
                  <a:lnTo>
                    <a:pt x="68" y="15"/>
                  </a:lnTo>
                  <a:lnTo>
                    <a:pt x="68" y="23"/>
                  </a:lnTo>
                  <a:lnTo>
                    <a:pt x="60" y="41"/>
                  </a:lnTo>
                  <a:lnTo>
                    <a:pt x="68" y="26"/>
                  </a:lnTo>
                  <a:lnTo>
                    <a:pt x="79" y="15"/>
                  </a:lnTo>
                  <a:lnTo>
                    <a:pt x="86" y="8"/>
                  </a:lnTo>
                  <a:lnTo>
                    <a:pt x="94" y="4"/>
                  </a:lnTo>
                  <a:lnTo>
                    <a:pt x="101" y="0"/>
                  </a:lnTo>
                  <a:lnTo>
                    <a:pt x="105" y="4"/>
                  </a:lnTo>
                  <a:lnTo>
                    <a:pt x="109" y="8"/>
                  </a:lnTo>
                  <a:lnTo>
                    <a:pt x="109" y="12"/>
                  </a:lnTo>
                  <a:lnTo>
                    <a:pt x="109" y="19"/>
                  </a:lnTo>
                  <a:lnTo>
                    <a:pt x="109" y="23"/>
                  </a:lnTo>
                  <a:lnTo>
                    <a:pt x="97" y="53"/>
                  </a:lnTo>
                  <a:lnTo>
                    <a:pt x="94" y="64"/>
                  </a:lnTo>
                  <a:lnTo>
                    <a:pt x="94" y="68"/>
                  </a:lnTo>
                  <a:lnTo>
                    <a:pt x="97" y="68"/>
                  </a:lnTo>
                  <a:lnTo>
                    <a:pt x="101" y="64"/>
                  </a:lnTo>
                  <a:lnTo>
                    <a:pt x="105" y="56"/>
                  </a:lnTo>
                  <a:lnTo>
                    <a:pt x="109" y="60"/>
                  </a:lnTo>
                  <a:lnTo>
                    <a:pt x="105" y="64"/>
                  </a:lnTo>
                  <a:lnTo>
                    <a:pt x="101" y="68"/>
                  </a:lnTo>
                  <a:lnTo>
                    <a:pt x="97" y="71"/>
                  </a:lnTo>
                  <a:lnTo>
                    <a:pt x="94" y="75"/>
                  </a:lnTo>
                  <a:lnTo>
                    <a:pt x="90" y="75"/>
                  </a:lnTo>
                  <a:lnTo>
                    <a:pt x="86" y="75"/>
                  </a:lnTo>
                  <a:lnTo>
                    <a:pt x="83" y="75"/>
                  </a:lnTo>
                  <a:lnTo>
                    <a:pt x="83" y="71"/>
                  </a:lnTo>
                  <a:lnTo>
                    <a:pt x="79" y="71"/>
                  </a:lnTo>
                  <a:lnTo>
                    <a:pt x="83" y="64"/>
                  </a:lnTo>
                  <a:lnTo>
                    <a:pt x="83" y="56"/>
                  </a:lnTo>
                  <a:lnTo>
                    <a:pt x="94" y="30"/>
                  </a:lnTo>
                  <a:lnTo>
                    <a:pt x="94" y="23"/>
                  </a:lnTo>
                  <a:lnTo>
                    <a:pt x="94" y="19"/>
                  </a:lnTo>
                  <a:lnTo>
                    <a:pt x="94" y="15"/>
                  </a:lnTo>
                  <a:lnTo>
                    <a:pt x="94" y="12"/>
                  </a:lnTo>
                  <a:lnTo>
                    <a:pt x="90" y="12"/>
                  </a:lnTo>
                  <a:lnTo>
                    <a:pt x="86" y="15"/>
                  </a:lnTo>
                  <a:lnTo>
                    <a:pt x="75" y="26"/>
                  </a:lnTo>
                  <a:lnTo>
                    <a:pt x="64" y="45"/>
                  </a:lnTo>
                  <a:lnTo>
                    <a:pt x="56" y="56"/>
                  </a:lnTo>
                  <a:lnTo>
                    <a:pt x="49" y="75"/>
                  </a:lnTo>
                  <a:lnTo>
                    <a:pt x="38" y="75"/>
                  </a:lnTo>
                  <a:lnTo>
                    <a:pt x="53" y="26"/>
                  </a:lnTo>
                  <a:lnTo>
                    <a:pt x="53" y="19"/>
                  </a:lnTo>
                  <a:lnTo>
                    <a:pt x="56" y="15"/>
                  </a:lnTo>
                  <a:lnTo>
                    <a:pt x="53" y="15"/>
                  </a:lnTo>
                  <a:lnTo>
                    <a:pt x="53" y="12"/>
                  </a:lnTo>
                  <a:lnTo>
                    <a:pt x="49" y="12"/>
                  </a:lnTo>
                  <a:lnTo>
                    <a:pt x="45" y="15"/>
                  </a:lnTo>
                  <a:lnTo>
                    <a:pt x="42" y="19"/>
                  </a:lnTo>
                  <a:lnTo>
                    <a:pt x="34" y="26"/>
                  </a:lnTo>
                  <a:lnTo>
                    <a:pt x="27" y="38"/>
                  </a:lnTo>
                  <a:lnTo>
                    <a:pt x="23" y="45"/>
                  </a:lnTo>
                  <a:lnTo>
                    <a:pt x="19" y="53"/>
                  </a:lnTo>
                  <a:lnTo>
                    <a:pt x="19" y="60"/>
                  </a:lnTo>
                  <a:lnTo>
                    <a:pt x="12" y="75"/>
                  </a:lnTo>
                  <a:lnTo>
                    <a:pt x="0" y="75"/>
                  </a:lnTo>
                  <a:lnTo>
                    <a:pt x="15" y="23"/>
                  </a:lnTo>
                  <a:lnTo>
                    <a:pt x="19" y="15"/>
                  </a:lnTo>
                  <a:lnTo>
                    <a:pt x="19" y="12"/>
                  </a:lnTo>
                  <a:lnTo>
                    <a:pt x="15" y="8"/>
                  </a:lnTo>
                  <a:lnTo>
                    <a:pt x="12" y="8"/>
                  </a:lnTo>
                  <a:lnTo>
                    <a:pt x="4" y="8"/>
                  </a:lnTo>
                  <a:lnTo>
                    <a:pt x="8" y="4"/>
                  </a:lnTo>
                  <a:lnTo>
                    <a:pt x="34" y="0"/>
                  </a:lnTo>
                  <a:close/>
                </a:path>
              </a:pathLst>
            </a:custGeom>
            <a:solidFill>
              <a:srgbClr val="000000"/>
            </a:solidFill>
            <a:ln w="0">
              <a:solidFill>
                <a:srgbClr val="000000"/>
              </a:solidFill>
              <a:round/>
              <a:headEnd/>
              <a:tailEnd/>
            </a:ln>
          </p:spPr>
          <p:txBody>
            <a:bodyPr/>
            <a:lstStyle/>
            <a:p>
              <a:endParaRPr lang="en-US"/>
            </a:p>
          </p:txBody>
        </p:sp>
        <p:sp>
          <p:nvSpPr>
            <p:cNvPr id="32842" name="Freeform 469"/>
            <p:cNvSpPr>
              <a:spLocks noEditPoints="1"/>
            </p:cNvSpPr>
            <p:nvPr/>
          </p:nvSpPr>
          <p:spPr bwMode="auto">
            <a:xfrm>
              <a:off x="2694" y="3521"/>
              <a:ext cx="101" cy="108"/>
            </a:xfrm>
            <a:custGeom>
              <a:avLst/>
              <a:gdLst>
                <a:gd name="T0" fmla="*/ 30 w 101"/>
                <a:gd name="T1" fmla="*/ 0 h 108"/>
                <a:gd name="T2" fmla="*/ 79 w 101"/>
                <a:gd name="T3" fmla="*/ 0 h 108"/>
                <a:gd name="T4" fmla="*/ 94 w 101"/>
                <a:gd name="T5" fmla="*/ 7 h 108"/>
                <a:gd name="T6" fmla="*/ 101 w 101"/>
                <a:gd name="T7" fmla="*/ 15 h 108"/>
                <a:gd name="T8" fmla="*/ 101 w 101"/>
                <a:gd name="T9" fmla="*/ 30 h 108"/>
                <a:gd name="T10" fmla="*/ 86 w 101"/>
                <a:gd name="T11" fmla="*/ 45 h 108"/>
                <a:gd name="T12" fmla="*/ 83 w 101"/>
                <a:gd name="T13" fmla="*/ 56 h 108"/>
                <a:gd name="T14" fmla="*/ 94 w 101"/>
                <a:gd name="T15" fmla="*/ 67 h 108"/>
                <a:gd name="T16" fmla="*/ 94 w 101"/>
                <a:gd name="T17" fmla="*/ 82 h 108"/>
                <a:gd name="T18" fmla="*/ 83 w 101"/>
                <a:gd name="T19" fmla="*/ 97 h 108"/>
                <a:gd name="T20" fmla="*/ 71 w 101"/>
                <a:gd name="T21" fmla="*/ 104 h 108"/>
                <a:gd name="T22" fmla="*/ 53 w 101"/>
                <a:gd name="T23" fmla="*/ 108 h 108"/>
                <a:gd name="T24" fmla="*/ 0 w 101"/>
                <a:gd name="T25" fmla="*/ 108 h 108"/>
                <a:gd name="T26" fmla="*/ 8 w 101"/>
                <a:gd name="T27" fmla="*/ 104 h 108"/>
                <a:gd name="T28" fmla="*/ 15 w 101"/>
                <a:gd name="T29" fmla="*/ 101 h 108"/>
                <a:gd name="T30" fmla="*/ 19 w 101"/>
                <a:gd name="T31" fmla="*/ 93 h 108"/>
                <a:gd name="T32" fmla="*/ 42 w 101"/>
                <a:gd name="T33" fmla="*/ 22 h 108"/>
                <a:gd name="T34" fmla="*/ 42 w 101"/>
                <a:gd name="T35" fmla="*/ 7 h 108"/>
                <a:gd name="T36" fmla="*/ 42 w 101"/>
                <a:gd name="T37" fmla="*/ 3 h 108"/>
                <a:gd name="T38" fmla="*/ 30 w 101"/>
                <a:gd name="T39" fmla="*/ 3 h 108"/>
                <a:gd name="T40" fmla="*/ 30 w 101"/>
                <a:gd name="T41" fmla="*/ 3 h 108"/>
                <a:gd name="T42" fmla="*/ 53 w 101"/>
                <a:gd name="T43" fmla="*/ 48 h 108"/>
                <a:gd name="T44" fmla="*/ 68 w 101"/>
                <a:gd name="T45" fmla="*/ 45 h 108"/>
                <a:gd name="T46" fmla="*/ 83 w 101"/>
                <a:gd name="T47" fmla="*/ 33 h 108"/>
                <a:gd name="T48" fmla="*/ 86 w 101"/>
                <a:gd name="T49" fmla="*/ 15 h 108"/>
                <a:gd name="T50" fmla="*/ 75 w 101"/>
                <a:gd name="T51" fmla="*/ 3 h 108"/>
                <a:gd name="T52" fmla="*/ 64 w 101"/>
                <a:gd name="T53" fmla="*/ 3 h 108"/>
                <a:gd name="T54" fmla="*/ 45 w 101"/>
                <a:gd name="T55" fmla="*/ 48 h 108"/>
                <a:gd name="T56" fmla="*/ 38 w 101"/>
                <a:gd name="T57" fmla="*/ 104 h 108"/>
                <a:gd name="T58" fmla="*/ 56 w 101"/>
                <a:gd name="T59" fmla="*/ 101 h 108"/>
                <a:gd name="T60" fmla="*/ 75 w 101"/>
                <a:gd name="T61" fmla="*/ 89 h 108"/>
                <a:gd name="T62" fmla="*/ 79 w 101"/>
                <a:gd name="T63" fmla="*/ 74 h 108"/>
                <a:gd name="T64" fmla="*/ 71 w 101"/>
                <a:gd name="T65" fmla="*/ 56 h 108"/>
                <a:gd name="T66" fmla="*/ 53 w 101"/>
                <a:gd name="T67" fmla="*/ 52 h 108"/>
                <a:gd name="T68" fmla="*/ 45 w 101"/>
                <a:gd name="T69" fmla="*/ 52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08"/>
                <a:gd name="T107" fmla="*/ 101 w 101"/>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08">
                  <a:moveTo>
                    <a:pt x="30" y="3"/>
                  </a:moveTo>
                  <a:lnTo>
                    <a:pt x="30" y="0"/>
                  </a:lnTo>
                  <a:lnTo>
                    <a:pt x="68" y="0"/>
                  </a:lnTo>
                  <a:lnTo>
                    <a:pt x="79" y="0"/>
                  </a:lnTo>
                  <a:lnTo>
                    <a:pt x="86" y="3"/>
                  </a:lnTo>
                  <a:lnTo>
                    <a:pt x="94" y="7"/>
                  </a:lnTo>
                  <a:lnTo>
                    <a:pt x="98" y="11"/>
                  </a:lnTo>
                  <a:lnTo>
                    <a:pt x="101" y="15"/>
                  </a:lnTo>
                  <a:lnTo>
                    <a:pt x="101" y="22"/>
                  </a:lnTo>
                  <a:lnTo>
                    <a:pt x="101" y="30"/>
                  </a:lnTo>
                  <a:lnTo>
                    <a:pt x="94" y="37"/>
                  </a:lnTo>
                  <a:lnTo>
                    <a:pt x="86" y="45"/>
                  </a:lnTo>
                  <a:lnTo>
                    <a:pt x="71" y="48"/>
                  </a:lnTo>
                  <a:lnTo>
                    <a:pt x="83" y="56"/>
                  </a:lnTo>
                  <a:lnTo>
                    <a:pt x="86" y="59"/>
                  </a:lnTo>
                  <a:lnTo>
                    <a:pt x="94" y="67"/>
                  </a:lnTo>
                  <a:lnTo>
                    <a:pt x="94" y="74"/>
                  </a:lnTo>
                  <a:lnTo>
                    <a:pt x="94" y="82"/>
                  </a:lnTo>
                  <a:lnTo>
                    <a:pt x="90" y="89"/>
                  </a:lnTo>
                  <a:lnTo>
                    <a:pt x="83" y="97"/>
                  </a:lnTo>
                  <a:lnTo>
                    <a:pt x="79" y="101"/>
                  </a:lnTo>
                  <a:lnTo>
                    <a:pt x="71" y="104"/>
                  </a:lnTo>
                  <a:lnTo>
                    <a:pt x="64" y="108"/>
                  </a:lnTo>
                  <a:lnTo>
                    <a:pt x="53" y="108"/>
                  </a:lnTo>
                  <a:lnTo>
                    <a:pt x="42" y="108"/>
                  </a:lnTo>
                  <a:lnTo>
                    <a:pt x="0" y="108"/>
                  </a:lnTo>
                  <a:lnTo>
                    <a:pt x="4" y="104"/>
                  </a:lnTo>
                  <a:lnTo>
                    <a:pt x="8" y="104"/>
                  </a:lnTo>
                  <a:lnTo>
                    <a:pt x="12" y="104"/>
                  </a:lnTo>
                  <a:lnTo>
                    <a:pt x="15" y="101"/>
                  </a:lnTo>
                  <a:lnTo>
                    <a:pt x="19" y="93"/>
                  </a:lnTo>
                  <a:lnTo>
                    <a:pt x="23" y="86"/>
                  </a:lnTo>
                  <a:lnTo>
                    <a:pt x="42" y="22"/>
                  </a:lnTo>
                  <a:lnTo>
                    <a:pt x="42" y="15"/>
                  </a:lnTo>
                  <a:lnTo>
                    <a:pt x="42" y="7"/>
                  </a:lnTo>
                  <a:lnTo>
                    <a:pt x="42" y="3"/>
                  </a:lnTo>
                  <a:lnTo>
                    <a:pt x="38" y="3"/>
                  </a:lnTo>
                  <a:lnTo>
                    <a:pt x="30" y="3"/>
                  </a:lnTo>
                  <a:close/>
                  <a:moveTo>
                    <a:pt x="45" y="48"/>
                  </a:moveTo>
                  <a:lnTo>
                    <a:pt x="53" y="48"/>
                  </a:lnTo>
                  <a:lnTo>
                    <a:pt x="68" y="45"/>
                  </a:lnTo>
                  <a:lnTo>
                    <a:pt x="79" y="41"/>
                  </a:lnTo>
                  <a:lnTo>
                    <a:pt x="83" y="33"/>
                  </a:lnTo>
                  <a:lnTo>
                    <a:pt x="86" y="22"/>
                  </a:lnTo>
                  <a:lnTo>
                    <a:pt x="86" y="15"/>
                  </a:lnTo>
                  <a:lnTo>
                    <a:pt x="83" y="7"/>
                  </a:lnTo>
                  <a:lnTo>
                    <a:pt x="75" y="3"/>
                  </a:lnTo>
                  <a:lnTo>
                    <a:pt x="64" y="3"/>
                  </a:lnTo>
                  <a:lnTo>
                    <a:pt x="56" y="3"/>
                  </a:lnTo>
                  <a:lnTo>
                    <a:pt x="45" y="48"/>
                  </a:lnTo>
                  <a:close/>
                  <a:moveTo>
                    <a:pt x="30" y="101"/>
                  </a:moveTo>
                  <a:lnTo>
                    <a:pt x="38" y="104"/>
                  </a:lnTo>
                  <a:lnTo>
                    <a:pt x="45" y="104"/>
                  </a:lnTo>
                  <a:lnTo>
                    <a:pt x="56" y="101"/>
                  </a:lnTo>
                  <a:lnTo>
                    <a:pt x="68" y="93"/>
                  </a:lnTo>
                  <a:lnTo>
                    <a:pt x="75" y="89"/>
                  </a:lnTo>
                  <a:lnTo>
                    <a:pt x="75" y="82"/>
                  </a:lnTo>
                  <a:lnTo>
                    <a:pt x="79" y="74"/>
                  </a:lnTo>
                  <a:lnTo>
                    <a:pt x="75" y="63"/>
                  </a:lnTo>
                  <a:lnTo>
                    <a:pt x="71" y="56"/>
                  </a:lnTo>
                  <a:lnTo>
                    <a:pt x="64" y="52"/>
                  </a:lnTo>
                  <a:lnTo>
                    <a:pt x="53" y="52"/>
                  </a:lnTo>
                  <a:lnTo>
                    <a:pt x="49" y="52"/>
                  </a:lnTo>
                  <a:lnTo>
                    <a:pt x="45" y="52"/>
                  </a:lnTo>
                  <a:lnTo>
                    <a:pt x="30" y="101"/>
                  </a:lnTo>
                  <a:close/>
                </a:path>
              </a:pathLst>
            </a:custGeom>
            <a:solidFill>
              <a:srgbClr val="000000"/>
            </a:solidFill>
            <a:ln w="0">
              <a:solidFill>
                <a:srgbClr val="000000"/>
              </a:solidFill>
              <a:round/>
              <a:headEnd/>
              <a:tailEnd/>
            </a:ln>
          </p:spPr>
          <p:txBody>
            <a:bodyPr/>
            <a:lstStyle/>
            <a:p>
              <a:endParaRPr lang="en-US"/>
            </a:p>
          </p:txBody>
        </p:sp>
        <p:sp>
          <p:nvSpPr>
            <p:cNvPr id="32843" name="Freeform 470"/>
            <p:cNvSpPr>
              <a:spLocks noEditPoints="1"/>
            </p:cNvSpPr>
            <p:nvPr/>
          </p:nvSpPr>
          <p:spPr bwMode="auto">
            <a:xfrm>
              <a:off x="2803" y="3554"/>
              <a:ext cx="71" cy="75"/>
            </a:xfrm>
            <a:custGeom>
              <a:avLst/>
              <a:gdLst>
                <a:gd name="T0" fmla="*/ 71 w 71"/>
                <a:gd name="T1" fmla="*/ 26 h 75"/>
                <a:gd name="T2" fmla="*/ 67 w 71"/>
                <a:gd name="T3" fmla="*/ 38 h 75"/>
                <a:gd name="T4" fmla="*/ 63 w 71"/>
                <a:gd name="T5" fmla="*/ 53 h 75"/>
                <a:gd name="T6" fmla="*/ 56 w 71"/>
                <a:gd name="T7" fmla="*/ 60 h 75"/>
                <a:gd name="T8" fmla="*/ 45 w 71"/>
                <a:gd name="T9" fmla="*/ 71 h 75"/>
                <a:gd name="T10" fmla="*/ 33 w 71"/>
                <a:gd name="T11" fmla="*/ 75 h 75"/>
                <a:gd name="T12" fmla="*/ 22 w 71"/>
                <a:gd name="T13" fmla="*/ 75 h 75"/>
                <a:gd name="T14" fmla="*/ 15 w 71"/>
                <a:gd name="T15" fmla="*/ 75 h 75"/>
                <a:gd name="T16" fmla="*/ 3 w 71"/>
                <a:gd name="T17" fmla="*/ 71 h 75"/>
                <a:gd name="T18" fmla="*/ 0 w 71"/>
                <a:gd name="T19" fmla="*/ 60 h 75"/>
                <a:gd name="T20" fmla="*/ 0 w 71"/>
                <a:gd name="T21" fmla="*/ 53 h 75"/>
                <a:gd name="T22" fmla="*/ 0 w 71"/>
                <a:gd name="T23" fmla="*/ 38 h 75"/>
                <a:gd name="T24" fmla="*/ 3 w 71"/>
                <a:gd name="T25" fmla="*/ 26 h 75"/>
                <a:gd name="T26" fmla="*/ 11 w 71"/>
                <a:gd name="T27" fmla="*/ 15 h 75"/>
                <a:gd name="T28" fmla="*/ 22 w 71"/>
                <a:gd name="T29" fmla="*/ 8 h 75"/>
                <a:gd name="T30" fmla="*/ 33 w 71"/>
                <a:gd name="T31" fmla="*/ 4 h 75"/>
                <a:gd name="T32" fmla="*/ 45 w 71"/>
                <a:gd name="T33" fmla="*/ 0 h 75"/>
                <a:gd name="T34" fmla="*/ 56 w 71"/>
                <a:gd name="T35" fmla="*/ 4 h 75"/>
                <a:gd name="T36" fmla="*/ 63 w 71"/>
                <a:gd name="T37" fmla="*/ 8 h 75"/>
                <a:gd name="T38" fmla="*/ 67 w 71"/>
                <a:gd name="T39" fmla="*/ 15 h 75"/>
                <a:gd name="T40" fmla="*/ 71 w 71"/>
                <a:gd name="T41" fmla="*/ 26 h 75"/>
                <a:gd name="T42" fmla="*/ 56 w 71"/>
                <a:gd name="T43" fmla="*/ 19 h 75"/>
                <a:gd name="T44" fmla="*/ 56 w 71"/>
                <a:gd name="T45" fmla="*/ 15 h 75"/>
                <a:gd name="T46" fmla="*/ 52 w 71"/>
                <a:gd name="T47" fmla="*/ 8 h 75"/>
                <a:gd name="T48" fmla="*/ 48 w 71"/>
                <a:gd name="T49" fmla="*/ 8 h 75"/>
                <a:gd name="T50" fmla="*/ 41 w 71"/>
                <a:gd name="T51" fmla="*/ 4 h 75"/>
                <a:gd name="T52" fmla="*/ 33 w 71"/>
                <a:gd name="T53" fmla="*/ 8 h 75"/>
                <a:gd name="T54" fmla="*/ 30 w 71"/>
                <a:gd name="T55" fmla="*/ 12 h 75"/>
                <a:gd name="T56" fmla="*/ 22 w 71"/>
                <a:gd name="T57" fmla="*/ 23 h 75"/>
                <a:gd name="T58" fmla="*/ 15 w 71"/>
                <a:gd name="T59" fmla="*/ 41 h 75"/>
                <a:gd name="T60" fmla="*/ 11 w 71"/>
                <a:gd name="T61" fmla="*/ 56 h 75"/>
                <a:gd name="T62" fmla="*/ 15 w 71"/>
                <a:gd name="T63" fmla="*/ 64 h 75"/>
                <a:gd name="T64" fmla="*/ 15 w 71"/>
                <a:gd name="T65" fmla="*/ 68 h 75"/>
                <a:gd name="T66" fmla="*/ 18 w 71"/>
                <a:gd name="T67" fmla="*/ 71 h 75"/>
                <a:gd name="T68" fmla="*/ 26 w 71"/>
                <a:gd name="T69" fmla="*/ 75 h 75"/>
                <a:gd name="T70" fmla="*/ 33 w 71"/>
                <a:gd name="T71" fmla="*/ 71 h 75"/>
                <a:gd name="T72" fmla="*/ 41 w 71"/>
                <a:gd name="T73" fmla="*/ 64 h 75"/>
                <a:gd name="T74" fmla="*/ 45 w 71"/>
                <a:gd name="T75" fmla="*/ 56 h 75"/>
                <a:gd name="T76" fmla="*/ 52 w 71"/>
                <a:gd name="T77" fmla="*/ 38 h 75"/>
                <a:gd name="T78" fmla="*/ 56 w 71"/>
                <a:gd name="T79" fmla="*/ 19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6"/>
                  </a:moveTo>
                  <a:lnTo>
                    <a:pt x="67" y="38"/>
                  </a:lnTo>
                  <a:lnTo>
                    <a:pt x="63" y="53"/>
                  </a:lnTo>
                  <a:lnTo>
                    <a:pt x="56" y="60"/>
                  </a:lnTo>
                  <a:lnTo>
                    <a:pt x="45" y="71"/>
                  </a:lnTo>
                  <a:lnTo>
                    <a:pt x="33" y="75"/>
                  </a:lnTo>
                  <a:lnTo>
                    <a:pt x="22" y="75"/>
                  </a:lnTo>
                  <a:lnTo>
                    <a:pt x="15" y="75"/>
                  </a:lnTo>
                  <a:lnTo>
                    <a:pt x="3" y="71"/>
                  </a:lnTo>
                  <a:lnTo>
                    <a:pt x="0" y="60"/>
                  </a:lnTo>
                  <a:lnTo>
                    <a:pt x="0" y="53"/>
                  </a:lnTo>
                  <a:lnTo>
                    <a:pt x="0" y="38"/>
                  </a:lnTo>
                  <a:lnTo>
                    <a:pt x="3" y="26"/>
                  </a:lnTo>
                  <a:lnTo>
                    <a:pt x="11" y="15"/>
                  </a:lnTo>
                  <a:lnTo>
                    <a:pt x="22" y="8"/>
                  </a:lnTo>
                  <a:lnTo>
                    <a:pt x="33" y="4"/>
                  </a:lnTo>
                  <a:lnTo>
                    <a:pt x="45" y="0"/>
                  </a:lnTo>
                  <a:lnTo>
                    <a:pt x="56" y="4"/>
                  </a:lnTo>
                  <a:lnTo>
                    <a:pt x="63" y="8"/>
                  </a:lnTo>
                  <a:lnTo>
                    <a:pt x="67" y="15"/>
                  </a:lnTo>
                  <a:lnTo>
                    <a:pt x="71" y="26"/>
                  </a:lnTo>
                  <a:close/>
                  <a:moveTo>
                    <a:pt x="56" y="19"/>
                  </a:moveTo>
                  <a:lnTo>
                    <a:pt x="56" y="15"/>
                  </a:lnTo>
                  <a:lnTo>
                    <a:pt x="52" y="8"/>
                  </a:lnTo>
                  <a:lnTo>
                    <a:pt x="48" y="8"/>
                  </a:lnTo>
                  <a:lnTo>
                    <a:pt x="41" y="4"/>
                  </a:lnTo>
                  <a:lnTo>
                    <a:pt x="33" y="8"/>
                  </a:lnTo>
                  <a:lnTo>
                    <a:pt x="30" y="12"/>
                  </a:lnTo>
                  <a:lnTo>
                    <a:pt x="22" y="23"/>
                  </a:lnTo>
                  <a:lnTo>
                    <a:pt x="15" y="41"/>
                  </a:lnTo>
                  <a:lnTo>
                    <a:pt x="11" y="56"/>
                  </a:lnTo>
                  <a:lnTo>
                    <a:pt x="15" y="64"/>
                  </a:lnTo>
                  <a:lnTo>
                    <a:pt x="15" y="68"/>
                  </a:lnTo>
                  <a:lnTo>
                    <a:pt x="18" y="71"/>
                  </a:lnTo>
                  <a:lnTo>
                    <a:pt x="26" y="75"/>
                  </a:lnTo>
                  <a:lnTo>
                    <a:pt x="33" y="71"/>
                  </a:lnTo>
                  <a:lnTo>
                    <a:pt x="41" y="64"/>
                  </a:lnTo>
                  <a:lnTo>
                    <a:pt x="45" y="56"/>
                  </a:lnTo>
                  <a:lnTo>
                    <a:pt x="52" y="38"/>
                  </a:lnTo>
                  <a:lnTo>
                    <a:pt x="56" y="19"/>
                  </a:lnTo>
                  <a:close/>
                </a:path>
              </a:pathLst>
            </a:custGeom>
            <a:solidFill>
              <a:srgbClr val="000000"/>
            </a:solidFill>
            <a:ln w="0">
              <a:solidFill>
                <a:srgbClr val="000000"/>
              </a:solidFill>
              <a:round/>
              <a:headEnd/>
              <a:tailEnd/>
            </a:ln>
          </p:spPr>
          <p:txBody>
            <a:bodyPr/>
            <a:lstStyle/>
            <a:p>
              <a:endParaRPr lang="en-US"/>
            </a:p>
          </p:txBody>
        </p:sp>
        <p:sp>
          <p:nvSpPr>
            <p:cNvPr id="32844" name="Freeform 471"/>
            <p:cNvSpPr>
              <a:spLocks/>
            </p:cNvSpPr>
            <p:nvPr/>
          </p:nvSpPr>
          <p:spPr bwMode="auto">
            <a:xfrm>
              <a:off x="2877" y="3554"/>
              <a:ext cx="64" cy="75"/>
            </a:xfrm>
            <a:custGeom>
              <a:avLst/>
              <a:gdLst>
                <a:gd name="T0" fmla="*/ 64 w 64"/>
                <a:gd name="T1" fmla="*/ 0 h 75"/>
                <a:gd name="T2" fmla="*/ 60 w 64"/>
                <a:gd name="T3" fmla="*/ 26 h 75"/>
                <a:gd name="T4" fmla="*/ 56 w 64"/>
                <a:gd name="T5" fmla="*/ 26 h 75"/>
                <a:gd name="T6" fmla="*/ 53 w 64"/>
                <a:gd name="T7" fmla="*/ 15 h 75"/>
                <a:gd name="T8" fmla="*/ 53 w 64"/>
                <a:gd name="T9" fmla="*/ 12 h 75"/>
                <a:gd name="T10" fmla="*/ 45 w 64"/>
                <a:gd name="T11" fmla="*/ 8 h 75"/>
                <a:gd name="T12" fmla="*/ 41 w 64"/>
                <a:gd name="T13" fmla="*/ 4 h 75"/>
                <a:gd name="T14" fmla="*/ 38 w 64"/>
                <a:gd name="T15" fmla="*/ 4 h 75"/>
                <a:gd name="T16" fmla="*/ 34 w 64"/>
                <a:gd name="T17" fmla="*/ 8 h 75"/>
                <a:gd name="T18" fmla="*/ 30 w 64"/>
                <a:gd name="T19" fmla="*/ 12 h 75"/>
                <a:gd name="T20" fmla="*/ 30 w 64"/>
                <a:gd name="T21" fmla="*/ 15 h 75"/>
                <a:gd name="T22" fmla="*/ 30 w 64"/>
                <a:gd name="T23" fmla="*/ 15 h 75"/>
                <a:gd name="T24" fmla="*/ 34 w 64"/>
                <a:gd name="T25" fmla="*/ 19 h 75"/>
                <a:gd name="T26" fmla="*/ 34 w 64"/>
                <a:gd name="T27" fmla="*/ 23 h 75"/>
                <a:gd name="T28" fmla="*/ 38 w 64"/>
                <a:gd name="T29" fmla="*/ 26 h 75"/>
                <a:gd name="T30" fmla="*/ 45 w 64"/>
                <a:gd name="T31" fmla="*/ 38 h 75"/>
                <a:gd name="T32" fmla="*/ 49 w 64"/>
                <a:gd name="T33" fmla="*/ 45 h 75"/>
                <a:gd name="T34" fmla="*/ 53 w 64"/>
                <a:gd name="T35" fmla="*/ 49 h 75"/>
                <a:gd name="T36" fmla="*/ 53 w 64"/>
                <a:gd name="T37" fmla="*/ 56 h 75"/>
                <a:gd name="T38" fmla="*/ 53 w 64"/>
                <a:gd name="T39" fmla="*/ 64 h 75"/>
                <a:gd name="T40" fmla="*/ 45 w 64"/>
                <a:gd name="T41" fmla="*/ 71 h 75"/>
                <a:gd name="T42" fmla="*/ 38 w 64"/>
                <a:gd name="T43" fmla="*/ 75 h 75"/>
                <a:gd name="T44" fmla="*/ 30 w 64"/>
                <a:gd name="T45" fmla="*/ 75 h 75"/>
                <a:gd name="T46" fmla="*/ 23 w 64"/>
                <a:gd name="T47" fmla="*/ 75 h 75"/>
                <a:gd name="T48" fmla="*/ 15 w 64"/>
                <a:gd name="T49" fmla="*/ 71 h 75"/>
                <a:gd name="T50" fmla="*/ 12 w 64"/>
                <a:gd name="T51" fmla="*/ 71 h 75"/>
                <a:gd name="T52" fmla="*/ 12 w 64"/>
                <a:gd name="T53" fmla="*/ 71 h 75"/>
                <a:gd name="T54" fmla="*/ 8 w 64"/>
                <a:gd name="T55" fmla="*/ 71 h 75"/>
                <a:gd name="T56" fmla="*/ 4 w 64"/>
                <a:gd name="T57" fmla="*/ 75 h 75"/>
                <a:gd name="T58" fmla="*/ 0 w 64"/>
                <a:gd name="T59" fmla="*/ 75 h 75"/>
                <a:gd name="T60" fmla="*/ 8 w 64"/>
                <a:gd name="T61" fmla="*/ 53 h 75"/>
                <a:gd name="T62" fmla="*/ 12 w 64"/>
                <a:gd name="T63" fmla="*/ 53 h 75"/>
                <a:gd name="T64" fmla="*/ 12 w 64"/>
                <a:gd name="T65" fmla="*/ 60 h 75"/>
                <a:gd name="T66" fmla="*/ 15 w 64"/>
                <a:gd name="T67" fmla="*/ 68 h 75"/>
                <a:gd name="T68" fmla="*/ 23 w 64"/>
                <a:gd name="T69" fmla="*/ 71 h 75"/>
                <a:gd name="T70" fmla="*/ 27 w 64"/>
                <a:gd name="T71" fmla="*/ 75 h 75"/>
                <a:gd name="T72" fmla="*/ 34 w 64"/>
                <a:gd name="T73" fmla="*/ 71 h 75"/>
                <a:gd name="T74" fmla="*/ 38 w 64"/>
                <a:gd name="T75" fmla="*/ 71 h 75"/>
                <a:gd name="T76" fmla="*/ 41 w 64"/>
                <a:gd name="T77" fmla="*/ 68 h 75"/>
                <a:gd name="T78" fmla="*/ 41 w 64"/>
                <a:gd name="T79" fmla="*/ 60 h 75"/>
                <a:gd name="T80" fmla="*/ 41 w 64"/>
                <a:gd name="T81" fmla="*/ 56 h 75"/>
                <a:gd name="T82" fmla="*/ 41 w 64"/>
                <a:gd name="T83" fmla="*/ 56 h 75"/>
                <a:gd name="T84" fmla="*/ 38 w 64"/>
                <a:gd name="T85" fmla="*/ 49 h 75"/>
                <a:gd name="T86" fmla="*/ 30 w 64"/>
                <a:gd name="T87" fmla="*/ 41 h 75"/>
                <a:gd name="T88" fmla="*/ 27 w 64"/>
                <a:gd name="T89" fmla="*/ 34 h 75"/>
                <a:gd name="T90" fmla="*/ 23 w 64"/>
                <a:gd name="T91" fmla="*/ 30 h 75"/>
                <a:gd name="T92" fmla="*/ 19 w 64"/>
                <a:gd name="T93" fmla="*/ 26 h 75"/>
                <a:gd name="T94" fmla="*/ 19 w 64"/>
                <a:gd name="T95" fmla="*/ 19 h 75"/>
                <a:gd name="T96" fmla="*/ 19 w 64"/>
                <a:gd name="T97" fmla="*/ 12 h 75"/>
                <a:gd name="T98" fmla="*/ 27 w 64"/>
                <a:gd name="T99" fmla="*/ 8 h 75"/>
                <a:gd name="T100" fmla="*/ 30 w 64"/>
                <a:gd name="T101" fmla="*/ 4 h 75"/>
                <a:gd name="T102" fmla="*/ 38 w 64"/>
                <a:gd name="T103" fmla="*/ 0 h 75"/>
                <a:gd name="T104" fmla="*/ 41 w 64"/>
                <a:gd name="T105" fmla="*/ 0 h 75"/>
                <a:gd name="T106" fmla="*/ 45 w 64"/>
                <a:gd name="T107" fmla="*/ 0 h 75"/>
                <a:gd name="T108" fmla="*/ 45 w 64"/>
                <a:gd name="T109" fmla="*/ 4 h 75"/>
                <a:gd name="T110" fmla="*/ 49 w 64"/>
                <a:gd name="T111" fmla="*/ 4 h 75"/>
                <a:gd name="T112" fmla="*/ 53 w 64"/>
                <a:gd name="T113" fmla="*/ 8 h 75"/>
                <a:gd name="T114" fmla="*/ 56 w 64"/>
                <a:gd name="T115" fmla="*/ 8 h 75"/>
                <a:gd name="T116" fmla="*/ 56 w 64"/>
                <a:gd name="T117" fmla="*/ 4 h 75"/>
                <a:gd name="T118" fmla="*/ 60 w 64"/>
                <a:gd name="T119" fmla="*/ 0 h 75"/>
                <a:gd name="T120" fmla="*/ 64 w 64"/>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
                <a:gd name="T184" fmla="*/ 0 h 75"/>
                <a:gd name="T185" fmla="*/ 64 w 64"/>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 h="75">
                  <a:moveTo>
                    <a:pt x="64" y="0"/>
                  </a:moveTo>
                  <a:lnTo>
                    <a:pt x="60" y="26"/>
                  </a:lnTo>
                  <a:lnTo>
                    <a:pt x="56" y="26"/>
                  </a:lnTo>
                  <a:lnTo>
                    <a:pt x="53" y="15"/>
                  </a:lnTo>
                  <a:lnTo>
                    <a:pt x="53" y="12"/>
                  </a:lnTo>
                  <a:lnTo>
                    <a:pt x="45" y="8"/>
                  </a:lnTo>
                  <a:lnTo>
                    <a:pt x="41" y="4"/>
                  </a:lnTo>
                  <a:lnTo>
                    <a:pt x="38" y="4"/>
                  </a:lnTo>
                  <a:lnTo>
                    <a:pt x="34" y="8"/>
                  </a:lnTo>
                  <a:lnTo>
                    <a:pt x="30" y="12"/>
                  </a:lnTo>
                  <a:lnTo>
                    <a:pt x="30" y="15"/>
                  </a:lnTo>
                  <a:lnTo>
                    <a:pt x="34" y="19"/>
                  </a:lnTo>
                  <a:lnTo>
                    <a:pt x="34" y="23"/>
                  </a:lnTo>
                  <a:lnTo>
                    <a:pt x="38" y="26"/>
                  </a:lnTo>
                  <a:lnTo>
                    <a:pt x="45" y="38"/>
                  </a:lnTo>
                  <a:lnTo>
                    <a:pt x="49" y="45"/>
                  </a:lnTo>
                  <a:lnTo>
                    <a:pt x="53" y="49"/>
                  </a:lnTo>
                  <a:lnTo>
                    <a:pt x="53" y="56"/>
                  </a:lnTo>
                  <a:lnTo>
                    <a:pt x="53" y="64"/>
                  </a:lnTo>
                  <a:lnTo>
                    <a:pt x="45" y="71"/>
                  </a:lnTo>
                  <a:lnTo>
                    <a:pt x="38" y="75"/>
                  </a:lnTo>
                  <a:lnTo>
                    <a:pt x="30" y="75"/>
                  </a:lnTo>
                  <a:lnTo>
                    <a:pt x="23" y="75"/>
                  </a:lnTo>
                  <a:lnTo>
                    <a:pt x="15" y="71"/>
                  </a:lnTo>
                  <a:lnTo>
                    <a:pt x="12" y="71"/>
                  </a:lnTo>
                  <a:lnTo>
                    <a:pt x="8" y="71"/>
                  </a:lnTo>
                  <a:lnTo>
                    <a:pt x="4" y="75"/>
                  </a:lnTo>
                  <a:lnTo>
                    <a:pt x="0" y="75"/>
                  </a:lnTo>
                  <a:lnTo>
                    <a:pt x="8" y="53"/>
                  </a:lnTo>
                  <a:lnTo>
                    <a:pt x="12" y="53"/>
                  </a:lnTo>
                  <a:lnTo>
                    <a:pt x="12" y="60"/>
                  </a:lnTo>
                  <a:lnTo>
                    <a:pt x="15" y="68"/>
                  </a:lnTo>
                  <a:lnTo>
                    <a:pt x="23" y="71"/>
                  </a:lnTo>
                  <a:lnTo>
                    <a:pt x="27" y="75"/>
                  </a:lnTo>
                  <a:lnTo>
                    <a:pt x="34" y="71"/>
                  </a:lnTo>
                  <a:lnTo>
                    <a:pt x="38" y="71"/>
                  </a:lnTo>
                  <a:lnTo>
                    <a:pt x="41" y="68"/>
                  </a:lnTo>
                  <a:lnTo>
                    <a:pt x="41" y="60"/>
                  </a:lnTo>
                  <a:lnTo>
                    <a:pt x="41" y="56"/>
                  </a:lnTo>
                  <a:lnTo>
                    <a:pt x="38" y="49"/>
                  </a:lnTo>
                  <a:lnTo>
                    <a:pt x="30" y="41"/>
                  </a:lnTo>
                  <a:lnTo>
                    <a:pt x="27" y="34"/>
                  </a:lnTo>
                  <a:lnTo>
                    <a:pt x="23" y="30"/>
                  </a:lnTo>
                  <a:lnTo>
                    <a:pt x="19" y="26"/>
                  </a:lnTo>
                  <a:lnTo>
                    <a:pt x="19" y="19"/>
                  </a:lnTo>
                  <a:lnTo>
                    <a:pt x="19" y="12"/>
                  </a:lnTo>
                  <a:lnTo>
                    <a:pt x="27" y="8"/>
                  </a:lnTo>
                  <a:lnTo>
                    <a:pt x="30" y="4"/>
                  </a:lnTo>
                  <a:lnTo>
                    <a:pt x="38" y="0"/>
                  </a:lnTo>
                  <a:lnTo>
                    <a:pt x="41" y="0"/>
                  </a:lnTo>
                  <a:lnTo>
                    <a:pt x="45" y="0"/>
                  </a:lnTo>
                  <a:lnTo>
                    <a:pt x="45" y="4"/>
                  </a:lnTo>
                  <a:lnTo>
                    <a:pt x="49" y="4"/>
                  </a:lnTo>
                  <a:lnTo>
                    <a:pt x="53" y="8"/>
                  </a:lnTo>
                  <a:lnTo>
                    <a:pt x="56" y="8"/>
                  </a:lnTo>
                  <a:lnTo>
                    <a:pt x="56" y="4"/>
                  </a:lnTo>
                  <a:lnTo>
                    <a:pt x="60" y="0"/>
                  </a:lnTo>
                  <a:lnTo>
                    <a:pt x="64" y="0"/>
                  </a:lnTo>
                  <a:close/>
                </a:path>
              </a:pathLst>
            </a:custGeom>
            <a:solidFill>
              <a:srgbClr val="000000"/>
            </a:solidFill>
            <a:ln w="0">
              <a:solidFill>
                <a:srgbClr val="000000"/>
              </a:solidFill>
              <a:round/>
              <a:headEnd/>
              <a:tailEnd/>
            </a:ln>
          </p:spPr>
          <p:txBody>
            <a:bodyPr/>
            <a:lstStyle/>
            <a:p>
              <a:endParaRPr lang="en-US"/>
            </a:p>
          </p:txBody>
        </p:sp>
        <p:sp>
          <p:nvSpPr>
            <p:cNvPr id="32845" name="Freeform 472"/>
            <p:cNvSpPr>
              <a:spLocks/>
            </p:cNvSpPr>
            <p:nvPr/>
          </p:nvSpPr>
          <p:spPr bwMode="auto">
            <a:xfrm>
              <a:off x="2948" y="3536"/>
              <a:ext cx="45" cy="93"/>
            </a:xfrm>
            <a:custGeom>
              <a:avLst/>
              <a:gdLst>
                <a:gd name="T0" fmla="*/ 38 w 45"/>
                <a:gd name="T1" fmla="*/ 0 h 93"/>
                <a:gd name="T2" fmla="*/ 30 w 45"/>
                <a:gd name="T3" fmla="*/ 22 h 93"/>
                <a:gd name="T4" fmla="*/ 45 w 45"/>
                <a:gd name="T5" fmla="*/ 22 h 93"/>
                <a:gd name="T6" fmla="*/ 45 w 45"/>
                <a:gd name="T7" fmla="*/ 26 h 93"/>
                <a:gd name="T8" fmla="*/ 30 w 45"/>
                <a:gd name="T9" fmla="*/ 26 h 93"/>
                <a:gd name="T10" fmla="*/ 15 w 45"/>
                <a:gd name="T11" fmla="*/ 74 h 93"/>
                <a:gd name="T12" fmla="*/ 12 w 45"/>
                <a:gd name="T13" fmla="*/ 82 h 93"/>
                <a:gd name="T14" fmla="*/ 12 w 45"/>
                <a:gd name="T15" fmla="*/ 86 h 93"/>
                <a:gd name="T16" fmla="*/ 12 w 45"/>
                <a:gd name="T17" fmla="*/ 86 h 93"/>
                <a:gd name="T18" fmla="*/ 12 w 45"/>
                <a:gd name="T19" fmla="*/ 86 h 93"/>
                <a:gd name="T20" fmla="*/ 12 w 45"/>
                <a:gd name="T21" fmla="*/ 89 h 93"/>
                <a:gd name="T22" fmla="*/ 15 w 45"/>
                <a:gd name="T23" fmla="*/ 89 h 93"/>
                <a:gd name="T24" fmla="*/ 15 w 45"/>
                <a:gd name="T25" fmla="*/ 86 h 93"/>
                <a:gd name="T26" fmla="*/ 19 w 45"/>
                <a:gd name="T27" fmla="*/ 86 h 93"/>
                <a:gd name="T28" fmla="*/ 23 w 45"/>
                <a:gd name="T29" fmla="*/ 82 h 93"/>
                <a:gd name="T30" fmla="*/ 26 w 45"/>
                <a:gd name="T31" fmla="*/ 74 h 93"/>
                <a:gd name="T32" fmla="*/ 30 w 45"/>
                <a:gd name="T33" fmla="*/ 78 h 93"/>
                <a:gd name="T34" fmla="*/ 23 w 45"/>
                <a:gd name="T35" fmla="*/ 86 h 93"/>
                <a:gd name="T36" fmla="*/ 15 w 45"/>
                <a:gd name="T37" fmla="*/ 93 h 93"/>
                <a:gd name="T38" fmla="*/ 12 w 45"/>
                <a:gd name="T39" fmla="*/ 93 h 93"/>
                <a:gd name="T40" fmla="*/ 8 w 45"/>
                <a:gd name="T41" fmla="*/ 93 h 93"/>
                <a:gd name="T42" fmla="*/ 4 w 45"/>
                <a:gd name="T43" fmla="*/ 93 h 93"/>
                <a:gd name="T44" fmla="*/ 0 w 45"/>
                <a:gd name="T45" fmla="*/ 93 h 93"/>
                <a:gd name="T46" fmla="*/ 0 w 45"/>
                <a:gd name="T47" fmla="*/ 89 h 93"/>
                <a:gd name="T48" fmla="*/ 0 w 45"/>
                <a:gd name="T49" fmla="*/ 86 h 93"/>
                <a:gd name="T50" fmla="*/ 0 w 45"/>
                <a:gd name="T51" fmla="*/ 82 h 93"/>
                <a:gd name="T52" fmla="*/ 0 w 45"/>
                <a:gd name="T53" fmla="*/ 74 h 93"/>
                <a:gd name="T54" fmla="*/ 15 w 45"/>
                <a:gd name="T55" fmla="*/ 26 h 93"/>
                <a:gd name="T56" fmla="*/ 4 w 45"/>
                <a:gd name="T57" fmla="*/ 26 h 93"/>
                <a:gd name="T58" fmla="*/ 4 w 45"/>
                <a:gd name="T59" fmla="*/ 22 h 93"/>
                <a:gd name="T60" fmla="*/ 12 w 45"/>
                <a:gd name="T61" fmla="*/ 18 h 93"/>
                <a:gd name="T62" fmla="*/ 19 w 45"/>
                <a:gd name="T63" fmla="*/ 15 h 93"/>
                <a:gd name="T64" fmla="*/ 26 w 45"/>
                <a:gd name="T65" fmla="*/ 11 h 93"/>
                <a:gd name="T66" fmla="*/ 34 w 45"/>
                <a:gd name="T67" fmla="*/ 0 h 93"/>
                <a:gd name="T68" fmla="*/ 38 w 45"/>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3"/>
                <a:gd name="T107" fmla="*/ 45 w 45"/>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3">
                  <a:moveTo>
                    <a:pt x="38" y="0"/>
                  </a:moveTo>
                  <a:lnTo>
                    <a:pt x="30" y="22"/>
                  </a:lnTo>
                  <a:lnTo>
                    <a:pt x="45" y="22"/>
                  </a:lnTo>
                  <a:lnTo>
                    <a:pt x="45" y="26"/>
                  </a:lnTo>
                  <a:lnTo>
                    <a:pt x="30" y="26"/>
                  </a:lnTo>
                  <a:lnTo>
                    <a:pt x="15" y="74"/>
                  </a:lnTo>
                  <a:lnTo>
                    <a:pt x="12" y="82"/>
                  </a:lnTo>
                  <a:lnTo>
                    <a:pt x="12" y="86"/>
                  </a:lnTo>
                  <a:lnTo>
                    <a:pt x="12" y="89"/>
                  </a:lnTo>
                  <a:lnTo>
                    <a:pt x="15" y="89"/>
                  </a:lnTo>
                  <a:lnTo>
                    <a:pt x="15" y="86"/>
                  </a:lnTo>
                  <a:lnTo>
                    <a:pt x="19" y="86"/>
                  </a:lnTo>
                  <a:lnTo>
                    <a:pt x="23" y="82"/>
                  </a:lnTo>
                  <a:lnTo>
                    <a:pt x="26" y="74"/>
                  </a:lnTo>
                  <a:lnTo>
                    <a:pt x="30" y="78"/>
                  </a:lnTo>
                  <a:lnTo>
                    <a:pt x="23" y="86"/>
                  </a:lnTo>
                  <a:lnTo>
                    <a:pt x="15" y="93"/>
                  </a:lnTo>
                  <a:lnTo>
                    <a:pt x="12" y="93"/>
                  </a:lnTo>
                  <a:lnTo>
                    <a:pt x="8" y="93"/>
                  </a:lnTo>
                  <a:lnTo>
                    <a:pt x="4" y="93"/>
                  </a:lnTo>
                  <a:lnTo>
                    <a:pt x="0" y="93"/>
                  </a:lnTo>
                  <a:lnTo>
                    <a:pt x="0" y="89"/>
                  </a:lnTo>
                  <a:lnTo>
                    <a:pt x="0" y="86"/>
                  </a:lnTo>
                  <a:lnTo>
                    <a:pt x="0" y="82"/>
                  </a:lnTo>
                  <a:lnTo>
                    <a:pt x="0" y="74"/>
                  </a:lnTo>
                  <a:lnTo>
                    <a:pt x="15" y="26"/>
                  </a:lnTo>
                  <a:lnTo>
                    <a:pt x="4" y="26"/>
                  </a:lnTo>
                  <a:lnTo>
                    <a:pt x="4" y="22"/>
                  </a:lnTo>
                  <a:lnTo>
                    <a:pt x="12" y="18"/>
                  </a:lnTo>
                  <a:lnTo>
                    <a:pt x="19" y="15"/>
                  </a:lnTo>
                  <a:lnTo>
                    <a:pt x="26" y="11"/>
                  </a:lnTo>
                  <a:lnTo>
                    <a:pt x="34" y="0"/>
                  </a:lnTo>
                  <a:lnTo>
                    <a:pt x="38" y="0"/>
                  </a:lnTo>
                  <a:close/>
                </a:path>
              </a:pathLst>
            </a:custGeom>
            <a:solidFill>
              <a:srgbClr val="000000"/>
            </a:solidFill>
            <a:ln w="0">
              <a:solidFill>
                <a:srgbClr val="000000"/>
              </a:solidFill>
              <a:round/>
              <a:headEnd/>
              <a:tailEnd/>
            </a:ln>
          </p:spPr>
          <p:txBody>
            <a:bodyPr/>
            <a:lstStyle/>
            <a:p>
              <a:endParaRPr lang="en-US"/>
            </a:p>
          </p:txBody>
        </p:sp>
        <p:sp>
          <p:nvSpPr>
            <p:cNvPr id="32846" name="Freeform 473"/>
            <p:cNvSpPr>
              <a:spLocks noEditPoints="1"/>
            </p:cNvSpPr>
            <p:nvPr/>
          </p:nvSpPr>
          <p:spPr bwMode="auto">
            <a:xfrm>
              <a:off x="2993" y="3554"/>
              <a:ext cx="71" cy="75"/>
            </a:xfrm>
            <a:custGeom>
              <a:avLst/>
              <a:gdLst>
                <a:gd name="T0" fmla="*/ 71 w 71"/>
                <a:gd name="T1" fmla="*/ 26 h 75"/>
                <a:gd name="T2" fmla="*/ 67 w 71"/>
                <a:gd name="T3" fmla="*/ 38 h 75"/>
                <a:gd name="T4" fmla="*/ 64 w 71"/>
                <a:gd name="T5" fmla="*/ 53 h 75"/>
                <a:gd name="T6" fmla="*/ 56 w 71"/>
                <a:gd name="T7" fmla="*/ 60 h 75"/>
                <a:gd name="T8" fmla="*/ 45 w 71"/>
                <a:gd name="T9" fmla="*/ 71 h 75"/>
                <a:gd name="T10" fmla="*/ 34 w 71"/>
                <a:gd name="T11" fmla="*/ 75 h 75"/>
                <a:gd name="T12" fmla="*/ 23 w 71"/>
                <a:gd name="T13" fmla="*/ 75 h 75"/>
                <a:gd name="T14" fmla="*/ 15 w 71"/>
                <a:gd name="T15" fmla="*/ 75 h 75"/>
                <a:gd name="T16" fmla="*/ 4 w 71"/>
                <a:gd name="T17" fmla="*/ 71 h 75"/>
                <a:gd name="T18" fmla="*/ 0 w 71"/>
                <a:gd name="T19" fmla="*/ 60 h 75"/>
                <a:gd name="T20" fmla="*/ 0 w 71"/>
                <a:gd name="T21" fmla="*/ 53 h 75"/>
                <a:gd name="T22" fmla="*/ 0 w 71"/>
                <a:gd name="T23" fmla="*/ 38 h 75"/>
                <a:gd name="T24" fmla="*/ 4 w 71"/>
                <a:gd name="T25" fmla="*/ 26 h 75"/>
                <a:gd name="T26" fmla="*/ 15 w 71"/>
                <a:gd name="T27" fmla="*/ 15 h 75"/>
                <a:gd name="T28" fmla="*/ 23 w 71"/>
                <a:gd name="T29" fmla="*/ 8 h 75"/>
                <a:gd name="T30" fmla="*/ 34 w 71"/>
                <a:gd name="T31" fmla="*/ 4 h 75"/>
                <a:gd name="T32" fmla="*/ 45 w 71"/>
                <a:gd name="T33" fmla="*/ 0 h 75"/>
                <a:gd name="T34" fmla="*/ 56 w 71"/>
                <a:gd name="T35" fmla="*/ 4 h 75"/>
                <a:gd name="T36" fmla="*/ 64 w 71"/>
                <a:gd name="T37" fmla="*/ 8 h 75"/>
                <a:gd name="T38" fmla="*/ 67 w 71"/>
                <a:gd name="T39" fmla="*/ 15 h 75"/>
                <a:gd name="T40" fmla="*/ 71 w 71"/>
                <a:gd name="T41" fmla="*/ 26 h 75"/>
                <a:gd name="T42" fmla="*/ 56 w 71"/>
                <a:gd name="T43" fmla="*/ 19 h 75"/>
                <a:gd name="T44" fmla="*/ 56 w 71"/>
                <a:gd name="T45" fmla="*/ 15 h 75"/>
                <a:gd name="T46" fmla="*/ 52 w 71"/>
                <a:gd name="T47" fmla="*/ 8 h 75"/>
                <a:gd name="T48" fmla="*/ 49 w 71"/>
                <a:gd name="T49" fmla="*/ 8 h 75"/>
                <a:gd name="T50" fmla="*/ 45 w 71"/>
                <a:gd name="T51" fmla="*/ 4 h 75"/>
                <a:gd name="T52" fmla="*/ 37 w 71"/>
                <a:gd name="T53" fmla="*/ 8 h 75"/>
                <a:gd name="T54" fmla="*/ 30 w 71"/>
                <a:gd name="T55" fmla="*/ 12 h 75"/>
                <a:gd name="T56" fmla="*/ 23 w 71"/>
                <a:gd name="T57" fmla="*/ 23 h 75"/>
                <a:gd name="T58" fmla="*/ 15 w 71"/>
                <a:gd name="T59" fmla="*/ 41 h 75"/>
                <a:gd name="T60" fmla="*/ 11 w 71"/>
                <a:gd name="T61" fmla="*/ 56 h 75"/>
                <a:gd name="T62" fmla="*/ 15 w 71"/>
                <a:gd name="T63" fmla="*/ 64 h 75"/>
                <a:gd name="T64" fmla="*/ 15 w 71"/>
                <a:gd name="T65" fmla="*/ 68 h 75"/>
                <a:gd name="T66" fmla="*/ 23 w 71"/>
                <a:gd name="T67" fmla="*/ 71 h 75"/>
                <a:gd name="T68" fmla="*/ 26 w 71"/>
                <a:gd name="T69" fmla="*/ 75 h 75"/>
                <a:gd name="T70" fmla="*/ 34 w 71"/>
                <a:gd name="T71" fmla="*/ 71 h 75"/>
                <a:gd name="T72" fmla="*/ 41 w 71"/>
                <a:gd name="T73" fmla="*/ 64 h 75"/>
                <a:gd name="T74" fmla="*/ 45 w 71"/>
                <a:gd name="T75" fmla="*/ 56 h 75"/>
                <a:gd name="T76" fmla="*/ 52 w 71"/>
                <a:gd name="T77" fmla="*/ 38 h 75"/>
                <a:gd name="T78" fmla="*/ 56 w 71"/>
                <a:gd name="T79" fmla="*/ 19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6"/>
                  </a:moveTo>
                  <a:lnTo>
                    <a:pt x="67" y="38"/>
                  </a:lnTo>
                  <a:lnTo>
                    <a:pt x="64" y="53"/>
                  </a:lnTo>
                  <a:lnTo>
                    <a:pt x="56" y="60"/>
                  </a:lnTo>
                  <a:lnTo>
                    <a:pt x="45" y="71"/>
                  </a:lnTo>
                  <a:lnTo>
                    <a:pt x="34" y="75"/>
                  </a:lnTo>
                  <a:lnTo>
                    <a:pt x="23" y="75"/>
                  </a:lnTo>
                  <a:lnTo>
                    <a:pt x="15" y="75"/>
                  </a:lnTo>
                  <a:lnTo>
                    <a:pt x="4" y="71"/>
                  </a:lnTo>
                  <a:lnTo>
                    <a:pt x="0" y="60"/>
                  </a:lnTo>
                  <a:lnTo>
                    <a:pt x="0" y="53"/>
                  </a:lnTo>
                  <a:lnTo>
                    <a:pt x="0" y="38"/>
                  </a:lnTo>
                  <a:lnTo>
                    <a:pt x="4" y="26"/>
                  </a:lnTo>
                  <a:lnTo>
                    <a:pt x="15" y="15"/>
                  </a:lnTo>
                  <a:lnTo>
                    <a:pt x="23" y="8"/>
                  </a:lnTo>
                  <a:lnTo>
                    <a:pt x="34" y="4"/>
                  </a:lnTo>
                  <a:lnTo>
                    <a:pt x="45" y="0"/>
                  </a:lnTo>
                  <a:lnTo>
                    <a:pt x="56" y="4"/>
                  </a:lnTo>
                  <a:lnTo>
                    <a:pt x="64" y="8"/>
                  </a:lnTo>
                  <a:lnTo>
                    <a:pt x="67" y="15"/>
                  </a:lnTo>
                  <a:lnTo>
                    <a:pt x="71" y="26"/>
                  </a:lnTo>
                  <a:close/>
                  <a:moveTo>
                    <a:pt x="56" y="19"/>
                  </a:moveTo>
                  <a:lnTo>
                    <a:pt x="56" y="15"/>
                  </a:lnTo>
                  <a:lnTo>
                    <a:pt x="52" y="8"/>
                  </a:lnTo>
                  <a:lnTo>
                    <a:pt x="49" y="8"/>
                  </a:lnTo>
                  <a:lnTo>
                    <a:pt x="45" y="4"/>
                  </a:lnTo>
                  <a:lnTo>
                    <a:pt x="37" y="8"/>
                  </a:lnTo>
                  <a:lnTo>
                    <a:pt x="30" y="12"/>
                  </a:lnTo>
                  <a:lnTo>
                    <a:pt x="23" y="23"/>
                  </a:lnTo>
                  <a:lnTo>
                    <a:pt x="15" y="41"/>
                  </a:lnTo>
                  <a:lnTo>
                    <a:pt x="11" y="56"/>
                  </a:lnTo>
                  <a:lnTo>
                    <a:pt x="15" y="64"/>
                  </a:lnTo>
                  <a:lnTo>
                    <a:pt x="15" y="68"/>
                  </a:lnTo>
                  <a:lnTo>
                    <a:pt x="23" y="71"/>
                  </a:lnTo>
                  <a:lnTo>
                    <a:pt x="26" y="75"/>
                  </a:lnTo>
                  <a:lnTo>
                    <a:pt x="34" y="71"/>
                  </a:lnTo>
                  <a:lnTo>
                    <a:pt x="41" y="64"/>
                  </a:lnTo>
                  <a:lnTo>
                    <a:pt x="45" y="56"/>
                  </a:lnTo>
                  <a:lnTo>
                    <a:pt x="52" y="38"/>
                  </a:lnTo>
                  <a:lnTo>
                    <a:pt x="56" y="19"/>
                  </a:lnTo>
                  <a:close/>
                </a:path>
              </a:pathLst>
            </a:custGeom>
            <a:solidFill>
              <a:srgbClr val="000000"/>
            </a:solidFill>
            <a:ln w="0">
              <a:solidFill>
                <a:srgbClr val="000000"/>
              </a:solidFill>
              <a:round/>
              <a:headEnd/>
              <a:tailEnd/>
            </a:ln>
          </p:spPr>
          <p:txBody>
            <a:bodyPr/>
            <a:lstStyle/>
            <a:p>
              <a:endParaRPr lang="en-US"/>
            </a:p>
          </p:txBody>
        </p:sp>
        <p:sp>
          <p:nvSpPr>
            <p:cNvPr id="32847" name="Freeform 474"/>
            <p:cNvSpPr>
              <a:spLocks/>
            </p:cNvSpPr>
            <p:nvPr/>
          </p:nvSpPr>
          <p:spPr bwMode="auto">
            <a:xfrm>
              <a:off x="3075" y="3554"/>
              <a:ext cx="71" cy="75"/>
            </a:xfrm>
            <a:custGeom>
              <a:avLst/>
              <a:gdLst>
                <a:gd name="T0" fmla="*/ 23 w 71"/>
                <a:gd name="T1" fmla="*/ 38 h 75"/>
                <a:gd name="T2" fmla="*/ 38 w 71"/>
                <a:gd name="T3" fmla="*/ 15 h 75"/>
                <a:gd name="T4" fmla="*/ 56 w 71"/>
                <a:gd name="T5" fmla="*/ 4 h 75"/>
                <a:gd name="T6" fmla="*/ 67 w 71"/>
                <a:gd name="T7" fmla="*/ 4 h 75"/>
                <a:gd name="T8" fmla="*/ 71 w 71"/>
                <a:gd name="T9" fmla="*/ 8 h 75"/>
                <a:gd name="T10" fmla="*/ 71 w 71"/>
                <a:gd name="T11" fmla="*/ 19 h 75"/>
                <a:gd name="T12" fmla="*/ 60 w 71"/>
                <a:gd name="T13" fmla="*/ 60 h 75"/>
                <a:gd name="T14" fmla="*/ 56 w 71"/>
                <a:gd name="T15" fmla="*/ 68 h 75"/>
                <a:gd name="T16" fmla="*/ 56 w 71"/>
                <a:gd name="T17" fmla="*/ 68 h 75"/>
                <a:gd name="T18" fmla="*/ 60 w 71"/>
                <a:gd name="T19" fmla="*/ 68 h 75"/>
                <a:gd name="T20" fmla="*/ 60 w 71"/>
                <a:gd name="T21" fmla="*/ 68 h 75"/>
                <a:gd name="T22" fmla="*/ 67 w 71"/>
                <a:gd name="T23" fmla="*/ 56 h 75"/>
                <a:gd name="T24" fmla="*/ 64 w 71"/>
                <a:gd name="T25" fmla="*/ 68 h 75"/>
                <a:gd name="T26" fmla="*/ 52 w 71"/>
                <a:gd name="T27" fmla="*/ 75 h 75"/>
                <a:gd name="T28" fmla="*/ 49 w 71"/>
                <a:gd name="T29" fmla="*/ 75 h 75"/>
                <a:gd name="T30" fmla="*/ 45 w 71"/>
                <a:gd name="T31" fmla="*/ 71 h 75"/>
                <a:gd name="T32" fmla="*/ 45 w 71"/>
                <a:gd name="T33" fmla="*/ 64 h 75"/>
                <a:gd name="T34" fmla="*/ 56 w 71"/>
                <a:gd name="T35" fmla="*/ 26 h 75"/>
                <a:gd name="T36" fmla="*/ 60 w 71"/>
                <a:gd name="T37" fmla="*/ 15 h 75"/>
                <a:gd name="T38" fmla="*/ 60 w 71"/>
                <a:gd name="T39" fmla="*/ 12 h 75"/>
                <a:gd name="T40" fmla="*/ 56 w 71"/>
                <a:gd name="T41" fmla="*/ 12 h 75"/>
                <a:gd name="T42" fmla="*/ 49 w 71"/>
                <a:gd name="T43" fmla="*/ 15 h 75"/>
                <a:gd name="T44" fmla="*/ 38 w 71"/>
                <a:gd name="T45" fmla="*/ 26 h 75"/>
                <a:gd name="T46" fmla="*/ 23 w 71"/>
                <a:gd name="T47" fmla="*/ 45 h 75"/>
                <a:gd name="T48" fmla="*/ 15 w 71"/>
                <a:gd name="T49" fmla="*/ 60 h 75"/>
                <a:gd name="T50" fmla="*/ 0 w 71"/>
                <a:gd name="T51" fmla="*/ 75 h 75"/>
                <a:gd name="T52" fmla="*/ 15 w 71"/>
                <a:gd name="T53" fmla="*/ 15 h 75"/>
                <a:gd name="T54" fmla="*/ 15 w 71"/>
                <a:gd name="T55" fmla="*/ 12 h 75"/>
                <a:gd name="T56" fmla="*/ 11 w 71"/>
                <a:gd name="T57" fmla="*/ 8 h 75"/>
                <a:gd name="T58" fmla="*/ 8 w 71"/>
                <a:gd name="T59" fmla="*/ 8 h 75"/>
                <a:gd name="T60" fmla="*/ 4 w 71"/>
                <a:gd name="T61" fmla="*/ 8 h 75"/>
                <a:gd name="T62" fmla="*/ 30 w 71"/>
                <a:gd name="T63" fmla="*/ 0 h 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75"/>
                <a:gd name="T98" fmla="*/ 71 w 71"/>
                <a:gd name="T99" fmla="*/ 75 h 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75">
                  <a:moveTo>
                    <a:pt x="30" y="0"/>
                  </a:moveTo>
                  <a:lnTo>
                    <a:pt x="23" y="38"/>
                  </a:lnTo>
                  <a:lnTo>
                    <a:pt x="30" y="26"/>
                  </a:lnTo>
                  <a:lnTo>
                    <a:pt x="38" y="15"/>
                  </a:lnTo>
                  <a:lnTo>
                    <a:pt x="45" y="8"/>
                  </a:lnTo>
                  <a:lnTo>
                    <a:pt x="56" y="4"/>
                  </a:lnTo>
                  <a:lnTo>
                    <a:pt x="64" y="0"/>
                  </a:lnTo>
                  <a:lnTo>
                    <a:pt x="67" y="4"/>
                  </a:lnTo>
                  <a:lnTo>
                    <a:pt x="71" y="4"/>
                  </a:lnTo>
                  <a:lnTo>
                    <a:pt x="71" y="8"/>
                  </a:lnTo>
                  <a:lnTo>
                    <a:pt x="71" y="12"/>
                  </a:lnTo>
                  <a:lnTo>
                    <a:pt x="71" y="19"/>
                  </a:lnTo>
                  <a:lnTo>
                    <a:pt x="71" y="26"/>
                  </a:lnTo>
                  <a:lnTo>
                    <a:pt x="60" y="60"/>
                  </a:lnTo>
                  <a:lnTo>
                    <a:pt x="56" y="64"/>
                  </a:lnTo>
                  <a:lnTo>
                    <a:pt x="56" y="68"/>
                  </a:lnTo>
                  <a:lnTo>
                    <a:pt x="60" y="68"/>
                  </a:lnTo>
                  <a:lnTo>
                    <a:pt x="64" y="64"/>
                  </a:lnTo>
                  <a:lnTo>
                    <a:pt x="67" y="56"/>
                  </a:lnTo>
                  <a:lnTo>
                    <a:pt x="71" y="60"/>
                  </a:lnTo>
                  <a:lnTo>
                    <a:pt x="64" y="68"/>
                  </a:lnTo>
                  <a:lnTo>
                    <a:pt x="60" y="75"/>
                  </a:lnTo>
                  <a:lnTo>
                    <a:pt x="52" y="75"/>
                  </a:lnTo>
                  <a:lnTo>
                    <a:pt x="49" y="75"/>
                  </a:lnTo>
                  <a:lnTo>
                    <a:pt x="45" y="75"/>
                  </a:lnTo>
                  <a:lnTo>
                    <a:pt x="45" y="71"/>
                  </a:lnTo>
                  <a:lnTo>
                    <a:pt x="45" y="64"/>
                  </a:lnTo>
                  <a:lnTo>
                    <a:pt x="49" y="56"/>
                  </a:lnTo>
                  <a:lnTo>
                    <a:pt x="56" y="26"/>
                  </a:lnTo>
                  <a:lnTo>
                    <a:pt x="60" y="19"/>
                  </a:lnTo>
                  <a:lnTo>
                    <a:pt x="60" y="15"/>
                  </a:lnTo>
                  <a:lnTo>
                    <a:pt x="60" y="12"/>
                  </a:lnTo>
                  <a:lnTo>
                    <a:pt x="56" y="12"/>
                  </a:lnTo>
                  <a:lnTo>
                    <a:pt x="52" y="12"/>
                  </a:lnTo>
                  <a:lnTo>
                    <a:pt x="49" y="15"/>
                  </a:lnTo>
                  <a:lnTo>
                    <a:pt x="41" y="19"/>
                  </a:lnTo>
                  <a:lnTo>
                    <a:pt x="38" y="26"/>
                  </a:lnTo>
                  <a:lnTo>
                    <a:pt x="30" y="34"/>
                  </a:lnTo>
                  <a:lnTo>
                    <a:pt x="23" y="45"/>
                  </a:lnTo>
                  <a:lnTo>
                    <a:pt x="19" y="53"/>
                  </a:lnTo>
                  <a:lnTo>
                    <a:pt x="15" y="60"/>
                  </a:lnTo>
                  <a:lnTo>
                    <a:pt x="11" y="75"/>
                  </a:lnTo>
                  <a:lnTo>
                    <a:pt x="0" y="75"/>
                  </a:lnTo>
                  <a:lnTo>
                    <a:pt x="11" y="23"/>
                  </a:lnTo>
                  <a:lnTo>
                    <a:pt x="15" y="15"/>
                  </a:lnTo>
                  <a:lnTo>
                    <a:pt x="15" y="12"/>
                  </a:lnTo>
                  <a:lnTo>
                    <a:pt x="15" y="8"/>
                  </a:lnTo>
                  <a:lnTo>
                    <a:pt x="11" y="8"/>
                  </a:lnTo>
                  <a:lnTo>
                    <a:pt x="8" y="8"/>
                  </a:lnTo>
                  <a:lnTo>
                    <a:pt x="4" y="8"/>
                  </a:lnTo>
                  <a:lnTo>
                    <a:pt x="4" y="4"/>
                  </a:lnTo>
                  <a:lnTo>
                    <a:pt x="30" y="0"/>
                  </a:lnTo>
                  <a:close/>
                </a:path>
              </a:pathLst>
            </a:custGeom>
            <a:solidFill>
              <a:srgbClr val="000000"/>
            </a:solidFill>
            <a:ln w="0">
              <a:solidFill>
                <a:srgbClr val="000000"/>
              </a:solidFill>
              <a:round/>
              <a:headEnd/>
              <a:tailEnd/>
            </a:ln>
          </p:spPr>
          <p:txBody>
            <a:bodyPr/>
            <a:lstStyle/>
            <a:p>
              <a:endParaRPr lang="en-US"/>
            </a:p>
          </p:txBody>
        </p:sp>
        <p:sp>
          <p:nvSpPr>
            <p:cNvPr id="32848" name="Freeform 475"/>
            <p:cNvSpPr>
              <a:spLocks/>
            </p:cNvSpPr>
            <p:nvPr/>
          </p:nvSpPr>
          <p:spPr bwMode="auto">
            <a:xfrm>
              <a:off x="3165" y="3610"/>
              <a:ext cx="18" cy="19"/>
            </a:xfrm>
            <a:custGeom>
              <a:avLst/>
              <a:gdLst>
                <a:gd name="T0" fmla="*/ 7 w 18"/>
                <a:gd name="T1" fmla="*/ 0 h 19"/>
                <a:gd name="T2" fmla="*/ 11 w 18"/>
                <a:gd name="T3" fmla="*/ 4 h 19"/>
                <a:gd name="T4" fmla="*/ 15 w 18"/>
                <a:gd name="T5" fmla="*/ 4 h 19"/>
                <a:gd name="T6" fmla="*/ 18 w 18"/>
                <a:gd name="T7" fmla="*/ 8 h 19"/>
                <a:gd name="T8" fmla="*/ 18 w 18"/>
                <a:gd name="T9" fmla="*/ 12 h 19"/>
                <a:gd name="T10" fmla="*/ 18 w 18"/>
                <a:gd name="T11" fmla="*/ 15 h 19"/>
                <a:gd name="T12" fmla="*/ 15 w 18"/>
                <a:gd name="T13" fmla="*/ 19 h 19"/>
                <a:gd name="T14" fmla="*/ 11 w 18"/>
                <a:gd name="T15" fmla="*/ 19 h 19"/>
                <a:gd name="T16" fmla="*/ 7 w 18"/>
                <a:gd name="T17" fmla="*/ 19 h 19"/>
                <a:gd name="T18" fmla="*/ 4 w 18"/>
                <a:gd name="T19" fmla="*/ 19 h 19"/>
                <a:gd name="T20" fmla="*/ 0 w 18"/>
                <a:gd name="T21" fmla="*/ 19 h 19"/>
                <a:gd name="T22" fmla="*/ 0 w 18"/>
                <a:gd name="T23" fmla="*/ 15 h 19"/>
                <a:gd name="T24" fmla="*/ 0 w 18"/>
                <a:gd name="T25" fmla="*/ 12 h 19"/>
                <a:gd name="T26" fmla="*/ 0 w 18"/>
                <a:gd name="T27" fmla="*/ 8 h 19"/>
                <a:gd name="T28" fmla="*/ 0 w 18"/>
                <a:gd name="T29" fmla="*/ 4 h 19"/>
                <a:gd name="T30" fmla="*/ 4 w 18"/>
                <a:gd name="T31" fmla="*/ 4 h 19"/>
                <a:gd name="T32" fmla="*/ 7 w 18"/>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9"/>
                <a:gd name="T53" fmla="*/ 18 w 18"/>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9">
                  <a:moveTo>
                    <a:pt x="7" y="0"/>
                  </a:moveTo>
                  <a:lnTo>
                    <a:pt x="11" y="4"/>
                  </a:lnTo>
                  <a:lnTo>
                    <a:pt x="15" y="4"/>
                  </a:lnTo>
                  <a:lnTo>
                    <a:pt x="18" y="8"/>
                  </a:lnTo>
                  <a:lnTo>
                    <a:pt x="18" y="12"/>
                  </a:lnTo>
                  <a:lnTo>
                    <a:pt x="18" y="15"/>
                  </a:lnTo>
                  <a:lnTo>
                    <a:pt x="15" y="19"/>
                  </a:lnTo>
                  <a:lnTo>
                    <a:pt x="11" y="19"/>
                  </a:lnTo>
                  <a:lnTo>
                    <a:pt x="7" y="19"/>
                  </a:lnTo>
                  <a:lnTo>
                    <a:pt x="4" y="19"/>
                  </a:lnTo>
                  <a:lnTo>
                    <a:pt x="0" y="19"/>
                  </a:lnTo>
                  <a:lnTo>
                    <a:pt x="0" y="15"/>
                  </a:lnTo>
                  <a:lnTo>
                    <a:pt x="0" y="12"/>
                  </a:lnTo>
                  <a:lnTo>
                    <a:pt x="0" y="8"/>
                  </a:lnTo>
                  <a:lnTo>
                    <a:pt x="0" y="4"/>
                  </a:lnTo>
                  <a:lnTo>
                    <a:pt x="4" y="4"/>
                  </a:lnTo>
                  <a:lnTo>
                    <a:pt x="7" y="0"/>
                  </a:lnTo>
                  <a:close/>
                </a:path>
              </a:pathLst>
            </a:custGeom>
            <a:solidFill>
              <a:srgbClr val="000000"/>
            </a:solidFill>
            <a:ln w="0">
              <a:solidFill>
                <a:srgbClr val="000000"/>
              </a:solidFill>
              <a:round/>
              <a:headEnd/>
              <a:tailEnd/>
            </a:ln>
          </p:spPr>
          <p:txBody>
            <a:bodyPr/>
            <a:lstStyle/>
            <a:p>
              <a:endParaRPr lang="en-US"/>
            </a:p>
          </p:txBody>
        </p:sp>
        <p:sp>
          <p:nvSpPr>
            <p:cNvPr id="32849" name="Rectangle 476"/>
            <p:cNvSpPr>
              <a:spLocks noChangeArrowheads="1"/>
            </p:cNvSpPr>
            <p:nvPr/>
          </p:nvSpPr>
          <p:spPr bwMode="auto">
            <a:xfrm>
              <a:off x="5535" y="3483"/>
              <a:ext cx="8" cy="202"/>
            </a:xfrm>
            <a:prstGeom prst="rect">
              <a:avLst/>
            </a:prstGeom>
            <a:solidFill>
              <a:srgbClr val="000000"/>
            </a:solidFill>
            <a:ln w="0">
              <a:solidFill>
                <a:srgbClr val="000000"/>
              </a:solidFill>
              <a:miter lim="800000"/>
              <a:headEnd/>
              <a:tailEnd/>
            </a:ln>
          </p:spPr>
          <p:txBody>
            <a:bodyPr/>
            <a:lstStyle/>
            <a:p>
              <a:endParaRPr lang="en-US"/>
            </a:p>
          </p:txBody>
        </p:sp>
        <p:sp>
          <p:nvSpPr>
            <p:cNvPr id="32850" name="Rectangle 477"/>
            <p:cNvSpPr>
              <a:spLocks noChangeArrowheads="1"/>
            </p:cNvSpPr>
            <p:nvPr/>
          </p:nvSpPr>
          <p:spPr bwMode="auto">
            <a:xfrm>
              <a:off x="593" y="3692"/>
              <a:ext cx="7" cy="202"/>
            </a:xfrm>
            <a:prstGeom prst="rect">
              <a:avLst/>
            </a:prstGeom>
            <a:solidFill>
              <a:srgbClr val="000000"/>
            </a:solidFill>
            <a:ln w="0">
              <a:solidFill>
                <a:srgbClr val="000000"/>
              </a:solidFill>
              <a:miter lim="800000"/>
              <a:headEnd/>
              <a:tailEnd/>
            </a:ln>
          </p:spPr>
          <p:txBody>
            <a:bodyPr/>
            <a:lstStyle/>
            <a:p>
              <a:endParaRPr lang="en-US"/>
            </a:p>
          </p:txBody>
        </p:sp>
        <p:sp>
          <p:nvSpPr>
            <p:cNvPr id="32851" name="Freeform 478"/>
            <p:cNvSpPr>
              <a:spLocks/>
            </p:cNvSpPr>
            <p:nvPr/>
          </p:nvSpPr>
          <p:spPr bwMode="auto">
            <a:xfrm>
              <a:off x="653" y="3741"/>
              <a:ext cx="89" cy="93"/>
            </a:xfrm>
            <a:custGeom>
              <a:avLst/>
              <a:gdLst>
                <a:gd name="T0" fmla="*/ 78 w 89"/>
                <a:gd name="T1" fmla="*/ 30 h 93"/>
                <a:gd name="T2" fmla="*/ 71 w 89"/>
                <a:gd name="T3" fmla="*/ 19 h 93"/>
                <a:gd name="T4" fmla="*/ 59 w 89"/>
                <a:gd name="T5" fmla="*/ 7 h 93"/>
                <a:gd name="T6" fmla="*/ 37 w 89"/>
                <a:gd name="T7" fmla="*/ 7 h 93"/>
                <a:gd name="T8" fmla="*/ 22 w 89"/>
                <a:gd name="T9" fmla="*/ 19 h 93"/>
                <a:gd name="T10" fmla="*/ 15 w 89"/>
                <a:gd name="T11" fmla="*/ 45 h 93"/>
                <a:gd name="T12" fmla="*/ 18 w 89"/>
                <a:gd name="T13" fmla="*/ 67 h 93"/>
                <a:gd name="T14" fmla="*/ 33 w 89"/>
                <a:gd name="T15" fmla="*/ 82 h 93"/>
                <a:gd name="T16" fmla="*/ 48 w 89"/>
                <a:gd name="T17" fmla="*/ 86 h 93"/>
                <a:gd name="T18" fmla="*/ 59 w 89"/>
                <a:gd name="T19" fmla="*/ 86 h 93"/>
                <a:gd name="T20" fmla="*/ 67 w 89"/>
                <a:gd name="T21" fmla="*/ 82 h 93"/>
                <a:gd name="T22" fmla="*/ 67 w 89"/>
                <a:gd name="T23" fmla="*/ 52 h 93"/>
                <a:gd name="T24" fmla="*/ 63 w 89"/>
                <a:gd name="T25" fmla="*/ 45 h 93"/>
                <a:gd name="T26" fmla="*/ 59 w 89"/>
                <a:gd name="T27" fmla="*/ 45 h 93"/>
                <a:gd name="T28" fmla="*/ 56 w 89"/>
                <a:gd name="T29" fmla="*/ 41 h 93"/>
                <a:gd name="T30" fmla="*/ 89 w 89"/>
                <a:gd name="T31" fmla="*/ 45 h 93"/>
                <a:gd name="T32" fmla="*/ 82 w 89"/>
                <a:gd name="T33" fmla="*/ 45 h 93"/>
                <a:gd name="T34" fmla="*/ 78 w 89"/>
                <a:gd name="T35" fmla="*/ 52 h 93"/>
                <a:gd name="T36" fmla="*/ 78 w 89"/>
                <a:gd name="T37" fmla="*/ 86 h 93"/>
                <a:gd name="T38" fmla="*/ 63 w 89"/>
                <a:gd name="T39" fmla="*/ 90 h 93"/>
                <a:gd name="T40" fmla="*/ 48 w 89"/>
                <a:gd name="T41" fmla="*/ 93 h 93"/>
                <a:gd name="T42" fmla="*/ 18 w 89"/>
                <a:gd name="T43" fmla="*/ 86 h 93"/>
                <a:gd name="T44" fmla="*/ 3 w 89"/>
                <a:gd name="T45" fmla="*/ 63 h 93"/>
                <a:gd name="T46" fmla="*/ 0 w 89"/>
                <a:gd name="T47" fmla="*/ 37 h 93"/>
                <a:gd name="T48" fmla="*/ 15 w 89"/>
                <a:gd name="T49" fmla="*/ 15 h 93"/>
                <a:gd name="T50" fmla="*/ 33 w 89"/>
                <a:gd name="T51" fmla="*/ 4 h 93"/>
                <a:gd name="T52" fmla="*/ 52 w 89"/>
                <a:gd name="T53" fmla="*/ 4 h 93"/>
                <a:gd name="T54" fmla="*/ 59 w 89"/>
                <a:gd name="T55" fmla="*/ 4 h 93"/>
                <a:gd name="T56" fmla="*/ 71 w 89"/>
                <a:gd name="T57" fmla="*/ 7 h 93"/>
                <a:gd name="T58" fmla="*/ 74 w 89"/>
                <a:gd name="T59" fmla="*/ 7 h 93"/>
                <a:gd name="T60" fmla="*/ 74 w 89"/>
                <a:gd name="T61" fmla="*/ 4 h 93"/>
                <a:gd name="T62" fmla="*/ 74 w 89"/>
                <a:gd name="T63" fmla="*/ 0 h 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9"/>
                <a:gd name="T97" fmla="*/ 0 h 93"/>
                <a:gd name="T98" fmla="*/ 89 w 89"/>
                <a:gd name="T99" fmla="*/ 93 h 9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9" h="93">
                  <a:moveTo>
                    <a:pt x="74" y="0"/>
                  </a:moveTo>
                  <a:lnTo>
                    <a:pt x="78" y="30"/>
                  </a:lnTo>
                  <a:lnTo>
                    <a:pt x="74" y="30"/>
                  </a:lnTo>
                  <a:lnTo>
                    <a:pt x="71" y="19"/>
                  </a:lnTo>
                  <a:lnTo>
                    <a:pt x="67" y="15"/>
                  </a:lnTo>
                  <a:lnTo>
                    <a:pt x="59" y="7"/>
                  </a:lnTo>
                  <a:lnTo>
                    <a:pt x="48" y="7"/>
                  </a:lnTo>
                  <a:lnTo>
                    <a:pt x="37" y="7"/>
                  </a:lnTo>
                  <a:lnTo>
                    <a:pt x="30" y="11"/>
                  </a:lnTo>
                  <a:lnTo>
                    <a:pt x="22" y="19"/>
                  </a:lnTo>
                  <a:lnTo>
                    <a:pt x="18" y="30"/>
                  </a:lnTo>
                  <a:lnTo>
                    <a:pt x="15" y="45"/>
                  </a:lnTo>
                  <a:lnTo>
                    <a:pt x="15" y="56"/>
                  </a:lnTo>
                  <a:lnTo>
                    <a:pt x="18" y="67"/>
                  </a:lnTo>
                  <a:lnTo>
                    <a:pt x="26" y="78"/>
                  </a:lnTo>
                  <a:lnTo>
                    <a:pt x="33" y="82"/>
                  </a:lnTo>
                  <a:lnTo>
                    <a:pt x="41" y="86"/>
                  </a:lnTo>
                  <a:lnTo>
                    <a:pt x="48" y="86"/>
                  </a:lnTo>
                  <a:lnTo>
                    <a:pt x="52" y="86"/>
                  </a:lnTo>
                  <a:lnTo>
                    <a:pt x="59" y="86"/>
                  </a:lnTo>
                  <a:lnTo>
                    <a:pt x="63" y="86"/>
                  </a:lnTo>
                  <a:lnTo>
                    <a:pt x="67" y="82"/>
                  </a:lnTo>
                  <a:lnTo>
                    <a:pt x="67" y="56"/>
                  </a:lnTo>
                  <a:lnTo>
                    <a:pt x="67" y="52"/>
                  </a:lnTo>
                  <a:lnTo>
                    <a:pt x="67" y="49"/>
                  </a:lnTo>
                  <a:lnTo>
                    <a:pt x="63" y="45"/>
                  </a:lnTo>
                  <a:lnTo>
                    <a:pt x="59" y="45"/>
                  </a:lnTo>
                  <a:lnTo>
                    <a:pt x="56" y="45"/>
                  </a:lnTo>
                  <a:lnTo>
                    <a:pt x="56" y="41"/>
                  </a:lnTo>
                  <a:lnTo>
                    <a:pt x="89" y="41"/>
                  </a:lnTo>
                  <a:lnTo>
                    <a:pt x="89" y="45"/>
                  </a:lnTo>
                  <a:lnTo>
                    <a:pt x="86" y="45"/>
                  </a:lnTo>
                  <a:lnTo>
                    <a:pt x="82" y="45"/>
                  </a:lnTo>
                  <a:lnTo>
                    <a:pt x="82" y="49"/>
                  </a:lnTo>
                  <a:lnTo>
                    <a:pt x="78" y="52"/>
                  </a:lnTo>
                  <a:lnTo>
                    <a:pt x="78" y="56"/>
                  </a:lnTo>
                  <a:lnTo>
                    <a:pt x="78" y="86"/>
                  </a:lnTo>
                  <a:lnTo>
                    <a:pt x="71" y="86"/>
                  </a:lnTo>
                  <a:lnTo>
                    <a:pt x="63" y="90"/>
                  </a:lnTo>
                  <a:lnTo>
                    <a:pt x="56" y="90"/>
                  </a:lnTo>
                  <a:lnTo>
                    <a:pt x="48" y="93"/>
                  </a:lnTo>
                  <a:lnTo>
                    <a:pt x="33" y="90"/>
                  </a:lnTo>
                  <a:lnTo>
                    <a:pt x="18" y="86"/>
                  </a:lnTo>
                  <a:lnTo>
                    <a:pt x="11" y="75"/>
                  </a:lnTo>
                  <a:lnTo>
                    <a:pt x="3" y="63"/>
                  </a:lnTo>
                  <a:lnTo>
                    <a:pt x="0" y="49"/>
                  </a:lnTo>
                  <a:lnTo>
                    <a:pt x="0" y="37"/>
                  </a:lnTo>
                  <a:lnTo>
                    <a:pt x="7" y="26"/>
                  </a:lnTo>
                  <a:lnTo>
                    <a:pt x="15" y="15"/>
                  </a:lnTo>
                  <a:lnTo>
                    <a:pt x="22" y="7"/>
                  </a:lnTo>
                  <a:lnTo>
                    <a:pt x="33" y="4"/>
                  </a:lnTo>
                  <a:lnTo>
                    <a:pt x="48" y="0"/>
                  </a:lnTo>
                  <a:lnTo>
                    <a:pt x="52" y="4"/>
                  </a:lnTo>
                  <a:lnTo>
                    <a:pt x="56" y="4"/>
                  </a:lnTo>
                  <a:lnTo>
                    <a:pt x="59" y="4"/>
                  </a:lnTo>
                  <a:lnTo>
                    <a:pt x="67" y="7"/>
                  </a:lnTo>
                  <a:lnTo>
                    <a:pt x="71" y="7"/>
                  </a:lnTo>
                  <a:lnTo>
                    <a:pt x="74" y="7"/>
                  </a:lnTo>
                  <a:lnTo>
                    <a:pt x="74" y="4"/>
                  </a:lnTo>
                  <a:lnTo>
                    <a:pt x="74" y="0"/>
                  </a:lnTo>
                  <a:close/>
                </a:path>
              </a:pathLst>
            </a:custGeom>
            <a:solidFill>
              <a:srgbClr val="000000"/>
            </a:solidFill>
            <a:ln w="0">
              <a:solidFill>
                <a:srgbClr val="000000"/>
              </a:solidFill>
              <a:round/>
              <a:headEnd/>
              <a:tailEnd/>
            </a:ln>
          </p:spPr>
          <p:txBody>
            <a:bodyPr/>
            <a:lstStyle/>
            <a:p>
              <a:endParaRPr lang="en-US"/>
            </a:p>
          </p:txBody>
        </p:sp>
        <p:sp>
          <p:nvSpPr>
            <p:cNvPr id="32852" name="Freeform 479"/>
            <p:cNvSpPr>
              <a:spLocks noEditPoints="1"/>
            </p:cNvSpPr>
            <p:nvPr/>
          </p:nvSpPr>
          <p:spPr bwMode="auto">
            <a:xfrm>
              <a:off x="753" y="3741"/>
              <a:ext cx="83" cy="93"/>
            </a:xfrm>
            <a:custGeom>
              <a:avLst/>
              <a:gdLst>
                <a:gd name="T0" fmla="*/ 42 w 83"/>
                <a:gd name="T1" fmla="*/ 0 h 93"/>
                <a:gd name="T2" fmla="*/ 53 w 83"/>
                <a:gd name="T3" fmla="*/ 4 h 93"/>
                <a:gd name="T4" fmla="*/ 64 w 83"/>
                <a:gd name="T5" fmla="*/ 7 h 93"/>
                <a:gd name="T6" fmla="*/ 71 w 83"/>
                <a:gd name="T7" fmla="*/ 15 h 93"/>
                <a:gd name="T8" fmla="*/ 79 w 83"/>
                <a:gd name="T9" fmla="*/ 22 h 93"/>
                <a:gd name="T10" fmla="*/ 83 w 83"/>
                <a:gd name="T11" fmla="*/ 34 h 93"/>
                <a:gd name="T12" fmla="*/ 83 w 83"/>
                <a:gd name="T13" fmla="*/ 45 h 93"/>
                <a:gd name="T14" fmla="*/ 83 w 83"/>
                <a:gd name="T15" fmla="*/ 60 h 93"/>
                <a:gd name="T16" fmla="*/ 79 w 83"/>
                <a:gd name="T17" fmla="*/ 71 h 93"/>
                <a:gd name="T18" fmla="*/ 71 w 83"/>
                <a:gd name="T19" fmla="*/ 78 h 93"/>
                <a:gd name="T20" fmla="*/ 64 w 83"/>
                <a:gd name="T21" fmla="*/ 86 h 93"/>
                <a:gd name="T22" fmla="*/ 53 w 83"/>
                <a:gd name="T23" fmla="*/ 90 h 93"/>
                <a:gd name="T24" fmla="*/ 42 w 83"/>
                <a:gd name="T25" fmla="*/ 93 h 93"/>
                <a:gd name="T26" fmla="*/ 30 w 83"/>
                <a:gd name="T27" fmla="*/ 90 h 93"/>
                <a:gd name="T28" fmla="*/ 23 w 83"/>
                <a:gd name="T29" fmla="*/ 86 h 93"/>
                <a:gd name="T30" fmla="*/ 12 w 83"/>
                <a:gd name="T31" fmla="*/ 78 h 93"/>
                <a:gd name="T32" fmla="*/ 8 w 83"/>
                <a:gd name="T33" fmla="*/ 71 h 93"/>
                <a:gd name="T34" fmla="*/ 0 w 83"/>
                <a:gd name="T35" fmla="*/ 60 h 93"/>
                <a:gd name="T36" fmla="*/ 0 w 83"/>
                <a:gd name="T37" fmla="*/ 45 h 93"/>
                <a:gd name="T38" fmla="*/ 4 w 83"/>
                <a:gd name="T39" fmla="*/ 34 h 93"/>
                <a:gd name="T40" fmla="*/ 8 w 83"/>
                <a:gd name="T41" fmla="*/ 22 h 93"/>
                <a:gd name="T42" fmla="*/ 15 w 83"/>
                <a:gd name="T43" fmla="*/ 11 h 93"/>
                <a:gd name="T44" fmla="*/ 23 w 83"/>
                <a:gd name="T45" fmla="*/ 7 h 93"/>
                <a:gd name="T46" fmla="*/ 34 w 83"/>
                <a:gd name="T47" fmla="*/ 4 h 93"/>
                <a:gd name="T48" fmla="*/ 42 w 83"/>
                <a:gd name="T49" fmla="*/ 0 h 93"/>
                <a:gd name="T50" fmla="*/ 42 w 83"/>
                <a:gd name="T51" fmla="*/ 7 h 93"/>
                <a:gd name="T52" fmla="*/ 30 w 83"/>
                <a:gd name="T53" fmla="*/ 7 h 93"/>
                <a:gd name="T54" fmla="*/ 23 w 83"/>
                <a:gd name="T55" fmla="*/ 15 h 93"/>
                <a:gd name="T56" fmla="*/ 19 w 83"/>
                <a:gd name="T57" fmla="*/ 22 h 93"/>
                <a:gd name="T58" fmla="*/ 15 w 83"/>
                <a:gd name="T59" fmla="*/ 34 h 93"/>
                <a:gd name="T60" fmla="*/ 15 w 83"/>
                <a:gd name="T61" fmla="*/ 45 h 93"/>
                <a:gd name="T62" fmla="*/ 15 w 83"/>
                <a:gd name="T63" fmla="*/ 60 h 93"/>
                <a:gd name="T64" fmla="*/ 19 w 83"/>
                <a:gd name="T65" fmla="*/ 71 h 93"/>
                <a:gd name="T66" fmla="*/ 23 w 83"/>
                <a:gd name="T67" fmla="*/ 78 h 93"/>
                <a:gd name="T68" fmla="*/ 34 w 83"/>
                <a:gd name="T69" fmla="*/ 86 h 93"/>
                <a:gd name="T70" fmla="*/ 42 w 83"/>
                <a:gd name="T71" fmla="*/ 86 h 93"/>
                <a:gd name="T72" fmla="*/ 53 w 83"/>
                <a:gd name="T73" fmla="*/ 86 h 93"/>
                <a:gd name="T74" fmla="*/ 60 w 83"/>
                <a:gd name="T75" fmla="*/ 78 h 93"/>
                <a:gd name="T76" fmla="*/ 64 w 83"/>
                <a:gd name="T77" fmla="*/ 71 h 93"/>
                <a:gd name="T78" fmla="*/ 68 w 83"/>
                <a:gd name="T79" fmla="*/ 60 h 93"/>
                <a:gd name="T80" fmla="*/ 68 w 83"/>
                <a:gd name="T81" fmla="*/ 49 h 93"/>
                <a:gd name="T82" fmla="*/ 68 w 83"/>
                <a:gd name="T83" fmla="*/ 34 h 93"/>
                <a:gd name="T84" fmla="*/ 64 w 83"/>
                <a:gd name="T85" fmla="*/ 22 h 93"/>
                <a:gd name="T86" fmla="*/ 60 w 83"/>
                <a:gd name="T87" fmla="*/ 15 h 93"/>
                <a:gd name="T88" fmla="*/ 53 w 83"/>
                <a:gd name="T89" fmla="*/ 7 h 93"/>
                <a:gd name="T90" fmla="*/ 42 w 83"/>
                <a:gd name="T91" fmla="*/ 7 h 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
                <a:gd name="T139" fmla="*/ 0 h 93"/>
                <a:gd name="T140" fmla="*/ 83 w 83"/>
                <a:gd name="T141" fmla="*/ 93 h 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 h="93">
                  <a:moveTo>
                    <a:pt x="42" y="0"/>
                  </a:moveTo>
                  <a:lnTo>
                    <a:pt x="53" y="4"/>
                  </a:lnTo>
                  <a:lnTo>
                    <a:pt x="64" y="7"/>
                  </a:lnTo>
                  <a:lnTo>
                    <a:pt x="71" y="15"/>
                  </a:lnTo>
                  <a:lnTo>
                    <a:pt x="79" y="22"/>
                  </a:lnTo>
                  <a:lnTo>
                    <a:pt x="83" y="34"/>
                  </a:lnTo>
                  <a:lnTo>
                    <a:pt x="83" y="45"/>
                  </a:lnTo>
                  <a:lnTo>
                    <a:pt x="83" y="60"/>
                  </a:lnTo>
                  <a:lnTo>
                    <a:pt x="79" y="71"/>
                  </a:lnTo>
                  <a:lnTo>
                    <a:pt x="71" y="78"/>
                  </a:lnTo>
                  <a:lnTo>
                    <a:pt x="64" y="86"/>
                  </a:lnTo>
                  <a:lnTo>
                    <a:pt x="53" y="90"/>
                  </a:lnTo>
                  <a:lnTo>
                    <a:pt x="42" y="93"/>
                  </a:lnTo>
                  <a:lnTo>
                    <a:pt x="30" y="90"/>
                  </a:lnTo>
                  <a:lnTo>
                    <a:pt x="23" y="86"/>
                  </a:lnTo>
                  <a:lnTo>
                    <a:pt x="12" y="78"/>
                  </a:lnTo>
                  <a:lnTo>
                    <a:pt x="8" y="71"/>
                  </a:lnTo>
                  <a:lnTo>
                    <a:pt x="0" y="60"/>
                  </a:lnTo>
                  <a:lnTo>
                    <a:pt x="0" y="45"/>
                  </a:lnTo>
                  <a:lnTo>
                    <a:pt x="4" y="34"/>
                  </a:lnTo>
                  <a:lnTo>
                    <a:pt x="8" y="22"/>
                  </a:lnTo>
                  <a:lnTo>
                    <a:pt x="15" y="11"/>
                  </a:lnTo>
                  <a:lnTo>
                    <a:pt x="23" y="7"/>
                  </a:lnTo>
                  <a:lnTo>
                    <a:pt x="34" y="4"/>
                  </a:lnTo>
                  <a:lnTo>
                    <a:pt x="42" y="0"/>
                  </a:lnTo>
                  <a:close/>
                  <a:moveTo>
                    <a:pt x="42" y="7"/>
                  </a:moveTo>
                  <a:lnTo>
                    <a:pt x="30" y="7"/>
                  </a:lnTo>
                  <a:lnTo>
                    <a:pt x="23" y="15"/>
                  </a:lnTo>
                  <a:lnTo>
                    <a:pt x="19" y="22"/>
                  </a:lnTo>
                  <a:lnTo>
                    <a:pt x="15" y="34"/>
                  </a:lnTo>
                  <a:lnTo>
                    <a:pt x="15" y="45"/>
                  </a:lnTo>
                  <a:lnTo>
                    <a:pt x="15" y="60"/>
                  </a:lnTo>
                  <a:lnTo>
                    <a:pt x="19" y="71"/>
                  </a:lnTo>
                  <a:lnTo>
                    <a:pt x="23" y="78"/>
                  </a:lnTo>
                  <a:lnTo>
                    <a:pt x="34" y="86"/>
                  </a:lnTo>
                  <a:lnTo>
                    <a:pt x="42" y="86"/>
                  </a:lnTo>
                  <a:lnTo>
                    <a:pt x="53" y="86"/>
                  </a:lnTo>
                  <a:lnTo>
                    <a:pt x="60" y="78"/>
                  </a:lnTo>
                  <a:lnTo>
                    <a:pt x="64" y="71"/>
                  </a:lnTo>
                  <a:lnTo>
                    <a:pt x="68" y="60"/>
                  </a:lnTo>
                  <a:lnTo>
                    <a:pt x="68" y="49"/>
                  </a:lnTo>
                  <a:lnTo>
                    <a:pt x="68" y="34"/>
                  </a:lnTo>
                  <a:lnTo>
                    <a:pt x="64" y="22"/>
                  </a:lnTo>
                  <a:lnTo>
                    <a:pt x="60" y="15"/>
                  </a:lnTo>
                  <a:lnTo>
                    <a:pt x="53" y="7"/>
                  </a:lnTo>
                  <a:lnTo>
                    <a:pt x="42" y="7"/>
                  </a:lnTo>
                  <a:close/>
                </a:path>
              </a:pathLst>
            </a:custGeom>
            <a:solidFill>
              <a:srgbClr val="000000"/>
            </a:solidFill>
            <a:ln w="0">
              <a:solidFill>
                <a:srgbClr val="000000"/>
              </a:solidFill>
              <a:round/>
              <a:headEnd/>
              <a:tailEnd/>
            </a:ln>
          </p:spPr>
          <p:txBody>
            <a:bodyPr/>
            <a:lstStyle/>
            <a:p>
              <a:endParaRPr lang="en-US"/>
            </a:p>
          </p:txBody>
        </p:sp>
        <p:sp>
          <p:nvSpPr>
            <p:cNvPr id="32853" name="Freeform 480"/>
            <p:cNvSpPr>
              <a:spLocks noEditPoints="1"/>
            </p:cNvSpPr>
            <p:nvPr/>
          </p:nvSpPr>
          <p:spPr bwMode="auto">
            <a:xfrm>
              <a:off x="847" y="3741"/>
              <a:ext cx="93" cy="90"/>
            </a:xfrm>
            <a:custGeom>
              <a:avLst/>
              <a:gdLst>
                <a:gd name="T0" fmla="*/ 59 w 93"/>
                <a:gd name="T1" fmla="*/ 63 h 90"/>
                <a:gd name="T2" fmla="*/ 26 w 93"/>
                <a:gd name="T3" fmla="*/ 63 h 90"/>
                <a:gd name="T4" fmla="*/ 18 w 93"/>
                <a:gd name="T5" fmla="*/ 75 h 90"/>
                <a:gd name="T6" fmla="*/ 15 w 93"/>
                <a:gd name="T7" fmla="*/ 78 h 90"/>
                <a:gd name="T8" fmla="*/ 15 w 93"/>
                <a:gd name="T9" fmla="*/ 82 h 90"/>
                <a:gd name="T10" fmla="*/ 15 w 93"/>
                <a:gd name="T11" fmla="*/ 86 h 90"/>
                <a:gd name="T12" fmla="*/ 18 w 93"/>
                <a:gd name="T13" fmla="*/ 86 h 90"/>
                <a:gd name="T14" fmla="*/ 22 w 93"/>
                <a:gd name="T15" fmla="*/ 90 h 90"/>
                <a:gd name="T16" fmla="*/ 26 w 93"/>
                <a:gd name="T17" fmla="*/ 90 h 90"/>
                <a:gd name="T18" fmla="*/ 26 w 93"/>
                <a:gd name="T19" fmla="*/ 90 h 90"/>
                <a:gd name="T20" fmla="*/ 0 w 93"/>
                <a:gd name="T21" fmla="*/ 90 h 90"/>
                <a:gd name="T22" fmla="*/ 0 w 93"/>
                <a:gd name="T23" fmla="*/ 90 h 90"/>
                <a:gd name="T24" fmla="*/ 3 w 93"/>
                <a:gd name="T25" fmla="*/ 90 h 90"/>
                <a:gd name="T26" fmla="*/ 7 w 93"/>
                <a:gd name="T27" fmla="*/ 86 h 90"/>
                <a:gd name="T28" fmla="*/ 11 w 93"/>
                <a:gd name="T29" fmla="*/ 82 h 90"/>
                <a:gd name="T30" fmla="*/ 15 w 93"/>
                <a:gd name="T31" fmla="*/ 71 h 90"/>
                <a:gd name="T32" fmla="*/ 45 w 93"/>
                <a:gd name="T33" fmla="*/ 0 h 90"/>
                <a:gd name="T34" fmla="*/ 48 w 93"/>
                <a:gd name="T35" fmla="*/ 0 h 90"/>
                <a:gd name="T36" fmla="*/ 78 w 93"/>
                <a:gd name="T37" fmla="*/ 75 h 90"/>
                <a:gd name="T38" fmla="*/ 82 w 93"/>
                <a:gd name="T39" fmla="*/ 82 h 90"/>
                <a:gd name="T40" fmla="*/ 82 w 93"/>
                <a:gd name="T41" fmla="*/ 86 h 90"/>
                <a:gd name="T42" fmla="*/ 86 w 93"/>
                <a:gd name="T43" fmla="*/ 90 h 90"/>
                <a:gd name="T44" fmla="*/ 93 w 93"/>
                <a:gd name="T45" fmla="*/ 90 h 90"/>
                <a:gd name="T46" fmla="*/ 93 w 93"/>
                <a:gd name="T47" fmla="*/ 90 h 90"/>
                <a:gd name="T48" fmla="*/ 56 w 93"/>
                <a:gd name="T49" fmla="*/ 90 h 90"/>
                <a:gd name="T50" fmla="*/ 56 w 93"/>
                <a:gd name="T51" fmla="*/ 90 h 90"/>
                <a:gd name="T52" fmla="*/ 63 w 93"/>
                <a:gd name="T53" fmla="*/ 90 h 90"/>
                <a:gd name="T54" fmla="*/ 63 w 93"/>
                <a:gd name="T55" fmla="*/ 86 h 90"/>
                <a:gd name="T56" fmla="*/ 67 w 93"/>
                <a:gd name="T57" fmla="*/ 86 h 90"/>
                <a:gd name="T58" fmla="*/ 67 w 93"/>
                <a:gd name="T59" fmla="*/ 82 h 90"/>
                <a:gd name="T60" fmla="*/ 67 w 93"/>
                <a:gd name="T61" fmla="*/ 78 h 90"/>
                <a:gd name="T62" fmla="*/ 63 w 93"/>
                <a:gd name="T63" fmla="*/ 75 h 90"/>
                <a:gd name="T64" fmla="*/ 59 w 93"/>
                <a:gd name="T65" fmla="*/ 63 h 90"/>
                <a:gd name="T66" fmla="*/ 56 w 93"/>
                <a:gd name="T67" fmla="*/ 56 h 90"/>
                <a:gd name="T68" fmla="*/ 41 w 93"/>
                <a:gd name="T69" fmla="*/ 22 h 90"/>
                <a:gd name="T70" fmla="*/ 26 w 93"/>
                <a:gd name="T71" fmla="*/ 56 h 90"/>
                <a:gd name="T72" fmla="*/ 56 w 93"/>
                <a:gd name="T73" fmla="*/ 56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3"/>
                <a:gd name="T112" fmla="*/ 0 h 90"/>
                <a:gd name="T113" fmla="*/ 93 w 93"/>
                <a:gd name="T114" fmla="*/ 90 h 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3" h="90">
                  <a:moveTo>
                    <a:pt x="59" y="63"/>
                  </a:moveTo>
                  <a:lnTo>
                    <a:pt x="26" y="63"/>
                  </a:lnTo>
                  <a:lnTo>
                    <a:pt x="18" y="75"/>
                  </a:lnTo>
                  <a:lnTo>
                    <a:pt x="15" y="78"/>
                  </a:lnTo>
                  <a:lnTo>
                    <a:pt x="15" y="82"/>
                  </a:lnTo>
                  <a:lnTo>
                    <a:pt x="15" y="86"/>
                  </a:lnTo>
                  <a:lnTo>
                    <a:pt x="18" y="86"/>
                  </a:lnTo>
                  <a:lnTo>
                    <a:pt x="22" y="90"/>
                  </a:lnTo>
                  <a:lnTo>
                    <a:pt x="26" y="90"/>
                  </a:lnTo>
                  <a:lnTo>
                    <a:pt x="0" y="90"/>
                  </a:lnTo>
                  <a:lnTo>
                    <a:pt x="3" y="90"/>
                  </a:lnTo>
                  <a:lnTo>
                    <a:pt x="7" y="86"/>
                  </a:lnTo>
                  <a:lnTo>
                    <a:pt x="11" y="82"/>
                  </a:lnTo>
                  <a:lnTo>
                    <a:pt x="15" y="71"/>
                  </a:lnTo>
                  <a:lnTo>
                    <a:pt x="45" y="0"/>
                  </a:lnTo>
                  <a:lnTo>
                    <a:pt x="48" y="0"/>
                  </a:lnTo>
                  <a:lnTo>
                    <a:pt x="78" y="75"/>
                  </a:lnTo>
                  <a:lnTo>
                    <a:pt x="82" y="82"/>
                  </a:lnTo>
                  <a:lnTo>
                    <a:pt x="82" y="86"/>
                  </a:lnTo>
                  <a:lnTo>
                    <a:pt x="86" y="90"/>
                  </a:lnTo>
                  <a:lnTo>
                    <a:pt x="93" y="90"/>
                  </a:lnTo>
                  <a:lnTo>
                    <a:pt x="56" y="90"/>
                  </a:lnTo>
                  <a:lnTo>
                    <a:pt x="63" y="90"/>
                  </a:lnTo>
                  <a:lnTo>
                    <a:pt x="63" y="86"/>
                  </a:lnTo>
                  <a:lnTo>
                    <a:pt x="67" y="86"/>
                  </a:lnTo>
                  <a:lnTo>
                    <a:pt x="67" y="82"/>
                  </a:lnTo>
                  <a:lnTo>
                    <a:pt x="67" y="78"/>
                  </a:lnTo>
                  <a:lnTo>
                    <a:pt x="63" y="75"/>
                  </a:lnTo>
                  <a:lnTo>
                    <a:pt x="59" y="63"/>
                  </a:lnTo>
                  <a:close/>
                  <a:moveTo>
                    <a:pt x="56" y="56"/>
                  </a:moveTo>
                  <a:lnTo>
                    <a:pt x="41" y="22"/>
                  </a:lnTo>
                  <a:lnTo>
                    <a:pt x="26" y="56"/>
                  </a:lnTo>
                  <a:lnTo>
                    <a:pt x="56" y="56"/>
                  </a:lnTo>
                  <a:close/>
                </a:path>
              </a:pathLst>
            </a:custGeom>
            <a:solidFill>
              <a:srgbClr val="000000"/>
            </a:solidFill>
            <a:ln w="0">
              <a:solidFill>
                <a:srgbClr val="000000"/>
              </a:solidFill>
              <a:round/>
              <a:headEnd/>
              <a:tailEnd/>
            </a:ln>
          </p:spPr>
          <p:txBody>
            <a:bodyPr/>
            <a:lstStyle/>
            <a:p>
              <a:endParaRPr lang="en-US"/>
            </a:p>
          </p:txBody>
        </p:sp>
        <p:sp>
          <p:nvSpPr>
            <p:cNvPr id="32854" name="Freeform 481"/>
            <p:cNvSpPr>
              <a:spLocks/>
            </p:cNvSpPr>
            <p:nvPr/>
          </p:nvSpPr>
          <p:spPr bwMode="auto">
            <a:xfrm>
              <a:off x="948" y="3745"/>
              <a:ext cx="74" cy="86"/>
            </a:xfrm>
            <a:custGeom>
              <a:avLst/>
              <a:gdLst>
                <a:gd name="T0" fmla="*/ 70 w 74"/>
                <a:gd name="T1" fmla="*/ 63 h 86"/>
                <a:gd name="T2" fmla="*/ 74 w 74"/>
                <a:gd name="T3" fmla="*/ 63 h 86"/>
                <a:gd name="T4" fmla="*/ 67 w 74"/>
                <a:gd name="T5" fmla="*/ 86 h 86"/>
                <a:gd name="T6" fmla="*/ 0 w 74"/>
                <a:gd name="T7" fmla="*/ 86 h 86"/>
                <a:gd name="T8" fmla="*/ 0 w 74"/>
                <a:gd name="T9" fmla="*/ 86 h 86"/>
                <a:gd name="T10" fmla="*/ 3 w 74"/>
                <a:gd name="T11" fmla="*/ 86 h 86"/>
                <a:gd name="T12" fmla="*/ 7 w 74"/>
                <a:gd name="T13" fmla="*/ 86 h 86"/>
                <a:gd name="T14" fmla="*/ 11 w 74"/>
                <a:gd name="T15" fmla="*/ 82 h 86"/>
                <a:gd name="T16" fmla="*/ 11 w 74"/>
                <a:gd name="T17" fmla="*/ 78 h 86"/>
                <a:gd name="T18" fmla="*/ 14 w 74"/>
                <a:gd name="T19" fmla="*/ 71 h 86"/>
                <a:gd name="T20" fmla="*/ 14 w 74"/>
                <a:gd name="T21" fmla="*/ 15 h 86"/>
                <a:gd name="T22" fmla="*/ 11 w 74"/>
                <a:gd name="T23" fmla="*/ 7 h 86"/>
                <a:gd name="T24" fmla="*/ 11 w 74"/>
                <a:gd name="T25" fmla="*/ 3 h 86"/>
                <a:gd name="T26" fmla="*/ 7 w 74"/>
                <a:gd name="T27" fmla="*/ 0 h 86"/>
                <a:gd name="T28" fmla="*/ 3 w 74"/>
                <a:gd name="T29" fmla="*/ 0 h 86"/>
                <a:gd name="T30" fmla="*/ 0 w 74"/>
                <a:gd name="T31" fmla="*/ 0 h 86"/>
                <a:gd name="T32" fmla="*/ 0 w 74"/>
                <a:gd name="T33" fmla="*/ 0 h 86"/>
                <a:gd name="T34" fmla="*/ 41 w 74"/>
                <a:gd name="T35" fmla="*/ 0 h 86"/>
                <a:gd name="T36" fmla="*/ 41 w 74"/>
                <a:gd name="T37" fmla="*/ 0 h 86"/>
                <a:gd name="T38" fmla="*/ 33 w 74"/>
                <a:gd name="T39" fmla="*/ 0 h 86"/>
                <a:gd name="T40" fmla="*/ 29 w 74"/>
                <a:gd name="T41" fmla="*/ 3 h 86"/>
                <a:gd name="T42" fmla="*/ 29 w 74"/>
                <a:gd name="T43" fmla="*/ 3 h 86"/>
                <a:gd name="T44" fmla="*/ 26 w 74"/>
                <a:gd name="T45" fmla="*/ 3 h 86"/>
                <a:gd name="T46" fmla="*/ 26 w 74"/>
                <a:gd name="T47" fmla="*/ 7 h 86"/>
                <a:gd name="T48" fmla="*/ 26 w 74"/>
                <a:gd name="T49" fmla="*/ 15 h 86"/>
                <a:gd name="T50" fmla="*/ 26 w 74"/>
                <a:gd name="T51" fmla="*/ 71 h 86"/>
                <a:gd name="T52" fmla="*/ 26 w 74"/>
                <a:gd name="T53" fmla="*/ 78 h 86"/>
                <a:gd name="T54" fmla="*/ 26 w 74"/>
                <a:gd name="T55" fmla="*/ 78 h 86"/>
                <a:gd name="T56" fmla="*/ 26 w 74"/>
                <a:gd name="T57" fmla="*/ 82 h 86"/>
                <a:gd name="T58" fmla="*/ 29 w 74"/>
                <a:gd name="T59" fmla="*/ 82 h 86"/>
                <a:gd name="T60" fmla="*/ 33 w 74"/>
                <a:gd name="T61" fmla="*/ 82 h 86"/>
                <a:gd name="T62" fmla="*/ 37 w 74"/>
                <a:gd name="T63" fmla="*/ 82 h 86"/>
                <a:gd name="T64" fmla="*/ 44 w 74"/>
                <a:gd name="T65" fmla="*/ 82 h 86"/>
                <a:gd name="T66" fmla="*/ 52 w 74"/>
                <a:gd name="T67" fmla="*/ 82 h 86"/>
                <a:gd name="T68" fmla="*/ 59 w 74"/>
                <a:gd name="T69" fmla="*/ 82 h 86"/>
                <a:gd name="T70" fmla="*/ 63 w 74"/>
                <a:gd name="T71" fmla="*/ 78 h 86"/>
                <a:gd name="T72" fmla="*/ 67 w 74"/>
                <a:gd name="T73" fmla="*/ 74 h 86"/>
                <a:gd name="T74" fmla="*/ 67 w 74"/>
                <a:gd name="T75" fmla="*/ 71 h 86"/>
                <a:gd name="T76" fmla="*/ 70 w 74"/>
                <a:gd name="T77" fmla="*/ 63 h 8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4"/>
                <a:gd name="T118" fmla="*/ 0 h 86"/>
                <a:gd name="T119" fmla="*/ 74 w 74"/>
                <a:gd name="T120" fmla="*/ 86 h 8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4" h="86">
                  <a:moveTo>
                    <a:pt x="70" y="63"/>
                  </a:moveTo>
                  <a:lnTo>
                    <a:pt x="74" y="63"/>
                  </a:lnTo>
                  <a:lnTo>
                    <a:pt x="67" y="86"/>
                  </a:lnTo>
                  <a:lnTo>
                    <a:pt x="0" y="86"/>
                  </a:lnTo>
                  <a:lnTo>
                    <a:pt x="3" y="86"/>
                  </a:lnTo>
                  <a:lnTo>
                    <a:pt x="7" y="86"/>
                  </a:lnTo>
                  <a:lnTo>
                    <a:pt x="11" y="82"/>
                  </a:lnTo>
                  <a:lnTo>
                    <a:pt x="11" y="78"/>
                  </a:lnTo>
                  <a:lnTo>
                    <a:pt x="14" y="71"/>
                  </a:lnTo>
                  <a:lnTo>
                    <a:pt x="14" y="15"/>
                  </a:lnTo>
                  <a:lnTo>
                    <a:pt x="11" y="7"/>
                  </a:lnTo>
                  <a:lnTo>
                    <a:pt x="11" y="3"/>
                  </a:lnTo>
                  <a:lnTo>
                    <a:pt x="7" y="0"/>
                  </a:lnTo>
                  <a:lnTo>
                    <a:pt x="3" y="0"/>
                  </a:lnTo>
                  <a:lnTo>
                    <a:pt x="0" y="0"/>
                  </a:lnTo>
                  <a:lnTo>
                    <a:pt x="41" y="0"/>
                  </a:lnTo>
                  <a:lnTo>
                    <a:pt x="33" y="0"/>
                  </a:lnTo>
                  <a:lnTo>
                    <a:pt x="29" y="3"/>
                  </a:lnTo>
                  <a:lnTo>
                    <a:pt x="26" y="3"/>
                  </a:lnTo>
                  <a:lnTo>
                    <a:pt x="26" y="7"/>
                  </a:lnTo>
                  <a:lnTo>
                    <a:pt x="26" y="15"/>
                  </a:lnTo>
                  <a:lnTo>
                    <a:pt x="26" y="71"/>
                  </a:lnTo>
                  <a:lnTo>
                    <a:pt x="26" y="78"/>
                  </a:lnTo>
                  <a:lnTo>
                    <a:pt x="26" y="82"/>
                  </a:lnTo>
                  <a:lnTo>
                    <a:pt x="29" y="82"/>
                  </a:lnTo>
                  <a:lnTo>
                    <a:pt x="33" y="82"/>
                  </a:lnTo>
                  <a:lnTo>
                    <a:pt x="37" y="82"/>
                  </a:lnTo>
                  <a:lnTo>
                    <a:pt x="44" y="82"/>
                  </a:lnTo>
                  <a:lnTo>
                    <a:pt x="52" y="82"/>
                  </a:lnTo>
                  <a:lnTo>
                    <a:pt x="59" y="82"/>
                  </a:lnTo>
                  <a:lnTo>
                    <a:pt x="63" y="78"/>
                  </a:lnTo>
                  <a:lnTo>
                    <a:pt x="67" y="74"/>
                  </a:lnTo>
                  <a:lnTo>
                    <a:pt x="67" y="71"/>
                  </a:lnTo>
                  <a:lnTo>
                    <a:pt x="70" y="63"/>
                  </a:lnTo>
                  <a:close/>
                </a:path>
              </a:pathLst>
            </a:custGeom>
            <a:solidFill>
              <a:srgbClr val="000000"/>
            </a:solidFill>
            <a:ln w="0">
              <a:solidFill>
                <a:srgbClr val="000000"/>
              </a:solidFill>
              <a:round/>
              <a:headEnd/>
              <a:tailEnd/>
            </a:ln>
          </p:spPr>
          <p:txBody>
            <a:bodyPr/>
            <a:lstStyle/>
            <a:p>
              <a:endParaRPr lang="en-US"/>
            </a:p>
          </p:txBody>
        </p:sp>
        <p:sp>
          <p:nvSpPr>
            <p:cNvPr id="32855" name="Rectangle 482"/>
            <p:cNvSpPr>
              <a:spLocks noChangeArrowheads="1"/>
            </p:cNvSpPr>
            <p:nvPr/>
          </p:nvSpPr>
          <p:spPr bwMode="auto">
            <a:xfrm>
              <a:off x="1653" y="3692"/>
              <a:ext cx="8" cy="202"/>
            </a:xfrm>
            <a:prstGeom prst="rect">
              <a:avLst/>
            </a:prstGeom>
            <a:solidFill>
              <a:srgbClr val="000000"/>
            </a:solidFill>
            <a:ln w="0">
              <a:solidFill>
                <a:srgbClr val="000000"/>
              </a:solidFill>
              <a:miter lim="800000"/>
              <a:headEnd/>
              <a:tailEnd/>
            </a:ln>
          </p:spPr>
          <p:txBody>
            <a:bodyPr/>
            <a:lstStyle/>
            <a:p>
              <a:endParaRPr lang="en-US"/>
            </a:p>
          </p:txBody>
        </p:sp>
        <p:sp>
          <p:nvSpPr>
            <p:cNvPr id="32856" name="Freeform 483"/>
            <p:cNvSpPr>
              <a:spLocks/>
            </p:cNvSpPr>
            <p:nvPr/>
          </p:nvSpPr>
          <p:spPr bwMode="auto">
            <a:xfrm>
              <a:off x="1735" y="3722"/>
              <a:ext cx="49" cy="109"/>
            </a:xfrm>
            <a:custGeom>
              <a:avLst/>
              <a:gdLst>
                <a:gd name="T0" fmla="*/ 49 w 49"/>
                <a:gd name="T1" fmla="*/ 109 h 109"/>
                <a:gd name="T2" fmla="*/ 49 w 49"/>
                <a:gd name="T3" fmla="*/ 109 h 109"/>
                <a:gd name="T4" fmla="*/ 0 w 49"/>
                <a:gd name="T5" fmla="*/ 109 h 109"/>
                <a:gd name="T6" fmla="*/ 0 w 49"/>
                <a:gd name="T7" fmla="*/ 109 h 109"/>
                <a:gd name="T8" fmla="*/ 4 w 49"/>
                <a:gd name="T9" fmla="*/ 109 h 109"/>
                <a:gd name="T10" fmla="*/ 11 w 49"/>
                <a:gd name="T11" fmla="*/ 105 h 109"/>
                <a:gd name="T12" fmla="*/ 15 w 49"/>
                <a:gd name="T13" fmla="*/ 105 h 109"/>
                <a:gd name="T14" fmla="*/ 15 w 49"/>
                <a:gd name="T15" fmla="*/ 97 h 109"/>
                <a:gd name="T16" fmla="*/ 15 w 49"/>
                <a:gd name="T17" fmla="*/ 90 h 109"/>
                <a:gd name="T18" fmla="*/ 15 w 49"/>
                <a:gd name="T19" fmla="*/ 19 h 109"/>
                <a:gd name="T20" fmla="*/ 15 w 49"/>
                <a:gd name="T21" fmla="*/ 12 h 109"/>
                <a:gd name="T22" fmla="*/ 15 w 49"/>
                <a:gd name="T23" fmla="*/ 8 h 109"/>
                <a:gd name="T24" fmla="*/ 15 w 49"/>
                <a:gd name="T25" fmla="*/ 4 h 109"/>
                <a:gd name="T26" fmla="*/ 11 w 49"/>
                <a:gd name="T27" fmla="*/ 4 h 109"/>
                <a:gd name="T28" fmla="*/ 8 w 49"/>
                <a:gd name="T29" fmla="*/ 4 h 109"/>
                <a:gd name="T30" fmla="*/ 4 w 49"/>
                <a:gd name="T31" fmla="*/ 0 h 109"/>
                <a:gd name="T32" fmla="*/ 0 w 49"/>
                <a:gd name="T33" fmla="*/ 0 h 109"/>
                <a:gd name="T34" fmla="*/ 0 w 49"/>
                <a:gd name="T35" fmla="*/ 0 h 109"/>
                <a:gd name="T36" fmla="*/ 49 w 49"/>
                <a:gd name="T37" fmla="*/ 0 h 109"/>
                <a:gd name="T38" fmla="*/ 49 w 49"/>
                <a:gd name="T39" fmla="*/ 0 h 109"/>
                <a:gd name="T40" fmla="*/ 45 w 49"/>
                <a:gd name="T41" fmla="*/ 0 h 109"/>
                <a:gd name="T42" fmla="*/ 37 w 49"/>
                <a:gd name="T43" fmla="*/ 4 h 109"/>
                <a:gd name="T44" fmla="*/ 34 w 49"/>
                <a:gd name="T45" fmla="*/ 8 h 109"/>
                <a:gd name="T46" fmla="*/ 34 w 49"/>
                <a:gd name="T47" fmla="*/ 12 h 109"/>
                <a:gd name="T48" fmla="*/ 30 w 49"/>
                <a:gd name="T49" fmla="*/ 19 h 109"/>
                <a:gd name="T50" fmla="*/ 30 w 49"/>
                <a:gd name="T51" fmla="*/ 90 h 109"/>
                <a:gd name="T52" fmla="*/ 34 w 49"/>
                <a:gd name="T53" fmla="*/ 97 h 109"/>
                <a:gd name="T54" fmla="*/ 34 w 49"/>
                <a:gd name="T55" fmla="*/ 101 h 109"/>
                <a:gd name="T56" fmla="*/ 34 w 49"/>
                <a:gd name="T57" fmla="*/ 105 h 109"/>
                <a:gd name="T58" fmla="*/ 37 w 49"/>
                <a:gd name="T59" fmla="*/ 105 h 109"/>
                <a:gd name="T60" fmla="*/ 41 w 49"/>
                <a:gd name="T61" fmla="*/ 109 h 109"/>
                <a:gd name="T62" fmla="*/ 45 w 49"/>
                <a:gd name="T63" fmla="*/ 109 h 109"/>
                <a:gd name="T64" fmla="*/ 49 w 49"/>
                <a:gd name="T65" fmla="*/ 109 h 1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
                <a:gd name="T100" fmla="*/ 0 h 109"/>
                <a:gd name="T101" fmla="*/ 49 w 49"/>
                <a:gd name="T102" fmla="*/ 109 h 1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 h="109">
                  <a:moveTo>
                    <a:pt x="49" y="109"/>
                  </a:moveTo>
                  <a:lnTo>
                    <a:pt x="49" y="109"/>
                  </a:lnTo>
                  <a:lnTo>
                    <a:pt x="0" y="109"/>
                  </a:lnTo>
                  <a:lnTo>
                    <a:pt x="4" y="109"/>
                  </a:lnTo>
                  <a:lnTo>
                    <a:pt x="11" y="105"/>
                  </a:lnTo>
                  <a:lnTo>
                    <a:pt x="15" y="105"/>
                  </a:lnTo>
                  <a:lnTo>
                    <a:pt x="15" y="97"/>
                  </a:lnTo>
                  <a:lnTo>
                    <a:pt x="15" y="90"/>
                  </a:lnTo>
                  <a:lnTo>
                    <a:pt x="15" y="19"/>
                  </a:lnTo>
                  <a:lnTo>
                    <a:pt x="15" y="12"/>
                  </a:lnTo>
                  <a:lnTo>
                    <a:pt x="15" y="8"/>
                  </a:lnTo>
                  <a:lnTo>
                    <a:pt x="15" y="4"/>
                  </a:lnTo>
                  <a:lnTo>
                    <a:pt x="11" y="4"/>
                  </a:lnTo>
                  <a:lnTo>
                    <a:pt x="8" y="4"/>
                  </a:lnTo>
                  <a:lnTo>
                    <a:pt x="4" y="0"/>
                  </a:lnTo>
                  <a:lnTo>
                    <a:pt x="0" y="0"/>
                  </a:lnTo>
                  <a:lnTo>
                    <a:pt x="49" y="0"/>
                  </a:lnTo>
                  <a:lnTo>
                    <a:pt x="45" y="0"/>
                  </a:lnTo>
                  <a:lnTo>
                    <a:pt x="37" y="4"/>
                  </a:lnTo>
                  <a:lnTo>
                    <a:pt x="34" y="8"/>
                  </a:lnTo>
                  <a:lnTo>
                    <a:pt x="34" y="12"/>
                  </a:lnTo>
                  <a:lnTo>
                    <a:pt x="30" y="19"/>
                  </a:lnTo>
                  <a:lnTo>
                    <a:pt x="30" y="90"/>
                  </a:lnTo>
                  <a:lnTo>
                    <a:pt x="34" y="97"/>
                  </a:lnTo>
                  <a:lnTo>
                    <a:pt x="34" y="101"/>
                  </a:lnTo>
                  <a:lnTo>
                    <a:pt x="34" y="105"/>
                  </a:lnTo>
                  <a:lnTo>
                    <a:pt x="37" y="105"/>
                  </a:lnTo>
                  <a:lnTo>
                    <a:pt x="41" y="109"/>
                  </a:lnTo>
                  <a:lnTo>
                    <a:pt x="45" y="109"/>
                  </a:lnTo>
                  <a:lnTo>
                    <a:pt x="49" y="109"/>
                  </a:lnTo>
                  <a:close/>
                </a:path>
              </a:pathLst>
            </a:custGeom>
            <a:solidFill>
              <a:srgbClr val="000000"/>
            </a:solidFill>
            <a:ln w="0">
              <a:solidFill>
                <a:srgbClr val="000000"/>
              </a:solidFill>
              <a:round/>
              <a:headEnd/>
              <a:tailEnd/>
            </a:ln>
          </p:spPr>
          <p:txBody>
            <a:bodyPr/>
            <a:lstStyle/>
            <a:p>
              <a:endParaRPr lang="en-US"/>
            </a:p>
          </p:txBody>
        </p:sp>
        <p:sp>
          <p:nvSpPr>
            <p:cNvPr id="32857" name="Freeform 484"/>
            <p:cNvSpPr>
              <a:spLocks noEditPoints="1"/>
            </p:cNvSpPr>
            <p:nvPr/>
          </p:nvSpPr>
          <p:spPr bwMode="auto">
            <a:xfrm>
              <a:off x="1832" y="3719"/>
              <a:ext cx="75" cy="115"/>
            </a:xfrm>
            <a:custGeom>
              <a:avLst/>
              <a:gdLst>
                <a:gd name="T0" fmla="*/ 52 w 75"/>
                <a:gd name="T1" fmla="*/ 100 h 115"/>
                <a:gd name="T2" fmla="*/ 45 w 75"/>
                <a:gd name="T3" fmla="*/ 108 h 115"/>
                <a:gd name="T4" fmla="*/ 41 w 75"/>
                <a:gd name="T5" fmla="*/ 112 h 115"/>
                <a:gd name="T6" fmla="*/ 34 w 75"/>
                <a:gd name="T7" fmla="*/ 112 h 115"/>
                <a:gd name="T8" fmla="*/ 30 w 75"/>
                <a:gd name="T9" fmla="*/ 115 h 115"/>
                <a:gd name="T10" fmla="*/ 19 w 75"/>
                <a:gd name="T11" fmla="*/ 112 h 115"/>
                <a:gd name="T12" fmla="*/ 8 w 75"/>
                <a:gd name="T13" fmla="*/ 104 h 115"/>
                <a:gd name="T14" fmla="*/ 0 w 75"/>
                <a:gd name="T15" fmla="*/ 93 h 115"/>
                <a:gd name="T16" fmla="*/ 0 w 75"/>
                <a:gd name="T17" fmla="*/ 78 h 115"/>
                <a:gd name="T18" fmla="*/ 4 w 75"/>
                <a:gd name="T19" fmla="*/ 63 h 115"/>
                <a:gd name="T20" fmla="*/ 11 w 75"/>
                <a:gd name="T21" fmla="*/ 52 h 115"/>
                <a:gd name="T22" fmla="*/ 15 w 75"/>
                <a:gd name="T23" fmla="*/ 44 h 115"/>
                <a:gd name="T24" fmla="*/ 26 w 75"/>
                <a:gd name="T25" fmla="*/ 41 h 115"/>
                <a:gd name="T26" fmla="*/ 34 w 75"/>
                <a:gd name="T27" fmla="*/ 37 h 115"/>
                <a:gd name="T28" fmla="*/ 45 w 75"/>
                <a:gd name="T29" fmla="*/ 41 h 115"/>
                <a:gd name="T30" fmla="*/ 52 w 75"/>
                <a:gd name="T31" fmla="*/ 44 h 115"/>
                <a:gd name="T32" fmla="*/ 52 w 75"/>
                <a:gd name="T33" fmla="*/ 29 h 115"/>
                <a:gd name="T34" fmla="*/ 52 w 75"/>
                <a:gd name="T35" fmla="*/ 18 h 115"/>
                <a:gd name="T36" fmla="*/ 49 w 75"/>
                <a:gd name="T37" fmla="*/ 11 h 115"/>
                <a:gd name="T38" fmla="*/ 49 w 75"/>
                <a:gd name="T39" fmla="*/ 11 h 115"/>
                <a:gd name="T40" fmla="*/ 49 w 75"/>
                <a:gd name="T41" fmla="*/ 7 h 115"/>
                <a:gd name="T42" fmla="*/ 49 w 75"/>
                <a:gd name="T43" fmla="*/ 7 h 115"/>
                <a:gd name="T44" fmla="*/ 45 w 75"/>
                <a:gd name="T45" fmla="*/ 7 h 115"/>
                <a:gd name="T46" fmla="*/ 45 w 75"/>
                <a:gd name="T47" fmla="*/ 7 h 115"/>
                <a:gd name="T48" fmla="*/ 41 w 75"/>
                <a:gd name="T49" fmla="*/ 7 h 115"/>
                <a:gd name="T50" fmla="*/ 41 w 75"/>
                <a:gd name="T51" fmla="*/ 7 h 115"/>
                <a:gd name="T52" fmla="*/ 60 w 75"/>
                <a:gd name="T53" fmla="*/ 0 h 115"/>
                <a:gd name="T54" fmla="*/ 64 w 75"/>
                <a:gd name="T55" fmla="*/ 0 h 115"/>
                <a:gd name="T56" fmla="*/ 64 w 75"/>
                <a:gd name="T57" fmla="*/ 82 h 115"/>
                <a:gd name="T58" fmla="*/ 64 w 75"/>
                <a:gd name="T59" fmla="*/ 93 h 115"/>
                <a:gd name="T60" fmla="*/ 64 w 75"/>
                <a:gd name="T61" fmla="*/ 100 h 115"/>
                <a:gd name="T62" fmla="*/ 67 w 75"/>
                <a:gd name="T63" fmla="*/ 104 h 115"/>
                <a:gd name="T64" fmla="*/ 67 w 75"/>
                <a:gd name="T65" fmla="*/ 104 h 115"/>
                <a:gd name="T66" fmla="*/ 67 w 75"/>
                <a:gd name="T67" fmla="*/ 104 h 115"/>
                <a:gd name="T68" fmla="*/ 67 w 75"/>
                <a:gd name="T69" fmla="*/ 104 h 115"/>
                <a:gd name="T70" fmla="*/ 71 w 75"/>
                <a:gd name="T71" fmla="*/ 104 h 115"/>
                <a:gd name="T72" fmla="*/ 75 w 75"/>
                <a:gd name="T73" fmla="*/ 104 h 115"/>
                <a:gd name="T74" fmla="*/ 75 w 75"/>
                <a:gd name="T75" fmla="*/ 104 h 115"/>
                <a:gd name="T76" fmla="*/ 52 w 75"/>
                <a:gd name="T77" fmla="*/ 115 h 115"/>
                <a:gd name="T78" fmla="*/ 52 w 75"/>
                <a:gd name="T79" fmla="*/ 115 h 115"/>
                <a:gd name="T80" fmla="*/ 52 w 75"/>
                <a:gd name="T81" fmla="*/ 100 h 115"/>
                <a:gd name="T82" fmla="*/ 52 w 75"/>
                <a:gd name="T83" fmla="*/ 97 h 115"/>
                <a:gd name="T84" fmla="*/ 52 w 75"/>
                <a:gd name="T85" fmla="*/ 63 h 115"/>
                <a:gd name="T86" fmla="*/ 49 w 75"/>
                <a:gd name="T87" fmla="*/ 56 h 115"/>
                <a:gd name="T88" fmla="*/ 49 w 75"/>
                <a:gd name="T89" fmla="*/ 52 h 115"/>
                <a:gd name="T90" fmla="*/ 45 w 75"/>
                <a:gd name="T91" fmla="*/ 48 h 115"/>
                <a:gd name="T92" fmla="*/ 41 w 75"/>
                <a:gd name="T93" fmla="*/ 44 h 115"/>
                <a:gd name="T94" fmla="*/ 38 w 75"/>
                <a:gd name="T95" fmla="*/ 44 h 115"/>
                <a:gd name="T96" fmla="*/ 34 w 75"/>
                <a:gd name="T97" fmla="*/ 41 h 115"/>
                <a:gd name="T98" fmla="*/ 26 w 75"/>
                <a:gd name="T99" fmla="*/ 44 h 115"/>
                <a:gd name="T100" fmla="*/ 23 w 75"/>
                <a:gd name="T101" fmla="*/ 48 h 115"/>
                <a:gd name="T102" fmla="*/ 15 w 75"/>
                <a:gd name="T103" fmla="*/ 59 h 115"/>
                <a:gd name="T104" fmla="*/ 15 w 75"/>
                <a:gd name="T105" fmla="*/ 71 h 115"/>
                <a:gd name="T106" fmla="*/ 15 w 75"/>
                <a:gd name="T107" fmla="*/ 85 h 115"/>
                <a:gd name="T108" fmla="*/ 19 w 75"/>
                <a:gd name="T109" fmla="*/ 97 h 115"/>
                <a:gd name="T110" fmla="*/ 26 w 75"/>
                <a:gd name="T111" fmla="*/ 100 h 115"/>
                <a:gd name="T112" fmla="*/ 38 w 75"/>
                <a:gd name="T113" fmla="*/ 104 h 115"/>
                <a:gd name="T114" fmla="*/ 45 w 75"/>
                <a:gd name="T115" fmla="*/ 100 h 115"/>
                <a:gd name="T116" fmla="*/ 52 w 75"/>
                <a:gd name="T117" fmla="*/ 97 h 1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115"/>
                <a:gd name="T179" fmla="*/ 75 w 75"/>
                <a:gd name="T180" fmla="*/ 115 h 1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115">
                  <a:moveTo>
                    <a:pt x="52" y="100"/>
                  </a:moveTo>
                  <a:lnTo>
                    <a:pt x="45" y="108"/>
                  </a:lnTo>
                  <a:lnTo>
                    <a:pt x="41" y="112"/>
                  </a:lnTo>
                  <a:lnTo>
                    <a:pt x="34" y="112"/>
                  </a:lnTo>
                  <a:lnTo>
                    <a:pt x="30" y="115"/>
                  </a:lnTo>
                  <a:lnTo>
                    <a:pt x="19" y="112"/>
                  </a:lnTo>
                  <a:lnTo>
                    <a:pt x="8" y="104"/>
                  </a:lnTo>
                  <a:lnTo>
                    <a:pt x="0" y="93"/>
                  </a:lnTo>
                  <a:lnTo>
                    <a:pt x="0" y="78"/>
                  </a:lnTo>
                  <a:lnTo>
                    <a:pt x="4" y="63"/>
                  </a:lnTo>
                  <a:lnTo>
                    <a:pt x="11" y="52"/>
                  </a:lnTo>
                  <a:lnTo>
                    <a:pt x="15" y="44"/>
                  </a:lnTo>
                  <a:lnTo>
                    <a:pt x="26" y="41"/>
                  </a:lnTo>
                  <a:lnTo>
                    <a:pt x="34" y="37"/>
                  </a:lnTo>
                  <a:lnTo>
                    <a:pt x="45" y="41"/>
                  </a:lnTo>
                  <a:lnTo>
                    <a:pt x="52" y="44"/>
                  </a:lnTo>
                  <a:lnTo>
                    <a:pt x="52" y="29"/>
                  </a:lnTo>
                  <a:lnTo>
                    <a:pt x="52" y="18"/>
                  </a:lnTo>
                  <a:lnTo>
                    <a:pt x="49" y="11"/>
                  </a:lnTo>
                  <a:lnTo>
                    <a:pt x="49" y="7"/>
                  </a:lnTo>
                  <a:lnTo>
                    <a:pt x="45" y="7"/>
                  </a:lnTo>
                  <a:lnTo>
                    <a:pt x="41" y="7"/>
                  </a:lnTo>
                  <a:lnTo>
                    <a:pt x="60" y="0"/>
                  </a:lnTo>
                  <a:lnTo>
                    <a:pt x="64" y="0"/>
                  </a:lnTo>
                  <a:lnTo>
                    <a:pt x="64" y="82"/>
                  </a:lnTo>
                  <a:lnTo>
                    <a:pt x="64" y="93"/>
                  </a:lnTo>
                  <a:lnTo>
                    <a:pt x="64" y="100"/>
                  </a:lnTo>
                  <a:lnTo>
                    <a:pt x="67" y="104"/>
                  </a:lnTo>
                  <a:lnTo>
                    <a:pt x="71" y="104"/>
                  </a:lnTo>
                  <a:lnTo>
                    <a:pt x="75" y="104"/>
                  </a:lnTo>
                  <a:lnTo>
                    <a:pt x="52" y="115"/>
                  </a:lnTo>
                  <a:lnTo>
                    <a:pt x="52" y="100"/>
                  </a:lnTo>
                  <a:close/>
                  <a:moveTo>
                    <a:pt x="52" y="97"/>
                  </a:moveTo>
                  <a:lnTo>
                    <a:pt x="52" y="63"/>
                  </a:lnTo>
                  <a:lnTo>
                    <a:pt x="49" y="56"/>
                  </a:lnTo>
                  <a:lnTo>
                    <a:pt x="49" y="52"/>
                  </a:lnTo>
                  <a:lnTo>
                    <a:pt x="45" y="48"/>
                  </a:lnTo>
                  <a:lnTo>
                    <a:pt x="41" y="44"/>
                  </a:lnTo>
                  <a:lnTo>
                    <a:pt x="38" y="44"/>
                  </a:lnTo>
                  <a:lnTo>
                    <a:pt x="34" y="41"/>
                  </a:lnTo>
                  <a:lnTo>
                    <a:pt x="26" y="44"/>
                  </a:lnTo>
                  <a:lnTo>
                    <a:pt x="23" y="48"/>
                  </a:lnTo>
                  <a:lnTo>
                    <a:pt x="15" y="59"/>
                  </a:lnTo>
                  <a:lnTo>
                    <a:pt x="15" y="71"/>
                  </a:lnTo>
                  <a:lnTo>
                    <a:pt x="15" y="85"/>
                  </a:lnTo>
                  <a:lnTo>
                    <a:pt x="19" y="97"/>
                  </a:lnTo>
                  <a:lnTo>
                    <a:pt x="26" y="100"/>
                  </a:lnTo>
                  <a:lnTo>
                    <a:pt x="38" y="104"/>
                  </a:lnTo>
                  <a:lnTo>
                    <a:pt x="45" y="100"/>
                  </a:lnTo>
                  <a:lnTo>
                    <a:pt x="52" y="97"/>
                  </a:lnTo>
                  <a:close/>
                </a:path>
              </a:pathLst>
            </a:custGeom>
            <a:solidFill>
              <a:srgbClr val="000000"/>
            </a:solidFill>
            <a:ln w="0">
              <a:solidFill>
                <a:srgbClr val="000000"/>
              </a:solidFill>
              <a:round/>
              <a:headEnd/>
              <a:tailEnd/>
            </a:ln>
          </p:spPr>
          <p:txBody>
            <a:bodyPr/>
            <a:lstStyle/>
            <a:p>
              <a:endParaRPr lang="en-US"/>
            </a:p>
          </p:txBody>
        </p:sp>
        <p:sp>
          <p:nvSpPr>
            <p:cNvPr id="32858" name="Freeform 485"/>
            <p:cNvSpPr>
              <a:spLocks/>
            </p:cNvSpPr>
            <p:nvPr/>
          </p:nvSpPr>
          <p:spPr bwMode="auto">
            <a:xfrm>
              <a:off x="1911" y="3756"/>
              <a:ext cx="52" cy="75"/>
            </a:xfrm>
            <a:custGeom>
              <a:avLst/>
              <a:gdLst>
                <a:gd name="T0" fmla="*/ 22 w 52"/>
                <a:gd name="T1" fmla="*/ 0 h 75"/>
                <a:gd name="T2" fmla="*/ 22 w 52"/>
                <a:gd name="T3" fmla="*/ 19 h 75"/>
                <a:gd name="T4" fmla="*/ 29 w 52"/>
                <a:gd name="T5" fmla="*/ 7 h 75"/>
                <a:gd name="T6" fmla="*/ 37 w 52"/>
                <a:gd name="T7" fmla="*/ 4 h 75"/>
                <a:gd name="T8" fmla="*/ 41 w 52"/>
                <a:gd name="T9" fmla="*/ 0 h 75"/>
                <a:gd name="T10" fmla="*/ 44 w 52"/>
                <a:gd name="T11" fmla="*/ 0 h 75"/>
                <a:gd name="T12" fmla="*/ 48 w 52"/>
                <a:gd name="T13" fmla="*/ 4 h 75"/>
                <a:gd name="T14" fmla="*/ 52 w 52"/>
                <a:gd name="T15" fmla="*/ 7 h 75"/>
                <a:gd name="T16" fmla="*/ 52 w 52"/>
                <a:gd name="T17" fmla="*/ 11 h 75"/>
                <a:gd name="T18" fmla="*/ 52 w 52"/>
                <a:gd name="T19" fmla="*/ 15 h 75"/>
                <a:gd name="T20" fmla="*/ 48 w 52"/>
                <a:gd name="T21" fmla="*/ 15 h 75"/>
                <a:gd name="T22" fmla="*/ 48 w 52"/>
                <a:gd name="T23" fmla="*/ 19 h 75"/>
                <a:gd name="T24" fmla="*/ 44 w 52"/>
                <a:gd name="T25" fmla="*/ 19 h 75"/>
                <a:gd name="T26" fmla="*/ 41 w 52"/>
                <a:gd name="T27" fmla="*/ 19 h 75"/>
                <a:gd name="T28" fmla="*/ 41 w 52"/>
                <a:gd name="T29" fmla="*/ 15 h 75"/>
                <a:gd name="T30" fmla="*/ 37 w 52"/>
                <a:gd name="T31" fmla="*/ 15 h 75"/>
                <a:gd name="T32" fmla="*/ 33 w 52"/>
                <a:gd name="T33" fmla="*/ 11 h 75"/>
                <a:gd name="T34" fmla="*/ 33 w 52"/>
                <a:gd name="T35" fmla="*/ 11 h 75"/>
                <a:gd name="T36" fmla="*/ 29 w 52"/>
                <a:gd name="T37" fmla="*/ 15 h 75"/>
                <a:gd name="T38" fmla="*/ 26 w 52"/>
                <a:gd name="T39" fmla="*/ 19 h 75"/>
                <a:gd name="T40" fmla="*/ 22 w 52"/>
                <a:gd name="T41" fmla="*/ 26 h 75"/>
                <a:gd name="T42" fmla="*/ 22 w 52"/>
                <a:gd name="T43" fmla="*/ 60 h 75"/>
                <a:gd name="T44" fmla="*/ 22 w 52"/>
                <a:gd name="T45" fmla="*/ 63 h 75"/>
                <a:gd name="T46" fmla="*/ 26 w 52"/>
                <a:gd name="T47" fmla="*/ 67 h 75"/>
                <a:gd name="T48" fmla="*/ 26 w 52"/>
                <a:gd name="T49" fmla="*/ 71 h 75"/>
                <a:gd name="T50" fmla="*/ 29 w 52"/>
                <a:gd name="T51" fmla="*/ 71 h 75"/>
                <a:gd name="T52" fmla="*/ 33 w 52"/>
                <a:gd name="T53" fmla="*/ 75 h 75"/>
                <a:gd name="T54" fmla="*/ 37 w 52"/>
                <a:gd name="T55" fmla="*/ 75 h 75"/>
                <a:gd name="T56" fmla="*/ 37 w 52"/>
                <a:gd name="T57" fmla="*/ 75 h 75"/>
                <a:gd name="T58" fmla="*/ 0 w 52"/>
                <a:gd name="T59" fmla="*/ 75 h 75"/>
                <a:gd name="T60" fmla="*/ 0 w 52"/>
                <a:gd name="T61" fmla="*/ 75 h 75"/>
                <a:gd name="T62" fmla="*/ 3 w 52"/>
                <a:gd name="T63" fmla="*/ 75 h 75"/>
                <a:gd name="T64" fmla="*/ 7 w 52"/>
                <a:gd name="T65" fmla="*/ 71 h 75"/>
                <a:gd name="T66" fmla="*/ 7 w 52"/>
                <a:gd name="T67" fmla="*/ 71 h 75"/>
                <a:gd name="T68" fmla="*/ 11 w 52"/>
                <a:gd name="T69" fmla="*/ 67 h 75"/>
                <a:gd name="T70" fmla="*/ 11 w 52"/>
                <a:gd name="T71" fmla="*/ 63 h 75"/>
                <a:gd name="T72" fmla="*/ 11 w 52"/>
                <a:gd name="T73" fmla="*/ 60 h 75"/>
                <a:gd name="T74" fmla="*/ 11 w 52"/>
                <a:gd name="T75" fmla="*/ 30 h 75"/>
                <a:gd name="T76" fmla="*/ 11 w 52"/>
                <a:gd name="T77" fmla="*/ 19 h 75"/>
                <a:gd name="T78" fmla="*/ 7 w 52"/>
                <a:gd name="T79" fmla="*/ 15 h 75"/>
                <a:gd name="T80" fmla="*/ 7 w 52"/>
                <a:gd name="T81" fmla="*/ 11 h 75"/>
                <a:gd name="T82" fmla="*/ 7 w 52"/>
                <a:gd name="T83" fmla="*/ 11 h 75"/>
                <a:gd name="T84" fmla="*/ 7 w 52"/>
                <a:gd name="T85" fmla="*/ 11 h 75"/>
                <a:gd name="T86" fmla="*/ 3 w 52"/>
                <a:gd name="T87" fmla="*/ 11 h 75"/>
                <a:gd name="T88" fmla="*/ 3 w 52"/>
                <a:gd name="T89" fmla="*/ 11 h 75"/>
                <a:gd name="T90" fmla="*/ 0 w 52"/>
                <a:gd name="T91" fmla="*/ 11 h 75"/>
                <a:gd name="T92" fmla="*/ 0 w 52"/>
                <a:gd name="T93" fmla="*/ 7 h 75"/>
                <a:gd name="T94" fmla="*/ 18 w 52"/>
                <a:gd name="T95" fmla="*/ 0 h 75"/>
                <a:gd name="T96" fmla="*/ 22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2" y="0"/>
                  </a:moveTo>
                  <a:lnTo>
                    <a:pt x="22" y="19"/>
                  </a:lnTo>
                  <a:lnTo>
                    <a:pt x="29" y="7"/>
                  </a:lnTo>
                  <a:lnTo>
                    <a:pt x="37" y="4"/>
                  </a:lnTo>
                  <a:lnTo>
                    <a:pt x="41" y="0"/>
                  </a:lnTo>
                  <a:lnTo>
                    <a:pt x="44" y="0"/>
                  </a:lnTo>
                  <a:lnTo>
                    <a:pt x="48" y="4"/>
                  </a:lnTo>
                  <a:lnTo>
                    <a:pt x="52" y="7"/>
                  </a:lnTo>
                  <a:lnTo>
                    <a:pt x="52" y="11"/>
                  </a:lnTo>
                  <a:lnTo>
                    <a:pt x="52" y="15"/>
                  </a:lnTo>
                  <a:lnTo>
                    <a:pt x="48" y="15"/>
                  </a:lnTo>
                  <a:lnTo>
                    <a:pt x="48" y="19"/>
                  </a:lnTo>
                  <a:lnTo>
                    <a:pt x="44" y="19"/>
                  </a:lnTo>
                  <a:lnTo>
                    <a:pt x="41" y="19"/>
                  </a:lnTo>
                  <a:lnTo>
                    <a:pt x="41" y="15"/>
                  </a:lnTo>
                  <a:lnTo>
                    <a:pt x="37" y="15"/>
                  </a:lnTo>
                  <a:lnTo>
                    <a:pt x="33" y="11"/>
                  </a:lnTo>
                  <a:lnTo>
                    <a:pt x="29" y="15"/>
                  </a:lnTo>
                  <a:lnTo>
                    <a:pt x="26" y="19"/>
                  </a:lnTo>
                  <a:lnTo>
                    <a:pt x="22" y="26"/>
                  </a:lnTo>
                  <a:lnTo>
                    <a:pt x="22" y="60"/>
                  </a:lnTo>
                  <a:lnTo>
                    <a:pt x="22" y="63"/>
                  </a:lnTo>
                  <a:lnTo>
                    <a:pt x="26" y="67"/>
                  </a:lnTo>
                  <a:lnTo>
                    <a:pt x="26" y="71"/>
                  </a:lnTo>
                  <a:lnTo>
                    <a:pt x="29" y="71"/>
                  </a:lnTo>
                  <a:lnTo>
                    <a:pt x="33" y="75"/>
                  </a:lnTo>
                  <a:lnTo>
                    <a:pt x="37" y="75"/>
                  </a:lnTo>
                  <a:lnTo>
                    <a:pt x="0" y="75"/>
                  </a:lnTo>
                  <a:lnTo>
                    <a:pt x="3" y="75"/>
                  </a:lnTo>
                  <a:lnTo>
                    <a:pt x="7" y="71"/>
                  </a:lnTo>
                  <a:lnTo>
                    <a:pt x="11" y="67"/>
                  </a:lnTo>
                  <a:lnTo>
                    <a:pt x="11" y="63"/>
                  </a:lnTo>
                  <a:lnTo>
                    <a:pt x="11" y="60"/>
                  </a:lnTo>
                  <a:lnTo>
                    <a:pt x="11" y="30"/>
                  </a:lnTo>
                  <a:lnTo>
                    <a:pt x="11" y="19"/>
                  </a:lnTo>
                  <a:lnTo>
                    <a:pt x="7" y="15"/>
                  </a:lnTo>
                  <a:lnTo>
                    <a:pt x="7" y="11"/>
                  </a:lnTo>
                  <a:lnTo>
                    <a:pt x="3" y="11"/>
                  </a:lnTo>
                  <a:lnTo>
                    <a:pt x="0" y="11"/>
                  </a:lnTo>
                  <a:lnTo>
                    <a:pt x="0" y="7"/>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2859" name="Freeform 486"/>
            <p:cNvSpPr>
              <a:spLocks noEditPoints="1"/>
            </p:cNvSpPr>
            <p:nvPr/>
          </p:nvSpPr>
          <p:spPr bwMode="auto">
            <a:xfrm>
              <a:off x="1967" y="3756"/>
              <a:ext cx="71" cy="78"/>
            </a:xfrm>
            <a:custGeom>
              <a:avLst/>
              <a:gdLst>
                <a:gd name="T0" fmla="*/ 37 w 71"/>
                <a:gd name="T1" fmla="*/ 0 h 78"/>
                <a:gd name="T2" fmla="*/ 44 w 71"/>
                <a:gd name="T3" fmla="*/ 0 h 78"/>
                <a:gd name="T4" fmla="*/ 56 w 71"/>
                <a:gd name="T5" fmla="*/ 7 h 78"/>
                <a:gd name="T6" fmla="*/ 63 w 71"/>
                <a:gd name="T7" fmla="*/ 11 h 78"/>
                <a:gd name="T8" fmla="*/ 71 w 71"/>
                <a:gd name="T9" fmla="*/ 26 h 78"/>
                <a:gd name="T10" fmla="*/ 71 w 71"/>
                <a:gd name="T11" fmla="*/ 37 h 78"/>
                <a:gd name="T12" fmla="*/ 71 w 71"/>
                <a:gd name="T13" fmla="*/ 48 h 78"/>
                <a:gd name="T14" fmla="*/ 67 w 71"/>
                <a:gd name="T15" fmla="*/ 56 h 78"/>
                <a:gd name="T16" fmla="*/ 59 w 71"/>
                <a:gd name="T17" fmla="*/ 67 h 78"/>
                <a:gd name="T18" fmla="*/ 52 w 71"/>
                <a:gd name="T19" fmla="*/ 71 h 78"/>
                <a:gd name="T20" fmla="*/ 44 w 71"/>
                <a:gd name="T21" fmla="*/ 75 h 78"/>
                <a:gd name="T22" fmla="*/ 37 w 71"/>
                <a:gd name="T23" fmla="*/ 78 h 78"/>
                <a:gd name="T24" fmla="*/ 26 w 71"/>
                <a:gd name="T25" fmla="*/ 75 h 78"/>
                <a:gd name="T26" fmla="*/ 15 w 71"/>
                <a:gd name="T27" fmla="*/ 71 h 78"/>
                <a:gd name="T28" fmla="*/ 11 w 71"/>
                <a:gd name="T29" fmla="*/ 63 h 78"/>
                <a:gd name="T30" fmla="*/ 3 w 71"/>
                <a:gd name="T31" fmla="*/ 52 h 78"/>
                <a:gd name="T32" fmla="*/ 0 w 71"/>
                <a:gd name="T33" fmla="*/ 41 h 78"/>
                <a:gd name="T34" fmla="*/ 3 w 71"/>
                <a:gd name="T35" fmla="*/ 30 h 78"/>
                <a:gd name="T36" fmla="*/ 7 w 71"/>
                <a:gd name="T37" fmla="*/ 19 h 78"/>
                <a:gd name="T38" fmla="*/ 11 w 71"/>
                <a:gd name="T39" fmla="*/ 11 h 78"/>
                <a:gd name="T40" fmla="*/ 18 w 71"/>
                <a:gd name="T41" fmla="*/ 4 h 78"/>
                <a:gd name="T42" fmla="*/ 26 w 71"/>
                <a:gd name="T43" fmla="*/ 0 h 78"/>
                <a:gd name="T44" fmla="*/ 37 w 71"/>
                <a:gd name="T45" fmla="*/ 0 h 78"/>
                <a:gd name="T46" fmla="*/ 33 w 71"/>
                <a:gd name="T47" fmla="*/ 4 h 78"/>
                <a:gd name="T48" fmla="*/ 29 w 71"/>
                <a:gd name="T49" fmla="*/ 7 h 78"/>
                <a:gd name="T50" fmla="*/ 26 w 71"/>
                <a:gd name="T51" fmla="*/ 7 h 78"/>
                <a:gd name="T52" fmla="*/ 22 w 71"/>
                <a:gd name="T53" fmla="*/ 11 h 78"/>
                <a:gd name="T54" fmla="*/ 18 w 71"/>
                <a:gd name="T55" fmla="*/ 19 h 78"/>
                <a:gd name="T56" fmla="*/ 15 w 71"/>
                <a:gd name="T57" fmla="*/ 22 h 78"/>
                <a:gd name="T58" fmla="*/ 15 w 71"/>
                <a:gd name="T59" fmla="*/ 34 h 78"/>
                <a:gd name="T60" fmla="*/ 15 w 71"/>
                <a:gd name="T61" fmla="*/ 48 h 78"/>
                <a:gd name="T62" fmla="*/ 22 w 71"/>
                <a:gd name="T63" fmla="*/ 60 h 78"/>
                <a:gd name="T64" fmla="*/ 26 w 71"/>
                <a:gd name="T65" fmla="*/ 67 h 78"/>
                <a:gd name="T66" fmla="*/ 33 w 71"/>
                <a:gd name="T67" fmla="*/ 71 h 78"/>
                <a:gd name="T68" fmla="*/ 37 w 71"/>
                <a:gd name="T69" fmla="*/ 71 h 78"/>
                <a:gd name="T70" fmla="*/ 44 w 71"/>
                <a:gd name="T71" fmla="*/ 71 h 78"/>
                <a:gd name="T72" fmla="*/ 52 w 71"/>
                <a:gd name="T73" fmla="*/ 67 h 78"/>
                <a:gd name="T74" fmla="*/ 56 w 71"/>
                <a:gd name="T75" fmla="*/ 56 h 78"/>
                <a:gd name="T76" fmla="*/ 56 w 71"/>
                <a:gd name="T77" fmla="*/ 45 h 78"/>
                <a:gd name="T78" fmla="*/ 56 w 71"/>
                <a:gd name="T79" fmla="*/ 34 h 78"/>
                <a:gd name="T80" fmla="*/ 52 w 71"/>
                <a:gd name="T81" fmla="*/ 22 h 78"/>
                <a:gd name="T82" fmla="*/ 48 w 71"/>
                <a:gd name="T83" fmla="*/ 15 h 78"/>
                <a:gd name="T84" fmla="*/ 41 w 71"/>
                <a:gd name="T85" fmla="*/ 7 h 78"/>
                <a:gd name="T86" fmla="*/ 33 w 71"/>
                <a:gd name="T87" fmla="*/ 4 h 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8"/>
                <a:gd name="T134" fmla="*/ 71 w 71"/>
                <a:gd name="T135" fmla="*/ 78 h 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8">
                  <a:moveTo>
                    <a:pt x="37" y="0"/>
                  </a:moveTo>
                  <a:lnTo>
                    <a:pt x="44" y="0"/>
                  </a:lnTo>
                  <a:lnTo>
                    <a:pt x="56" y="7"/>
                  </a:lnTo>
                  <a:lnTo>
                    <a:pt x="63" y="11"/>
                  </a:lnTo>
                  <a:lnTo>
                    <a:pt x="71" y="26"/>
                  </a:lnTo>
                  <a:lnTo>
                    <a:pt x="71" y="37"/>
                  </a:lnTo>
                  <a:lnTo>
                    <a:pt x="71" y="48"/>
                  </a:lnTo>
                  <a:lnTo>
                    <a:pt x="67" y="56"/>
                  </a:lnTo>
                  <a:lnTo>
                    <a:pt x="59" y="67"/>
                  </a:lnTo>
                  <a:lnTo>
                    <a:pt x="52" y="71"/>
                  </a:lnTo>
                  <a:lnTo>
                    <a:pt x="44" y="75"/>
                  </a:lnTo>
                  <a:lnTo>
                    <a:pt x="37" y="78"/>
                  </a:lnTo>
                  <a:lnTo>
                    <a:pt x="26" y="75"/>
                  </a:lnTo>
                  <a:lnTo>
                    <a:pt x="15" y="71"/>
                  </a:lnTo>
                  <a:lnTo>
                    <a:pt x="11" y="63"/>
                  </a:lnTo>
                  <a:lnTo>
                    <a:pt x="3" y="52"/>
                  </a:lnTo>
                  <a:lnTo>
                    <a:pt x="0" y="41"/>
                  </a:lnTo>
                  <a:lnTo>
                    <a:pt x="3" y="30"/>
                  </a:lnTo>
                  <a:lnTo>
                    <a:pt x="7" y="19"/>
                  </a:lnTo>
                  <a:lnTo>
                    <a:pt x="11" y="11"/>
                  </a:lnTo>
                  <a:lnTo>
                    <a:pt x="18" y="4"/>
                  </a:lnTo>
                  <a:lnTo>
                    <a:pt x="26" y="0"/>
                  </a:lnTo>
                  <a:lnTo>
                    <a:pt x="37" y="0"/>
                  </a:lnTo>
                  <a:close/>
                  <a:moveTo>
                    <a:pt x="33" y="4"/>
                  </a:moveTo>
                  <a:lnTo>
                    <a:pt x="29" y="7"/>
                  </a:lnTo>
                  <a:lnTo>
                    <a:pt x="26" y="7"/>
                  </a:lnTo>
                  <a:lnTo>
                    <a:pt x="22" y="11"/>
                  </a:lnTo>
                  <a:lnTo>
                    <a:pt x="18" y="19"/>
                  </a:lnTo>
                  <a:lnTo>
                    <a:pt x="15" y="22"/>
                  </a:lnTo>
                  <a:lnTo>
                    <a:pt x="15" y="34"/>
                  </a:lnTo>
                  <a:lnTo>
                    <a:pt x="15" y="48"/>
                  </a:lnTo>
                  <a:lnTo>
                    <a:pt x="22" y="60"/>
                  </a:lnTo>
                  <a:lnTo>
                    <a:pt x="26" y="67"/>
                  </a:lnTo>
                  <a:lnTo>
                    <a:pt x="33" y="71"/>
                  </a:lnTo>
                  <a:lnTo>
                    <a:pt x="37" y="71"/>
                  </a:lnTo>
                  <a:lnTo>
                    <a:pt x="44" y="71"/>
                  </a:lnTo>
                  <a:lnTo>
                    <a:pt x="52" y="67"/>
                  </a:lnTo>
                  <a:lnTo>
                    <a:pt x="56" y="56"/>
                  </a:lnTo>
                  <a:lnTo>
                    <a:pt x="56" y="45"/>
                  </a:lnTo>
                  <a:lnTo>
                    <a:pt x="56" y="34"/>
                  </a:lnTo>
                  <a:lnTo>
                    <a:pt x="52" y="22"/>
                  </a:lnTo>
                  <a:lnTo>
                    <a:pt x="48" y="15"/>
                  </a:lnTo>
                  <a:lnTo>
                    <a:pt x="41" y="7"/>
                  </a:lnTo>
                  <a:lnTo>
                    <a:pt x="33" y="4"/>
                  </a:lnTo>
                  <a:close/>
                </a:path>
              </a:pathLst>
            </a:custGeom>
            <a:solidFill>
              <a:srgbClr val="000000"/>
            </a:solidFill>
            <a:ln w="0">
              <a:solidFill>
                <a:srgbClr val="000000"/>
              </a:solidFill>
              <a:round/>
              <a:headEnd/>
              <a:tailEnd/>
            </a:ln>
          </p:spPr>
          <p:txBody>
            <a:bodyPr/>
            <a:lstStyle/>
            <a:p>
              <a:endParaRPr lang="en-US"/>
            </a:p>
          </p:txBody>
        </p:sp>
        <p:sp>
          <p:nvSpPr>
            <p:cNvPr id="32860" name="Freeform 487"/>
            <p:cNvSpPr>
              <a:spLocks/>
            </p:cNvSpPr>
            <p:nvPr/>
          </p:nvSpPr>
          <p:spPr bwMode="auto">
            <a:xfrm>
              <a:off x="2045" y="3760"/>
              <a:ext cx="75" cy="74"/>
            </a:xfrm>
            <a:custGeom>
              <a:avLst/>
              <a:gdLst>
                <a:gd name="T0" fmla="*/ 0 w 75"/>
                <a:gd name="T1" fmla="*/ 0 h 74"/>
                <a:gd name="T2" fmla="*/ 34 w 75"/>
                <a:gd name="T3" fmla="*/ 0 h 74"/>
                <a:gd name="T4" fmla="*/ 34 w 75"/>
                <a:gd name="T5" fmla="*/ 0 h 74"/>
                <a:gd name="T6" fmla="*/ 30 w 75"/>
                <a:gd name="T7" fmla="*/ 0 h 74"/>
                <a:gd name="T8" fmla="*/ 30 w 75"/>
                <a:gd name="T9" fmla="*/ 0 h 74"/>
                <a:gd name="T10" fmla="*/ 26 w 75"/>
                <a:gd name="T11" fmla="*/ 0 h 74"/>
                <a:gd name="T12" fmla="*/ 26 w 75"/>
                <a:gd name="T13" fmla="*/ 3 h 74"/>
                <a:gd name="T14" fmla="*/ 26 w 75"/>
                <a:gd name="T15" fmla="*/ 7 h 74"/>
                <a:gd name="T16" fmla="*/ 26 w 75"/>
                <a:gd name="T17" fmla="*/ 7 h 74"/>
                <a:gd name="T18" fmla="*/ 26 w 75"/>
                <a:gd name="T19" fmla="*/ 11 h 74"/>
                <a:gd name="T20" fmla="*/ 45 w 75"/>
                <a:gd name="T21" fmla="*/ 52 h 74"/>
                <a:gd name="T22" fmla="*/ 60 w 75"/>
                <a:gd name="T23" fmla="*/ 11 h 74"/>
                <a:gd name="T24" fmla="*/ 60 w 75"/>
                <a:gd name="T25" fmla="*/ 7 h 74"/>
                <a:gd name="T26" fmla="*/ 60 w 75"/>
                <a:gd name="T27" fmla="*/ 3 h 74"/>
                <a:gd name="T28" fmla="*/ 60 w 75"/>
                <a:gd name="T29" fmla="*/ 3 h 74"/>
                <a:gd name="T30" fmla="*/ 60 w 75"/>
                <a:gd name="T31" fmla="*/ 3 h 74"/>
                <a:gd name="T32" fmla="*/ 60 w 75"/>
                <a:gd name="T33" fmla="*/ 0 h 74"/>
                <a:gd name="T34" fmla="*/ 60 w 75"/>
                <a:gd name="T35" fmla="*/ 0 h 74"/>
                <a:gd name="T36" fmla="*/ 56 w 75"/>
                <a:gd name="T37" fmla="*/ 0 h 74"/>
                <a:gd name="T38" fmla="*/ 52 w 75"/>
                <a:gd name="T39" fmla="*/ 0 h 74"/>
                <a:gd name="T40" fmla="*/ 52 w 75"/>
                <a:gd name="T41" fmla="*/ 0 h 74"/>
                <a:gd name="T42" fmla="*/ 75 w 75"/>
                <a:gd name="T43" fmla="*/ 0 h 74"/>
                <a:gd name="T44" fmla="*/ 75 w 75"/>
                <a:gd name="T45" fmla="*/ 0 h 74"/>
                <a:gd name="T46" fmla="*/ 71 w 75"/>
                <a:gd name="T47" fmla="*/ 0 h 74"/>
                <a:gd name="T48" fmla="*/ 71 w 75"/>
                <a:gd name="T49" fmla="*/ 3 h 74"/>
                <a:gd name="T50" fmla="*/ 67 w 75"/>
                <a:gd name="T51" fmla="*/ 7 h 74"/>
                <a:gd name="T52" fmla="*/ 63 w 75"/>
                <a:gd name="T53" fmla="*/ 11 h 74"/>
                <a:gd name="T54" fmla="*/ 41 w 75"/>
                <a:gd name="T55" fmla="*/ 74 h 74"/>
                <a:gd name="T56" fmla="*/ 37 w 75"/>
                <a:gd name="T57" fmla="*/ 74 h 74"/>
                <a:gd name="T58" fmla="*/ 11 w 75"/>
                <a:gd name="T59" fmla="*/ 11 h 74"/>
                <a:gd name="T60" fmla="*/ 11 w 75"/>
                <a:gd name="T61" fmla="*/ 7 h 74"/>
                <a:gd name="T62" fmla="*/ 7 w 75"/>
                <a:gd name="T63" fmla="*/ 3 h 74"/>
                <a:gd name="T64" fmla="*/ 7 w 75"/>
                <a:gd name="T65" fmla="*/ 3 h 74"/>
                <a:gd name="T66" fmla="*/ 4 w 75"/>
                <a:gd name="T67" fmla="*/ 0 h 74"/>
                <a:gd name="T68" fmla="*/ 4 w 75"/>
                <a:gd name="T69" fmla="*/ 0 h 74"/>
                <a:gd name="T70" fmla="*/ 0 w 75"/>
                <a:gd name="T71" fmla="*/ 0 h 74"/>
                <a:gd name="T72" fmla="*/ 0 w 75"/>
                <a:gd name="T73" fmla="*/ 0 h 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5"/>
                <a:gd name="T112" fmla="*/ 0 h 74"/>
                <a:gd name="T113" fmla="*/ 75 w 75"/>
                <a:gd name="T114" fmla="*/ 74 h 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5" h="74">
                  <a:moveTo>
                    <a:pt x="0" y="0"/>
                  </a:moveTo>
                  <a:lnTo>
                    <a:pt x="34" y="0"/>
                  </a:lnTo>
                  <a:lnTo>
                    <a:pt x="30" y="0"/>
                  </a:lnTo>
                  <a:lnTo>
                    <a:pt x="26" y="0"/>
                  </a:lnTo>
                  <a:lnTo>
                    <a:pt x="26" y="3"/>
                  </a:lnTo>
                  <a:lnTo>
                    <a:pt x="26" y="7"/>
                  </a:lnTo>
                  <a:lnTo>
                    <a:pt x="26" y="11"/>
                  </a:lnTo>
                  <a:lnTo>
                    <a:pt x="45" y="52"/>
                  </a:lnTo>
                  <a:lnTo>
                    <a:pt x="60" y="11"/>
                  </a:lnTo>
                  <a:lnTo>
                    <a:pt x="60" y="7"/>
                  </a:lnTo>
                  <a:lnTo>
                    <a:pt x="60" y="3"/>
                  </a:lnTo>
                  <a:lnTo>
                    <a:pt x="60" y="0"/>
                  </a:lnTo>
                  <a:lnTo>
                    <a:pt x="56" y="0"/>
                  </a:lnTo>
                  <a:lnTo>
                    <a:pt x="52" y="0"/>
                  </a:lnTo>
                  <a:lnTo>
                    <a:pt x="75" y="0"/>
                  </a:lnTo>
                  <a:lnTo>
                    <a:pt x="71" y="0"/>
                  </a:lnTo>
                  <a:lnTo>
                    <a:pt x="71" y="3"/>
                  </a:lnTo>
                  <a:lnTo>
                    <a:pt x="67" y="7"/>
                  </a:lnTo>
                  <a:lnTo>
                    <a:pt x="63" y="11"/>
                  </a:lnTo>
                  <a:lnTo>
                    <a:pt x="41" y="74"/>
                  </a:lnTo>
                  <a:lnTo>
                    <a:pt x="37" y="74"/>
                  </a:lnTo>
                  <a:lnTo>
                    <a:pt x="11" y="11"/>
                  </a:lnTo>
                  <a:lnTo>
                    <a:pt x="11" y="7"/>
                  </a:lnTo>
                  <a:lnTo>
                    <a:pt x="7" y="3"/>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32861" name="Freeform 488"/>
            <p:cNvSpPr>
              <a:spLocks noEditPoints="1"/>
            </p:cNvSpPr>
            <p:nvPr/>
          </p:nvSpPr>
          <p:spPr bwMode="auto">
            <a:xfrm>
              <a:off x="2127" y="3756"/>
              <a:ext cx="60" cy="78"/>
            </a:xfrm>
            <a:custGeom>
              <a:avLst/>
              <a:gdLst>
                <a:gd name="T0" fmla="*/ 11 w 60"/>
                <a:gd name="T1" fmla="*/ 30 h 78"/>
                <a:gd name="T2" fmla="*/ 11 w 60"/>
                <a:gd name="T3" fmla="*/ 45 h 78"/>
                <a:gd name="T4" fmla="*/ 19 w 60"/>
                <a:gd name="T5" fmla="*/ 56 h 78"/>
                <a:gd name="T6" fmla="*/ 26 w 60"/>
                <a:gd name="T7" fmla="*/ 60 h 78"/>
                <a:gd name="T8" fmla="*/ 37 w 60"/>
                <a:gd name="T9" fmla="*/ 63 h 78"/>
                <a:gd name="T10" fmla="*/ 45 w 60"/>
                <a:gd name="T11" fmla="*/ 63 h 78"/>
                <a:gd name="T12" fmla="*/ 49 w 60"/>
                <a:gd name="T13" fmla="*/ 60 h 78"/>
                <a:gd name="T14" fmla="*/ 56 w 60"/>
                <a:gd name="T15" fmla="*/ 56 h 78"/>
                <a:gd name="T16" fmla="*/ 60 w 60"/>
                <a:gd name="T17" fmla="*/ 45 h 78"/>
                <a:gd name="T18" fmla="*/ 60 w 60"/>
                <a:gd name="T19" fmla="*/ 48 h 78"/>
                <a:gd name="T20" fmla="*/ 56 w 60"/>
                <a:gd name="T21" fmla="*/ 60 h 78"/>
                <a:gd name="T22" fmla="*/ 52 w 60"/>
                <a:gd name="T23" fmla="*/ 67 h 78"/>
                <a:gd name="T24" fmla="*/ 41 w 60"/>
                <a:gd name="T25" fmla="*/ 75 h 78"/>
                <a:gd name="T26" fmla="*/ 30 w 60"/>
                <a:gd name="T27" fmla="*/ 78 h 78"/>
                <a:gd name="T28" fmla="*/ 19 w 60"/>
                <a:gd name="T29" fmla="*/ 75 h 78"/>
                <a:gd name="T30" fmla="*/ 8 w 60"/>
                <a:gd name="T31" fmla="*/ 67 h 78"/>
                <a:gd name="T32" fmla="*/ 4 w 60"/>
                <a:gd name="T33" fmla="*/ 60 h 78"/>
                <a:gd name="T34" fmla="*/ 0 w 60"/>
                <a:gd name="T35" fmla="*/ 48 h 78"/>
                <a:gd name="T36" fmla="*/ 0 w 60"/>
                <a:gd name="T37" fmla="*/ 41 h 78"/>
                <a:gd name="T38" fmla="*/ 0 w 60"/>
                <a:gd name="T39" fmla="*/ 30 h 78"/>
                <a:gd name="T40" fmla="*/ 4 w 60"/>
                <a:gd name="T41" fmla="*/ 19 h 78"/>
                <a:gd name="T42" fmla="*/ 8 w 60"/>
                <a:gd name="T43" fmla="*/ 11 h 78"/>
                <a:gd name="T44" fmla="*/ 15 w 60"/>
                <a:gd name="T45" fmla="*/ 4 h 78"/>
                <a:gd name="T46" fmla="*/ 23 w 60"/>
                <a:gd name="T47" fmla="*/ 0 h 78"/>
                <a:gd name="T48" fmla="*/ 34 w 60"/>
                <a:gd name="T49" fmla="*/ 0 h 78"/>
                <a:gd name="T50" fmla="*/ 45 w 60"/>
                <a:gd name="T51" fmla="*/ 4 h 78"/>
                <a:gd name="T52" fmla="*/ 52 w 60"/>
                <a:gd name="T53" fmla="*/ 7 h 78"/>
                <a:gd name="T54" fmla="*/ 60 w 60"/>
                <a:gd name="T55" fmla="*/ 19 h 78"/>
                <a:gd name="T56" fmla="*/ 60 w 60"/>
                <a:gd name="T57" fmla="*/ 30 h 78"/>
                <a:gd name="T58" fmla="*/ 11 w 60"/>
                <a:gd name="T59" fmla="*/ 30 h 78"/>
                <a:gd name="T60" fmla="*/ 11 w 60"/>
                <a:gd name="T61" fmla="*/ 26 h 78"/>
                <a:gd name="T62" fmla="*/ 45 w 60"/>
                <a:gd name="T63" fmla="*/ 26 h 78"/>
                <a:gd name="T64" fmla="*/ 41 w 60"/>
                <a:gd name="T65" fmla="*/ 19 h 78"/>
                <a:gd name="T66" fmla="*/ 41 w 60"/>
                <a:gd name="T67" fmla="*/ 15 h 78"/>
                <a:gd name="T68" fmla="*/ 41 w 60"/>
                <a:gd name="T69" fmla="*/ 11 h 78"/>
                <a:gd name="T70" fmla="*/ 37 w 60"/>
                <a:gd name="T71" fmla="*/ 7 h 78"/>
                <a:gd name="T72" fmla="*/ 34 w 60"/>
                <a:gd name="T73" fmla="*/ 7 h 78"/>
                <a:gd name="T74" fmla="*/ 30 w 60"/>
                <a:gd name="T75" fmla="*/ 4 h 78"/>
                <a:gd name="T76" fmla="*/ 23 w 60"/>
                <a:gd name="T77" fmla="*/ 7 h 78"/>
                <a:gd name="T78" fmla="*/ 19 w 60"/>
                <a:gd name="T79" fmla="*/ 11 h 78"/>
                <a:gd name="T80" fmla="*/ 11 w 60"/>
                <a:gd name="T81" fmla="*/ 15 h 78"/>
                <a:gd name="T82" fmla="*/ 11 w 60"/>
                <a:gd name="T83" fmla="*/ 26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8"/>
                <a:gd name="T128" fmla="*/ 60 w 60"/>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8">
                  <a:moveTo>
                    <a:pt x="11" y="30"/>
                  </a:moveTo>
                  <a:lnTo>
                    <a:pt x="11" y="45"/>
                  </a:lnTo>
                  <a:lnTo>
                    <a:pt x="19" y="56"/>
                  </a:lnTo>
                  <a:lnTo>
                    <a:pt x="26" y="60"/>
                  </a:lnTo>
                  <a:lnTo>
                    <a:pt x="37" y="63"/>
                  </a:lnTo>
                  <a:lnTo>
                    <a:pt x="45" y="63"/>
                  </a:lnTo>
                  <a:lnTo>
                    <a:pt x="49" y="60"/>
                  </a:lnTo>
                  <a:lnTo>
                    <a:pt x="56" y="56"/>
                  </a:lnTo>
                  <a:lnTo>
                    <a:pt x="60" y="45"/>
                  </a:lnTo>
                  <a:lnTo>
                    <a:pt x="60" y="48"/>
                  </a:lnTo>
                  <a:lnTo>
                    <a:pt x="56" y="60"/>
                  </a:lnTo>
                  <a:lnTo>
                    <a:pt x="52" y="67"/>
                  </a:lnTo>
                  <a:lnTo>
                    <a:pt x="41" y="75"/>
                  </a:lnTo>
                  <a:lnTo>
                    <a:pt x="30" y="78"/>
                  </a:lnTo>
                  <a:lnTo>
                    <a:pt x="19" y="75"/>
                  </a:lnTo>
                  <a:lnTo>
                    <a:pt x="8" y="67"/>
                  </a:lnTo>
                  <a:lnTo>
                    <a:pt x="4" y="60"/>
                  </a:lnTo>
                  <a:lnTo>
                    <a:pt x="0" y="48"/>
                  </a:lnTo>
                  <a:lnTo>
                    <a:pt x="0" y="41"/>
                  </a:lnTo>
                  <a:lnTo>
                    <a:pt x="0" y="30"/>
                  </a:lnTo>
                  <a:lnTo>
                    <a:pt x="4" y="19"/>
                  </a:lnTo>
                  <a:lnTo>
                    <a:pt x="8" y="11"/>
                  </a:lnTo>
                  <a:lnTo>
                    <a:pt x="15" y="4"/>
                  </a:lnTo>
                  <a:lnTo>
                    <a:pt x="23" y="0"/>
                  </a:lnTo>
                  <a:lnTo>
                    <a:pt x="34" y="0"/>
                  </a:lnTo>
                  <a:lnTo>
                    <a:pt x="45" y="4"/>
                  </a:lnTo>
                  <a:lnTo>
                    <a:pt x="52" y="7"/>
                  </a:lnTo>
                  <a:lnTo>
                    <a:pt x="60" y="19"/>
                  </a:lnTo>
                  <a:lnTo>
                    <a:pt x="60" y="30"/>
                  </a:lnTo>
                  <a:lnTo>
                    <a:pt x="11" y="30"/>
                  </a:lnTo>
                  <a:close/>
                  <a:moveTo>
                    <a:pt x="11" y="26"/>
                  </a:moveTo>
                  <a:lnTo>
                    <a:pt x="45" y="26"/>
                  </a:lnTo>
                  <a:lnTo>
                    <a:pt x="41" y="19"/>
                  </a:lnTo>
                  <a:lnTo>
                    <a:pt x="41" y="15"/>
                  </a:lnTo>
                  <a:lnTo>
                    <a:pt x="41" y="11"/>
                  </a:lnTo>
                  <a:lnTo>
                    <a:pt x="37" y="7"/>
                  </a:lnTo>
                  <a:lnTo>
                    <a:pt x="34" y="7"/>
                  </a:lnTo>
                  <a:lnTo>
                    <a:pt x="30" y="4"/>
                  </a:lnTo>
                  <a:lnTo>
                    <a:pt x="23" y="7"/>
                  </a:lnTo>
                  <a:lnTo>
                    <a:pt x="19" y="11"/>
                  </a:lnTo>
                  <a:lnTo>
                    <a:pt x="11" y="15"/>
                  </a:lnTo>
                  <a:lnTo>
                    <a:pt x="11" y="26"/>
                  </a:lnTo>
                  <a:close/>
                </a:path>
              </a:pathLst>
            </a:custGeom>
            <a:solidFill>
              <a:srgbClr val="000000"/>
            </a:solidFill>
            <a:ln w="0">
              <a:solidFill>
                <a:srgbClr val="000000"/>
              </a:solidFill>
              <a:round/>
              <a:headEnd/>
              <a:tailEnd/>
            </a:ln>
          </p:spPr>
          <p:txBody>
            <a:bodyPr/>
            <a:lstStyle/>
            <a:p>
              <a:endParaRPr lang="en-US"/>
            </a:p>
          </p:txBody>
        </p:sp>
        <p:sp>
          <p:nvSpPr>
            <p:cNvPr id="32862" name="Freeform 489"/>
            <p:cNvSpPr>
              <a:spLocks/>
            </p:cNvSpPr>
            <p:nvPr/>
          </p:nvSpPr>
          <p:spPr bwMode="auto">
            <a:xfrm>
              <a:off x="2243" y="3737"/>
              <a:ext cx="45" cy="97"/>
            </a:xfrm>
            <a:custGeom>
              <a:avLst/>
              <a:gdLst>
                <a:gd name="T0" fmla="*/ 37 w 45"/>
                <a:gd name="T1" fmla="*/ 0 h 97"/>
                <a:gd name="T2" fmla="*/ 30 w 45"/>
                <a:gd name="T3" fmla="*/ 23 h 97"/>
                <a:gd name="T4" fmla="*/ 45 w 45"/>
                <a:gd name="T5" fmla="*/ 23 h 97"/>
                <a:gd name="T6" fmla="*/ 45 w 45"/>
                <a:gd name="T7" fmla="*/ 26 h 97"/>
                <a:gd name="T8" fmla="*/ 30 w 45"/>
                <a:gd name="T9" fmla="*/ 26 h 97"/>
                <a:gd name="T10" fmla="*/ 15 w 45"/>
                <a:gd name="T11" fmla="*/ 75 h 97"/>
                <a:gd name="T12" fmla="*/ 15 w 45"/>
                <a:gd name="T13" fmla="*/ 82 h 97"/>
                <a:gd name="T14" fmla="*/ 11 w 45"/>
                <a:gd name="T15" fmla="*/ 86 h 97"/>
                <a:gd name="T16" fmla="*/ 11 w 45"/>
                <a:gd name="T17" fmla="*/ 86 h 97"/>
                <a:gd name="T18" fmla="*/ 11 w 45"/>
                <a:gd name="T19" fmla="*/ 90 h 97"/>
                <a:gd name="T20" fmla="*/ 15 w 45"/>
                <a:gd name="T21" fmla="*/ 90 h 97"/>
                <a:gd name="T22" fmla="*/ 15 w 45"/>
                <a:gd name="T23" fmla="*/ 90 h 97"/>
                <a:gd name="T24" fmla="*/ 15 w 45"/>
                <a:gd name="T25" fmla="*/ 90 h 97"/>
                <a:gd name="T26" fmla="*/ 18 w 45"/>
                <a:gd name="T27" fmla="*/ 86 h 97"/>
                <a:gd name="T28" fmla="*/ 22 w 45"/>
                <a:gd name="T29" fmla="*/ 82 h 97"/>
                <a:gd name="T30" fmla="*/ 26 w 45"/>
                <a:gd name="T31" fmla="*/ 79 h 97"/>
                <a:gd name="T32" fmla="*/ 30 w 45"/>
                <a:gd name="T33" fmla="*/ 79 h 97"/>
                <a:gd name="T34" fmla="*/ 22 w 45"/>
                <a:gd name="T35" fmla="*/ 86 h 97"/>
                <a:gd name="T36" fmla="*/ 15 w 45"/>
                <a:gd name="T37" fmla="*/ 94 h 97"/>
                <a:gd name="T38" fmla="*/ 11 w 45"/>
                <a:gd name="T39" fmla="*/ 94 h 97"/>
                <a:gd name="T40" fmla="*/ 7 w 45"/>
                <a:gd name="T41" fmla="*/ 97 h 97"/>
                <a:gd name="T42" fmla="*/ 4 w 45"/>
                <a:gd name="T43" fmla="*/ 97 h 97"/>
                <a:gd name="T44" fmla="*/ 0 w 45"/>
                <a:gd name="T45" fmla="*/ 94 h 97"/>
                <a:gd name="T46" fmla="*/ 0 w 45"/>
                <a:gd name="T47" fmla="*/ 90 h 97"/>
                <a:gd name="T48" fmla="*/ 0 w 45"/>
                <a:gd name="T49" fmla="*/ 90 h 97"/>
                <a:gd name="T50" fmla="*/ 0 w 45"/>
                <a:gd name="T51" fmla="*/ 82 h 97"/>
                <a:gd name="T52" fmla="*/ 4 w 45"/>
                <a:gd name="T53" fmla="*/ 75 h 97"/>
                <a:gd name="T54" fmla="*/ 15 w 45"/>
                <a:gd name="T55" fmla="*/ 26 h 97"/>
                <a:gd name="T56" fmla="*/ 4 w 45"/>
                <a:gd name="T57" fmla="*/ 26 h 97"/>
                <a:gd name="T58" fmla="*/ 4 w 45"/>
                <a:gd name="T59" fmla="*/ 23 h 97"/>
                <a:gd name="T60" fmla="*/ 11 w 45"/>
                <a:gd name="T61" fmla="*/ 23 h 97"/>
                <a:gd name="T62" fmla="*/ 18 w 45"/>
                <a:gd name="T63" fmla="*/ 19 h 97"/>
                <a:gd name="T64" fmla="*/ 26 w 45"/>
                <a:gd name="T65" fmla="*/ 11 h 97"/>
                <a:gd name="T66" fmla="*/ 33 w 45"/>
                <a:gd name="T67" fmla="*/ 0 h 97"/>
                <a:gd name="T68" fmla="*/ 37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37" y="0"/>
                  </a:moveTo>
                  <a:lnTo>
                    <a:pt x="30" y="23"/>
                  </a:lnTo>
                  <a:lnTo>
                    <a:pt x="45" y="23"/>
                  </a:lnTo>
                  <a:lnTo>
                    <a:pt x="45" y="26"/>
                  </a:lnTo>
                  <a:lnTo>
                    <a:pt x="30" y="26"/>
                  </a:lnTo>
                  <a:lnTo>
                    <a:pt x="15" y="75"/>
                  </a:lnTo>
                  <a:lnTo>
                    <a:pt x="15" y="82"/>
                  </a:lnTo>
                  <a:lnTo>
                    <a:pt x="11" y="86"/>
                  </a:lnTo>
                  <a:lnTo>
                    <a:pt x="11" y="90"/>
                  </a:lnTo>
                  <a:lnTo>
                    <a:pt x="15" y="90"/>
                  </a:lnTo>
                  <a:lnTo>
                    <a:pt x="18" y="86"/>
                  </a:lnTo>
                  <a:lnTo>
                    <a:pt x="22" y="82"/>
                  </a:lnTo>
                  <a:lnTo>
                    <a:pt x="26" y="79"/>
                  </a:lnTo>
                  <a:lnTo>
                    <a:pt x="30" y="79"/>
                  </a:lnTo>
                  <a:lnTo>
                    <a:pt x="22" y="86"/>
                  </a:lnTo>
                  <a:lnTo>
                    <a:pt x="15" y="94"/>
                  </a:lnTo>
                  <a:lnTo>
                    <a:pt x="11" y="94"/>
                  </a:lnTo>
                  <a:lnTo>
                    <a:pt x="7" y="97"/>
                  </a:lnTo>
                  <a:lnTo>
                    <a:pt x="4" y="97"/>
                  </a:lnTo>
                  <a:lnTo>
                    <a:pt x="0" y="94"/>
                  </a:lnTo>
                  <a:lnTo>
                    <a:pt x="0" y="90"/>
                  </a:lnTo>
                  <a:lnTo>
                    <a:pt x="0" y="82"/>
                  </a:lnTo>
                  <a:lnTo>
                    <a:pt x="4" y="75"/>
                  </a:lnTo>
                  <a:lnTo>
                    <a:pt x="15" y="26"/>
                  </a:lnTo>
                  <a:lnTo>
                    <a:pt x="4" y="26"/>
                  </a:lnTo>
                  <a:lnTo>
                    <a:pt x="4" y="23"/>
                  </a:lnTo>
                  <a:lnTo>
                    <a:pt x="11" y="23"/>
                  </a:lnTo>
                  <a:lnTo>
                    <a:pt x="18" y="19"/>
                  </a:lnTo>
                  <a:lnTo>
                    <a:pt x="26" y="11"/>
                  </a:lnTo>
                  <a:lnTo>
                    <a:pt x="33" y="0"/>
                  </a:lnTo>
                  <a:lnTo>
                    <a:pt x="37" y="0"/>
                  </a:lnTo>
                  <a:close/>
                </a:path>
              </a:pathLst>
            </a:custGeom>
            <a:solidFill>
              <a:srgbClr val="000000"/>
            </a:solidFill>
            <a:ln w="0">
              <a:solidFill>
                <a:srgbClr val="000000"/>
              </a:solidFill>
              <a:round/>
              <a:headEnd/>
              <a:tailEnd/>
            </a:ln>
          </p:spPr>
          <p:txBody>
            <a:bodyPr/>
            <a:lstStyle/>
            <a:p>
              <a:endParaRPr lang="en-US"/>
            </a:p>
          </p:txBody>
        </p:sp>
        <p:sp>
          <p:nvSpPr>
            <p:cNvPr id="32863" name="Freeform 490"/>
            <p:cNvSpPr>
              <a:spLocks noEditPoints="1"/>
            </p:cNvSpPr>
            <p:nvPr/>
          </p:nvSpPr>
          <p:spPr bwMode="auto">
            <a:xfrm>
              <a:off x="2288" y="3760"/>
              <a:ext cx="71" cy="74"/>
            </a:xfrm>
            <a:custGeom>
              <a:avLst/>
              <a:gdLst>
                <a:gd name="T0" fmla="*/ 71 w 71"/>
                <a:gd name="T1" fmla="*/ 22 h 74"/>
                <a:gd name="T2" fmla="*/ 67 w 71"/>
                <a:gd name="T3" fmla="*/ 37 h 74"/>
                <a:gd name="T4" fmla="*/ 63 w 71"/>
                <a:gd name="T5" fmla="*/ 48 h 74"/>
                <a:gd name="T6" fmla="*/ 56 w 71"/>
                <a:gd name="T7" fmla="*/ 59 h 74"/>
                <a:gd name="T8" fmla="*/ 44 w 71"/>
                <a:gd name="T9" fmla="*/ 67 h 74"/>
                <a:gd name="T10" fmla="*/ 33 w 71"/>
                <a:gd name="T11" fmla="*/ 71 h 74"/>
                <a:gd name="T12" fmla="*/ 22 w 71"/>
                <a:gd name="T13" fmla="*/ 74 h 74"/>
                <a:gd name="T14" fmla="*/ 15 w 71"/>
                <a:gd name="T15" fmla="*/ 71 h 74"/>
                <a:gd name="T16" fmla="*/ 7 w 71"/>
                <a:gd name="T17" fmla="*/ 67 h 74"/>
                <a:gd name="T18" fmla="*/ 0 w 71"/>
                <a:gd name="T19" fmla="*/ 59 h 74"/>
                <a:gd name="T20" fmla="*/ 0 w 71"/>
                <a:gd name="T21" fmla="*/ 48 h 74"/>
                <a:gd name="T22" fmla="*/ 0 w 71"/>
                <a:gd name="T23" fmla="*/ 37 h 74"/>
                <a:gd name="T24" fmla="*/ 7 w 71"/>
                <a:gd name="T25" fmla="*/ 22 h 74"/>
                <a:gd name="T26" fmla="*/ 15 w 71"/>
                <a:gd name="T27" fmla="*/ 15 h 74"/>
                <a:gd name="T28" fmla="*/ 22 w 71"/>
                <a:gd name="T29" fmla="*/ 3 h 74"/>
                <a:gd name="T30" fmla="*/ 33 w 71"/>
                <a:gd name="T31" fmla="*/ 0 h 74"/>
                <a:gd name="T32" fmla="*/ 44 w 71"/>
                <a:gd name="T33" fmla="*/ 0 h 74"/>
                <a:gd name="T34" fmla="*/ 56 w 71"/>
                <a:gd name="T35" fmla="*/ 0 h 74"/>
                <a:gd name="T36" fmla="*/ 63 w 71"/>
                <a:gd name="T37" fmla="*/ 3 h 74"/>
                <a:gd name="T38" fmla="*/ 67 w 71"/>
                <a:gd name="T39" fmla="*/ 15 h 74"/>
                <a:gd name="T40" fmla="*/ 71 w 71"/>
                <a:gd name="T41" fmla="*/ 22 h 74"/>
                <a:gd name="T42" fmla="*/ 56 w 71"/>
                <a:gd name="T43" fmla="*/ 18 h 74"/>
                <a:gd name="T44" fmla="*/ 56 w 71"/>
                <a:gd name="T45" fmla="*/ 11 h 74"/>
                <a:gd name="T46" fmla="*/ 52 w 71"/>
                <a:gd name="T47" fmla="*/ 7 h 74"/>
                <a:gd name="T48" fmla="*/ 48 w 71"/>
                <a:gd name="T49" fmla="*/ 3 h 74"/>
                <a:gd name="T50" fmla="*/ 44 w 71"/>
                <a:gd name="T51" fmla="*/ 0 h 74"/>
                <a:gd name="T52" fmla="*/ 37 w 71"/>
                <a:gd name="T53" fmla="*/ 3 h 74"/>
                <a:gd name="T54" fmla="*/ 29 w 71"/>
                <a:gd name="T55" fmla="*/ 11 h 74"/>
                <a:gd name="T56" fmla="*/ 22 w 71"/>
                <a:gd name="T57" fmla="*/ 18 h 74"/>
                <a:gd name="T58" fmla="*/ 15 w 71"/>
                <a:gd name="T59" fmla="*/ 37 h 74"/>
                <a:gd name="T60" fmla="*/ 15 w 71"/>
                <a:gd name="T61" fmla="*/ 52 h 74"/>
                <a:gd name="T62" fmla="*/ 15 w 71"/>
                <a:gd name="T63" fmla="*/ 59 h 74"/>
                <a:gd name="T64" fmla="*/ 18 w 71"/>
                <a:gd name="T65" fmla="*/ 67 h 74"/>
                <a:gd name="T66" fmla="*/ 22 w 71"/>
                <a:gd name="T67" fmla="*/ 67 h 74"/>
                <a:gd name="T68" fmla="*/ 26 w 71"/>
                <a:gd name="T69" fmla="*/ 71 h 74"/>
                <a:gd name="T70" fmla="*/ 33 w 71"/>
                <a:gd name="T71" fmla="*/ 67 h 74"/>
                <a:gd name="T72" fmla="*/ 41 w 71"/>
                <a:gd name="T73" fmla="*/ 63 h 74"/>
                <a:gd name="T74" fmla="*/ 48 w 71"/>
                <a:gd name="T75" fmla="*/ 52 h 74"/>
                <a:gd name="T76" fmla="*/ 52 w 71"/>
                <a:gd name="T77" fmla="*/ 33 h 74"/>
                <a:gd name="T78" fmla="*/ 56 w 71"/>
                <a:gd name="T79" fmla="*/ 18 h 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4"/>
                <a:gd name="T122" fmla="*/ 71 w 71"/>
                <a:gd name="T123" fmla="*/ 74 h 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4">
                  <a:moveTo>
                    <a:pt x="71" y="22"/>
                  </a:moveTo>
                  <a:lnTo>
                    <a:pt x="67" y="37"/>
                  </a:lnTo>
                  <a:lnTo>
                    <a:pt x="63" y="48"/>
                  </a:lnTo>
                  <a:lnTo>
                    <a:pt x="56" y="59"/>
                  </a:lnTo>
                  <a:lnTo>
                    <a:pt x="44" y="67"/>
                  </a:lnTo>
                  <a:lnTo>
                    <a:pt x="33" y="71"/>
                  </a:lnTo>
                  <a:lnTo>
                    <a:pt x="22" y="74"/>
                  </a:lnTo>
                  <a:lnTo>
                    <a:pt x="15" y="71"/>
                  </a:lnTo>
                  <a:lnTo>
                    <a:pt x="7" y="67"/>
                  </a:lnTo>
                  <a:lnTo>
                    <a:pt x="0" y="59"/>
                  </a:lnTo>
                  <a:lnTo>
                    <a:pt x="0" y="48"/>
                  </a:lnTo>
                  <a:lnTo>
                    <a:pt x="0" y="37"/>
                  </a:lnTo>
                  <a:lnTo>
                    <a:pt x="7" y="22"/>
                  </a:lnTo>
                  <a:lnTo>
                    <a:pt x="15" y="15"/>
                  </a:lnTo>
                  <a:lnTo>
                    <a:pt x="22" y="3"/>
                  </a:lnTo>
                  <a:lnTo>
                    <a:pt x="33" y="0"/>
                  </a:lnTo>
                  <a:lnTo>
                    <a:pt x="44" y="0"/>
                  </a:lnTo>
                  <a:lnTo>
                    <a:pt x="56" y="0"/>
                  </a:lnTo>
                  <a:lnTo>
                    <a:pt x="63" y="3"/>
                  </a:lnTo>
                  <a:lnTo>
                    <a:pt x="67" y="15"/>
                  </a:lnTo>
                  <a:lnTo>
                    <a:pt x="71" y="22"/>
                  </a:lnTo>
                  <a:close/>
                  <a:moveTo>
                    <a:pt x="56" y="18"/>
                  </a:moveTo>
                  <a:lnTo>
                    <a:pt x="56" y="11"/>
                  </a:lnTo>
                  <a:lnTo>
                    <a:pt x="52" y="7"/>
                  </a:lnTo>
                  <a:lnTo>
                    <a:pt x="48" y="3"/>
                  </a:lnTo>
                  <a:lnTo>
                    <a:pt x="44" y="0"/>
                  </a:lnTo>
                  <a:lnTo>
                    <a:pt x="37" y="3"/>
                  </a:lnTo>
                  <a:lnTo>
                    <a:pt x="29" y="11"/>
                  </a:lnTo>
                  <a:lnTo>
                    <a:pt x="22" y="18"/>
                  </a:lnTo>
                  <a:lnTo>
                    <a:pt x="15" y="37"/>
                  </a:lnTo>
                  <a:lnTo>
                    <a:pt x="15" y="52"/>
                  </a:lnTo>
                  <a:lnTo>
                    <a:pt x="15" y="59"/>
                  </a:lnTo>
                  <a:lnTo>
                    <a:pt x="18" y="67"/>
                  </a:lnTo>
                  <a:lnTo>
                    <a:pt x="22" y="67"/>
                  </a:lnTo>
                  <a:lnTo>
                    <a:pt x="26" y="71"/>
                  </a:lnTo>
                  <a:lnTo>
                    <a:pt x="33" y="67"/>
                  </a:lnTo>
                  <a:lnTo>
                    <a:pt x="41" y="63"/>
                  </a:lnTo>
                  <a:lnTo>
                    <a:pt x="48" y="52"/>
                  </a:lnTo>
                  <a:lnTo>
                    <a:pt x="52" y="33"/>
                  </a:lnTo>
                  <a:lnTo>
                    <a:pt x="56" y="18"/>
                  </a:lnTo>
                  <a:close/>
                </a:path>
              </a:pathLst>
            </a:custGeom>
            <a:solidFill>
              <a:srgbClr val="000000"/>
            </a:solidFill>
            <a:ln w="0">
              <a:solidFill>
                <a:srgbClr val="000000"/>
              </a:solidFill>
              <a:round/>
              <a:headEnd/>
              <a:tailEnd/>
            </a:ln>
          </p:spPr>
          <p:txBody>
            <a:bodyPr/>
            <a:lstStyle/>
            <a:p>
              <a:endParaRPr lang="en-US"/>
            </a:p>
          </p:txBody>
        </p:sp>
        <p:sp>
          <p:nvSpPr>
            <p:cNvPr id="32864" name="Freeform 491"/>
            <p:cNvSpPr>
              <a:spLocks noEditPoints="1"/>
            </p:cNvSpPr>
            <p:nvPr/>
          </p:nvSpPr>
          <p:spPr bwMode="auto">
            <a:xfrm>
              <a:off x="2407" y="3722"/>
              <a:ext cx="101" cy="109"/>
            </a:xfrm>
            <a:custGeom>
              <a:avLst/>
              <a:gdLst>
                <a:gd name="T0" fmla="*/ 30 w 101"/>
                <a:gd name="T1" fmla="*/ 0 h 109"/>
                <a:gd name="T2" fmla="*/ 67 w 101"/>
                <a:gd name="T3" fmla="*/ 0 h 109"/>
                <a:gd name="T4" fmla="*/ 82 w 101"/>
                <a:gd name="T5" fmla="*/ 0 h 109"/>
                <a:gd name="T6" fmla="*/ 93 w 101"/>
                <a:gd name="T7" fmla="*/ 8 h 109"/>
                <a:gd name="T8" fmla="*/ 97 w 101"/>
                <a:gd name="T9" fmla="*/ 15 h 109"/>
                <a:gd name="T10" fmla="*/ 101 w 101"/>
                <a:gd name="T11" fmla="*/ 23 h 109"/>
                <a:gd name="T12" fmla="*/ 97 w 101"/>
                <a:gd name="T13" fmla="*/ 34 h 109"/>
                <a:gd name="T14" fmla="*/ 93 w 101"/>
                <a:gd name="T15" fmla="*/ 41 h 109"/>
                <a:gd name="T16" fmla="*/ 90 w 101"/>
                <a:gd name="T17" fmla="*/ 45 h 109"/>
                <a:gd name="T18" fmla="*/ 82 w 101"/>
                <a:gd name="T19" fmla="*/ 53 h 109"/>
                <a:gd name="T20" fmla="*/ 71 w 101"/>
                <a:gd name="T21" fmla="*/ 56 h 109"/>
                <a:gd name="T22" fmla="*/ 60 w 101"/>
                <a:gd name="T23" fmla="*/ 56 h 109"/>
                <a:gd name="T24" fmla="*/ 52 w 101"/>
                <a:gd name="T25" fmla="*/ 56 h 109"/>
                <a:gd name="T26" fmla="*/ 41 w 101"/>
                <a:gd name="T27" fmla="*/ 56 h 109"/>
                <a:gd name="T28" fmla="*/ 34 w 101"/>
                <a:gd name="T29" fmla="*/ 86 h 109"/>
                <a:gd name="T30" fmla="*/ 30 w 101"/>
                <a:gd name="T31" fmla="*/ 97 h 109"/>
                <a:gd name="T32" fmla="*/ 30 w 101"/>
                <a:gd name="T33" fmla="*/ 101 h 109"/>
                <a:gd name="T34" fmla="*/ 30 w 101"/>
                <a:gd name="T35" fmla="*/ 101 h 109"/>
                <a:gd name="T36" fmla="*/ 34 w 101"/>
                <a:gd name="T37" fmla="*/ 105 h 109"/>
                <a:gd name="T38" fmla="*/ 37 w 101"/>
                <a:gd name="T39" fmla="*/ 105 h 109"/>
                <a:gd name="T40" fmla="*/ 41 w 101"/>
                <a:gd name="T41" fmla="*/ 105 h 109"/>
                <a:gd name="T42" fmla="*/ 41 w 101"/>
                <a:gd name="T43" fmla="*/ 109 h 109"/>
                <a:gd name="T44" fmla="*/ 0 w 101"/>
                <a:gd name="T45" fmla="*/ 109 h 109"/>
                <a:gd name="T46" fmla="*/ 0 w 101"/>
                <a:gd name="T47" fmla="*/ 105 h 109"/>
                <a:gd name="T48" fmla="*/ 8 w 101"/>
                <a:gd name="T49" fmla="*/ 105 h 109"/>
                <a:gd name="T50" fmla="*/ 11 w 101"/>
                <a:gd name="T51" fmla="*/ 105 h 109"/>
                <a:gd name="T52" fmla="*/ 15 w 101"/>
                <a:gd name="T53" fmla="*/ 97 h 109"/>
                <a:gd name="T54" fmla="*/ 19 w 101"/>
                <a:gd name="T55" fmla="*/ 86 h 109"/>
                <a:gd name="T56" fmla="*/ 37 w 101"/>
                <a:gd name="T57" fmla="*/ 26 h 109"/>
                <a:gd name="T58" fmla="*/ 41 w 101"/>
                <a:gd name="T59" fmla="*/ 15 h 109"/>
                <a:gd name="T60" fmla="*/ 41 w 101"/>
                <a:gd name="T61" fmla="*/ 12 h 109"/>
                <a:gd name="T62" fmla="*/ 41 w 101"/>
                <a:gd name="T63" fmla="*/ 8 h 109"/>
                <a:gd name="T64" fmla="*/ 37 w 101"/>
                <a:gd name="T65" fmla="*/ 8 h 109"/>
                <a:gd name="T66" fmla="*/ 34 w 101"/>
                <a:gd name="T67" fmla="*/ 4 h 109"/>
                <a:gd name="T68" fmla="*/ 26 w 101"/>
                <a:gd name="T69" fmla="*/ 4 h 109"/>
                <a:gd name="T70" fmla="*/ 30 w 101"/>
                <a:gd name="T71" fmla="*/ 0 h 109"/>
                <a:gd name="T72" fmla="*/ 45 w 101"/>
                <a:gd name="T73" fmla="*/ 53 h 109"/>
                <a:gd name="T74" fmla="*/ 52 w 101"/>
                <a:gd name="T75" fmla="*/ 53 h 109"/>
                <a:gd name="T76" fmla="*/ 56 w 101"/>
                <a:gd name="T77" fmla="*/ 53 h 109"/>
                <a:gd name="T78" fmla="*/ 64 w 101"/>
                <a:gd name="T79" fmla="*/ 53 h 109"/>
                <a:gd name="T80" fmla="*/ 71 w 101"/>
                <a:gd name="T81" fmla="*/ 49 h 109"/>
                <a:gd name="T82" fmla="*/ 78 w 101"/>
                <a:gd name="T83" fmla="*/ 45 h 109"/>
                <a:gd name="T84" fmla="*/ 82 w 101"/>
                <a:gd name="T85" fmla="*/ 38 h 109"/>
                <a:gd name="T86" fmla="*/ 82 w 101"/>
                <a:gd name="T87" fmla="*/ 30 h 109"/>
                <a:gd name="T88" fmla="*/ 86 w 101"/>
                <a:gd name="T89" fmla="*/ 23 h 109"/>
                <a:gd name="T90" fmla="*/ 82 w 101"/>
                <a:gd name="T91" fmla="*/ 15 h 109"/>
                <a:gd name="T92" fmla="*/ 78 w 101"/>
                <a:gd name="T93" fmla="*/ 12 h 109"/>
                <a:gd name="T94" fmla="*/ 75 w 101"/>
                <a:gd name="T95" fmla="*/ 8 h 109"/>
                <a:gd name="T96" fmla="*/ 67 w 101"/>
                <a:gd name="T97" fmla="*/ 4 h 109"/>
                <a:gd name="T98" fmla="*/ 64 w 101"/>
                <a:gd name="T99" fmla="*/ 4 h 109"/>
                <a:gd name="T100" fmla="*/ 56 w 101"/>
                <a:gd name="T101" fmla="*/ 8 h 109"/>
                <a:gd name="T102" fmla="*/ 45 w 101"/>
                <a:gd name="T103" fmla="*/ 53 h 10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1"/>
                <a:gd name="T157" fmla="*/ 0 h 109"/>
                <a:gd name="T158" fmla="*/ 101 w 101"/>
                <a:gd name="T159" fmla="*/ 109 h 10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1" h="109">
                  <a:moveTo>
                    <a:pt x="30" y="0"/>
                  </a:moveTo>
                  <a:lnTo>
                    <a:pt x="67" y="0"/>
                  </a:lnTo>
                  <a:lnTo>
                    <a:pt x="82" y="0"/>
                  </a:lnTo>
                  <a:lnTo>
                    <a:pt x="93" y="8"/>
                  </a:lnTo>
                  <a:lnTo>
                    <a:pt x="97" y="15"/>
                  </a:lnTo>
                  <a:lnTo>
                    <a:pt x="101" y="23"/>
                  </a:lnTo>
                  <a:lnTo>
                    <a:pt x="97" y="34"/>
                  </a:lnTo>
                  <a:lnTo>
                    <a:pt x="93" y="41"/>
                  </a:lnTo>
                  <a:lnTo>
                    <a:pt x="90" y="45"/>
                  </a:lnTo>
                  <a:lnTo>
                    <a:pt x="82" y="53"/>
                  </a:lnTo>
                  <a:lnTo>
                    <a:pt x="71" y="56"/>
                  </a:lnTo>
                  <a:lnTo>
                    <a:pt x="60" y="56"/>
                  </a:lnTo>
                  <a:lnTo>
                    <a:pt x="52" y="56"/>
                  </a:lnTo>
                  <a:lnTo>
                    <a:pt x="41" y="56"/>
                  </a:lnTo>
                  <a:lnTo>
                    <a:pt x="34" y="86"/>
                  </a:lnTo>
                  <a:lnTo>
                    <a:pt x="30" y="97"/>
                  </a:lnTo>
                  <a:lnTo>
                    <a:pt x="30" y="101"/>
                  </a:lnTo>
                  <a:lnTo>
                    <a:pt x="34" y="105"/>
                  </a:lnTo>
                  <a:lnTo>
                    <a:pt x="37" y="105"/>
                  </a:lnTo>
                  <a:lnTo>
                    <a:pt x="41" y="105"/>
                  </a:lnTo>
                  <a:lnTo>
                    <a:pt x="41" y="109"/>
                  </a:lnTo>
                  <a:lnTo>
                    <a:pt x="0" y="109"/>
                  </a:lnTo>
                  <a:lnTo>
                    <a:pt x="0" y="105"/>
                  </a:lnTo>
                  <a:lnTo>
                    <a:pt x="8" y="105"/>
                  </a:lnTo>
                  <a:lnTo>
                    <a:pt x="11" y="105"/>
                  </a:lnTo>
                  <a:lnTo>
                    <a:pt x="15" y="97"/>
                  </a:lnTo>
                  <a:lnTo>
                    <a:pt x="19" y="86"/>
                  </a:lnTo>
                  <a:lnTo>
                    <a:pt x="37" y="26"/>
                  </a:lnTo>
                  <a:lnTo>
                    <a:pt x="41" y="15"/>
                  </a:lnTo>
                  <a:lnTo>
                    <a:pt x="41" y="12"/>
                  </a:lnTo>
                  <a:lnTo>
                    <a:pt x="41" y="8"/>
                  </a:lnTo>
                  <a:lnTo>
                    <a:pt x="37" y="8"/>
                  </a:lnTo>
                  <a:lnTo>
                    <a:pt x="34" y="4"/>
                  </a:lnTo>
                  <a:lnTo>
                    <a:pt x="26" y="4"/>
                  </a:lnTo>
                  <a:lnTo>
                    <a:pt x="30" y="0"/>
                  </a:lnTo>
                  <a:close/>
                  <a:moveTo>
                    <a:pt x="45" y="53"/>
                  </a:moveTo>
                  <a:lnTo>
                    <a:pt x="52" y="53"/>
                  </a:lnTo>
                  <a:lnTo>
                    <a:pt x="56" y="53"/>
                  </a:lnTo>
                  <a:lnTo>
                    <a:pt x="64" y="53"/>
                  </a:lnTo>
                  <a:lnTo>
                    <a:pt x="71" y="49"/>
                  </a:lnTo>
                  <a:lnTo>
                    <a:pt x="78" y="45"/>
                  </a:lnTo>
                  <a:lnTo>
                    <a:pt x="82" y="38"/>
                  </a:lnTo>
                  <a:lnTo>
                    <a:pt x="82" y="30"/>
                  </a:lnTo>
                  <a:lnTo>
                    <a:pt x="86" y="23"/>
                  </a:lnTo>
                  <a:lnTo>
                    <a:pt x="82" y="15"/>
                  </a:lnTo>
                  <a:lnTo>
                    <a:pt x="78" y="12"/>
                  </a:lnTo>
                  <a:lnTo>
                    <a:pt x="75" y="8"/>
                  </a:lnTo>
                  <a:lnTo>
                    <a:pt x="67" y="4"/>
                  </a:lnTo>
                  <a:lnTo>
                    <a:pt x="64" y="4"/>
                  </a:lnTo>
                  <a:lnTo>
                    <a:pt x="56" y="8"/>
                  </a:lnTo>
                  <a:lnTo>
                    <a:pt x="45" y="53"/>
                  </a:lnTo>
                  <a:close/>
                </a:path>
              </a:pathLst>
            </a:custGeom>
            <a:solidFill>
              <a:srgbClr val="000000"/>
            </a:solidFill>
            <a:ln w="0">
              <a:solidFill>
                <a:srgbClr val="000000"/>
              </a:solidFill>
              <a:round/>
              <a:headEnd/>
              <a:tailEnd/>
            </a:ln>
          </p:spPr>
          <p:txBody>
            <a:bodyPr/>
            <a:lstStyle/>
            <a:p>
              <a:endParaRPr lang="en-US"/>
            </a:p>
          </p:txBody>
        </p:sp>
        <p:sp>
          <p:nvSpPr>
            <p:cNvPr id="32865" name="Freeform 492"/>
            <p:cNvSpPr>
              <a:spLocks noEditPoints="1"/>
            </p:cNvSpPr>
            <p:nvPr/>
          </p:nvSpPr>
          <p:spPr bwMode="auto">
            <a:xfrm>
              <a:off x="2500" y="3760"/>
              <a:ext cx="71" cy="74"/>
            </a:xfrm>
            <a:custGeom>
              <a:avLst/>
              <a:gdLst>
                <a:gd name="T0" fmla="*/ 71 w 71"/>
                <a:gd name="T1" fmla="*/ 22 h 74"/>
                <a:gd name="T2" fmla="*/ 68 w 71"/>
                <a:gd name="T3" fmla="*/ 37 h 74"/>
                <a:gd name="T4" fmla="*/ 64 w 71"/>
                <a:gd name="T5" fmla="*/ 48 h 74"/>
                <a:gd name="T6" fmla="*/ 56 w 71"/>
                <a:gd name="T7" fmla="*/ 59 h 74"/>
                <a:gd name="T8" fmla="*/ 45 w 71"/>
                <a:gd name="T9" fmla="*/ 67 h 74"/>
                <a:gd name="T10" fmla="*/ 34 w 71"/>
                <a:gd name="T11" fmla="*/ 71 h 74"/>
                <a:gd name="T12" fmla="*/ 23 w 71"/>
                <a:gd name="T13" fmla="*/ 74 h 74"/>
                <a:gd name="T14" fmla="*/ 15 w 71"/>
                <a:gd name="T15" fmla="*/ 71 h 74"/>
                <a:gd name="T16" fmla="*/ 8 w 71"/>
                <a:gd name="T17" fmla="*/ 67 h 74"/>
                <a:gd name="T18" fmla="*/ 0 w 71"/>
                <a:gd name="T19" fmla="*/ 59 h 74"/>
                <a:gd name="T20" fmla="*/ 0 w 71"/>
                <a:gd name="T21" fmla="*/ 48 h 74"/>
                <a:gd name="T22" fmla="*/ 0 w 71"/>
                <a:gd name="T23" fmla="*/ 37 h 74"/>
                <a:gd name="T24" fmla="*/ 8 w 71"/>
                <a:gd name="T25" fmla="*/ 22 h 74"/>
                <a:gd name="T26" fmla="*/ 15 w 71"/>
                <a:gd name="T27" fmla="*/ 15 h 74"/>
                <a:gd name="T28" fmla="*/ 23 w 71"/>
                <a:gd name="T29" fmla="*/ 3 h 74"/>
                <a:gd name="T30" fmla="*/ 34 w 71"/>
                <a:gd name="T31" fmla="*/ 0 h 74"/>
                <a:gd name="T32" fmla="*/ 45 w 71"/>
                <a:gd name="T33" fmla="*/ 0 h 74"/>
                <a:gd name="T34" fmla="*/ 56 w 71"/>
                <a:gd name="T35" fmla="*/ 0 h 74"/>
                <a:gd name="T36" fmla="*/ 64 w 71"/>
                <a:gd name="T37" fmla="*/ 3 h 74"/>
                <a:gd name="T38" fmla="*/ 68 w 71"/>
                <a:gd name="T39" fmla="*/ 15 h 74"/>
                <a:gd name="T40" fmla="*/ 71 w 71"/>
                <a:gd name="T41" fmla="*/ 22 h 74"/>
                <a:gd name="T42" fmla="*/ 56 w 71"/>
                <a:gd name="T43" fmla="*/ 18 h 74"/>
                <a:gd name="T44" fmla="*/ 56 w 71"/>
                <a:gd name="T45" fmla="*/ 11 h 74"/>
                <a:gd name="T46" fmla="*/ 53 w 71"/>
                <a:gd name="T47" fmla="*/ 7 h 74"/>
                <a:gd name="T48" fmla="*/ 49 w 71"/>
                <a:gd name="T49" fmla="*/ 3 h 74"/>
                <a:gd name="T50" fmla="*/ 45 w 71"/>
                <a:gd name="T51" fmla="*/ 0 h 74"/>
                <a:gd name="T52" fmla="*/ 38 w 71"/>
                <a:gd name="T53" fmla="*/ 3 h 74"/>
                <a:gd name="T54" fmla="*/ 30 w 71"/>
                <a:gd name="T55" fmla="*/ 11 h 74"/>
                <a:gd name="T56" fmla="*/ 23 w 71"/>
                <a:gd name="T57" fmla="*/ 18 h 74"/>
                <a:gd name="T58" fmla="*/ 15 w 71"/>
                <a:gd name="T59" fmla="*/ 37 h 74"/>
                <a:gd name="T60" fmla="*/ 15 w 71"/>
                <a:gd name="T61" fmla="*/ 52 h 74"/>
                <a:gd name="T62" fmla="*/ 15 w 71"/>
                <a:gd name="T63" fmla="*/ 59 h 74"/>
                <a:gd name="T64" fmla="*/ 19 w 71"/>
                <a:gd name="T65" fmla="*/ 67 h 74"/>
                <a:gd name="T66" fmla="*/ 23 w 71"/>
                <a:gd name="T67" fmla="*/ 67 h 74"/>
                <a:gd name="T68" fmla="*/ 27 w 71"/>
                <a:gd name="T69" fmla="*/ 71 h 74"/>
                <a:gd name="T70" fmla="*/ 34 w 71"/>
                <a:gd name="T71" fmla="*/ 67 h 74"/>
                <a:gd name="T72" fmla="*/ 41 w 71"/>
                <a:gd name="T73" fmla="*/ 63 h 74"/>
                <a:gd name="T74" fmla="*/ 49 w 71"/>
                <a:gd name="T75" fmla="*/ 52 h 74"/>
                <a:gd name="T76" fmla="*/ 53 w 71"/>
                <a:gd name="T77" fmla="*/ 33 h 74"/>
                <a:gd name="T78" fmla="*/ 56 w 71"/>
                <a:gd name="T79" fmla="*/ 18 h 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4"/>
                <a:gd name="T122" fmla="*/ 71 w 71"/>
                <a:gd name="T123" fmla="*/ 74 h 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4">
                  <a:moveTo>
                    <a:pt x="71" y="22"/>
                  </a:moveTo>
                  <a:lnTo>
                    <a:pt x="68" y="37"/>
                  </a:lnTo>
                  <a:lnTo>
                    <a:pt x="64" y="48"/>
                  </a:lnTo>
                  <a:lnTo>
                    <a:pt x="56" y="59"/>
                  </a:lnTo>
                  <a:lnTo>
                    <a:pt x="45" y="67"/>
                  </a:lnTo>
                  <a:lnTo>
                    <a:pt x="34" y="71"/>
                  </a:lnTo>
                  <a:lnTo>
                    <a:pt x="23" y="74"/>
                  </a:lnTo>
                  <a:lnTo>
                    <a:pt x="15" y="71"/>
                  </a:lnTo>
                  <a:lnTo>
                    <a:pt x="8" y="67"/>
                  </a:lnTo>
                  <a:lnTo>
                    <a:pt x="0" y="59"/>
                  </a:lnTo>
                  <a:lnTo>
                    <a:pt x="0" y="48"/>
                  </a:lnTo>
                  <a:lnTo>
                    <a:pt x="0" y="37"/>
                  </a:lnTo>
                  <a:lnTo>
                    <a:pt x="8" y="22"/>
                  </a:lnTo>
                  <a:lnTo>
                    <a:pt x="15" y="15"/>
                  </a:lnTo>
                  <a:lnTo>
                    <a:pt x="23" y="3"/>
                  </a:lnTo>
                  <a:lnTo>
                    <a:pt x="34" y="0"/>
                  </a:lnTo>
                  <a:lnTo>
                    <a:pt x="45" y="0"/>
                  </a:lnTo>
                  <a:lnTo>
                    <a:pt x="56" y="0"/>
                  </a:lnTo>
                  <a:lnTo>
                    <a:pt x="64" y="3"/>
                  </a:lnTo>
                  <a:lnTo>
                    <a:pt x="68" y="15"/>
                  </a:lnTo>
                  <a:lnTo>
                    <a:pt x="71" y="22"/>
                  </a:lnTo>
                  <a:close/>
                  <a:moveTo>
                    <a:pt x="56" y="18"/>
                  </a:moveTo>
                  <a:lnTo>
                    <a:pt x="56" y="11"/>
                  </a:lnTo>
                  <a:lnTo>
                    <a:pt x="53" y="7"/>
                  </a:lnTo>
                  <a:lnTo>
                    <a:pt x="49" y="3"/>
                  </a:lnTo>
                  <a:lnTo>
                    <a:pt x="45" y="0"/>
                  </a:lnTo>
                  <a:lnTo>
                    <a:pt x="38" y="3"/>
                  </a:lnTo>
                  <a:lnTo>
                    <a:pt x="30" y="11"/>
                  </a:lnTo>
                  <a:lnTo>
                    <a:pt x="23" y="18"/>
                  </a:lnTo>
                  <a:lnTo>
                    <a:pt x="15" y="37"/>
                  </a:lnTo>
                  <a:lnTo>
                    <a:pt x="15" y="52"/>
                  </a:lnTo>
                  <a:lnTo>
                    <a:pt x="15" y="59"/>
                  </a:lnTo>
                  <a:lnTo>
                    <a:pt x="19" y="67"/>
                  </a:lnTo>
                  <a:lnTo>
                    <a:pt x="23" y="67"/>
                  </a:lnTo>
                  <a:lnTo>
                    <a:pt x="27" y="71"/>
                  </a:lnTo>
                  <a:lnTo>
                    <a:pt x="34" y="67"/>
                  </a:lnTo>
                  <a:lnTo>
                    <a:pt x="41" y="63"/>
                  </a:lnTo>
                  <a:lnTo>
                    <a:pt x="49" y="52"/>
                  </a:lnTo>
                  <a:lnTo>
                    <a:pt x="53" y="33"/>
                  </a:lnTo>
                  <a:lnTo>
                    <a:pt x="56" y="18"/>
                  </a:lnTo>
                  <a:close/>
                </a:path>
              </a:pathLst>
            </a:custGeom>
            <a:solidFill>
              <a:srgbClr val="000000"/>
            </a:solidFill>
            <a:ln w="0">
              <a:solidFill>
                <a:srgbClr val="000000"/>
              </a:solidFill>
              <a:round/>
              <a:headEnd/>
              <a:tailEnd/>
            </a:ln>
          </p:spPr>
          <p:txBody>
            <a:bodyPr/>
            <a:lstStyle/>
            <a:p>
              <a:endParaRPr lang="en-US"/>
            </a:p>
          </p:txBody>
        </p:sp>
        <p:sp>
          <p:nvSpPr>
            <p:cNvPr id="32866" name="Freeform 493"/>
            <p:cNvSpPr>
              <a:spLocks/>
            </p:cNvSpPr>
            <p:nvPr/>
          </p:nvSpPr>
          <p:spPr bwMode="auto">
            <a:xfrm>
              <a:off x="2579" y="3760"/>
              <a:ext cx="63" cy="71"/>
            </a:xfrm>
            <a:custGeom>
              <a:avLst/>
              <a:gdLst>
                <a:gd name="T0" fmla="*/ 7 w 63"/>
                <a:gd name="T1" fmla="*/ 0 h 71"/>
                <a:gd name="T2" fmla="*/ 33 w 63"/>
                <a:gd name="T3" fmla="*/ 0 h 71"/>
                <a:gd name="T4" fmla="*/ 22 w 63"/>
                <a:gd name="T5" fmla="*/ 37 h 71"/>
                <a:gd name="T6" fmla="*/ 30 w 63"/>
                <a:gd name="T7" fmla="*/ 22 h 71"/>
                <a:gd name="T8" fmla="*/ 37 w 63"/>
                <a:gd name="T9" fmla="*/ 11 h 71"/>
                <a:gd name="T10" fmla="*/ 45 w 63"/>
                <a:gd name="T11" fmla="*/ 3 h 71"/>
                <a:gd name="T12" fmla="*/ 52 w 63"/>
                <a:gd name="T13" fmla="*/ 0 h 71"/>
                <a:gd name="T14" fmla="*/ 56 w 63"/>
                <a:gd name="T15" fmla="*/ 0 h 71"/>
                <a:gd name="T16" fmla="*/ 59 w 63"/>
                <a:gd name="T17" fmla="*/ 0 h 71"/>
                <a:gd name="T18" fmla="*/ 59 w 63"/>
                <a:gd name="T19" fmla="*/ 0 h 71"/>
                <a:gd name="T20" fmla="*/ 63 w 63"/>
                <a:gd name="T21" fmla="*/ 3 h 71"/>
                <a:gd name="T22" fmla="*/ 63 w 63"/>
                <a:gd name="T23" fmla="*/ 3 h 71"/>
                <a:gd name="T24" fmla="*/ 59 w 63"/>
                <a:gd name="T25" fmla="*/ 11 h 71"/>
                <a:gd name="T26" fmla="*/ 59 w 63"/>
                <a:gd name="T27" fmla="*/ 15 h 71"/>
                <a:gd name="T28" fmla="*/ 56 w 63"/>
                <a:gd name="T29" fmla="*/ 18 h 71"/>
                <a:gd name="T30" fmla="*/ 52 w 63"/>
                <a:gd name="T31" fmla="*/ 22 h 71"/>
                <a:gd name="T32" fmla="*/ 52 w 63"/>
                <a:gd name="T33" fmla="*/ 18 h 71"/>
                <a:gd name="T34" fmla="*/ 52 w 63"/>
                <a:gd name="T35" fmla="*/ 18 h 71"/>
                <a:gd name="T36" fmla="*/ 48 w 63"/>
                <a:gd name="T37" fmla="*/ 18 h 71"/>
                <a:gd name="T38" fmla="*/ 48 w 63"/>
                <a:gd name="T39" fmla="*/ 15 h 71"/>
                <a:gd name="T40" fmla="*/ 48 w 63"/>
                <a:gd name="T41" fmla="*/ 15 h 71"/>
                <a:gd name="T42" fmla="*/ 48 w 63"/>
                <a:gd name="T43" fmla="*/ 11 h 71"/>
                <a:gd name="T44" fmla="*/ 48 w 63"/>
                <a:gd name="T45" fmla="*/ 11 h 71"/>
                <a:gd name="T46" fmla="*/ 48 w 63"/>
                <a:gd name="T47" fmla="*/ 11 h 71"/>
                <a:gd name="T48" fmla="*/ 45 w 63"/>
                <a:gd name="T49" fmla="*/ 11 h 71"/>
                <a:gd name="T50" fmla="*/ 45 w 63"/>
                <a:gd name="T51" fmla="*/ 11 h 71"/>
                <a:gd name="T52" fmla="*/ 41 w 63"/>
                <a:gd name="T53" fmla="*/ 15 h 71"/>
                <a:gd name="T54" fmla="*/ 37 w 63"/>
                <a:gd name="T55" fmla="*/ 18 h 71"/>
                <a:gd name="T56" fmla="*/ 33 w 63"/>
                <a:gd name="T57" fmla="*/ 26 h 71"/>
                <a:gd name="T58" fmla="*/ 26 w 63"/>
                <a:gd name="T59" fmla="*/ 37 h 71"/>
                <a:gd name="T60" fmla="*/ 22 w 63"/>
                <a:gd name="T61" fmla="*/ 44 h 71"/>
                <a:gd name="T62" fmla="*/ 18 w 63"/>
                <a:gd name="T63" fmla="*/ 52 h 71"/>
                <a:gd name="T64" fmla="*/ 18 w 63"/>
                <a:gd name="T65" fmla="*/ 56 h 71"/>
                <a:gd name="T66" fmla="*/ 15 w 63"/>
                <a:gd name="T67" fmla="*/ 59 h 71"/>
                <a:gd name="T68" fmla="*/ 11 w 63"/>
                <a:gd name="T69" fmla="*/ 71 h 71"/>
                <a:gd name="T70" fmla="*/ 0 w 63"/>
                <a:gd name="T71" fmla="*/ 71 h 71"/>
                <a:gd name="T72" fmla="*/ 15 w 63"/>
                <a:gd name="T73" fmla="*/ 22 h 71"/>
                <a:gd name="T74" fmla="*/ 18 w 63"/>
                <a:gd name="T75" fmla="*/ 15 h 71"/>
                <a:gd name="T76" fmla="*/ 18 w 63"/>
                <a:gd name="T77" fmla="*/ 7 h 71"/>
                <a:gd name="T78" fmla="*/ 18 w 63"/>
                <a:gd name="T79" fmla="*/ 7 h 71"/>
                <a:gd name="T80" fmla="*/ 15 w 63"/>
                <a:gd name="T81" fmla="*/ 7 h 71"/>
                <a:gd name="T82" fmla="*/ 15 w 63"/>
                <a:gd name="T83" fmla="*/ 3 h 71"/>
                <a:gd name="T84" fmla="*/ 11 w 63"/>
                <a:gd name="T85" fmla="*/ 3 h 71"/>
                <a:gd name="T86" fmla="*/ 11 w 63"/>
                <a:gd name="T87" fmla="*/ 3 h 71"/>
                <a:gd name="T88" fmla="*/ 7 w 63"/>
                <a:gd name="T89" fmla="*/ 3 h 71"/>
                <a:gd name="T90" fmla="*/ 7 w 63"/>
                <a:gd name="T91" fmla="*/ 0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3"/>
                <a:gd name="T139" fmla="*/ 0 h 71"/>
                <a:gd name="T140" fmla="*/ 63 w 63"/>
                <a:gd name="T141" fmla="*/ 71 h 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3" h="71">
                  <a:moveTo>
                    <a:pt x="7" y="0"/>
                  </a:moveTo>
                  <a:lnTo>
                    <a:pt x="33" y="0"/>
                  </a:lnTo>
                  <a:lnTo>
                    <a:pt x="22" y="37"/>
                  </a:lnTo>
                  <a:lnTo>
                    <a:pt x="30" y="22"/>
                  </a:lnTo>
                  <a:lnTo>
                    <a:pt x="37" y="11"/>
                  </a:lnTo>
                  <a:lnTo>
                    <a:pt x="45" y="3"/>
                  </a:lnTo>
                  <a:lnTo>
                    <a:pt x="52" y="0"/>
                  </a:lnTo>
                  <a:lnTo>
                    <a:pt x="56" y="0"/>
                  </a:lnTo>
                  <a:lnTo>
                    <a:pt x="59" y="0"/>
                  </a:lnTo>
                  <a:lnTo>
                    <a:pt x="63" y="3"/>
                  </a:lnTo>
                  <a:lnTo>
                    <a:pt x="59" y="11"/>
                  </a:lnTo>
                  <a:lnTo>
                    <a:pt x="59" y="15"/>
                  </a:lnTo>
                  <a:lnTo>
                    <a:pt x="56" y="18"/>
                  </a:lnTo>
                  <a:lnTo>
                    <a:pt x="52" y="22"/>
                  </a:lnTo>
                  <a:lnTo>
                    <a:pt x="52" y="18"/>
                  </a:lnTo>
                  <a:lnTo>
                    <a:pt x="48" y="18"/>
                  </a:lnTo>
                  <a:lnTo>
                    <a:pt x="48" y="15"/>
                  </a:lnTo>
                  <a:lnTo>
                    <a:pt x="48" y="11"/>
                  </a:lnTo>
                  <a:lnTo>
                    <a:pt x="45" y="11"/>
                  </a:lnTo>
                  <a:lnTo>
                    <a:pt x="41" y="15"/>
                  </a:lnTo>
                  <a:lnTo>
                    <a:pt x="37" y="18"/>
                  </a:lnTo>
                  <a:lnTo>
                    <a:pt x="33" y="26"/>
                  </a:lnTo>
                  <a:lnTo>
                    <a:pt x="26" y="37"/>
                  </a:lnTo>
                  <a:lnTo>
                    <a:pt x="22" y="44"/>
                  </a:lnTo>
                  <a:lnTo>
                    <a:pt x="18" y="52"/>
                  </a:lnTo>
                  <a:lnTo>
                    <a:pt x="18" y="56"/>
                  </a:lnTo>
                  <a:lnTo>
                    <a:pt x="15" y="59"/>
                  </a:lnTo>
                  <a:lnTo>
                    <a:pt x="11" y="71"/>
                  </a:lnTo>
                  <a:lnTo>
                    <a:pt x="0" y="71"/>
                  </a:lnTo>
                  <a:lnTo>
                    <a:pt x="15" y="22"/>
                  </a:lnTo>
                  <a:lnTo>
                    <a:pt x="18" y="15"/>
                  </a:lnTo>
                  <a:lnTo>
                    <a:pt x="18" y="7"/>
                  </a:lnTo>
                  <a:lnTo>
                    <a:pt x="15" y="7"/>
                  </a:lnTo>
                  <a:lnTo>
                    <a:pt x="15" y="3"/>
                  </a:lnTo>
                  <a:lnTo>
                    <a:pt x="11" y="3"/>
                  </a:lnTo>
                  <a:lnTo>
                    <a:pt x="7" y="3"/>
                  </a:lnTo>
                  <a:lnTo>
                    <a:pt x="7" y="0"/>
                  </a:lnTo>
                  <a:close/>
                </a:path>
              </a:pathLst>
            </a:custGeom>
            <a:solidFill>
              <a:srgbClr val="000000"/>
            </a:solidFill>
            <a:ln w="0">
              <a:solidFill>
                <a:srgbClr val="000000"/>
              </a:solidFill>
              <a:round/>
              <a:headEnd/>
              <a:tailEnd/>
            </a:ln>
          </p:spPr>
          <p:txBody>
            <a:bodyPr/>
            <a:lstStyle/>
            <a:p>
              <a:endParaRPr lang="en-US"/>
            </a:p>
          </p:txBody>
        </p:sp>
        <p:sp>
          <p:nvSpPr>
            <p:cNvPr id="32867" name="Freeform 494"/>
            <p:cNvSpPr>
              <a:spLocks/>
            </p:cNvSpPr>
            <p:nvPr/>
          </p:nvSpPr>
          <p:spPr bwMode="auto">
            <a:xfrm>
              <a:off x="2646" y="3737"/>
              <a:ext cx="45" cy="97"/>
            </a:xfrm>
            <a:custGeom>
              <a:avLst/>
              <a:gdLst>
                <a:gd name="T0" fmla="*/ 37 w 45"/>
                <a:gd name="T1" fmla="*/ 0 h 97"/>
                <a:gd name="T2" fmla="*/ 30 w 45"/>
                <a:gd name="T3" fmla="*/ 23 h 97"/>
                <a:gd name="T4" fmla="*/ 45 w 45"/>
                <a:gd name="T5" fmla="*/ 23 h 97"/>
                <a:gd name="T6" fmla="*/ 45 w 45"/>
                <a:gd name="T7" fmla="*/ 26 h 97"/>
                <a:gd name="T8" fmla="*/ 30 w 45"/>
                <a:gd name="T9" fmla="*/ 26 h 97"/>
                <a:gd name="T10" fmla="*/ 15 w 45"/>
                <a:gd name="T11" fmla="*/ 75 h 97"/>
                <a:gd name="T12" fmla="*/ 15 w 45"/>
                <a:gd name="T13" fmla="*/ 82 h 97"/>
                <a:gd name="T14" fmla="*/ 11 w 45"/>
                <a:gd name="T15" fmla="*/ 86 h 97"/>
                <a:gd name="T16" fmla="*/ 11 w 45"/>
                <a:gd name="T17" fmla="*/ 86 h 97"/>
                <a:gd name="T18" fmla="*/ 15 w 45"/>
                <a:gd name="T19" fmla="*/ 90 h 97"/>
                <a:gd name="T20" fmla="*/ 15 w 45"/>
                <a:gd name="T21" fmla="*/ 90 h 97"/>
                <a:gd name="T22" fmla="*/ 15 w 45"/>
                <a:gd name="T23" fmla="*/ 90 h 97"/>
                <a:gd name="T24" fmla="*/ 15 w 45"/>
                <a:gd name="T25" fmla="*/ 90 h 97"/>
                <a:gd name="T26" fmla="*/ 19 w 45"/>
                <a:gd name="T27" fmla="*/ 86 h 97"/>
                <a:gd name="T28" fmla="*/ 22 w 45"/>
                <a:gd name="T29" fmla="*/ 82 h 97"/>
                <a:gd name="T30" fmla="*/ 26 w 45"/>
                <a:gd name="T31" fmla="*/ 79 h 97"/>
                <a:gd name="T32" fmla="*/ 30 w 45"/>
                <a:gd name="T33" fmla="*/ 79 h 97"/>
                <a:gd name="T34" fmla="*/ 22 w 45"/>
                <a:gd name="T35" fmla="*/ 86 h 97"/>
                <a:gd name="T36" fmla="*/ 15 w 45"/>
                <a:gd name="T37" fmla="*/ 94 h 97"/>
                <a:gd name="T38" fmla="*/ 11 w 45"/>
                <a:gd name="T39" fmla="*/ 94 h 97"/>
                <a:gd name="T40" fmla="*/ 7 w 45"/>
                <a:gd name="T41" fmla="*/ 97 h 97"/>
                <a:gd name="T42" fmla="*/ 4 w 45"/>
                <a:gd name="T43" fmla="*/ 97 h 97"/>
                <a:gd name="T44" fmla="*/ 4 w 45"/>
                <a:gd name="T45" fmla="*/ 94 h 97"/>
                <a:gd name="T46" fmla="*/ 0 w 45"/>
                <a:gd name="T47" fmla="*/ 90 h 97"/>
                <a:gd name="T48" fmla="*/ 0 w 45"/>
                <a:gd name="T49" fmla="*/ 90 h 97"/>
                <a:gd name="T50" fmla="*/ 0 w 45"/>
                <a:gd name="T51" fmla="*/ 82 h 97"/>
                <a:gd name="T52" fmla="*/ 4 w 45"/>
                <a:gd name="T53" fmla="*/ 75 h 97"/>
                <a:gd name="T54" fmla="*/ 15 w 45"/>
                <a:gd name="T55" fmla="*/ 26 h 97"/>
                <a:gd name="T56" fmla="*/ 4 w 45"/>
                <a:gd name="T57" fmla="*/ 26 h 97"/>
                <a:gd name="T58" fmla="*/ 4 w 45"/>
                <a:gd name="T59" fmla="*/ 23 h 97"/>
                <a:gd name="T60" fmla="*/ 11 w 45"/>
                <a:gd name="T61" fmla="*/ 23 h 97"/>
                <a:gd name="T62" fmla="*/ 19 w 45"/>
                <a:gd name="T63" fmla="*/ 19 h 97"/>
                <a:gd name="T64" fmla="*/ 26 w 45"/>
                <a:gd name="T65" fmla="*/ 11 h 97"/>
                <a:gd name="T66" fmla="*/ 34 w 45"/>
                <a:gd name="T67" fmla="*/ 0 h 97"/>
                <a:gd name="T68" fmla="*/ 37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37" y="0"/>
                  </a:moveTo>
                  <a:lnTo>
                    <a:pt x="30" y="23"/>
                  </a:lnTo>
                  <a:lnTo>
                    <a:pt x="45" y="23"/>
                  </a:lnTo>
                  <a:lnTo>
                    <a:pt x="45" y="26"/>
                  </a:lnTo>
                  <a:lnTo>
                    <a:pt x="30" y="26"/>
                  </a:lnTo>
                  <a:lnTo>
                    <a:pt x="15" y="75"/>
                  </a:lnTo>
                  <a:lnTo>
                    <a:pt x="15" y="82"/>
                  </a:lnTo>
                  <a:lnTo>
                    <a:pt x="11" y="86"/>
                  </a:lnTo>
                  <a:lnTo>
                    <a:pt x="15" y="90"/>
                  </a:lnTo>
                  <a:lnTo>
                    <a:pt x="19" y="86"/>
                  </a:lnTo>
                  <a:lnTo>
                    <a:pt x="22" y="82"/>
                  </a:lnTo>
                  <a:lnTo>
                    <a:pt x="26" y="79"/>
                  </a:lnTo>
                  <a:lnTo>
                    <a:pt x="30" y="79"/>
                  </a:lnTo>
                  <a:lnTo>
                    <a:pt x="22" y="86"/>
                  </a:lnTo>
                  <a:lnTo>
                    <a:pt x="15" y="94"/>
                  </a:lnTo>
                  <a:lnTo>
                    <a:pt x="11" y="94"/>
                  </a:lnTo>
                  <a:lnTo>
                    <a:pt x="7" y="97"/>
                  </a:lnTo>
                  <a:lnTo>
                    <a:pt x="4" y="97"/>
                  </a:lnTo>
                  <a:lnTo>
                    <a:pt x="4" y="94"/>
                  </a:lnTo>
                  <a:lnTo>
                    <a:pt x="0" y="90"/>
                  </a:lnTo>
                  <a:lnTo>
                    <a:pt x="0" y="82"/>
                  </a:lnTo>
                  <a:lnTo>
                    <a:pt x="4" y="75"/>
                  </a:lnTo>
                  <a:lnTo>
                    <a:pt x="15" y="26"/>
                  </a:lnTo>
                  <a:lnTo>
                    <a:pt x="4" y="26"/>
                  </a:lnTo>
                  <a:lnTo>
                    <a:pt x="4" y="23"/>
                  </a:lnTo>
                  <a:lnTo>
                    <a:pt x="11" y="23"/>
                  </a:lnTo>
                  <a:lnTo>
                    <a:pt x="19" y="19"/>
                  </a:lnTo>
                  <a:lnTo>
                    <a:pt x="26" y="11"/>
                  </a:lnTo>
                  <a:lnTo>
                    <a:pt x="34" y="0"/>
                  </a:lnTo>
                  <a:lnTo>
                    <a:pt x="37" y="0"/>
                  </a:lnTo>
                  <a:close/>
                </a:path>
              </a:pathLst>
            </a:custGeom>
            <a:solidFill>
              <a:srgbClr val="000000"/>
            </a:solidFill>
            <a:ln w="0">
              <a:solidFill>
                <a:srgbClr val="000000"/>
              </a:solidFill>
              <a:round/>
              <a:headEnd/>
              <a:tailEnd/>
            </a:ln>
          </p:spPr>
          <p:txBody>
            <a:bodyPr/>
            <a:lstStyle/>
            <a:p>
              <a:endParaRPr lang="en-US"/>
            </a:p>
          </p:txBody>
        </p:sp>
        <p:sp>
          <p:nvSpPr>
            <p:cNvPr id="32868" name="Freeform 495"/>
            <p:cNvSpPr>
              <a:spLocks/>
            </p:cNvSpPr>
            <p:nvPr/>
          </p:nvSpPr>
          <p:spPr bwMode="auto">
            <a:xfrm>
              <a:off x="2691" y="3719"/>
              <a:ext cx="45" cy="115"/>
            </a:xfrm>
            <a:custGeom>
              <a:avLst/>
              <a:gdLst>
                <a:gd name="T0" fmla="*/ 45 w 45"/>
                <a:gd name="T1" fmla="*/ 0 h 115"/>
                <a:gd name="T2" fmla="*/ 15 w 45"/>
                <a:gd name="T3" fmla="*/ 93 h 115"/>
                <a:gd name="T4" fmla="*/ 15 w 45"/>
                <a:gd name="T5" fmla="*/ 100 h 115"/>
                <a:gd name="T6" fmla="*/ 15 w 45"/>
                <a:gd name="T7" fmla="*/ 104 h 115"/>
                <a:gd name="T8" fmla="*/ 15 w 45"/>
                <a:gd name="T9" fmla="*/ 104 h 115"/>
                <a:gd name="T10" fmla="*/ 15 w 45"/>
                <a:gd name="T11" fmla="*/ 104 h 115"/>
                <a:gd name="T12" fmla="*/ 15 w 45"/>
                <a:gd name="T13" fmla="*/ 104 h 115"/>
                <a:gd name="T14" fmla="*/ 18 w 45"/>
                <a:gd name="T15" fmla="*/ 104 h 115"/>
                <a:gd name="T16" fmla="*/ 18 w 45"/>
                <a:gd name="T17" fmla="*/ 104 h 115"/>
                <a:gd name="T18" fmla="*/ 18 w 45"/>
                <a:gd name="T19" fmla="*/ 104 h 115"/>
                <a:gd name="T20" fmla="*/ 22 w 45"/>
                <a:gd name="T21" fmla="*/ 100 h 115"/>
                <a:gd name="T22" fmla="*/ 30 w 45"/>
                <a:gd name="T23" fmla="*/ 93 h 115"/>
                <a:gd name="T24" fmla="*/ 33 w 45"/>
                <a:gd name="T25" fmla="*/ 97 h 115"/>
                <a:gd name="T26" fmla="*/ 26 w 45"/>
                <a:gd name="T27" fmla="*/ 104 h 115"/>
                <a:gd name="T28" fmla="*/ 18 w 45"/>
                <a:gd name="T29" fmla="*/ 112 h 115"/>
                <a:gd name="T30" fmla="*/ 11 w 45"/>
                <a:gd name="T31" fmla="*/ 112 h 115"/>
                <a:gd name="T32" fmla="*/ 7 w 45"/>
                <a:gd name="T33" fmla="*/ 115 h 115"/>
                <a:gd name="T34" fmla="*/ 3 w 45"/>
                <a:gd name="T35" fmla="*/ 115 h 115"/>
                <a:gd name="T36" fmla="*/ 3 w 45"/>
                <a:gd name="T37" fmla="*/ 112 h 115"/>
                <a:gd name="T38" fmla="*/ 0 w 45"/>
                <a:gd name="T39" fmla="*/ 112 h 115"/>
                <a:gd name="T40" fmla="*/ 0 w 45"/>
                <a:gd name="T41" fmla="*/ 108 h 115"/>
                <a:gd name="T42" fmla="*/ 0 w 45"/>
                <a:gd name="T43" fmla="*/ 104 h 115"/>
                <a:gd name="T44" fmla="*/ 3 w 45"/>
                <a:gd name="T45" fmla="*/ 97 h 115"/>
                <a:gd name="T46" fmla="*/ 26 w 45"/>
                <a:gd name="T47" fmla="*/ 18 h 115"/>
                <a:gd name="T48" fmla="*/ 26 w 45"/>
                <a:gd name="T49" fmla="*/ 11 h 115"/>
                <a:gd name="T50" fmla="*/ 30 w 45"/>
                <a:gd name="T51" fmla="*/ 7 h 115"/>
                <a:gd name="T52" fmla="*/ 30 w 45"/>
                <a:gd name="T53" fmla="*/ 7 h 115"/>
                <a:gd name="T54" fmla="*/ 26 w 45"/>
                <a:gd name="T55" fmla="*/ 7 h 115"/>
                <a:gd name="T56" fmla="*/ 26 w 45"/>
                <a:gd name="T57" fmla="*/ 3 h 115"/>
                <a:gd name="T58" fmla="*/ 22 w 45"/>
                <a:gd name="T59" fmla="*/ 3 h 115"/>
                <a:gd name="T60" fmla="*/ 18 w 45"/>
                <a:gd name="T61" fmla="*/ 3 h 115"/>
                <a:gd name="T62" fmla="*/ 18 w 45"/>
                <a:gd name="T63" fmla="*/ 3 h 115"/>
                <a:gd name="T64" fmla="*/ 18 w 45"/>
                <a:gd name="T65" fmla="*/ 3 h 115"/>
                <a:gd name="T66" fmla="*/ 45 w 45"/>
                <a:gd name="T67" fmla="*/ 0 h 1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115"/>
                <a:gd name="T104" fmla="*/ 45 w 45"/>
                <a:gd name="T105" fmla="*/ 115 h 1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115">
                  <a:moveTo>
                    <a:pt x="45" y="0"/>
                  </a:moveTo>
                  <a:lnTo>
                    <a:pt x="15" y="93"/>
                  </a:lnTo>
                  <a:lnTo>
                    <a:pt x="15" y="100"/>
                  </a:lnTo>
                  <a:lnTo>
                    <a:pt x="15" y="104"/>
                  </a:lnTo>
                  <a:lnTo>
                    <a:pt x="18" y="104"/>
                  </a:lnTo>
                  <a:lnTo>
                    <a:pt x="22" y="100"/>
                  </a:lnTo>
                  <a:lnTo>
                    <a:pt x="30" y="93"/>
                  </a:lnTo>
                  <a:lnTo>
                    <a:pt x="33" y="97"/>
                  </a:lnTo>
                  <a:lnTo>
                    <a:pt x="26" y="104"/>
                  </a:lnTo>
                  <a:lnTo>
                    <a:pt x="18" y="112"/>
                  </a:lnTo>
                  <a:lnTo>
                    <a:pt x="11" y="112"/>
                  </a:lnTo>
                  <a:lnTo>
                    <a:pt x="7" y="115"/>
                  </a:lnTo>
                  <a:lnTo>
                    <a:pt x="3" y="115"/>
                  </a:lnTo>
                  <a:lnTo>
                    <a:pt x="3" y="112"/>
                  </a:lnTo>
                  <a:lnTo>
                    <a:pt x="0" y="112"/>
                  </a:lnTo>
                  <a:lnTo>
                    <a:pt x="0" y="108"/>
                  </a:lnTo>
                  <a:lnTo>
                    <a:pt x="0" y="104"/>
                  </a:lnTo>
                  <a:lnTo>
                    <a:pt x="3" y="97"/>
                  </a:lnTo>
                  <a:lnTo>
                    <a:pt x="26" y="18"/>
                  </a:lnTo>
                  <a:lnTo>
                    <a:pt x="26" y="11"/>
                  </a:lnTo>
                  <a:lnTo>
                    <a:pt x="30" y="7"/>
                  </a:lnTo>
                  <a:lnTo>
                    <a:pt x="26" y="7"/>
                  </a:lnTo>
                  <a:lnTo>
                    <a:pt x="26" y="3"/>
                  </a:lnTo>
                  <a:lnTo>
                    <a:pt x="22" y="3"/>
                  </a:lnTo>
                  <a:lnTo>
                    <a:pt x="18" y="3"/>
                  </a:lnTo>
                  <a:lnTo>
                    <a:pt x="45" y="0"/>
                  </a:lnTo>
                  <a:close/>
                </a:path>
              </a:pathLst>
            </a:custGeom>
            <a:solidFill>
              <a:srgbClr val="000000"/>
            </a:solidFill>
            <a:ln w="0">
              <a:solidFill>
                <a:srgbClr val="000000"/>
              </a:solidFill>
              <a:round/>
              <a:headEnd/>
              <a:tailEnd/>
            </a:ln>
          </p:spPr>
          <p:txBody>
            <a:bodyPr/>
            <a:lstStyle/>
            <a:p>
              <a:endParaRPr lang="en-US"/>
            </a:p>
          </p:txBody>
        </p:sp>
        <p:sp>
          <p:nvSpPr>
            <p:cNvPr id="32869" name="Freeform 496"/>
            <p:cNvSpPr>
              <a:spLocks noEditPoints="1"/>
            </p:cNvSpPr>
            <p:nvPr/>
          </p:nvSpPr>
          <p:spPr bwMode="auto">
            <a:xfrm>
              <a:off x="2736" y="3760"/>
              <a:ext cx="78" cy="74"/>
            </a:xfrm>
            <a:custGeom>
              <a:avLst/>
              <a:gdLst>
                <a:gd name="T0" fmla="*/ 63 w 78"/>
                <a:gd name="T1" fmla="*/ 56 h 74"/>
                <a:gd name="T2" fmla="*/ 59 w 78"/>
                <a:gd name="T3" fmla="*/ 63 h 74"/>
                <a:gd name="T4" fmla="*/ 59 w 78"/>
                <a:gd name="T5" fmla="*/ 63 h 74"/>
                <a:gd name="T6" fmla="*/ 59 w 78"/>
                <a:gd name="T7" fmla="*/ 67 h 74"/>
                <a:gd name="T8" fmla="*/ 63 w 78"/>
                <a:gd name="T9" fmla="*/ 67 h 74"/>
                <a:gd name="T10" fmla="*/ 67 w 78"/>
                <a:gd name="T11" fmla="*/ 59 h 74"/>
                <a:gd name="T12" fmla="*/ 70 w 78"/>
                <a:gd name="T13" fmla="*/ 56 h 74"/>
                <a:gd name="T14" fmla="*/ 63 w 78"/>
                <a:gd name="T15" fmla="*/ 71 h 74"/>
                <a:gd name="T16" fmla="*/ 52 w 78"/>
                <a:gd name="T17" fmla="*/ 74 h 74"/>
                <a:gd name="T18" fmla="*/ 48 w 78"/>
                <a:gd name="T19" fmla="*/ 71 h 74"/>
                <a:gd name="T20" fmla="*/ 48 w 78"/>
                <a:gd name="T21" fmla="*/ 67 h 74"/>
                <a:gd name="T22" fmla="*/ 48 w 78"/>
                <a:gd name="T23" fmla="*/ 56 h 74"/>
                <a:gd name="T24" fmla="*/ 41 w 78"/>
                <a:gd name="T25" fmla="*/ 63 h 74"/>
                <a:gd name="T26" fmla="*/ 22 w 78"/>
                <a:gd name="T27" fmla="*/ 71 h 74"/>
                <a:gd name="T28" fmla="*/ 11 w 78"/>
                <a:gd name="T29" fmla="*/ 71 h 74"/>
                <a:gd name="T30" fmla="*/ 0 w 78"/>
                <a:gd name="T31" fmla="*/ 63 h 74"/>
                <a:gd name="T32" fmla="*/ 3 w 78"/>
                <a:gd name="T33" fmla="*/ 41 h 74"/>
                <a:gd name="T34" fmla="*/ 18 w 78"/>
                <a:gd name="T35" fmla="*/ 15 h 74"/>
                <a:gd name="T36" fmla="*/ 37 w 78"/>
                <a:gd name="T37" fmla="*/ 0 h 74"/>
                <a:gd name="T38" fmla="*/ 52 w 78"/>
                <a:gd name="T39" fmla="*/ 0 h 74"/>
                <a:gd name="T40" fmla="*/ 59 w 78"/>
                <a:gd name="T41" fmla="*/ 3 h 74"/>
                <a:gd name="T42" fmla="*/ 63 w 78"/>
                <a:gd name="T43" fmla="*/ 0 h 74"/>
                <a:gd name="T44" fmla="*/ 48 w 78"/>
                <a:gd name="T45" fmla="*/ 0 h 74"/>
                <a:gd name="T46" fmla="*/ 37 w 78"/>
                <a:gd name="T47" fmla="*/ 7 h 74"/>
                <a:gd name="T48" fmla="*/ 22 w 78"/>
                <a:gd name="T49" fmla="*/ 26 h 74"/>
                <a:gd name="T50" fmla="*/ 14 w 78"/>
                <a:gd name="T51" fmla="*/ 52 h 74"/>
                <a:gd name="T52" fmla="*/ 18 w 78"/>
                <a:gd name="T53" fmla="*/ 59 h 74"/>
                <a:gd name="T54" fmla="*/ 26 w 78"/>
                <a:gd name="T55" fmla="*/ 63 h 74"/>
                <a:gd name="T56" fmla="*/ 37 w 78"/>
                <a:gd name="T57" fmla="*/ 59 h 74"/>
                <a:gd name="T58" fmla="*/ 52 w 78"/>
                <a:gd name="T59" fmla="*/ 41 h 74"/>
                <a:gd name="T60" fmla="*/ 59 w 78"/>
                <a:gd name="T61" fmla="*/ 15 h 74"/>
                <a:gd name="T62" fmla="*/ 56 w 78"/>
                <a:gd name="T63" fmla="*/ 3 h 74"/>
                <a:gd name="T64" fmla="*/ 48 w 78"/>
                <a:gd name="T65" fmla="*/ 0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4"/>
                <a:gd name="T101" fmla="*/ 78 w 78"/>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4">
                  <a:moveTo>
                    <a:pt x="78" y="0"/>
                  </a:moveTo>
                  <a:lnTo>
                    <a:pt x="63" y="56"/>
                  </a:lnTo>
                  <a:lnTo>
                    <a:pt x="59" y="63"/>
                  </a:lnTo>
                  <a:lnTo>
                    <a:pt x="59" y="67"/>
                  </a:lnTo>
                  <a:lnTo>
                    <a:pt x="63" y="67"/>
                  </a:lnTo>
                  <a:lnTo>
                    <a:pt x="63" y="63"/>
                  </a:lnTo>
                  <a:lnTo>
                    <a:pt x="67" y="59"/>
                  </a:lnTo>
                  <a:lnTo>
                    <a:pt x="70" y="56"/>
                  </a:lnTo>
                  <a:lnTo>
                    <a:pt x="67" y="63"/>
                  </a:lnTo>
                  <a:lnTo>
                    <a:pt x="63" y="71"/>
                  </a:lnTo>
                  <a:lnTo>
                    <a:pt x="56" y="71"/>
                  </a:lnTo>
                  <a:lnTo>
                    <a:pt x="52" y="74"/>
                  </a:lnTo>
                  <a:lnTo>
                    <a:pt x="48" y="71"/>
                  </a:lnTo>
                  <a:lnTo>
                    <a:pt x="48" y="67"/>
                  </a:lnTo>
                  <a:lnTo>
                    <a:pt x="48" y="63"/>
                  </a:lnTo>
                  <a:lnTo>
                    <a:pt x="48" y="56"/>
                  </a:lnTo>
                  <a:lnTo>
                    <a:pt x="52" y="52"/>
                  </a:lnTo>
                  <a:lnTo>
                    <a:pt x="41" y="63"/>
                  </a:lnTo>
                  <a:lnTo>
                    <a:pt x="29" y="71"/>
                  </a:lnTo>
                  <a:lnTo>
                    <a:pt x="22" y="71"/>
                  </a:lnTo>
                  <a:lnTo>
                    <a:pt x="14" y="74"/>
                  </a:lnTo>
                  <a:lnTo>
                    <a:pt x="11" y="71"/>
                  </a:lnTo>
                  <a:lnTo>
                    <a:pt x="3" y="67"/>
                  </a:lnTo>
                  <a:lnTo>
                    <a:pt x="0" y="63"/>
                  </a:lnTo>
                  <a:lnTo>
                    <a:pt x="0" y="56"/>
                  </a:lnTo>
                  <a:lnTo>
                    <a:pt x="3" y="41"/>
                  </a:lnTo>
                  <a:lnTo>
                    <a:pt x="7" y="30"/>
                  </a:lnTo>
                  <a:lnTo>
                    <a:pt x="18" y="15"/>
                  </a:lnTo>
                  <a:lnTo>
                    <a:pt x="29" y="3"/>
                  </a:lnTo>
                  <a:lnTo>
                    <a:pt x="37" y="0"/>
                  </a:lnTo>
                  <a:lnTo>
                    <a:pt x="48" y="0"/>
                  </a:lnTo>
                  <a:lnTo>
                    <a:pt x="52" y="0"/>
                  </a:lnTo>
                  <a:lnTo>
                    <a:pt x="56" y="0"/>
                  </a:lnTo>
                  <a:lnTo>
                    <a:pt x="59" y="3"/>
                  </a:lnTo>
                  <a:lnTo>
                    <a:pt x="63" y="11"/>
                  </a:lnTo>
                  <a:lnTo>
                    <a:pt x="63" y="0"/>
                  </a:lnTo>
                  <a:lnTo>
                    <a:pt x="78" y="0"/>
                  </a:lnTo>
                  <a:close/>
                  <a:moveTo>
                    <a:pt x="48" y="0"/>
                  </a:moveTo>
                  <a:lnTo>
                    <a:pt x="41" y="3"/>
                  </a:lnTo>
                  <a:lnTo>
                    <a:pt x="37" y="7"/>
                  </a:lnTo>
                  <a:lnTo>
                    <a:pt x="29" y="15"/>
                  </a:lnTo>
                  <a:lnTo>
                    <a:pt x="22" y="26"/>
                  </a:lnTo>
                  <a:lnTo>
                    <a:pt x="14" y="41"/>
                  </a:lnTo>
                  <a:lnTo>
                    <a:pt x="14" y="52"/>
                  </a:lnTo>
                  <a:lnTo>
                    <a:pt x="14" y="56"/>
                  </a:lnTo>
                  <a:lnTo>
                    <a:pt x="18" y="59"/>
                  </a:lnTo>
                  <a:lnTo>
                    <a:pt x="22" y="63"/>
                  </a:lnTo>
                  <a:lnTo>
                    <a:pt x="26" y="63"/>
                  </a:lnTo>
                  <a:lnTo>
                    <a:pt x="29" y="63"/>
                  </a:lnTo>
                  <a:lnTo>
                    <a:pt x="37" y="59"/>
                  </a:lnTo>
                  <a:lnTo>
                    <a:pt x="44" y="52"/>
                  </a:lnTo>
                  <a:lnTo>
                    <a:pt x="52" y="41"/>
                  </a:lnTo>
                  <a:lnTo>
                    <a:pt x="56" y="26"/>
                  </a:lnTo>
                  <a:lnTo>
                    <a:pt x="59" y="15"/>
                  </a:lnTo>
                  <a:lnTo>
                    <a:pt x="56" y="7"/>
                  </a:lnTo>
                  <a:lnTo>
                    <a:pt x="56" y="3"/>
                  </a:lnTo>
                  <a:lnTo>
                    <a:pt x="52" y="3"/>
                  </a:lnTo>
                  <a:lnTo>
                    <a:pt x="48" y="0"/>
                  </a:lnTo>
                  <a:close/>
                </a:path>
              </a:pathLst>
            </a:custGeom>
            <a:solidFill>
              <a:srgbClr val="000000"/>
            </a:solidFill>
            <a:ln w="0">
              <a:solidFill>
                <a:srgbClr val="000000"/>
              </a:solidFill>
              <a:round/>
              <a:headEnd/>
              <a:tailEnd/>
            </a:ln>
          </p:spPr>
          <p:txBody>
            <a:bodyPr/>
            <a:lstStyle/>
            <a:p>
              <a:endParaRPr lang="en-US"/>
            </a:p>
          </p:txBody>
        </p:sp>
        <p:sp>
          <p:nvSpPr>
            <p:cNvPr id="32870" name="Freeform 497"/>
            <p:cNvSpPr>
              <a:spLocks/>
            </p:cNvSpPr>
            <p:nvPr/>
          </p:nvSpPr>
          <p:spPr bwMode="auto">
            <a:xfrm>
              <a:off x="2818" y="3760"/>
              <a:ext cx="74" cy="74"/>
            </a:xfrm>
            <a:custGeom>
              <a:avLst/>
              <a:gdLst>
                <a:gd name="T0" fmla="*/ 22 w 74"/>
                <a:gd name="T1" fmla="*/ 33 h 74"/>
                <a:gd name="T2" fmla="*/ 41 w 74"/>
                <a:gd name="T3" fmla="*/ 11 h 74"/>
                <a:gd name="T4" fmla="*/ 56 w 74"/>
                <a:gd name="T5" fmla="*/ 0 h 74"/>
                <a:gd name="T6" fmla="*/ 67 w 74"/>
                <a:gd name="T7" fmla="*/ 0 h 74"/>
                <a:gd name="T8" fmla="*/ 74 w 74"/>
                <a:gd name="T9" fmla="*/ 3 h 74"/>
                <a:gd name="T10" fmla="*/ 74 w 74"/>
                <a:gd name="T11" fmla="*/ 15 h 74"/>
                <a:gd name="T12" fmla="*/ 59 w 74"/>
                <a:gd name="T13" fmla="*/ 56 h 74"/>
                <a:gd name="T14" fmla="*/ 59 w 74"/>
                <a:gd name="T15" fmla="*/ 63 h 74"/>
                <a:gd name="T16" fmla="*/ 59 w 74"/>
                <a:gd name="T17" fmla="*/ 63 h 74"/>
                <a:gd name="T18" fmla="*/ 59 w 74"/>
                <a:gd name="T19" fmla="*/ 63 h 74"/>
                <a:gd name="T20" fmla="*/ 63 w 74"/>
                <a:gd name="T21" fmla="*/ 63 h 74"/>
                <a:gd name="T22" fmla="*/ 71 w 74"/>
                <a:gd name="T23" fmla="*/ 52 h 74"/>
                <a:gd name="T24" fmla="*/ 67 w 74"/>
                <a:gd name="T25" fmla="*/ 63 h 74"/>
                <a:gd name="T26" fmla="*/ 56 w 74"/>
                <a:gd name="T27" fmla="*/ 71 h 74"/>
                <a:gd name="T28" fmla="*/ 48 w 74"/>
                <a:gd name="T29" fmla="*/ 74 h 74"/>
                <a:gd name="T30" fmla="*/ 44 w 74"/>
                <a:gd name="T31" fmla="*/ 71 h 74"/>
                <a:gd name="T32" fmla="*/ 44 w 74"/>
                <a:gd name="T33" fmla="*/ 63 h 74"/>
                <a:gd name="T34" fmla="*/ 59 w 74"/>
                <a:gd name="T35" fmla="*/ 22 h 74"/>
                <a:gd name="T36" fmla="*/ 59 w 74"/>
                <a:gd name="T37" fmla="*/ 11 h 74"/>
                <a:gd name="T38" fmla="*/ 59 w 74"/>
                <a:gd name="T39" fmla="*/ 11 h 74"/>
                <a:gd name="T40" fmla="*/ 56 w 74"/>
                <a:gd name="T41" fmla="*/ 7 h 74"/>
                <a:gd name="T42" fmla="*/ 52 w 74"/>
                <a:gd name="T43" fmla="*/ 11 h 74"/>
                <a:gd name="T44" fmla="*/ 37 w 74"/>
                <a:gd name="T45" fmla="*/ 22 h 74"/>
                <a:gd name="T46" fmla="*/ 22 w 74"/>
                <a:gd name="T47" fmla="*/ 44 h 74"/>
                <a:gd name="T48" fmla="*/ 15 w 74"/>
                <a:gd name="T49" fmla="*/ 59 h 74"/>
                <a:gd name="T50" fmla="*/ 0 w 74"/>
                <a:gd name="T51" fmla="*/ 71 h 74"/>
                <a:gd name="T52" fmla="*/ 18 w 74"/>
                <a:gd name="T53" fmla="*/ 11 h 74"/>
                <a:gd name="T54" fmla="*/ 18 w 74"/>
                <a:gd name="T55" fmla="*/ 7 h 74"/>
                <a:gd name="T56" fmla="*/ 15 w 74"/>
                <a:gd name="T57" fmla="*/ 3 h 74"/>
                <a:gd name="T58" fmla="*/ 11 w 74"/>
                <a:gd name="T59" fmla="*/ 3 h 74"/>
                <a:gd name="T60" fmla="*/ 3 w 74"/>
                <a:gd name="T61" fmla="*/ 3 h 74"/>
                <a:gd name="T62" fmla="*/ 33 w 74"/>
                <a:gd name="T63" fmla="*/ 0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74"/>
                <a:gd name="T98" fmla="*/ 74 w 74"/>
                <a:gd name="T99" fmla="*/ 74 h 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74">
                  <a:moveTo>
                    <a:pt x="33" y="0"/>
                  </a:moveTo>
                  <a:lnTo>
                    <a:pt x="22" y="33"/>
                  </a:lnTo>
                  <a:lnTo>
                    <a:pt x="33" y="22"/>
                  </a:lnTo>
                  <a:lnTo>
                    <a:pt x="41" y="11"/>
                  </a:lnTo>
                  <a:lnTo>
                    <a:pt x="48" y="3"/>
                  </a:lnTo>
                  <a:lnTo>
                    <a:pt x="56" y="0"/>
                  </a:lnTo>
                  <a:lnTo>
                    <a:pt x="63" y="0"/>
                  </a:lnTo>
                  <a:lnTo>
                    <a:pt x="67" y="0"/>
                  </a:lnTo>
                  <a:lnTo>
                    <a:pt x="71" y="0"/>
                  </a:lnTo>
                  <a:lnTo>
                    <a:pt x="74" y="3"/>
                  </a:lnTo>
                  <a:lnTo>
                    <a:pt x="74" y="7"/>
                  </a:lnTo>
                  <a:lnTo>
                    <a:pt x="74" y="15"/>
                  </a:lnTo>
                  <a:lnTo>
                    <a:pt x="71" y="22"/>
                  </a:lnTo>
                  <a:lnTo>
                    <a:pt x="59" y="56"/>
                  </a:lnTo>
                  <a:lnTo>
                    <a:pt x="59" y="59"/>
                  </a:lnTo>
                  <a:lnTo>
                    <a:pt x="59" y="63"/>
                  </a:lnTo>
                  <a:lnTo>
                    <a:pt x="63" y="63"/>
                  </a:lnTo>
                  <a:lnTo>
                    <a:pt x="67" y="59"/>
                  </a:lnTo>
                  <a:lnTo>
                    <a:pt x="71" y="52"/>
                  </a:lnTo>
                  <a:lnTo>
                    <a:pt x="74" y="56"/>
                  </a:lnTo>
                  <a:lnTo>
                    <a:pt x="67" y="63"/>
                  </a:lnTo>
                  <a:lnTo>
                    <a:pt x="59" y="71"/>
                  </a:lnTo>
                  <a:lnTo>
                    <a:pt x="56" y="71"/>
                  </a:lnTo>
                  <a:lnTo>
                    <a:pt x="52" y="74"/>
                  </a:lnTo>
                  <a:lnTo>
                    <a:pt x="48" y="74"/>
                  </a:lnTo>
                  <a:lnTo>
                    <a:pt x="48" y="71"/>
                  </a:lnTo>
                  <a:lnTo>
                    <a:pt x="44" y="71"/>
                  </a:lnTo>
                  <a:lnTo>
                    <a:pt x="44" y="67"/>
                  </a:lnTo>
                  <a:lnTo>
                    <a:pt x="44" y="63"/>
                  </a:lnTo>
                  <a:lnTo>
                    <a:pt x="48" y="52"/>
                  </a:lnTo>
                  <a:lnTo>
                    <a:pt x="59" y="22"/>
                  </a:lnTo>
                  <a:lnTo>
                    <a:pt x="59" y="15"/>
                  </a:lnTo>
                  <a:lnTo>
                    <a:pt x="59" y="11"/>
                  </a:lnTo>
                  <a:lnTo>
                    <a:pt x="59" y="7"/>
                  </a:lnTo>
                  <a:lnTo>
                    <a:pt x="56" y="7"/>
                  </a:lnTo>
                  <a:lnTo>
                    <a:pt x="52" y="11"/>
                  </a:lnTo>
                  <a:lnTo>
                    <a:pt x="44" y="15"/>
                  </a:lnTo>
                  <a:lnTo>
                    <a:pt x="37" y="22"/>
                  </a:lnTo>
                  <a:lnTo>
                    <a:pt x="30" y="33"/>
                  </a:lnTo>
                  <a:lnTo>
                    <a:pt x="22" y="44"/>
                  </a:lnTo>
                  <a:lnTo>
                    <a:pt x="18" y="52"/>
                  </a:lnTo>
                  <a:lnTo>
                    <a:pt x="15" y="59"/>
                  </a:lnTo>
                  <a:lnTo>
                    <a:pt x="11" y="71"/>
                  </a:lnTo>
                  <a:lnTo>
                    <a:pt x="0" y="71"/>
                  </a:lnTo>
                  <a:lnTo>
                    <a:pt x="15" y="18"/>
                  </a:lnTo>
                  <a:lnTo>
                    <a:pt x="18" y="11"/>
                  </a:lnTo>
                  <a:lnTo>
                    <a:pt x="18" y="7"/>
                  </a:lnTo>
                  <a:lnTo>
                    <a:pt x="15" y="7"/>
                  </a:lnTo>
                  <a:lnTo>
                    <a:pt x="15" y="3"/>
                  </a:lnTo>
                  <a:lnTo>
                    <a:pt x="11" y="3"/>
                  </a:lnTo>
                  <a:lnTo>
                    <a:pt x="7" y="3"/>
                  </a:lnTo>
                  <a:lnTo>
                    <a:pt x="3" y="3"/>
                  </a:lnTo>
                  <a:lnTo>
                    <a:pt x="7" y="0"/>
                  </a:lnTo>
                  <a:lnTo>
                    <a:pt x="33" y="0"/>
                  </a:lnTo>
                  <a:close/>
                </a:path>
              </a:pathLst>
            </a:custGeom>
            <a:solidFill>
              <a:srgbClr val="000000"/>
            </a:solidFill>
            <a:ln w="0">
              <a:solidFill>
                <a:srgbClr val="000000"/>
              </a:solidFill>
              <a:round/>
              <a:headEnd/>
              <a:tailEnd/>
            </a:ln>
          </p:spPr>
          <p:txBody>
            <a:bodyPr/>
            <a:lstStyle/>
            <a:p>
              <a:endParaRPr lang="en-US"/>
            </a:p>
          </p:txBody>
        </p:sp>
        <p:sp>
          <p:nvSpPr>
            <p:cNvPr id="32871" name="Freeform 498"/>
            <p:cNvSpPr>
              <a:spLocks noEditPoints="1"/>
            </p:cNvSpPr>
            <p:nvPr/>
          </p:nvSpPr>
          <p:spPr bwMode="auto">
            <a:xfrm>
              <a:off x="2900" y="3719"/>
              <a:ext cx="89" cy="115"/>
            </a:xfrm>
            <a:custGeom>
              <a:avLst/>
              <a:gdLst>
                <a:gd name="T0" fmla="*/ 60 w 89"/>
                <a:gd name="T1" fmla="*/ 93 h 115"/>
                <a:gd name="T2" fmla="*/ 60 w 89"/>
                <a:gd name="T3" fmla="*/ 104 h 115"/>
                <a:gd name="T4" fmla="*/ 60 w 89"/>
                <a:gd name="T5" fmla="*/ 104 h 115"/>
                <a:gd name="T6" fmla="*/ 60 w 89"/>
                <a:gd name="T7" fmla="*/ 108 h 115"/>
                <a:gd name="T8" fmla="*/ 63 w 89"/>
                <a:gd name="T9" fmla="*/ 104 h 115"/>
                <a:gd name="T10" fmla="*/ 71 w 89"/>
                <a:gd name="T11" fmla="*/ 97 h 115"/>
                <a:gd name="T12" fmla="*/ 67 w 89"/>
                <a:gd name="T13" fmla="*/ 104 h 115"/>
                <a:gd name="T14" fmla="*/ 56 w 89"/>
                <a:gd name="T15" fmla="*/ 112 h 115"/>
                <a:gd name="T16" fmla="*/ 48 w 89"/>
                <a:gd name="T17" fmla="*/ 115 h 115"/>
                <a:gd name="T18" fmla="*/ 48 w 89"/>
                <a:gd name="T19" fmla="*/ 112 h 115"/>
                <a:gd name="T20" fmla="*/ 48 w 89"/>
                <a:gd name="T21" fmla="*/ 100 h 115"/>
                <a:gd name="T22" fmla="*/ 52 w 89"/>
                <a:gd name="T23" fmla="*/ 85 h 115"/>
                <a:gd name="T24" fmla="*/ 30 w 89"/>
                <a:gd name="T25" fmla="*/ 108 h 115"/>
                <a:gd name="T26" fmla="*/ 15 w 89"/>
                <a:gd name="T27" fmla="*/ 115 h 115"/>
                <a:gd name="T28" fmla="*/ 4 w 89"/>
                <a:gd name="T29" fmla="*/ 108 h 115"/>
                <a:gd name="T30" fmla="*/ 0 w 89"/>
                <a:gd name="T31" fmla="*/ 93 h 115"/>
                <a:gd name="T32" fmla="*/ 7 w 89"/>
                <a:gd name="T33" fmla="*/ 67 h 115"/>
                <a:gd name="T34" fmla="*/ 30 w 89"/>
                <a:gd name="T35" fmla="*/ 44 h 115"/>
                <a:gd name="T36" fmla="*/ 48 w 89"/>
                <a:gd name="T37" fmla="*/ 41 h 115"/>
                <a:gd name="T38" fmla="*/ 56 w 89"/>
                <a:gd name="T39" fmla="*/ 41 h 115"/>
                <a:gd name="T40" fmla="*/ 63 w 89"/>
                <a:gd name="T41" fmla="*/ 48 h 115"/>
                <a:gd name="T42" fmla="*/ 71 w 89"/>
                <a:gd name="T43" fmla="*/ 18 h 115"/>
                <a:gd name="T44" fmla="*/ 71 w 89"/>
                <a:gd name="T45" fmla="*/ 11 h 115"/>
                <a:gd name="T46" fmla="*/ 71 w 89"/>
                <a:gd name="T47" fmla="*/ 7 h 115"/>
                <a:gd name="T48" fmla="*/ 71 w 89"/>
                <a:gd name="T49" fmla="*/ 3 h 115"/>
                <a:gd name="T50" fmla="*/ 63 w 89"/>
                <a:gd name="T51" fmla="*/ 3 h 115"/>
                <a:gd name="T52" fmla="*/ 63 w 89"/>
                <a:gd name="T53" fmla="*/ 3 h 115"/>
                <a:gd name="T54" fmla="*/ 60 w 89"/>
                <a:gd name="T55" fmla="*/ 56 h 115"/>
                <a:gd name="T56" fmla="*/ 56 w 89"/>
                <a:gd name="T57" fmla="*/ 44 h 115"/>
                <a:gd name="T58" fmla="*/ 48 w 89"/>
                <a:gd name="T59" fmla="*/ 41 h 115"/>
                <a:gd name="T60" fmla="*/ 33 w 89"/>
                <a:gd name="T61" fmla="*/ 52 h 115"/>
                <a:gd name="T62" fmla="*/ 18 w 89"/>
                <a:gd name="T63" fmla="*/ 78 h 115"/>
                <a:gd name="T64" fmla="*/ 15 w 89"/>
                <a:gd name="T65" fmla="*/ 97 h 115"/>
                <a:gd name="T66" fmla="*/ 18 w 89"/>
                <a:gd name="T67" fmla="*/ 104 h 115"/>
                <a:gd name="T68" fmla="*/ 30 w 89"/>
                <a:gd name="T69" fmla="*/ 104 h 115"/>
                <a:gd name="T70" fmla="*/ 45 w 89"/>
                <a:gd name="T71" fmla="*/ 85 h 115"/>
                <a:gd name="T72" fmla="*/ 56 w 89"/>
                <a:gd name="T73" fmla="*/ 63 h 1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9"/>
                <a:gd name="T112" fmla="*/ 0 h 115"/>
                <a:gd name="T113" fmla="*/ 89 w 89"/>
                <a:gd name="T114" fmla="*/ 115 h 1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9" h="115">
                  <a:moveTo>
                    <a:pt x="89" y="0"/>
                  </a:moveTo>
                  <a:lnTo>
                    <a:pt x="60" y="93"/>
                  </a:lnTo>
                  <a:lnTo>
                    <a:pt x="60" y="100"/>
                  </a:lnTo>
                  <a:lnTo>
                    <a:pt x="60" y="104"/>
                  </a:lnTo>
                  <a:lnTo>
                    <a:pt x="60" y="108"/>
                  </a:lnTo>
                  <a:lnTo>
                    <a:pt x="63" y="104"/>
                  </a:lnTo>
                  <a:lnTo>
                    <a:pt x="67" y="100"/>
                  </a:lnTo>
                  <a:lnTo>
                    <a:pt x="71" y="97"/>
                  </a:lnTo>
                  <a:lnTo>
                    <a:pt x="74" y="97"/>
                  </a:lnTo>
                  <a:lnTo>
                    <a:pt x="67" y="104"/>
                  </a:lnTo>
                  <a:lnTo>
                    <a:pt x="63" y="108"/>
                  </a:lnTo>
                  <a:lnTo>
                    <a:pt x="56" y="112"/>
                  </a:lnTo>
                  <a:lnTo>
                    <a:pt x="52" y="115"/>
                  </a:lnTo>
                  <a:lnTo>
                    <a:pt x="48" y="115"/>
                  </a:lnTo>
                  <a:lnTo>
                    <a:pt x="48" y="112"/>
                  </a:lnTo>
                  <a:lnTo>
                    <a:pt x="48" y="108"/>
                  </a:lnTo>
                  <a:lnTo>
                    <a:pt x="48" y="100"/>
                  </a:lnTo>
                  <a:lnTo>
                    <a:pt x="48" y="93"/>
                  </a:lnTo>
                  <a:lnTo>
                    <a:pt x="52" y="85"/>
                  </a:lnTo>
                  <a:lnTo>
                    <a:pt x="41" y="100"/>
                  </a:lnTo>
                  <a:lnTo>
                    <a:pt x="30" y="108"/>
                  </a:lnTo>
                  <a:lnTo>
                    <a:pt x="22" y="112"/>
                  </a:lnTo>
                  <a:lnTo>
                    <a:pt x="15" y="115"/>
                  </a:lnTo>
                  <a:lnTo>
                    <a:pt x="11" y="112"/>
                  </a:lnTo>
                  <a:lnTo>
                    <a:pt x="4" y="108"/>
                  </a:lnTo>
                  <a:lnTo>
                    <a:pt x="0" y="100"/>
                  </a:lnTo>
                  <a:lnTo>
                    <a:pt x="0" y="93"/>
                  </a:lnTo>
                  <a:lnTo>
                    <a:pt x="0" y="82"/>
                  </a:lnTo>
                  <a:lnTo>
                    <a:pt x="7" y="67"/>
                  </a:lnTo>
                  <a:lnTo>
                    <a:pt x="18" y="56"/>
                  </a:lnTo>
                  <a:lnTo>
                    <a:pt x="30" y="44"/>
                  </a:lnTo>
                  <a:lnTo>
                    <a:pt x="37" y="41"/>
                  </a:lnTo>
                  <a:lnTo>
                    <a:pt x="48" y="41"/>
                  </a:lnTo>
                  <a:lnTo>
                    <a:pt x="52" y="41"/>
                  </a:lnTo>
                  <a:lnTo>
                    <a:pt x="56" y="41"/>
                  </a:lnTo>
                  <a:lnTo>
                    <a:pt x="60" y="44"/>
                  </a:lnTo>
                  <a:lnTo>
                    <a:pt x="63" y="48"/>
                  </a:lnTo>
                  <a:lnTo>
                    <a:pt x="71" y="22"/>
                  </a:lnTo>
                  <a:lnTo>
                    <a:pt x="71" y="18"/>
                  </a:lnTo>
                  <a:lnTo>
                    <a:pt x="71" y="15"/>
                  </a:lnTo>
                  <a:lnTo>
                    <a:pt x="71" y="11"/>
                  </a:lnTo>
                  <a:lnTo>
                    <a:pt x="74" y="7"/>
                  </a:lnTo>
                  <a:lnTo>
                    <a:pt x="71" y="7"/>
                  </a:lnTo>
                  <a:lnTo>
                    <a:pt x="71" y="3"/>
                  </a:lnTo>
                  <a:lnTo>
                    <a:pt x="67" y="3"/>
                  </a:lnTo>
                  <a:lnTo>
                    <a:pt x="63" y="3"/>
                  </a:lnTo>
                  <a:lnTo>
                    <a:pt x="89" y="0"/>
                  </a:lnTo>
                  <a:close/>
                  <a:moveTo>
                    <a:pt x="60" y="56"/>
                  </a:moveTo>
                  <a:lnTo>
                    <a:pt x="56" y="48"/>
                  </a:lnTo>
                  <a:lnTo>
                    <a:pt x="56" y="44"/>
                  </a:lnTo>
                  <a:lnTo>
                    <a:pt x="52" y="44"/>
                  </a:lnTo>
                  <a:lnTo>
                    <a:pt x="48" y="41"/>
                  </a:lnTo>
                  <a:lnTo>
                    <a:pt x="41" y="44"/>
                  </a:lnTo>
                  <a:lnTo>
                    <a:pt x="33" y="52"/>
                  </a:lnTo>
                  <a:lnTo>
                    <a:pt x="26" y="59"/>
                  </a:lnTo>
                  <a:lnTo>
                    <a:pt x="18" y="78"/>
                  </a:lnTo>
                  <a:lnTo>
                    <a:pt x="15" y="93"/>
                  </a:lnTo>
                  <a:lnTo>
                    <a:pt x="15" y="97"/>
                  </a:lnTo>
                  <a:lnTo>
                    <a:pt x="18" y="100"/>
                  </a:lnTo>
                  <a:lnTo>
                    <a:pt x="18" y="104"/>
                  </a:lnTo>
                  <a:lnTo>
                    <a:pt x="22" y="104"/>
                  </a:lnTo>
                  <a:lnTo>
                    <a:pt x="30" y="104"/>
                  </a:lnTo>
                  <a:lnTo>
                    <a:pt x="37" y="97"/>
                  </a:lnTo>
                  <a:lnTo>
                    <a:pt x="45" y="85"/>
                  </a:lnTo>
                  <a:lnTo>
                    <a:pt x="52" y="74"/>
                  </a:lnTo>
                  <a:lnTo>
                    <a:pt x="56" y="63"/>
                  </a:lnTo>
                  <a:lnTo>
                    <a:pt x="60" y="56"/>
                  </a:lnTo>
                  <a:close/>
                </a:path>
              </a:pathLst>
            </a:custGeom>
            <a:solidFill>
              <a:srgbClr val="000000"/>
            </a:solidFill>
            <a:ln w="0">
              <a:solidFill>
                <a:srgbClr val="000000"/>
              </a:solidFill>
              <a:round/>
              <a:headEnd/>
              <a:tailEnd/>
            </a:ln>
          </p:spPr>
          <p:txBody>
            <a:bodyPr/>
            <a:lstStyle/>
            <a:p>
              <a:endParaRPr lang="en-US"/>
            </a:p>
          </p:txBody>
        </p:sp>
        <p:sp>
          <p:nvSpPr>
            <p:cNvPr id="32872" name="Freeform 499"/>
            <p:cNvSpPr>
              <a:spLocks/>
            </p:cNvSpPr>
            <p:nvPr/>
          </p:nvSpPr>
          <p:spPr bwMode="auto">
            <a:xfrm>
              <a:off x="2989" y="3816"/>
              <a:ext cx="19" cy="18"/>
            </a:xfrm>
            <a:custGeom>
              <a:avLst/>
              <a:gdLst>
                <a:gd name="T0" fmla="*/ 12 w 19"/>
                <a:gd name="T1" fmla="*/ 0 h 18"/>
                <a:gd name="T2" fmla="*/ 15 w 19"/>
                <a:gd name="T3" fmla="*/ 0 h 18"/>
                <a:gd name="T4" fmla="*/ 15 w 19"/>
                <a:gd name="T5" fmla="*/ 0 h 18"/>
                <a:gd name="T6" fmla="*/ 19 w 19"/>
                <a:gd name="T7" fmla="*/ 3 h 18"/>
                <a:gd name="T8" fmla="*/ 19 w 19"/>
                <a:gd name="T9" fmla="*/ 7 h 18"/>
                <a:gd name="T10" fmla="*/ 19 w 19"/>
                <a:gd name="T11" fmla="*/ 11 h 18"/>
                <a:gd name="T12" fmla="*/ 15 w 19"/>
                <a:gd name="T13" fmla="*/ 15 h 18"/>
                <a:gd name="T14" fmla="*/ 15 w 19"/>
                <a:gd name="T15" fmla="*/ 15 h 18"/>
                <a:gd name="T16" fmla="*/ 12 w 19"/>
                <a:gd name="T17" fmla="*/ 18 h 18"/>
                <a:gd name="T18" fmla="*/ 8 w 19"/>
                <a:gd name="T19" fmla="*/ 15 h 18"/>
                <a:gd name="T20" fmla="*/ 4 w 19"/>
                <a:gd name="T21" fmla="*/ 15 h 18"/>
                <a:gd name="T22" fmla="*/ 0 w 19"/>
                <a:gd name="T23" fmla="*/ 11 h 18"/>
                <a:gd name="T24" fmla="*/ 0 w 19"/>
                <a:gd name="T25" fmla="*/ 7 h 18"/>
                <a:gd name="T26" fmla="*/ 0 w 19"/>
                <a:gd name="T27" fmla="*/ 3 h 18"/>
                <a:gd name="T28" fmla="*/ 4 w 19"/>
                <a:gd name="T29" fmla="*/ 0 h 18"/>
                <a:gd name="T30" fmla="*/ 8 w 19"/>
                <a:gd name="T31" fmla="*/ 0 h 18"/>
                <a:gd name="T32" fmla="*/ 12 w 19"/>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8"/>
                <a:gd name="T53" fmla="*/ 19 w 19"/>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8">
                  <a:moveTo>
                    <a:pt x="12" y="0"/>
                  </a:moveTo>
                  <a:lnTo>
                    <a:pt x="15" y="0"/>
                  </a:lnTo>
                  <a:lnTo>
                    <a:pt x="19" y="3"/>
                  </a:lnTo>
                  <a:lnTo>
                    <a:pt x="19" y="7"/>
                  </a:lnTo>
                  <a:lnTo>
                    <a:pt x="19" y="11"/>
                  </a:lnTo>
                  <a:lnTo>
                    <a:pt x="15" y="15"/>
                  </a:lnTo>
                  <a:lnTo>
                    <a:pt x="12" y="18"/>
                  </a:lnTo>
                  <a:lnTo>
                    <a:pt x="8" y="15"/>
                  </a:lnTo>
                  <a:lnTo>
                    <a:pt x="4" y="15"/>
                  </a:lnTo>
                  <a:lnTo>
                    <a:pt x="0" y="11"/>
                  </a:lnTo>
                  <a:lnTo>
                    <a:pt x="0" y="7"/>
                  </a:lnTo>
                  <a:lnTo>
                    <a:pt x="0" y="3"/>
                  </a:lnTo>
                  <a:lnTo>
                    <a:pt x="4" y="0"/>
                  </a:lnTo>
                  <a:lnTo>
                    <a:pt x="8" y="0"/>
                  </a:lnTo>
                  <a:lnTo>
                    <a:pt x="12" y="0"/>
                  </a:lnTo>
                  <a:close/>
                </a:path>
              </a:pathLst>
            </a:custGeom>
            <a:solidFill>
              <a:srgbClr val="000000"/>
            </a:solidFill>
            <a:ln w="0">
              <a:solidFill>
                <a:srgbClr val="000000"/>
              </a:solidFill>
              <a:round/>
              <a:headEnd/>
              <a:tailEnd/>
            </a:ln>
          </p:spPr>
          <p:txBody>
            <a:bodyPr/>
            <a:lstStyle/>
            <a:p>
              <a:endParaRPr lang="en-US"/>
            </a:p>
          </p:txBody>
        </p:sp>
        <p:sp>
          <p:nvSpPr>
            <p:cNvPr id="32873" name="Rectangle 500"/>
            <p:cNvSpPr>
              <a:spLocks noChangeArrowheads="1"/>
            </p:cNvSpPr>
            <p:nvPr/>
          </p:nvSpPr>
          <p:spPr bwMode="auto">
            <a:xfrm>
              <a:off x="5535" y="3692"/>
              <a:ext cx="8" cy="202"/>
            </a:xfrm>
            <a:prstGeom prst="rect">
              <a:avLst/>
            </a:prstGeom>
            <a:solidFill>
              <a:srgbClr val="000000"/>
            </a:solidFill>
            <a:ln w="0">
              <a:solidFill>
                <a:srgbClr val="000000"/>
              </a:solidFill>
              <a:miter lim="800000"/>
              <a:headEnd/>
              <a:tailEnd/>
            </a:ln>
          </p:spPr>
          <p:txBody>
            <a:bodyPr/>
            <a:lstStyle/>
            <a:p>
              <a:endParaRPr lang="en-US"/>
            </a:p>
          </p:txBody>
        </p:sp>
        <p:sp>
          <p:nvSpPr>
            <p:cNvPr id="32874" name="Rectangle 501"/>
            <p:cNvSpPr>
              <a:spLocks noChangeArrowheads="1"/>
            </p:cNvSpPr>
            <p:nvPr/>
          </p:nvSpPr>
          <p:spPr bwMode="auto">
            <a:xfrm>
              <a:off x="593" y="3887"/>
              <a:ext cx="4946" cy="7"/>
            </a:xfrm>
            <a:prstGeom prst="rect">
              <a:avLst/>
            </a:prstGeom>
            <a:solidFill>
              <a:srgbClr val="000000"/>
            </a:solidFill>
            <a:ln w="0">
              <a:solidFill>
                <a:srgbClr val="000000"/>
              </a:solidFill>
              <a:miter lim="800000"/>
              <a:headEnd/>
              <a:tailEnd/>
            </a:ln>
          </p:spPr>
          <p:txBody>
            <a:bodyPr/>
            <a:lstStyle/>
            <a:p>
              <a:endParaRPr lang="en-US"/>
            </a:p>
          </p:txBody>
        </p:sp>
      </p:grpSp>
      <p:sp>
        <p:nvSpPr>
          <p:cNvPr id="32775" name="Text Box 502"/>
          <p:cNvSpPr txBox="1">
            <a:spLocks noChangeArrowheads="1"/>
          </p:cNvSpPr>
          <p:nvPr/>
        </p:nvSpPr>
        <p:spPr bwMode="auto">
          <a:xfrm>
            <a:off x="2819400" y="5448300"/>
            <a:ext cx="369888" cy="457200"/>
          </a:xfrm>
          <a:prstGeom prst="rect">
            <a:avLst/>
          </a:prstGeom>
          <a:noFill/>
          <a:ln w="9525">
            <a:noFill/>
            <a:miter lim="800000"/>
            <a:headEnd/>
            <a:tailEnd/>
          </a:ln>
        </p:spPr>
        <p:txBody>
          <a:bodyPr wrap="none">
            <a:spAutoFit/>
          </a:bodyPr>
          <a:lstStyle/>
          <a:p>
            <a:r>
              <a:rPr lang="en-US" sz="2400"/>
              <a:t>fl</a:t>
            </a:r>
          </a:p>
        </p:txBody>
      </p:sp>
      <p:sp>
        <p:nvSpPr>
          <p:cNvPr id="32776" name="Text Box 952"/>
          <p:cNvSpPr txBox="1">
            <a:spLocks noChangeArrowheads="1"/>
          </p:cNvSpPr>
          <p:nvPr/>
        </p:nvSpPr>
        <p:spPr bwMode="auto">
          <a:xfrm>
            <a:off x="5321300" y="4152900"/>
            <a:ext cx="369888" cy="457200"/>
          </a:xfrm>
          <a:prstGeom prst="rect">
            <a:avLst/>
          </a:prstGeom>
          <a:noFill/>
          <a:ln w="9525">
            <a:noFill/>
            <a:miter lim="800000"/>
            <a:headEnd/>
            <a:tailEnd/>
          </a:ln>
        </p:spPr>
        <p:txBody>
          <a:bodyPr wrap="none">
            <a:spAutoFit/>
          </a:bodyPr>
          <a:lstStyle/>
          <a:p>
            <a:r>
              <a:rPr lang="en-US" sz="2400"/>
              <a:t>fi</a:t>
            </a:r>
          </a:p>
        </p:txBody>
      </p:sp>
    </p:spTree>
    <p:extLst>
      <p:ext uri="{BB962C8B-B14F-4D97-AF65-F5344CB8AC3E}">
        <p14:creationId xmlns:p14="http://schemas.microsoft.com/office/powerpoint/2010/main" val="17423432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Footer Placeholder 4"/>
          <p:cNvSpPr>
            <a:spLocks noGrp="1"/>
          </p:cNvSpPr>
          <p:nvPr>
            <p:ph type="ftr" sz="quarter" idx="11"/>
          </p:nvPr>
        </p:nvSpPr>
        <p:spPr>
          <a:noFill/>
        </p:spPr>
        <p:txBody>
          <a:bodyPr/>
          <a:lstStyle/>
          <a:p>
            <a:r>
              <a:rPr lang="en-US" smtClean="0"/>
              <a:t>CPSC 422, Lecture 23</a:t>
            </a:r>
            <a:endParaRPr lang="en-US"/>
          </a:p>
        </p:txBody>
      </p:sp>
      <p:sp>
        <p:nvSpPr>
          <p:cNvPr id="33796" name="Slide Number Placeholder 5"/>
          <p:cNvSpPr>
            <a:spLocks noGrp="1"/>
          </p:cNvSpPr>
          <p:nvPr>
            <p:ph type="sldNum" sz="quarter" idx="12"/>
          </p:nvPr>
        </p:nvSpPr>
        <p:spPr>
          <a:noFill/>
        </p:spPr>
        <p:txBody>
          <a:bodyPr/>
          <a:lstStyle/>
          <a:p>
            <a:fld id="{C19E379B-195F-4677-BECF-35048B4EDBEC}" type="slidenum">
              <a:rPr lang="en-US" smtClean="0"/>
              <a:pPr/>
              <a:t>59</a:t>
            </a:fld>
            <a:endParaRPr lang="en-US" smtClean="0"/>
          </a:p>
        </p:txBody>
      </p:sp>
      <p:sp>
        <p:nvSpPr>
          <p:cNvPr id="33797" name="Rectangle 2"/>
          <p:cNvSpPr>
            <a:spLocks noGrp="1" noChangeArrowheads="1"/>
          </p:cNvSpPr>
          <p:nvPr>
            <p:ph type="title"/>
          </p:nvPr>
        </p:nvSpPr>
        <p:spPr>
          <a:xfrm>
            <a:off x="685800" y="228600"/>
            <a:ext cx="7772400" cy="1143000"/>
          </a:xfrm>
        </p:spPr>
        <p:txBody>
          <a:bodyPr/>
          <a:lstStyle/>
          <a:p>
            <a:pPr eaLnBrk="1" hangingPunct="1"/>
            <a:r>
              <a:rPr lang="en-US" smtClean="0"/>
              <a:t>Thematic Roles</a:t>
            </a:r>
          </a:p>
        </p:txBody>
      </p:sp>
      <p:grpSp>
        <p:nvGrpSpPr>
          <p:cNvPr id="33798" name="Group 3"/>
          <p:cNvGrpSpPr>
            <a:grpSpLocks noChangeAspect="1"/>
          </p:cNvGrpSpPr>
          <p:nvPr/>
        </p:nvGrpSpPr>
        <p:grpSpPr bwMode="auto">
          <a:xfrm>
            <a:off x="304800" y="1296988"/>
            <a:ext cx="8524875" cy="3879850"/>
            <a:chOff x="1544" y="1936"/>
            <a:chExt cx="2672" cy="1216"/>
          </a:xfrm>
        </p:grpSpPr>
        <p:sp>
          <p:nvSpPr>
            <p:cNvPr id="33802" name="AutoShape 4"/>
            <p:cNvSpPr>
              <a:spLocks noChangeAspect="1" noChangeArrowheads="1" noTextEdit="1"/>
            </p:cNvSpPr>
            <p:nvPr/>
          </p:nvSpPr>
          <p:spPr bwMode="auto">
            <a:xfrm>
              <a:off x="1544" y="1936"/>
              <a:ext cx="2672" cy="1216"/>
            </a:xfrm>
            <a:prstGeom prst="rect">
              <a:avLst/>
            </a:prstGeom>
            <a:noFill/>
            <a:ln w="9525">
              <a:noFill/>
              <a:miter lim="800000"/>
              <a:headEnd/>
              <a:tailEnd/>
            </a:ln>
          </p:spPr>
          <p:txBody>
            <a:bodyPr/>
            <a:lstStyle/>
            <a:p>
              <a:endParaRPr lang="en-US"/>
            </a:p>
          </p:txBody>
        </p:sp>
        <p:grpSp>
          <p:nvGrpSpPr>
            <p:cNvPr id="33803" name="Group 5"/>
            <p:cNvGrpSpPr>
              <a:grpSpLocks/>
            </p:cNvGrpSpPr>
            <p:nvPr/>
          </p:nvGrpSpPr>
          <p:grpSpPr bwMode="auto">
            <a:xfrm>
              <a:off x="1544" y="1936"/>
              <a:ext cx="2672" cy="1216"/>
              <a:chOff x="1544" y="1936"/>
              <a:chExt cx="2672" cy="1216"/>
            </a:xfrm>
          </p:grpSpPr>
          <p:sp>
            <p:nvSpPr>
              <p:cNvPr id="34047" name="Rectangle 6"/>
              <p:cNvSpPr>
                <a:spLocks noChangeArrowheads="1"/>
              </p:cNvSpPr>
              <p:nvPr/>
            </p:nvSpPr>
            <p:spPr bwMode="auto">
              <a:xfrm>
                <a:off x="1544" y="1936"/>
                <a:ext cx="2672" cy="1216"/>
              </a:xfrm>
              <a:prstGeom prst="rect">
                <a:avLst/>
              </a:prstGeom>
              <a:noFill/>
              <a:ln w="0">
                <a:solidFill>
                  <a:srgbClr val="000000"/>
                </a:solidFill>
                <a:miter lim="800000"/>
                <a:headEnd/>
                <a:tailEnd/>
              </a:ln>
            </p:spPr>
            <p:txBody>
              <a:bodyPr/>
              <a:lstStyle/>
              <a:p>
                <a:endParaRPr lang="en-US"/>
              </a:p>
            </p:txBody>
          </p:sp>
          <p:sp>
            <p:nvSpPr>
              <p:cNvPr id="34048" name="Rectangle 7"/>
              <p:cNvSpPr>
                <a:spLocks noChangeArrowheads="1"/>
              </p:cNvSpPr>
              <p:nvPr/>
            </p:nvSpPr>
            <p:spPr bwMode="auto">
              <a:xfrm>
                <a:off x="1552" y="1940"/>
                <a:ext cx="2650" cy="4"/>
              </a:xfrm>
              <a:prstGeom prst="rect">
                <a:avLst/>
              </a:prstGeom>
              <a:solidFill>
                <a:srgbClr val="000000"/>
              </a:solidFill>
              <a:ln w="0">
                <a:solidFill>
                  <a:srgbClr val="000000"/>
                </a:solidFill>
                <a:miter lim="800000"/>
                <a:headEnd/>
                <a:tailEnd/>
              </a:ln>
            </p:spPr>
            <p:txBody>
              <a:bodyPr/>
              <a:lstStyle/>
              <a:p>
                <a:endParaRPr lang="en-US"/>
              </a:p>
            </p:txBody>
          </p:sp>
          <p:sp>
            <p:nvSpPr>
              <p:cNvPr id="34049" name="Rectangle 8"/>
              <p:cNvSpPr>
                <a:spLocks noChangeArrowheads="1"/>
              </p:cNvSpPr>
              <p:nvPr/>
            </p:nvSpPr>
            <p:spPr bwMode="auto">
              <a:xfrm>
                <a:off x="1552" y="194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50" name="Freeform 9"/>
              <p:cNvSpPr>
                <a:spLocks/>
              </p:cNvSpPr>
              <p:nvPr/>
            </p:nvSpPr>
            <p:spPr bwMode="auto">
              <a:xfrm>
                <a:off x="1582" y="1962"/>
                <a:ext cx="50" cy="58"/>
              </a:xfrm>
              <a:custGeom>
                <a:avLst/>
                <a:gdLst>
                  <a:gd name="T0" fmla="*/ 48 w 50"/>
                  <a:gd name="T1" fmla="*/ 0 h 58"/>
                  <a:gd name="T2" fmla="*/ 50 w 50"/>
                  <a:gd name="T3" fmla="*/ 12 h 58"/>
                  <a:gd name="T4" fmla="*/ 48 w 50"/>
                  <a:gd name="T5" fmla="*/ 12 h 58"/>
                  <a:gd name="T6" fmla="*/ 48 w 50"/>
                  <a:gd name="T7" fmla="*/ 10 h 58"/>
                  <a:gd name="T8" fmla="*/ 46 w 50"/>
                  <a:gd name="T9" fmla="*/ 8 h 58"/>
                  <a:gd name="T10" fmla="*/ 44 w 50"/>
                  <a:gd name="T11" fmla="*/ 6 h 58"/>
                  <a:gd name="T12" fmla="*/ 42 w 50"/>
                  <a:gd name="T13" fmla="*/ 4 h 58"/>
                  <a:gd name="T14" fmla="*/ 40 w 50"/>
                  <a:gd name="T15" fmla="*/ 4 h 58"/>
                  <a:gd name="T16" fmla="*/ 36 w 50"/>
                  <a:gd name="T17" fmla="*/ 2 h 58"/>
                  <a:gd name="T18" fmla="*/ 28 w 50"/>
                  <a:gd name="T19" fmla="*/ 2 h 58"/>
                  <a:gd name="T20" fmla="*/ 28 w 50"/>
                  <a:gd name="T21" fmla="*/ 48 h 58"/>
                  <a:gd name="T22" fmla="*/ 28 w 50"/>
                  <a:gd name="T23" fmla="*/ 54 h 58"/>
                  <a:gd name="T24" fmla="*/ 30 w 50"/>
                  <a:gd name="T25" fmla="*/ 56 h 58"/>
                  <a:gd name="T26" fmla="*/ 32 w 50"/>
                  <a:gd name="T27" fmla="*/ 58 h 58"/>
                  <a:gd name="T28" fmla="*/ 34 w 50"/>
                  <a:gd name="T29" fmla="*/ 58 h 58"/>
                  <a:gd name="T30" fmla="*/ 36 w 50"/>
                  <a:gd name="T31" fmla="*/ 58 h 58"/>
                  <a:gd name="T32" fmla="*/ 36 w 50"/>
                  <a:gd name="T33" fmla="*/ 58 h 58"/>
                  <a:gd name="T34" fmla="*/ 12 w 50"/>
                  <a:gd name="T35" fmla="*/ 58 h 58"/>
                  <a:gd name="T36" fmla="*/ 12 w 50"/>
                  <a:gd name="T37" fmla="*/ 58 h 58"/>
                  <a:gd name="T38" fmla="*/ 14 w 50"/>
                  <a:gd name="T39" fmla="*/ 58 h 58"/>
                  <a:gd name="T40" fmla="*/ 16 w 50"/>
                  <a:gd name="T41" fmla="*/ 56 h 58"/>
                  <a:gd name="T42" fmla="*/ 20 w 50"/>
                  <a:gd name="T43" fmla="*/ 56 h 58"/>
                  <a:gd name="T44" fmla="*/ 20 w 50"/>
                  <a:gd name="T45" fmla="*/ 52 h 58"/>
                  <a:gd name="T46" fmla="*/ 20 w 50"/>
                  <a:gd name="T47" fmla="*/ 48 h 58"/>
                  <a:gd name="T48" fmla="*/ 20 w 50"/>
                  <a:gd name="T49" fmla="*/ 2 h 58"/>
                  <a:gd name="T50" fmla="*/ 14 w 50"/>
                  <a:gd name="T51" fmla="*/ 2 h 58"/>
                  <a:gd name="T52" fmla="*/ 10 w 50"/>
                  <a:gd name="T53" fmla="*/ 2 h 58"/>
                  <a:gd name="T54" fmla="*/ 8 w 50"/>
                  <a:gd name="T55" fmla="*/ 4 h 58"/>
                  <a:gd name="T56" fmla="*/ 6 w 50"/>
                  <a:gd name="T57" fmla="*/ 4 h 58"/>
                  <a:gd name="T58" fmla="*/ 4 w 50"/>
                  <a:gd name="T59" fmla="*/ 6 h 58"/>
                  <a:gd name="T60" fmla="*/ 2 w 50"/>
                  <a:gd name="T61" fmla="*/ 10 h 58"/>
                  <a:gd name="T62" fmla="*/ 2 w 50"/>
                  <a:gd name="T63" fmla="*/ 12 h 58"/>
                  <a:gd name="T64" fmla="*/ 0 w 50"/>
                  <a:gd name="T65" fmla="*/ 12 h 58"/>
                  <a:gd name="T66" fmla="*/ 0 w 50"/>
                  <a:gd name="T67" fmla="*/ 0 h 58"/>
                  <a:gd name="T68" fmla="*/ 48 w 50"/>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58"/>
                  <a:gd name="T107" fmla="*/ 50 w 50"/>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58">
                    <a:moveTo>
                      <a:pt x="48" y="0"/>
                    </a:moveTo>
                    <a:lnTo>
                      <a:pt x="50" y="12"/>
                    </a:lnTo>
                    <a:lnTo>
                      <a:pt x="48" y="12"/>
                    </a:lnTo>
                    <a:lnTo>
                      <a:pt x="48" y="10"/>
                    </a:lnTo>
                    <a:lnTo>
                      <a:pt x="46" y="8"/>
                    </a:lnTo>
                    <a:lnTo>
                      <a:pt x="44" y="6"/>
                    </a:lnTo>
                    <a:lnTo>
                      <a:pt x="42" y="4"/>
                    </a:lnTo>
                    <a:lnTo>
                      <a:pt x="40" y="4"/>
                    </a:lnTo>
                    <a:lnTo>
                      <a:pt x="36" y="2"/>
                    </a:lnTo>
                    <a:lnTo>
                      <a:pt x="28" y="2"/>
                    </a:lnTo>
                    <a:lnTo>
                      <a:pt x="28" y="48"/>
                    </a:lnTo>
                    <a:lnTo>
                      <a:pt x="28" y="54"/>
                    </a:lnTo>
                    <a:lnTo>
                      <a:pt x="30" y="56"/>
                    </a:lnTo>
                    <a:lnTo>
                      <a:pt x="32" y="58"/>
                    </a:lnTo>
                    <a:lnTo>
                      <a:pt x="34" y="58"/>
                    </a:lnTo>
                    <a:lnTo>
                      <a:pt x="36" y="58"/>
                    </a:lnTo>
                    <a:lnTo>
                      <a:pt x="12" y="58"/>
                    </a:lnTo>
                    <a:lnTo>
                      <a:pt x="14" y="58"/>
                    </a:lnTo>
                    <a:lnTo>
                      <a:pt x="16" y="56"/>
                    </a:lnTo>
                    <a:lnTo>
                      <a:pt x="20" y="56"/>
                    </a:lnTo>
                    <a:lnTo>
                      <a:pt x="20" y="52"/>
                    </a:lnTo>
                    <a:lnTo>
                      <a:pt x="20" y="48"/>
                    </a:lnTo>
                    <a:lnTo>
                      <a:pt x="20" y="2"/>
                    </a:lnTo>
                    <a:lnTo>
                      <a:pt x="14" y="2"/>
                    </a:lnTo>
                    <a:lnTo>
                      <a:pt x="10" y="2"/>
                    </a:lnTo>
                    <a:lnTo>
                      <a:pt x="8" y="4"/>
                    </a:lnTo>
                    <a:lnTo>
                      <a:pt x="6" y="4"/>
                    </a:lnTo>
                    <a:lnTo>
                      <a:pt x="4" y="6"/>
                    </a:lnTo>
                    <a:lnTo>
                      <a:pt x="2" y="10"/>
                    </a:lnTo>
                    <a:lnTo>
                      <a:pt x="2" y="12"/>
                    </a:lnTo>
                    <a:lnTo>
                      <a:pt x="0" y="12"/>
                    </a:lnTo>
                    <a:lnTo>
                      <a:pt x="0" y="0"/>
                    </a:lnTo>
                    <a:lnTo>
                      <a:pt x="48" y="0"/>
                    </a:lnTo>
                    <a:close/>
                  </a:path>
                </a:pathLst>
              </a:custGeom>
              <a:solidFill>
                <a:srgbClr val="000000"/>
              </a:solidFill>
              <a:ln w="0">
                <a:solidFill>
                  <a:srgbClr val="000000"/>
                </a:solidFill>
                <a:round/>
                <a:headEnd/>
                <a:tailEnd/>
              </a:ln>
            </p:spPr>
            <p:txBody>
              <a:bodyPr/>
              <a:lstStyle/>
              <a:p>
                <a:endParaRPr lang="en-US"/>
              </a:p>
            </p:txBody>
          </p:sp>
          <p:sp>
            <p:nvSpPr>
              <p:cNvPr id="34051" name="Freeform 10"/>
              <p:cNvSpPr>
                <a:spLocks/>
              </p:cNvSpPr>
              <p:nvPr/>
            </p:nvSpPr>
            <p:spPr bwMode="auto">
              <a:xfrm>
                <a:off x="1634" y="1960"/>
                <a:ext cx="42" cy="60"/>
              </a:xfrm>
              <a:custGeom>
                <a:avLst/>
                <a:gdLst>
                  <a:gd name="T0" fmla="*/ 12 w 42"/>
                  <a:gd name="T1" fmla="*/ 28 h 60"/>
                  <a:gd name="T2" fmla="*/ 20 w 42"/>
                  <a:gd name="T3" fmla="*/ 22 h 60"/>
                  <a:gd name="T4" fmla="*/ 26 w 42"/>
                  <a:gd name="T5" fmla="*/ 20 h 60"/>
                  <a:gd name="T6" fmla="*/ 32 w 42"/>
                  <a:gd name="T7" fmla="*/ 22 h 60"/>
                  <a:gd name="T8" fmla="*/ 36 w 42"/>
                  <a:gd name="T9" fmla="*/ 28 h 60"/>
                  <a:gd name="T10" fmla="*/ 36 w 42"/>
                  <a:gd name="T11" fmla="*/ 38 h 60"/>
                  <a:gd name="T12" fmla="*/ 36 w 42"/>
                  <a:gd name="T13" fmla="*/ 54 h 60"/>
                  <a:gd name="T14" fmla="*/ 38 w 42"/>
                  <a:gd name="T15" fmla="*/ 58 h 60"/>
                  <a:gd name="T16" fmla="*/ 40 w 42"/>
                  <a:gd name="T17" fmla="*/ 60 h 60"/>
                  <a:gd name="T18" fmla="*/ 42 w 42"/>
                  <a:gd name="T19" fmla="*/ 60 h 60"/>
                  <a:gd name="T20" fmla="*/ 24 w 42"/>
                  <a:gd name="T21" fmla="*/ 60 h 60"/>
                  <a:gd name="T22" fmla="*/ 26 w 42"/>
                  <a:gd name="T23" fmla="*/ 60 h 60"/>
                  <a:gd name="T24" fmla="*/ 28 w 42"/>
                  <a:gd name="T25" fmla="*/ 58 h 60"/>
                  <a:gd name="T26" fmla="*/ 30 w 42"/>
                  <a:gd name="T27" fmla="*/ 54 h 60"/>
                  <a:gd name="T28" fmla="*/ 30 w 42"/>
                  <a:gd name="T29" fmla="*/ 38 h 60"/>
                  <a:gd name="T30" fmla="*/ 28 w 42"/>
                  <a:gd name="T31" fmla="*/ 30 h 60"/>
                  <a:gd name="T32" fmla="*/ 26 w 42"/>
                  <a:gd name="T33" fmla="*/ 26 h 60"/>
                  <a:gd name="T34" fmla="*/ 22 w 42"/>
                  <a:gd name="T35" fmla="*/ 26 h 60"/>
                  <a:gd name="T36" fmla="*/ 18 w 42"/>
                  <a:gd name="T37" fmla="*/ 26 h 60"/>
                  <a:gd name="T38" fmla="*/ 12 w 42"/>
                  <a:gd name="T39" fmla="*/ 32 h 60"/>
                  <a:gd name="T40" fmla="*/ 12 w 42"/>
                  <a:gd name="T41" fmla="*/ 56 h 60"/>
                  <a:gd name="T42" fmla="*/ 14 w 42"/>
                  <a:gd name="T43" fmla="*/ 58 h 60"/>
                  <a:gd name="T44" fmla="*/ 16 w 42"/>
                  <a:gd name="T45" fmla="*/ 60 h 60"/>
                  <a:gd name="T46" fmla="*/ 18 w 42"/>
                  <a:gd name="T47" fmla="*/ 60 h 60"/>
                  <a:gd name="T48" fmla="*/ 0 w 42"/>
                  <a:gd name="T49" fmla="*/ 60 h 60"/>
                  <a:gd name="T50" fmla="*/ 4 w 42"/>
                  <a:gd name="T51" fmla="*/ 58 h 60"/>
                  <a:gd name="T52" fmla="*/ 4 w 42"/>
                  <a:gd name="T53" fmla="*/ 56 h 60"/>
                  <a:gd name="T54" fmla="*/ 6 w 42"/>
                  <a:gd name="T55" fmla="*/ 52 h 60"/>
                  <a:gd name="T56" fmla="*/ 6 w 42"/>
                  <a:gd name="T57" fmla="*/ 10 h 60"/>
                  <a:gd name="T58" fmla="*/ 4 w 42"/>
                  <a:gd name="T59" fmla="*/ 6 h 60"/>
                  <a:gd name="T60" fmla="*/ 4 w 42"/>
                  <a:gd name="T61" fmla="*/ 4 h 60"/>
                  <a:gd name="T62" fmla="*/ 2 w 42"/>
                  <a:gd name="T63" fmla="*/ 4 h 60"/>
                  <a:gd name="T64" fmla="*/ 0 w 42"/>
                  <a:gd name="T65" fmla="*/ 4 h 60"/>
                  <a:gd name="T66" fmla="*/ 12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2" y="0"/>
                    </a:moveTo>
                    <a:lnTo>
                      <a:pt x="12" y="28"/>
                    </a:lnTo>
                    <a:lnTo>
                      <a:pt x="18" y="24"/>
                    </a:lnTo>
                    <a:lnTo>
                      <a:pt x="20" y="22"/>
                    </a:lnTo>
                    <a:lnTo>
                      <a:pt x="24" y="20"/>
                    </a:lnTo>
                    <a:lnTo>
                      <a:pt x="26" y="20"/>
                    </a:lnTo>
                    <a:lnTo>
                      <a:pt x="30" y="20"/>
                    </a:lnTo>
                    <a:lnTo>
                      <a:pt x="32" y="22"/>
                    </a:lnTo>
                    <a:lnTo>
                      <a:pt x="34" y="24"/>
                    </a:lnTo>
                    <a:lnTo>
                      <a:pt x="36" y="28"/>
                    </a:lnTo>
                    <a:lnTo>
                      <a:pt x="36" y="32"/>
                    </a:lnTo>
                    <a:lnTo>
                      <a:pt x="36" y="38"/>
                    </a:lnTo>
                    <a:lnTo>
                      <a:pt x="36" y="52"/>
                    </a:lnTo>
                    <a:lnTo>
                      <a:pt x="36" y="54"/>
                    </a:lnTo>
                    <a:lnTo>
                      <a:pt x="38" y="58"/>
                    </a:lnTo>
                    <a:lnTo>
                      <a:pt x="40" y="60"/>
                    </a:lnTo>
                    <a:lnTo>
                      <a:pt x="42" y="60"/>
                    </a:lnTo>
                    <a:lnTo>
                      <a:pt x="24" y="60"/>
                    </a:lnTo>
                    <a:lnTo>
                      <a:pt x="26" y="60"/>
                    </a:lnTo>
                    <a:lnTo>
                      <a:pt x="28" y="58"/>
                    </a:lnTo>
                    <a:lnTo>
                      <a:pt x="30" y="56"/>
                    </a:lnTo>
                    <a:lnTo>
                      <a:pt x="30" y="54"/>
                    </a:lnTo>
                    <a:lnTo>
                      <a:pt x="30" y="52"/>
                    </a:lnTo>
                    <a:lnTo>
                      <a:pt x="30" y="38"/>
                    </a:lnTo>
                    <a:lnTo>
                      <a:pt x="28" y="32"/>
                    </a:lnTo>
                    <a:lnTo>
                      <a:pt x="28" y="30"/>
                    </a:lnTo>
                    <a:lnTo>
                      <a:pt x="28" y="28"/>
                    </a:lnTo>
                    <a:lnTo>
                      <a:pt x="26" y="26"/>
                    </a:lnTo>
                    <a:lnTo>
                      <a:pt x="24" y="26"/>
                    </a:lnTo>
                    <a:lnTo>
                      <a:pt x="22" y="26"/>
                    </a:lnTo>
                    <a:lnTo>
                      <a:pt x="20" y="26"/>
                    </a:lnTo>
                    <a:lnTo>
                      <a:pt x="18" y="26"/>
                    </a:lnTo>
                    <a:lnTo>
                      <a:pt x="16" y="28"/>
                    </a:lnTo>
                    <a:lnTo>
                      <a:pt x="12" y="32"/>
                    </a:lnTo>
                    <a:lnTo>
                      <a:pt x="12" y="52"/>
                    </a:lnTo>
                    <a:lnTo>
                      <a:pt x="12" y="56"/>
                    </a:lnTo>
                    <a:lnTo>
                      <a:pt x="14" y="56"/>
                    </a:lnTo>
                    <a:lnTo>
                      <a:pt x="14" y="58"/>
                    </a:lnTo>
                    <a:lnTo>
                      <a:pt x="16" y="60"/>
                    </a:lnTo>
                    <a:lnTo>
                      <a:pt x="18" y="60"/>
                    </a:lnTo>
                    <a:lnTo>
                      <a:pt x="0" y="60"/>
                    </a:lnTo>
                    <a:lnTo>
                      <a:pt x="2" y="60"/>
                    </a:lnTo>
                    <a:lnTo>
                      <a:pt x="4" y="58"/>
                    </a:lnTo>
                    <a:lnTo>
                      <a:pt x="4" y="56"/>
                    </a:lnTo>
                    <a:lnTo>
                      <a:pt x="6" y="54"/>
                    </a:lnTo>
                    <a:lnTo>
                      <a:pt x="6" y="52"/>
                    </a:lnTo>
                    <a:lnTo>
                      <a:pt x="6" y="16"/>
                    </a:lnTo>
                    <a:lnTo>
                      <a:pt x="6" y="10"/>
                    </a:lnTo>
                    <a:lnTo>
                      <a:pt x="6" y="6"/>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052" name="Freeform 11"/>
              <p:cNvSpPr>
                <a:spLocks noEditPoints="1"/>
              </p:cNvSpPr>
              <p:nvPr/>
            </p:nvSpPr>
            <p:spPr bwMode="auto">
              <a:xfrm>
                <a:off x="1680" y="1980"/>
                <a:ext cx="32" cy="42"/>
              </a:xfrm>
              <a:custGeom>
                <a:avLst/>
                <a:gdLst>
                  <a:gd name="T0" fmla="*/ 6 w 32"/>
                  <a:gd name="T1" fmla="*/ 16 h 42"/>
                  <a:gd name="T2" fmla="*/ 6 w 32"/>
                  <a:gd name="T3" fmla="*/ 24 h 42"/>
                  <a:gd name="T4" fmla="*/ 10 w 32"/>
                  <a:gd name="T5" fmla="*/ 30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4 h 42"/>
                  <a:gd name="T62" fmla="*/ 24 w 32"/>
                  <a:gd name="T63" fmla="*/ 14 h 42"/>
                  <a:gd name="T64" fmla="*/ 22 w 32"/>
                  <a:gd name="T65" fmla="*/ 10 h 42"/>
                  <a:gd name="T66" fmla="*/ 22 w 32"/>
                  <a:gd name="T67" fmla="*/ 8 h 42"/>
                  <a:gd name="T68" fmla="*/ 22 w 32"/>
                  <a:gd name="T69" fmla="*/ 6 h 42"/>
                  <a:gd name="T70" fmla="*/ 20 w 32"/>
                  <a:gd name="T71" fmla="*/ 4 h 42"/>
                  <a:gd name="T72" fmla="*/ 18 w 32"/>
                  <a:gd name="T73" fmla="*/ 4 h 42"/>
                  <a:gd name="T74" fmla="*/ 16 w 32"/>
                  <a:gd name="T75" fmla="*/ 4 h 42"/>
                  <a:gd name="T76" fmla="*/ 12 w 32"/>
                  <a:gd name="T77" fmla="*/ 4 h 42"/>
                  <a:gd name="T78" fmla="*/ 10 w 32"/>
                  <a:gd name="T79" fmla="*/ 6 h 42"/>
                  <a:gd name="T80" fmla="*/ 6 w 32"/>
                  <a:gd name="T81" fmla="*/ 8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30"/>
                    </a:lnTo>
                    <a:lnTo>
                      <a:pt x="14" y="32"/>
                    </a:lnTo>
                    <a:lnTo>
                      <a:pt x="20" y="34"/>
                    </a:lnTo>
                    <a:lnTo>
                      <a:pt x="24" y="34"/>
                    </a:lnTo>
                    <a:lnTo>
                      <a:pt x="26" y="32"/>
                    </a:lnTo>
                    <a:lnTo>
                      <a:pt x="30" y="30"/>
                    </a:lnTo>
                    <a:lnTo>
                      <a:pt x="32" y="24"/>
                    </a:lnTo>
                    <a:lnTo>
                      <a:pt x="32" y="26"/>
                    </a:lnTo>
                    <a:lnTo>
                      <a:pt x="30" y="32"/>
                    </a:lnTo>
                    <a:lnTo>
                      <a:pt x="28" y="36"/>
                    </a:lnTo>
                    <a:lnTo>
                      <a:pt x="22" y="40"/>
                    </a:lnTo>
                    <a:lnTo>
                      <a:pt x="16" y="42"/>
                    </a:lnTo>
                    <a:lnTo>
                      <a:pt x="10" y="40"/>
                    </a:lnTo>
                    <a:lnTo>
                      <a:pt x="4" y="36"/>
                    </a:lnTo>
                    <a:lnTo>
                      <a:pt x="2" y="32"/>
                    </a:lnTo>
                    <a:lnTo>
                      <a:pt x="0" y="28"/>
                    </a:lnTo>
                    <a:lnTo>
                      <a:pt x="0" y="22"/>
                    </a:lnTo>
                    <a:lnTo>
                      <a:pt x="0" y="16"/>
                    </a:lnTo>
                    <a:lnTo>
                      <a:pt x="2" y="10"/>
                    </a:lnTo>
                    <a:lnTo>
                      <a:pt x="4" y="6"/>
                    </a:lnTo>
                    <a:lnTo>
                      <a:pt x="8" y="2"/>
                    </a:lnTo>
                    <a:lnTo>
                      <a:pt x="12" y="0"/>
                    </a:lnTo>
                    <a:lnTo>
                      <a:pt x="18" y="0"/>
                    </a:lnTo>
                    <a:lnTo>
                      <a:pt x="24" y="2"/>
                    </a:lnTo>
                    <a:lnTo>
                      <a:pt x="28" y="4"/>
                    </a:lnTo>
                    <a:lnTo>
                      <a:pt x="32" y="10"/>
                    </a:lnTo>
                    <a:lnTo>
                      <a:pt x="32" y="16"/>
                    </a:lnTo>
                    <a:lnTo>
                      <a:pt x="6" y="16"/>
                    </a:lnTo>
                    <a:close/>
                    <a:moveTo>
                      <a:pt x="6" y="14"/>
                    </a:moveTo>
                    <a:lnTo>
                      <a:pt x="24" y="14"/>
                    </a:lnTo>
                    <a:lnTo>
                      <a:pt x="22" y="10"/>
                    </a:lnTo>
                    <a:lnTo>
                      <a:pt x="22" y="8"/>
                    </a:lnTo>
                    <a:lnTo>
                      <a:pt x="22" y="6"/>
                    </a:lnTo>
                    <a:lnTo>
                      <a:pt x="20" y="4"/>
                    </a:lnTo>
                    <a:lnTo>
                      <a:pt x="18" y="4"/>
                    </a:lnTo>
                    <a:lnTo>
                      <a:pt x="16" y="4"/>
                    </a:lnTo>
                    <a:lnTo>
                      <a:pt x="12" y="4"/>
                    </a:lnTo>
                    <a:lnTo>
                      <a:pt x="10" y="6"/>
                    </a:lnTo>
                    <a:lnTo>
                      <a:pt x="6" y="8"/>
                    </a:lnTo>
                    <a:lnTo>
                      <a:pt x="6" y="14"/>
                    </a:lnTo>
                    <a:close/>
                  </a:path>
                </a:pathLst>
              </a:custGeom>
              <a:solidFill>
                <a:srgbClr val="000000"/>
              </a:solidFill>
              <a:ln w="0">
                <a:solidFill>
                  <a:srgbClr val="000000"/>
                </a:solidFill>
                <a:round/>
                <a:headEnd/>
                <a:tailEnd/>
              </a:ln>
            </p:spPr>
            <p:txBody>
              <a:bodyPr/>
              <a:lstStyle/>
              <a:p>
                <a:endParaRPr lang="en-US"/>
              </a:p>
            </p:txBody>
          </p:sp>
          <p:sp>
            <p:nvSpPr>
              <p:cNvPr id="34053" name="Freeform 12"/>
              <p:cNvSpPr>
                <a:spLocks/>
              </p:cNvSpPr>
              <p:nvPr/>
            </p:nvSpPr>
            <p:spPr bwMode="auto">
              <a:xfrm>
                <a:off x="1716" y="1980"/>
                <a:ext cx="66" cy="40"/>
              </a:xfrm>
              <a:custGeom>
                <a:avLst/>
                <a:gdLst>
                  <a:gd name="T0" fmla="*/ 18 w 66"/>
                  <a:gd name="T1" fmla="*/ 6 h 40"/>
                  <a:gd name="T2" fmla="*/ 20 w 66"/>
                  <a:gd name="T3" fmla="*/ 2 h 40"/>
                  <a:gd name="T4" fmla="*/ 26 w 66"/>
                  <a:gd name="T5" fmla="*/ 0 h 40"/>
                  <a:gd name="T6" fmla="*/ 30 w 66"/>
                  <a:gd name="T7" fmla="*/ 0 h 40"/>
                  <a:gd name="T8" fmla="*/ 36 w 66"/>
                  <a:gd name="T9" fmla="*/ 6 h 40"/>
                  <a:gd name="T10" fmla="*/ 42 w 66"/>
                  <a:gd name="T11" fmla="*/ 4 h 40"/>
                  <a:gd name="T12" fmla="*/ 48 w 66"/>
                  <a:gd name="T13" fmla="*/ 0 h 40"/>
                  <a:gd name="T14" fmla="*/ 54 w 66"/>
                  <a:gd name="T15" fmla="*/ 0 h 40"/>
                  <a:gd name="T16" fmla="*/ 58 w 66"/>
                  <a:gd name="T17" fmla="*/ 4 h 40"/>
                  <a:gd name="T18" fmla="*/ 60 w 66"/>
                  <a:gd name="T19" fmla="*/ 10 h 40"/>
                  <a:gd name="T20" fmla="*/ 62 w 66"/>
                  <a:gd name="T21" fmla="*/ 32 h 40"/>
                  <a:gd name="T22" fmla="*/ 62 w 66"/>
                  <a:gd name="T23" fmla="*/ 38 h 40"/>
                  <a:gd name="T24" fmla="*/ 64 w 66"/>
                  <a:gd name="T25" fmla="*/ 38 h 40"/>
                  <a:gd name="T26" fmla="*/ 66 w 66"/>
                  <a:gd name="T27" fmla="*/ 40 h 40"/>
                  <a:gd name="T28" fmla="*/ 48 w 66"/>
                  <a:gd name="T29" fmla="*/ 40 h 40"/>
                  <a:gd name="T30" fmla="*/ 50 w 66"/>
                  <a:gd name="T31" fmla="*/ 40 h 40"/>
                  <a:gd name="T32" fmla="*/ 52 w 66"/>
                  <a:gd name="T33" fmla="*/ 38 h 40"/>
                  <a:gd name="T34" fmla="*/ 54 w 66"/>
                  <a:gd name="T35" fmla="*/ 36 h 40"/>
                  <a:gd name="T36" fmla="*/ 54 w 66"/>
                  <a:gd name="T37" fmla="*/ 32 h 40"/>
                  <a:gd name="T38" fmla="*/ 54 w 66"/>
                  <a:gd name="T39" fmla="*/ 12 h 40"/>
                  <a:gd name="T40" fmla="*/ 50 w 66"/>
                  <a:gd name="T41" fmla="*/ 6 h 40"/>
                  <a:gd name="T42" fmla="*/ 46 w 66"/>
                  <a:gd name="T43" fmla="*/ 6 h 40"/>
                  <a:gd name="T44" fmla="*/ 40 w 66"/>
                  <a:gd name="T45" fmla="*/ 8 h 40"/>
                  <a:gd name="T46" fmla="*/ 38 w 66"/>
                  <a:gd name="T47" fmla="*/ 12 h 40"/>
                  <a:gd name="T48" fmla="*/ 38 w 66"/>
                  <a:gd name="T49" fmla="*/ 32 h 40"/>
                  <a:gd name="T50" fmla="*/ 38 w 66"/>
                  <a:gd name="T51" fmla="*/ 36 h 40"/>
                  <a:gd name="T52" fmla="*/ 40 w 66"/>
                  <a:gd name="T53" fmla="*/ 38 h 40"/>
                  <a:gd name="T54" fmla="*/ 42 w 66"/>
                  <a:gd name="T55" fmla="*/ 40 h 40"/>
                  <a:gd name="T56" fmla="*/ 24 w 66"/>
                  <a:gd name="T57" fmla="*/ 40 h 40"/>
                  <a:gd name="T58" fmla="*/ 28 w 66"/>
                  <a:gd name="T59" fmla="*/ 40 h 40"/>
                  <a:gd name="T60" fmla="*/ 30 w 66"/>
                  <a:gd name="T61" fmla="*/ 38 h 40"/>
                  <a:gd name="T62" fmla="*/ 30 w 66"/>
                  <a:gd name="T63" fmla="*/ 34 h 40"/>
                  <a:gd name="T64" fmla="*/ 30 w 66"/>
                  <a:gd name="T65" fmla="*/ 16 h 40"/>
                  <a:gd name="T66" fmla="*/ 28 w 66"/>
                  <a:gd name="T67" fmla="*/ 8 h 40"/>
                  <a:gd name="T68" fmla="*/ 24 w 66"/>
                  <a:gd name="T69" fmla="*/ 6 h 40"/>
                  <a:gd name="T70" fmla="*/ 20 w 66"/>
                  <a:gd name="T71" fmla="*/ 8 h 40"/>
                  <a:gd name="T72" fmla="*/ 14 w 66"/>
                  <a:gd name="T73" fmla="*/ 12 h 40"/>
                  <a:gd name="T74" fmla="*/ 14 w 66"/>
                  <a:gd name="T75" fmla="*/ 34 h 40"/>
                  <a:gd name="T76" fmla="*/ 14 w 66"/>
                  <a:gd name="T77" fmla="*/ 38 h 40"/>
                  <a:gd name="T78" fmla="*/ 16 w 66"/>
                  <a:gd name="T79" fmla="*/ 40 h 40"/>
                  <a:gd name="T80" fmla="*/ 20 w 66"/>
                  <a:gd name="T81" fmla="*/ 40 h 40"/>
                  <a:gd name="T82" fmla="*/ 0 w 66"/>
                  <a:gd name="T83" fmla="*/ 40 h 40"/>
                  <a:gd name="T84" fmla="*/ 4 w 66"/>
                  <a:gd name="T85" fmla="*/ 38 h 40"/>
                  <a:gd name="T86" fmla="*/ 6 w 66"/>
                  <a:gd name="T87" fmla="*/ 36 h 40"/>
                  <a:gd name="T88" fmla="*/ 6 w 66"/>
                  <a:gd name="T89" fmla="*/ 32 h 40"/>
                  <a:gd name="T90" fmla="*/ 6 w 66"/>
                  <a:gd name="T91" fmla="*/ 12 h 40"/>
                  <a:gd name="T92" fmla="*/ 6 w 66"/>
                  <a:gd name="T93" fmla="*/ 6 h 40"/>
                  <a:gd name="T94" fmla="*/ 4 w 66"/>
                  <a:gd name="T95" fmla="*/ 6 h 40"/>
                  <a:gd name="T96" fmla="*/ 2 w 66"/>
                  <a:gd name="T97" fmla="*/ 6 h 40"/>
                  <a:gd name="T98" fmla="*/ 0 w 66"/>
                  <a:gd name="T99" fmla="*/ 4 h 40"/>
                  <a:gd name="T100" fmla="*/ 14 w 66"/>
                  <a:gd name="T101" fmla="*/ 0 h 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6"/>
                  <a:gd name="T154" fmla="*/ 0 h 40"/>
                  <a:gd name="T155" fmla="*/ 66 w 66"/>
                  <a:gd name="T156" fmla="*/ 40 h 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6" h="40">
                    <a:moveTo>
                      <a:pt x="14" y="8"/>
                    </a:moveTo>
                    <a:lnTo>
                      <a:pt x="18" y="6"/>
                    </a:lnTo>
                    <a:lnTo>
                      <a:pt x="18" y="4"/>
                    </a:lnTo>
                    <a:lnTo>
                      <a:pt x="20" y="2"/>
                    </a:lnTo>
                    <a:lnTo>
                      <a:pt x="22" y="2"/>
                    </a:lnTo>
                    <a:lnTo>
                      <a:pt x="26" y="0"/>
                    </a:lnTo>
                    <a:lnTo>
                      <a:pt x="28" y="0"/>
                    </a:lnTo>
                    <a:lnTo>
                      <a:pt x="30" y="0"/>
                    </a:lnTo>
                    <a:lnTo>
                      <a:pt x="34" y="2"/>
                    </a:lnTo>
                    <a:lnTo>
                      <a:pt x="36" y="6"/>
                    </a:lnTo>
                    <a:lnTo>
                      <a:pt x="38" y="8"/>
                    </a:lnTo>
                    <a:lnTo>
                      <a:pt x="42" y="4"/>
                    </a:lnTo>
                    <a:lnTo>
                      <a:pt x="44" y="2"/>
                    </a:lnTo>
                    <a:lnTo>
                      <a:pt x="48" y="0"/>
                    </a:lnTo>
                    <a:lnTo>
                      <a:pt x="50" y="0"/>
                    </a:lnTo>
                    <a:lnTo>
                      <a:pt x="54" y="0"/>
                    </a:lnTo>
                    <a:lnTo>
                      <a:pt x="56" y="2"/>
                    </a:lnTo>
                    <a:lnTo>
                      <a:pt x="58" y="4"/>
                    </a:lnTo>
                    <a:lnTo>
                      <a:pt x="60" y="8"/>
                    </a:lnTo>
                    <a:lnTo>
                      <a:pt x="60" y="10"/>
                    </a:lnTo>
                    <a:lnTo>
                      <a:pt x="62" y="14"/>
                    </a:lnTo>
                    <a:lnTo>
                      <a:pt x="62" y="32"/>
                    </a:lnTo>
                    <a:lnTo>
                      <a:pt x="62" y="34"/>
                    </a:lnTo>
                    <a:lnTo>
                      <a:pt x="62" y="38"/>
                    </a:lnTo>
                    <a:lnTo>
                      <a:pt x="64" y="38"/>
                    </a:lnTo>
                    <a:lnTo>
                      <a:pt x="64" y="40"/>
                    </a:lnTo>
                    <a:lnTo>
                      <a:pt x="66" y="40"/>
                    </a:lnTo>
                    <a:lnTo>
                      <a:pt x="48" y="40"/>
                    </a:lnTo>
                    <a:lnTo>
                      <a:pt x="50" y="40"/>
                    </a:lnTo>
                    <a:lnTo>
                      <a:pt x="52" y="40"/>
                    </a:lnTo>
                    <a:lnTo>
                      <a:pt x="52" y="38"/>
                    </a:lnTo>
                    <a:lnTo>
                      <a:pt x="54" y="38"/>
                    </a:lnTo>
                    <a:lnTo>
                      <a:pt x="54" y="36"/>
                    </a:lnTo>
                    <a:lnTo>
                      <a:pt x="54" y="34"/>
                    </a:lnTo>
                    <a:lnTo>
                      <a:pt x="54" y="32"/>
                    </a:lnTo>
                    <a:lnTo>
                      <a:pt x="54" y="16"/>
                    </a:lnTo>
                    <a:lnTo>
                      <a:pt x="54" y="12"/>
                    </a:lnTo>
                    <a:lnTo>
                      <a:pt x="52" y="8"/>
                    </a:lnTo>
                    <a:lnTo>
                      <a:pt x="50" y="6"/>
                    </a:lnTo>
                    <a:lnTo>
                      <a:pt x="48" y="6"/>
                    </a:lnTo>
                    <a:lnTo>
                      <a:pt x="46" y="6"/>
                    </a:lnTo>
                    <a:lnTo>
                      <a:pt x="44" y="6"/>
                    </a:lnTo>
                    <a:lnTo>
                      <a:pt x="40" y="8"/>
                    </a:lnTo>
                    <a:lnTo>
                      <a:pt x="38" y="12"/>
                    </a:lnTo>
                    <a:lnTo>
                      <a:pt x="38" y="14"/>
                    </a:lnTo>
                    <a:lnTo>
                      <a:pt x="38" y="32"/>
                    </a:lnTo>
                    <a:lnTo>
                      <a:pt x="38" y="36"/>
                    </a:lnTo>
                    <a:lnTo>
                      <a:pt x="38" y="38"/>
                    </a:lnTo>
                    <a:lnTo>
                      <a:pt x="40" y="38"/>
                    </a:lnTo>
                    <a:lnTo>
                      <a:pt x="40" y="40"/>
                    </a:lnTo>
                    <a:lnTo>
                      <a:pt x="42" y="40"/>
                    </a:lnTo>
                    <a:lnTo>
                      <a:pt x="24" y="40"/>
                    </a:lnTo>
                    <a:lnTo>
                      <a:pt x="28" y="40"/>
                    </a:lnTo>
                    <a:lnTo>
                      <a:pt x="28" y="38"/>
                    </a:lnTo>
                    <a:lnTo>
                      <a:pt x="30" y="38"/>
                    </a:lnTo>
                    <a:lnTo>
                      <a:pt x="30" y="36"/>
                    </a:lnTo>
                    <a:lnTo>
                      <a:pt x="30" y="34"/>
                    </a:lnTo>
                    <a:lnTo>
                      <a:pt x="30" y="32"/>
                    </a:lnTo>
                    <a:lnTo>
                      <a:pt x="30" y="16"/>
                    </a:lnTo>
                    <a:lnTo>
                      <a:pt x="30" y="12"/>
                    </a:lnTo>
                    <a:lnTo>
                      <a:pt x="28" y="8"/>
                    </a:lnTo>
                    <a:lnTo>
                      <a:pt x="26" y="6"/>
                    </a:lnTo>
                    <a:lnTo>
                      <a:pt x="24" y="6"/>
                    </a:lnTo>
                    <a:lnTo>
                      <a:pt x="22" y="6"/>
                    </a:lnTo>
                    <a:lnTo>
                      <a:pt x="20" y="8"/>
                    </a:lnTo>
                    <a:lnTo>
                      <a:pt x="16" y="8"/>
                    </a:lnTo>
                    <a:lnTo>
                      <a:pt x="14" y="12"/>
                    </a:lnTo>
                    <a:lnTo>
                      <a:pt x="14" y="32"/>
                    </a:lnTo>
                    <a:lnTo>
                      <a:pt x="14" y="34"/>
                    </a:lnTo>
                    <a:lnTo>
                      <a:pt x="14" y="36"/>
                    </a:lnTo>
                    <a:lnTo>
                      <a:pt x="14" y="38"/>
                    </a:lnTo>
                    <a:lnTo>
                      <a:pt x="16" y="38"/>
                    </a:lnTo>
                    <a:lnTo>
                      <a:pt x="16" y="40"/>
                    </a:lnTo>
                    <a:lnTo>
                      <a:pt x="20" y="40"/>
                    </a:lnTo>
                    <a:lnTo>
                      <a:pt x="0" y="40"/>
                    </a:lnTo>
                    <a:lnTo>
                      <a:pt x="4" y="40"/>
                    </a:lnTo>
                    <a:lnTo>
                      <a:pt x="4" y="38"/>
                    </a:lnTo>
                    <a:lnTo>
                      <a:pt x="6" y="38"/>
                    </a:lnTo>
                    <a:lnTo>
                      <a:pt x="6" y="36"/>
                    </a:lnTo>
                    <a:lnTo>
                      <a:pt x="6" y="34"/>
                    </a:lnTo>
                    <a:lnTo>
                      <a:pt x="6" y="32"/>
                    </a:lnTo>
                    <a:lnTo>
                      <a:pt x="6" y="16"/>
                    </a:lnTo>
                    <a:lnTo>
                      <a:pt x="6" y="12"/>
                    </a:lnTo>
                    <a:lnTo>
                      <a:pt x="6" y="8"/>
                    </a:lnTo>
                    <a:lnTo>
                      <a:pt x="6" y="6"/>
                    </a:lnTo>
                    <a:lnTo>
                      <a:pt x="4" y="6"/>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4054" name="Freeform 13"/>
              <p:cNvSpPr>
                <a:spLocks noEditPoints="1"/>
              </p:cNvSpPr>
              <p:nvPr/>
            </p:nvSpPr>
            <p:spPr bwMode="auto">
              <a:xfrm>
                <a:off x="1788" y="1980"/>
                <a:ext cx="34" cy="42"/>
              </a:xfrm>
              <a:custGeom>
                <a:avLst/>
                <a:gdLst>
                  <a:gd name="T0" fmla="*/ 18 w 34"/>
                  <a:gd name="T1" fmla="*/ 38 h 42"/>
                  <a:gd name="T2" fmla="*/ 14 w 34"/>
                  <a:gd name="T3" fmla="*/ 40 h 42"/>
                  <a:gd name="T4" fmla="*/ 8 w 34"/>
                  <a:gd name="T5" fmla="*/ 42 h 42"/>
                  <a:gd name="T6" fmla="*/ 2 w 34"/>
                  <a:gd name="T7" fmla="*/ 38 h 42"/>
                  <a:gd name="T8" fmla="*/ 0 w 34"/>
                  <a:gd name="T9" fmla="*/ 32 h 42"/>
                  <a:gd name="T10" fmla="*/ 0 w 34"/>
                  <a:gd name="T11" fmla="*/ 26 h 42"/>
                  <a:gd name="T12" fmla="*/ 6 w 34"/>
                  <a:gd name="T13" fmla="*/ 22 h 42"/>
                  <a:gd name="T14" fmla="*/ 22 w 34"/>
                  <a:gd name="T15" fmla="*/ 14 h 42"/>
                  <a:gd name="T16" fmla="*/ 20 w 34"/>
                  <a:gd name="T17" fmla="*/ 8 h 42"/>
                  <a:gd name="T18" fmla="*/ 18 w 34"/>
                  <a:gd name="T19" fmla="*/ 4 h 42"/>
                  <a:gd name="T20" fmla="*/ 12 w 34"/>
                  <a:gd name="T21" fmla="*/ 4 h 42"/>
                  <a:gd name="T22" fmla="*/ 8 w 34"/>
                  <a:gd name="T23" fmla="*/ 6 h 42"/>
                  <a:gd name="T24" fmla="*/ 8 w 34"/>
                  <a:gd name="T25" fmla="*/ 10 h 42"/>
                  <a:gd name="T26" fmla="*/ 8 w 34"/>
                  <a:gd name="T27" fmla="*/ 14 h 42"/>
                  <a:gd name="T28" fmla="*/ 4 w 34"/>
                  <a:gd name="T29" fmla="*/ 14 h 42"/>
                  <a:gd name="T30" fmla="*/ 2 w 34"/>
                  <a:gd name="T31" fmla="*/ 14 h 42"/>
                  <a:gd name="T32" fmla="*/ 2 w 34"/>
                  <a:gd name="T33" fmla="*/ 10 h 42"/>
                  <a:gd name="T34" fmla="*/ 4 w 34"/>
                  <a:gd name="T35" fmla="*/ 4 h 42"/>
                  <a:gd name="T36" fmla="*/ 16 w 34"/>
                  <a:gd name="T37" fmla="*/ 0 h 42"/>
                  <a:gd name="T38" fmla="*/ 24 w 34"/>
                  <a:gd name="T39" fmla="*/ 2 h 42"/>
                  <a:gd name="T40" fmla="*/ 28 w 34"/>
                  <a:gd name="T41" fmla="*/ 6 h 42"/>
                  <a:gd name="T42" fmla="*/ 28 w 34"/>
                  <a:gd name="T43" fmla="*/ 14 h 42"/>
                  <a:gd name="T44" fmla="*/ 28 w 34"/>
                  <a:gd name="T45" fmla="*/ 32 h 42"/>
                  <a:gd name="T46" fmla="*/ 28 w 34"/>
                  <a:gd name="T47" fmla="*/ 34 h 42"/>
                  <a:gd name="T48" fmla="*/ 30 w 34"/>
                  <a:gd name="T49" fmla="*/ 36 h 42"/>
                  <a:gd name="T50" fmla="*/ 32 w 34"/>
                  <a:gd name="T51" fmla="*/ 36 h 42"/>
                  <a:gd name="T52" fmla="*/ 32 w 34"/>
                  <a:gd name="T53" fmla="*/ 34 h 42"/>
                  <a:gd name="T54" fmla="*/ 34 w 34"/>
                  <a:gd name="T55" fmla="*/ 36 h 42"/>
                  <a:gd name="T56" fmla="*/ 26 w 34"/>
                  <a:gd name="T57" fmla="*/ 42 h 42"/>
                  <a:gd name="T58" fmla="*/ 22 w 34"/>
                  <a:gd name="T59" fmla="*/ 40 h 42"/>
                  <a:gd name="T60" fmla="*/ 22 w 34"/>
                  <a:gd name="T61" fmla="*/ 34 h 42"/>
                  <a:gd name="T62" fmla="*/ 22 w 34"/>
                  <a:gd name="T63" fmla="*/ 18 h 42"/>
                  <a:gd name="T64" fmla="*/ 12 w 34"/>
                  <a:gd name="T65" fmla="*/ 22 h 42"/>
                  <a:gd name="T66" fmla="*/ 8 w 34"/>
                  <a:gd name="T67" fmla="*/ 24 h 42"/>
                  <a:gd name="T68" fmla="*/ 6 w 34"/>
                  <a:gd name="T69" fmla="*/ 30 h 42"/>
                  <a:gd name="T70" fmla="*/ 8 w 34"/>
                  <a:gd name="T71" fmla="*/ 34 h 42"/>
                  <a:gd name="T72" fmla="*/ 12 w 34"/>
                  <a:gd name="T73" fmla="*/ 36 h 42"/>
                  <a:gd name="T74" fmla="*/ 22 w 34"/>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2"/>
                  <a:gd name="T116" fmla="*/ 34 w 34"/>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2">
                    <a:moveTo>
                      <a:pt x="22" y="34"/>
                    </a:moveTo>
                    <a:lnTo>
                      <a:pt x="18" y="38"/>
                    </a:lnTo>
                    <a:lnTo>
                      <a:pt x="16" y="40"/>
                    </a:lnTo>
                    <a:lnTo>
                      <a:pt x="14" y="40"/>
                    </a:lnTo>
                    <a:lnTo>
                      <a:pt x="12" y="42"/>
                    </a:lnTo>
                    <a:lnTo>
                      <a:pt x="8" y="42"/>
                    </a:lnTo>
                    <a:lnTo>
                      <a:pt x="4" y="40"/>
                    </a:lnTo>
                    <a:lnTo>
                      <a:pt x="2" y="38"/>
                    </a:lnTo>
                    <a:lnTo>
                      <a:pt x="0" y="36"/>
                    </a:lnTo>
                    <a:lnTo>
                      <a:pt x="0" y="32"/>
                    </a:lnTo>
                    <a:lnTo>
                      <a:pt x="0" y="28"/>
                    </a:lnTo>
                    <a:lnTo>
                      <a:pt x="0" y="26"/>
                    </a:lnTo>
                    <a:lnTo>
                      <a:pt x="2" y="24"/>
                    </a:lnTo>
                    <a:lnTo>
                      <a:pt x="6" y="22"/>
                    </a:lnTo>
                    <a:lnTo>
                      <a:pt x="12" y="18"/>
                    </a:lnTo>
                    <a:lnTo>
                      <a:pt x="22" y="14"/>
                    </a:lnTo>
                    <a:lnTo>
                      <a:pt x="20" y="8"/>
                    </a:lnTo>
                    <a:lnTo>
                      <a:pt x="20" y="6"/>
                    </a:lnTo>
                    <a:lnTo>
                      <a:pt x="18" y="4"/>
                    </a:lnTo>
                    <a:lnTo>
                      <a:pt x="14" y="4"/>
                    </a:lnTo>
                    <a:lnTo>
                      <a:pt x="12" y="4"/>
                    </a:lnTo>
                    <a:lnTo>
                      <a:pt x="10" y="4"/>
                    </a:lnTo>
                    <a:lnTo>
                      <a:pt x="8" y="6"/>
                    </a:lnTo>
                    <a:lnTo>
                      <a:pt x="8" y="8"/>
                    </a:lnTo>
                    <a:lnTo>
                      <a:pt x="8" y="10"/>
                    </a:lnTo>
                    <a:lnTo>
                      <a:pt x="8" y="12"/>
                    </a:lnTo>
                    <a:lnTo>
                      <a:pt x="8" y="14"/>
                    </a:lnTo>
                    <a:lnTo>
                      <a:pt x="6" y="14"/>
                    </a:lnTo>
                    <a:lnTo>
                      <a:pt x="4" y="14"/>
                    </a:lnTo>
                    <a:lnTo>
                      <a:pt x="2" y="14"/>
                    </a:lnTo>
                    <a:lnTo>
                      <a:pt x="2" y="12"/>
                    </a:lnTo>
                    <a:lnTo>
                      <a:pt x="2" y="10"/>
                    </a:lnTo>
                    <a:lnTo>
                      <a:pt x="2" y="6"/>
                    </a:lnTo>
                    <a:lnTo>
                      <a:pt x="4" y="4"/>
                    </a:lnTo>
                    <a:lnTo>
                      <a:pt x="10" y="2"/>
                    </a:lnTo>
                    <a:lnTo>
                      <a:pt x="16" y="0"/>
                    </a:lnTo>
                    <a:lnTo>
                      <a:pt x="20" y="0"/>
                    </a:lnTo>
                    <a:lnTo>
                      <a:pt x="24" y="2"/>
                    </a:lnTo>
                    <a:lnTo>
                      <a:pt x="26" y="4"/>
                    </a:lnTo>
                    <a:lnTo>
                      <a:pt x="28" y="6"/>
                    </a:lnTo>
                    <a:lnTo>
                      <a:pt x="28" y="10"/>
                    </a:lnTo>
                    <a:lnTo>
                      <a:pt x="28" y="14"/>
                    </a:lnTo>
                    <a:lnTo>
                      <a:pt x="28" y="26"/>
                    </a:lnTo>
                    <a:lnTo>
                      <a:pt x="28" y="32"/>
                    </a:lnTo>
                    <a:lnTo>
                      <a:pt x="28" y="34"/>
                    </a:lnTo>
                    <a:lnTo>
                      <a:pt x="30" y="36"/>
                    </a:lnTo>
                    <a:lnTo>
                      <a:pt x="32" y="36"/>
                    </a:lnTo>
                    <a:lnTo>
                      <a:pt x="32" y="34"/>
                    </a:lnTo>
                    <a:lnTo>
                      <a:pt x="34" y="34"/>
                    </a:lnTo>
                    <a:lnTo>
                      <a:pt x="34" y="36"/>
                    </a:lnTo>
                    <a:lnTo>
                      <a:pt x="30" y="40"/>
                    </a:lnTo>
                    <a:lnTo>
                      <a:pt x="26" y="42"/>
                    </a:lnTo>
                    <a:lnTo>
                      <a:pt x="24" y="42"/>
                    </a:lnTo>
                    <a:lnTo>
                      <a:pt x="22" y="40"/>
                    </a:lnTo>
                    <a:lnTo>
                      <a:pt x="22" y="38"/>
                    </a:lnTo>
                    <a:lnTo>
                      <a:pt x="22" y="34"/>
                    </a:lnTo>
                    <a:close/>
                    <a:moveTo>
                      <a:pt x="22" y="32"/>
                    </a:moveTo>
                    <a:lnTo>
                      <a:pt x="22" y="18"/>
                    </a:lnTo>
                    <a:lnTo>
                      <a:pt x="16" y="20"/>
                    </a:lnTo>
                    <a:lnTo>
                      <a:pt x="12" y="22"/>
                    </a:lnTo>
                    <a:lnTo>
                      <a:pt x="10" y="22"/>
                    </a:lnTo>
                    <a:lnTo>
                      <a:pt x="8" y="24"/>
                    </a:lnTo>
                    <a:lnTo>
                      <a:pt x="6" y="26"/>
                    </a:lnTo>
                    <a:lnTo>
                      <a:pt x="6" y="30"/>
                    </a:lnTo>
                    <a:lnTo>
                      <a:pt x="8" y="32"/>
                    </a:lnTo>
                    <a:lnTo>
                      <a:pt x="8" y="34"/>
                    </a:lnTo>
                    <a:lnTo>
                      <a:pt x="10" y="36"/>
                    </a:lnTo>
                    <a:lnTo>
                      <a:pt x="12" y="36"/>
                    </a:lnTo>
                    <a:lnTo>
                      <a:pt x="16" y="34"/>
                    </a:lnTo>
                    <a:lnTo>
                      <a:pt x="22" y="32"/>
                    </a:lnTo>
                    <a:close/>
                  </a:path>
                </a:pathLst>
              </a:custGeom>
              <a:solidFill>
                <a:srgbClr val="000000"/>
              </a:solidFill>
              <a:ln w="0">
                <a:solidFill>
                  <a:srgbClr val="000000"/>
                </a:solidFill>
                <a:round/>
                <a:headEnd/>
                <a:tailEnd/>
              </a:ln>
            </p:spPr>
            <p:txBody>
              <a:bodyPr/>
              <a:lstStyle/>
              <a:p>
                <a:endParaRPr lang="en-US"/>
              </a:p>
            </p:txBody>
          </p:sp>
          <p:sp>
            <p:nvSpPr>
              <p:cNvPr id="34055" name="Freeform 14"/>
              <p:cNvSpPr>
                <a:spLocks/>
              </p:cNvSpPr>
              <p:nvPr/>
            </p:nvSpPr>
            <p:spPr bwMode="auto">
              <a:xfrm>
                <a:off x="1824" y="1968"/>
                <a:ext cx="24" cy="54"/>
              </a:xfrm>
              <a:custGeom>
                <a:avLst/>
                <a:gdLst>
                  <a:gd name="T0" fmla="*/ 14 w 24"/>
                  <a:gd name="T1" fmla="*/ 0 h 54"/>
                  <a:gd name="T2" fmla="*/ 14 w 24"/>
                  <a:gd name="T3" fmla="*/ 14 h 54"/>
                  <a:gd name="T4" fmla="*/ 22 w 24"/>
                  <a:gd name="T5" fmla="*/ 14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18 w 24"/>
                  <a:gd name="T21" fmla="*/ 48 h 54"/>
                  <a:gd name="T22" fmla="*/ 20 w 24"/>
                  <a:gd name="T23" fmla="*/ 48 h 54"/>
                  <a:gd name="T24" fmla="*/ 22 w 24"/>
                  <a:gd name="T25" fmla="*/ 46 h 54"/>
                  <a:gd name="T26" fmla="*/ 22 w 24"/>
                  <a:gd name="T27" fmla="*/ 46 h 54"/>
                  <a:gd name="T28" fmla="*/ 24 w 24"/>
                  <a:gd name="T29" fmla="*/ 46 h 54"/>
                  <a:gd name="T30" fmla="*/ 22 w 24"/>
                  <a:gd name="T31" fmla="*/ 48 h 54"/>
                  <a:gd name="T32" fmla="*/ 20 w 24"/>
                  <a:gd name="T33" fmla="*/ 52 h 54"/>
                  <a:gd name="T34" fmla="*/ 18 w 24"/>
                  <a:gd name="T35" fmla="*/ 52 h 54"/>
                  <a:gd name="T36" fmla="*/ 14 w 24"/>
                  <a:gd name="T37" fmla="*/ 54 h 54"/>
                  <a:gd name="T38" fmla="*/ 12 w 24"/>
                  <a:gd name="T39" fmla="*/ 54 h 54"/>
                  <a:gd name="T40" fmla="*/ 10 w 24"/>
                  <a:gd name="T41" fmla="*/ 52 h 54"/>
                  <a:gd name="T42" fmla="*/ 8 w 24"/>
                  <a:gd name="T43" fmla="*/ 50 h 54"/>
                  <a:gd name="T44" fmla="*/ 8 w 24"/>
                  <a:gd name="T45" fmla="*/ 50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8 w 24"/>
                  <a:gd name="T61" fmla="*/ 10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4"/>
                    </a:lnTo>
                    <a:lnTo>
                      <a:pt x="22" y="14"/>
                    </a:lnTo>
                    <a:lnTo>
                      <a:pt x="22" y="16"/>
                    </a:lnTo>
                    <a:lnTo>
                      <a:pt x="14" y="16"/>
                    </a:lnTo>
                    <a:lnTo>
                      <a:pt x="14" y="42"/>
                    </a:lnTo>
                    <a:lnTo>
                      <a:pt x="14" y="44"/>
                    </a:lnTo>
                    <a:lnTo>
                      <a:pt x="14" y="46"/>
                    </a:lnTo>
                    <a:lnTo>
                      <a:pt x="16" y="48"/>
                    </a:lnTo>
                    <a:lnTo>
                      <a:pt x="18" y="48"/>
                    </a:lnTo>
                    <a:lnTo>
                      <a:pt x="20" y="48"/>
                    </a:lnTo>
                    <a:lnTo>
                      <a:pt x="22" y="46"/>
                    </a:lnTo>
                    <a:lnTo>
                      <a:pt x="24" y="46"/>
                    </a:lnTo>
                    <a:lnTo>
                      <a:pt x="22" y="48"/>
                    </a:lnTo>
                    <a:lnTo>
                      <a:pt x="20" y="52"/>
                    </a:lnTo>
                    <a:lnTo>
                      <a:pt x="18" y="52"/>
                    </a:lnTo>
                    <a:lnTo>
                      <a:pt x="14" y="54"/>
                    </a:lnTo>
                    <a:lnTo>
                      <a:pt x="12" y="54"/>
                    </a:lnTo>
                    <a:lnTo>
                      <a:pt x="10" y="52"/>
                    </a:lnTo>
                    <a:lnTo>
                      <a:pt x="8" y="50"/>
                    </a:lnTo>
                    <a:lnTo>
                      <a:pt x="6" y="46"/>
                    </a:lnTo>
                    <a:lnTo>
                      <a:pt x="6" y="42"/>
                    </a:lnTo>
                    <a:lnTo>
                      <a:pt x="6" y="16"/>
                    </a:lnTo>
                    <a:lnTo>
                      <a:pt x="0" y="16"/>
                    </a:lnTo>
                    <a:lnTo>
                      <a:pt x="0" y="14"/>
                    </a:lnTo>
                    <a:lnTo>
                      <a:pt x="2" y="14"/>
                    </a:lnTo>
                    <a:lnTo>
                      <a:pt x="4" y="12"/>
                    </a:lnTo>
                    <a:lnTo>
                      <a:pt x="8" y="10"/>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056" name="Freeform 15"/>
              <p:cNvSpPr>
                <a:spLocks noEditPoints="1"/>
              </p:cNvSpPr>
              <p:nvPr/>
            </p:nvSpPr>
            <p:spPr bwMode="auto">
              <a:xfrm>
                <a:off x="1852" y="1960"/>
                <a:ext cx="18" cy="60"/>
              </a:xfrm>
              <a:custGeom>
                <a:avLst/>
                <a:gdLst>
                  <a:gd name="T0" fmla="*/ 8 w 18"/>
                  <a:gd name="T1" fmla="*/ 0 h 60"/>
                  <a:gd name="T2" fmla="*/ 10 w 18"/>
                  <a:gd name="T3" fmla="*/ 0 h 60"/>
                  <a:gd name="T4" fmla="*/ 12 w 18"/>
                  <a:gd name="T5" fmla="*/ 0 h 60"/>
                  <a:gd name="T6" fmla="*/ 14 w 18"/>
                  <a:gd name="T7" fmla="*/ 2 h 60"/>
                  <a:gd name="T8" fmla="*/ 14 w 18"/>
                  <a:gd name="T9" fmla="*/ 4 h 60"/>
                  <a:gd name="T10" fmla="*/ 14 w 18"/>
                  <a:gd name="T11" fmla="*/ 6 h 60"/>
                  <a:gd name="T12" fmla="*/ 12 w 18"/>
                  <a:gd name="T13" fmla="*/ 8 h 60"/>
                  <a:gd name="T14" fmla="*/ 10 w 18"/>
                  <a:gd name="T15" fmla="*/ 10 h 60"/>
                  <a:gd name="T16" fmla="*/ 8 w 18"/>
                  <a:gd name="T17" fmla="*/ 10 h 60"/>
                  <a:gd name="T18" fmla="*/ 6 w 18"/>
                  <a:gd name="T19" fmla="*/ 10 h 60"/>
                  <a:gd name="T20" fmla="*/ 6 w 18"/>
                  <a:gd name="T21" fmla="*/ 8 h 60"/>
                  <a:gd name="T22" fmla="*/ 4 w 18"/>
                  <a:gd name="T23" fmla="*/ 6 h 60"/>
                  <a:gd name="T24" fmla="*/ 4 w 18"/>
                  <a:gd name="T25" fmla="*/ 4 h 60"/>
                  <a:gd name="T26" fmla="*/ 4 w 18"/>
                  <a:gd name="T27" fmla="*/ 2 h 60"/>
                  <a:gd name="T28" fmla="*/ 6 w 18"/>
                  <a:gd name="T29" fmla="*/ 0 h 60"/>
                  <a:gd name="T30" fmla="*/ 6 w 18"/>
                  <a:gd name="T31" fmla="*/ 0 h 60"/>
                  <a:gd name="T32" fmla="*/ 8 w 18"/>
                  <a:gd name="T33" fmla="*/ 0 h 60"/>
                  <a:gd name="T34" fmla="*/ 12 w 18"/>
                  <a:gd name="T35" fmla="*/ 20 h 60"/>
                  <a:gd name="T36" fmla="*/ 12 w 18"/>
                  <a:gd name="T37" fmla="*/ 52 h 60"/>
                  <a:gd name="T38" fmla="*/ 12 w 18"/>
                  <a:gd name="T39" fmla="*/ 54 h 60"/>
                  <a:gd name="T40" fmla="*/ 14 w 18"/>
                  <a:gd name="T41" fmla="*/ 56 h 60"/>
                  <a:gd name="T42" fmla="*/ 14 w 18"/>
                  <a:gd name="T43" fmla="*/ 58 h 60"/>
                  <a:gd name="T44" fmla="*/ 14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58 h 60"/>
                  <a:gd name="T60" fmla="*/ 4 w 18"/>
                  <a:gd name="T61" fmla="*/ 58 h 60"/>
                  <a:gd name="T62" fmla="*/ 4 w 18"/>
                  <a:gd name="T63" fmla="*/ 56 h 60"/>
                  <a:gd name="T64" fmla="*/ 6 w 18"/>
                  <a:gd name="T65" fmla="*/ 54 h 60"/>
                  <a:gd name="T66" fmla="*/ 6 w 18"/>
                  <a:gd name="T67" fmla="*/ 52 h 60"/>
                  <a:gd name="T68" fmla="*/ 6 w 18"/>
                  <a:gd name="T69" fmla="*/ 36 h 60"/>
                  <a:gd name="T70" fmla="*/ 6 w 18"/>
                  <a:gd name="T71" fmla="*/ 32 h 60"/>
                  <a:gd name="T72" fmla="*/ 6 w 18"/>
                  <a:gd name="T73" fmla="*/ 28 h 60"/>
                  <a:gd name="T74" fmla="*/ 4 w 18"/>
                  <a:gd name="T75" fmla="*/ 26 h 60"/>
                  <a:gd name="T76" fmla="*/ 4 w 18"/>
                  <a:gd name="T77" fmla="*/ 26 h 60"/>
                  <a:gd name="T78" fmla="*/ 4 w 18"/>
                  <a:gd name="T79" fmla="*/ 26 h 60"/>
                  <a:gd name="T80" fmla="*/ 2 w 18"/>
                  <a:gd name="T81" fmla="*/ 26 h 60"/>
                  <a:gd name="T82" fmla="*/ 2 w 18"/>
                  <a:gd name="T83" fmla="*/ 26 h 60"/>
                  <a:gd name="T84" fmla="*/ 0 w 18"/>
                  <a:gd name="T85" fmla="*/ 26 h 60"/>
                  <a:gd name="T86" fmla="*/ 0 w 18"/>
                  <a:gd name="T87" fmla="*/ 24 h 60"/>
                  <a:gd name="T88" fmla="*/ 12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0"/>
                    </a:lnTo>
                    <a:lnTo>
                      <a:pt x="14" y="2"/>
                    </a:lnTo>
                    <a:lnTo>
                      <a:pt x="14" y="4"/>
                    </a:lnTo>
                    <a:lnTo>
                      <a:pt x="14" y="6"/>
                    </a:lnTo>
                    <a:lnTo>
                      <a:pt x="12" y="8"/>
                    </a:lnTo>
                    <a:lnTo>
                      <a:pt x="10" y="10"/>
                    </a:lnTo>
                    <a:lnTo>
                      <a:pt x="8" y="10"/>
                    </a:lnTo>
                    <a:lnTo>
                      <a:pt x="6" y="10"/>
                    </a:lnTo>
                    <a:lnTo>
                      <a:pt x="6" y="8"/>
                    </a:lnTo>
                    <a:lnTo>
                      <a:pt x="4" y="6"/>
                    </a:lnTo>
                    <a:lnTo>
                      <a:pt x="4" y="4"/>
                    </a:lnTo>
                    <a:lnTo>
                      <a:pt x="4" y="2"/>
                    </a:lnTo>
                    <a:lnTo>
                      <a:pt x="6" y="0"/>
                    </a:lnTo>
                    <a:lnTo>
                      <a:pt x="8" y="0"/>
                    </a:lnTo>
                    <a:close/>
                    <a:moveTo>
                      <a:pt x="12" y="20"/>
                    </a:moveTo>
                    <a:lnTo>
                      <a:pt x="12" y="52"/>
                    </a:lnTo>
                    <a:lnTo>
                      <a:pt x="12" y="54"/>
                    </a:lnTo>
                    <a:lnTo>
                      <a:pt x="14" y="56"/>
                    </a:lnTo>
                    <a:lnTo>
                      <a:pt x="14" y="58"/>
                    </a:lnTo>
                    <a:lnTo>
                      <a:pt x="16" y="60"/>
                    </a:lnTo>
                    <a:lnTo>
                      <a:pt x="18" y="60"/>
                    </a:lnTo>
                    <a:lnTo>
                      <a:pt x="0" y="60"/>
                    </a:lnTo>
                    <a:lnTo>
                      <a:pt x="2" y="60"/>
                    </a:lnTo>
                    <a:lnTo>
                      <a:pt x="4" y="58"/>
                    </a:lnTo>
                    <a:lnTo>
                      <a:pt x="4" y="56"/>
                    </a:lnTo>
                    <a:lnTo>
                      <a:pt x="6" y="54"/>
                    </a:lnTo>
                    <a:lnTo>
                      <a:pt x="6" y="52"/>
                    </a:lnTo>
                    <a:lnTo>
                      <a:pt x="6" y="36"/>
                    </a:lnTo>
                    <a:lnTo>
                      <a:pt x="6" y="32"/>
                    </a:lnTo>
                    <a:lnTo>
                      <a:pt x="6" y="28"/>
                    </a:lnTo>
                    <a:lnTo>
                      <a:pt x="4" y="26"/>
                    </a:lnTo>
                    <a:lnTo>
                      <a:pt x="2" y="26"/>
                    </a:lnTo>
                    <a:lnTo>
                      <a:pt x="0" y="26"/>
                    </a:lnTo>
                    <a:lnTo>
                      <a:pt x="0" y="24"/>
                    </a:lnTo>
                    <a:lnTo>
                      <a:pt x="12" y="20"/>
                    </a:lnTo>
                    <a:close/>
                  </a:path>
                </a:pathLst>
              </a:custGeom>
              <a:solidFill>
                <a:srgbClr val="000000"/>
              </a:solidFill>
              <a:ln w="0">
                <a:solidFill>
                  <a:srgbClr val="000000"/>
                </a:solidFill>
                <a:round/>
                <a:headEnd/>
                <a:tailEnd/>
              </a:ln>
            </p:spPr>
            <p:txBody>
              <a:bodyPr/>
              <a:lstStyle/>
              <a:p>
                <a:endParaRPr lang="en-US"/>
              </a:p>
            </p:txBody>
          </p:sp>
          <p:sp>
            <p:nvSpPr>
              <p:cNvPr id="34057" name="Freeform 16"/>
              <p:cNvSpPr>
                <a:spLocks/>
              </p:cNvSpPr>
              <p:nvPr/>
            </p:nvSpPr>
            <p:spPr bwMode="auto">
              <a:xfrm>
                <a:off x="1876" y="1980"/>
                <a:ext cx="32" cy="42"/>
              </a:xfrm>
              <a:custGeom>
                <a:avLst/>
                <a:gdLst>
                  <a:gd name="T0" fmla="*/ 32 w 32"/>
                  <a:gd name="T1" fmla="*/ 24 h 42"/>
                  <a:gd name="T2" fmla="*/ 30 w 32"/>
                  <a:gd name="T3" fmla="*/ 32 h 42"/>
                  <a:gd name="T4" fmla="*/ 26 w 32"/>
                  <a:gd name="T5" fmla="*/ 38 h 42"/>
                  <a:gd name="T6" fmla="*/ 22 w 32"/>
                  <a:gd name="T7" fmla="*/ 40 h 42"/>
                  <a:gd name="T8" fmla="*/ 16 w 32"/>
                  <a:gd name="T9" fmla="*/ 42 h 42"/>
                  <a:gd name="T10" fmla="*/ 10 w 32"/>
                  <a:gd name="T11" fmla="*/ 40 h 42"/>
                  <a:gd name="T12" fmla="*/ 4 w 32"/>
                  <a:gd name="T13" fmla="*/ 36 h 42"/>
                  <a:gd name="T14" fmla="*/ 2 w 32"/>
                  <a:gd name="T15" fmla="*/ 32 h 42"/>
                  <a:gd name="T16" fmla="*/ 0 w 32"/>
                  <a:gd name="T17" fmla="*/ 26 h 42"/>
                  <a:gd name="T18" fmla="*/ 0 w 32"/>
                  <a:gd name="T19" fmla="*/ 20 h 42"/>
                  <a:gd name="T20" fmla="*/ 0 w 32"/>
                  <a:gd name="T21" fmla="*/ 16 h 42"/>
                  <a:gd name="T22" fmla="*/ 2 w 32"/>
                  <a:gd name="T23" fmla="*/ 10 h 42"/>
                  <a:gd name="T24" fmla="*/ 6 w 32"/>
                  <a:gd name="T25" fmla="*/ 6 h 42"/>
                  <a:gd name="T26" fmla="*/ 10 w 32"/>
                  <a:gd name="T27" fmla="*/ 2 h 42"/>
                  <a:gd name="T28" fmla="*/ 18 w 32"/>
                  <a:gd name="T29" fmla="*/ 0 h 42"/>
                  <a:gd name="T30" fmla="*/ 24 w 32"/>
                  <a:gd name="T31" fmla="*/ 2 h 42"/>
                  <a:gd name="T32" fmla="*/ 28 w 32"/>
                  <a:gd name="T33" fmla="*/ 4 h 42"/>
                  <a:gd name="T34" fmla="*/ 30 w 32"/>
                  <a:gd name="T35" fmla="*/ 6 h 42"/>
                  <a:gd name="T36" fmla="*/ 30 w 32"/>
                  <a:gd name="T37" fmla="*/ 10 h 42"/>
                  <a:gd name="T38" fmla="*/ 30 w 32"/>
                  <a:gd name="T39" fmla="*/ 10 h 42"/>
                  <a:gd name="T40" fmla="*/ 30 w 32"/>
                  <a:gd name="T41" fmla="*/ 12 h 42"/>
                  <a:gd name="T42" fmla="*/ 28 w 32"/>
                  <a:gd name="T43" fmla="*/ 12 h 42"/>
                  <a:gd name="T44" fmla="*/ 28 w 32"/>
                  <a:gd name="T45" fmla="*/ 14 h 42"/>
                  <a:gd name="T46" fmla="*/ 26 w 32"/>
                  <a:gd name="T47" fmla="*/ 12 h 42"/>
                  <a:gd name="T48" fmla="*/ 24 w 32"/>
                  <a:gd name="T49" fmla="*/ 12 h 42"/>
                  <a:gd name="T50" fmla="*/ 22 w 32"/>
                  <a:gd name="T51" fmla="*/ 10 h 42"/>
                  <a:gd name="T52" fmla="*/ 22 w 32"/>
                  <a:gd name="T53" fmla="*/ 8 h 42"/>
                  <a:gd name="T54" fmla="*/ 22 w 32"/>
                  <a:gd name="T55" fmla="*/ 6 h 42"/>
                  <a:gd name="T56" fmla="*/ 20 w 32"/>
                  <a:gd name="T57" fmla="*/ 4 h 42"/>
                  <a:gd name="T58" fmla="*/ 20 w 32"/>
                  <a:gd name="T59" fmla="*/ 4 h 42"/>
                  <a:gd name="T60" fmla="*/ 16 w 32"/>
                  <a:gd name="T61" fmla="*/ 4 h 42"/>
                  <a:gd name="T62" fmla="*/ 14 w 32"/>
                  <a:gd name="T63" fmla="*/ 4 h 42"/>
                  <a:gd name="T64" fmla="*/ 10 w 32"/>
                  <a:gd name="T65" fmla="*/ 6 h 42"/>
                  <a:gd name="T66" fmla="*/ 8 w 32"/>
                  <a:gd name="T67" fmla="*/ 10 h 42"/>
                  <a:gd name="T68" fmla="*/ 8 w 32"/>
                  <a:gd name="T69" fmla="*/ 16 h 42"/>
                  <a:gd name="T70" fmla="*/ 8 w 32"/>
                  <a:gd name="T71" fmla="*/ 24 h 42"/>
                  <a:gd name="T72" fmla="*/ 10 w 32"/>
                  <a:gd name="T73" fmla="*/ 28 h 42"/>
                  <a:gd name="T74" fmla="*/ 14 w 32"/>
                  <a:gd name="T75" fmla="*/ 32 h 42"/>
                  <a:gd name="T76" fmla="*/ 20 w 32"/>
                  <a:gd name="T77" fmla="*/ 34 h 42"/>
                  <a:gd name="T78" fmla="*/ 24 w 32"/>
                  <a:gd name="T79" fmla="*/ 34 h 42"/>
                  <a:gd name="T80" fmla="*/ 28 w 32"/>
                  <a:gd name="T81" fmla="*/ 32 h 42"/>
                  <a:gd name="T82" fmla="*/ 30 w 32"/>
                  <a:gd name="T83" fmla="*/ 28 h 42"/>
                  <a:gd name="T84" fmla="*/ 32 w 32"/>
                  <a:gd name="T85" fmla="*/ 24 h 42"/>
                  <a:gd name="T86" fmla="*/ 32 w 32"/>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2"/>
                  <a:gd name="T134" fmla="*/ 32 w 32"/>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2">
                    <a:moveTo>
                      <a:pt x="32" y="24"/>
                    </a:moveTo>
                    <a:lnTo>
                      <a:pt x="30" y="32"/>
                    </a:lnTo>
                    <a:lnTo>
                      <a:pt x="26" y="38"/>
                    </a:lnTo>
                    <a:lnTo>
                      <a:pt x="22" y="40"/>
                    </a:lnTo>
                    <a:lnTo>
                      <a:pt x="16" y="42"/>
                    </a:lnTo>
                    <a:lnTo>
                      <a:pt x="10" y="40"/>
                    </a:lnTo>
                    <a:lnTo>
                      <a:pt x="4" y="36"/>
                    </a:lnTo>
                    <a:lnTo>
                      <a:pt x="2" y="32"/>
                    </a:lnTo>
                    <a:lnTo>
                      <a:pt x="0" y="26"/>
                    </a:lnTo>
                    <a:lnTo>
                      <a:pt x="0" y="20"/>
                    </a:lnTo>
                    <a:lnTo>
                      <a:pt x="0" y="16"/>
                    </a:lnTo>
                    <a:lnTo>
                      <a:pt x="2" y="10"/>
                    </a:lnTo>
                    <a:lnTo>
                      <a:pt x="6" y="6"/>
                    </a:lnTo>
                    <a:lnTo>
                      <a:pt x="10" y="2"/>
                    </a:lnTo>
                    <a:lnTo>
                      <a:pt x="18" y="0"/>
                    </a:lnTo>
                    <a:lnTo>
                      <a:pt x="24" y="2"/>
                    </a:lnTo>
                    <a:lnTo>
                      <a:pt x="28" y="4"/>
                    </a:lnTo>
                    <a:lnTo>
                      <a:pt x="30" y="6"/>
                    </a:lnTo>
                    <a:lnTo>
                      <a:pt x="30" y="10"/>
                    </a:lnTo>
                    <a:lnTo>
                      <a:pt x="30" y="12"/>
                    </a:lnTo>
                    <a:lnTo>
                      <a:pt x="28" y="12"/>
                    </a:lnTo>
                    <a:lnTo>
                      <a:pt x="28" y="14"/>
                    </a:lnTo>
                    <a:lnTo>
                      <a:pt x="26" y="12"/>
                    </a:lnTo>
                    <a:lnTo>
                      <a:pt x="24" y="12"/>
                    </a:lnTo>
                    <a:lnTo>
                      <a:pt x="22" y="10"/>
                    </a:lnTo>
                    <a:lnTo>
                      <a:pt x="22" y="8"/>
                    </a:lnTo>
                    <a:lnTo>
                      <a:pt x="22" y="6"/>
                    </a:lnTo>
                    <a:lnTo>
                      <a:pt x="20" y="4"/>
                    </a:lnTo>
                    <a:lnTo>
                      <a:pt x="16" y="4"/>
                    </a:lnTo>
                    <a:lnTo>
                      <a:pt x="14" y="4"/>
                    </a:lnTo>
                    <a:lnTo>
                      <a:pt x="10" y="6"/>
                    </a:lnTo>
                    <a:lnTo>
                      <a:pt x="8" y="10"/>
                    </a:lnTo>
                    <a:lnTo>
                      <a:pt x="8" y="16"/>
                    </a:lnTo>
                    <a:lnTo>
                      <a:pt x="8" y="24"/>
                    </a:lnTo>
                    <a:lnTo>
                      <a:pt x="10" y="28"/>
                    </a:lnTo>
                    <a:lnTo>
                      <a:pt x="14" y="32"/>
                    </a:lnTo>
                    <a:lnTo>
                      <a:pt x="20" y="34"/>
                    </a:lnTo>
                    <a:lnTo>
                      <a:pt x="24" y="34"/>
                    </a:lnTo>
                    <a:lnTo>
                      <a:pt x="28" y="32"/>
                    </a:lnTo>
                    <a:lnTo>
                      <a:pt x="30" y="28"/>
                    </a:lnTo>
                    <a:lnTo>
                      <a:pt x="32" y="24"/>
                    </a:lnTo>
                    <a:close/>
                  </a:path>
                </a:pathLst>
              </a:custGeom>
              <a:solidFill>
                <a:srgbClr val="000000"/>
              </a:solidFill>
              <a:ln w="0">
                <a:solidFill>
                  <a:srgbClr val="000000"/>
                </a:solidFill>
                <a:round/>
                <a:headEnd/>
                <a:tailEnd/>
              </a:ln>
            </p:spPr>
            <p:txBody>
              <a:bodyPr/>
              <a:lstStyle/>
              <a:p>
                <a:endParaRPr lang="en-US"/>
              </a:p>
            </p:txBody>
          </p:sp>
          <p:sp>
            <p:nvSpPr>
              <p:cNvPr id="34058" name="Freeform 17"/>
              <p:cNvSpPr>
                <a:spLocks noEditPoints="1"/>
              </p:cNvSpPr>
              <p:nvPr/>
            </p:nvSpPr>
            <p:spPr bwMode="auto">
              <a:xfrm>
                <a:off x="1936" y="1962"/>
                <a:ext cx="60" cy="58"/>
              </a:xfrm>
              <a:custGeom>
                <a:avLst/>
                <a:gdLst>
                  <a:gd name="T0" fmla="*/ 60 w 60"/>
                  <a:gd name="T1" fmla="*/ 58 h 58"/>
                  <a:gd name="T2" fmla="*/ 44 w 60"/>
                  <a:gd name="T3" fmla="*/ 58 h 58"/>
                  <a:gd name="T4" fmla="*/ 22 w 60"/>
                  <a:gd name="T5" fmla="*/ 32 h 58"/>
                  <a:gd name="T6" fmla="*/ 20 w 60"/>
                  <a:gd name="T7" fmla="*/ 32 h 58"/>
                  <a:gd name="T8" fmla="*/ 20 w 60"/>
                  <a:gd name="T9" fmla="*/ 32 h 58"/>
                  <a:gd name="T10" fmla="*/ 18 w 60"/>
                  <a:gd name="T11" fmla="*/ 32 h 58"/>
                  <a:gd name="T12" fmla="*/ 18 w 60"/>
                  <a:gd name="T13" fmla="*/ 32 h 58"/>
                  <a:gd name="T14" fmla="*/ 18 w 60"/>
                  <a:gd name="T15" fmla="*/ 32 h 58"/>
                  <a:gd name="T16" fmla="*/ 16 w 60"/>
                  <a:gd name="T17" fmla="*/ 32 h 58"/>
                  <a:gd name="T18" fmla="*/ 16 w 60"/>
                  <a:gd name="T19" fmla="*/ 48 h 58"/>
                  <a:gd name="T20" fmla="*/ 16 w 60"/>
                  <a:gd name="T21" fmla="*/ 54 h 58"/>
                  <a:gd name="T22" fmla="*/ 18 w 60"/>
                  <a:gd name="T23" fmla="*/ 56 h 58"/>
                  <a:gd name="T24" fmla="*/ 20 w 60"/>
                  <a:gd name="T25" fmla="*/ 58 h 58"/>
                  <a:gd name="T26" fmla="*/ 22 w 60"/>
                  <a:gd name="T27" fmla="*/ 58 h 58"/>
                  <a:gd name="T28" fmla="*/ 24 w 60"/>
                  <a:gd name="T29" fmla="*/ 58 h 58"/>
                  <a:gd name="T30" fmla="*/ 24 w 60"/>
                  <a:gd name="T31" fmla="*/ 58 h 58"/>
                  <a:gd name="T32" fmla="*/ 0 w 60"/>
                  <a:gd name="T33" fmla="*/ 58 h 58"/>
                  <a:gd name="T34" fmla="*/ 0 w 60"/>
                  <a:gd name="T35" fmla="*/ 58 h 58"/>
                  <a:gd name="T36" fmla="*/ 2 w 60"/>
                  <a:gd name="T37" fmla="*/ 58 h 58"/>
                  <a:gd name="T38" fmla="*/ 6 w 60"/>
                  <a:gd name="T39" fmla="*/ 56 h 58"/>
                  <a:gd name="T40" fmla="*/ 8 w 60"/>
                  <a:gd name="T41" fmla="*/ 56 h 58"/>
                  <a:gd name="T42" fmla="*/ 8 w 60"/>
                  <a:gd name="T43" fmla="*/ 52 h 58"/>
                  <a:gd name="T44" fmla="*/ 8 w 60"/>
                  <a:gd name="T45" fmla="*/ 48 h 58"/>
                  <a:gd name="T46" fmla="*/ 8 w 60"/>
                  <a:gd name="T47" fmla="*/ 10 h 58"/>
                  <a:gd name="T48" fmla="*/ 8 w 60"/>
                  <a:gd name="T49" fmla="*/ 6 h 58"/>
                  <a:gd name="T50" fmla="*/ 8 w 60"/>
                  <a:gd name="T51" fmla="*/ 2 h 58"/>
                  <a:gd name="T52" fmla="*/ 6 w 60"/>
                  <a:gd name="T53" fmla="*/ 2 h 58"/>
                  <a:gd name="T54" fmla="*/ 2 w 60"/>
                  <a:gd name="T55" fmla="*/ 0 h 58"/>
                  <a:gd name="T56" fmla="*/ 0 w 60"/>
                  <a:gd name="T57" fmla="*/ 0 h 58"/>
                  <a:gd name="T58" fmla="*/ 0 w 60"/>
                  <a:gd name="T59" fmla="*/ 0 h 58"/>
                  <a:gd name="T60" fmla="*/ 22 w 60"/>
                  <a:gd name="T61" fmla="*/ 0 h 58"/>
                  <a:gd name="T62" fmla="*/ 30 w 60"/>
                  <a:gd name="T63" fmla="*/ 0 h 58"/>
                  <a:gd name="T64" fmla="*/ 36 w 60"/>
                  <a:gd name="T65" fmla="*/ 2 h 58"/>
                  <a:gd name="T66" fmla="*/ 40 w 60"/>
                  <a:gd name="T67" fmla="*/ 4 h 58"/>
                  <a:gd name="T68" fmla="*/ 42 w 60"/>
                  <a:gd name="T69" fmla="*/ 6 h 58"/>
                  <a:gd name="T70" fmla="*/ 46 w 60"/>
                  <a:gd name="T71" fmla="*/ 10 h 58"/>
                  <a:gd name="T72" fmla="*/ 46 w 60"/>
                  <a:gd name="T73" fmla="*/ 14 h 58"/>
                  <a:gd name="T74" fmla="*/ 44 w 60"/>
                  <a:gd name="T75" fmla="*/ 20 h 58"/>
                  <a:gd name="T76" fmla="*/ 42 w 60"/>
                  <a:gd name="T77" fmla="*/ 24 h 58"/>
                  <a:gd name="T78" fmla="*/ 38 w 60"/>
                  <a:gd name="T79" fmla="*/ 26 h 58"/>
                  <a:gd name="T80" fmla="*/ 32 w 60"/>
                  <a:gd name="T81" fmla="*/ 28 h 58"/>
                  <a:gd name="T82" fmla="*/ 44 w 60"/>
                  <a:gd name="T83" fmla="*/ 46 h 58"/>
                  <a:gd name="T84" fmla="*/ 48 w 60"/>
                  <a:gd name="T85" fmla="*/ 52 h 58"/>
                  <a:gd name="T86" fmla="*/ 52 w 60"/>
                  <a:gd name="T87" fmla="*/ 54 h 58"/>
                  <a:gd name="T88" fmla="*/ 54 w 60"/>
                  <a:gd name="T89" fmla="*/ 56 h 58"/>
                  <a:gd name="T90" fmla="*/ 60 w 60"/>
                  <a:gd name="T91" fmla="*/ 58 h 58"/>
                  <a:gd name="T92" fmla="*/ 60 w 60"/>
                  <a:gd name="T93" fmla="*/ 58 h 58"/>
                  <a:gd name="T94" fmla="*/ 16 w 60"/>
                  <a:gd name="T95" fmla="*/ 28 h 58"/>
                  <a:gd name="T96" fmla="*/ 18 w 60"/>
                  <a:gd name="T97" fmla="*/ 28 h 58"/>
                  <a:gd name="T98" fmla="*/ 18 w 60"/>
                  <a:gd name="T99" fmla="*/ 28 h 58"/>
                  <a:gd name="T100" fmla="*/ 18 w 60"/>
                  <a:gd name="T101" fmla="*/ 28 h 58"/>
                  <a:gd name="T102" fmla="*/ 20 w 60"/>
                  <a:gd name="T103" fmla="*/ 28 h 58"/>
                  <a:gd name="T104" fmla="*/ 26 w 60"/>
                  <a:gd name="T105" fmla="*/ 28 h 58"/>
                  <a:gd name="T106" fmla="*/ 32 w 60"/>
                  <a:gd name="T107" fmla="*/ 24 h 58"/>
                  <a:gd name="T108" fmla="*/ 34 w 60"/>
                  <a:gd name="T109" fmla="*/ 20 h 58"/>
                  <a:gd name="T110" fmla="*/ 36 w 60"/>
                  <a:gd name="T111" fmla="*/ 16 h 58"/>
                  <a:gd name="T112" fmla="*/ 34 w 60"/>
                  <a:gd name="T113" fmla="*/ 10 h 58"/>
                  <a:gd name="T114" fmla="*/ 32 w 60"/>
                  <a:gd name="T115" fmla="*/ 6 h 58"/>
                  <a:gd name="T116" fmla="*/ 28 w 60"/>
                  <a:gd name="T117" fmla="*/ 4 h 58"/>
                  <a:gd name="T118" fmla="*/ 24 w 60"/>
                  <a:gd name="T119" fmla="*/ 2 h 58"/>
                  <a:gd name="T120" fmla="*/ 20 w 60"/>
                  <a:gd name="T121" fmla="*/ 4 h 58"/>
                  <a:gd name="T122" fmla="*/ 16 w 60"/>
                  <a:gd name="T123" fmla="*/ 4 h 58"/>
                  <a:gd name="T124" fmla="*/ 16 w 60"/>
                  <a:gd name="T125" fmla="*/ 28 h 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0"/>
                  <a:gd name="T190" fmla="*/ 0 h 58"/>
                  <a:gd name="T191" fmla="*/ 60 w 60"/>
                  <a:gd name="T192" fmla="*/ 58 h 5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0" h="58">
                    <a:moveTo>
                      <a:pt x="60" y="58"/>
                    </a:moveTo>
                    <a:lnTo>
                      <a:pt x="44" y="58"/>
                    </a:lnTo>
                    <a:lnTo>
                      <a:pt x="22" y="32"/>
                    </a:lnTo>
                    <a:lnTo>
                      <a:pt x="20" y="32"/>
                    </a:lnTo>
                    <a:lnTo>
                      <a:pt x="18" y="32"/>
                    </a:lnTo>
                    <a:lnTo>
                      <a:pt x="16" y="32"/>
                    </a:lnTo>
                    <a:lnTo>
                      <a:pt x="16" y="48"/>
                    </a:lnTo>
                    <a:lnTo>
                      <a:pt x="16" y="54"/>
                    </a:lnTo>
                    <a:lnTo>
                      <a:pt x="18" y="56"/>
                    </a:lnTo>
                    <a:lnTo>
                      <a:pt x="20" y="58"/>
                    </a:lnTo>
                    <a:lnTo>
                      <a:pt x="22" y="58"/>
                    </a:lnTo>
                    <a:lnTo>
                      <a:pt x="24" y="58"/>
                    </a:lnTo>
                    <a:lnTo>
                      <a:pt x="0" y="58"/>
                    </a:lnTo>
                    <a:lnTo>
                      <a:pt x="2" y="58"/>
                    </a:lnTo>
                    <a:lnTo>
                      <a:pt x="6" y="56"/>
                    </a:lnTo>
                    <a:lnTo>
                      <a:pt x="8" y="56"/>
                    </a:lnTo>
                    <a:lnTo>
                      <a:pt x="8" y="52"/>
                    </a:lnTo>
                    <a:lnTo>
                      <a:pt x="8" y="48"/>
                    </a:lnTo>
                    <a:lnTo>
                      <a:pt x="8" y="10"/>
                    </a:lnTo>
                    <a:lnTo>
                      <a:pt x="8" y="6"/>
                    </a:lnTo>
                    <a:lnTo>
                      <a:pt x="8" y="2"/>
                    </a:lnTo>
                    <a:lnTo>
                      <a:pt x="6" y="2"/>
                    </a:lnTo>
                    <a:lnTo>
                      <a:pt x="2" y="0"/>
                    </a:lnTo>
                    <a:lnTo>
                      <a:pt x="0" y="0"/>
                    </a:lnTo>
                    <a:lnTo>
                      <a:pt x="22" y="0"/>
                    </a:lnTo>
                    <a:lnTo>
                      <a:pt x="30" y="0"/>
                    </a:lnTo>
                    <a:lnTo>
                      <a:pt x="36" y="2"/>
                    </a:lnTo>
                    <a:lnTo>
                      <a:pt x="40" y="4"/>
                    </a:lnTo>
                    <a:lnTo>
                      <a:pt x="42" y="6"/>
                    </a:lnTo>
                    <a:lnTo>
                      <a:pt x="46" y="10"/>
                    </a:lnTo>
                    <a:lnTo>
                      <a:pt x="46" y="14"/>
                    </a:lnTo>
                    <a:lnTo>
                      <a:pt x="44" y="20"/>
                    </a:lnTo>
                    <a:lnTo>
                      <a:pt x="42" y="24"/>
                    </a:lnTo>
                    <a:lnTo>
                      <a:pt x="38" y="26"/>
                    </a:lnTo>
                    <a:lnTo>
                      <a:pt x="32" y="28"/>
                    </a:lnTo>
                    <a:lnTo>
                      <a:pt x="44" y="46"/>
                    </a:lnTo>
                    <a:lnTo>
                      <a:pt x="48" y="52"/>
                    </a:lnTo>
                    <a:lnTo>
                      <a:pt x="52" y="54"/>
                    </a:lnTo>
                    <a:lnTo>
                      <a:pt x="54" y="56"/>
                    </a:lnTo>
                    <a:lnTo>
                      <a:pt x="60" y="58"/>
                    </a:lnTo>
                    <a:close/>
                    <a:moveTo>
                      <a:pt x="16" y="28"/>
                    </a:moveTo>
                    <a:lnTo>
                      <a:pt x="18" y="28"/>
                    </a:lnTo>
                    <a:lnTo>
                      <a:pt x="20" y="28"/>
                    </a:lnTo>
                    <a:lnTo>
                      <a:pt x="26" y="28"/>
                    </a:lnTo>
                    <a:lnTo>
                      <a:pt x="32" y="24"/>
                    </a:lnTo>
                    <a:lnTo>
                      <a:pt x="34" y="20"/>
                    </a:lnTo>
                    <a:lnTo>
                      <a:pt x="36" y="16"/>
                    </a:lnTo>
                    <a:lnTo>
                      <a:pt x="34" y="10"/>
                    </a:lnTo>
                    <a:lnTo>
                      <a:pt x="32" y="6"/>
                    </a:lnTo>
                    <a:lnTo>
                      <a:pt x="28" y="4"/>
                    </a:lnTo>
                    <a:lnTo>
                      <a:pt x="24" y="2"/>
                    </a:lnTo>
                    <a:lnTo>
                      <a:pt x="20" y="4"/>
                    </a:lnTo>
                    <a:lnTo>
                      <a:pt x="16" y="4"/>
                    </a:lnTo>
                    <a:lnTo>
                      <a:pt x="16" y="28"/>
                    </a:lnTo>
                    <a:close/>
                  </a:path>
                </a:pathLst>
              </a:custGeom>
              <a:solidFill>
                <a:srgbClr val="000000"/>
              </a:solidFill>
              <a:ln w="0">
                <a:solidFill>
                  <a:srgbClr val="000000"/>
                </a:solidFill>
                <a:round/>
                <a:headEnd/>
                <a:tailEnd/>
              </a:ln>
            </p:spPr>
            <p:txBody>
              <a:bodyPr/>
              <a:lstStyle/>
              <a:p>
                <a:endParaRPr lang="en-US"/>
              </a:p>
            </p:txBody>
          </p:sp>
          <p:sp>
            <p:nvSpPr>
              <p:cNvPr id="34059" name="Freeform 18"/>
              <p:cNvSpPr>
                <a:spLocks noEditPoints="1"/>
              </p:cNvSpPr>
              <p:nvPr/>
            </p:nvSpPr>
            <p:spPr bwMode="auto">
              <a:xfrm>
                <a:off x="1996" y="1980"/>
                <a:ext cx="38" cy="42"/>
              </a:xfrm>
              <a:custGeom>
                <a:avLst/>
                <a:gdLst>
                  <a:gd name="T0" fmla="*/ 20 w 38"/>
                  <a:gd name="T1" fmla="*/ 0 h 42"/>
                  <a:gd name="T2" fmla="*/ 24 w 38"/>
                  <a:gd name="T3" fmla="*/ 2 h 42"/>
                  <a:gd name="T4" fmla="*/ 30 w 38"/>
                  <a:gd name="T5" fmla="*/ 4 h 42"/>
                  <a:gd name="T6" fmla="*/ 34 w 38"/>
                  <a:gd name="T7" fmla="*/ 8 h 42"/>
                  <a:gd name="T8" fmla="*/ 36 w 38"/>
                  <a:gd name="T9" fmla="*/ 14 h 42"/>
                  <a:gd name="T10" fmla="*/ 38 w 38"/>
                  <a:gd name="T11" fmla="*/ 20 h 42"/>
                  <a:gd name="T12" fmla="*/ 38 w 38"/>
                  <a:gd name="T13" fmla="*/ 26 h 42"/>
                  <a:gd name="T14" fmla="*/ 36 w 38"/>
                  <a:gd name="T15" fmla="*/ 30 h 42"/>
                  <a:gd name="T16" fmla="*/ 32 w 38"/>
                  <a:gd name="T17" fmla="*/ 36 h 42"/>
                  <a:gd name="T18" fmla="*/ 28 w 38"/>
                  <a:gd name="T19" fmla="*/ 38 h 42"/>
                  <a:gd name="T20" fmla="*/ 24 w 38"/>
                  <a:gd name="T21" fmla="*/ 40 h 42"/>
                  <a:gd name="T22" fmla="*/ 18 w 38"/>
                  <a:gd name="T23" fmla="*/ 42 h 42"/>
                  <a:gd name="T24" fmla="*/ 14 w 38"/>
                  <a:gd name="T25" fmla="*/ 40 h 42"/>
                  <a:gd name="T26" fmla="*/ 8 w 38"/>
                  <a:gd name="T27" fmla="*/ 38 h 42"/>
                  <a:gd name="T28" fmla="*/ 4 w 38"/>
                  <a:gd name="T29" fmla="*/ 34 h 42"/>
                  <a:gd name="T30" fmla="*/ 2 w 38"/>
                  <a:gd name="T31" fmla="*/ 28 h 42"/>
                  <a:gd name="T32" fmla="*/ 0 w 38"/>
                  <a:gd name="T33" fmla="*/ 22 h 42"/>
                  <a:gd name="T34" fmla="*/ 2 w 38"/>
                  <a:gd name="T35" fmla="*/ 16 h 42"/>
                  <a:gd name="T36" fmla="*/ 4 w 38"/>
                  <a:gd name="T37" fmla="*/ 10 h 42"/>
                  <a:gd name="T38" fmla="*/ 6 w 38"/>
                  <a:gd name="T39" fmla="*/ 6 h 42"/>
                  <a:gd name="T40" fmla="*/ 10 w 38"/>
                  <a:gd name="T41" fmla="*/ 2 h 42"/>
                  <a:gd name="T42" fmla="*/ 14 w 38"/>
                  <a:gd name="T43" fmla="*/ 0 h 42"/>
                  <a:gd name="T44" fmla="*/ 20 w 38"/>
                  <a:gd name="T45" fmla="*/ 0 h 42"/>
                  <a:gd name="T46" fmla="*/ 18 w 38"/>
                  <a:gd name="T47" fmla="*/ 4 h 42"/>
                  <a:gd name="T48" fmla="*/ 16 w 38"/>
                  <a:gd name="T49" fmla="*/ 4 h 42"/>
                  <a:gd name="T50" fmla="*/ 14 w 38"/>
                  <a:gd name="T51" fmla="*/ 4 h 42"/>
                  <a:gd name="T52" fmla="*/ 10 w 38"/>
                  <a:gd name="T53" fmla="*/ 6 h 42"/>
                  <a:gd name="T54" fmla="*/ 10 w 38"/>
                  <a:gd name="T55" fmla="*/ 10 h 42"/>
                  <a:gd name="T56" fmla="*/ 8 w 38"/>
                  <a:gd name="T57" fmla="*/ 12 h 42"/>
                  <a:gd name="T58" fmla="*/ 8 w 38"/>
                  <a:gd name="T59" fmla="*/ 18 h 42"/>
                  <a:gd name="T60" fmla="*/ 8 w 38"/>
                  <a:gd name="T61" fmla="*/ 26 h 42"/>
                  <a:gd name="T62" fmla="*/ 12 w 38"/>
                  <a:gd name="T63" fmla="*/ 32 h 42"/>
                  <a:gd name="T64" fmla="*/ 14 w 38"/>
                  <a:gd name="T65" fmla="*/ 36 h 42"/>
                  <a:gd name="T66" fmla="*/ 18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20" y="0"/>
                    </a:moveTo>
                    <a:lnTo>
                      <a:pt x="24" y="2"/>
                    </a:lnTo>
                    <a:lnTo>
                      <a:pt x="30" y="4"/>
                    </a:lnTo>
                    <a:lnTo>
                      <a:pt x="34" y="8"/>
                    </a:lnTo>
                    <a:lnTo>
                      <a:pt x="36" y="14"/>
                    </a:lnTo>
                    <a:lnTo>
                      <a:pt x="38" y="20"/>
                    </a:lnTo>
                    <a:lnTo>
                      <a:pt x="38" y="26"/>
                    </a:lnTo>
                    <a:lnTo>
                      <a:pt x="36" y="30"/>
                    </a:lnTo>
                    <a:lnTo>
                      <a:pt x="32" y="36"/>
                    </a:lnTo>
                    <a:lnTo>
                      <a:pt x="28" y="38"/>
                    </a:lnTo>
                    <a:lnTo>
                      <a:pt x="24" y="40"/>
                    </a:lnTo>
                    <a:lnTo>
                      <a:pt x="18" y="42"/>
                    </a:lnTo>
                    <a:lnTo>
                      <a:pt x="14" y="40"/>
                    </a:lnTo>
                    <a:lnTo>
                      <a:pt x="8" y="38"/>
                    </a:lnTo>
                    <a:lnTo>
                      <a:pt x="4" y="34"/>
                    </a:lnTo>
                    <a:lnTo>
                      <a:pt x="2" y="28"/>
                    </a:lnTo>
                    <a:lnTo>
                      <a:pt x="0" y="22"/>
                    </a:lnTo>
                    <a:lnTo>
                      <a:pt x="2" y="16"/>
                    </a:lnTo>
                    <a:lnTo>
                      <a:pt x="4" y="10"/>
                    </a:lnTo>
                    <a:lnTo>
                      <a:pt x="6" y="6"/>
                    </a:lnTo>
                    <a:lnTo>
                      <a:pt x="10" y="2"/>
                    </a:lnTo>
                    <a:lnTo>
                      <a:pt x="14" y="0"/>
                    </a:lnTo>
                    <a:lnTo>
                      <a:pt x="20" y="0"/>
                    </a:lnTo>
                    <a:close/>
                    <a:moveTo>
                      <a:pt x="18" y="4"/>
                    </a:moveTo>
                    <a:lnTo>
                      <a:pt x="16" y="4"/>
                    </a:lnTo>
                    <a:lnTo>
                      <a:pt x="14" y="4"/>
                    </a:lnTo>
                    <a:lnTo>
                      <a:pt x="10" y="6"/>
                    </a:lnTo>
                    <a:lnTo>
                      <a:pt x="10" y="10"/>
                    </a:lnTo>
                    <a:lnTo>
                      <a:pt x="8" y="12"/>
                    </a:lnTo>
                    <a:lnTo>
                      <a:pt x="8" y="18"/>
                    </a:lnTo>
                    <a:lnTo>
                      <a:pt x="8" y="26"/>
                    </a:lnTo>
                    <a:lnTo>
                      <a:pt x="12" y="32"/>
                    </a:lnTo>
                    <a:lnTo>
                      <a:pt x="14" y="36"/>
                    </a:lnTo>
                    <a:lnTo>
                      <a:pt x="18" y="38"/>
                    </a:lnTo>
                    <a:lnTo>
                      <a:pt x="20" y="38"/>
                    </a:lnTo>
                    <a:lnTo>
                      <a:pt x="24" y="38"/>
                    </a:lnTo>
                    <a:lnTo>
                      <a:pt x="28" y="36"/>
                    </a:lnTo>
                    <a:lnTo>
                      <a:pt x="30" y="30"/>
                    </a:lnTo>
                    <a:lnTo>
                      <a:pt x="30"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endParaRPr lang="en-US"/>
              </a:p>
            </p:txBody>
          </p:sp>
          <p:sp>
            <p:nvSpPr>
              <p:cNvPr id="34060" name="Freeform 19"/>
              <p:cNvSpPr>
                <a:spLocks/>
              </p:cNvSpPr>
              <p:nvPr/>
            </p:nvSpPr>
            <p:spPr bwMode="auto">
              <a:xfrm>
                <a:off x="2042" y="1960"/>
                <a:ext cx="18" cy="60"/>
              </a:xfrm>
              <a:custGeom>
                <a:avLst/>
                <a:gdLst>
                  <a:gd name="T0" fmla="*/ 12 w 18"/>
                  <a:gd name="T1" fmla="*/ 0 h 60"/>
                  <a:gd name="T2" fmla="*/ 12 w 18"/>
                  <a:gd name="T3" fmla="*/ 52 h 60"/>
                  <a:gd name="T4" fmla="*/ 12 w 18"/>
                  <a:gd name="T5" fmla="*/ 54 h 60"/>
                  <a:gd name="T6" fmla="*/ 12 w 18"/>
                  <a:gd name="T7" fmla="*/ 56 h 60"/>
                  <a:gd name="T8" fmla="*/ 12 w 18"/>
                  <a:gd name="T9" fmla="*/ 58 h 60"/>
                  <a:gd name="T10" fmla="*/ 14 w 18"/>
                  <a:gd name="T11" fmla="*/ 58 h 60"/>
                  <a:gd name="T12" fmla="*/ 16 w 18"/>
                  <a:gd name="T13" fmla="*/ 60 h 60"/>
                  <a:gd name="T14" fmla="*/ 18 w 18"/>
                  <a:gd name="T15" fmla="*/ 60 h 60"/>
                  <a:gd name="T16" fmla="*/ 18 w 18"/>
                  <a:gd name="T17" fmla="*/ 60 h 60"/>
                  <a:gd name="T18" fmla="*/ 0 w 18"/>
                  <a:gd name="T19" fmla="*/ 60 h 60"/>
                  <a:gd name="T20" fmla="*/ 0 w 18"/>
                  <a:gd name="T21" fmla="*/ 60 h 60"/>
                  <a:gd name="T22" fmla="*/ 2 w 18"/>
                  <a:gd name="T23" fmla="*/ 60 h 60"/>
                  <a:gd name="T24" fmla="*/ 2 w 18"/>
                  <a:gd name="T25" fmla="*/ 58 h 60"/>
                  <a:gd name="T26" fmla="*/ 4 w 18"/>
                  <a:gd name="T27" fmla="*/ 58 h 60"/>
                  <a:gd name="T28" fmla="*/ 4 w 18"/>
                  <a:gd name="T29" fmla="*/ 56 h 60"/>
                  <a:gd name="T30" fmla="*/ 4 w 18"/>
                  <a:gd name="T31" fmla="*/ 54 h 60"/>
                  <a:gd name="T32" fmla="*/ 4 w 18"/>
                  <a:gd name="T33" fmla="*/ 52 h 60"/>
                  <a:gd name="T34" fmla="*/ 4 w 18"/>
                  <a:gd name="T35" fmla="*/ 16 h 60"/>
                  <a:gd name="T36" fmla="*/ 4 w 18"/>
                  <a:gd name="T37" fmla="*/ 10 h 60"/>
                  <a:gd name="T38" fmla="*/ 4 w 18"/>
                  <a:gd name="T39" fmla="*/ 6 h 60"/>
                  <a:gd name="T40" fmla="*/ 4 w 18"/>
                  <a:gd name="T41" fmla="*/ 6 h 60"/>
                  <a:gd name="T42" fmla="*/ 4 w 18"/>
                  <a:gd name="T43" fmla="*/ 4 h 60"/>
                  <a:gd name="T44" fmla="*/ 2 w 18"/>
                  <a:gd name="T45" fmla="*/ 4 h 60"/>
                  <a:gd name="T46" fmla="*/ 2 w 18"/>
                  <a:gd name="T47" fmla="*/ 4 h 60"/>
                  <a:gd name="T48" fmla="*/ 2 w 18"/>
                  <a:gd name="T49" fmla="*/ 4 h 60"/>
                  <a:gd name="T50" fmla="*/ 0 w 18"/>
                  <a:gd name="T51" fmla="*/ 4 h 60"/>
                  <a:gd name="T52" fmla="*/ 0 w 18"/>
                  <a:gd name="T53" fmla="*/ 4 h 60"/>
                  <a:gd name="T54" fmla="*/ 10 w 18"/>
                  <a:gd name="T55" fmla="*/ 0 h 60"/>
                  <a:gd name="T56" fmla="*/ 12 w 1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0"/>
                  <a:gd name="T89" fmla="*/ 18 w 1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0">
                    <a:moveTo>
                      <a:pt x="12" y="0"/>
                    </a:moveTo>
                    <a:lnTo>
                      <a:pt x="12" y="52"/>
                    </a:lnTo>
                    <a:lnTo>
                      <a:pt x="12" y="54"/>
                    </a:lnTo>
                    <a:lnTo>
                      <a:pt x="12" y="56"/>
                    </a:lnTo>
                    <a:lnTo>
                      <a:pt x="12" y="58"/>
                    </a:lnTo>
                    <a:lnTo>
                      <a:pt x="14" y="58"/>
                    </a:lnTo>
                    <a:lnTo>
                      <a:pt x="16" y="60"/>
                    </a:lnTo>
                    <a:lnTo>
                      <a:pt x="18" y="60"/>
                    </a:lnTo>
                    <a:lnTo>
                      <a:pt x="0" y="60"/>
                    </a:lnTo>
                    <a:lnTo>
                      <a:pt x="2" y="60"/>
                    </a:lnTo>
                    <a:lnTo>
                      <a:pt x="2" y="58"/>
                    </a:lnTo>
                    <a:lnTo>
                      <a:pt x="4" y="58"/>
                    </a:lnTo>
                    <a:lnTo>
                      <a:pt x="4" y="56"/>
                    </a:lnTo>
                    <a:lnTo>
                      <a:pt x="4" y="54"/>
                    </a:lnTo>
                    <a:lnTo>
                      <a:pt x="4" y="52"/>
                    </a:lnTo>
                    <a:lnTo>
                      <a:pt x="4" y="16"/>
                    </a:lnTo>
                    <a:lnTo>
                      <a:pt x="4" y="10"/>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061" name="Freeform 20"/>
              <p:cNvSpPr>
                <a:spLocks noEditPoints="1"/>
              </p:cNvSpPr>
              <p:nvPr/>
            </p:nvSpPr>
            <p:spPr bwMode="auto">
              <a:xfrm>
                <a:off x="2064" y="1980"/>
                <a:ext cx="34" cy="42"/>
              </a:xfrm>
              <a:custGeom>
                <a:avLst/>
                <a:gdLst>
                  <a:gd name="T0" fmla="*/ 8 w 34"/>
                  <a:gd name="T1" fmla="*/ 16 h 42"/>
                  <a:gd name="T2" fmla="*/ 8 w 34"/>
                  <a:gd name="T3" fmla="*/ 24 h 42"/>
                  <a:gd name="T4" fmla="*/ 12 w 34"/>
                  <a:gd name="T5" fmla="*/ 30 h 42"/>
                  <a:gd name="T6" fmla="*/ 16 w 34"/>
                  <a:gd name="T7" fmla="*/ 32 h 42"/>
                  <a:gd name="T8" fmla="*/ 22 w 34"/>
                  <a:gd name="T9" fmla="*/ 34 h 42"/>
                  <a:gd name="T10" fmla="*/ 26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2 w 34"/>
                  <a:gd name="T29" fmla="*/ 40 h 42"/>
                  <a:gd name="T30" fmla="*/ 6 w 34"/>
                  <a:gd name="T31" fmla="*/ 36 h 42"/>
                  <a:gd name="T32" fmla="*/ 4 w 34"/>
                  <a:gd name="T33" fmla="*/ 32 h 42"/>
                  <a:gd name="T34" fmla="*/ 2 w 34"/>
                  <a:gd name="T35" fmla="*/ 28 h 42"/>
                  <a:gd name="T36" fmla="*/ 0 w 34"/>
                  <a:gd name="T37" fmla="*/ 22 h 42"/>
                  <a:gd name="T38" fmla="*/ 2 w 34"/>
                  <a:gd name="T39" fmla="*/ 16 h 42"/>
                  <a:gd name="T40" fmla="*/ 4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30 w 34"/>
                  <a:gd name="T53" fmla="*/ 4 h 42"/>
                  <a:gd name="T54" fmla="*/ 32 w 34"/>
                  <a:gd name="T55" fmla="*/ 10 h 42"/>
                  <a:gd name="T56" fmla="*/ 34 w 34"/>
                  <a:gd name="T57" fmla="*/ 16 h 42"/>
                  <a:gd name="T58" fmla="*/ 8 w 34"/>
                  <a:gd name="T59" fmla="*/ 16 h 42"/>
                  <a:gd name="T60" fmla="*/ 8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4 w 34"/>
                  <a:gd name="T77" fmla="*/ 4 h 42"/>
                  <a:gd name="T78" fmla="*/ 10 w 34"/>
                  <a:gd name="T79" fmla="*/ 6 h 42"/>
                  <a:gd name="T80" fmla="*/ 8 w 34"/>
                  <a:gd name="T81" fmla="*/ 8 h 42"/>
                  <a:gd name="T82" fmla="*/ 8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8" y="16"/>
                    </a:moveTo>
                    <a:lnTo>
                      <a:pt x="8" y="24"/>
                    </a:lnTo>
                    <a:lnTo>
                      <a:pt x="12" y="30"/>
                    </a:lnTo>
                    <a:lnTo>
                      <a:pt x="16" y="32"/>
                    </a:lnTo>
                    <a:lnTo>
                      <a:pt x="22" y="34"/>
                    </a:lnTo>
                    <a:lnTo>
                      <a:pt x="26" y="34"/>
                    </a:lnTo>
                    <a:lnTo>
                      <a:pt x="28" y="32"/>
                    </a:lnTo>
                    <a:lnTo>
                      <a:pt x="30" y="30"/>
                    </a:lnTo>
                    <a:lnTo>
                      <a:pt x="32" y="24"/>
                    </a:lnTo>
                    <a:lnTo>
                      <a:pt x="34" y="26"/>
                    </a:lnTo>
                    <a:lnTo>
                      <a:pt x="32" y="32"/>
                    </a:lnTo>
                    <a:lnTo>
                      <a:pt x="28" y="36"/>
                    </a:lnTo>
                    <a:lnTo>
                      <a:pt x="24" y="40"/>
                    </a:lnTo>
                    <a:lnTo>
                      <a:pt x="18" y="42"/>
                    </a:lnTo>
                    <a:lnTo>
                      <a:pt x="12" y="40"/>
                    </a:lnTo>
                    <a:lnTo>
                      <a:pt x="6" y="36"/>
                    </a:lnTo>
                    <a:lnTo>
                      <a:pt x="4" y="32"/>
                    </a:lnTo>
                    <a:lnTo>
                      <a:pt x="2" y="28"/>
                    </a:lnTo>
                    <a:lnTo>
                      <a:pt x="0" y="22"/>
                    </a:lnTo>
                    <a:lnTo>
                      <a:pt x="2" y="16"/>
                    </a:lnTo>
                    <a:lnTo>
                      <a:pt x="4" y="10"/>
                    </a:lnTo>
                    <a:lnTo>
                      <a:pt x="6" y="6"/>
                    </a:lnTo>
                    <a:lnTo>
                      <a:pt x="10" y="2"/>
                    </a:lnTo>
                    <a:lnTo>
                      <a:pt x="14" y="0"/>
                    </a:lnTo>
                    <a:lnTo>
                      <a:pt x="18" y="0"/>
                    </a:lnTo>
                    <a:lnTo>
                      <a:pt x="24" y="2"/>
                    </a:lnTo>
                    <a:lnTo>
                      <a:pt x="30" y="4"/>
                    </a:lnTo>
                    <a:lnTo>
                      <a:pt x="32" y="10"/>
                    </a:lnTo>
                    <a:lnTo>
                      <a:pt x="34" y="16"/>
                    </a:lnTo>
                    <a:lnTo>
                      <a:pt x="8" y="16"/>
                    </a:lnTo>
                    <a:close/>
                    <a:moveTo>
                      <a:pt x="8" y="14"/>
                    </a:moveTo>
                    <a:lnTo>
                      <a:pt x="24" y="14"/>
                    </a:lnTo>
                    <a:lnTo>
                      <a:pt x="24" y="10"/>
                    </a:lnTo>
                    <a:lnTo>
                      <a:pt x="24" y="8"/>
                    </a:lnTo>
                    <a:lnTo>
                      <a:pt x="22" y="6"/>
                    </a:lnTo>
                    <a:lnTo>
                      <a:pt x="20" y="4"/>
                    </a:lnTo>
                    <a:lnTo>
                      <a:pt x="18" y="4"/>
                    </a:lnTo>
                    <a:lnTo>
                      <a:pt x="16" y="4"/>
                    </a:lnTo>
                    <a:lnTo>
                      <a:pt x="14" y="4"/>
                    </a:lnTo>
                    <a:lnTo>
                      <a:pt x="10" y="6"/>
                    </a:lnTo>
                    <a:lnTo>
                      <a:pt x="8" y="8"/>
                    </a:lnTo>
                    <a:lnTo>
                      <a:pt x="8" y="14"/>
                    </a:lnTo>
                    <a:close/>
                  </a:path>
                </a:pathLst>
              </a:custGeom>
              <a:solidFill>
                <a:srgbClr val="000000"/>
              </a:solidFill>
              <a:ln w="0">
                <a:solidFill>
                  <a:srgbClr val="000000"/>
                </a:solidFill>
                <a:round/>
                <a:headEnd/>
                <a:tailEnd/>
              </a:ln>
            </p:spPr>
            <p:txBody>
              <a:bodyPr/>
              <a:lstStyle/>
              <a:p>
                <a:endParaRPr lang="en-US"/>
              </a:p>
            </p:txBody>
          </p:sp>
          <p:sp>
            <p:nvSpPr>
              <p:cNvPr id="34062" name="Rectangle 21"/>
              <p:cNvSpPr>
                <a:spLocks noChangeArrowheads="1"/>
              </p:cNvSpPr>
              <p:nvPr/>
            </p:nvSpPr>
            <p:spPr bwMode="auto">
              <a:xfrm>
                <a:off x="2120" y="194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63" name="Freeform 22"/>
              <p:cNvSpPr>
                <a:spLocks noEditPoints="1"/>
              </p:cNvSpPr>
              <p:nvPr/>
            </p:nvSpPr>
            <p:spPr bwMode="auto">
              <a:xfrm>
                <a:off x="2172" y="1962"/>
                <a:ext cx="58" cy="58"/>
              </a:xfrm>
              <a:custGeom>
                <a:avLst/>
                <a:gdLst>
                  <a:gd name="T0" fmla="*/ 0 w 58"/>
                  <a:gd name="T1" fmla="*/ 58 h 58"/>
                  <a:gd name="T2" fmla="*/ 0 w 58"/>
                  <a:gd name="T3" fmla="*/ 58 h 58"/>
                  <a:gd name="T4" fmla="*/ 2 w 58"/>
                  <a:gd name="T5" fmla="*/ 58 h 58"/>
                  <a:gd name="T6" fmla="*/ 6 w 58"/>
                  <a:gd name="T7" fmla="*/ 56 h 58"/>
                  <a:gd name="T8" fmla="*/ 8 w 58"/>
                  <a:gd name="T9" fmla="*/ 56 h 58"/>
                  <a:gd name="T10" fmla="*/ 8 w 58"/>
                  <a:gd name="T11" fmla="*/ 52 h 58"/>
                  <a:gd name="T12" fmla="*/ 8 w 58"/>
                  <a:gd name="T13" fmla="*/ 48 h 58"/>
                  <a:gd name="T14" fmla="*/ 8 w 58"/>
                  <a:gd name="T15" fmla="*/ 10 h 58"/>
                  <a:gd name="T16" fmla="*/ 8 w 58"/>
                  <a:gd name="T17" fmla="*/ 6 h 58"/>
                  <a:gd name="T18" fmla="*/ 8 w 58"/>
                  <a:gd name="T19" fmla="*/ 2 h 58"/>
                  <a:gd name="T20" fmla="*/ 6 w 58"/>
                  <a:gd name="T21" fmla="*/ 2 h 58"/>
                  <a:gd name="T22" fmla="*/ 2 w 58"/>
                  <a:gd name="T23" fmla="*/ 0 h 58"/>
                  <a:gd name="T24" fmla="*/ 0 w 58"/>
                  <a:gd name="T25" fmla="*/ 0 h 58"/>
                  <a:gd name="T26" fmla="*/ 0 w 58"/>
                  <a:gd name="T27" fmla="*/ 0 h 58"/>
                  <a:gd name="T28" fmla="*/ 24 w 58"/>
                  <a:gd name="T29" fmla="*/ 0 h 58"/>
                  <a:gd name="T30" fmla="*/ 32 w 58"/>
                  <a:gd name="T31" fmla="*/ 0 h 58"/>
                  <a:gd name="T32" fmla="*/ 38 w 58"/>
                  <a:gd name="T33" fmla="*/ 2 h 58"/>
                  <a:gd name="T34" fmla="*/ 44 w 58"/>
                  <a:gd name="T35" fmla="*/ 4 h 58"/>
                  <a:gd name="T36" fmla="*/ 50 w 58"/>
                  <a:gd name="T37" fmla="*/ 8 h 58"/>
                  <a:gd name="T38" fmla="*/ 54 w 58"/>
                  <a:gd name="T39" fmla="*/ 12 h 58"/>
                  <a:gd name="T40" fmla="*/ 58 w 58"/>
                  <a:gd name="T41" fmla="*/ 20 h 58"/>
                  <a:gd name="T42" fmla="*/ 58 w 58"/>
                  <a:gd name="T43" fmla="*/ 28 h 58"/>
                  <a:gd name="T44" fmla="*/ 58 w 58"/>
                  <a:gd name="T45" fmla="*/ 36 h 58"/>
                  <a:gd name="T46" fmla="*/ 56 w 58"/>
                  <a:gd name="T47" fmla="*/ 44 h 58"/>
                  <a:gd name="T48" fmla="*/ 52 w 58"/>
                  <a:gd name="T49" fmla="*/ 50 h 58"/>
                  <a:gd name="T50" fmla="*/ 44 w 58"/>
                  <a:gd name="T51" fmla="*/ 54 h 58"/>
                  <a:gd name="T52" fmla="*/ 36 w 58"/>
                  <a:gd name="T53" fmla="*/ 58 h 58"/>
                  <a:gd name="T54" fmla="*/ 26 w 58"/>
                  <a:gd name="T55" fmla="*/ 58 h 58"/>
                  <a:gd name="T56" fmla="*/ 0 w 58"/>
                  <a:gd name="T57" fmla="*/ 58 h 58"/>
                  <a:gd name="T58" fmla="*/ 16 w 58"/>
                  <a:gd name="T59" fmla="*/ 54 h 58"/>
                  <a:gd name="T60" fmla="*/ 22 w 58"/>
                  <a:gd name="T61" fmla="*/ 56 h 58"/>
                  <a:gd name="T62" fmla="*/ 26 w 58"/>
                  <a:gd name="T63" fmla="*/ 56 h 58"/>
                  <a:gd name="T64" fmla="*/ 32 w 58"/>
                  <a:gd name="T65" fmla="*/ 54 h 58"/>
                  <a:gd name="T66" fmla="*/ 38 w 58"/>
                  <a:gd name="T67" fmla="*/ 52 h 58"/>
                  <a:gd name="T68" fmla="*/ 42 w 58"/>
                  <a:gd name="T69" fmla="*/ 48 h 58"/>
                  <a:gd name="T70" fmla="*/ 46 w 58"/>
                  <a:gd name="T71" fmla="*/ 44 h 58"/>
                  <a:gd name="T72" fmla="*/ 48 w 58"/>
                  <a:gd name="T73" fmla="*/ 36 h 58"/>
                  <a:gd name="T74" fmla="*/ 48 w 58"/>
                  <a:gd name="T75" fmla="*/ 30 h 58"/>
                  <a:gd name="T76" fmla="*/ 48 w 58"/>
                  <a:gd name="T77" fmla="*/ 22 h 58"/>
                  <a:gd name="T78" fmla="*/ 46 w 58"/>
                  <a:gd name="T79" fmla="*/ 16 h 58"/>
                  <a:gd name="T80" fmla="*/ 42 w 58"/>
                  <a:gd name="T81" fmla="*/ 10 h 58"/>
                  <a:gd name="T82" fmla="*/ 38 w 58"/>
                  <a:gd name="T83" fmla="*/ 6 h 58"/>
                  <a:gd name="T84" fmla="*/ 32 w 58"/>
                  <a:gd name="T85" fmla="*/ 4 h 58"/>
                  <a:gd name="T86" fmla="*/ 26 w 58"/>
                  <a:gd name="T87" fmla="*/ 2 h 58"/>
                  <a:gd name="T88" fmla="*/ 22 w 58"/>
                  <a:gd name="T89" fmla="*/ 4 h 58"/>
                  <a:gd name="T90" fmla="*/ 16 w 58"/>
                  <a:gd name="T91" fmla="*/ 4 h 58"/>
                  <a:gd name="T92" fmla="*/ 16 w 58"/>
                  <a:gd name="T93" fmla="*/ 54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8"/>
                  <a:gd name="T142" fmla="*/ 0 h 58"/>
                  <a:gd name="T143" fmla="*/ 58 w 58"/>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8" h="58">
                    <a:moveTo>
                      <a:pt x="0" y="58"/>
                    </a:moveTo>
                    <a:lnTo>
                      <a:pt x="0" y="58"/>
                    </a:lnTo>
                    <a:lnTo>
                      <a:pt x="2" y="58"/>
                    </a:lnTo>
                    <a:lnTo>
                      <a:pt x="6" y="56"/>
                    </a:lnTo>
                    <a:lnTo>
                      <a:pt x="8" y="56"/>
                    </a:lnTo>
                    <a:lnTo>
                      <a:pt x="8" y="52"/>
                    </a:lnTo>
                    <a:lnTo>
                      <a:pt x="8" y="48"/>
                    </a:lnTo>
                    <a:lnTo>
                      <a:pt x="8" y="10"/>
                    </a:lnTo>
                    <a:lnTo>
                      <a:pt x="8" y="6"/>
                    </a:lnTo>
                    <a:lnTo>
                      <a:pt x="8" y="2"/>
                    </a:lnTo>
                    <a:lnTo>
                      <a:pt x="6" y="2"/>
                    </a:lnTo>
                    <a:lnTo>
                      <a:pt x="2" y="0"/>
                    </a:lnTo>
                    <a:lnTo>
                      <a:pt x="0" y="0"/>
                    </a:lnTo>
                    <a:lnTo>
                      <a:pt x="24" y="0"/>
                    </a:lnTo>
                    <a:lnTo>
                      <a:pt x="32" y="0"/>
                    </a:lnTo>
                    <a:lnTo>
                      <a:pt x="38" y="2"/>
                    </a:lnTo>
                    <a:lnTo>
                      <a:pt x="44" y="4"/>
                    </a:lnTo>
                    <a:lnTo>
                      <a:pt x="50" y="8"/>
                    </a:lnTo>
                    <a:lnTo>
                      <a:pt x="54" y="12"/>
                    </a:lnTo>
                    <a:lnTo>
                      <a:pt x="58" y="20"/>
                    </a:lnTo>
                    <a:lnTo>
                      <a:pt x="58" y="28"/>
                    </a:lnTo>
                    <a:lnTo>
                      <a:pt x="58" y="36"/>
                    </a:lnTo>
                    <a:lnTo>
                      <a:pt x="56" y="44"/>
                    </a:lnTo>
                    <a:lnTo>
                      <a:pt x="52" y="50"/>
                    </a:lnTo>
                    <a:lnTo>
                      <a:pt x="44" y="54"/>
                    </a:lnTo>
                    <a:lnTo>
                      <a:pt x="36" y="58"/>
                    </a:lnTo>
                    <a:lnTo>
                      <a:pt x="26" y="58"/>
                    </a:lnTo>
                    <a:lnTo>
                      <a:pt x="0" y="58"/>
                    </a:lnTo>
                    <a:close/>
                    <a:moveTo>
                      <a:pt x="16" y="54"/>
                    </a:moveTo>
                    <a:lnTo>
                      <a:pt x="22" y="56"/>
                    </a:lnTo>
                    <a:lnTo>
                      <a:pt x="26" y="56"/>
                    </a:lnTo>
                    <a:lnTo>
                      <a:pt x="32" y="54"/>
                    </a:lnTo>
                    <a:lnTo>
                      <a:pt x="38" y="52"/>
                    </a:lnTo>
                    <a:lnTo>
                      <a:pt x="42" y="48"/>
                    </a:lnTo>
                    <a:lnTo>
                      <a:pt x="46" y="44"/>
                    </a:lnTo>
                    <a:lnTo>
                      <a:pt x="48" y="36"/>
                    </a:lnTo>
                    <a:lnTo>
                      <a:pt x="48" y="30"/>
                    </a:lnTo>
                    <a:lnTo>
                      <a:pt x="48" y="22"/>
                    </a:lnTo>
                    <a:lnTo>
                      <a:pt x="46" y="16"/>
                    </a:lnTo>
                    <a:lnTo>
                      <a:pt x="42" y="10"/>
                    </a:lnTo>
                    <a:lnTo>
                      <a:pt x="38" y="6"/>
                    </a:lnTo>
                    <a:lnTo>
                      <a:pt x="32" y="4"/>
                    </a:lnTo>
                    <a:lnTo>
                      <a:pt x="26" y="2"/>
                    </a:lnTo>
                    <a:lnTo>
                      <a:pt x="22" y="4"/>
                    </a:lnTo>
                    <a:lnTo>
                      <a:pt x="16" y="4"/>
                    </a:lnTo>
                    <a:lnTo>
                      <a:pt x="16" y="54"/>
                    </a:lnTo>
                    <a:close/>
                  </a:path>
                </a:pathLst>
              </a:custGeom>
              <a:solidFill>
                <a:srgbClr val="000000"/>
              </a:solidFill>
              <a:ln w="0">
                <a:solidFill>
                  <a:srgbClr val="000000"/>
                </a:solidFill>
                <a:round/>
                <a:headEnd/>
                <a:tailEnd/>
              </a:ln>
            </p:spPr>
            <p:txBody>
              <a:bodyPr/>
              <a:lstStyle/>
              <a:p>
                <a:endParaRPr lang="en-US"/>
              </a:p>
            </p:txBody>
          </p:sp>
          <p:sp>
            <p:nvSpPr>
              <p:cNvPr id="34064" name="Freeform 23"/>
              <p:cNvSpPr>
                <a:spLocks noEditPoints="1"/>
              </p:cNvSpPr>
              <p:nvPr/>
            </p:nvSpPr>
            <p:spPr bwMode="auto">
              <a:xfrm>
                <a:off x="2238" y="1980"/>
                <a:ext cx="32" cy="42"/>
              </a:xfrm>
              <a:custGeom>
                <a:avLst/>
                <a:gdLst>
                  <a:gd name="T0" fmla="*/ 6 w 32"/>
                  <a:gd name="T1" fmla="*/ 16 h 42"/>
                  <a:gd name="T2" fmla="*/ 6 w 32"/>
                  <a:gd name="T3" fmla="*/ 24 h 42"/>
                  <a:gd name="T4" fmla="*/ 10 w 32"/>
                  <a:gd name="T5" fmla="*/ 30 h 42"/>
                  <a:gd name="T6" fmla="*/ 14 w 32"/>
                  <a:gd name="T7" fmla="*/ 32 h 42"/>
                  <a:gd name="T8" fmla="*/ 20 w 32"/>
                  <a:gd name="T9" fmla="*/ 34 h 42"/>
                  <a:gd name="T10" fmla="*/ 24 w 32"/>
                  <a:gd name="T11" fmla="*/ 34 h 42"/>
                  <a:gd name="T12" fmla="*/ 26 w 32"/>
                  <a:gd name="T13" fmla="*/ 32 h 42"/>
                  <a:gd name="T14" fmla="*/ 28 w 32"/>
                  <a:gd name="T15" fmla="*/ 30 h 42"/>
                  <a:gd name="T16" fmla="*/ 32 w 32"/>
                  <a:gd name="T17" fmla="*/ 24 h 42"/>
                  <a:gd name="T18" fmla="*/ 32 w 32"/>
                  <a:gd name="T19" fmla="*/ 26 h 42"/>
                  <a:gd name="T20" fmla="*/ 30 w 32"/>
                  <a:gd name="T21" fmla="*/ 32 h 42"/>
                  <a:gd name="T22" fmla="*/ 26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0 w 32"/>
                  <a:gd name="T55" fmla="*/ 10 h 42"/>
                  <a:gd name="T56" fmla="*/ 32 w 32"/>
                  <a:gd name="T57" fmla="*/ 16 h 42"/>
                  <a:gd name="T58" fmla="*/ 6 w 32"/>
                  <a:gd name="T59" fmla="*/ 16 h 42"/>
                  <a:gd name="T60" fmla="*/ 6 w 32"/>
                  <a:gd name="T61" fmla="*/ 14 h 42"/>
                  <a:gd name="T62" fmla="*/ 22 w 32"/>
                  <a:gd name="T63" fmla="*/ 14 h 42"/>
                  <a:gd name="T64" fmla="*/ 22 w 32"/>
                  <a:gd name="T65" fmla="*/ 10 h 42"/>
                  <a:gd name="T66" fmla="*/ 22 w 32"/>
                  <a:gd name="T67" fmla="*/ 8 h 42"/>
                  <a:gd name="T68" fmla="*/ 20 w 32"/>
                  <a:gd name="T69" fmla="*/ 6 h 42"/>
                  <a:gd name="T70" fmla="*/ 18 w 32"/>
                  <a:gd name="T71" fmla="*/ 4 h 42"/>
                  <a:gd name="T72" fmla="*/ 16 w 32"/>
                  <a:gd name="T73" fmla="*/ 4 h 42"/>
                  <a:gd name="T74" fmla="*/ 14 w 32"/>
                  <a:gd name="T75" fmla="*/ 4 h 42"/>
                  <a:gd name="T76" fmla="*/ 12 w 32"/>
                  <a:gd name="T77" fmla="*/ 4 h 42"/>
                  <a:gd name="T78" fmla="*/ 8 w 32"/>
                  <a:gd name="T79" fmla="*/ 6 h 42"/>
                  <a:gd name="T80" fmla="*/ 6 w 32"/>
                  <a:gd name="T81" fmla="*/ 8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30"/>
                    </a:lnTo>
                    <a:lnTo>
                      <a:pt x="14" y="32"/>
                    </a:lnTo>
                    <a:lnTo>
                      <a:pt x="20" y="34"/>
                    </a:lnTo>
                    <a:lnTo>
                      <a:pt x="24" y="34"/>
                    </a:lnTo>
                    <a:lnTo>
                      <a:pt x="26" y="32"/>
                    </a:lnTo>
                    <a:lnTo>
                      <a:pt x="28" y="30"/>
                    </a:lnTo>
                    <a:lnTo>
                      <a:pt x="32" y="24"/>
                    </a:lnTo>
                    <a:lnTo>
                      <a:pt x="32" y="26"/>
                    </a:lnTo>
                    <a:lnTo>
                      <a:pt x="30" y="32"/>
                    </a:lnTo>
                    <a:lnTo>
                      <a:pt x="26" y="36"/>
                    </a:lnTo>
                    <a:lnTo>
                      <a:pt x="22" y="40"/>
                    </a:lnTo>
                    <a:lnTo>
                      <a:pt x="16" y="42"/>
                    </a:lnTo>
                    <a:lnTo>
                      <a:pt x="10" y="40"/>
                    </a:lnTo>
                    <a:lnTo>
                      <a:pt x="4" y="36"/>
                    </a:lnTo>
                    <a:lnTo>
                      <a:pt x="2" y="32"/>
                    </a:lnTo>
                    <a:lnTo>
                      <a:pt x="0" y="28"/>
                    </a:lnTo>
                    <a:lnTo>
                      <a:pt x="0" y="22"/>
                    </a:lnTo>
                    <a:lnTo>
                      <a:pt x="0" y="16"/>
                    </a:lnTo>
                    <a:lnTo>
                      <a:pt x="2" y="10"/>
                    </a:lnTo>
                    <a:lnTo>
                      <a:pt x="4" y="6"/>
                    </a:lnTo>
                    <a:lnTo>
                      <a:pt x="8" y="2"/>
                    </a:lnTo>
                    <a:lnTo>
                      <a:pt x="12" y="0"/>
                    </a:lnTo>
                    <a:lnTo>
                      <a:pt x="18" y="0"/>
                    </a:lnTo>
                    <a:lnTo>
                      <a:pt x="24" y="2"/>
                    </a:lnTo>
                    <a:lnTo>
                      <a:pt x="28" y="4"/>
                    </a:lnTo>
                    <a:lnTo>
                      <a:pt x="30" y="10"/>
                    </a:lnTo>
                    <a:lnTo>
                      <a:pt x="32" y="16"/>
                    </a:lnTo>
                    <a:lnTo>
                      <a:pt x="6" y="16"/>
                    </a:lnTo>
                    <a:close/>
                    <a:moveTo>
                      <a:pt x="6" y="14"/>
                    </a:moveTo>
                    <a:lnTo>
                      <a:pt x="22" y="14"/>
                    </a:lnTo>
                    <a:lnTo>
                      <a:pt x="22" y="10"/>
                    </a:lnTo>
                    <a:lnTo>
                      <a:pt x="22" y="8"/>
                    </a:lnTo>
                    <a:lnTo>
                      <a:pt x="20" y="6"/>
                    </a:lnTo>
                    <a:lnTo>
                      <a:pt x="18" y="4"/>
                    </a:lnTo>
                    <a:lnTo>
                      <a:pt x="16" y="4"/>
                    </a:lnTo>
                    <a:lnTo>
                      <a:pt x="14" y="4"/>
                    </a:lnTo>
                    <a:lnTo>
                      <a:pt x="12" y="4"/>
                    </a:lnTo>
                    <a:lnTo>
                      <a:pt x="8" y="6"/>
                    </a:lnTo>
                    <a:lnTo>
                      <a:pt x="6" y="8"/>
                    </a:lnTo>
                    <a:lnTo>
                      <a:pt x="6" y="14"/>
                    </a:lnTo>
                    <a:close/>
                  </a:path>
                </a:pathLst>
              </a:custGeom>
              <a:solidFill>
                <a:srgbClr val="000000"/>
              </a:solidFill>
              <a:ln w="0">
                <a:solidFill>
                  <a:srgbClr val="000000"/>
                </a:solidFill>
                <a:round/>
                <a:headEnd/>
                <a:tailEnd/>
              </a:ln>
            </p:spPr>
            <p:txBody>
              <a:bodyPr/>
              <a:lstStyle/>
              <a:p>
                <a:endParaRPr lang="en-US"/>
              </a:p>
            </p:txBody>
          </p:sp>
          <p:sp>
            <p:nvSpPr>
              <p:cNvPr id="34065" name="Freeform 24"/>
              <p:cNvSpPr>
                <a:spLocks/>
              </p:cNvSpPr>
              <p:nvPr/>
            </p:nvSpPr>
            <p:spPr bwMode="auto">
              <a:xfrm>
                <a:off x="2344" y="1980"/>
                <a:ext cx="40" cy="40"/>
              </a:xfrm>
              <a:custGeom>
                <a:avLst/>
                <a:gdLst>
                  <a:gd name="T0" fmla="*/ 12 w 40"/>
                  <a:gd name="T1" fmla="*/ 8 h 40"/>
                  <a:gd name="T2" fmla="*/ 16 w 40"/>
                  <a:gd name="T3" fmla="*/ 4 h 40"/>
                  <a:gd name="T4" fmla="*/ 20 w 40"/>
                  <a:gd name="T5" fmla="*/ 2 h 40"/>
                  <a:gd name="T6" fmla="*/ 26 w 40"/>
                  <a:gd name="T7" fmla="*/ 0 h 40"/>
                  <a:gd name="T8" fmla="*/ 28 w 40"/>
                  <a:gd name="T9" fmla="*/ 0 h 40"/>
                  <a:gd name="T10" fmla="*/ 30 w 40"/>
                  <a:gd name="T11" fmla="*/ 2 h 40"/>
                  <a:gd name="T12" fmla="*/ 32 w 40"/>
                  <a:gd name="T13" fmla="*/ 4 h 40"/>
                  <a:gd name="T14" fmla="*/ 34 w 40"/>
                  <a:gd name="T15" fmla="*/ 8 h 40"/>
                  <a:gd name="T16" fmla="*/ 36 w 40"/>
                  <a:gd name="T17" fmla="*/ 10 h 40"/>
                  <a:gd name="T18" fmla="*/ 36 w 40"/>
                  <a:gd name="T19" fmla="*/ 14 h 40"/>
                  <a:gd name="T20" fmla="*/ 36 w 40"/>
                  <a:gd name="T21" fmla="*/ 32 h 40"/>
                  <a:gd name="T22" fmla="*/ 36 w 40"/>
                  <a:gd name="T23" fmla="*/ 34 h 40"/>
                  <a:gd name="T24" fmla="*/ 36 w 40"/>
                  <a:gd name="T25" fmla="*/ 38 h 40"/>
                  <a:gd name="T26" fmla="*/ 36 w 40"/>
                  <a:gd name="T27" fmla="*/ 38 h 40"/>
                  <a:gd name="T28" fmla="*/ 38 w 40"/>
                  <a:gd name="T29" fmla="*/ 38 h 40"/>
                  <a:gd name="T30" fmla="*/ 38 w 40"/>
                  <a:gd name="T31" fmla="*/ 40 h 40"/>
                  <a:gd name="T32" fmla="*/ 40 w 40"/>
                  <a:gd name="T33" fmla="*/ 40 h 40"/>
                  <a:gd name="T34" fmla="*/ 40 w 40"/>
                  <a:gd name="T35" fmla="*/ 40 h 40"/>
                  <a:gd name="T36" fmla="*/ 22 w 40"/>
                  <a:gd name="T37" fmla="*/ 40 h 40"/>
                  <a:gd name="T38" fmla="*/ 22 w 40"/>
                  <a:gd name="T39" fmla="*/ 40 h 40"/>
                  <a:gd name="T40" fmla="*/ 24 w 40"/>
                  <a:gd name="T41" fmla="*/ 40 h 40"/>
                  <a:gd name="T42" fmla="*/ 26 w 40"/>
                  <a:gd name="T43" fmla="*/ 40 h 40"/>
                  <a:gd name="T44" fmla="*/ 26 w 40"/>
                  <a:gd name="T45" fmla="*/ 38 h 40"/>
                  <a:gd name="T46" fmla="*/ 28 w 40"/>
                  <a:gd name="T47" fmla="*/ 38 h 40"/>
                  <a:gd name="T48" fmla="*/ 28 w 40"/>
                  <a:gd name="T49" fmla="*/ 36 h 40"/>
                  <a:gd name="T50" fmla="*/ 28 w 40"/>
                  <a:gd name="T51" fmla="*/ 34 h 40"/>
                  <a:gd name="T52" fmla="*/ 28 w 40"/>
                  <a:gd name="T53" fmla="*/ 32 h 40"/>
                  <a:gd name="T54" fmla="*/ 28 w 40"/>
                  <a:gd name="T55" fmla="*/ 16 h 40"/>
                  <a:gd name="T56" fmla="*/ 28 w 40"/>
                  <a:gd name="T57" fmla="*/ 12 h 40"/>
                  <a:gd name="T58" fmla="*/ 26 w 40"/>
                  <a:gd name="T59" fmla="*/ 8 h 40"/>
                  <a:gd name="T60" fmla="*/ 24 w 40"/>
                  <a:gd name="T61" fmla="*/ 6 h 40"/>
                  <a:gd name="T62" fmla="*/ 22 w 40"/>
                  <a:gd name="T63" fmla="*/ 6 h 40"/>
                  <a:gd name="T64" fmla="*/ 16 w 40"/>
                  <a:gd name="T65" fmla="*/ 8 h 40"/>
                  <a:gd name="T66" fmla="*/ 12 w 40"/>
                  <a:gd name="T67" fmla="*/ 12 h 40"/>
                  <a:gd name="T68" fmla="*/ 12 w 40"/>
                  <a:gd name="T69" fmla="*/ 32 h 40"/>
                  <a:gd name="T70" fmla="*/ 12 w 40"/>
                  <a:gd name="T71" fmla="*/ 34 h 40"/>
                  <a:gd name="T72" fmla="*/ 12 w 40"/>
                  <a:gd name="T73" fmla="*/ 36 h 40"/>
                  <a:gd name="T74" fmla="*/ 12 w 40"/>
                  <a:gd name="T75" fmla="*/ 38 h 40"/>
                  <a:gd name="T76" fmla="*/ 14 w 40"/>
                  <a:gd name="T77" fmla="*/ 38 h 40"/>
                  <a:gd name="T78" fmla="*/ 14 w 40"/>
                  <a:gd name="T79" fmla="*/ 40 h 40"/>
                  <a:gd name="T80" fmla="*/ 18 w 40"/>
                  <a:gd name="T81" fmla="*/ 40 h 40"/>
                  <a:gd name="T82" fmla="*/ 18 w 40"/>
                  <a:gd name="T83" fmla="*/ 40 h 40"/>
                  <a:gd name="T84" fmla="*/ 0 w 40"/>
                  <a:gd name="T85" fmla="*/ 40 h 40"/>
                  <a:gd name="T86" fmla="*/ 0 w 40"/>
                  <a:gd name="T87" fmla="*/ 40 h 40"/>
                  <a:gd name="T88" fmla="*/ 0 w 40"/>
                  <a:gd name="T89" fmla="*/ 40 h 40"/>
                  <a:gd name="T90" fmla="*/ 2 w 40"/>
                  <a:gd name="T91" fmla="*/ 40 h 40"/>
                  <a:gd name="T92" fmla="*/ 4 w 40"/>
                  <a:gd name="T93" fmla="*/ 38 h 40"/>
                  <a:gd name="T94" fmla="*/ 4 w 40"/>
                  <a:gd name="T95" fmla="*/ 36 h 40"/>
                  <a:gd name="T96" fmla="*/ 4 w 40"/>
                  <a:gd name="T97" fmla="*/ 32 h 40"/>
                  <a:gd name="T98" fmla="*/ 4 w 40"/>
                  <a:gd name="T99" fmla="*/ 16 h 40"/>
                  <a:gd name="T100" fmla="*/ 4 w 40"/>
                  <a:gd name="T101" fmla="*/ 10 h 40"/>
                  <a:gd name="T102" fmla="*/ 4 w 40"/>
                  <a:gd name="T103" fmla="*/ 8 h 40"/>
                  <a:gd name="T104" fmla="*/ 4 w 40"/>
                  <a:gd name="T105" fmla="*/ 6 h 40"/>
                  <a:gd name="T106" fmla="*/ 4 w 40"/>
                  <a:gd name="T107" fmla="*/ 6 h 40"/>
                  <a:gd name="T108" fmla="*/ 2 w 40"/>
                  <a:gd name="T109" fmla="*/ 6 h 40"/>
                  <a:gd name="T110" fmla="*/ 2 w 40"/>
                  <a:gd name="T111" fmla="*/ 6 h 40"/>
                  <a:gd name="T112" fmla="*/ 0 w 40"/>
                  <a:gd name="T113" fmla="*/ 6 h 40"/>
                  <a:gd name="T114" fmla="*/ 0 w 40"/>
                  <a:gd name="T115" fmla="*/ 6 h 40"/>
                  <a:gd name="T116" fmla="*/ 0 w 40"/>
                  <a:gd name="T117" fmla="*/ 4 h 40"/>
                  <a:gd name="T118" fmla="*/ 10 w 40"/>
                  <a:gd name="T119" fmla="*/ 0 h 40"/>
                  <a:gd name="T120" fmla="*/ 12 w 40"/>
                  <a:gd name="T121" fmla="*/ 0 h 40"/>
                  <a:gd name="T122" fmla="*/ 12 w 40"/>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
                  <a:gd name="T187" fmla="*/ 0 h 40"/>
                  <a:gd name="T188" fmla="*/ 40 w 40"/>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 h="40">
                    <a:moveTo>
                      <a:pt x="12" y="8"/>
                    </a:moveTo>
                    <a:lnTo>
                      <a:pt x="16" y="4"/>
                    </a:lnTo>
                    <a:lnTo>
                      <a:pt x="20" y="2"/>
                    </a:lnTo>
                    <a:lnTo>
                      <a:pt x="26" y="0"/>
                    </a:lnTo>
                    <a:lnTo>
                      <a:pt x="28" y="0"/>
                    </a:lnTo>
                    <a:lnTo>
                      <a:pt x="30" y="2"/>
                    </a:lnTo>
                    <a:lnTo>
                      <a:pt x="32" y="4"/>
                    </a:lnTo>
                    <a:lnTo>
                      <a:pt x="34" y="8"/>
                    </a:lnTo>
                    <a:lnTo>
                      <a:pt x="36" y="10"/>
                    </a:lnTo>
                    <a:lnTo>
                      <a:pt x="36" y="14"/>
                    </a:lnTo>
                    <a:lnTo>
                      <a:pt x="36" y="32"/>
                    </a:lnTo>
                    <a:lnTo>
                      <a:pt x="36" y="34"/>
                    </a:lnTo>
                    <a:lnTo>
                      <a:pt x="36" y="38"/>
                    </a:lnTo>
                    <a:lnTo>
                      <a:pt x="38" y="38"/>
                    </a:lnTo>
                    <a:lnTo>
                      <a:pt x="38" y="40"/>
                    </a:lnTo>
                    <a:lnTo>
                      <a:pt x="40" y="40"/>
                    </a:lnTo>
                    <a:lnTo>
                      <a:pt x="22" y="40"/>
                    </a:lnTo>
                    <a:lnTo>
                      <a:pt x="24" y="40"/>
                    </a:lnTo>
                    <a:lnTo>
                      <a:pt x="26" y="40"/>
                    </a:lnTo>
                    <a:lnTo>
                      <a:pt x="26" y="38"/>
                    </a:lnTo>
                    <a:lnTo>
                      <a:pt x="28" y="38"/>
                    </a:lnTo>
                    <a:lnTo>
                      <a:pt x="28" y="36"/>
                    </a:lnTo>
                    <a:lnTo>
                      <a:pt x="28" y="34"/>
                    </a:lnTo>
                    <a:lnTo>
                      <a:pt x="28" y="32"/>
                    </a:lnTo>
                    <a:lnTo>
                      <a:pt x="28" y="16"/>
                    </a:lnTo>
                    <a:lnTo>
                      <a:pt x="28" y="12"/>
                    </a:lnTo>
                    <a:lnTo>
                      <a:pt x="26" y="8"/>
                    </a:lnTo>
                    <a:lnTo>
                      <a:pt x="24" y="6"/>
                    </a:lnTo>
                    <a:lnTo>
                      <a:pt x="22" y="6"/>
                    </a:lnTo>
                    <a:lnTo>
                      <a:pt x="16" y="8"/>
                    </a:lnTo>
                    <a:lnTo>
                      <a:pt x="12" y="12"/>
                    </a:lnTo>
                    <a:lnTo>
                      <a:pt x="12" y="32"/>
                    </a:lnTo>
                    <a:lnTo>
                      <a:pt x="12" y="34"/>
                    </a:lnTo>
                    <a:lnTo>
                      <a:pt x="12" y="36"/>
                    </a:lnTo>
                    <a:lnTo>
                      <a:pt x="12" y="38"/>
                    </a:lnTo>
                    <a:lnTo>
                      <a:pt x="14" y="38"/>
                    </a:lnTo>
                    <a:lnTo>
                      <a:pt x="14" y="40"/>
                    </a:lnTo>
                    <a:lnTo>
                      <a:pt x="18" y="40"/>
                    </a:lnTo>
                    <a:lnTo>
                      <a:pt x="0" y="40"/>
                    </a:lnTo>
                    <a:lnTo>
                      <a:pt x="2" y="40"/>
                    </a:lnTo>
                    <a:lnTo>
                      <a:pt x="4" y="38"/>
                    </a:lnTo>
                    <a:lnTo>
                      <a:pt x="4" y="36"/>
                    </a:lnTo>
                    <a:lnTo>
                      <a:pt x="4" y="32"/>
                    </a:lnTo>
                    <a:lnTo>
                      <a:pt x="4" y="16"/>
                    </a:lnTo>
                    <a:lnTo>
                      <a:pt x="4" y="10"/>
                    </a:lnTo>
                    <a:lnTo>
                      <a:pt x="4" y="8"/>
                    </a:lnTo>
                    <a:lnTo>
                      <a:pt x="4" y="6"/>
                    </a:lnTo>
                    <a:lnTo>
                      <a:pt x="2" y="6"/>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4066" name="Freeform 25"/>
              <p:cNvSpPr>
                <a:spLocks noEditPoints="1"/>
              </p:cNvSpPr>
              <p:nvPr/>
            </p:nvSpPr>
            <p:spPr bwMode="auto">
              <a:xfrm>
                <a:off x="2390" y="1960"/>
                <a:ext cx="18" cy="60"/>
              </a:xfrm>
              <a:custGeom>
                <a:avLst/>
                <a:gdLst>
                  <a:gd name="T0" fmla="*/ 8 w 18"/>
                  <a:gd name="T1" fmla="*/ 0 h 60"/>
                  <a:gd name="T2" fmla="*/ 10 w 18"/>
                  <a:gd name="T3" fmla="*/ 0 h 60"/>
                  <a:gd name="T4" fmla="*/ 12 w 18"/>
                  <a:gd name="T5" fmla="*/ 0 h 60"/>
                  <a:gd name="T6" fmla="*/ 12 w 18"/>
                  <a:gd name="T7" fmla="*/ 2 h 60"/>
                  <a:gd name="T8" fmla="*/ 14 w 18"/>
                  <a:gd name="T9" fmla="*/ 4 h 60"/>
                  <a:gd name="T10" fmla="*/ 12 w 18"/>
                  <a:gd name="T11" fmla="*/ 6 h 60"/>
                  <a:gd name="T12" fmla="*/ 12 w 18"/>
                  <a:gd name="T13" fmla="*/ 8 h 60"/>
                  <a:gd name="T14" fmla="*/ 10 w 18"/>
                  <a:gd name="T15" fmla="*/ 10 h 60"/>
                  <a:gd name="T16" fmla="*/ 8 w 18"/>
                  <a:gd name="T17" fmla="*/ 10 h 60"/>
                  <a:gd name="T18" fmla="*/ 6 w 18"/>
                  <a:gd name="T19" fmla="*/ 10 h 60"/>
                  <a:gd name="T20" fmla="*/ 4 w 18"/>
                  <a:gd name="T21" fmla="*/ 8 h 60"/>
                  <a:gd name="T22" fmla="*/ 4 w 18"/>
                  <a:gd name="T23" fmla="*/ 6 h 60"/>
                  <a:gd name="T24" fmla="*/ 4 w 18"/>
                  <a:gd name="T25" fmla="*/ 4 h 60"/>
                  <a:gd name="T26" fmla="*/ 4 w 18"/>
                  <a:gd name="T27" fmla="*/ 2 h 60"/>
                  <a:gd name="T28" fmla="*/ 4 w 18"/>
                  <a:gd name="T29" fmla="*/ 0 h 60"/>
                  <a:gd name="T30" fmla="*/ 6 w 18"/>
                  <a:gd name="T31" fmla="*/ 0 h 60"/>
                  <a:gd name="T32" fmla="*/ 8 w 18"/>
                  <a:gd name="T33" fmla="*/ 0 h 60"/>
                  <a:gd name="T34" fmla="*/ 12 w 18"/>
                  <a:gd name="T35" fmla="*/ 20 h 60"/>
                  <a:gd name="T36" fmla="*/ 12 w 18"/>
                  <a:gd name="T37" fmla="*/ 52 h 60"/>
                  <a:gd name="T38" fmla="*/ 12 w 18"/>
                  <a:gd name="T39" fmla="*/ 54 h 60"/>
                  <a:gd name="T40" fmla="*/ 12 w 18"/>
                  <a:gd name="T41" fmla="*/ 56 h 60"/>
                  <a:gd name="T42" fmla="*/ 14 w 18"/>
                  <a:gd name="T43" fmla="*/ 58 h 60"/>
                  <a:gd name="T44" fmla="*/ 14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58 h 60"/>
                  <a:gd name="T60" fmla="*/ 4 w 18"/>
                  <a:gd name="T61" fmla="*/ 58 h 60"/>
                  <a:gd name="T62" fmla="*/ 4 w 18"/>
                  <a:gd name="T63" fmla="*/ 56 h 60"/>
                  <a:gd name="T64" fmla="*/ 4 w 18"/>
                  <a:gd name="T65" fmla="*/ 54 h 60"/>
                  <a:gd name="T66" fmla="*/ 6 w 18"/>
                  <a:gd name="T67" fmla="*/ 52 h 60"/>
                  <a:gd name="T68" fmla="*/ 6 w 18"/>
                  <a:gd name="T69" fmla="*/ 36 h 60"/>
                  <a:gd name="T70" fmla="*/ 4 w 18"/>
                  <a:gd name="T71" fmla="*/ 32 h 60"/>
                  <a:gd name="T72" fmla="*/ 4 w 18"/>
                  <a:gd name="T73" fmla="*/ 28 h 60"/>
                  <a:gd name="T74" fmla="*/ 4 w 18"/>
                  <a:gd name="T75" fmla="*/ 26 h 60"/>
                  <a:gd name="T76" fmla="*/ 4 w 18"/>
                  <a:gd name="T77" fmla="*/ 26 h 60"/>
                  <a:gd name="T78" fmla="*/ 4 w 18"/>
                  <a:gd name="T79" fmla="*/ 26 h 60"/>
                  <a:gd name="T80" fmla="*/ 2 w 18"/>
                  <a:gd name="T81" fmla="*/ 26 h 60"/>
                  <a:gd name="T82" fmla="*/ 2 w 18"/>
                  <a:gd name="T83" fmla="*/ 26 h 60"/>
                  <a:gd name="T84" fmla="*/ 0 w 18"/>
                  <a:gd name="T85" fmla="*/ 26 h 60"/>
                  <a:gd name="T86" fmla="*/ 0 w 18"/>
                  <a:gd name="T87" fmla="*/ 24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0"/>
                    </a:lnTo>
                    <a:lnTo>
                      <a:pt x="12" y="2"/>
                    </a:lnTo>
                    <a:lnTo>
                      <a:pt x="14" y="4"/>
                    </a:lnTo>
                    <a:lnTo>
                      <a:pt x="12" y="6"/>
                    </a:lnTo>
                    <a:lnTo>
                      <a:pt x="12" y="8"/>
                    </a:lnTo>
                    <a:lnTo>
                      <a:pt x="10" y="10"/>
                    </a:lnTo>
                    <a:lnTo>
                      <a:pt x="8" y="10"/>
                    </a:lnTo>
                    <a:lnTo>
                      <a:pt x="6" y="10"/>
                    </a:lnTo>
                    <a:lnTo>
                      <a:pt x="4" y="8"/>
                    </a:lnTo>
                    <a:lnTo>
                      <a:pt x="4" y="6"/>
                    </a:lnTo>
                    <a:lnTo>
                      <a:pt x="4" y="4"/>
                    </a:lnTo>
                    <a:lnTo>
                      <a:pt x="4" y="2"/>
                    </a:lnTo>
                    <a:lnTo>
                      <a:pt x="4" y="0"/>
                    </a:lnTo>
                    <a:lnTo>
                      <a:pt x="6" y="0"/>
                    </a:lnTo>
                    <a:lnTo>
                      <a:pt x="8" y="0"/>
                    </a:lnTo>
                    <a:close/>
                    <a:moveTo>
                      <a:pt x="12" y="20"/>
                    </a:moveTo>
                    <a:lnTo>
                      <a:pt x="12" y="52"/>
                    </a:lnTo>
                    <a:lnTo>
                      <a:pt x="12" y="54"/>
                    </a:lnTo>
                    <a:lnTo>
                      <a:pt x="12" y="56"/>
                    </a:lnTo>
                    <a:lnTo>
                      <a:pt x="14" y="58"/>
                    </a:lnTo>
                    <a:lnTo>
                      <a:pt x="16" y="60"/>
                    </a:lnTo>
                    <a:lnTo>
                      <a:pt x="18" y="60"/>
                    </a:lnTo>
                    <a:lnTo>
                      <a:pt x="0" y="60"/>
                    </a:lnTo>
                    <a:lnTo>
                      <a:pt x="2" y="60"/>
                    </a:lnTo>
                    <a:lnTo>
                      <a:pt x="4" y="58"/>
                    </a:lnTo>
                    <a:lnTo>
                      <a:pt x="4" y="56"/>
                    </a:lnTo>
                    <a:lnTo>
                      <a:pt x="4" y="54"/>
                    </a:lnTo>
                    <a:lnTo>
                      <a:pt x="6" y="52"/>
                    </a:lnTo>
                    <a:lnTo>
                      <a:pt x="6" y="36"/>
                    </a:lnTo>
                    <a:lnTo>
                      <a:pt x="4" y="32"/>
                    </a:lnTo>
                    <a:lnTo>
                      <a:pt x="4" y="28"/>
                    </a:lnTo>
                    <a:lnTo>
                      <a:pt x="4" y="26"/>
                    </a:lnTo>
                    <a:lnTo>
                      <a:pt x="2" y="26"/>
                    </a:lnTo>
                    <a:lnTo>
                      <a:pt x="0" y="26"/>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4067" name="Freeform 26"/>
              <p:cNvSpPr>
                <a:spLocks/>
              </p:cNvSpPr>
              <p:nvPr/>
            </p:nvSpPr>
            <p:spPr bwMode="auto">
              <a:xfrm>
                <a:off x="2410" y="1968"/>
                <a:ext cx="26" cy="54"/>
              </a:xfrm>
              <a:custGeom>
                <a:avLst/>
                <a:gdLst>
                  <a:gd name="T0" fmla="*/ 14 w 26"/>
                  <a:gd name="T1" fmla="*/ 0 h 54"/>
                  <a:gd name="T2" fmla="*/ 14 w 26"/>
                  <a:gd name="T3" fmla="*/ 14 h 54"/>
                  <a:gd name="T4" fmla="*/ 24 w 26"/>
                  <a:gd name="T5" fmla="*/ 14 h 54"/>
                  <a:gd name="T6" fmla="*/ 24 w 26"/>
                  <a:gd name="T7" fmla="*/ 16 h 54"/>
                  <a:gd name="T8" fmla="*/ 14 w 26"/>
                  <a:gd name="T9" fmla="*/ 16 h 54"/>
                  <a:gd name="T10" fmla="*/ 14 w 26"/>
                  <a:gd name="T11" fmla="*/ 42 h 54"/>
                  <a:gd name="T12" fmla="*/ 14 w 26"/>
                  <a:gd name="T13" fmla="*/ 44 h 54"/>
                  <a:gd name="T14" fmla="*/ 16 w 26"/>
                  <a:gd name="T15" fmla="*/ 46 h 54"/>
                  <a:gd name="T16" fmla="*/ 16 w 26"/>
                  <a:gd name="T17" fmla="*/ 48 h 54"/>
                  <a:gd name="T18" fmla="*/ 18 w 26"/>
                  <a:gd name="T19" fmla="*/ 48 h 54"/>
                  <a:gd name="T20" fmla="*/ 20 w 26"/>
                  <a:gd name="T21" fmla="*/ 48 h 54"/>
                  <a:gd name="T22" fmla="*/ 22 w 26"/>
                  <a:gd name="T23" fmla="*/ 48 h 54"/>
                  <a:gd name="T24" fmla="*/ 22 w 26"/>
                  <a:gd name="T25" fmla="*/ 46 h 54"/>
                  <a:gd name="T26" fmla="*/ 24 w 26"/>
                  <a:gd name="T27" fmla="*/ 46 h 54"/>
                  <a:gd name="T28" fmla="*/ 26 w 26"/>
                  <a:gd name="T29" fmla="*/ 46 h 54"/>
                  <a:gd name="T30" fmla="*/ 24 w 26"/>
                  <a:gd name="T31" fmla="*/ 48 h 54"/>
                  <a:gd name="T32" fmla="*/ 20 w 26"/>
                  <a:gd name="T33" fmla="*/ 52 h 54"/>
                  <a:gd name="T34" fmla="*/ 18 w 26"/>
                  <a:gd name="T35" fmla="*/ 52 h 54"/>
                  <a:gd name="T36" fmla="*/ 14 w 26"/>
                  <a:gd name="T37" fmla="*/ 54 h 54"/>
                  <a:gd name="T38" fmla="*/ 12 w 26"/>
                  <a:gd name="T39" fmla="*/ 54 h 54"/>
                  <a:gd name="T40" fmla="*/ 10 w 26"/>
                  <a:gd name="T41" fmla="*/ 52 h 54"/>
                  <a:gd name="T42" fmla="*/ 10 w 26"/>
                  <a:gd name="T43" fmla="*/ 50 h 54"/>
                  <a:gd name="T44" fmla="*/ 8 w 26"/>
                  <a:gd name="T45" fmla="*/ 50 h 54"/>
                  <a:gd name="T46" fmla="*/ 8 w 26"/>
                  <a:gd name="T47" fmla="*/ 46 h 54"/>
                  <a:gd name="T48" fmla="*/ 6 w 26"/>
                  <a:gd name="T49" fmla="*/ 42 h 54"/>
                  <a:gd name="T50" fmla="*/ 6 w 26"/>
                  <a:gd name="T51" fmla="*/ 16 h 54"/>
                  <a:gd name="T52" fmla="*/ 0 w 26"/>
                  <a:gd name="T53" fmla="*/ 16 h 54"/>
                  <a:gd name="T54" fmla="*/ 0 w 26"/>
                  <a:gd name="T55" fmla="*/ 14 h 54"/>
                  <a:gd name="T56" fmla="*/ 4 w 26"/>
                  <a:gd name="T57" fmla="*/ 14 h 54"/>
                  <a:gd name="T58" fmla="*/ 6 w 26"/>
                  <a:gd name="T59" fmla="*/ 12 h 54"/>
                  <a:gd name="T60" fmla="*/ 8 w 26"/>
                  <a:gd name="T61" fmla="*/ 10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4"/>
                    </a:lnTo>
                    <a:lnTo>
                      <a:pt x="24" y="14"/>
                    </a:lnTo>
                    <a:lnTo>
                      <a:pt x="24" y="16"/>
                    </a:lnTo>
                    <a:lnTo>
                      <a:pt x="14" y="16"/>
                    </a:lnTo>
                    <a:lnTo>
                      <a:pt x="14" y="42"/>
                    </a:lnTo>
                    <a:lnTo>
                      <a:pt x="14" y="44"/>
                    </a:lnTo>
                    <a:lnTo>
                      <a:pt x="16" y="46"/>
                    </a:lnTo>
                    <a:lnTo>
                      <a:pt x="16" y="48"/>
                    </a:lnTo>
                    <a:lnTo>
                      <a:pt x="18" y="48"/>
                    </a:lnTo>
                    <a:lnTo>
                      <a:pt x="20" y="48"/>
                    </a:lnTo>
                    <a:lnTo>
                      <a:pt x="22" y="48"/>
                    </a:lnTo>
                    <a:lnTo>
                      <a:pt x="22" y="46"/>
                    </a:lnTo>
                    <a:lnTo>
                      <a:pt x="24" y="46"/>
                    </a:lnTo>
                    <a:lnTo>
                      <a:pt x="26" y="46"/>
                    </a:lnTo>
                    <a:lnTo>
                      <a:pt x="24" y="48"/>
                    </a:lnTo>
                    <a:lnTo>
                      <a:pt x="20" y="52"/>
                    </a:lnTo>
                    <a:lnTo>
                      <a:pt x="18" y="52"/>
                    </a:lnTo>
                    <a:lnTo>
                      <a:pt x="14" y="54"/>
                    </a:lnTo>
                    <a:lnTo>
                      <a:pt x="12" y="54"/>
                    </a:lnTo>
                    <a:lnTo>
                      <a:pt x="10" y="52"/>
                    </a:lnTo>
                    <a:lnTo>
                      <a:pt x="10" y="50"/>
                    </a:lnTo>
                    <a:lnTo>
                      <a:pt x="8" y="50"/>
                    </a:lnTo>
                    <a:lnTo>
                      <a:pt x="8" y="46"/>
                    </a:lnTo>
                    <a:lnTo>
                      <a:pt x="6" y="42"/>
                    </a:lnTo>
                    <a:lnTo>
                      <a:pt x="6" y="16"/>
                    </a:lnTo>
                    <a:lnTo>
                      <a:pt x="0" y="16"/>
                    </a:lnTo>
                    <a:lnTo>
                      <a:pt x="0" y="14"/>
                    </a:lnTo>
                    <a:lnTo>
                      <a:pt x="4" y="14"/>
                    </a:lnTo>
                    <a:lnTo>
                      <a:pt x="6" y="12"/>
                    </a:lnTo>
                    <a:lnTo>
                      <a:pt x="8" y="10"/>
                    </a:lnTo>
                    <a:lnTo>
                      <a:pt x="10" y="6"/>
                    </a:lnTo>
                    <a:lnTo>
                      <a:pt x="12" y="4"/>
                    </a:lnTo>
                    <a:lnTo>
                      <a:pt x="14" y="0"/>
                    </a:lnTo>
                    <a:close/>
                  </a:path>
                </a:pathLst>
              </a:custGeom>
              <a:solidFill>
                <a:srgbClr val="000000"/>
              </a:solidFill>
              <a:ln w="0">
                <a:solidFill>
                  <a:srgbClr val="000000"/>
                </a:solidFill>
                <a:round/>
                <a:headEnd/>
                <a:tailEnd/>
              </a:ln>
            </p:spPr>
            <p:txBody>
              <a:bodyPr/>
              <a:lstStyle/>
              <a:p>
                <a:endParaRPr lang="en-US"/>
              </a:p>
            </p:txBody>
          </p:sp>
          <p:sp>
            <p:nvSpPr>
              <p:cNvPr id="34068" name="Freeform 27"/>
              <p:cNvSpPr>
                <a:spLocks noEditPoints="1"/>
              </p:cNvSpPr>
              <p:nvPr/>
            </p:nvSpPr>
            <p:spPr bwMode="auto">
              <a:xfrm>
                <a:off x="2438" y="1960"/>
                <a:ext cx="20" cy="60"/>
              </a:xfrm>
              <a:custGeom>
                <a:avLst/>
                <a:gdLst>
                  <a:gd name="T0" fmla="*/ 10 w 20"/>
                  <a:gd name="T1" fmla="*/ 0 h 60"/>
                  <a:gd name="T2" fmla="*/ 12 w 20"/>
                  <a:gd name="T3" fmla="*/ 0 h 60"/>
                  <a:gd name="T4" fmla="*/ 14 w 20"/>
                  <a:gd name="T5" fmla="*/ 0 h 60"/>
                  <a:gd name="T6" fmla="*/ 14 w 20"/>
                  <a:gd name="T7" fmla="*/ 2 h 60"/>
                  <a:gd name="T8" fmla="*/ 14 w 20"/>
                  <a:gd name="T9" fmla="*/ 4 h 60"/>
                  <a:gd name="T10" fmla="*/ 14 w 20"/>
                  <a:gd name="T11" fmla="*/ 6 h 60"/>
                  <a:gd name="T12" fmla="*/ 14 w 20"/>
                  <a:gd name="T13" fmla="*/ 8 h 60"/>
                  <a:gd name="T14" fmla="*/ 12 w 20"/>
                  <a:gd name="T15" fmla="*/ 10 h 60"/>
                  <a:gd name="T16" fmla="*/ 10 w 20"/>
                  <a:gd name="T17" fmla="*/ 10 h 60"/>
                  <a:gd name="T18" fmla="*/ 8 w 20"/>
                  <a:gd name="T19" fmla="*/ 10 h 60"/>
                  <a:gd name="T20" fmla="*/ 6 w 20"/>
                  <a:gd name="T21" fmla="*/ 8 h 60"/>
                  <a:gd name="T22" fmla="*/ 4 w 20"/>
                  <a:gd name="T23" fmla="*/ 6 h 60"/>
                  <a:gd name="T24" fmla="*/ 4 w 20"/>
                  <a:gd name="T25" fmla="*/ 4 h 60"/>
                  <a:gd name="T26" fmla="*/ 4 w 20"/>
                  <a:gd name="T27" fmla="*/ 2 h 60"/>
                  <a:gd name="T28" fmla="*/ 6 w 20"/>
                  <a:gd name="T29" fmla="*/ 0 h 60"/>
                  <a:gd name="T30" fmla="*/ 8 w 20"/>
                  <a:gd name="T31" fmla="*/ 0 h 60"/>
                  <a:gd name="T32" fmla="*/ 10 w 20"/>
                  <a:gd name="T33" fmla="*/ 0 h 60"/>
                  <a:gd name="T34" fmla="*/ 14 w 20"/>
                  <a:gd name="T35" fmla="*/ 20 h 60"/>
                  <a:gd name="T36" fmla="*/ 14 w 20"/>
                  <a:gd name="T37" fmla="*/ 52 h 60"/>
                  <a:gd name="T38" fmla="*/ 14 w 20"/>
                  <a:gd name="T39" fmla="*/ 54 h 60"/>
                  <a:gd name="T40" fmla="*/ 14 w 20"/>
                  <a:gd name="T41" fmla="*/ 56 h 60"/>
                  <a:gd name="T42" fmla="*/ 14 w 20"/>
                  <a:gd name="T43" fmla="*/ 58 h 60"/>
                  <a:gd name="T44" fmla="*/ 16 w 20"/>
                  <a:gd name="T45" fmla="*/ 58 h 60"/>
                  <a:gd name="T46" fmla="*/ 16 w 20"/>
                  <a:gd name="T47" fmla="*/ 60 h 60"/>
                  <a:gd name="T48" fmla="*/ 20 w 20"/>
                  <a:gd name="T49" fmla="*/ 60 h 60"/>
                  <a:gd name="T50" fmla="*/ 20 w 20"/>
                  <a:gd name="T51" fmla="*/ 60 h 60"/>
                  <a:gd name="T52" fmla="*/ 0 w 20"/>
                  <a:gd name="T53" fmla="*/ 60 h 60"/>
                  <a:gd name="T54" fmla="*/ 0 w 20"/>
                  <a:gd name="T55" fmla="*/ 60 h 60"/>
                  <a:gd name="T56" fmla="*/ 4 w 20"/>
                  <a:gd name="T57" fmla="*/ 60 h 60"/>
                  <a:gd name="T58" fmla="*/ 4 w 20"/>
                  <a:gd name="T59" fmla="*/ 58 h 60"/>
                  <a:gd name="T60" fmla="*/ 6 w 20"/>
                  <a:gd name="T61" fmla="*/ 58 h 60"/>
                  <a:gd name="T62" fmla="*/ 6 w 20"/>
                  <a:gd name="T63" fmla="*/ 56 h 60"/>
                  <a:gd name="T64" fmla="*/ 6 w 20"/>
                  <a:gd name="T65" fmla="*/ 54 h 60"/>
                  <a:gd name="T66" fmla="*/ 6 w 20"/>
                  <a:gd name="T67" fmla="*/ 52 h 60"/>
                  <a:gd name="T68" fmla="*/ 6 w 20"/>
                  <a:gd name="T69" fmla="*/ 36 h 60"/>
                  <a:gd name="T70" fmla="*/ 6 w 20"/>
                  <a:gd name="T71" fmla="*/ 32 h 60"/>
                  <a:gd name="T72" fmla="*/ 6 w 20"/>
                  <a:gd name="T73" fmla="*/ 28 h 60"/>
                  <a:gd name="T74" fmla="*/ 6 w 20"/>
                  <a:gd name="T75" fmla="*/ 26 h 60"/>
                  <a:gd name="T76" fmla="*/ 6 w 20"/>
                  <a:gd name="T77" fmla="*/ 26 h 60"/>
                  <a:gd name="T78" fmla="*/ 4 w 20"/>
                  <a:gd name="T79" fmla="*/ 26 h 60"/>
                  <a:gd name="T80" fmla="*/ 4 w 20"/>
                  <a:gd name="T81" fmla="*/ 26 h 60"/>
                  <a:gd name="T82" fmla="*/ 2 w 20"/>
                  <a:gd name="T83" fmla="*/ 26 h 60"/>
                  <a:gd name="T84" fmla="*/ 2 w 20"/>
                  <a:gd name="T85" fmla="*/ 26 h 60"/>
                  <a:gd name="T86" fmla="*/ 0 w 20"/>
                  <a:gd name="T87" fmla="*/ 24 h 60"/>
                  <a:gd name="T88" fmla="*/ 12 w 20"/>
                  <a:gd name="T89" fmla="*/ 20 h 60"/>
                  <a:gd name="T90" fmla="*/ 14 w 20"/>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
                  <a:gd name="T139" fmla="*/ 0 h 60"/>
                  <a:gd name="T140" fmla="*/ 20 w 20"/>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 h="60">
                    <a:moveTo>
                      <a:pt x="10" y="0"/>
                    </a:moveTo>
                    <a:lnTo>
                      <a:pt x="12" y="0"/>
                    </a:lnTo>
                    <a:lnTo>
                      <a:pt x="14" y="0"/>
                    </a:lnTo>
                    <a:lnTo>
                      <a:pt x="14" y="2"/>
                    </a:lnTo>
                    <a:lnTo>
                      <a:pt x="14" y="4"/>
                    </a:lnTo>
                    <a:lnTo>
                      <a:pt x="14" y="6"/>
                    </a:lnTo>
                    <a:lnTo>
                      <a:pt x="14" y="8"/>
                    </a:lnTo>
                    <a:lnTo>
                      <a:pt x="12" y="10"/>
                    </a:lnTo>
                    <a:lnTo>
                      <a:pt x="10" y="10"/>
                    </a:lnTo>
                    <a:lnTo>
                      <a:pt x="8" y="10"/>
                    </a:lnTo>
                    <a:lnTo>
                      <a:pt x="6" y="8"/>
                    </a:lnTo>
                    <a:lnTo>
                      <a:pt x="4" y="6"/>
                    </a:lnTo>
                    <a:lnTo>
                      <a:pt x="4" y="4"/>
                    </a:lnTo>
                    <a:lnTo>
                      <a:pt x="4" y="2"/>
                    </a:lnTo>
                    <a:lnTo>
                      <a:pt x="6" y="0"/>
                    </a:lnTo>
                    <a:lnTo>
                      <a:pt x="8" y="0"/>
                    </a:lnTo>
                    <a:lnTo>
                      <a:pt x="10" y="0"/>
                    </a:lnTo>
                    <a:close/>
                    <a:moveTo>
                      <a:pt x="14" y="20"/>
                    </a:moveTo>
                    <a:lnTo>
                      <a:pt x="14" y="52"/>
                    </a:lnTo>
                    <a:lnTo>
                      <a:pt x="14" y="54"/>
                    </a:lnTo>
                    <a:lnTo>
                      <a:pt x="14" y="56"/>
                    </a:lnTo>
                    <a:lnTo>
                      <a:pt x="14" y="58"/>
                    </a:lnTo>
                    <a:lnTo>
                      <a:pt x="16" y="58"/>
                    </a:lnTo>
                    <a:lnTo>
                      <a:pt x="16" y="60"/>
                    </a:lnTo>
                    <a:lnTo>
                      <a:pt x="20" y="60"/>
                    </a:lnTo>
                    <a:lnTo>
                      <a:pt x="0" y="60"/>
                    </a:lnTo>
                    <a:lnTo>
                      <a:pt x="4" y="60"/>
                    </a:lnTo>
                    <a:lnTo>
                      <a:pt x="4" y="58"/>
                    </a:lnTo>
                    <a:lnTo>
                      <a:pt x="6" y="58"/>
                    </a:lnTo>
                    <a:lnTo>
                      <a:pt x="6" y="56"/>
                    </a:lnTo>
                    <a:lnTo>
                      <a:pt x="6" y="54"/>
                    </a:lnTo>
                    <a:lnTo>
                      <a:pt x="6" y="52"/>
                    </a:lnTo>
                    <a:lnTo>
                      <a:pt x="6" y="36"/>
                    </a:lnTo>
                    <a:lnTo>
                      <a:pt x="6" y="32"/>
                    </a:lnTo>
                    <a:lnTo>
                      <a:pt x="6" y="28"/>
                    </a:lnTo>
                    <a:lnTo>
                      <a:pt x="6" y="26"/>
                    </a:lnTo>
                    <a:lnTo>
                      <a:pt x="4" y="26"/>
                    </a:lnTo>
                    <a:lnTo>
                      <a:pt x="2" y="26"/>
                    </a:lnTo>
                    <a:lnTo>
                      <a:pt x="0" y="24"/>
                    </a:lnTo>
                    <a:lnTo>
                      <a:pt x="12" y="20"/>
                    </a:lnTo>
                    <a:lnTo>
                      <a:pt x="14" y="20"/>
                    </a:lnTo>
                    <a:close/>
                  </a:path>
                </a:pathLst>
              </a:custGeom>
              <a:solidFill>
                <a:srgbClr val="000000"/>
              </a:solidFill>
              <a:ln w="0">
                <a:solidFill>
                  <a:srgbClr val="000000"/>
                </a:solidFill>
                <a:round/>
                <a:headEnd/>
                <a:tailEnd/>
              </a:ln>
            </p:spPr>
            <p:txBody>
              <a:bodyPr/>
              <a:lstStyle/>
              <a:p>
                <a:endParaRPr lang="en-US"/>
              </a:p>
            </p:txBody>
          </p:sp>
          <p:sp>
            <p:nvSpPr>
              <p:cNvPr id="34069" name="Freeform 28"/>
              <p:cNvSpPr>
                <a:spLocks noEditPoints="1"/>
              </p:cNvSpPr>
              <p:nvPr/>
            </p:nvSpPr>
            <p:spPr bwMode="auto">
              <a:xfrm>
                <a:off x="2462" y="1980"/>
                <a:ext cx="38" cy="42"/>
              </a:xfrm>
              <a:custGeom>
                <a:avLst/>
                <a:gdLst>
                  <a:gd name="T0" fmla="*/ 20 w 38"/>
                  <a:gd name="T1" fmla="*/ 0 h 42"/>
                  <a:gd name="T2" fmla="*/ 24 w 38"/>
                  <a:gd name="T3" fmla="*/ 2 h 42"/>
                  <a:gd name="T4" fmla="*/ 30 w 38"/>
                  <a:gd name="T5" fmla="*/ 4 h 42"/>
                  <a:gd name="T6" fmla="*/ 34 w 38"/>
                  <a:gd name="T7" fmla="*/ 8 h 42"/>
                  <a:gd name="T8" fmla="*/ 36 w 38"/>
                  <a:gd name="T9" fmla="*/ 14 h 42"/>
                  <a:gd name="T10" fmla="*/ 38 w 38"/>
                  <a:gd name="T11" fmla="*/ 20 h 42"/>
                  <a:gd name="T12" fmla="*/ 38 w 38"/>
                  <a:gd name="T13" fmla="*/ 26 h 42"/>
                  <a:gd name="T14" fmla="*/ 36 w 38"/>
                  <a:gd name="T15" fmla="*/ 30 h 42"/>
                  <a:gd name="T16" fmla="*/ 32 w 38"/>
                  <a:gd name="T17" fmla="*/ 36 h 42"/>
                  <a:gd name="T18" fmla="*/ 28 w 38"/>
                  <a:gd name="T19" fmla="*/ 38 h 42"/>
                  <a:gd name="T20" fmla="*/ 24 w 38"/>
                  <a:gd name="T21" fmla="*/ 40 h 42"/>
                  <a:gd name="T22" fmla="*/ 18 w 38"/>
                  <a:gd name="T23" fmla="*/ 42 h 42"/>
                  <a:gd name="T24" fmla="*/ 14 w 38"/>
                  <a:gd name="T25" fmla="*/ 40 h 42"/>
                  <a:gd name="T26" fmla="*/ 8 w 38"/>
                  <a:gd name="T27" fmla="*/ 38 h 42"/>
                  <a:gd name="T28" fmla="*/ 4 w 38"/>
                  <a:gd name="T29" fmla="*/ 34 h 42"/>
                  <a:gd name="T30" fmla="*/ 2 w 38"/>
                  <a:gd name="T31" fmla="*/ 28 h 42"/>
                  <a:gd name="T32" fmla="*/ 0 w 38"/>
                  <a:gd name="T33" fmla="*/ 22 h 42"/>
                  <a:gd name="T34" fmla="*/ 2 w 38"/>
                  <a:gd name="T35" fmla="*/ 16 h 42"/>
                  <a:gd name="T36" fmla="*/ 4 w 38"/>
                  <a:gd name="T37" fmla="*/ 10 h 42"/>
                  <a:gd name="T38" fmla="*/ 6 w 38"/>
                  <a:gd name="T39" fmla="*/ 6 h 42"/>
                  <a:gd name="T40" fmla="*/ 10 w 38"/>
                  <a:gd name="T41" fmla="*/ 2 h 42"/>
                  <a:gd name="T42" fmla="*/ 14 w 38"/>
                  <a:gd name="T43" fmla="*/ 0 h 42"/>
                  <a:gd name="T44" fmla="*/ 20 w 38"/>
                  <a:gd name="T45" fmla="*/ 0 h 42"/>
                  <a:gd name="T46" fmla="*/ 18 w 38"/>
                  <a:gd name="T47" fmla="*/ 4 h 42"/>
                  <a:gd name="T48" fmla="*/ 16 w 38"/>
                  <a:gd name="T49" fmla="*/ 4 h 42"/>
                  <a:gd name="T50" fmla="*/ 14 w 38"/>
                  <a:gd name="T51" fmla="*/ 4 h 42"/>
                  <a:gd name="T52" fmla="*/ 12 w 38"/>
                  <a:gd name="T53" fmla="*/ 6 h 42"/>
                  <a:gd name="T54" fmla="*/ 10 w 38"/>
                  <a:gd name="T55" fmla="*/ 10 h 42"/>
                  <a:gd name="T56" fmla="*/ 8 w 38"/>
                  <a:gd name="T57" fmla="*/ 12 h 42"/>
                  <a:gd name="T58" fmla="*/ 8 w 38"/>
                  <a:gd name="T59" fmla="*/ 18 h 42"/>
                  <a:gd name="T60" fmla="*/ 8 w 38"/>
                  <a:gd name="T61" fmla="*/ 26 h 42"/>
                  <a:gd name="T62" fmla="*/ 12 w 38"/>
                  <a:gd name="T63" fmla="*/ 32 h 42"/>
                  <a:gd name="T64" fmla="*/ 14 w 38"/>
                  <a:gd name="T65" fmla="*/ 36 h 42"/>
                  <a:gd name="T66" fmla="*/ 18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20" y="0"/>
                    </a:moveTo>
                    <a:lnTo>
                      <a:pt x="24" y="2"/>
                    </a:lnTo>
                    <a:lnTo>
                      <a:pt x="30" y="4"/>
                    </a:lnTo>
                    <a:lnTo>
                      <a:pt x="34" y="8"/>
                    </a:lnTo>
                    <a:lnTo>
                      <a:pt x="36" y="14"/>
                    </a:lnTo>
                    <a:lnTo>
                      <a:pt x="38" y="20"/>
                    </a:lnTo>
                    <a:lnTo>
                      <a:pt x="38" y="26"/>
                    </a:lnTo>
                    <a:lnTo>
                      <a:pt x="36" y="30"/>
                    </a:lnTo>
                    <a:lnTo>
                      <a:pt x="32" y="36"/>
                    </a:lnTo>
                    <a:lnTo>
                      <a:pt x="28" y="38"/>
                    </a:lnTo>
                    <a:lnTo>
                      <a:pt x="24" y="40"/>
                    </a:lnTo>
                    <a:lnTo>
                      <a:pt x="18" y="42"/>
                    </a:lnTo>
                    <a:lnTo>
                      <a:pt x="14" y="40"/>
                    </a:lnTo>
                    <a:lnTo>
                      <a:pt x="8" y="38"/>
                    </a:lnTo>
                    <a:lnTo>
                      <a:pt x="4" y="34"/>
                    </a:lnTo>
                    <a:lnTo>
                      <a:pt x="2" y="28"/>
                    </a:lnTo>
                    <a:lnTo>
                      <a:pt x="0" y="22"/>
                    </a:lnTo>
                    <a:lnTo>
                      <a:pt x="2" y="16"/>
                    </a:lnTo>
                    <a:lnTo>
                      <a:pt x="4" y="10"/>
                    </a:lnTo>
                    <a:lnTo>
                      <a:pt x="6" y="6"/>
                    </a:lnTo>
                    <a:lnTo>
                      <a:pt x="10" y="2"/>
                    </a:lnTo>
                    <a:lnTo>
                      <a:pt x="14" y="0"/>
                    </a:lnTo>
                    <a:lnTo>
                      <a:pt x="20" y="0"/>
                    </a:lnTo>
                    <a:close/>
                    <a:moveTo>
                      <a:pt x="18" y="4"/>
                    </a:moveTo>
                    <a:lnTo>
                      <a:pt x="16" y="4"/>
                    </a:lnTo>
                    <a:lnTo>
                      <a:pt x="14" y="4"/>
                    </a:lnTo>
                    <a:lnTo>
                      <a:pt x="12" y="6"/>
                    </a:lnTo>
                    <a:lnTo>
                      <a:pt x="10" y="10"/>
                    </a:lnTo>
                    <a:lnTo>
                      <a:pt x="8" y="12"/>
                    </a:lnTo>
                    <a:lnTo>
                      <a:pt x="8" y="18"/>
                    </a:lnTo>
                    <a:lnTo>
                      <a:pt x="8" y="26"/>
                    </a:lnTo>
                    <a:lnTo>
                      <a:pt x="12" y="32"/>
                    </a:lnTo>
                    <a:lnTo>
                      <a:pt x="14" y="36"/>
                    </a:lnTo>
                    <a:lnTo>
                      <a:pt x="18" y="38"/>
                    </a:lnTo>
                    <a:lnTo>
                      <a:pt x="20" y="38"/>
                    </a:lnTo>
                    <a:lnTo>
                      <a:pt x="24" y="38"/>
                    </a:lnTo>
                    <a:lnTo>
                      <a:pt x="28" y="36"/>
                    </a:lnTo>
                    <a:lnTo>
                      <a:pt x="30" y="30"/>
                    </a:lnTo>
                    <a:lnTo>
                      <a:pt x="30"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endParaRPr lang="en-US"/>
              </a:p>
            </p:txBody>
          </p:sp>
          <p:sp>
            <p:nvSpPr>
              <p:cNvPr id="34070" name="Freeform 29"/>
              <p:cNvSpPr>
                <a:spLocks/>
              </p:cNvSpPr>
              <p:nvPr/>
            </p:nvSpPr>
            <p:spPr bwMode="auto">
              <a:xfrm>
                <a:off x="2504" y="1980"/>
                <a:ext cx="42" cy="40"/>
              </a:xfrm>
              <a:custGeom>
                <a:avLst/>
                <a:gdLst>
                  <a:gd name="T0" fmla="*/ 14 w 42"/>
                  <a:gd name="T1" fmla="*/ 8 h 40"/>
                  <a:gd name="T2" fmla="*/ 18 w 42"/>
                  <a:gd name="T3" fmla="*/ 4 h 40"/>
                  <a:gd name="T4" fmla="*/ 22 w 42"/>
                  <a:gd name="T5" fmla="*/ 2 h 40"/>
                  <a:gd name="T6" fmla="*/ 26 w 42"/>
                  <a:gd name="T7" fmla="*/ 0 h 40"/>
                  <a:gd name="T8" fmla="*/ 30 w 42"/>
                  <a:gd name="T9" fmla="*/ 0 h 40"/>
                  <a:gd name="T10" fmla="*/ 32 w 42"/>
                  <a:gd name="T11" fmla="*/ 2 h 40"/>
                  <a:gd name="T12" fmla="*/ 34 w 42"/>
                  <a:gd name="T13" fmla="*/ 4 h 40"/>
                  <a:gd name="T14" fmla="*/ 36 w 42"/>
                  <a:gd name="T15" fmla="*/ 8 h 40"/>
                  <a:gd name="T16" fmla="*/ 36 w 42"/>
                  <a:gd name="T17" fmla="*/ 10 h 40"/>
                  <a:gd name="T18" fmla="*/ 38 w 42"/>
                  <a:gd name="T19" fmla="*/ 14 h 40"/>
                  <a:gd name="T20" fmla="*/ 38 w 42"/>
                  <a:gd name="T21" fmla="*/ 32 h 40"/>
                  <a:gd name="T22" fmla="*/ 38 w 42"/>
                  <a:gd name="T23" fmla="*/ 34 h 40"/>
                  <a:gd name="T24" fmla="*/ 38 w 42"/>
                  <a:gd name="T25" fmla="*/ 38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30 w 42"/>
                  <a:gd name="T47" fmla="*/ 38 h 40"/>
                  <a:gd name="T48" fmla="*/ 30 w 42"/>
                  <a:gd name="T49" fmla="*/ 36 h 40"/>
                  <a:gd name="T50" fmla="*/ 30 w 42"/>
                  <a:gd name="T51" fmla="*/ 34 h 40"/>
                  <a:gd name="T52" fmla="*/ 30 w 42"/>
                  <a:gd name="T53" fmla="*/ 32 h 40"/>
                  <a:gd name="T54" fmla="*/ 30 w 42"/>
                  <a:gd name="T55" fmla="*/ 16 h 40"/>
                  <a:gd name="T56" fmla="*/ 30 w 42"/>
                  <a:gd name="T57" fmla="*/ 12 h 40"/>
                  <a:gd name="T58" fmla="*/ 28 w 42"/>
                  <a:gd name="T59" fmla="*/ 8 h 40"/>
                  <a:gd name="T60" fmla="*/ 26 w 42"/>
                  <a:gd name="T61" fmla="*/ 6 h 40"/>
                  <a:gd name="T62" fmla="*/ 24 w 42"/>
                  <a:gd name="T63" fmla="*/ 6 h 40"/>
                  <a:gd name="T64" fmla="*/ 18 w 42"/>
                  <a:gd name="T65" fmla="*/ 8 h 40"/>
                  <a:gd name="T66" fmla="*/ 14 w 42"/>
                  <a:gd name="T67" fmla="*/ 12 h 40"/>
                  <a:gd name="T68" fmla="*/ 14 w 42"/>
                  <a:gd name="T69" fmla="*/ 32 h 40"/>
                  <a:gd name="T70" fmla="*/ 14 w 42"/>
                  <a:gd name="T71" fmla="*/ 34 h 40"/>
                  <a:gd name="T72" fmla="*/ 14 w 42"/>
                  <a:gd name="T73" fmla="*/ 36 h 40"/>
                  <a:gd name="T74" fmla="*/ 14 w 42"/>
                  <a:gd name="T75" fmla="*/ 38 h 40"/>
                  <a:gd name="T76" fmla="*/ 16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2 w 42"/>
                  <a:gd name="T89" fmla="*/ 40 h 40"/>
                  <a:gd name="T90" fmla="*/ 4 w 42"/>
                  <a:gd name="T91" fmla="*/ 40 h 40"/>
                  <a:gd name="T92" fmla="*/ 6 w 42"/>
                  <a:gd name="T93" fmla="*/ 38 h 40"/>
                  <a:gd name="T94" fmla="*/ 6 w 42"/>
                  <a:gd name="T95" fmla="*/ 36 h 40"/>
                  <a:gd name="T96" fmla="*/ 6 w 42"/>
                  <a:gd name="T97" fmla="*/ 32 h 40"/>
                  <a:gd name="T98" fmla="*/ 6 w 42"/>
                  <a:gd name="T99" fmla="*/ 16 h 40"/>
                  <a:gd name="T100" fmla="*/ 6 w 42"/>
                  <a:gd name="T101" fmla="*/ 10 h 40"/>
                  <a:gd name="T102" fmla="*/ 6 w 42"/>
                  <a:gd name="T103" fmla="*/ 8 h 40"/>
                  <a:gd name="T104" fmla="*/ 6 w 42"/>
                  <a:gd name="T105" fmla="*/ 6 h 40"/>
                  <a:gd name="T106" fmla="*/ 4 w 42"/>
                  <a:gd name="T107" fmla="*/ 6 h 40"/>
                  <a:gd name="T108" fmla="*/ 4 w 42"/>
                  <a:gd name="T109" fmla="*/ 6 h 40"/>
                  <a:gd name="T110" fmla="*/ 4 w 42"/>
                  <a:gd name="T111" fmla="*/ 6 h 40"/>
                  <a:gd name="T112" fmla="*/ 2 w 42"/>
                  <a:gd name="T113" fmla="*/ 6 h 40"/>
                  <a:gd name="T114" fmla="*/ 2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2"/>
                    </a:lnTo>
                    <a:lnTo>
                      <a:pt x="26" y="0"/>
                    </a:lnTo>
                    <a:lnTo>
                      <a:pt x="30" y="0"/>
                    </a:lnTo>
                    <a:lnTo>
                      <a:pt x="32" y="2"/>
                    </a:lnTo>
                    <a:lnTo>
                      <a:pt x="34" y="4"/>
                    </a:lnTo>
                    <a:lnTo>
                      <a:pt x="36" y="8"/>
                    </a:lnTo>
                    <a:lnTo>
                      <a:pt x="36" y="10"/>
                    </a:lnTo>
                    <a:lnTo>
                      <a:pt x="38" y="14"/>
                    </a:lnTo>
                    <a:lnTo>
                      <a:pt x="38" y="32"/>
                    </a:lnTo>
                    <a:lnTo>
                      <a:pt x="38" y="34"/>
                    </a:lnTo>
                    <a:lnTo>
                      <a:pt x="38" y="38"/>
                    </a:lnTo>
                    <a:lnTo>
                      <a:pt x="40" y="40"/>
                    </a:lnTo>
                    <a:lnTo>
                      <a:pt x="42" y="40"/>
                    </a:lnTo>
                    <a:lnTo>
                      <a:pt x="24" y="40"/>
                    </a:lnTo>
                    <a:lnTo>
                      <a:pt x="26" y="40"/>
                    </a:lnTo>
                    <a:lnTo>
                      <a:pt x="28" y="38"/>
                    </a:lnTo>
                    <a:lnTo>
                      <a:pt x="30" y="38"/>
                    </a:lnTo>
                    <a:lnTo>
                      <a:pt x="30" y="36"/>
                    </a:lnTo>
                    <a:lnTo>
                      <a:pt x="30" y="34"/>
                    </a:lnTo>
                    <a:lnTo>
                      <a:pt x="30" y="32"/>
                    </a:lnTo>
                    <a:lnTo>
                      <a:pt x="30" y="16"/>
                    </a:lnTo>
                    <a:lnTo>
                      <a:pt x="30" y="12"/>
                    </a:lnTo>
                    <a:lnTo>
                      <a:pt x="28" y="8"/>
                    </a:lnTo>
                    <a:lnTo>
                      <a:pt x="26" y="6"/>
                    </a:lnTo>
                    <a:lnTo>
                      <a:pt x="24" y="6"/>
                    </a:lnTo>
                    <a:lnTo>
                      <a:pt x="18" y="8"/>
                    </a:lnTo>
                    <a:lnTo>
                      <a:pt x="14" y="12"/>
                    </a:lnTo>
                    <a:lnTo>
                      <a:pt x="14" y="32"/>
                    </a:lnTo>
                    <a:lnTo>
                      <a:pt x="14" y="34"/>
                    </a:lnTo>
                    <a:lnTo>
                      <a:pt x="14" y="36"/>
                    </a:lnTo>
                    <a:lnTo>
                      <a:pt x="14" y="38"/>
                    </a:lnTo>
                    <a:lnTo>
                      <a:pt x="16" y="38"/>
                    </a:lnTo>
                    <a:lnTo>
                      <a:pt x="16" y="40"/>
                    </a:lnTo>
                    <a:lnTo>
                      <a:pt x="18" y="40"/>
                    </a:lnTo>
                    <a:lnTo>
                      <a:pt x="0" y="40"/>
                    </a:lnTo>
                    <a:lnTo>
                      <a:pt x="2" y="40"/>
                    </a:lnTo>
                    <a:lnTo>
                      <a:pt x="4" y="40"/>
                    </a:lnTo>
                    <a:lnTo>
                      <a:pt x="6" y="38"/>
                    </a:lnTo>
                    <a:lnTo>
                      <a:pt x="6" y="36"/>
                    </a:lnTo>
                    <a:lnTo>
                      <a:pt x="6" y="32"/>
                    </a:lnTo>
                    <a:lnTo>
                      <a:pt x="6" y="16"/>
                    </a:lnTo>
                    <a:lnTo>
                      <a:pt x="6" y="10"/>
                    </a:lnTo>
                    <a:lnTo>
                      <a:pt x="6" y="8"/>
                    </a:lnTo>
                    <a:lnTo>
                      <a:pt x="6" y="6"/>
                    </a:lnTo>
                    <a:lnTo>
                      <a:pt x="4" y="6"/>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4071" name="Rectangle 30"/>
              <p:cNvSpPr>
                <a:spLocks noChangeArrowheads="1"/>
              </p:cNvSpPr>
              <p:nvPr/>
            </p:nvSpPr>
            <p:spPr bwMode="auto">
              <a:xfrm>
                <a:off x="4200" y="194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72" name="Rectangle 31"/>
              <p:cNvSpPr>
                <a:spLocks noChangeArrowheads="1"/>
              </p:cNvSpPr>
              <p:nvPr/>
            </p:nvSpPr>
            <p:spPr bwMode="auto">
              <a:xfrm>
                <a:off x="1552" y="2052"/>
                <a:ext cx="2650" cy="4"/>
              </a:xfrm>
              <a:prstGeom prst="rect">
                <a:avLst/>
              </a:prstGeom>
              <a:solidFill>
                <a:srgbClr val="000000"/>
              </a:solidFill>
              <a:ln w="0">
                <a:solidFill>
                  <a:srgbClr val="000000"/>
                </a:solidFill>
                <a:miter lim="800000"/>
                <a:headEnd/>
                <a:tailEnd/>
              </a:ln>
            </p:spPr>
            <p:txBody>
              <a:bodyPr/>
              <a:lstStyle/>
              <a:p>
                <a:endParaRPr lang="en-US"/>
              </a:p>
            </p:txBody>
          </p:sp>
          <p:sp>
            <p:nvSpPr>
              <p:cNvPr id="34073" name="Rectangle 32"/>
              <p:cNvSpPr>
                <a:spLocks noChangeArrowheads="1"/>
              </p:cNvSpPr>
              <p:nvPr/>
            </p:nvSpPr>
            <p:spPr bwMode="auto">
              <a:xfrm>
                <a:off x="1552" y="2060"/>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74" name="Freeform 33"/>
              <p:cNvSpPr>
                <a:spLocks noEditPoints="1"/>
              </p:cNvSpPr>
              <p:nvPr/>
            </p:nvSpPr>
            <p:spPr bwMode="auto">
              <a:xfrm>
                <a:off x="1582" y="2084"/>
                <a:ext cx="48" cy="48"/>
              </a:xfrm>
              <a:custGeom>
                <a:avLst/>
                <a:gdLst>
                  <a:gd name="T0" fmla="*/ 32 w 48"/>
                  <a:gd name="T1" fmla="*/ 32 h 48"/>
                  <a:gd name="T2" fmla="*/ 12 w 48"/>
                  <a:gd name="T3" fmla="*/ 32 h 48"/>
                  <a:gd name="T4" fmla="*/ 10 w 48"/>
                  <a:gd name="T5" fmla="*/ 40 h 48"/>
                  <a:gd name="T6" fmla="*/ 8 w 48"/>
                  <a:gd name="T7" fmla="*/ 42 h 48"/>
                  <a:gd name="T8" fmla="*/ 8 w 48"/>
                  <a:gd name="T9" fmla="*/ 44 h 48"/>
                  <a:gd name="T10" fmla="*/ 8 w 48"/>
                  <a:gd name="T11" fmla="*/ 46 h 48"/>
                  <a:gd name="T12" fmla="*/ 10 w 48"/>
                  <a:gd name="T13" fmla="*/ 46 h 48"/>
                  <a:gd name="T14" fmla="*/ 10 w 48"/>
                  <a:gd name="T15" fmla="*/ 46 h 48"/>
                  <a:gd name="T16" fmla="*/ 14 w 48"/>
                  <a:gd name="T17" fmla="*/ 48 h 48"/>
                  <a:gd name="T18" fmla="*/ 14 w 48"/>
                  <a:gd name="T19" fmla="*/ 48 h 48"/>
                  <a:gd name="T20" fmla="*/ 0 w 48"/>
                  <a:gd name="T21" fmla="*/ 48 h 48"/>
                  <a:gd name="T22" fmla="*/ 0 w 48"/>
                  <a:gd name="T23" fmla="*/ 48 h 48"/>
                  <a:gd name="T24" fmla="*/ 2 w 48"/>
                  <a:gd name="T25" fmla="*/ 46 h 48"/>
                  <a:gd name="T26" fmla="*/ 2 w 48"/>
                  <a:gd name="T27" fmla="*/ 46 h 48"/>
                  <a:gd name="T28" fmla="*/ 4 w 48"/>
                  <a:gd name="T29" fmla="*/ 42 h 48"/>
                  <a:gd name="T30" fmla="*/ 6 w 48"/>
                  <a:gd name="T31" fmla="*/ 38 h 48"/>
                  <a:gd name="T32" fmla="*/ 24 w 48"/>
                  <a:gd name="T33" fmla="*/ 0 h 48"/>
                  <a:gd name="T34" fmla="*/ 24 w 48"/>
                  <a:gd name="T35" fmla="*/ 0 h 48"/>
                  <a:gd name="T36" fmla="*/ 40 w 48"/>
                  <a:gd name="T37" fmla="*/ 38 h 48"/>
                  <a:gd name="T38" fmla="*/ 42 w 48"/>
                  <a:gd name="T39" fmla="*/ 44 h 48"/>
                  <a:gd name="T40" fmla="*/ 44 w 48"/>
                  <a:gd name="T41" fmla="*/ 46 h 48"/>
                  <a:gd name="T42" fmla="*/ 46 w 48"/>
                  <a:gd name="T43" fmla="*/ 46 h 48"/>
                  <a:gd name="T44" fmla="*/ 48 w 48"/>
                  <a:gd name="T45" fmla="*/ 48 h 48"/>
                  <a:gd name="T46" fmla="*/ 48 w 48"/>
                  <a:gd name="T47" fmla="*/ 48 h 48"/>
                  <a:gd name="T48" fmla="*/ 30 w 48"/>
                  <a:gd name="T49" fmla="*/ 48 h 48"/>
                  <a:gd name="T50" fmla="*/ 30 w 48"/>
                  <a:gd name="T51" fmla="*/ 48 h 48"/>
                  <a:gd name="T52" fmla="*/ 32 w 48"/>
                  <a:gd name="T53" fmla="*/ 46 h 48"/>
                  <a:gd name="T54" fmla="*/ 34 w 48"/>
                  <a:gd name="T55" fmla="*/ 46 h 48"/>
                  <a:gd name="T56" fmla="*/ 34 w 48"/>
                  <a:gd name="T57" fmla="*/ 46 h 48"/>
                  <a:gd name="T58" fmla="*/ 34 w 48"/>
                  <a:gd name="T59" fmla="*/ 44 h 48"/>
                  <a:gd name="T60" fmla="*/ 34 w 48"/>
                  <a:gd name="T61" fmla="*/ 42 h 48"/>
                  <a:gd name="T62" fmla="*/ 34 w 48"/>
                  <a:gd name="T63" fmla="*/ 38 h 48"/>
                  <a:gd name="T64" fmla="*/ 32 w 48"/>
                  <a:gd name="T65" fmla="*/ 32 h 48"/>
                  <a:gd name="T66" fmla="*/ 30 w 48"/>
                  <a:gd name="T67" fmla="*/ 30 h 48"/>
                  <a:gd name="T68" fmla="*/ 22 w 48"/>
                  <a:gd name="T69" fmla="*/ 12 h 48"/>
                  <a:gd name="T70" fmla="*/ 14 w 48"/>
                  <a:gd name="T71" fmla="*/ 30 h 48"/>
                  <a:gd name="T72" fmla="*/ 30 w 48"/>
                  <a:gd name="T73" fmla="*/ 3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48"/>
                  <a:gd name="T113" fmla="*/ 48 w 48"/>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48">
                    <a:moveTo>
                      <a:pt x="32" y="32"/>
                    </a:moveTo>
                    <a:lnTo>
                      <a:pt x="12" y="32"/>
                    </a:lnTo>
                    <a:lnTo>
                      <a:pt x="10" y="40"/>
                    </a:lnTo>
                    <a:lnTo>
                      <a:pt x="8" y="42"/>
                    </a:lnTo>
                    <a:lnTo>
                      <a:pt x="8" y="44"/>
                    </a:lnTo>
                    <a:lnTo>
                      <a:pt x="8" y="46"/>
                    </a:lnTo>
                    <a:lnTo>
                      <a:pt x="10" y="46"/>
                    </a:lnTo>
                    <a:lnTo>
                      <a:pt x="14" y="48"/>
                    </a:lnTo>
                    <a:lnTo>
                      <a:pt x="0" y="48"/>
                    </a:lnTo>
                    <a:lnTo>
                      <a:pt x="2" y="46"/>
                    </a:lnTo>
                    <a:lnTo>
                      <a:pt x="4" y="42"/>
                    </a:lnTo>
                    <a:lnTo>
                      <a:pt x="6" y="38"/>
                    </a:lnTo>
                    <a:lnTo>
                      <a:pt x="24" y="0"/>
                    </a:lnTo>
                    <a:lnTo>
                      <a:pt x="40" y="38"/>
                    </a:lnTo>
                    <a:lnTo>
                      <a:pt x="42" y="44"/>
                    </a:lnTo>
                    <a:lnTo>
                      <a:pt x="44" y="46"/>
                    </a:lnTo>
                    <a:lnTo>
                      <a:pt x="46" y="46"/>
                    </a:lnTo>
                    <a:lnTo>
                      <a:pt x="48" y="48"/>
                    </a:lnTo>
                    <a:lnTo>
                      <a:pt x="30" y="48"/>
                    </a:lnTo>
                    <a:lnTo>
                      <a:pt x="32" y="46"/>
                    </a:lnTo>
                    <a:lnTo>
                      <a:pt x="34" y="46"/>
                    </a:lnTo>
                    <a:lnTo>
                      <a:pt x="34" y="44"/>
                    </a:lnTo>
                    <a:lnTo>
                      <a:pt x="34" y="42"/>
                    </a:lnTo>
                    <a:lnTo>
                      <a:pt x="34" y="38"/>
                    </a:lnTo>
                    <a:lnTo>
                      <a:pt x="32" y="32"/>
                    </a:lnTo>
                    <a:close/>
                    <a:moveTo>
                      <a:pt x="30" y="30"/>
                    </a:moveTo>
                    <a:lnTo>
                      <a:pt x="22" y="12"/>
                    </a:lnTo>
                    <a:lnTo>
                      <a:pt x="14" y="30"/>
                    </a:lnTo>
                    <a:lnTo>
                      <a:pt x="30" y="30"/>
                    </a:lnTo>
                    <a:close/>
                  </a:path>
                </a:pathLst>
              </a:custGeom>
              <a:solidFill>
                <a:srgbClr val="000000"/>
              </a:solidFill>
              <a:ln w="0">
                <a:solidFill>
                  <a:srgbClr val="000000"/>
                </a:solidFill>
                <a:round/>
                <a:headEnd/>
                <a:tailEnd/>
              </a:ln>
            </p:spPr>
            <p:txBody>
              <a:bodyPr/>
              <a:lstStyle/>
              <a:p>
                <a:endParaRPr lang="en-US"/>
              </a:p>
            </p:txBody>
          </p:sp>
          <p:sp>
            <p:nvSpPr>
              <p:cNvPr id="34075" name="Freeform 34"/>
              <p:cNvSpPr>
                <a:spLocks/>
              </p:cNvSpPr>
              <p:nvPr/>
            </p:nvSpPr>
            <p:spPr bwMode="auto">
              <a:xfrm>
                <a:off x="1636" y="2084"/>
                <a:ext cx="46" cy="48"/>
              </a:xfrm>
              <a:custGeom>
                <a:avLst/>
                <a:gdLst>
                  <a:gd name="T0" fmla="*/ 40 w 46"/>
                  <a:gd name="T1" fmla="*/ 14 h 48"/>
                  <a:gd name="T2" fmla="*/ 38 w 46"/>
                  <a:gd name="T3" fmla="*/ 10 h 48"/>
                  <a:gd name="T4" fmla="*/ 30 w 46"/>
                  <a:gd name="T5" fmla="*/ 4 h 48"/>
                  <a:gd name="T6" fmla="*/ 20 w 46"/>
                  <a:gd name="T7" fmla="*/ 4 h 48"/>
                  <a:gd name="T8" fmla="*/ 12 w 46"/>
                  <a:gd name="T9" fmla="*/ 10 h 48"/>
                  <a:gd name="T10" fmla="*/ 8 w 46"/>
                  <a:gd name="T11" fmla="*/ 24 h 48"/>
                  <a:gd name="T12" fmla="*/ 10 w 46"/>
                  <a:gd name="T13" fmla="*/ 36 h 48"/>
                  <a:gd name="T14" fmla="*/ 16 w 46"/>
                  <a:gd name="T15" fmla="*/ 44 h 48"/>
                  <a:gd name="T16" fmla="*/ 26 w 46"/>
                  <a:gd name="T17" fmla="*/ 46 h 48"/>
                  <a:gd name="T18" fmla="*/ 30 w 46"/>
                  <a:gd name="T19" fmla="*/ 46 h 48"/>
                  <a:gd name="T20" fmla="*/ 36 w 46"/>
                  <a:gd name="T21" fmla="*/ 44 h 48"/>
                  <a:gd name="T22" fmla="*/ 34 w 46"/>
                  <a:gd name="T23" fmla="*/ 28 h 48"/>
                  <a:gd name="T24" fmla="*/ 34 w 46"/>
                  <a:gd name="T25" fmla="*/ 24 h 48"/>
                  <a:gd name="T26" fmla="*/ 32 w 46"/>
                  <a:gd name="T27" fmla="*/ 24 h 48"/>
                  <a:gd name="T28" fmla="*/ 28 w 46"/>
                  <a:gd name="T29" fmla="*/ 22 h 48"/>
                  <a:gd name="T30" fmla="*/ 46 w 46"/>
                  <a:gd name="T31" fmla="*/ 24 h 48"/>
                  <a:gd name="T32" fmla="*/ 44 w 46"/>
                  <a:gd name="T33" fmla="*/ 24 h 48"/>
                  <a:gd name="T34" fmla="*/ 42 w 46"/>
                  <a:gd name="T35" fmla="*/ 26 h 48"/>
                  <a:gd name="T36" fmla="*/ 42 w 46"/>
                  <a:gd name="T37" fmla="*/ 44 h 48"/>
                  <a:gd name="T38" fmla="*/ 34 w 46"/>
                  <a:gd name="T39" fmla="*/ 48 h 48"/>
                  <a:gd name="T40" fmla="*/ 26 w 46"/>
                  <a:gd name="T41" fmla="*/ 48 h 48"/>
                  <a:gd name="T42" fmla="*/ 10 w 46"/>
                  <a:gd name="T43" fmla="*/ 44 h 48"/>
                  <a:gd name="T44" fmla="*/ 0 w 46"/>
                  <a:gd name="T45" fmla="*/ 34 h 48"/>
                  <a:gd name="T46" fmla="*/ 0 w 46"/>
                  <a:gd name="T47" fmla="*/ 20 h 48"/>
                  <a:gd name="T48" fmla="*/ 6 w 46"/>
                  <a:gd name="T49" fmla="*/ 8 h 48"/>
                  <a:gd name="T50" fmla="*/ 18 w 46"/>
                  <a:gd name="T51" fmla="*/ 2 h 48"/>
                  <a:gd name="T52" fmla="*/ 26 w 46"/>
                  <a:gd name="T53" fmla="*/ 0 h 48"/>
                  <a:gd name="T54" fmla="*/ 32 w 46"/>
                  <a:gd name="T55" fmla="*/ 2 h 48"/>
                  <a:gd name="T56" fmla="*/ 36 w 46"/>
                  <a:gd name="T57" fmla="*/ 4 h 48"/>
                  <a:gd name="T58" fmla="*/ 38 w 46"/>
                  <a:gd name="T59" fmla="*/ 4 h 48"/>
                  <a:gd name="T60" fmla="*/ 40 w 46"/>
                  <a:gd name="T61" fmla="*/ 2 h 48"/>
                  <a:gd name="T62" fmla="*/ 40 w 46"/>
                  <a:gd name="T63" fmla="*/ 0 h 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6"/>
                  <a:gd name="T97" fmla="*/ 0 h 48"/>
                  <a:gd name="T98" fmla="*/ 46 w 46"/>
                  <a:gd name="T99" fmla="*/ 48 h 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6" h="48">
                    <a:moveTo>
                      <a:pt x="40" y="0"/>
                    </a:moveTo>
                    <a:lnTo>
                      <a:pt x="40" y="14"/>
                    </a:lnTo>
                    <a:lnTo>
                      <a:pt x="38" y="10"/>
                    </a:lnTo>
                    <a:lnTo>
                      <a:pt x="36" y="6"/>
                    </a:lnTo>
                    <a:lnTo>
                      <a:pt x="30" y="4"/>
                    </a:lnTo>
                    <a:lnTo>
                      <a:pt x="24" y="2"/>
                    </a:lnTo>
                    <a:lnTo>
                      <a:pt x="20" y="4"/>
                    </a:lnTo>
                    <a:lnTo>
                      <a:pt x="14" y="6"/>
                    </a:lnTo>
                    <a:lnTo>
                      <a:pt x="12" y="10"/>
                    </a:lnTo>
                    <a:lnTo>
                      <a:pt x="8" y="16"/>
                    </a:lnTo>
                    <a:lnTo>
                      <a:pt x="8" y="24"/>
                    </a:lnTo>
                    <a:lnTo>
                      <a:pt x="8" y="30"/>
                    </a:lnTo>
                    <a:lnTo>
                      <a:pt x="10" y="36"/>
                    </a:lnTo>
                    <a:lnTo>
                      <a:pt x="12" y="40"/>
                    </a:lnTo>
                    <a:lnTo>
                      <a:pt x="16" y="44"/>
                    </a:lnTo>
                    <a:lnTo>
                      <a:pt x="22" y="46"/>
                    </a:lnTo>
                    <a:lnTo>
                      <a:pt x="26" y="46"/>
                    </a:lnTo>
                    <a:lnTo>
                      <a:pt x="28" y="46"/>
                    </a:lnTo>
                    <a:lnTo>
                      <a:pt x="30" y="46"/>
                    </a:lnTo>
                    <a:lnTo>
                      <a:pt x="32" y="44"/>
                    </a:lnTo>
                    <a:lnTo>
                      <a:pt x="36" y="44"/>
                    </a:lnTo>
                    <a:lnTo>
                      <a:pt x="36" y="30"/>
                    </a:lnTo>
                    <a:lnTo>
                      <a:pt x="34" y="28"/>
                    </a:lnTo>
                    <a:lnTo>
                      <a:pt x="34" y="26"/>
                    </a:lnTo>
                    <a:lnTo>
                      <a:pt x="34" y="24"/>
                    </a:lnTo>
                    <a:lnTo>
                      <a:pt x="32" y="24"/>
                    </a:lnTo>
                    <a:lnTo>
                      <a:pt x="28" y="24"/>
                    </a:lnTo>
                    <a:lnTo>
                      <a:pt x="28" y="22"/>
                    </a:lnTo>
                    <a:lnTo>
                      <a:pt x="46" y="22"/>
                    </a:lnTo>
                    <a:lnTo>
                      <a:pt x="46" y="24"/>
                    </a:lnTo>
                    <a:lnTo>
                      <a:pt x="44" y="24"/>
                    </a:lnTo>
                    <a:lnTo>
                      <a:pt x="42" y="24"/>
                    </a:lnTo>
                    <a:lnTo>
                      <a:pt x="42" y="26"/>
                    </a:lnTo>
                    <a:lnTo>
                      <a:pt x="42" y="30"/>
                    </a:lnTo>
                    <a:lnTo>
                      <a:pt x="42" y="44"/>
                    </a:lnTo>
                    <a:lnTo>
                      <a:pt x="38" y="46"/>
                    </a:lnTo>
                    <a:lnTo>
                      <a:pt x="34" y="48"/>
                    </a:lnTo>
                    <a:lnTo>
                      <a:pt x="30" y="48"/>
                    </a:lnTo>
                    <a:lnTo>
                      <a:pt x="26" y="48"/>
                    </a:lnTo>
                    <a:lnTo>
                      <a:pt x="16" y="48"/>
                    </a:lnTo>
                    <a:lnTo>
                      <a:pt x="10" y="44"/>
                    </a:lnTo>
                    <a:lnTo>
                      <a:pt x="4" y="40"/>
                    </a:lnTo>
                    <a:lnTo>
                      <a:pt x="0" y="34"/>
                    </a:lnTo>
                    <a:lnTo>
                      <a:pt x="0" y="26"/>
                    </a:lnTo>
                    <a:lnTo>
                      <a:pt x="0" y="20"/>
                    </a:lnTo>
                    <a:lnTo>
                      <a:pt x="2" y="14"/>
                    </a:lnTo>
                    <a:lnTo>
                      <a:pt x="6" y="8"/>
                    </a:lnTo>
                    <a:lnTo>
                      <a:pt x="12" y="4"/>
                    </a:lnTo>
                    <a:lnTo>
                      <a:pt x="18" y="2"/>
                    </a:lnTo>
                    <a:lnTo>
                      <a:pt x="24" y="0"/>
                    </a:lnTo>
                    <a:lnTo>
                      <a:pt x="26" y="0"/>
                    </a:lnTo>
                    <a:lnTo>
                      <a:pt x="30" y="0"/>
                    </a:lnTo>
                    <a:lnTo>
                      <a:pt x="32" y="2"/>
                    </a:lnTo>
                    <a:lnTo>
                      <a:pt x="36" y="2"/>
                    </a:lnTo>
                    <a:lnTo>
                      <a:pt x="36" y="4"/>
                    </a:lnTo>
                    <a:lnTo>
                      <a:pt x="38" y="4"/>
                    </a:lnTo>
                    <a:lnTo>
                      <a:pt x="38" y="2"/>
                    </a:lnTo>
                    <a:lnTo>
                      <a:pt x="40" y="2"/>
                    </a:lnTo>
                    <a:lnTo>
                      <a:pt x="40" y="0"/>
                    </a:lnTo>
                    <a:close/>
                  </a:path>
                </a:pathLst>
              </a:custGeom>
              <a:solidFill>
                <a:srgbClr val="000000"/>
              </a:solidFill>
              <a:ln w="0">
                <a:solidFill>
                  <a:srgbClr val="000000"/>
                </a:solidFill>
                <a:round/>
                <a:headEnd/>
                <a:tailEnd/>
              </a:ln>
            </p:spPr>
            <p:txBody>
              <a:bodyPr/>
              <a:lstStyle/>
              <a:p>
                <a:endParaRPr lang="en-US"/>
              </a:p>
            </p:txBody>
          </p:sp>
          <p:sp>
            <p:nvSpPr>
              <p:cNvPr id="34076" name="Freeform 35"/>
              <p:cNvSpPr>
                <a:spLocks/>
              </p:cNvSpPr>
              <p:nvPr/>
            </p:nvSpPr>
            <p:spPr bwMode="auto">
              <a:xfrm>
                <a:off x="1688" y="2086"/>
                <a:ext cx="40" cy="46"/>
              </a:xfrm>
              <a:custGeom>
                <a:avLst/>
                <a:gdLst>
                  <a:gd name="T0" fmla="*/ 12 w 40"/>
                  <a:gd name="T1" fmla="*/ 2 h 46"/>
                  <a:gd name="T2" fmla="*/ 12 w 40"/>
                  <a:gd name="T3" fmla="*/ 20 h 46"/>
                  <a:gd name="T4" fmla="*/ 24 w 40"/>
                  <a:gd name="T5" fmla="*/ 20 h 46"/>
                  <a:gd name="T6" fmla="*/ 26 w 40"/>
                  <a:gd name="T7" fmla="*/ 20 h 46"/>
                  <a:gd name="T8" fmla="*/ 28 w 40"/>
                  <a:gd name="T9" fmla="*/ 20 h 46"/>
                  <a:gd name="T10" fmla="*/ 30 w 40"/>
                  <a:gd name="T11" fmla="*/ 18 h 46"/>
                  <a:gd name="T12" fmla="*/ 30 w 40"/>
                  <a:gd name="T13" fmla="*/ 14 h 46"/>
                  <a:gd name="T14" fmla="*/ 32 w 40"/>
                  <a:gd name="T15" fmla="*/ 14 h 46"/>
                  <a:gd name="T16" fmla="*/ 32 w 40"/>
                  <a:gd name="T17" fmla="*/ 30 h 46"/>
                  <a:gd name="T18" fmla="*/ 30 w 40"/>
                  <a:gd name="T19" fmla="*/ 30 h 46"/>
                  <a:gd name="T20" fmla="*/ 30 w 40"/>
                  <a:gd name="T21" fmla="*/ 26 h 46"/>
                  <a:gd name="T22" fmla="*/ 30 w 40"/>
                  <a:gd name="T23" fmla="*/ 24 h 46"/>
                  <a:gd name="T24" fmla="*/ 30 w 40"/>
                  <a:gd name="T25" fmla="*/ 24 h 46"/>
                  <a:gd name="T26" fmla="*/ 28 w 40"/>
                  <a:gd name="T27" fmla="*/ 24 h 46"/>
                  <a:gd name="T28" fmla="*/ 26 w 40"/>
                  <a:gd name="T29" fmla="*/ 22 h 46"/>
                  <a:gd name="T30" fmla="*/ 24 w 40"/>
                  <a:gd name="T31" fmla="*/ 22 h 46"/>
                  <a:gd name="T32" fmla="*/ 12 w 40"/>
                  <a:gd name="T33" fmla="*/ 22 h 46"/>
                  <a:gd name="T34" fmla="*/ 12 w 40"/>
                  <a:gd name="T35" fmla="*/ 38 h 46"/>
                  <a:gd name="T36" fmla="*/ 12 w 40"/>
                  <a:gd name="T37" fmla="*/ 40 h 46"/>
                  <a:gd name="T38" fmla="*/ 12 w 40"/>
                  <a:gd name="T39" fmla="*/ 42 h 46"/>
                  <a:gd name="T40" fmla="*/ 14 w 40"/>
                  <a:gd name="T41" fmla="*/ 42 h 46"/>
                  <a:gd name="T42" fmla="*/ 14 w 40"/>
                  <a:gd name="T43" fmla="*/ 44 h 46"/>
                  <a:gd name="T44" fmla="*/ 14 w 40"/>
                  <a:gd name="T45" fmla="*/ 44 h 46"/>
                  <a:gd name="T46" fmla="*/ 16 w 40"/>
                  <a:gd name="T47" fmla="*/ 44 h 46"/>
                  <a:gd name="T48" fmla="*/ 24 w 40"/>
                  <a:gd name="T49" fmla="*/ 44 h 46"/>
                  <a:gd name="T50" fmla="*/ 28 w 40"/>
                  <a:gd name="T51" fmla="*/ 44 h 46"/>
                  <a:gd name="T52" fmla="*/ 30 w 40"/>
                  <a:gd name="T53" fmla="*/ 44 h 46"/>
                  <a:gd name="T54" fmla="*/ 32 w 40"/>
                  <a:gd name="T55" fmla="*/ 42 h 46"/>
                  <a:gd name="T56" fmla="*/ 34 w 40"/>
                  <a:gd name="T57" fmla="*/ 40 h 46"/>
                  <a:gd name="T58" fmla="*/ 36 w 40"/>
                  <a:gd name="T59" fmla="*/ 38 h 46"/>
                  <a:gd name="T60" fmla="*/ 38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2 w 40"/>
                  <a:gd name="T73" fmla="*/ 44 h 46"/>
                  <a:gd name="T74" fmla="*/ 4 w 40"/>
                  <a:gd name="T75" fmla="*/ 44 h 46"/>
                  <a:gd name="T76" fmla="*/ 6 w 40"/>
                  <a:gd name="T77" fmla="*/ 44 h 46"/>
                  <a:gd name="T78" fmla="*/ 6 w 40"/>
                  <a:gd name="T79" fmla="*/ 42 h 46"/>
                  <a:gd name="T80" fmla="*/ 6 w 40"/>
                  <a:gd name="T81" fmla="*/ 40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6 w 40"/>
                  <a:gd name="T101" fmla="*/ 10 h 46"/>
                  <a:gd name="T102" fmla="*/ 36 w 40"/>
                  <a:gd name="T103" fmla="*/ 10 h 46"/>
                  <a:gd name="T104" fmla="*/ 34 w 40"/>
                  <a:gd name="T105" fmla="*/ 6 h 46"/>
                  <a:gd name="T106" fmla="*/ 34 w 40"/>
                  <a:gd name="T107" fmla="*/ 4 h 46"/>
                  <a:gd name="T108" fmla="*/ 32 w 40"/>
                  <a:gd name="T109" fmla="*/ 2 h 46"/>
                  <a:gd name="T110" fmla="*/ 30 w 40"/>
                  <a:gd name="T111" fmla="*/ 2 h 46"/>
                  <a:gd name="T112" fmla="*/ 28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6" y="20"/>
                    </a:lnTo>
                    <a:lnTo>
                      <a:pt x="28" y="20"/>
                    </a:lnTo>
                    <a:lnTo>
                      <a:pt x="30" y="18"/>
                    </a:lnTo>
                    <a:lnTo>
                      <a:pt x="30" y="14"/>
                    </a:lnTo>
                    <a:lnTo>
                      <a:pt x="32" y="14"/>
                    </a:lnTo>
                    <a:lnTo>
                      <a:pt x="32" y="30"/>
                    </a:lnTo>
                    <a:lnTo>
                      <a:pt x="30" y="30"/>
                    </a:lnTo>
                    <a:lnTo>
                      <a:pt x="30" y="26"/>
                    </a:lnTo>
                    <a:lnTo>
                      <a:pt x="30" y="24"/>
                    </a:lnTo>
                    <a:lnTo>
                      <a:pt x="28" y="24"/>
                    </a:lnTo>
                    <a:lnTo>
                      <a:pt x="26" y="22"/>
                    </a:lnTo>
                    <a:lnTo>
                      <a:pt x="24" y="22"/>
                    </a:lnTo>
                    <a:lnTo>
                      <a:pt x="12" y="22"/>
                    </a:lnTo>
                    <a:lnTo>
                      <a:pt x="12" y="38"/>
                    </a:lnTo>
                    <a:lnTo>
                      <a:pt x="12" y="40"/>
                    </a:lnTo>
                    <a:lnTo>
                      <a:pt x="12" y="42"/>
                    </a:lnTo>
                    <a:lnTo>
                      <a:pt x="14" y="42"/>
                    </a:lnTo>
                    <a:lnTo>
                      <a:pt x="14" y="44"/>
                    </a:lnTo>
                    <a:lnTo>
                      <a:pt x="16" y="44"/>
                    </a:lnTo>
                    <a:lnTo>
                      <a:pt x="24" y="44"/>
                    </a:lnTo>
                    <a:lnTo>
                      <a:pt x="28" y="44"/>
                    </a:lnTo>
                    <a:lnTo>
                      <a:pt x="30" y="44"/>
                    </a:lnTo>
                    <a:lnTo>
                      <a:pt x="32" y="42"/>
                    </a:lnTo>
                    <a:lnTo>
                      <a:pt x="34" y="40"/>
                    </a:lnTo>
                    <a:lnTo>
                      <a:pt x="36" y="38"/>
                    </a:lnTo>
                    <a:lnTo>
                      <a:pt x="38" y="34"/>
                    </a:lnTo>
                    <a:lnTo>
                      <a:pt x="40" y="34"/>
                    </a:lnTo>
                    <a:lnTo>
                      <a:pt x="36" y="46"/>
                    </a:lnTo>
                    <a:lnTo>
                      <a:pt x="0" y="46"/>
                    </a:lnTo>
                    <a:lnTo>
                      <a:pt x="2" y="46"/>
                    </a:lnTo>
                    <a:lnTo>
                      <a:pt x="2" y="44"/>
                    </a:lnTo>
                    <a:lnTo>
                      <a:pt x="4" y="44"/>
                    </a:lnTo>
                    <a:lnTo>
                      <a:pt x="6" y="44"/>
                    </a:lnTo>
                    <a:lnTo>
                      <a:pt x="6" y="42"/>
                    </a:lnTo>
                    <a:lnTo>
                      <a:pt x="6" y="40"/>
                    </a:lnTo>
                    <a:lnTo>
                      <a:pt x="6" y="38"/>
                    </a:lnTo>
                    <a:lnTo>
                      <a:pt x="6" y="8"/>
                    </a:lnTo>
                    <a:lnTo>
                      <a:pt x="6" y="4"/>
                    </a:lnTo>
                    <a:lnTo>
                      <a:pt x="6" y="2"/>
                    </a:lnTo>
                    <a:lnTo>
                      <a:pt x="4" y="0"/>
                    </a:lnTo>
                    <a:lnTo>
                      <a:pt x="2" y="0"/>
                    </a:lnTo>
                    <a:lnTo>
                      <a:pt x="0" y="0"/>
                    </a:lnTo>
                    <a:lnTo>
                      <a:pt x="36" y="0"/>
                    </a:lnTo>
                    <a:lnTo>
                      <a:pt x="36" y="10"/>
                    </a:lnTo>
                    <a:lnTo>
                      <a:pt x="34" y="6"/>
                    </a:lnTo>
                    <a:lnTo>
                      <a:pt x="34" y="4"/>
                    </a:lnTo>
                    <a:lnTo>
                      <a:pt x="32" y="2"/>
                    </a:lnTo>
                    <a:lnTo>
                      <a:pt x="30" y="2"/>
                    </a:lnTo>
                    <a:lnTo>
                      <a:pt x="28"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4077" name="Freeform 36"/>
              <p:cNvSpPr>
                <a:spLocks/>
              </p:cNvSpPr>
              <p:nvPr/>
            </p:nvSpPr>
            <p:spPr bwMode="auto">
              <a:xfrm>
                <a:off x="1732" y="2086"/>
                <a:ext cx="52" cy="46"/>
              </a:xfrm>
              <a:custGeom>
                <a:avLst/>
                <a:gdLst>
                  <a:gd name="T0" fmla="*/ 0 w 52"/>
                  <a:gd name="T1" fmla="*/ 0 h 46"/>
                  <a:gd name="T2" fmla="*/ 12 w 52"/>
                  <a:gd name="T3" fmla="*/ 0 h 46"/>
                  <a:gd name="T4" fmla="*/ 42 w 52"/>
                  <a:gd name="T5" fmla="*/ 34 h 46"/>
                  <a:gd name="T6" fmla="*/ 42 w 52"/>
                  <a:gd name="T7" fmla="*/ 8 h 46"/>
                  <a:gd name="T8" fmla="*/ 42 w 52"/>
                  <a:gd name="T9" fmla="*/ 4 h 46"/>
                  <a:gd name="T10" fmla="*/ 40 w 52"/>
                  <a:gd name="T11" fmla="*/ 2 h 46"/>
                  <a:gd name="T12" fmla="*/ 40 w 52"/>
                  <a:gd name="T13" fmla="*/ 0 h 46"/>
                  <a:gd name="T14" fmla="*/ 36 w 52"/>
                  <a:gd name="T15" fmla="*/ 0 h 46"/>
                  <a:gd name="T16" fmla="*/ 36 w 52"/>
                  <a:gd name="T17" fmla="*/ 0 h 46"/>
                  <a:gd name="T18" fmla="*/ 36 w 52"/>
                  <a:gd name="T19" fmla="*/ 0 h 46"/>
                  <a:gd name="T20" fmla="*/ 52 w 52"/>
                  <a:gd name="T21" fmla="*/ 0 h 46"/>
                  <a:gd name="T22" fmla="*/ 52 w 52"/>
                  <a:gd name="T23" fmla="*/ 0 h 46"/>
                  <a:gd name="T24" fmla="*/ 50 w 52"/>
                  <a:gd name="T25" fmla="*/ 0 h 46"/>
                  <a:gd name="T26" fmla="*/ 48 w 52"/>
                  <a:gd name="T27" fmla="*/ 0 h 46"/>
                  <a:gd name="T28" fmla="*/ 46 w 52"/>
                  <a:gd name="T29" fmla="*/ 2 h 46"/>
                  <a:gd name="T30" fmla="*/ 44 w 52"/>
                  <a:gd name="T31" fmla="*/ 4 h 46"/>
                  <a:gd name="T32" fmla="*/ 44 w 52"/>
                  <a:gd name="T33" fmla="*/ 8 h 46"/>
                  <a:gd name="T34" fmla="*/ 44 w 52"/>
                  <a:gd name="T35" fmla="*/ 46 h 46"/>
                  <a:gd name="T36" fmla="*/ 44 w 52"/>
                  <a:gd name="T37" fmla="*/ 46 h 46"/>
                  <a:gd name="T38" fmla="*/ 12 w 52"/>
                  <a:gd name="T39" fmla="*/ 10 h 46"/>
                  <a:gd name="T40" fmla="*/ 12 w 52"/>
                  <a:gd name="T41" fmla="*/ 38 h 46"/>
                  <a:gd name="T42" fmla="*/ 12 w 52"/>
                  <a:gd name="T43" fmla="*/ 42 h 46"/>
                  <a:gd name="T44" fmla="*/ 14 w 52"/>
                  <a:gd name="T45" fmla="*/ 44 h 46"/>
                  <a:gd name="T46" fmla="*/ 16 w 52"/>
                  <a:gd name="T47" fmla="*/ 44 h 46"/>
                  <a:gd name="T48" fmla="*/ 18 w 52"/>
                  <a:gd name="T49" fmla="*/ 46 h 46"/>
                  <a:gd name="T50" fmla="*/ 20 w 52"/>
                  <a:gd name="T51" fmla="*/ 46 h 46"/>
                  <a:gd name="T52" fmla="*/ 20 w 52"/>
                  <a:gd name="T53" fmla="*/ 46 h 46"/>
                  <a:gd name="T54" fmla="*/ 4 w 52"/>
                  <a:gd name="T55" fmla="*/ 46 h 46"/>
                  <a:gd name="T56" fmla="*/ 4 w 52"/>
                  <a:gd name="T57" fmla="*/ 46 h 46"/>
                  <a:gd name="T58" fmla="*/ 4 w 52"/>
                  <a:gd name="T59" fmla="*/ 46 h 46"/>
                  <a:gd name="T60" fmla="*/ 8 w 52"/>
                  <a:gd name="T61" fmla="*/ 44 h 46"/>
                  <a:gd name="T62" fmla="*/ 8 w 52"/>
                  <a:gd name="T63" fmla="*/ 44 h 46"/>
                  <a:gd name="T64" fmla="*/ 10 w 52"/>
                  <a:gd name="T65" fmla="*/ 42 h 46"/>
                  <a:gd name="T66" fmla="*/ 10 w 52"/>
                  <a:gd name="T67" fmla="*/ 38 h 46"/>
                  <a:gd name="T68" fmla="*/ 10 w 52"/>
                  <a:gd name="T69" fmla="*/ 6 h 46"/>
                  <a:gd name="T70" fmla="*/ 8 w 52"/>
                  <a:gd name="T71" fmla="*/ 4 h 46"/>
                  <a:gd name="T72" fmla="*/ 6 w 52"/>
                  <a:gd name="T73" fmla="*/ 2 h 46"/>
                  <a:gd name="T74" fmla="*/ 6 w 52"/>
                  <a:gd name="T75" fmla="*/ 2 h 46"/>
                  <a:gd name="T76" fmla="*/ 4 w 52"/>
                  <a:gd name="T77" fmla="*/ 0 h 46"/>
                  <a:gd name="T78" fmla="*/ 2 w 52"/>
                  <a:gd name="T79" fmla="*/ 0 h 46"/>
                  <a:gd name="T80" fmla="*/ 0 w 52"/>
                  <a:gd name="T81" fmla="*/ 0 h 46"/>
                  <a:gd name="T82" fmla="*/ 0 w 52"/>
                  <a:gd name="T83" fmla="*/ 0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46"/>
                  <a:gd name="T128" fmla="*/ 52 w 52"/>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46">
                    <a:moveTo>
                      <a:pt x="0" y="0"/>
                    </a:moveTo>
                    <a:lnTo>
                      <a:pt x="12" y="0"/>
                    </a:lnTo>
                    <a:lnTo>
                      <a:pt x="42" y="34"/>
                    </a:lnTo>
                    <a:lnTo>
                      <a:pt x="42" y="8"/>
                    </a:lnTo>
                    <a:lnTo>
                      <a:pt x="42" y="4"/>
                    </a:lnTo>
                    <a:lnTo>
                      <a:pt x="40" y="2"/>
                    </a:lnTo>
                    <a:lnTo>
                      <a:pt x="40" y="0"/>
                    </a:lnTo>
                    <a:lnTo>
                      <a:pt x="36" y="0"/>
                    </a:lnTo>
                    <a:lnTo>
                      <a:pt x="52" y="0"/>
                    </a:lnTo>
                    <a:lnTo>
                      <a:pt x="50" y="0"/>
                    </a:lnTo>
                    <a:lnTo>
                      <a:pt x="48" y="0"/>
                    </a:lnTo>
                    <a:lnTo>
                      <a:pt x="46" y="2"/>
                    </a:lnTo>
                    <a:lnTo>
                      <a:pt x="44" y="4"/>
                    </a:lnTo>
                    <a:lnTo>
                      <a:pt x="44" y="8"/>
                    </a:lnTo>
                    <a:lnTo>
                      <a:pt x="44" y="46"/>
                    </a:lnTo>
                    <a:lnTo>
                      <a:pt x="12" y="10"/>
                    </a:lnTo>
                    <a:lnTo>
                      <a:pt x="12" y="38"/>
                    </a:lnTo>
                    <a:lnTo>
                      <a:pt x="12" y="42"/>
                    </a:lnTo>
                    <a:lnTo>
                      <a:pt x="14" y="44"/>
                    </a:lnTo>
                    <a:lnTo>
                      <a:pt x="16" y="44"/>
                    </a:lnTo>
                    <a:lnTo>
                      <a:pt x="18" y="46"/>
                    </a:lnTo>
                    <a:lnTo>
                      <a:pt x="20" y="46"/>
                    </a:lnTo>
                    <a:lnTo>
                      <a:pt x="4" y="46"/>
                    </a:lnTo>
                    <a:lnTo>
                      <a:pt x="8" y="44"/>
                    </a:lnTo>
                    <a:lnTo>
                      <a:pt x="10" y="42"/>
                    </a:lnTo>
                    <a:lnTo>
                      <a:pt x="10" y="38"/>
                    </a:lnTo>
                    <a:lnTo>
                      <a:pt x="10" y="6"/>
                    </a:lnTo>
                    <a:lnTo>
                      <a:pt x="8" y="4"/>
                    </a:lnTo>
                    <a:lnTo>
                      <a:pt x="6" y="2"/>
                    </a:lnTo>
                    <a:lnTo>
                      <a:pt x="4" y="0"/>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4078" name="Freeform 37"/>
              <p:cNvSpPr>
                <a:spLocks/>
              </p:cNvSpPr>
              <p:nvPr/>
            </p:nvSpPr>
            <p:spPr bwMode="auto">
              <a:xfrm>
                <a:off x="1790" y="2086"/>
                <a:ext cx="40" cy="46"/>
              </a:xfrm>
              <a:custGeom>
                <a:avLst/>
                <a:gdLst>
                  <a:gd name="T0" fmla="*/ 38 w 40"/>
                  <a:gd name="T1" fmla="*/ 0 h 46"/>
                  <a:gd name="T2" fmla="*/ 40 w 40"/>
                  <a:gd name="T3" fmla="*/ 10 h 46"/>
                  <a:gd name="T4" fmla="*/ 38 w 40"/>
                  <a:gd name="T5" fmla="*/ 10 h 46"/>
                  <a:gd name="T6" fmla="*/ 38 w 40"/>
                  <a:gd name="T7" fmla="*/ 6 h 46"/>
                  <a:gd name="T8" fmla="*/ 38 w 40"/>
                  <a:gd name="T9" fmla="*/ 6 h 46"/>
                  <a:gd name="T10" fmla="*/ 36 w 40"/>
                  <a:gd name="T11" fmla="*/ 4 h 46"/>
                  <a:gd name="T12" fmla="*/ 34 w 40"/>
                  <a:gd name="T13" fmla="*/ 2 h 46"/>
                  <a:gd name="T14" fmla="*/ 32 w 40"/>
                  <a:gd name="T15" fmla="*/ 2 h 46"/>
                  <a:gd name="T16" fmla="*/ 30 w 40"/>
                  <a:gd name="T17" fmla="*/ 2 h 46"/>
                  <a:gd name="T18" fmla="*/ 22 w 40"/>
                  <a:gd name="T19" fmla="*/ 2 h 46"/>
                  <a:gd name="T20" fmla="*/ 22 w 40"/>
                  <a:gd name="T21" fmla="*/ 38 h 46"/>
                  <a:gd name="T22" fmla="*/ 22 w 40"/>
                  <a:gd name="T23" fmla="*/ 42 h 46"/>
                  <a:gd name="T24" fmla="*/ 24 w 40"/>
                  <a:gd name="T25" fmla="*/ 44 h 46"/>
                  <a:gd name="T26" fmla="*/ 26 w 40"/>
                  <a:gd name="T27" fmla="*/ 44 h 46"/>
                  <a:gd name="T28" fmla="*/ 28 w 40"/>
                  <a:gd name="T29" fmla="*/ 46 h 46"/>
                  <a:gd name="T30" fmla="*/ 30 w 40"/>
                  <a:gd name="T31" fmla="*/ 46 h 46"/>
                  <a:gd name="T32" fmla="*/ 30 w 40"/>
                  <a:gd name="T33" fmla="*/ 46 h 46"/>
                  <a:gd name="T34" fmla="*/ 10 w 40"/>
                  <a:gd name="T35" fmla="*/ 46 h 46"/>
                  <a:gd name="T36" fmla="*/ 10 w 40"/>
                  <a:gd name="T37" fmla="*/ 46 h 46"/>
                  <a:gd name="T38" fmla="*/ 12 w 40"/>
                  <a:gd name="T39" fmla="*/ 46 h 46"/>
                  <a:gd name="T40" fmla="*/ 14 w 40"/>
                  <a:gd name="T41" fmla="*/ 44 h 46"/>
                  <a:gd name="T42" fmla="*/ 16 w 40"/>
                  <a:gd name="T43" fmla="*/ 44 h 46"/>
                  <a:gd name="T44" fmla="*/ 16 w 40"/>
                  <a:gd name="T45" fmla="*/ 42 h 46"/>
                  <a:gd name="T46" fmla="*/ 16 w 40"/>
                  <a:gd name="T47" fmla="*/ 38 h 46"/>
                  <a:gd name="T48" fmla="*/ 16 w 40"/>
                  <a:gd name="T49" fmla="*/ 2 h 46"/>
                  <a:gd name="T50" fmla="*/ 10 w 40"/>
                  <a:gd name="T51" fmla="*/ 2 h 46"/>
                  <a:gd name="T52" fmla="*/ 8 w 40"/>
                  <a:gd name="T53" fmla="*/ 2 h 46"/>
                  <a:gd name="T54" fmla="*/ 6 w 40"/>
                  <a:gd name="T55" fmla="*/ 2 h 46"/>
                  <a:gd name="T56" fmla="*/ 4 w 40"/>
                  <a:gd name="T57" fmla="*/ 2 h 46"/>
                  <a:gd name="T58" fmla="*/ 2 w 40"/>
                  <a:gd name="T59" fmla="*/ 4 h 46"/>
                  <a:gd name="T60" fmla="*/ 2 w 40"/>
                  <a:gd name="T61" fmla="*/ 6 h 46"/>
                  <a:gd name="T62" fmla="*/ 2 w 40"/>
                  <a:gd name="T63" fmla="*/ 10 h 46"/>
                  <a:gd name="T64" fmla="*/ 0 w 40"/>
                  <a:gd name="T65" fmla="*/ 10 h 46"/>
                  <a:gd name="T66" fmla="*/ 0 w 40"/>
                  <a:gd name="T67" fmla="*/ 0 h 46"/>
                  <a:gd name="T68" fmla="*/ 38 w 40"/>
                  <a:gd name="T69" fmla="*/ 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6"/>
                  <a:gd name="T107" fmla="*/ 40 w 40"/>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6">
                    <a:moveTo>
                      <a:pt x="38" y="0"/>
                    </a:moveTo>
                    <a:lnTo>
                      <a:pt x="40" y="10"/>
                    </a:lnTo>
                    <a:lnTo>
                      <a:pt x="38" y="10"/>
                    </a:lnTo>
                    <a:lnTo>
                      <a:pt x="38" y="6"/>
                    </a:lnTo>
                    <a:lnTo>
                      <a:pt x="36" y="4"/>
                    </a:lnTo>
                    <a:lnTo>
                      <a:pt x="34" y="2"/>
                    </a:lnTo>
                    <a:lnTo>
                      <a:pt x="32" y="2"/>
                    </a:lnTo>
                    <a:lnTo>
                      <a:pt x="30" y="2"/>
                    </a:lnTo>
                    <a:lnTo>
                      <a:pt x="22" y="2"/>
                    </a:lnTo>
                    <a:lnTo>
                      <a:pt x="22" y="38"/>
                    </a:lnTo>
                    <a:lnTo>
                      <a:pt x="22" y="42"/>
                    </a:lnTo>
                    <a:lnTo>
                      <a:pt x="24" y="44"/>
                    </a:lnTo>
                    <a:lnTo>
                      <a:pt x="26" y="44"/>
                    </a:lnTo>
                    <a:lnTo>
                      <a:pt x="28" y="46"/>
                    </a:lnTo>
                    <a:lnTo>
                      <a:pt x="30" y="46"/>
                    </a:lnTo>
                    <a:lnTo>
                      <a:pt x="10" y="46"/>
                    </a:lnTo>
                    <a:lnTo>
                      <a:pt x="12" y="46"/>
                    </a:lnTo>
                    <a:lnTo>
                      <a:pt x="14" y="44"/>
                    </a:lnTo>
                    <a:lnTo>
                      <a:pt x="16" y="44"/>
                    </a:lnTo>
                    <a:lnTo>
                      <a:pt x="16" y="42"/>
                    </a:lnTo>
                    <a:lnTo>
                      <a:pt x="16" y="38"/>
                    </a:lnTo>
                    <a:lnTo>
                      <a:pt x="16" y="2"/>
                    </a:lnTo>
                    <a:lnTo>
                      <a:pt x="10" y="2"/>
                    </a:lnTo>
                    <a:lnTo>
                      <a:pt x="8" y="2"/>
                    </a:lnTo>
                    <a:lnTo>
                      <a:pt x="6" y="2"/>
                    </a:lnTo>
                    <a:lnTo>
                      <a:pt x="4" y="2"/>
                    </a:lnTo>
                    <a:lnTo>
                      <a:pt x="2" y="4"/>
                    </a:lnTo>
                    <a:lnTo>
                      <a:pt x="2" y="6"/>
                    </a:lnTo>
                    <a:lnTo>
                      <a:pt x="2" y="10"/>
                    </a:lnTo>
                    <a:lnTo>
                      <a:pt x="0" y="10"/>
                    </a:lnTo>
                    <a:lnTo>
                      <a:pt x="0" y="0"/>
                    </a:lnTo>
                    <a:lnTo>
                      <a:pt x="38" y="0"/>
                    </a:lnTo>
                    <a:close/>
                  </a:path>
                </a:pathLst>
              </a:custGeom>
              <a:solidFill>
                <a:srgbClr val="000000"/>
              </a:solidFill>
              <a:ln w="0">
                <a:solidFill>
                  <a:srgbClr val="000000"/>
                </a:solidFill>
                <a:round/>
                <a:headEnd/>
                <a:tailEnd/>
              </a:ln>
            </p:spPr>
            <p:txBody>
              <a:bodyPr/>
              <a:lstStyle/>
              <a:p>
                <a:endParaRPr lang="en-US"/>
              </a:p>
            </p:txBody>
          </p:sp>
          <p:sp>
            <p:nvSpPr>
              <p:cNvPr id="34079" name="Rectangle 38"/>
              <p:cNvSpPr>
                <a:spLocks noChangeArrowheads="1"/>
              </p:cNvSpPr>
              <p:nvPr/>
            </p:nvSpPr>
            <p:spPr bwMode="auto">
              <a:xfrm>
                <a:off x="2120" y="2060"/>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80" name="Freeform 39"/>
              <p:cNvSpPr>
                <a:spLocks/>
              </p:cNvSpPr>
              <p:nvPr/>
            </p:nvSpPr>
            <p:spPr bwMode="auto">
              <a:xfrm>
                <a:off x="2168" y="2074"/>
                <a:ext cx="48" cy="58"/>
              </a:xfrm>
              <a:custGeom>
                <a:avLst/>
                <a:gdLst>
                  <a:gd name="T0" fmla="*/ 48 w 48"/>
                  <a:gd name="T1" fmla="*/ 0 h 58"/>
                  <a:gd name="T2" fmla="*/ 48 w 48"/>
                  <a:gd name="T3" fmla="*/ 12 h 58"/>
                  <a:gd name="T4" fmla="*/ 48 w 48"/>
                  <a:gd name="T5" fmla="*/ 12 h 58"/>
                  <a:gd name="T6" fmla="*/ 46 w 48"/>
                  <a:gd name="T7" fmla="*/ 10 h 58"/>
                  <a:gd name="T8" fmla="*/ 46 w 48"/>
                  <a:gd name="T9" fmla="*/ 8 h 58"/>
                  <a:gd name="T10" fmla="*/ 44 w 48"/>
                  <a:gd name="T11" fmla="*/ 4 h 58"/>
                  <a:gd name="T12" fmla="*/ 42 w 48"/>
                  <a:gd name="T13" fmla="*/ 4 h 58"/>
                  <a:gd name="T14" fmla="*/ 40 w 48"/>
                  <a:gd name="T15" fmla="*/ 2 h 58"/>
                  <a:gd name="T16" fmla="*/ 36 w 48"/>
                  <a:gd name="T17" fmla="*/ 2 h 58"/>
                  <a:gd name="T18" fmla="*/ 28 w 48"/>
                  <a:gd name="T19" fmla="*/ 2 h 58"/>
                  <a:gd name="T20" fmla="*/ 28 w 48"/>
                  <a:gd name="T21" fmla="*/ 48 h 58"/>
                  <a:gd name="T22" fmla="*/ 28 w 48"/>
                  <a:gd name="T23" fmla="*/ 52 h 58"/>
                  <a:gd name="T24" fmla="*/ 30 w 48"/>
                  <a:gd name="T25" fmla="*/ 54 h 58"/>
                  <a:gd name="T26" fmla="*/ 32 w 48"/>
                  <a:gd name="T27" fmla="*/ 56 h 58"/>
                  <a:gd name="T28" fmla="*/ 34 w 48"/>
                  <a:gd name="T29" fmla="*/ 56 h 58"/>
                  <a:gd name="T30" fmla="*/ 36 w 48"/>
                  <a:gd name="T31" fmla="*/ 56 h 58"/>
                  <a:gd name="T32" fmla="*/ 36 w 48"/>
                  <a:gd name="T33" fmla="*/ 58 h 58"/>
                  <a:gd name="T34" fmla="*/ 12 w 48"/>
                  <a:gd name="T35" fmla="*/ 58 h 58"/>
                  <a:gd name="T36" fmla="*/ 12 w 48"/>
                  <a:gd name="T37" fmla="*/ 56 h 58"/>
                  <a:gd name="T38" fmla="*/ 14 w 48"/>
                  <a:gd name="T39" fmla="*/ 56 h 58"/>
                  <a:gd name="T40" fmla="*/ 16 w 48"/>
                  <a:gd name="T41" fmla="*/ 56 h 58"/>
                  <a:gd name="T42" fmla="*/ 18 w 48"/>
                  <a:gd name="T43" fmla="*/ 54 h 58"/>
                  <a:gd name="T44" fmla="*/ 20 w 48"/>
                  <a:gd name="T45" fmla="*/ 52 h 58"/>
                  <a:gd name="T46" fmla="*/ 20 w 48"/>
                  <a:gd name="T47" fmla="*/ 48 h 58"/>
                  <a:gd name="T48" fmla="*/ 20 w 48"/>
                  <a:gd name="T49" fmla="*/ 2 h 58"/>
                  <a:gd name="T50" fmla="*/ 12 w 48"/>
                  <a:gd name="T51" fmla="*/ 2 h 58"/>
                  <a:gd name="T52" fmla="*/ 10 w 48"/>
                  <a:gd name="T53" fmla="*/ 2 h 58"/>
                  <a:gd name="T54" fmla="*/ 6 w 48"/>
                  <a:gd name="T55" fmla="*/ 2 h 58"/>
                  <a:gd name="T56" fmla="*/ 4 w 48"/>
                  <a:gd name="T57" fmla="*/ 4 h 58"/>
                  <a:gd name="T58" fmla="*/ 4 w 48"/>
                  <a:gd name="T59" fmla="*/ 6 h 58"/>
                  <a:gd name="T60" fmla="*/ 2 w 48"/>
                  <a:gd name="T61" fmla="*/ 8 h 58"/>
                  <a:gd name="T62" fmla="*/ 2 w 48"/>
                  <a:gd name="T63" fmla="*/ 12 h 58"/>
                  <a:gd name="T64" fmla="*/ 0 w 48"/>
                  <a:gd name="T65" fmla="*/ 12 h 58"/>
                  <a:gd name="T66" fmla="*/ 0 w 48"/>
                  <a:gd name="T67" fmla="*/ 0 h 58"/>
                  <a:gd name="T68" fmla="*/ 48 w 48"/>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58"/>
                  <a:gd name="T107" fmla="*/ 48 w 48"/>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58">
                    <a:moveTo>
                      <a:pt x="48" y="0"/>
                    </a:moveTo>
                    <a:lnTo>
                      <a:pt x="48" y="12"/>
                    </a:lnTo>
                    <a:lnTo>
                      <a:pt x="46" y="10"/>
                    </a:lnTo>
                    <a:lnTo>
                      <a:pt x="46" y="8"/>
                    </a:lnTo>
                    <a:lnTo>
                      <a:pt x="44" y="4"/>
                    </a:lnTo>
                    <a:lnTo>
                      <a:pt x="42" y="4"/>
                    </a:lnTo>
                    <a:lnTo>
                      <a:pt x="40" y="2"/>
                    </a:lnTo>
                    <a:lnTo>
                      <a:pt x="36" y="2"/>
                    </a:lnTo>
                    <a:lnTo>
                      <a:pt x="28" y="2"/>
                    </a:lnTo>
                    <a:lnTo>
                      <a:pt x="28" y="48"/>
                    </a:lnTo>
                    <a:lnTo>
                      <a:pt x="28" y="52"/>
                    </a:lnTo>
                    <a:lnTo>
                      <a:pt x="30" y="54"/>
                    </a:lnTo>
                    <a:lnTo>
                      <a:pt x="32" y="56"/>
                    </a:lnTo>
                    <a:lnTo>
                      <a:pt x="34" y="56"/>
                    </a:lnTo>
                    <a:lnTo>
                      <a:pt x="36" y="56"/>
                    </a:lnTo>
                    <a:lnTo>
                      <a:pt x="36" y="58"/>
                    </a:lnTo>
                    <a:lnTo>
                      <a:pt x="12" y="58"/>
                    </a:lnTo>
                    <a:lnTo>
                      <a:pt x="12" y="56"/>
                    </a:lnTo>
                    <a:lnTo>
                      <a:pt x="14" y="56"/>
                    </a:lnTo>
                    <a:lnTo>
                      <a:pt x="16" y="56"/>
                    </a:lnTo>
                    <a:lnTo>
                      <a:pt x="18" y="54"/>
                    </a:lnTo>
                    <a:lnTo>
                      <a:pt x="20" y="52"/>
                    </a:lnTo>
                    <a:lnTo>
                      <a:pt x="20" y="48"/>
                    </a:lnTo>
                    <a:lnTo>
                      <a:pt x="20" y="2"/>
                    </a:lnTo>
                    <a:lnTo>
                      <a:pt x="12" y="2"/>
                    </a:lnTo>
                    <a:lnTo>
                      <a:pt x="10" y="2"/>
                    </a:lnTo>
                    <a:lnTo>
                      <a:pt x="6" y="2"/>
                    </a:lnTo>
                    <a:lnTo>
                      <a:pt x="4" y="4"/>
                    </a:lnTo>
                    <a:lnTo>
                      <a:pt x="4" y="6"/>
                    </a:lnTo>
                    <a:lnTo>
                      <a:pt x="2" y="8"/>
                    </a:lnTo>
                    <a:lnTo>
                      <a:pt x="2" y="12"/>
                    </a:lnTo>
                    <a:lnTo>
                      <a:pt x="0" y="12"/>
                    </a:lnTo>
                    <a:lnTo>
                      <a:pt x="0" y="0"/>
                    </a:lnTo>
                    <a:lnTo>
                      <a:pt x="48" y="0"/>
                    </a:lnTo>
                    <a:close/>
                  </a:path>
                </a:pathLst>
              </a:custGeom>
              <a:solidFill>
                <a:srgbClr val="000000"/>
              </a:solidFill>
              <a:ln w="0">
                <a:solidFill>
                  <a:srgbClr val="000000"/>
                </a:solidFill>
                <a:round/>
                <a:headEnd/>
                <a:tailEnd/>
              </a:ln>
            </p:spPr>
            <p:txBody>
              <a:bodyPr/>
              <a:lstStyle/>
              <a:p>
                <a:endParaRPr lang="en-US"/>
              </a:p>
            </p:txBody>
          </p:sp>
          <p:sp>
            <p:nvSpPr>
              <p:cNvPr id="34081" name="Freeform 40"/>
              <p:cNvSpPr>
                <a:spLocks/>
              </p:cNvSpPr>
              <p:nvPr/>
            </p:nvSpPr>
            <p:spPr bwMode="auto">
              <a:xfrm>
                <a:off x="2220" y="2070"/>
                <a:ext cx="42" cy="62"/>
              </a:xfrm>
              <a:custGeom>
                <a:avLst/>
                <a:gdLst>
                  <a:gd name="T0" fmla="*/ 12 w 42"/>
                  <a:gd name="T1" fmla="*/ 30 h 62"/>
                  <a:gd name="T2" fmla="*/ 20 w 42"/>
                  <a:gd name="T3" fmla="*/ 24 h 62"/>
                  <a:gd name="T4" fmla="*/ 26 w 42"/>
                  <a:gd name="T5" fmla="*/ 22 h 62"/>
                  <a:gd name="T6" fmla="*/ 32 w 42"/>
                  <a:gd name="T7" fmla="*/ 24 h 62"/>
                  <a:gd name="T8" fmla="*/ 36 w 42"/>
                  <a:gd name="T9" fmla="*/ 30 h 62"/>
                  <a:gd name="T10" fmla="*/ 36 w 42"/>
                  <a:gd name="T11" fmla="*/ 40 h 62"/>
                  <a:gd name="T12" fmla="*/ 36 w 42"/>
                  <a:gd name="T13" fmla="*/ 56 h 62"/>
                  <a:gd name="T14" fmla="*/ 38 w 42"/>
                  <a:gd name="T15" fmla="*/ 60 h 62"/>
                  <a:gd name="T16" fmla="*/ 40 w 42"/>
                  <a:gd name="T17" fmla="*/ 60 h 62"/>
                  <a:gd name="T18" fmla="*/ 42 w 42"/>
                  <a:gd name="T19" fmla="*/ 62 h 62"/>
                  <a:gd name="T20" fmla="*/ 24 w 42"/>
                  <a:gd name="T21" fmla="*/ 60 h 62"/>
                  <a:gd name="T22" fmla="*/ 26 w 42"/>
                  <a:gd name="T23" fmla="*/ 60 h 62"/>
                  <a:gd name="T24" fmla="*/ 28 w 42"/>
                  <a:gd name="T25" fmla="*/ 58 h 62"/>
                  <a:gd name="T26" fmla="*/ 28 w 42"/>
                  <a:gd name="T27" fmla="*/ 56 h 62"/>
                  <a:gd name="T28" fmla="*/ 28 w 42"/>
                  <a:gd name="T29" fmla="*/ 40 h 62"/>
                  <a:gd name="T30" fmla="*/ 28 w 42"/>
                  <a:gd name="T31" fmla="*/ 32 h 62"/>
                  <a:gd name="T32" fmla="*/ 26 w 42"/>
                  <a:gd name="T33" fmla="*/ 28 h 62"/>
                  <a:gd name="T34" fmla="*/ 22 w 42"/>
                  <a:gd name="T35" fmla="*/ 28 h 62"/>
                  <a:gd name="T36" fmla="*/ 18 w 42"/>
                  <a:gd name="T37" fmla="*/ 28 h 62"/>
                  <a:gd name="T38" fmla="*/ 12 w 42"/>
                  <a:gd name="T39" fmla="*/ 32 h 62"/>
                  <a:gd name="T40" fmla="*/ 12 w 42"/>
                  <a:gd name="T41" fmla="*/ 56 h 62"/>
                  <a:gd name="T42" fmla="*/ 14 w 42"/>
                  <a:gd name="T43" fmla="*/ 60 h 62"/>
                  <a:gd name="T44" fmla="*/ 16 w 42"/>
                  <a:gd name="T45" fmla="*/ 60 h 62"/>
                  <a:gd name="T46" fmla="*/ 18 w 42"/>
                  <a:gd name="T47" fmla="*/ 62 h 62"/>
                  <a:gd name="T48" fmla="*/ 0 w 42"/>
                  <a:gd name="T49" fmla="*/ 60 h 62"/>
                  <a:gd name="T50" fmla="*/ 4 w 42"/>
                  <a:gd name="T51" fmla="*/ 60 h 62"/>
                  <a:gd name="T52" fmla="*/ 4 w 42"/>
                  <a:gd name="T53" fmla="*/ 58 h 62"/>
                  <a:gd name="T54" fmla="*/ 6 w 42"/>
                  <a:gd name="T55" fmla="*/ 52 h 62"/>
                  <a:gd name="T56" fmla="*/ 6 w 42"/>
                  <a:gd name="T57" fmla="*/ 12 h 62"/>
                  <a:gd name="T58" fmla="*/ 4 w 42"/>
                  <a:gd name="T59" fmla="*/ 6 h 62"/>
                  <a:gd name="T60" fmla="*/ 4 w 42"/>
                  <a:gd name="T61" fmla="*/ 6 h 62"/>
                  <a:gd name="T62" fmla="*/ 2 w 42"/>
                  <a:gd name="T63" fmla="*/ 6 h 62"/>
                  <a:gd name="T64" fmla="*/ 0 w 42"/>
                  <a:gd name="T65" fmla="*/ 6 h 62"/>
                  <a:gd name="T66" fmla="*/ 12 w 42"/>
                  <a:gd name="T67" fmla="*/ 0 h 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2"/>
                  <a:gd name="T104" fmla="*/ 42 w 42"/>
                  <a:gd name="T105" fmla="*/ 62 h 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2">
                    <a:moveTo>
                      <a:pt x="12" y="0"/>
                    </a:moveTo>
                    <a:lnTo>
                      <a:pt x="12" y="30"/>
                    </a:lnTo>
                    <a:lnTo>
                      <a:pt x="16" y="26"/>
                    </a:lnTo>
                    <a:lnTo>
                      <a:pt x="20" y="24"/>
                    </a:lnTo>
                    <a:lnTo>
                      <a:pt x="24" y="22"/>
                    </a:lnTo>
                    <a:lnTo>
                      <a:pt x="26" y="22"/>
                    </a:lnTo>
                    <a:lnTo>
                      <a:pt x="30" y="22"/>
                    </a:lnTo>
                    <a:lnTo>
                      <a:pt x="32" y="24"/>
                    </a:lnTo>
                    <a:lnTo>
                      <a:pt x="34" y="26"/>
                    </a:lnTo>
                    <a:lnTo>
                      <a:pt x="36" y="30"/>
                    </a:lnTo>
                    <a:lnTo>
                      <a:pt x="36" y="34"/>
                    </a:lnTo>
                    <a:lnTo>
                      <a:pt x="36" y="40"/>
                    </a:lnTo>
                    <a:lnTo>
                      <a:pt x="36" y="52"/>
                    </a:lnTo>
                    <a:lnTo>
                      <a:pt x="36" y="56"/>
                    </a:lnTo>
                    <a:lnTo>
                      <a:pt x="36" y="58"/>
                    </a:lnTo>
                    <a:lnTo>
                      <a:pt x="38" y="60"/>
                    </a:lnTo>
                    <a:lnTo>
                      <a:pt x="40" y="60"/>
                    </a:lnTo>
                    <a:lnTo>
                      <a:pt x="42" y="60"/>
                    </a:lnTo>
                    <a:lnTo>
                      <a:pt x="42" y="62"/>
                    </a:lnTo>
                    <a:lnTo>
                      <a:pt x="24" y="62"/>
                    </a:lnTo>
                    <a:lnTo>
                      <a:pt x="24" y="60"/>
                    </a:lnTo>
                    <a:lnTo>
                      <a:pt x="26" y="60"/>
                    </a:lnTo>
                    <a:lnTo>
                      <a:pt x="28" y="60"/>
                    </a:lnTo>
                    <a:lnTo>
                      <a:pt x="28" y="58"/>
                    </a:lnTo>
                    <a:lnTo>
                      <a:pt x="28" y="56"/>
                    </a:lnTo>
                    <a:lnTo>
                      <a:pt x="28" y="52"/>
                    </a:lnTo>
                    <a:lnTo>
                      <a:pt x="28" y="40"/>
                    </a:lnTo>
                    <a:lnTo>
                      <a:pt x="28" y="34"/>
                    </a:lnTo>
                    <a:lnTo>
                      <a:pt x="28" y="32"/>
                    </a:lnTo>
                    <a:lnTo>
                      <a:pt x="28" y="30"/>
                    </a:lnTo>
                    <a:lnTo>
                      <a:pt x="26" y="28"/>
                    </a:lnTo>
                    <a:lnTo>
                      <a:pt x="24" y="28"/>
                    </a:lnTo>
                    <a:lnTo>
                      <a:pt x="22" y="28"/>
                    </a:lnTo>
                    <a:lnTo>
                      <a:pt x="20" y="28"/>
                    </a:lnTo>
                    <a:lnTo>
                      <a:pt x="18" y="28"/>
                    </a:lnTo>
                    <a:lnTo>
                      <a:pt x="16" y="30"/>
                    </a:lnTo>
                    <a:lnTo>
                      <a:pt x="12" y="32"/>
                    </a:lnTo>
                    <a:lnTo>
                      <a:pt x="12" y="52"/>
                    </a:lnTo>
                    <a:lnTo>
                      <a:pt x="12" y="56"/>
                    </a:lnTo>
                    <a:lnTo>
                      <a:pt x="12" y="58"/>
                    </a:lnTo>
                    <a:lnTo>
                      <a:pt x="14" y="60"/>
                    </a:lnTo>
                    <a:lnTo>
                      <a:pt x="16" y="60"/>
                    </a:lnTo>
                    <a:lnTo>
                      <a:pt x="18" y="60"/>
                    </a:lnTo>
                    <a:lnTo>
                      <a:pt x="18" y="62"/>
                    </a:lnTo>
                    <a:lnTo>
                      <a:pt x="0" y="62"/>
                    </a:lnTo>
                    <a:lnTo>
                      <a:pt x="0" y="60"/>
                    </a:lnTo>
                    <a:lnTo>
                      <a:pt x="2" y="60"/>
                    </a:lnTo>
                    <a:lnTo>
                      <a:pt x="4" y="60"/>
                    </a:lnTo>
                    <a:lnTo>
                      <a:pt x="4" y="58"/>
                    </a:lnTo>
                    <a:lnTo>
                      <a:pt x="6" y="56"/>
                    </a:lnTo>
                    <a:lnTo>
                      <a:pt x="6" y="52"/>
                    </a:lnTo>
                    <a:lnTo>
                      <a:pt x="6" y="18"/>
                    </a:lnTo>
                    <a:lnTo>
                      <a:pt x="6" y="12"/>
                    </a:lnTo>
                    <a:lnTo>
                      <a:pt x="4" y="8"/>
                    </a:lnTo>
                    <a:lnTo>
                      <a:pt x="4" y="6"/>
                    </a:lnTo>
                    <a:lnTo>
                      <a:pt x="2" y="6"/>
                    </a:lnTo>
                    <a:lnTo>
                      <a:pt x="0" y="6"/>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082" name="Freeform 41"/>
              <p:cNvSpPr>
                <a:spLocks noEditPoints="1"/>
              </p:cNvSpPr>
              <p:nvPr/>
            </p:nvSpPr>
            <p:spPr bwMode="auto">
              <a:xfrm>
                <a:off x="2266" y="2092"/>
                <a:ext cx="32" cy="40"/>
              </a:xfrm>
              <a:custGeom>
                <a:avLst/>
                <a:gdLst>
                  <a:gd name="T0" fmla="*/ 6 w 32"/>
                  <a:gd name="T1" fmla="*/ 16 h 40"/>
                  <a:gd name="T2" fmla="*/ 6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2 h 40"/>
                  <a:gd name="T22" fmla="*/ 26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2 w 32"/>
                  <a:gd name="T65" fmla="*/ 10 h 40"/>
                  <a:gd name="T66" fmla="*/ 22 w 32"/>
                  <a:gd name="T67" fmla="*/ 8 h 40"/>
                  <a:gd name="T68" fmla="*/ 20 w 32"/>
                  <a:gd name="T69" fmla="*/ 6 h 40"/>
                  <a:gd name="T70" fmla="*/ 20 w 32"/>
                  <a:gd name="T71" fmla="*/ 4 h 40"/>
                  <a:gd name="T72" fmla="*/ 18 w 32"/>
                  <a:gd name="T73" fmla="*/ 2 h 40"/>
                  <a:gd name="T74" fmla="*/ 14 w 32"/>
                  <a:gd name="T75" fmla="*/ 2 h 40"/>
                  <a:gd name="T76" fmla="*/ 12 w 32"/>
                  <a:gd name="T77" fmla="*/ 4 h 40"/>
                  <a:gd name="T78" fmla="*/ 8 w 32"/>
                  <a:gd name="T79" fmla="*/ 6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6" y="22"/>
                    </a:lnTo>
                    <a:lnTo>
                      <a:pt x="10" y="28"/>
                    </a:lnTo>
                    <a:lnTo>
                      <a:pt x="14" y="32"/>
                    </a:lnTo>
                    <a:lnTo>
                      <a:pt x="20" y="34"/>
                    </a:lnTo>
                    <a:lnTo>
                      <a:pt x="24" y="32"/>
                    </a:lnTo>
                    <a:lnTo>
                      <a:pt x="26" y="32"/>
                    </a:lnTo>
                    <a:lnTo>
                      <a:pt x="30" y="28"/>
                    </a:lnTo>
                    <a:lnTo>
                      <a:pt x="32" y="24"/>
                    </a:lnTo>
                    <a:lnTo>
                      <a:pt x="32" y="26"/>
                    </a:lnTo>
                    <a:lnTo>
                      <a:pt x="30" y="32"/>
                    </a:lnTo>
                    <a:lnTo>
                      <a:pt x="26"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2" y="10"/>
                    </a:lnTo>
                    <a:lnTo>
                      <a:pt x="22" y="8"/>
                    </a:lnTo>
                    <a:lnTo>
                      <a:pt x="20" y="6"/>
                    </a:lnTo>
                    <a:lnTo>
                      <a:pt x="20" y="4"/>
                    </a:lnTo>
                    <a:lnTo>
                      <a:pt x="18" y="2"/>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4083" name="Freeform 42"/>
              <p:cNvSpPr>
                <a:spLocks/>
              </p:cNvSpPr>
              <p:nvPr/>
            </p:nvSpPr>
            <p:spPr bwMode="auto">
              <a:xfrm>
                <a:off x="2324" y="2092"/>
                <a:ext cx="42" cy="40"/>
              </a:xfrm>
              <a:custGeom>
                <a:avLst/>
                <a:gdLst>
                  <a:gd name="T0" fmla="*/ 0 w 42"/>
                  <a:gd name="T1" fmla="*/ 0 h 40"/>
                  <a:gd name="T2" fmla="*/ 20 w 42"/>
                  <a:gd name="T3" fmla="*/ 0 h 40"/>
                  <a:gd name="T4" fmla="*/ 20 w 42"/>
                  <a:gd name="T5" fmla="*/ 2 h 40"/>
                  <a:gd name="T6" fmla="*/ 18 w 42"/>
                  <a:gd name="T7" fmla="*/ 2 h 40"/>
                  <a:gd name="T8" fmla="*/ 16 w 42"/>
                  <a:gd name="T9" fmla="*/ 2 h 40"/>
                  <a:gd name="T10" fmla="*/ 16 w 42"/>
                  <a:gd name="T11" fmla="*/ 2 h 40"/>
                  <a:gd name="T12" fmla="*/ 14 w 42"/>
                  <a:gd name="T13" fmla="*/ 4 h 40"/>
                  <a:gd name="T14" fmla="*/ 14 w 42"/>
                  <a:gd name="T15" fmla="*/ 4 h 40"/>
                  <a:gd name="T16" fmla="*/ 14 w 42"/>
                  <a:gd name="T17" fmla="*/ 6 h 40"/>
                  <a:gd name="T18" fmla="*/ 16 w 42"/>
                  <a:gd name="T19" fmla="*/ 8 h 40"/>
                  <a:gd name="T20" fmla="*/ 24 w 42"/>
                  <a:gd name="T21" fmla="*/ 30 h 40"/>
                  <a:gd name="T22" fmla="*/ 32 w 42"/>
                  <a:gd name="T23" fmla="*/ 8 h 40"/>
                  <a:gd name="T24" fmla="*/ 34 w 42"/>
                  <a:gd name="T25" fmla="*/ 6 h 40"/>
                  <a:gd name="T26" fmla="*/ 34 w 42"/>
                  <a:gd name="T27" fmla="*/ 4 h 40"/>
                  <a:gd name="T28" fmla="*/ 34 w 42"/>
                  <a:gd name="T29" fmla="*/ 4 h 40"/>
                  <a:gd name="T30" fmla="*/ 34 w 42"/>
                  <a:gd name="T31" fmla="*/ 2 h 40"/>
                  <a:gd name="T32" fmla="*/ 32 w 42"/>
                  <a:gd name="T33" fmla="*/ 2 h 40"/>
                  <a:gd name="T34" fmla="*/ 32 w 42"/>
                  <a:gd name="T35" fmla="*/ 2 h 40"/>
                  <a:gd name="T36" fmla="*/ 32 w 42"/>
                  <a:gd name="T37" fmla="*/ 2 h 40"/>
                  <a:gd name="T38" fmla="*/ 30 w 42"/>
                  <a:gd name="T39" fmla="*/ 2 h 40"/>
                  <a:gd name="T40" fmla="*/ 30 w 42"/>
                  <a:gd name="T41" fmla="*/ 0 h 40"/>
                  <a:gd name="T42" fmla="*/ 42 w 42"/>
                  <a:gd name="T43" fmla="*/ 0 h 40"/>
                  <a:gd name="T44" fmla="*/ 42 w 42"/>
                  <a:gd name="T45" fmla="*/ 2 h 40"/>
                  <a:gd name="T46" fmla="*/ 40 w 42"/>
                  <a:gd name="T47" fmla="*/ 2 h 40"/>
                  <a:gd name="T48" fmla="*/ 38 w 42"/>
                  <a:gd name="T49" fmla="*/ 2 h 40"/>
                  <a:gd name="T50" fmla="*/ 38 w 42"/>
                  <a:gd name="T51" fmla="*/ 4 h 40"/>
                  <a:gd name="T52" fmla="*/ 36 w 42"/>
                  <a:gd name="T53" fmla="*/ 8 h 40"/>
                  <a:gd name="T54" fmla="*/ 22 w 42"/>
                  <a:gd name="T55" fmla="*/ 40 h 40"/>
                  <a:gd name="T56" fmla="*/ 20 w 42"/>
                  <a:gd name="T57" fmla="*/ 40 h 40"/>
                  <a:gd name="T58" fmla="*/ 8 w 42"/>
                  <a:gd name="T59" fmla="*/ 8 h 40"/>
                  <a:gd name="T60" fmla="*/ 6 w 42"/>
                  <a:gd name="T61" fmla="*/ 6 h 40"/>
                  <a:gd name="T62" fmla="*/ 6 w 42"/>
                  <a:gd name="T63" fmla="*/ 4 h 40"/>
                  <a:gd name="T64" fmla="*/ 4 w 42"/>
                  <a:gd name="T65" fmla="*/ 4 h 40"/>
                  <a:gd name="T66" fmla="*/ 4 w 42"/>
                  <a:gd name="T67" fmla="*/ 2 h 40"/>
                  <a:gd name="T68" fmla="*/ 2 w 42"/>
                  <a:gd name="T69" fmla="*/ 2 h 40"/>
                  <a:gd name="T70" fmla="*/ 0 w 42"/>
                  <a:gd name="T71" fmla="*/ 2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20" y="0"/>
                    </a:lnTo>
                    <a:lnTo>
                      <a:pt x="20" y="2"/>
                    </a:lnTo>
                    <a:lnTo>
                      <a:pt x="18" y="2"/>
                    </a:lnTo>
                    <a:lnTo>
                      <a:pt x="16" y="2"/>
                    </a:lnTo>
                    <a:lnTo>
                      <a:pt x="14" y="4"/>
                    </a:lnTo>
                    <a:lnTo>
                      <a:pt x="14" y="6"/>
                    </a:lnTo>
                    <a:lnTo>
                      <a:pt x="16" y="8"/>
                    </a:lnTo>
                    <a:lnTo>
                      <a:pt x="24" y="30"/>
                    </a:lnTo>
                    <a:lnTo>
                      <a:pt x="32" y="8"/>
                    </a:lnTo>
                    <a:lnTo>
                      <a:pt x="34" y="6"/>
                    </a:lnTo>
                    <a:lnTo>
                      <a:pt x="34" y="4"/>
                    </a:lnTo>
                    <a:lnTo>
                      <a:pt x="34" y="2"/>
                    </a:lnTo>
                    <a:lnTo>
                      <a:pt x="32" y="2"/>
                    </a:lnTo>
                    <a:lnTo>
                      <a:pt x="30" y="2"/>
                    </a:lnTo>
                    <a:lnTo>
                      <a:pt x="30" y="0"/>
                    </a:lnTo>
                    <a:lnTo>
                      <a:pt x="42" y="0"/>
                    </a:lnTo>
                    <a:lnTo>
                      <a:pt x="42" y="2"/>
                    </a:lnTo>
                    <a:lnTo>
                      <a:pt x="40" y="2"/>
                    </a:lnTo>
                    <a:lnTo>
                      <a:pt x="38" y="2"/>
                    </a:lnTo>
                    <a:lnTo>
                      <a:pt x="38" y="4"/>
                    </a:lnTo>
                    <a:lnTo>
                      <a:pt x="36" y="8"/>
                    </a:lnTo>
                    <a:lnTo>
                      <a:pt x="22" y="40"/>
                    </a:lnTo>
                    <a:lnTo>
                      <a:pt x="20" y="40"/>
                    </a:lnTo>
                    <a:lnTo>
                      <a:pt x="8" y="8"/>
                    </a:lnTo>
                    <a:lnTo>
                      <a:pt x="6" y="6"/>
                    </a:lnTo>
                    <a:lnTo>
                      <a:pt x="6" y="4"/>
                    </a:lnTo>
                    <a:lnTo>
                      <a:pt x="4"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4084" name="Freeform 43"/>
              <p:cNvSpPr>
                <a:spLocks noEditPoints="1"/>
              </p:cNvSpPr>
              <p:nvPr/>
            </p:nvSpPr>
            <p:spPr bwMode="auto">
              <a:xfrm>
                <a:off x="2368" y="2092"/>
                <a:ext cx="38" cy="40"/>
              </a:xfrm>
              <a:custGeom>
                <a:avLst/>
                <a:gdLst>
                  <a:gd name="T0" fmla="*/ 18 w 38"/>
                  <a:gd name="T1" fmla="*/ 0 h 40"/>
                  <a:gd name="T2" fmla="*/ 24 w 38"/>
                  <a:gd name="T3" fmla="*/ 0 h 40"/>
                  <a:gd name="T4" fmla="*/ 28 w 38"/>
                  <a:gd name="T5" fmla="*/ 2 h 40"/>
                  <a:gd name="T6" fmla="*/ 32 w 38"/>
                  <a:gd name="T7" fmla="*/ 6 h 40"/>
                  <a:gd name="T8" fmla="*/ 36 w 38"/>
                  <a:gd name="T9" fmla="*/ 12 h 40"/>
                  <a:gd name="T10" fmla="*/ 38 w 38"/>
                  <a:gd name="T11" fmla="*/ 20 h 40"/>
                  <a:gd name="T12" fmla="*/ 36 w 38"/>
                  <a:gd name="T13" fmla="*/ 24 h 40"/>
                  <a:gd name="T14" fmla="*/ 34 w 38"/>
                  <a:gd name="T15" fmla="*/ 30 h 40"/>
                  <a:gd name="T16" fmla="*/ 32 w 38"/>
                  <a:gd name="T17" fmla="*/ 34 h 40"/>
                  <a:gd name="T18" fmla="*/ 28 w 38"/>
                  <a:gd name="T19" fmla="*/ 38 h 40"/>
                  <a:gd name="T20" fmla="*/ 22 w 38"/>
                  <a:gd name="T21" fmla="*/ 40 h 40"/>
                  <a:gd name="T22" fmla="*/ 18 w 38"/>
                  <a:gd name="T23" fmla="*/ 40 h 40"/>
                  <a:gd name="T24" fmla="*/ 12 w 38"/>
                  <a:gd name="T25" fmla="*/ 40 h 40"/>
                  <a:gd name="T26" fmla="*/ 8 w 38"/>
                  <a:gd name="T27" fmla="*/ 38 h 40"/>
                  <a:gd name="T28" fmla="*/ 4 w 38"/>
                  <a:gd name="T29" fmla="*/ 34 h 40"/>
                  <a:gd name="T30" fmla="*/ 0 w 38"/>
                  <a:gd name="T31" fmla="*/ 28 h 40"/>
                  <a:gd name="T32" fmla="*/ 0 w 38"/>
                  <a:gd name="T33" fmla="*/ 20 h 40"/>
                  <a:gd name="T34" fmla="*/ 0 w 38"/>
                  <a:gd name="T35" fmla="*/ 16 h 40"/>
                  <a:gd name="T36" fmla="*/ 2 w 38"/>
                  <a:gd name="T37" fmla="*/ 10 h 40"/>
                  <a:gd name="T38" fmla="*/ 6 w 38"/>
                  <a:gd name="T39" fmla="*/ 6 h 40"/>
                  <a:gd name="T40" fmla="*/ 10 w 38"/>
                  <a:gd name="T41" fmla="*/ 2 h 40"/>
                  <a:gd name="T42" fmla="*/ 14 w 38"/>
                  <a:gd name="T43" fmla="*/ 0 h 40"/>
                  <a:gd name="T44" fmla="*/ 18 w 38"/>
                  <a:gd name="T45" fmla="*/ 0 h 40"/>
                  <a:gd name="T46" fmla="*/ 16 w 38"/>
                  <a:gd name="T47" fmla="*/ 2 h 40"/>
                  <a:gd name="T48" fmla="*/ 14 w 38"/>
                  <a:gd name="T49" fmla="*/ 2 h 40"/>
                  <a:gd name="T50" fmla="*/ 12 w 38"/>
                  <a:gd name="T51" fmla="*/ 4 h 40"/>
                  <a:gd name="T52" fmla="*/ 10 w 38"/>
                  <a:gd name="T53" fmla="*/ 6 h 40"/>
                  <a:gd name="T54" fmla="*/ 8 w 38"/>
                  <a:gd name="T55" fmla="*/ 8 h 40"/>
                  <a:gd name="T56" fmla="*/ 8 w 38"/>
                  <a:gd name="T57" fmla="*/ 12 h 40"/>
                  <a:gd name="T58" fmla="*/ 6 w 38"/>
                  <a:gd name="T59" fmla="*/ 18 h 40"/>
                  <a:gd name="T60" fmla="*/ 8 w 38"/>
                  <a:gd name="T61" fmla="*/ 26 h 40"/>
                  <a:gd name="T62" fmla="*/ 10 w 38"/>
                  <a:gd name="T63" fmla="*/ 32 h 40"/>
                  <a:gd name="T64" fmla="*/ 14 w 38"/>
                  <a:gd name="T65" fmla="*/ 36 h 40"/>
                  <a:gd name="T66" fmla="*/ 16 w 38"/>
                  <a:gd name="T67" fmla="*/ 38 h 40"/>
                  <a:gd name="T68" fmla="*/ 20 w 38"/>
                  <a:gd name="T69" fmla="*/ 38 h 40"/>
                  <a:gd name="T70" fmla="*/ 24 w 38"/>
                  <a:gd name="T71" fmla="*/ 38 h 40"/>
                  <a:gd name="T72" fmla="*/ 26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4 h 40"/>
                  <a:gd name="T86" fmla="*/ 16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28" y="2"/>
                    </a:lnTo>
                    <a:lnTo>
                      <a:pt x="32" y="6"/>
                    </a:lnTo>
                    <a:lnTo>
                      <a:pt x="36" y="12"/>
                    </a:lnTo>
                    <a:lnTo>
                      <a:pt x="38" y="20"/>
                    </a:lnTo>
                    <a:lnTo>
                      <a:pt x="36" y="24"/>
                    </a:lnTo>
                    <a:lnTo>
                      <a:pt x="34" y="30"/>
                    </a:lnTo>
                    <a:lnTo>
                      <a:pt x="32" y="34"/>
                    </a:lnTo>
                    <a:lnTo>
                      <a:pt x="28" y="38"/>
                    </a:lnTo>
                    <a:lnTo>
                      <a:pt x="22" y="40"/>
                    </a:lnTo>
                    <a:lnTo>
                      <a:pt x="18" y="40"/>
                    </a:lnTo>
                    <a:lnTo>
                      <a:pt x="12" y="40"/>
                    </a:lnTo>
                    <a:lnTo>
                      <a:pt x="8" y="38"/>
                    </a:lnTo>
                    <a:lnTo>
                      <a:pt x="4" y="34"/>
                    </a:lnTo>
                    <a:lnTo>
                      <a:pt x="0" y="28"/>
                    </a:lnTo>
                    <a:lnTo>
                      <a:pt x="0" y="20"/>
                    </a:lnTo>
                    <a:lnTo>
                      <a:pt x="0" y="16"/>
                    </a:lnTo>
                    <a:lnTo>
                      <a:pt x="2" y="10"/>
                    </a:lnTo>
                    <a:lnTo>
                      <a:pt x="6" y="6"/>
                    </a:lnTo>
                    <a:lnTo>
                      <a:pt x="10" y="2"/>
                    </a:lnTo>
                    <a:lnTo>
                      <a:pt x="14" y="0"/>
                    </a:lnTo>
                    <a:lnTo>
                      <a:pt x="18" y="0"/>
                    </a:lnTo>
                    <a:close/>
                    <a:moveTo>
                      <a:pt x="16" y="2"/>
                    </a:moveTo>
                    <a:lnTo>
                      <a:pt x="14" y="2"/>
                    </a:lnTo>
                    <a:lnTo>
                      <a:pt x="12" y="4"/>
                    </a:lnTo>
                    <a:lnTo>
                      <a:pt x="10" y="6"/>
                    </a:lnTo>
                    <a:lnTo>
                      <a:pt x="8" y="8"/>
                    </a:lnTo>
                    <a:lnTo>
                      <a:pt x="8" y="12"/>
                    </a:lnTo>
                    <a:lnTo>
                      <a:pt x="6" y="18"/>
                    </a:lnTo>
                    <a:lnTo>
                      <a:pt x="8" y="26"/>
                    </a:lnTo>
                    <a:lnTo>
                      <a:pt x="10" y="32"/>
                    </a:lnTo>
                    <a:lnTo>
                      <a:pt x="14" y="36"/>
                    </a:lnTo>
                    <a:lnTo>
                      <a:pt x="16" y="38"/>
                    </a:lnTo>
                    <a:lnTo>
                      <a:pt x="20" y="38"/>
                    </a:lnTo>
                    <a:lnTo>
                      <a:pt x="24" y="38"/>
                    </a:lnTo>
                    <a:lnTo>
                      <a:pt x="26" y="34"/>
                    </a:lnTo>
                    <a:lnTo>
                      <a:pt x="30" y="30"/>
                    </a:lnTo>
                    <a:lnTo>
                      <a:pt x="30" y="22"/>
                    </a:lnTo>
                    <a:lnTo>
                      <a:pt x="30" y="16"/>
                    </a:lnTo>
                    <a:lnTo>
                      <a:pt x="28" y="10"/>
                    </a:lnTo>
                    <a:lnTo>
                      <a:pt x="26" y="6"/>
                    </a:lnTo>
                    <a:lnTo>
                      <a:pt x="22" y="4"/>
                    </a:lnTo>
                    <a:lnTo>
                      <a:pt x="16" y="2"/>
                    </a:lnTo>
                    <a:close/>
                  </a:path>
                </a:pathLst>
              </a:custGeom>
              <a:solidFill>
                <a:srgbClr val="000000"/>
              </a:solidFill>
              <a:ln w="0">
                <a:solidFill>
                  <a:srgbClr val="000000"/>
                </a:solidFill>
                <a:round/>
                <a:headEnd/>
                <a:tailEnd/>
              </a:ln>
            </p:spPr>
            <p:txBody>
              <a:bodyPr/>
              <a:lstStyle/>
              <a:p>
                <a:endParaRPr lang="en-US"/>
              </a:p>
            </p:txBody>
          </p:sp>
          <p:sp>
            <p:nvSpPr>
              <p:cNvPr id="34085" name="Freeform 44"/>
              <p:cNvSpPr>
                <a:spLocks/>
              </p:cNvSpPr>
              <p:nvPr/>
            </p:nvSpPr>
            <p:spPr bwMode="auto">
              <a:xfrm>
                <a:off x="2412" y="2070"/>
                <a:ext cx="18" cy="62"/>
              </a:xfrm>
              <a:custGeom>
                <a:avLst/>
                <a:gdLst>
                  <a:gd name="T0" fmla="*/ 14 w 18"/>
                  <a:gd name="T1" fmla="*/ 0 h 62"/>
                  <a:gd name="T2" fmla="*/ 14 w 18"/>
                  <a:gd name="T3" fmla="*/ 52 h 62"/>
                  <a:gd name="T4" fmla="*/ 14 w 18"/>
                  <a:gd name="T5" fmla="*/ 56 h 62"/>
                  <a:gd name="T6" fmla="*/ 14 w 18"/>
                  <a:gd name="T7" fmla="*/ 58 h 62"/>
                  <a:gd name="T8" fmla="*/ 14 w 18"/>
                  <a:gd name="T9" fmla="*/ 60 h 62"/>
                  <a:gd name="T10" fmla="*/ 14 w 18"/>
                  <a:gd name="T11" fmla="*/ 60 h 62"/>
                  <a:gd name="T12" fmla="*/ 16 w 18"/>
                  <a:gd name="T13" fmla="*/ 60 h 62"/>
                  <a:gd name="T14" fmla="*/ 18 w 18"/>
                  <a:gd name="T15" fmla="*/ 60 h 62"/>
                  <a:gd name="T16" fmla="*/ 18 w 18"/>
                  <a:gd name="T17" fmla="*/ 62 h 62"/>
                  <a:gd name="T18" fmla="*/ 0 w 18"/>
                  <a:gd name="T19" fmla="*/ 62 h 62"/>
                  <a:gd name="T20" fmla="*/ 0 w 18"/>
                  <a:gd name="T21" fmla="*/ 60 h 62"/>
                  <a:gd name="T22" fmla="*/ 2 w 18"/>
                  <a:gd name="T23" fmla="*/ 60 h 62"/>
                  <a:gd name="T24" fmla="*/ 4 w 18"/>
                  <a:gd name="T25" fmla="*/ 60 h 62"/>
                  <a:gd name="T26" fmla="*/ 4 w 18"/>
                  <a:gd name="T27" fmla="*/ 60 h 62"/>
                  <a:gd name="T28" fmla="*/ 6 w 18"/>
                  <a:gd name="T29" fmla="*/ 58 h 62"/>
                  <a:gd name="T30" fmla="*/ 6 w 18"/>
                  <a:gd name="T31" fmla="*/ 56 h 62"/>
                  <a:gd name="T32" fmla="*/ 6 w 18"/>
                  <a:gd name="T33" fmla="*/ 52 h 62"/>
                  <a:gd name="T34" fmla="*/ 6 w 18"/>
                  <a:gd name="T35" fmla="*/ 18 h 62"/>
                  <a:gd name="T36" fmla="*/ 6 w 18"/>
                  <a:gd name="T37" fmla="*/ 12 h 62"/>
                  <a:gd name="T38" fmla="*/ 6 w 18"/>
                  <a:gd name="T39" fmla="*/ 8 h 62"/>
                  <a:gd name="T40" fmla="*/ 6 w 18"/>
                  <a:gd name="T41" fmla="*/ 6 h 62"/>
                  <a:gd name="T42" fmla="*/ 4 w 18"/>
                  <a:gd name="T43" fmla="*/ 6 h 62"/>
                  <a:gd name="T44" fmla="*/ 4 w 18"/>
                  <a:gd name="T45" fmla="*/ 6 h 62"/>
                  <a:gd name="T46" fmla="*/ 4 w 18"/>
                  <a:gd name="T47" fmla="*/ 6 h 62"/>
                  <a:gd name="T48" fmla="*/ 2 w 18"/>
                  <a:gd name="T49" fmla="*/ 6 h 62"/>
                  <a:gd name="T50" fmla="*/ 0 w 18"/>
                  <a:gd name="T51" fmla="*/ 6 h 62"/>
                  <a:gd name="T52" fmla="*/ 0 w 18"/>
                  <a:gd name="T53" fmla="*/ 6 h 62"/>
                  <a:gd name="T54" fmla="*/ 12 w 18"/>
                  <a:gd name="T55" fmla="*/ 0 h 62"/>
                  <a:gd name="T56" fmla="*/ 14 w 18"/>
                  <a:gd name="T57" fmla="*/ 0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2"/>
                  <a:gd name="T89" fmla="*/ 18 w 18"/>
                  <a:gd name="T90" fmla="*/ 62 h 6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2">
                    <a:moveTo>
                      <a:pt x="14" y="0"/>
                    </a:moveTo>
                    <a:lnTo>
                      <a:pt x="14" y="52"/>
                    </a:lnTo>
                    <a:lnTo>
                      <a:pt x="14" y="56"/>
                    </a:lnTo>
                    <a:lnTo>
                      <a:pt x="14" y="58"/>
                    </a:lnTo>
                    <a:lnTo>
                      <a:pt x="14" y="60"/>
                    </a:lnTo>
                    <a:lnTo>
                      <a:pt x="16" y="60"/>
                    </a:lnTo>
                    <a:lnTo>
                      <a:pt x="18" y="60"/>
                    </a:lnTo>
                    <a:lnTo>
                      <a:pt x="18" y="62"/>
                    </a:lnTo>
                    <a:lnTo>
                      <a:pt x="0" y="62"/>
                    </a:lnTo>
                    <a:lnTo>
                      <a:pt x="0" y="60"/>
                    </a:lnTo>
                    <a:lnTo>
                      <a:pt x="2" y="60"/>
                    </a:lnTo>
                    <a:lnTo>
                      <a:pt x="4" y="60"/>
                    </a:lnTo>
                    <a:lnTo>
                      <a:pt x="6" y="58"/>
                    </a:lnTo>
                    <a:lnTo>
                      <a:pt x="6" y="56"/>
                    </a:lnTo>
                    <a:lnTo>
                      <a:pt x="6" y="52"/>
                    </a:lnTo>
                    <a:lnTo>
                      <a:pt x="6" y="18"/>
                    </a:lnTo>
                    <a:lnTo>
                      <a:pt x="6" y="12"/>
                    </a:lnTo>
                    <a:lnTo>
                      <a:pt x="6" y="8"/>
                    </a:lnTo>
                    <a:lnTo>
                      <a:pt x="6" y="6"/>
                    </a:lnTo>
                    <a:lnTo>
                      <a:pt x="4" y="6"/>
                    </a:lnTo>
                    <a:lnTo>
                      <a:pt x="2" y="6"/>
                    </a:lnTo>
                    <a:lnTo>
                      <a:pt x="0" y="6"/>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086" name="Freeform 45"/>
              <p:cNvSpPr>
                <a:spLocks noEditPoints="1"/>
              </p:cNvSpPr>
              <p:nvPr/>
            </p:nvSpPr>
            <p:spPr bwMode="auto">
              <a:xfrm>
                <a:off x="2436" y="2070"/>
                <a:ext cx="20" cy="62"/>
              </a:xfrm>
              <a:custGeom>
                <a:avLst/>
                <a:gdLst>
                  <a:gd name="T0" fmla="*/ 10 w 20"/>
                  <a:gd name="T1" fmla="*/ 0 h 62"/>
                  <a:gd name="T2" fmla="*/ 12 w 20"/>
                  <a:gd name="T3" fmla="*/ 2 h 62"/>
                  <a:gd name="T4" fmla="*/ 14 w 20"/>
                  <a:gd name="T5" fmla="*/ 2 h 62"/>
                  <a:gd name="T6" fmla="*/ 14 w 20"/>
                  <a:gd name="T7" fmla="*/ 4 h 62"/>
                  <a:gd name="T8" fmla="*/ 14 w 20"/>
                  <a:gd name="T9" fmla="*/ 6 h 62"/>
                  <a:gd name="T10" fmla="*/ 14 w 20"/>
                  <a:gd name="T11" fmla="*/ 8 h 62"/>
                  <a:gd name="T12" fmla="*/ 14 w 20"/>
                  <a:gd name="T13" fmla="*/ 10 h 62"/>
                  <a:gd name="T14" fmla="*/ 12 w 20"/>
                  <a:gd name="T15" fmla="*/ 10 h 62"/>
                  <a:gd name="T16" fmla="*/ 10 w 20"/>
                  <a:gd name="T17" fmla="*/ 10 h 62"/>
                  <a:gd name="T18" fmla="*/ 8 w 20"/>
                  <a:gd name="T19" fmla="*/ 10 h 62"/>
                  <a:gd name="T20" fmla="*/ 6 w 20"/>
                  <a:gd name="T21" fmla="*/ 10 h 62"/>
                  <a:gd name="T22" fmla="*/ 4 w 20"/>
                  <a:gd name="T23" fmla="*/ 8 h 62"/>
                  <a:gd name="T24" fmla="*/ 4 w 20"/>
                  <a:gd name="T25" fmla="*/ 6 h 62"/>
                  <a:gd name="T26" fmla="*/ 4 w 20"/>
                  <a:gd name="T27" fmla="*/ 4 h 62"/>
                  <a:gd name="T28" fmla="*/ 6 w 20"/>
                  <a:gd name="T29" fmla="*/ 2 h 62"/>
                  <a:gd name="T30" fmla="*/ 8 w 20"/>
                  <a:gd name="T31" fmla="*/ 2 h 62"/>
                  <a:gd name="T32" fmla="*/ 10 w 20"/>
                  <a:gd name="T33" fmla="*/ 0 h 62"/>
                  <a:gd name="T34" fmla="*/ 14 w 20"/>
                  <a:gd name="T35" fmla="*/ 22 h 62"/>
                  <a:gd name="T36" fmla="*/ 14 w 20"/>
                  <a:gd name="T37" fmla="*/ 52 h 62"/>
                  <a:gd name="T38" fmla="*/ 14 w 20"/>
                  <a:gd name="T39" fmla="*/ 56 h 62"/>
                  <a:gd name="T40" fmla="*/ 14 w 20"/>
                  <a:gd name="T41" fmla="*/ 58 h 62"/>
                  <a:gd name="T42" fmla="*/ 14 w 20"/>
                  <a:gd name="T43" fmla="*/ 60 h 62"/>
                  <a:gd name="T44" fmla="*/ 16 w 20"/>
                  <a:gd name="T45" fmla="*/ 60 h 62"/>
                  <a:gd name="T46" fmla="*/ 18 w 20"/>
                  <a:gd name="T47" fmla="*/ 60 h 62"/>
                  <a:gd name="T48" fmla="*/ 20 w 20"/>
                  <a:gd name="T49" fmla="*/ 60 h 62"/>
                  <a:gd name="T50" fmla="*/ 20 w 20"/>
                  <a:gd name="T51" fmla="*/ 62 h 62"/>
                  <a:gd name="T52" fmla="*/ 0 w 20"/>
                  <a:gd name="T53" fmla="*/ 62 h 62"/>
                  <a:gd name="T54" fmla="*/ 0 w 20"/>
                  <a:gd name="T55" fmla="*/ 60 h 62"/>
                  <a:gd name="T56" fmla="*/ 4 w 20"/>
                  <a:gd name="T57" fmla="*/ 60 h 62"/>
                  <a:gd name="T58" fmla="*/ 4 w 20"/>
                  <a:gd name="T59" fmla="*/ 60 h 62"/>
                  <a:gd name="T60" fmla="*/ 6 w 20"/>
                  <a:gd name="T61" fmla="*/ 60 h 62"/>
                  <a:gd name="T62" fmla="*/ 6 w 20"/>
                  <a:gd name="T63" fmla="*/ 58 h 62"/>
                  <a:gd name="T64" fmla="*/ 6 w 20"/>
                  <a:gd name="T65" fmla="*/ 56 h 62"/>
                  <a:gd name="T66" fmla="*/ 6 w 20"/>
                  <a:gd name="T67" fmla="*/ 52 h 62"/>
                  <a:gd name="T68" fmla="*/ 6 w 20"/>
                  <a:gd name="T69" fmla="*/ 38 h 62"/>
                  <a:gd name="T70" fmla="*/ 6 w 20"/>
                  <a:gd name="T71" fmla="*/ 32 h 62"/>
                  <a:gd name="T72" fmla="*/ 6 w 20"/>
                  <a:gd name="T73" fmla="*/ 30 h 62"/>
                  <a:gd name="T74" fmla="*/ 6 w 20"/>
                  <a:gd name="T75" fmla="*/ 28 h 62"/>
                  <a:gd name="T76" fmla="*/ 6 w 20"/>
                  <a:gd name="T77" fmla="*/ 28 h 62"/>
                  <a:gd name="T78" fmla="*/ 4 w 20"/>
                  <a:gd name="T79" fmla="*/ 26 h 62"/>
                  <a:gd name="T80" fmla="*/ 4 w 20"/>
                  <a:gd name="T81" fmla="*/ 26 h 62"/>
                  <a:gd name="T82" fmla="*/ 2 w 20"/>
                  <a:gd name="T83" fmla="*/ 26 h 62"/>
                  <a:gd name="T84" fmla="*/ 2 w 20"/>
                  <a:gd name="T85" fmla="*/ 28 h 62"/>
                  <a:gd name="T86" fmla="*/ 0 w 20"/>
                  <a:gd name="T87" fmla="*/ 26 h 62"/>
                  <a:gd name="T88" fmla="*/ 12 w 20"/>
                  <a:gd name="T89" fmla="*/ 22 h 62"/>
                  <a:gd name="T90" fmla="*/ 14 w 20"/>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
                  <a:gd name="T139" fmla="*/ 0 h 62"/>
                  <a:gd name="T140" fmla="*/ 20 w 20"/>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 h="62">
                    <a:moveTo>
                      <a:pt x="10" y="0"/>
                    </a:moveTo>
                    <a:lnTo>
                      <a:pt x="12" y="2"/>
                    </a:lnTo>
                    <a:lnTo>
                      <a:pt x="14" y="2"/>
                    </a:lnTo>
                    <a:lnTo>
                      <a:pt x="14" y="4"/>
                    </a:lnTo>
                    <a:lnTo>
                      <a:pt x="14" y="6"/>
                    </a:lnTo>
                    <a:lnTo>
                      <a:pt x="14" y="8"/>
                    </a:lnTo>
                    <a:lnTo>
                      <a:pt x="14" y="10"/>
                    </a:lnTo>
                    <a:lnTo>
                      <a:pt x="12" y="10"/>
                    </a:lnTo>
                    <a:lnTo>
                      <a:pt x="10" y="10"/>
                    </a:lnTo>
                    <a:lnTo>
                      <a:pt x="8" y="10"/>
                    </a:lnTo>
                    <a:lnTo>
                      <a:pt x="6" y="10"/>
                    </a:lnTo>
                    <a:lnTo>
                      <a:pt x="4" y="8"/>
                    </a:lnTo>
                    <a:lnTo>
                      <a:pt x="4" y="6"/>
                    </a:lnTo>
                    <a:lnTo>
                      <a:pt x="4" y="4"/>
                    </a:lnTo>
                    <a:lnTo>
                      <a:pt x="6" y="2"/>
                    </a:lnTo>
                    <a:lnTo>
                      <a:pt x="8" y="2"/>
                    </a:lnTo>
                    <a:lnTo>
                      <a:pt x="10" y="0"/>
                    </a:lnTo>
                    <a:close/>
                    <a:moveTo>
                      <a:pt x="14" y="22"/>
                    </a:moveTo>
                    <a:lnTo>
                      <a:pt x="14" y="52"/>
                    </a:lnTo>
                    <a:lnTo>
                      <a:pt x="14" y="56"/>
                    </a:lnTo>
                    <a:lnTo>
                      <a:pt x="14" y="58"/>
                    </a:lnTo>
                    <a:lnTo>
                      <a:pt x="14" y="60"/>
                    </a:lnTo>
                    <a:lnTo>
                      <a:pt x="16" y="60"/>
                    </a:lnTo>
                    <a:lnTo>
                      <a:pt x="18" y="60"/>
                    </a:lnTo>
                    <a:lnTo>
                      <a:pt x="20" y="60"/>
                    </a:lnTo>
                    <a:lnTo>
                      <a:pt x="20" y="62"/>
                    </a:lnTo>
                    <a:lnTo>
                      <a:pt x="0" y="62"/>
                    </a:lnTo>
                    <a:lnTo>
                      <a:pt x="0" y="60"/>
                    </a:lnTo>
                    <a:lnTo>
                      <a:pt x="4" y="60"/>
                    </a:lnTo>
                    <a:lnTo>
                      <a:pt x="6" y="60"/>
                    </a:lnTo>
                    <a:lnTo>
                      <a:pt x="6" y="58"/>
                    </a:lnTo>
                    <a:lnTo>
                      <a:pt x="6" y="56"/>
                    </a:lnTo>
                    <a:lnTo>
                      <a:pt x="6" y="52"/>
                    </a:lnTo>
                    <a:lnTo>
                      <a:pt x="6" y="38"/>
                    </a:lnTo>
                    <a:lnTo>
                      <a:pt x="6" y="32"/>
                    </a:lnTo>
                    <a:lnTo>
                      <a:pt x="6" y="30"/>
                    </a:lnTo>
                    <a:lnTo>
                      <a:pt x="6" y="28"/>
                    </a:lnTo>
                    <a:lnTo>
                      <a:pt x="4" y="26"/>
                    </a:lnTo>
                    <a:lnTo>
                      <a:pt x="2" y="26"/>
                    </a:lnTo>
                    <a:lnTo>
                      <a:pt x="2" y="28"/>
                    </a:lnTo>
                    <a:lnTo>
                      <a:pt x="0" y="26"/>
                    </a:lnTo>
                    <a:lnTo>
                      <a:pt x="12" y="22"/>
                    </a:lnTo>
                    <a:lnTo>
                      <a:pt x="14" y="22"/>
                    </a:lnTo>
                    <a:close/>
                  </a:path>
                </a:pathLst>
              </a:custGeom>
              <a:solidFill>
                <a:srgbClr val="000000"/>
              </a:solidFill>
              <a:ln w="0">
                <a:solidFill>
                  <a:srgbClr val="000000"/>
                </a:solidFill>
                <a:round/>
                <a:headEnd/>
                <a:tailEnd/>
              </a:ln>
            </p:spPr>
            <p:txBody>
              <a:bodyPr/>
              <a:lstStyle/>
              <a:p>
                <a:endParaRPr lang="en-US"/>
              </a:p>
            </p:txBody>
          </p:sp>
          <p:sp>
            <p:nvSpPr>
              <p:cNvPr id="34087" name="Freeform 46"/>
              <p:cNvSpPr>
                <a:spLocks/>
              </p:cNvSpPr>
              <p:nvPr/>
            </p:nvSpPr>
            <p:spPr bwMode="auto">
              <a:xfrm>
                <a:off x="2458" y="2080"/>
                <a:ext cx="24" cy="52"/>
              </a:xfrm>
              <a:custGeom>
                <a:avLst/>
                <a:gdLst>
                  <a:gd name="T0" fmla="*/ 14 w 24"/>
                  <a:gd name="T1" fmla="*/ 0 h 52"/>
                  <a:gd name="T2" fmla="*/ 14 w 24"/>
                  <a:gd name="T3" fmla="*/ 12 h 52"/>
                  <a:gd name="T4" fmla="*/ 22 w 24"/>
                  <a:gd name="T5" fmla="*/ 12 h 52"/>
                  <a:gd name="T6" fmla="*/ 22 w 24"/>
                  <a:gd name="T7" fmla="*/ 16 h 52"/>
                  <a:gd name="T8" fmla="*/ 14 w 24"/>
                  <a:gd name="T9" fmla="*/ 16 h 52"/>
                  <a:gd name="T10" fmla="*/ 14 w 24"/>
                  <a:gd name="T11" fmla="*/ 40 h 52"/>
                  <a:gd name="T12" fmla="*/ 14 w 24"/>
                  <a:gd name="T13" fmla="*/ 44 h 52"/>
                  <a:gd name="T14" fmla="*/ 14 w 24"/>
                  <a:gd name="T15" fmla="*/ 46 h 52"/>
                  <a:gd name="T16" fmla="*/ 16 w 24"/>
                  <a:gd name="T17" fmla="*/ 46 h 52"/>
                  <a:gd name="T18" fmla="*/ 18 w 24"/>
                  <a:gd name="T19" fmla="*/ 48 h 52"/>
                  <a:gd name="T20" fmla="*/ 20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8 w 24"/>
                  <a:gd name="T35" fmla="*/ 52 h 52"/>
                  <a:gd name="T36" fmla="*/ 14 w 24"/>
                  <a:gd name="T37" fmla="*/ 52 h 52"/>
                  <a:gd name="T38" fmla="*/ 12 w 24"/>
                  <a:gd name="T39" fmla="*/ 52 h 52"/>
                  <a:gd name="T40" fmla="*/ 10 w 24"/>
                  <a:gd name="T41" fmla="*/ 52 h 52"/>
                  <a:gd name="T42" fmla="*/ 8 w 24"/>
                  <a:gd name="T43" fmla="*/ 50 h 52"/>
                  <a:gd name="T44" fmla="*/ 8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4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6"/>
                    </a:lnTo>
                    <a:lnTo>
                      <a:pt x="14" y="16"/>
                    </a:lnTo>
                    <a:lnTo>
                      <a:pt x="14" y="40"/>
                    </a:lnTo>
                    <a:lnTo>
                      <a:pt x="14" y="44"/>
                    </a:lnTo>
                    <a:lnTo>
                      <a:pt x="14" y="46"/>
                    </a:lnTo>
                    <a:lnTo>
                      <a:pt x="16" y="46"/>
                    </a:lnTo>
                    <a:lnTo>
                      <a:pt x="18" y="48"/>
                    </a:lnTo>
                    <a:lnTo>
                      <a:pt x="20" y="48"/>
                    </a:lnTo>
                    <a:lnTo>
                      <a:pt x="20" y="46"/>
                    </a:lnTo>
                    <a:lnTo>
                      <a:pt x="22" y="46"/>
                    </a:lnTo>
                    <a:lnTo>
                      <a:pt x="22" y="44"/>
                    </a:lnTo>
                    <a:lnTo>
                      <a:pt x="24" y="44"/>
                    </a:lnTo>
                    <a:lnTo>
                      <a:pt x="22" y="48"/>
                    </a:lnTo>
                    <a:lnTo>
                      <a:pt x="20" y="50"/>
                    </a:lnTo>
                    <a:lnTo>
                      <a:pt x="18" y="52"/>
                    </a:lnTo>
                    <a:lnTo>
                      <a:pt x="14" y="52"/>
                    </a:lnTo>
                    <a:lnTo>
                      <a:pt x="12" y="52"/>
                    </a:lnTo>
                    <a:lnTo>
                      <a:pt x="10" y="52"/>
                    </a:lnTo>
                    <a:lnTo>
                      <a:pt x="8" y="50"/>
                    </a:lnTo>
                    <a:lnTo>
                      <a:pt x="8" y="48"/>
                    </a:lnTo>
                    <a:lnTo>
                      <a:pt x="6" y="46"/>
                    </a:lnTo>
                    <a:lnTo>
                      <a:pt x="6" y="42"/>
                    </a:lnTo>
                    <a:lnTo>
                      <a:pt x="6" y="16"/>
                    </a:lnTo>
                    <a:lnTo>
                      <a:pt x="0" y="16"/>
                    </a:lnTo>
                    <a:lnTo>
                      <a:pt x="0" y="14"/>
                    </a:lnTo>
                    <a:lnTo>
                      <a:pt x="2" y="12"/>
                    </a:lnTo>
                    <a:lnTo>
                      <a:pt x="4" y="10"/>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088" name="Freeform 47"/>
              <p:cNvSpPr>
                <a:spLocks noEditPoints="1"/>
              </p:cNvSpPr>
              <p:nvPr/>
            </p:nvSpPr>
            <p:spPr bwMode="auto">
              <a:xfrm>
                <a:off x="2486" y="2070"/>
                <a:ext cx="18" cy="62"/>
              </a:xfrm>
              <a:custGeom>
                <a:avLst/>
                <a:gdLst>
                  <a:gd name="T0" fmla="*/ 8 w 18"/>
                  <a:gd name="T1" fmla="*/ 0 h 62"/>
                  <a:gd name="T2" fmla="*/ 10 w 18"/>
                  <a:gd name="T3" fmla="*/ 2 h 62"/>
                  <a:gd name="T4" fmla="*/ 12 w 18"/>
                  <a:gd name="T5" fmla="*/ 2 h 62"/>
                  <a:gd name="T6" fmla="*/ 14 w 18"/>
                  <a:gd name="T7" fmla="*/ 4 h 62"/>
                  <a:gd name="T8" fmla="*/ 14 w 18"/>
                  <a:gd name="T9" fmla="*/ 6 h 62"/>
                  <a:gd name="T10" fmla="*/ 14 w 18"/>
                  <a:gd name="T11" fmla="*/ 8 h 62"/>
                  <a:gd name="T12" fmla="*/ 12 w 18"/>
                  <a:gd name="T13" fmla="*/ 10 h 62"/>
                  <a:gd name="T14" fmla="*/ 10 w 18"/>
                  <a:gd name="T15" fmla="*/ 10 h 62"/>
                  <a:gd name="T16" fmla="*/ 8 w 18"/>
                  <a:gd name="T17" fmla="*/ 10 h 62"/>
                  <a:gd name="T18" fmla="*/ 6 w 18"/>
                  <a:gd name="T19" fmla="*/ 10 h 62"/>
                  <a:gd name="T20" fmla="*/ 6 w 18"/>
                  <a:gd name="T21" fmla="*/ 10 h 62"/>
                  <a:gd name="T22" fmla="*/ 4 w 18"/>
                  <a:gd name="T23" fmla="*/ 8 h 62"/>
                  <a:gd name="T24" fmla="*/ 4 w 18"/>
                  <a:gd name="T25" fmla="*/ 6 h 62"/>
                  <a:gd name="T26" fmla="*/ 4 w 18"/>
                  <a:gd name="T27" fmla="*/ 4 h 62"/>
                  <a:gd name="T28" fmla="*/ 6 w 18"/>
                  <a:gd name="T29" fmla="*/ 2 h 62"/>
                  <a:gd name="T30" fmla="*/ 6 w 18"/>
                  <a:gd name="T31" fmla="*/ 2 h 62"/>
                  <a:gd name="T32" fmla="*/ 8 w 18"/>
                  <a:gd name="T33" fmla="*/ 0 h 62"/>
                  <a:gd name="T34" fmla="*/ 12 w 18"/>
                  <a:gd name="T35" fmla="*/ 22 h 62"/>
                  <a:gd name="T36" fmla="*/ 12 w 18"/>
                  <a:gd name="T37" fmla="*/ 52 h 62"/>
                  <a:gd name="T38" fmla="*/ 14 w 18"/>
                  <a:gd name="T39" fmla="*/ 56 h 62"/>
                  <a:gd name="T40" fmla="*/ 14 w 18"/>
                  <a:gd name="T41" fmla="*/ 58 h 62"/>
                  <a:gd name="T42" fmla="*/ 14 w 18"/>
                  <a:gd name="T43" fmla="*/ 60 h 62"/>
                  <a:gd name="T44" fmla="*/ 14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4 w 18"/>
                  <a:gd name="T59" fmla="*/ 60 h 62"/>
                  <a:gd name="T60" fmla="*/ 4 w 18"/>
                  <a:gd name="T61" fmla="*/ 60 h 62"/>
                  <a:gd name="T62" fmla="*/ 6 w 18"/>
                  <a:gd name="T63" fmla="*/ 58 h 62"/>
                  <a:gd name="T64" fmla="*/ 6 w 18"/>
                  <a:gd name="T65" fmla="*/ 56 h 62"/>
                  <a:gd name="T66" fmla="*/ 6 w 18"/>
                  <a:gd name="T67" fmla="*/ 52 h 62"/>
                  <a:gd name="T68" fmla="*/ 6 w 18"/>
                  <a:gd name="T69" fmla="*/ 38 h 62"/>
                  <a:gd name="T70" fmla="*/ 6 w 18"/>
                  <a:gd name="T71" fmla="*/ 32 h 62"/>
                  <a:gd name="T72" fmla="*/ 6 w 18"/>
                  <a:gd name="T73" fmla="*/ 30 h 62"/>
                  <a:gd name="T74" fmla="*/ 6 w 18"/>
                  <a:gd name="T75" fmla="*/ 28 h 62"/>
                  <a:gd name="T76" fmla="*/ 4 w 18"/>
                  <a:gd name="T77" fmla="*/ 28 h 62"/>
                  <a:gd name="T78" fmla="*/ 4 w 18"/>
                  <a:gd name="T79" fmla="*/ 26 h 62"/>
                  <a:gd name="T80" fmla="*/ 4 w 18"/>
                  <a:gd name="T81" fmla="*/ 26 h 62"/>
                  <a:gd name="T82" fmla="*/ 2 w 18"/>
                  <a:gd name="T83" fmla="*/ 26 h 62"/>
                  <a:gd name="T84" fmla="*/ 0 w 18"/>
                  <a:gd name="T85" fmla="*/ 28 h 62"/>
                  <a:gd name="T86" fmla="*/ 0 w 18"/>
                  <a:gd name="T87" fmla="*/ 26 h 62"/>
                  <a:gd name="T88" fmla="*/ 12 w 18"/>
                  <a:gd name="T89" fmla="*/ 22 h 62"/>
                  <a:gd name="T90" fmla="*/ 12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8" y="0"/>
                    </a:moveTo>
                    <a:lnTo>
                      <a:pt x="10" y="2"/>
                    </a:lnTo>
                    <a:lnTo>
                      <a:pt x="12" y="2"/>
                    </a:lnTo>
                    <a:lnTo>
                      <a:pt x="14" y="4"/>
                    </a:lnTo>
                    <a:lnTo>
                      <a:pt x="14" y="6"/>
                    </a:lnTo>
                    <a:lnTo>
                      <a:pt x="14" y="8"/>
                    </a:lnTo>
                    <a:lnTo>
                      <a:pt x="12" y="10"/>
                    </a:lnTo>
                    <a:lnTo>
                      <a:pt x="10" y="10"/>
                    </a:lnTo>
                    <a:lnTo>
                      <a:pt x="8" y="10"/>
                    </a:lnTo>
                    <a:lnTo>
                      <a:pt x="6" y="10"/>
                    </a:lnTo>
                    <a:lnTo>
                      <a:pt x="4" y="8"/>
                    </a:lnTo>
                    <a:lnTo>
                      <a:pt x="4" y="6"/>
                    </a:lnTo>
                    <a:lnTo>
                      <a:pt x="4" y="4"/>
                    </a:lnTo>
                    <a:lnTo>
                      <a:pt x="6" y="2"/>
                    </a:lnTo>
                    <a:lnTo>
                      <a:pt x="8" y="0"/>
                    </a:lnTo>
                    <a:close/>
                    <a:moveTo>
                      <a:pt x="12" y="22"/>
                    </a:moveTo>
                    <a:lnTo>
                      <a:pt x="12" y="52"/>
                    </a:lnTo>
                    <a:lnTo>
                      <a:pt x="14" y="56"/>
                    </a:lnTo>
                    <a:lnTo>
                      <a:pt x="14" y="58"/>
                    </a:lnTo>
                    <a:lnTo>
                      <a:pt x="14" y="60"/>
                    </a:lnTo>
                    <a:lnTo>
                      <a:pt x="16" y="60"/>
                    </a:lnTo>
                    <a:lnTo>
                      <a:pt x="18" y="60"/>
                    </a:lnTo>
                    <a:lnTo>
                      <a:pt x="18" y="62"/>
                    </a:lnTo>
                    <a:lnTo>
                      <a:pt x="0" y="62"/>
                    </a:lnTo>
                    <a:lnTo>
                      <a:pt x="0" y="60"/>
                    </a:lnTo>
                    <a:lnTo>
                      <a:pt x="2" y="60"/>
                    </a:lnTo>
                    <a:lnTo>
                      <a:pt x="4" y="60"/>
                    </a:lnTo>
                    <a:lnTo>
                      <a:pt x="6" y="58"/>
                    </a:lnTo>
                    <a:lnTo>
                      <a:pt x="6" y="56"/>
                    </a:lnTo>
                    <a:lnTo>
                      <a:pt x="6" y="52"/>
                    </a:lnTo>
                    <a:lnTo>
                      <a:pt x="6" y="38"/>
                    </a:lnTo>
                    <a:lnTo>
                      <a:pt x="6" y="32"/>
                    </a:lnTo>
                    <a:lnTo>
                      <a:pt x="6" y="30"/>
                    </a:lnTo>
                    <a:lnTo>
                      <a:pt x="6" y="28"/>
                    </a:lnTo>
                    <a:lnTo>
                      <a:pt x="4" y="28"/>
                    </a:lnTo>
                    <a:lnTo>
                      <a:pt x="4" y="26"/>
                    </a:lnTo>
                    <a:lnTo>
                      <a:pt x="2" y="26"/>
                    </a:lnTo>
                    <a:lnTo>
                      <a:pt x="0" y="28"/>
                    </a:lnTo>
                    <a:lnTo>
                      <a:pt x="0" y="26"/>
                    </a:lnTo>
                    <a:lnTo>
                      <a:pt x="12" y="22"/>
                    </a:lnTo>
                    <a:close/>
                  </a:path>
                </a:pathLst>
              </a:custGeom>
              <a:solidFill>
                <a:srgbClr val="000000"/>
              </a:solidFill>
              <a:ln w="0">
                <a:solidFill>
                  <a:srgbClr val="000000"/>
                </a:solidFill>
                <a:round/>
                <a:headEnd/>
                <a:tailEnd/>
              </a:ln>
            </p:spPr>
            <p:txBody>
              <a:bodyPr/>
              <a:lstStyle/>
              <a:p>
                <a:endParaRPr lang="en-US"/>
              </a:p>
            </p:txBody>
          </p:sp>
          <p:sp>
            <p:nvSpPr>
              <p:cNvPr id="34089" name="Freeform 48"/>
              <p:cNvSpPr>
                <a:spLocks noEditPoints="1"/>
              </p:cNvSpPr>
              <p:nvPr/>
            </p:nvSpPr>
            <p:spPr bwMode="auto">
              <a:xfrm>
                <a:off x="2510" y="2092"/>
                <a:ext cx="38" cy="40"/>
              </a:xfrm>
              <a:custGeom>
                <a:avLst/>
                <a:gdLst>
                  <a:gd name="T0" fmla="*/ 18 w 38"/>
                  <a:gd name="T1" fmla="*/ 0 h 40"/>
                  <a:gd name="T2" fmla="*/ 24 w 38"/>
                  <a:gd name="T3" fmla="*/ 0 h 40"/>
                  <a:gd name="T4" fmla="*/ 28 w 38"/>
                  <a:gd name="T5" fmla="*/ 2 h 40"/>
                  <a:gd name="T6" fmla="*/ 32 w 38"/>
                  <a:gd name="T7" fmla="*/ 6 h 40"/>
                  <a:gd name="T8" fmla="*/ 36 w 38"/>
                  <a:gd name="T9" fmla="*/ 12 h 40"/>
                  <a:gd name="T10" fmla="*/ 38 w 38"/>
                  <a:gd name="T11" fmla="*/ 20 h 40"/>
                  <a:gd name="T12" fmla="*/ 36 w 38"/>
                  <a:gd name="T13" fmla="*/ 24 h 40"/>
                  <a:gd name="T14" fmla="*/ 34 w 38"/>
                  <a:gd name="T15" fmla="*/ 30 h 40"/>
                  <a:gd name="T16" fmla="*/ 32 w 38"/>
                  <a:gd name="T17" fmla="*/ 34 h 40"/>
                  <a:gd name="T18" fmla="*/ 28 w 38"/>
                  <a:gd name="T19" fmla="*/ 38 h 40"/>
                  <a:gd name="T20" fmla="*/ 24 w 38"/>
                  <a:gd name="T21" fmla="*/ 40 h 40"/>
                  <a:gd name="T22" fmla="*/ 18 w 38"/>
                  <a:gd name="T23" fmla="*/ 40 h 40"/>
                  <a:gd name="T24" fmla="*/ 12 w 38"/>
                  <a:gd name="T25" fmla="*/ 40 h 40"/>
                  <a:gd name="T26" fmla="*/ 8 w 38"/>
                  <a:gd name="T27" fmla="*/ 38 h 40"/>
                  <a:gd name="T28" fmla="*/ 4 w 38"/>
                  <a:gd name="T29" fmla="*/ 34 h 40"/>
                  <a:gd name="T30" fmla="*/ 2 w 38"/>
                  <a:gd name="T31" fmla="*/ 28 h 40"/>
                  <a:gd name="T32" fmla="*/ 0 w 38"/>
                  <a:gd name="T33" fmla="*/ 20 h 40"/>
                  <a:gd name="T34" fmla="*/ 0 w 38"/>
                  <a:gd name="T35" fmla="*/ 16 h 40"/>
                  <a:gd name="T36" fmla="*/ 2 w 38"/>
                  <a:gd name="T37" fmla="*/ 10 h 40"/>
                  <a:gd name="T38" fmla="*/ 6 w 38"/>
                  <a:gd name="T39" fmla="*/ 6 h 40"/>
                  <a:gd name="T40" fmla="*/ 10 w 38"/>
                  <a:gd name="T41" fmla="*/ 2 h 40"/>
                  <a:gd name="T42" fmla="*/ 14 w 38"/>
                  <a:gd name="T43" fmla="*/ 0 h 40"/>
                  <a:gd name="T44" fmla="*/ 18 w 38"/>
                  <a:gd name="T45" fmla="*/ 0 h 40"/>
                  <a:gd name="T46" fmla="*/ 18 w 38"/>
                  <a:gd name="T47" fmla="*/ 2 h 40"/>
                  <a:gd name="T48" fmla="*/ 14 w 38"/>
                  <a:gd name="T49" fmla="*/ 2 h 40"/>
                  <a:gd name="T50" fmla="*/ 12 w 38"/>
                  <a:gd name="T51" fmla="*/ 4 h 40"/>
                  <a:gd name="T52" fmla="*/ 10 w 38"/>
                  <a:gd name="T53" fmla="*/ 6 h 40"/>
                  <a:gd name="T54" fmla="*/ 8 w 38"/>
                  <a:gd name="T55" fmla="*/ 8 h 40"/>
                  <a:gd name="T56" fmla="*/ 8 w 38"/>
                  <a:gd name="T57" fmla="*/ 12 h 40"/>
                  <a:gd name="T58" fmla="*/ 8 w 38"/>
                  <a:gd name="T59" fmla="*/ 18 h 40"/>
                  <a:gd name="T60" fmla="*/ 8 w 38"/>
                  <a:gd name="T61" fmla="*/ 26 h 40"/>
                  <a:gd name="T62" fmla="*/ 10 w 38"/>
                  <a:gd name="T63" fmla="*/ 32 h 40"/>
                  <a:gd name="T64" fmla="*/ 14 w 38"/>
                  <a:gd name="T65" fmla="*/ 36 h 40"/>
                  <a:gd name="T66" fmla="*/ 16 w 38"/>
                  <a:gd name="T67" fmla="*/ 38 h 40"/>
                  <a:gd name="T68" fmla="*/ 20 w 38"/>
                  <a:gd name="T69" fmla="*/ 38 h 40"/>
                  <a:gd name="T70" fmla="*/ 24 w 38"/>
                  <a:gd name="T71" fmla="*/ 38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4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28" y="2"/>
                    </a:lnTo>
                    <a:lnTo>
                      <a:pt x="32" y="6"/>
                    </a:lnTo>
                    <a:lnTo>
                      <a:pt x="36" y="12"/>
                    </a:lnTo>
                    <a:lnTo>
                      <a:pt x="38" y="20"/>
                    </a:lnTo>
                    <a:lnTo>
                      <a:pt x="36" y="24"/>
                    </a:lnTo>
                    <a:lnTo>
                      <a:pt x="34" y="30"/>
                    </a:lnTo>
                    <a:lnTo>
                      <a:pt x="32" y="34"/>
                    </a:lnTo>
                    <a:lnTo>
                      <a:pt x="28" y="38"/>
                    </a:lnTo>
                    <a:lnTo>
                      <a:pt x="24" y="40"/>
                    </a:lnTo>
                    <a:lnTo>
                      <a:pt x="18" y="40"/>
                    </a:lnTo>
                    <a:lnTo>
                      <a:pt x="12"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4" y="2"/>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4"/>
                    </a:lnTo>
                    <a:lnTo>
                      <a:pt x="30" y="30"/>
                    </a:lnTo>
                    <a:lnTo>
                      <a:pt x="30" y="22"/>
                    </a:lnTo>
                    <a:lnTo>
                      <a:pt x="30" y="16"/>
                    </a:lnTo>
                    <a:lnTo>
                      <a:pt x="28" y="10"/>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4090" name="Freeform 49"/>
              <p:cNvSpPr>
                <a:spLocks/>
              </p:cNvSpPr>
              <p:nvPr/>
            </p:nvSpPr>
            <p:spPr bwMode="auto">
              <a:xfrm>
                <a:off x="2552" y="2092"/>
                <a:ext cx="42" cy="40"/>
              </a:xfrm>
              <a:custGeom>
                <a:avLst/>
                <a:gdLst>
                  <a:gd name="T0" fmla="*/ 12 w 42"/>
                  <a:gd name="T1" fmla="*/ 8 h 40"/>
                  <a:gd name="T2" fmla="*/ 18 w 42"/>
                  <a:gd name="T3" fmla="*/ 4 h 40"/>
                  <a:gd name="T4" fmla="*/ 22 w 42"/>
                  <a:gd name="T5" fmla="*/ 0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28 w 42"/>
                  <a:gd name="T49" fmla="*/ 36 h 40"/>
                  <a:gd name="T50" fmla="*/ 30 w 42"/>
                  <a:gd name="T51" fmla="*/ 34 h 40"/>
                  <a:gd name="T52" fmla="*/ 30 w 42"/>
                  <a:gd name="T53" fmla="*/ 30 h 40"/>
                  <a:gd name="T54" fmla="*/ 30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0 h 40"/>
                  <a:gd name="T68" fmla="*/ 12 w 42"/>
                  <a:gd name="T69" fmla="*/ 30 h 40"/>
                  <a:gd name="T70" fmla="*/ 12 w 42"/>
                  <a:gd name="T71" fmla="*/ 34 h 40"/>
                  <a:gd name="T72" fmla="*/ 14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4 w 42"/>
                  <a:gd name="T91" fmla="*/ 38 h 40"/>
                  <a:gd name="T92" fmla="*/ 4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4 w 42"/>
                  <a:gd name="T105" fmla="*/ 6 h 40"/>
                  <a:gd name="T106" fmla="*/ 4 w 42"/>
                  <a:gd name="T107" fmla="*/ 6 h 40"/>
                  <a:gd name="T108" fmla="*/ 4 w 42"/>
                  <a:gd name="T109" fmla="*/ 4 h 40"/>
                  <a:gd name="T110" fmla="*/ 2 w 42"/>
                  <a:gd name="T111" fmla="*/ 4 h 40"/>
                  <a:gd name="T112" fmla="*/ 2 w 42"/>
                  <a:gd name="T113" fmla="*/ 4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0"/>
                    </a:lnTo>
                    <a:lnTo>
                      <a:pt x="26" y="0"/>
                    </a:lnTo>
                    <a:lnTo>
                      <a:pt x="30" y="0"/>
                    </a:lnTo>
                    <a:lnTo>
                      <a:pt x="32" y="2"/>
                    </a:lnTo>
                    <a:lnTo>
                      <a:pt x="34" y="4"/>
                    </a:lnTo>
                    <a:lnTo>
                      <a:pt x="36" y="6"/>
                    </a:lnTo>
                    <a:lnTo>
                      <a:pt x="36" y="10"/>
                    </a:lnTo>
                    <a:lnTo>
                      <a:pt x="36" y="14"/>
                    </a:lnTo>
                    <a:lnTo>
                      <a:pt x="36" y="30"/>
                    </a:lnTo>
                    <a:lnTo>
                      <a:pt x="36" y="34"/>
                    </a:lnTo>
                    <a:lnTo>
                      <a:pt x="36" y="36"/>
                    </a:lnTo>
                    <a:lnTo>
                      <a:pt x="38" y="38"/>
                    </a:lnTo>
                    <a:lnTo>
                      <a:pt x="40" y="38"/>
                    </a:lnTo>
                    <a:lnTo>
                      <a:pt x="42" y="38"/>
                    </a:lnTo>
                    <a:lnTo>
                      <a:pt x="42" y="40"/>
                    </a:lnTo>
                    <a:lnTo>
                      <a:pt x="24" y="40"/>
                    </a:lnTo>
                    <a:lnTo>
                      <a:pt x="24" y="38"/>
                    </a:lnTo>
                    <a:lnTo>
                      <a:pt x="26" y="38"/>
                    </a:lnTo>
                    <a:lnTo>
                      <a:pt x="28" y="38"/>
                    </a:lnTo>
                    <a:lnTo>
                      <a:pt x="28" y="36"/>
                    </a:lnTo>
                    <a:lnTo>
                      <a:pt x="30" y="34"/>
                    </a:lnTo>
                    <a:lnTo>
                      <a:pt x="30" y="30"/>
                    </a:lnTo>
                    <a:lnTo>
                      <a:pt x="30" y="16"/>
                    </a:lnTo>
                    <a:lnTo>
                      <a:pt x="28" y="10"/>
                    </a:lnTo>
                    <a:lnTo>
                      <a:pt x="28" y="8"/>
                    </a:lnTo>
                    <a:lnTo>
                      <a:pt x="26" y="6"/>
                    </a:lnTo>
                    <a:lnTo>
                      <a:pt x="22" y="6"/>
                    </a:lnTo>
                    <a:lnTo>
                      <a:pt x="18" y="6"/>
                    </a:lnTo>
                    <a:lnTo>
                      <a:pt x="12" y="10"/>
                    </a:lnTo>
                    <a:lnTo>
                      <a:pt x="12" y="30"/>
                    </a:lnTo>
                    <a:lnTo>
                      <a:pt x="12" y="34"/>
                    </a:lnTo>
                    <a:lnTo>
                      <a:pt x="14" y="36"/>
                    </a:lnTo>
                    <a:lnTo>
                      <a:pt x="14" y="38"/>
                    </a:lnTo>
                    <a:lnTo>
                      <a:pt x="16" y="38"/>
                    </a:lnTo>
                    <a:lnTo>
                      <a:pt x="18" y="38"/>
                    </a:lnTo>
                    <a:lnTo>
                      <a:pt x="18" y="40"/>
                    </a:lnTo>
                    <a:lnTo>
                      <a:pt x="0" y="40"/>
                    </a:lnTo>
                    <a:lnTo>
                      <a:pt x="0" y="38"/>
                    </a:lnTo>
                    <a:lnTo>
                      <a:pt x="4" y="38"/>
                    </a:lnTo>
                    <a:lnTo>
                      <a:pt x="6" y="34"/>
                    </a:lnTo>
                    <a:lnTo>
                      <a:pt x="6" y="30"/>
                    </a:lnTo>
                    <a:lnTo>
                      <a:pt x="6" y="16"/>
                    </a:lnTo>
                    <a:lnTo>
                      <a:pt x="6" y="10"/>
                    </a:lnTo>
                    <a:lnTo>
                      <a:pt x="6"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4091" name="Freeform 50"/>
              <p:cNvSpPr>
                <a:spLocks noEditPoints="1"/>
              </p:cNvSpPr>
              <p:nvPr/>
            </p:nvSpPr>
            <p:spPr bwMode="auto">
              <a:xfrm>
                <a:off x="2598" y="2092"/>
                <a:ext cx="36" cy="40"/>
              </a:xfrm>
              <a:custGeom>
                <a:avLst/>
                <a:gdLst>
                  <a:gd name="T0" fmla="*/ 18 w 36"/>
                  <a:gd name="T1" fmla="*/ 36 h 40"/>
                  <a:gd name="T2" fmla="*/ 14 w 36"/>
                  <a:gd name="T3" fmla="*/ 40 h 40"/>
                  <a:gd name="T4" fmla="*/ 8 w 36"/>
                  <a:gd name="T5" fmla="*/ 40 h 40"/>
                  <a:gd name="T6" fmla="*/ 2 w 36"/>
                  <a:gd name="T7" fmla="*/ 38 h 40"/>
                  <a:gd name="T8" fmla="*/ 0 w 36"/>
                  <a:gd name="T9" fmla="*/ 30 h 40"/>
                  <a:gd name="T10" fmla="*/ 0 w 36"/>
                  <a:gd name="T11" fmla="*/ 26 h 40"/>
                  <a:gd name="T12" fmla="*/ 6 w 36"/>
                  <a:gd name="T13" fmla="*/ 20 h 40"/>
                  <a:gd name="T14" fmla="*/ 22 w 36"/>
                  <a:gd name="T15" fmla="*/ 14 h 40"/>
                  <a:gd name="T16" fmla="*/ 20 w 36"/>
                  <a:gd name="T17" fmla="*/ 8 h 40"/>
                  <a:gd name="T18" fmla="*/ 18 w 36"/>
                  <a:gd name="T19" fmla="*/ 2 h 40"/>
                  <a:gd name="T20" fmla="*/ 12 w 36"/>
                  <a:gd name="T21" fmla="*/ 2 h 40"/>
                  <a:gd name="T22" fmla="*/ 8 w 36"/>
                  <a:gd name="T23" fmla="*/ 6 h 40"/>
                  <a:gd name="T24" fmla="*/ 8 w 36"/>
                  <a:gd name="T25" fmla="*/ 10 h 40"/>
                  <a:gd name="T26" fmla="*/ 8 w 36"/>
                  <a:gd name="T27" fmla="*/ 14 h 40"/>
                  <a:gd name="T28" fmla="*/ 4 w 36"/>
                  <a:gd name="T29" fmla="*/ 14 h 40"/>
                  <a:gd name="T30" fmla="*/ 2 w 36"/>
                  <a:gd name="T31" fmla="*/ 14 h 40"/>
                  <a:gd name="T32" fmla="*/ 2 w 36"/>
                  <a:gd name="T33" fmla="*/ 10 h 40"/>
                  <a:gd name="T34" fmla="*/ 6 w 36"/>
                  <a:gd name="T35" fmla="*/ 2 h 40"/>
                  <a:gd name="T36" fmla="*/ 16 w 36"/>
                  <a:gd name="T37" fmla="*/ 0 h 40"/>
                  <a:gd name="T38" fmla="*/ 24 w 36"/>
                  <a:gd name="T39" fmla="*/ 2 h 40"/>
                  <a:gd name="T40" fmla="*/ 28 w 36"/>
                  <a:gd name="T41" fmla="*/ 6 h 40"/>
                  <a:gd name="T42" fmla="*/ 28 w 36"/>
                  <a:gd name="T43" fmla="*/ 14 h 40"/>
                  <a:gd name="T44" fmla="*/ 28 w 36"/>
                  <a:gd name="T45" fmla="*/ 30 h 40"/>
                  <a:gd name="T46" fmla="*/ 30 w 36"/>
                  <a:gd name="T47" fmla="*/ 34 h 40"/>
                  <a:gd name="T48" fmla="*/ 30 w 36"/>
                  <a:gd name="T49" fmla="*/ 36 h 40"/>
                  <a:gd name="T50" fmla="*/ 32 w 36"/>
                  <a:gd name="T51" fmla="*/ 36 h 40"/>
                  <a:gd name="T52" fmla="*/ 34 w 36"/>
                  <a:gd name="T53" fmla="*/ 34 h 40"/>
                  <a:gd name="T54" fmla="*/ 36 w 36"/>
                  <a:gd name="T55" fmla="*/ 34 h 40"/>
                  <a:gd name="T56" fmla="*/ 26 w 36"/>
                  <a:gd name="T57" fmla="*/ 40 h 40"/>
                  <a:gd name="T58" fmla="*/ 22 w 36"/>
                  <a:gd name="T59" fmla="*/ 40 h 40"/>
                  <a:gd name="T60" fmla="*/ 22 w 36"/>
                  <a:gd name="T61" fmla="*/ 34 h 40"/>
                  <a:gd name="T62" fmla="*/ 22 w 36"/>
                  <a:gd name="T63" fmla="*/ 18 h 40"/>
                  <a:gd name="T64" fmla="*/ 14 w 36"/>
                  <a:gd name="T65" fmla="*/ 20 h 40"/>
                  <a:gd name="T66" fmla="*/ 8 w 36"/>
                  <a:gd name="T67" fmla="*/ 24 h 40"/>
                  <a:gd name="T68" fmla="*/ 6 w 36"/>
                  <a:gd name="T69" fmla="*/ 28 h 40"/>
                  <a:gd name="T70" fmla="*/ 8 w 36"/>
                  <a:gd name="T71" fmla="*/ 34 h 40"/>
                  <a:gd name="T72" fmla="*/ 12 w 36"/>
                  <a:gd name="T73" fmla="*/ 36 h 40"/>
                  <a:gd name="T74" fmla="*/ 22 w 36"/>
                  <a:gd name="T75" fmla="*/ 32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8" y="40"/>
                    </a:lnTo>
                    <a:lnTo>
                      <a:pt x="6" y="40"/>
                    </a:lnTo>
                    <a:lnTo>
                      <a:pt x="2" y="38"/>
                    </a:lnTo>
                    <a:lnTo>
                      <a:pt x="0" y="34"/>
                    </a:lnTo>
                    <a:lnTo>
                      <a:pt x="0" y="30"/>
                    </a:lnTo>
                    <a:lnTo>
                      <a:pt x="0" y="28"/>
                    </a:lnTo>
                    <a:lnTo>
                      <a:pt x="0" y="26"/>
                    </a:lnTo>
                    <a:lnTo>
                      <a:pt x="4" y="24"/>
                    </a:lnTo>
                    <a:lnTo>
                      <a:pt x="6" y="20"/>
                    </a:lnTo>
                    <a:lnTo>
                      <a:pt x="12" y="18"/>
                    </a:lnTo>
                    <a:lnTo>
                      <a:pt x="22" y="14"/>
                    </a:lnTo>
                    <a:lnTo>
                      <a:pt x="22" y="12"/>
                    </a:lnTo>
                    <a:lnTo>
                      <a:pt x="20" y="8"/>
                    </a:lnTo>
                    <a:lnTo>
                      <a:pt x="20" y="4"/>
                    </a:lnTo>
                    <a:lnTo>
                      <a:pt x="18" y="2"/>
                    </a:lnTo>
                    <a:lnTo>
                      <a:pt x="14" y="2"/>
                    </a:lnTo>
                    <a:lnTo>
                      <a:pt x="12" y="2"/>
                    </a:lnTo>
                    <a:lnTo>
                      <a:pt x="10" y="4"/>
                    </a:lnTo>
                    <a:lnTo>
                      <a:pt x="8" y="6"/>
                    </a:lnTo>
                    <a:lnTo>
                      <a:pt x="8" y="8"/>
                    </a:lnTo>
                    <a:lnTo>
                      <a:pt x="8" y="10"/>
                    </a:lnTo>
                    <a:lnTo>
                      <a:pt x="8" y="12"/>
                    </a:lnTo>
                    <a:lnTo>
                      <a:pt x="8" y="14"/>
                    </a:lnTo>
                    <a:lnTo>
                      <a:pt x="6" y="14"/>
                    </a:lnTo>
                    <a:lnTo>
                      <a:pt x="4" y="14"/>
                    </a:lnTo>
                    <a:lnTo>
                      <a:pt x="2" y="14"/>
                    </a:lnTo>
                    <a:lnTo>
                      <a:pt x="2" y="12"/>
                    </a:lnTo>
                    <a:lnTo>
                      <a:pt x="2" y="10"/>
                    </a:lnTo>
                    <a:lnTo>
                      <a:pt x="2" y="6"/>
                    </a:lnTo>
                    <a:lnTo>
                      <a:pt x="6" y="2"/>
                    </a:lnTo>
                    <a:lnTo>
                      <a:pt x="10" y="0"/>
                    </a:lnTo>
                    <a:lnTo>
                      <a:pt x="16" y="0"/>
                    </a:lnTo>
                    <a:lnTo>
                      <a:pt x="20" y="0"/>
                    </a:lnTo>
                    <a:lnTo>
                      <a:pt x="24" y="2"/>
                    </a:lnTo>
                    <a:lnTo>
                      <a:pt x="26" y="4"/>
                    </a:lnTo>
                    <a:lnTo>
                      <a:pt x="28" y="6"/>
                    </a:lnTo>
                    <a:lnTo>
                      <a:pt x="28" y="8"/>
                    </a:lnTo>
                    <a:lnTo>
                      <a:pt x="28" y="14"/>
                    </a:lnTo>
                    <a:lnTo>
                      <a:pt x="28" y="26"/>
                    </a:lnTo>
                    <a:lnTo>
                      <a:pt x="28" y="30"/>
                    </a:lnTo>
                    <a:lnTo>
                      <a:pt x="28" y="34"/>
                    </a:lnTo>
                    <a:lnTo>
                      <a:pt x="30" y="34"/>
                    </a:lnTo>
                    <a:lnTo>
                      <a:pt x="30" y="36"/>
                    </a:lnTo>
                    <a:lnTo>
                      <a:pt x="32" y="36"/>
                    </a:lnTo>
                    <a:lnTo>
                      <a:pt x="34" y="34"/>
                    </a:lnTo>
                    <a:lnTo>
                      <a:pt x="36" y="32"/>
                    </a:lnTo>
                    <a:lnTo>
                      <a:pt x="36" y="34"/>
                    </a:lnTo>
                    <a:lnTo>
                      <a:pt x="30" y="40"/>
                    </a:lnTo>
                    <a:lnTo>
                      <a:pt x="26" y="40"/>
                    </a:lnTo>
                    <a:lnTo>
                      <a:pt x="24" y="40"/>
                    </a:lnTo>
                    <a:lnTo>
                      <a:pt x="22" y="40"/>
                    </a:lnTo>
                    <a:lnTo>
                      <a:pt x="22" y="38"/>
                    </a:lnTo>
                    <a:lnTo>
                      <a:pt x="22" y="34"/>
                    </a:lnTo>
                    <a:close/>
                    <a:moveTo>
                      <a:pt x="22" y="32"/>
                    </a:moveTo>
                    <a:lnTo>
                      <a:pt x="22" y="18"/>
                    </a:lnTo>
                    <a:lnTo>
                      <a:pt x="16" y="20"/>
                    </a:lnTo>
                    <a:lnTo>
                      <a:pt x="14" y="20"/>
                    </a:lnTo>
                    <a:lnTo>
                      <a:pt x="10" y="22"/>
                    </a:lnTo>
                    <a:lnTo>
                      <a:pt x="8" y="24"/>
                    </a:lnTo>
                    <a:lnTo>
                      <a:pt x="8" y="26"/>
                    </a:lnTo>
                    <a:lnTo>
                      <a:pt x="6" y="28"/>
                    </a:lnTo>
                    <a:lnTo>
                      <a:pt x="8" y="32"/>
                    </a:lnTo>
                    <a:lnTo>
                      <a:pt x="8" y="34"/>
                    </a:lnTo>
                    <a:lnTo>
                      <a:pt x="10" y="34"/>
                    </a:lnTo>
                    <a:lnTo>
                      <a:pt x="12" y="36"/>
                    </a:lnTo>
                    <a:lnTo>
                      <a:pt x="16" y="34"/>
                    </a:lnTo>
                    <a:lnTo>
                      <a:pt x="22" y="32"/>
                    </a:lnTo>
                    <a:close/>
                  </a:path>
                </a:pathLst>
              </a:custGeom>
              <a:solidFill>
                <a:srgbClr val="000000"/>
              </a:solidFill>
              <a:ln w="0">
                <a:solidFill>
                  <a:srgbClr val="000000"/>
                </a:solidFill>
                <a:round/>
                <a:headEnd/>
                <a:tailEnd/>
              </a:ln>
            </p:spPr>
            <p:txBody>
              <a:bodyPr/>
              <a:lstStyle/>
              <a:p>
                <a:endParaRPr lang="en-US"/>
              </a:p>
            </p:txBody>
          </p:sp>
          <p:sp>
            <p:nvSpPr>
              <p:cNvPr id="34092" name="Freeform 51"/>
              <p:cNvSpPr>
                <a:spLocks/>
              </p:cNvSpPr>
              <p:nvPr/>
            </p:nvSpPr>
            <p:spPr bwMode="auto">
              <a:xfrm>
                <a:off x="2638" y="2070"/>
                <a:ext cx="18" cy="62"/>
              </a:xfrm>
              <a:custGeom>
                <a:avLst/>
                <a:gdLst>
                  <a:gd name="T0" fmla="*/ 12 w 18"/>
                  <a:gd name="T1" fmla="*/ 0 h 62"/>
                  <a:gd name="T2" fmla="*/ 12 w 18"/>
                  <a:gd name="T3" fmla="*/ 52 h 62"/>
                  <a:gd name="T4" fmla="*/ 12 w 18"/>
                  <a:gd name="T5" fmla="*/ 56 h 62"/>
                  <a:gd name="T6" fmla="*/ 12 w 18"/>
                  <a:gd name="T7" fmla="*/ 58 h 62"/>
                  <a:gd name="T8" fmla="*/ 14 w 18"/>
                  <a:gd name="T9" fmla="*/ 60 h 62"/>
                  <a:gd name="T10" fmla="*/ 14 w 18"/>
                  <a:gd name="T11" fmla="*/ 60 h 62"/>
                  <a:gd name="T12" fmla="*/ 16 w 18"/>
                  <a:gd name="T13" fmla="*/ 60 h 62"/>
                  <a:gd name="T14" fmla="*/ 18 w 18"/>
                  <a:gd name="T15" fmla="*/ 60 h 62"/>
                  <a:gd name="T16" fmla="*/ 18 w 18"/>
                  <a:gd name="T17" fmla="*/ 62 h 62"/>
                  <a:gd name="T18" fmla="*/ 0 w 18"/>
                  <a:gd name="T19" fmla="*/ 62 h 62"/>
                  <a:gd name="T20" fmla="*/ 0 w 18"/>
                  <a:gd name="T21" fmla="*/ 60 h 62"/>
                  <a:gd name="T22" fmla="*/ 2 w 18"/>
                  <a:gd name="T23" fmla="*/ 60 h 62"/>
                  <a:gd name="T24" fmla="*/ 4 w 18"/>
                  <a:gd name="T25" fmla="*/ 60 h 62"/>
                  <a:gd name="T26" fmla="*/ 4 w 18"/>
                  <a:gd name="T27" fmla="*/ 60 h 62"/>
                  <a:gd name="T28" fmla="*/ 4 w 18"/>
                  <a:gd name="T29" fmla="*/ 58 h 62"/>
                  <a:gd name="T30" fmla="*/ 6 w 18"/>
                  <a:gd name="T31" fmla="*/ 56 h 62"/>
                  <a:gd name="T32" fmla="*/ 6 w 18"/>
                  <a:gd name="T33" fmla="*/ 52 h 62"/>
                  <a:gd name="T34" fmla="*/ 6 w 18"/>
                  <a:gd name="T35" fmla="*/ 18 h 62"/>
                  <a:gd name="T36" fmla="*/ 6 w 18"/>
                  <a:gd name="T37" fmla="*/ 12 h 62"/>
                  <a:gd name="T38" fmla="*/ 4 w 18"/>
                  <a:gd name="T39" fmla="*/ 8 h 62"/>
                  <a:gd name="T40" fmla="*/ 4 w 18"/>
                  <a:gd name="T41" fmla="*/ 6 h 62"/>
                  <a:gd name="T42" fmla="*/ 4 w 18"/>
                  <a:gd name="T43" fmla="*/ 6 h 62"/>
                  <a:gd name="T44" fmla="*/ 4 w 18"/>
                  <a:gd name="T45" fmla="*/ 6 h 62"/>
                  <a:gd name="T46" fmla="*/ 2 w 18"/>
                  <a:gd name="T47" fmla="*/ 6 h 62"/>
                  <a:gd name="T48" fmla="*/ 2 w 18"/>
                  <a:gd name="T49" fmla="*/ 6 h 62"/>
                  <a:gd name="T50" fmla="*/ 0 w 18"/>
                  <a:gd name="T51" fmla="*/ 6 h 62"/>
                  <a:gd name="T52" fmla="*/ 0 w 18"/>
                  <a:gd name="T53" fmla="*/ 6 h 62"/>
                  <a:gd name="T54" fmla="*/ 10 w 18"/>
                  <a:gd name="T55" fmla="*/ 0 h 62"/>
                  <a:gd name="T56" fmla="*/ 12 w 18"/>
                  <a:gd name="T57" fmla="*/ 0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2"/>
                  <a:gd name="T89" fmla="*/ 18 w 18"/>
                  <a:gd name="T90" fmla="*/ 62 h 6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2">
                    <a:moveTo>
                      <a:pt x="12" y="0"/>
                    </a:moveTo>
                    <a:lnTo>
                      <a:pt x="12" y="52"/>
                    </a:lnTo>
                    <a:lnTo>
                      <a:pt x="12" y="56"/>
                    </a:lnTo>
                    <a:lnTo>
                      <a:pt x="12" y="58"/>
                    </a:lnTo>
                    <a:lnTo>
                      <a:pt x="14" y="60"/>
                    </a:lnTo>
                    <a:lnTo>
                      <a:pt x="16" y="60"/>
                    </a:lnTo>
                    <a:lnTo>
                      <a:pt x="18" y="60"/>
                    </a:lnTo>
                    <a:lnTo>
                      <a:pt x="18" y="62"/>
                    </a:lnTo>
                    <a:lnTo>
                      <a:pt x="0" y="62"/>
                    </a:lnTo>
                    <a:lnTo>
                      <a:pt x="0" y="60"/>
                    </a:lnTo>
                    <a:lnTo>
                      <a:pt x="2" y="60"/>
                    </a:lnTo>
                    <a:lnTo>
                      <a:pt x="4" y="60"/>
                    </a:lnTo>
                    <a:lnTo>
                      <a:pt x="4" y="58"/>
                    </a:lnTo>
                    <a:lnTo>
                      <a:pt x="6" y="56"/>
                    </a:lnTo>
                    <a:lnTo>
                      <a:pt x="6" y="52"/>
                    </a:lnTo>
                    <a:lnTo>
                      <a:pt x="6" y="18"/>
                    </a:lnTo>
                    <a:lnTo>
                      <a:pt x="6" y="12"/>
                    </a:lnTo>
                    <a:lnTo>
                      <a:pt x="4" y="8"/>
                    </a:lnTo>
                    <a:lnTo>
                      <a:pt x="4" y="6"/>
                    </a:lnTo>
                    <a:lnTo>
                      <a:pt x="2" y="6"/>
                    </a:lnTo>
                    <a:lnTo>
                      <a:pt x="0" y="6"/>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093" name="Freeform 52"/>
              <p:cNvSpPr>
                <a:spLocks/>
              </p:cNvSpPr>
              <p:nvPr/>
            </p:nvSpPr>
            <p:spPr bwMode="auto">
              <a:xfrm>
                <a:off x="2688" y="2092"/>
                <a:ext cx="32" cy="40"/>
              </a:xfrm>
              <a:custGeom>
                <a:avLst/>
                <a:gdLst>
                  <a:gd name="T0" fmla="*/ 32 w 32"/>
                  <a:gd name="T1" fmla="*/ 24 h 40"/>
                  <a:gd name="T2" fmla="*/ 30 w 32"/>
                  <a:gd name="T3" fmla="*/ 32 h 40"/>
                  <a:gd name="T4" fmla="*/ 26 w 32"/>
                  <a:gd name="T5" fmla="*/ 36 h 40"/>
                  <a:gd name="T6" fmla="*/ 22 w 32"/>
                  <a:gd name="T7" fmla="*/ 40 h 40"/>
                  <a:gd name="T8" fmla="*/ 16 w 32"/>
                  <a:gd name="T9" fmla="*/ 40 h 40"/>
                  <a:gd name="T10" fmla="*/ 10 w 32"/>
                  <a:gd name="T11" fmla="*/ 40 h 40"/>
                  <a:gd name="T12" fmla="*/ 4 w 32"/>
                  <a:gd name="T13" fmla="*/ 36 h 40"/>
                  <a:gd name="T14" fmla="*/ 2 w 32"/>
                  <a:gd name="T15" fmla="*/ 32 h 40"/>
                  <a:gd name="T16" fmla="*/ 0 w 32"/>
                  <a:gd name="T17" fmla="*/ 26 h 40"/>
                  <a:gd name="T18" fmla="*/ 0 w 32"/>
                  <a:gd name="T19" fmla="*/ 20 h 40"/>
                  <a:gd name="T20" fmla="*/ 0 w 32"/>
                  <a:gd name="T21" fmla="*/ 14 h 40"/>
                  <a:gd name="T22" fmla="*/ 2 w 32"/>
                  <a:gd name="T23" fmla="*/ 10 h 40"/>
                  <a:gd name="T24" fmla="*/ 4 w 32"/>
                  <a:gd name="T25" fmla="*/ 6 h 40"/>
                  <a:gd name="T26" fmla="*/ 10 w 32"/>
                  <a:gd name="T27" fmla="*/ 2 h 40"/>
                  <a:gd name="T28" fmla="*/ 18 w 32"/>
                  <a:gd name="T29" fmla="*/ 0 h 40"/>
                  <a:gd name="T30" fmla="*/ 22 w 32"/>
                  <a:gd name="T31" fmla="*/ 0 h 40"/>
                  <a:gd name="T32" fmla="*/ 26 w 32"/>
                  <a:gd name="T33" fmla="*/ 2 h 40"/>
                  <a:gd name="T34" fmla="*/ 30 w 32"/>
                  <a:gd name="T35" fmla="*/ 6 h 40"/>
                  <a:gd name="T36" fmla="*/ 30 w 32"/>
                  <a:gd name="T37" fmla="*/ 8 h 40"/>
                  <a:gd name="T38" fmla="*/ 30 w 32"/>
                  <a:gd name="T39" fmla="*/ 10 h 40"/>
                  <a:gd name="T40" fmla="*/ 30 w 32"/>
                  <a:gd name="T41" fmla="*/ 12 h 40"/>
                  <a:gd name="T42" fmla="*/ 28 w 32"/>
                  <a:gd name="T43" fmla="*/ 12 h 40"/>
                  <a:gd name="T44" fmla="*/ 26 w 32"/>
                  <a:gd name="T45" fmla="*/ 12 h 40"/>
                  <a:gd name="T46" fmla="*/ 24 w 32"/>
                  <a:gd name="T47" fmla="*/ 12 h 40"/>
                  <a:gd name="T48" fmla="*/ 24 w 32"/>
                  <a:gd name="T49" fmla="*/ 10 h 40"/>
                  <a:gd name="T50" fmla="*/ 22 w 32"/>
                  <a:gd name="T51" fmla="*/ 10 h 40"/>
                  <a:gd name="T52" fmla="*/ 22 w 32"/>
                  <a:gd name="T53" fmla="*/ 8 h 40"/>
                  <a:gd name="T54" fmla="*/ 22 w 32"/>
                  <a:gd name="T55" fmla="*/ 6 h 40"/>
                  <a:gd name="T56" fmla="*/ 20 w 32"/>
                  <a:gd name="T57" fmla="*/ 4 h 40"/>
                  <a:gd name="T58" fmla="*/ 18 w 32"/>
                  <a:gd name="T59" fmla="*/ 2 h 40"/>
                  <a:gd name="T60" fmla="*/ 16 w 32"/>
                  <a:gd name="T61" fmla="*/ 2 h 40"/>
                  <a:gd name="T62" fmla="*/ 12 w 32"/>
                  <a:gd name="T63" fmla="*/ 4 h 40"/>
                  <a:gd name="T64" fmla="*/ 10 w 32"/>
                  <a:gd name="T65" fmla="*/ 6 h 40"/>
                  <a:gd name="T66" fmla="*/ 8 w 32"/>
                  <a:gd name="T67" fmla="*/ 10 h 40"/>
                  <a:gd name="T68" fmla="*/ 6 w 32"/>
                  <a:gd name="T69" fmla="*/ 16 h 40"/>
                  <a:gd name="T70" fmla="*/ 8 w 32"/>
                  <a:gd name="T71" fmla="*/ 22 h 40"/>
                  <a:gd name="T72" fmla="*/ 10 w 32"/>
                  <a:gd name="T73" fmla="*/ 28 h 40"/>
                  <a:gd name="T74" fmla="*/ 14 w 32"/>
                  <a:gd name="T75" fmla="*/ 32 h 40"/>
                  <a:gd name="T76" fmla="*/ 20 w 32"/>
                  <a:gd name="T77" fmla="*/ 34 h 40"/>
                  <a:gd name="T78" fmla="*/ 24 w 32"/>
                  <a:gd name="T79" fmla="*/ 32 h 40"/>
                  <a:gd name="T80" fmla="*/ 26 w 32"/>
                  <a:gd name="T81" fmla="*/ 32 h 40"/>
                  <a:gd name="T82" fmla="*/ 30 w 32"/>
                  <a:gd name="T83" fmla="*/ 28 h 40"/>
                  <a:gd name="T84" fmla="*/ 32 w 32"/>
                  <a:gd name="T85" fmla="*/ 24 h 40"/>
                  <a:gd name="T86" fmla="*/ 32 w 32"/>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0"/>
                  <a:gd name="T134" fmla="*/ 32 w 32"/>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0">
                    <a:moveTo>
                      <a:pt x="32" y="24"/>
                    </a:moveTo>
                    <a:lnTo>
                      <a:pt x="30" y="32"/>
                    </a:lnTo>
                    <a:lnTo>
                      <a:pt x="26" y="36"/>
                    </a:lnTo>
                    <a:lnTo>
                      <a:pt x="22" y="40"/>
                    </a:lnTo>
                    <a:lnTo>
                      <a:pt x="16" y="40"/>
                    </a:lnTo>
                    <a:lnTo>
                      <a:pt x="10" y="40"/>
                    </a:lnTo>
                    <a:lnTo>
                      <a:pt x="4" y="36"/>
                    </a:lnTo>
                    <a:lnTo>
                      <a:pt x="2" y="32"/>
                    </a:lnTo>
                    <a:lnTo>
                      <a:pt x="0" y="26"/>
                    </a:lnTo>
                    <a:lnTo>
                      <a:pt x="0" y="20"/>
                    </a:lnTo>
                    <a:lnTo>
                      <a:pt x="0" y="14"/>
                    </a:lnTo>
                    <a:lnTo>
                      <a:pt x="2" y="10"/>
                    </a:lnTo>
                    <a:lnTo>
                      <a:pt x="4" y="6"/>
                    </a:lnTo>
                    <a:lnTo>
                      <a:pt x="10" y="2"/>
                    </a:lnTo>
                    <a:lnTo>
                      <a:pt x="18" y="0"/>
                    </a:lnTo>
                    <a:lnTo>
                      <a:pt x="22" y="0"/>
                    </a:lnTo>
                    <a:lnTo>
                      <a:pt x="26" y="2"/>
                    </a:lnTo>
                    <a:lnTo>
                      <a:pt x="30" y="6"/>
                    </a:lnTo>
                    <a:lnTo>
                      <a:pt x="30" y="8"/>
                    </a:lnTo>
                    <a:lnTo>
                      <a:pt x="30" y="10"/>
                    </a:lnTo>
                    <a:lnTo>
                      <a:pt x="30" y="12"/>
                    </a:lnTo>
                    <a:lnTo>
                      <a:pt x="28" y="12"/>
                    </a:lnTo>
                    <a:lnTo>
                      <a:pt x="26" y="12"/>
                    </a:lnTo>
                    <a:lnTo>
                      <a:pt x="24" y="12"/>
                    </a:lnTo>
                    <a:lnTo>
                      <a:pt x="24" y="10"/>
                    </a:lnTo>
                    <a:lnTo>
                      <a:pt x="22" y="10"/>
                    </a:lnTo>
                    <a:lnTo>
                      <a:pt x="22" y="8"/>
                    </a:lnTo>
                    <a:lnTo>
                      <a:pt x="22" y="6"/>
                    </a:lnTo>
                    <a:lnTo>
                      <a:pt x="20" y="4"/>
                    </a:lnTo>
                    <a:lnTo>
                      <a:pt x="18" y="2"/>
                    </a:lnTo>
                    <a:lnTo>
                      <a:pt x="16" y="2"/>
                    </a:lnTo>
                    <a:lnTo>
                      <a:pt x="12" y="4"/>
                    </a:lnTo>
                    <a:lnTo>
                      <a:pt x="10" y="6"/>
                    </a:lnTo>
                    <a:lnTo>
                      <a:pt x="8" y="10"/>
                    </a:lnTo>
                    <a:lnTo>
                      <a:pt x="6" y="16"/>
                    </a:lnTo>
                    <a:lnTo>
                      <a:pt x="8" y="22"/>
                    </a:lnTo>
                    <a:lnTo>
                      <a:pt x="10" y="28"/>
                    </a:lnTo>
                    <a:lnTo>
                      <a:pt x="14" y="32"/>
                    </a:lnTo>
                    <a:lnTo>
                      <a:pt x="20" y="34"/>
                    </a:lnTo>
                    <a:lnTo>
                      <a:pt x="24" y="32"/>
                    </a:lnTo>
                    <a:lnTo>
                      <a:pt x="26" y="32"/>
                    </a:lnTo>
                    <a:lnTo>
                      <a:pt x="30" y="28"/>
                    </a:lnTo>
                    <a:lnTo>
                      <a:pt x="32" y="24"/>
                    </a:lnTo>
                    <a:close/>
                  </a:path>
                </a:pathLst>
              </a:custGeom>
              <a:solidFill>
                <a:srgbClr val="000000"/>
              </a:solidFill>
              <a:ln w="0">
                <a:solidFill>
                  <a:srgbClr val="000000"/>
                </a:solidFill>
                <a:round/>
                <a:headEnd/>
                <a:tailEnd/>
              </a:ln>
            </p:spPr>
            <p:txBody>
              <a:bodyPr/>
              <a:lstStyle/>
              <a:p>
                <a:endParaRPr lang="en-US"/>
              </a:p>
            </p:txBody>
          </p:sp>
          <p:sp>
            <p:nvSpPr>
              <p:cNvPr id="34094" name="Freeform 53"/>
              <p:cNvSpPr>
                <a:spLocks noEditPoints="1"/>
              </p:cNvSpPr>
              <p:nvPr/>
            </p:nvSpPr>
            <p:spPr bwMode="auto">
              <a:xfrm>
                <a:off x="2726" y="2092"/>
                <a:ext cx="36" cy="40"/>
              </a:xfrm>
              <a:custGeom>
                <a:avLst/>
                <a:gdLst>
                  <a:gd name="T0" fmla="*/ 18 w 36"/>
                  <a:gd name="T1" fmla="*/ 36 h 40"/>
                  <a:gd name="T2" fmla="*/ 14 w 36"/>
                  <a:gd name="T3" fmla="*/ 40 h 40"/>
                  <a:gd name="T4" fmla="*/ 10 w 36"/>
                  <a:gd name="T5" fmla="*/ 40 h 40"/>
                  <a:gd name="T6" fmla="*/ 4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4 w 36"/>
                  <a:gd name="T21" fmla="*/ 2 h 40"/>
                  <a:gd name="T22" fmla="*/ 10 w 36"/>
                  <a:gd name="T23" fmla="*/ 6 h 40"/>
                  <a:gd name="T24" fmla="*/ 10 w 36"/>
                  <a:gd name="T25" fmla="*/ 10 h 40"/>
                  <a:gd name="T26" fmla="*/ 8 w 36"/>
                  <a:gd name="T27" fmla="*/ 14 h 40"/>
                  <a:gd name="T28" fmla="*/ 6 w 36"/>
                  <a:gd name="T29" fmla="*/ 14 h 40"/>
                  <a:gd name="T30" fmla="*/ 4 w 36"/>
                  <a:gd name="T31" fmla="*/ 14 h 40"/>
                  <a:gd name="T32" fmla="*/ 2 w 36"/>
                  <a:gd name="T33" fmla="*/ 10 h 40"/>
                  <a:gd name="T34" fmla="*/ 6 w 36"/>
                  <a:gd name="T35" fmla="*/ 2 h 40"/>
                  <a:gd name="T36" fmla="*/ 16 w 36"/>
                  <a:gd name="T37" fmla="*/ 0 h 40"/>
                  <a:gd name="T38" fmla="*/ 26 w 36"/>
                  <a:gd name="T39" fmla="*/ 2 h 40"/>
                  <a:gd name="T40" fmla="*/ 30 w 36"/>
                  <a:gd name="T41" fmla="*/ 6 h 40"/>
                  <a:gd name="T42" fmla="*/ 30 w 36"/>
                  <a:gd name="T43" fmla="*/ 14 h 40"/>
                  <a:gd name="T44" fmla="*/ 30 w 36"/>
                  <a:gd name="T45" fmla="*/ 30 h 40"/>
                  <a:gd name="T46" fmla="*/ 30 w 36"/>
                  <a:gd name="T47" fmla="*/ 34 h 40"/>
                  <a:gd name="T48" fmla="*/ 32 w 36"/>
                  <a:gd name="T49" fmla="*/ 36 h 40"/>
                  <a:gd name="T50" fmla="*/ 32 w 36"/>
                  <a:gd name="T51" fmla="*/ 36 h 40"/>
                  <a:gd name="T52" fmla="*/ 34 w 36"/>
                  <a:gd name="T53" fmla="*/ 34 h 40"/>
                  <a:gd name="T54" fmla="*/ 36 w 36"/>
                  <a:gd name="T55" fmla="*/ 34 h 40"/>
                  <a:gd name="T56" fmla="*/ 28 w 36"/>
                  <a:gd name="T57" fmla="*/ 40 h 40"/>
                  <a:gd name="T58" fmla="*/ 24 w 36"/>
                  <a:gd name="T59" fmla="*/ 40 h 40"/>
                  <a:gd name="T60" fmla="*/ 22 w 36"/>
                  <a:gd name="T61" fmla="*/ 34 h 40"/>
                  <a:gd name="T62" fmla="*/ 22 w 36"/>
                  <a:gd name="T63" fmla="*/ 18 h 40"/>
                  <a:gd name="T64" fmla="*/ 14 w 36"/>
                  <a:gd name="T65" fmla="*/ 20 h 40"/>
                  <a:gd name="T66" fmla="*/ 10 w 36"/>
                  <a:gd name="T67" fmla="*/ 24 h 40"/>
                  <a:gd name="T68" fmla="*/ 8 w 36"/>
                  <a:gd name="T69" fmla="*/ 28 h 40"/>
                  <a:gd name="T70" fmla="*/ 10 w 36"/>
                  <a:gd name="T71" fmla="*/ 34 h 40"/>
                  <a:gd name="T72" fmla="*/ 14 w 36"/>
                  <a:gd name="T73" fmla="*/ 36 h 40"/>
                  <a:gd name="T74" fmla="*/ 22 w 36"/>
                  <a:gd name="T75" fmla="*/ 32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10" y="40"/>
                    </a:lnTo>
                    <a:lnTo>
                      <a:pt x="6" y="40"/>
                    </a:lnTo>
                    <a:lnTo>
                      <a:pt x="4" y="38"/>
                    </a:lnTo>
                    <a:lnTo>
                      <a:pt x="2" y="34"/>
                    </a:lnTo>
                    <a:lnTo>
                      <a:pt x="0" y="30"/>
                    </a:lnTo>
                    <a:lnTo>
                      <a:pt x="0" y="28"/>
                    </a:lnTo>
                    <a:lnTo>
                      <a:pt x="2" y="26"/>
                    </a:lnTo>
                    <a:lnTo>
                      <a:pt x="4" y="24"/>
                    </a:lnTo>
                    <a:lnTo>
                      <a:pt x="8" y="20"/>
                    </a:lnTo>
                    <a:lnTo>
                      <a:pt x="14" y="18"/>
                    </a:lnTo>
                    <a:lnTo>
                      <a:pt x="22" y="14"/>
                    </a:lnTo>
                    <a:lnTo>
                      <a:pt x="22" y="12"/>
                    </a:lnTo>
                    <a:lnTo>
                      <a:pt x="22" y="8"/>
                    </a:lnTo>
                    <a:lnTo>
                      <a:pt x="20" y="4"/>
                    </a:lnTo>
                    <a:lnTo>
                      <a:pt x="18" y="2"/>
                    </a:lnTo>
                    <a:lnTo>
                      <a:pt x="16" y="2"/>
                    </a:lnTo>
                    <a:lnTo>
                      <a:pt x="14" y="2"/>
                    </a:lnTo>
                    <a:lnTo>
                      <a:pt x="12" y="4"/>
                    </a:lnTo>
                    <a:lnTo>
                      <a:pt x="10" y="6"/>
                    </a:lnTo>
                    <a:lnTo>
                      <a:pt x="10" y="8"/>
                    </a:lnTo>
                    <a:lnTo>
                      <a:pt x="10" y="10"/>
                    </a:lnTo>
                    <a:lnTo>
                      <a:pt x="10" y="12"/>
                    </a:lnTo>
                    <a:lnTo>
                      <a:pt x="8" y="14"/>
                    </a:lnTo>
                    <a:lnTo>
                      <a:pt x="6" y="14"/>
                    </a:lnTo>
                    <a:lnTo>
                      <a:pt x="4" y="14"/>
                    </a:lnTo>
                    <a:lnTo>
                      <a:pt x="2" y="12"/>
                    </a:lnTo>
                    <a:lnTo>
                      <a:pt x="2" y="10"/>
                    </a:lnTo>
                    <a:lnTo>
                      <a:pt x="4" y="6"/>
                    </a:lnTo>
                    <a:lnTo>
                      <a:pt x="6" y="2"/>
                    </a:lnTo>
                    <a:lnTo>
                      <a:pt x="10" y="0"/>
                    </a:lnTo>
                    <a:lnTo>
                      <a:pt x="16" y="0"/>
                    </a:lnTo>
                    <a:lnTo>
                      <a:pt x="22" y="0"/>
                    </a:lnTo>
                    <a:lnTo>
                      <a:pt x="26" y="2"/>
                    </a:lnTo>
                    <a:lnTo>
                      <a:pt x="28" y="4"/>
                    </a:lnTo>
                    <a:lnTo>
                      <a:pt x="30" y="6"/>
                    </a:lnTo>
                    <a:lnTo>
                      <a:pt x="30" y="8"/>
                    </a:lnTo>
                    <a:lnTo>
                      <a:pt x="30" y="14"/>
                    </a:lnTo>
                    <a:lnTo>
                      <a:pt x="30" y="26"/>
                    </a:lnTo>
                    <a:lnTo>
                      <a:pt x="30" y="30"/>
                    </a:lnTo>
                    <a:lnTo>
                      <a:pt x="30" y="34"/>
                    </a:lnTo>
                    <a:lnTo>
                      <a:pt x="32" y="36"/>
                    </a:lnTo>
                    <a:lnTo>
                      <a:pt x="34" y="34"/>
                    </a:lnTo>
                    <a:lnTo>
                      <a:pt x="36" y="32"/>
                    </a:lnTo>
                    <a:lnTo>
                      <a:pt x="36" y="34"/>
                    </a:lnTo>
                    <a:lnTo>
                      <a:pt x="32" y="40"/>
                    </a:lnTo>
                    <a:lnTo>
                      <a:pt x="28" y="40"/>
                    </a:lnTo>
                    <a:lnTo>
                      <a:pt x="26" y="40"/>
                    </a:lnTo>
                    <a:lnTo>
                      <a:pt x="24" y="40"/>
                    </a:lnTo>
                    <a:lnTo>
                      <a:pt x="22" y="38"/>
                    </a:lnTo>
                    <a:lnTo>
                      <a:pt x="22" y="34"/>
                    </a:lnTo>
                    <a:close/>
                    <a:moveTo>
                      <a:pt x="22" y="32"/>
                    </a:moveTo>
                    <a:lnTo>
                      <a:pt x="22" y="18"/>
                    </a:lnTo>
                    <a:lnTo>
                      <a:pt x="18" y="20"/>
                    </a:lnTo>
                    <a:lnTo>
                      <a:pt x="14" y="20"/>
                    </a:lnTo>
                    <a:lnTo>
                      <a:pt x="12" y="22"/>
                    </a:lnTo>
                    <a:lnTo>
                      <a:pt x="10" y="24"/>
                    </a:lnTo>
                    <a:lnTo>
                      <a:pt x="8" y="26"/>
                    </a:lnTo>
                    <a:lnTo>
                      <a:pt x="8" y="28"/>
                    </a:lnTo>
                    <a:lnTo>
                      <a:pt x="8" y="32"/>
                    </a:lnTo>
                    <a:lnTo>
                      <a:pt x="10" y="34"/>
                    </a:lnTo>
                    <a:lnTo>
                      <a:pt x="12" y="34"/>
                    </a:lnTo>
                    <a:lnTo>
                      <a:pt x="14" y="36"/>
                    </a:lnTo>
                    <a:lnTo>
                      <a:pt x="18" y="34"/>
                    </a:lnTo>
                    <a:lnTo>
                      <a:pt x="22" y="32"/>
                    </a:lnTo>
                    <a:close/>
                  </a:path>
                </a:pathLst>
              </a:custGeom>
              <a:solidFill>
                <a:srgbClr val="000000"/>
              </a:solidFill>
              <a:ln w="0">
                <a:solidFill>
                  <a:srgbClr val="000000"/>
                </a:solidFill>
                <a:round/>
                <a:headEnd/>
                <a:tailEnd/>
              </a:ln>
            </p:spPr>
            <p:txBody>
              <a:bodyPr/>
              <a:lstStyle/>
              <a:p>
                <a:endParaRPr lang="en-US"/>
              </a:p>
            </p:txBody>
          </p:sp>
          <p:sp>
            <p:nvSpPr>
              <p:cNvPr id="34095" name="Freeform 54"/>
              <p:cNvSpPr>
                <a:spLocks/>
              </p:cNvSpPr>
              <p:nvPr/>
            </p:nvSpPr>
            <p:spPr bwMode="auto">
              <a:xfrm>
                <a:off x="2764" y="2092"/>
                <a:ext cx="42" cy="40"/>
              </a:xfrm>
              <a:custGeom>
                <a:avLst/>
                <a:gdLst>
                  <a:gd name="T0" fmla="*/ 36 w 42"/>
                  <a:gd name="T1" fmla="*/ 0 h 40"/>
                  <a:gd name="T2" fmla="*/ 36 w 42"/>
                  <a:gd name="T3" fmla="*/ 24 h 40"/>
                  <a:gd name="T4" fmla="*/ 36 w 42"/>
                  <a:gd name="T5" fmla="*/ 30 h 40"/>
                  <a:gd name="T6" fmla="*/ 36 w 42"/>
                  <a:gd name="T7" fmla="*/ 34 h 40"/>
                  <a:gd name="T8" fmla="*/ 38 w 42"/>
                  <a:gd name="T9" fmla="*/ 34 h 40"/>
                  <a:gd name="T10" fmla="*/ 38 w 42"/>
                  <a:gd name="T11" fmla="*/ 36 h 40"/>
                  <a:gd name="T12" fmla="*/ 38 w 42"/>
                  <a:gd name="T13" fmla="*/ 36 h 40"/>
                  <a:gd name="T14" fmla="*/ 38 w 42"/>
                  <a:gd name="T15" fmla="*/ 36 h 40"/>
                  <a:gd name="T16" fmla="*/ 40 w 42"/>
                  <a:gd name="T17" fmla="*/ 36 h 40"/>
                  <a:gd name="T18" fmla="*/ 42 w 42"/>
                  <a:gd name="T19" fmla="*/ 36 h 40"/>
                  <a:gd name="T20" fmla="*/ 42 w 42"/>
                  <a:gd name="T21" fmla="*/ 36 h 40"/>
                  <a:gd name="T22" fmla="*/ 30 w 42"/>
                  <a:gd name="T23" fmla="*/ 40 h 40"/>
                  <a:gd name="T24" fmla="*/ 30 w 42"/>
                  <a:gd name="T25" fmla="*/ 40 h 40"/>
                  <a:gd name="T26" fmla="*/ 30 w 42"/>
                  <a:gd name="T27" fmla="*/ 32 h 40"/>
                  <a:gd name="T28" fmla="*/ 24 w 42"/>
                  <a:gd name="T29" fmla="*/ 36 h 40"/>
                  <a:gd name="T30" fmla="*/ 22 w 42"/>
                  <a:gd name="T31" fmla="*/ 40 h 40"/>
                  <a:gd name="T32" fmla="*/ 18 w 42"/>
                  <a:gd name="T33" fmla="*/ 40 h 40"/>
                  <a:gd name="T34" fmla="*/ 16 w 42"/>
                  <a:gd name="T35" fmla="*/ 40 h 40"/>
                  <a:gd name="T36" fmla="*/ 12 w 42"/>
                  <a:gd name="T37" fmla="*/ 40 h 40"/>
                  <a:gd name="T38" fmla="*/ 10 w 42"/>
                  <a:gd name="T39" fmla="*/ 38 h 40"/>
                  <a:gd name="T40" fmla="*/ 8 w 42"/>
                  <a:gd name="T41" fmla="*/ 36 h 40"/>
                  <a:gd name="T42" fmla="*/ 6 w 42"/>
                  <a:gd name="T43" fmla="*/ 34 h 40"/>
                  <a:gd name="T44" fmla="*/ 6 w 42"/>
                  <a:gd name="T45" fmla="*/ 30 h 40"/>
                  <a:gd name="T46" fmla="*/ 6 w 42"/>
                  <a:gd name="T47" fmla="*/ 26 h 40"/>
                  <a:gd name="T48" fmla="*/ 6 w 42"/>
                  <a:gd name="T49" fmla="*/ 8 h 40"/>
                  <a:gd name="T50" fmla="*/ 6 w 42"/>
                  <a:gd name="T51" fmla="*/ 6 h 40"/>
                  <a:gd name="T52" fmla="*/ 4 w 42"/>
                  <a:gd name="T53" fmla="*/ 4 h 40"/>
                  <a:gd name="T54" fmla="*/ 4 w 42"/>
                  <a:gd name="T55" fmla="*/ 2 h 40"/>
                  <a:gd name="T56" fmla="*/ 4 w 42"/>
                  <a:gd name="T57" fmla="*/ 2 h 40"/>
                  <a:gd name="T58" fmla="*/ 2 w 42"/>
                  <a:gd name="T59" fmla="*/ 2 h 40"/>
                  <a:gd name="T60" fmla="*/ 0 w 42"/>
                  <a:gd name="T61" fmla="*/ 2 h 40"/>
                  <a:gd name="T62" fmla="*/ 0 w 42"/>
                  <a:gd name="T63" fmla="*/ 0 h 40"/>
                  <a:gd name="T64" fmla="*/ 12 w 42"/>
                  <a:gd name="T65" fmla="*/ 0 h 40"/>
                  <a:gd name="T66" fmla="*/ 12 w 42"/>
                  <a:gd name="T67" fmla="*/ 26 h 40"/>
                  <a:gd name="T68" fmla="*/ 14 w 42"/>
                  <a:gd name="T69" fmla="*/ 30 h 40"/>
                  <a:gd name="T70" fmla="*/ 14 w 42"/>
                  <a:gd name="T71" fmla="*/ 34 h 40"/>
                  <a:gd name="T72" fmla="*/ 16 w 42"/>
                  <a:gd name="T73" fmla="*/ 34 h 40"/>
                  <a:gd name="T74" fmla="*/ 20 w 42"/>
                  <a:gd name="T75" fmla="*/ 36 h 40"/>
                  <a:gd name="T76" fmla="*/ 22 w 42"/>
                  <a:gd name="T77" fmla="*/ 34 h 40"/>
                  <a:gd name="T78" fmla="*/ 24 w 42"/>
                  <a:gd name="T79" fmla="*/ 34 h 40"/>
                  <a:gd name="T80" fmla="*/ 26 w 42"/>
                  <a:gd name="T81" fmla="*/ 32 h 40"/>
                  <a:gd name="T82" fmla="*/ 30 w 42"/>
                  <a:gd name="T83" fmla="*/ 30 h 40"/>
                  <a:gd name="T84" fmla="*/ 30 w 42"/>
                  <a:gd name="T85" fmla="*/ 8 h 40"/>
                  <a:gd name="T86" fmla="*/ 28 w 42"/>
                  <a:gd name="T87" fmla="*/ 4 h 40"/>
                  <a:gd name="T88" fmla="*/ 28 w 42"/>
                  <a:gd name="T89" fmla="*/ 2 h 40"/>
                  <a:gd name="T90" fmla="*/ 26 w 42"/>
                  <a:gd name="T91" fmla="*/ 2 h 40"/>
                  <a:gd name="T92" fmla="*/ 24 w 42"/>
                  <a:gd name="T93" fmla="*/ 2 h 40"/>
                  <a:gd name="T94" fmla="*/ 24 w 42"/>
                  <a:gd name="T95" fmla="*/ 0 h 40"/>
                  <a:gd name="T96" fmla="*/ 36 w 42"/>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
                  <a:gd name="T148" fmla="*/ 0 h 40"/>
                  <a:gd name="T149" fmla="*/ 42 w 42"/>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 h="40">
                    <a:moveTo>
                      <a:pt x="36" y="0"/>
                    </a:moveTo>
                    <a:lnTo>
                      <a:pt x="36" y="24"/>
                    </a:lnTo>
                    <a:lnTo>
                      <a:pt x="36" y="30"/>
                    </a:lnTo>
                    <a:lnTo>
                      <a:pt x="36" y="34"/>
                    </a:lnTo>
                    <a:lnTo>
                      <a:pt x="38" y="34"/>
                    </a:lnTo>
                    <a:lnTo>
                      <a:pt x="38" y="36"/>
                    </a:lnTo>
                    <a:lnTo>
                      <a:pt x="40" y="36"/>
                    </a:lnTo>
                    <a:lnTo>
                      <a:pt x="42" y="36"/>
                    </a:lnTo>
                    <a:lnTo>
                      <a:pt x="30" y="40"/>
                    </a:lnTo>
                    <a:lnTo>
                      <a:pt x="30" y="32"/>
                    </a:lnTo>
                    <a:lnTo>
                      <a:pt x="24" y="36"/>
                    </a:lnTo>
                    <a:lnTo>
                      <a:pt x="22" y="40"/>
                    </a:lnTo>
                    <a:lnTo>
                      <a:pt x="18" y="40"/>
                    </a:lnTo>
                    <a:lnTo>
                      <a:pt x="16" y="40"/>
                    </a:lnTo>
                    <a:lnTo>
                      <a:pt x="12" y="40"/>
                    </a:lnTo>
                    <a:lnTo>
                      <a:pt x="10" y="38"/>
                    </a:lnTo>
                    <a:lnTo>
                      <a:pt x="8" y="36"/>
                    </a:lnTo>
                    <a:lnTo>
                      <a:pt x="6" y="34"/>
                    </a:lnTo>
                    <a:lnTo>
                      <a:pt x="6" y="30"/>
                    </a:lnTo>
                    <a:lnTo>
                      <a:pt x="6" y="26"/>
                    </a:lnTo>
                    <a:lnTo>
                      <a:pt x="6" y="8"/>
                    </a:lnTo>
                    <a:lnTo>
                      <a:pt x="6" y="6"/>
                    </a:lnTo>
                    <a:lnTo>
                      <a:pt x="4" y="4"/>
                    </a:lnTo>
                    <a:lnTo>
                      <a:pt x="4" y="2"/>
                    </a:lnTo>
                    <a:lnTo>
                      <a:pt x="2" y="2"/>
                    </a:lnTo>
                    <a:lnTo>
                      <a:pt x="0" y="2"/>
                    </a:lnTo>
                    <a:lnTo>
                      <a:pt x="0" y="0"/>
                    </a:lnTo>
                    <a:lnTo>
                      <a:pt x="12" y="0"/>
                    </a:lnTo>
                    <a:lnTo>
                      <a:pt x="12" y="26"/>
                    </a:lnTo>
                    <a:lnTo>
                      <a:pt x="14" y="30"/>
                    </a:lnTo>
                    <a:lnTo>
                      <a:pt x="14" y="34"/>
                    </a:lnTo>
                    <a:lnTo>
                      <a:pt x="16" y="34"/>
                    </a:lnTo>
                    <a:lnTo>
                      <a:pt x="20" y="36"/>
                    </a:lnTo>
                    <a:lnTo>
                      <a:pt x="22" y="34"/>
                    </a:lnTo>
                    <a:lnTo>
                      <a:pt x="24" y="34"/>
                    </a:lnTo>
                    <a:lnTo>
                      <a:pt x="26" y="32"/>
                    </a:lnTo>
                    <a:lnTo>
                      <a:pt x="30" y="30"/>
                    </a:lnTo>
                    <a:lnTo>
                      <a:pt x="30" y="8"/>
                    </a:lnTo>
                    <a:lnTo>
                      <a:pt x="28" y="4"/>
                    </a:lnTo>
                    <a:lnTo>
                      <a:pt x="28" y="2"/>
                    </a:lnTo>
                    <a:lnTo>
                      <a:pt x="26" y="2"/>
                    </a:lnTo>
                    <a:lnTo>
                      <a:pt x="24" y="2"/>
                    </a:lnTo>
                    <a:lnTo>
                      <a:pt x="24" y="0"/>
                    </a:lnTo>
                    <a:lnTo>
                      <a:pt x="36" y="0"/>
                    </a:lnTo>
                    <a:close/>
                  </a:path>
                </a:pathLst>
              </a:custGeom>
              <a:solidFill>
                <a:srgbClr val="000000"/>
              </a:solidFill>
              <a:ln w="0">
                <a:solidFill>
                  <a:srgbClr val="000000"/>
                </a:solidFill>
                <a:round/>
                <a:headEnd/>
                <a:tailEnd/>
              </a:ln>
            </p:spPr>
            <p:txBody>
              <a:bodyPr/>
              <a:lstStyle/>
              <a:p>
                <a:endParaRPr lang="en-US"/>
              </a:p>
            </p:txBody>
          </p:sp>
          <p:sp>
            <p:nvSpPr>
              <p:cNvPr id="34096" name="Freeform 55"/>
              <p:cNvSpPr>
                <a:spLocks/>
              </p:cNvSpPr>
              <p:nvPr/>
            </p:nvSpPr>
            <p:spPr bwMode="auto">
              <a:xfrm>
                <a:off x="2812" y="2092"/>
                <a:ext cx="26" cy="40"/>
              </a:xfrm>
              <a:custGeom>
                <a:avLst/>
                <a:gdLst>
                  <a:gd name="T0" fmla="*/ 24 w 26"/>
                  <a:gd name="T1" fmla="*/ 0 h 40"/>
                  <a:gd name="T2" fmla="*/ 24 w 26"/>
                  <a:gd name="T3" fmla="*/ 14 h 40"/>
                  <a:gd name="T4" fmla="*/ 22 w 26"/>
                  <a:gd name="T5" fmla="*/ 14 h 40"/>
                  <a:gd name="T6" fmla="*/ 20 w 26"/>
                  <a:gd name="T7" fmla="*/ 8 h 40"/>
                  <a:gd name="T8" fmla="*/ 18 w 26"/>
                  <a:gd name="T9" fmla="*/ 4 h 40"/>
                  <a:gd name="T10" fmla="*/ 16 w 26"/>
                  <a:gd name="T11" fmla="*/ 2 h 40"/>
                  <a:gd name="T12" fmla="*/ 12 w 26"/>
                  <a:gd name="T13" fmla="*/ 2 h 40"/>
                  <a:gd name="T14" fmla="*/ 8 w 26"/>
                  <a:gd name="T15" fmla="*/ 2 h 40"/>
                  <a:gd name="T16" fmla="*/ 6 w 26"/>
                  <a:gd name="T17" fmla="*/ 4 h 40"/>
                  <a:gd name="T18" fmla="*/ 6 w 26"/>
                  <a:gd name="T19" fmla="*/ 6 h 40"/>
                  <a:gd name="T20" fmla="*/ 4 w 26"/>
                  <a:gd name="T21" fmla="*/ 8 h 40"/>
                  <a:gd name="T22" fmla="*/ 6 w 26"/>
                  <a:gd name="T23" fmla="*/ 10 h 40"/>
                  <a:gd name="T24" fmla="*/ 6 w 26"/>
                  <a:gd name="T25" fmla="*/ 12 h 40"/>
                  <a:gd name="T26" fmla="*/ 8 w 26"/>
                  <a:gd name="T27" fmla="*/ 14 h 40"/>
                  <a:gd name="T28" fmla="*/ 12 w 26"/>
                  <a:gd name="T29" fmla="*/ 16 h 40"/>
                  <a:gd name="T30" fmla="*/ 18 w 26"/>
                  <a:gd name="T31" fmla="*/ 18 h 40"/>
                  <a:gd name="T32" fmla="*/ 22 w 26"/>
                  <a:gd name="T33" fmla="*/ 22 h 40"/>
                  <a:gd name="T34" fmla="*/ 24 w 26"/>
                  <a:gd name="T35" fmla="*/ 24 h 40"/>
                  <a:gd name="T36" fmla="*/ 26 w 26"/>
                  <a:gd name="T37" fmla="*/ 30 h 40"/>
                  <a:gd name="T38" fmla="*/ 24 w 26"/>
                  <a:gd name="T39" fmla="*/ 34 h 40"/>
                  <a:gd name="T40" fmla="*/ 22 w 26"/>
                  <a:gd name="T41" fmla="*/ 38 h 40"/>
                  <a:gd name="T42" fmla="*/ 18 w 26"/>
                  <a:gd name="T43" fmla="*/ 40 h 40"/>
                  <a:gd name="T44" fmla="*/ 12 w 26"/>
                  <a:gd name="T45" fmla="*/ 40 h 40"/>
                  <a:gd name="T46" fmla="*/ 8 w 26"/>
                  <a:gd name="T47" fmla="*/ 40 h 40"/>
                  <a:gd name="T48" fmla="*/ 4 w 26"/>
                  <a:gd name="T49" fmla="*/ 40 h 40"/>
                  <a:gd name="T50" fmla="*/ 2 w 26"/>
                  <a:gd name="T51" fmla="*/ 40 h 40"/>
                  <a:gd name="T52" fmla="*/ 2 w 26"/>
                  <a:gd name="T53" fmla="*/ 38 h 40"/>
                  <a:gd name="T54" fmla="*/ 2 w 26"/>
                  <a:gd name="T55" fmla="*/ 40 h 40"/>
                  <a:gd name="T56" fmla="*/ 0 w 26"/>
                  <a:gd name="T57" fmla="*/ 40 h 40"/>
                  <a:gd name="T58" fmla="*/ 0 w 26"/>
                  <a:gd name="T59" fmla="*/ 40 h 40"/>
                  <a:gd name="T60" fmla="*/ 0 w 26"/>
                  <a:gd name="T61" fmla="*/ 28 h 40"/>
                  <a:gd name="T62" fmla="*/ 0 w 26"/>
                  <a:gd name="T63" fmla="*/ 28 h 40"/>
                  <a:gd name="T64" fmla="*/ 2 w 26"/>
                  <a:gd name="T65" fmla="*/ 32 h 40"/>
                  <a:gd name="T66" fmla="*/ 6 w 26"/>
                  <a:gd name="T67" fmla="*/ 36 h 40"/>
                  <a:gd name="T68" fmla="*/ 8 w 26"/>
                  <a:gd name="T69" fmla="*/ 38 h 40"/>
                  <a:gd name="T70" fmla="*/ 12 w 26"/>
                  <a:gd name="T71" fmla="*/ 38 h 40"/>
                  <a:gd name="T72" fmla="*/ 16 w 26"/>
                  <a:gd name="T73" fmla="*/ 38 h 40"/>
                  <a:gd name="T74" fmla="*/ 18 w 26"/>
                  <a:gd name="T75" fmla="*/ 36 h 40"/>
                  <a:gd name="T76" fmla="*/ 20 w 26"/>
                  <a:gd name="T77" fmla="*/ 34 h 40"/>
                  <a:gd name="T78" fmla="*/ 20 w 26"/>
                  <a:gd name="T79" fmla="*/ 32 h 40"/>
                  <a:gd name="T80" fmla="*/ 20 w 26"/>
                  <a:gd name="T81" fmla="*/ 30 h 40"/>
                  <a:gd name="T82" fmla="*/ 18 w 26"/>
                  <a:gd name="T83" fmla="*/ 28 h 40"/>
                  <a:gd name="T84" fmla="*/ 14 w 26"/>
                  <a:gd name="T85" fmla="*/ 24 h 40"/>
                  <a:gd name="T86" fmla="*/ 10 w 26"/>
                  <a:gd name="T87" fmla="*/ 22 h 40"/>
                  <a:gd name="T88" fmla="*/ 4 w 26"/>
                  <a:gd name="T89" fmla="*/ 20 h 40"/>
                  <a:gd name="T90" fmla="*/ 2 w 26"/>
                  <a:gd name="T91" fmla="*/ 16 h 40"/>
                  <a:gd name="T92" fmla="*/ 0 w 26"/>
                  <a:gd name="T93" fmla="*/ 14 h 40"/>
                  <a:gd name="T94" fmla="*/ 0 w 26"/>
                  <a:gd name="T95" fmla="*/ 10 h 40"/>
                  <a:gd name="T96" fmla="*/ 0 w 26"/>
                  <a:gd name="T97" fmla="*/ 6 h 40"/>
                  <a:gd name="T98" fmla="*/ 2 w 26"/>
                  <a:gd name="T99" fmla="*/ 2 h 40"/>
                  <a:gd name="T100" fmla="*/ 6 w 26"/>
                  <a:gd name="T101" fmla="*/ 0 h 40"/>
                  <a:gd name="T102" fmla="*/ 12 w 26"/>
                  <a:gd name="T103" fmla="*/ 0 h 40"/>
                  <a:gd name="T104" fmla="*/ 14 w 26"/>
                  <a:gd name="T105" fmla="*/ 0 h 40"/>
                  <a:gd name="T106" fmla="*/ 18 w 26"/>
                  <a:gd name="T107" fmla="*/ 0 h 40"/>
                  <a:gd name="T108" fmla="*/ 20 w 26"/>
                  <a:gd name="T109" fmla="*/ 2 h 40"/>
                  <a:gd name="T110" fmla="*/ 20 w 26"/>
                  <a:gd name="T111" fmla="*/ 2 h 40"/>
                  <a:gd name="T112" fmla="*/ 20 w 26"/>
                  <a:gd name="T113" fmla="*/ 2 h 40"/>
                  <a:gd name="T114" fmla="*/ 22 w 26"/>
                  <a:gd name="T115" fmla="*/ 2 h 40"/>
                  <a:gd name="T116" fmla="*/ 22 w 26"/>
                  <a:gd name="T117" fmla="*/ 0 h 40"/>
                  <a:gd name="T118" fmla="*/ 22 w 26"/>
                  <a:gd name="T119" fmla="*/ 0 h 40"/>
                  <a:gd name="T120" fmla="*/ 24 w 26"/>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0"/>
                  <a:gd name="T185" fmla="*/ 26 w 26"/>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0">
                    <a:moveTo>
                      <a:pt x="24" y="0"/>
                    </a:moveTo>
                    <a:lnTo>
                      <a:pt x="24" y="14"/>
                    </a:lnTo>
                    <a:lnTo>
                      <a:pt x="22" y="14"/>
                    </a:lnTo>
                    <a:lnTo>
                      <a:pt x="20" y="8"/>
                    </a:lnTo>
                    <a:lnTo>
                      <a:pt x="18" y="4"/>
                    </a:lnTo>
                    <a:lnTo>
                      <a:pt x="16" y="2"/>
                    </a:lnTo>
                    <a:lnTo>
                      <a:pt x="12" y="2"/>
                    </a:lnTo>
                    <a:lnTo>
                      <a:pt x="8" y="2"/>
                    </a:lnTo>
                    <a:lnTo>
                      <a:pt x="6" y="4"/>
                    </a:lnTo>
                    <a:lnTo>
                      <a:pt x="6" y="6"/>
                    </a:lnTo>
                    <a:lnTo>
                      <a:pt x="4" y="8"/>
                    </a:lnTo>
                    <a:lnTo>
                      <a:pt x="6" y="10"/>
                    </a:lnTo>
                    <a:lnTo>
                      <a:pt x="6" y="12"/>
                    </a:lnTo>
                    <a:lnTo>
                      <a:pt x="8" y="14"/>
                    </a:lnTo>
                    <a:lnTo>
                      <a:pt x="12" y="16"/>
                    </a:lnTo>
                    <a:lnTo>
                      <a:pt x="18" y="18"/>
                    </a:lnTo>
                    <a:lnTo>
                      <a:pt x="22" y="22"/>
                    </a:lnTo>
                    <a:lnTo>
                      <a:pt x="24" y="24"/>
                    </a:lnTo>
                    <a:lnTo>
                      <a:pt x="26" y="30"/>
                    </a:lnTo>
                    <a:lnTo>
                      <a:pt x="24" y="34"/>
                    </a:lnTo>
                    <a:lnTo>
                      <a:pt x="22" y="38"/>
                    </a:lnTo>
                    <a:lnTo>
                      <a:pt x="18" y="40"/>
                    </a:lnTo>
                    <a:lnTo>
                      <a:pt x="12" y="40"/>
                    </a:lnTo>
                    <a:lnTo>
                      <a:pt x="8" y="40"/>
                    </a:lnTo>
                    <a:lnTo>
                      <a:pt x="4" y="40"/>
                    </a:lnTo>
                    <a:lnTo>
                      <a:pt x="2" y="40"/>
                    </a:lnTo>
                    <a:lnTo>
                      <a:pt x="2" y="38"/>
                    </a:lnTo>
                    <a:lnTo>
                      <a:pt x="2" y="40"/>
                    </a:lnTo>
                    <a:lnTo>
                      <a:pt x="0" y="40"/>
                    </a:lnTo>
                    <a:lnTo>
                      <a:pt x="0" y="28"/>
                    </a:lnTo>
                    <a:lnTo>
                      <a:pt x="2" y="32"/>
                    </a:lnTo>
                    <a:lnTo>
                      <a:pt x="6" y="36"/>
                    </a:lnTo>
                    <a:lnTo>
                      <a:pt x="8" y="38"/>
                    </a:lnTo>
                    <a:lnTo>
                      <a:pt x="12" y="38"/>
                    </a:lnTo>
                    <a:lnTo>
                      <a:pt x="16" y="38"/>
                    </a:lnTo>
                    <a:lnTo>
                      <a:pt x="18" y="36"/>
                    </a:lnTo>
                    <a:lnTo>
                      <a:pt x="20" y="34"/>
                    </a:lnTo>
                    <a:lnTo>
                      <a:pt x="20" y="32"/>
                    </a:lnTo>
                    <a:lnTo>
                      <a:pt x="20" y="30"/>
                    </a:lnTo>
                    <a:lnTo>
                      <a:pt x="18" y="28"/>
                    </a:lnTo>
                    <a:lnTo>
                      <a:pt x="14" y="24"/>
                    </a:lnTo>
                    <a:lnTo>
                      <a:pt x="10" y="22"/>
                    </a:lnTo>
                    <a:lnTo>
                      <a:pt x="4" y="20"/>
                    </a:lnTo>
                    <a:lnTo>
                      <a:pt x="2" y="16"/>
                    </a:lnTo>
                    <a:lnTo>
                      <a:pt x="0" y="14"/>
                    </a:lnTo>
                    <a:lnTo>
                      <a:pt x="0" y="10"/>
                    </a:lnTo>
                    <a:lnTo>
                      <a:pt x="0" y="6"/>
                    </a:lnTo>
                    <a:lnTo>
                      <a:pt x="2" y="2"/>
                    </a:lnTo>
                    <a:lnTo>
                      <a:pt x="6" y="0"/>
                    </a:lnTo>
                    <a:lnTo>
                      <a:pt x="12" y="0"/>
                    </a:lnTo>
                    <a:lnTo>
                      <a:pt x="14" y="0"/>
                    </a:lnTo>
                    <a:lnTo>
                      <a:pt x="18" y="0"/>
                    </a:lnTo>
                    <a:lnTo>
                      <a:pt x="20" y="2"/>
                    </a:lnTo>
                    <a:lnTo>
                      <a:pt x="22" y="2"/>
                    </a:lnTo>
                    <a:lnTo>
                      <a:pt x="22" y="0"/>
                    </a:lnTo>
                    <a:lnTo>
                      <a:pt x="24" y="0"/>
                    </a:lnTo>
                    <a:close/>
                  </a:path>
                </a:pathLst>
              </a:custGeom>
              <a:solidFill>
                <a:srgbClr val="000000"/>
              </a:solidFill>
              <a:ln w="0">
                <a:solidFill>
                  <a:srgbClr val="000000"/>
                </a:solidFill>
                <a:round/>
                <a:headEnd/>
                <a:tailEnd/>
              </a:ln>
            </p:spPr>
            <p:txBody>
              <a:bodyPr/>
              <a:lstStyle/>
              <a:p>
                <a:endParaRPr lang="en-US"/>
              </a:p>
            </p:txBody>
          </p:sp>
          <p:sp>
            <p:nvSpPr>
              <p:cNvPr id="34097" name="Freeform 56"/>
              <p:cNvSpPr>
                <a:spLocks noEditPoints="1"/>
              </p:cNvSpPr>
              <p:nvPr/>
            </p:nvSpPr>
            <p:spPr bwMode="auto">
              <a:xfrm>
                <a:off x="2844" y="2092"/>
                <a:ext cx="32" cy="40"/>
              </a:xfrm>
              <a:custGeom>
                <a:avLst/>
                <a:gdLst>
                  <a:gd name="T0" fmla="*/ 6 w 32"/>
                  <a:gd name="T1" fmla="*/ 16 h 40"/>
                  <a:gd name="T2" fmla="*/ 6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2 h 40"/>
                  <a:gd name="T22" fmla="*/ 28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2 w 32"/>
                  <a:gd name="T65" fmla="*/ 10 h 40"/>
                  <a:gd name="T66" fmla="*/ 22 w 32"/>
                  <a:gd name="T67" fmla="*/ 8 h 40"/>
                  <a:gd name="T68" fmla="*/ 20 w 32"/>
                  <a:gd name="T69" fmla="*/ 6 h 40"/>
                  <a:gd name="T70" fmla="*/ 20 w 32"/>
                  <a:gd name="T71" fmla="*/ 4 h 40"/>
                  <a:gd name="T72" fmla="*/ 18 w 32"/>
                  <a:gd name="T73" fmla="*/ 2 h 40"/>
                  <a:gd name="T74" fmla="*/ 14 w 32"/>
                  <a:gd name="T75" fmla="*/ 2 h 40"/>
                  <a:gd name="T76" fmla="*/ 12 w 32"/>
                  <a:gd name="T77" fmla="*/ 4 h 40"/>
                  <a:gd name="T78" fmla="*/ 8 w 32"/>
                  <a:gd name="T79" fmla="*/ 6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6" y="22"/>
                    </a:lnTo>
                    <a:lnTo>
                      <a:pt x="10" y="28"/>
                    </a:lnTo>
                    <a:lnTo>
                      <a:pt x="14" y="32"/>
                    </a:lnTo>
                    <a:lnTo>
                      <a:pt x="20" y="34"/>
                    </a:lnTo>
                    <a:lnTo>
                      <a:pt x="24" y="32"/>
                    </a:lnTo>
                    <a:lnTo>
                      <a:pt x="26" y="32"/>
                    </a:lnTo>
                    <a:lnTo>
                      <a:pt x="30" y="28"/>
                    </a:lnTo>
                    <a:lnTo>
                      <a:pt x="32" y="24"/>
                    </a:lnTo>
                    <a:lnTo>
                      <a:pt x="32" y="26"/>
                    </a:lnTo>
                    <a:lnTo>
                      <a:pt x="30" y="32"/>
                    </a:lnTo>
                    <a:lnTo>
                      <a:pt x="28"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2" y="10"/>
                    </a:lnTo>
                    <a:lnTo>
                      <a:pt x="22" y="8"/>
                    </a:lnTo>
                    <a:lnTo>
                      <a:pt x="20" y="6"/>
                    </a:lnTo>
                    <a:lnTo>
                      <a:pt x="20" y="4"/>
                    </a:lnTo>
                    <a:lnTo>
                      <a:pt x="18" y="2"/>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4098" name="Freeform 57"/>
              <p:cNvSpPr>
                <a:spLocks/>
              </p:cNvSpPr>
              <p:nvPr/>
            </p:nvSpPr>
            <p:spPr bwMode="auto">
              <a:xfrm>
                <a:off x="2880" y="2092"/>
                <a:ext cx="30" cy="40"/>
              </a:xfrm>
              <a:custGeom>
                <a:avLst/>
                <a:gdLst>
                  <a:gd name="T0" fmla="*/ 14 w 30"/>
                  <a:gd name="T1" fmla="*/ 0 h 40"/>
                  <a:gd name="T2" fmla="*/ 14 w 30"/>
                  <a:gd name="T3" fmla="*/ 10 h 40"/>
                  <a:gd name="T4" fmla="*/ 16 w 30"/>
                  <a:gd name="T5" fmla="*/ 4 h 40"/>
                  <a:gd name="T6" fmla="*/ 20 w 30"/>
                  <a:gd name="T7" fmla="*/ 0 h 40"/>
                  <a:gd name="T8" fmla="*/ 24 w 30"/>
                  <a:gd name="T9" fmla="*/ 0 h 40"/>
                  <a:gd name="T10" fmla="*/ 26 w 30"/>
                  <a:gd name="T11" fmla="*/ 0 h 40"/>
                  <a:gd name="T12" fmla="*/ 28 w 30"/>
                  <a:gd name="T13" fmla="*/ 2 h 40"/>
                  <a:gd name="T14" fmla="*/ 28 w 30"/>
                  <a:gd name="T15" fmla="*/ 4 h 40"/>
                  <a:gd name="T16" fmla="*/ 30 w 30"/>
                  <a:gd name="T17" fmla="*/ 6 h 40"/>
                  <a:gd name="T18" fmla="*/ 28 w 30"/>
                  <a:gd name="T19" fmla="*/ 6 h 40"/>
                  <a:gd name="T20" fmla="*/ 28 w 30"/>
                  <a:gd name="T21" fmla="*/ 8 h 40"/>
                  <a:gd name="T22" fmla="*/ 26 w 30"/>
                  <a:gd name="T23" fmla="*/ 10 h 40"/>
                  <a:gd name="T24" fmla="*/ 26 w 30"/>
                  <a:gd name="T25" fmla="*/ 10 h 40"/>
                  <a:gd name="T26" fmla="*/ 24 w 30"/>
                  <a:gd name="T27" fmla="*/ 10 h 40"/>
                  <a:gd name="T28" fmla="*/ 22 w 30"/>
                  <a:gd name="T29" fmla="*/ 8 h 40"/>
                  <a:gd name="T30" fmla="*/ 20 w 30"/>
                  <a:gd name="T31" fmla="*/ 6 h 40"/>
                  <a:gd name="T32" fmla="*/ 20 w 30"/>
                  <a:gd name="T33" fmla="*/ 6 h 40"/>
                  <a:gd name="T34" fmla="*/ 18 w 30"/>
                  <a:gd name="T35" fmla="*/ 6 h 40"/>
                  <a:gd name="T36" fmla="*/ 18 w 30"/>
                  <a:gd name="T37" fmla="*/ 8 h 40"/>
                  <a:gd name="T38" fmla="*/ 16 w 30"/>
                  <a:gd name="T39" fmla="*/ 10 h 40"/>
                  <a:gd name="T40" fmla="*/ 14 w 30"/>
                  <a:gd name="T41" fmla="*/ 14 h 40"/>
                  <a:gd name="T42" fmla="*/ 14 w 30"/>
                  <a:gd name="T43" fmla="*/ 30 h 40"/>
                  <a:gd name="T44" fmla="*/ 14 w 30"/>
                  <a:gd name="T45" fmla="*/ 34 h 40"/>
                  <a:gd name="T46" fmla="*/ 14 w 30"/>
                  <a:gd name="T47" fmla="*/ 36 h 40"/>
                  <a:gd name="T48" fmla="*/ 16 w 30"/>
                  <a:gd name="T49" fmla="*/ 36 h 40"/>
                  <a:gd name="T50" fmla="*/ 16 w 30"/>
                  <a:gd name="T51" fmla="*/ 38 h 40"/>
                  <a:gd name="T52" fmla="*/ 18 w 30"/>
                  <a:gd name="T53" fmla="*/ 38 h 40"/>
                  <a:gd name="T54" fmla="*/ 20 w 30"/>
                  <a:gd name="T55" fmla="*/ 38 h 40"/>
                  <a:gd name="T56" fmla="*/ 20 w 30"/>
                  <a:gd name="T57" fmla="*/ 40 h 40"/>
                  <a:gd name="T58" fmla="*/ 0 w 30"/>
                  <a:gd name="T59" fmla="*/ 40 h 40"/>
                  <a:gd name="T60" fmla="*/ 0 w 30"/>
                  <a:gd name="T61" fmla="*/ 38 h 40"/>
                  <a:gd name="T62" fmla="*/ 4 w 30"/>
                  <a:gd name="T63" fmla="*/ 38 h 40"/>
                  <a:gd name="T64" fmla="*/ 4 w 30"/>
                  <a:gd name="T65" fmla="*/ 38 h 40"/>
                  <a:gd name="T66" fmla="*/ 6 w 30"/>
                  <a:gd name="T67" fmla="*/ 36 h 40"/>
                  <a:gd name="T68" fmla="*/ 6 w 30"/>
                  <a:gd name="T69" fmla="*/ 36 h 40"/>
                  <a:gd name="T70" fmla="*/ 6 w 30"/>
                  <a:gd name="T71" fmla="*/ 34 h 40"/>
                  <a:gd name="T72" fmla="*/ 6 w 30"/>
                  <a:gd name="T73" fmla="*/ 30 h 40"/>
                  <a:gd name="T74" fmla="*/ 6 w 30"/>
                  <a:gd name="T75" fmla="*/ 16 h 40"/>
                  <a:gd name="T76" fmla="*/ 6 w 30"/>
                  <a:gd name="T77" fmla="*/ 10 h 40"/>
                  <a:gd name="T78" fmla="*/ 6 w 30"/>
                  <a:gd name="T79" fmla="*/ 8 h 40"/>
                  <a:gd name="T80" fmla="*/ 6 w 30"/>
                  <a:gd name="T81" fmla="*/ 6 h 40"/>
                  <a:gd name="T82" fmla="*/ 6 w 30"/>
                  <a:gd name="T83" fmla="*/ 6 h 40"/>
                  <a:gd name="T84" fmla="*/ 4 w 30"/>
                  <a:gd name="T85" fmla="*/ 4 h 40"/>
                  <a:gd name="T86" fmla="*/ 4 w 30"/>
                  <a:gd name="T87" fmla="*/ 4 h 40"/>
                  <a:gd name="T88" fmla="*/ 2 w 30"/>
                  <a:gd name="T89" fmla="*/ 4 h 40"/>
                  <a:gd name="T90" fmla="*/ 2 w 30"/>
                  <a:gd name="T91" fmla="*/ 6 h 40"/>
                  <a:gd name="T92" fmla="*/ 0 w 30"/>
                  <a:gd name="T93" fmla="*/ 4 h 40"/>
                  <a:gd name="T94" fmla="*/ 12 w 30"/>
                  <a:gd name="T95" fmla="*/ 0 h 40"/>
                  <a:gd name="T96" fmla="*/ 14 w 30"/>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
                  <a:gd name="T148" fmla="*/ 0 h 40"/>
                  <a:gd name="T149" fmla="*/ 30 w 30"/>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 h="40">
                    <a:moveTo>
                      <a:pt x="14" y="0"/>
                    </a:moveTo>
                    <a:lnTo>
                      <a:pt x="14" y="10"/>
                    </a:lnTo>
                    <a:lnTo>
                      <a:pt x="16" y="4"/>
                    </a:lnTo>
                    <a:lnTo>
                      <a:pt x="20" y="0"/>
                    </a:lnTo>
                    <a:lnTo>
                      <a:pt x="24" y="0"/>
                    </a:lnTo>
                    <a:lnTo>
                      <a:pt x="26" y="0"/>
                    </a:lnTo>
                    <a:lnTo>
                      <a:pt x="28" y="2"/>
                    </a:lnTo>
                    <a:lnTo>
                      <a:pt x="28" y="4"/>
                    </a:lnTo>
                    <a:lnTo>
                      <a:pt x="30" y="6"/>
                    </a:lnTo>
                    <a:lnTo>
                      <a:pt x="28" y="6"/>
                    </a:lnTo>
                    <a:lnTo>
                      <a:pt x="28" y="8"/>
                    </a:lnTo>
                    <a:lnTo>
                      <a:pt x="26" y="10"/>
                    </a:lnTo>
                    <a:lnTo>
                      <a:pt x="24" y="10"/>
                    </a:lnTo>
                    <a:lnTo>
                      <a:pt x="22" y="8"/>
                    </a:lnTo>
                    <a:lnTo>
                      <a:pt x="20" y="6"/>
                    </a:lnTo>
                    <a:lnTo>
                      <a:pt x="18" y="6"/>
                    </a:lnTo>
                    <a:lnTo>
                      <a:pt x="18" y="8"/>
                    </a:lnTo>
                    <a:lnTo>
                      <a:pt x="16" y="10"/>
                    </a:lnTo>
                    <a:lnTo>
                      <a:pt x="14" y="14"/>
                    </a:lnTo>
                    <a:lnTo>
                      <a:pt x="14" y="30"/>
                    </a:lnTo>
                    <a:lnTo>
                      <a:pt x="14" y="34"/>
                    </a:lnTo>
                    <a:lnTo>
                      <a:pt x="14" y="36"/>
                    </a:lnTo>
                    <a:lnTo>
                      <a:pt x="16" y="36"/>
                    </a:lnTo>
                    <a:lnTo>
                      <a:pt x="16" y="38"/>
                    </a:lnTo>
                    <a:lnTo>
                      <a:pt x="18" y="38"/>
                    </a:lnTo>
                    <a:lnTo>
                      <a:pt x="20" y="38"/>
                    </a:lnTo>
                    <a:lnTo>
                      <a:pt x="20" y="40"/>
                    </a:lnTo>
                    <a:lnTo>
                      <a:pt x="0" y="40"/>
                    </a:lnTo>
                    <a:lnTo>
                      <a:pt x="0" y="38"/>
                    </a:lnTo>
                    <a:lnTo>
                      <a:pt x="4" y="38"/>
                    </a:lnTo>
                    <a:lnTo>
                      <a:pt x="6" y="36"/>
                    </a:lnTo>
                    <a:lnTo>
                      <a:pt x="6" y="34"/>
                    </a:lnTo>
                    <a:lnTo>
                      <a:pt x="6" y="30"/>
                    </a:lnTo>
                    <a:lnTo>
                      <a:pt x="6" y="16"/>
                    </a:lnTo>
                    <a:lnTo>
                      <a:pt x="6" y="10"/>
                    </a:lnTo>
                    <a:lnTo>
                      <a:pt x="6" y="8"/>
                    </a:lnTo>
                    <a:lnTo>
                      <a:pt x="6" y="6"/>
                    </a:lnTo>
                    <a:lnTo>
                      <a:pt x="4" y="4"/>
                    </a:lnTo>
                    <a:lnTo>
                      <a:pt x="2" y="4"/>
                    </a:lnTo>
                    <a:lnTo>
                      <a:pt x="2"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099" name="Freeform 58"/>
              <p:cNvSpPr>
                <a:spLocks noEditPoints="1"/>
              </p:cNvSpPr>
              <p:nvPr/>
            </p:nvSpPr>
            <p:spPr bwMode="auto">
              <a:xfrm>
                <a:off x="2936" y="2092"/>
                <a:ext cx="38" cy="40"/>
              </a:xfrm>
              <a:custGeom>
                <a:avLst/>
                <a:gdLst>
                  <a:gd name="T0" fmla="*/ 18 w 38"/>
                  <a:gd name="T1" fmla="*/ 0 h 40"/>
                  <a:gd name="T2" fmla="*/ 24 w 38"/>
                  <a:gd name="T3" fmla="*/ 0 h 40"/>
                  <a:gd name="T4" fmla="*/ 28 w 38"/>
                  <a:gd name="T5" fmla="*/ 2 h 40"/>
                  <a:gd name="T6" fmla="*/ 32 w 38"/>
                  <a:gd name="T7" fmla="*/ 6 h 40"/>
                  <a:gd name="T8" fmla="*/ 36 w 38"/>
                  <a:gd name="T9" fmla="*/ 12 h 40"/>
                  <a:gd name="T10" fmla="*/ 38 w 38"/>
                  <a:gd name="T11" fmla="*/ 20 h 40"/>
                  <a:gd name="T12" fmla="*/ 36 w 38"/>
                  <a:gd name="T13" fmla="*/ 24 h 40"/>
                  <a:gd name="T14" fmla="*/ 34 w 38"/>
                  <a:gd name="T15" fmla="*/ 30 h 40"/>
                  <a:gd name="T16" fmla="*/ 32 w 38"/>
                  <a:gd name="T17" fmla="*/ 34 h 40"/>
                  <a:gd name="T18" fmla="*/ 28 w 38"/>
                  <a:gd name="T19" fmla="*/ 38 h 40"/>
                  <a:gd name="T20" fmla="*/ 24 w 38"/>
                  <a:gd name="T21" fmla="*/ 40 h 40"/>
                  <a:gd name="T22" fmla="*/ 18 w 38"/>
                  <a:gd name="T23" fmla="*/ 40 h 40"/>
                  <a:gd name="T24" fmla="*/ 12 w 38"/>
                  <a:gd name="T25" fmla="*/ 40 h 40"/>
                  <a:gd name="T26" fmla="*/ 8 w 38"/>
                  <a:gd name="T27" fmla="*/ 38 h 40"/>
                  <a:gd name="T28" fmla="*/ 4 w 38"/>
                  <a:gd name="T29" fmla="*/ 34 h 40"/>
                  <a:gd name="T30" fmla="*/ 0 w 38"/>
                  <a:gd name="T31" fmla="*/ 28 h 40"/>
                  <a:gd name="T32" fmla="*/ 0 w 38"/>
                  <a:gd name="T33" fmla="*/ 20 h 40"/>
                  <a:gd name="T34" fmla="*/ 0 w 38"/>
                  <a:gd name="T35" fmla="*/ 16 h 40"/>
                  <a:gd name="T36" fmla="*/ 2 w 38"/>
                  <a:gd name="T37" fmla="*/ 10 h 40"/>
                  <a:gd name="T38" fmla="*/ 6 w 38"/>
                  <a:gd name="T39" fmla="*/ 6 h 40"/>
                  <a:gd name="T40" fmla="*/ 10 w 38"/>
                  <a:gd name="T41" fmla="*/ 2 h 40"/>
                  <a:gd name="T42" fmla="*/ 14 w 38"/>
                  <a:gd name="T43" fmla="*/ 0 h 40"/>
                  <a:gd name="T44" fmla="*/ 18 w 38"/>
                  <a:gd name="T45" fmla="*/ 0 h 40"/>
                  <a:gd name="T46" fmla="*/ 18 w 38"/>
                  <a:gd name="T47" fmla="*/ 2 h 40"/>
                  <a:gd name="T48" fmla="*/ 14 w 38"/>
                  <a:gd name="T49" fmla="*/ 2 h 40"/>
                  <a:gd name="T50" fmla="*/ 12 w 38"/>
                  <a:gd name="T51" fmla="*/ 4 h 40"/>
                  <a:gd name="T52" fmla="*/ 10 w 38"/>
                  <a:gd name="T53" fmla="*/ 6 h 40"/>
                  <a:gd name="T54" fmla="*/ 8 w 38"/>
                  <a:gd name="T55" fmla="*/ 8 h 40"/>
                  <a:gd name="T56" fmla="*/ 8 w 38"/>
                  <a:gd name="T57" fmla="*/ 12 h 40"/>
                  <a:gd name="T58" fmla="*/ 8 w 38"/>
                  <a:gd name="T59" fmla="*/ 18 h 40"/>
                  <a:gd name="T60" fmla="*/ 8 w 38"/>
                  <a:gd name="T61" fmla="*/ 26 h 40"/>
                  <a:gd name="T62" fmla="*/ 10 w 38"/>
                  <a:gd name="T63" fmla="*/ 32 h 40"/>
                  <a:gd name="T64" fmla="*/ 14 w 38"/>
                  <a:gd name="T65" fmla="*/ 36 h 40"/>
                  <a:gd name="T66" fmla="*/ 16 w 38"/>
                  <a:gd name="T67" fmla="*/ 38 h 40"/>
                  <a:gd name="T68" fmla="*/ 20 w 38"/>
                  <a:gd name="T69" fmla="*/ 38 h 40"/>
                  <a:gd name="T70" fmla="*/ 24 w 38"/>
                  <a:gd name="T71" fmla="*/ 38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4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28" y="2"/>
                    </a:lnTo>
                    <a:lnTo>
                      <a:pt x="32" y="6"/>
                    </a:lnTo>
                    <a:lnTo>
                      <a:pt x="36" y="12"/>
                    </a:lnTo>
                    <a:lnTo>
                      <a:pt x="38" y="20"/>
                    </a:lnTo>
                    <a:lnTo>
                      <a:pt x="36" y="24"/>
                    </a:lnTo>
                    <a:lnTo>
                      <a:pt x="34" y="30"/>
                    </a:lnTo>
                    <a:lnTo>
                      <a:pt x="32" y="34"/>
                    </a:lnTo>
                    <a:lnTo>
                      <a:pt x="28" y="38"/>
                    </a:lnTo>
                    <a:lnTo>
                      <a:pt x="24" y="40"/>
                    </a:lnTo>
                    <a:lnTo>
                      <a:pt x="18" y="40"/>
                    </a:lnTo>
                    <a:lnTo>
                      <a:pt x="12" y="40"/>
                    </a:lnTo>
                    <a:lnTo>
                      <a:pt x="8" y="38"/>
                    </a:lnTo>
                    <a:lnTo>
                      <a:pt x="4" y="34"/>
                    </a:lnTo>
                    <a:lnTo>
                      <a:pt x="0" y="28"/>
                    </a:lnTo>
                    <a:lnTo>
                      <a:pt x="0" y="20"/>
                    </a:lnTo>
                    <a:lnTo>
                      <a:pt x="0" y="16"/>
                    </a:lnTo>
                    <a:lnTo>
                      <a:pt x="2" y="10"/>
                    </a:lnTo>
                    <a:lnTo>
                      <a:pt x="6" y="6"/>
                    </a:lnTo>
                    <a:lnTo>
                      <a:pt x="10" y="2"/>
                    </a:lnTo>
                    <a:lnTo>
                      <a:pt x="14" y="0"/>
                    </a:lnTo>
                    <a:lnTo>
                      <a:pt x="18" y="0"/>
                    </a:lnTo>
                    <a:close/>
                    <a:moveTo>
                      <a:pt x="18" y="2"/>
                    </a:moveTo>
                    <a:lnTo>
                      <a:pt x="14" y="2"/>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4"/>
                    </a:lnTo>
                    <a:lnTo>
                      <a:pt x="30" y="30"/>
                    </a:lnTo>
                    <a:lnTo>
                      <a:pt x="30" y="22"/>
                    </a:lnTo>
                    <a:lnTo>
                      <a:pt x="30" y="16"/>
                    </a:lnTo>
                    <a:lnTo>
                      <a:pt x="28" y="10"/>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4100" name="Freeform 59"/>
              <p:cNvSpPr>
                <a:spLocks/>
              </p:cNvSpPr>
              <p:nvPr/>
            </p:nvSpPr>
            <p:spPr bwMode="auto">
              <a:xfrm>
                <a:off x="2980" y="2070"/>
                <a:ext cx="34" cy="62"/>
              </a:xfrm>
              <a:custGeom>
                <a:avLst/>
                <a:gdLst>
                  <a:gd name="T0" fmla="*/ 14 w 34"/>
                  <a:gd name="T1" fmla="*/ 26 h 62"/>
                  <a:gd name="T2" fmla="*/ 14 w 34"/>
                  <a:gd name="T3" fmla="*/ 52 h 62"/>
                  <a:gd name="T4" fmla="*/ 14 w 34"/>
                  <a:gd name="T5" fmla="*/ 56 h 62"/>
                  <a:gd name="T6" fmla="*/ 16 w 34"/>
                  <a:gd name="T7" fmla="*/ 58 h 62"/>
                  <a:gd name="T8" fmla="*/ 18 w 34"/>
                  <a:gd name="T9" fmla="*/ 60 h 62"/>
                  <a:gd name="T10" fmla="*/ 20 w 34"/>
                  <a:gd name="T11" fmla="*/ 60 h 62"/>
                  <a:gd name="T12" fmla="*/ 24 w 34"/>
                  <a:gd name="T13" fmla="*/ 60 h 62"/>
                  <a:gd name="T14" fmla="*/ 24 w 34"/>
                  <a:gd name="T15" fmla="*/ 62 h 62"/>
                  <a:gd name="T16" fmla="*/ 0 w 34"/>
                  <a:gd name="T17" fmla="*/ 62 h 62"/>
                  <a:gd name="T18" fmla="*/ 0 w 34"/>
                  <a:gd name="T19" fmla="*/ 60 h 62"/>
                  <a:gd name="T20" fmla="*/ 2 w 34"/>
                  <a:gd name="T21" fmla="*/ 60 h 62"/>
                  <a:gd name="T22" fmla="*/ 2 w 34"/>
                  <a:gd name="T23" fmla="*/ 60 h 62"/>
                  <a:gd name="T24" fmla="*/ 4 w 34"/>
                  <a:gd name="T25" fmla="*/ 60 h 62"/>
                  <a:gd name="T26" fmla="*/ 6 w 34"/>
                  <a:gd name="T27" fmla="*/ 60 h 62"/>
                  <a:gd name="T28" fmla="*/ 6 w 34"/>
                  <a:gd name="T29" fmla="*/ 58 h 62"/>
                  <a:gd name="T30" fmla="*/ 6 w 34"/>
                  <a:gd name="T31" fmla="*/ 56 h 62"/>
                  <a:gd name="T32" fmla="*/ 6 w 34"/>
                  <a:gd name="T33" fmla="*/ 52 h 62"/>
                  <a:gd name="T34" fmla="*/ 6 w 34"/>
                  <a:gd name="T35" fmla="*/ 26 h 62"/>
                  <a:gd name="T36" fmla="*/ 0 w 34"/>
                  <a:gd name="T37" fmla="*/ 26 h 62"/>
                  <a:gd name="T38" fmla="*/ 0 w 34"/>
                  <a:gd name="T39" fmla="*/ 22 h 62"/>
                  <a:gd name="T40" fmla="*/ 6 w 34"/>
                  <a:gd name="T41" fmla="*/ 22 h 62"/>
                  <a:gd name="T42" fmla="*/ 6 w 34"/>
                  <a:gd name="T43" fmla="*/ 20 h 62"/>
                  <a:gd name="T44" fmla="*/ 8 w 34"/>
                  <a:gd name="T45" fmla="*/ 14 h 62"/>
                  <a:gd name="T46" fmla="*/ 8 w 34"/>
                  <a:gd name="T47" fmla="*/ 10 h 62"/>
                  <a:gd name="T48" fmla="*/ 12 w 34"/>
                  <a:gd name="T49" fmla="*/ 6 h 62"/>
                  <a:gd name="T50" fmla="*/ 14 w 34"/>
                  <a:gd name="T51" fmla="*/ 4 h 62"/>
                  <a:gd name="T52" fmla="*/ 18 w 34"/>
                  <a:gd name="T53" fmla="*/ 2 h 62"/>
                  <a:gd name="T54" fmla="*/ 24 w 34"/>
                  <a:gd name="T55" fmla="*/ 0 h 62"/>
                  <a:gd name="T56" fmla="*/ 28 w 34"/>
                  <a:gd name="T57" fmla="*/ 2 h 62"/>
                  <a:gd name="T58" fmla="*/ 32 w 34"/>
                  <a:gd name="T59" fmla="*/ 4 h 62"/>
                  <a:gd name="T60" fmla="*/ 34 w 34"/>
                  <a:gd name="T61" fmla="*/ 6 h 62"/>
                  <a:gd name="T62" fmla="*/ 34 w 34"/>
                  <a:gd name="T63" fmla="*/ 8 h 62"/>
                  <a:gd name="T64" fmla="*/ 34 w 34"/>
                  <a:gd name="T65" fmla="*/ 10 h 62"/>
                  <a:gd name="T66" fmla="*/ 34 w 34"/>
                  <a:gd name="T67" fmla="*/ 10 h 62"/>
                  <a:gd name="T68" fmla="*/ 32 w 34"/>
                  <a:gd name="T69" fmla="*/ 12 h 62"/>
                  <a:gd name="T70" fmla="*/ 30 w 34"/>
                  <a:gd name="T71" fmla="*/ 12 h 62"/>
                  <a:gd name="T72" fmla="*/ 30 w 34"/>
                  <a:gd name="T73" fmla="*/ 12 h 62"/>
                  <a:gd name="T74" fmla="*/ 28 w 34"/>
                  <a:gd name="T75" fmla="*/ 10 h 62"/>
                  <a:gd name="T76" fmla="*/ 28 w 34"/>
                  <a:gd name="T77" fmla="*/ 10 h 62"/>
                  <a:gd name="T78" fmla="*/ 26 w 34"/>
                  <a:gd name="T79" fmla="*/ 8 h 62"/>
                  <a:gd name="T80" fmla="*/ 24 w 34"/>
                  <a:gd name="T81" fmla="*/ 6 h 62"/>
                  <a:gd name="T82" fmla="*/ 24 w 34"/>
                  <a:gd name="T83" fmla="*/ 4 h 62"/>
                  <a:gd name="T84" fmla="*/ 22 w 34"/>
                  <a:gd name="T85" fmla="*/ 4 h 62"/>
                  <a:gd name="T86" fmla="*/ 20 w 34"/>
                  <a:gd name="T87" fmla="*/ 4 h 62"/>
                  <a:gd name="T88" fmla="*/ 18 w 34"/>
                  <a:gd name="T89" fmla="*/ 4 h 62"/>
                  <a:gd name="T90" fmla="*/ 16 w 34"/>
                  <a:gd name="T91" fmla="*/ 4 h 62"/>
                  <a:gd name="T92" fmla="*/ 16 w 34"/>
                  <a:gd name="T93" fmla="*/ 6 h 62"/>
                  <a:gd name="T94" fmla="*/ 14 w 34"/>
                  <a:gd name="T95" fmla="*/ 8 h 62"/>
                  <a:gd name="T96" fmla="*/ 14 w 34"/>
                  <a:gd name="T97" fmla="*/ 12 h 62"/>
                  <a:gd name="T98" fmla="*/ 14 w 34"/>
                  <a:gd name="T99" fmla="*/ 20 h 62"/>
                  <a:gd name="T100" fmla="*/ 14 w 34"/>
                  <a:gd name="T101" fmla="*/ 22 h 62"/>
                  <a:gd name="T102" fmla="*/ 24 w 34"/>
                  <a:gd name="T103" fmla="*/ 22 h 62"/>
                  <a:gd name="T104" fmla="*/ 24 w 34"/>
                  <a:gd name="T105" fmla="*/ 26 h 62"/>
                  <a:gd name="T106" fmla="*/ 14 w 34"/>
                  <a:gd name="T107" fmla="*/ 26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6"/>
                    </a:moveTo>
                    <a:lnTo>
                      <a:pt x="14" y="52"/>
                    </a:lnTo>
                    <a:lnTo>
                      <a:pt x="14" y="56"/>
                    </a:lnTo>
                    <a:lnTo>
                      <a:pt x="16" y="58"/>
                    </a:lnTo>
                    <a:lnTo>
                      <a:pt x="18" y="60"/>
                    </a:lnTo>
                    <a:lnTo>
                      <a:pt x="20" y="60"/>
                    </a:lnTo>
                    <a:lnTo>
                      <a:pt x="24" y="60"/>
                    </a:lnTo>
                    <a:lnTo>
                      <a:pt x="24" y="62"/>
                    </a:lnTo>
                    <a:lnTo>
                      <a:pt x="0" y="62"/>
                    </a:lnTo>
                    <a:lnTo>
                      <a:pt x="0" y="60"/>
                    </a:lnTo>
                    <a:lnTo>
                      <a:pt x="2" y="60"/>
                    </a:lnTo>
                    <a:lnTo>
                      <a:pt x="4" y="60"/>
                    </a:lnTo>
                    <a:lnTo>
                      <a:pt x="6" y="60"/>
                    </a:lnTo>
                    <a:lnTo>
                      <a:pt x="6" y="58"/>
                    </a:lnTo>
                    <a:lnTo>
                      <a:pt x="6" y="56"/>
                    </a:lnTo>
                    <a:lnTo>
                      <a:pt x="6" y="52"/>
                    </a:lnTo>
                    <a:lnTo>
                      <a:pt x="6" y="26"/>
                    </a:lnTo>
                    <a:lnTo>
                      <a:pt x="0" y="26"/>
                    </a:lnTo>
                    <a:lnTo>
                      <a:pt x="0" y="22"/>
                    </a:lnTo>
                    <a:lnTo>
                      <a:pt x="6" y="22"/>
                    </a:lnTo>
                    <a:lnTo>
                      <a:pt x="6" y="20"/>
                    </a:lnTo>
                    <a:lnTo>
                      <a:pt x="8" y="14"/>
                    </a:lnTo>
                    <a:lnTo>
                      <a:pt x="8" y="10"/>
                    </a:lnTo>
                    <a:lnTo>
                      <a:pt x="12" y="6"/>
                    </a:lnTo>
                    <a:lnTo>
                      <a:pt x="14" y="4"/>
                    </a:lnTo>
                    <a:lnTo>
                      <a:pt x="18" y="2"/>
                    </a:lnTo>
                    <a:lnTo>
                      <a:pt x="24" y="0"/>
                    </a:lnTo>
                    <a:lnTo>
                      <a:pt x="28" y="2"/>
                    </a:lnTo>
                    <a:lnTo>
                      <a:pt x="32" y="4"/>
                    </a:lnTo>
                    <a:lnTo>
                      <a:pt x="34" y="6"/>
                    </a:lnTo>
                    <a:lnTo>
                      <a:pt x="34" y="8"/>
                    </a:lnTo>
                    <a:lnTo>
                      <a:pt x="34" y="10"/>
                    </a:lnTo>
                    <a:lnTo>
                      <a:pt x="32" y="12"/>
                    </a:lnTo>
                    <a:lnTo>
                      <a:pt x="30" y="12"/>
                    </a:lnTo>
                    <a:lnTo>
                      <a:pt x="28" y="10"/>
                    </a:lnTo>
                    <a:lnTo>
                      <a:pt x="26" y="8"/>
                    </a:lnTo>
                    <a:lnTo>
                      <a:pt x="24" y="6"/>
                    </a:lnTo>
                    <a:lnTo>
                      <a:pt x="24" y="4"/>
                    </a:lnTo>
                    <a:lnTo>
                      <a:pt x="22" y="4"/>
                    </a:lnTo>
                    <a:lnTo>
                      <a:pt x="20" y="4"/>
                    </a:lnTo>
                    <a:lnTo>
                      <a:pt x="18" y="4"/>
                    </a:lnTo>
                    <a:lnTo>
                      <a:pt x="16" y="4"/>
                    </a:lnTo>
                    <a:lnTo>
                      <a:pt x="16" y="6"/>
                    </a:lnTo>
                    <a:lnTo>
                      <a:pt x="14" y="8"/>
                    </a:lnTo>
                    <a:lnTo>
                      <a:pt x="14" y="12"/>
                    </a:lnTo>
                    <a:lnTo>
                      <a:pt x="14" y="20"/>
                    </a:lnTo>
                    <a:lnTo>
                      <a:pt x="14" y="22"/>
                    </a:lnTo>
                    <a:lnTo>
                      <a:pt x="24" y="22"/>
                    </a:lnTo>
                    <a:lnTo>
                      <a:pt x="24" y="26"/>
                    </a:lnTo>
                    <a:lnTo>
                      <a:pt x="14" y="26"/>
                    </a:lnTo>
                    <a:close/>
                  </a:path>
                </a:pathLst>
              </a:custGeom>
              <a:solidFill>
                <a:srgbClr val="000000"/>
              </a:solidFill>
              <a:ln w="0">
                <a:solidFill>
                  <a:srgbClr val="000000"/>
                </a:solidFill>
                <a:round/>
                <a:headEnd/>
                <a:tailEnd/>
              </a:ln>
            </p:spPr>
            <p:txBody>
              <a:bodyPr/>
              <a:lstStyle/>
              <a:p>
                <a:endParaRPr lang="en-US"/>
              </a:p>
            </p:txBody>
          </p:sp>
          <p:sp>
            <p:nvSpPr>
              <p:cNvPr id="34101" name="Freeform 60"/>
              <p:cNvSpPr>
                <a:spLocks noEditPoints="1"/>
              </p:cNvSpPr>
              <p:nvPr/>
            </p:nvSpPr>
            <p:spPr bwMode="auto">
              <a:xfrm>
                <a:off x="3030" y="2092"/>
                <a:ext cx="36" cy="40"/>
              </a:xfrm>
              <a:custGeom>
                <a:avLst/>
                <a:gdLst>
                  <a:gd name="T0" fmla="*/ 18 w 36"/>
                  <a:gd name="T1" fmla="*/ 36 h 40"/>
                  <a:gd name="T2" fmla="*/ 14 w 36"/>
                  <a:gd name="T3" fmla="*/ 40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6 h 40"/>
                  <a:gd name="T24" fmla="*/ 10 w 36"/>
                  <a:gd name="T25" fmla="*/ 10 h 40"/>
                  <a:gd name="T26" fmla="*/ 8 w 36"/>
                  <a:gd name="T27" fmla="*/ 14 h 40"/>
                  <a:gd name="T28" fmla="*/ 6 w 36"/>
                  <a:gd name="T29" fmla="*/ 14 h 40"/>
                  <a:gd name="T30" fmla="*/ 2 w 36"/>
                  <a:gd name="T31" fmla="*/ 14 h 40"/>
                  <a:gd name="T32" fmla="*/ 2 w 36"/>
                  <a:gd name="T33" fmla="*/ 10 h 40"/>
                  <a:gd name="T34" fmla="*/ 6 w 36"/>
                  <a:gd name="T35" fmla="*/ 2 h 40"/>
                  <a:gd name="T36" fmla="*/ 16 w 36"/>
                  <a:gd name="T37" fmla="*/ 0 h 40"/>
                  <a:gd name="T38" fmla="*/ 24 w 36"/>
                  <a:gd name="T39" fmla="*/ 2 h 40"/>
                  <a:gd name="T40" fmla="*/ 28 w 36"/>
                  <a:gd name="T41" fmla="*/ 6 h 40"/>
                  <a:gd name="T42" fmla="*/ 30 w 36"/>
                  <a:gd name="T43" fmla="*/ 14 h 40"/>
                  <a:gd name="T44" fmla="*/ 30 w 36"/>
                  <a:gd name="T45" fmla="*/ 30 h 40"/>
                  <a:gd name="T46" fmla="*/ 30 w 36"/>
                  <a:gd name="T47" fmla="*/ 34 h 40"/>
                  <a:gd name="T48" fmla="*/ 30 w 36"/>
                  <a:gd name="T49" fmla="*/ 36 h 40"/>
                  <a:gd name="T50" fmla="*/ 32 w 36"/>
                  <a:gd name="T51" fmla="*/ 36 h 40"/>
                  <a:gd name="T52" fmla="*/ 34 w 36"/>
                  <a:gd name="T53" fmla="*/ 34 h 40"/>
                  <a:gd name="T54" fmla="*/ 36 w 36"/>
                  <a:gd name="T55" fmla="*/ 34 h 40"/>
                  <a:gd name="T56" fmla="*/ 26 w 36"/>
                  <a:gd name="T57" fmla="*/ 40 h 40"/>
                  <a:gd name="T58" fmla="*/ 24 w 36"/>
                  <a:gd name="T59" fmla="*/ 40 h 40"/>
                  <a:gd name="T60" fmla="*/ 22 w 36"/>
                  <a:gd name="T61" fmla="*/ 34 h 40"/>
                  <a:gd name="T62" fmla="*/ 22 w 36"/>
                  <a:gd name="T63" fmla="*/ 18 h 40"/>
                  <a:gd name="T64" fmla="*/ 14 w 36"/>
                  <a:gd name="T65" fmla="*/ 20 h 40"/>
                  <a:gd name="T66" fmla="*/ 8 w 36"/>
                  <a:gd name="T67" fmla="*/ 24 h 40"/>
                  <a:gd name="T68" fmla="*/ 8 w 36"/>
                  <a:gd name="T69" fmla="*/ 28 h 40"/>
                  <a:gd name="T70" fmla="*/ 10 w 36"/>
                  <a:gd name="T71" fmla="*/ 34 h 40"/>
                  <a:gd name="T72" fmla="*/ 14 w 36"/>
                  <a:gd name="T73" fmla="*/ 36 h 40"/>
                  <a:gd name="T74" fmla="*/ 22 w 36"/>
                  <a:gd name="T75" fmla="*/ 32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10" y="40"/>
                    </a:lnTo>
                    <a:lnTo>
                      <a:pt x="6" y="40"/>
                    </a:lnTo>
                    <a:lnTo>
                      <a:pt x="2" y="38"/>
                    </a:lnTo>
                    <a:lnTo>
                      <a:pt x="0" y="34"/>
                    </a:lnTo>
                    <a:lnTo>
                      <a:pt x="0" y="30"/>
                    </a:lnTo>
                    <a:lnTo>
                      <a:pt x="0" y="28"/>
                    </a:lnTo>
                    <a:lnTo>
                      <a:pt x="2" y="26"/>
                    </a:lnTo>
                    <a:lnTo>
                      <a:pt x="4" y="24"/>
                    </a:lnTo>
                    <a:lnTo>
                      <a:pt x="8" y="20"/>
                    </a:lnTo>
                    <a:lnTo>
                      <a:pt x="14" y="18"/>
                    </a:lnTo>
                    <a:lnTo>
                      <a:pt x="22" y="14"/>
                    </a:lnTo>
                    <a:lnTo>
                      <a:pt x="22" y="12"/>
                    </a:lnTo>
                    <a:lnTo>
                      <a:pt x="22" y="8"/>
                    </a:lnTo>
                    <a:lnTo>
                      <a:pt x="20" y="4"/>
                    </a:lnTo>
                    <a:lnTo>
                      <a:pt x="18" y="2"/>
                    </a:lnTo>
                    <a:lnTo>
                      <a:pt x="14" y="2"/>
                    </a:lnTo>
                    <a:lnTo>
                      <a:pt x="12" y="2"/>
                    </a:lnTo>
                    <a:lnTo>
                      <a:pt x="10" y="4"/>
                    </a:lnTo>
                    <a:lnTo>
                      <a:pt x="10" y="6"/>
                    </a:lnTo>
                    <a:lnTo>
                      <a:pt x="10" y="8"/>
                    </a:lnTo>
                    <a:lnTo>
                      <a:pt x="10" y="10"/>
                    </a:lnTo>
                    <a:lnTo>
                      <a:pt x="8" y="12"/>
                    </a:lnTo>
                    <a:lnTo>
                      <a:pt x="8" y="14"/>
                    </a:lnTo>
                    <a:lnTo>
                      <a:pt x="6" y="14"/>
                    </a:lnTo>
                    <a:lnTo>
                      <a:pt x="4" y="14"/>
                    </a:lnTo>
                    <a:lnTo>
                      <a:pt x="2" y="14"/>
                    </a:lnTo>
                    <a:lnTo>
                      <a:pt x="2" y="12"/>
                    </a:lnTo>
                    <a:lnTo>
                      <a:pt x="2" y="10"/>
                    </a:lnTo>
                    <a:lnTo>
                      <a:pt x="2" y="6"/>
                    </a:lnTo>
                    <a:lnTo>
                      <a:pt x="6" y="2"/>
                    </a:lnTo>
                    <a:lnTo>
                      <a:pt x="10" y="0"/>
                    </a:lnTo>
                    <a:lnTo>
                      <a:pt x="16" y="0"/>
                    </a:lnTo>
                    <a:lnTo>
                      <a:pt x="20" y="0"/>
                    </a:lnTo>
                    <a:lnTo>
                      <a:pt x="24" y="2"/>
                    </a:lnTo>
                    <a:lnTo>
                      <a:pt x="26" y="4"/>
                    </a:lnTo>
                    <a:lnTo>
                      <a:pt x="28" y="6"/>
                    </a:lnTo>
                    <a:lnTo>
                      <a:pt x="28" y="8"/>
                    </a:lnTo>
                    <a:lnTo>
                      <a:pt x="30" y="14"/>
                    </a:lnTo>
                    <a:lnTo>
                      <a:pt x="30" y="26"/>
                    </a:lnTo>
                    <a:lnTo>
                      <a:pt x="30" y="30"/>
                    </a:lnTo>
                    <a:lnTo>
                      <a:pt x="30" y="34"/>
                    </a:lnTo>
                    <a:lnTo>
                      <a:pt x="30" y="36"/>
                    </a:lnTo>
                    <a:lnTo>
                      <a:pt x="32" y="36"/>
                    </a:lnTo>
                    <a:lnTo>
                      <a:pt x="34" y="34"/>
                    </a:lnTo>
                    <a:lnTo>
                      <a:pt x="36" y="32"/>
                    </a:lnTo>
                    <a:lnTo>
                      <a:pt x="36" y="34"/>
                    </a:lnTo>
                    <a:lnTo>
                      <a:pt x="30" y="40"/>
                    </a:lnTo>
                    <a:lnTo>
                      <a:pt x="26" y="40"/>
                    </a:lnTo>
                    <a:lnTo>
                      <a:pt x="24" y="40"/>
                    </a:lnTo>
                    <a:lnTo>
                      <a:pt x="22" y="38"/>
                    </a:lnTo>
                    <a:lnTo>
                      <a:pt x="22" y="34"/>
                    </a:lnTo>
                    <a:close/>
                    <a:moveTo>
                      <a:pt x="22" y="32"/>
                    </a:moveTo>
                    <a:lnTo>
                      <a:pt x="22" y="18"/>
                    </a:lnTo>
                    <a:lnTo>
                      <a:pt x="16" y="20"/>
                    </a:lnTo>
                    <a:lnTo>
                      <a:pt x="14" y="20"/>
                    </a:lnTo>
                    <a:lnTo>
                      <a:pt x="10" y="22"/>
                    </a:lnTo>
                    <a:lnTo>
                      <a:pt x="8" y="24"/>
                    </a:lnTo>
                    <a:lnTo>
                      <a:pt x="8" y="26"/>
                    </a:lnTo>
                    <a:lnTo>
                      <a:pt x="8" y="28"/>
                    </a:lnTo>
                    <a:lnTo>
                      <a:pt x="8" y="32"/>
                    </a:lnTo>
                    <a:lnTo>
                      <a:pt x="10" y="34"/>
                    </a:lnTo>
                    <a:lnTo>
                      <a:pt x="12" y="34"/>
                    </a:lnTo>
                    <a:lnTo>
                      <a:pt x="14" y="36"/>
                    </a:lnTo>
                    <a:lnTo>
                      <a:pt x="18" y="34"/>
                    </a:lnTo>
                    <a:lnTo>
                      <a:pt x="22" y="32"/>
                    </a:lnTo>
                    <a:close/>
                  </a:path>
                </a:pathLst>
              </a:custGeom>
              <a:solidFill>
                <a:srgbClr val="000000"/>
              </a:solidFill>
              <a:ln w="0">
                <a:solidFill>
                  <a:srgbClr val="000000"/>
                </a:solidFill>
                <a:round/>
                <a:headEnd/>
                <a:tailEnd/>
              </a:ln>
            </p:spPr>
            <p:txBody>
              <a:bodyPr/>
              <a:lstStyle/>
              <a:p>
                <a:endParaRPr lang="en-US"/>
              </a:p>
            </p:txBody>
          </p:sp>
          <p:sp>
            <p:nvSpPr>
              <p:cNvPr id="34102" name="Freeform 61"/>
              <p:cNvSpPr>
                <a:spLocks/>
              </p:cNvSpPr>
              <p:nvPr/>
            </p:nvSpPr>
            <p:spPr bwMode="auto">
              <a:xfrm>
                <a:off x="3068" y="2092"/>
                <a:ext cx="42" cy="40"/>
              </a:xfrm>
              <a:custGeom>
                <a:avLst/>
                <a:gdLst>
                  <a:gd name="T0" fmla="*/ 12 w 42"/>
                  <a:gd name="T1" fmla="*/ 8 h 40"/>
                  <a:gd name="T2" fmla="*/ 16 w 42"/>
                  <a:gd name="T3" fmla="*/ 4 h 40"/>
                  <a:gd name="T4" fmla="*/ 22 w 42"/>
                  <a:gd name="T5" fmla="*/ 0 h 40"/>
                  <a:gd name="T6" fmla="*/ 26 w 42"/>
                  <a:gd name="T7" fmla="*/ 0 h 40"/>
                  <a:gd name="T8" fmla="*/ 28 w 42"/>
                  <a:gd name="T9" fmla="*/ 0 h 40"/>
                  <a:gd name="T10" fmla="*/ 32 w 42"/>
                  <a:gd name="T11" fmla="*/ 2 h 40"/>
                  <a:gd name="T12" fmla="*/ 34 w 42"/>
                  <a:gd name="T13" fmla="*/ 4 h 40"/>
                  <a:gd name="T14" fmla="*/ 34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28 w 42"/>
                  <a:gd name="T49" fmla="*/ 36 h 40"/>
                  <a:gd name="T50" fmla="*/ 28 w 42"/>
                  <a:gd name="T51" fmla="*/ 34 h 40"/>
                  <a:gd name="T52" fmla="*/ 28 w 42"/>
                  <a:gd name="T53" fmla="*/ 30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0 h 40"/>
                  <a:gd name="T68" fmla="*/ 12 w 42"/>
                  <a:gd name="T69" fmla="*/ 30 h 40"/>
                  <a:gd name="T70" fmla="*/ 12 w 42"/>
                  <a:gd name="T71" fmla="*/ 34 h 40"/>
                  <a:gd name="T72" fmla="*/ 12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2 w 42"/>
                  <a:gd name="T91" fmla="*/ 38 h 40"/>
                  <a:gd name="T92" fmla="*/ 4 w 42"/>
                  <a:gd name="T93" fmla="*/ 38 h 40"/>
                  <a:gd name="T94" fmla="*/ 4 w 42"/>
                  <a:gd name="T95" fmla="*/ 34 h 40"/>
                  <a:gd name="T96" fmla="*/ 4 w 42"/>
                  <a:gd name="T97" fmla="*/ 30 h 40"/>
                  <a:gd name="T98" fmla="*/ 4 w 42"/>
                  <a:gd name="T99" fmla="*/ 16 h 40"/>
                  <a:gd name="T100" fmla="*/ 4 w 42"/>
                  <a:gd name="T101" fmla="*/ 10 h 40"/>
                  <a:gd name="T102" fmla="*/ 4 w 42"/>
                  <a:gd name="T103" fmla="*/ 8 h 40"/>
                  <a:gd name="T104" fmla="*/ 4 w 42"/>
                  <a:gd name="T105" fmla="*/ 6 h 40"/>
                  <a:gd name="T106" fmla="*/ 4 w 42"/>
                  <a:gd name="T107" fmla="*/ 6 h 40"/>
                  <a:gd name="T108" fmla="*/ 4 w 42"/>
                  <a:gd name="T109" fmla="*/ 4 h 40"/>
                  <a:gd name="T110" fmla="*/ 2 w 42"/>
                  <a:gd name="T111" fmla="*/ 4 h 40"/>
                  <a:gd name="T112" fmla="*/ 2 w 42"/>
                  <a:gd name="T113" fmla="*/ 4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2" y="0"/>
                    </a:lnTo>
                    <a:lnTo>
                      <a:pt x="26" y="0"/>
                    </a:lnTo>
                    <a:lnTo>
                      <a:pt x="28" y="0"/>
                    </a:lnTo>
                    <a:lnTo>
                      <a:pt x="32" y="2"/>
                    </a:lnTo>
                    <a:lnTo>
                      <a:pt x="34" y="4"/>
                    </a:lnTo>
                    <a:lnTo>
                      <a:pt x="34" y="6"/>
                    </a:lnTo>
                    <a:lnTo>
                      <a:pt x="36" y="10"/>
                    </a:lnTo>
                    <a:lnTo>
                      <a:pt x="36" y="14"/>
                    </a:lnTo>
                    <a:lnTo>
                      <a:pt x="36" y="30"/>
                    </a:lnTo>
                    <a:lnTo>
                      <a:pt x="36" y="34"/>
                    </a:lnTo>
                    <a:lnTo>
                      <a:pt x="36" y="36"/>
                    </a:lnTo>
                    <a:lnTo>
                      <a:pt x="38" y="38"/>
                    </a:lnTo>
                    <a:lnTo>
                      <a:pt x="40" y="38"/>
                    </a:lnTo>
                    <a:lnTo>
                      <a:pt x="42" y="38"/>
                    </a:lnTo>
                    <a:lnTo>
                      <a:pt x="42" y="40"/>
                    </a:lnTo>
                    <a:lnTo>
                      <a:pt x="24" y="40"/>
                    </a:lnTo>
                    <a:lnTo>
                      <a:pt x="24" y="38"/>
                    </a:lnTo>
                    <a:lnTo>
                      <a:pt x="26" y="38"/>
                    </a:lnTo>
                    <a:lnTo>
                      <a:pt x="28" y="38"/>
                    </a:lnTo>
                    <a:lnTo>
                      <a:pt x="28" y="36"/>
                    </a:lnTo>
                    <a:lnTo>
                      <a:pt x="28" y="34"/>
                    </a:lnTo>
                    <a:lnTo>
                      <a:pt x="28" y="30"/>
                    </a:lnTo>
                    <a:lnTo>
                      <a:pt x="28" y="16"/>
                    </a:lnTo>
                    <a:lnTo>
                      <a:pt x="28" y="10"/>
                    </a:lnTo>
                    <a:lnTo>
                      <a:pt x="28" y="8"/>
                    </a:lnTo>
                    <a:lnTo>
                      <a:pt x="26" y="6"/>
                    </a:lnTo>
                    <a:lnTo>
                      <a:pt x="22" y="6"/>
                    </a:lnTo>
                    <a:lnTo>
                      <a:pt x="18" y="6"/>
                    </a:lnTo>
                    <a:lnTo>
                      <a:pt x="12" y="10"/>
                    </a:lnTo>
                    <a:lnTo>
                      <a:pt x="12" y="30"/>
                    </a:lnTo>
                    <a:lnTo>
                      <a:pt x="12" y="34"/>
                    </a:lnTo>
                    <a:lnTo>
                      <a:pt x="12" y="36"/>
                    </a:lnTo>
                    <a:lnTo>
                      <a:pt x="14" y="38"/>
                    </a:lnTo>
                    <a:lnTo>
                      <a:pt x="16" y="38"/>
                    </a:lnTo>
                    <a:lnTo>
                      <a:pt x="18" y="38"/>
                    </a:lnTo>
                    <a:lnTo>
                      <a:pt x="18" y="40"/>
                    </a:lnTo>
                    <a:lnTo>
                      <a:pt x="0" y="40"/>
                    </a:lnTo>
                    <a:lnTo>
                      <a:pt x="0" y="38"/>
                    </a:lnTo>
                    <a:lnTo>
                      <a:pt x="2" y="38"/>
                    </a:lnTo>
                    <a:lnTo>
                      <a:pt x="4" y="38"/>
                    </a:lnTo>
                    <a:lnTo>
                      <a:pt x="4" y="34"/>
                    </a:lnTo>
                    <a:lnTo>
                      <a:pt x="4" y="30"/>
                    </a:lnTo>
                    <a:lnTo>
                      <a:pt x="4" y="16"/>
                    </a:lnTo>
                    <a:lnTo>
                      <a:pt x="4"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4103" name="Freeform 62"/>
              <p:cNvSpPr>
                <a:spLocks noEditPoints="1"/>
              </p:cNvSpPr>
              <p:nvPr/>
            </p:nvSpPr>
            <p:spPr bwMode="auto">
              <a:xfrm>
                <a:off x="3136" y="2092"/>
                <a:ext cx="32" cy="40"/>
              </a:xfrm>
              <a:custGeom>
                <a:avLst/>
                <a:gdLst>
                  <a:gd name="T0" fmla="*/ 6 w 32"/>
                  <a:gd name="T1" fmla="*/ 16 h 40"/>
                  <a:gd name="T2" fmla="*/ 8 w 32"/>
                  <a:gd name="T3" fmla="*/ 22 h 40"/>
                  <a:gd name="T4" fmla="*/ 10 w 32"/>
                  <a:gd name="T5" fmla="*/ 28 h 40"/>
                  <a:gd name="T6" fmla="*/ 16 w 32"/>
                  <a:gd name="T7" fmla="*/ 32 h 40"/>
                  <a:gd name="T8" fmla="*/ 20 w 32"/>
                  <a:gd name="T9" fmla="*/ 34 h 40"/>
                  <a:gd name="T10" fmla="*/ 24 w 32"/>
                  <a:gd name="T11" fmla="*/ 32 h 40"/>
                  <a:gd name="T12" fmla="*/ 28 w 32"/>
                  <a:gd name="T13" fmla="*/ 32 h 40"/>
                  <a:gd name="T14" fmla="*/ 30 w 32"/>
                  <a:gd name="T15" fmla="*/ 28 h 40"/>
                  <a:gd name="T16" fmla="*/ 32 w 32"/>
                  <a:gd name="T17" fmla="*/ 24 h 40"/>
                  <a:gd name="T18" fmla="*/ 32 w 32"/>
                  <a:gd name="T19" fmla="*/ 26 h 40"/>
                  <a:gd name="T20" fmla="*/ 32 w 32"/>
                  <a:gd name="T21" fmla="*/ 32 h 40"/>
                  <a:gd name="T22" fmla="*/ 28 w 32"/>
                  <a:gd name="T23" fmla="*/ 36 h 40"/>
                  <a:gd name="T24" fmla="*/ 22 w 32"/>
                  <a:gd name="T25" fmla="*/ 40 h 40"/>
                  <a:gd name="T26" fmla="*/ 18 w 32"/>
                  <a:gd name="T27" fmla="*/ 40 h 40"/>
                  <a:gd name="T28" fmla="*/ 10 w 32"/>
                  <a:gd name="T29" fmla="*/ 40 h 40"/>
                  <a:gd name="T30" fmla="*/ 6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6 w 32"/>
                  <a:gd name="T43" fmla="*/ 6 h 40"/>
                  <a:gd name="T44" fmla="*/ 8 w 32"/>
                  <a:gd name="T45" fmla="*/ 2 h 40"/>
                  <a:gd name="T46" fmla="*/ 14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4 w 32"/>
                  <a:gd name="T65" fmla="*/ 10 h 40"/>
                  <a:gd name="T66" fmla="*/ 22 w 32"/>
                  <a:gd name="T67" fmla="*/ 8 h 40"/>
                  <a:gd name="T68" fmla="*/ 22 w 32"/>
                  <a:gd name="T69" fmla="*/ 6 h 40"/>
                  <a:gd name="T70" fmla="*/ 20 w 32"/>
                  <a:gd name="T71" fmla="*/ 4 h 40"/>
                  <a:gd name="T72" fmla="*/ 18 w 32"/>
                  <a:gd name="T73" fmla="*/ 2 h 40"/>
                  <a:gd name="T74" fmla="*/ 16 w 32"/>
                  <a:gd name="T75" fmla="*/ 2 h 40"/>
                  <a:gd name="T76" fmla="*/ 12 w 32"/>
                  <a:gd name="T77" fmla="*/ 4 h 40"/>
                  <a:gd name="T78" fmla="*/ 10 w 32"/>
                  <a:gd name="T79" fmla="*/ 6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8" y="22"/>
                    </a:lnTo>
                    <a:lnTo>
                      <a:pt x="10" y="28"/>
                    </a:lnTo>
                    <a:lnTo>
                      <a:pt x="16" y="32"/>
                    </a:lnTo>
                    <a:lnTo>
                      <a:pt x="20" y="34"/>
                    </a:lnTo>
                    <a:lnTo>
                      <a:pt x="24" y="32"/>
                    </a:lnTo>
                    <a:lnTo>
                      <a:pt x="28" y="32"/>
                    </a:lnTo>
                    <a:lnTo>
                      <a:pt x="30" y="28"/>
                    </a:lnTo>
                    <a:lnTo>
                      <a:pt x="32" y="24"/>
                    </a:lnTo>
                    <a:lnTo>
                      <a:pt x="32" y="26"/>
                    </a:lnTo>
                    <a:lnTo>
                      <a:pt x="32" y="32"/>
                    </a:lnTo>
                    <a:lnTo>
                      <a:pt x="28" y="36"/>
                    </a:lnTo>
                    <a:lnTo>
                      <a:pt x="22" y="40"/>
                    </a:lnTo>
                    <a:lnTo>
                      <a:pt x="18" y="40"/>
                    </a:lnTo>
                    <a:lnTo>
                      <a:pt x="10" y="40"/>
                    </a:lnTo>
                    <a:lnTo>
                      <a:pt x="6" y="36"/>
                    </a:lnTo>
                    <a:lnTo>
                      <a:pt x="2" y="32"/>
                    </a:lnTo>
                    <a:lnTo>
                      <a:pt x="0" y="26"/>
                    </a:lnTo>
                    <a:lnTo>
                      <a:pt x="0" y="20"/>
                    </a:lnTo>
                    <a:lnTo>
                      <a:pt x="0" y="14"/>
                    </a:lnTo>
                    <a:lnTo>
                      <a:pt x="2" y="10"/>
                    </a:lnTo>
                    <a:lnTo>
                      <a:pt x="6" y="6"/>
                    </a:lnTo>
                    <a:lnTo>
                      <a:pt x="8" y="2"/>
                    </a:lnTo>
                    <a:lnTo>
                      <a:pt x="14" y="0"/>
                    </a:lnTo>
                    <a:lnTo>
                      <a:pt x="18" y="0"/>
                    </a:lnTo>
                    <a:lnTo>
                      <a:pt x="24" y="0"/>
                    </a:lnTo>
                    <a:lnTo>
                      <a:pt x="28" y="4"/>
                    </a:lnTo>
                    <a:lnTo>
                      <a:pt x="32" y="8"/>
                    </a:lnTo>
                    <a:lnTo>
                      <a:pt x="32" y="16"/>
                    </a:lnTo>
                    <a:lnTo>
                      <a:pt x="6" y="16"/>
                    </a:lnTo>
                    <a:close/>
                    <a:moveTo>
                      <a:pt x="6" y="12"/>
                    </a:moveTo>
                    <a:lnTo>
                      <a:pt x="24" y="12"/>
                    </a:lnTo>
                    <a:lnTo>
                      <a:pt x="24" y="10"/>
                    </a:lnTo>
                    <a:lnTo>
                      <a:pt x="22" y="8"/>
                    </a:lnTo>
                    <a:lnTo>
                      <a:pt x="22" y="6"/>
                    </a:lnTo>
                    <a:lnTo>
                      <a:pt x="20" y="4"/>
                    </a:lnTo>
                    <a:lnTo>
                      <a:pt x="18" y="2"/>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4104" name="Freeform 63"/>
              <p:cNvSpPr>
                <a:spLocks/>
              </p:cNvSpPr>
              <p:nvPr/>
            </p:nvSpPr>
            <p:spPr bwMode="auto">
              <a:xfrm>
                <a:off x="3172" y="2092"/>
                <a:ext cx="40" cy="40"/>
              </a:xfrm>
              <a:custGeom>
                <a:avLst/>
                <a:gdLst>
                  <a:gd name="T0" fmla="*/ 0 w 40"/>
                  <a:gd name="T1" fmla="*/ 0 h 40"/>
                  <a:gd name="T2" fmla="*/ 18 w 40"/>
                  <a:gd name="T3" fmla="*/ 0 h 40"/>
                  <a:gd name="T4" fmla="*/ 18 w 40"/>
                  <a:gd name="T5" fmla="*/ 2 h 40"/>
                  <a:gd name="T6" fmla="*/ 16 w 40"/>
                  <a:gd name="T7" fmla="*/ 2 h 40"/>
                  <a:gd name="T8" fmla="*/ 16 w 40"/>
                  <a:gd name="T9" fmla="*/ 2 h 40"/>
                  <a:gd name="T10" fmla="*/ 14 w 40"/>
                  <a:gd name="T11" fmla="*/ 2 h 40"/>
                  <a:gd name="T12" fmla="*/ 14 w 40"/>
                  <a:gd name="T13" fmla="*/ 4 h 40"/>
                  <a:gd name="T14" fmla="*/ 14 w 40"/>
                  <a:gd name="T15" fmla="*/ 4 h 40"/>
                  <a:gd name="T16" fmla="*/ 14 w 40"/>
                  <a:gd name="T17" fmla="*/ 6 h 40"/>
                  <a:gd name="T18" fmla="*/ 14 w 40"/>
                  <a:gd name="T19" fmla="*/ 8 h 40"/>
                  <a:gd name="T20" fmla="*/ 22 w 40"/>
                  <a:gd name="T21" fmla="*/ 30 h 40"/>
                  <a:gd name="T22" fmla="*/ 32 w 40"/>
                  <a:gd name="T23" fmla="*/ 8 h 40"/>
                  <a:gd name="T24" fmla="*/ 32 w 40"/>
                  <a:gd name="T25" fmla="*/ 6 h 40"/>
                  <a:gd name="T26" fmla="*/ 32 w 40"/>
                  <a:gd name="T27" fmla="*/ 4 h 40"/>
                  <a:gd name="T28" fmla="*/ 32 w 40"/>
                  <a:gd name="T29" fmla="*/ 4 h 40"/>
                  <a:gd name="T30" fmla="*/ 32 w 40"/>
                  <a:gd name="T31" fmla="*/ 2 h 40"/>
                  <a:gd name="T32" fmla="*/ 32 w 40"/>
                  <a:gd name="T33" fmla="*/ 2 h 40"/>
                  <a:gd name="T34" fmla="*/ 30 w 40"/>
                  <a:gd name="T35" fmla="*/ 2 h 40"/>
                  <a:gd name="T36" fmla="*/ 30 w 40"/>
                  <a:gd name="T37" fmla="*/ 2 h 40"/>
                  <a:gd name="T38" fmla="*/ 28 w 40"/>
                  <a:gd name="T39" fmla="*/ 2 h 40"/>
                  <a:gd name="T40" fmla="*/ 28 w 40"/>
                  <a:gd name="T41" fmla="*/ 0 h 40"/>
                  <a:gd name="T42" fmla="*/ 40 w 40"/>
                  <a:gd name="T43" fmla="*/ 0 h 40"/>
                  <a:gd name="T44" fmla="*/ 40 w 40"/>
                  <a:gd name="T45" fmla="*/ 2 h 40"/>
                  <a:gd name="T46" fmla="*/ 38 w 40"/>
                  <a:gd name="T47" fmla="*/ 2 h 40"/>
                  <a:gd name="T48" fmla="*/ 38 w 40"/>
                  <a:gd name="T49" fmla="*/ 2 h 40"/>
                  <a:gd name="T50" fmla="*/ 36 w 40"/>
                  <a:gd name="T51" fmla="*/ 4 h 40"/>
                  <a:gd name="T52" fmla="*/ 34 w 40"/>
                  <a:gd name="T53" fmla="*/ 8 h 40"/>
                  <a:gd name="T54" fmla="*/ 22 w 40"/>
                  <a:gd name="T55" fmla="*/ 40 h 40"/>
                  <a:gd name="T56" fmla="*/ 20 w 40"/>
                  <a:gd name="T57" fmla="*/ 40 h 40"/>
                  <a:gd name="T58" fmla="*/ 6 w 40"/>
                  <a:gd name="T59" fmla="*/ 8 h 40"/>
                  <a:gd name="T60" fmla="*/ 4 w 40"/>
                  <a:gd name="T61" fmla="*/ 6 h 40"/>
                  <a:gd name="T62" fmla="*/ 4 w 40"/>
                  <a:gd name="T63" fmla="*/ 4 h 40"/>
                  <a:gd name="T64" fmla="*/ 4 w 40"/>
                  <a:gd name="T65" fmla="*/ 4 h 40"/>
                  <a:gd name="T66" fmla="*/ 2 w 40"/>
                  <a:gd name="T67" fmla="*/ 2 h 40"/>
                  <a:gd name="T68" fmla="*/ 0 w 40"/>
                  <a:gd name="T69" fmla="*/ 2 h 40"/>
                  <a:gd name="T70" fmla="*/ 0 w 40"/>
                  <a:gd name="T71" fmla="*/ 2 h 40"/>
                  <a:gd name="T72" fmla="*/ 0 w 40"/>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40"/>
                  <a:gd name="T113" fmla="*/ 40 w 40"/>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40">
                    <a:moveTo>
                      <a:pt x="0" y="0"/>
                    </a:moveTo>
                    <a:lnTo>
                      <a:pt x="18" y="0"/>
                    </a:lnTo>
                    <a:lnTo>
                      <a:pt x="18" y="2"/>
                    </a:lnTo>
                    <a:lnTo>
                      <a:pt x="16" y="2"/>
                    </a:lnTo>
                    <a:lnTo>
                      <a:pt x="14" y="2"/>
                    </a:lnTo>
                    <a:lnTo>
                      <a:pt x="14" y="4"/>
                    </a:lnTo>
                    <a:lnTo>
                      <a:pt x="14" y="6"/>
                    </a:lnTo>
                    <a:lnTo>
                      <a:pt x="14" y="8"/>
                    </a:lnTo>
                    <a:lnTo>
                      <a:pt x="22" y="30"/>
                    </a:lnTo>
                    <a:lnTo>
                      <a:pt x="32" y="8"/>
                    </a:lnTo>
                    <a:lnTo>
                      <a:pt x="32" y="6"/>
                    </a:lnTo>
                    <a:lnTo>
                      <a:pt x="32" y="4"/>
                    </a:lnTo>
                    <a:lnTo>
                      <a:pt x="32" y="2"/>
                    </a:lnTo>
                    <a:lnTo>
                      <a:pt x="30" y="2"/>
                    </a:lnTo>
                    <a:lnTo>
                      <a:pt x="28" y="2"/>
                    </a:lnTo>
                    <a:lnTo>
                      <a:pt x="28" y="0"/>
                    </a:lnTo>
                    <a:lnTo>
                      <a:pt x="40" y="0"/>
                    </a:lnTo>
                    <a:lnTo>
                      <a:pt x="40" y="2"/>
                    </a:lnTo>
                    <a:lnTo>
                      <a:pt x="38" y="2"/>
                    </a:lnTo>
                    <a:lnTo>
                      <a:pt x="36" y="4"/>
                    </a:lnTo>
                    <a:lnTo>
                      <a:pt x="34" y="8"/>
                    </a:lnTo>
                    <a:lnTo>
                      <a:pt x="22" y="40"/>
                    </a:lnTo>
                    <a:lnTo>
                      <a:pt x="20" y="40"/>
                    </a:lnTo>
                    <a:lnTo>
                      <a:pt x="6" y="8"/>
                    </a:lnTo>
                    <a:lnTo>
                      <a:pt x="4" y="6"/>
                    </a:lnTo>
                    <a:lnTo>
                      <a:pt x="4" y="4"/>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4105" name="Freeform 64"/>
              <p:cNvSpPr>
                <a:spLocks noEditPoints="1"/>
              </p:cNvSpPr>
              <p:nvPr/>
            </p:nvSpPr>
            <p:spPr bwMode="auto">
              <a:xfrm>
                <a:off x="3216" y="2092"/>
                <a:ext cx="32" cy="40"/>
              </a:xfrm>
              <a:custGeom>
                <a:avLst/>
                <a:gdLst>
                  <a:gd name="T0" fmla="*/ 6 w 32"/>
                  <a:gd name="T1" fmla="*/ 16 h 40"/>
                  <a:gd name="T2" fmla="*/ 6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2 h 40"/>
                  <a:gd name="T22" fmla="*/ 26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2 w 32"/>
                  <a:gd name="T65" fmla="*/ 10 h 40"/>
                  <a:gd name="T66" fmla="*/ 22 w 32"/>
                  <a:gd name="T67" fmla="*/ 8 h 40"/>
                  <a:gd name="T68" fmla="*/ 20 w 32"/>
                  <a:gd name="T69" fmla="*/ 6 h 40"/>
                  <a:gd name="T70" fmla="*/ 20 w 32"/>
                  <a:gd name="T71" fmla="*/ 4 h 40"/>
                  <a:gd name="T72" fmla="*/ 18 w 32"/>
                  <a:gd name="T73" fmla="*/ 2 h 40"/>
                  <a:gd name="T74" fmla="*/ 14 w 32"/>
                  <a:gd name="T75" fmla="*/ 2 h 40"/>
                  <a:gd name="T76" fmla="*/ 12 w 32"/>
                  <a:gd name="T77" fmla="*/ 4 h 40"/>
                  <a:gd name="T78" fmla="*/ 8 w 32"/>
                  <a:gd name="T79" fmla="*/ 6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6" y="22"/>
                    </a:lnTo>
                    <a:lnTo>
                      <a:pt x="10" y="28"/>
                    </a:lnTo>
                    <a:lnTo>
                      <a:pt x="14" y="32"/>
                    </a:lnTo>
                    <a:lnTo>
                      <a:pt x="20" y="34"/>
                    </a:lnTo>
                    <a:lnTo>
                      <a:pt x="24" y="32"/>
                    </a:lnTo>
                    <a:lnTo>
                      <a:pt x="26" y="32"/>
                    </a:lnTo>
                    <a:lnTo>
                      <a:pt x="30" y="28"/>
                    </a:lnTo>
                    <a:lnTo>
                      <a:pt x="32" y="24"/>
                    </a:lnTo>
                    <a:lnTo>
                      <a:pt x="32" y="26"/>
                    </a:lnTo>
                    <a:lnTo>
                      <a:pt x="30" y="32"/>
                    </a:lnTo>
                    <a:lnTo>
                      <a:pt x="26"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2" y="10"/>
                    </a:lnTo>
                    <a:lnTo>
                      <a:pt x="22" y="8"/>
                    </a:lnTo>
                    <a:lnTo>
                      <a:pt x="20" y="6"/>
                    </a:lnTo>
                    <a:lnTo>
                      <a:pt x="20" y="4"/>
                    </a:lnTo>
                    <a:lnTo>
                      <a:pt x="18" y="2"/>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4106" name="Freeform 65"/>
              <p:cNvSpPr>
                <a:spLocks/>
              </p:cNvSpPr>
              <p:nvPr/>
            </p:nvSpPr>
            <p:spPr bwMode="auto">
              <a:xfrm>
                <a:off x="3252" y="2092"/>
                <a:ext cx="42" cy="40"/>
              </a:xfrm>
              <a:custGeom>
                <a:avLst/>
                <a:gdLst>
                  <a:gd name="T0" fmla="*/ 14 w 42"/>
                  <a:gd name="T1" fmla="*/ 8 h 40"/>
                  <a:gd name="T2" fmla="*/ 18 w 42"/>
                  <a:gd name="T3" fmla="*/ 4 h 40"/>
                  <a:gd name="T4" fmla="*/ 22 w 42"/>
                  <a:gd name="T5" fmla="*/ 0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8 w 42"/>
                  <a:gd name="T19" fmla="*/ 14 h 40"/>
                  <a:gd name="T20" fmla="*/ 38 w 42"/>
                  <a:gd name="T21" fmla="*/ 30 h 40"/>
                  <a:gd name="T22" fmla="*/ 38 w 42"/>
                  <a:gd name="T23" fmla="*/ 34 h 40"/>
                  <a:gd name="T24" fmla="*/ 38 w 42"/>
                  <a:gd name="T25" fmla="*/ 36 h 40"/>
                  <a:gd name="T26" fmla="*/ 38 w 42"/>
                  <a:gd name="T27" fmla="*/ 38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6 h 40"/>
                  <a:gd name="T50" fmla="*/ 30 w 42"/>
                  <a:gd name="T51" fmla="*/ 34 h 40"/>
                  <a:gd name="T52" fmla="*/ 30 w 42"/>
                  <a:gd name="T53" fmla="*/ 30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8 h 40"/>
                  <a:gd name="T76" fmla="*/ 16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6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6 w 42"/>
                  <a:gd name="T105" fmla="*/ 6 h 40"/>
                  <a:gd name="T106" fmla="*/ 6 w 42"/>
                  <a:gd name="T107" fmla="*/ 6 h 40"/>
                  <a:gd name="T108" fmla="*/ 4 w 42"/>
                  <a:gd name="T109" fmla="*/ 4 h 40"/>
                  <a:gd name="T110" fmla="*/ 4 w 42"/>
                  <a:gd name="T111" fmla="*/ 4 h 40"/>
                  <a:gd name="T112" fmla="*/ 2 w 42"/>
                  <a:gd name="T113" fmla="*/ 4 h 40"/>
                  <a:gd name="T114" fmla="*/ 2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0"/>
                    </a:lnTo>
                    <a:lnTo>
                      <a:pt x="26" y="0"/>
                    </a:lnTo>
                    <a:lnTo>
                      <a:pt x="30" y="0"/>
                    </a:lnTo>
                    <a:lnTo>
                      <a:pt x="32" y="2"/>
                    </a:lnTo>
                    <a:lnTo>
                      <a:pt x="34" y="4"/>
                    </a:lnTo>
                    <a:lnTo>
                      <a:pt x="36" y="6"/>
                    </a:lnTo>
                    <a:lnTo>
                      <a:pt x="36" y="10"/>
                    </a:lnTo>
                    <a:lnTo>
                      <a:pt x="38" y="14"/>
                    </a:lnTo>
                    <a:lnTo>
                      <a:pt x="38" y="30"/>
                    </a:lnTo>
                    <a:lnTo>
                      <a:pt x="38" y="34"/>
                    </a:lnTo>
                    <a:lnTo>
                      <a:pt x="38" y="36"/>
                    </a:lnTo>
                    <a:lnTo>
                      <a:pt x="38" y="38"/>
                    </a:lnTo>
                    <a:lnTo>
                      <a:pt x="40" y="38"/>
                    </a:lnTo>
                    <a:lnTo>
                      <a:pt x="42" y="38"/>
                    </a:lnTo>
                    <a:lnTo>
                      <a:pt x="42" y="40"/>
                    </a:lnTo>
                    <a:lnTo>
                      <a:pt x="24" y="40"/>
                    </a:lnTo>
                    <a:lnTo>
                      <a:pt x="24" y="38"/>
                    </a:lnTo>
                    <a:lnTo>
                      <a:pt x="26" y="38"/>
                    </a:lnTo>
                    <a:lnTo>
                      <a:pt x="28" y="38"/>
                    </a:lnTo>
                    <a:lnTo>
                      <a:pt x="30" y="36"/>
                    </a:lnTo>
                    <a:lnTo>
                      <a:pt x="30" y="34"/>
                    </a:lnTo>
                    <a:lnTo>
                      <a:pt x="30" y="30"/>
                    </a:lnTo>
                    <a:lnTo>
                      <a:pt x="30" y="16"/>
                    </a:lnTo>
                    <a:lnTo>
                      <a:pt x="30" y="10"/>
                    </a:lnTo>
                    <a:lnTo>
                      <a:pt x="28" y="8"/>
                    </a:lnTo>
                    <a:lnTo>
                      <a:pt x="26" y="6"/>
                    </a:lnTo>
                    <a:lnTo>
                      <a:pt x="24" y="6"/>
                    </a:lnTo>
                    <a:lnTo>
                      <a:pt x="18" y="6"/>
                    </a:lnTo>
                    <a:lnTo>
                      <a:pt x="14" y="10"/>
                    </a:lnTo>
                    <a:lnTo>
                      <a:pt x="14" y="30"/>
                    </a:lnTo>
                    <a:lnTo>
                      <a:pt x="14" y="34"/>
                    </a:lnTo>
                    <a:lnTo>
                      <a:pt x="14" y="36"/>
                    </a:lnTo>
                    <a:lnTo>
                      <a:pt x="14" y="38"/>
                    </a:lnTo>
                    <a:lnTo>
                      <a:pt x="16" y="38"/>
                    </a:lnTo>
                    <a:lnTo>
                      <a:pt x="18" y="38"/>
                    </a:lnTo>
                    <a:lnTo>
                      <a:pt x="18" y="40"/>
                    </a:lnTo>
                    <a:lnTo>
                      <a:pt x="0" y="40"/>
                    </a:lnTo>
                    <a:lnTo>
                      <a:pt x="0" y="38"/>
                    </a:lnTo>
                    <a:lnTo>
                      <a:pt x="2" y="38"/>
                    </a:lnTo>
                    <a:lnTo>
                      <a:pt x="4" y="38"/>
                    </a:lnTo>
                    <a:lnTo>
                      <a:pt x="6" y="38"/>
                    </a:lnTo>
                    <a:lnTo>
                      <a:pt x="6" y="34"/>
                    </a:lnTo>
                    <a:lnTo>
                      <a:pt x="6" y="30"/>
                    </a:lnTo>
                    <a:lnTo>
                      <a:pt x="6" y="16"/>
                    </a:lnTo>
                    <a:lnTo>
                      <a:pt x="6" y="10"/>
                    </a:lnTo>
                    <a:lnTo>
                      <a:pt x="6" y="8"/>
                    </a:lnTo>
                    <a:lnTo>
                      <a:pt x="6" y="6"/>
                    </a:lnTo>
                    <a:lnTo>
                      <a:pt x="4" y="4"/>
                    </a:lnTo>
                    <a:lnTo>
                      <a:pt x="2" y="4"/>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4107" name="Freeform 66"/>
              <p:cNvSpPr>
                <a:spLocks/>
              </p:cNvSpPr>
              <p:nvPr/>
            </p:nvSpPr>
            <p:spPr bwMode="auto">
              <a:xfrm>
                <a:off x="3296" y="2080"/>
                <a:ext cx="24" cy="52"/>
              </a:xfrm>
              <a:custGeom>
                <a:avLst/>
                <a:gdLst>
                  <a:gd name="T0" fmla="*/ 14 w 24"/>
                  <a:gd name="T1" fmla="*/ 0 h 52"/>
                  <a:gd name="T2" fmla="*/ 14 w 24"/>
                  <a:gd name="T3" fmla="*/ 12 h 52"/>
                  <a:gd name="T4" fmla="*/ 22 w 24"/>
                  <a:gd name="T5" fmla="*/ 12 h 52"/>
                  <a:gd name="T6" fmla="*/ 22 w 24"/>
                  <a:gd name="T7" fmla="*/ 16 h 52"/>
                  <a:gd name="T8" fmla="*/ 14 w 24"/>
                  <a:gd name="T9" fmla="*/ 16 h 52"/>
                  <a:gd name="T10" fmla="*/ 14 w 24"/>
                  <a:gd name="T11" fmla="*/ 40 h 52"/>
                  <a:gd name="T12" fmla="*/ 14 w 24"/>
                  <a:gd name="T13" fmla="*/ 44 h 52"/>
                  <a:gd name="T14" fmla="*/ 14 w 24"/>
                  <a:gd name="T15" fmla="*/ 46 h 52"/>
                  <a:gd name="T16" fmla="*/ 16 w 24"/>
                  <a:gd name="T17" fmla="*/ 46 h 52"/>
                  <a:gd name="T18" fmla="*/ 18 w 24"/>
                  <a:gd name="T19" fmla="*/ 48 h 52"/>
                  <a:gd name="T20" fmla="*/ 18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4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6"/>
                    </a:lnTo>
                    <a:lnTo>
                      <a:pt x="14" y="16"/>
                    </a:lnTo>
                    <a:lnTo>
                      <a:pt x="14" y="40"/>
                    </a:lnTo>
                    <a:lnTo>
                      <a:pt x="14" y="44"/>
                    </a:lnTo>
                    <a:lnTo>
                      <a:pt x="14" y="46"/>
                    </a:lnTo>
                    <a:lnTo>
                      <a:pt x="16" y="46"/>
                    </a:lnTo>
                    <a:lnTo>
                      <a:pt x="18" y="48"/>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6"/>
                    </a:lnTo>
                    <a:lnTo>
                      <a:pt x="0" y="16"/>
                    </a:lnTo>
                    <a:lnTo>
                      <a:pt x="0" y="14"/>
                    </a:lnTo>
                    <a:lnTo>
                      <a:pt x="2" y="12"/>
                    </a:lnTo>
                    <a:lnTo>
                      <a:pt x="4" y="10"/>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108" name="Rectangle 67"/>
              <p:cNvSpPr>
                <a:spLocks noChangeArrowheads="1"/>
              </p:cNvSpPr>
              <p:nvPr/>
            </p:nvSpPr>
            <p:spPr bwMode="auto">
              <a:xfrm>
                <a:off x="4200" y="2060"/>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09" name="Rectangle 68"/>
              <p:cNvSpPr>
                <a:spLocks noChangeArrowheads="1"/>
              </p:cNvSpPr>
              <p:nvPr/>
            </p:nvSpPr>
            <p:spPr bwMode="auto">
              <a:xfrm>
                <a:off x="1552" y="2164"/>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10" name="Freeform 69"/>
              <p:cNvSpPr>
                <a:spLocks/>
              </p:cNvSpPr>
              <p:nvPr/>
            </p:nvSpPr>
            <p:spPr bwMode="auto">
              <a:xfrm>
                <a:off x="1582" y="2194"/>
                <a:ext cx="40" cy="46"/>
              </a:xfrm>
              <a:custGeom>
                <a:avLst/>
                <a:gdLst>
                  <a:gd name="T0" fmla="*/ 12 w 40"/>
                  <a:gd name="T1" fmla="*/ 2 h 46"/>
                  <a:gd name="T2" fmla="*/ 12 w 40"/>
                  <a:gd name="T3" fmla="*/ 20 h 46"/>
                  <a:gd name="T4" fmla="*/ 24 w 40"/>
                  <a:gd name="T5" fmla="*/ 20 h 46"/>
                  <a:gd name="T6" fmla="*/ 28 w 40"/>
                  <a:gd name="T7" fmla="*/ 20 h 46"/>
                  <a:gd name="T8" fmla="*/ 30 w 40"/>
                  <a:gd name="T9" fmla="*/ 20 h 46"/>
                  <a:gd name="T10" fmla="*/ 30 w 40"/>
                  <a:gd name="T11" fmla="*/ 18 h 46"/>
                  <a:gd name="T12" fmla="*/ 32 w 40"/>
                  <a:gd name="T13" fmla="*/ 14 h 46"/>
                  <a:gd name="T14" fmla="*/ 32 w 40"/>
                  <a:gd name="T15" fmla="*/ 14 h 46"/>
                  <a:gd name="T16" fmla="*/ 32 w 40"/>
                  <a:gd name="T17" fmla="*/ 30 h 46"/>
                  <a:gd name="T18" fmla="*/ 32 w 40"/>
                  <a:gd name="T19" fmla="*/ 30 h 46"/>
                  <a:gd name="T20" fmla="*/ 30 w 40"/>
                  <a:gd name="T21" fmla="*/ 26 h 46"/>
                  <a:gd name="T22" fmla="*/ 30 w 40"/>
                  <a:gd name="T23" fmla="*/ 26 h 46"/>
                  <a:gd name="T24" fmla="*/ 30 w 40"/>
                  <a:gd name="T25" fmla="*/ 24 h 46"/>
                  <a:gd name="T26" fmla="*/ 28 w 40"/>
                  <a:gd name="T27" fmla="*/ 24 h 46"/>
                  <a:gd name="T28" fmla="*/ 26 w 40"/>
                  <a:gd name="T29" fmla="*/ 24 h 46"/>
                  <a:gd name="T30" fmla="*/ 24 w 40"/>
                  <a:gd name="T31" fmla="*/ 22 h 46"/>
                  <a:gd name="T32" fmla="*/ 12 w 40"/>
                  <a:gd name="T33" fmla="*/ 22 h 46"/>
                  <a:gd name="T34" fmla="*/ 12 w 40"/>
                  <a:gd name="T35" fmla="*/ 38 h 46"/>
                  <a:gd name="T36" fmla="*/ 14 w 40"/>
                  <a:gd name="T37" fmla="*/ 42 h 46"/>
                  <a:gd name="T38" fmla="*/ 14 w 40"/>
                  <a:gd name="T39" fmla="*/ 42 h 46"/>
                  <a:gd name="T40" fmla="*/ 14 w 40"/>
                  <a:gd name="T41" fmla="*/ 44 h 46"/>
                  <a:gd name="T42" fmla="*/ 14 w 40"/>
                  <a:gd name="T43" fmla="*/ 44 h 46"/>
                  <a:gd name="T44" fmla="*/ 16 w 40"/>
                  <a:gd name="T45" fmla="*/ 44 h 46"/>
                  <a:gd name="T46" fmla="*/ 16 w 40"/>
                  <a:gd name="T47" fmla="*/ 44 h 46"/>
                  <a:gd name="T48" fmla="*/ 26 w 40"/>
                  <a:gd name="T49" fmla="*/ 44 h 46"/>
                  <a:gd name="T50" fmla="*/ 28 w 40"/>
                  <a:gd name="T51" fmla="*/ 44 h 46"/>
                  <a:gd name="T52" fmla="*/ 32 w 40"/>
                  <a:gd name="T53" fmla="*/ 44 h 46"/>
                  <a:gd name="T54" fmla="*/ 32 w 40"/>
                  <a:gd name="T55" fmla="*/ 42 h 46"/>
                  <a:gd name="T56" fmla="*/ 34 w 40"/>
                  <a:gd name="T57" fmla="*/ 42 h 46"/>
                  <a:gd name="T58" fmla="*/ 36 w 40"/>
                  <a:gd name="T59" fmla="*/ 38 h 46"/>
                  <a:gd name="T60" fmla="*/ 40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4 w 40"/>
                  <a:gd name="T73" fmla="*/ 46 h 46"/>
                  <a:gd name="T74" fmla="*/ 4 w 40"/>
                  <a:gd name="T75" fmla="*/ 44 h 46"/>
                  <a:gd name="T76" fmla="*/ 6 w 40"/>
                  <a:gd name="T77" fmla="*/ 44 h 46"/>
                  <a:gd name="T78" fmla="*/ 6 w 40"/>
                  <a:gd name="T79" fmla="*/ 44 h 46"/>
                  <a:gd name="T80" fmla="*/ 6 w 40"/>
                  <a:gd name="T81" fmla="*/ 42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8 w 40"/>
                  <a:gd name="T101" fmla="*/ 10 h 46"/>
                  <a:gd name="T102" fmla="*/ 36 w 40"/>
                  <a:gd name="T103" fmla="*/ 10 h 46"/>
                  <a:gd name="T104" fmla="*/ 34 w 40"/>
                  <a:gd name="T105" fmla="*/ 6 h 46"/>
                  <a:gd name="T106" fmla="*/ 34 w 40"/>
                  <a:gd name="T107" fmla="*/ 4 h 46"/>
                  <a:gd name="T108" fmla="*/ 32 w 40"/>
                  <a:gd name="T109" fmla="*/ 4 h 46"/>
                  <a:gd name="T110" fmla="*/ 32 w 40"/>
                  <a:gd name="T111" fmla="*/ 2 h 46"/>
                  <a:gd name="T112" fmla="*/ 30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8" y="20"/>
                    </a:lnTo>
                    <a:lnTo>
                      <a:pt x="30" y="20"/>
                    </a:lnTo>
                    <a:lnTo>
                      <a:pt x="30" y="18"/>
                    </a:lnTo>
                    <a:lnTo>
                      <a:pt x="32" y="14"/>
                    </a:lnTo>
                    <a:lnTo>
                      <a:pt x="32" y="30"/>
                    </a:lnTo>
                    <a:lnTo>
                      <a:pt x="30" y="26"/>
                    </a:lnTo>
                    <a:lnTo>
                      <a:pt x="30" y="24"/>
                    </a:lnTo>
                    <a:lnTo>
                      <a:pt x="28" y="24"/>
                    </a:lnTo>
                    <a:lnTo>
                      <a:pt x="26" y="24"/>
                    </a:lnTo>
                    <a:lnTo>
                      <a:pt x="24" y="22"/>
                    </a:lnTo>
                    <a:lnTo>
                      <a:pt x="12" y="22"/>
                    </a:lnTo>
                    <a:lnTo>
                      <a:pt x="12" y="38"/>
                    </a:lnTo>
                    <a:lnTo>
                      <a:pt x="14" y="42"/>
                    </a:lnTo>
                    <a:lnTo>
                      <a:pt x="14" y="44"/>
                    </a:lnTo>
                    <a:lnTo>
                      <a:pt x="16" y="44"/>
                    </a:lnTo>
                    <a:lnTo>
                      <a:pt x="26" y="44"/>
                    </a:lnTo>
                    <a:lnTo>
                      <a:pt x="28" y="44"/>
                    </a:lnTo>
                    <a:lnTo>
                      <a:pt x="32" y="44"/>
                    </a:lnTo>
                    <a:lnTo>
                      <a:pt x="32" y="42"/>
                    </a:lnTo>
                    <a:lnTo>
                      <a:pt x="34" y="42"/>
                    </a:lnTo>
                    <a:lnTo>
                      <a:pt x="36" y="38"/>
                    </a:lnTo>
                    <a:lnTo>
                      <a:pt x="40" y="34"/>
                    </a:lnTo>
                    <a:lnTo>
                      <a:pt x="36" y="46"/>
                    </a:lnTo>
                    <a:lnTo>
                      <a:pt x="0" y="46"/>
                    </a:lnTo>
                    <a:lnTo>
                      <a:pt x="2" y="46"/>
                    </a:lnTo>
                    <a:lnTo>
                      <a:pt x="4" y="46"/>
                    </a:lnTo>
                    <a:lnTo>
                      <a:pt x="4" y="44"/>
                    </a:lnTo>
                    <a:lnTo>
                      <a:pt x="6" y="44"/>
                    </a:lnTo>
                    <a:lnTo>
                      <a:pt x="6" y="42"/>
                    </a:lnTo>
                    <a:lnTo>
                      <a:pt x="6" y="38"/>
                    </a:lnTo>
                    <a:lnTo>
                      <a:pt x="6" y="8"/>
                    </a:lnTo>
                    <a:lnTo>
                      <a:pt x="6" y="4"/>
                    </a:lnTo>
                    <a:lnTo>
                      <a:pt x="6" y="2"/>
                    </a:lnTo>
                    <a:lnTo>
                      <a:pt x="4" y="0"/>
                    </a:lnTo>
                    <a:lnTo>
                      <a:pt x="2" y="0"/>
                    </a:lnTo>
                    <a:lnTo>
                      <a:pt x="0" y="0"/>
                    </a:lnTo>
                    <a:lnTo>
                      <a:pt x="36" y="0"/>
                    </a:lnTo>
                    <a:lnTo>
                      <a:pt x="38" y="10"/>
                    </a:lnTo>
                    <a:lnTo>
                      <a:pt x="36" y="10"/>
                    </a:lnTo>
                    <a:lnTo>
                      <a:pt x="34" y="6"/>
                    </a:lnTo>
                    <a:lnTo>
                      <a:pt x="34" y="4"/>
                    </a:lnTo>
                    <a:lnTo>
                      <a:pt x="32" y="4"/>
                    </a:lnTo>
                    <a:lnTo>
                      <a:pt x="32" y="2"/>
                    </a:lnTo>
                    <a:lnTo>
                      <a:pt x="30"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4111" name="Freeform 70"/>
              <p:cNvSpPr>
                <a:spLocks/>
              </p:cNvSpPr>
              <p:nvPr/>
            </p:nvSpPr>
            <p:spPr bwMode="auto">
              <a:xfrm>
                <a:off x="1628" y="2194"/>
                <a:ext cx="50" cy="46"/>
              </a:xfrm>
              <a:custGeom>
                <a:avLst/>
                <a:gdLst>
                  <a:gd name="T0" fmla="*/ 38 w 50"/>
                  <a:gd name="T1" fmla="*/ 36 h 46"/>
                  <a:gd name="T2" fmla="*/ 44 w 50"/>
                  <a:gd name="T3" fmla="*/ 44 h 46"/>
                  <a:gd name="T4" fmla="*/ 50 w 50"/>
                  <a:gd name="T5" fmla="*/ 46 h 46"/>
                  <a:gd name="T6" fmla="*/ 30 w 50"/>
                  <a:gd name="T7" fmla="*/ 46 h 46"/>
                  <a:gd name="T8" fmla="*/ 32 w 50"/>
                  <a:gd name="T9" fmla="*/ 46 h 46"/>
                  <a:gd name="T10" fmla="*/ 34 w 50"/>
                  <a:gd name="T11" fmla="*/ 44 h 46"/>
                  <a:gd name="T12" fmla="*/ 34 w 50"/>
                  <a:gd name="T13" fmla="*/ 44 h 46"/>
                  <a:gd name="T14" fmla="*/ 34 w 50"/>
                  <a:gd name="T15" fmla="*/ 42 h 46"/>
                  <a:gd name="T16" fmla="*/ 34 w 50"/>
                  <a:gd name="T17" fmla="*/ 40 h 46"/>
                  <a:gd name="T18" fmla="*/ 24 w 50"/>
                  <a:gd name="T19" fmla="*/ 26 h 46"/>
                  <a:gd name="T20" fmla="*/ 14 w 50"/>
                  <a:gd name="T21" fmla="*/ 40 h 46"/>
                  <a:gd name="T22" fmla="*/ 12 w 50"/>
                  <a:gd name="T23" fmla="*/ 42 h 46"/>
                  <a:gd name="T24" fmla="*/ 12 w 50"/>
                  <a:gd name="T25" fmla="*/ 44 h 46"/>
                  <a:gd name="T26" fmla="*/ 14 w 50"/>
                  <a:gd name="T27" fmla="*/ 46 h 46"/>
                  <a:gd name="T28" fmla="*/ 16 w 50"/>
                  <a:gd name="T29" fmla="*/ 46 h 46"/>
                  <a:gd name="T30" fmla="*/ 0 w 50"/>
                  <a:gd name="T31" fmla="*/ 46 h 46"/>
                  <a:gd name="T32" fmla="*/ 4 w 50"/>
                  <a:gd name="T33" fmla="*/ 44 h 46"/>
                  <a:gd name="T34" fmla="*/ 8 w 50"/>
                  <a:gd name="T35" fmla="*/ 42 h 46"/>
                  <a:gd name="T36" fmla="*/ 12 w 50"/>
                  <a:gd name="T37" fmla="*/ 38 h 46"/>
                  <a:gd name="T38" fmla="*/ 14 w 50"/>
                  <a:gd name="T39" fmla="*/ 10 h 46"/>
                  <a:gd name="T40" fmla="*/ 6 w 50"/>
                  <a:gd name="T41" fmla="*/ 2 h 46"/>
                  <a:gd name="T42" fmla="*/ 0 w 50"/>
                  <a:gd name="T43" fmla="*/ 0 h 46"/>
                  <a:gd name="T44" fmla="*/ 22 w 50"/>
                  <a:gd name="T45" fmla="*/ 0 h 46"/>
                  <a:gd name="T46" fmla="*/ 20 w 50"/>
                  <a:gd name="T47" fmla="*/ 0 h 46"/>
                  <a:gd name="T48" fmla="*/ 18 w 50"/>
                  <a:gd name="T49" fmla="*/ 2 h 46"/>
                  <a:gd name="T50" fmla="*/ 18 w 50"/>
                  <a:gd name="T51" fmla="*/ 6 h 46"/>
                  <a:gd name="T52" fmla="*/ 26 w 50"/>
                  <a:gd name="T53" fmla="*/ 18 h 46"/>
                  <a:gd name="T54" fmla="*/ 36 w 50"/>
                  <a:gd name="T55" fmla="*/ 6 h 46"/>
                  <a:gd name="T56" fmla="*/ 36 w 50"/>
                  <a:gd name="T57" fmla="*/ 4 h 46"/>
                  <a:gd name="T58" fmla="*/ 36 w 50"/>
                  <a:gd name="T59" fmla="*/ 2 h 46"/>
                  <a:gd name="T60" fmla="*/ 36 w 50"/>
                  <a:gd name="T61" fmla="*/ 2 h 46"/>
                  <a:gd name="T62" fmla="*/ 34 w 50"/>
                  <a:gd name="T63" fmla="*/ 0 h 46"/>
                  <a:gd name="T64" fmla="*/ 32 w 50"/>
                  <a:gd name="T65" fmla="*/ 0 h 46"/>
                  <a:gd name="T66" fmla="*/ 48 w 50"/>
                  <a:gd name="T67" fmla="*/ 0 h 46"/>
                  <a:gd name="T68" fmla="*/ 44 w 50"/>
                  <a:gd name="T69" fmla="*/ 0 h 46"/>
                  <a:gd name="T70" fmla="*/ 42 w 50"/>
                  <a:gd name="T71" fmla="*/ 4 h 46"/>
                  <a:gd name="T72" fmla="*/ 38 w 50"/>
                  <a:gd name="T73" fmla="*/ 8 h 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
                  <a:gd name="T112" fmla="*/ 0 h 46"/>
                  <a:gd name="T113" fmla="*/ 50 w 50"/>
                  <a:gd name="T114" fmla="*/ 46 h 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 h="46">
                    <a:moveTo>
                      <a:pt x="28" y="20"/>
                    </a:moveTo>
                    <a:lnTo>
                      <a:pt x="38" y="36"/>
                    </a:lnTo>
                    <a:lnTo>
                      <a:pt x="42" y="40"/>
                    </a:lnTo>
                    <a:lnTo>
                      <a:pt x="44" y="44"/>
                    </a:lnTo>
                    <a:lnTo>
                      <a:pt x="46" y="46"/>
                    </a:lnTo>
                    <a:lnTo>
                      <a:pt x="50" y="46"/>
                    </a:lnTo>
                    <a:lnTo>
                      <a:pt x="30" y="46"/>
                    </a:lnTo>
                    <a:lnTo>
                      <a:pt x="32" y="46"/>
                    </a:lnTo>
                    <a:lnTo>
                      <a:pt x="34" y="44"/>
                    </a:lnTo>
                    <a:lnTo>
                      <a:pt x="34" y="42"/>
                    </a:lnTo>
                    <a:lnTo>
                      <a:pt x="34" y="40"/>
                    </a:lnTo>
                    <a:lnTo>
                      <a:pt x="32" y="38"/>
                    </a:lnTo>
                    <a:lnTo>
                      <a:pt x="24" y="26"/>
                    </a:lnTo>
                    <a:lnTo>
                      <a:pt x="14" y="38"/>
                    </a:lnTo>
                    <a:lnTo>
                      <a:pt x="14" y="40"/>
                    </a:lnTo>
                    <a:lnTo>
                      <a:pt x="12" y="42"/>
                    </a:lnTo>
                    <a:lnTo>
                      <a:pt x="12" y="44"/>
                    </a:lnTo>
                    <a:lnTo>
                      <a:pt x="14" y="44"/>
                    </a:lnTo>
                    <a:lnTo>
                      <a:pt x="14" y="46"/>
                    </a:lnTo>
                    <a:lnTo>
                      <a:pt x="16" y="46"/>
                    </a:lnTo>
                    <a:lnTo>
                      <a:pt x="0" y="46"/>
                    </a:lnTo>
                    <a:lnTo>
                      <a:pt x="2" y="46"/>
                    </a:lnTo>
                    <a:lnTo>
                      <a:pt x="4" y="44"/>
                    </a:lnTo>
                    <a:lnTo>
                      <a:pt x="6" y="44"/>
                    </a:lnTo>
                    <a:lnTo>
                      <a:pt x="8" y="42"/>
                    </a:lnTo>
                    <a:lnTo>
                      <a:pt x="10" y="40"/>
                    </a:lnTo>
                    <a:lnTo>
                      <a:pt x="12" y="38"/>
                    </a:lnTo>
                    <a:lnTo>
                      <a:pt x="22" y="24"/>
                    </a:lnTo>
                    <a:lnTo>
                      <a:pt x="14" y="10"/>
                    </a:lnTo>
                    <a:lnTo>
                      <a:pt x="10" y="4"/>
                    </a:lnTo>
                    <a:lnTo>
                      <a:pt x="6" y="2"/>
                    </a:lnTo>
                    <a:lnTo>
                      <a:pt x="4" y="0"/>
                    </a:lnTo>
                    <a:lnTo>
                      <a:pt x="0" y="0"/>
                    </a:lnTo>
                    <a:lnTo>
                      <a:pt x="22" y="0"/>
                    </a:lnTo>
                    <a:lnTo>
                      <a:pt x="20" y="0"/>
                    </a:lnTo>
                    <a:lnTo>
                      <a:pt x="18" y="2"/>
                    </a:lnTo>
                    <a:lnTo>
                      <a:pt x="18" y="4"/>
                    </a:lnTo>
                    <a:lnTo>
                      <a:pt x="18" y="6"/>
                    </a:lnTo>
                    <a:lnTo>
                      <a:pt x="20" y="8"/>
                    </a:lnTo>
                    <a:lnTo>
                      <a:pt x="26" y="18"/>
                    </a:lnTo>
                    <a:lnTo>
                      <a:pt x="34" y="8"/>
                    </a:lnTo>
                    <a:lnTo>
                      <a:pt x="36" y="6"/>
                    </a:lnTo>
                    <a:lnTo>
                      <a:pt x="36" y="4"/>
                    </a:lnTo>
                    <a:lnTo>
                      <a:pt x="36" y="2"/>
                    </a:lnTo>
                    <a:lnTo>
                      <a:pt x="36" y="0"/>
                    </a:lnTo>
                    <a:lnTo>
                      <a:pt x="34" y="0"/>
                    </a:lnTo>
                    <a:lnTo>
                      <a:pt x="32" y="0"/>
                    </a:lnTo>
                    <a:lnTo>
                      <a:pt x="48" y="0"/>
                    </a:lnTo>
                    <a:lnTo>
                      <a:pt x="46" y="0"/>
                    </a:lnTo>
                    <a:lnTo>
                      <a:pt x="44" y="0"/>
                    </a:lnTo>
                    <a:lnTo>
                      <a:pt x="44" y="2"/>
                    </a:lnTo>
                    <a:lnTo>
                      <a:pt x="42" y="4"/>
                    </a:lnTo>
                    <a:lnTo>
                      <a:pt x="40" y="6"/>
                    </a:lnTo>
                    <a:lnTo>
                      <a:pt x="38" y="8"/>
                    </a:lnTo>
                    <a:lnTo>
                      <a:pt x="28" y="20"/>
                    </a:lnTo>
                    <a:close/>
                  </a:path>
                </a:pathLst>
              </a:custGeom>
              <a:solidFill>
                <a:srgbClr val="000000"/>
              </a:solidFill>
              <a:ln w="0">
                <a:solidFill>
                  <a:srgbClr val="000000"/>
                </a:solidFill>
                <a:round/>
                <a:headEnd/>
                <a:tailEnd/>
              </a:ln>
            </p:spPr>
            <p:txBody>
              <a:bodyPr/>
              <a:lstStyle/>
              <a:p>
                <a:endParaRPr lang="en-US"/>
              </a:p>
            </p:txBody>
          </p:sp>
          <p:sp>
            <p:nvSpPr>
              <p:cNvPr id="34112" name="Freeform 71"/>
              <p:cNvSpPr>
                <a:spLocks noEditPoints="1"/>
              </p:cNvSpPr>
              <p:nvPr/>
            </p:nvSpPr>
            <p:spPr bwMode="auto">
              <a:xfrm>
                <a:off x="1682" y="2194"/>
                <a:ext cx="36" cy="46"/>
              </a:xfrm>
              <a:custGeom>
                <a:avLst/>
                <a:gdLst>
                  <a:gd name="T0" fmla="*/ 14 w 36"/>
                  <a:gd name="T1" fmla="*/ 24 h 46"/>
                  <a:gd name="T2" fmla="*/ 14 w 36"/>
                  <a:gd name="T3" fmla="*/ 38 h 46"/>
                  <a:gd name="T4" fmla="*/ 14 w 36"/>
                  <a:gd name="T5" fmla="*/ 42 h 46"/>
                  <a:gd name="T6" fmla="*/ 16 w 36"/>
                  <a:gd name="T7" fmla="*/ 44 h 46"/>
                  <a:gd name="T8" fmla="*/ 16 w 36"/>
                  <a:gd name="T9" fmla="*/ 46 h 46"/>
                  <a:gd name="T10" fmla="*/ 18 w 36"/>
                  <a:gd name="T11" fmla="*/ 46 h 46"/>
                  <a:gd name="T12" fmla="*/ 20 w 36"/>
                  <a:gd name="T13" fmla="*/ 46 h 46"/>
                  <a:gd name="T14" fmla="*/ 20 w 36"/>
                  <a:gd name="T15" fmla="*/ 46 h 46"/>
                  <a:gd name="T16" fmla="*/ 0 w 36"/>
                  <a:gd name="T17" fmla="*/ 46 h 46"/>
                  <a:gd name="T18" fmla="*/ 0 w 36"/>
                  <a:gd name="T19" fmla="*/ 46 h 46"/>
                  <a:gd name="T20" fmla="*/ 2 w 36"/>
                  <a:gd name="T21" fmla="*/ 46 h 46"/>
                  <a:gd name="T22" fmla="*/ 6 w 36"/>
                  <a:gd name="T23" fmla="*/ 46 h 46"/>
                  <a:gd name="T24" fmla="*/ 6 w 36"/>
                  <a:gd name="T25" fmla="*/ 44 h 46"/>
                  <a:gd name="T26" fmla="*/ 8 w 36"/>
                  <a:gd name="T27" fmla="*/ 42 h 46"/>
                  <a:gd name="T28" fmla="*/ 8 w 36"/>
                  <a:gd name="T29" fmla="*/ 38 h 46"/>
                  <a:gd name="T30" fmla="*/ 8 w 36"/>
                  <a:gd name="T31" fmla="*/ 8 h 46"/>
                  <a:gd name="T32" fmla="*/ 8 w 36"/>
                  <a:gd name="T33" fmla="*/ 4 h 46"/>
                  <a:gd name="T34" fmla="*/ 6 w 36"/>
                  <a:gd name="T35" fmla="*/ 2 h 46"/>
                  <a:gd name="T36" fmla="*/ 4 w 36"/>
                  <a:gd name="T37" fmla="*/ 0 h 46"/>
                  <a:gd name="T38" fmla="*/ 2 w 36"/>
                  <a:gd name="T39" fmla="*/ 0 h 46"/>
                  <a:gd name="T40" fmla="*/ 0 w 36"/>
                  <a:gd name="T41" fmla="*/ 0 h 46"/>
                  <a:gd name="T42" fmla="*/ 0 w 36"/>
                  <a:gd name="T43" fmla="*/ 0 h 46"/>
                  <a:gd name="T44" fmla="*/ 18 w 36"/>
                  <a:gd name="T45" fmla="*/ 0 h 46"/>
                  <a:gd name="T46" fmla="*/ 24 w 36"/>
                  <a:gd name="T47" fmla="*/ 0 h 46"/>
                  <a:gd name="T48" fmla="*/ 28 w 36"/>
                  <a:gd name="T49" fmla="*/ 0 h 46"/>
                  <a:gd name="T50" fmla="*/ 32 w 36"/>
                  <a:gd name="T51" fmla="*/ 2 h 46"/>
                  <a:gd name="T52" fmla="*/ 34 w 36"/>
                  <a:gd name="T53" fmla="*/ 6 h 46"/>
                  <a:gd name="T54" fmla="*/ 36 w 36"/>
                  <a:gd name="T55" fmla="*/ 8 h 46"/>
                  <a:gd name="T56" fmla="*/ 36 w 36"/>
                  <a:gd name="T57" fmla="*/ 12 h 46"/>
                  <a:gd name="T58" fmla="*/ 36 w 36"/>
                  <a:gd name="T59" fmla="*/ 18 h 46"/>
                  <a:gd name="T60" fmla="*/ 32 w 36"/>
                  <a:gd name="T61" fmla="*/ 22 h 46"/>
                  <a:gd name="T62" fmla="*/ 28 w 36"/>
                  <a:gd name="T63" fmla="*/ 24 h 46"/>
                  <a:gd name="T64" fmla="*/ 22 w 36"/>
                  <a:gd name="T65" fmla="*/ 26 h 46"/>
                  <a:gd name="T66" fmla="*/ 20 w 36"/>
                  <a:gd name="T67" fmla="*/ 26 h 46"/>
                  <a:gd name="T68" fmla="*/ 18 w 36"/>
                  <a:gd name="T69" fmla="*/ 24 h 46"/>
                  <a:gd name="T70" fmla="*/ 16 w 36"/>
                  <a:gd name="T71" fmla="*/ 24 h 46"/>
                  <a:gd name="T72" fmla="*/ 14 w 36"/>
                  <a:gd name="T73" fmla="*/ 24 h 46"/>
                  <a:gd name="T74" fmla="*/ 14 w 36"/>
                  <a:gd name="T75" fmla="*/ 22 h 46"/>
                  <a:gd name="T76" fmla="*/ 16 w 36"/>
                  <a:gd name="T77" fmla="*/ 22 h 46"/>
                  <a:gd name="T78" fmla="*/ 18 w 36"/>
                  <a:gd name="T79" fmla="*/ 22 h 46"/>
                  <a:gd name="T80" fmla="*/ 18 w 36"/>
                  <a:gd name="T81" fmla="*/ 22 h 46"/>
                  <a:gd name="T82" fmla="*/ 20 w 36"/>
                  <a:gd name="T83" fmla="*/ 22 h 46"/>
                  <a:gd name="T84" fmla="*/ 24 w 36"/>
                  <a:gd name="T85" fmla="*/ 22 h 46"/>
                  <a:gd name="T86" fmla="*/ 26 w 36"/>
                  <a:gd name="T87" fmla="*/ 20 h 46"/>
                  <a:gd name="T88" fmla="*/ 28 w 36"/>
                  <a:gd name="T89" fmla="*/ 16 h 46"/>
                  <a:gd name="T90" fmla="*/ 28 w 36"/>
                  <a:gd name="T91" fmla="*/ 12 h 46"/>
                  <a:gd name="T92" fmla="*/ 28 w 36"/>
                  <a:gd name="T93" fmla="*/ 10 h 46"/>
                  <a:gd name="T94" fmla="*/ 28 w 36"/>
                  <a:gd name="T95" fmla="*/ 8 h 46"/>
                  <a:gd name="T96" fmla="*/ 26 w 36"/>
                  <a:gd name="T97" fmla="*/ 4 h 46"/>
                  <a:gd name="T98" fmla="*/ 24 w 36"/>
                  <a:gd name="T99" fmla="*/ 4 h 46"/>
                  <a:gd name="T100" fmla="*/ 22 w 36"/>
                  <a:gd name="T101" fmla="*/ 2 h 46"/>
                  <a:gd name="T102" fmla="*/ 18 w 36"/>
                  <a:gd name="T103" fmla="*/ 2 h 46"/>
                  <a:gd name="T104" fmla="*/ 16 w 36"/>
                  <a:gd name="T105" fmla="*/ 2 h 46"/>
                  <a:gd name="T106" fmla="*/ 14 w 36"/>
                  <a:gd name="T107" fmla="*/ 2 h 46"/>
                  <a:gd name="T108" fmla="*/ 14 w 36"/>
                  <a:gd name="T109" fmla="*/ 22 h 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6"/>
                  <a:gd name="T166" fmla="*/ 0 h 46"/>
                  <a:gd name="T167" fmla="*/ 36 w 36"/>
                  <a:gd name="T168" fmla="*/ 46 h 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6" h="46">
                    <a:moveTo>
                      <a:pt x="14" y="24"/>
                    </a:moveTo>
                    <a:lnTo>
                      <a:pt x="14" y="38"/>
                    </a:lnTo>
                    <a:lnTo>
                      <a:pt x="14" y="42"/>
                    </a:lnTo>
                    <a:lnTo>
                      <a:pt x="16" y="44"/>
                    </a:lnTo>
                    <a:lnTo>
                      <a:pt x="16" y="46"/>
                    </a:lnTo>
                    <a:lnTo>
                      <a:pt x="18" y="46"/>
                    </a:lnTo>
                    <a:lnTo>
                      <a:pt x="20" y="46"/>
                    </a:lnTo>
                    <a:lnTo>
                      <a:pt x="0" y="46"/>
                    </a:lnTo>
                    <a:lnTo>
                      <a:pt x="2" y="46"/>
                    </a:lnTo>
                    <a:lnTo>
                      <a:pt x="6" y="46"/>
                    </a:lnTo>
                    <a:lnTo>
                      <a:pt x="6" y="44"/>
                    </a:lnTo>
                    <a:lnTo>
                      <a:pt x="8" y="42"/>
                    </a:lnTo>
                    <a:lnTo>
                      <a:pt x="8" y="38"/>
                    </a:lnTo>
                    <a:lnTo>
                      <a:pt x="8" y="8"/>
                    </a:lnTo>
                    <a:lnTo>
                      <a:pt x="8" y="4"/>
                    </a:lnTo>
                    <a:lnTo>
                      <a:pt x="6" y="2"/>
                    </a:lnTo>
                    <a:lnTo>
                      <a:pt x="4" y="0"/>
                    </a:lnTo>
                    <a:lnTo>
                      <a:pt x="2" y="0"/>
                    </a:lnTo>
                    <a:lnTo>
                      <a:pt x="0" y="0"/>
                    </a:lnTo>
                    <a:lnTo>
                      <a:pt x="18" y="0"/>
                    </a:lnTo>
                    <a:lnTo>
                      <a:pt x="24" y="0"/>
                    </a:lnTo>
                    <a:lnTo>
                      <a:pt x="28" y="0"/>
                    </a:lnTo>
                    <a:lnTo>
                      <a:pt x="32" y="2"/>
                    </a:lnTo>
                    <a:lnTo>
                      <a:pt x="34" y="6"/>
                    </a:lnTo>
                    <a:lnTo>
                      <a:pt x="36" y="8"/>
                    </a:lnTo>
                    <a:lnTo>
                      <a:pt x="36" y="12"/>
                    </a:lnTo>
                    <a:lnTo>
                      <a:pt x="36" y="18"/>
                    </a:lnTo>
                    <a:lnTo>
                      <a:pt x="32" y="22"/>
                    </a:lnTo>
                    <a:lnTo>
                      <a:pt x="28" y="24"/>
                    </a:lnTo>
                    <a:lnTo>
                      <a:pt x="22" y="26"/>
                    </a:lnTo>
                    <a:lnTo>
                      <a:pt x="20" y="26"/>
                    </a:lnTo>
                    <a:lnTo>
                      <a:pt x="18" y="24"/>
                    </a:lnTo>
                    <a:lnTo>
                      <a:pt x="16" y="24"/>
                    </a:lnTo>
                    <a:lnTo>
                      <a:pt x="14" y="24"/>
                    </a:lnTo>
                    <a:close/>
                    <a:moveTo>
                      <a:pt x="14" y="22"/>
                    </a:moveTo>
                    <a:lnTo>
                      <a:pt x="16" y="22"/>
                    </a:lnTo>
                    <a:lnTo>
                      <a:pt x="18" y="22"/>
                    </a:lnTo>
                    <a:lnTo>
                      <a:pt x="20" y="22"/>
                    </a:lnTo>
                    <a:lnTo>
                      <a:pt x="24" y="22"/>
                    </a:lnTo>
                    <a:lnTo>
                      <a:pt x="26" y="20"/>
                    </a:lnTo>
                    <a:lnTo>
                      <a:pt x="28" y="16"/>
                    </a:lnTo>
                    <a:lnTo>
                      <a:pt x="28" y="12"/>
                    </a:lnTo>
                    <a:lnTo>
                      <a:pt x="28" y="10"/>
                    </a:lnTo>
                    <a:lnTo>
                      <a:pt x="28" y="8"/>
                    </a:lnTo>
                    <a:lnTo>
                      <a:pt x="26" y="4"/>
                    </a:lnTo>
                    <a:lnTo>
                      <a:pt x="24" y="4"/>
                    </a:lnTo>
                    <a:lnTo>
                      <a:pt x="22" y="2"/>
                    </a:lnTo>
                    <a:lnTo>
                      <a:pt x="18" y="2"/>
                    </a:lnTo>
                    <a:lnTo>
                      <a:pt x="16" y="2"/>
                    </a:lnTo>
                    <a:lnTo>
                      <a:pt x="14" y="2"/>
                    </a:lnTo>
                    <a:lnTo>
                      <a:pt x="14" y="22"/>
                    </a:lnTo>
                    <a:close/>
                  </a:path>
                </a:pathLst>
              </a:custGeom>
              <a:solidFill>
                <a:srgbClr val="000000"/>
              </a:solidFill>
              <a:ln w="0">
                <a:solidFill>
                  <a:srgbClr val="000000"/>
                </a:solidFill>
                <a:round/>
                <a:headEnd/>
                <a:tailEnd/>
              </a:ln>
            </p:spPr>
            <p:txBody>
              <a:bodyPr/>
              <a:lstStyle/>
              <a:p>
                <a:endParaRPr lang="en-US"/>
              </a:p>
            </p:txBody>
          </p:sp>
          <p:sp>
            <p:nvSpPr>
              <p:cNvPr id="34113" name="Freeform 72"/>
              <p:cNvSpPr>
                <a:spLocks/>
              </p:cNvSpPr>
              <p:nvPr/>
            </p:nvSpPr>
            <p:spPr bwMode="auto">
              <a:xfrm>
                <a:off x="1726" y="2194"/>
                <a:ext cx="40" cy="46"/>
              </a:xfrm>
              <a:custGeom>
                <a:avLst/>
                <a:gdLst>
                  <a:gd name="T0" fmla="*/ 12 w 40"/>
                  <a:gd name="T1" fmla="*/ 2 h 46"/>
                  <a:gd name="T2" fmla="*/ 12 w 40"/>
                  <a:gd name="T3" fmla="*/ 20 h 46"/>
                  <a:gd name="T4" fmla="*/ 24 w 40"/>
                  <a:gd name="T5" fmla="*/ 20 h 46"/>
                  <a:gd name="T6" fmla="*/ 26 w 40"/>
                  <a:gd name="T7" fmla="*/ 20 h 46"/>
                  <a:gd name="T8" fmla="*/ 28 w 40"/>
                  <a:gd name="T9" fmla="*/ 20 h 46"/>
                  <a:gd name="T10" fmla="*/ 30 w 40"/>
                  <a:gd name="T11" fmla="*/ 18 h 46"/>
                  <a:gd name="T12" fmla="*/ 30 w 40"/>
                  <a:gd name="T13" fmla="*/ 14 h 46"/>
                  <a:gd name="T14" fmla="*/ 32 w 40"/>
                  <a:gd name="T15" fmla="*/ 14 h 46"/>
                  <a:gd name="T16" fmla="*/ 32 w 40"/>
                  <a:gd name="T17" fmla="*/ 30 h 46"/>
                  <a:gd name="T18" fmla="*/ 30 w 40"/>
                  <a:gd name="T19" fmla="*/ 30 h 46"/>
                  <a:gd name="T20" fmla="*/ 30 w 40"/>
                  <a:gd name="T21" fmla="*/ 26 h 46"/>
                  <a:gd name="T22" fmla="*/ 30 w 40"/>
                  <a:gd name="T23" fmla="*/ 26 h 46"/>
                  <a:gd name="T24" fmla="*/ 30 w 40"/>
                  <a:gd name="T25" fmla="*/ 24 h 46"/>
                  <a:gd name="T26" fmla="*/ 28 w 40"/>
                  <a:gd name="T27" fmla="*/ 24 h 46"/>
                  <a:gd name="T28" fmla="*/ 26 w 40"/>
                  <a:gd name="T29" fmla="*/ 24 h 46"/>
                  <a:gd name="T30" fmla="*/ 24 w 40"/>
                  <a:gd name="T31" fmla="*/ 22 h 46"/>
                  <a:gd name="T32" fmla="*/ 12 w 40"/>
                  <a:gd name="T33" fmla="*/ 22 h 46"/>
                  <a:gd name="T34" fmla="*/ 12 w 40"/>
                  <a:gd name="T35" fmla="*/ 38 h 46"/>
                  <a:gd name="T36" fmla="*/ 12 w 40"/>
                  <a:gd name="T37" fmla="*/ 42 h 46"/>
                  <a:gd name="T38" fmla="*/ 12 w 40"/>
                  <a:gd name="T39" fmla="*/ 42 h 46"/>
                  <a:gd name="T40" fmla="*/ 14 w 40"/>
                  <a:gd name="T41" fmla="*/ 44 h 46"/>
                  <a:gd name="T42" fmla="*/ 14 w 40"/>
                  <a:gd name="T43" fmla="*/ 44 h 46"/>
                  <a:gd name="T44" fmla="*/ 14 w 40"/>
                  <a:gd name="T45" fmla="*/ 44 h 46"/>
                  <a:gd name="T46" fmla="*/ 16 w 40"/>
                  <a:gd name="T47" fmla="*/ 44 h 46"/>
                  <a:gd name="T48" fmla="*/ 24 w 40"/>
                  <a:gd name="T49" fmla="*/ 44 h 46"/>
                  <a:gd name="T50" fmla="*/ 28 w 40"/>
                  <a:gd name="T51" fmla="*/ 44 h 46"/>
                  <a:gd name="T52" fmla="*/ 30 w 40"/>
                  <a:gd name="T53" fmla="*/ 44 h 46"/>
                  <a:gd name="T54" fmla="*/ 32 w 40"/>
                  <a:gd name="T55" fmla="*/ 42 h 46"/>
                  <a:gd name="T56" fmla="*/ 34 w 40"/>
                  <a:gd name="T57" fmla="*/ 42 h 46"/>
                  <a:gd name="T58" fmla="*/ 36 w 40"/>
                  <a:gd name="T59" fmla="*/ 38 h 46"/>
                  <a:gd name="T60" fmla="*/ 38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2 w 40"/>
                  <a:gd name="T73" fmla="*/ 46 h 46"/>
                  <a:gd name="T74" fmla="*/ 4 w 40"/>
                  <a:gd name="T75" fmla="*/ 44 h 46"/>
                  <a:gd name="T76" fmla="*/ 6 w 40"/>
                  <a:gd name="T77" fmla="*/ 44 h 46"/>
                  <a:gd name="T78" fmla="*/ 6 w 40"/>
                  <a:gd name="T79" fmla="*/ 44 h 46"/>
                  <a:gd name="T80" fmla="*/ 6 w 40"/>
                  <a:gd name="T81" fmla="*/ 42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6 w 40"/>
                  <a:gd name="T101" fmla="*/ 10 h 46"/>
                  <a:gd name="T102" fmla="*/ 36 w 40"/>
                  <a:gd name="T103" fmla="*/ 10 h 46"/>
                  <a:gd name="T104" fmla="*/ 34 w 40"/>
                  <a:gd name="T105" fmla="*/ 6 h 46"/>
                  <a:gd name="T106" fmla="*/ 34 w 40"/>
                  <a:gd name="T107" fmla="*/ 4 h 46"/>
                  <a:gd name="T108" fmla="*/ 32 w 40"/>
                  <a:gd name="T109" fmla="*/ 4 h 46"/>
                  <a:gd name="T110" fmla="*/ 30 w 40"/>
                  <a:gd name="T111" fmla="*/ 2 h 46"/>
                  <a:gd name="T112" fmla="*/ 28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6" y="20"/>
                    </a:lnTo>
                    <a:lnTo>
                      <a:pt x="28" y="20"/>
                    </a:lnTo>
                    <a:lnTo>
                      <a:pt x="30" y="18"/>
                    </a:lnTo>
                    <a:lnTo>
                      <a:pt x="30" y="14"/>
                    </a:lnTo>
                    <a:lnTo>
                      <a:pt x="32" y="14"/>
                    </a:lnTo>
                    <a:lnTo>
                      <a:pt x="32" y="30"/>
                    </a:lnTo>
                    <a:lnTo>
                      <a:pt x="30" y="30"/>
                    </a:lnTo>
                    <a:lnTo>
                      <a:pt x="30" y="26"/>
                    </a:lnTo>
                    <a:lnTo>
                      <a:pt x="30" y="24"/>
                    </a:lnTo>
                    <a:lnTo>
                      <a:pt x="28" y="24"/>
                    </a:lnTo>
                    <a:lnTo>
                      <a:pt x="26" y="24"/>
                    </a:lnTo>
                    <a:lnTo>
                      <a:pt x="24" y="22"/>
                    </a:lnTo>
                    <a:lnTo>
                      <a:pt x="12" y="22"/>
                    </a:lnTo>
                    <a:lnTo>
                      <a:pt x="12" y="38"/>
                    </a:lnTo>
                    <a:lnTo>
                      <a:pt x="12" y="42"/>
                    </a:lnTo>
                    <a:lnTo>
                      <a:pt x="14" y="44"/>
                    </a:lnTo>
                    <a:lnTo>
                      <a:pt x="16" y="44"/>
                    </a:lnTo>
                    <a:lnTo>
                      <a:pt x="24" y="44"/>
                    </a:lnTo>
                    <a:lnTo>
                      <a:pt x="28" y="44"/>
                    </a:lnTo>
                    <a:lnTo>
                      <a:pt x="30" y="44"/>
                    </a:lnTo>
                    <a:lnTo>
                      <a:pt x="32" y="42"/>
                    </a:lnTo>
                    <a:lnTo>
                      <a:pt x="34" y="42"/>
                    </a:lnTo>
                    <a:lnTo>
                      <a:pt x="36" y="38"/>
                    </a:lnTo>
                    <a:lnTo>
                      <a:pt x="38" y="34"/>
                    </a:lnTo>
                    <a:lnTo>
                      <a:pt x="40" y="34"/>
                    </a:lnTo>
                    <a:lnTo>
                      <a:pt x="36"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36" y="0"/>
                    </a:lnTo>
                    <a:lnTo>
                      <a:pt x="36" y="10"/>
                    </a:lnTo>
                    <a:lnTo>
                      <a:pt x="34" y="6"/>
                    </a:lnTo>
                    <a:lnTo>
                      <a:pt x="34" y="4"/>
                    </a:lnTo>
                    <a:lnTo>
                      <a:pt x="32" y="4"/>
                    </a:lnTo>
                    <a:lnTo>
                      <a:pt x="30" y="2"/>
                    </a:lnTo>
                    <a:lnTo>
                      <a:pt x="28"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4114" name="Freeform 73"/>
              <p:cNvSpPr>
                <a:spLocks noEditPoints="1"/>
              </p:cNvSpPr>
              <p:nvPr/>
            </p:nvSpPr>
            <p:spPr bwMode="auto">
              <a:xfrm>
                <a:off x="1772" y="2194"/>
                <a:ext cx="48" cy="46"/>
              </a:xfrm>
              <a:custGeom>
                <a:avLst/>
                <a:gdLst>
                  <a:gd name="T0" fmla="*/ 48 w 48"/>
                  <a:gd name="T1" fmla="*/ 46 h 46"/>
                  <a:gd name="T2" fmla="*/ 34 w 48"/>
                  <a:gd name="T3" fmla="*/ 46 h 46"/>
                  <a:gd name="T4" fmla="*/ 18 w 48"/>
                  <a:gd name="T5" fmla="*/ 24 h 46"/>
                  <a:gd name="T6" fmla="*/ 16 w 48"/>
                  <a:gd name="T7" fmla="*/ 24 h 46"/>
                  <a:gd name="T8" fmla="*/ 16 w 48"/>
                  <a:gd name="T9" fmla="*/ 24 h 46"/>
                  <a:gd name="T10" fmla="*/ 16 w 48"/>
                  <a:gd name="T11" fmla="*/ 24 h 46"/>
                  <a:gd name="T12" fmla="*/ 14 w 48"/>
                  <a:gd name="T13" fmla="*/ 24 h 46"/>
                  <a:gd name="T14" fmla="*/ 14 w 48"/>
                  <a:gd name="T15" fmla="*/ 24 h 46"/>
                  <a:gd name="T16" fmla="*/ 14 w 48"/>
                  <a:gd name="T17" fmla="*/ 24 h 46"/>
                  <a:gd name="T18" fmla="*/ 14 w 48"/>
                  <a:gd name="T19" fmla="*/ 38 h 46"/>
                  <a:gd name="T20" fmla="*/ 14 w 48"/>
                  <a:gd name="T21" fmla="*/ 42 h 46"/>
                  <a:gd name="T22" fmla="*/ 14 w 48"/>
                  <a:gd name="T23" fmla="*/ 44 h 46"/>
                  <a:gd name="T24" fmla="*/ 16 w 48"/>
                  <a:gd name="T25" fmla="*/ 46 h 46"/>
                  <a:gd name="T26" fmla="*/ 18 w 48"/>
                  <a:gd name="T27" fmla="*/ 46 h 46"/>
                  <a:gd name="T28" fmla="*/ 20 w 48"/>
                  <a:gd name="T29" fmla="*/ 46 h 46"/>
                  <a:gd name="T30" fmla="*/ 20 w 48"/>
                  <a:gd name="T31" fmla="*/ 46 h 46"/>
                  <a:gd name="T32" fmla="*/ 0 w 48"/>
                  <a:gd name="T33" fmla="*/ 46 h 46"/>
                  <a:gd name="T34" fmla="*/ 0 w 48"/>
                  <a:gd name="T35" fmla="*/ 46 h 46"/>
                  <a:gd name="T36" fmla="*/ 2 w 48"/>
                  <a:gd name="T37" fmla="*/ 46 h 46"/>
                  <a:gd name="T38" fmla="*/ 4 w 48"/>
                  <a:gd name="T39" fmla="*/ 46 h 46"/>
                  <a:gd name="T40" fmla="*/ 6 w 48"/>
                  <a:gd name="T41" fmla="*/ 44 h 46"/>
                  <a:gd name="T42" fmla="*/ 6 w 48"/>
                  <a:gd name="T43" fmla="*/ 42 h 46"/>
                  <a:gd name="T44" fmla="*/ 6 w 48"/>
                  <a:gd name="T45" fmla="*/ 38 h 46"/>
                  <a:gd name="T46" fmla="*/ 6 w 48"/>
                  <a:gd name="T47" fmla="*/ 8 h 46"/>
                  <a:gd name="T48" fmla="*/ 6 w 48"/>
                  <a:gd name="T49" fmla="*/ 4 h 46"/>
                  <a:gd name="T50" fmla="*/ 6 w 48"/>
                  <a:gd name="T51" fmla="*/ 2 h 46"/>
                  <a:gd name="T52" fmla="*/ 4 w 48"/>
                  <a:gd name="T53" fmla="*/ 0 h 46"/>
                  <a:gd name="T54" fmla="*/ 2 w 48"/>
                  <a:gd name="T55" fmla="*/ 0 h 46"/>
                  <a:gd name="T56" fmla="*/ 0 w 48"/>
                  <a:gd name="T57" fmla="*/ 0 h 46"/>
                  <a:gd name="T58" fmla="*/ 0 w 48"/>
                  <a:gd name="T59" fmla="*/ 0 h 46"/>
                  <a:gd name="T60" fmla="*/ 18 w 48"/>
                  <a:gd name="T61" fmla="*/ 0 h 46"/>
                  <a:gd name="T62" fmla="*/ 24 w 48"/>
                  <a:gd name="T63" fmla="*/ 0 h 46"/>
                  <a:gd name="T64" fmla="*/ 28 w 48"/>
                  <a:gd name="T65" fmla="*/ 0 h 46"/>
                  <a:gd name="T66" fmla="*/ 32 w 48"/>
                  <a:gd name="T67" fmla="*/ 2 h 46"/>
                  <a:gd name="T68" fmla="*/ 34 w 48"/>
                  <a:gd name="T69" fmla="*/ 4 h 46"/>
                  <a:gd name="T70" fmla="*/ 36 w 48"/>
                  <a:gd name="T71" fmla="*/ 8 h 46"/>
                  <a:gd name="T72" fmla="*/ 36 w 48"/>
                  <a:gd name="T73" fmla="*/ 12 h 46"/>
                  <a:gd name="T74" fmla="*/ 36 w 48"/>
                  <a:gd name="T75" fmla="*/ 16 h 46"/>
                  <a:gd name="T76" fmla="*/ 34 w 48"/>
                  <a:gd name="T77" fmla="*/ 18 h 46"/>
                  <a:gd name="T78" fmla="*/ 30 w 48"/>
                  <a:gd name="T79" fmla="*/ 20 h 46"/>
                  <a:gd name="T80" fmla="*/ 26 w 48"/>
                  <a:gd name="T81" fmla="*/ 22 h 46"/>
                  <a:gd name="T82" fmla="*/ 36 w 48"/>
                  <a:gd name="T83" fmla="*/ 36 h 46"/>
                  <a:gd name="T84" fmla="*/ 38 w 48"/>
                  <a:gd name="T85" fmla="*/ 40 h 46"/>
                  <a:gd name="T86" fmla="*/ 42 w 48"/>
                  <a:gd name="T87" fmla="*/ 44 h 46"/>
                  <a:gd name="T88" fmla="*/ 44 w 48"/>
                  <a:gd name="T89" fmla="*/ 44 h 46"/>
                  <a:gd name="T90" fmla="*/ 48 w 48"/>
                  <a:gd name="T91" fmla="*/ 46 h 46"/>
                  <a:gd name="T92" fmla="*/ 48 w 48"/>
                  <a:gd name="T93" fmla="*/ 46 h 46"/>
                  <a:gd name="T94" fmla="*/ 14 w 48"/>
                  <a:gd name="T95" fmla="*/ 22 h 46"/>
                  <a:gd name="T96" fmla="*/ 14 w 48"/>
                  <a:gd name="T97" fmla="*/ 22 h 46"/>
                  <a:gd name="T98" fmla="*/ 14 w 48"/>
                  <a:gd name="T99" fmla="*/ 22 h 46"/>
                  <a:gd name="T100" fmla="*/ 16 w 48"/>
                  <a:gd name="T101" fmla="*/ 22 h 46"/>
                  <a:gd name="T102" fmla="*/ 16 w 48"/>
                  <a:gd name="T103" fmla="*/ 22 h 46"/>
                  <a:gd name="T104" fmla="*/ 22 w 48"/>
                  <a:gd name="T105" fmla="*/ 22 h 46"/>
                  <a:gd name="T106" fmla="*/ 26 w 48"/>
                  <a:gd name="T107" fmla="*/ 20 h 46"/>
                  <a:gd name="T108" fmla="*/ 28 w 48"/>
                  <a:gd name="T109" fmla="*/ 16 h 46"/>
                  <a:gd name="T110" fmla="*/ 28 w 48"/>
                  <a:gd name="T111" fmla="*/ 12 h 46"/>
                  <a:gd name="T112" fmla="*/ 28 w 48"/>
                  <a:gd name="T113" fmla="*/ 8 h 46"/>
                  <a:gd name="T114" fmla="*/ 26 w 48"/>
                  <a:gd name="T115" fmla="*/ 4 h 46"/>
                  <a:gd name="T116" fmla="*/ 22 w 48"/>
                  <a:gd name="T117" fmla="*/ 2 h 46"/>
                  <a:gd name="T118" fmla="*/ 18 w 48"/>
                  <a:gd name="T119" fmla="*/ 2 h 46"/>
                  <a:gd name="T120" fmla="*/ 16 w 48"/>
                  <a:gd name="T121" fmla="*/ 2 h 46"/>
                  <a:gd name="T122" fmla="*/ 14 w 48"/>
                  <a:gd name="T123" fmla="*/ 4 h 46"/>
                  <a:gd name="T124" fmla="*/ 14 w 48"/>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
                  <a:gd name="T190" fmla="*/ 0 h 46"/>
                  <a:gd name="T191" fmla="*/ 48 w 48"/>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 h="46">
                    <a:moveTo>
                      <a:pt x="48" y="46"/>
                    </a:moveTo>
                    <a:lnTo>
                      <a:pt x="34" y="46"/>
                    </a:lnTo>
                    <a:lnTo>
                      <a:pt x="18" y="24"/>
                    </a:lnTo>
                    <a:lnTo>
                      <a:pt x="16" y="24"/>
                    </a:lnTo>
                    <a:lnTo>
                      <a:pt x="14" y="24"/>
                    </a:lnTo>
                    <a:lnTo>
                      <a:pt x="14" y="38"/>
                    </a:lnTo>
                    <a:lnTo>
                      <a:pt x="14" y="42"/>
                    </a:lnTo>
                    <a:lnTo>
                      <a:pt x="14" y="44"/>
                    </a:lnTo>
                    <a:lnTo>
                      <a:pt x="16" y="46"/>
                    </a:lnTo>
                    <a:lnTo>
                      <a:pt x="18" y="46"/>
                    </a:lnTo>
                    <a:lnTo>
                      <a:pt x="20" y="46"/>
                    </a:lnTo>
                    <a:lnTo>
                      <a:pt x="0" y="46"/>
                    </a:lnTo>
                    <a:lnTo>
                      <a:pt x="2" y="46"/>
                    </a:lnTo>
                    <a:lnTo>
                      <a:pt x="4" y="46"/>
                    </a:lnTo>
                    <a:lnTo>
                      <a:pt x="6" y="44"/>
                    </a:lnTo>
                    <a:lnTo>
                      <a:pt x="6" y="42"/>
                    </a:lnTo>
                    <a:lnTo>
                      <a:pt x="6" y="38"/>
                    </a:lnTo>
                    <a:lnTo>
                      <a:pt x="6" y="8"/>
                    </a:lnTo>
                    <a:lnTo>
                      <a:pt x="6" y="4"/>
                    </a:lnTo>
                    <a:lnTo>
                      <a:pt x="6" y="2"/>
                    </a:lnTo>
                    <a:lnTo>
                      <a:pt x="4" y="0"/>
                    </a:lnTo>
                    <a:lnTo>
                      <a:pt x="2" y="0"/>
                    </a:lnTo>
                    <a:lnTo>
                      <a:pt x="0" y="0"/>
                    </a:lnTo>
                    <a:lnTo>
                      <a:pt x="18" y="0"/>
                    </a:lnTo>
                    <a:lnTo>
                      <a:pt x="24" y="0"/>
                    </a:lnTo>
                    <a:lnTo>
                      <a:pt x="28" y="0"/>
                    </a:lnTo>
                    <a:lnTo>
                      <a:pt x="32" y="2"/>
                    </a:lnTo>
                    <a:lnTo>
                      <a:pt x="34" y="4"/>
                    </a:lnTo>
                    <a:lnTo>
                      <a:pt x="36" y="8"/>
                    </a:lnTo>
                    <a:lnTo>
                      <a:pt x="36" y="12"/>
                    </a:lnTo>
                    <a:lnTo>
                      <a:pt x="36" y="16"/>
                    </a:lnTo>
                    <a:lnTo>
                      <a:pt x="34" y="18"/>
                    </a:lnTo>
                    <a:lnTo>
                      <a:pt x="30" y="20"/>
                    </a:lnTo>
                    <a:lnTo>
                      <a:pt x="26" y="22"/>
                    </a:lnTo>
                    <a:lnTo>
                      <a:pt x="36" y="36"/>
                    </a:lnTo>
                    <a:lnTo>
                      <a:pt x="38" y="40"/>
                    </a:lnTo>
                    <a:lnTo>
                      <a:pt x="42" y="44"/>
                    </a:lnTo>
                    <a:lnTo>
                      <a:pt x="44" y="44"/>
                    </a:lnTo>
                    <a:lnTo>
                      <a:pt x="48" y="46"/>
                    </a:lnTo>
                    <a:close/>
                    <a:moveTo>
                      <a:pt x="14" y="22"/>
                    </a:moveTo>
                    <a:lnTo>
                      <a:pt x="14" y="22"/>
                    </a:lnTo>
                    <a:lnTo>
                      <a:pt x="16" y="22"/>
                    </a:lnTo>
                    <a:lnTo>
                      <a:pt x="22" y="22"/>
                    </a:lnTo>
                    <a:lnTo>
                      <a:pt x="26" y="20"/>
                    </a:lnTo>
                    <a:lnTo>
                      <a:pt x="28" y="16"/>
                    </a:lnTo>
                    <a:lnTo>
                      <a:pt x="28" y="12"/>
                    </a:lnTo>
                    <a:lnTo>
                      <a:pt x="28" y="8"/>
                    </a:lnTo>
                    <a:lnTo>
                      <a:pt x="26" y="4"/>
                    </a:lnTo>
                    <a:lnTo>
                      <a:pt x="22" y="2"/>
                    </a:lnTo>
                    <a:lnTo>
                      <a:pt x="18" y="2"/>
                    </a:lnTo>
                    <a:lnTo>
                      <a:pt x="16" y="2"/>
                    </a:lnTo>
                    <a:lnTo>
                      <a:pt x="14" y="4"/>
                    </a:lnTo>
                    <a:lnTo>
                      <a:pt x="14" y="22"/>
                    </a:lnTo>
                    <a:close/>
                  </a:path>
                </a:pathLst>
              </a:custGeom>
              <a:solidFill>
                <a:srgbClr val="000000"/>
              </a:solidFill>
              <a:ln w="0">
                <a:solidFill>
                  <a:srgbClr val="000000"/>
                </a:solidFill>
                <a:round/>
                <a:headEnd/>
                <a:tailEnd/>
              </a:ln>
            </p:spPr>
            <p:txBody>
              <a:bodyPr/>
              <a:lstStyle/>
              <a:p>
                <a:endParaRPr lang="en-US"/>
              </a:p>
            </p:txBody>
          </p:sp>
          <p:sp>
            <p:nvSpPr>
              <p:cNvPr id="34115" name="Freeform 74"/>
              <p:cNvSpPr>
                <a:spLocks/>
              </p:cNvSpPr>
              <p:nvPr/>
            </p:nvSpPr>
            <p:spPr bwMode="auto">
              <a:xfrm>
                <a:off x="1824" y="2194"/>
                <a:ext cx="20" cy="46"/>
              </a:xfrm>
              <a:custGeom>
                <a:avLst/>
                <a:gdLst>
                  <a:gd name="T0" fmla="*/ 20 w 20"/>
                  <a:gd name="T1" fmla="*/ 46 h 46"/>
                  <a:gd name="T2" fmla="*/ 20 w 20"/>
                  <a:gd name="T3" fmla="*/ 46 h 46"/>
                  <a:gd name="T4" fmla="*/ 0 w 20"/>
                  <a:gd name="T5" fmla="*/ 46 h 46"/>
                  <a:gd name="T6" fmla="*/ 0 w 20"/>
                  <a:gd name="T7" fmla="*/ 46 h 46"/>
                  <a:gd name="T8" fmla="*/ 2 w 20"/>
                  <a:gd name="T9" fmla="*/ 46 h 46"/>
                  <a:gd name="T10" fmla="*/ 4 w 20"/>
                  <a:gd name="T11" fmla="*/ 46 h 46"/>
                  <a:gd name="T12" fmla="*/ 6 w 20"/>
                  <a:gd name="T13" fmla="*/ 44 h 46"/>
                  <a:gd name="T14" fmla="*/ 6 w 20"/>
                  <a:gd name="T15" fmla="*/ 42 h 46"/>
                  <a:gd name="T16" fmla="*/ 6 w 20"/>
                  <a:gd name="T17" fmla="*/ 38 h 46"/>
                  <a:gd name="T18" fmla="*/ 6 w 20"/>
                  <a:gd name="T19" fmla="*/ 8 h 46"/>
                  <a:gd name="T20" fmla="*/ 6 w 20"/>
                  <a:gd name="T21" fmla="*/ 4 h 46"/>
                  <a:gd name="T22" fmla="*/ 6 w 20"/>
                  <a:gd name="T23" fmla="*/ 2 h 46"/>
                  <a:gd name="T24" fmla="*/ 6 w 20"/>
                  <a:gd name="T25" fmla="*/ 2 h 46"/>
                  <a:gd name="T26" fmla="*/ 4 w 20"/>
                  <a:gd name="T27" fmla="*/ 2 h 46"/>
                  <a:gd name="T28" fmla="*/ 2 w 20"/>
                  <a:gd name="T29" fmla="*/ 0 h 46"/>
                  <a:gd name="T30" fmla="*/ 2 w 20"/>
                  <a:gd name="T31" fmla="*/ 0 h 46"/>
                  <a:gd name="T32" fmla="*/ 0 w 20"/>
                  <a:gd name="T33" fmla="*/ 0 h 46"/>
                  <a:gd name="T34" fmla="*/ 0 w 20"/>
                  <a:gd name="T35" fmla="*/ 0 h 46"/>
                  <a:gd name="T36" fmla="*/ 20 w 20"/>
                  <a:gd name="T37" fmla="*/ 0 h 46"/>
                  <a:gd name="T38" fmla="*/ 20 w 20"/>
                  <a:gd name="T39" fmla="*/ 0 h 46"/>
                  <a:gd name="T40" fmla="*/ 18 w 20"/>
                  <a:gd name="T41" fmla="*/ 0 h 46"/>
                  <a:gd name="T42" fmla="*/ 16 w 20"/>
                  <a:gd name="T43" fmla="*/ 0 h 46"/>
                  <a:gd name="T44" fmla="*/ 14 w 20"/>
                  <a:gd name="T45" fmla="*/ 2 h 46"/>
                  <a:gd name="T46" fmla="*/ 14 w 20"/>
                  <a:gd name="T47" fmla="*/ 4 h 46"/>
                  <a:gd name="T48" fmla="*/ 12 w 20"/>
                  <a:gd name="T49" fmla="*/ 8 h 46"/>
                  <a:gd name="T50" fmla="*/ 12 w 20"/>
                  <a:gd name="T51" fmla="*/ 38 h 46"/>
                  <a:gd name="T52" fmla="*/ 12 w 20"/>
                  <a:gd name="T53" fmla="*/ 42 h 46"/>
                  <a:gd name="T54" fmla="*/ 14 w 20"/>
                  <a:gd name="T55" fmla="*/ 44 h 46"/>
                  <a:gd name="T56" fmla="*/ 14 w 20"/>
                  <a:gd name="T57" fmla="*/ 44 h 46"/>
                  <a:gd name="T58" fmla="*/ 14 w 20"/>
                  <a:gd name="T59" fmla="*/ 44 h 46"/>
                  <a:gd name="T60" fmla="*/ 16 w 20"/>
                  <a:gd name="T61" fmla="*/ 46 h 46"/>
                  <a:gd name="T62" fmla="*/ 18 w 20"/>
                  <a:gd name="T63" fmla="*/ 46 h 46"/>
                  <a:gd name="T64" fmla="*/ 20 w 20"/>
                  <a:gd name="T65" fmla="*/ 46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46"/>
                  <a:gd name="T101" fmla="*/ 20 w 20"/>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46">
                    <a:moveTo>
                      <a:pt x="20" y="46"/>
                    </a:moveTo>
                    <a:lnTo>
                      <a:pt x="20" y="46"/>
                    </a:lnTo>
                    <a:lnTo>
                      <a:pt x="0" y="46"/>
                    </a:lnTo>
                    <a:lnTo>
                      <a:pt x="2" y="46"/>
                    </a:lnTo>
                    <a:lnTo>
                      <a:pt x="4" y="46"/>
                    </a:lnTo>
                    <a:lnTo>
                      <a:pt x="6" y="44"/>
                    </a:lnTo>
                    <a:lnTo>
                      <a:pt x="6" y="42"/>
                    </a:lnTo>
                    <a:lnTo>
                      <a:pt x="6" y="38"/>
                    </a:lnTo>
                    <a:lnTo>
                      <a:pt x="6" y="8"/>
                    </a:lnTo>
                    <a:lnTo>
                      <a:pt x="6" y="4"/>
                    </a:lnTo>
                    <a:lnTo>
                      <a:pt x="6" y="2"/>
                    </a:lnTo>
                    <a:lnTo>
                      <a:pt x="4" y="2"/>
                    </a:lnTo>
                    <a:lnTo>
                      <a:pt x="2" y="0"/>
                    </a:lnTo>
                    <a:lnTo>
                      <a:pt x="0" y="0"/>
                    </a:lnTo>
                    <a:lnTo>
                      <a:pt x="20" y="0"/>
                    </a:lnTo>
                    <a:lnTo>
                      <a:pt x="18" y="0"/>
                    </a:lnTo>
                    <a:lnTo>
                      <a:pt x="16" y="0"/>
                    </a:lnTo>
                    <a:lnTo>
                      <a:pt x="14" y="2"/>
                    </a:lnTo>
                    <a:lnTo>
                      <a:pt x="14" y="4"/>
                    </a:lnTo>
                    <a:lnTo>
                      <a:pt x="12" y="8"/>
                    </a:lnTo>
                    <a:lnTo>
                      <a:pt x="12" y="38"/>
                    </a:lnTo>
                    <a:lnTo>
                      <a:pt x="12" y="42"/>
                    </a:lnTo>
                    <a:lnTo>
                      <a:pt x="14" y="44"/>
                    </a:lnTo>
                    <a:lnTo>
                      <a:pt x="16" y="46"/>
                    </a:lnTo>
                    <a:lnTo>
                      <a:pt x="18" y="46"/>
                    </a:lnTo>
                    <a:lnTo>
                      <a:pt x="20" y="46"/>
                    </a:lnTo>
                    <a:close/>
                  </a:path>
                </a:pathLst>
              </a:custGeom>
              <a:solidFill>
                <a:srgbClr val="000000"/>
              </a:solidFill>
              <a:ln w="0">
                <a:solidFill>
                  <a:srgbClr val="000000"/>
                </a:solidFill>
                <a:round/>
                <a:headEnd/>
                <a:tailEnd/>
              </a:ln>
            </p:spPr>
            <p:txBody>
              <a:bodyPr/>
              <a:lstStyle/>
              <a:p>
                <a:endParaRPr lang="en-US"/>
              </a:p>
            </p:txBody>
          </p:sp>
          <p:sp>
            <p:nvSpPr>
              <p:cNvPr id="34116" name="Freeform 75"/>
              <p:cNvSpPr>
                <a:spLocks/>
              </p:cNvSpPr>
              <p:nvPr/>
            </p:nvSpPr>
            <p:spPr bwMode="auto">
              <a:xfrm>
                <a:off x="1850" y="2194"/>
                <a:ext cx="40" cy="46"/>
              </a:xfrm>
              <a:custGeom>
                <a:avLst/>
                <a:gdLst>
                  <a:gd name="T0" fmla="*/ 12 w 40"/>
                  <a:gd name="T1" fmla="*/ 2 h 46"/>
                  <a:gd name="T2" fmla="*/ 12 w 40"/>
                  <a:gd name="T3" fmla="*/ 20 h 46"/>
                  <a:gd name="T4" fmla="*/ 24 w 40"/>
                  <a:gd name="T5" fmla="*/ 20 h 46"/>
                  <a:gd name="T6" fmla="*/ 26 w 40"/>
                  <a:gd name="T7" fmla="*/ 20 h 46"/>
                  <a:gd name="T8" fmla="*/ 28 w 40"/>
                  <a:gd name="T9" fmla="*/ 20 h 46"/>
                  <a:gd name="T10" fmla="*/ 30 w 40"/>
                  <a:gd name="T11" fmla="*/ 18 h 46"/>
                  <a:gd name="T12" fmla="*/ 30 w 40"/>
                  <a:gd name="T13" fmla="*/ 14 h 46"/>
                  <a:gd name="T14" fmla="*/ 32 w 40"/>
                  <a:gd name="T15" fmla="*/ 14 h 46"/>
                  <a:gd name="T16" fmla="*/ 32 w 40"/>
                  <a:gd name="T17" fmla="*/ 30 h 46"/>
                  <a:gd name="T18" fmla="*/ 30 w 40"/>
                  <a:gd name="T19" fmla="*/ 30 h 46"/>
                  <a:gd name="T20" fmla="*/ 30 w 40"/>
                  <a:gd name="T21" fmla="*/ 26 h 46"/>
                  <a:gd name="T22" fmla="*/ 30 w 40"/>
                  <a:gd name="T23" fmla="*/ 26 h 46"/>
                  <a:gd name="T24" fmla="*/ 30 w 40"/>
                  <a:gd name="T25" fmla="*/ 24 h 46"/>
                  <a:gd name="T26" fmla="*/ 28 w 40"/>
                  <a:gd name="T27" fmla="*/ 24 h 46"/>
                  <a:gd name="T28" fmla="*/ 26 w 40"/>
                  <a:gd name="T29" fmla="*/ 24 h 46"/>
                  <a:gd name="T30" fmla="*/ 24 w 40"/>
                  <a:gd name="T31" fmla="*/ 22 h 46"/>
                  <a:gd name="T32" fmla="*/ 12 w 40"/>
                  <a:gd name="T33" fmla="*/ 22 h 46"/>
                  <a:gd name="T34" fmla="*/ 12 w 40"/>
                  <a:gd name="T35" fmla="*/ 38 h 46"/>
                  <a:gd name="T36" fmla="*/ 12 w 40"/>
                  <a:gd name="T37" fmla="*/ 42 h 46"/>
                  <a:gd name="T38" fmla="*/ 12 w 40"/>
                  <a:gd name="T39" fmla="*/ 42 h 46"/>
                  <a:gd name="T40" fmla="*/ 14 w 40"/>
                  <a:gd name="T41" fmla="*/ 44 h 46"/>
                  <a:gd name="T42" fmla="*/ 14 w 40"/>
                  <a:gd name="T43" fmla="*/ 44 h 46"/>
                  <a:gd name="T44" fmla="*/ 14 w 40"/>
                  <a:gd name="T45" fmla="*/ 44 h 46"/>
                  <a:gd name="T46" fmla="*/ 16 w 40"/>
                  <a:gd name="T47" fmla="*/ 44 h 46"/>
                  <a:gd name="T48" fmla="*/ 24 w 40"/>
                  <a:gd name="T49" fmla="*/ 44 h 46"/>
                  <a:gd name="T50" fmla="*/ 28 w 40"/>
                  <a:gd name="T51" fmla="*/ 44 h 46"/>
                  <a:gd name="T52" fmla="*/ 30 w 40"/>
                  <a:gd name="T53" fmla="*/ 44 h 46"/>
                  <a:gd name="T54" fmla="*/ 32 w 40"/>
                  <a:gd name="T55" fmla="*/ 42 h 46"/>
                  <a:gd name="T56" fmla="*/ 34 w 40"/>
                  <a:gd name="T57" fmla="*/ 42 h 46"/>
                  <a:gd name="T58" fmla="*/ 36 w 40"/>
                  <a:gd name="T59" fmla="*/ 38 h 46"/>
                  <a:gd name="T60" fmla="*/ 38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2 w 40"/>
                  <a:gd name="T73" fmla="*/ 46 h 46"/>
                  <a:gd name="T74" fmla="*/ 4 w 40"/>
                  <a:gd name="T75" fmla="*/ 44 h 46"/>
                  <a:gd name="T76" fmla="*/ 6 w 40"/>
                  <a:gd name="T77" fmla="*/ 44 h 46"/>
                  <a:gd name="T78" fmla="*/ 6 w 40"/>
                  <a:gd name="T79" fmla="*/ 44 h 46"/>
                  <a:gd name="T80" fmla="*/ 6 w 40"/>
                  <a:gd name="T81" fmla="*/ 42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6 w 40"/>
                  <a:gd name="T101" fmla="*/ 10 h 46"/>
                  <a:gd name="T102" fmla="*/ 36 w 40"/>
                  <a:gd name="T103" fmla="*/ 10 h 46"/>
                  <a:gd name="T104" fmla="*/ 34 w 40"/>
                  <a:gd name="T105" fmla="*/ 6 h 46"/>
                  <a:gd name="T106" fmla="*/ 34 w 40"/>
                  <a:gd name="T107" fmla="*/ 4 h 46"/>
                  <a:gd name="T108" fmla="*/ 32 w 40"/>
                  <a:gd name="T109" fmla="*/ 4 h 46"/>
                  <a:gd name="T110" fmla="*/ 30 w 40"/>
                  <a:gd name="T111" fmla="*/ 2 h 46"/>
                  <a:gd name="T112" fmla="*/ 28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6" y="20"/>
                    </a:lnTo>
                    <a:lnTo>
                      <a:pt x="28" y="20"/>
                    </a:lnTo>
                    <a:lnTo>
                      <a:pt x="30" y="18"/>
                    </a:lnTo>
                    <a:lnTo>
                      <a:pt x="30" y="14"/>
                    </a:lnTo>
                    <a:lnTo>
                      <a:pt x="32" y="14"/>
                    </a:lnTo>
                    <a:lnTo>
                      <a:pt x="32" y="30"/>
                    </a:lnTo>
                    <a:lnTo>
                      <a:pt x="30" y="30"/>
                    </a:lnTo>
                    <a:lnTo>
                      <a:pt x="30" y="26"/>
                    </a:lnTo>
                    <a:lnTo>
                      <a:pt x="30" y="24"/>
                    </a:lnTo>
                    <a:lnTo>
                      <a:pt x="28" y="24"/>
                    </a:lnTo>
                    <a:lnTo>
                      <a:pt x="26" y="24"/>
                    </a:lnTo>
                    <a:lnTo>
                      <a:pt x="24" y="22"/>
                    </a:lnTo>
                    <a:lnTo>
                      <a:pt x="12" y="22"/>
                    </a:lnTo>
                    <a:lnTo>
                      <a:pt x="12" y="38"/>
                    </a:lnTo>
                    <a:lnTo>
                      <a:pt x="12" y="42"/>
                    </a:lnTo>
                    <a:lnTo>
                      <a:pt x="14" y="44"/>
                    </a:lnTo>
                    <a:lnTo>
                      <a:pt x="16" y="44"/>
                    </a:lnTo>
                    <a:lnTo>
                      <a:pt x="24" y="44"/>
                    </a:lnTo>
                    <a:lnTo>
                      <a:pt x="28" y="44"/>
                    </a:lnTo>
                    <a:lnTo>
                      <a:pt x="30" y="44"/>
                    </a:lnTo>
                    <a:lnTo>
                      <a:pt x="32" y="42"/>
                    </a:lnTo>
                    <a:lnTo>
                      <a:pt x="34" y="42"/>
                    </a:lnTo>
                    <a:lnTo>
                      <a:pt x="36" y="38"/>
                    </a:lnTo>
                    <a:lnTo>
                      <a:pt x="38" y="34"/>
                    </a:lnTo>
                    <a:lnTo>
                      <a:pt x="40" y="34"/>
                    </a:lnTo>
                    <a:lnTo>
                      <a:pt x="36"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36" y="0"/>
                    </a:lnTo>
                    <a:lnTo>
                      <a:pt x="36" y="10"/>
                    </a:lnTo>
                    <a:lnTo>
                      <a:pt x="34" y="6"/>
                    </a:lnTo>
                    <a:lnTo>
                      <a:pt x="34" y="4"/>
                    </a:lnTo>
                    <a:lnTo>
                      <a:pt x="32" y="4"/>
                    </a:lnTo>
                    <a:lnTo>
                      <a:pt x="30" y="2"/>
                    </a:lnTo>
                    <a:lnTo>
                      <a:pt x="28"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4117" name="Freeform 76"/>
              <p:cNvSpPr>
                <a:spLocks/>
              </p:cNvSpPr>
              <p:nvPr/>
            </p:nvSpPr>
            <p:spPr bwMode="auto">
              <a:xfrm>
                <a:off x="1894" y="2194"/>
                <a:ext cx="52" cy="48"/>
              </a:xfrm>
              <a:custGeom>
                <a:avLst/>
                <a:gdLst>
                  <a:gd name="T0" fmla="*/ 0 w 52"/>
                  <a:gd name="T1" fmla="*/ 0 h 48"/>
                  <a:gd name="T2" fmla="*/ 12 w 52"/>
                  <a:gd name="T3" fmla="*/ 0 h 48"/>
                  <a:gd name="T4" fmla="*/ 42 w 52"/>
                  <a:gd name="T5" fmla="*/ 36 h 48"/>
                  <a:gd name="T6" fmla="*/ 42 w 52"/>
                  <a:gd name="T7" fmla="*/ 8 h 48"/>
                  <a:gd name="T8" fmla="*/ 42 w 52"/>
                  <a:gd name="T9" fmla="*/ 4 h 48"/>
                  <a:gd name="T10" fmla="*/ 40 w 52"/>
                  <a:gd name="T11" fmla="*/ 2 h 48"/>
                  <a:gd name="T12" fmla="*/ 40 w 52"/>
                  <a:gd name="T13" fmla="*/ 0 h 48"/>
                  <a:gd name="T14" fmla="*/ 36 w 52"/>
                  <a:gd name="T15" fmla="*/ 0 h 48"/>
                  <a:gd name="T16" fmla="*/ 36 w 52"/>
                  <a:gd name="T17" fmla="*/ 0 h 48"/>
                  <a:gd name="T18" fmla="*/ 36 w 52"/>
                  <a:gd name="T19" fmla="*/ 0 h 48"/>
                  <a:gd name="T20" fmla="*/ 52 w 52"/>
                  <a:gd name="T21" fmla="*/ 0 h 48"/>
                  <a:gd name="T22" fmla="*/ 52 w 52"/>
                  <a:gd name="T23" fmla="*/ 0 h 48"/>
                  <a:gd name="T24" fmla="*/ 50 w 52"/>
                  <a:gd name="T25" fmla="*/ 0 h 48"/>
                  <a:gd name="T26" fmla="*/ 48 w 52"/>
                  <a:gd name="T27" fmla="*/ 0 h 48"/>
                  <a:gd name="T28" fmla="*/ 46 w 52"/>
                  <a:gd name="T29" fmla="*/ 2 h 48"/>
                  <a:gd name="T30" fmla="*/ 44 w 52"/>
                  <a:gd name="T31" fmla="*/ 4 h 48"/>
                  <a:gd name="T32" fmla="*/ 44 w 52"/>
                  <a:gd name="T33" fmla="*/ 8 h 48"/>
                  <a:gd name="T34" fmla="*/ 44 w 52"/>
                  <a:gd name="T35" fmla="*/ 48 h 48"/>
                  <a:gd name="T36" fmla="*/ 44 w 52"/>
                  <a:gd name="T37" fmla="*/ 48 h 48"/>
                  <a:gd name="T38" fmla="*/ 12 w 52"/>
                  <a:gd name="T39" fmla="*/ 10 h 48"/>
                  <a:gd name="T40" fmla="*/ 12 w 52"/>
                  <a:gd name="T41" fmla="*/ 38 h 48"/>
                  <a:gd name="T42" fmla="*/ 12 w 52"/>
                  <a:gd name="T43" fmla="*/ 42 h 48"/>
                  <a:gd name="T44" fmla="*/ 14 w 52"/>
                  <a:gd name="T45" fmla="*/ 44 h 48"/>
                  <a:gd name="T46" fmla="*/ 16 w 52"/>
                  <a:gd name="T47" fmla="*/ 46 h 48"/>
                  <a:gd name="T48" fmla="*/ 18 w 52"/>
                  <a:gd name="T49" fmla="*/ 46 h 48"/>
                  <a:gd name="T50" fmla="*/ 20 w 52"/>
                  <a:gd name="T51" fmla="*/ 46 h 48"/>
                  <a:gd name="T52" fmla="*/ 20 w 52"/>
                  <a:gd name="T53" fmla="*/ 46 h 48"/>
                  <a:gd name="T54" fmla="*/ 4 w 52"/>
                  <a:gd name="T55" fmla="*/ 46 h 48"/>
                  <a:gd name="T56" fmla="*/ 4 w 52"/>
                  <a:gd name="T57" fmla="*/ 46 h 48"/>
                  <a:gd name="T58" fmla="*/ 4 w 52"/>
                  <a:gd name="T59" fmla="*/ 46 h 48"/>
                  <a:gd name="T60" fmla="*/ 8 w 52"/>
                  <a:gd name="T61" fmla="*/ 46 h 48"/>
                  <a:gd name="T62" fmla="*/ 8 w 52"/>
                  <a:gd name="T63" fmla="*/ 44 h 48"/>
                  <a:gd name="T64" fmla="*/ 10 w 52"/>
                  <a:gd name="T65" fmla="*/ 42 h 48"/>
                  <a:gd name="T66" fmla="*/ 10 w 52"/>
                  <a:gd name="T67" fmla="*/ 38 h 48"/>
                  <a:gd name="T68" fmla="*/ 10 w 52"/>
                  <a:gd name="T69" fmla="*/ 6 h 48"/>
                  <a:gd name="T70" fmla="*/ 8 w 52"/>
                  <a:gd name="T71" fmla="*/ 4 h 48"/>
                  <a:gd name="T72" fmla="*/ 6 w 52"/>
                  <a:gd name="T73" fmla="*/ 2 h 48"/>
                  <a:gd name="T74" fmla="*/ 6 w 52"/>
                  <a:gd name="T75" fmla="*/ 2 h 48"/>
                  <a:gd name="T76" fmla="*/ 4 w 52"/>
                  <a:gd name="T77" fmla="*/ 2 h 48"/>
                  <a:gd name="T78" fmla="*/ 2 w 52"/>
                  <a:gd name="T79" fmla="*/ 2 h 48"/>
                  <a:gd name="T80" fmla="*/ 0 w 52"/>
                  <a:gd name="T81" fmla="*/ 2 h 48"/>
                  <a:gd name="T82" fmla="*/ 0 w 52"/>
                  <a:gd name="T83" fmla="*/ 0 h 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48"/>
                  <a:gd name="T128" fmla="*/ 52 w 52"/>
                  <a:gd name="T129" fmla="*/ 48 h 4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48">
                    <a:moveTo>
                      <a:pt x="0" y="0"/>
                    </a:moveTo>
                    <a:lnTo>
                      <a:pt x="12" y="0"/>
                    </a:lnTo>
                    <a:lnTo>
                      <a:pt x="42" y="36"/>
                    </a:lnTo>
                    <a:lnTo>
                      <a:pt x="42" y="8"/>
                    </a:lnTo>
                    <a:lnTo>
                      <a:pt x="42" y="4"/>
                    </a:lnTo>
                    <a:lnTo>
                      <a:pt x="40" y="2"/>
                    </a:lnTo>
                    <a:lnTo>
                      <a:pt x="40" y="0"/>
                    </a:lnTo>
                    <a:lnTo>
                      <a:pt x="36" y="0"/>
                    </a:lnTo>
                    <a:lnTo>
                      <a:pt x="52" y="0"/>
                    </a:lnTo>
                    <a:lnTo>
                      <a:pt x="50" y="0"/>
                    </a:lnTo>
                    <a:lnTo>
                      <a:pt x="48" y="0"/>
                    </a:lnTo>
                    <a:lnTo>
                      <a:pt x="46" y="2"/>
                    </a:lnTo>
                    <a:lnTo>
                      <a:pt x="44" y="4"/>
                    </a:lnTo>
                    <a:lnTo>
                      <a:pt x="44" y="8"/>
                    </a:lnTo>
                    <a:lnTo>
                      <a:pt x="44" y="48"/>
                    </a:lnTo>
                    <a:lnTo>
                      <a:pt x="12" y="10"/>
                    </a:lnTo>
                    <a:lnTo>
                      <a:pt x="12" y="38"/>
                    </a:lnTo>
                    <a:lnTo>
                      <a:pt x="12" y="42"/>
                    </a:lnTo>
                    <a:lnTo>
                      <a:pt x="14" y="44"/>
                    </a:lnTo>
                    <a:lnTo>
                      <a:pt x="16" y="46"/>
                    </a:lnTo>
                    <a:lnTo>
                      <a:pt x="18" y="46"/>
                    </a:lnTo>
                    <a:lnTo>
                      <a:pt x="20" y="46"/>
                    </a:lnTo>
                    <a:lnTo>
                      <a:pt x="4" y="46"/>
                    </a:lnTo>
                    <a:lnTo>
                      <a:pt x="8" y="46"/>
                    </a:lnTo>
                    <a:lnTo>
                      <a:pt x="8" y="44"/>
                    </a:lnTo>
                    <a:lnTo>
                      <a:pt x="10" y="42"/>
                    </a:lnTo>
                    <a:lnTo>
                      <a:pt x="10" y="38"/>
                    </a:lnTo>
                    <a:lnTo>
                      <a:pt x="10" y="6"/>
                    </a:lnTo>
                    <a:lnTo>
                      <a:pt x="8"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4118" name="Freeform 77"/>
              <p:cNvSpPr>
                <a:spLocks/>
              </p:cNvSpPr>
              <p:nvPr/>
            </p:nvSpPr>
            <p:spPr bwMode="auto">
              <a:xfrm>
                <a:off x="1952" y="2192"/>
                <a:ext cx="42" cy="50"/>
              </a:xfrm>
              <a:custGeom>
                <a:avLst/>
                <a:gdLst>
                  <a:gd name="T0" fmla="*/ 40 w 42"/>
                  <a:gd name="T1" fmla="*/ 0 h 50"/>
                  <a:gd name="T2" fmla="*/ 40 w 42"/>
                  <a:gd name="T3" fmla="*/ 16 h 50"/>
                  <a:gd name="T4" fmla="*/ 40 w 42"/>
                  <a:gd name="T5" fmla="*/ 16 h 50"/>
                  <a:gd name="T6" fmla="*/ 36 w 42"/>
                  <a:gd name="T7" fmla="*/ 10 h 50"/>
                  <a:gd name="T8" fmla="*/ 34 w 42"/>
                  <a:gd name="T9" fmla="*/ 6 h 50"/>
                  <a:gd name="T10" fmla="*/ 30 w 42"/>
                  <a:gd name="T11" fmla="*/ 4 h 50"/>
                  <a:gd name="T12" fmla="*/ 24 w 42"/>
                  <a:gd name="T13" fmla="*/ 4 h 50"/>
                  <a:gd name="T14" fmla="*/ 20 w 42"/>
                  <a:gd name="T15" fmla="*/ 4 h 50"/>
                  <a:gd name="T16" fmla="*/ 16 w 42"/>
                  <a:gd name="T17" fmla="*/ 6 h 50"/>
                  <a:gd name="T18" fmla="*/ 14 w 42"/>
                  <a:gd name="T19" fmla="*/ 8 h 50"/>
                  <a:gd name="T20" fmla="*/ 10 w 42"/>
                  <a:gd name="T21" fmla="*/ 12 h 50"/>
                  <a:gd name="T22" fmla="*/ 10 w 42"/>
                  <a:gd name="T23" fmla="*/ 18 h 50"/>
                  <a:gd name="T24" fmla="*/ 8 w 42"/>
                  <a:gd name="T25" fmla="*/ 26 h 50"/>
                  <a:gd name="T26" fmla="*/ 10 w 42"/>
                  <a:gd name="T27" fmla="*/ 32 h 50"/>
                  <a:gd name="T28" fmla="*/ 10 w 42"/>
                  <a:gd name="T29" fmla="*/ 36 h 50"/>
                  <a:gd name="T30" fmla="*/ 14 w 42"/>
                  <a:gd name="T31" fmla="*/ 40 h 50"/>
                  <a:gd name="T32" fmla="*/ 16 w 42"/>
                  <a:gd name="T33" fmla="*/ 44 h 50"/>
                  <a:gd name="T34" fmla="*/ 20 w 42"/>
                  <a:gd name="T35" fmla="*/ 46 h 50"/>
                  <a:gd name="T36" fmla="*/ 26 w 42"/>
                  <a:gd name="T37" fmla="*/ 46 h 50"/>
                  <a:gd name="T38" fmla="*/ 30 w 42"/>
                  <a:gd name="T39" fmla="*/ 46 h 50"/>
                  <a:gd name="T40" fmla="*/ 34 w 42"/>
                  <a:gd name="T41" fmla="*/ 44 h 50"/>
                  <a:gd name="T42" fmla="*/ 36 w 42"/>
                  <a:gd name="T43" fmla="*/ 42 h 50"/>
                  <a:gd name="T44" fmla="*/ 40 w 42"/>
                  <a:gd name="T45" fmla="*/ 36 h 50"/>
                  <a:gd name="T46" fmla="*/ 42 w 42"/>
                  <a:gd name="T47" fmla="*/ 38 h 50"/>
                  <a:gd name="T48" fmla="*/ 38 w 42"/>
                  <a:gd name="T49" fmla="*/ 42 h 50"/>
                  <a:gd name="T50" fmla="*/ 34 w 42"/>
                  <a:gd name="T51" fmla="*/ 46 h 50"/>
                  <a:gd name="T52" fmla="*/ 28 w 42"/>
                  <a:gd name="T53" fmla="*/ 48 h 50"/>
                  <a:gd name="T54" fmla="*/ 22 w 42"/>
                  <a:gd name="T55" fmla="*/ 50 h 50"/>
                  <a:gd name="T56" fmla="*/ 16 w 42"/>
                  <a:gd name="T57" fmla="*/ 48 h 50"/>
                  <a:gd name="T58" fmla="*/ 10 w 42"/>
                  <a:gd name="T59" fmla="*/ 46 h 50"/>
                  <a:gd name="T60" fmla="*/ 6 w 42"/>
                  <a:gd name="T61" fmla="*/ 40 h 50"/>
                  <a:gd name="T62" fmla="*/ 2 w 42"/>
                  <a:gd name="T63" fmla="*/ 34 h 50"/>
                  <a:gd name="T64" fmla="*/ 0 w 42"/>
                  <a:gd name="T65" fmla="*/ 26 h 50"/>
                  <a:gd name="T66" fmla="*/ 2 w 42"/>
                  <a:gd name="T67" fmla="*/ 20 h 50"/>
                  <a:gd name="T68" fmla="*/ 4 w 42"/>
                  <a:gd name="T69" fmla="*/ 12 h 50"/>
                  <a:gd name="T70" fmla="*/ 8 w 42"/>
                  <a:gd name="T71" fmla="*/ 8 h 50"/>
                  <a:gd name="T72" fmla="*/ 12 w 42"/>
                  <a:gd name="T73" fmla="*/ 4 h 50"/>
                  <a:gd name="T74" fmla="*/ 18 w 42"/>
                  <a:gd name="T75" fmla="*/ 2 h 50"/>
                  <a:gd name="T76" fmla="*/ 24 w 42"/>
                  <a:gd name="T77" fmla="*/ 0 h 50"/>
                  <a:gd name="T78" fmla="*/ 28 w 42"/>
                  <a:gd name="T79" fmla="*/ 2 h 50"/>
                  <a:gd name="T80" fmla="*/ 34 w 42"/>
                  <a:gd name="T81" fmla="*/ 4 h 50"/>
                  <a:gd name="T82" fmla="*/ 36 w 42"/>
                  <a:gd name="T83" fmla="*/ 4 h 50"/>
                  <a:gd name="T84" fmla="*/ 36 w 42"/>
                  <a:gd name="T85" fmla="*/ 4 h 50"/>
                  <a:gd name="T86" fmla="*/ 36 w 42"/>
                  <a:gd name="T87" fmla="*/ 4 h 50"/>
                  <a:gd name="T88" fmla="*/ 38 w 42"/>
                  <a:gd name="T89" fmla="*/ 4 h 50"/>
                  <a:gd name="T90" fmla="*/ 38 w 42"/>
                  <a:gd name="T91" fmla="*/ 2 h 50"/>
                  <a:gd name="T92" fmla="*/ 38 w 42"/>
                  <a:gd name="T93" fmla="*/ 0 h 50"/>
                  <a:gd name="T94" fmla="*/ 40 w 42"/>
                  <a:gd name="T95" fmla="*/ 0 h 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2"/>
                  <a:gd name="T145" fmla="*/ 0 h 50"/>
                  <a:gd name="T146" fmla="*/ 42 w 42"/>
                  <a:gd name="T147" fmla="*/ 50 h 5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2" h="50">
                    <a:moveTo>
                      <a:pt x="40" y="0"/>
                    </a:moveTo>
                    <a:lnTo>
                      <a:pt x="40" y="16"/>
                    </a:lnTo>
                    <a:lnTo>
                      <a:pt x="36" y="10"/>
                    </a:lnTo>
                    <a:lnTo>
                      <a:pt x="34" y="6"/>
                    </a:lnTo>
                    <a:lnTo>
                      <a:pt x="30" y="4"/>
                    </a:lnTo>
                    <a:lnTo>
                      <a:pt x="24" y="4"/>
                    </a:lnTo>
                    <a:lnTo>
                      <a:pt x="20" y="4"/>
                    </a:lnTo>
                    <a:lnTo>
                      <a:pt x="16" y="6"/>
                    </a:lnTo>
                    <a:lnTo>
                      <a:pt x="14" y="8"/>
                    </a:lnTo>
                    <a:lnTo>
                      <a:pt x="10" y="12"/>
                    </a:lnTo>
                    <a:lnTo>
                      <a:pt x="10" y="18"/>
                    </a:lnTo>
                    <a:lnTo>
                      <a:pt x="8" y="26"/>
                    </a:lnTo>
                    <a:lnTo>
                      <a:pt x="10" y="32"/>
                    </a:lnTo>
                    <a:lnTo>
                      <a:pt x="10" y="36"/>
                    </a:lnTo>
                    <a:lnTo>
                      <a:pt x="14" y="40"/>
                    </a:lnTo>
                    <a:lnTo>
                      <a:pt x="16" y="44"/>
                    </a:lnTo>
                    <a:lnTo>
                      <a:pt x="20" y="46"/>
                    </a:lnTo>
                    <a:lnTo>
                      <a:pt x="26" y="46"/>
                    </a:lnTo>
                    <a:lnTo>
                      <a:pt x="30" y="46"/>
                    </a:lnTo>
                    <a:lnTo>
                      <a:pt x="34" y="44"/>
                    </a:lnTo>
                    <a:lnTo>
                      <a:pt x="36" y="42"/>
                    </a:lnTo>
                    <a:lnTo>
                      <a:pt x="40" y="36"/>
                    </a:lnTo>
                    <a:lnTo>
                      <a:pt x="42" y="38"/>
                    </a:lnTo>
                    <a:lnTo>
                      <a:pt x="38" y="42"/>
                    </a:lnTo>
                    <a:lnTo>
                      <a:pt x="34" y="46"/>
                    </a:lnTo>
                    <a:lnTo>
                      <a:pt x="28" y="48"/>
                    </a:lnTo>
                    <a:lnTo>
                      <a:pt x="22" y="50"/>
                    </a:lnTo>
                    <a:lnTo>
                      <a:pt x="16" y="48"/>
                    </a:lnTo>
                    <a:lnTo>
                      <a:pt x="10" y="46"/>
                    </a:lnTo>
                    <a:lnTo>
                      <a:pt x="6" y="40"/>
                    </a:lnTo>
                    <a:lnTo>
                      <a:pt x="2" y="34"/>
                    </a:lnTo>
                    <a:lnTo>
                      <a:pt x="0" y="26"/>
                    </a:lnTo>
                    <a:lnTo>
                      <a:pt x="2" y="20"/>
                    </a:lnTo>
                    <a:lnTo>
                      <a:pt x="4" y="12"/>
                    </a:lnTo>
                    <a:lnTo>
                      <a:pt x="8" y="8"/>
                    </a:lnTo>
                    <a:lnTo>
                      <a:pt x="12" y="4"/>
                    </a:lnTo>
                    <a:lnTo>
                      <a:pt x="18" y="2"/>
                    </a:lnTo>
                    <a:lnTo>
                      <a:pt x="24" y="0"/>
                    </a:lnTo>
                    <a:lnTo>
                      <a:pt x="28" y="2"/>
                    </a:lnTo>
                    <a:lnTo>
                      <a:pt x="34" y="4"/>
                    </a:lnTo>
                    <a:lnTo>
                      <a:pt x="36" y="4"/>
                    </a:lnTo>
                    <a:lnTo>
                      <a:pt x="38" y="4"/>
                    </a:lnTo>
                    <a:lnTo>
                      <a:pt x="38" y="2"/>
                    </a:lnTo>
                    <a:lnTo>
                      <a:pt x="38" y="0"/>
                    </a:lnTo>
                    <a:lnTo>
                      <a:pt x="40" y="0"/>
                    </a:lnTo>
                    <a:close/>
                  </a:path>
                </a:pathLst>
              </a:custGeom>
              <a:solidFill>
                <a:srgbClr val="000000"/>
              </a:solidFill>
              <a:ln w="0">
                <a:solidFill>
                  <a:srgbClr val="000000"/>
                </a:solidFill>
                <a:round/>
                <a:headEnd/>
                <a:tailEnd/>
              </a:ln>
            </p:spPr>
            <p:txBody>
              <a:bodyPr/>
              <a:lstStyle/>
              <a:p>
                <a:endParaRPr lang="en-US"/>
              </a:p>
            </p:txBody>
          </p:sp>
          <p:sp>
            <p:nvSpPr>
              <p:cNvPr id="34119" name="Freeform 78"/>
              <p:cNvSpPr>
                <a:spLocks/>
              </p:cNvSpPr>
              <p:nvPr/>
            </p:nvSpPr>
            <p:spPr bwMode="auto">
              <a:xfrm>
                <a:off x="2002" y="2194"/>
                <a:ext cx="40" cy="46"/>
              </a:xfrm>
              <a:custGeom>
                <a:avLst/>
                <a:gdLst>
                  <a:gd name="T0" fmla="*/ 12 w 40"/>
                  <a:gd name="T1" fmla="*/ 2 h 46"/>
                  <a:gd name="T2" fmla="*/ 12 w 40"/>
                  <a:gd name="T3" fmla="*/ 20 h 46"/>
                  <a:gd name="T4" fmla="*/ 24 w 40"/>
                  <a:gd name="T5" fmla="*/ 20 h 46"/>
                  <a:gd name="T6" fmla="*/ 26 w 40"/>
                  <a:gd name="T7" fmla="*/ 20 h 46"/>
                  <a:gd name="T8" fmla="*/ 28 w 40"/>
                  <a:gd name="T9" fmla="*/ 20 h 46"/>
                  <a:gd name="T10" fmla="*/ 30 w 40"/>
                  <a:gd name="T11" fmla="*/ 18 h 46"/>
                  <a:gd name="T12" fmla="*/ 30 w 40"/>
                  <a:gd name="T13" fmla="*/ 14 h 46"/>
                  <a:gd name="T14" fmla="*/ 32 w 40"/>
                  <a:gd name="T15" fmla="*/ 14 h 46"/>
                  <a:gd name="T16" fmla="*/ 32 w 40"/>
                  <a:gd name="T17" fmla="*/ 30 h 46"/>
                  <a:gd name="T18" fmla="*/ 30 w 40"/>
                  <a:gd name="T19" fmla="*/ 30 h 46"/>
                  <a:gd name="T20" fmla="*/ 30 w 40"/>
                  <a:gd name="T21" fmla="*/ 26 h 46"/>
                  <a:gd name="T22" fmla="*/ 30 w 40"/>
                  <a:gd name="T23" fmla="*/ 26 h 46"/>
                  <a:gd name="T24" fmla="*/ 28 w 40"/>
                  <a:gd name="T25" fmla="*/ 24 h 46"/>
                  <a:gd name="T26" fmla="*/ 28 w 40"/>
                  <a:gd name="T27" fmla="*/ 24 h 46"/>
                  <a:gd name="T28" fmla="*/ 26 w 40"/>
                  <a:gd name="T29" fmla="*/ 24 h 46"/>
                  <a:gd name="T30" fmla="*/ 24 w 40"/>
                  <a:gd name="T31" fmla="*/ 22 h 46"/>
                  <a:gd name="T32" fmla="*/ 12 w 40"/>
                  <a:gd name="T33" fmla="*/ 22 h 46"/>
                  <a:gd name="T34" fmla="*/ 12 w 40"/>
                  <a:gd name="T35" fmla="*/ 38 h 46"/>
                  <a:gd name="T36" fmla="*/ 12 w 40"/>
                  <a:gd name="T37" fmla="*/ 42 h 46"/>
                  <a:gd name="T38" fmla="*/ 12 w 40"/>
                  <a:gd name="T39" fmla="*/ 42 h 46"/>
                  <a:gd name="T40" fmla="*/ 12 w 40"/>
                  <a:gd name="T41" fmla="*/ 44 h 46"/>
                  <a:gd name="T42" fmla="*/ 14 w 40"/>
                  <a:gd name="T43" fmla="*/ 44 h 46"/>
                  <a:gd name="T44" fmla="*/ 14 w 40"/>
                  <a:gd name="T45" fmla="*/ 44 h 46"/>
                  <a:gd name="T46" fmla="*/ 16 w 40"/>
                  <a:gd name="T47" fmla="*/ 44 h 46"/>
                  <a:gd name="T48" fmla="*/ 24 w 40"/>
                  <a:gd name="T49" fmla="*/ 44 h 46"/>
                  <a:gd name="T50" fmla="*/ 28 w 40"/>
                  <a:gd name="T51" fmla="*/ 44 h 46"/>
                  <a:gd name="T52" fmla="*/ 30 w 40"/>
                  <a:gd name="T53" fmla="*/ 44 h 46"/>
                  <a:gd name="T54" fmla="*/ 32 w 40"/>
                  <a:gd name="T55" fmla="*/ 42 h 46"/>
                  <a:gd name="T56" fmla="*/ 34 w 40"/>
                  <a:gd name="T57" fmla="*/ 42 h 46"/>
                  <a:gd name="T58" fmla="*/ 36 w 40"/>
                  <a:gd name="T59" fmla="*/ 38 h 46"/>
                  <a:gd name="T60" fmla="*/ 38 w 40"/>
                  <a:gd name="T61" fmla="*/ 34 h 46"/>
                  <a:gd name="T62" fmla="*/ 40 w 40"/>
                  <a:gd name="T63" fmla="*/ 34 h 46"/>
                  <a:gd name="T64" fmla="*/ 36 w 40"/>
                  <a:gd name="T65" fmla="*/ 46 h 46"/>
                  <a:gd name="T66" fmla="*/ 0 w 40"/>
                  <a:gd name="T67" fmla="*/ 46 h 46"/>
                  <a:gd name="T68" fmla="*/ 0 w 40"/>
                  <a:gd name="T69" fmla="*/ 46 h 46"/>
                  <a:gd name="T70" fmla="*/ 0 w 40"/>
                  <a:gd name="T71" fmla="*/ 46 h 46"/>
                  <a:gd name="T72" fmla="*/ 2 w 40"/>
                  <a:gd name="T73" fmla="*/ 46 h 46"/>
                  <a:gd name="T74" fmla="*/ 4 w 40"/>
                  <a:gd name="T75" fmla="*/ 44 h 46"/>
                  <a:gd name="T76" fmla="*/ 4 w 40"/>
                  <a:gd name="T77" fmla="*/ 44 h 46"/>
                  <a:gd name="T78" fmla="*/ 6 w 40"/>
                  <a:gd name="T79" fmla="*/ 44 h 46"/>
                  <a:gd name="T80" fmla="*/ 6 w 40"/>
                  <a:gd name="T81" fmla="*/ 42 h 46"/>
                  <a:gd name="T82" fmla="*/ 6 w 40"/>
                  <a:gd name="T83" fmla="*/ 38 h 46"/>
                  <a:gd name="T84" fmla="*/ 6 w 40"/>
                  <a:gd name="T85" fmla="*/ 8 h 46"/>
                  <a:gd name="T86" fmla="*/ 6 w 40"/>
                  <a:gd name="T87" fmla="*/ 4 h 46"/>
                  <a:gd name="T88" fmla="*/ 4 w 40"/>
                  <a:gd name="T89" fmla="*/ 2 h 46"/>
                  <a:gd name="T90" fmla="*/ 4 w 40"/>
                  <a:gd name="T91" fmla="*/ 0 h 46"/>
                  <a:gd name="T92" fmla="*/ 0 w 40"/>
                  <a:gd name="T93" fmla="*/ 0 h 46"/>
                  <a:gd name="T94" fmla="*/ 0 w 40"/>
                  <a:gd name="T95" fmla="*/ 0 h 46"/>
                  <a:gd name="T96" fmla="*/ 0 w 40"/>
                  <a:gd name="T97" fmla="*/ 0 h 46"/>
                  <a:gd name="T98" fmla="*/ 36 w 40"/>
                  <a:gd name="T99" fmla="*/ 0 h 46"/>
                  <a:gd name="T100" fmla="*/ 36 w 40"/>
                  <a:gd name="T101" fmla="*/ 10 h 46"/>
                  <a:gd name="T102" fmla="*/ 34 w 40"/>
                  <a:gd name="T103" fmla="*/ 10 h 46"/>
                  <a:gd name="T104" fmla="*/ 34 w 40"/>
                  <a:gd name="T105" fmla="*/ 6 h 46"/>
                  <a:gd name="T106" fmla="*/ 34 w 40"/>
                  <a:gd name="T107" fmla="*/ 4 h 46"/>
                  <a:gd name="T108" fmla="*/ 32 w 40"/>
                  <a:gd name="T109" fmla="*/ 4 h 46"/>
                  <a:gd name="T110" fmla="*/ 30 w 40"/>
                  <a:gd name="T111" fmla="*/ 2 h 46"/>
                  <a:gd name="T112" fmla="*/ 28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6" y="20"/>
                    </a:lnTo>
                    <a:lnTo>
                      <a:pt x="28" y="20"/>
                    </a:lnTo>
                    <a:lnTo>
                      <a:pt x="30" y="18"/>
                    </a:lnTo>
                    <a:lnTo>
                      <a:pt x="30" y="14"/>
                    </a:lnTo>
                    <a:lnTo>
                      <a:pt x="32" y="14"/>
                    </a:lnTo>
                    <a:lnTo>
                      <a:pt x="32" y="30"/>
                    </a:lnTo>
                    <a:lnTo>
                      <a:pt x="30" y="30"/>
                    </a:lnTo>
                    <a:lnTo>
                      <a:pt x="30" y="26"/>
                    </a:lnTo>
                    <a:lnTo>
                      <a:pt x="28" y="24"/>
                    </a:lnTo>
                    <a:lnTo>
                      <a:pt x="26" y="24"/>
                    </a:lnTo>
                    <a:lnTo>
                      <a:pt x="24" y="22"/>
                    </a:lnTo>
                    <a:lnTo>
                      <a:pt x="12" y="22"/>
                    </a:lnTo>
                    <a:lnTo>
                      <a:pt x="12" y="38"/>
                    </a:lnTo>
                    <a:lnTo>
                      <a:pt x="12" y="42"/>
                    </a:lnTo>
                    <a:lnTo>
                      <a:pt x="12" y="44"/>
                    </a:lnTo>
                    <a:lnTo>
                      <a:pt x="14" y="44"/>
                    </a:lnTo>
                    <a:lnTo>
                      <a:pt x="16" y="44"/>
                    </a:lnTo>
                    <a:lnTo>
                      <a:pt x="24" y="44"/>
                    </a:lnTo>
                    <a:lnTo>
                      <a:pt x="28" y="44"/>
                    </a:lnTo>
                    <a:lnTo>
                      <a:pt x="30" y="44"/>
                    </a:lnTo>
                    <a:lnTo>
                      <a:pt x="32" y="42"/>
                    </a:lnTo>
                    <a:lnTo>
                      <a:pt x="34" y="42"/>
                    </a:lnTo>
                    <a:lnTo>
                      <a:pt x="36" y="38"/>
                    </a:lnTo>
                    <a:lnTo>
                      <a:pt x="38" y="34"/>
                    </a:lnTo>
                    <a:lnTo>
                      <a:pt x="40" y="34"/>
                    </a:lnTo>
                    <a:lnTo>
                      <a:pt x="36" y="46"/>
                    </a:lnTo>
                    <a:lnTo>
                      <a:pt x="0" y="46"/>
                    </a:lnTo>
                    <a:lnTo>
                      <a:pt x="2" y="46"/>
                    </a:lnTo>
                    <a:lnTo>
                      <a:pt x="4" y="44"/>
                    </a:lnTo>
                    <a:lnTo>
                      <a:pt x="6" y="44"/>
                    </a:lnTo>
                    <a:lnTo>
                      <a:pt x="6" y="42"/>
                    </a:lnTo>
                    <a:lnTo>
                      <a:pt x="6" y="38"/>
                    </a:lnTo>
                    <a:lnTo>
                      <a:pt x="6" y="8"/>
                    </a:lnTo>
                    <a:lnTo>
                      <a:pt x="6" y="4"/>
                    </a:lnTo>
                    <a:lnTo>
                      <a:pt x="4" y="2"/>
                    </a:lnTo>
                    <a:lnTo>
                      <a:pt x="4" y="0"/>
                    </a:lnTo>
                    <a:lnTo>
                      <a:pt x="0" y="0"/>
                    </a:lnTo>
                    <a:lnTo>
                      <a:pt x="36" y="0"/>
                    </a:lnTo>
                    <a:lnTo>
                      <a:pt x="36" y="10"/>
                    </a:lnTo>
                    <a:lnTo>
                      <a:pt x="34" y="10"/>
                    </a:lnTo>
                    <a:lnTo>
                      <a:pt x="34" y="6"/>
                    </a:lnTo>
                    <a:lnTo>
                      <a:pt x="34" y="4"/>
                    </a:lnTo>
                    <a:lnTo>
                      <a:pt x="32" y="4"/>
                    </a:lnTo>
                    <a:lnTo>
                      <a:pt x="30" y="2"/>
                    </a:lnTo>
                    <a:lnTo>
                      <a:pt x="28"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4120" name="Freeform 79"/>
              <p:cNvSpPr>
                <a:spLocks noEditPoints="1"/>
              </p:cNvSpPr>
              <p:nvPr/>
            </p:nvSpPr>
            <p:spPr bwMode="auto">
              <a:xfrm>
                <a:off x="2048" y="2194"/>
                <a:ext cx="48" cy="46"/>
              </a:xfrm>
              <a:custGeom>
                <a:avLst/>
                <a:gdLst>
                  <a:gd name="T0" fmla="*/ 48 w 48"/>
                  <a:gd name="T1" fmla="*/ 46 h 46"/>
                  <a:gd name="T2" fmla="*/ 34 w 48"/>
                  <a:gd name="T3" fmla="*/ 46 h 46"/>
                  <a:gd name="T4" fmla="*/ 18 w 48"/>
                  <a:gd name="T5" fmla="*/ 24 h 46"/>
                  <a:gd name="T6" fmla="*/ 16 w 48"/>
                  <a:gd name="T7" fmla="*/ 24 h 46"/>
                  <a:gd name="T8" fmla="*/ 16 w 48"/>
                  <a:gd name="T9" fmla="*/ 24 h 46"/>
                  <a:gd name="T10" fmla="*/ 14 w 48"/>
                  <a:gd name="T11" fmla="*/ 24 h 46"/>
                  <a:gd name="T12" fmla="*/ 14 w 48"/>
                  <a:gd name="T13" fmla="*/ 24 h 46"/>
                  <a:gd name="T14" fmla="*/ 14 w 48"/>
                  <a:gd name="T15" fmla="*/ 24 h 46"/>
                  <a:gd name="T16" fmla="*/ 14 w 48"/>
                  <a:gd name="T17" fmla="*/ 24 h 46"/>
                  <a:gd name="T18" fmla="*/ 14 w 48"/>
                  <a:gd name="T19" fmla="*/ 38 h 46"/>
                  <a:gd name="T20" fmla="*/ 14 w 48"/>
                  <a:gd name="T21" fmla="*/ 42 h 46"/>
                  <a:gd name="T22" fmla="*/ 14 w 48"/>
                  <a:gd name="T23" fmla="*/ 44 h 46"/>
                  <a:gd name="T24" fmla="*/ 16 w 48"/>
                  <a:gd name="T25" fmla="*/ 46 h 46"/>
                  <a:gd name="T26" fmla="*/ 18 w 48"/>
                  <a:gd name="T27" fmla="*/ 46 h 46"/>
                  <a:gd name="T28" fmla="*/ 20 w 48"/>
                  <a:gd name="T29" fmla="*/ 46 h 46"/>
                  <a:gd name="T30" fmla="*/ 20 w 48"/>
                  <a:gd name="T31" fmla="*/ 46 h 46"/>
                  <a:gd name="T32" fmla="*/ 0 w 48"/>
                  <a:gd name="T33" fmla="*/ 46 h 46"/>
                  <a:gd name="T34" fmla="*/ 0 w 48"/>
                  <a:gd name="T35" fmla="*/ 46 h 46"/>
                  <a:gd name="T36" fmla="*/ 2 w 48"/>
                  <a:gd name="T37" fmla="*/ 46 h 46"/>
                  <a:gd name="T38" fmla="*/ 4 w 48"/>
                  <a:gd name="T39" fmla="*/ 46 h 46"/>
                  <a:gd name="T40" fmla="*/ 6 w 48"/>
                  <a:gd name="T41" fmla="*/ 44 h 46"/>
                  <a:gd name="T42" fmla="*/ 6 w 48"/>
                  <a:gd name="T43" fmla="*/ 42 h 46"/>
                  <a:gd name="T44" fmla="*/ 6 w 48"/>
                  <a:gd name="T45" fmla="*/ 38 h 46"/>
                  <a:gd name="T46" fmla="*/ 6 w 48"/>
                  <a:gd name="T47" fmla="*/ 8 h 46"/>
                  <a:gd name="T48" fmla="*/ 6 w 48"/>
                  <a:gd name="T49" fmla="*/ 4 h 46"/>
                  <a:gd name="T50" fmla="*/ 6 w 48"/>
                  <a:gd name="T51" fmla="*/ 2 h 46"/>
                  <a:gd name="T52" fmla="*/ 4 w 48"/>
                  <a:gd name="T53" fmla="*/ 0 h 46"/>
                  <a:gd name="T54" fmla="*/ 2 w 48"/>
                  <a:gd name="T55" fmla="*/ 0 h 46"/>
                  <a:gd name="T56" fmla="*/ 0 w 48"/>
                  <a:gd name="T57" fmla="*/ 0 h 46"/>
                  <a:gd name="T58" fmla="*/ 0 w 48"/>
                  <a:gd name="T59" fmla="*/ 0 h 46"/>
                  <a:gd name="T60" fmla="*/ 18 w 48"/>
                  <a:gd name="T61" fmla="*/ 0 h 46"/>
                  <a:gd name="T62" fmla="*/ 24 w 48"/>
                  <a:gd name="T63" fmla="*/ 0 h 46"/>
                  <a:gd name="T64" fmla="*/ 28 w 48"/>
                  <a:gd name="T65" fmla="*/ 0 h 46"/>
                  <a:gd name="T66" fmla="*/ 32 w 48"/>
                  <a:gd name="T67" fmla="*/ 2 h 46"/>
                  <a:gd name="T68" fmla="*/ 34 w 48"/>
                  <a:gd name="T69" fmla="*/ 4 h 46"/>
                  <a:gd name="T70" fmla="*/ 36 w 48"/>
                  <a:gd name="T71" fmla="*/ 8 h 46"/>
                  <a:gd name="T72" fmla="*/ 36 w 48"/>
                  <a:gd name="T73" fmla="*/ 12 h 46"/>
                  <a:gd name="T74" fmla="*/ 36 w 48"/>
                  <a:gd name="T75" fmla="*/ 16 h 46"/>
                  <a:gd name="T76" fmla="*/ 34 w 48"/>
                  <a:gd name="T77" fmla="*/ 18 h 46"/>
                  <a:gd name="T78" fmla="*/ 30 w 48"/>
                  <a:gd name="T79" fmla="*/ 20 h 46"/>
                  <a:gd name="T80" fmla="*/ 26 w 48"/>
                  <a:gd name="T81" fmla="*/ 22 h 46"/>
                  <a:gd name="T82" fmla="*/ 36 w 48"/>
                  <a:gd name="T83" fmla="*/ 36 h 46"/>
                  <a:gd name="T84" fmla="*/ 38 w 48"/>
                  <a:gd name="T85" fmla="*/ 40 h 46"/>
                  <a:gd name="T86" fmla="*/ 40 w 48"/>
                  <a:gd name="T87" fmla="*/ 44 h 46"/>
                  <a:gd name="T88" fmla="*/ 44 w 48"/>
                  <a:gd name="T89" fmla="*/ 44 h 46"/>
                  <a:gd name="T90" fmla="*/ 48 w 48"/>
                  <a:gd name="T91" fmla="*/ 46 h 46"/>
                  <a:gd name="T92" fmla="*/ 48 w 48"/>
                  <a:gd name="T93" fmla="*/ 46 h 46"/>
                  <a:gd name="T94" fmla="*/ 14 w 48"/>
                  <a:gd name="T95" fmla="*/ 22 h 46"/>
                  <a:gd name="T96" fmla="*/ 14 w 48"/>
                  <a:gd name="T97" fmla="*/ 22 h 46"/>
                  <a:gd name="T98" fmla="*/ 14 w 48"/>
                  <a:gd name="T99" fmla="*/ 22 h 46"/>
                  <a:gd name="T100" fmla="*/ 14 w 48"/>
                  <a:gd name="T101" fmla="*/ 22 h 46"/>
                  <a:gd name="T102" fmla="*/ 16 w 48"/>
                  <a:gd name="T103" fmla="*/ 22 h 46"/>
                  <a:gd name="T104" fmla="*/ 20 w 48"/>
                  <a:gd name="T105" fmla="*/ 22 h 46"/>
                  <a:gd name="T106" fmla="*/ 26 w 48"/>
                  <a:gd name="T107" fmla="*/ 20 h 46"/>
                  <a:gd name="T108" fmla="*/ 28 w 48"/>
                  <a:gd name="T109" fmla="*/ 16 h 46"/>
                  <a:gd name="T110" fmla="*/ 28 w 48"/>
                  <a:gd name="T111" fmla="*/ 12 h 46"/>
                  <a:gd name="T112" fmla="*/ 28 w 48"/>
                  <a:gd name="T113" fmla="*/ 8 h 46"/>
                  <a:gd name="T114" fmla="*/ 26 w 48"/>
                  <a:gd name="T115" fmla="*/ 4 h 46"/>
                  <a:gd name="T116" fmla="*/ 22 w 48"/>
                  <a:gd name="T117" fmla="*/ 2 h 46"/>
                  <a:gd name="T118" fmla="*/ 18 w 48"/>
                  <a:gd name="T119" fmla="*/ 2 h 46"/>
                  <a:gd name="T120" fmla="*/ 16 w 48"/>
                  <a:gd name="T121" fmla="*/ 2 h 46"/>
                  <a:gd name="T122" fmla="*/ 14 w 48"/>
                  <a:gd name="T123" fmla="*/ 4 h 46"/>
                  <a:gd name="T124" fmla="*/ 14 w 48"/>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
                  <a:gd name="T190" fmla="*/ 0 h 46"/>
                  <a:gd name="T191" fmla="*/ 48 w 48"/>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 h="46">
                    <a:moveTo>
                      <a:pt x="48" y="46"/>
                    </a:moveTo>
                    <a:lnTo>
                      <a:pt x="34" y="46"/>
                    </a:lnTo>
                    <a:lnTo>
                      <a:pt x="18" y="24"/>
                    </a:lnTo>
                    <a:lnTo>
                      <a:pt x="16" y="24"/>
                    </a:lnTo>
                    <a:lnTo>
                      <a:pt x="14" y="24"/>
                    </a:lnTo>
                    <a:lnTo>
                      <a:pt x="14" y="38"/>
                    </a:lnTo>
                    <a:lnTo>
                      <a:pt x="14" y="42"/>
                    </a:lnTo>
                    <a:lnTo>
                      <a:pt x="14" y="44"/>
                    </a:lnTo>
                    <a:lnTo>
                      <a:pt x="16" y="46"/>
                    </a:lnTo>
                    <a:lnTo>
                      <a:pt x="18" y="46"/>
                    </a:lnTo>
                    <a:lnTo>
                      <a:pt x="20" y="46"/>
                    </a:lnTo>
                    <a:lnTo>
                      <a:pt x="0" y="46"/>
                    </a:lnTo>
                    <a:lnTo>
                      <a:pt x="2" y="46"/>
                    </a:lnTo>
                    <a:lnTo>
                      <a:pt x="4" y="46"/>
                    </a:lnTo>
                    <a:lnTo>
                      <a:pt x="6" y="44"/>
                    </a:lnTo>
                    <a:lnTo>
                      <a:pt x="6" y="42"/>
                    </a:lnTo>
                    <a:lnTo>
                      <a:pt x="6" y="38"/>
                    </a:lnTo>
                    <a:lnTo>
                      <a:pt x="6" y="8"/>
                    </a:lnTo>
                    <a:lnTo>
                      <a:pt x="6" y="4"/>
                    </a:lnTo>
                    <a:lnTo>
                      <a:pt x="6" y="2"/>
                    </a:lnTo>
                    <a:lnTo>
                      <a:pt x="4" y="0"/>
                    </a:lnTo>
                    <a:lnTo>
                      <a:pt x="2" y="0"/>
                    </a:lnTo>
                    <a:lnTo>
                      <a:pt x="0" y="0"/>
                    </a:lnTo>
                    <a:lnTo>
                      <a:pt x="18" y="0"/>
                    </a:lnTo>
                    <a:lnTo>
                      <a:pt x="24" y="0"/>
                    </a:lnTo>
                    <a:lnTo>
                      <a:pt x="28" y="0"/>
                    </a:lnTo>
                    <a:lnTo>
                      <a:pt x="32" y="2"/>
                    </a:lnTo>
                    <a:lnTo>
                      <a:pt x="34" y="4"/>
                    </a:lnTo>
                    <a:lnTo>
                      <a:pt x="36" y="8"/>
                    </a:lnTo>
                    <a:lnTo>
                      <a:pt x="36" y="12"/>
                    </a:lnTo>
                    <a:lnTo>
                      <a:pt x="36" y="16"/>
                    </a:lnTo>
                    <a:lnTo>
                      <a:pt x="34" y="18"/>
                    </a:lnTo>
                    <a:lnTo>
                      <a:pt x="30" y="20"/>
                    </a:lnTo>
                    <a:lnTo>
                      <a:pt x="26" y="22"/>
                    </a:lnTo>
                    <a:lnTo>
                      <a:pt x="36" y="36"/>
                    </a:lnTo>
                    <a:lnTo>
                      <a:pt x="38" y="40"/>
                    </a:lnTo>
                    <a:lnTo>
                      <a:pt x="40" y="44"/>
                    </a:lnTo>
                    <a:lnTo>
                      <a:pt x="44" y="44"/>
                    </a:lnTo>
                    <a:lnTo>
                      <a:pt x="48" y="46"/>
                    </a:lnTo>
                    <a:close/>
                    <a:moveTo>
                      <a:pt x="14" y="22"/>
                    </a:moveTo>
                    <a:lnTo>
                      <a:pt x="14" y="22"/>
                    </a:lnTo>
                    <a:lnTo>
                      <a:pt x="16" y="22"/>
                    </a:lnTo>
                    <a:lnTo>
                      <a:pt x="20" y="22"/>
                    </a:lnTo>
                    <a:lnTo>
                      <a:pt x="26" y="20"/>
                    </a:lnTo>
                    <a:lnTo>
                      <a:pt x="28" y="16"/>
                    </a:lnTo>
                    <a:lnTo>
                      <a:pt x="28" y="12"/>
                    </a:lnTo>
                    <a:lnTo>
                      <a:pt x="28" y="8"/>
                    </a:lnTo>
                    <a:lnTo>
                      <a:pt x="26" y="4"/>
                    </a:lnTo>
                    <a:lnTo>
                      <a:pt x="22" y="2"/>
                    </a:lnTo>
                    <a:lnTo>
                      <a:pt x="18" y="2"/>
                    </a:lnTo>
                    <a:lnTo>
                      <a:pt x="16" y="2"/>
                    </a:lnTo>
                    <a:lnTo>
                      <a:pt x="14" y="4"/>
                    </a:lnTo>
                    <a:lnTo>
                      <a:pt x="14" y="22"/>
                    </a:lnTo>
                    <a:close/>
                  </a:path>
                </a:pathLst>
              </a:custGeom>
              <a:solidFill>
                <a:srgbClr val="000000"/>
              </a:solidFill>
              <a:ln w="0">
                <a:solidFill>
                  <a:srgbClr val="000000"/>
                </a:solidFill>
                <a:round/>
                <a:headEnd/>
                <a:tailEnd/>
              </a:ln>
            </p:spPr>
            <p:txBody>
              <a:bodyPr/>
              <a:lstStyle/>
              <a:p>
                <a:endParaRPr lang="en-US"/>
              </a:p>
            </p:txBody>
          </p:sp>
          <p:sp>
            <p:nvSpPr>
              <p:cNvPr id="34121" name="Rectangle 80"/>
              <p:cNvSpPr>
                <a:spLocks noChangeArrowheads="1"/>
              </p:cNvSpPr>
              <p:nvPr/>
            </p:nvSpPr>
            <p:spPr bwMode="auto">
              <a:xfrm>
                <a:off x="2120" y="2164"/>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22" name="Freeform 81"/>
              <p:cNvSpPr>
                <a:spLocks/>
              </p:cNvSpPr>
              <p:nvPr/>
            </p:nvSpPr>
            <p:spPr bwMode="auto">
              <a:xfrm>
                <a:off x="2168" y="2182"/>
                <a:ext cx="50" cy="58"/>
              </a:xfrm>
              <a:custGeom>
                <a:avLst/>
                <a:gdLst>
                  <a:gd name="T0" fmla="*/ 50 w 50"/>
                  <a:gd name="T1" fmla="*/ 0 h 58"/>
                  <a:gd name="T2" fmla="*/ 50 w 50"/>
                  <a:gd name="T3" fmla="*/ 12 h 58"/>
                  <a:gd name="T4" fmla="*/ 48 w 50"/>
                  <a:gd name="T5" fmla="*/ 12 h 58"/>
                  <a:gd name="T6" fmla="*/ 48 w 50"/>
                  <a:gd name="T7" fmla="*/ 10 h 58"/>
                  <a:gd name="T8" fmla="*/ 48 w 50"/>
                  <a:gd name="T9" fmla="*/ 8 h 58"/>
                  <a:gd name="T10" fmla="*/ 46 w 50"/>
                  <a:gd name="T11" fmla="*/ 6 h 58"/>
                  <a:gd name="T12" fmla="*/ 44 w 50"/>
                  <a:gd name="T13" fmla="*/ 4 h 58"/>
                  <a:gd name="T14" fmla="*/ 40 w 50"/>
                  <a:gd name="T15" fmla="*/ 2 h 58"/>
                  <a:gd name="T16" fmla="*/ 38 w 50"/>
                  <a:gd name="T17" fmla="*/ 2 h 58"/>
                  <a:gd name="T18" fmla="*/ 30 w 50"/>
                  <a:gd name="T19" fmla="*/ 2 h 58"/>
                  <a:gd name="T20" fmla="*/ 30 w 50"/>
                  <a:gd name="T21" fmla="*/ 48 h 58"/>
                  <a:gd name="T22" fmla="*/ 30 w 50"/>
                  <a:gd name="T23" fmla="*/ 52 h 58"/>
                  <a:gd name="T24" fmla="*/ 30 w 50"/>
                  <a:gd name="T25" fmla="*/ 56 h 58"/>
                  <a:gd name="T26" fmla="*/ 32 w 50"/>
                  <a:gd name="T27" fmla="*/ 56 h 58"/>
                  <a:gd name="T28" fmla="*/ 36 w 50"/>
                  <a:gd name="T29" fmla="*/ 58 h 58"/>
                  <a:gd name="T30" fmla="*/ 38 w 50"/>
                  <a:gd name="T31" fmla="*/ 58 h 58"/>
                  <a:gd name="T32" fmla="*/ 38 w 50"/>
                  <a:gd name="T33" fmla="*/ 58 h 58"/>
                  <a:gd name="T34" fmla="*/ 12 w 50"/>
                  <a:gd name="T35" fmla="*/ 58 h 58"/>
                  <a:gd name="T36" fmla="*/ 12 w 50"/>
                  <a:gd name="T37" fmla="*/ 58 h 58"/>
                  <a:gd name="T38" fmla="*/ 14 w 50"/>
                  <a:gd name="T39" fmla="*/ 58 h 58"/>
                  <a:gd name="T40" fmla="*/ 18 w 50"/>
                  <a:gd name="T41" fmla="*/ 56 h 58"/>
                  <a:gd name="T42" fmla="*/ 20 w 50"/>
                  <a:gd name="T43" fmla="*/ 56 h 58"/>
                  <a:gd name="T44" fmla="*/ 20 w 50"/>
                  <a:gd name="T45" fmla="*/ 52 h 58"/>
                  <a:gd name="T46" fmla="*/ 20 w 50"/>
                  <a:gd name="T47" fmla="*/ 48 h 58"/>
                  <a:gd name="T48" fmla="*/ 20 w 50"/>
                  <a:gd name="T49" fmla="*/ 2 h 58"/>
                  <a:gd name="T50" fmla="*/ 14 w 50"/>
                  <a:gd name="T51" fmla="*/ 2 h 58"/>
                  <a:gd name="T52" fmla="*/ 10 w 50"/>
                  <a:gd name="T53" fmla="*/ 2 h 58"/>
                  <a:gd name="T54" fmla="*/ 8 w 50"/>
                  <a:gd name="T55" fmla="*/ 4 h 58"/>
                  <a:gd name="T56" fmla="*/ 6 w 50"/>
                  <a:gd name="T57" fmla="*/ 4 h 58"/>
                  <a:gd name="T58" fmla="*/ 4 w 50"/>
                  <a:gd name="T59" fmla="*/ 6 h 58"/>
                  <a:gd name="T60" fmla="*/ 4 w 50"/>
                  <a:gd name="T61" fmla="*/ 10 h 58"/>
                  <a:gd name="T62" fmla="*/ 2 w 50"/>
                  <a:gd name="T63" fmla="*/ 12 h 58"/>
                  <a:gd name="T64" fmla="*/ 0 w 50"/>
                  <a:gd name="T65" fmla="*/ 12 h 58"/>
                  <a:gd name="T66" fmla="*/ 2 w 50"/>
                  <a:gd name="T67" fmla="*/ 0 h 58"/>
                  <a:gd name="T68" fmla="*/ 50 w 50"/>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58"/>
                  <a:gd name="T107" fmla="*/ 50 w 50"/>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58">
                    <a:moveTo>
                      <a:pt x="50" y="0"/>
                    </a:moveTo>
                    <a:lnTo>
                      <a:pt x="50" y="12"/>
                    </a:lnTo>
                    <a:lnTo>
                      <a:pt x="48" y="12"/>
                    </a:lnTo>
                    <a:lnTo>
                      <a:pt x="48" y="10"/>
                    </a:lnTo>
                    <a:lnTo>
                      <a:pt x="48" y="8"/>
                    </a:lnTo>
                    <a:lnTo>
                      <a:pt x="46" y="6"/>
                    </a:lnTo>
                    <a:lnTo>
                      <a:pt x="44" y="4"/>
                    </a:lnTo>
                    <a:lnTo>
                      <a:pt x="40" y="2"/>
                    </a:lnTo>
                    <a:lnTo>
                      <a:pt x="38" y="2"/>
                    </a:lnTo>
                    <a:lnTo>
                      <a:pt x="30" y="2"/>
                    </a:lnTo>
                    <a:lnTo>
                      <a:pt x="30" y="48"/>
                    </a:lnTo>
                    <a:lnTo>
                      <a:pt x="30" y="52"/>
                    </a:lnTo>
                    <a:lnTo>
                      <a:pt x="30" y="56"/>
                    </a:lnTo>
                    <a:lnTo>
                      <a:pt x="32" y="56"/>
                    </a:lnTo>
                    <a:lnTo>
                      <a:pt x="36" y="58"/>
                    </a:lnTo>
                    <a:lnTo>
                      <a:pt x="38" y="58"/>
                    </a:lnTo>
                    <a:lnTo>
                      <a:pt x="12" y="58"/>
                    </a:lnTo>
                    <a:lnTo>
                      <a:pt x="14" y="58"/>
                    </a:lnTo>
                    <a:lnTo>
                      <a:pt x="18" y="56"/>
                    </a:lnTo>
                    <a:lnTo>
                      <a:pt x="20" y="56"/>
                    </a:lnTo>
                    <a:lnTo>
                      <a:pt x="20" y="52"/>
                    </a:lnTo>
                    <a:lnTo>
                      <a:pt x="20" y="48"/>
                    </a:lnTo>
                    <a:lnTo>
                      <a:pt x="20" y="2"/>
                    </a:lnTo>
                    <a:lnTo>
                      <a:pt x="14" y="2"/>
                    </a:lnTo>
                    <a:lnTo>
                      <a:pt x="10" y="2"/>
                    </a:lnTo>
                    <a:lnTo>
                      <a:pt x="8" y="4"/>
                    </a:lnTo>
                    <a:lnTo>
                      <a:pt x="6" y="4"/>
                    </a:lnTo>
                    <a:lnTo>
                      <a:pt x="4" y="6"/>
                    </a:lnTo>
                    <a:lnTo>
                      <a:pt x="4" y="10"/>
                    </a:lnTo>
                    <a:lnTo>
                      <a:pt x="2" y="12"/>
                    </a:lnTo>
                    <a:lnTo>
                      <a:pt x="0" y="12"/>
                    </a:lnTo>
                    <a:lnTo>
                      <a:pt x="2" y="0"/>
                    </a:lnTo>
                    <a:lnTo>
                      <a:pt x="50" y="0"/>
                    </a:lnTo>
                    <a:close/>
                  </a:path>
                </a:pathLst>
              </a:custGeom>
              <a:solidFill>
                <a:srgbClr val="000000"/>
              </a:solidFill>
              <a:ln w="0">
                <a:solidFill>
                  <a:srgbClr val="000000"/>
                </a:solidFill>
                <a:round/>
                <a:headEnd/>
                <a:tailEnd/>
              </a:ln>
            </p:spPr>
            <p:txBody>
              <a:bodyPr/>
              <a:lstStyle/>
              <a:p>
                <a:endParaRPr lang="en-US"/>
              </a:p>
            </p:txBody>
          </p:sp>
          <p:sp>
            <p:nvSpPr>
              <p:cNvPr id="34123" name="Freeform 82"/>
              <p:cNvSpPr>
                <a:spLocks/>
              </p:cNvSpPr>
              <p:nvPr/>
            </p:nvSpPr>
            <p:spPr bwMode="auto">
              <a:xfrm>
                <a:off x="2220" y="2180"/>
                <a:ext cx="42" cy="60"/>
              </a:xfrm>
              <a:custGeom>
                <a:avLst/>
                <a:gdLst>
                  <a:gd name="T0" fmla="*/ 14 w 42"/>
                  <a:gd name="T1" fmla="*/ 28 h 60"/>
                  <a:gd name="T2" fmla="*/ 22 w 42"/>
                  <a:gd name="T3" fmla="*/ 22 h 60"/>
                  <a:gd name="T4" fmla="*/ 26 w 42"/>
                  <a:gd name="T5" fmla="*/ 20 h 60"/>
                  <a:gd name="T6" fmla="*/ 32 w 42"/>
                  <a:gd name="T7" fmla="*/ 22 h 60"/>
                  <a:gd name="T8" fmla="*/ 36 w 42"/>
                  <a:gd name="T9" fmla="*/ 28 h 60"/>
                  <a:gd name="T10" fmla="*/ 38 w 42"/>
                  <a:gd name="T11" fmla="*/ 38 h 60"/>
                  <a:gd name="T12" fmla="*/ 38 w 42"/>
                  <a:gd name="T13" fmla="*/ 54 h 60"/>
                  <a:gd name="T14" fmla="*/ 38 w 42"/>
                  <a:gd name="T15" fmla="*/ 58 h 60"/>
                  <a:gd name="T16" fmla="*/ 40 w 42"/>
                  <a:gd name="T17" fmla="*/ 60 h 60"/>
                  <a:gd name="T18" fmla="*/ 42 w 42"/>
                  <a:gd name="T19" fmla="*/ 60 h 60"/>
                  <a:gd name="T20" fmla="*/ 24 w 42"/>
                  <a:gd name="T21" fmla="*/ 60 h 60"/>
                  <a:gd name="T22" fmla="*/ 28 w 42"/>
                  <a:gd name="T23" fmla="*/ 60 h 60"/>
                  <a:gd name="T24" fmla="*/ 30 w 42"/>
                  <a:gd name="T25" fmla="*/ 58 h 60"/>
                  <a:gd name="T26" fmla="*/ 30 w 42"/>
                  <a:gd name="T27" fmla="*/ 54 h 60"/>
                  <a:gd name="T28" fmla="*/ 30 w 42"/>
                  <a:gd name="T29" fmla="*/ 38 h 60"/>
                  <a:gd name="T30" fmla="*/ 30 w 42"/>
                  <a:gd name="T31" fmla="*/ 30 h 60"/>
                  <a:gd name="T32" fmla="*/ 28 w 42"/>
                  <a:gd name="T33" fmla="*/ 26 h 60"/>
                  <a:gd name="T34" fmla="*/ 24 w 42"/>
                  <a:gd name="T35" fmla="*/ 26 h 60"/>
                  <a:gd name="T36" fmla="*/ 20 w 42"/>
                  <a:gd name="T37" fmla="*/ 26 h 60"/>
                  <a:gd name="T38" fmla="*/ 14 w 42"/>
                  <a:gd name="T39" fmla="*/ 32 h 60"/>
                  <a:gd name="T40" fmla="*/ 14 w 42"/>
                  <a:gd name="T41" fmla="*/ 54 h 60"/>
                  <a:gd name="T42" fmla="*/ 14 w 42"/>
                  <a:gd name="T43" fmla="*/ 58 h 60"/>
                  <a:gd name="T44" fmla="*/ 16 w 42"/>
                  <a:gd name="T45" fmla="*/ 60 h 60"/>
                  <a:gd name="T46" fmla="*/ 20 w 42"/>
                  <a:gd name="T47" fmla="*/ 60 h 60"/>
                  <a:gd name="T48" fmla="*/ 0 w 42"/>
                  <a:gd name="T49" fmla="*/ 60 h 60"/>
                  <a:gd name="T50" fmla="*/ 4 w 42"/>
                  <a:gd name="T51" fmla="*/ 58 h 60"/>
                  <a:gd name="T52" fmla="*/ 6 w 42"/>
                  <a:gd name="T53" fmla="*/ 56 h 60"/>
                  <a:gd name="T54" fmla="*/ 6 w 42"/>
                  <a:gd name="T55" fmla="*/ 52 h 60"/>
                  <a:gd name="T56" fmla="*/ 6 w 42"/>
                  <a:gd name="T57" fmla="*/ 10 h 60"/>
                  <a:gd name="T58" fmla="*/ 6 w 42"/>
                  <a:gd name="T59" fmla="*/ 6 h 60"/>
                  <a:gd name="T60" fmla="*/ 4 w 42"/>
                  <a:gd name="T61" fmla="*/ 4 h 60"/>
                  <a:gd name="T62" fmla="*/ 2 w 42"/>
                  <a:gd name="T63" fmla="*/ 4 h 60"/>
                  <a:gd name="T64" fmla="*/ 0 w 42"/>
                  <a:gd name="T65" fmla="*/ 4 h 60"/>
                  <a:gd name="T66" fmla="*/ 14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4" y="0"/>
                    </a:moveTo>
                    <a:lnTo>
                      <a:pt x="14" y="28"/>
                    </a:lnTo>
                    <a:lnTo>
                      <a:pt x="18" y="24"/>
                    </a:lnTo>
                    <a:lnTo>
                      <a:pt x="22" y="22"/>
                    </a:lnTo>
                    <a:lnTo>
                      <a:pt x="24" y="20"/>
                    </a:lnTo>
                    <a:lnTo>
                      <a:pt x="26" y="20"/>
                    </a:lnTo>
                    <a:lnTo>
                      <a:pt x="30" y="20"/>
                    </a:lnTo>
                    <a:lnTo>
                      <a:pt x="32" y="22"/>
                    </a:lnTo>
                    <a:lnTo>
                      <a:pt x="34" y="24"/>
                    </a:lnTo>
                    <a:lnTo>
                      <a:pt x="36" y="28"/>
                    </a:lnTo>
                    <a:lnTo>
                      <a:pt x="38" y="32"/>
                    </a:lnTo>
                    <a:lnTo>
                      <a:pt x="38" y="38"/>
                    </a:lnTo>
                    <a:lnTo>
                      <a:pt x="38" y="52"/>
                    </a:lnTo>
                    <a:lnTo>
                      <a:pt x="38" y="54"/>
                    </a:lnTo>
                    <a:lnTo>
                      <a:pt x="38" y="56"/>
                    </a:lnTo>
                    <a:lnTo>
                      <a:pt x="38" y="58"/>
                    </a:lnTo>
                    <a:lnTo>
                      <a:pt x="40" y="58"/>
                    </a:lnTo>
                    <a:lnTo>
                      <a:pt x="40" y="60"/>
                    </a:lnTo>
                    <a:lnTo>
                      <a:pt x="42" y="60"/>
                    </a:lnTo>
                    <a:lnTo>
                      <a:pt x="24" y="60"/>
                    </a:lnTo>
                    <a:lnTo>
                      <a:pt x="26" y="60"/>
                    </a:lnTo>
                    <a:lnTo>
                      <a:pt x="28" y="60"/>
                    </a:lnTo>
                    <a:lnTo>
                      <a:pt x="28" y="58"/>
                    </a:lnTo>
                    <a:lnTo>
                      <a:pt x="30" y="58"/>
                    </a:lnTo>
                    <a:lnTo>
                      <a:pt x="30" y="56"/>
                    </a:lnTo>
                    <a:lnTo>
                      <a:pt x="30" y="54"/>
                    </a:lnTo>
                    <a:lnTo>
                      <a:pt x="30" y="52"/>
                    </a:lnTo>
                    <a:lnTo>
                      <a:pt x="30" y="38"/>
                    </a:lnTo>
                    <a:lnTo>
                      <a:pt x="30" y="32"/>
                    </a:lnTo>
                    <a:lnTo>
                      <a:pt x="30" y="30"/>
                    </a:lnTo>
                    <a:lnTo>
                      <a:pt x="28" y="28"/>
                    </a:lnTo>
                    <a:lnTo>
                      <a:pt x="28" y="26"/>
                    </a:lnTo>
                    <a:lnTo>
                      <a:pt x="26" y="26"/>
                    </a:lnTo>
                    <a:lnTo>
                      <a:pt x="24" y="26"/>
                    </a:lnTo>
                    <a:lnTo>
                      <a:pt x="22" y="26"/>
                    </a:lnTo>
                    <a:lnTo>
                      <a:pt x="20" y="26"/>
                    </a:lnTo>
                    <a:lnTo>
                      <a:pt x="16" y="28"/>
                    </a:lnTo>
                    <a:lnTo>
                      <a:pt x="14" y="32"/>
                    </a:lnTo>
                    <a:lnTo>
                      <a:pt x="14" y="52"/>
                    </a:lnTo>
                    <a:lnTo>
                      <a:pt x="14" y="54"/>
                    </a:lnTo>
                    <a:lnTo>
                      <a:pt x="14" y="56"/>
                    </a:lnTo>
                    <a:lnTo>
                      <a:pt x="14" y="58"/>
                    </a:lnTo>
                    <a:lnTo>
                      <a:pt x="16" y="58"/>
                    </a:lnTo>
                    <a:lnTo>
                      <a:pt x="16" y="60"/>
                    </a:lnTo>
                    <a:lnTo>
                      <a:pt x="20" y="60"/>
                    </a:lnTo>
                    <a:lnTo>
                      <a:pt x="0" y="60"/>
                    </a:lnTo>
                    <a:lnTo>
                      <a:pt x="2" y="60"/>
                    </a:lnTo>
                    <a:lnTo>
                      <a:pt x="4" y="58"/>
                    </a:lnTo>
                    <a:lnTo>
                      <a:pt x="6" y="58"/>
                    </a:lnTo>
                    <a:lnTo>
                      <a:pt x="6" y="56"/>
                    </a:lnTo>
                    <a:lnTo>
                      <a:pt x="6" y="54"/>
                    </a:lnTo>
                    <a:lnTo>
                      <a:pt x="6" y="52"/>
                    </a:lnTo>
                    <a:lnTo>
                      <a:pt x="6" y="16"/>
                    </a:lnTo>
                    <a:lnTo>
                      <a:pt x="6" y="10"/>
                    </a:lnTo>
                    <a:lnTo>
                      <a:pt x="6" y="6"/>
                    </a:lnTo>
                    <a:lnTo>
                      <a:pt x="6" y="4"/>
                    </a:lnTo>
                    <a:lnTo>
                      <a:pt x="4" y="4"/>
                    </a:lnTo>
                    <a:lnTo>
                      <a:pt x="2" y="4"/>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124" name="Freeform 83"/>
              <p:cNvSpPr>
                <a:spLocks noEditPoints="1"/>
              </p:cNvSpPr>
              <p:nvPr/>
            </p:nvSpPr>
            <p:spPr bwMode="auto">
              <a:xfrm>
                <a:off x="2266" y="2200"/>
                <a:ext cx="34" cy="42"/>
              </a:xfrm>
              <a:custGeom>
                <a:avLst/>
                <a:gdLst>
                  <a:gd name="T0" fmla="*/ 6 w 34"/>
                  <a:gd name="T1" fmla="*/ 16 h 42"/>
                  <a:gd name="T2" fmla="*/ 8 w 34"/>
                  <a:gd name="T3" fmla="*/ 24 h 42"/>
                  <a:gd name="T4" fmla="*/ 10 w 34"/>
                  <a:gd name="T5" fmla="*/ 30 h 42"/>
                  <a:gd name="T6" fmla="*/ 16 w 34"/>
                  <a:gd name="T7" fmla="*/ 32 h 42"/>
                  <a:gd name="T8" fmla="*/ 20 w 34"/>
                  <a:gd name="T9" fmla="*/ 34 h 42"/>
                  <a:gd name="T10" fmla="*/ 24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0 w 34"/>
                  <a:gd name="T29" fmla="*/ 40 h 42"/>
                  <a:gd name="T30" fmla="*/ 6 w 34"/>
                  <a:gd name="T31" fmla="*/ 36 h 42"/>
                  <a:gd name="T32" fmla="*/ 2 w 34"/>
                  <a:gd name="T33" fmla="*/ 32 h 42"/>
                  <a:gd name="T34" fmla="*/ 0 w 34"/>
                  <a:gd name="T35" fmla="*/ 26 h 42"/>
                  <a:gd name="T36" fmla="*/ 0 w 34"/>
                  <a:gd name="T37" fmla="*/ 22 h 42"/>
                  <a:gd name="T38" fmla="*/ 0 w 34"/>
                  <a:gd name="T39" fmla="*/ 16 h 42"/>
                  <a:gd name="T40" fmla="*/ 2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30 w 34"/>
                  <a:gd name="T53" fmla="*/ 4 h 42"/>
                  <a:gd name="T54" fmla="*/ 32 w 34"/>
                  <a:gd name="T55" fmla="*/ 10 h 42"/>
                  <a:gd name="T56" fmla="*/ 34 w 34"/>
                  <a:gd name="T57" fmla="*/ 16 h 42"/>
                  <a:gd name="T58" fmla="*/ 6 w 34"/>
                  <a:gd name="T59" fmla="*/ 16 h 42"/>
                  <a:gd name="T60" fmla="*/ 6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2 w 34"/>
                  <a:gd name="T77" fmla="*/ 4 h 42"/>
                  <a:gd name="T78" fmla="*/ 10 w 34"/>
                  <a:gd name="T79" fmla="*/ 6 h 42"/>
                  <a:gd name="T80" fmla="*/ 8 w 34"/>
                  <a:gd name="T81" fmla="*/ 8 h 42"/>
                  <a:gd name="T82" fmla="*/ 6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0" y="30"/>
                    </a:lnTo>
                    <a:lnTo>
                      <a:pt x="16" y="32"/>
                    </a:lnTo>
                    <a:lnTo>
                      <a:pt x="20" y="34"/>
                    </a:lnTo>
                    <a:lnTo>
                      <a:pt x="24" y="34"/>
                    </a:lnTo>
                    <a:lnTo>
                      <a:pt x="28" y="32"/>
                    </a:lnTo>
                    <a:lnTo>
                      <a:pt x="30" y="30"/>
                    </a:lnTo>
                    <a:lnTo>
                      <a:pt x="32" y="24"/>
                    </a:lnTo>
                    <a:lnTo>
                      <a:pt x="34" y="26"/>
                    </a:lnTo>
                    <a:lnTo>
                      <a:pt x="32" y="32"/>
                    </a:lnTo>
                    <a:lnTo>
                      <a:pt x="28" y="36"/>
                    </a:lnTo>
                    <a:lnTo>
                      <a:pt x="24" y="40"/>
                    </a:lnTo>
                    <a:lnTo>
                      <a:pt x="18" y="42"/>
                    </a:lnTo>
                    <a:lnTo>
                      <a:pt x="10" y="40"/>
                    </a:lnTo>
                    <a:lnTo>
                      <a:pt x="6" y="36"/>
                    </a:lnTo>
                    <a:lnTo>
                      <a:pt x="2" y="32"/>
                    </a:lnTo>
                    <a:lnTo>
                      <a:pt x="0" y="26"/>
                    </a:lnTo>
                    <a:lnTo>
                      <a:pt x="0" y="22"/>
                    </a:lnTo>
                    <a:lnTo>
                      <a:pt x="0" y="16"/>
                    </a:lnTo>
                    <a:lnTo>
                      <a:pt x="2" y="10"/>
                    </a:lnTo>
                    <a:lnTo>
                      <a:pt x="6" y="6"/>
                    </a:lnTo>
                    <a:lnTo>
                      <a:pt x="10" y="2"/>
                    </a:lnTo>
                    <a:lnTo>
                      <a:pt x="14" y="0"/>
                    </a:lnTo>
                    <a:lnTo>
                      <a:pt x="18" y="0"/>
                    </a:lnTo>
                    <a:lnTo>
                      <a:pt x="24" y="2"/>
                    </a:lnTo>
                    <a:lnTo>
                      <a:pt x="30" y="4"/>
                    </a:lnTo>
                    <a:lnTo>
                      <a:pt x="32" y="10"/>
                    </a:lnTo>
                    <a:lnTo>
                      <a:pt x="34" y="16"/>
                    </a:lnTo>
                    <a:lnTo>
                      <a:pt x="6" y="16"/>
                    </a:lnTo>
                    <a:close/>
                    <a:moveTo>
                      <a:pt x="6" y="12"/>
                    </a:moveTo>
                    <a:lnTo>
                      <a:pt x="24" y="12"/>
                    </a:lnTo>
                    <a:lnTo>
                      <a:pt x="24" y="10"/>
                    </a:lnTo>
                    <a:lnTo>
                      <a:pt x="24"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4125" name="Freeform 84"/>
              <p:cNvSpPr>
                <a:spLocks noEditPoints="1"/>
              </p:cNvSpPr>
              <p:nvPr/>
            </p:nvSpPr>
            <p:spPr bwMode="auto">
              <a:xfrm>
                <a:off x="2328" y="2200"/>
                <a:ext cx="32" cy="42"/>
              </a:xfrm>
              <a:custGeom>
                <a:avLst/>
                <a:gdLst>
                  <a:gd name="T0" fmla="*/ 6 w 32"/>
                  <a:gd name="T1" fmla="*/ 16 h 42"/>
                  <a:gd name="T2" fmla="*/ 8 w 32"/>
                  <a:gd name="T3" fmla="*/ 24 h 42"/>
                  <a:gd name="T4" fmla="*/ 10 w 32"/>
                  <a:gd name="T5" fmla="*/ 30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6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8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30"/>
                    </a:lnTo>
                    <a:lnTo>
                      <a:pt x="14" y="32"/>
                    </a:lnTo>
                    <a:lnTo>
                      <a:pt x="20" y="34"/>
                    </a:lnTo>
                    <a:lnTo>
                      <a:pt x="24" y="34"/>
                    </a:lnTo>
                    <a:lnTo>
                      <a:pt x="26"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6"/>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4" y="10"/>
                    </a:lnTo>
                    <a:lnTo>
                      <a:pt x="22"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4126" name="Freeform 85"/>
              <p:cNvSpPr>
                <a:spLocks/>
              </p:cNvSpPr>
              <p:nvPr/>
            </p:nvSpPr>
            <p:spPr bwMode="auto">
              <a:xfrm>
                <a:off x="2364" y="2202"/>
                <a:ext cx="42" cy="38"/>
              </a:xfrm>
              <a:custGeom>
                <a:avLst/>
                <a:gdLst>
                  <a:gd name="T0" fmla="*/ 0 w 42"/>
                  <a:gd name="T1" fmla="*/ 0 h 38"/>
                  <a:gd name="T2" fmla="*/ 16 w 42"/>
                  <a:gd name="T3" fmla="*/ 0 h 38"/>
                  <a:gd name="T4" fmla="*/ 16 w 42"/>
                  <a:gd name="T5" fmla="*/ 0 h 38"/>
                  <a:gd name="T6" fmla="*/ 16 w 42"/>
                  <a:gd name="T7" fmla="*/ 0 h 38"/>
                  <a:gd name="T8" fmla="*/ 14 w 42"/>
                  <a:gd name="T9" fmla="*/ 0 h 38"/>
                  <a:gd name="T10" fmla="*/ 14 w 42"/>
                  <a:gd name="T11" fmla="*/ 2 h 38"/>
                  <a:gd name="T12" fmla="*/ 14 w 42"/>
                  <a:gd name="T13" fmla="*/ 2 h 38"/>
                  <a:gd name="T14" fmla="*/ 14 w 42"/>
                  <a:gd name="T15" fmla="*/ 4 h 38"/>
                  <a:gd name="T16" fmla="*/ 16 w 42"/>
                  <a:gd name="T17" fmla="*/ 6 h 38"/>
                  <a:gd name="T18" fmla="*/ 16 w 42"/>
                  <a:gd name="T19" fmla="*/ 6 h 38"/>
                  <a:gd name="T20" fmla="*/ 18 w 42"/>
                  <a:gd name="T21" fmla="*/ 8 h 38"/>
                  <a:gd name="T22" fmla="*/ 22 w 42"/>
                  <a:gd name="T23" fmla="*/ 12 h 38"/>
                  <a:gd name="T24" fmla="*/ 26 w 42"/>
                  <a:gd name="T25" fmla="*/ 8 h 38"/>
                  <a:gd name="T26" fmla="*/ 28 w 42"/>
                  <a:gd name="T27" fmla="*/ 6 h 38"/>
                  <a:gd name="T28" fmla="*/ 28 w 42"/>
                  <a:gd name="T29" fmla="*/ 2 h 38"/>
                  <a:gd name="T30" fmla="*/ 28 w 42"/>
                  <a:gd name="T31" fmla="*/ 2 h 38"/>
                  <a:gd name="T32" fmla="*/ 28 w 42"/>
                  <a:gd name="T33" fmla="*/ 0 h 38"/>
                  <a:gd name="T34" fmla="*/ 26 w 42"/>
                  <a:gd name="T35" fmla="*/ 0 h 38"/>
                  <a:gd name="T36" fmla="*/ 26 w 42"/>
                  <a:gd name="T37" fmla="*/ 0 h 38"/>
                  <a:gd name="T38" fmla="*/ 26 w 42"/>
                  <a:gd name="T39" fmla="*/ 0 h 38"/>
                  <a:gd name="T40" fmla="*/ 40 w 42"/>
                  <a:gd name="T41" fmla="*/ 0 h 38"/>
                  <a:gd name="T42" fmla="*/ 40 w 42"/>
                  <a:gd name="T43" fmla="*/ 0 h 38"/>
                  <a:gd name="T44" fmla="*/ 38 w 42"/>
                  <a:gd name="T45" fmla="*/ 0 h 38"/>
                  <a:gd name="T46" fmla="*/ 36 w 42"/>
                  <a:gd name="T47" fmla="*/ 2 h 38"/>
                  <a:gd name="T48" fmla="*/ 32 w 42"/>
                  <a:gd name="T49" fmla="*/ 4 h 38"/>
                  <a:gd name="T50" fmla="*/ 30 w 42"/>
                  <a:gd name="T51" fmla="*/ 8 h 38"/>
                  <a:gd name="T52" fmla="*/ 24 w 42"/>
                  <a:gd name="T53" fmla="*/ 16 h 38"/>
                  <a:gd name="T54" fmla="*/ 34 w 42"/>
                  <a:gd name="T55" fmla="*/ 30 h 38"/>
                  <a:gd name="T56" fmla="*/ 36 w 42"/>
                  <a:gd name="T57" fmla="*/ 34 h 38"/>
                  <a:gd name="T58" fmla="*/ 38 w 42"/>
                  <a:gd name="T59" fmla="*/ 36 h 38"/>
                  <a:gd name="T60" fmla="*/ 40 w 42"/>
                  <a:gd name="T61" fmla="*/ 36 h 38"/>
                  <a:gd name="T62" fmla="*/ 42 w 42"/>
                  <a:gd name="T63" fmla="*/ 36 h 38"/>
                  <a:gd name="T64" fmla="*/ 42 w 42"/>
                  <a:gd name="T65" fmla="*/ 38 h 38"/>
                  <a:gd name="T66" fmla="*/ 22 w 42"/>
                  <a:gd name="T67" fmla="*/ 38 h 38"/>
                  <a:gd name="T68" fmla="*/ 22 w 42"/>
                  <a:gd name="T69" fmla="*/ 36 h 38"/>
                  <a:gd name="T70" fmla="*/ 24 w 42"/>
                  <a:gd name="T71" fmla="*/ 36 h 38"/>
                  <a:gd name="T72" fmla="*/ 26 w 42"/>
                  <a:gd name="T73" fmla="*/ 36 h 38"/>
                  <a:gd name="T74" fmla="*/ 28 w 42"/>
                  <a:gd name="T75" fmla="*/ 34 h 38"/>
                  <a:gd name="T76" fmla="*/ 28 w 42"/>
                  <a:gd name="T77" fmla="*/ 34 h 38"/>
                  <a:gd name="T78" fmla="*/ 26 w 42"/>
                  <a:gd name="T79" fmla="*/ 32 h 38"/>
                  <a:gd name="T80" fmla="*/ 24 w 42"/>
                  <a:gd name="T81" fmla="*/ 30 h 38"/>
                  <a:gd name="T82" fmla="*/ 18 w 42"/>
                  <a:gd name="T83" fmla="*/ 20 h 38"/>
                  <a:gd name="T84" fmla="*/ 12 w 42"/>
                  <a:gd name="T85" fmla="*/ 30 h 38"/>
                  <a:gd name="T86" fmla="*/ 10 w 42"/>
                  <a:gd name="T87" fmla="*/ 32 h 38"/>
                  <a:gd name="T88" fmla="*/ 10 w 42"/>
                  <a:gd name="T89" fmla="*/ 34 h 38"/>
                  <a:gd name="T90" fmla="*/ 10 w 42"/>
                  <a:gd name="T91" fmla="*/ 34 h 38"/>
                  <a:gd name="T92" fmla="*/ 10 w 42"/>
                  <a:gd name="T93" fmla="*/ 36 h 38"/>
                  <a:gd name="T94" fmla="*/ 12 w 42"/>
                  <a:gd name="T95" fmla="*/ 36 h 38"/>
                  <a:gd name="T96" fmla="*/ 14 w 42"/>
                  <a:gd name="T97" fmla="*/ 36 h 38"/>
                  <a:gd name="T98" fmla="*/ 14 w 42"/>
                  <a:gd name="T99" fmla="*/ 38 h 38"/>
                  <a:gd name="T100" fmla="*/ 2 w 42"/>
                  <a:gd name="T101" fmla="*/ 38 h 38"/>
                  <a:gd name="T102" fmla="*/ 2 w 42"/>
                  <a:gd name="T103" fmla="*/ 36 h 38"/>
                  <a:gd name="T104" fmla="*/ 2 w 42"/>
                  <a:gd name="T105" fmla="*/ 36 h 38"/>
                  <a:gd name="T106" fmla="*/ 4 w 42"/>
                  <a:gd name="T107" fmla="*/ 36 h 38"/>
                  <a:gd name="T108" fmla="*/ 6 w 42"/>
                  <a:gd name="T109" fmla="*/ 34 h 38"/>
                  <a:gd name="T110" fmla="*/ 8 w 42"/>
                  <a:gd name="T111" fmla="*/ 30 h 38"/>
                  <a:gd name="T112" fmla="*/ 16 w 42"/>
                  <a:gd name="T113" fmla="*/ 18 h 38"/>
                  <a:gd name="T114" fmla="*/ 8 w 42"/>
                  <a:gd name="T115" fmla="*/ 8 h 38"/>
                  <a:gd name="T116" fmla="*/ 6 w 42"/>
                  <a:gd name="T117" fmla="*/ 4 h 38"/>
                  <a:gd name="T118" fmla="*/ 4 w 42"/>
                  <a:gd name="T119" fmla="*/ 2 h 38"/>
                  <a:gd name="T120" fmla="*/ 2 w 42"/>
                  <a:gd name="T121" fmla="*/ 0 h 38"/>
                  <a:gd name="T122" fmla="*/ 0 w 42"/>
                  <a:gd name="T123" fmla="*/ 0 h 38"/>
                  <a:gd name="T124" fmla="*/ 0 w 42"/>
                  <a:gd name="T125" fmla="*/ 0 h 3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2"/>
                  <a:gd name="T190" fmla="*/ 0 h 38"/>
                  <a:gd name="T191" fmla="*/ 42 w 42"/>
                  <a:gd name="T192" fmla="*/ 38 h 3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2" h="38">
                    <a:moveTo>
                      <a:pt x="0" y="0"/>
                    </a:moveTo>
                    <a:lnTo>
                      <a:pt x="16" y="0"/>
                    </a:lnTo>
                    <a:lnTo>
                      <a:pt x="14" y="0"/>
                    </a:lnTo>
                    <a:lnTo>
                      <a:pt x="14" y="2"/>
                    </a:lnTo>
                    <a:lnTo>
                      <a:pt x="14" y="4"/>
                    </a:lnTo>
                    <a:lnTo>
                      <a:pt x="16" y="6"/>
                    </a:lnTo>
                    <a:lnTo>
                      <a:pt x="18" y="8"/>
                    </a:lnTo>
                    <a:lnTo>
                      <a:pt x="22" y="12"/>
                    </a:lnTo>
                    <a:lnTo>
                      <a:pt x="26" y="8"/>
                    </a:lnTo>
                    <a:lnTo>
                      <a:pt x="28" y="6"/>
                    </a:lnTo>
                    <a:lnTo>
                      <a:pt x="28" y="2"/>
                    </a:lnTo>
                    <a:lnTo>
                      <a:pt x="28" y="0"/>
                    </a:lnTo>
                    <a:lnTo>
                      <a:pt x="26" y="0"/>
                    </a:lnTo>
                    <a:lnTo>
                      <a:pt x="40" y="0"/>
                    </a:lnTo>
                    <a:lnTo>
                      <a:pt x="38" y="0"/>
                    </a:lnTo>
                    <a:lnTo>
                      <a:pt x="36" y="2"/>
                    </a:lnTo>
                    <a:lnTo>
                      <a:pt x="32" y="4"/>
                    </a:lnTo>
                    <a:lnTo>
                      <a:pt x="30" y="8"/>
                    </a:lnTo>
                    <a:lnTo>
                      <a:pt x="24" y="16"/>
                    </a:lnTo>
                    <a:lnTo>
                      <a:pt x="34" y="30"/>
                    </a:lnTo>
                    <a:lnTo>
                      <a:pt x="36" y="34"/>
                    </a:lnTo>
                    <a:lnTo>
                      <a:pt x="38" y="36"/>
                    </a:lnTo>
                    <a:lnTo>
                      <a:pt x="40" y="36"/>
                    </a:lnTo>
                    <a:lnTo>
                      <a:pt x="42" y="36"/>
                    </a:lnTo>
                    <a:lnTo>
                      <a:pt x="42" y="38"/>
                    </a:lnTo>
                    <a:lnTo>
                      <a:pt x="22" y="38"/>
                    </a:lnTo>
                    <a:lnTo>
                      <a:pt x="22" y="36"/>
                    </a:lnTo>
                    <a:lnTo>
                      <a:pt x="24" y="36"/>
                    </a:lnTo>
                    <a:lnTo>
                      <a:pt x="26" y="36"/>
                    </a:lnTo>
                    <a:lnTo>
                      <a:pt x="28" y="34"/>
                    </a:lnTo>
                    <a:lnTo>
                      <a:pt x="26" y="32"/>
                    </a:lnTo>
                    <a:lnTo>
                      <a:pt x="24" y="30"/>
                    </a:lnTo>
                    <a:lnTo>
                      <a:pt x="18" y="20"/>
                    </a:lnTo>
                    <a:lnTo>
                      <a:pt x="12" y="30"/>
                    </a:lnTo>
                    <a:lnTo>
                      <a:pt x="10" y="32"/>
                    </a:lnTo>
                    <a:lnTo>
                      <a:pt x="10" y="34"/>
                    </a:lnTo>
                    <a:lnTo>
                      <a:pt x="10" y="36"/>
                    </a:lnTo>
                    <a:lnTo>
                      <a:pt x="12" y="36"/>
                    </a:lnTo>
                    <a:lnTo>
                      <a:pt x="14" y="36"/>
                    </a:lnTo>
                    <a:lnTo>
                      <a:pt x="14" y="38"/>
                    </a:lnTo>
                    <a:lnTo>
                      <a:pt x="2" y="38"/>
                    </a:lnTo>
                    <a:lnTo>
                      <a:pt x="2" y="36"/>
                    </a:lnTo>
                    <a:lnTo>
                      <a:pt x="4" y="36"/>
                    </a:lnTo>
                    <a:lnTo>
                      <a:pt x="6" y="34"/>
                    </a:lnTo>
                    <a:lnTo>
                      <a:pt x="8" y="30"/>
                    </a:lnTo>
                    <a:lnTo>
                      <a:pt x="16" y="18"/>
                    </a:lnTo>
                    <a:lnTo>
                      <a:pt x="8" y="8"/>
                    </a:lnTo>
                    <a:lnTo>
                      <a:pt x="6" y="4"/>
                    </a:lnTo>
                    <a:lnTo>
                      <a:pt x="4"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4127" name="Freeform 86"/>
              <p:cNvSpPr>
                <a:spLocks noEditPoints="1"/>
              </p:cNvSpPr>
              <p:nvPr/>
            </p:nvSpPr>
            <p:spPr bwMode="auto">
              <a:xfrm>
                <a:off x="2406" y="2200"/>
                <a:ext cx="42" cy="60"/>
              </a:xfrm>
              <a:custGeom>
                <a:avLst/>
                <a:gdLst>
                  <a:gd name="T0" fmla="*/ 14 w 42"/>
                  <a:gd name="T1" fmla="*/ 0 h 60"/>
                  <a:gd name="T2" fmla="*/ 14 w 42"/>
                  <a:gd name="T3" fmla="*/ 10 h 60"/>
                  <a:gd name="T4" fmla="*/ 20 w 42"/>
                  <a:gd name="T5" fmla="*/ 2 h 60"/>
                  <a:gd name="T6" fmla="*/ 28 w 42"/>
                  <a:gd name="T7" fmla="*/ 0 h 60"/>
                  <a:gd name="T8" fmla="*/ 38 w 42"/>
                  <a:gd name="T9" fmla="*/ 4 h 60"/>
                  <a:gd name="T10" fmla="*/ 42 w 42"/>
                  <a:gd name="T11" fmla="*/ 14 h 60"/>
                  <a:gd name="T12" fmla="*/ 42 w 42"/>
                  <a:gd name="T13" fmla="*/ 26 h 60"/>
                  <a:gd name="T14" fmla="*/ 36 w 42"/>
                  <a:gd name="T15" fmla="*/ 36 h 60"/>
                  <a:gd name="T16" fmla="*/ 24 w 42"/>
                  <a:gd name="T17" fmla="*/ 42 h 60"/>
                  <a:gd name="T18" fmla="*/ 18 w 42"/>
                  <a:gd name="T19" fmla="*/ 40 h 60"/>
                  <a:gd name="T20" fmla="*/ 14 w 42"/>
                  <a:gd name="T21" fmla="*/ 38 h 60"/>
                  <a:gd name="T22" fmla="*/ 14 w 42"/>
                  <a:gd name="T23" fmla="*/ 54 h 60"/>
                  <a:gd name="T24" fmla="*/ 16 w 42"/>
                  <a:gd name="T25" fmla="*/ 58 h 60"/>
                  <a:gd name="T26" fmla="*/ 18 w 42"/>
                  <a:gd name="T27" fmla="*/ 58 h 60"/>
                  <a:gd name="T28" fmla="*/ 20 w 42"/>
                  <a:gd name="T29" fmla="*/ 60 h 60"/>
                  <a:gd name="T30" fmla="*/ 0 w 42"/>
                  <a:gd name="T31" fmla="*/ 58 h 60"/>
                  <a:gd name="T32" fmla="*/ 4 w 42"/>
                  <a:gd name="T33" fmla="*/ 58 h 60"/>
                  <a:gd name="T34" fmla="*/ 6 w 42"/>
                  <a:gd name="T35" fmla="*/ 56 h 60"/>
                  <a:gd name="T36" fmla="*/ 8 w 42"/>
                  <a:gd name="T37" fmla="*/ 54 h 60"/>
                  <a:gd name="T38" fmla="*/ 8 w 42"/>
                  <a:gd name="T39" fmla="*/ 12 h 60"/>
                  <a:gd name="T40" fmla="*/ 8 w 42"/>
                  <a:gd name="T41" fmla="*/ 8 h 60"/>
                  <a:gd name="T42" fmla="*/ 6 w 42"/>
                  <a:gd name="T43" fmla="*/ 6 h 60"/>
                  <a:gd name="T44" fmla="*/ 4 w 42"/>
                  <a:gd name="T45" fmla="*/ 6 h 60"/>
                  <a:gd name="T46" fmla="*/ 2 w 42"/>
                  <a:gd name="T47" fmla="*/ 6 h 60"/>
                  <a:gd name="T48" fmla="*/ 14 w 42"/>
                  <a:gd name="T49" fmla="*/ 12 h 60"/>
                  <a:gd name="T50" fmla="*/ 14 w 42"/>
                  <a:gd name="T51" fmla="*/ 30 h 60"/>
                  <a:gd name="T52" fmla="*/ 16 w 42"/>
                  <a:gd name="T53" fmla="*/ 34 h 60"/>
                  <a:gd name="T54" fmla="*/ 20 w 42"/>
                  <a:gd name="T55" fmla="*/ 38 h 60"/>
                  <a:gd name="T56" fmla="*/ 28 w 42"/>
                  <a:gd name="T57" fmla="*/ 38 h 60"/>
                  <a:gd name="T58" fmla="*/ 34 w 42"/>
                  <a:gd name="T59" fmla="*/ 30 h 60"/>
                  <a:gd name="T60" fmla="*/ 34 w 42"/>
                  <a:gd name="T61" fmla="*/ 18 h 60"/>
                  <a:gd name="T62" fmla="*/ 30 w 42"/>
                  <a:gd name="T63" fmla="*/ 10 h 60"/>
                  <a:gd name="T64" fmla="*/ 24 w 42"/>
                  <a:gd name="T65" fmla="*/ 6 h 60"/>
                  <a:gd name="T66" fmla="*/ 20 w 42"/>
                  <a:gd name="T67" fmla="*/ 8 h 60"/>
                  <a:gd name="T68" fmla="*/ 14 w 42"/>
                  <a:gd name="T69" fmla="*/ 12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60"/>
                  <a:gd name="T107" fmla="*/ 42 w 42"/>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60">
                    <a:moveTo>
                      <a:pt x="2" y="4"/>
                    </a:moveTo>
                    <a:lnTo>
                      <a:pt x="14" y="0"/>
                    </a:lnTo>
                    <a:lnTo>
                      <a:pt x="14" y="10"/>
                    </a:lnTo>
                    <a:lnTo>
                      <a:pt x="18" y="6"/>
                    </a:lnTo>
                    <a:lnTo>
                      <a:pt x="20" y="2"/>
                    </a:lnTo>
                    <a:lnTo>
                      <a:pt x="24" y="0"/>
                    </a:lnTo>
                    <a:lnTo>
                      <a:pt x="28" y="0"/>
                    </a:lnTo>
                    <a:lnTo>
                      <a:pt x="32" y="2"/>
                    </a:lnTo>
                    <a:lnTo>
                      <a:pt x="38" y="4"/>
                    </a:lnTo>
                    <a:lnTo>
                      <a:pt x="40" y="8"/>
                    </a:lnTo>
                    <a:lnTo>
                      <a:pt x="42" y="14"/>
                    </a:lnTo>
                    <a:lnTo>
                      <a:pt x="42" y="20"/>
                    </a:lnTo>
                    <a:lnTo>
                      <a:pt x="42" y="26"/>
                    </a:lnTo>
                    <a:lnTo>
                      <a:pt x="40" y="32"/>
                    </a:lnTo>
                    <a:lnTo>
                      <a:pt x="36" y="36"/>
                    </a:lnTo>
                    <a:lnTo>
                      <a:pt x="30" y="40"/>
                    </a:lnTo>
                    <a:lnTo>
                      <a:pt x="24" y="42"/>
                    </a:lnTo>
                    <a:lnTo>
                      <a:pt x="22" y="40"/>
                    </a:lnTo>
                    <a:lnTo>
                      <a:pt x="18" y="40"/>
                    </a:lnTo>
                    <a:lnTo>
                      <a:pt x="16" y="40"/>
                    </a:lnTo>
                    <a:lnTo>
                      <a:pt x="14" y="38"/>
                    </a:lnTo>
                    <a:lnTo>
                      <a:pt x="14" y="50"/>
                    </a:lnTo>
                    <a:lnTo>
                      <a:pt x="14" y="54"/>
                    </a:lnTo>
                    <a:lnTo>
                      <a:pt x="16" y="56"/>
                    </a:lnTo>
                    <a:lnTo>
                      <a:pt x="16" y="58"/>
                    </a:lnTo>
                    <a:lnTo>
                      <a:pt x="18" y="58"/>
                    </a:lnTo>
                    <a:lnTo>
                      <a:pt x="20" y="58"/>
                    </a:lnTo>
                    <a:lnTo>
                      <a:pt x="20" y="60"/>
                    </a:lnTo>
                    <a:lnTo>
                      <a:pt x="0" y="60"/>
                    </a:lnTo>
                    <a:lnTo>
                      <a:pt x="0" y="58"/>
                    </a:lnTo>
                    <a:lnTo>
                      <a:pt x="2" y="58"/>
                    </a:lnTo>
                    <a:lnTo>
                      <a:pt x="4" y="58"/>
                    </a:lnTo>
                    <a:lnTo>
                      <a:pt x="6" y="58"/>
                    </a:lnTo>
                    <a:lnTo>
                      <a:pt x="6" y="56"/>
                    </a:lnTo>
                    <a:lnTo>
                      <a:pt x="8" y="54"/>
                    </a:lnTo>
                    <a:lnTo>
                      <a:pt x="8" y="50"/>
                    </a:lnTo>
                    <a:lnTo>
                      <a:pt x="8" y="12"/>
                    </a:lnTo>
                    <a:lnTo>
                      <a:pt x="8" y="8"/>
                    </a:lnTo>
                    <a:lnTo>
                      <a:pt x="6" y="6"/>
                    </a:lnTo>
                    <a:lnTo>
                      <a:pt x="4" y="6"/>
                    </a:lnTo>
                    <a:lnTo>
                      <a:pt x="2" y="6"/>
                    </a:lnTo>
                    <a:lnTo>
                      <a:pt x="2" y="4"/>
                    </a:lnTo>
                    <a:close/>
                    <a:moveTo>
                      <a:pt x="14" y="12"/>
                    </a:moveTo>
                    <a:lnTo>
                      <a:pt x="14" y="26"/>
                    </a:lnTo>
                    <a:lnTo>
                      <a:pt x="14" y="30"/>
                    </a:lnTo>
                    <a:lnTo>
                      <a:pt x="16" y="32"/>
                    </a:lnTo>
                    <a:lnTo>
                      <a:pt x="16" y="34"/>
                    </a:lnTo>
                    <a:lnTo>
                      <a:pt x="18" y="36"/>
                    </a:lnTo>
                    <a:lnTo>
                      <a:pt x="20" y="38"/>
                    </a:lnTo>
                    <a:lnTo>
                      <a:pt x="24" y="38"/>
                    </a:lnTo>
                    <a:lnTo>
                      <a:pt x="28" y="38"/>
                    </a:lnTo>
                    <a:lnTo>
                      <a:pt x="32" y="36"/>
                    </a:lnTo>
                    <a:lnTo>
                      <a:pt x="34" y="30"/>
                    </a:lnTo>
                    <a:lnTo>
                      <a:pt x="34" y="24"/>
                    </a:lnTo>
                    <a:lnTo>
                      <a:pt x="34" y="18"/>
                    </a:lnTo>
                    <a:lnTo>
                      <a:pt x="34" y="14"/>
                    </a:lnTo>
                    <a:lnTo>
                      <a:pt x="30" y="10"/>
                    </a:lnTo>
                    <a:lnTo>
                      <a:pt x="28" y="8"/>
                    </a:lnTo>
                    <a:lnTo>
                      <a:pt x="24" y="6"/>
                    </a:lnTo>
                    <a:lnTo>
                      <a:pt x="22" y="6"/>
                    </a:lnTo>
                    <a:lnTo>
                      <a:pt x="20" y="8"/>
                    </a:lnTo>
                    <a:lnTo>
                      <a:pt x="18" y="10"/>
                    </a:lnTo>
                    <a:lnTo>
                      <a:pt x="14" y="12"/>
                    </a:lnTo>
                    <a:close/>
                  </a:path>
                </a:pathLst>
              </a:custGeom>
              <a:solidFill>
                <a:srgbClr val="000000"/>
              </a:solidFill>
              <a:ln w="0">
                <a:solidFill>
                  <a:srgbClr val="000000"/>
                </a:solidFill>
                <a:round/>
                <a:headEnd/>
                <a:tailEnd/>
              </a:ln>
            </p:spPr>
            <p:txBody>
              <a:bodyPr/>
              <a:lstStyle/>
              <a:p>
                <a:endParaRPr lang="en-US"/>
              </a:p>
            </p:txBody>
          </p:sp>
          <p:sp>
            <p:nvSpPr>
              <p:cNvPr id="34128" name="Freeform 87"/>
              <p:cNvSpPr>
                <a:spLocks noEditPoints="1"/>
              </p:cNvSpPr>
              <p:nvPr/>
            </p:nvSpPr>
            <p:spPr bwMode="auto">
              <a:xfrm>
                <a:off x="2454" y="2200"/>
                <a:ext cx="32" cy="42"/>
              </a:xfrm>
              <a:custGeom>
                <a:avLst/>
                <a:gdLst>
                  <a:gd name="T0" fmla="*/ 6 w 32"/>
                  <a:gd name="T1" fmla="*/ 16 h 42"/>
                  <a:gd name="T2" fmla="*/ 8 w 32"/>
                  <a:gd name="T3" fmla="*/ 24 h 42"/>
                  <a:gd name="T4" fmla="*/ 10 w 32"/>
                  <a:gd name="T5" fmla="*/ 30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6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6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30"/>
                    </a:lnTo>
                    <a:lnTo>
                      <a:pt x="14" y="32"/>
                    </a:lnTo>
                    <a:lnTo>
                      <a:pt x="20" y="34"/>
                    </a:lnTo>
                    <a:lnTo>
                      <a:pt x="24" y="34"/>
                    </a:lnTo>
                    <a:lnTo>
                      <a:pt x="26"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6"/>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4" y="10"/>
                    </a:lnTo>
                    <a:lnTo>
                      <a:pt x="22" y="8"/>
                    </a:lnTo>
                    <a:lnTo>
                      <a:pt x="22" y="6"/>
                    </a:lnTo>
                    <a:lnTo>
                      <a:pt x="20" y="4"/>
                    </a:lnTo>
                    <a:lnTo>
                      <a:pt x="18" y="4"/>
                    </a:lnTo>
                    <a:lnTo>
                      <a:pt x="16" y="2"/>
                    </a:lnTo>
                    <a:lnTo>
                      <a:pt x="12" y="4"/>
                    </a:lnTo>
                    <a:lnTo>
                      <a:pt x="10"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4129" name="Freeform 88"/>
              <p:cNvSpPr>
                <a:spLocks/>
              </p:cNvSpPr>
              <p:nvPr/>
            </p:nvSpPr>
            <p:spPr bwMode="auto">
              <a:xfrm>
                <a:off x="2492" y="2200"/>
                <a:ext cx="28" cy="40"/>
              </a:xfrm>
              <a:custGeom>
                <a:avLst/>
                <a:gdLst>
                  <a:gd name="T0" fmla="*/ 12 w 28"/>
                  <a:gd name="T1" fmla="*/ 0 h 40"/>
                  <a:gd name="T2" fmla="*/ 12 w 28"/>
                  <a:gd name="T3" fmla="*/ 10 h 40"/>
                  <a:gd name="T4" fmla="*/ 16 w 28"/>
                  <a:gd name="T5" fmla="*/ 4 h 40"/>
                  <a:gd name="T6" fmla="*/ 18 w 28"/>
                  <a:gd name="T7" fmla="*/ 2 h 40"/>
                  <a:gd name="T8" fmla="*/ 22 w 28"/>
                  <a:gd name="T9" fmla="*/ 0 h 40"/>
                  <a:gd name="T10" fmla="*/ 24 w 28"/>
                  <a:gd name="T11" fmla="*/ 0 h 40"/>
                  <a:gd name="T12" fmla="*/ 26 w 28"/>
                  <a:gd name="T13" fmla="*/ 2 h 40"/>
                  <a:gd name="T14" fmla="*/ 26 w 28"/>
                  <a:gd name="T15" fmla="*/ 4 h 40"/>
                  <a:gd name="T16" fmla="*/ 28 w 28"/>
                  <a:gd name="T17" fmla="*/ 6 h 40"/>
                  <a:gd name="T18" fmla="*/ 28 w 28"/>
                  <a:gd name="T19" fmla="*/ 8 h 40"/>
                  <a:gd name="T20" fmla="*/ 26 w 28"/>
                  <a:gd name="T21" fmla="*/ 8 h 40"/>
                  <a:gd name="T22" fmla="*/ 26 w 28"/>
                  <a:gd name="T23" fmla="*/ 10 h 40"/>
                  <a:gd name="T24" fmla="*/ 24 w 28"/>
                  <a:gd name="T25" fmla="*/ 10 h 40"/>
                  <a:gd name="T26" fmla="*/ 22 w 28"/>
                  <a:gd name="T27" fmla="*/ 10 h 40"/>
                  <a:gd name="T28" fmla="*/ 20 w 28"/>
                  <a:gd name="T29" fmla="*/ 8 h 40"/>
                  <a:gd name="T30" fmla="*/ 18 w 28"/>
                  <a:gd name="T31" fmla="*/ 8 h 40"/>
                  <a:gd name="T32" fmla="*/ 18 w 28"/>
                  <a:gd name="T33" fmla="*/ 6 h 40"/>
                  <a:gd name="T34" fmla="*/ 16 w 28"/>
                  <a:gd name="T35" fmla="*/ 6 h 40"/>
                  <a:gd name="T36" fmla="*/ 16 w 28"/>
                  <a:gd name="T37" fmla="*/ 8 h 40"/>
                  <a:gd name="T38" fmla="*/ 14 w 28"/>
                  <a:gd name="T39" fmla="*/ 10 h 40"/>
                  <a:gd name="T40" fmla="*/ 12 w 28"/>
                  <a:gd name="T41" fmla="*/ 14 h 40"/>
                  <a:gd name="T42" fmla="*/ 12 w 28"/>
                  <a:gd name="T43" fmla="*/ 32 h 40"/>
                  <a:gd name="T44" fmla="*/ 12 w 28"/>
                  <a:gd name="T45" fmla="*/ 34 h 40"/>
                  <a:gd name="T46" fmla="*/ 12 w 28"/>
                  <a:gd name="T47" fmla="*/ 36 h 40"/>
                  <a:gd name="T48" fmla="*/ 14 w 28"/>
                  <a:gd name="T49" fmla="*/ 38 h 40"/>
                  <a:gd name="T50" fmla="*/ 14 w 28"/>
                  <a:gd name="T51" fmla="*/ 38 h 40"/>
                  <a:gd name="T52" fmla="*/ 16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2 w 28"/>
                  <a:gd name="T65" fmla="*/ 38 h 40"/>
                  <a:gd name="T66" fmla="*/ 4 w 28"/>
                  <a:gd name="T67" fmla="*/ 38 h 40"/>
                  <a:gd name="T68" fmla="*/ 4 w 28"/>
                  <a:gd name="T69" fmla="*/ 36 h 40"/>
                  <a:gd name="T70" fmla="*/ 4 w 28"/>
                  <a:gd name="T71" fmla="*/ 34 h 40"/>
                  <a:gd name="T72" fmla="*/ 4 w 28"/>
                  <a:gd name="T73" fmla="*/ 32 h 40"/>
                  <a:gd name="T74" fmla="*/ 4 w 28"/>
                  <a:gd name="T75" fmla="*/ 16 h 40"/>
                  <a:gd name="T76" fmla="*/ 4 w 28"/>
                  <a:gd name="T77" fmla="*/ 10 h 40"/>
                  <a:gd name="T78" fmla="*/ 4 w 28"/>
                  <a:gd name="T79" fmla="*/ 8 h 40"/>
                  <a:gd name="T80" fmla="*/ 4 w 28"/>
                  <a:gd name="T81" fmla="*/ 6 h 40"/>
                  <a:gd name="T82" fmla="*/ 4 w 28"/>
                  <a:gd name="T83" fmla="*/ 6 h 40"/>
                  <a:gd name="T84" fmla="*/ 2 w 28"/>
                  <a:gd name="T85" fmla="*/ 6 h 40"/>
                  <a:gd name="T86" fmla="*/ 2 w 28"/>
                  <a:gd name="T87" fmla="*/ 6 h 40"/>
                  <a:gd name="T88" fmla="*/ 0 w 28"/>
                  <a:gd name="T89" fmla="*/ 6 h 40"/>
                  <a:gd name="T90" fmla="*/ 0 w 28"/>
                  <a:gd name="T91" fmla="*/ 6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18" y="2"/>
                    </a:lnTo>
                    <a:lnTo>
                      <a:pt x="22" y="0"/>
                    </a:lnTo>
                    <a:lnTo>
                      <a:pt x="24" y="0"/>
                    </a:lnTo>
                    <a:lnTo>
                      <a:pt x="26" y="2"/>
                    </a:lnTo>
                    <a:lnTo>
                      <a:pt x="26" y="4"/>
                    </a:lnTo>
                    <a:lnTo>
                      <a:pt x="28" y="6"/>
                    </a:lnTo>
                    <a:lnTo>
                      <a:pt x="28" y="8"/>
                    </a:lnTo>
                    <a:lnTo>
                      <a:pt x="26" y="8"/>
                    </a:lnTo>
                    <a:lnTo>
                      <a:pt x="26" y="10"/>
                    </a:lnTo>
                    <a:lnTo>
                      <a:pt x="24" y="10"/>
                    </a:lnTo>
                    <a:lnTo>
                      <a:pt x="22" y="10"/>
                    </a:lnTo>
                    <a:lnTo>
                      <a:pt x="20" y="8"/>
                    </a:lnTo>
                    <a:lnTo>
                      <a:pt x="18" y="8"/>
                    </a:lnTo>
                    <a:lnTo>
                      <a:pt x="18" y="6"/>
                    </a:lnTo>
                    <a:lnTo>
                      <a:pt x="16" y="6"/>
                    </a:lnTo>
                    <a:lnTo>
                      <a:pt x="16" y="8"/>
                    </a:lnTo>
                    <a:lnTo>
                      <a:pt x="14" y="10"/>
                    </a:lnTo>
                    <a:lnTo>
                      <a:pt x="12" y="14"/>
                    </a:lnTo>
                    <a:lnTo>
                      <a:pt x="12" y="32"/>
                    </a:lnTo>
                    <a:lnTo>
                      <a:pt x="12" y="34"/>
                    </a:lnTo>
                    <a:lnTo>
                      <a:pt x="12" y="36"/>
                    </a:lnTo>
                    <a:lnTo>
                      <a:pt x="14" y="38"/>
                    </a:lnTo>
                    <a:lnTo>
                      <a:pt x="16" y="40"/>
                    </a:lnTo>
                    <a:lnTo>
                      <a:pt x="20" y="40"/>
                    </a:lnTo>
                    <a:lnTo>
                      <a:pt x="0" y="40"/>
                    </a:lnTo>
                    <a:lnTo>
                      <a:pt x="2" y="40"/>
                    </a:lnTo>
                    <a:lnTo>
                      <a:pt x="2" y="38"/>
                    </a:lnTo>
                    <a:lnTo>
                      <a:pt x="4" y="38"/>
                    </a:lnTo>
                    <a:lnTo>
                      <a:pt x="4" y="36"/>
                    </a:lnTo>
                    <a:lnTo>
                      <a:pt x="4" y="34"/>
                    </a:lnTo>
                    <a:lnTo>
                      <a:pt x="4" y="32"/>
                    </a:lnTo>
                    <a:lnTo>
                      <a:pt x="4" y="16"/>
                    </a:lnTo>
                    <a:lnTo>
                      <a:pt x="4" y="10"/>
                    </a:lnTo>
                    <a:lnTo>
                      <a:pt x="4" y="8"/>
                    </a:lnTo>
                    <a:lnTo>
                      <a:pt x="4" y="6"/>
                    </a:lnTo>
                    <a:lnTo>
                      <a:pt x="2" y="6"/>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130" name="Freeform 89"/>
              <p:cNvSpPr>
                <a:spLocks noEditPoints="1"/>
              </p:cNvSpPr>
              <p:nvPr/>
            </p:nvSpPr>
            <p:spPr bwMode="auto">
              <a:xfrm>
                <a:off x="2522" y="2180"/>
                <a:ext cx="20" cy="60"/>
              </a:xfrm>
              <a:custGeom>
                <a:avLst/>
                <a:gdLst>
                  <a:gd name="T0" fmla="*/ 10 w 20"/>
                  <a:gd name="T1" fmla="*/ 0 h 60"/>
                  <a:gd name="T2" fmla="*/ 12 w 20"/>
                  <a:gd name="T3" fmla="*/ 0 h 60"/>
                  <a:gd name="T4" fmla="*/ 14 w 20"/>
                  <a:gd name="T5" fmla="*/ 0 h 60"/>
                  <a:gd name="T6" fmla="*/ 14 w 20"/>
                  <a:gd name="T7" fmla="*/ 2 h 60"/>
                  <a:gd name="T8" fmla="*/ 14 w 20"/>
                  <a:gd name="T9" fmla="*/ 4 h 60"/>
                  <a:gd name="T10" fmla="*/ 14 w 20"/>
                  <a:gd name="T11" fmla="*/ 6 h 60"/>
                  <a:gd name="T12" fmla="*/ 14 w 20"/>
                  <a:gd name="T13" fmla="*/ 8 h 60"/>
                  <a:gd name="T14" fmla="*/ 12 w 20"/>
                  <a:gd name="T15" fmla="*/ 8 h 60"/>
                  <a:gd name="T16" fmla="*/ 10 w 20"/>
                  <a:gd name="T17" fmla="*/ 10 h 60"/>
                  <a:gd name="T18" fmla="*/ 8 w 20"/>
                  <a:gd name="T19" fmla="*/ 8 h 60"/>
                  <a:gd name="T20" fmla="*/ 6 w 20"/>
                  <a:gd name="T21" fmla="*/ 8 h 60"/>
                  <a:gd name="T22" fmla="*/ 4 w 20"/>
                  <a:gd name="T23" fmla="*/ 6 h 60"/>
                  <a:gd name="T24" fmla="*/ 4 w 20"/>
                  <a:gd name="T25" fmla="*/ 4 h 60"/>
                  <a:gd name="T26" fmla="*/ 4 w 20"/>
                  <a:gd name="T27" fmla="*/ 2 h 60"/>
                  <a:gd name="T28" fmla="*/ 6 w 20"/>
                  <a:gd name="T29" fmla="*/ 0 h 60"/>
                  <a:gd name="T30" fmla="*/ 8 w 20"/>
                  <a:gd name="T31" fmla="*/ 0 h 60"/>
                  <a:gd name="T32" fmla="*/ 10 w 20"/>
                  <a:gd name="T33" fmla="*/ 0 h 60"/>
                  <a:gd name="T34" fmla="*/ 14 w 20"/>
                  <a:gd name="T35" fmla="*/ 20 h 60"/>
                  <a:gd name="T36" fmla="*/ 14 w 20"/>
                  <a:gd name="T37" fmla="*/ 52 h 60"/>
                  <a:gd name="T38" fmla="*/ 14 w 20"/>
                  <a:gd name="T39" fmla="*/ 54 h 60"/>
                  <a:gd name="T40" fmla="*/ 14 w 20"/>
                  <a:gd name="T41" fmla="*/ 56 h 60"/>
                  <a:gd name="T42" fmla="*/ 14 w 20"/>
                  <a:gd name="T43" fmla="*/ 58 h 60"/>
                  <a:gd name="T44" fmla="*/ 16 w 20"/>
                  <a:gd name="T45" fmla="*/ 58 h 60"/>
                  <a:gd name="T46" fmla="*/ 18 w 20"/>
                  <a:gd name="T47" fmla="*/ 60 h 60"/>
                  <a:gd name="T48" fmla="*/ 20 w 20"/>
                  <a:gd name="T49" fmla="*/ 60 h 60"/>
                  <a:gd name="T50" fmla="*/ 20 w 20"/>
                  <a:gd name="T51" fmla="*/ 60 h 60"/>
                  <a:gd name="T52" fmla="*/ 0 w 20"/>
                  <a:gd name="T53" fmla="*/ 60 h 60"/>
                  <a:gd name="T54" fmla="*/ 0 w 20"/>
                  <a:gd name="T55" fmla="*/ 60 h 60"/>
                  <a:gd name="T56" fmla="*/ 4 w 20"/>
                  <a:gd name="T57" fmla="*/ 60 h 60"/>
                  <a:gd name="T58" fmla="*/ 4 w 20"/>
                  <a:gd name="T59" fmla="*/ 58 h 60"/>
                  <a:gd name="T60" fmla="*/ 6 w 20"/>
                  <a:gd name="T61" fmla="*/ 58 h 60"/>
                  <a:gd name="T62" fmla="*/ 6 w 20"/>
                  <a:gd name="T63" fmla="*/ 56 h 60"/>
                  <a:gd name="T64" fmla="*/ 6 w 20"/>
                  <a:gd name="T65" fmla="*/ 54 h 60"/>
                  <a:gd name="T66" fmla="*/ 6 w 20"/>
                  <a:gd name="T67" fmla="*/ 52 h 60"/>
                  <a:gd name="T68" fmla="*/ 6 w 20"/>
                  <a:gd name="T69" fmla="*/ 36 h 60"/>
                  <a:gd name="T70" fmla="*/ 6 w 20"/>
                  <a:gd name="T71" fmla="*/ 30 h 60"/>
                  <a:gd name="T72" fmla="*/ 6 w 20"/>
                  <a:gd name="T73" fmla="*/ 28 h 60"/>
                  <a:gd name="T74" fmla="*/ 6 w 20"/>
                  <a:gd name="T75" fmla="*/ 26 h 60"/>
                  <a:gd name="T76" fmla="*/ 6 w 20"/>
                  <a:gd name="T77" fmla="*/ 26 h 60"/>
                  <a:gd name="T78" fmla="*/ 4 w 20"/>
                  <a:gd name="T79" fmla="*/ 26 h 60"/>
                  <a:gd name="T80" fmla="*/ 4 w 20"/>
                  <a:gd name="T81" fmla="*/ 26 h 60"/>
                  <a:gd name="T82" fmla="*/ 2 w 20"/>
                  <a:gd name="T83" fmla="*/ 26 h 60"/>
                  <a:gd name="T84" fmla="*/ 2 w 20"/>
                  <a:gd name="T85" fmla="*/ 26 h 60"/>
                  <a:gd name="T86" fmla="*/ 0 w 20"/>
                  <a:gd name="T87" fmla="*/ 24 h 60"/>
                  <a:gd name="T88" fmla="*/ 12 w 20"/>
                  <a:gd name="T89" fmla="*/ 20 h 60"/>
                  <a:gd name="T90" fmla="*/ 14 w 20"/>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
                  <a:gd name="T139" fmla="*/ 0 h 60"/>
                  <a:gd name="T140" fmla="*/ 20 w 20"/>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 h="60">
                    <a:moveTo>
                      <a:pt x="10" y="0"/>
                    </a:moveTo>
                    <a:lnTo>
                      <a:pt x="12" y="0"/>
                    </a:lnTo>
                    <a:lnTo>
                      <a:pt x="14" y="0"/>
                    </a:lnTo>
                    <a:lnTo>
                      <a:pt x="14" y="2"/>
                    </a:lnTo>
                    <a:lnTo>
                      <a:pt x="14" y="4"/>
                    </a:lnTo>
                    <a:lnTo>
                      <a:pt x="14" y="6"/>
                    </a:lnTo>
                    <a:lnTo>
                      <a:pt x="14" y="8"/>
                    </a:lnTo>
                    <a:lnTo>
                      <a:pt x="12" y="8"/>
                    </a:lnTo>
                    <a:lnTo>
                      <a:pt x="10" y="10"/>
                    </a:lnTo>
                    <a:lnTo>
                      <a:pt x="8" y="8"/>
                    </a:lnTo>
                    <a:lnTo>
                      <a:pt x="6" y="8"/>
                    </a:lnTo>
                    <a:lnTo>
                      <a:pt x="4" y="6"/>
                    </a:lnTo>
                    <a:lnTo>
                      <a:pt x="4" y="4"/>
                    </a:lnTo>
                    <a:lnTo>
                      <a:pt x="4" y="2"/>
                    </a:lnTo>
                    <a:lnTo>
                      <a:pt x="6" y="0"/>
                    </a:lnTo>
                    <a:lnTo>
                      <a:pt x="8" y="0"/>
                    </a:lnTo>
                    <a:lnTo>
                      <a:pt x="10" y="0"/>
                    </a:lnTo>
                    <a:close/>
                    <a:moveTo>
                      <a:pt x="14" y="20"/>
                    </a:moveTo>
                    <a:lnTo>
                      <a:pt x="14" y="52"/>
                    </a:lnTo>
                    <a:lnTo>
                      <a:pt x="14" y="54"/>
                    </a:lnTo>
                    <a:lnTo>
                      <a:pt x="14" y="56"/>
                    </a:lnTo>
                    <a:lnTo>
                      <a:pt x="14" y="58"/>
                    </a:lnTo>
                    <a:lnTo>
                      <a:pt x="16" y="58"/>
                    </a:lnTo>
                    <a:lnTo>
                      <a:pt x="18" y="60"/>
                    </a:lnTo>
                    <a:lnTo>
                      <a:pt x="20" y="60"/>
                    </a:lnTo>
                    <a:lnTo>
                      <a:pt x="0" y="60"/>
                    </a:lnTo>
                    <a:lnTo>
                      <a:pt x="4" y="60"/>
                    </a:lnTo>
                    <a:lnTo>
                      <a:pt x="4" y="58"/>
                    </a:lnTo>
                    <a:lnTo>
                      <a:pt x="6" y="58"/>
                    </a:lnTo>
                    <a:lnTo>
                      <a:pt x="6" y="56"/>
                    </a:lnTo>
                    <a:lnTo>
                      <a:pt x="6" y="54"/>
                    </a:lnTo>
                    <a:lnTo>
                      <a:pt x="6" y="52"/>
                    </a:lnTo>
                    <a:lnTo>
                      <a:pt x="6" y="36"/>
                    </a:lnTo>
                    <a:lnTo>
                      <a:pt x="6" y="30"/>
                    </a:lnTo>
                    <a:lnTo>
                      <a:pt x="6" y="28"/>
                    </a:lnTo>
                    <a:lnTo>
                      <a:pt x="6" y="26"/>
                    </a:lnTo>
                    <a:lnTo>
                      <a:pt x="4" y="26"/>
                    </a:lnTo>
                    <a:lnTo>
                      <a:pt x="2" y="26"/>
                    </a:lnTo>
                    <a:lnTo>
                      <a:pt x="0" y="24"/>
                    </a:lnTo>
                    <a:lnTo>
                      <a:pt x="12" y="20"/>
                    </a:lnTo>
                    <a:lnTo>
                      <a:pt x="14" y="20"/>
                    </a:lnTo>
                    <a:close/>
                  </a:path>
                </a:pathLst>
              </a:custGeom>
              <a:solidFill>
                <a:srgbClr val="000000"/>
              </a:solidFill>
              <a:ln w="0">
                <a:solidFill>
                  <a:srgbClr val="000000"/>
                </a:solidFill>
                <a:round/>
                <a:headEnd/>
                <a:tailEnd/>
              </a:ln>
            </p:spPr>
            <p:txBody>
              <a:bodyPr/>
              <a:lstStyle/>
              <a:p>
                <a:endParaRPr lang="en-US"/>
              </a:p>
            </p:txBody>
          </p:sp>
          <p:sp>
            <p:nvSpPr>
              <p:cNvPr id="34131" name="Freeform 90"/>
              <p:cNvSpPr>
                <a:spLocks noEditPoints="1"/>
              </p:cNvSpPr>
              <p:nvPr/>
            </p:nvSpPr>
            <p:spPr bwMode="auto">
              <a:xfrm>
                <a:off x="2546" y="2200"/>
                <a:ext cx="34" cy="42"/>
              </a:xfrm>
              <a:custGeom>
                <a:avLst/>
                <a:gdLst>
                  <a:gd name="T0" fmla="*/ 8 w 34"/>
                  <a:gd name="T1" fmla="*/ 16 h 42"/>
                  <a:gd name="T2" fmla="*/ 8 w 34"/>
                  <a:gd name="T3" fmla="*/ 24 h 42"/>
                  <a:gd name="T4" fmla="*/ 12 w 34"/>
                  <a:gd name="T5" fmla="*/ 30 h 42"/>
                  <a:gd name="T6" fmla="*/ 16 w 34"/>
                  <a:gd name="T7" fmla="*/ 32 h 42"/>
                  <a:gd name="T8" fmla="*/ 22 w 34"/>
                  <a:gd name="T9" fmla="*/ 34 h 42"/>
                  <a:gd name="T10" fmla="*/ 24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2 w 34"/>
                  <a:gd name="T29" fmla="*/ 40 h 42"/>
                  <a:gd name="T30" fmla="*/ 6 w 34"/>
                  <a:gd name="T31" fmla="*/ 36 h 42"/>
                  <a:gd name="T32" fmla="*/ 2 w 34"/>
                  <a:gd name="T33" fmla="*/ 32 h 42"/>
                  <a:gd name="T34" fmla="*/ 2 w 34"/>
                  <a:gd name="T35" fmla="*/ 26 h 42"/>
                  <a:gd name="T36" fmla="*/ 0 w 34"/>
                  <a:gd name="T37" fmla="*/ 22 h 42"/>
                  <a:gd name="T38" fmla="*/ 2 w 34"/>
                  <a:gd name="T39" fmla="*/ 16 h 42"/>
                  <a:gd name="T40" fmla="*/ 2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30 w 34"/>
                  <a:gd name="T53" fmla="*/ 4 h 42"/>
                  <a:gd name="T54" fmla="*/ 32 w 34"/>
                  <a:gd name="T55" fmla="*/ 10 h 42"/>
                  <a:gd name="T56" fmla="*/ 34 w 34"/>
                  <a:gd name="T57" fmla="*/ 16 h 42"/>
                  <a:gd name="T58" fmla="*/ 8 w 34"/>
                  <a:gd name="T59" fmla="*/ 16 h 42"/>
                  <a:gd name="T60" fmla="*/ 8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4 w 34"/>
                  <a:gd name="T77" fmla="*/ 4 h 42"/>
                  <a:gd name="T78" fmla="*/ 10 w 34"/>
                  <a:gd name="T79" fmla="*/ 6 h 42"/>
                  <a:gd name="T80" fmla="*/ 8 w 34"/>
                  <a:gd name="T81" fmla="*/ 8 h 42"/>
                  <a:gd name="T82" fmla="*/ 8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8" y="16"/>
                    </a:moveTo>
                    <a:lnTo>
                      <a:pt x="8" y="24"/>
                    </a:lnTo>
                    <a:lnTo>
                      <a:pt x="12" y="30"/>
                    </a:lnTo>
                    <a:lnTo>
                      <a:pt x="16" y="32"/>
                    </a:lnTo>
                    <a:lnTo>
                      <a:pt x="22" y="34"/>
                    </a:lnTo>
                    <a:lnTo>
                      <a:pt x="24" y="34"/>
                    </a:lnTo>
                    <a:lnTo>
                      <a:pt x="28" y="32"/>
                    </a:lnTo>
                    <a:lnTo>
                      <a:pt x="30" y="30"/>
                    </a:lnTo>
                    <a:lnTo>
                      <a:pt x="32" y="24"/>
                    </a:lnTo>
                    <a:lnTo>
                      <a:pt x="34" y="26"/>
                    </a:lnTo>
                    <a:lnTo>
                      <a:pt x="32" y="32"/>
                    </a:lnTo>
                    <a:lnTo>
                      <a:pt x="28" y="36"/>
                    </a:lnTo>
                    <a:lnTo>
                      <a:pt x="24" y="40"/>
                    </a:lnTo>
                    <a:lnTo>
                      <a:pt x="18" y="42"/>
                    </a:lnTo>
                    <a:lnTo>
                      <a:pt x="12" y="40"/>
                    </a:lnTo>
                    <a:lnTo>
                      <a:pt x="6" y="36"/>
                    </a:lnTo>
                    <a:lnTo>
                      <a:pt x="2" y="32"/>
                    </a:lnTo>
                    <a:lnTo>
                      <a:pt x="2" y="26"/>
                    </a:lnTo>
                    <a:lnTo>
                      <a:pt x="0" y="22"/>
                    </a:lnTo>
                    <a:lnTo>
                      <a:pt x="2" y="16"/>
                    </a:lnTo>
                    <a:lnTo>
                      <a:pt x="2" y="10"/>
                    </a:lnTo>
                    <a:lnTo>
                      <a:pt x="6" y="6"/>
                    </a:lnTo>
                    <a:lnTo>
                      <a:pt x="10" y="2"/>
                    </a:lnTo>
                    <a:lnTo>
                      <a:pt x="14" y="0"/>
                    </a:lnTo>
                    <a:lnTo>
                      <a:pt x="18" y="0"/>
                    </a:lnTo>
                    <a:lnTo>
                      <a:pt x="24" y="2"/>
                    </a:lnTo>
                    <a:lnTo>
                      <a:pt x="30" y="4"/>
                    </a:lnTo>
                    <a:lnTo>
                      <a:pt x="32" y="10"/>
                    </a:lnTo>
                    <a:lnTo>
                      <a:pt x="34" y="16"/>
                    </a:lnTo>
                    <a:lnTo>
                      <a:pt x="8" y="16"/>
                    </a:lnTo>
                    <a:close/>
                    <a:moveTo>
                      <a:pt x="8" y="12"/>
                    </a:moveTo>
                    <a:lnTo>
                      <a:pt x="24" y="12"/>
                    </a:lnTo>
                    <a:lnTo>
                      <a:pt x="24" y="10"/>
                    </a:lnTo>
                    <a:lnTo>
                      <a:pt x="24" y="8"/>
                    </a:lnTo>
                    <a:lnTo>
                      <a:pt x="22" y="6"/>
                    </a:lnTo>
                    <a:lnTo>
                      <a:pt x="20" y="4"/>
                    </a:lnTo>
                    <a:lnTo>
                      <a:pt x="18" y="4"/>
                    </a:lnTo>
                    <a:lnTo>
                      <a:pt x="16" y="2"/>
                    </a:lnTo>
                    <a:lnTo>
                      <a:pt x="14" y="4"/>
                    </a:lnTo>
                    <a:lnTo>
                      <a:pt x="10" y="6"/>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4132" name="Freeform 91"/>
              <p:cNvSpPr>
                <a:spLocks/>
              </p:cNvSpPr>
              <p:nvPr/>
            </p:nvSpPr>
            <p:spPr bwMode="auto">
              <a:xfrm>
                <a:off x="2584" y="2200"/>
                <a:ext cx="42" cy="40"/>
              </a:xfrm>
              <a:custGeom>
                <a:avLst/>
                <a:gdLst>
                  <a:gd name="T0" fmla="*/ 12 w 42"/>
                  <a:gd name="T1" fmla="*/ 8 h 40"/>
                  <a:gd name="T2" fmla="*/ 18 w 42"/>
                  <a:gd name="T3" fmla="*/ 4 h 40"/>
                  <a:gd name="T4" fmla="*/ 22 w 42"/>
                  <a:gd name="T5" fmla="*/ 2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6 w 42"/>
                  <a:gd name="T23" fmla="*/ 34 h 40"/>
                  <a:gd name="T24" fmla="*/ 38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30 w 42"/>
                  <a:gd name="T49" fmla="*/ 36 h 40"/>
                  <a:gd name="T50" fmla="*/ 30 w 42"/>
                  <a:gd name="T51" fmla="*/ 34 h 40"/>
                  <a:gd name="T52" fmla="*/ 30 w 42"/>
                  <a:gd name="T53" fmla="*/ 32 h 40"/>
                  <a:gd name="T54" fmla="*/ 30 w 42"/>
                  <a:gd name="T55" fmla="*/ 16 h 40"/>
                  <a:gd name="T56" fmla="*/ 28 w 42"/>
                  <a:gd name="T57" fmla="*/ 12 h 40"/>
                  <a:gd name="T58" fmla="*/ 28 w 42"/>
                  <a:gd name="T59" fmla="*/ 8 h 40"/>
                  <a:gd name="T60" fmla="*/ 26 w 42"/>
                  <a:gd name="T61" fmla="*/ 6 h 40"/>
                  <a:gd name="T62" fmla="*/ 24 w 42"/>
                  <a:gd name="T63" fmla="*/ 6 h 40"/>
                  <a:gd name="T64" fmla="*/ 18 w 42"/>
                  <a:gd name="T65" fmla="*/ 8 h 40"/>
                  <a:gd name="T66" fmla="*/ 12 w 42"/>
                  <a:gd name="T67" fmla="*/ 12 h 40"/>
                  <a:gd name="T68" fmla="*/ 12 w 42"/>
                  <a:gd name="T69" fmla="*/ 32 h 40"/>
                  <a:gd name="T70" fmla="*/ 12 w 42"/>
                  <a:gd name="T71" fmla="*/ 34 h 40"/>
                  <a:gd name="T72" fmla="*/ 14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4 w 42"/>
                  <a:gd name="T91" fmla="*/ 38 h 40"/>
                  <a:gd name="T92" fmla="*/ 4 w 42"/>
                  <a:gd name="T93" fmla="*/ 38 h 40"/>
                  <a:gd name="T94" fmla="*/ 6 w 42"/>
                  <a:gd name="T95" fmla="*/ 36 h 40"/>
                  <a:gd name="T96" fmla="*/ 6 w 42"/>
                  <a:gd name="T97" fmla="*/ 32 h 40"/>
                  <a:gd name="T98" fmla="*/ 6 w 42"/>
                  <a:gd name="T99" fmla="*/ 16 h 40"/>
                  <a:gd name="T100" fmla="*/ 6 w 42"/>
                  <a:gd name="T101" fmla="*/ 10 h 40"/>
                  <a:gd name="T102" fmla="*/ 6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4 h 40"/>
                  <a:gd name="T118" fmla="*/ 12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2"/>
                    </a:lnTo>
                    <a:lnTo>
                      <a:pt x="26" y="0"/>
                    </a:lnTo>
                    <a:lnTo>
                      <a:pt x="30" y="0"/>
                    </a:lnTo>
                    <a:lnTo>
                      <a:pt x="32" y="2"/>
                    </a:lnTo>
                    <a:lnTo>
                      <a:pt x="34" y="4"/>
                    </a:lnTo>
                    <a:lnTo>
                      <a:pt x="36" y="6"/>
                    </a:lnTo>
                    <a:lnTo>
                      <a:pt x="36" y="10"/>
                    </a:lnTo>
                    <a:lnTo>
                      <a:pt x="36" y="14"/>
                    </a:lnTo>
                    <a:lnTo>
                      <a:pt x="36" y="32"/>
                    </a:lnTo>
                    <a:lnTo>
                      <a:pt x="36" y="34"/>
                    </a:lnTo>
                    <a:lnTo>
                      <a:pt x="38" y="36"/>
                    </a:lnTo>
                    <a:lnTo>
                      <a:pt x="38" y="38"/>
                    </a:lnTo>
                    <a:lnTo>
                      <a:pt x="40" y="40"/>
                    </a:lnTo>
                    <a:lnTo>
                      <a:pt x="42" y="40"/>
                    </a:lnTo>
                    <a:lnTo>
                      <a:pt x="24" y="40"/>
                    </a:lnTo>
                    <a:lnTo>
                      <a:pt x="26" y="40"/>
                    </a:lnTo>
                    <a:lnTo>
                      <a:pt x="28" y="38"/>
                    </a:lnTo>
                    <a:lnTo>
                      <a:pt x="30" y="36"/>
                    </a:lnTo>
                    <a:lnTo>
                      <a:pt x="30" y="34"/>
                    </a:lnTo>
                    <a:lnTo>
                      <a:pt x="30" y="32"/>
                    </a:lnTo>
                    <a:lnTo>
                      <a:pt x="30" y="16"/>
                    </a:lnTo>
                    <a:lnTo>
                      <a:pt x="28" y="12"/>
                    </a:lnTo>
                    <a:lnTo>
                      <a:pt x="28" y="8"/>
                    </a:lnTo>
                    <a:lnTo>
                      <a:pt x="26" y="6"/>
                    </a:lnTo>
                    <a:lnTo>
                      <a:pt x="24" y="6"/>
                    </a:lnTo>
                    <a:lnTo>
                      <a:pt x="18" y="8"/>
                    </a:lnTo>
                    <a:lnTo>
                      <a:pt x="12" y="12"/>
                    </a:lnTo>
                    <a:lnTo>
                      <a:pt x="12" y="32"/>
                    </a:lnTo>
                    <a:lnTo>
                      <a:pt x="12" y="34"/>
                    </a:lnTo>
                    <a:lnTo>
                      <a:pt x="14" y="36"/>
                    </a:lnTo>
                    <a:lnTo>
                      <a:pt x="14" y="38"/>
                    </a:lnTo>
                    <a:lnTo>
                      <a:pt x="16" y="40"/>
                    </a:lnTo>
                    <a:lnTo>
                      <a:pt x="18" y="40"/>
                    </a:lnTo>
                    <a:lnTo>
                      <a:pt x="0" y="40"/>
                    </a:lnTo>
                    <a:lnTo>
                      <a:pt x="4" y="38"/>
                    </a:lnTo>
                    <a:lnTo>
                      <a:pt x="6" y="36"/>
                    </a:lnTo>
                    <a:lnTo>
                      <a:pt x="6" y="32"/>
                    </a:lnTo>
                    <a:lnTo>
                      <a:pt x="6" y="16"/>
                    </a:lnTo>
                    <a:lnTo>
                      <a:pt x="6" y="10"/>
                    </a:lnTo>
                    <a:lnTo>
                      <a:pt x="6" y="8"/>
                    </a:lnTo>
                    <a:lnTo>
                      <a:pt x="4" y="6"/>
                    </a:lnTo>
                    <a:lnTo>
                      <a:pt x="2" y="6"/>
                    </a:lnTo>
                    <a:lnTo>
                      <a:pt x="0" y="6"/>
                    </a:lnTo>
                    <a:lnTo>
                      <a:pt x="0" y="4"/>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4133" name="Freeform 92"/>
              <p:cNvSpPr>
                <a:spLocks/>
              </p:cNvSpPr>
              <p:nvPr/>
            </p:nvSpPr>
            <p:spPr bwMode="auto">
              <a:xfrm>
                <a:off x="2630" y="2200"/>
                <a:ext cx="32" cy="42"/>
              </a:xfrm>
              <a:custGeom>
                <a:avLst/>
                <a:gdLst>
                  <a:gd name="T0" fmla="*/ 32 w 32"/>
                  <a:gd name="T1" fmla="*/ 24 h 42"/>
                  <a:gd name="T2" fmla="*/ 30 w 32"/>
                  <a:gd name="T3" fmla="*/ 32 h 42"/>
                  <a:gd name="T4" fmla="*/ 26 w 32"/>
                  <a:gd name="T5" fmla="*/ 38 h 42"/>
                  <a:gd name="T6" fmla="*/ 22 w 32"/>
                  <a:gd name="T7" fmla="*/ 40 h 42"/>
                  <a:gd name="T8" fmla="*/ 16 w 32"/>
                  <a:gd name="T9" fmla="*/ 42 h 42"/>
                  <a:gd name="T10" fmla="*/ 10 w 32"/>
                  <a:gd name="T11" fmla="*/ 40 h 42"/>
                  <a:gd name="T12" fmla="*/ 4 w 32"/>
                  <a:gd name="T13" fmla="*/ 36 h 42"/>
                  <a:gd name="T14" fmla="*/ 2 w 32"/>
                  <a:gd name="T15" fmla="*/ 32 h 42"/>
                  <a:gd name="T16" fmla="*/ 0 w 32"/>
                  <a:gd name="T17" fmla="*/ 26 h 42"/>
                  <a:gd name="T18" fmla="*/ 0 w 32"/>
                  <a:gd name="T19" fmla="*/ 20 h 42"/>
                  <a:gd name="T20" fmla="*/ 0 w 32"/>
                  <a:gd name="T21" fmla="*/ 16 h 42"/>
                  <a:gd name="T22" fmla="*/ 2 w 32"/>
                  <a:gd name="T23" fmla="*/ 10 h 42"/>
                  <a:gd name="T24" fmla="*/ 6 w 32"/>
                  <a:gd name="T25" fmla="*/ 6 h 42"/>
                  <a:gd name="T26" fmla="*/ 10 w 32"/>
                  <a:gd name="T27" fmla="*/ 2 h 42"/>
                  <a:gd name="T28" fmla="*/ 18 w 32"/>
                  <a:gd name="T29" fmla="*/ 0 h 42"/>
                  <a:gd name="T30" fmla="*/ 22 w 32"/>
                  <a:gd name="T31" fmla="*/ 0 h 42"/>
                  <a:gd name="T32" fmla="*/ 28 w 32"/>
                  <a:gd name="T33" fmla="*/ 4 h 42"/>
                  <a:gd name="T34" fmla="*/ 30 w 32"/>
                  <a:gd name="T35" fmla="*/ 6 h 42"/>
                  <a:gd name="T36" fmla="*/ 30 w 32"/>
                  <a:gd name="T37" fmla="*/ 10 h 42"/>
                  <a:gd name="T38" fmla="*/ 30 w 32"/>
                  <a:gd name="T39" fmla="*/ 10 h 42"/>
                  <a:gd name="T40" fmla="*/ 30 w 32"/>
                  <a:gd name="T41" fmla="*/ 12 h 42"/>
                  <a:gd name="T42" fmla="*/ 28 w 32"/>
                  <a:gd name="T43" fmla="*/ 12 h 42"/>
                  <a:gd name="T44" fmla="*/ 26 w 32"/>
                  <a:gd name="T45" fmla="*/ 12 h 42"/>
                  <a:gd name="T46" fmla="*/ 24 w 32"/>
                  <a:gd name="T47" fmla="*/ 12 h 42"/>
                  <a:gd name="T48" fmla="*/ 24 w 32"/>
                  <a:gd name="T49" fmla="*/ 12 h 42"/>
                  <a:gd name="T50" fmla="*/ 22 w 32"/>
                  <a:gd name="T51" fmla="*/ 10 h 42"/>
                  <a:gd name="T52" fmla="*/ 22 w 32"/>
                  <a:gd name="T53" fmla="*/ 8 h 42"/>
                  <a:gd name="T54" fmla="*/ 22 w 32"/>
                  <a:gd name="T55" fmla="*/ 6 h 42"/>
                  <a:gd name="T56" fmla="*/ 20 w 32"/>
                  <a:gd name="T57" fmla="*/ 4 h 42"/>
                  <a:gd name="T58" fmla="*/ 20 w 32"/>
                  <a:gd name="T59" fmla="*/ 4 h 42"/>
                  <a:gd name="T60" fmla="*/ 16 w 32"/>
                  <a:gd name="T61" fmla="*/ 2 h 42"/>
                  <a:gd name="T62" fmla="*/ 14 w 32"/>
                  <a:gd name="T63" fmla="*/ 4 h 42"/>
                  <a:gd name="T64" fmla="*/ 10 w 32"/>
                  <a:gd name="T65" fmla="*/ 6 h 42"/>
                  <a:gd name="T66" fmla="*/ 8 w 32"/>
                  <a:gd name="T67" fmla="*/ 10 h 42"/>
                  <a:gd name="T68" fmla="*/ 8 w 32"/>
                  <a:gd name="T69" fmla="*/ 16 h 42"/>
                  <a:gd name="T70" fmla="*/ 8 w 32"/>
                  <a:gd name="T71" fmla="*/ 24 h 42"/>
                  <a:gd name="T72" fmla="*/ 10 w 32"/>
                  <a:gd name="T73" fmla="*/ 28 h 42"/>
                  <a:gd name="T74" fmla="*/ 14 w 32"/>
                  <a:gd name="T75" fmla="*/ 32 h 42"/>
                  <a:gd name="T76" fmla="*/ 20 w 32"/>
                  <a:gd name="T77" fmla="*/ 34 h 42"/>
                  <a:gd name="T78" fmla="*/ 24 w 32"/>
                  <a:gd name="T79" fmla="*/ 34 h 42"/>
                  <a:gd name="T80" fmla="*/ 28 w 32"/>
                  <a:gd name="T81" fmla="*/ 32 h 42"/>
                  <a:gd name="T82" fmla="*/ 30 w 32"/>
                  <a:gd name="T83" fmla="*/ 28 h 42"/>
                  <a:gd name="T84" fmla="*/ 32 w 32"/>
                  <a:gd name="T85" fmla="*/ 24 h 42"/>
                  <a:gd name="T86" fmla="*/ 32 w 32"/>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2"/>
                  <a:gd name="T134" fmla="*/ 32 w 32"/>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2">
                    <a:moveTo>
                      <a:pt x="32" y="24"/>
                    </a:moveTo>
                    <a:lnTo>
                      <a:pt x="30" y="32"/>
                    </a:lnTo>
                    <a:lnTo>
                      <a:pt x="26" y="38"/>
                    </a:lnTo>
                    <a:lnTo>
                      <a:pt x="22" y="40"/>
                    </a:lnTo>
                    <a:lnTo>
                      <a:pt x="16" y="42"/>
                    </a:lnTo>
                    <a:lnTo>
                      <a:pt x="10" y="40"/>
                    </a:lnTo>
                    <a:lnTo>
                      <a:pt x="4" y="36"/>
                    </a:lnTo>
                    <a:lnTo>
                      <a:pt x="2" y="32"/>
                    </a:lnTo>
                    <a:lnTo>
                      <a:pt x="0" y="26"/>
                    </a:lnTo>
                    <a:lnTo>
                      <a:pt x="0" y="20"/>
                    </a:lnTo>
                    <a:lnTo>
                      <a:pt x="0" y="16"/>
                    </a:lnTo>
                    <a:lnTo>
                      <a:pt x="2" y="10"/>
                    </a:lnTo>
                    <a:lnTo>
                      <a:pt x="6" y="6"/>
                    </a:lnTo>
                    <a:lnTo>
                      <a:pt x="10" y="2"/>
                    </a:lnTo>
                    <a:lnTo>
                      <a:pt x="18" y="0"/>
                    </a:lnTo>
                    <a:lnTo>
                      <a:pt x="22" y="0"/>
                    </a:lnTo>
                    <a:lnTo>
                      <a:pt x="28" y="4"/>
                    </a:lnTo>
                    <a:lnTo>
                      <a:pt x="30" y="6"/>
                    </a:lnTo>
                    <a:lnTo>
                      <a:pt x="30" y="10"/>
                    </a:lnTo>
                    <a:lnTo>
                      <a:pt x="30" y="12"/>
                    </a:lnTo>
                    <a:lnTo>
                      <a:pt x="28" y="12"/>
                    </a:lnTo>
                    <a:lnTo>
                      <a:pt x="26" y="12"/>
                    </a:lnTo>
                    <a:lnTo>
                      <a:pt x="24" y="12"/>
                    </a:lnTo>
                    <a:lnTo>
                      <a:pt x="22" y="10"/>
                    </a:lnTo>
                    <a:lnTo>
                      <a:pt x="22" y="8"/>
                    </a:lnTo>
                    <a:lnTo>
                      <a:pt x="22" y="6"/>
                    </a:lnTo>
                    <a:lnTo>
                      <a:pt x="20" y="4"/>
                    </a:lnTo>
                    <a:lnTo>
                      <a:pt x="16" y="2"/>
                    </a:lnTo>
                    <a:lnTo>
                      <a:pt x="14" y="4"/>
                    </a:lnTo>
                    <a:lnTo>
                      <a:pt x="10" y="6"/>
                    </a:lnTo>
                    <a:lnTo>
                      <a:pt x="8" y="10"/>
                    </a:lnTo>
                    <a:lnTo>
                      <a:pt x="8" y="16"/>
                    </a:lnTo>
                    <a:lnTo>
                      <a:pt x="8" y="24"/>
                    </a:lnTo>
                    <a:lnTo>
                      <a:pt x="10" y="28"/>
                    </a:lnTo>
                    <a:lnTo>
                      <a:pt x="14" y="32"/>
                    </a:lnTo>
                    <a:lnTo>
                      <a:pt x="20" y="34"/>
                    </a:lnTo>
                    <a:lnTo>
                      <a:pt x="24" y="34"/>
                    </a:lnTo>
                    <a:lnTo>
                      <a:pt x="28" y="32"/>
                    </a:lnTo>
                    <a:lnTo>
                      <a:pt x="30" y="28"/>
                    </a:lnTo>
                    <a:lnTo>
                      <a:pt x="32" y="24"/>
                    </a:lnTo>
                    <a:close/>
                  </a:path>
                </a:pathLst>
              </a:custGeom>
              <a:solidFill>
                <a:srgbClr val="000000"/>
              </a:solidFill>
              <a:ln w="0">
                <a:solidFill>
                  <a:srgbClr val="000000"/>
                </a:solidFill>
                <a:round/>
                <a:headEnd/>
                <a:tailEnd/>
              </a:ln>
            </p:spPr>
            <p:txBody>
              <a:bodyPr/>
              <a:lstStyle/>
              <a:p>
                <a:endParaRPr lang="en-US"/>
              </a:p>
            </p:txBody>
          </p:sp>
          <p:sp>
            <p:nvSpPr>
              <p:cNvPr id="34134" name="Freeform 93"/>
              <p:cNvSpPr>
                <a:spLocks noEditPoints="1"/>
              </p:cNvSpPr>
              <p:nvPr/>
            </p:nvSpPr>
            <p:spPr bwMode="auto">
              <a:xfrm>
                <a:off x="2668" y="2200"/>
                <a:ext cx="34" cy="42"/>
              </a:xfrm>
              <a:custGeom>
                <a:avLst/>
                <a:gdLst>
                  <a:gd name="T0" fmla="*/ 8 w 34"/>
                  <a:gd name="T1" fmla="*/ 16 h 42"/>
                  <a:gd name="T2" fmla="*/ 8 w 34"/>
                  <a:gd name="T3" fmla="*/ 24 h 42"/>
                  <a:gd name="T4" fmla="*/ 12 w 34"/>
                  <a:gd name="T5" fmla="*/ 30 h 42"/>
                  <a:gd name="T6" fmla="*/ 16 w 34"/>
                  <a:gd name="T7" fmla="*/ 32 h 42"/>
                  <a:gd name="T8" fmla="*/ 22 w 34"/>
                  <a:gd name="T9" fmla="*/ 34 h 42"/>
                  <a:gd name="T10" fmla="*/ 26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2 w 34"/>
                  <a:gd name="T29" fmla="*/ 40 h 42"/>
                  <a:gd name="T30" fmla="*/ 6 w 34"/>
                  <a:gd name="T31" fmla="*/ 36 h 42"/>
                  <a:gd name="T32" fmla="*/ 4 w 34"/>
                  <a:gd name="T33" fmla="*/ 32 h 42"/>
                  <a:gd name="T34" fmla="*/ 2 w 34"/>
                  <a:gd name="T35" fmla="*/ 26 h 42"/>
                  <a:gd name="T36" fmla="*/ 0 w 34"/>
                  <a:gd name="T37" fmla="*/ 22 h 42"/>
                  <a:gd name="T38" fmla="*/ 2 w 34"/>
                  <a:gd name="T39" fmla="*/ 16 h 42"/>
                  <a:gd name="T40" fmla="*/ 4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30 w 34"/>
                  <a:gd name="T53" fmla="*/ 4 h 42"/>
                  <a:gd name="T54" fmla="*/ 32 w 34"/>
                  <a:gd name="T55" fmla="*/ 10 h 42"/>
                  <a:gd name="T56" fmla="*/ 34 w 34"/>
                  <a:gd name="T57" fmla="*/ 16 h 42"/>
                  <a:gd name="T58" fmla="*/ 8 w 34"/>
                  <a:gd name="T59" fmla="*/ 16 h 42"/>
                  <a:gd name="T60" fmla="*/ 8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4 w 34"/>
                  <a:gd name="T77" fmla="*/ 4 h 42"/>
                  <a:gd name="T78" fmla="*/ 10 w 34"/>
                  <a:gd name="T79" fmla="*/ 6 h 42"/>
                  <a:gd name="T80" fmla="*/ 8 w 34"/>
                  <a:gd name="T81" fmla="*/ 8 h 42"/>
                  <a:gd name="T82" fmla="*/ 8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8" y="16"/>
                    </a:moveTo>
                    <a:lnTo>
                      <a:pt x="8" y="24"/>
                    </a:lnTo>
                    <a:lnTo>
                      <a:pt x="12" y="30"/>
                    </a:lnTo>
                    <a:lnTo>
                      <a:pt x="16" y="32"/>
                    </a:lnTo>
                    <a:lnTo>
                      <a:pt x="22" y="34"/>
                    </a:lnTo>
                    <a:lnTo>
                      <a:pt x="26" y="34"/>
                    </a:lnTo>
                    <a:lnTo>
                      <a:pt x="28" y="32"/>
                    </a:lnTo>
                    <a:lnTo>
                      <a:pt x="30" y="30"/>
                    </a:lnTo>
                    <a:lnTo>
                      <a:pt x="32" y="24"/>
                    </a:lnTo>
                    <a:lnTo>
                      <a:pt x="34" y="26"/>
                    </a:lnTo>
                    <a:lnTo>
                      <a:pt x="32" y="32"/>
                    </a:lnTo>
                    <a:lnTo>
                      <a:pt x="28" y="36"/>
                    </a:lnTo>
                    <a:lnTo>
                      <a:pt x="24" y="40"/>
                    </a:lnTo>
                    <a:lnTo>
                      <a:pt x="18" y="42"/>
                    </a:lnTo>
                    <a:lnTo>
                      <a:pt x="12" y="40"/>
                    </a:lnTo>
                    <a:lnTo>
                      <a:pt x="6" y="36"/>
                    </a:lnTo>
                    <a:lnTo>
                      <a:pt x="4" y="32"/>
                    </a:lnTo>
                    <a:lnTo>
                      <a:pt x="2" y="26"/>
                    </a:lnTo>
                    <a:lnTo>
                      <a:pt x="0" y="22"/>
                    </a:lnTo>
                    <a:lnTo>
                      <a:pt x="2" y="16"/>
                    </a:lnTo>
                    <a:lnTo>
                      <a:pt x="4" y="10"/>
                    </a:lnTo>
                    <a:lnTo>
                      <a:pt x="6" y="6"/>
                    </a:lnTo>
                    <a:lnTo>
                      <a:pt x="10" y="2"/>
                    </a:lnTo>
                    <a:lnTo>
                      <a:pt x="14" y="0"/>
                    </a:lnTo>
                    <a:lnTo>
                      <a:pt x="18" y="0"/>
                    </a:lnTo>
                    <a:lnTo>
                      <a:pt x="24" y="2"/>
                    </a:lnTo>
                    <a:lnTo>
                      <a:pt x="30" y="4"/>
                    </a:lnTo>
                    <a:lnTo>
                      <a:pt x="32" y="10"/>
                    </a:lnTo>
                    <a:lnTo>
                      <a:pt x="34" y="16"/>
                    </a:lnTo>
                    <a:lnTo>
                      <a:pt x="8" y="16"/>
                    </a:lnTo>
                    <a:close/>
                    <a:moveTo>
                      <a:pt x="8" y="12"/>
                    </a:moveTo>
                    <a:lnTo>
                      <a:pt x="24" y="12"/>
                    </a:lnTo>
                    <a:lnTo>
                      <a:pt x="24" y="10"/>
                    </a:lnTo>
                    <a:lnTo>
                      <a:pt x="24" y="8"/>
                    </a:lnTo>
                    <a:lnTo>
                      <a:pt x="22" y="6"/>
                    </a:lnTo>
                    <a:lnTo>
                      <a:pt x="20" y="4"/>
                    </a:lnTo>
                    <a:lnTo>
                      <a:pt x="18" y="4"/>
                    </a:lnTo>
                    <a:lnTo>
                      <a:pt x="16" y="2"/>
                    </a:lnTo>
                    <a:lnTo>
                      <a:pt x="14" y="4"/>
                    </a:lnTo>
                    <a:lnTo>
                      <a:pt x="10" y="6"/>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4135" name="Freeform 94"/>
              <p:cNvSpPr>
                <a:spLocks/>
              </p:cNvSpPr>
              <p:nvPr/>
            </p:nvSpPr>
            <p:spPr bwMode="auto">
              <a:xfrm>
                <a:off x="2706" y="2200"/>
                <a:ext cx="28" cy="40"/>
              </a:xfrm>
              <a:custGeom>
                <a:avLst/>
                <a:gdLst>
                  <a:gd name="T0" fmla="*/ 14 w 28"/>
                  <a:gd name="T1" fmla="*/ 0 h 40"/>
                  <a:gd name="T2" fmla="*/ 14 w 28"/>
                  <a:gd name="T3" fmla="*/ 10 h 40"/>
                  <a:gd name="T4" fmla="*/ 16 w 28"/>
                  <a:gd name="T5" fmla="*/ 4 h 40"/>
                  <a:gd name="T6" fmla="*/ 20 w 28"/>
                  <a:gd name="T7" fmla="*/ 2 h 40"/>
                  <a:gd name="T8" fmla="*/ 24 w 28"/>
                  <a:gd name="T9" fmla="*/ 0 h 40"/>
                  <a:gd name="T10" fmla="*/ 26 w 28"/>
                  <a:gd name="T11" fmla="*/ 0 h 40"/>
                  <a:gd name="T12" fmla="*/ 28 w 28"/>
                  <a:gd name="T13" fmla="*/ 2 h 40"/>
                  <a:gd name="T14" fmla="*/ 28 w 28"/>
                  <a:gd name="T15" fmla="*/ 4 h 40"/>
                  <a:gd name="T16" fmla="*/ 28 w 28"/>
                  <a:gd name="T17" fmla="*/ 6 h 40"/>
                  <a:gd name="T18" fmla="*/ 28 w 28"/>
                  <a:gd name="T19" fmla="*/ 8 h 40"/>
                  <a:gd name="T20" fmla="*/ 28 w 28"/>
                  <a:gd name="T21" fmla="*/ 8 h 40"/>
                  <a:gd name="T22" fmla="*/ 26 w 28"/>
                  <a:gd name="T23" fmla="*/ 10 h 40"/>
                  <a:gd name="T24" fmla="*/ 26 w 28"/>
                  <a:gd name="T25" fmla="*/ 10 h 40"/>
                  <a:gd name="T26" fmla="*/ 24 w 28"/>
                  <a:gd name="T27" fmla="*/ 10 h 40"/>
                  <a:gd name="T28" fmla="*/ 22 w 28"/>
                  <a:gd name="T29" fmla="*/ 8 h 40"/>
                  <a:gd name="T30" fmla="*/ 20 w 28"/>
                  <a:gd name="T31" fmla="*/ 8 h 40"/>
                  <a:gd name="T32" fmla="*/ 18 w 28"/>
                  <a:gd name="T33" fmla="*/ 6 h 40"/>
                  <a:gd name="T34" fmla="*/ 18 w 28"/>
                  <a:gd name="T35" fmla="*/ 6 h 40"/>
                  <a:gd name="T36" fmla="*/ 18 w 28"/>
                  <a:gd name="T37" fmla="*/ 8 h 40"/>
                  <a:gd name="T38" fmla="*/ 16 w 28"/>
                  <a:gd name="T39" fmla="*/ 10 h 40"/>
                  <a:gd name="T40" fmla="*/ 14 w 28"/>
                  <a:gd name="T41" fmla="*/ 14 h 40"/>
                  <a:gd name="T42" fmla="*/ 14 w 28"/>
                  <a:gd name="T43" fmla="*/ 32 h 40"/>
                  <a:gd name="T44" fmla="*/ 14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6 w 28"/>
                  <a:gd name="T67" fmla="*/ 38 h 40"/>
                  <a:gd name="T68" fmla="*/ 6 w 28"/>
                  <a:gd name="T69" fmla="*/ 36 h 40"/>
                  <a:gd name="T70" fmla="*/ 6 w 28"/>
                  <a:gd name="T71" fmla="*/ 34 h 40"/>
                  <a:gd name="T72" fmla="*/ 6 w 28"/>
                  <a:gd name="T73" fmla="*/ 32 h 40"/>
                  <a:gd name="T74" fmla="*/ 6 w 28"/>
                  <a:gd name="T75" fmla="*/ 16 h 40"/>
                  <a:gd name="T76" fmla="*/ 6 w 28"/>
                  <a:gd name="T77" fmla="*/ 10 h 40"/>
                  <a:gd name="T78" fmla="*/ 6 w 28"/>
                  <a:gd name="T79" fmla="*/ 8 h 40"/>
                  <a:gd name="T80" fmla="*/ 6 w 28"/>
                  <a:gd name="T81" fmla="*/ 6 h 40"/>
                  <a:gd name="T82" fmla="*/ 4 w 28"/>
                  <a:gd name="T83" fmla="*/ 6 h 40"/>
                  <a:gd name="T84" fmla="*/ 4 w 28"/>
                  <a:gd name="T85" fmla="*/ 6 h 40"/>
                  <a:gd name="T86" fmla="*/ 4 w 28"/>
                  <a:gd name="T87" fmla="*/ 6 h 40"/>
                  <a:gd name="T88" fmla="*/ 2 w 28"/>
                  <a:gd name="T89" fmla="*/ 6 h 40"/>
                  <a:gd name="T90" fmla="*/ 0 w 28"/>
                  <a:gd name="T91" fmla="*/ 6 h 40"/>
                  <a:gd name="T92" fmla="*/ 0 w 28"/>
                  <a:gd name="T93" fmla="*/ 4 h 40"/>
                  <a:gd name="T94" fmla="*/ 12 w 28"/>
                  <a:gd name="T95" fmla="*/ 0 h 40"/>
                  <a:gd name="T96" fmla="*/ 14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4" y="0"/>
                    </a:moveTo>
                    <a:lnTo>
                      <a:pt x="14" y="10"/>
                    </a:lnTo>
                    <a:lnTo>
                      <a:pt x="16" y="4"/>
                    </a:lnTo>
                    <a:lnTo>
                      <a:pt x="20" y="2"/>
                    </a:lnTo>
                    <a:lnTo>
                      <a:pt x="24" y="0"/>
                    </a:lnTo>
                    <a:lnTo>
                      <a:pt x="26" y="0"/>
                    </a:lnTo>
                    <a:lnTo>
                      <a:pt x="28" y="2"/>
                    </a:lnTo>
                    <a:lnTo>
                      <a:pt x="28" y="4"/>
                    </a:lnTo>
                    <a:lnTo>
                      <a:pt x="28" y="6"/>
                    </a:lnTo>
                    <a:lnTo>
                      <a:pt x="28" y="8"/>
                    </a:lnTo>
                    <a:lnTo>
                      <a:pt x="26" y="10"/>
                    </a:lnTo>
                    <a:lnTo>
                      <a:pt x="24" y="10"/>
                    </a:lnTo>
                    <a:lnTo>
                      <a:pt x="22" y="8"/>
                    </a:lnTo>
                    <a:lnTo>
                      <a:pt x="20" y="8"/>
                    </a:lnTo>
                    <a:lnTo>
                      <a:pt x="18" y="6"/>
                    </a:lnTo>
                    <a:lnTo>
                      <a:pt x="18" y="8"/>
                    </a:lnTo>
                    <a:lnTo>
                      <a:pt x="16" y="10"/>
                    </a:lnTo>
                    <a:lnTo>
                      <a:pt x="14" y="14"/>
                    </a:lnTo>
                    <a:lnTo>
                      <a:pt x="14" y="32"/>
                    </a:lnTo>
                    <a:lnTo>
                      <a:pt x="14" y="34"/>
                    </a:lnTo>
                    <a:lnTo>
                      <a:pt x="14" y="36"/>
                    </a:lnTo>
                    <a:lnTo>
                      <a:pt x="14" y="38"/>
                    </a:lnTo>
                    <a:lnTo>
                      <a:pt x="16" y="38"/>
                    </a:lnTo>
                    <a:lnTo>
                      <a:pt x="18" y="40"/>
                    </a:lnTo>
                    <a:lnTo>
                      <a:pt x="20" y="40"/>
                    </a:lnTo>
                    <a:lnTo>
                      <a:pt x="0" y="40"/>
                    </a:lnTo>
                    <a:lnTo>
                      <a:pt x="2" y="40"/>
                    </a:lnTo>
                    <a:lnTo>
                      <a:pt x="4" y="38"/>
                    </a:lnTo>
                    <a:lnTo>
                      <a:pt x="6" y="38"/>
                    </a:lnTo>
                    <a:lnTo>
                      <a:pt x="6" y="36"/>
                    </a:lnTo>
                    <a:lnTo>
                      <a:pt x="6" y="34"/>
                    </a:lnTo>
                    <a:lnTo>
                      <a:pt x="6" y="32"/>
                    </a:lnTo>
                    <a:lnTo>
                      <a:pt x="6" y="16"/>
                    </a:lnTo>
                    <a:lnTo>
                      <a:pt x="6" y="10"/>
                    </a:lnTo>
                    <a:lnTo>
                      <a:pt x="6" y="8"/>
                    </a:lnTo>
                    <a:lnTo>
                      <a:pt x="6" y="6"/>
                    </a:lnTo>
                    <a:lnTo>
                      <a:pt x="4" y="6"/>
                    </a:lnTo>
                    <a:lnTo>
                      <a:pt x="2" y="6"/>
                    </a:lnTo>
                    <a:lnTo>
                      <a:pt x="0"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136" name="Freeform 95"/>
              <p:cNvSpPr>
                <a:spLocks noEditPoints="1"/>
              </p:cNvSpPr>
              <p:nvPr/>
            </p:nvSpPr>
            <p:spPr bwMode="auto">
              <a:xfrm>
                <a:off x="2764" y="2200"/>
                <a:ext cx="36" cy="42"/>
              </a:xfrm>
              <a:custGeom>
                <a:avLst/>
                <a:gdLst>
                  <a:gd name="T0" fmla="*/ 18 w 36"/>
                  <a:gd name="T1" fmla="*/ 0 h 42"/>
                  <a:gd name="T2" fmla="*/ 24 w 36"/>
                  <a:gd name="T3" fmla="*/ 0 h 42"/>
                  <a:gd name="T4" fmla="*/ 28 w 36"/>
                  <a:gd name="T5" fmla="*/ 4 h 42"/>
                  <a:gd name="T6" fmla="*/ 32 w 36"/>
                  <a:gd name="T7" fmla="*/ 6 h 42"/>
                  <a:gd name="T8" fmla="*/ 36 w 36"/>
                  <a:gd name="T9" fmla="*/ 12 h 42"/>
                  <a:gd name="T10" fmla="*/ 36 w 36"/>
                  <a:gd name="T11" fmla="*/ 20 h 42"/>
                  <a:gd name="T12" fmla="*/ 36 w 36"/>
                  <a:gd name="T13" fmla="*/ 26 h 42"/>
                  <a:gd name="T14" fmla="*/ 34 w 36"/>
                  <a:gd name="T15" fmla="*/ 30 h 42"/>
                  <a:gd name="T16" fmla="*/ 32 w 36"/>
                  <a:gd name="T17" fmla="*/ 36 h 42"/>
                  <a:gd name="T18" fmla="*/ 28 w 36"/>
                  <a:gd name="T19" fmla="*/ 38 h 42"/>
                  <a:gd name="T20" fmla="*/ 22 w 36"/>
                  <a:gd name="T21" fmla="*/ 40 h 42"/>
                  <a:gd name="T22" fmla="*/ 18 w 36"/>
                  <a:gd name="T23" fmla="*/ 42 h 42"/>
                  <a:gd name="T24" fmla="*/ 12 w 36"/>
                  <a:gd name="T25" fmla="*/ 40 h 42"/>
                  <a:gd name="T26" fmla="*/ 8 w 36"/>
                  <a:gd name="T27" fmla="*/ 38 h 42"/>
                  <a:gd name="T28" fmla="*/ 4 w 36"/>
                  <a:gd name="T29" fmla="*/ 34 h 42"/>
                  <a:gd name="T30" fmla="*/ 0 w 36"/>
                  <a:gd name="T31" fmla="*/ 28 h 42"/>
                  <a:gd name="T32" fmla="*/ 0 w 36"/>
                  <a:gd name="T33" fmla="*/ 22 h 42"/>
                  <a:gd name="T34" fmla="*/ 0 w 36"/>
                  <a:gd name="T35" fmla="*/ 16 h 42"/>
                  <a:gd name="T36" fmla="*/ 2 w 36"/>
                  <a:gd name="T37" fmla="*/ 10 h 42"/>
                  <a:gd name="T38" fmla="*/ 6 w 36"/>
                  <a:gd name="T39" fmla="*/ 6 h 42"/>
                  <a:gd name="T40" fmla="*/ 8 w 36"/>
                  <a:gd name="T41" fmla="*/ 2 h 42"/>
                  <a:gd name="T42" fmla="*/ 14 w 36"/>
                  <a:gd name="T43" fmla="*/ 0 h 42"/>
                  <a:gd name="T44" fmla="*/ 18 w 36"/>
                  <a:gd name="T45" fmla="*/ 0 h 42"/>
                  <a:gd name="T46" fmla="*/ 16 w 36"/>
                  <a:gd name="T47" fmla="*/ 2 h 42"/>
                  <a:gd name="T48" fmla="*/ 14 w 36"/>
                  <a:gd name="T49" fmla="*/ 4 h 42"/>
                  <a:gd name="T50" fmla="*/ 12 w 36"/>
                  <a:gd name="T51" fmla="*/ 4 h 42"/>
                  <a:gd name="T52" fmla="*/ 10 w 36"/>
                  <a:gd name="T53" fmla="*/ 6 h 42"/>
                  <a:gd name="T54" fmla="*/ 8 w 36"/>
                  <a:gd name="T55" fmla="*/ 8 h 42"/>
                  <a:gd name="T56" fmla="*/ 6 w 36"/>
                  <a:gd name="T57" fmla="*/ 12 h 42"/>
                  <a:gd name="T58" fmla="*/ 6 w 36"/>
                  <a:gd name="T59" fmla="*/ 18 h 42"/>
                  <a:gd name="T60" fmla="*/ 8 w 36"/>
                  <a:gd name="T61" fmla="*/ 26 h 42"/>
                  <a:gd name="T62" fmla="*/ 10 w 36"/>
                  <a:gd name="T63" fmla="*/ 32 h 42"/>
                  <a:gd name="T64" fmla="*/ 12 w 36"/>
                  <a:gd name="T65" fmla="*/ 36 h 42"/>
                  <a:gd name="T66" fmla="*/ 16 w 36"/>
                  <a:gd name="T67" fmla="*/ 38 h 42"/>
                  <a:gd name="T68" fmla="*/ 20 w 36"/>
                  <a:gd name="T69" fmla="*/ 38 h 42"/>
                  <a:gd name="T70" fmla="*/ 24 w 36"/>
                  <a:gd name="T71" fmla="*/ 38 h 42"/>
                  <a:gd name="T72" fmla="*/ 26 w 36"/>
                  <a:gd name="T73" fmla="*/ 36 h 42"/>
                  <a:gd name="T74" fmla="*/ 28 w 36"/>
                  <a:gd name="T75" fmla="*/ 30 h 42"/>
                  <a:gd name="T76" fmla="*/ 30 w 36"/>
                  <a:gd name="T77" fmla="*/ 24 h 42"/>
                  <a:gd name="T78" fmla="*/ 28 w 36"/>
                  <a:gd name="T79" fmla="*/ 16 h 42"/>
                  <a:gd name="T80" fmla="*/ 28 w 36"/>
                  <a:gd name="T81" fmla="*/ 12 h 42"/>
                  <a:gd name="T82" fmla="*/ 24 w 36"/>
                  <a:gd name="T83" fmla="*/ 6 h 42"/>
                  <a:gd name="T84" fmla="*/ 22 w 36"/>
                  <a:gd name="T85" fmla="*/ 4 h 42"/>
                  <a:gd name="T86" fmla="*/ 16 w 36"/>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2"/>
                  <a:gd name="T134" fmla="*/ 36 w 36"/>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2">
                    <a:moveTo>
                      <a:pt x="18" y="0"/>
                    </a:moveTo>
                    <a:lnTo>
                      <a:pt x="24" y="0"/>
                    </a:lnTo>
                    <a:lnTo>
                      <a:pt x="28" y="4"/>
                    </a:lnTo>
                    <a:lnTo>
                      <a:pt x="32" y="6"/>
                    </a:lnTo>
                    <a:lnTo>
                      <a:pt x="36" y="12"/>
                    </a:lnTo>
                    <a:lnTo>
                      <a:pt x="36" y="20"/>
                    </a:lnTo>
                    <a:lnTo>
                      <a:pt x="36" y="26"/>
                    </a:lnTo>
                    <a:lnTo>
                      <a:pt x="34" y="30"/>
                    </a:lnTo>
                    <a:lnTo>
                      <a:pt x="32" y="36"/>
                    </a:lnTo>
                    <a:lnTo>
                      <a:pt x="28" y="38"/>
                    </a:lnTo>
                    <a:lnTo>
                      <a:pt x="22" y="40"/>
                    </a:lnTo>
                    <a:lnTo>
                      <a:pt x="18" y="42"/>
                    </a:lnTo>
                    <a:lnTo>
                      <a:pt x="12" y="40"/>
                    </a:lnTo>
                    <a:lnTo>
                      <a:pt x="8" y="38"/>
                    </a:lnTo>
                    <a:lnTo>
                      <a:pt x="4" y="34"/>
                    </a:lnTo>
                    <a:lnTo>
                      <a:pt x="0" y="28"/>
                    </a:lnTo>
                    <a:lnTo>
                      <a:pt x="0" y="22"/>
                    </a:lnTo>
                    <a:lnTo>
                      <a:pt x="0" y="16"/>
                    </a:lnTo>
                    <a:lnTo>
                      <a:pt x="2" y="10"/>
                    </a:lnTo>
                    <a:lnTo>
                      <a:pt x="6" y="6"/>
                    </a:lnTo>
                    <a:lnTo>
                      <a:pt x="8" y="2"/>
                    </a:lnTo>
                    <a:lnTo>
                      <a:pt x="14" y="0"/>
                    </a:lnTo>
                    <a:lnTo>
                      <a:pt x="18" y="0"/>
                    </a:lnTo>
                    <a:close/>
                    <a:moveTo>
                      <a:pt x="16" y="2"/>
                    </a:moveTo>
                    <a:lnTo>
                      <a:pt x="14" y="4"/>
                    </a:lnTo>
                    <a:lnTo>
                      <a:pt x="12" y="4"/>
                    </a:lnTo>
                    <a:lnTo>
                      <a:pt x="10" y="6"/>
                    </a:lnTo>
                    <a:lnTo>
                      <a:pt x="8" y="8"/>
                    </a:lnTo>
                    <a:lnTo>
                      <a:pt x="6" y="12"/>
                    </a:lnTo>
                    <a:lnTo>
                      <a:pt x="6" y="18"/>
                    </a:lnTo>
                    <a:lnTo>
                      <a:pt x="8" y="26"/>
                    </a:lnTo>
                    <a:lnTo>
                      <a:pt x="10" y="32"/>
                    </a:lnTo>
                    <a:lnTo>
                      <a:pt x="12" y="36"/>
                    </a:lnTo>
                    <a:lnTo>
                      <a:pt x="16" y="38"/>
                    </a:lnTo>
                    <a:lnTo>
                      <a:pt x="20" y="38"/>
                    </a:lnTo>
                    <a:lnTo>
                      <a:pt x="24" y="38"/>
                    </a:lnTo>
                    <a:lnTo>
                      <a:pt x="26" y="36"/>
                    </a:lnTo>
                    <a:lnTo>
                      <a:pt x="28" y="30"/>
                    </a:lnTo>
                    <a:lnTo>
                      <a:pt x="30" y="24"/>
                    </a:lnTo>
                    <a:lnTo>
                      <a:pt x="28" y="16"/>
                    </a:lnTo>
                    <a:lnTo>
                      <a:pt x="28" y="12"/>
                    </a:lnTo>
                    <a:lnTo>
                      <a:pt x="24" y="6"/>
                    </a:lnTo>
                    <a:lnTo>
                      <a:pt x="22" y="4"/>
                    </a:lnTo>
                    <a:lnTo>
                      <a:pt x="16" y="2"/>
                    </a:lnTo>
                    <a:close/>
                  </a:path>
                </a:pathLst>
              </a:custGeom>
              <a:solidFill>
                <a:srgbClr val="000000"/>
              </a:solidFill>
              <a:ln w="0">
                <a:solidFill>
                  <a:srgbClr val="000000"/>
                </a:solidFill>
                <a:round/>
                <a:headEnd/>
                <a:tailEnd/>
              </a:ln>
            </p:spPr>
            <p:txBody>
              <a:bodyPr/>
              <a:lstStyle/>
              <a:p>
                <a:endParaRPr lang="en-US"/>
              </a:p>
            </p:txBody>
          </p:sp>
          <p:sp>
            <p:nvSpPr>
              <p:cNvPr id="34137" name="Freeform 96"/>
              <p:cNvSpPr>
                <a:spLocks/>
              </p:cNvSpPr>
              <p:nvPr/>
            </p:nvSpPr>
            <p:spPr bwMode="auto">
              <a:xfrm>
                <a:off x="2808" y="2180"/>
                <a:ext cx="34" cy="60"/>
              </a:xfrm>
              <a:custGeom>
                <a:avLst/>
                <a:gdLst>
                  <a:gd name="T0" fmla="*/ 14 w 34"/>
                  <a:gd name="T1" fmla="*/ 24 h 60"/>
                  <a:gd name="T2" fmla="*/ 14 w 34"/>
                  <a:gd name="T3" fmla="*/ 50 h 60"/>
                  <a:gd name="T4" fmla="*/ 14 w 34"/>
                  <a:gd name="T5" fmla="*/ 54 h 60"/>
                  <a:gd name="T6" fmla="*/ 14 w 34"/>
                  <a:gd name="T7" fmla="*/ 58 h 60"/>
                  <a:gd name="T8" fmla="*/ 16 w 34"/>
                  <a:gd name="T9" fmla="*/ 58 h 60"/>
                  <a:gd name="T10" fmla="*/ 20 w 34"/>
                  <a:gd name="T11" fmla="*/ 60 h 60"/>
                  <a:gd name="T12" fmla="*/ 22 w 34"/>
                  <a:gd name="T13" fmla="*/ 60 h 60"/>
                  <a:gd name="T14" fmla="*/ 22 w 34"/>
                  <a:gd name="T15" fmla="*/ 60 h 60"/>
                  <a:gd name="T16" fmla="*/ 0 w 34"/>
                  <a:gd name="T17" fmla="*/ 60 h 60"/>
                  <a:gd name="T18" fmla="*/ 0 w 34"/>
                  <a:gd name="T19" fmla="*/ 60 h 60"/>
                  <a:gd name="T20" fmla="*/ 0 w 34"/>
                  <a:gd name="T21" fmla="*/ 60 h 60"/>
                  <a:gd name="T22" fmla="*/ 2 w 34"/>
                  <a:gd name="T23" fmla="*/ 60 h 60"/>
                  <a:gd name="T24" fmla="*/ 4 w 34"/>
                  <a:gd name="T25" fmla="*/ 58 h 60"/>
                  <a:gd name="T26" fmla="*/ 6 w 34"/>
                  <a:gd name="T27" fmla="*/ 58 h 60"/>
                  <a:gd name="T28" fmla="*/ 6 w 34"/>
                  <a:gd name="T29" fmla="*/ 56 h 60"/>
                  <a:gd name="T30" fmla="*/ 6 w 34"/>
                  <a:gd name="T31" fmla="*/ 54 h 60"/>
                  <a:gd name="T32" fmla="*/ 6 w 34"/>
                  <a:gd name="T33" fmla="*/ 50 h 60"/>
                  <a:gd name="T34" fmla="*/ 6 w 34"/>
                  <a:gd name="T35" fmla="*/ 24 h 60"/>
                  <a:gd name="T36" fmla="*/ 0 w 34"/>
                  <a:gd name="T37" fmla="*/ 24 h 60"/>
                  <a:gd name="T38" fmla="*/ 0 w 34"/>
                  <a:gd name="T39" fmla="*/ 22 h 60"/>
                  <a:gd name="T40" fmla="*/ 6 w 34"/>
                  <a:gd name="T41" fmla="*/ 22 h 60"/>
                  <a:gd name="T42" fmla="*/ 6 w 34"/>
                  <a:gd name="T43" fmla="*/ 18 h 60"/>
                  <a:gd name="T44" fmla="*/ 6 w 34"/>
                  <a:gd name="T45" fmla="*/ 12 h 60"/>
                  <a:gd name="T46" fmla="*/ 8 w 34"/>
                  <a:gd name="T47" fmla="*/ 8 h 60"/>
                  <a:gd name="T48" fmla="*/ 10 w 34"/>
                  <a:gd name="T49" fmla="*/ 4 h 60"/>
                  <a:gd name="T50" fmla="*/ 14 w 34"/>
                  <a:gd name="T51" fmla="*/ 2 h 60"/>
                  <a:gd name="T52" fmla="*/ 18 w 34"/>
                  <a:gd name="T53" fmla="*/ 0 h 60"/>
                  <a:gd name="T54" fmla="*/ 22 w 34"/>
                  <a:gd name="T55" fmla="*/ 0 h 60"/>
                  <a:gd name="T56" fmla="*/ 28 w 34"/>
                  <a:gd name="T57" fmla="*/ 0 h 60"/>
                  <a:gd name="T58" fmla="*/ 32 w 34"/>
                  <a:gd name="T59" fmla="*/ 2 h 60"/>
                  <a:gd name="T60" fmla="*/ 34 w 34"/>
                  <a:gd name="T61" fmla="*/ 4 h 60"/>
                  <a:gd name="T62" fmla="*/ 34 w 34"/>
                  <a:gd name="T63" fmla="*/ 6 h 60"/>
                  <a:gd name="T64" fmla="*/ 34 w 34"/>
                  <a:gd name="T65" fmla="*/ 8 h 60"/>
                  <a:gd name="T66" fmla="*/ 32 w 34"/>
                  <a:gd name="T67" fmla="*/ 8 h 60"/>
                  <a:gd name="T68" fmla="*/ 32 w 34"/>
                  <a:gd name="T69" fmla="*/ 10 h 60"/>
                  <a:gd name="T70" fmla="*/ 30 w 34"/>
                  <a:gd name="T71" fmla="*/ 10 h 60"/>
                  <a:gd name="T72" fmla="*/ 30 w 34"/>
                  <a:gd name="T73" fmla="*/ 10 h 60"/>
                  <a:gd name="T74" fmla="*/ 28 w 34"/>
                  <a:gd name="T75" fmla="*/ 10 h 60"/>
                  <a:gd name="T76" fmla="*/ 26 w 34"/>
                  <a:gd name="T77" fmla="*/ 8 h 60"/>
                  <a:gd name="T78" fmla="*/ 26 w 34"/>
                  <a:gd name="T79" fmla="*/ 6 h 60"/>
                  <a:gd name="T80" fmla="*/ 24 w 34"/>
                  <a:gd name="T81" fmla="*/ 4 h 60"/>
                  <a:gd name="T82" fmla="*/ 22 w 34"/>
                  <a:gd name="T83" fmla="*/ 2 h 60"/>
                  <a:gd name="T84" fmla="*/ 22 w 34"/>
                  <a:gd name="T85" fmla="*/ 2 h 60"/>
                  <a:gd name="T86" fmla="*/ 20 w 34"/>
                  <a:gd name="T87" fmla="*/ 2 h 60"/>
                  <a:gd name="T88" fmla="*/ 18 w 34"/>
                  <a:gd name="T89" fmla="*/ 2 h 60"/>
                  <a:gd name="T90" fmla="*/ 16 w 34"/>
                  <a:gd name="T91" fmla="*/ 4 h 60"/>
                  <a:gd name="T92" fmla="*/ 16 w 34"/>
                  <a:gd name="T93" fmla="*/ 4 h 60"/>
                  <a:gd name="T94" fmla="*/ 14 w 34"/>
                  <a:gd name="T95" fmla="*/ 6 h 60"/>
                  <a:gd name="T96" fmla="*/ 14 w 34"/>
                  <a:gd name="T97" fmla="*/ 10 h 60"/>
                  <a:gd name="T98" fmla="*/ 14 w 34"/>
                  <a:gd name="T99" fmla="*/ 18 h 60"/>
                  <a:gd name="T100" fmla="*/ 14 w 34"/>
                  <a:gd name="T101" fmla="*/ 22 h 60"/>
                  <a:gd name="T102" fmla="*/ 24 w 34"/>
                  <a:gd name="T103" fmla="*/ 22 h 60"/>
                  <a:gd name="T104" fmla="*/ 24 w 34"/>
                  <a:gd name="T105" fmla="*/ 24 h 60"/>
                  <a:gd name="T106" fmla="*/ 14 w 34"/>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0"/>
                  <a:gd name="T164" fmla="*/ 34 w 34"/>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0">
                    <a:moveTo>
                      <a:pt x="14" y="24"/>
                    </a:moveTo>
                    <a:lnTo>
                      <a:pt x="14" y="50"/>
                    </a:lnTo>
                    <a:lnTo>
                      <a:pt x="14" y="54"/>
                    </a:lnTo>
                    <a:lnTo>
                      <a:pt x="14" y="58"/>
                    </a:lnTo>
                    <a:lnTo>
                      <a:pt x="16" y="58"/>
                    </a:lnTo>
                    <a:lnTo>
                      <a:pt x="20" y="60"/>
                    </a:lnTo>
                    <a:lnTo>
                      <a:pt x="22" y="60"/>
                    </a:lnTo>
                    <a:lnTo>
                      <a:pt x="0" y="60"/>
                    </a:lnTo>
                    <a:lnTo>
                      <a:pt x="2" y="60"/>
                    </a:lnTo>
                    <a:lnTo>
                      <a:pt x="4" y="58"/>
                    </a:lnTo>
                    <a:lnTo>
                      <a:pt x="6" y="58"/>
                    </a:lnTo>
                    <a:lnTo>
                      <a:pt x="6" y="56"/>
                    </a:lnTo>
                    <a:lnTo>
                      <a:pt x="6" y="54"/>
                    </a:lnTo>
                    <a:lnTo>
                      <a:pt x="6" y="50"/>
                    </a:lnTo>
                    <a:lnTo>
                      <a:pt x="6" y="24"/>
                    </a:lnTo>
                    <a:lnTo>
                      <a:pt x="0" y="24"/>
                    </a:lnTo>
                    <a:lnTo>
                      <a:pt x="0" y="22"/>
                    </a:lnTo>
                    <a:lnTo>
                      <a:pt x="6" y="22"/>
                    </a:lnTo>
                    <a:lnTo>
                      <a:pt x="6" y="18"/>
                    </a:lnTo>
                    <a:lnTo>
                      <a:pt x="6" y="12"/>
                    </a:lnTo>
                    <a:lnTo>
                      <a:pt x="8" y="8"/>
                    </a:lnTo>
                    <a:lnTo>
                      <a:pt x="10" y="4"/>
                    </a:lnTo>
                    <a:lnTo>
                      <a:pt x="14" y="2"/>
                    </a:lnTo>
                    <a:lnTo>
                      <a:pt x="18" y="0"/>
                    </a:lnTo>
                    <a:lnTo>
                      <a:pt x="22" y="0"/>
                    </a:lnTo>
                    <a:lnTo>
                      <a:pt x="28" y="0"/>
                    </a:lnTo>
                    <a:lnTo>
                      <a:pt x="32" y="2"/>
                    </a:lnTo>
                    <a:lnTo>
                      <a:pt x="34" y="4"/>
                    </a:lnTo>
                    <a:lnTo>
                      <a:pt x="34" y="6"/>
                    </a:lnTo>
                    <a:lnTo>
                      <a:pt x="34" y="8"/>
                    </a:lnTo>
                    <a:lnTo>
                      <a:pt x="32" y="8"/>
                    </a:lnTo>
                    <a:lnTo>
                      <a:pt x="32" y="10"/>
                    </a:lnTo>
                    <a:lnTo>
                      <a:pt x="30" y="10"/>
                    </a:lnTo>
                    <a:lnTo>
                      <a:pt x="28" y="10"/>
                    </a:lnTo>
                    <a:lnTo>
                      <a:pt x="26" y="8"/>
                    </a:lnTo>
                    <a:lnTo>
                      <a:pt x="26" y="6"/>
                    </a:lnTo>
                    <a:lnTo>
                      <a:pt x="24" y="4"/>
                    </a:lnTo>
                    <a:lnTo>
                      <a:pt x="22" y="2"/>
                    </a:lnTo>
                    <a:lnTo>
                      <a:pt x="20" y="2"/>
                    </a:lnTo>
                    <a:lnTo>
                      <a:pt x="18" y="2"/>
                    </a:lnTo>
                    <a:lnTo>
                      <a:pt x="16" y="4"/>
                    </a:lnTo>
                    <a:lnTo>
                      <a:pt x="14" y="6"/>
                    </a:lnTo>
                    <a:lnTo>
                      <a:pt x="14" y="10"/>
                    </a:lnTo>
                    <a:lnTo>
                      <a:pt x="14" y="18"/>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4138" name="Freeform 97"/>
              <p:cNvSpPr>
                <a:spLocks noEditPoints="1"/>
              </p:cNvSpPr>
              <p:nvPr/>
            </p:nvSpPr>
            <p:spPr bwMode="auto">
              <a:xfrm>
                <a:off x="2858" y="2200"/>
                <a:ext cx="36" cy="42"/>
              </a:xfrm>
              <a:custGeom>
                <a:avLst/>
                <a:gdLst>
                  <a:gd name="T0" fmla="*/ 18 w 36"/>
                  <a:gd name="T1" fmla="*/ 38 h 42"/>
                  <a:gd name="T2" fmla="*/ 14 w 36"/>
                  <a:gd name="T3" fmla="*/ 40 h 42"/>
                  <a:gd name="T4" fmla="*/ 8 w 36"/>
                  <a:gd name="T5" fmla="*/ 42 h 42"/>
                  <a:gd name="T6" fmla="*/ 2 w 36"/>
                  <a:gd name="T7" fmla="*/ 38 h 42"/>
                  <a:gd name="T8" fmla="*/ 0 w 36"/>
                  <a:gd name="T9" fmla="*/ 32 h 42"/>
                  <a:gd name="T10" fmla="*/ 0 w 36"/>
                  <a:gd name="T11" fmla="*/ 26 h 42"/>
                  <a:gd name="T12" fmla="*/ 6 w 36"/>
                  <a:gd name="T13" fmla="*/ 20 h 42"/>
                  <a:gd name="T14" fmla="*/ 22 w 36"/>
                  <a:gd name="T15" fmla="*/ 14 h 42"/>
                  <a:gd name="T16" fmla="*/ 20 w 36"/>
                  <a:gd name="T17" fmla="*/ 8 h 42"/>
                  <a:gd name="T18" fmla="*/ 18 w 36"/>
                  <a:gd name="T19" fmla="*/ 4 h 42"/>
                  <a:gd name="T20" fmla="*/ 12 w 36"/>
                  <a:gd name="T21" fmla="*/ 4 h 42"/>
                  <a:gd name="T22" fmla="*/ 8 w 36"/>
                  <a:gd name="T23" fmla="*/ 6 h 42"/>
                  <a:gd name="T24" fmla="*/ 8 w 36"/>
                  <a:gd name="T25" fmla="*/ 10 h 42"/>
                  <a:gd name="T26" fmla="*/ 8 w 36"/>
                  <a:gd name="T27" fmla="*/ 14 h 42"/>
                  <a:gd name="T28" fmla="*/ 4 w 36"/>
                  <a:gd name="T29" fmla="*/ 14 h 42"/>
                  <a:gd name="T30" fmla="*/ 2 w 36"/>
                  <a:gd name="T31" fmla="*/ 14 h 42"/>
                  <a:gd name="T32" fmla="*/ 2 w 36"/>
                  <a:gd name="T33" fmla="*/ 10 h 42"/>
                  <a:gd name="T34" fmla="*/ 6 w 36"/>
                  <a:gd name="T35" fmla="*/ 4 h 42"/>
                  <a:gd name="T36" fmla="*/ 16 w 36"/>
                  <a:gd name="T37" fmla="*/ 0 h 42"/>
                  <a:gd name="T38" fmla="*/ 24 w 36"/>
                  <a:gd name="T39" fmla="*/ 2 h 42"/>
                  <a:gd name="T40" fmla="*/ 28 w 36"/>
                  <a:gd name="T41" fmla="*/ 6 h 42"/>
                  <a:gd name="T42" fmla="*/ 28 w 36"/>
                  <a:gd name="T43" fmla="*/ 14 h 42"/>
                  <a:gd name="T44" fmla="*/ 28 w 36"/>
                  <a:gd name="T45" fmla="*/ 32 h 42"/>
                  <a:gd name="T46" fmla="*/ 30 w 36"/>
                  <a:gd name="T47" fmla="*/ 34 h 42"/>
                  <a:gd name="T48" fmla="*/ 30 w 36"/>
                  <a:gd name="T49" fmla="*/ 36 h 42"/>
                  <a:gd name="T50" fmla="*/ 32 w 36"/>
                  <a:gd name="T51" fmla="*/ 36 h 42"/>
                  <a:gd name="T52" fmla="*/ 34 w 36"/>
                  <a:gd name="T53" fmla="*/ 34 h 42"/>
                  <a:gd name="T54" fmla="*/ 36 w 36"/>
                  <a:gd name="T55" fmla="*/ 34 h 42"/>
                  <a:gd name="T56" fmla="*/ 26 w 36"/>
                  <a:gd name="T57" fmla="*/ 42 h 42"/>
                  <a:gd name="T58" fmla="*/ 22 w 36"/>
                  <a:gd name="T59" fmla="*/ 40 h 42"/>
                  <a:gd name="T60" fmla="*/ 22 w 36"/>
                  <a:gd name="T61" fmla="*/ 34 h 42"/>
                  <a:gd name="T62" fmla="*/ 22 w 36"/>
                  <a:gd name="T63" fmla="*/ 18 h 42"/>
                  <a:gd name="T64" fmla="*/ 14 w 36"/>
                  <a:gd name="T65" fmla="*/ 20 h 42"/>
                  <a:gd name="T66" fmla="*/ 8 w 36"/>
                  <a:gd name="T67" fmla="*/ 24 h 42"/>
                  <a:gd name="T68" fmla="*/ 6 w 36"/>
                  <a:gd name="T69" fmla="*/ 28 h 42"/>
                  <a:gd name="T70" fmla="*/ 8 w 36"/>
                  <a:gd name="T71" fmla="*/ 34 h 42"/>
                  <a:gd name="T72" fmla="*/ 12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0"/>
                    </a:lnTo>
                    <a:lnTo>
                      <a:pt x="8" y="42"/>
                    </a:lnTo>
                    <a:lnTo>
                      <a:pt x="6" y="40"/>
                    </a:lnTo>
                    <a:lnTo>
                      <a:pt x="2" y="38"/>
                    </a:lnTo>
                    <a:lnTo>
                      <a:pt x="0" y="36"/>
                    </a:lnTo>
                    <a:lnTo>
                      <a:pt x="0" y="32"/>
                    </a:lnTo>
                    <a:lnTo>
                      <a:pt x="0" y="28"/>
                    </a:lnTo>
                    <a:lnTo>
                      <a:pt x="0" y="26"/>
                    </a:lnTo>
                    <a:lnTo>
                      <a:pt x="4" y="24"/>
                    </a:lnTo>
                    <a:lnTo>
                      <a:pt x="6" y="20"/>
                    </a:lnTo>
                    <a:lnTo>
                      <a:pt x="12" y="18"/>
                    </a:lnTo>
                    <a:lnTo>
                      <a:pt x="22" y="14"/>
                    </a:lnTo>
                    <a:lnTo>
                      <a:pt x="20" y="8"/>
                    </a:lnTo>
                    <a:lnTo>
                      <a:pt x="20" y="6"/>
                    </a:lnTo>
                    <a:lnTo>
                      <a:pt x="18" y="4"/>
                    </a:lnTo>
                    <a:lnTo>
                      <a:pt x="14" y="2"/>
                    </a:lnTo>
                    <a:lnTo>
                      <a:pt x="12" y="4"/>
                    </a:lnTo>
                    <a:lnTo>
                      <a:pt x="10" y="4"/>
                    </a:lnTo>
                    <a:lnTo>
                      <a:pt x="8" y="6"/>
                    </a:lnTo>
                    <a:lnTo>
                      <a:pt x="8" y="8"/>
                    </a:lnTo>
                    <a:lnTo>
                      <a:pt x="8" y="10"/>
                    </a:lnTo>
                    <a:lnTo>
                      <a:pt x="8" y="12"/>
                    </a:lnTo>
                    <a:lnTo>
                      <a:pt x="8" y="14"/>
                    </a:lnTo>
                    <a:lnTo>
                      <a:pt x="6" y="14"/>
                    </a:lnTo>
                    <a:lnTo>
                      <a:pt x="4" y="14"/>
                    </a:lnTo>
                    <a:lnTo>
                      <a:pt x="2" y="14"/>
                    </a:lnTo>
                    <a:lnTo>
                      <a:pt x="2" y="12"/>
                    </a:lnTo>
                    <a:lnTo>
                      <a:pt x="2" y="10"/>
                    </a:lnTo>
                    <a:lnTo>
                      <a:pt x="2" y="6"/>
                    </a:lnTo>
                    <a:lnTo>
                      <a:pt x="6" y="4"/>
                    </a:lnTo>
                    <a:lnTo>
                      <a:pt x="10" y="0"/>
                    </a:lnTo>
                    <a:lnTo>
                      <a:pt x="16" y="0"/>
                    </a:lnTo>
                    <a:lnTo>
                      <a:pt x="20" y="0"/>
                    </a:lnTo>
                    <a:lnTo>
                      <a:pt x="24" y="2"/>
                    </a:lnTo>
                    <a:lnTo>
                      <a:pt x="26" y="4"/>
                    </a:lnTo>
                    <a:lnTo>
                      <a:pt x="28" y="6"/>
                    </a:lnTo>
                    <a:lnTo>
                      <a:pt x="28" y="8"/>
                    </a:lnTo>
                    <a:lnTo>
                      <a:pt x="28" y="14"/>
                    </a:lnTo>
                    <a:lnTo>
                      <a:pt x="28" y="26"/>
                    </a:lnTo>
                    <a:lnTo>
                      <a:pt x="28" y="32"/>
                    </a:lnTo>
                    <a:lnTo>
                      <a:pt x="28" y="34"/>
                    </a:lnTo>
                    <a:lnTo>
                      <a:pt x="30" y="34"/>
                    </a:lnTo>
                    <a:lnTo>
                      <a:pt x="30" y="36"/>
                    </a:lnTo>
                    <a:lnTo>
                      <a:pt x="32" y="36"/>
                    </a:lnTo>
                    <a:lnTo>
                      <a:pt x="34" y="34"/>
                    </a:lnTo>
                    <a:lnTo>
                      <a:pt x="36" y="34"/>
                    </a:lnTo>
                    <a:lnTo>
                      <a:pt x="30" y="40"/>
                    </a:lnTo>
                    <a:lnTo>
                      <a:pt x="26" y="42"/>
                    </a:lnTo>
                    <a:lnTo>
                      <a:pt x="24" y="40"/>
                    </a:lnTo>
                    <a:lnTo>
                      <a:pt x="22" y="40"/>
                    </a:lnTo>
                    <a:lnTo>
                      <a:pt x="22" y="38"/>
                    </a:lnTo>
                    <a:lnTo>
                      <a:pt x="22" y="34"/>
                    </a:lnTo>
                    <a:close/>
                    <a:moveTo>
                      <a:pt x="22" y="32"/>
                    </a:moveTo>
                    <a:lnTo>
                      <a:pt x="22" y="18"/>
                    </a:lnTo>
                    <a:lnTo>
                      <a:pt x="16" y="20"/>
                    </a:lnTo>
                    <a:lnTo>
                      <a:pt x="14" y="20"/>
                    </a:lnTo>
                    <a:lnTo>
                      <a:pt x="10" y="22"/>
                    </a:lnTo>
                    <a:lnTo>
                      <a:pt x="8" y="24"/>
                    </a:lnTo>
                    <a:lnTo>
                      <a:pt x="8" y="26"/>
                    </a:lnTo>
                    <a:lnTo>
                      <a:pt x="6" y="28"/>
                    </a:lnTo>
                    <a:lnTo>
                      <a:pt x="8" y="32"/>
                    </a:lnTo>
                    <a:lnTo>
                      <a:pt x="8" y="34"/>
                    </a:lnTo>
                    <a:lnTo>
                      <a:pt x="10" y="36"/>
                    </a:lnTo>
                    <a:lnTo>
                      <a:pt x="12" y="36"/>
                    </a:lnTo>
                    <a:lnTo>
                      <a:pt x="16" y="34"/>
                    </a:lnTo>
                    <a:lnTo>
                      <a:pt x="22" y="32"/>
                    </a:lnTo>
                    <a:close/>
                  </a:path>
                </a:pathLst>
              </a:custGeom>
              <a:solidFill>
                <a:srgbClr val="000000"/>
              </a:solidFill>
              <a:ln w="0">
                <a:solidFill>
                  <a:srgbClr val="000000"/>
                </a:solidFill>
                <a:round/>
                <a:headEnd/>
                <a:tailEnd/>
              </a:ln>
            </p:spPr>
            <p:txBody>
              <a:bodyPr/>
              <a:lstStyle/>
              <a:p>
                <a:endParaRPr lang="en-US"/>
              </a:p>
            </p:txBody>
          </p:sp>
          <p:sp>
            <p:nvSpPr>
              <p:cNvPr id="34139" name="Freeform 98"/>
              <p:cNvSpPr>
                <a:spLocks/>
              </p:cNvSpPr>
              <p:nvPr/>
            </p:nvSpPr>
            <p:spPr bwMode="auto">
              <a:xfrm>
                <a:off x="2894" y="2200"/>
                <a:ext cx="42" cy="40"/>
              </a:xfrm>
              <a:custGeom>
                <a:avLst/>
                <a:gdLst>
                  <a:gd name="T0" fmla="*/ 14 w 42"/>
                  <a:gd name="T1" fmla="*/ 8 h 40"/>
                  <a:gd name="T2" fmla="*/ 18 w 42"/>
                  <a:gd name="T3" fmla="*/ 4 h 40"/>
                  <a:gd name="T4" fmla="*/ 22 w 42"/>
                  <a:gd name="T5" fmla="*/ 2 h 40"/>
                  <a:gd name="T6" fmla="*/ 28 w 42"/>
                  <a:gd name="T7" fmla="*/ 0 h 40"/>
                  <a:gd name="T8" fmla="*/ 30 w 42"/>
                  <a:gd name="T9" fmla="*/ 0 h 40"/>
                  <a:gd name="T10" fmla="*/ 32 w 42"/>
                  <a:gd name="T11" fmla="*/ 2 h 40"/>
                  <a:gd name="T12" fmla="*/ 34 w 42"/>
                  <a:gd name="T13" fmla="*/ 4 h 40"/>
                  <a:gd name="T14" fmla="*/ 36 w 42"/>
                  <a:gd name="T15" fmla="*/ 6 h 40"/>
                  <a:gd name="T16" fmla="*/ 38 w 42"/>
                  <a:gd name="T17" fmla="*/ 10 h 40"/>
                  <a:gd name="T18" fmla="*/ 38 w 42"/>
                  <a:gd name="T19" fmla="*/ 14 h 40"/>
                  <a:gd name="T20" fmla="*/ 38 w 42"/>
                  <a:gd name="T21" fmla="*/ 32 h 40"/>
                  <a:gd name="T22" fmla="*/ 38 w 42"/>
                  <a:gd name="T23" fmla="*/ 34 h 40"/>
                  <a:gd name="T24" fmla="*/ 38 w 42"/>
                  <a:gd name="T25" fmla="*/ 36 h 40"/>
                  <a:gd name="T26" fmla="*/ 38 w 42"/>
                  <a:gd name="T27" fmla="*/ 38 h 40"/>
                  <a:gd name="T28" fmla="*/ 40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6 w 42"/>
                  <a:gd name="T41" fmla="*/ 40 h 40"/>
                  <a:gd name="T42" fmla="*/ 28 w 42"/>
                  <a:gd name="T43" fmla="*/ 40 h 40"/>
                  <a:gd name="T44" fmla="*/ 28 w 42"/>
                  <a:gd name="T45" fmla="*/ 38 h 40"/>
                  <a:gd name="T46" fmla="*/ 30 w 42"/>
                  <a:gd name="T47" fmla="*/ 38 h 40"/>
                  <a:gd name="T48" fmla="*/ 30 w 42"/>
                  <a:gd name="T49" fmla="*/ 36 h 40"/>
                  <a:gd name="T50" fmla="*/ 30 w 42"/>
                  <a:gd name="T51" fmla="*/ 34 h 40"/>
                  <a:gd name="T52" fmla="*/ 30 w 42"/>
                  <a:gd name="T53" fmla="*/ 32 h 40"/>
                  <a:gd name="T54" fmla="*/ 30 w 42"/>
                  <a:gd name="T55" fmla="*/ 16 h 40"/>
                  <a:gd name="T56" fmla="*/ 30 w 42"/>
                  <a:gd name="T57" fmla="*/ 12 h 40"/>
                  <a:gd name="T58" fmla="*/ 28 w 42"/>
                  <a:gd name="T59" fmla="*/ 8 h 40"/>
                  <a:gd name="T60" fmla="*/ 26 w 42"/>
                  <a:gd name="T61" fmla="*/ 6 h 40"/>
                  <a:gd name="T62" fmla="*/ 24 w 42"/>
                  <a:gd name="T63" fmla="*/ 6 h 40"/>
                  <a:gd name="T64" fmla="*/ 18 w 42"/>
                  <a:gd name="T65" fmla="*/ 8 h 40"/>
                  <a:gd name="T66" fmla="*/ 14 w 42"/>
                  <a:gd name="T67" fmla="*/ 12 h 40"/>
                  <a:gd name="T68" fmla="*/ 14 w 42"/>
                  <a:gd name="T69" fmla="*/ 32 h 40"/>
                  <a:gd name="T70" fmla="*/ 14 w 42"/>
                  <a:gd name="T71" fmla="*/ 34 h 40"/>
                  <a:gd name="T72" fmla="*/ 14 w 42"/>
                  <a:gd name="T73" fmla="*/ 36 h 40"/>
                  <a:gd name="T74" fmla="*/ 14 w 42"/>
                  <a:gd name="T75" fmla="*/ 38 h 40"/>
                  <a:gd name="T76" fmla="*/ 16 w 42"/>
                  <a:gd name="T77" fmla="*/ 38 h 40"/>
                  <a:gd name="T78" fmla="*/ 16 w 42"/>
                  <a:gd name="T79" fmla="*/ 40 h 40"/>
                  <a:gd name="T80" fmla="*/ 20 w 42"/>
                  <a:gd name="T81" fmla="*/ 40 h 40"/>
                  <a:gd name="T82" fmla="*/ 20 w 42"/>
                  <a:gd name="T83" fmla="*/ 40 h 40"/>
                  <a:gd name="T84" fmla="*/ 0 w 42"/>
                  <a:gd name="T85" fmla="*/ 40 h 40"/>
                  <a:gd name="T86" fmla="*/ 0 w 42"/>
                  <a:gd name="T87" fmla="*/ 40 h 40"/>
                  <a:gd name="T88" fmla="*/ 2 w 42"/>
                  <a:gd name="T89" fmla="*/ 40 h 40"/>
                  <a:gd name="T90" fmla="*/ 4 w 42"/>
                  <a:gd name="T91" fmla="*/ 38 h 40"/>
                  <a:gd name="T92" fmla="*/ 6 w 42"/>
                  <a:gd name="T93" fmla="*/ 38 h 40"/>
                  <a:gd name="T94" fmla="*/ 6 w 42"/>
                  <a:gd name="T95" fmla="*/ 36 h 40"/>
                  <a:gd name="T96" fmla="*/ 6 w 42"/>
                  <a:gd name="T97" fmla="*/ 32 h 40"/>
                  <a:gd name="T98" fmla="*/ 6 w 42"/>
                  <a:gd name="T99" fmla="*/ 16 h 40"/>
                  <a:gd name="T100" fmla="*/ 6 w 42"/>
                  <a:gd name="T101" fmla="*/ 10 h 40"/>
                  <a:gd name="T102" fmla="*/ 6 w 42"/>
                  <a:gd name="T103" fmla="*/ 8 h 40"/>
                  <a:gd name="T104" fmla="*/ 6 w 42"/>
                  <a:gd name="T105" fmla="*/ 6 h 40"/>
                  <a:gd name="T106" fmla="*/ 6 w 42"/>
                  <a:gd name="T107" fmla="*/ 6 h 40"/>
                  <a:gd name="T108" fmla="*/ 4 w 42"/>
                  <a:gd name="T109" fmla="*/ 6 h 40"/>
                  <a:gd name="T110" fmla="*/ 4 w 42"/>
                  <a:gd name="T111" fmla="*/ 4 h 40"/>
                  <a:gd name="T112" fmla="*/ 2 w 42"/>
                  <a:gd name="T113" fmla="*/ 6 h 40"/>
                  <a:gd name="T114" fmla="*/ 2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2"/>
                    </a:lnTo>
                    <a:lnTo>
                      <a:pt x="28" y="0"/>
                    </a:lnTo>
                    <a:lnTo>
                      <a:pt x="30" y="0"/>
                    </a:lnTo>
                    <a:lnTo>
                      <a:pt x="32" y="2"/>
                    </a:lnTo>
                    <a:lnTo>
                      <a:pt x="34" y="4"/>
                    </a:lnTo>
                    <a:lnTo>
                      <a:pt x="36" y="6"/>
                    </a:lnTo>
                    <a:lnTo>
                      <a:pt x="38" y="10"/>
                    </a:lnTo>
                    <a:lnTo>
                      <a:pt x="38" y="14"/>
                    </a:lnTo>
                    <a:lnTo>
                      <a:pt x="38" y="32"/>
                    </a:lnTo>
                    <a:lnTo>
                      <a:pt x="38" y="34"/>
                    </a:lnTo>
                    <a:lnTo>
                      <a:pt x="38" y="36"/>
                    </a:lnTo>
                    <a:lnTo>
                      <a:pt x="38" y="38"/>
                    </a:lnTo>
                    <a:lnTo>
                      <a:pt x="40" y="38"/>
                    </a:lnTo>
                    <a:lnTo>
                      <a:pt x="40" y="40"/>
                    </a:lnTo>
                    <a:lnTo>
                      <a:pt x="42" y="40"/>
                    </a:lnTo>
                    <a:lnTo>
                      <a:pt x="24" y="40"/>
                    </a:lnTo>
                    <a:lnTo>
                      <a:pt x="26" y="40"/>
                    </a:lnTo>
                    <a:lnTo>
                      <a:pt x="28" y="40"/>
                    </a:lnTo>
                    <a:lnTo>
                      <a:pt x="28" y="38"/>
                    </a:lnTo>
                    <a:lnTo>
                      <a:pt x="30" y="38"/>
                    </a:lnTo>
                    <a:lnTo>
                      <a:pt x="30" y="36"/>
                    </a:lnTo>
                    <a:lnTo>
                      <a:pt x="30" y="34"/>
                    </a:lnTo>
                    <a:lnTo>
                      <a:pt x="30" y="32"/>
                    </a:lnTo>
                    <a:lnTo>
                      <a:pt x="30" y="16"/>
                    </a:lnTo>
                    <a:lnTo>
                      <a:pt x="30" y="12"/>
                    </a:lnTo>
                    <a:lnTo>
                      <a:pt x="28" y="8"/>
                    </a:lnTo>
                    <a:lnTo>
                      <a:pt x="26" y="6"/>
                    </a:lnTo>
                    <a:lnTo>
                      <a:pt x="24" y="6"/>
                    </a:lnTo>
                    <a:lnTo>
                      <a:pt x="18" y="8"/>
                    </a:lnTo>
                    <a:lnTo>
                      <a:pt x="14" y="12"/>
                    </a:lnTo>
                    <a:lnTo>
                      <a:pt x="14" y="32"/>
                    </a:lnTo>
                    <a:lnTo>
                      <a:pt x="14" y="34"/>
                    </a:lnTo>
                    <a:lnTo>
                      <a:pt x="14" y="36"/>
                    </a:lnTo>
                    <a:lnTo>
                      <a:pt x="14" y="38"/>
                    </a:lnTo>
                    <a:lnTo>
                      <a:pt x="16" y="38"/>
                    </a:lnTo>
                    <a:lnTo>
                      <a:pt x="16" y="40"/>
                    </a:lnTo>
                    <a:lnTo>
                      <a:pt x="20" y="40"/>
                    </a:lnTo>
                    <a:lnTo>
                      <a:pt x="0" y="40"/>
                    </a:lnTo>
                    <a:lnTo>
                      <a:pt x="2" y="40"/>
                    </a:lnTo>
                    <a:lnTo>
                      <a:pt x="4" y="38"/>
                    </a:lnTo>
                    <a:lnTo>
                      <a:pt x="6" y="38"/>
                    </a:lnTo>
                    <a:lnTo>
                      <a:pt x="6" y="36"/>
                    </a:lnTo>
                    <a:lnTo>
                      <a:pt x="6" y="32"/>
                    </a:lnTo>
                    <a:lnTo>
                      <a:pt x="6" y="16"/>
                    </a:lnTo>
                    <a:lnTo>
                      <a:pt x="6" y="10"/>
                    </a:lnTo>
                    <a:lnTo>
                      <a:pt x="6" y="8"/>
                    </a:lnTo>
                    <a:lnTo>
                      <a:pt x="6" y="6"/>
                    </a:lnTo>
                    <a:lnTo>
                      <a:pt x="4" y="6"/>
                    </a:lnTo>
                    <a:lnTo>
                      <a:pt x="4" y="4"/>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4140" name="Freeform 99"/>
              <p:cNvSpPr>
                <a:spLocks noEditPoints="1"/>
              </p:cNvSpPr>
              <p:nvPr/>
            </p:nvSpPr>
            <p:spPr bwMode="auto">
              <a:xfrm>
                <a:off x="2964" y="2200"/>
                <a:ext cx="32" cy="42"/>
              </a:xfrm>
              <a:custGeom>
                <a:avLst/>
                <a:gdLst>
                  <a:gd name="T0" fmla="*/ 6 w 32"/>
                  <a:gd name="T1" fmla="*/ 16 h 42"/>
                  <a:gd name="T2" fmla="*/ 6 w 32"/>
                  <a:gd name="T3" fmla="*/ 24 h 42"/>
                  <a:gd name="T4" fmla="*/ 10 w 32"/>
                  <a:gd name="T5" fmla="*/ 30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6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2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6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30"/>
                    </a:lnTo>
                    <a:lnTo>
                      <a:pt x="14" y="32"/>
                    </a:lnTo>
                    <a:lnTo>
                      <a:pt x="20" y="34"/>
                    </a:lnTo>
                    <a:lnTo>
                      <a:pt x="24" y="34"/>
                    </a:lnTo>
                    <a:lnTo>
                      <a:pt x="26"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6"/>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2" y="10"/>
                    </a:lnTo>
                    <a:lnTo>
                      <a:pt x="22" y="8"/>
                    </a:lnTo>
                    <a:lnTo>
                      <a:pt x="22" y="6"/>
                    </a:lnTo>
                    <a:lnTo>
                      <a:pt x="20" y="4"/>
                    </a:lnTo>
                    <a:lnTo>
                      <a:pt x="18" y="4"/>
                    </a:lnTo>
                    <a:lnTo>
                      <a:pt x="16" y="2"/>
                    </a:lnTo>
                    <a:lnTo>
                      <a:pt x="12" y="4"/>
                    </a:lnTo>
                    <a:lnTo>
                      <a:pt x="10"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4141" name="Freeform 100"/>
              <p:cNvSpPr>
                <a:spLocks/>
              </p:cNvSpPr>
              <p:nvPr/>
            </p:nvSpPr>
            <p:spPr bwMode="auto">
              <a:xfrm>
                <a:off x="2998" y="2202"/>
                <a:ext cx="42" cy="40"/>
              </a:xfrm>
              <a:custGeom>
                <a:avLst/>
                <a:gdLst>
                  <a:gd name="T0" fmla="*/ 0 w 42"/>
                  <a:gd name="T1" fmla="*/ 0 h 40"/>
                  <a:gd name="T2" fmla="*/ 20 w 42"/>
                  <a:gd name="T3" fmla="*/ 0 h 40"/>
                  <a:gd name="T4" fmla="*/ 20 w 42"/>
                  <a:gd name="T5" fmla="*/ 0 h 40"/>
                  <a:gd name="T6" fmla="*/ 18 w 42"/>
                  <a:gd name="T7" fmla="*/ 0 h 40"/>
                  <a:gd name="T8" fmla="*/ 16 w 42"/>
                  <a:gd name="T9" fmla="*/ 0 h 40"/>
                  <a:gd name="T10" fmla="*/ 16 w 42"/>
                  <a:gd name="T11" fmla="*/ 0 h 40"/>
                  <a:gd name="T12" fmla="*/ 14 w 42"/>
                  <a:gd name="T13" fmla="*/ 2 h 40"/>
                  <a:gd name="T14" fmla="*/ 14 w 42"/>
                  <a:gd name="T15" fmla="*/ 2 h 40"/>
                  <a:gd name="T16" fmla="*/ 14 w 42"/>
                  <a:gd name="T17" fmla="*/ 4 h 40"/>
                  <a:gd name="T18" fmla="*/ 16 w 42"/>
                  <a:gd name="T19" fmla="*/ 6 h 40"/>
                  <a:gd name="T20" fmla="*/ 24 w 42"/>
                  <a:gd name="T21" fmla="*/ 28 h 40"/>
                  <a:gd name="T22" fmla="*/ 32 w 42"/>
                  <a:gd name="T23" fmla="*/ 6 h 40"/>
                  <a:gd name="T24" fmla="*/ 34 w 42"/>
                  <a:gd name="T25" fmla="*/ 4 h 40"/>
                  <a:gd name="T26" fmla="*/ 34 w 42"/>
                  <a:gd name="T27" fmla="*/ 2 h 40"/>
                  <a:gd name="T28" fmla="*/ 34 w 42"/>
                  <a:gd name="T29" fmla="*/ 2 h 40"/>
                  <a:gd name="T30" fmla="*/ 34 w 42"/>
                  <a:gd name="T31" fmla="*/ 2 h 40"/>
                  <a:gd name="T32" fmla="*/ 34 w 42"/>
                  <a:gd name="T33" fmla="*/ 0 h 40"/>
                  <a:gd name="T34" fmla="*/ 32 w 42"/>
                  <a:gd name="T35" fmla="*/ 0 h 40"/>
                  <a:gd name="T36" fmla="*/ 32 w 42"/>
                  <a:gd name="T37" fmla="*/ 0 h 40"/>
                  <a:gd name="T38" fmla="*/ 30 w 42"/>
                  <a:gd name="T39" fmla="*/ 0 h 40"/>
                  <a:gd name="T40" fmla="*/ 30 w 42"/>
                  <a:gd name="T41" fmla="*/ 0 h 40"/>
                  <a:gd name="T42" fmla="*/ 42 w 42"/>
                  <a:gd name="T43" fmla="*/ 0 h 40"/>
                  <a:gd name="T44" fmla="*/ 42 w 42"/>
                  <a:gd name="T45" fmla="*/ 0 h 40"/>
                  <a:gd name="T46" fmla="*/ 40 w 42"/>
                  <a:gd name="T47" fmla="*/ 0 h 40"/>
                  <a:gd name="T48" fmla="*/ 38 w 42"/>
                  <a:gd name="T49" fmla="*/ 2 h 40"/>
                  <a:gd name="T50" fmla="*/ 38 w 42"/>
                  <a:gd name="T51" fmla="*/ 4 h 40"/>
                  <a:gd name="T52" fmla="*/ 36 w 42"/>
                  <a:gd name="T53" fmla="*/ 6 h 40"/>
                  <a:gd name="T54" fmla="*/ 24 w 42"/>
                  <a:gd name="T55" fmla="*/ 40 h 40"/>
                  <a:gd name="T56" fmla="*/ 20 w 42"/>
                  <a:gd name="T57" fmla="*/ 40 h 40"/>
                  <a:gd name="T58" fmla="*/ 8 w 42"/>
                  <a:gd name="T59" fmla="*/ 6 h 40"/>
                  <a:gd name="T60" fmla="*/ 6 w 42"/>
                  <a:gd name="T61" fmla="*/ 4 h 40"/>
                  <a:gd name="T62" fmla="*/ 6 w 42"/>
                  <a:gd name="T63" fmla="*/ 2 h 40"/>
                  <a:gd name="T64" fmla="*/ 4 w 42"/>
                  <a:gd name="T65" fmla="*/ 2 h 40"/>
                  <a:gd name="T66" fmla="*/ 4 w 42"/>
                  <a:gd name="T67" fmla="*/ 0 h 40"/>
                  <a:gd name="T68" fmla="*/ 2 w 42"/>
                  <a:gd name="T69" fmla="*/ 0 h 40"/>
                  <a:gd name="T70" fmla="*/ 0 w 42"/>
                  <a:gd name="T71" fmla="*/ 0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20" y="0"/>
                    </a:lnTo>
                    <a:lnTo>
                      <a:pt x="18" y="0"/>
                    </a:lnTo>
                    <a:lnTo>
                      <a:pt x="16" y="0"/>
                    </a:lnTo>
                    <a:lnTo>
                      <a:pt x="14" y="2"/>
                    </a:lnTo>
                    <a:lnTo>
                      <a:pt x="14" y="4"/>
                    </a:lnTo>
                    <a:lnTo>
                      <a:pt x="16" y="6"/>
                    </a:lnTo>
                    <a:lnTo>
                      <a:pt x="24" y="28"/>
                    </a:lnTo>
                    <a:lnTo>
                      <a:pt x="32" y="6"/>
                    </a:lnTo>
                    <a:lnTo>
                      <a:pt x="34" y="4"/>
                    </a:lnTo>
                    <a:lnTo>
                      <a:pt x="34" y="2"/>
                    </a:lnTo>
                    <a:lnTo>
                      <a:pt x="34" y="0"/>
                    </a:lnTo>
                    <a:lnTo>
                      <a:pt x="32" y="0"/>
                    </a:lnTo>
                    <a:lnTo>
                      <a:pt x="30" y="0"/>
                    </a:lnTo>
                    <a:lnTo>
                      <a:pt x="42" y="0"/>
                    </a:lnTo>
                    <a:lnTo>
                      <a:pt x="40" y="0"/>
                    </a:lnTo>
                    <a:lnTo>
                      <a:pt x="38" y="2"/>
                    </a:lnTo>
                    <a:lnTo>
                      <a:pt x="38" y="4"/>
                    </a:lnTo>
                    <a:lnTo>
                      <a:pt x="36" y="6"/>
                    </a:lnTo>
                    <a:lnTo>
                      <a:pt x="24" y="40"/>
                    </a:lnTo>
                    <a:lnTo>
                      <a:pt x="20" y="40"/>
                    </a:lnTo>
                    <a:lnTo>
                      <a:pt x="8" y="6"/>
                    </a:lnTo>
                    <a:lnTo>
                      <a:pt x="6" y="4"/>
                    </a:lnTo>
                    <a:lnTo>
                      <a:pt x="6" y="2"/>
                    </a:lnTo>
                    <a:lnTo>
                      <a:pt x="4" y="2"/>
                    </a:lnTo>
                    <a:lnTo>
                      <a:pt x="4" y="0"/>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4142" name="Freeform 101"/>
              <p:cNvSpPr>
                <a:spLocks noEditPoints="1"/>
              </p:cNvSpPr>
              <p:nvPr/>
            </p:nvSpPr>
            <p:spPr bwMode="auto">
              <a:xfrm>
                <a:off x="3042" y="2200"/>
                <a:ext cx="34" cy="42"/>
              </a:xfrm>
              <a:custGeom>
                <a:avLst/>
                <a:gdLst>
                  <a:gd name="T0" fmla="*/ 8 w 34"/>
                  <a:gd name="T1" fmla="*/ 16 h 42"/>
                  <a:gd name="T2" fmla="*/ 8 w 34"/>
                  <a:gd name="T3" fmla="*/ 24 h 42"/>
                  <a:gd name="T4" fmla="*/ 12 w 34"/>
                  <a:gd name="T5" fmla="*/ 30 h 42"/>
                  <a:gd name="T6" fmla="*/ 16 w 34"/>
                  <a:gd name="T7" fmla="*/ 32 h 42"/>
                  <a:gd name="T8" fmla="*/ 22 w 34"/>
                  <a:gd name="T9" fmla="*/ 34 h 42"/>
                  <a:gd name="T10" fmla="*/ 24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2 w 34"/>
                  <a:gd name="T29" fmla="*/ 40 h 42"/>
                  <a:gd name="T30" fmla="*/ 6 w 34"/>
                  <a:gd name="T31" fmla="*/ 36 h 42"/>
                  <a:gd name="T32" fmla="*/ 4 w 34"/>
                  <a:gd name="T33" fmla="*/ 32 h 42"/>
                  <a:gd name="T34" fmla="*/ 2 w 34"/>
                  <a:gd name="T35" fmla="*/ 26 h 42"/>
                  <a:gd name="T36" fmla="*/ 0 w 34"/>
                  <a:gd name="T37" fmla="*/ 22 h 42"/>
                  <a:gd name="T38" fmla="*/ 2 w 34"/>
                  <a:gd name="T39" fmla="*/ 16 h 42"/>
                  <a:gd name="T40" fmla="*/ 4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30 w 34"/>
                  <a:gd name="T53" fmla="*/ 4 h 42"/>
                  <a:gd name="T54" fmla="*/ 32 w 34"/>
                  <a:gd name="T55" fmla="*/ 10 h 42"/>
                  <a:gd name="T56" fmla="*/ 34 w 34"/>
                  <a:gd name="T57" fmla="*/ 16 h 42"/>
                  <a:gd name="T58" fmla="*/ 8 w 34"/>
                  <a:gd name="T59" fmla="*/ 16 h 42"/>
                  <a:gd name="T60" fmla="*/ 8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4 w 34"/>
                  <a:gd name="T77" fmla="*/ 4 h 42"/>
                  <a:gd name="T78" fmla="*/ 10 w 34"/>
                  <a:gd name="T79" fmla="*/ 6 h 42"/>
                  <a:gd name="T80" fmla="*/ 8 w 34"/>
                  <a:gd name="T81" fmla="*/ 8 h 42"/>
                  <a:gd name="T82" fmla="*/ 8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8" y="16"/>
                    </a:moveTo>
                    <a:lnTo>
                      <a:pt x="8" y="24"/>
                    </a:lnTo>
                    <a:lnTo>
                      <a:pt x="12" y="30"/>
                    </a:lnTo>
                    <a:lnTo>
                      <a:pt x="16" y="32"/>
                    </a:lnTo>
                    <a:lnTo>
                      <a:pt x="22" y="34"/>
                    </a:lnTo>
                    <a:lnTo>
                      <a:pt x="24" y="34"/>
                    </a:lnTo>
                    <a:lnTo>
                      <a:pt x="28" y="32"/>
                    </a:lnTo>
                    <a:lnTo>
                      <a:pt x="30" y="30"/>
                    </a:lnTo>
                    <a:lnTo>
                      <a:pt x="32" y="24"/>
                    </a:lnTo>
                    <a:lnTo>
                      <a:pt x="34" y="26"/>
                    </a:lnTo>
                    <a:lnTo>
                      <a:pt x="32" y="32"/>
                    </a:lnTo>
                    <a:lnTo>
                      <a:pt x="28" y="36"/>
                    </a:lnTo>
                    <a:lnTo>
                      <a:pt x="24" y="40"/>
                    </a:lnTo>
                    <a:lnTo>
                      <a:pt x="18" y="42"/>
                    </a:lnTo>
                    <a:lnTo>
                      <a:pt x="12" y="40"/>
                    </a:lnTo>
                    <a:lnTo>
                      <a:pt x="6" y="36"/>
                    </a:lnTo>
                    <a:lnTo>
                      <a:pt x="4" y="32"/>
                    </a:lnTo>
                    <a:lnTo>
                      <a:pt x="2" y="26"/>
                    </a:lnTo>
                    <a:lnTo>
                      <a:pt x="0" y="22"/>
                    </a:lnTo>
                    <a:lnTo>
                      <a:pt x="2" y="16"/>
                    </a:lnTo>
                    <a:lnTo>
                      <a:pt x="4" y="10"/>
                    </a:lnTo>
                    <a:lnTo>
                      <a:pt x="6" y="6"/>
                    </a:lnTo>
                    <a:lnTo>
                      <a:pt x="10" y="2"/>
                    </a:lnTo>
                    <a:lnTo>
                      <a:pt x="14" y="0"/>
                    </a:lnTo>
                    <a:lnTo>
                      <a:pt x="18" y="0"/>
                    </a:lnTo>
                    <a:lnTo>
                      <a:pt x="24" y="2"/>
                    </a:lnTo>
                    <a:lnTo>
                      <a:pt x="30" y="4"/>
                    </a:lnTo>
                    <a:lnTo>
                      <a:pt x="32" y="10"/>
                    </a:lnTo>
                    <a:lnTo>
                      <a:pt x="34" y="16"/>
                    </a:lnTo>
                    <a:lnTo>
                      <a:pt x="8" y="16"/>
                    </a:lnTo>
                    <a:close/>
                    <a:moveTo>
                      <a:pt x="8" y="12"/>
                    </a:moveTo>
                    <a:lnTo>
                      <a:pt x="24" y="12"/>
                    </a:lnTo>
                    <a:lnTo>
                      <a:pt x="24" y="10"/>
                    </a:lnTo>
                    <a:lnTo>
                      <a:pt x="24" y="8"/>
                    </a:lnTo>
                    <a:lnTo>
                      <a:pt x="22" y="6"/>
                    </a:lnTo>
                    <a:lnTo>
                      <a:pt x="20" y="4"/>
                    </a:lnTo>
                    <a:lnTo>
                      <a:pt x="18" y="4"/>
                    </a:lnTo>
                    <a:lnTo>
                      <a:pt x="16" y="2"/>
                    </a:lnTo>
                    <a:lnTo>
                      <a:pt x="14" y="4"/>
                    </a:lnTo>
                    <a:lnTo>
                      <a:pt x="10" y="6"/>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4143" name="Freeform 102"/>
              <p:cNvSpPr>
                <a:spLocks/>
              </p:cNvSpPr>
              <p:nvPr/>
            </p:nvSpPr>
            <p:spPr bwMode="auto">
              <a:xfrm>
                <a:off x="3080" y="2200"/>
                <a:ext cx="42" cy="40"/>
              </a:xfrm>
              <a:custGeom>
                <a:avLst/>
                <a:gdLst>
                  <a:gd name="T0" fmla="*/ 12 w 42"/>
                  <a:gd name="T1" fmla="*/ 8 h 40"/>
                  <a:gd name="T2" fmla="*/ 18 w 42"/>
                  <a:gd name="T3" fmla="*/ 4 h 40"/>
                  <a:gd name="T4" fmla="*/ 22 w 42"/>
                  <a:gd name="T5" fmla="*/ 2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6 w 42"/>
                  <a:gd name="T23" fmla="*/ 34 h 40"/>
                  <a:gd name="T24" fmla="*/ 38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30 w 42"/>
                  <a:gd name="T49" fmla="*/ 36 h 40"/>
                  <a:gd name="T50" fmla="*/ 30 w 42"/>
                  <a:gd name="T51" fmla="*/ 34 h 40"/>
                  <a:gd name="T52" fmla="*/ 30 w 42"/>
                  <a:gd name="T53" fmla="*/ 32 h 40"/>
                  <a:gd name="T54" fmla="*/ 30 w 42"/>
                  <a:gd name="T55" fmla="*/ 16 h 40"/>
                  <a:gd name="T56" fmla="*/ 30 w 42"/>
                  <a:gd name="T57" fmla="*/ 12 h 40"/>
                  <a:gd name="T58" fmla="*/ 28 w 42"/>
                  <a:gd name="T59" fmla="*/ 8 h 40"/>
                  <a:gd name="T60" fmla="*/ 26 w 42"/>
                  <a:gd name="T61" fmla="*/ 6 h 40"/>
                  <a:gd name="T62" fmla="*/ 24 w 42"/>
                  <a:gd name="T63" fmla="*/ 6 h 40"/>
                  <a:gd name="T64" fmla="*/ 18 w 42"/>
                  <a:gd name="T65" fmla="*/ 8 h 40"/>
                  <a:gd name="T66" fmla="*/ 12 w 42"/>
                  <a:gd name="T67" fmla="*/ 12 h 40"/>
                  <a:gd name="T68" fmla="*/ 12 w 42"/>
                  <a:gd name="T69" fmla="*/ 32 h 40"/>
                  <a:gd name="T70" fmla="*/ 14 w 42"/>
                  <a:gd name="T71" fmla="*/ 34 h 40"/>
                  <a:gd name="T72" fmla="*/ 14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4 w 42"/>
                  <a:gd name="T91" fmla="*/ 38 h 40"/>
                  <a:gd name="T92" fmla="*/ 4 w 42"/>
                  <a:gd name="T93" fmla="*/ 38 h 40"/>
                  <a:gd name="T94" fmla="*/ 6 w 42"/>
                  <a:gd name="T95" fmla="*/ 36 h 40"/>
                  <a:gd name="T96" fmla="*/ 6 w 42"/>
                  <a:gd name="T97" fmla="*/ 32 h 40"/>
                  <a:gd name="T98" fmla="*/ 6 w 42"/>
                  <a:gd name="T99" fmla="*/ 16 h 40"/>
                  <a:gd name="T100" fmla="*/ 6 w 42"/>
                  <a:gd name="T101" fmla="*/ 10 h 40"/>
                  <a:gd name="T102" fmla="*/ 6 w 42"/>
                  <a:gd name="T103" fmla="*/ 8 h 40"/>
                  <a:gd name="T104" fmla="*/ 6 w 42"/>
                  <a:gd name="T105" fmla="*/ 6 h 40"/>
                  <a:gd name="T106" fmla="*/ 4 w 42"/>
                  <a:gd name="T107" fmla="*/ 6 h 40"/>
                  <a:gd name="T108" fmla="*/ 4 w 42"/>
                  <a:gd name="T109" fmla="*/ 6 h 40"/>
                  <a:gd name="T110" fmla="*/ 4 w 42"/>
                  <a:gd name="T111" fmla="*/ 4 h 40"/>
                  <a:gd name="T112" fmla="*/ 2 w 42"/>
                  <a:gd name="T113" fmla="*/ 6 h 40"/>
                  <a:gd name="T114" fmla="*/ 0 w 42"/>
                  <a:gd name="T115" fmla="*/ 6 h 40"/>
                  <a:gd name="T116" fmla="*/ 0 w 42"/>
                  <a:gd name="T117" fmla="*/ 4 h 40"/>
                  <a:gd name="T118" fmla="*/ 12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2"/>
                    </a:lnTo>
                    <a:lnTo>
                      <a:pt x="26" y="0"/>
                    </a:lnTo>
                    <a:lnTo>
                      <a:pt x="30" y="0"/>
                    </a:lnTo>
                    <a:lnTo>
                      <a:pt x="32" y="2"/>
                    </a:lnTo>
                    <a:lnTo>
                      <a:pt x="34" y="4"/>
                    </a:lnTo>
                    <a:lnTo>
                      <a:pt x="36" y="6"/>
                    </a:lnTo>
                    <a:lnTo>
                      <a:pt x="36" y="10"/>
                    </a:lnTo>
                    <a:lnTo>
                      <a:pt x="36" y="14"/>
                    </a:lnTo>
                    <a:lnTo>
                      <a:pt x="36" y="32"/>
                    </a:lnTo>
                    <a:lnTo>
                      <a:pt x="36" y="34"/>
                    </a:lnTo>
                    <a:lnTo>
                      <a:pt x="38" y="36"/>
                    </a:lnTo>
                    <a:lnTo>
                      <a:pt x="38" y="38"/>
                    </a:lnTo>
                    <a:lnTo>
                      <a:pt x="40" y="40"/>
                    </a:lnTo>
                    <a:lnTo>
                      <a:pt x="42" y="40"/>
                    </a:lnTo>
                    <a:lnTo>
                      <a:pt x="24" y="40"/>
                    </a:lnTo>
                    <a:lnTo>
                      <a:pt x="26" y="40"/>
                    </a:lnTo>
                    <a:lnTo>
                      <a:pt x="28" y="38"/>
                    </a:lnTo>
                    <a:lnTo>
                      <a:pt x="30" y="36"/>
                    </a:lnTo>
                    <a:lnTo>
                      <a:pt x="30" y="34"/>
                    </a:lnTo>
                    <a:lnTo>
                      <a:pt x="30" y="32"/>
                    </a:lnTo>
                    <a:lnTo>
                      <a:pt x="30" y="16"/>
                    </a:lnTo>
                    <a:lnTo>
                      <a:pt x="30" y="12"/>
                    </a:lnTo>
                    <a:lnTo>
                      <a:pt x="28" y="8"/>
                    </a:lnTo>
                    <a:lnTo>
                      <a:pt x="26" y="6"/>
                    </a:lnTo>
                    <a:lnTo>
                      <a:pt x="24" y="6"/>
                    </a:lnTo>
                    <a:lnTo>
                      <a:pt x="18" y="8"/>
                    </a:lnTo>
                    <a:lnTo>
                      <a:pt x="12" y="12"/>
                    </a:lnTo>
                    <a:lnTo>
                      <a:pt x="12" y="32"/>
                    </a:lnTo>
                    <a:lnTo>
                      <a:pt x="14" y="34"/>
                    </a:lnTo>
                    <a:lnTo>
                      <a:pt x="14" y="36"/>
                    </a:lnTo>
                    <a:lnTo>
                      <a:pt x="14" y="38"/>
                    </a:lnTo>
                    <a:lnTo>
                      <a:pt x="16" y="40"/>
                    </a:lnTo>
                    <a:lnTo>
                      <a:pt x="18" y="40"/>
                    </a:lnTo>
                    <a:lnTo>
                      <a:pt x="0" y="40"/>
                    </a:lnTo>
                    <a:lnTo>
                      <a:pt x="4" y="38"/>
                    </a:lnTo>
                    <a:lnTo>
                      <a:pt x="6" y="36"/>
                    </a:lnTo>
                    <a:lnTo>
                      <a:pt x="6" y="32"/>
                    </a:lnTo>
                    <a:lnTo>
                      <a:pt x="6" y="16"/>
                    </a:lnTo>
                    <a:lnTo>
                      <a:pt x="6" y="10"/>
                    </a:lnTo>
                    <a:lnTo>
                      <a:pt x="6" y="8"/>
                    </a:lnTo>
                    <a:lnTo>
                      <a:pt x="6" y="6"/>
                    </a:lnTo>
                    <a:lnTo>
                      <a:pt x="4" y="6"/>
                    </a:lnTo>
                    <a:lnTo>
                      <a:pt x="4" y="4"/>
                    </a:lnTo>
                    <a:lnTo>
                      <a:pt x="2" y="6"/>
                    </a:lnTo>
                    <a:lnTo>
                      <a:pt x="0" y="6"/>
                    </a:lnTo>
                    <a:lnTo>
                      <a:pt x="0" y="4"/>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4144" name="Freeform 103"/>
              <p:cNvSpPr>
                <a:spLocks/>
              </p:cNvSpPr>
              <p:nvPr/>
            </p:nvSpPr>
            <p:spPr bwMode="auto">
              <a:xfrm>
                <a:off x="3124" y="2188"/>
                <a:ext cx="24" cy="54"/>
              </a:xfrm>
              <a:custGeom>
                <a:avLst/>
                <a:gdLst>
                  <a:gd name="T0" fmla="*/ 12 w 24"/>
                  <a:gd name="T1" fmla="*/ 0 h 54"/>
                  <a:gd name="T2" fmla="*/ 12 w 24"/>
                  <a:gd name="T3" fmla="*/ 14 h 54"/>
                  <a:gd name="T4" fmla="*/ 22 w 24"/>
                  <a:gd name="T5" fmla="*/ 14 h 54"/>
                  <a:gd name="T6" fmla="*/ 22 w 24"/>
                  <a:gd name="T7" fmla="*/ 16 h 54"/>
                  <a:gd name="T8" fmla="*/ 12 w 24"/>
                  <a:gd name="T9" fmla="*/ 16 h 54"/>
                  <a:gd name="T10" fmla="*/ 12 w 24"/>
                  <a:gd name="T11" fmla="*/ 42 h 54"/>
                  <a:gd name="T12" fmla="*/ 14 w 24"/>
                  <a:gd name="T13" fmla="*/ 44 h 54"/>
                  <a:gd name="T14" fmla="*/ 14 w 24"/>
                  <a:gd name="T15" fmla="*/ 46 h 54"/>
                  <a:gd name="T16" fmla="*/ 16 w 24"/>
                  <a:gd name="T17" fmla="*/ 48 h 54"/>
                  <a:gd name="T18" fmla="*/ 16 w 24"/>
                  <a:gd name="T19" fmla="*/ 48 h 54"/>
                  <a:gd name="T20" fmla="*/ 18 w 24"/>
                  <a:gd name="T21" fmla="*/ 48 h 54"/>
                  <a:gd name="T22" fmla="*/ 20 w 24"/>
                  <a:gd name="T23" fmla="*/ 48 h 54"/>
                  <a:gd name="T24" fmla="*/ 20 w 24"/>
                  <a:gd name="T25" fmla="*/ 46 h 54"/>
                  <a:gd name="T26" fmla="*/ 22 w 24"/>
                  <a:gd name="T27" fmla="*/ 46 h 54"/>
                  <a:gd name="T28" fmla="*/ 24 w 24"/>
                  <a:gd name="T29" fmla="*/ 46 h 54"/>
                  <a:gd name="T30" fmla="*/ 22 w 24"/>
                  <a:gd name="T31" fmla="*/ 48 h 54"/>
                  <a:gd name="T32" fmla="*/ 20 w 24"/>
                  <a:gd name="T33" fmla="*/ 52 h 54"/>
                  <a:gd name="T34" fmla="*/ 16 w 24"/>
                  <a:gd name="T35" fmla="*/ 52 h 54"/>
                  <a:gd name="T36" fmla="*/ 14 w 24"/>
                  <a:gd name="T37" fmla="*/ 54 h 54"/>
                  <a:gd name="T38" fmla="*/ 12 w 24"/>
                  <a:gd name="T39" fmla="*/ 52 h 54"/>
                  <a:gd name="T40" fmla="*/ 10 w 24"/>
                  <a:gd name="T41" fmla="*/ 52 h 54"/>
                  <a:gd name="T42" fmla="*/ 8 w 24"/>
                  <a:gd name="T43" fmla="*/ 50 h 54"/>
                  <a:gd name="T44" fmla="*/ 6 w 24"/>
                  <a:gd name="T45" fmla="*/ 48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6 w 24"/>
                  <a:gd name="T61" fmla="*/ 10 h 54"/>
                  <a:gd name="T62" fmla="*/ 8 w 24"/>
                  <a:gd name="T63" fmla="*/ 6 h 54"/>
                  <a:gd name="T64" fmla="*/ 10 w 24"/>
                  <a:gd name="T65" fmla="*/ 4 h 54"/>
                  <a:gd name="T66" fmla="*/ 12 w 24"/>
                  <a:gd name="T67" fmla="*/ 0 h 54"/>
                  <a:gd name="T68" fmla="*/ 12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2" y="0"/>
                    </a:moveTo>
                    <a:lnTo>
                      <a:pt x="12" y="14"/>
                    </a:lnTo>
                    <a:lnTo>
                      <a:pt x="22" y="14"/>
                    </a:lnTo>
                    <a:lnTo>
                      <a:pt x="22" y="16"/>
                    </a:lnTo>
                    <a:lnTo>
                      <a:pt x="12" y="16"/>
                    </a:lnTo>
                    <a:lnTo>
                      <a:pt x="12" y="42"/>
                    </a:lnTo>
                    <a:lnTo>
                      <a:pt x="14" y="44"/>
                    </a:lnTo>
                    <a:lnTo>
                      <a:pt x="14" y="46"/>
                    </a:lnTo>
                    <a:lnTo>
                      <a:pt x="16" y="48"/>
                    </a:lnTo>
                    <a:lnTo>
                      <a:pt x="18" y="48"/>
                    </a:lnTo>
                    <a:lnTo>
                      <a:pt x="20" y="48"/>
                    </a:lnTo>
                    <a:lnTo>
                      <a:pt x="20" y="46"/>
                    </a:lnTo>
                    <a:lnTo>
                      <a:pt x="22" y="46"/>
                    </a:lnTo>
                    <a:lnTo>
                      <a:pt x="24" y="46"/>
                    </a:lnTo>
                    <a:lnTo>
                      <a:pt x="22" y="48"/>
                    </a:lnTo>
                    <a:lnTo>
                      <a:pt x="20" y="52"/>
                    </a:lnTo>
                    <a:lnTo>
                      <a:pt x="16" y="52"/>
                    </a:lnTo>
                    <a:lnTo>
                      <a:pt x="14" y="54"/>
                    </a:lnTo>
                    <a:lnTo>
                      <a:pt x="12" y="52"/>
                    </a:lnTo>
                    <a:lnTo>
                      <a:pt x="10" y="52"/>
                    </a:lnTo>
                    <a:lnTo>
                      <a:pt x="8" y="50"/>
                    </a:lnTo>
                    <a:lnTo>
                      <a:pt x="6" y="48"/>
                    </a:lnTo>
                    <a:lnTo>
                      <a:pt x="6" y="46"/>
                    </a:lnTo>
                    <a:lnTo>
                      <a:pt x="6" y="42"/>
                    </a:lnTo>
                    <a:lnTo>
                      <a:pt x="6" y="16"/>
                    </a:lnTo>
                    <a:lnTo>
                      <a:pt x="0" y="16"/>
                    </a:lnTo>
                    <a:lnTo>
                      <a:pt x="0" y="14"/>
                    </a:lnTo>
                    <a:lnTo>
                      <a:pt x="2" y="14"/>
                    </a:lnTo>
                    <a:lnTo>
                      <a:pt x="4" y="12"/>
                    </a:lnTo>
                    <a:lnTo>
                      <a:pt x="6" y="10"/>
                    </a:lnTo>
                    <a:lnTo>
                      <a:pt x="8" y="6"/>
                    </a:lnTo>
                    <a:lnTo>
                      <a:pt x="10" y="4"/>
                    </a:lnTo>
                    <a:lnTo>
                      <a:pt x="12" y="0"/>
                    </a:lnTo>
                    <a:close/>
                  </a:path>
                </a:pathLst>
              </a:custGeom>
              <a:solidFill>
                <a:srgbClr val="000000"/>
              </a:solidFill>
              <a:ln w="0">
                <a:solidFill>
                  <a:srgbClr val="000000"/>
                </a:solidFill>
                <a:round/>
                <a:headEnd/>
                <a:tailEnd/>
              </a:ln>
            </p:spPr>
            <p:txBody>
              <a:bodyPr/>
              <a:lstStyle/>
              <a:p>
                <a:endParaRPr lang="en-US"/>
              </a:p>
            </p:txBody>
          </p:sp>
          <p:sp>
            <p:nvSpPr>
              <p:cNvPr id="34145" name="Rectangle 104"/>
              <p:cNvSpPr>
                <a:spLocks noChangeArrowheads="1"/>
              </p:cNvSpPr>
              <p:nvPr/>
            </p:nvSpPr>
            <p:spPr bwMode="auto">
              <a:xfrm>
                <a:off x="4200" y="2164"/>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46" name="Rectangle 105"/>
              <p:cNvSpPr>
                <a:spLocks noChangeArrowheads="1"/>
              </p:cNvSpPr>
              <p:nvPr/>
            </p:nvSpPr>
            <p:spPr bwMode="auto">
              <a:xfrm>
                <a:off x="1552" y="2276"/>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47" name="Freeform 106"/>
              <p:cNvSpPr>
                <a:spLocks/>
              </p:cNvSpPr>
              <p:nvPr/>
            </p:nvSpPr>
            <p:spPr bwMode="auto">
              <a:xfrm>
                <a:off x="1582" y="2302"/>
                <a:ext cx="34" cy="46"/>
              </a:xfrm>
              <a:custGeom>
                <a:avLst/>
                <a:gdLst>
                  <a:gd name="T0" fmla="*/ 12 w 34"/>
                  <a:gd name="T1" fmla="*/ 2 h 46"/>
                  <a:gd name="T2" fmla="*/ 12 w 34"/>
                  <a:gd name="T3" fmla="*/ 22 h 46"/>
                  <a:gd name="T4" fmla="*/ 20 w 34"/>
                  <a:gd name="T5" fmla="*/ 22 h 46"/>
                  <a:gd name="T6" fmla="*/ 24 w 34"/>
                  <a:gd name="T7" fmla="*/ 22 h 46"/>
                  <a:gd name="T8" fmla="*/ 26 w 34"/>
                  <a:gd name="T9" fmla="*/ 20 h 46"/>
                  <a:gd name="T10" fmla="*/ 26 w 34"/>
                  <a:gd name="T11" fmla="*/ 18 h 46"/>
                  <a:gd name="T12" fmla="*/ 28 w 34"/>
                  <a:gd name="T13" fmla="*/ 16 h 46"/>
                  <a:gd name="T14" fmla="*/ 28 w 34"/>
                  <a:gd name="T15" fmla="*/ 16 h 46"/>
                  <a:gd name="T16" fmla="*/ 28 w 34"/>
                  <a:gd name="T17" fmla="*/ 30 h 46"/>
                  <a:gd name="T18" fmla="*/ 28 w 34"/>
                  <a:gd name="T19" fmla="*/ 30 h 46"/>
                  <a:gd name="T20" fmla="*/ 28 w 34"/>
                  <a:gd name="T21" fmla="*/ 28 h 46"/>
                  <a:gd name="T22" fmla="*/ 26 w 34"/>
                  <a:gd name="T23" fmla="*/ 26 h 46"/>
                  <a:gd name="T24" fmla="*/ 26 w 34"/>
                  <a:gd name="T25" fmla="*/ 26 h 46"/>
                  <a:gd name="T26" fmla="*/ 24 w 34"/>
                  <a:gd name="T27" fmla="*/ 24 h 46"/>
                  <a:gd name="T28" fmla="*/ 22 w 34"/>
                  <a:gd name="T29" fmla="*/ 24 h 46"/>
                  <a:gd name="T30" fmla="*/ 20 w 34"/>
                  <a:gd name="T31" fmla="*/ 24 h 46"/>
                  <a:gd name="T32" fmla="*/ 12 w 34"/>
                  <a:gd name="T33" fmla="*/ 24 h 46"/>
                  <a:gd name="T34" fmla="*/ 12 w 34"/>
                  <a:gd name="T35" fmla="*/ 38 h 46"/>
                  <a:gd name="T36" fmla="*/ 14 w 34"/>
                  <a:gd name="T37" fmla="*/ 42 h 46"/>
                  <a:gd name="T38" fmla="*/ 14 w 34"/>
                  <a:gd name="T39" fmla="*/ 44 h 46"/>
                  <a:gd name="T40" fmla="*/ 14 w 34"/>
                  <a:gd name="T41" fmla="*/ 44 h 46"/>
                  <a:gd name="T42" fmla="*/ 14 w 34"/>
                  <a:gd name="T43" fmla="*/ 46 h 46"/>
                  <a:gd name="T44" fmla="*/ 16 w 34"/>
                  <a:gd name="T45" fmla="*/ 46 h 46"/>
                  <a:gd name="T46" fmla="*/ 18 w 34"/>
                  <a:gd name="T47" fmla="*/ 46 h 46"/>
                  <a:gd name="T48" fmla="*/ 20 w 34"/>
                  <a:gd name="T49" fmla="*/ 46 h 46"/>
                  <a:gd name="T50" fmla="*/ 20 w 34"/>
                  <a:gd name="T51" fmla="*/ 46 h 46"/>
                  <a:gd name="T52" fmla="*/ 0 w 34"/>
                  <a:gd name="T53" fmla="*/ 46 h 46"/>
                  <a:gd name="T54" fmla="*/ 0 w 34"/>
                  <a:gd name="T55" fmla="*/ 46 h 46"/>
                  <a:gd name="T56" fmla="*/ 2 w 34"/>
                  <a:gd name="T57" fmla="*/ 46 h 46"/>
                  <a:gd name="T58" fmla="*/ 4 w 34"/>
                  <a:gd name="T59" fmla="*/ 46 h 46"/>
                  <a:gd name="T60" fmla="*/ 6 w 34"/>
                  <a:gd name="T61" fmla="*/ 44 h 46"/>
                  <a:gd name="T62" fmla="*/ 6 w 34"/>
                  <a:gd name="T63" fmla="*/ 42 h 46"/>
                  <a:gd name="T64" fmla="*/ 6 w 34"/>
                  <a:gd name="T65" fmla="*/ 38 h 46"/>
                  <a:gd name="T66" fmla="*/ 6 w 34"/>
                  <a:gd name="T67" fmla="*/ 8 h 46"/>
                  <a:gd name="T68" fmla="*/ 6 w 34"/>
                  <a:gd name="T69" fmla="*/ 6 h 46"/>
                  <a:gd name="T70" fmla="*/ 6 w 34"/>
                  <a:gd name="T71" fmla="*/ 4 h 46"/>
                  <a:gd name="T72" fmla="*/ 6 w 34"/>
                  <a:gd name="T73" fmla="*/ 2 h 46"/>
                  <a:gd name="T74" fmla="*/ 4 w 34"/>
                  <a:gd name="T75" fmla="*/ 2 h 46"/>
                  <a:gd name="T76" fmla="*/ 4 w 34"/>
                  <a:gd name="T77" fmla="*/ 2 h 46"/>
                  <a:gd name="T78" fmla="*/ 2 w 34"/>
                  <a:gd name="T79" fmla="*/ 0 h 46"/>
                  <a:gd name="T80" fmla="*/ 0 w 34"/>
                  <a:gd name="T81" fmla="*/ 0 h 46"/>
                  <a:gd name="T82" fmla="*/ 0 w 34"/>
                  <a:gd name="T83" fmla="*/ 0 h 46"/>
                  <a:gd name="T84" fmla="*/ 34 w 34"/>
                  <a:gd name="T85" fmla="*/ 0 h 46"/>
                  <a:gd name="T86" fmla="*/ 34 w 34"/>
                  <a:gd name="T87" fmla="*/ 10 h 46"/>
                  <a:gd name="T88" fmla="*/ 32 w 34"/>
                  <a:gd name="T89" fmla="*/ 10 h 46"/>
                  <a:gd name="T90" fmla="*/ 32 w 34"/>
                  <a:gd name="T91" fmla="*/ 8 h 46"/>
                  <a:gd name="T92" fmla="*/ 32 w 34"/>
                  <a:gd name="T93" fmla="*/ 6 h 46"/>
                  <a:gd name="T94" fmla="*/ 30 w 34"/>
                  <a:gd name="T95" fmla="*/ 4 h 46"/>
                  <a:gd name="T96" fmla="*/ 28 w 34"/>
                  <a:gd name="T97" fmla="*/ 2 h 46"/>
                  <a:gd name="T98" fmla="*/ 26 w 34"/>
                  <a:gd name="T99" fmla="*/ 2 h 46"/>
                  <a:gd name="T100" fmla="*/ 24 w 34"/>
                  <a:gd name="T101" fmla="*/ 2 h 46"/>
                  <a:gd name="T102" fmla="*/ 12 w 34"/>
                  <a:gd name="T103" fmla="*/ 2 h 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4"/>
                  <a:gd name="T157" fmla="*/ 0 h 46"/>
                  <a:gd name="T158" fmla="*/ 34 w 34"/>
                  <a:gd name="T159" fmla="*/ 46 h 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4" h="46">
                    <a:moveTo>
                      <a:pt x="12" y="2"/>
                    </a:moveTo>
                    <a:lnTo>
                      <a:pt x="12" y="22"/>
                    </a:lnTo>
                    <a:lnTo>
                      <a:pt x="20" y="22"/>
                    </a:lnTo>
                    <a:lnTo>
                      <a:pt x="24" y="22"/>
                    </a:lnTo>
                    <a:lnTo>
                      <a:pt x="26" y="20"/>
                    </a:lnTo>
                    <a:lnTo>
                      <a:pt x="26" y="18"/>
                    </a:lnTo>
                    <a:lnTo>
                      <a:pt x="28" y="16"/>
                    </a:lnTo>
                    <a:lnTo>
                      <a:pt x="28" y="30"/>
                    </a:lnTo>
                    <a:lnTo>
                      <a:pt x="28" y="28"/>
                    </a:lnTo>
                    <a:lnTo>
                      <a:pt x="26" y="26"/>
                    </a:lnTo>
                    <a:lnTo>
                      <a:pt x="24" y="24"/>
                    </a:lnTo>
                    <a:lnTo>
                      <a:pt x="22" y="24"/>
                    </a:lnTo>
                    <a:lnTo>
                      <a:pt x="20" y="24"/>
                    </a:lnTo>
                    <a:lnTo>
                      <a:pt x="12" y="24"/>
                    </a:lnTo>
                    <a:lnTo>
                      <a:pt x="12" y="38"/>
                    </a:lnTo>
                    <a:lnTo>
                      <a:pt x="14" y="42"/>
                    </a:lnTo>
                    <a:lnTo>
                      <a:pt x="14" y="44"/>
                    </a:lnTo>
                    <a:lnTo>
                      <a:pt x="14" y="46"/>
                    </a:lnTo>
                    <a:lnTo>
                      <a:pt x="16" y="46"/>
                    </a:lnTo>
                    <a:lnTo>
                      <a:pt x="18" y="46"/>
                    </a:lnTo>
                    <a:lnTo>
                      <a:pt x="20" y="46"/>
                    </a:lnTo>
                    <a:lnTo>
                      <a:pt x="0" y="46"/>
                    </a:lnTo>
                    <a:lnTo>
                      <a:pt x="2" y="46"/>
                    </a:lnTo>
                    <a:lnTo>
                      <a:pt x="4" y="46"/>
                    </a:lnTo>
                    <a:lnTo>
                      <a:pt x="6" y="44"/>
                    </a:lnTo>
                    <a:lnTo>
                      <a:pt x="6" y="42"/>
                    </a:lnTo>
                    <a:lnTo>
                      <a:pt x="6" y="38"/>
                    </a:lnTo>
                    <a:lnTo>
                      <a:pt x="6" y="8"/>
                    </a:lnTo>
                    <a:lnTo>
                      <a:pt x="6" y="6"/>
                    </a:lnTo>
                    <a:lnTo>
                      <a:pt x="6" y="4"/>
                    </a:lnTo>
                    <a:lnTo>
                      <a:pt x="6" y="2"/>
                    </a:lnTo>
                    <a:lnTo>
                      <a:pt x="4" y="2"/>
                    </a:lnTo>
                    <a:lnTo>
                      <a:pt x="2" y="0"/>
                    </a:lnTo>
                    <a:lnTo>
                      <a:pt x="0" y="0"/>
                    </a:lnTo>
                    <a:lnTo>
                      <a:pt x="34" y="0"/>
                    </a:lnTo>
                    <a:lnTo>
                      <a:pt x="34" y="10"/>
                    </a:lnTo>
                    <a:lnTo>
                      <a:pt x="32" y="10"/>
                    </a:lnTo>
                    <a:lnTo>
                      <a:pt x="32" y="8"/>
                    </a:lnTo>
                    <a:lnTo>
                      <a:pt x="32" y="6"/>
                    </a:lnTo>
                    <a:lnTo>
                      <a:pt x="30" y="4"/>
                    </a:lnTo>
                    <a:lnTo>
                      <a:pt x="28" y="2"/>
                    </a:lnTo>
                    <a:lnTo>
                      <a:pt x="26" y="2"/>
                    </a:lnTo>
                    <a:lnTo>
                      <a:pt x="24" y="2"/>
                    </a:lnTo>
                    <a:lnTo>
                      <a:pt x="12" y="2"/>
                    </a:lnTo>
                    <a:close/>
                  </a:path>
                </a:pathLst>
              </a:custGeom>
              <a:solidFill>
                <a:srgbClr val="000000"/>
              </a:solidFill>
              <a:ln w="0">
                <a:solidFill>
                  <a:srgbClr val="000000"/>
                </a:solidFill>
                <a:round/>
                <a:headEnd/>
                <a:tailEnd/>
              </a:ln>
            </p:spPr>
            <p:txBody>
              <a:bodyPr/>
              <a:lstStyle/>
              <a:p>
                <a:endParaRPr lang="en-US"/>
              </a:p>
            </p:txBody>
          </p:sp>
          <p:sp>
            <p:nvSpPr>
              <p:cNvPr id="34148" name="Freeform 107"/>
              <p:cNvSpPr>
                <a:spLocks noEditPoints="1"/>
              </p:cNvSpPr>
              <p:nvPr/>
            </p:nvSpPr>
            <p:spPr bwMode="auto">
              <a:xfrm>
                <a:off x="1626" y="2302"/>
                <a:ext cx="44" cy="48"/>
              </a:xfrm>
              <a:custGeom>
                <a:avLst/>
                <a:gdLst>
                  <a:gd name="T0" fmla="*/ 22 w 44"/>
                  <a:gd name="T1" fmla="*/ 0 h 48"/>
                  <a:gd name="T2" fmla="*/ 28 w 44"/>
                  <a:gd name="T3" fmla="*/ 0 h 48"/>
                  <a:gd name="T4" fmla="*/ 34 w 44"/>
                  <a:gd name="T5" fmla="*/ 2 h 48"/>
                  <a:gd name="T6" fmla="*/ 38 w 44"/>
                  <a:gd name="T7" fmla="*/ 6 h 48"/>
                  <a:gd name="T8" fmla="*/ 42 w 44"/>
                  <a:gd name="T9" fmla="*/ 12 h 48"/>
                  <a:gd name="T10" fmla="*/ 44 w 44"/>
                  <a:gd name="T11" fmla="*/ 16 h 48"/>
                  <a:gd name="T12" fmla="*/ 44 w 44"/>
                  <a:gd name="T13" fmla="*/ 24 h 48"/>
                  <a:gd name="T14" fmla="*/ 44 w 44"/>
                  <a:gd name="T15" fmla="*/ 30 h 48"/>
                  <a:gd name="T16" fmla="*/ 42 w 44"/>
                  <a:gd name="T17" fmla="*/ 36 h 48"/>
                  <a:gd name="T18" fmla="*/ 38 w 44"/>
                  <a:gd name="T19" fmla="*/ 40 h 48"/>
                  <a:gd name="T20" fmla="*/ 34 w 44"/>
                  <a:gd name="T21" fmla="*/ 44 h 48"/>
                  <a:gd name="T22" fmla="*/ 28 w 44"/>
                  <a:gd name="T23" fmla="*/ 46 h 48"/>
                  <a:gd name="T24" fmla="*/ 22 w 44"/>
                  <a:gd name="T25" fmla="*/ 48 h 48"/>
                  <a:gd name="T26" fmla="*/ 16 w 44"/>
                  <a:gd name="T27" fmla="*/ 46 h 48"/>
                  <a:gd name="T28" fmla="*/ 10 w 44"/>
                  <a:gd name="T29" fmla="*/ 44 h 48"/>
                  <a:gd name="T30" fmla="*/ 6 w 44"/>
                  <a:gd name="T31" fmla="*/ 40 h 48"/>
                  <a:gd name="T32" fmla="*/ 2 w 44"/>
                  <a:gd name="T33" fmla="*/ 36 h 48"/>
                  <a:gd name="T34" fmla="*/ 0 w 44"/>
                  <a:gd name="T35" fmla="*/ 30 h 48"/>
                  <a:gd name="T36" fmla="*/ 0 w 44"/>
                  <a:gd name="T37" fmla="*/ 24 h 48"/>
                  <a:gd name="T38" fmla="*/ 0 w 44"/>
                  <a:gd name="T39" fmla="*/ 16 h 48"/>
                  <a:gd name="T40" fmla="*/ 4 w 44"/>
                  <a:gd name="T41" fmla="*/ 10 h 48"/>
                  <a:gd name="T42" fmla="*/ 8 w 44"/>
                  <a:gd name="T43" fmla="*/ 6 h 48"/>
                  <a:gd name="T44" fmla="*/ 12 w 44"/>
                  <a:gd name="T45" fmla="*/ 2 h 48"/>
                  <a:gd name="T46" fmla="*/ 16 w 44"/>
                  <a:gd name="T47" fmla="*/ 0 h 48"/>
                  <a:gd name="T48" fmla="*/ 22 w 44"/>
                  <a:gd name="T49" fmla="*/ 0 h 48"/>
                  <a:gd name="T50" fmla="*/ 22 w 44"/>
                  <a:gd name="T51" fmla="*/ 2 h 48"/>
                  <a:gd name="T52" fmla="*/ 16 w 44"/>
                  <a:gd name="T53" fmla="*/ 2 h 48"/>
                  <a:gd name="T54" fmla="*/ 12 w 44"/>
                  <a:gd name="T55" fmla="*/ 6 h 48"/>
                  <a:gd name="T56" fmla="*/ 10 w 44"/>
                  <a:gd name="T57" fmla="*/ 10 h 48"/>
                  <a:gd name="T58" fmla="*/ 8 w 44"/>
                  <a:gd name="T59" fmla="*/ 16 h 48"/>
                  <a:gd name="T60" fmla="*/ 8 w 44"/>
                  <a:gd name="T61" fmla="*/ 24 h 48"/>
                  <a:gd name="T62" fmla="*/ 8 w 44"/>
                  <a:gd name="T63" fmla="*/ 30 h 48"/>
                  <a:gd name="T64" fmla="*/ 10 w 44"/>
                  <a:gd name="T65" fmla="*/ 36 h 48"/>
                  <a:gd name="T66" fmla="*/ 12 w 44"/>
                  <a:gd name="T67" fmla="*/ 40 h 48"/>
                  <a:gd name="T68" fmla="*/ 16 w 44"/>
                  <a:gd name="T69" fmla="*/ 44 h 48"/>
                  <a:gd name="T70" fmla="*/ 22 w 44"/>
                  <a:gd name="T71" fmla="*/ 46 h 48"/>
                  <a:gd name="T72" fmla="*/ 28 w 44"/>
                  <a:gd name="T73" fmla="*/ 44 h 48"/>
                  <a:gd name="T74" fmla="*/ 32 w 44"/>
                  <a:gd name="T75" fmla="*/ 40 h 48"/>
                  <a:gd name="T76" fmla="*/ 34 w 44"/>
                  <a:gd name="T77" fmla="*/ 36 h 48"/>
                  <a:gd name="T78" fmla="*/ 36 w 44"/>
                  <a:gd name="T79" fmla="*/ 30 h 48"/>
                  <a:gd name="T80" fmla="*/ 36 w 44"/>
                  <a:gd name="T81" fmla="*/ 24 h 48"/>
                  <a:gd name="T82" fmla="*/ 36 w 44"/>
                  <a:gd name="T83" fmla="*/ 16 h 48"/>
                  <a:gd name="T84" fmla="*/ 34 w 44"/>
                  <a:gd name="T85" fmla="*/ 10 h 48"/>
                  <a:gd name="T86" fmla="*/ 32 w 44"/>
                  <a:gd name="T87" fmla="*/ 6 h 48"/>
                  <a:gd name="T88" fmla="*/ 28 w 44"/>
                  <a:gd name="T89" fmla="*/ 2 h 48"/>
                  <a:gd name="T90" fmla="*/ 22 w 44"/>
                  <a:gd name="T91" fmla="*/ 2 h 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4"/>
                  <a:gd name="T139" fmla="*/ 0 h 48"/>
                  <a:gd name="T140" fmla="*/ 44 w 44"/>
                  <a:gd name="T141" fmla="*/ 48 h 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4" h="48">
                    <a:moveTo>
                      <a:pt x="22" y="0"/>
                    </a:moveTo>
                    <a:lnTo>
                      <a:pt x="28" y="0"/>
                    </a:lnTo>
                    <a:lnTo>
                      <a:pt x="34" y="2"/>
                    </a:lnTo>
                    <a:lnTo>
                      <a:pt x="38" y="6"/>
                    </a:lnTo>
                    <a:lnTo>
                      <a:pt x="42" y="12"/>
                    </a:lnTo>
                    <a:lnTo>
                      <a:pt x="44" y="16"/>
                    </a:lnTo>
                    <a:lnTo>
                      <a:pt x="44" y="24"/>
                    </a:lnTo>
                    <a:lnTo>
                      <a:pt x="44" y="30"/>
                    </a:lnTo>
                    <a:lnTo>
                      <a:pt x="42" y="36"/>
                    </a:lnTo>
                    <a:lnTo>
                      <a:pt x="38" y="40"/>
                    </a:lnTo>
                    <a:lnTo>
                      <a:pt x="34" y="44"/>
                    </a:lnTo>
                    <a:lnTo>
                      <a:pt x="28" y="46"/>
                    </a:lnTo>
                    <a:lnTo>
                      <a:pt x="22" y="48"/>
                    </a:lnTo>
                    <a:lnTo>
                      <a:pt x="16" y="46"/>
                    </a:lnTo>
                    <a:lnTo>
                      <a:pt x="10" y="44"/>
                    </a:lnTo>
                    <a:lnTo>
                      <a:pt x="6" y="40"/>
                    </a:lnTo>
                    <a:lnTo>
                      <a:pt x="2" y="36"/>
                    </a:lnTo>
                    <a:lnTo>
                      <a:pt x="0" y="30"/>
                    </a:lnTo>
                    <a:lnTo>
                      <a:pt x="0" y="24"/>
                    </a:lnTo>
                    <a:lnTo>
                      <a:pt x="0" y="16"/>
                    </a:lnTo>
                    <a:lnTo>
                      <a:pt x="4" y="10"/>
                    </a:lnTo>
                    <a:lnTo>
                      <a:pt x="8" y="6"/>
                    </a:lnTo>
                    <a:lnTo>
                      <a:pt x="12" y="2"/>
                    </a:lnTo>
                    <a:lnTo>
                      <a:pt x="16" y="0"/>
                    </a:lnTo>
                    <a:lnTo>
                      <a:pt x="22" y="0"/>
                    </a:lnTo>
                    <a:close/>
                    <a:moveTo>
                      <a:pt x="22" y="2"/>
                    </a:moveTo>
                    <a:lnTo>
                      <a:pt x="16" y="2"/>
                    </a:lnTo>
                    <a:lnTo>
                      <a:pt x="12" y="6"/>
                    </a:lnTo>
                    <a:lnTo>
                      <a:pt x="10" y="10"/>
                    </a:lnTo>
                    <a:lnTo>
                      <a:pt x="8" y="16"/>
                    </a:lnTo>
                    <a:lnTo>
                      <a:pt x="8" y="24"/>
                    </a:lnTo>
                    <a:lnTo>
                      <a:pt x="8" y="30"/>
                    </a:lnTo>
                    <a:lnTo>
                      <a:pt x="10" y="36"/>
                    </a:lnTo>
                    <a:lnTo>
                      <a:pt x="12" y="40"/>
                    </a:lnTo>
                    <a:lnTo>
                      <a:pt x="16" y="44"/>
                    </a:lnTo>
                    <a:lnTo>
                      <a:pt x="22" y="46"/>
                    </a:lnTo>
                    <a:lnTo>
                      <a:pt x="28" y="44"/>
                    </a:lnTo>
                    <a:lnTo>
                      <a:pt x="32" y="40"/>
                    </a:lnTo>
                    <a:lnTo>
                      <a:pt x="34" y="36"/>
                    </a:lnTo>
                    <a:lnTo>
                      <a:pt x="36" y="30"/>
                    </a:lnTo>
                    <a:lnTo>
                      <a:pt x="36" y="24"/>
                    </a:lnTo>
                    <a:lnTo>
                      <a:pt x="36" y="16"/>
                    </a:lnTo>
                    <a:lnTo>
                      <a:pt x="34" y="10"/>
                    </a:lnTo>
                    <a:lnTo>
                      <a:pt x="32" y="6"/>
                    </a:lnTo>
                    <a:lnTo>
                      <a:pt x="28" y="2"/>
                    </a:lnTo>
                    <a:lnTo>
                      <a:pt x="22" y="2"/>
                    </a:lnTo>
                    <a:close/>
                  </a:path>
                </a:pathLst>
              </a:custGeom>
              <a:solidFill>
                <a:srgbClr val="000000"/>
              </a:solidFill>
              <a:ln w="0">
                <a:solidFill>
                  <a:srgbClr val="000000"/>
                </a:solidFill>
                <a:round/>
                <a:headEnd/>
                <a:tailEnd/>
              </a:ln>
            </p:spPr>
            <p:txBody>
              <a:bodyPr/>
              <a:lstStyle/>
              <a:p>
                <a:endParaRPr lang="en-US"/>
              </a:p>
            </p:txBody>
          </p:sp>
          <p:sp>
            <p:nvSpPr>
              <p:cNvPr id="34149" name="Freeform 108"/>
              <p:cNvSpPr>
                <a:spLocks noEditPoints="1"/>
              </p:cNvSpPr>
              <p:nvPr/>
            </p:nvSpPr>
            <p:spPr bwMode="auto">
              <a:xfrm>
                <a:off x="1678" y="2302"/>
                <a:ext cx="46" cy="46"/>
              </a:xfrm>
              <a:custGeom>
                <a:avLst/>
                <a:gdLst>
                  <a:gd name="T0" fmla="*/ 46 w 46"/>
                  <a:gd name="T1" fmla="*/ 46 h 46"/>
                  <a:gd name="T2" fmla="*/ 34 w 46"/>
                  <a:gd name="T3" fmla="*/ 46 h 46"/>
                  <a:gd name="T4" fmla="*/ 18 w 46"/>
                  <a:gd name="T5" fmla="*/ 24 h 46"/>
                  <a:gd name="T6" fmla="*/ 16 w 46"/>
                  <a:gd name="T7" fmla="*/ 24 h 46"/>
                  <a:gd name="T8" fmla="*/ 16 w 46"/>
                  <a:gd name="T9" fmla="*/ 24 h 46"/>
                  <a:gd name="T10" fmla="*/ 14 w 46"/>
                  <a:gd name="T11" fmla="*/ 24 h 46"/>
                  <a:gd name="T12" fmla="*/ 14 w 46"/>
                  <a:gd name="T13" fmla="*/ 24 h 46"/>
                  <a:gd name="T14" fmla="*/ 14 w 46"/>
                  <a:gd name="T15" fmla="*/ 24 h 46"/>
                  <a:gd name="T16" fmla="*/ 14 w 46"/>
                  <a:gd name="T17" fmla="*/ 24 h 46"/>
                  <a:gd name="T18" fmla="*/ 14 w 46"/>
                  <a:gd name="T19" fmla="*/ 38 h 46"/>
                  <a:gd name="T20" fmla="*/ 14 w 46"/>
                  <a:gd name="T21" fmla="*/ 42 h 46"/>
                  <a:gd name="T22" fmla="*/ 14 w 46"/>
                  <a:gd name="T23" fmla="*/ 44 h 46"/>
                  <a:gd name="T24" fmla="*/ 16 w 46"/>
                  <a:gd name="T25" fmla="*/ 46 h 46"/>
                  <a:gd name="T26" fmla="*/ 18 w 46"/>
                  <a:gd name="T27" fmla="*/ 46 h 46"/>
                  <a:gd name="T28" fmla="*/ 20 w 46"/>
                  <a:gd name="T29" fmla="*/ 46 h 46"/>
                  <a:gd name="T30" fmla="*/ 20 w 46"/>
                  <a:gd name="T31" fmla="*/ 46 h 46"/>
                  <a:gd name="T32" fmla="*/ 0 w 46"/>
                  <a:gd name="T33" fmla="*/ 46 h 46"/>
                  <a:gd name="T34" fmla="*/ 0 w 46"/>
                  <a:gd name="T35" fmla="*/ 46 h 46"/>
                  <a:gd name="T36" fmla="*/ 2 w 46"/>
                  <a:gd name="T37" fmla="*/ 46 h 46"/>
                  <a:gd name="T38" fmla="*/ 4 w 46"/>
                  <a:gd name="T39" fmla="*/ 46 h 46"/>
                  <a:gd name="T40" fmla="*/ 6 w 46"/>
                  <a:gd name="T41" fmla="*/ 44 h 46"/>
                  <a:gd name="T42" fmla="*/ 6 w 46"/>
                  <a:gd name="T43" fmla="*/ 42 h 46"/>
                  <a:gd name="T44" fmla="*/ 6 w 46"/>
                  <a:gd name="T45" fmla="*/ 38 h 46"/>
                  <a:gd name="T46" fmla="*/ 6 w 46"/>
                  <a:gd name="T47" fmla="*/ 8 h 46"/>
                  <a:gd name="T48" fmla="*/ 6 w 46"/>
                  <a:gd name="T49" fmla="*/ 4 h 46"/>
                  <a:gd name="T50" fmla="*/ 6 w 46"/>
                  <a:gd name="T51" fmla="*/ 2 h 46"/>
                  <a:gd name="T52" fmla="*/ 4 w 46"/>
                  <a:gd name="T53" fmla="*/ 2 h 46"/>
                  <a:gd name="T54" fmla="*/ 2 w 46"/>
                  <a:gd name="T55" fmla="*/ 0 h 46"/>
                  <a:gd name="T56" fmla="*/ 0 w 46"/>
                  <a:gd name="T57" fmla="*/ 0 h 46"/>
                  <a:gd name="T58" fmla="*/ 0 w 46"/>
                  <a:gd name="T59" fmla="*/ 0 h 46"/>
                  <a:gd name="T60" fmla="*/ 16 w 46"/>
                  <a:gd name="T61" fmla="*/ 0 h 46"/>
                  <a:gd name="T62" fmla="*/ 24 w 46"/>
                  <a:gd name="T63" fmla="*/ 0 h 46"/>
                  <a:gd name="T64" fmla="*/ 28 w 46"/>
                  <a:gd name="T65" fmla="*/ 2 h 46"/>
                  <a:gd name="T66" fmla="*/ 32 w 46"/>
                  <a:gd name="T67" fmla="*/ 2 h 46"/>
                  <a:gd name="T68" fmla="*/ 34 w 46"/>
                  <a:gd name="T69" fmla="*/ 4 h 46"/>
                  <a:gd name="T70" fmla="*/ 36 w 46"/>
                  <a:gd name="T71" fmla="*/ 8 h 46"/>
                  <a:gd name="T72" fmla="*/ 36 w 46"/>
                  <a:gd name="T73" fmla="*/ 12 h 46"/>
                  <a:gd name="T74" fmla="*/ 36 w 46"/>
                  <a:gd name="T75" fmla="*/ 16 h 46"/>
                  <a:gd name="T76" fmla="*/ 34 w 46"/>
                  <a:gd name="T77" fmla="*/ 18 h 46"/>
                  <a:gd name="T78" fmla="*/ 30 w 46"/>
                  <a:gd name="T79" fmla="*/ 22 h 46"/>
                  <a:gd name="T80" fmla="*/ 26 w 46"/>
                  <a:gd name="T81" fmla="*/ 24 h 46"/>
                  <a:gd name="T82" fmla="*/ 36 w 46"/>
                  <a:gd name="T83" fmla="*/ 38 h 46"/>
                  <a:gd name="T84" fmla="*/ 38 w 46"/>
                  <a:gd name="T85" fmla="*/ 42 h 46"/>
                  <a:gd name="T86" fmla="*/ 40 w 46"/>
                  <a:gd name="T87" fmla="*/ 44 h 46"/>
                  <a:gd name="T88" fmla="*/ 44 w 46"/>
                  <a:gd name="T89" fmla="*/ 46 h 46"/>
                  <a:gd name="T90" fmla="*/ 46 w 46"/>
                  <a:gd name="T91" fmla="*/ 46 h 46"/>
                  <a:gd name="T92" fmla="*/ 46 w 46"/>
                  <a:gd name="T93" fmla="*/ 46 h 46"/>
                  <a:gd name="T94" fmla="*/ 14 w 46"/>
                  <a:gd name="T95" fmla="*/ 22 h 46"/>
                  <a:gd name="T96" fmla="*/ 14 w 46"/>
                  <a:gd name="T97" fmla="*/ 22 h 46"/>
                  <a:gd name="T98" fmla="*/ 14 w 46"/>
                  <a:gd name="T99" fmla="*/ 22 h 46"/>
                  <a:gd name="T100" fmla="*/ 14 w 46"/>
                  <a:gd name="T101" fmla="*/ 22 h 46"/>
                  <a:gd name="T102" fmla="*/ 14 w 46"/>
                  <a:gd name="T103" fmla="*/ 22 h 46"/>
                  <a:gd name="T104" fmla="*/ 20 w 46"/>
                  <a:gd name="T105" fmla="*/ 22 h 46"/>
                  <a:gd name="T106" fmla="*/ 24 w 46"/>
                  <a:gd name="T107" fmla="*/ 20 h 46"/>
                  <a:gd name="T108" fmla="*/ 28 w 46"/>
                  <a:gd name="T109" fmla="*/ 16 h 46"/>
                  <a:gd name="T110" fmla="*/ 28 w 46"/>
                  <a:gd name="T111" fmla="*/ 12 h 46"/>
                  <a:gd name="T112" fmla="*/ 28 w 46"/>
                  <a:gd name="T113" fmla="*/ 8 h 46"/>
                  <a:gd name="T114" fmla="*/ 26 w 46"/>
                  <a:gd name="T115" fmla="*/ 6 h 46"/>
                  <a:gd name="T116" fmla="*/ 22 w 46"/>
                  <a:gd name="T117" fmla="*/ 2 h 46"/>
                  <a:gd name="T118" fmla="*/ 18 w 46"/>
                  <a:gd name="T119" fmla="*/ 2 h 46"/>
                  <a:gd name="T120" fmla="*/ 16 w 46"/>
                  <a:gd name="T121" fmla="*/ 2 h 46"/>
                  <a:gd name="T122" fmla="*/ 14 w 46"/>
                  <a:gd name="T123" fmla="*/ 4 h 46"/>
                  <a:gd name="T124" fmla="*/ 14 w 46"/>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6"/>
                  <a:gd name="T190" fmla="*/ 0 h 46"/>
                  <a:gd name="T191" fmla="*/ 46 w 46"/>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6" h="46">
                    <a:moveTo>
                      <a:pt x="46" y="46"/>
                    </a:moveTo>
                    <a:lnTo>
                      <a:pt x="34" y="46"/>
                    </a:lnTo>
                    <a:lnTo>
                      <a:pt x="18" y="24"/>
                    </a:lnTo>
                    <a:lnTo>
                      <a:pt x="16" y="24"/>
                    </a:lnTo>
                    <a:lnTo>
                      <a:pt x="14" y="24"/>
                    </a:lnTo>
                    <a:lnTo>
                      <a:pt x="14" y="38"/>
                    </a:lnTo>
                    <a:lnTo>
                      <a:pt x="14" y="42"/>
                    </a:lnTo>
                    <a:lnTo>
                      <a:pt x="14" y="44"/>
                    </a:lnTo>
                    <a:lnTo>
                      <a:pt x="16" y="46"/>
                    </a:lnTo>
                    <a:lnTo>
                      <a:pt x="18" y="46"/>
                    </a:lnTo>
                    <a:lnTo>
                      <a:pt x="20" y="46"/>
                    </a:lnTo>
                    <a:lnTo>
                      <a:pt x="0" y="46"/>
                    </a:lnTo>
                    <a:lnTo>
                      <a:pt x="2" y="46"/>
                    </a:lnTo>
                    <a:lnTo>
                      <a:pt x="4" y="46"/>
                    </a:lnTo>
                    <a:lnTo>
                      <a:pt x="6" y="44"/>
                    </a:lnTo>
                    <a:lnTo>
                      <a:pt x="6" y="42"/>
                    </a:lnTo>
                    <a:lnTo>
                      <a:pt x="6" y="38"/>
                    </a:lnTo>
                    <a:lnTo>
                      <a:pt x="6" y="8"/>
                    </a:lnTo>
                    <a:lnTo>
                      <a:pt x="6" y="4"/>
                    </a:lnTo>
                    <a:lnTo>
                      <a:pt x="6" y="2"/>
                    </a:lnTo>
                    <a:lnTo>
                      <a:pt x="4" y="2"/>
                    </a:lnTo>
                    <a:lnTo>
                      <a:pt x="2" y="0"/>
                    </a:lnTo>
                    <a:lnTo>
                      <a:pt x="0" y="0"/>
                    </a:lnTo>
                    <a:lnTo>
                      <a:pt x="16" y="0"/>
                    </a:lnTo>
                    <a:lnTo>
                      <a:pt x="24" y="0"/>
                    </a:lnTo>
                    <a:lnTo>
                      <a:pt x="28" y="2"/>
                    </a:lnTo>
                    <a:lnTo>
                      <a:pt x="32" y="2"/>
                    </a:lnTo>
                    <a:lnTo>
                      <a:pt x="34" y="4"/>
                    </a:lnTo>
                    <a:lnTo>
                      <a:pt x="36" y="8"/>
                    </a:lnTo>
                    <a:lnTo>
                      <a:pt x="36" y="12"/>
                    </a:lnTo>
                    <a:lnTo>
                      <a:pt x="36" y="16"/>
                    </a:lnTo>
                    <a:lnTo>
                      <a:pt x="34" y="18"/>
                    </a:lnTo>
                    <a:lnTo>
                      <a:pt x="30" y="22"/>
                    </a:lnTo>
                    <a:lnTo>
                      <a:pt x="26" y="24"/>
                    </a:lnTo>
                    <a:lnTo>
                      <a:pt x="36" y="38"/>
                    </a:lnTo>
                    <a:lnTo>
                      <a:pt x="38" y="42"/>
                    </a:lnTo>
                    <a:lnTo>
                      <a:pt x="40" y="44"/>
                    </a:lnTo>
                    <a:lnTo>
                      <a:pt x="44" y="46"/>
                    </a:lnTo>
                    <a:lnTo>
                      <a:pt x="46" y="46"/>
                    </a:lnTo>
                    <a:close/>
                    <a:moveTo>
                      <a:pt x="14" y="22"/>
                    </a:moveTo>
                    <a:lnTo>
                      <a:pt x="14" y="22"/>
                    </a:lnTo>
                    <a:lnTo>
                      <a:pt x="20" y="22"/>
                    </a:lnTo>
                    <a:lnTo>
                      <a:pt x="24" y="20"/>
                    </a:lnTo>
                    <a:lnTo>
                      <a:pt x="28" y="16"/>
                    </a:lnTo>
                    <a:lnTo>
                      <a:pt x="28" y="12"/>
                    </a:lnTo>
                    <a:lnTo>
                      <a:pt x="28" y="8"/>
                    </a:lnTo>
                    <a:lnTo>
                      <a:pt x="26" y="6"/>
                    </a:lnTo>
                    <a:lnTo>
                      <a:pt x="22" y="2"/>
                    </a:lnTo>
                    <a:lnTo>
                      <a:pt x="18" y="2"/>
                    </a:lnTo>
                    <a:lnTo>
                      <a:pt x="16" y="2"/>
                    </a:lnTo>
                    <a:lnTo>
                      <a:pt x="14" y="4"/>
                    </a:lnTo>
                    <a:lnTo>
                      <a:pt x="14" y="22"/>
                    </a:lnTo>
                    <a:close/>
                  </a:path>
                </a:pathLst>
              </a:custGeom>
              <a:solidFill>
                <a:srgbClr val="000000"/>
              </a:solidFill>
              <a:ln w="0">
                <a:solidFill>
                  <a:srgbClr val="000000"/>
                </a:solidFill>
                <a:round/>
                <a:headEnd/>
                <a:tailEnd/>
              </a:ln>
            </p:spPr>
            <p:txBody>
              <a:bodyPr/>
              <a:lstStyle/>
              <a:p>
                <a:endParaRPr lang="en-US"/>
              </a:p>
            </p:txBody>
          </p:sp>
          <p:sp>
            <p:nvSpPr>
              <p:cNvPr id="34150" name="Freeform 109"/>
              <p:cNvSpPr>
                <a:spLocks/>
              </p:cNvSpPr>
              <p:nvPr/>
            </p:nvSpPr>
            <p:spPr bwMode="auto">
              <a:xfrm>
                <a:off x="1730" y="2302"/>
                <a:ext cx="42" cy="48"/>
              </a:xfrm>
              <a:custGeom>
                <a:avLst/>
                <a:gdLst>
                  <a:gd name="T0" fmla="*/ 40 w 42"/>
                  <a:gd name="T1" fmla="*/ 0 h 48"/>
                  <a:gd name="T2" fmla="*/ 40 w 42"/>
                  <a:gd name="T3" fmla="*/ 16 h 48"/>
                  <a:gd name="T4" fmla="*/ 40 w 42"/>
                  <a:gd name="T5" fmla="*/ 16 h 48"/>
                  <a:gd name="T6" fmla="*/ 36 w 42"/>
                  <a:gd name="T7" fmla="*/ 10 h 48"/>
                  <a:gd name="T8" fmla="*/ 34 w 42"/>
                  <a:gd name="T9" fmla="*/ 4 h 48"/>
                  <a:gd name="T10" fmla="*/ 30 w 42"/>
                  <a:gd name="T11" fmla="*/ 2 h 48"/>
                  <a:gd name="T12" fmla="*/ 24 w 42"/>
                  <a:gd name="T13" fmla="*/ 2 h 48"/>
                  <a:gd name="T14" fmla="*/ 20 w 42"/>
                  <a:gd name="T15" fmla="*/ 2 h 48"/>
                  <a:gd name="T16" fmla="*/ 16 w 42"/>
                  <a:gd name="T17" fmla="*/ 4 h 48"/>
                  <a:gd name="T18" fmla="*/ 14 w 42"/>
                  <a:gd name="T19" fmla="*/ 6 h 48"/>
                  <a:gd name="T20" fmla="*/ 10 w 42"/>
                  <a:gd name="T21" fmla="*/ 12 h 48"/>
                  <a:gd name="T22" fmla="*/ 10 w 42"/>
                  <a:gd name="T23" fmla="*/ 18 h 48"/>
                  <a:gd name="T24" fmla="*/ 8 w 42"/>
                  <a:gd name="T25" fmla="*/ 24 h 48"/>
                  <a:gd name="T26" fmla="*/ 10 w 42"/>
                  <a:gd name="T27" fmla="*/ 30 h 48"/>
                  <a:gd name="T28" fmla="*/ 10 w 42"/>
                  <a:gd name="T29" fmla="*/ 36 h 48"/>
                  <a:gd name="T30" fmla="*/ 14 w 42"/>
                  <a:gd name="T31" fmla="*/ 40 h 48"/>
                  <a:gd name="T32" fmla="*/ 16 w 42"/>
                  <a:gd name="T33" fmla="*/ 42 h 48"/>
                  <a:gd name="T34" fmla="*/ 20 w 42"/>
                  <a:gd name="T35" fmla="*/ 44 h 48"/>
                  <a:gd name="T36" fmla="*/ 26 w 42"/>
                  <a:gd name="T37" fmla="*/ 44 h 48"/>
                  <a:gd name="T38" fmla="*/ 30 w 42"/>
                  <a:gd name="T39" fmla="*/ 44 h 48"/>
                  <a:gd name="T40" fmla="*/ 34 w 42"/>
                  <a:gd name="T41" fmla="*/ 42 h 48"/>
                  <a:gd name="T42" fmla="*/ 36 w 42"/>
                  <a:gd name="T43" fmla="*/ 40 h 48"/>
                  <a:gd name="T44" fmla="*/ 40 w 42"/>
                  <a:gd name="T45" fmla="*/ 36 h 48"/>
                  <a:gd name="T46" fmla="*/ 42 w 42"/>
                  <a:gd name="T47" fmla="*/ 36 h 48"/>
                  <a:gd name="T48" fmla="*/ 38 w 42"/>
                  <a:gd name="T49" fmla="*/ 42 h 48"/>
                  <a:gd name="T50" fmla="*/ 34 w 42"/>
                  <a:gd name="T51" fmla="*/ 44 h 48"/>
                  <a:gd name="T52" fmla="*/ 28 w 42"/>
                  <a:gd name="T53" fmla="*/ 46 h 48"/>
                  <a:gd name="T54" fmla="*/ 22 w 42"/>
                  <a:gd name="T55" fmla="*/ 48 h 48"/>
                  <a:gd name="T56" fmla="*/ 16 w 42"/>
                  <a:gd name="T57" fmla="*/ 46 h 48"/>
                  <a:gd name="T58" fmla="*/ 10 w 42"/>
                  <a:gd name="T59" fmla="*/ 44 h 48"/>
                  <a:gd name="T60" fmla="*/ 6 w 42"/>
                  <a:gd name="T61" fmla="*/ 40 h 48"/>
                  <a:gd name="T62" fmla="*/ 2 w 42"/>
                  <a:gd name="T63" fmla="*/ 32 h 48"/>
                  <a:gd name="T64" fmla="*/ 0 w 42"/>
                  <a:gd name="T65" fmla="*/ 24 h 48"/>
                  <a:gd name="T66" fmla="*/ 2 w 42"/>
                  <a:gd name="T67" fmla="*/ 18 h 48"/>
                  <a:gd name="T68" fmla="*/ 4 w 42"/>
                  <a:gd name="T69" fmla="*/ 12 h 48"/>
                  <a:gd name="T70" fmla="*/ 8 w 42"/>
                  <a:gd name="T71" fmla="*/ 6 h 48"/>
                  <a:gd name="T72" fmla="*/ 12 w 42"/>
                  <a:gd name="T73" fmla="*/ 2 h 48"/>
                  <a:gd name="T74" fmla="*/ 18 w 42"/>
                  <a:gd name="T75" fmla="*/ 0 h 48"/>
                  <a:gd name="T76" fmla="*/ 24 w 42"/>
                  <a:gd name="T77" fmla="*/ 0 h 48"/>
                  <a:gd name="T78" fmla="*/ 28 w 42"/>
                  <a:gd name="T79" fmla="*/ 0 h 48"/>
                  <a:gd name="T80" fmla="*/ 34 w 42"/>
                  <a:gd name="T81" fmla="*/ 2 h 48"/>
                  <a:gd name="T82" fmla="*/ 34 w 42"/>
                  <a:gd name="T83" fmla="*/ 2 h 48"/>
                  <a:gd name="T84" fmla="*/ 36 w 42"/>
                  <a:gd name="T85" fmla="*/ 2 h 48"/>
                  <a:gd name="T86" fmla="*/ 36 w 42"/>
                  <a:gd name="T87" fmla="*/ 2 h 48"/>
                  <a:gd name="T88" fmla="*/ 38 w 42"/>
                  <a:gd name="T89" fmla="*/ 2 h 48"/>
                  <a:gd name="T90" fmla="*/ 38 w 42"/>
                  <a:gd name="T91" fmla="*/ 0 h 48"/>
                  <a:gd name="T92" fmla="*/ 38 w 42"/>
                  <a:gd name="T93" fmla="*/ 0 h 48"/>
                  <a:gd name="T94" fmla="*/ 40 w 42"/>
                  <a:gd name="T95" fmla="*/ 0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2"/>
                  <a:gd name="T145" fmla="*/ 0 h 48"/>
                  <a:gd name="T146" fmla="*/ 42 w 42"/>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2" h="48">
                    <a:moveTo>
                      <a:pt x="40" y="0"/>
                    </a:moveTo>
                    <a:lnTo>
                      <a:pt x="40" y="16"/>
                    </a:lnTo>
                    <a:lnTo>
                      <a:pt x="36" y="10"/>
                    </a:lnTo>
                    <a:lnTo>
                      <a:pt x="34" y="4"/>
                    </a:lnTo>
                    <a:lnTo>
                      <a:pt x="30" y="2"/>
                    </a:lnTo>
                    <a:lnTo>
                      <a:pt x="24" y="2"/>
                    </a:lnTo>
                    <a:lnTo>
                      <a:pt x="20" y="2"/>
                    </a:lnTo>
                    <a:lnTo>
                      <a:pt x="16" y="4"/>
                    </a:lnTo>
                    <a:lnTo>
                      <a:pt x="14" y="6"/>
                    </a:lnTo>
                    <a:lnTo>
                      <a:pt x="10" y="12"/>
                    </a:lnTo>
                    <a:lnTo>
                      <a:pt x="10" y="18"/>
                    </a:lnTo>
                    <a:lnTo>
                      <a:pt x="8" y="24"/>
                    </a:lnTo>
                    <a:lnTo>
                      <a:pt x="10" y="30"/>
                    </a:lnTo>
                    <a:lnTo>
                      <a:pt x="10" y="36"/>
                    </a:lnTo>
                    <a:lnTo>
                      <a:pt x="14" y="40"/>
                    </a:lnTo>
                    <a:lnTo>
                      <a:pt x="16" y="42"/>
                    </a:lnTo>
                    <a:lnTo>
                      <a:pt x="20" y="44"/>
                    </a:lnTo>
                    <a:lnTo>
                      <a:pt x="26" y="44"/>
                    </a:lnTo>
                    <a:lnTo>
                      <a:pt x="30" y="44"/>
                    </a:lnTo>
                    <a:lnTo>
                      <a:pt x="34" y="42"/>
                    </a:lnTo>
                    <a:lnTo>
                      <a:pt x="36" y="40"/>
                    </a:lnTo>
                    <a:lnTo>
                      <a:pt x="40" y="36"/>
                    </a:lnTo>
                    <a:lnTo>
                      <a:pt x="42" y="36"/>
                    </a:lnTo>
                    <a:lnTo>
                      <a:pt x="38" y="42"/>
                    </a:lnTo>
                    <a:lnTo>
                      <a:pt x="34" y="44"/>
                    </a:lnTo>
                    <a:lnTo>
                      <a:pt x="28" y="46"/>
                    </a:lnTo>
                    <a:lnTo>
                      <a:pt x="22" y="48"/>
                    </a:lnTo>
                    <a:lnTo>
                      <a:pt x="16" y="46"/>
                    </a:lnTo>
                    <a:lnTo>
                      <a:pt x="10" y="44"/>
                    </a:lnTo>
                    <a:lnTo>
                      <a:pt x="6" y="40"/>
                    </a:lnTo>
                    <a:lnTo>
                      <a:pt x="2" y="32"/>
                    </a:lnTo>
                    <a:lnTo>
                      <a:pt x="0" y="24"/>
                    </a:lnTo>
                    <a:lnTo>
                      <a:pt x="2" y="18"/>
                    </a:lnTo>
                    <a:lnTo>
                      <a:pt x="4" y="12"/>
                    </a:lnTo>
                    <a:lnTo>
                      <a:pt x="8" y="6"/>
                    </a:lnTo>
                    <a:lnTo>
                      <a:pt x="12" y="2"/>
                    </a:lnTo>
                    <a:lnTo>
                      <a:pt x="18" y="0"/>
                    </a:lnTo>
                    <a:lnTo>
                      <a:pt x="24" y="0"/>
                    </a:lnTo>
                    <a:lnTo>
                      <a:pt x="28" y="0"/>
                    </a:lnTo>
                    <a:lnTo>
                      <a:pt x="34" y="2"/>
                    </a:lnTo>
                    <a:lnTo>
                      <a:pt x="36" y="2"/>
                    </a:lnTo>
                    <a:lnTo>
                      <a:pt x="38" y="2"/>
                    </a:lnTo>
                    <a:lnTo>
                      <a:pt x="38" y="0"/>
                    </a:lnTo>
                    <a:lnTo>
                      <a:pt x="40" y="0"/>
                    </a:lnTo>
                    <a:close/>
                  </a:path>
                </a:pathLst>
              </a:custGeom>
              <a:solidFill>
                <a:srgbClr val="000000"/>
              </a:solidFill>
              <a:ln w="0">
                <a:solidFill>
                  <a:srgbClr val="000000"/>
                </a:solidFill>
                <a:round/>
                <a:headEnd/>
                <a:tailEnd/>
              </a:ln>
            </p:spPr>
            <p:txBody>
              <a:bodyPr/>
              <a:lstStyle/>
              <a:p>
                <a:endParaRPr lang="en-US"/>
              </a:p>
            </p:txBody>
          </p:sp>
          <p:sp>
            <p:nvSpPr>
              <p:cNvPr id="34151" name="Freeform 110"/>
              <p:cNvSpPr>
                <a:spLocks/>
              </p:cNvSpPr>
              <p:nvPr/>
            </p:nvSpPr>
            <p:spPr bwMode="auto">
              <a:xfrm>
                <a:off x="1778" y="2302"/>
                <a:ext cx="42" cy="46"/>
              </a:xfrm>
              <a:custGeom>
                <a:avLst/>
                <a:gdLst>
                  <a:gd name="T0" fmla="*/ 14 w 42"/>
                  <a:gd name="T1" fmla="*/ 2 h 46"/>
                  <a:gd name="T2" fmla="*/ 14 w 42"/>
                  <a:gd name="T3" fmla="*/ 22 h 46"/>
                  <a:gd name="T4" fmla="*/ 26 w 42"/>
                  <a:gd name="T5" fmla="*/ 22 h 46"/>
                  <a:gd name="T6" fmla="*/ 28 w 42"/>
                  <a:gd name="T7" fmla="*/ 20 h 46"/>
                  <a:gd name="T8" fmla="*/ 30 w 42"/>
                  <a:gd name="T9" fmla="*/ 20 h 46"/>
                  <a:gd name="T10" fmla="*/ 32 w 42"/>
                  <a:gd name="T11" fmla="*/ 18 h 46"/>
                  <a:gd name="T12" fmla="*/ 32 w 42"/>
                  <a:gd name="T13" fmla="*/ 14 h 46"/>
                  <a:gd name="T14" fmla="*/ 34 w 42"/>
                  <a:gd name="T15" fmla="*/ 14 h 46"/>
                  <a:gd name="T16" fmla="*/ 34 w 42"/>
                  <a:gd name="T17" fmla="*/ 30 h 46"/>
                  <a:gd name="T18" fmla="*/ 32 w 42"/>
                  <a:gd name="T19" fmla="*/ 30 h 46"/>
                  <a:gd name="T20" fmla="*/ 32 w 42"/>
                  <a:gd name="T21" fmla="*/ 28 h 46"/>
                  <a:gd name="T22" fmla="*/ 32 w 42"/>
                  <a:gd name="T23" fmla="*/ 26 h 46"/>
                  <a:gd name="T24" fmla="*/ 30 w 42"/>
                  <a:gd name="T25" fmla="*/ 24 h 46"/>
                  <a:gd name="T26" fmla="*/ 30 w 42"/>
                  <a:gd name="T27" fmla="*/ 24 h 46"/>
                  <a:gd name="T28" fmla="*/ 28 w 42"/>
                  <a:gd name="T29" fmla="*/ 24 h 46"/>
                  <a:gd name="T30" fmla="*/ 26 w 42"/>
                  <a:gd name="T31" fmla="*/ 24 h 46"/>
                  <a:gd name="T32" fmla="*/ 14 w 42"/>
                  <a:gd name="T33" fmla="*/ 24 h 46"/>
                  <a:gd name="T34" fmla="*/ 14 w 42"/>
                  <a:gd name="T35" fmla="*/ 40 h 46"/>
                  <a:gd name="T36" fmla="*/ 14 w 42"/>
                  <a:gd name="T37" fmla="*/ 42 h 46"/>
                  <a:gd name="T38" fmla="*/ 14 w 42"/>
                  <a:gd name="T39" fmla="*/ 44 h 46"/>
                  <a:gd name="T40" fmla="*/ 14 w 42"/>
                  <a:gd name="T41" fmla="*/ 44 h 46"/>
                  <a:gd name="T42" fmla="*/ 16 w 42"/>
                  <a:gd name="T43" fmla="*/ 44 h 46"/>
                  <a:gd name="T44" fmla="*/ 16 w 42"/>
                  <a:gd name="T45" fmla="*/ 44 h 46"/>
                  <a:gd name="T46" fmla="*/ 18 w 42"/>
                  <a:gd name="T47" fmla="*/ 44 h 46"/>
                  <a:gd name="T48" fmla="*/ 26 w 42"/>
                  <a:gd name="T49" fmla="*/ 44 h 46"/>
                  <a:gd name="T50" fmla="*/ 30 w 42"/>
                  <a:gd name="T51" fmla="*/ 44 h 46"/>
                  <a:gd name="T52" fmla="*/ 32 w 42"/>
                  <a:gd name="T53" fmla="*/ 44 h 46"/>
                  <a:gd name="T54" fmla="*/ 34 w 42"/>
                  <a:gd name="T55" fmla="*/ 44 h 46"/>
                  <a:gd name="T56" fmla="*/ 36 w 42"/>
                  <a:gd name="T57" fmla="*/ 42 h 46"/>
                  <a:gd name="T58" fmla="*/ 38 w 42"/>
                  <a:gd name="T59" fmla="*/ 40 h 46"/>
                  <a:gd name="T60" fmla="*/ 40 w 42"/>
                  <a:gd name="T61" fmla="*/ 36 h 46"/>
                  <a:gd name="T62" fmla="*/ 42 w 42"/>
                  <a:gd name="T63" fmla="*/ 36 h 46"/>
                  <a:gd name="T64" fmla="*/ 38 w 42"/>
                  <a:gd name="T65" fmla="*/ 46 h 46"/>
                  <a:gd name="T66" fmla="*/ 0 w 42"/>
                  <a:gd name="T67" fmla="*/ 46 h 46"/>
                  <a:gd name="T68" fmla="*/ 0 w 42"/>
                  <a:gd name="T69" fmla="*/ 46 h 46"/>
                  <a:gd name="T70" fmla="*/ 2 w 42"/>
                  <a:gd name="T71" fmla="*/ 46 h 46"/>
                  <a:gd name="T72" fmla="*/ 4 w 42"/>
                  <a:gd name="T73" fmla="*/ 46 h 46"/>
                  <a:gd name="T74" fmla="*/ 6 w 42"/>
                  <a:gd name="T75" fmla="*/ 46 h 46"/>
                  <a:gd name="T76" fmla="*/ 6 w 42"/>
                  <a:gd name="T77" fmla="*/ 44 h 46"/>
                  <a:gd name="T78" fmla="*/ 8 w 42"/>
                  <a:gd name="T79" fmla="*/ 44 h 46"/>
                  <a:gd name="T80" fmla="*/ 8 w 42"/>
                  <a:gd name="T81" fmla="*/ 42 h 46"/>
                  <a:gd name="T82" fmla="*/ 8 w 42"/>
                  <a:gd name="T83" fmla="*/ 38 h 46"/>
                  <a:gd name="T84" fmla="*/ 8 w 42"/>
                  <a:gd name="T85" fmla="*/ 8 h 46"/>
                  <a:gd name="T86" fmla="*/ 8 w 42"/>
                  <a:gd name="T87" fmla="*/ 4 h 46"/>
                  <a:gd name="T88" fmla="*/ 6 w 42"/>
                  <a:gd name="T89" fmla="*/ 2 h 46"/>
                  <a:gd name="T90" fmla="*/ 6 w 42"/>
                  <a:gd name="T91" fmla="*/ 2 h 46"/>
                  <a:gd name="T92" fmla="*/ 2 w 42"/>
                  <a:gd name="T93" fmla="*/ 0 h 46"/>
                  <a:gd name="T94" fmla="*/ 0 w 42"/>
                  <a:gd name="T95" fmla="*/ 0 h 46"/>
                  <a:gd name="T96" fmla="*/ 0 w 42"/>
                  <a:gd name="T97" fmla="*/ 0 h 46"/>
                  <a:gd name="T98" fmla="*/ 38 w 42"/>
                  <a:gd name="T99" fmla="*/ 0 h 46"/>
                  <a:gd name="T100" fmla="*/ 38 w 42"/>
                  <a:gd name="T101" fmla="*/ 10 h 46"/>
                  <a:gd name="T102" fmla="*/ 36 w 42"/>
                  <a:gd name="T103" fmla="*/ 10 h 46"/>
                  <a:gd name="T104" fmla="*/ 36 w 42"/>
                  <a:gd name="T105" fmla="*/ 8 h 46"/>
                  <a:gd name="T106" fmla="*/ 36 w 42"/>
                  <a:gd name="T107" fmla="*/ 6 h 46"/>
                  <a:gd name="T108" fmla="*/ 34 w 42"/>
                  <a:gd name="T109" fmla="*/ 4 h 46"/>
                  <a:gd name="T110" fmla="*/ 32 w 42"/>
                  <a:gd name="T111" fmla="*/ 2 h 46"/>
                  <a:gd name="T112" fmla="*/ 30 w 42"/>
                  <a:gd name="T113" fmla="*/ 2 h 46"/>
                  <a:gd name="T114" fmla="*/ 28 w 42"/>
                  <a:gd name="T115" fmla="*/ 2 h 46"/>
                  <a:gd name="T116" fmla="*/ 14 w 42"/>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46"/>
                  <a:gd name="T179" fmla="*/ 42 w 42"/>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46">
                    <a:moveTo>
                      <a:pt x="14" y="2"/>
                    </a:moveTo>
                    <a:lnTo>
                      <a:pt x="14" y="22"/>
                    </a:lnTo>
                    <a:lnTo>
                      <a:pt x="26" y="22"/>
                    </a:lnTo>
                    <a:lnTo>
                      <a:pt x="28" y="20"/>
                    </a:lnTo>
                    <a:lnTo>
                      <a:pt x="30" y="20"/>
                    </a:lnTo>
                    <a:lnTo>
                      <a:pt x="32" y="18"/>
                    </a:lnTo>
                    <a:lnTo>
                      <a:pt x="32" y="14"/>
                    </a:lnTo>
                    <a:lnTo>
                      <a:pt x="34" y="14"/>
                    </a:lnTo>
                    <a:lnTo>
                      <a:pt x="34" y="30"/>
                    </a:lnTo>
                    <a:lnTo>
                      <a:pt x="32" y="30"/>
                    </a:lnTo>
                    <a:lnTo>
                      <a:pt x="32" y="28"/>
                    </a:lnTo>
                    <a:lnTo>
                      <a:pt x="32" y="26"/>
                    </a:lnTo>
                    <a:lnTo>
                      <a:pt x="30" y="24"/>
                    </a:lnTo>
                    <a:lnTo>
                      <a:pt x="28" y="24"/>
                    </a:lnTo>
                    <a:lnTo>
                      <a:pt x="26" y="24"/>
                    </a:lnTo>
                    <a:lnTo>
                      <a:pt x="14" y="24"/>
                    </a:lnTo>
                    <a:lnTo>
                      <a:pt x="14" y="40"/>
                    </a:lnTo>
                    <a:lnTo>
                      <a:pt x="14" y="42"/>
                    </a:lnTo>
                    <a:lnTo>
                      <a:pt x="14" y="44"/>
                    </a:lnTo>
                    <a:lnTo>
                      <a:pt x="16" y="44"/>
                    </a:lnTo>
                    <a:lnTo>
                      <a:pt x="18" y="44"/>
                    </a:lnTo>
                    <a:lnTo>
                      <a:pt x="26" y="44"/>
                    </a:lnTo>
                    <a:lnTo>
                      <a:pt x="30" y="44"/>
                    </a:lnTo>
                    <a:lnTo>
                      <a:pt x="32" y="44"/>
                    </a:lnTo>
                    <a:lnTo>
                      <a:pt x="34" y="44"/>
                    </a:lnTo>
                    <a:lnTo>
                      <a:pt x="36" y="42"/>
                    </a:lnTo>
                    <a:lnTo>
                      <a:pt x="38" y="40"/>
                    </a:lnTo>
                    <a:lnTo>
                      <a:pt x="40" y="36"/>
                    </a:lnTo>
                    <a:lnTo>
                      <a:pt x="42" y="36"/>
                    </a:lnTo>
                    <a:lnTo>
                      <a:pt x="38" y="46"/>
                    </a:lnTo>
                    <a:lnTo>
                      <a:pt x="0" y="46"/>
                    </a:lnTo>
                    <a:lnTo>
                      <a:pt x="2" y="46"/>
                    </a:lnTo>
                    <a:lnTo>
                      <a:pt x="4" y="46"/>
                    </a:lnTo>
                    <a:lnTo>
                      <a:pt x="6" y="46"/>
                    </a:lnTo>
                    <a:lnTo>
                      <a:pt x="6" y="44"/>
                    </a:lnTo>
                    <a:lnTo>
                      <a:pt x="8" y="44"/>
                    </a:lnTo>
                    <a:lnTo>
                      <a:pt x="8" y="42"/>
                    </a:lnTo>
                    <a:lnTo>
                      <a:pt x="8" y="38"/>
                    </a:lnTo>
                    <a:lnTo>
                      <a:pt x="8" y="8"/>
                    </a:lnTo>
                    <a:lnTo>
                      <a:pt x="8" y="4"/>
                    </a:lnTo>
                    <a:lnTo>
                      <a:pt x="6" y="2"/>
                    </a:lnTo>
                    <a:lnTo>
                      <a:pt x="2" y="0"/>
                    </a:lnTo>
                    <a:lnTo>
                      <a:pt x="0" y="0"/>
                    </a:lnTo>
                    <a:lnTo>
                      <a:pt x="38" y="0"/>
                    </a:lnTo>
                    <a:lnTo>
                      <a:pt x="38" y="10"/>
                    </a:lnTo>
                    <a:lnTo>
                      <a:pt x="36" y="10"/>
                    </a:lnTo>
                    <a:lnTo>
                      <a:pt x="36" y="8"/>
                    </a:lnTo>
                    <a:lnTo>
                      <a:pt x="36" y="6"/>
                    </a:lnTo>
                    <a:lnTo>
                      <a:pt x="34" y="4"/>
                    </a:lnTo>
                    <a:lnTo>
                      <a:pt x="32" y="2"/>
                    </a:lnTo>
                    <a:lnTo>
                      <a:pt x="30" y="2"/>
                    </a:lnTo>
                    <a:lnTo>
                      <a:pt x="28" y="2"/>
                    </a:lnTo>
                    <a:lnTo>
                      <a:pt x="14" y="2"/>
                    </a:lnTo>
                    <a:close/>
                  </a:path>
                </a:pathLst>
              </a:custGeom>
              <a:solidFill>
                <a:srgbClr val="000000"/>
              </a:solidFill>
              <a:ln w="0">
                <a:solidFill>
                  <a:srgbClr val="000000"/>
                </a:solidFill>
                <a:round/>
                <a:headEnd/>
                <a:tailEnd/>
              </a:ln>
            </p:spPr>
            <p:txBody>
              <a:bodyPr/>
              <a:lstStyle/>
              <a:p>
                <a:endParaRPr lang="en-US"/>
              </a:p>
            </p:txBody>
          </p:sp>
          <p:sp>
            <p:nvSpPr>
              <p:cNvPr id="34152" name="Rectangle 111"/>
              <p:cNvSpPr>
                <a:spLocks noChangeArrowheads="1"/>
              </p:cNvSpPr>
              <p:nvPr/>
            </p:nvSpPr>
            <p:spPr bwMode="auto">
              <a:xfrm>
                <a:off x="2120" y="2276"/>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53" name="Freeform 112"/>
              <p:cNvSpPr>
                <a:spLocks/>
              </p:cNvSpPr>
              <p:nvPr/>
            </p:nvSpPr>
            <p:spPr bwMode="auto">
              <a:xfrm>
                <a:off x="2166" y="2290"/>
                <a:ext cx="50" cy="58"/>
              </a:xfrm>
              <a:custGeom>
                <a:avLst/>
                <a:gdLst>
                  <a:gd name="T0" fmla="*/ 50 w 50"/>
                  <a:gd name="T1" fmla="*/ 0 h 58"/>
                  <a:gd name="T2" fmla="*/ 50 w 50"/>
                  <a:gd name="T3" fmla="*/ 14 h 58"/>
                  <a:gd name="T4" fmla="*/ 48 w 50"/>
                  <a:gd name="T5" fmla="*/ 14 h 58"/>
                  <a:gd name="T6" fmla="*/ 48 w 50"/>
                  <a:gd name="T7" fmla="*/ 10 h 58"/>
                  <a:gd name="T8" fmla="*/ 48 w 50"/>
                  <a:gd name="T9" fmla="*/ 8 h 58"/>
                  <a:gd name="T10" fmla="*/ 46 w 50"/>
                  <a:gd name="T11" fmla="*/ 6 h 58"/>
                  <a:gd name="T12" fmla="*/ 44 w 50"/>
                  <a:gd name="T13" fmla="*/ 4 h 58"/>
                  <a:gd name="T14" fmla="*/ 40 w 50"/>
                  <a:gd name="T15" fmla="*/ 4 h 58"/>
                  <a:gd name="T16" fmla="*/ 38 w 50"/>
                  <a:gd name="T17" fmla="*/ 4 h 58"/>
                  <a:gd name="T18" fmla="*/ 30 w 50"/>
                  <a:gd name="T19" fmla="*/ 4 h 58"/>
                  <a:gd name="T20" fmla="*/ 30 w 50"/>
                  <a:gd name="T21" fmla="*/ 48 h 58"/>
                  <a:gd name="T22" fmla="*/ 30 w 50"/>
                  <a:gd name="T23" fmla="*/ 54 h 58"/>
                  <a:gd name="T24" fmla="*/ 30 w 50"/>
                  <a:gd name="T25" fmla="*/ 56 h 58"/>
                  <a:gd name="T26" fmla="*/ 32 w 50"/>
                  <a:gd name="T27" fmla="*/ 58 h 58"/>
                  <a:gd name="T28" fmla="*/ 36 w 50"/>
                  <a:gd name="T29" fmla="*/ 58 h 58"/>
                  <a:gd name="T30" fmla="*/ 38 w 50"/>
                  <a:gd name="T31" fmla="*/ 58 h 58"/>
                  <a:gd name="T32" fmla="*/ 38 w 50"/>
                  <a:gd name="T33" fmla="*/ 58 h 58"/>
                  <a:gd name="T34" fmla="*/ 12 w 50"/>
                  <a:gd name="T35" fmla="*/ 58 h 58"/>
                  <a:gd name="T36" fmla="*/ 12 w 50"/>
                  <a:gd name="T37" fmla="*/ 58 h 58"/>
                  <a:gd name="T38" fmla="*/ 14 w 50"/>
                  <a:gd name="T39" fmla="*/ 58 h 58"/>
                  <a:gd name="T40" fmla="*/ 18 w 50"/>
                  <a:gd name="T41" fmla="*/ 58 h 58"/>
                  <a:gd name="T42" fmla="*/ 20 w 50"/>
                  <a:gd name="T43" fmla="*/ 56 h 58"/>
                  <a:gd name="T44" fmla="*/ 20 w 50"/>
                  <a:gd name="T45" fmla="*/ 54 h 58"/>
                  <a:gd name="T46" fmla="*/ 20 w 50"/>
                  <a:gd name="T47" fmla="*/ 48 h 58"/>
                  <a:gd name="T48" fmla="*/ 20 w 50"/>
                  <a:gd name="T49" fmla="*/ 4 h 58"/>
                  <a:gd name="T50" fmla="*/ 14 w 50"/>
                  <a:gd name="T51" fmla="*/ 4 h 58"/>
                  <a:gd name="T52" fmla="*/ 10 w 50"/>
                  <a:gd name="T53" fmla="*/ 4 h 58"/>
                  <a:gd name="T54" fmla="*/ 8 w 50"/>
                  <a:gd name="T55" fmla="*/ 4 h 58"/>
                  <a:gd name="T56" fmla="*/ 6 w 50"/>
                  <a:gd name="T57" fmla="*/ 4 h 58"/>
                  <a:gd name="T58" fmla="*/ 4 w 50"/>
                  <a:gd name="T59" fmla="*/ 6 h 58"/>
                  <a:gd name="T60" fmla="*/ 4 w 50"/>
                  <a:gd name="T61" fmla="*/ 10 h 58"/>
                  <a:gd name="T62" fmla="*/ 2 w 50"/>
                  <a:gd name="T63" fmla="*/ 14 h 58"/>
                  <a:gd name="T64" fmla="*/ 0 w 50"/>
                  <a:gd name="T65" fmla="*/ 14 h 58"/>
                  <a:gd name="T66" fmla="*/ 2 w 50"/>
                  <a:gd name="T67" fmla="*/ 0 h 58"/>
                  <a:gd name="T68" fmla="*/ 50 w 50"/>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58"/>
                  <a:gd name="T107" fmla="*/ 50 w 50"/>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58">
                    <a:moveTo>
                      <a:pt x="50" y="0"/>
                    </a:moveTo>
                    <a:lnTo>
                      <a:pt x="50" y="14"/>
                    </a:lnTo>
                    <a:lnTo>
                      <a:pt x="48" y="14"/>
                    </a:lnTo>
                    <a:lnTo>
                      <a:pt x="48" y="10"/>
                    </a:lnTo>
                    <a:lnTo>
                      <a:pt x="48" y="8"/>
                    </a:lnTo>
                    <a:lnTo>
                      <a:pt x="46" y="6"/>
                    </a:lnTo>
                    <a:lnTo>
                      <a:pt x="44" y="4"/>
                    </a:lnTo>
                    <a:lnTo>
                      <a:pt x="40" y="4"/>
                    </a:lnTo>
                    <a:lnTo>
                      <a:pt x="38" y="4"/>
                    </a:lnTo>
                    <a:lnTo>
                      <a:pt x="30" y="4"/>
                    </a:lnTo>
                    <a:lnTo>
                      <a:pt x="30" y="48"/>
                    </a:lnTo>
                    <a:lnTo>
                      <a:pt x="30" y="54"/>
                    </a:lnTo>
                    <a:lnTo>
                      <a:pt x="30" y="56"/>
                    </a:lnTo>
                    <a:lnTo>
                      <a:pt x="32" y="58"/>
                    </a:lnTo>
                    <a:lnTo>
                      <a:pt x="36" y="58"/>
                    </a:lnTo>
                    <a:lnTo>
                      <a:pt x="38" y="58"/>
                    </a:lnTo>
                    <a:lnTo>
                      <a:pt x="12" y="58"/>
                    </a:lnTo>
                    <a:lnTo>
                      <a:pt x="14" y="58"/>
                    </a:lnTo>
                    <a:lnTo>
                      <a:pt x="18" y="58"/>
                    </a:lnTo>
                    <a:lnTo>
                      <a:pt x="20" y="56"/>
                    </a:lnTo>
                    <a:lnTo>
                      <a:pt x="20" y="54"/>
                    </a:lnTo>
                    <a:lnTo>
                      <a:pt x="20" y="48"/>
                    </a:lnTo>
                    <a:lnTo>
                      <a:pt x="20" y="4"/>
                    </a:lnTo>
                    <a:lnTo>
                      <a:pt x="14" y="4"/>
                    </a:lnTo>
                    <a:lnTo>
                      <a:pt x="10" y="4"/>
                    </a:lnTo>
                    <a:lnTo>
                      <a:pt x="8" y="4"/>
                    </a:lnTo>
                    <a:lnTo>
                      <a:pt x="6" y="4"/>
                    </a:lnTo>
                    <a:lnTo>
                      <a:pt x="4" y="6"/>
                    </a:lnTo>
                    <a:lnTo>
                      <a:pt x="4" y="10"/>
                    </a:lnTo>
                    <a:lnTo>
                      <a:pt x="2" y="14"/>
                    </a:lnTo>
                    <a:lnTo>
                      <a:pt x="0" y="14"/>
                    </a:lnTo>
                    <a:lnTo>
                      <a:pt x="2" y="0"/>
                    </a:lnTo>
                    <a:lnTo>
                      <a:pt x="50" y="0"/>
                    </a:lnTo>
                    <a:close/>
                  </a:path>
                </a:pathLst>
              </a:custGeom>
              <a:solidFill>
                <a:srgbClr val="000000"/>
              </a:solidFill>
              <a:ln w="0">
                <a:solidFill>
                  <a:srgbClr val="000000"/>
                </a:solidFill>
                <a:round/>
                <a:headEnd/>
                <a:tailEnd/>
              </a:ln>
            </p:spPr>
            <p:txBody>
              <a:bodyPr/>
              <a:lstStyle/>
              <a:p>
                <a:endParaRPr lang="en-US"/>
              </a:p>
            </p:txBody>
          </p:sp>
          <p:sp>
            <p:nvSpPr>
              <p:cNvPr id="34154" name="Freeform 113"/>
              <p:cNvSpPr>
                <a:spLocks/>
              </p:cNvSpPr>
              <p:nvPr/>
            </p:nvSpPr>
            <p:spPr bwMode="auto">
              <a:xfrm>
                <a:off x="2218" y="2288"/>
                <a:ext cx="42" cy="60"/>
              </a:xfrm>
              <a:custGeom>
                <a:avLst/>
                <a:gdLst>
                  <a:gd name="T0" fmla="*/ 14 w 42"/>
                  <a:gd name="T1" fmla="*/ 30 h 60"/>
                  <a:gd name="T2" fmla="*/ 22 w 42"/>
                  <a:gd name="T3" fmla="*/ 22 h 60"/>
                  <a:gd name="T4" fmla="*/ 26 w 42"/>
                  <a:gd name="T5" fmla="*/ 20 h 60"/>
                  <a:gd name="T6" fmla="*/ 32 w 42"/>
                  <a:gd name="T7" fmla="*/ 22 h 60"/>
                  <a:gd name="T8" fmla="*/ 36 w 42"/>
                  <a:gd name="T9" fmla="*/ 28 h 60"/>
                  <a:gd name="T10" fmla="*/ 38 w 42"/>
                  <a:gd name="T11" fmla="*/ 38 h 60"/>
                  <a:gd name="T12" fmla="*/ 38 w 42"/>
                  <a:gd name="T13" fmla="*/ 56 h 60"/>
                  <a:gd name="T14" fmla="*/ 38 w 42"/>
                  <a:gd name="T15" fmla="*/ 58 h 60"/>
                  <a:gd name="T16" fmla="*/ 40 w 42"/>
                  <a:gd name="T17" fmla="*/ 60 h 60"/>
                  <a:gd name="T18" fmla="*/ 42 w 42"/>
                  <a:gd name="T19" fmla="*/ 60 h 60"/>
                  <a:gd name="T20" fmla="*/ 24 w 42"/>
                  <a:gd name="T21" fmla="*/ 60 h 60"/>
                  <a:gd name="T22" fmla="*/ 28 w 42"/>
                  <a:gd name="T23" fmla="*/ 60 h 60"/>
                  <a:gd name="T24" fmla="*/ 30 w 42"/>
                  <a:gd name="T25" fmla="*/ 58 h 60"/>
                  <a:gd name="T26" fmla="*/ 30 w 42"/>
                  <a:gd name="T27" fmla="*/ 54 h 60"/>
                  <a:gd name="T28" fmla="*/ 30 w 42"/>
                  <a:gd name="T29" fmla="*/ 38 h 60"/>
                  <a:gd name="T30" fmla="*/ 30 w 42"/>
                  <a:gd name="T31" fmla="*/ 30 h 60"/>
                  <a:gd name="T32" fmla="*/ 28 w 42"/>
                  <a:gd name="T33" fmla="*/ 28 h 60"/>
                  <a:gd name="T34" fmla="*/ 24 w 42"/>
                  <a:gd name="T35" fmla="*/ 26 h 60"/>
                  <a:gd name="T36" fmla="*/ 20 w 42"/>
                  <a:gd name="T37" fmla="*/ 28 h 60"/>
                  <a:gd name="T38" fmla="*/ 14 w 42"/>
                  <a:gd name="T39" fmla="*/ 32 h 60"/>
                  <a:gd name="T40" fmla="*/ 14 w 42"/>
                  <a:gd name="T41" fmla="*/ 56 h 60"/>
                  <a:gd name="T42" fmla="*/ 14 w 42"/>
                  <a:gd name="T43" fmla="*/ 58 h 60"/>
                  <a:gd name="T44" fmla="*/ 16 w 42"/>
                  <a:gd name="T45" fmla="*/ 60 h 60"/>
                  <a:gd name="T46" fmla="*/ 20 w 42"/>
                  <a:gd name="T47" fmla="*/ 60 h 60"/>
                  <a:gd name="T48" fmla="*/ 0 w 42"/>
                  <a:gd name="T49" fmla="*/ 60 h 60"/>
                  <a:gd name="T50" fmla="*/ 4 w 42"/>
                  <a:gd name="T51" fmla="*/ 58 h 60"/>
                  <a:gd name="T52" fmla="*/ 6 w 42"/>
                  <a:gd name="T53" fmla="*/ 58 h 60"/>
                  <a:gd name="T54" fmla="*/ 6 w 42"/>
                  <a:gd name="T55" fmla="*/ 52 h 60"/>
                  <a:gd name="T56" fmla="*/ 6 w 42"/>
                  <a:gd name="T57" fmla="*/ 10 h 60"/>
                  <a:gd name="T58" fmla="*/ 6 w 42"/>
                  <a:gd name="T59" fmla="*/ 6 h 60"/>
                  <a:gd name="T60" fmla="*/ 4 w 42"/>
                  <a:gd name="T61" fmla="*/ 4 h 60"/>
                  <a:gd name="T62" fmla="*/ 2 w 42"/>
                  <a:gd name="T63" fmla="*/ 4 h 60"/>
                  <a:gd name="T64" fmla="*/ 0 w 42"/>
                  <a:gd name="T65" fmla="*/ 4 h 60"/>
                  <a:gd name="T66" fmla="*/ 14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4" y="0"/>
                    </a:moveTo>
                    <a:lnTo>
                      <a:pt x="14" y="30"/>
                    </a:lnTo>
                    <a:lnTo>
                      <a:pt x="18" y="24"/>
                    </a:lnTo>
                    <a:lnTo>
                      <a:pt x="22" y="22"/>
                    </a:lnTo>
                    <a:lnTo>
                      <a:pt x="24" y="22"/>
                    </a:lnTo>
                    <a:lnTo>
                      <a:pt x="26" y="20"/>
                    </a:lnTo>
                    <a:lnTo>
                      <a:pt x="30" y="22"/>
                    </a:lnTo>
                    <a:lnTo>
                      <a:pt x="32" y="22"/>
                    </a:lnTo>
                    <a:lnTo>
                      <a:pt x="34" y="24"/>
                    </a:lnTo>
                    <a:lnTo>
                      <a:pt x="36" y="28"/>
                    </a:lnTo>
                    <a:lnTo>
                      <a:pt x="38" y="32"/>
                    </a:lnTo>
                    <a:lnTo>
                      <a:pt x="38" y="38"/>
                    </a:lnTo>
                    <a:lnTo>
                      <a:pt x="38" y="52"/>
                    </a:lnTo>
                    <a:lnTo>
                      <a:pt x="38" y="56"/>
                    </a:lnTo>
                    <a:lnTo>
                      <a:pt x="38" y="58"/>
                    </a:lnTo>
                    <a:lnTo>
                      <a:pt x="40" y="60"/>
                    </a:lnTo>
                    <a:lnTo>
                      <a:pt x="42" y="60"/>
                    </a:lnTo>
                    <a:lnTo>
                      <a:pt x="24" y="60"/>
                    </a:lnTo>
                    <a:lnTo>
                      <a:pt x="26" y="60"/>
                    </a:lnTo>
                    <a:lnTo>
                      <a:pt x="28" y="60"/>
                    </a:lnTo>
                    <a:lnTo>
                      <a:pt x="28" y="58"/>
                    </a:lnTo>
                    <a:lnTo>
                      <a:pt x="30" y="58"/>
                    </a:lnTo>
                    <a:lnTo>
                      <a:pt x="30" y="56"/>
                    </a:lnTo>
                    <a:lnTo>
                      <a:pt x="30" y="54"/>
                    </a:lnTo>
                    <a:lnTo>
                      <a:pt x="30" y="52"/>
                    </a:lnTo>
                    <a:lnTo>
                      <a:pt x="30" y="38"/>
                    </a:lnTo>
                    <a:lnTo>
                      <a:pt x="30" y="34"/>
                    </a:lnTo>
                    <a:lnTo>
                      <a:pt x="30" y="30"/>
                    </a:lnTo>
                    <a:lnTo>
                      <a:pt x="28" y="28"/>
                    </a:lnTo>
                    <a:lnTo>
                      <a:pt x="26" y="26"/>
                    </a:lnTo>
                    <a:lnTo>
                      <a:pt x="24" y="26"/>
                    </a:lnTo>
                    <a:lnTo>
                      <a:pt x="22" y="26"/>
                    </a:lnTo>
                    <a:lnTo>
                      <a:pt x="20" y="28"/>
                    </a:lnTo>
                    <a:lnTo>
                      <a:pt x="16" y="28"/>
                    </a:lnTo>
                    <a:lnTo>
                      <a:pt x="14" y="32"/>
                    </a:lnTo>
                    <a:lnTo>
                      <a:pt x="14" y="52"/>
                    </a:lnTo>
                    <a:lnTo>
                      <a:pt x="14" y="56"/>
                    </a:lnTo>
                    <a:lnTo>
                      <a:pt x="14" y="58"/>
                    </a:lnTo>
                    <a:lnTo>
                      <a:pt x="16" y="60"/>
                    </a:lnTo>
                    <a:lnTo>
                      <a:pt x="20" y="60"/>
                    </a:lnTo>
                    <a:lnTo>
                      <a:pt x="0" y="60"/>
                    </a:lnTo>
                    <a:lnTo>
                      <a:pt x="2" y="60"/>
                    </a:lnTo>
                    <a:lnTo>
                      <a:pt x="4" y="58"/>
                    </a:lnTo>
                    <a:lnTo>
                      <a:pt x="6" y="58"/>
                    </a:lnTo>
                    <a:lnTo>
                      <a:pt x="6" y="56"/>
                    </a:lnTo>
                    <a:lnTo>
                      <a:pt x="6" y="52"/>
                    </a:lnTo>
                    <a:lnTo>
                      <a:pt x="6" y="16"/>
                    </a:lnTo>
                    <a:lnTo>
                      <a:pt x="6" y="10"/>
                    </a:lnTo>
                    <a:lnTo>
                      <a:pt x="6" y="8"/>
                    </a:lnTo>
                    <a:lnTo>
                      <a:pt x="6" y="6"/>
                    </a:lnTo>
                    <a:lnTo>
                      <a:pt x="4" y="4"/>
                    </a:lnTo>
                    <a:lnTo>
                      <a:pt x="2" y="4"/>
                    </a:lnTo>
                    <a:lnTo>
                      <a:pt x="2"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155" name="Freeform 114"/>
              <p:cNvSpPr>
                <a:spLocks noEditPoints="1"/>
              </p:cNvSpPr>
              <p:nvPr/>
            </p:nvSpPr>
            <p:spPr bwMode="auto">
              <a:xfrm>
                <a:off x="2264" y="2308"/>
                <a:ext cx="34" cy="42"/>
              </a:xfrm>
              <a:custGeom>
                <a:avLst/>
                <a:gdLst>
                  <a:gd name="T0" fmla="*/ 6 w 34"/>
                  <a:gd name="T1" fmla="*/ 16 h 42"/>
                  <a:gd name="T2" fmla="*/ 8 w 34"/>
                  <a:gd name="T3" fmla="*/ 24 h 42"/>
                  <a:gd name="T4" fmla="*/ 12 w 34"/>
                  <a:gd name="T5" fmla="*/ 30 h 42"/>
                  <a:gd name="T6" fmla="*/ 16 w 34"/>
                  <a:gd name="T7" fmla="*/ 34 h 42"/>
                  <a:gd name="T8" fmla="*/ 20 w 34"/>
                  <a:gd name="T9" fmla="*/ 34 h 42"/>
                  <a:gd name="T10" fmla="*/ 24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0 w 34"/>
                  <a:gd name="T29" fmla="*/ 40 h 42"/>
                  <a:gd name="T30" fmla="*/ 6 w 34"/>
                  <a:gd name="T31" fmla="*/ 36 h 42"/>
                  <a:gd name="T32" fmla="*/ 2 w 34"/>
                  <a:gd name="T33" fmla="*/ 32 h 42"/>
                  <a:gd name="T34" fmla="*/ 0 w 34"/>
                  <a:gd name="T35" fmla="*/ 28 h 42"/>
                  <a:gd name="T36" fmla="*/ 0 w 34"/>
                  <a:gd name="T37" fmla="*/ 22 h 42"/>
                  <a:gd name="T38" fmla="*/ 0 w 34"/>
                  <a:gd name="T39" fmla="*/ 16 h 42"/>
                  <a:gd name="T40" fmla="*/ 2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30 w 34"/>
                  <a:gd name="T53" fmla="*/ 4 h 42"/>
                  <a:gd name="T54" fmla="*/ 32 w 34"/>
                  <a:gd name="T55" fmla="*/ 10 h 42"/>
                  <a:gd name="T56" fmla="*/ 34 w 34"/>
                  <a:gd name="T57" fmla="*/ 16 h 42"/>
                  <a:gd name="T58" fmla="*/ 6 w 34"/>
                  <a:gd name="T59" fmla="*/ 16 h 42"/>
                  <a:gd name="T60" fmla="*/ 6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2 w 34"/>
                  <a:gd name="T77" fmla="*/ 4 h 42"/>
                  <a:gd name="T78" fmla="*/ 10 w 34"/>
                  <a:gd name="T79" fmla="*/ 6 h 42"/>
                  <a:gd name="T80" fmla="*/ 8 w 34"/>
                  <a:gd name="T81" fmla="*/ 10 h 42"/>
                  <a:gd name="T82" fmla="*/ 6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2" y="30"/>
                    </a:lnTo>
                    <a:lnTo>
                      <a:pt x="16" y="34"/>
                    </a:lnTo>
                    <a:lnTo>
                      <a:pt x="20" y="34"/>
                    </a:lnTo>
                    <a:lnTo>
                      <a:pt x="24" y="34"/>
                    </a:lnTo>
                    <a:lnTo>
                      <a:pt x="28" y="32"/>
                    </a:lnTo>
                    <a:lnTo>
                      <a:pt x="30" y="30"/>
                    </a:lnTo>
                    <a:lnTo>
                      <a:pt x="32" y="26"/>
                    </a:lnTo>
                    <a:lnTo>
                      <a:pt x="34" y="26"/>
                    </a:lnTo>
                    <a:lnTo>
                      <a:pt x="32" y="32"/>
                    </a:lnTo>
                    <a:lnTo>
                      <a:pt x="28" y="38"/>
                    </a:lnTo>
                    <a:lnTo>
                      <a:pt x="24" y="40"/>
                    </a:lnTo>
                    <a:lnTo>
                      <a:pt x="18" y="42"/>
                    </a:lnTo>
                    <a:lnTo>
                      <a:pt x="10" y="40"/>
                    </a:lnTo>
                    <a:lnTo>
                      <a:pt x="6" y="36"/>
                    </a:lnTo>
                    <a:lnTo>
                      <a:pt x="2" y="32"/>
                    </a:lnTo>
                    <a:lnTo>
                      <a:pt x="0" y="28"/>
                    </a:lnTo>
                    <a:lnTo>
                      <a:pt x="0" y="22"/>
                    </a:lnTo>
                    <a:lnTo>
                      <a:pt x="0" y="16"/>
                    </a:lnTo>
                    <a:lnTo>
                      <a:pt x="2" y="10"/>
                    </a:lnTo>
                    <a:lnTo>
                      <a:pt x="6" y="6"/>
                    </a:lnTo>
                    <a:lnTo>
                      <a:pt x="10" y="4"/>
                    </a:lnTo>
                    <a:lnTo>
                      <a:pt x="14" y="2"/>
                    </a:lnTo>
                    <a:lnTo>
                      <a:pt x="18" y="0"/>
                    </a:lnTo>
                    <a:lnTo>
                      <a:pt x="24" y="2"/>
                    </a:lnTo>
                    <a:lnTo>
                      <a:pt x="30" y="4"/>
                    </a:lnTo>
                    <a:lnTo>
                      <a:pt x="32" y="10"/>
                    </a:lnTo>
                    <a:lnTo>
                      <a:pt x="34" y="16"/>
                    </a:lnTo>
                    <a:lnTo>
                      <a:pt x="6" y="16"/>
                    </a:lnTo>
                    <a:close/>
                    <a:moveTo>
                      <a:pt x="6" y="14"/>
                    </a:moveTo>
                    <a:lnTo>
                      <a:pt x="24" y="14"/>
                    </a:lnTo>
                    <a:lnTo>
                      <a:pt x="24" y="10"/>
                    </a:lnTo>
                    <a:lnTo>
                      <a:pt x="24"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156" name="Freeform 115"/>
              <p:cNvSpPr>
                <a:spLocks/>
              </p:cNvSpPr>
              <p:nvPr/>
            </p:nvSpPr>
            <p:spPr bwMode="auto">
              <a:xfrm>
                <a:off x="2324" y="2308"/>
                <a:ext cx="42" cy="40"/>
              </a:xfrm>
              <a:custGeom>
                <a:avLst/>
                <a:gdLst>
                  <a:gd name="T0" fmla="*/ 12 w 42"/>
                  <a:gd name="T1" fmla="*/ 10 h 40"/>
                  <a:gd name="T2" fmla="*/ 18 w 42"/>
                  <a:gd name="T3" fmla="*/ 4 h 40"/>
                  <a:gd name="T4" fmla="*/ 22 w 42"/>
                  <a:gd name="T5" fmla="*/ 2 h 40"/>
                  <a:gd name="T6" fmla="*/ 26 w 42"/>
                  <a:gd name="T7" fmla="*/ 0 h 40"/>
                  <a:gd name="T8" fmla="*/ 30 w 42"/>
                  <a:gd name="T9" fmla="*/ 2 h 40"/>
                  <a:gd name="T10" fmla="*/ 32 w 42"/>
                  <a:gd name="T11" fmla="*/ 2 h 40"/>
                  <a:gd name="T12" fmla="*/ 34 w 42"/>
                  <a:gd name="T13" fmla="*/ 4 h 40"/>
                  <a:gd name="T14" fmla="*/ 36 w 42"/>
                  <a:gd name="T15" fmla="*/ 8 h 40"/>
                  <a:gd name="T16" fmla="*/ 36 w 42"/>
                  <a:gd name="T17" fmla="*/ 10 h 40"/>
                  <a:gd name="T18" fmla="*/ 36 w 42"/>
                  <a:gd name="T19" fmla="*/ 16 h 40"/>
                  <a:gd name="T20" fmla="*/ 36 w 42"/>
                  <a:gd name="T21" fmla="*/ 32 h 40"/>
                  <a:gd name="T22" fmla="*/ 36 w 42"/>
                  <a:gd name="T23" fmla="*/ 36 h 40"/>
                  <a:gd name="T24" fmla="*/ 36 w 42"/>
                  <a:gd name="T25" fmla="*/ 38 h 40"/>
                  <a:gd name="T26" fmla="*/ 38 w 42"/>
                  <a:gd name="T27" fmla="*/ 38 h 40"/>
                  <a:gd name="T28" fmla="*/ 38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30 w 42"/>
                  <a:gd name="T51" fmla="*/ 34 h 40"/>
                  <a:gd name="T52" fmla="*/ 30 w 42"/>
                  <a:gd name="T53" fmla="*/ 32 h 40"/>
                  <a:gd name="T54" fmla="*/ 30 w 42"/>
                  <a:gd name="T55" fmla="*/ 16 h 40"/>
                  <a:gd name="T56" fmla="*/ 28 w 42"/>
                  <a:gd name="T57" fmla="*/ 12 h 40"/>
                  <a:gd name="T58" fmla="*/ 28 w 42"/>
                  <a:gd name="T59" fmla="*/ 8 h 40"/>
                  <a:gd name="T60" fmla="*/ 26 w 42"/>
                  <a:gd name="T61" fmla="*/ 6 h 40"/>
                  <a:gd name="T62" fmla="*/ 22 w 42"/>
                  <a:gd name="T63" fmla="*/ 6 h 40"/>
                  <a:gd name="T64" fmla="*/ 18 w 42"/>
                  <a:gd name="T65" fmla="*/ 8 h 40"/>
                  <a:gd name="T66" fmla="*/ 12 w 42"/>
                  <a:gd name="T67" fmla="*/ 12 h 40"/>
                  <a:gd name="T68" fmla="*/ 12 w 42"/>
                  <a:gd name="T69" fmla="*/ 32 h 40"/>
                  <a:gd name="T70" fmla="*/ 12 w 42"/>
                  <a:gd name="T71" fmla="*/ 36 h 40"/>
                  <a:gd name="T72" fmla="*/ 14 w 42"/>
                  <a:gd name="T73" fmla="*/ 38 h 40"/>
                  <a:gd name="T74" fmla="*/ 14 w 42"/>
                  <a:gd name="T75" fmla="*/ 38 h 40"/>
                  <a:gd name="T76" fmla="*/ 14 w 42"/>
                  <a:gd name="T77" fmla="*/ 40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4 w 42"/>
                  <a:gd name="T91" fmla="*/ 40 h 40"/>
                  <a:gd name="T92" fmla="*/ 4 w 42"/>
                  <a:gd name="T93" fmla="*/ 38 h 40"/>
                  <a:gd name="T94" fmla="*/ 6 w 42"/>
                  <a:gd name="T95" fmla="*/ 36 h 40"/>
                  <a:gd name="T96" fmla="*/ 6 w 42"/>
                  <a:gd name="T97" fmla="*/ 32 h 40"/>
                  <a:gd name="T98" fmla="*/ 6 w 42"/>
                  <a:gd name="T99" fmla="*/ 18 h 40"/>
                  <a:gd name="T100" fmla="*/ 6 w 42"/>
                  <a:gd name="T101" fmla="*/ 12 h 40"/>
                  <a:gd name="T102" fmla="*/ 6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6 h 40"/>
                  <a:gd name="T118" fmla="*/ 10 w 42"/>
                  <a:gd name="T119" fmla="*/ 0 h 40"/>
                  <a:gd name="T120" fmla="*/ 12 w 42"/>
                  <a:gd name="T121" fmla="*/ 0 h 40"/>
                  <a:gd name="T122" fmla="*/ 12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10"/>
                    </a:moveTo>
                    <a:lnTo>
                      <a:pt x="18" y="4"/>
                    </a:lnTo>
                    <a:lnTo>
                      <a:pt x="22" y="2"/>
                    </a:lnTo>
                    <a:lnTo>
                      <a:pt x="26" y="0"/>
                    </a:lnTo>
                    <a:lnTo>
                      <a:pt x="30" y="2"/>
                    </a:lnTo>
                    <a:lnTo>
                      <a:pt x="32" y="2"/>
                    </a:lnTo>
                    <a:lnTo>
                      <a:pt x="34" y="4"/>
                    </a:lnTo>
                    <a:lnTo>
                      <a:pt x="36" y="8"/>
                    </a:lnTo>
                    <a:lnTo>
                      <a:pt x="36" y="10"/>
                    </a:lnTo>
                    <a:lnTo>
                      <a:pt x="36" y="16"/>
                    </a:lnTo>
                    <a:lnTo>
                      <a:pt x="36" y="32"/>
                    </a:lnTo>
                    <a:lnTo>
                      <a:pt x="36" y="36"/>
                    </a:lnTo>
                    <a:lnTo>
                      <a:pt x="36" y="38"/>
                    </a:lnTo>
                    <a:lnTo>
                      <a:pt x="38" y="38"/>
                    </a:lnTo>
                    <a:lnTo>
                      <a:pt x="38" y="40"/>
                    </a:lnTo>
                    <a:lnTo>
                      <a:pt x="40" y="40"/>
                    </a:lnTo>
                    <a:lnTo>
                      <a:pt x="42" y="40"/>
                    </a:lnTo>
                    <a:lnTo>
                      <a:pt x="24" y="40"/>
                    </a:lnTo>
                    <a:lnTo>
                      <a:pt x="26" y="40"/>
                    </a:lnTo>
                    <a:lnTo>
                      <a:pt x="28" y="38"/>
                    </a:lnTo>
                    <a:lnTo>
                      <a:pt x="28" y="36"/>
                    </a:lnTo>
                    <a:lnTo>
                      <a:pt x="30" y="34"/>
                    </a:lnTo>
                    <a:lnTo>
                      <a:pt x="30" y="32"/>
                    </a:lnTo>
                    <a:lnTo>
                      <a:pt x="30" y="16"/>
                    </a:lnTo>
                    <a:lnTo>
                      <a:pt x="28" y="12"/>
                    </a:lnTo>
                    <a:lnTo>
                      <a:pt x="28" y="8"/>
                    </a:lnTo>
                    <a:lnTo>
                      <a:pt x="26" y="6"/>
                    </a:lnTo>
                    <a:lnTo>
                      <a:pt x="22" y="6"/>
                    </a:lnTo>
                    <a:lnTo>
                      <a:pt x="18" y="8"/>
                    </a:lnTo>
                    <a:lnTo>
                      <a:pt x="12" y="12"/>
                    </a:lnTo>
                    <a:lnTo>
                      <a:pt x="12" y="32"/>
                    </a:lnTo>
                    <a:lnTo>
                      <a:pt x="12" y="36"/>
                    </a:lnTo>
                    <a:lnTo>
                      <a:pt x="14" y="38"/>
                    </a:lnTo>
                    <a:lnTo>
                      <a:pt x="14" y="40"/>
                    </a:lnTo>
                    <a:lnTo>
                      <a:pt x="16" y="40"/>
                    </a:lnTo>
                    <a:lnTo>
                      <a:pt x="18" y="40"/>
                    </a:lnTo>
                    <a:lnTo>
                      <a:pt x="0" y="40"/>
                    </a:lnTo>
                    <a:lnTo>
                      <a:pt x="4" y="40"/>
                    </a:lnTo>
                    <a:lnTo>
                      <a:pt x="4" y="38"/>
                    </a:lnTo>
                    <a:lnTo>
                      <a:pt x="6" y="36"/>
                    </a:lnTo>
                    <a:lnTo>
                      <a:pt x="6" y="32"/>
                    </a:lnTo>
                    <a:lnTo>
                      <a:pt x="6" y="18"/>
                    </a:lnTo>
                    <a:lnTo>
                      <a:pt x="6" y="12"/>
                    </a:lnTo>
                    <a:lnTo>
                      <a:pt x="6" y="8"/>
                    </a:lnTo>
                    <a:lnTo>
                      <a:pt x="4" y="6"/>
                    </a:lnTo>
                    <a:lnTo>
                      <a:pt x="2" y="6"/>
                    </a:lnTo>
                    <a:lnTo>
                      <a:pt x="0" y="6"/>
                    </a:lnTo>
                    <a:lnTo>
                      <a:pt x="10" y="0"/>
                    </a:lnTo>
                    <a:lnTo>
                      <a:pt x="12" y="0"/>
                    </a:lnTo>
                    <a:lnTo>
                      <a:pt x="12" y="10"/>
                    </a:lnTo>
                    <a:close/>
                  </a:path>
                </a:pathLst>
              </a:custGeom>
              <a:solidFill>
                <a:srgbClr val="000000"/>
              </a:solidFill>
              <a:ln w="0">
                <a:solidFill>
                  <a:srgbClr val="000000"/>
                </a:solidFill>
                <a:round/>
                <a:headEnd/>
                <a:tailEnd/>
              </a:ln>
            </p:spPr>
            <p:txBody>
              <a:bodyPr/>
              <a:lstStyle/>
              <a:p>
                <a:endParaRPr lang="en-US"/>
              </a:p>
            </p:txBody>
          </p:sp>
          <p:sp>
            <p:nvSpPr>
              <p:cNvPr id="34157" name="Freeform 116"/>
              <p:cNvSpPr>
                <a:spLocks noEditPoints="1"/>
              </p:cNvSpPr>
              <p:nvPr/>
            </p:nvSpPr>
            <p:spPr bwMode="auto">
              <a:xfrm>
                <a:off x="2370" y="2308"/>
                <a:ext cx="36" cy="42"/>
              </a:xfrm>
              <a:custGeom>
                <a:avLst/>
                <a:gdLst>
                  <a:gd name="T0" fmla="*/ 18 w 36"/>
                  <a:gd name="T1" fmla="*/ 0 h 42"/>
                  <a:gd name="T2" fmla="*/ 24 w 36"/>
                  <a:gd name="T3" fmla="*/ 2 h 42"/>
                  <a:gd name="T4" fmla="*/ 28 w 36"/>
                  <a:gd name="T5" fmla="*/ 4 h 42"/>
                  <a:gd name="T6" fmla="*/ 32 w 36"/>
                  <a:gd name="T7" fmla="*/ 8 h 42"/>
                  <a:gd name="T8" fmla="*/ 36 w 36"/>
                  <a:gd name="T9" fmla="*/ 14 h 42"/>
                  <a:gd name="T10" fmla="*/ 36 w 36"/>
                  <a:gd name="T11" fmla="*/ 20 h 42"/>
                  <a:gd name="T12" fmla="*/ 36 w 36"/>
                  <a:gd name="T13" fmla="*/ 26 h 42"/>
                  <a:gd name="T14" fmla="*/ 34 w 36"/>
                  <a:gd name="T15" fmla="*/ 30 h 42"/>
                  <a:gd name="T16" fmla="*/ 32 w 36"/>
                  <a:gd name="T17" fmla="*/ 36 h 42"/>
                  <a:gd name="T18" fmla="*/ 28 w 36"/>
                  <a:gd name="T19" fmla="*/ 40 h 42"/>
                  <a:gd name="T20" fmla="*/ 22 w 36"/>
                  <a:gd name="T21" fmla="*/ 42 h 42"/>
                  <a:gd name="T22" fmla="*/ 18 w 36"/>
                  <a:gd name="T23" fmla="*/ 42 h 42"/>
                  <a:gd name="T24" fmla="*/ 12 w 36"/>
                  <a:gd name="T25" fmla="*/ 40 h 42"/>
                  <a:gd name="T26" fmla="*/ 8 w 36"/>
                  <a:gd name="T27" fmla="*/ 38 h 42"/>
                  <a:gd name="T28" fmla="*/ 4 w 36"/>
                  <a:gd name="T29" fmla="*/ 34 h 42"/>
                  <a:gd name="T30" fmla="*/ 0 w 36"/>
                  <a:gd name="T31" fmla="*/ 28 h 42"/>
                  <a:gd name="T32" fmla="*/ 0 w 36"/>
                  <a:gd name="T33" fmla="*/ 22 h 42"/>
                  <a:gd name="T34" fmla="*/ 0 w 36"/>
                  <a:gd name="T35" fmla="*/ 16 h 42"/>
                  <a:gd name="T36" fmla="*/ 2 w 36"/>
                  <a:gd name="T37" fmla="*/ 10 h 42"/>
                  <a:gd name="T38" fmla="*/ 6 w 36"/>
                  <a:gd name="T39" fmla="*/ 6 h 42"/>
                  <a:gd name="T40" fmla="*/ 10 w 36"/>
                  <a:gd name="T41" fmla="*/ 4 h 42"/>
                  <a:gd name="T42" fmla="*/ 14 w 36"/>
                  <a:gd name="T43" fmla="*/ 2 h 42"/>
                  <a:gd name="T44" fmla="*/ 18 w 36"/>
                  <a:gd name="T45" fmla="*/ 0 h 42"/>
                  <a:gd name="T46" fmla="*/ 16 w 36"/>
                  <a:gd name="T47" fmla="*/ 4 h 42"/>
                  <a:gd name="T48" fmla="*/ 14 w 36"/>
                  <a:gd name="T49" fmla="*/ 4 h 42"/>
                  <a:gd name="T50" fmla="*/ 12 w 36"/>
                  <a:gd name="T51" fmla="*/ 4 h 42"/>
                  <a:gd name="T52" fmla="*/ 10 w 36"/>
                  <a:gd name="T53" fmla="*/ 6 h 42"/>
                  <a:gd name="T54" fmla="*/ 8 w 36"/>
                  <a:gd name="T55" fmla="*/ 10 h 42"/>
                  <a:gd name="T56" fmla="*/ 8 w 36"/>
                  <a:gd name="T57" fmla="*/ 14 h 42"/>
                  <a:gd name="T58" fmla="*/ 6 w 36"/>
                  <a:gd name="T59" fmla="*/ 18 h 42"/>
                  <a:gd name="T60" fmla="*/ 8 w 36"/>
                  <a:gd name="T61" fmla="*/ 26 h 42"/>
                  <a:gd name="T62" fmla="*/ 10 w 36"/>
                  <a:gd name="T63" fmla="*/ 32 h 42"/>
                  <a:gd name="T64" fmla="*/ 12 w 36"/>
                  <a:gd name="T65" fmla="*/ 36 h 42"/>
                  <a:gd name="T66" fmla="*/ 16 w 36"/>
                  <a:gd name="T67" fmla="*/ 38 h 42"/>
                  <a:gd name="T68" fmla="*/ 20 w 36"/>
                  <a:gd name="T69" fmla="*/ 38 h 42"/>
                  <a:gd name="T70" fmla="*/ 24 w 36"/>
                  <a:gd name="T71" fmla="*/ 38 h 42"/>
                  <a:gd name="T72" fmla="*/ 26 w 36"/>
                  <a:gd name="T73" fmla="*/ 36 h 42"/>
                  <a:gd name="T74" fmla="*/ 28 w 36"/>
                  <a:gd name="T75" fmla="*/ 30 h 42"/>
                  <a:gd name="T76" fmla="*/ 30 w 36"/>
                  <a:gd name="T77" fmla="*/ 24 h 42"/>
                  <a:gd name="T78" fmla="*/ 30 w 36"/>
                  <a:gd name="T79" fmla="*/ 18 h 42"/>
                  <a:gd name="T80" fmla="*/ 28 w 36"/>
                  <a:gd name="T81" fmla="*/ 12 h 42"/>
                  <a:gd name="T82" fmla="*/ 24 w 36"/>
                  <a:gd name="T83" fmla="*/ 8 h 42"/>
                  <a:gd name="T84" fmla="*/ 22 w 36"/>
                  <a:gd name="T85" fmla="*/ 4 h 42"/>
                  <a:gd name="T86" fmla="*/ 16 w 36"/>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2"/>
                  <a:gd name="T134" fmla="*/ 36 w 36"/>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2">
                    <a:moveTo>
                      <a:pt x="18" y="0"/>
                    </a:moveTo>
                    <a:lnTo>
                      <a:pt x="24" y="2"/>
                    </a:lnTo>
                    <a:lnTo>
                      <a:pt x="28" y="4"/>
                    </a:lnTo>
                    <a:lnTo>
                      <a:pt x="32" y="8"/>
                    </a:lnTo>
                    <a:lnTo>
                      <a:pt x="36" y="14"/>
                    </a:lnTo>
                    <a:lnTo>
                      <a:pt x="36" y="20"/>
                    </a:lnTo>
                    <a:lnTo>
                      <a:pt x="36" y="26"/>
                    </a:lnTo>
                    <a:lnTo>
                      <a:pt x="34" y="30"/>
                    </a:lnTo>
                    <a:lnTo>
                      <a:pt x="32" y="36"/>
                    </a:lnTo>
                    <a:lnTo>
                      <a:pt x="28" y="40"/>
                    </a:lnTo>
                    <a:lnTo>
                      <a:pt x="22" y="42"/>
                    </a:lnTo>
                    <a:lnTo>
                      <a:pt x="18" y="42"/>
                    </a:lnTo>
                    <a:lnTo>
                      <a:pt x="12" y="40"/>
                    </a:lnTo>
                    <a:lnTo>
                      <a:pt x="8" y="38"/>
                    </a:lnTo>
                    <a:lnTo>
                      <a:pt x="4" y="34"/>
                    </a:lnTo>
                    <a:lnTo>
                      <a:pt x="0" y="28"/>
                    </a:lnTo>
                    <a:lnTo>
                      <a:pt x="0" y="22"/>
                    </a:lnTo>
                    <a:lnTo>
                      <a:pt x="0" y="16"/>
                    </a:lnTo>
                    <a:lnTo>
                      <a:pt x="2" y="10"/>
                    </a:lnTo>
                    <a:lnTo>
                      <a:pt x="6" y="6"/>
                    </a:lnTo>
                    <a:lnTo>
                      <a:pt x="10" y="4"/>
                    </a:lnTo>
                    <a:lnTo>
                      <a:pt x="14" y="2"/>
                    </a:lnTo>
                    <a:lnTo>
                      <a:pt x="18" y="0"/>
                    </a:lnTo>
                    <a:close/>
                    <a:moveTo>
                      <a:pt x="16" y="4"/>
                    </a:moveTo>
                    <a:lnTo>
                      <a:pt x="14" y="4"/>
                    </a:lnTo>
                    <a:lnTo>
                      <a:pt x="12" y="4"/>
                    </a:lnTo>
                    <a:lnTo>
                      <a:pt x="10" y="6"/>
                    </a:lnTo>
                    <a:lnTo>
                      <a:pt x="8" y="10"/>
                    </a:lnTo>
                    <a:lnTo>
                      <a:pt x="8" y="14"/>
                    </a:lnTo>
                    <a:lnTo>
                      <a:pt x="6" y="18"/>
                    </a:lnTo>
                    <a:lnTo>
                      <a:pt x="8" y="26"/>
                    </a:lnTo>
                    <a:lnTo>
                      <a:pt x="10" y="32"/>
                    </a:lnTo>
                    <a:lnTo>
                      <a:pt x="12" y="36"/>
                    </a:lnTo>
                    <a:lnTo>
                      <a:pt x="16" y="38"/>
                    </a:lnTo>
                    <a:lnTo>
                      <a:pt x="20" y="38"/>
                    </a:lnTo>
                    <a:lnTo>
                      <a:pt x="24" y="38"/>
                    </a:lnTo>
                    <a:lnTo>
                      <a:pt x="26" y="36"/>
                    </a:lnTo>
                    <a:lnTo>
                      <a:pt x="28" y="30"/>
                    </a:lnTo>
                    <a:lnTo>
                      <a:pt x="30" y="24"/>
                    </a:lnTo>
                    <a:lnTo>
                      <a:pt x="30" y="18"/>
                    </a:lnTo>
                    <a:lnTo>
                      <a:pt x="28" y="12"/>
                    </a:lnTo>
                    <a:lnTo>
                      <a:pt x="24" y="8"/>
                    </a:lnTo>
                    <a:lnTo>
                      <a:pt x="22" y="4"/>
                    </a:lnTo>
                    <a:lnTo>
                      <a:pt x="16" y="4"/>
                    </a:lnTo>
                    <a:close/>
                  </a:path>
                </a:pathLst>
              </a:custGeom>
              <a:solidFill>
                <a:srgbClr val="000000"/>
              </a:solidFill>
              <a:ln w="0">
                <a:solidFill>
                  <a:srgbClr val="000000"/>
                </a:solidFill>
                <a:round/>
                <a:headEnd/>
                <a:tailEnd/>
              </a:ln>
            </p:spPr>
            <p:txBody>
              <a:bodyPr/>
              <a:lstStyle/>
              <a:p>
                <a:endParaRPr lang="en-US"/>
              </a:p>
            </p:txBody>
          </p:sp>
          <p:sp>
            <p:nvSpPr>
              <p:cNvPr id="34158" name="Freeform 117"/>
              <p:cNvSpPr>
                <a:spLocks/>
              </p:cNvSpPr>
              <p:nvPr/>
            </p:nvSpPr>
            <p:spPr bwMode="auto">
              <a:xfrm>
                <a:off x="2412" y="2308"/>
                <a:ext cx="42" cy="40"/>
              </a:xfrm>
              <a:custGeom>
                <a:avLst/>
                <a:gdLst>
                  <a:gd name="T0" fmla="*/ 12 w 42"/>
                  <a:gd name="T1" fmla="*/ 10 h 40"/>
                  <a:gd name="T2" fmla="*/ 16 w 42"/>
                  <a:gd name="T3" fmla="*/ 4 h 40"/>
                  <a:gd name="T4" fmla="*/ 22 w 42"/>
                  <a:gd name="T5" fmla="*/ 2 h 40"/>
                  <a:gd name="T6" fmla="*/ 26 w 42"/>
                  <a:gd name="T7" fmla="*/ 0 h 40"/>
                  <a:gd name="T8" fmla="*/ 28 w 42"/>
                  <a:gd name="T9" fmla="*/ 2 h 40"/>
                  <a:gd name="T10" fmla="*/ 32 w 42"/>
                  <a:gd name="T11" fmla="*/ 2 h 40"/>
                  <a:gd name="T12" fmla="*/ 34 w 42"/>
                  <a:gd name="T13" fmla="*/ 4 h 40"/>
                  <a:gd name="T14" fmla="*/ 36 w 42"/>
                  <a:gd name="T15" fmla="*/ 8 h 40"/>
                  <a:gd name="T16" fmla="*/ 36 w 42"/>
                  <a:gd name="T17" fmla="*/ 10 h 40"/>
                  <a:gd name="T18" fmla="*/ 36 w 42"/>
                  <a:gd name="T19" fmla="*/ 16 h 40"/>
                  <a:gd name="T20" fmla="*/ 36 w 42"/>
                  <a:gd name="T21" fmla="*/ 32 h 40"/>
                  <a:gd name="T22" fmla="*/ 36 w 42"/>
                  <a:gd name="T23" fmla="*/ 36 h 40"/>
                  <a:gd name="T24" fmla="*/ 36 w 42"/>
                  <a:gd name="T25" fmla="*/ 38 h 40"/>
                  <a:gd name="T26" fmla="*/ 38 w 42"/>
                  <a:gd name="T27" fmla="*/ 38 h 40"/>
                  <a:gd name="T28" fmla="*/ 38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2 h 40"/>
                  <a:gd name="T58" fmla="*/ 28 w 42"/>
                  <a:gd name="T59" fmla="*/ 8 h 40"/>
                  <a:gd name="T60" fmla="*/ 26 w 42"/>
                  <a:gd name="T61" fmla="*/ 6 h 40"/>
                  <a:gd name="T62" fmla="*/ 22 w 42"/>
                  <a:gd name="T63" fmla="*/ 6 h 40"/>
                  <a:gd name="T64" fmla="*/ 18 w 42"/>
                  <a:gd name="T65" fmla="*/ 8 h 40"/>
                  <a:gd name="T66" fmla="*/ 12 w 42"/>
                  <a:gd name="T67" fmla="*/ 12 h 40"/>
                  <a:gd name="T68" fmla="*/ 12 w 42"/>
                  <a:gd name="T69" fmla="*/ 32 h 40"/>
                  <a:gd name="T70" fmla="*/ 12 w 42"/>
                  <a:gd name="T71" fmla="*/ 36 h 40"/>
                  <a:gd name="T72" fmla="*/ 12 w 42"/>
                  <a:gd name="T73" fmla="*/ 38 h 40"/>
                  <a:gd name="T74" fmla="*/ 14 w 42"/>
                  <a:gd name="T75" fmla="*/ 38 h 40"/>
                  <a:gd name="T76" fmla="*/ 14 w 42"/>
                  <a:gd name="T77" fmla="*/ 40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40 h 40"/>
                  <a:gd name="T92" fmla="*/ 4 w 42"/>
                  <a:gd name="T93" fmla="*/ 38 h 40"/>
                  <a:gd name="T94" fmla="*/ 4 w 42"/>
                  <a:gd name="T95" fmla="*/ 36 h 40"/>
                  <a:gd name="T96" fmla="*/ 4 w 42"/>
                  <a:gd name="T97" fmla="*/ 32 h 40"/>
                  <a:gd name="T98" fmla="*/ 4 w 42"/>
                  <a:gd name="T99" fmla="*/ 18 h 40"/>
                  <a:gd name="T100" fmla="*/ 4 w 42"/>
                  <a:gd name="T101" fmla="*/ 12 h 40"/>
                  <a:gd name="T102" fmla="*/ 4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6 h 40"/>
                  <a:gd name="T118" fmla="*/ 10 w 42"/>
                  <a:gd name="T119" fmla="*/ 0 h 40"/>
                  <a:gd name="T120" fmla="*/ 12 w 42"/>
                  <a:gd name="T121" fmla="*/ 0 h 40"/>
                  <a:gd name="T122" fmla="*/ 12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10"/>
                    </a:moveTo>
                    <a:lnTo>
                      <a:pt x="16" y="4"/>
                    </a:lnTo>
                    <a:lnTo>
                      <a:pt x="22" y="2"/>
                    </a:lnTo>
                    <a:lnTo>
                      <a:pt x="26" y="0"/>
                    </a:lnTo>
                    <a:lnTo>
                      <a:pt x="28" y="2"/>
                    </a:lnTo>
                    <a:lnTo>
                      <a:pt x="32" y="2"/>
                    </a:lnTo>
                    <a:lnTo>
                      <a:pt x="34" y="4"/>
                    </a:lnTo>
                    <a:lnTo>
                      <a:pt x="36" y="8"/>
                    </a:lnTo>
                    <a:lnTo>
                      <a:pt x="36" y="10"/>
                    </a:lnTo>
                    <a:lnTo>
                      <a:pt x="36" y="16"/>
                    </a:lnTo>
                    <a:lnTo>
                      <a:pt x="36" y="32"/>
                    </a:lnTo>
                    <a:lnTo>
                      <a:pt x="36" y="36"/>
                    </a:lnTo>
                    <a:lnTo>
                      <a:pt x="36" y="38"/>
                    </a:lnTo>
                    <a:lnTo>
                      <a:pt x="38" y="38"/>
                    </a:lnTo>
                    <a:lnTo>
                      <a:pt x="38" y="40"/>
                    </a:lnTo>
                    <a:lnTo>
                      <a:pt x="40" y="40"/>
                    </a:lnTo>
                    <a:lnTo>
                      <a:pt x="42" y="40"/>
                    </a:lnTo>
                    <a:lnTo>
                      <a:pt x="24" y="40"/>
                    </a:lnTo>
                    <a:lnTo>
                      <a:pt x="26" y="40"/>
                    </a:lnTo>
                    <a:lnTo>
                      <a:pt x="28" y="38"/>
                    </a:lnTo>
                    <a:lnTo>
                      <a:pt x="28" y="36"/>
                    </a:lnTo>
                    <a:lnTo>
                      <a:pt x="28" y="34"/>
                    </a:lnTo>
                    <a:lnTo>
                      <a:pt x="28" y="32"/>
                    </a:lnTo>
                    <a:lnTo>
                      <a:pt x="28" y="16"/>
                    </a:lnTo>
                    <a:lnTo>
                      <a:pt x="28" y="12"/>
                    </a:lnTo>
                    <a:lnTo>
                      <a:pt x="28" y="8"/>
                    </a:lnTo>
                    <a:lnTo>
                      <a:pt x="26" y="6"/>
                    </a:lnTo>
                    <a:lnTo>
                      <a:pt x="22" y="6"/>
                    </a:lnTo>
                    <a:lnTo>
                      <a:pt x="18" y="8"/>
                    </a:lnTo>
                    <a:lnTo>
                      <a:pt x="12" y="12"/>
                    </a:lnTo>
                    <a:lnTo>
                      <a:pt x="12" y="32"/>
                    </a:lnTo>
                    <a:lnTo>
                      <a:pt x="12" y="36"/>
                    </a:lnTo>
                    <a:lnTo>
                      <a:pt x="12" y="38"/>
                    </a:lnTo>
                    <a:lnTo>
                      <a:pt x="14" y="38"/>
                    </a:lnTo>
                    <a:lnTo>
                      <a:pt x="14" y="40"/>
                    </a:lnTo>
                    <a:lnTo>
                      <a:pt x="16" y="40"/>
                    </a:lnTo>
                    <a:lnTo>
                      <a:pt x="18" y="40"/>
                    </a:lnTo>
                    <a:lnTo>
                      <a:pt x="0" y="40"/>
                    </a:lnTo>
                    <a:lnTo>
                      <a:pt x="2" y="40"/>
                    </a:lnTo>
                    <a:lnTo>
                      <a:pt x="4" y="38"/>
                    </a:lnTo>
                    <a:lnTo>
                      <a:pt x="4" y="36"/>
                    </a:lnTo>
                    <a:lnTo>
                      <a:pt x="4" y="32"/>
                    </a:lnTo>
                    <a:lnTo>
                      <a:pt x="4" y="18"/>
                    </a:lnTo>
                    <a:lnTo>
                      <a:pt x="4" y="12"/>
                    </a:lnTo>
                    <a:lnTo>
                      <a:pt x="4" y="8"/>
                    </a:lnTo>
                    <a:lnTo>
                      <a:pt x="4" y="6"/>
                    </a:lnTo>
                    <a:lnTo>
                      <a:pt x="2" y="6"/>
                    </a:lnTo>
                    <a:lnTo>
                      <a:pt x="0" y="6"/>
                    </a:lnTo>
                    <a:lnTo>
                      <a:pt x="10" y="0"/>
                    </a:lnTo>
                    <a:lnTo>
                      <a:pt x="12" y="0"/>
                    </a:lnTo>
                    <a:lnTo>
                      <a:pt x="12" y="10"/>
                    </a:lnTo>
                    <a:close/>
                  </a:path>
                </a:pathLst>
              </a:custGeom>
              <a:solidFill>
                <a:srgbClr val="000000"/>
              </a:solidFill>
              <a:ln w="0">
                <a:solidFill>
                  <a:srgbClr val="000000"/>
                </a:solidFill>
                <a:round/>
                <a:headEnd/>
                <a:tailEnd/>
              </a:ln>
            </p:spPr>
            <p:txBody>
              <a:bodyPr/>
              <a:lstStyle/>
              <a:p>
                <a:endParaRPr lang="en-US"/>
              </a:p>
            </p:txBody>
          </p:sp>
          <p:sp>
            <p:nvSpPr>
              <p:cNvPr id="34159" name="Rectangle 118"/>
              <p:cNvSpPr>
                <a:spLocks noChangeArrowheads="1"/>
              </p:cNvSpPr>
              <p:nvPr/>
            </p:nvSpPr>
            <p:spPr bwMode="auto">
              <a:xfrm>
                <a:off x="2458" y="2326"/>
                <a:ext cx="22" cy="6"/>
              </a:xfrm>
              <a:prstGeom prst="rect">
                <a:avLst/>
              </a:prstGeom>
              <a:solidFill>
                <a:srgbClr val="000000"/>
              </a:solidFill>
              <a:ln w="0">
                <a:solidFill>
                  <a:srgbClr val="000000"/>
                </a:solidFill>
                <a:miter lim="800000"/>
                <a:headEnd/>
                <a:tailEnd/>
              </a:ln>
            </p:spPr>
            <p:txBody>
              <a:bodyPr/>
              <a:lstStyle/>
              <a:p>
                <a:endParaRPr lang="en-US"/>
              </a:p>
            </p:txBody>
          </p:sp>
          <p:sp>
            <p:nvSpPr>
              <p:cNvPr id="34160" name="Freeform 119"/>
              <p:cNvSpPr>
                <a:spLocks/>
              </p:cNvSpPr>
              <p:nvPr/>
            </p:nvSpPr>
            <p:spPr bwMode="auto">
              <a:xfrm>
                <a:off x="2484" y="2310"/>
                <a:ext cx="42" cy="40"/>
              </a:xfrm>
              <a:custGeom>
                <a:avLst/>
                <a:gdLst>
                  <a:gd name="T0" fmla="*/ 0 w 42"/>
                  <a:gd name="T1" fmla="*/ 0 h 40"/>
                  <a:gd name="T2" fmla="*/ 18 w 42"/>
                  <a:gd name="T3" fmla="*/ 0 h 40"/>
                  <a:gd name="T4" fmla="*/ 18 w 42"/>
                  <a:gd name="T5" fmla="*/ 0 h 40"/>
                  <a:gd name="T6" fmla="*/ 18 w 42"/>
                  <a:gd name="T7" fmla="*/ 0 h 40"/>
                  <a:gd name="T8" fmla="*/ 16 w 42"/>
                  <a:gd name="T9" fmla="*/ 0 h 40"/>
                  <a:gd name="T10" fmla="*/ 16 w 42"/>
                  <a:gd name="T11" fmla="*/ 2 h 40"/>
                  <a:gd name="T12" fmla="*/ 14 w 42"/>
                  <a:gd name="T13" fmla="*/ 2 h 40"/>
                  <a:gd name="T14" fmla="*/ 14 w 42"/>
                  <a:gd name="T15" fmla="*/ 4 h 40"/>
                  <a:gd name="T16" fmla="*/ 14 w 42"/>
                  <a:gd name="T17" fmla="*/ 6 h 40"/>
                  <a:gd name="T18" fmla="*/ 16 w 42"/>
                  <a:gd name="T19" fmla="*/ 8 h 40"/>
                  <a:gd name="T20" fmla="*/ 24 w 42"/>
                  <a:gd name="T21" fmla="*/ 28 h 40"/>
                  <a:gd name="T22" fmla="*/ 32 w 42"/>
                  <a:gd name="T23" fmla="*/ 6 h 40"/>
                  <a:gd name="T24" fmla="*/ 34 w 42"/>
                  <a:gd name="T25" fmla="*/ 4 h 40"/>
                  <a:gd name="T26" fmla="*/ 34 w 42"/>
                  <a:gd name="T27" fmla="*/ 2 h 40"/>
                  <a:gd name="T28" fmla="*/ 34 w 42"/>
                  <a:gd name="T29" fmla="*/ 2 h 40"/>
                  <a:gd name="T30" fmla="*/ 34 w 42"/>
                  <a:gd name="T31" fmla="*/ 2 h 40"/>
                  <a:gd name="T32" fmla="*/ 32 w 42"/>
                  <a:gd name="T33" fmla="*/ 2 h 40"/>
                  <a:gd name="T34" fmla="*/ 32 w 42"/>
                  <a:gd name="T35" fmla="*/ 0 h 40"/>
                  <a:gd name="T36" fmla="*/ 30 w 42"/>
                  <a:gd name="T37" fmla="*/ 0 h 40"/>
                  <a:gd name="T38" fmla="*/ 28 w 42"/>
                  <a:gd name="T39" fmla="*/ 0 h 40"/>
                  <a:gd name="T40" fmla="*/ 28 w 42"/>
                  <a:gd name="T41" fmla="*/ 0 h 40"/>
                  <a:gd name="T42" fmla="*/ 42 w 42"/>
                  <a:gd name="T43" fmla="*/ 0 h 40"/>
                  <a:gd name="T44" fmla="*/ 42 w 42"/>
                  <a:gd name="T45" fmla="*/ 0 h 40"/>
                  <a:gd name="T46" fmla="*/ 40 w 42"/>
                  <a:gd name="T47" fmla="*/ 0 h 40"/>
                  <a:gd name="T48" fmla="*/ 38 w 42"/>
                  <a:gd name="T49" fmla="*/ 2 h 40"/>
                  <a:gd name="T50" fmla="*/ 36 w 42"/>
                  <a:gd name="T51" fmla="*/ 4 h 40"/>
                  <a:gd name="T52" fmla="*/ 36 w 42"/>
                  <a:gd name="T53" fmla="*/ 6 h 40"/>
                  <a:gd name="T54" fmla="*/ 22 w 42"/>
                  <a:gd name="T55" fmla="*/ 40 h 40"/>
                  <a:gd name="T56" fmla="*/ 20 w 42"/>
                  <a:gd name="T57" fmla="*/ 40 h 40"/>
                  <a:gd name="T58" fmla="*/ 6 w 42"/>
                  <a:gd name="T59" fmla="*/ 6 h 40"/>
                  <a:gd name="T60" fmla="*/ 6 w 42"/>
                  <a:gd name="T61" fmla="*/ 4 h 40"/>
                  <a:gd name="T62" fmla="*/ 6 w 42"/>
                  <a:gd name="T63" fmla="*/ 4 h 40"/>
                  <a:gd name="T64" fmla="*/ 4 w 42"/>
                  <a:gd name="T65" fmla="*/ 2 h 40"/>
                  <a:gd name="T66" fmla="*/ 2 w 42"/>
                  <a:gd name="T67" fmla="*/ 2 h 40"/>
                  <a:gd name="T68" fmla="*/ 2 w 42"/>
                  <a:gd name="T69" fmla="*/ 0 h 40"/>
                  <a:gd name="T70" fmla="*/ 0 w 42"/>
                  <a:gd name="T71" fmla="*/ 0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18" y="0"/>
                    </a:lnTo>
                    <a:lnTo>
                      <a:pt x="16" y="0"/>
                    </a:lnTo>
                    <a:lnTo>
                      <a:pt x="16" y="2"/>
                    </a:lnTo>
                    <a:lnTo>
                      <a:pt x="14" y="2"/>
                    </a:lnTo>
                    <a:lnTo>
                      <a:pt x="14" y="4"/>
                    </a:lnTo>
                    <a:lnTo>
                      <a:pt x="14" y="6"/>
                    </a:lnTo>
                    <a:lnTo>
                      <a:pt x="16" y="8"/>
                    </a:lnTo>
                    <a:lnTo>
                      <a:pt x="24" y="28"/>
                    </a:lnTo>
                    <a:lnTo>
                      <a:pt x="32" y="6"/>
                    </a:lnTo>
                    <a:lnTo>
                      <a:pt x="34" y="4"/>
                    </a:lnTo>
                    <a:lnTo>
                      <a:pt x="34" y="2"/>
                    </a:lnTo>
                    <a:lnTo>
                      <a:pt x="32" y="2"/>
                    </a:lnTo>
                    <a:lnTo>
                      <a:pt x="32" y="0"/>
                    </a:lnTo>
                    <a:lnTo>
                      <a:pt x="30" y="0"/>
                    </a:lnTo>
                    <a:lnTo>
                      <a:pt x="28" y="0"/>
                    </a:lnTo>
                    <a:lnTo>
                      <a:pt x="42" y="0"/>
                    </a:lnTo>
                    <a:lnTo>
                      <a:pt x="40" y="0"/>
                    </a:lnTo>
                    <a:lnTo>
                      <a:pt x="38" y="2"/>
                    </a:lnTo>
                    <a:lnTo>
                      <a:pt x="36" y="4"/>
                    </a:lnTo>
                    <a:lnTo>
                      <a:pt x="36" y="6"/>
                    </a:lnTo>
                    <a:lnTo>
                      <a:pt x="22" y="40"/>
                    </a:lnTo>
                    <a:lnTo>
                      <a:pt x="20" y="40"/>
                    </a:lnTo>
                    <a:lnTo>
                      <a:pt x="6" y="6"/>
                    </a:lnTo>
                    <a:lnTo>
                      <a:pt x="6" y="4"/>
                    </a:lnTo>
                    <a:lnTo>
                      <a:pt x="4" y="2"/>
                    </a:lnTo>
                    <a:lnTo>
                      <a:pt x="2"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4161" name="Freeform 120"/>
              <p:cNvSpPr>
                <a:spLocks noEditPoints="1"/>
              </p:cNvSpPr>
              <p:nvPr/>
            </p:nvSpPr>
            <p:spPr bwMode="auto">
              <a:xfrm>
                <a:off x="2528" y="2308"/>
                <a:ext cx="36" cy="42"/>
              </a:xfrm>
              <a:custGeom>
                <a:avLst/>
                <a:gdLst>
                  <a:gd name="T0" fmla="*/ 18 w 36"/>
                  <a:gd name="T1" fmla="*/ 0 h 42"/>
                  <a:gd name="T2" fmla="*/ 24 w 36"/>
                  <a:gd name="T3" fmla="*/ 2 h 42"/>
                  <a:gd name="T4" fmla="*/ 28 w 36"/>
                  <a:gd name="T5" fmla="*/ 4 h 42"/>
                  <a:gd name="T6" fmla="*/ 32 w 36"/>
                  <a:gd name="T7" fmla="*/ 8 h 42"/>
                  <a:gd name="T8" fmla="*/ 36 w 36"/>
                  <a:gd name="T9" fmla="*/ 14 h 42"/>
                  <a:gd name="T10" fmla="*/ 36 w 36"/>
                  <a:gd name="T11" fmla="*/ 20 h 42"/>
                  <a:gd name="T12" fmla="*/ 36 w 36"/>
                  <a:gd name="T13" fmla="*/ 26 h 42"/>
                  <a:gd name="T14" fmla="*/ 34 w 36"/>
                  <a:gd name="T15" fmla="*/ 30 h 42"/>
                  <a:gd name="T16" fmla="*/ 32 w 36"/>
                  <a:gd name="T17" fmla="*/ 36 h 42"/>
                  <a:gd name="T18" fmla="*/ 28 w 36"/>
                  <a:gd name="T19" fmla="*/ 40 h 42"/>
                  <a:gd name="T20" fmla="*/ 22 w 36"/>
                  <a:gd name="T21" fmla="*/ 42 h 42"/>
                  <a:gd name="T22" fmla="*/ 18 w 36"/>
                  <a:gd name="T23" fmla="*/ 42 h 42"/>
                  <a:gd name="T24" fmla="*/ 12 w 36"/>
                  <a:gd name="T25" fmla="*/ 40 h 42"/>
                  <a:gd name="T26" fmla="*/ 8 w 36"/>
                  <a:gd name="T27" fmla="*/ 38 h 42"/>
                  <a:gd name="T28" fmla="*/ 4 w 36"/>
                  <a:gd name="T29" fmla="*/ 34 h 42"/>
                  <a:gd name="T30" fmla="*/ 0 w 36"/>
                  <a:gd name="T31" fmla="*/ 28 h 42"/>
                  <a:gd name="T32" fmla="*/ 0 w 36"/>
                  <a:gd name="T33" fmla="*/ 22 h 42"/>
                  <a:gd name="T34" fmla="*/ 0 w 36"/>
                  <a:gd name="T35" fmla="*/ 16 h 42"/>
                  <a:gd name="T36" fmla="*/ 2 w 36"/>
                  <a:gd name="T37" fmla="*/ 10 h 42"/>
                  <a:gd name="T38" fmla="*/ 6 w 36"/>
                  <a:gd name="T39" fmla="*/ 6 h 42"/>
                  <a:gd name="T40" fmla="*/ 8 w 36"/>
                  <a:gd name="T41" fmla="*/ 4 h 42"/>
                  <a:gd name="T42" fmla="*/ 14 w 36"/>
                  <a:gd name="T43" fmla="*/ 2 h 42"/>
                  <a:gd name="T44" fmla="*/ 18 w 36"/>
                  <a:gd name="T45" fmla="*/ 0 h 42"/>
                  <a:gd name="T46" fmla="*/ 16 w 36"/>
                  <a:gd name="T47" fmla="*/ 4 h 42"/>
                  <a:gd name="T48" fmla="*/ 14 w 36"/>
                  <a:gd name="T49" fmla="*/ 4 h 42"/>
                  <a:gd name="T50" fmla="*/ 12 w 36"/>
                  <a:gd name="T51" fmla="*/ 4 h 42"/>
                  <a:gd name="T52" fmla="*/ 10 w 36"/>
                  <a:gd name="T53" fmla="*/ 6 h 42"/>
                  <a:gd name="T54" fmla="*/ 8 w 36"/>
                  <a:gd name="T55" fmla="*/ 10 h 42"/>
                  <a:gd name="T56" fmla="*/ 6 w 36"/>
                  <a:gd name="T57" fmla="*/ 14 h 42"/>
                  <a:gd name="T58" fmla="*/ 6 w 36"/>
                  <a:gd name="T59" fmla="*/ 18 h 42"/>
                  <a:gd name="T60" fmla="*/ 8 w 36"/>
                  <a:gd name="T61" fmla="*/ 26 h 42"/>
                  <a:gd name="T62" fmla="*/ 10 w 36"/>
                  <a:gd name="T63" fmla="*/ 32 h 42"/>
                  <a:gd name="T64" fmla="*/ 12 w 36"/>
                  <a:gd name="T65" fmla="*/ 36 h 42"/>
                  <a:gd name="T66" fmla="*/ 16 w 36"/>
                  <a:gd name="T67" fmla="*/ 38 h 42"/>
                  <a:gd name="T68" fmla="*/ 20 w 36"/>
                  <a:gd name="T69" fmla="*/ 38 h 42"/>
                  <a:gd name="T70" fmla="*/ 24 w 36"/>
                  <a:gd name="T71" fmla="*/ 38 h 42"/>
                  <a:gd name="T72" fmla="*/ 26 w 36"/>
                  <a:gd name="T73" fmla="*/ 36 h 42"/>
                  <a:gd name="T74" fmla="*/ 28 w 36"/>
                  <a:gd name="T75" fmla="*/ 30 h 42"/>
                  <a:gd name="T76" fmla="*/ 30 w 36"/>
                  <a:gd name="T77" fmla="*/ 24 h 42"/>
                  <a:gd name="T78" fmla="*/ 28 w 36"/>
                  <a:gd name="T79" fmla="*/ 18 h 42"/>
                  <a:gd name="T80" fmla="*/ 28 w 36"/>
                  <a:gd name="T81" fmla="*/ 12 h 42"/>
                  <a:gd name="T82" fmla="*/ 24 w 36"/>
                  <a:gd name="T83" fmla="*/ 8 h 42"/>
                  <a:gd name="T84" fmla="*/ 22 w 36"/>
                  <a:gd name="T85" fmla="*/ 4 h 42"/>
                  <a:gd name="T86" fmla="*/ 16 w 36"/>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2"/>
                  <a:gd name="T134" fmla="*/ 36 w 36"/>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2">
                    <a:moveTo>
                      <a:pt x="18" y="0"/>
                    </a:moveTo>
                    <a:lnTo>
                      <a:pt x="24" y="2"/>
                    </a:lnTo>
                    <a:lnTo>
                      <a:pt x="28" y="4"/>
                    </a:lnTo>
                    <a:lnTo>
                      <a:pt x="32" y="8"/>
                    </a:lnTo>
                    <a:lnTo>
                      <a:pt x="36" y="14"/>
                    </a:lnTo>
                    <a:lnTo>
                      <a:pt x="36" y="20"/>
                    </a:lnTo>
                    <a:lnTo>
                      <a:pt x="36" y="26"/>
                    </a:lnTo>
                    <a:lnTo>
                      <a:pt x="34" y="30"/>
                    </a:lnTo>
                    <a:lnTo>
                      <a:pt x="32" y="36"/>
                    </a:lnTo>
                    <a:lnTo>
                      <a:pt x="28" y="40"/>
                    </a:lnTo>
                    <a:lnTo>
                      <a:pt x="22" y="42"/>
                    </a:lnTo>
                    <a:lnTo>
                      <a:pt x="18" y="42"/>
                    </a:lnTo>
                    <a:lnTo>
                      <a:pt x="12" y="40"/>
                    </a:lnTo>
                    <a:lnTo>
                      <a:pt x="8" y="38"/>
                    </a:lnTo>
                    <a:lnTo>
                      <a:pt x="4" y="34"/>
                    </a:lnTo>
                    <a:lnTo>
                      <a:pt x="0" y="28"/>
                    </a:lnTo>
                    <a:lnTo>
                      <a:pt x="0" y="22"/>
                    </a:lnTo>
                    <a:lnTo>
                      <a:pt x="0" y="16"/>
                    </a:lnTo>
                    <a:lnTo>
                      <a:pt x="2" y="10"/>
                    </a:lnTo>
                    <a:lnTo>
                      <a:pt x="6" y="6"/>
                    </a:lnTo>
                    <a:lnTo>
                      <a:pt x="8" y="4"/>
                    </a:lnTo>
                    <a:lnTo>
                      <a:pt x="14" y="2"/>
                    </a:lnTo>
                    <a:lnTo>
                      <a:pt x="18" y="0"/>
                    </a:lnTo>
                    <a:close/>
                    <a:moveTo>
                      <a:pt x="16" y="4"/>
                    </a:moveTo>
                    <a:lnTo>
                      <a:pt x="14" y="4"/>
                    </a:lnTo>
                    <a:lnTo>
                      <a:pt x="12" y="4"/>
                    </a:lnTo>
                    <a:lnTo>
                      <a:pt x="10" y="6"/>
                    </a:lnTo>
                    <a:lnTo>
                      <a:pt x="8" y="10"/>
                    </a:lnTo>
                    <a:lnTo>
                      <a:pt x="6" y="14"/>
                    </a:lnTo>
                    <a:lnTo>
                      <a:pt x="6" y="18"/>
                    </a:lnTo>
                    <a:lnTo>
                      <a:pt x="8" y="26"/>
                    </a:lnTo>
                    <a:lnTo>
                      <a:pt x="10" y="32"/>
                    </a:lnTo>
                    <a:lnTo>
                      <a:pt x="12" y="36"/>
                    </a:lnTo>
                    <a:lnTo>
                      <a:pt x="16" y="38"/>
                    </a:lnTo>
                    <a:lnTo>
                      <a:pt x="20" y="38"/>
                    </a:lnTo>
                    <a:lnTo>
                      <a:pt x="24" y="38"/>
                    </a:lnTo>
                    <a:lnTo>
                      <a:pt x="26" y="36"/>
                    </a:lnTo>
                    <a:lnTo>
                      <a:pt x="28" y="30"/>
                    </a:lnTo>
                    <a:lnTo>
                      <a:pt x="30" y="24"/>
                    </a:lnTo>
                    <a:lnTo>
                      <a:pt x="28" y="18"/>
                    </a:lnTo>
                    <a:lnTo>
                      <a:pt x="28" y="12"/>
                    </a:lnTo>
                    <a:lnTo>
                      <a:pt x="24" y="8"/>
                    </a:lnTo>
                    <a:lnTo>
                      <a:pt x="22" y="4"/>
                    </a:lnTo>
                    <a:lnTo>
                      <a:pt x="16" y="4"/>
                    </a:lnTo>
                    <a:close/>
                  </a:path>
                </a:pathLst>
              </a:custGeom>
              <a:solidFill>
                <a:srgbClr val="000000"/>
              </a:solidFill>
              <a:ln w="0">
                <a:solidFill>
                  <a:srgbClr val="000000"/>
                </a:solidFill>
                <a:round/>
                <a:headEnd/>
                <a:tailEnd/>
              </a:ln>
            </p:spPr>
            <p:txBody>
              <a:bodyPr/>
              <a:lstStyle/>
              <a:p>
                <a:endParaRPr lang="en-US"/>
              </a:p>
            </p:txBody>
          </p:sp>
          <p:sp>
            <p:nvSpPr>
              <p:cNvPr id="34162" name="Freeform 121"/>
              <p:cNvSpPr>
                <a:spLocks/>
              </p:cNvSpPr>
              <p:nvPr/>
            </p:nvSpPr>
            <p:spPr bwMode="auto">
              <a:xfrm>
                <a:off x="2572" y="2288"/>
                <a:ext cx="18" cy="60"/>
              </a:xfrm>
              <a:custGeom>
                <a:avLst/>
                <a:gdLst>
                  <a:gd name="T0" fmla="*/ 12 w 18"/>
                  <a:gd name="T1" fmla="*/ 0 h 60"/>
                  <a:gd name="T2" fmla="*/ 12 w 18"/>
                  <a:gd name="T3" fmla="*/ 52 h 60"/>
                  <a:gd name="T4" fmla="*/ 12 w 18"/>
                  <a:gd name="T5" fmla="*/ 56 h 60"/>
                  <a:gd name="T6" fmla="*/ 14 w 18"/>
                  <a:gd name="T7" fmla="*/ 58 h 60"/>
                  <a:gd name="T8" fmla="*/ 14 w 18"/>
                  <a:gd name="T9" fmla="*/ 58 h 60"/>
                  <a:gd name="T10" fmla="*/ 14 w 18"/>
                  <a:gd name="T11" fmla="*/ 60 h 60"/>
                  <a:gd name="T12" fmla="*/ 16 w 18"/>
                  <a:gd name="T13" fmla="*/ 60 h 60"/>
                  <a:gd name="T14" fmla="*/ 18 w 18"/>
                  <a:gd name="T15" fmla="*/ 60 h 60"/>
                  <a:gd name="T16" fmla="*/ 18 w 18"/>
                  <a:gd name="T17" fmla="*/ 60 h 60"/>
                  <a:gd name="T18" fmla="*/ 0 w 18"/>
                  <a:gd name="T19" fmla="*/ 60 h 60"/>
                  <a:gd name="T20" fmla="*/ 0 w 18"/>
                  <a:gd name="T21" fmla="*/ 60 h 60"/>
                  <a:gd name="T22" fmla="*/ 2 w 18"/>
                  <a:gd name="T23" fmla="*/ 60 h 60"/>
                  <a:gd name="T24" fmla="*/ 4 w 18"/>
                  <a:gd name="T25" fmla="*/ 60 h 60"/>
                  <a:gd name="T26" fmla="*/ 4 w 18"/>
                  <a:gd name="T27" fmla="*/ 58 h 60"/>
                  <a:gd name="T28" fmla="*/ 4 w 18"/>
                  <a:gd name="T29" fmla="*/ 58 h 60"/>
                  <a:gd name="T30" fmla="*/ 6 w 18"/>
                  <a:gd name="T31" fmla="*/ 56 h 60"/>
                  <a:gd name="T32" fmla="*/ 6 w 18"/>
                  <a:gd name="T33" fmla="*/ 52 h 60"/>
                  <a:gd name="T34" fmla="*/ 6 w 18"/>
                  <a:gd name="T35" fmla="*/ 16 h 60"/>
                  <a:gd name="T36" fmla="*/ 6 w 18"/>
                  <a:gd name="T37" fmla="*/ 10 h 60"/>
                  <a:gd name="T38" fmla="*/ 6 w 18"/>
                  <a:gd name="T39" fmla="*/ 8 h 60"/>
                  <a:gd name="T40" fmla="*/ 4 w 18"/>
                  <a:gd name="T41" fmla="*/ 6 h 60"/>
                  <a:gd name="T42" fmla="*/ 4 w 18"/>
                  <a:gd name="T43" fmla="*/ 6 h 60"/>
                  <a:gd name="T44" fmla="*/ 4 w 18"/>
                  <a:gd name="T45" fmla="*/ 4 h 60"/>
                  <a:gd name="T46" fmla="*/ 4 w 18"/>
                  <a:gd name="T47" fmla="*/ 4 h 60"/>
                  <a:gd name="T48" fmla="*/ 2 w 18"/>
                  <a:gd name="T49" fmla="*/ 4 h 60"/>
                  <a:gd name="T50" fmla="*/ 0 w 18"/>
                  <a:gd name="T51" fmla="*/ 6 h 60"/>
                  <a:gd name="T52" fmla="*/ 0 w 18"/>
                  <a:gd name="T53" fmla="*/ 4 h 60"/>
                  <a:gd name="T54" fmla="*/ 10 w 18"/>
                  <a:gd name="T55" fmla="*/ 0 h 60"/>
                  <a:gd name="T56" fmla="*/ 12 w 1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0"/>
                  <a:gd name="T89" fmla="*/ 18 w 1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0">
                    <a:moveTo>
                      <a:pt x="12" y="0"/>
                    </a:moveTo>
                    <a:lnTo>
                      <a:pt x="12" y="52"/>
                    </a:lnTo>
                    <a:lnTo>
                      <a:pt x="12" y="56"/>
                    </a:lnTo>
                    <a:lnTo>
                      <a:pt x="14" y="58"/>
                    </a:lnTo>
                    <a:lnTo>
                      <a:pt x="14" y="60"/>
                    </a:lnTo>
                    <a:lnTo>
                      <a:pt x="16" y="60"/>
                    </a:lnTo>
                    <a:lnTo>
                      <a:pt x="18" y="60"/>
                    </a:lnTo>
                    <a:lnTo>
                      <a:pt x="0" y="60"/>
                    </a:lnTo>
                    <a:lnTo>
                      <a:pt x="2" y="60"/>
                    </a:lnTo>
                    <a:lnTo>
                      <a:pt x="4" y="60"/>
                    </a:lnTo>
                    <a:lnTo>
                      <a:pt x="4" y="58"/>
                    </a:lnTo>
                    <a:lnTo>
                      <a:pt x="6" y="56"/>
                    </a:lnTo>
                    <a:lnTo>
                      <a:pt x="6" y="52"/>
                    </a:lnTo>
                    <a:lnTo>
                      <a:pt x="6" y="16"/>
                    </a:lnTo>
                    <a:lnTo>
                      <a:pt x="6" y="10"/>
                    </a:lnTo>
                    <a:lnTo>
                      <a:pt x="6"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163" name="Freeform 122"/>
              <p:cNvSpPr>
                <a:spLocks noEditPoints="1"/>
              </p:cNvSpPr>
              <p:nvPr/>
            </p:nvSpPr>
            <p:spPr bwMode="auto">
              <a:xfrm>
                <a:off x="2596" y="2288"/>
                <a:ext cx="18" cy="60"/>
              </a:xfrm>
              <a:custGeom>
                <a:avLst/>
                <a:gdLst>
                  <a:gd name="T0" fmla="*/ 10 w 18"/>
                  <a:gd name="T1" fmla="*/ 0 h 60"/>
                  <a:gd name="T2" fmla="*/ 12 w 18"/>
                  <a:gd name="T3" fmla="*/ 0 h 60"/>
                  <a:gd name="T4" fmla="*/ 12 w 18"/>
                  <a:gd name="T5" fmla="*/ 2 h 60"/>
                  <a:gd name="T6" fmla="*/ 14 w 18"/>
                  <a:gd name="T7" fmla="*/ 2 h 60"/>
                  <a:gd name="T8" fmla="*/ 14 w 18"/>
                  <a:gd name="T9" fmla="*/ 4 h 60"/>
                  <a:gd name="T10" fmla="*/ 14 w 18"/>
                  <a:gd name="T11" fmla="*/ 6 h 60"/>
                  <a:gd name="T12" fmla="*/ 12 w 18"/>
                  <a:gd name="T13" fmla="*/ 8 h 60"/>
                  <a:gd name="T14" fmla="*/ 12 w 18"/>
                  <a:gd name="T15" fmla="*/ 10 h 60"/>
                  <a:gd name="T16" fmla="*/ 10 w 18"/>
                  <a:gd name="T17" fmla="*/ 10 h 60"/>
                  <a:gd name="T18" fmla="*/ 8 w 18"/>
                  <a:gd name="T19" fmla="*/ 10 h 60"/>
                  <a:gd name="T20" fmla="*/ 6 w 18"/>
                  <a:gd name="T21" fmla="*/ 8 h 60"/>
                  <a:gd name="T22" fmla="*/ 4 w 18"/>
                  <a:gd name="T23" fmla="*/ 6 h 60"/>
                  <a:gd name="T24" fmla="*/ 4 w 18"/>
                  <a:gd name="T25" fmla="*/ 4 h 60"/>
                  <a:gd name="T26" fmla="*/ 4 w 18"/>
                  <a:gd name="T27" fmla="*/ 2 h 60"/>
                  <a:gd name="T28" fmla="*/ 6 w 18"/>
                  <a:gd name="T29" fmla="*/ 2 h 60"/>
                  <a:gd name="T30" fmla="*/ 8 w 18"/>
                  <a:gd name="T31" fmla="*/ 0 h 60"/>
                  <a:gd name="T32" fmla="*/ 10 w 18"/>
                  <a:gd name="T33" fmla="*/ 0 h 60"/>
                  <a:gd name="T34" fmla="*/ 14 w 18"/>
                  <a:gd name="T35" fmla="*/ 20 h 60"/>
                  <a:gd name="T36" fmla="*/ 14 w 18"/>
                  <a:gd name="T37" fmla="*/ 52 h 60"/>
                  <a:gd name="T38" fmla="*/ 14 w 18"/>
                  <a:gd name="T39" fmla="*/ 56 h 60"/>
                  <a:gd name="T40" fmla="*/ 14 w 18"/>
                  <a:gd name="T41" fmla="*/ 58 h 60"/>
                  <a:gd name="T42" fmla="*/ 14 w 18"/>
                  <a:gd name="T43" fmla="*/ 58 h 60"/>
                  <a:gd name="T44" fmla="*/ 16 w 18"/>
                  <a:gd name="T45" fmla="*/ 60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60 h 60"/>
                  <a:gd name="T60" fmla="*/ 4 w 18"/>
                  <a:gd name="T61" fmla="*/ 58 h 60"/>
                  <a:gd name="T62" fmla="*/ 6 w 18"/>
                  <a:gd name="T63" fmla="*/ 58 h 60"/>
                  <a:gd name="T64" fmla="*/ 6 w 18"/>
                  <a:gd name="T65" fmla="*/ 56 h 60"/>
                  <a:gd name="T66" fmla="*/ 6 w 18"/>
                  <a:gd name="T67" fmla="*/ 52 h 60"/>
                  <a:gd name="T68" fmla="*/ 6 w 18"/>
                  <a:gd name="T69" fmla="*/ 38 h 60"/>
                  <a:gd name="T70" fmla="*/ 6 w 18"/>
                  <a:gd name="T71" fmla="*/ 32 h 60"/>
                  <a:gd name="T72" fmla="*/ 6 w 18"/>
                  <a:gd name="T73" fmla="*/ 28 h 60"/>
                  <a:gd name="T74" fmla="*/ 6 w 18"/>
                  <a:gd name="T75" fmla="*/ 26 h 60"/>
                  <a:gd name="T76" fmla="*/ 6 w 18"/>
                  <a:gd name="T77" fmla="*/ 26 h 60"/>
                  <a:gd name="T78" fmla="*/ 4 w 18"/>
                  <a:gd name="T79" fmla="*/ 26 h 60"/>
                  <a:gd name="T80" fmla="*/ 4 w 18"/>
                  <a:gd name="T81" fmla="*/ 26 h 60"/>
                  <a:gd name="T82" fmla="*/ 2 w 18"/>
                  <a:gd name="T83" fmla="*/ 26 h 60"/>
                  <a:gd name="T84" fmla="*/ 2 w 18"/>
                  <a:gd name="T85" fmla="*/ 26 h 60"/>
                  <a:gd name="T86" fmla="*/ 0 w 18"/>
                  <a:gd name="T87" fmla="*/ 26 h 60"/>
                  <a:gd name="T88" fmla="*/ 12 w 18"/>
                  <a:gd name="T89" fmla="*/ 20 h 60"/>
                  <a:gd name="T90" fmla="*/ 14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10" y="0"/>
                    </a:moveTo>
                    <a:lnTo>
                      <a:pt x="12" y="0"/>
                    </a:lnTo>
                    <a:lnTo>
                      <a:pt x="12" y="2"/>
                    </a:lnTo>
                    <a:lnTo>
                      <a:pt x="14" y="2"/>
                    </a:lnTo>
                    <a:lnTo>
                      <a:pt x="14" y="4"/>
                    </a:lnTo>
                    <a:lnTo>
                      <a:pt x="14" y="6"/>
                    </a:lnTo>
                    <a:lnTo>
                      <a:pt x="12" y="8"/>
                    </a:lnTo>
                    <a:lnTo>
                      <a:pt x="12" y="10"/>
                    </a:lnTo>
                    <a:lnTo>
                      <a:pt x="10" y="10"/>
                    </a:lnTo>
                    <a:lnTo>
                      <a:pt x="8" y="10"/>
                    </a:lnTo>
                    <a:lnTo>
                      <a:pt x="6" y="8"/>
                    </a:lnTo>
                    <a:lnTo>
                      <a:pt x="4" y="6"/>
                    </a:lnTo>
                    <a:lnTo>
                      <a:pt x="4" y="4"/>
                    </a:lnTo>
                    <a:lnTo>
                      <a:pt x="4" y="2"/>
                    </a:lnTo>
                    <a:lnTo>
                      <a:pt x="6" y="2"/>
                    </a:lnTo>
                    <a:lnTo>
                      <a:pt x="8" y="0"/>
                    </a:lnTo>
                    <a:lnTo>
                      <a:pt x="10" y="0"/>
                    </a:lnTo>
                    <a:close/>
                    <a:moveTo>
                      <a:pt x="14" y="20"/>
                    </a:moveTo>
                    <a:lnTo>
                      <a:pt x="14" y="52"/>
                    </a:lnTo>
                    <a:lnTo>
                      <a:pt x="14" y="56"/>
                    </a:lnTo>
                    <a:lnTo>
                      <a:pt x="14" y="58"/>
                    </a:lnTo>
                    <a:lnTo>
                      <a:pt x="16" y="60"/>
                    </a:lnTo>
                    <a:lnTo>
                      <a:pt x="18" y="60"/>
                    </a:lnTo>
                    <a:lnTo>
                      <a:pt x="0" y="60"/>
                    </a:lnTo>
                    <a:lnTo>
                      <a:pt x="2" y="60"/>
                    </a:lnTo>
                    <a:lnTo>
                      <a:pt x="4" y="60"/>
                    </a:lnTo>
                    <a:lnTo>
                      <a:pt x="4" y="58"/>
                    </a:lnTo>
                    <a:lnTo>
                      <a:pt x="6" y="58"/>
                    </a:lnTo>
                    <a:lnTo>
                      <a:pt x="6" y="56"/>
                    </a:lnTo>
                    <a:lnTo>
                      <a:pt x="6" y="52"/>
                    </a:lnTo>
                    <a:lnTo>
                      <a:pt x="6" y="38"/>
                    </a:lnTo>
                    <a:lnTo>
                      <a:pt x="6" y="32"/>
                    </a:lnTo>
                    <a:lnTo>
                      <a:pt x="6" y="28"/>
                    </a:lnTo>
                    <a:lnTo>
                      <a:pt x="6" y="26"/>
                    </a:lnTo>
                    <a:lnTo>
                      <a:pt x="4" y="26"/>
                    </a:lnTo>
                    <a:lnTo>
                      <a:pt x="2" y="26"/>
                    </a:lnTo>
                    <a:lnTo>
                      <a:pt x="0" y="26"/>
                    </a:lnTo>
                    <a:lnTo>
                      <a:pt x="12" y="20"/>
                    </a:lnTo>
                    <a:lnTo>
                      <a:pt x="14" y="20"/>
                    </a:lnTo>
                    <a:close/>
                  </a:path>
                </a:pathLst>
              </a:custGeom>
              <a:solidFill>
                <a:srgbClr val="000000"/>
              </a:solidFill>
              <a:ln w="0">
                <a:solidFill>
                  <a:srgbClr val="000000"/>
                </a:solidFill>
                <a:round/>
                <a:headEnd/>
                <a:tailEnd/>
              </a:ln>
            </p:spPr>
            <p:txBody>
              <a:bodyPr/>
              <a:lstStyle/>
              <a:p>
                <a:endParaRPr lang="en-US"/>
              </a:p>
            </p:txBody>
          </p:sp>
          <p:sp>
            <p:nvSpPr>
              <p:cNvPr id="34164" name="Freeform 123"/>
              <p:cNvSpPr>
                <a:spLocks/>
              </p:cNvSpPr>
              <p:nvPr/>
            </p:nvSpPr>
            <p:spPr bwMode="auto">
              <a:xfrm>
                <a:off x="2618" y="2296"/>
                <a:ext cx="24" cy="54"/>
              </a:xfrm>
              <a:custGeom>
                <a:avLst/>
                <a:gdLst>
                  <a:gd name="T0" fmla="*/ 14 w 24"/>
                  <a:gd name="T1" fmla="*/ 0 h 54"/>
                  <a:gd name="T2" fmla="*/ 14 w 24"/>
                  <a:gd name="T3" fmla="*/ 14 h 54"/>
                  <a:gd name="T4" fmla="*/ 22 w 24"/>
                  <a:gd name="T5" fmla="*/ 14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18 w 24"/>
                  <a:gd name="T21" fmla="*/ 48 h 54"/>
                  <a:gd name="T22" fmla="*/ 20 w 24"/>
                  <a:gd name="T23" fmla="*/ 48 h 54"/>
                  <a:gd name="T24" fmla="*/ 22 w 24"/>
                  <a:gd name="T25" fmla="*/ 46 h 54"/>
                  <a:gd name="T26" fmla="*/ 22 w 24"/>
                  <a:gd name="T27" fmla="*/ 46 h 54"/>
                  <a:gd name="T28" fmla="*/ 24 w 24"/>
                  <a:gd name="T29" fmla="*/ 46 h 54"/>
                  <a:gd name="T30" fmla="*/ 22 w 24"/>
                  <a:gd name="T31" fmla="*/ 50 h 54"/>
                  <a:gd name="T32" fmla="*/ 20 w 24"/>
                  <a:gd name="T33" fmla="*/ 52 h 54"/>
                  <a:gd name="T34" fmla="*/ 16 w 24"/>
                  <a:gd name="T35" fmla="*/ 54 h 54"/>
                  <a:gd name="T36" fmla="*/ 14 w 24"/>
                  <a:gd name="T37" fmla="*/ 54 h 54"/>
                  <a:gd name="T38" fmla="*/ 12 w 24"/>
                  <a:gd name="T39" fmla="*/ 54 h 54"/>
                  <a:gd name="T40" fmla="*/ 10 w 24"/>
                  <a:gd name="T41" fmla="*/ 52 h 54"/>
                  <a:gd name="T42" fmla="*/ 8 w 24"/>
                  <a:gd name="T43" fmla="*/ 52 h 54"/>
                  <a:gd name="T44" fmla="*/ 6 w 24"/>
                  <a:gd name="T45" fmla="*/ 50 h 54"/>
                  <a:gd name="T46" fmla="*/ 6 w 24"/>
                  <a:gd name="T47" fmla="*/ 46 h 54"/>
                  <a:gd name="T48" fmla="*/ 6 w 24"/>
                  <a:gd name="T49" fmla="*/ 44 h 54"/>
                  <a:gd name="T50" fmla="*/ 6 w 24"/>
                  <a:gd name="T51" fmla="*/ 16 h 54"/>
                  <a:gd name="T52" fmla="*/ 0 w 24"/>
                  <a:gd name="T53" fmla="*/ 16 h 54"/>
                  <a:gd name="T54" fmla="*/ 0 w 24"/>
                  <a:gd name="T55" fmla="*/ 16 h 54"/>
                  <a:gd name="T56" fmla="*/ 2 w 24"/>
                  <a:gd name="T57" fmla="*/ 14 h 54"/>
                  <a:gd name="T58" fmla="*/ 4 w 24"/>
                  <a:gd name="T59" fmla="*/ 12 h 54"/>
                  <a:gd name="T60" fmla="*/ 8 w 24"/>
                  <a:gd name="T61" fmla="*/ 10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4"/>
                    </a:lnTo>
                    <a:lnTo>
                      <a:pt x="22" y="14"/>
                    </a:lnTo>
                    <a:lnTo>
                      <a:pt x="22" y="16"/>
                    </a:lnTo>
                    <a:lnTo>
                      <a:pt x="14" y="16"/>
                    </a:lnTo>
                    <a:lnTo>
                      <a:pt x="14" y="42"/>
                    </a:lnTo>
                    <a:lnTo>
                      <a:pt x="14" y="44"/>
                    </a:lnTo>
                    <a:lnTo>
                      <a:pt x="14" y="46"/>
                    </a:lnTo>
                    <a:lnTo>
                      <a:pt x="16" y="48"/>
                    </a:lnTo>
                    <a:lnTo>
                      <a:pt x="18" y="48"/>
                    </a:lnTo>
                    <a:lnTo>
                      <a:pt x="20" y="48"/>
                    </a:lnTo>
                    <a:lnTo>
                      <a:pt x="22" y="46"/>
                    </a:lnTo>
                    <a:lnTo>
                      <a:pt x="24" y="46"/>
                    </a:lnTo>
                    <a:lnTo>
                      <a:pt x="22" y="50"/>
                    </a:lnTo>
                    <a:lnTo>
                      <a:pt x="20" y="52"/>
                    </a:lnTo>
                    <a:lnTo>
                      <a:pt x="16" y="54"/>
                    </a:lnTo>
                    <a:lnTo>
                      <a:pt x="14" y="54"/>
                    </a:lnTo>
                    <a:lnTo>
                      <a:pt x="12" y="54"/>
                    </a:lnTo>
                    <a:lnTo>
                      <a:pt x="10" y="52"/>
                    </a:lnTo>
                    <a:lnTo>
                      <a:pt x="8" y="52"/>
                    </a:lnTo>
                    <a:lnTo>
                      <a:pt x="6" y="50"/>
                    </a:lnTo>
                    <a:lnTo>
                      <a:pt x="6" y="46"/>
                    </a:lnTo>
                    <a:lnTo>
                      <a:pt x="6" y="44"/>
                    </a:lnTo>
                    <a:lnTo>
                      <a:pt x="6" y="16"/>
                    </a:lnTo>
                    <a:lnTo>
                      <a:pt x="0" y="16"/>
                    </a:lnTo>
                    <a:lnTo>
                      <a:pt x="2" y="14"/>
                    </a:lnTo>
                    <a:lnTo>
                      <a:pt x="4" y="12"/>
                    </a:lnTo>
                    <a:lnTo>
                      <a:pt x="8" y="10"/>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165" name="Freeform 124"/>
              <p:cNvSpPr>
                <a:spLocks noEditPoints="1"/>
              </p:cNvSpPr>
              <p:nvPr/>
            </p:nvSpPr>
            <p:spPr bwMode="auto">
              <a:xfrm>
                <a:off x="2646" y="2288"/>
                <a:ext cx="18" cy="60"/>
              </a:xfrm>
              <a:custGeom>
                <a:avLst/>
                <a:gdLst>
                  <a:gd name="T0" fmla="*/ 8 w 18"/>
                  <a:gd name="T1" fmla="*/ 0 h 60"/>
                  <a:gd name="T2" fmla="*/ 10 w 18"/>
                  <a:gd name="T3" fmla="*/ 0 h 60"/>
                  <a:gd name="T4" fmla="*/ 12 w 18"/>
                  <a:gd name="T5" fmla="*/ 2 h 60"/>
                  <a:gd name="T6" fmla="*/ 14 w 18"/>
                  <a:gd name="T7" fmla="*/ 2 h 60"/>
                  <a:gd name="T8" fmla="*/ 14 w 18"/>
                  <a:gd name="T9" fmla="*/ 4 h 60"/>
                  <a:gd name="T10" fmla="*/ 14 w 18"/>
                  <a:gd name="T11" fmla="*/ 6 h 60"/>
                  <a:gd name="T12" fmla="*/ 12 w 18"/>
                  <a:gd name="T13" fmla="*/ 8 h 60"/>
                  <a:gd name="T14" fmla="*/ 10 w 18"/>
                  <a:gd name="T15" fmla="*/ 10 h 60"/>
                  <a:gd name="T16" fmla="*/ 8 w 18"/>
                  <a:gd name="T17" fmla="*/ 10 h 60"/>
                  <a:gd name="T18" fmla="*/ 6 w 18"/>
                  <a:gd name="T19" fmla="*/ 10 h 60"/>
                  <a:gd name="T20" fmla="*/ 6 w 18"/>
                  <a:gd name="T21" fmla="*/ 8 h 60"/>
                  <a:gd name="T22" fmla="*/ 4 w 18"/>
                  <a:gd name="T23" fmla="*/ 6 h 60"/>
                  <a:gd name="T24" fmla="*/ 4 w 18"/>
                  <a:gd name="T25" fmla="*/ 4 h 60"/>
                  <a:gd name="T26" fmla="*/ 4 w 18"/>
                  <a:gd name="T27" fmla="*/ 2 h 60"/>
                  <a:gd name="T28" fmla="*/ 6 w 18"/>
                  <a:gd name="T29" fmla="*/ 2 h 60"/>
                  <a:gd name="T30" fmla="*/ 6 w 18"/>
                  <a:gd name="T31" fmla="*/ 0 h 60"/>
                  <a:gd name="T32" fmla="*/ 8 w 18"/>
                  <a:gd name="T33" fmla="*/ 0 h 60"/>
                  <a:gd name="T34" fmla="*/ 12 w 18"/>
                  <a:gd name="T35" fmla="*/ 20 h 60"/>
                  <a:gd name="T36" fmla="*/ 12 w 18"/>
                  <a:gd name="T37" fmla="*/ 52 h 60"/>
                  <a:gd name="T38" fmla="*/ 12 w 18"/>
                  <a:gd name="T39" fmla="*/ 56 h 60"/>
                  <a:gd name="T40" fmla="*/ 14 w 18"/>
                  <a:gd name="T41" fmla="*/ 58 h 60"/>
                  <a:gd name="T42" fmla="*/ 14 w 18"/>
                  <a:gd name="T43" fmla="*/ 58 h 60"/>
                  <a:gd name="T44" fmla="*/ 14 w 18"/>
                  <a:gd name="T45" fmla="*/ 60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60 h 60"/>
                  <a:gd name="T60" fmla="*/ 4 w 18"/>
                  <a:gd name="T61" fmla="*/ 58 h 60"/>
                  <a:gd name="T62" fmla="*/ 4 w 18"/>
                  <a:gd name="T63" fmla="*/ 58 h 60"/>
                  <a:gd name="T64" fmla="*/ 6 w 18"/>
                  <a:gd name="T65" fmla="*/ 56 h 60"/>
                  <a:gd name="T66" fmla="*/ 6 w 18"/>
                  <a:gd name="T67" fmla="*/ 52 h 60"/>
                  <a:gd name="T68" fmla="*/ 6 w 18"/>
                  <a:gd name="T69" fmla="*/ 38 h 60"/>
                  <a:gd name="T70" fmla="*/ 6 w 18"/>
                  <a:gd name="T71" fmla="*/ 32 h 60"/>
                  <a:gd name="T72" fmla="*/ 6 w 18"/>
                  <a:gd name="T73" fmla="*/ 28 h 60"/>
                  <a:gd name="T74" fmla="*/ 4 w 18"/>
                  <a:gd name="T75" fmla="*/ 26 h 60"/>
                  <a:gd name="T76" fmla="*/ 4 w 18"/>
                  <a:gd name="T77" fmla="*/ 26 h 60"/>
                  <a:gd name="T78" fmla="*/ 4 w 18"/>
                  <a:gd name="T79" fmla="*/ 26 h 60"/>
                  <a:gd name="T80" fmla="*/ 2 w 18"/>
                  <a:gd name="T81" fmla="*/ 26 h 60"/>
                  <a:gd name="T82" fmla="*/ 2 w 18"/>
                  <a:gd name="T83" fmla="*/ 26 h 60"/>
                  <a:gd name="T84" fmla="*/ 0 w 18"/>
                  <a:gd name="T85" fmla="*/ 26 h 60"/>
                  <a:gd name="T86" fmla="*/ 0 w 18"/>
                  <a:gd name="T87" fmla="*/ 26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2"/>
                    </a:lnTo>
                    <a:lnTo>
                      <a:pt x="14" y="2"/>
                    </a:lnTo>
                    <a:lnTo>
                      <a:pt x="14" y="4"/>
                    </a:lnTo>
                    <a:lnTo>
                      <a:pt x="14" y="6"/>
                    </a:lnTo>
                    <a:lnTo>
                      <a:pt x="12" y="8"/>
                    </a:lnTo>
                    <a:lnTo>
                      <a:pt x="10" y="10"/>
                    </a:lnTo>
                    <a:lnTo>
                      <a:pt x="8" y="10"/>
                    </a:lnTo>
                    <a:lnTo>
                      <a:pt x="6" y="10"/>
                    </a:lnTo>
                    <a:lnTo>
                      <a:pt x="6" y="8"/>
                    </a:lnTo>
                    <a:lnTo>
                      <a:pt x="4" y="6"/>
                    </a:lnTo>
                    <a:lnTo>
                      <a:pt x="4" y="4"/>
                    </a:lnTo>
                    <a:lnTo>
                      <a:pt x="4" y="2"/>
                    </a:lnTo>
                    <a:lnTo>
                      <a:pt x="6" y="2"/>
                    </a:lnTo>
                    <a:lnTo>
                      <a:pt x="6" y="0"/>
                    </a:lnTo>
                    <a:lnTo>
                      <a:pt x="8" y="0"/>
                    </a:lnTo>
                    <a:close/>
                    <a:moveTo>
                      <a:pt x="12" y="20"/>
                    </a:moveTo>
                    <a:lnTo>
                      <a:pt x="12" y="52"/>
                    </a:lnTo>
                    <a:lnTo>
                      <a:pt x="12" y="56"/>
                    </a:lnTo>
                    <a:lnTo>
                      <a:pt x="14" y="58"/>
                    </a:lnTo>
                    <a:lnTo>
                      <a:pt x="14" y="60"/>
                    </a:lnTo>
                    <a:lnTo>
                      <a:pt x="16" y="60"/>
                    </a:lnTo>
                    <a:lnTo>
                      <a:pt x="18" y="60"/>
                    </a:lnTo>
                    <a:lnTo>
                      <a:pt x="0" y="60"/>
                    </a:lnTo>
                    <a:lnTo>
                      <a:pt x="2" y="60"/>
                    </a:lnTo>
                    <a:lnTo>
                      <a:pt x="4" y="60"/>
                    </a:lnTo>
                    <a:lnTo>
                      <a:pt x="4" y="58"/>
                    </a:lnTo>
                    <a:lnTo>
                      <a:pt x="6" y="56"/>
                    </a:lnTo>
                    <a:lnTo>
                      <a:pt x="6" y="52"/>
                    </a:lnTo>
                    <a:lnTo>
                      <a:pt x="6" y="38"/>
                    </a:lnTo>
                    <a:lnTo>
                      <a:pt x="6" y="32"/>
                    </a:lnTo>
                    <a:lnTo>
                      <a:pt x="6" y="28"/>
                    </a:lnTo>
                    <a:lnTo>
                      <a:pt x="4" y="26"/>
                    </a:lnTo>
                    <a:lnTo>
                      <a:pt x="2" y="26"/>
                    </a:lnTo>
                    <a:lnTo>
                      <a:pt x="0" y="26"/>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4166" name="Freeform 125"/>
              <p:cNvSpPr>
                <a:spLocks noEditPoints="1"/>
              </p:cNvSpPr>
              <p:nvPr/>
            </p:nvSpPr>
            <p:spPr bwMode="auto">
              <a:xfrm>
                <a:off x="2670" y="2308"/>
                <a:ext cx="38" cy="42"/>
              </a:xfrm>
              <a:custGeom>
                <a:avLst/>
                <a:gdLst>
                  <a:gd name="T0" fmla="*/ 18 w 38"/>
                  <a:gd name="T1" fmla="*/ 0 h 42"/>
                  <a:gd name="T2" fmla="*/ 24 w 38"/>
                  <a:gd name="T3" fmla="*/ 2 h 42"/>
                  <a:gd name="T4" fmla="*/ 28 w 38"/>
                  <a:gd name="T5" fmla="*/ 4 h 42"/>
                  <a:gd name="T6" fmla="*/ 32 w 38"/>
                  <a:gd name="T7" fmla="*/ 8 h 42"/>
                  <a:gd name="T8" fmla="*/ 36 w 38"/>
                  <a:gd name="T9" fmla="*/ 14 h 42"/>
                  <a:gd name="T10" fmla="*/ 38 w 38"/>
                  <a:gd name="T11" fmla="*/ 20 h 42"/>
                  <a:gd name="T12" fmla="*/ 36 w 38"/>
                  <a:gd name="T13" fmla="*/ 26 h 42"/>
                  <a:gd name="T14" fmla="*/ 34 w 38"/>
                  <a:gd name="T15" fmla="*/ 30 h 42"/>
                  <a:gd name="T16" fmla="*/ 32 w 38"/>
                  <a:gd name="T17" fmla="*/ 36 h 42"/>
                  <a:gd name="T18" fmla="*/ 28 w 38"/>
                  <a:gd name="T19" fmla="*/ 40 h 42"/>
                  <a:gd name="T20" fmla="*/ 24 w 38"/>
                  <a:gd name="T21" fmla="*/ 42 h 42"/>
                  <a:gd name="T22" fmla="*/ 18 w 38"/>
                  <a:gd name="T23" fmla="*/ 42 h 42"/>
                  <a:gd name="T24" fmla="*/ 12 w 38"/>
                  <a:gd name="T25" fmla="*/ 40 h 42"/>
                  <a:gd name="T26" fmla="*/ 8 w 38"/>
                  <a:gd name="T27" fmla="*/ 38 h 42"/>
                  <a:gd name="T28" fmla="*/ 4 w 38"/>
                  <a:gd name="T29" fmla="*/ 34 h 42"/>
                  <a:gd name="T30" fmla="*/ 0 w 38"/>
                  <a:gd name="T31" fmla="*/ 28 h 42"/>
                  <a:gd name="T32" fmla="*/ 0 w 38"/>
                  <a:gd name="T33" fmla="*/ 22 h 42"/>
                  <a:gd name="T34" fmla="*/ 0 w 38"/>
                  <a:gd name="T35" fmla="*/ 16 h 42"/>
                  <a:gd name="T36" fmla="*/ 2 w 38"/>
                  <a:gd name="T37" fmla="*/ 10 h 42"/>
                  <a:gd name="T38" fmla="*/ 6 w 38"/>
                  <a:gd name="T39" fmla="*/ 6 h 42"/>
                  <a:gd name="T40" fmla="*/ 10 w 38"/>
                  <a:gd name="T41" fmla="*/ 4 h 42"/>
                  <a:gd name="T42" fmla="*/ 14 w 38"/>
                  <a:gd name="T43" fmla="*/ 2 h 42"/>
                  <a:gd name="T44" fmla="*/ 18 w 38"/>
                  <a:gd name="T45" fmla="*/ 0 h 42"/>
                  <a:gd name="T46" fmla="*/ 18 w 38"/>
                  <a:gd name="T47" fmla="*/ 4 h 42"/>
                  <a:gd name="T48" fmla="*/ 14 w 38"/>
                  <a:gd name="T49" fmla="*/ 4 h 42"/>
                  <a:gd name="T50" fmla="*/ 12 w 38"/>
                  <a:gd name="T51" fmla="*/ 4 h 42"/>
                  <a:gd name="T52" fmla="*/ 10 w 38"/>
                  <a:gd name="T53" fmla="*/ 6 h 42"/>
                  <a:gd name="T54" fmla="*/ 8 w 38"/>
                  <a:gd name="T55" fmla="*/ 10 h 42"/>
                  <a:gd name="T56" fmla="*/ 8 w 38"/>
                  <a:gd name="T57" fmla="*/ 14 h 42"/>
                  <a:gd name="T58" fmla="*/ 6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6 w 38"/>
                  <a:gd name="T73" fmla="*/ 36 h 42"/>
                  <a:gd name="T74" fmla="*/ 30 w 38"/>
                  <a:gd name="T75" fmla="*/ 30 h 42"/>
                  <a:gd name="T76" fmla="*/ 30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2"/>
                    </a:lnTo>
                    <a:lnTo>
                      <a:pt x="28" y="4"/>
                    </a:lnTo>
                    <a:lnTo>
                      <a:pt x="32" y="8"/>
                    </a:lnTo>
                    <a:lnTo>
                      <a:pt x="36" y="14"/>
                    </a:lnTo>
                    <a:lnTo>
                      <a:pt x="38" y="20"/>
                    </a:lnTo>
                    <a:lnTo>
                      <a:pt x="36" y="26"/>
                    </a:lnTo>
                    <a:lnTo>
                      <a:pt x="34" y="30"/>
                    </a:lnTo>
                    <a:lnTo>
                      <a:pt x="32" y="36"/>
                    </a:lnTo>
                    <a:lnTo>
                      <a:pt x="28" y="40"/>
                    </a:lnTo>
                    <a:lnTo>
                      <a:pt x="24" y="42"/>
                    </a:lnTo>
                    <a:lnTo>
                      <a:pt x="18" y="42"/>
                    </a:lnTo>
                    <a:lnTo>
                      <a:pt x="12" y="40"/>
                    </a:lnTo>
                    <a:lnTo>
                      <a:pt x="8" y="38"/>
                    </a:lnTo>
                    <a:lnTo>
                      <a:pt x="4" y="34"/>
                    </a:lnTo>
                    <a:lnTo>
                      <a:pt x="0" y="28"/>
                    </a:lnTo>
                    <a:lnTo>
                      <a:pt x="0" y="22"/>
                    </a:lnTo>
                    <a:lnTo>
                      <a:pt x="0" y="16"/>
                    </a:lnTo>
                    <a:lnTo>
                      <a:pt x="2" y="10"/>
                    </a:lnTo>
                    <a:lnTo>
                      <a:pt x="6" y="6"/>
                    </a:lnTo>
                    <a:lnTo>
                      <a:pt x="10" y="4"/>
                    </a:lnTo>
                    <a:lnTo>
                      <a:pt x="14" y="2"/>
                    </a:lnTo>
                    <a:lnTo>
                      <a:pt x="18" y="0"/>
                    </a:lnTo>
                    <a:close/>
                    <a:moveTo>
                      <a:pt x="18" y="4"/>
                    </a:moveTo>
                    <a:lnTo>
                      <a:pt x="14" y="4"/>
                    </a:lnTo>
                    <a:lnTo>
                      <a:pt x="12" y="4"/>
                    </a:lnTo>
                    <a:lnTo>
                      <a:pt x="10" y="6"/>
                    </a:lnTo>
                    <a:lnTo>
                      <a:pt x="8" y="10"/>
                    </a:lnTo>
                    <a:lnTo>
                      <a:pt x="8" y="14"/>
                    </a:lnTo>
                    <a:lnTo>
                      <a:pt x="6" y="18"/>
                    </a:lnTo>
                    <a:lnTo>
                      <a:pt x="8" y="26"/>
                    </a:lnTo>
                    <a:lnTo>
                      <a:pt x="10" y="32"/>
                    </a:lnTo>
                    <a:lnTo>
                      <a:pt x="14" y="36"/>
                    </a:lnTo>
                    <a:lnTo>
                      <a:pt x="16" y="38"/>
                    </a:lnTo>
                    <a:lnTo>
                      <a:pt x="20" y="38"/>
                    </a:lnTo>
                    <a:lnTo>
                      <a:pt x="24" y="38"/>
                    </a:lnTo>
                    <a:lnTo>
                      <a:pt x="26" y="36"/>
                    </a:lnTo>
                    <a:lnTo>
                      <a:pt x="30" y="30"/>
                    </a:lnTo>
                    <a:lnTo>
                      <a:pt x="30"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endParaRPr lang="en-US"/>
              </a:p>
            </p:txBody>
          </p:sp>
          <p:sp>
            <p:nvSpPr>
              <p:cNvPr id="34167" name="Freeform 126"/>
              <p:cNvSpPr>
                <a:spLocks/>
              </p:cNvSpPr>
              <p:nvPr/>
            </p:nvSpPr>
            <p:spPr bwMode="auto">
              <a:xfrm>
                <a:off x="2712" y="2308"/>
                <a:ext cx="42" cy="40"/>
              </a:xfrm>
              <a:custGeom>
                <a:avLst/>
                <a:gdLst>
                  <a:gd name="T0" fmla="*/ 12 w 42"/>
                  <a:gd name="T1" fmla="*/ 10 h 40"/>
                  <a:gd name="T2" fmla="*/ 18 w 42"/>
                  <a:gd name="T3" fmla="*/ 4 h 40"/>
                  <a:gd name="T4" fmla="*/ 22 w 42"/>
                  <a:gd name="T5" fmla="*/ 2 h 40"/>
                  <a:gd name="T6" fmla="*/ 26 w 42"/>
                  <a:gd name="T7" fmla="*/ 0 h 40"/>
                  <a:gd name="T8" fmla="*/ 28 w 42"/>
                  <a:gd name="T9" fmla="*/ 2 h 40"/>
                  <a:gd name="T10" fmla="*/ 32 w 42"/>
                  <a:gd name="T11" fmla="*/ 2 h 40"/>
                  <a:gd name="T12" fmla="*/ 34 w 42"/>
                  <a:gd name="T13" fmla="*/ 4 h 40"/>
                  <a:gd name="T14" fmla="*/ 36 w 42"/>
                  <a:gd name="T15" fmla="*/ 8 h 40"/>
                  <a:gd name="T16" fmla="*/ 36 w 42"/>
                  <a:gd name="T17" fmla="*/ 10 h 40"/>
                  <a:gd name="T18" fmla="*/ 36 w 42"/>
                  <a:gd name="T19" fmla="*/ 16 h 40"/>
                  <a:gd name="T20" fmla="*/ 36 w 42"/>
                  <a:gd name="T21" fmla="*/ 32 h 40"/>
                  <a:gd name="T22" fmla="*/ 36 w 42"/>
                  <a:gd name="T23" fmla="*/ 36 h 40"/>
                  <a:gd name="T24" fmla="*/ 36 w 42"/>
                  <a:gd name="T25" fmla="*/ 38 h 40"/>
                  <a:gd name="T26" fmla="*/ 38 w 42"/>
                  <a:gd name="T27" fmla="*/ 38 h 40"/>
                  <a:gd name="T28" fmla="*/ 38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2 h 40"/>
                  <a:gd name="T58" fmla="*/ 28 w 42"/>
                  <a:gd name="T59" fmla="*/ 8 h 40"/>
                  <a:gd name="T60" fmla="*/ 26 w 42"/>
                  <a:gd name="T61" fmla="*/ 6 h 40"/>
                  <a:gd name="T62" fmla="*/ 22 w 42"/>
                  <a:gd name="T63" fmla="*/ 6 h 40"/>
                  <a:gd name="T64" fmla="*/ 18 w 42"/>
                  <a:gd name="T65" fmla="*/ 8 h 40"/>
                  <a:gd name="T66" fmla="*/ 12 w 42"/>
                  <a:gd name="T67" fmla="*/ 12 h 40"/>
                  <a:gd name="T68" fmla="*/ 12 w 42"/>
                  <a:gd name="T69" fmla="*/ 32 h 40"/>
                  <a:gd name="T70" fmla="*/ 12 w 42"/>
                  <a:gd name="T71" fmla="*/ 36 h 40"/>
                  <a:gd name="T72" fmla="*/ 12 w 42"/>
                  <a:gd name="T73" fmla="*/ 38 h 40"/>
                  <a:gd name="T74" fmla="*/ 14 w 42"/>
                  <a:gd name="T75" fmla="*/ 38 h 40"/>
                  <a:gd name="T76" fmla="*/ 14 w 42"/>
                  <a:gd name="T77" fmla="*/ 40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40 h 40"/>
                  <a:gd name="T92" fmla="*/ 4 w 42"/>
                  <a:gd name="T93" fmla="*/ 38 h 40"/>
                  <a:gd name="T94" fmla="*/ 4 w 42"/>
                  <a:gd name="T95" fmla="*/ 36 h 40"/>
                  <a:gd name="T96" fmla="*/ 6 w 42"/>
                  <a:gd name="T97" fmla="*/ 32 h 40"/>
                  <a:gd name="T98" fmla="*/ 6 w 42"/>
                  <a:gd name="T99" fmla="*/ 18 h 40"/>
                  <a:gd name="T100" fmla="*/ 6 w 42"/>
                  <a:gd name="T101" fmla="*/ 12 h 40"/>
                  <a:gd name="T102" fmla="*/ 4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6 h 40"/>
                  <a:gd name="T118" fmla="*/ 10 w 42"/>
                  <a:gd name="T119" fmla="*/ 0 h 40"/>
                  <a:gd name="T120" fmla="*/ 12 w 42"/>
                  <a:gd name="T121" fmla="*/ 0 h 40"/>
                  <a:gd name="T122" fmla="*/ 12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10"/>
                    </a:moveTo>
                    <a:lnTo>
                      <a:pt x="18" y="4"/>
                    </a:lnTo>
                    <a:lnTo>
                      <a:pt x="22" y="2"/>
                    </a:lnTo>
                    <a:lnTo>
                      <a:pt x="26" y="0"/>
                    </a:lnTo>
                    <a:lnTo>
                      <a:pt x="28" y="2"/>
                    </a:lnTo>
                    <a:lnTo>
                      <a:pt x="32" y="2"/>
                    </a:lnTo>
                    <a:lnTo>
                      <a:pt x="34" y="4"/>
                    </a:lnTo>
                    <a:lnTo>
                      <a:pt x="36" y="8"/>
                    </a:lnTo>
                    <a:lnTo>
                      <a:pt x="36" y="10"/>
                    </a:lnTo>
                    <a:lnTo>
                      <a:pt x="36" y="16"/>
                    </a:lnTo>
                    <a:lnTo>
                      <a:pt x="36" y="32"/>
                    </a:lnTo>
                    <a:lnTo>
                      <a:pt x="36" y="36"/>
                    </a:lnTo>
                    <a:lnTo>
                      <a:pt x="36" y="38"/>
                    </a:lnTo>
                    <a:lnTo>
                      <a:pt x="38" y="38"/>
                    </a:lnTo>
                    <a:lnTo>
                      <a:pt x="38" y="40"/>
                    </a:lnTo>
                    <a:lnTo>
                      <a:pt x="40" y="40"/>
                    </a:lnTo>
                    <a:lnTo>
                      <a:pt x="42" y="40"/>
                    </a:lnTo>
                    <a:lnTo>
                      <a:pt x="24" y="40"/>
                    </a:lnTo>
                    <a:lnTo>
                      <a:pt x="26" y="40"/>
                    </a:lnTo>
                    <a:lnTo>
                      <a:pt x="28" y="38"/>
                    </a:lnTo>
                    <a:lnTo>
                      <a:pt x="28" y="36"/>
                    </a:lnTo>
                    <a:lnTo>
                      <a:pt x="28" y="34"/>
                    </a:lnTo>
                    <a:lnTo>
                      <a:pt x="28" y="32"/>
                    </a:lnTo>
                    <a:lnTo>
                      <a:pt x="28" y="16"/>
                    </a:lnTo>
                    <a:lnTo>
                      <a:pt x="28" y="12"/>
                    </a:lnTo>
                    <a:lnTo>
                      <a:pt x="28" y="8"/>
                    </a:lnTo>
                    <a:lnTo>
                      <a:pt x="26" y="6"/>
                    </a:lnTo>
                    <a:lnTo>
                      <a:pt x="22" y="6"/>
                    </a:lnTo>
                    <a:lnTo>
                      <a:pt x="18" y="8"/>
                    </a:lnTo>
                    <a:lnTo>
                      <a:pt x="12" y="12"/>
                    </a:lnTo>
                    <a:lnTo>
                      <a:pt x="12" y="32"/>
                    </a:lnTo>
                    <a:lnTo>
                      <a:pt x="12" y="36"/>
                    </a:lnTo>
                    <a:lnTo>
                      <a:pt x="12" y="38"/>
                    </a:lnTo>
                    <a:lnTo>
                      <a:pt x="14" y="38"/>
                    </a:lnTo>
                    <a:lnTo>
                      <a:pt x="14" y="40"/>
                    </a:lnTo>
                    <a:lnTo>
                      <a:pt x="16" y="40"/>
                    </a:lnTo>
                    <a:lnTo>
                      <a:pt x="18" y="40"/>
                    </a:lnTo>
                    <a:lnTo>
                      <a:pt x="0" y="40"/>
                    </a:lnTo>
                    <a:lnTo>
                      <a:pt x="2" y="40"/>
                    </a:lnTo>
                    <a:lnTo>
                      <a:pt x="4" y="38"/>
                    </a:lnTo>
                    <a:lnTo>
                      <a:pt x="4" y="36"/>
                    </a:lnTo>
                    <a:lnTo>
                      <a:pt x="6" y="32"/>
                    </a:lnTo>
                    <a:lnTo>
                      <a:pt x="6" y="18"/>
                    </a:lnTo>
                    <a:lnTo>
                      <a:pt x="6" y="12"/>
                    </a:lnTo>
                    <a:lnTo>
                      <a:pt x="4" y="8"/>
                    </a:lnTo>
                    <a:lnTo>
                      <a:pt x="4" y="6"/>
                    </a:lnTo>
                    <a:lnTo>
                      <a:pt x="2" y="6"/>
                    </a:lnTo>
                    <a:lnTo>
                      <a:pt x="0" y="6"/>
                    </a:lnTo>
                    <a:lnTo>
                      <a:pt x="10" y="0"/>
                    </a:lnTo>
                    <a:lnTo>
                      <a:pt x="12" y="0"/>
                    </a:lnTo>
                    <a:lnTo>
                      <a:pt x="12" y="10"/>
                    </a:lnTo>
                    <a:close/>
                  </a:path>
                </a:pathLst>
              </a:custGeom>
              <a:solidFill>
                <a:srgbClr val="000000"/>
              </a:solidFill>
              <a:ln w="0">
                <a:solidFill>
                  <a:srgbClr val="000000"/>
                </a:solidFill>
                <a:round/>
                <a:headEnd/>
                <a:tailEnd/>
              </a:ln>
            </p:spPr>
            <p:txBody>
              <a:bodyPr/>
              <a:lstStyle/>
              <a:p>
                <a:endParaRPr lang="en-US"/>
              </a:p>
            </p:txBody>
          </p:sp>
          <p:sp>
            <p:nvSpPr>
              <p:cNvPr id="34168" name="Freeform 127"/>
              <p:cNvSpPr>
                <a:spLocks noEditPoints="1"/>
              </p:cNvSpPr>
              <p:nvPr/>
            </p:nvSpPr>
            <p:spPr bwMode="auto">
              <a:xfrm>
                <a:off x="2758" y="2308"/>
                <a:ext cx="34" cy="42"/>
              </a:xfrm>
              <a:custGeom>
                <a:avLst/>
                <a:gdLst>
                  <a:gd name="T0" fmla="*/ 18 w 34"/>
                  <a:gd name="T1" fmla="*/ 38 h 42"/>
                  <a:gd name="T2" fmla="*/ 14 w 34"/>
                  <a:gd name="T3" fmla="*/ 40 h 42"/>
                  <a:gd name="T4" fmla="*/ 8 w 34"/>
                  <a:gd name="T5" fmla="*/ 42 h 42"/>
                  <a:gd name="T6" fmla="*/ 2 w 34"/>
                  <a:gd name="T7" fmla="*/ 38 h 42"/>
                  <a:gd name="T8" fmla="*/ 0 w 34"/>
                  <a:gd name="T9" fmla="*/ 32 h 42"/>
                  <a:gd name="T10" fmla="*/ 0 w 34"/>
                  <a:gd name="T11" fmla="*/ 26 h 42"/>
                  <a:gd name="T12" fmla="*/ 6 w 34"/>
                  <a:gd name="T13" fmla="*/ 22 h 42"/>
                  <a:gd name="T14" fmla="*/ 22 w 34"/>
                  <a:gd name="T15" fmla="*/ 16 h 42"/>
                  <a:gd name="T16" fmla="*/ 20 w 34"/>
                  <a:gd name="T17" fmla="*/ 8 h 42"/>
                  <a:gd name="T18" fmla="*/ 18 w 34"/>
                  <a:gd name="T19" fmla="*/ 4 h 42"/>
                  <a:gd name="T20" fmla="*/ 12 w 34"/>
                  <a:gd name="T21" fmla="*/ 4 h 42"/>
                  <a:gd name="T22" fmla="*/ 8 w 34"/>
                  <a:gd name="T23" fmla="*/ 6 h 42"/>
                  <a:gd name="T24" fmla="*/ 8 w 34"/>
                  <a:gd name="T25" fmla="*/ 10 h 42"/>
                  <a:gd name="T26" fmla="*/ 8 w 34"/>
                  <a:gd name="T27" fmla="*/ 14 h 42"/>
                  <a:gd name="T28" fmla="*/ 4 w 34"/>
                  <a:gd name="T29" fmla="*/ 16 h 42"/>
                  <a:gd name="T30" fmla="*/ 2 w 34"/>
                  <a:gd name="T31" fmla="*/ 14 h 42"/>
                  <a:gd name="T32" fmla="*/ 2 w 34"/>
                  <a:gd name="T33" fmla="*/ 10 h 42"/>
                  <a:gd name="T34" fmla="*/ 4 w 34"/>
                  <a:gd name="T35" fmla="*/ 4 h 42"/>
                  <a:gd name="T36" fmla="*/ 16 w 34"/>
                  <a:gd name="T37" fmla="*/ 0 h 42"/>
                  <a:gd name="T38" fmla="*/ 24 w 34"/>
                  <a:gd name="T39" fmla="*/ 2 h 42"/>
                  <a:gd name="T40" fmla="*/ 28 w 34"/>
                  <a:gd name="T41" fmla="*/ 6 h 42"/>
                  <a:gd name="T42" fmla="*/ 28 w 34"/>
                  <a:gd name="T43" fmla="*/ 14 h 42"/>
                  <a:gd name="T44" fmla="*/ 28 w 34"/>
                  <a:gd name="T45" fmla="*/ 32 h 42"/>
                  <a:gd name="T46" fmla="*/ 28 w 34"/>
                  <a:gd name="T47" fmla="*/ 36 h 42"/>
                  <a:gd name="T48" fmla="*/ 30 w 34"/>
                  <a:gd name="T49" fmla="*/ 36 h 42"/>
                  <a:gd name="T50" fmla="*/ 32 w 34"/>
                  <a:gd name="T51" fmla="*/ 36 h 42"/>
                  <a:gd name="T52" fmla="*/ 32 w 34"/>
                  <a:gd name="T53" fmla="*/ 36 h 42"/>
                  <a:gd name="T54" fmla="*/ 34 w 34"/>
                  <a:gd name="T55" fmla="*/ 36 h 42"/>
                  <a:gd name="T56" fmla="*/ 26 w 34"/>
                  <a:gd name="T57" fmla="*/ 42 h 42"/>
                  <a:gd name="T58" fmla="*/ 22 w 34"/>
                  <a:gd name="T59" fmla="*/ 40 h 42"/>
                  <a:gd name="T60" fmla="*/ 22 w 34"/>
                  <a:gd name="T61" fmla="*/ 34 h 42"/>
                  <a:gd name="T62" fmla="*/ 22 w 34"/>
                  <a:gd name="T63" fmla="*/ 18 h 42"/>
                  <a:gd name="T64" fmla="*/ 12 w 34"/>
                  <a:gd name="T65" fmla="*/ 22 h 42"/>
                  <a:gd name="T66" fmla="*/ 8 w 34"/>
                  <a:gd name="T67" fmla="*/ 26 h 42"/>
                  <a:gd name="T68" fmla="*/ 6 w 34"/>
                  <a:gd name="T69" fmla="*/ 30 h 42"/>
                  <a:gd name="T70" fmla="*/ 8 w 34"/>
                  <a:gd name="T71" fmla="*/ 34 h 42"/>
                  <a:gd name="T72" fmla="*/ 12 w 34"/>
                  <a:gd name="T73" fmla="*/ 36 h 42"/>
                  <a:gd name="T74" fmla="*/ 22 w 34"/>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2"/>
                  <a:gd name="T116" fmla="*/ 34 w 34"/>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2">
                    <a:moveTo>
                      <a:pt x="22" y="34"/>
                    </a:moveTo>
                    <a:lnTo>
                      <a:pt x="18" y="38"/>
                    </a:lnTo>
                    <a:lnTo>
                      <a:pt x="16" y="40"/>
                    </a:lnTo>
                    <a:lnTo>
                      <a:pt x="14" y="40"/>
                    </a:lnTo>
                    <a:lnTo>
                      <a:pt x="12" y="42"/>
                    </a:lnTo>
                    <a:lnTo>
                      <a:pt x="8" y="42"/>
                    </a:lnTo>
                    <a:lnTo>
                      <a:pt x="4" y="42"/>
                    </a:lnTo>
                    <a:lnTo>
                      <a:pt x="2" y="38"/>
                    </a:lnTo>
                    <a:lnTo>
                      <a:pt x="0" y="36"/>
                    </a:lnTo>
                    <a:lnTo>
                      <a:pt x="0" y="32"/>
                    </a:lnTo>
                    <a:lnTo>
                      <a:pt x="0" y="30"/>
                    </a:lnTo>
                    <a:lnTo>
                      <a:pt x="0" y="26"/>
                    </a:lnTo>
                    <a:lnTo>
                      <a:pt x="2" y="24"/>
                    </a:lnTo>
                    <a:lnTo>
                      <a:pt x="6" y="22"/>
                    </a:lnTo>
                    <a:lnTo>
                      <a:pt x="12" y="18"/>
                    </a:lnTo>
                    <a:lnTo>
                      <a:pt x="22" y="16"/>
                    </a:lnTo>
                    <a:lnTo>
                      <a:pt x="22" y="14"/>
                    </a:lnTo>
                    <a:lnTo>
                      <a:pt x="20" y="8"/>
                    </a:lnTo>
                    <a:lnTo>
                      <a:pt x="20" y="6"/>
                    </a:lnTo>
                    <a:lnTo>
                      <a:pt x="18" y="4"/>
                    </a:lnTo>
                    <a:lnTo>
                      <a:pt x="14" y="4"/>
                    </a:lnTo>
                    <a:lnTo>
                      <a:pt x="12" y="4"/>
                    </a:lnTo>
                    <a:lnTo>
                      <a:pt x="10" y="4"/>
                    </a:lnTo>
                    <a:lnTo>
                      <a:pt x="8" y="6"/>
                    </a:lnTo>
                    <a:lnTo>
                      <a:pt x="8" y="8"/>
                    </a:lnTo>
                    <a:lnTo>
                      <a:pt x="8" y="10"/>
                    </a:lnTo>
                    <a:lnTo>
                      <a:pt x="8" y="12"/>
                    </a:lnTo>
                    <a:lnTo>
                      <a:pt x="8" y="14"/>
                    </a:lnTo>
                    <a:lnTo>
                      <a:pt x="6" y="14"/>
                    </a:lnTo>
                    <a:lnTo>
                      <a:pt x="4" y="16"/>
                    </a:lnTo>
                    <a:lnTo>
                      <a:pt x="4" y="14"/>
                    </a:lnTo>
                    <a:lnTo>
                      <a:pt x="2" y="14"/>
                    </a:lnTo>
                    <a:lnTo>
                      <a:pt x="2" y="12"/>
                    </a:lnTo>
                    <a:lnTo>
                      <a:pt x="2" y="10"/>
                    </a:lnTo>
                    <a:lnTo>
                      <a:pt x="2" y="8"/>
                    </a:lnTo>
                    <a:lnTo>
                      <a:pt x="4" y="4"/>
                    </a:lnTo>
                    <a:lnTo>
                      <a:pt x="10" y="2"/>
                    </a:lnTo>
                    <a:lnTo>
                      <a:pt x="16" y="0"/>
                    </a:lnTo>
                    <a:lnTo>
                      <a:pt x="20" y="2"/>
                    </a:lnTo>
                    <a:lnTo>
                      <a:pt x="24" y="2"/>
                    </a:lnTo>
                    <a:lnTo>
                      <a:pt x="26" y="4"/>
                    </a:lnTo>
                    <a:lnTo>
                      <a:pt x="28" y="6"/>
                    </a:lnTo>
                    <a:lnTo>
                      <a:pt x="28" y="10"/>
                    </a:lnTo>
                    <a:lnTo>
                      <a:pt x="28" y="14"/>
                    </a:lnTo>
                    <a:lnTo>
                      <a:pt x="28" y="28"/>
                    </a:lnTo>
                    <a:lnTo>
                      <a:pt x="28" y="32"/>
                    </a:lnTo>
                    <a:lnTo>
                      <a:pt x="28" y="34"/>
                    </a:lnTo>
                    <a:lnTo>
                      <a:pt x="28" y="36"/>
                    </a:lnTo>
                    <a:lnTo>
                      <a:pt x="30" y="36"/>
                    </a:lnTo>
                    <a:lnTo>
                      <a:pt x="32" y="36"/>
                    </a:lnTo>
                    <a:lnTo>
                      <a:pt x="34" y="34"/>
                    </a:lnTo>
                    <a:lnTo>
                      <a:pt x="34" y="36"/>
                    </a:lnTo>
                    <a:lnTo>
                      <a:pt x="30" y="40"/>
                    </a:lnTo>
                    <a:lnTo>
                      <a:pt x="26" y="42"/>
                    </a:lnTo>
                    <a:lnTo>
                      <a:pt x="24" y="42"/>
                    </a:lnTo>
                    <a:lnTo>
                      <a:pt x="22" y="40"/>
                    </a:lnTo>
                    <a:lnTo>
                      <a:pt x="22" y="38"/>
                    </a:lnTo>
                    <a:lnTo>
                      <a:pt x="22" y="34"/>
                    </a:lnTo>
                    <a:close/>
                    <a:moveTo>
                      <a:pt x="22" y="32"/>
                    </a:moveTo>
                    <a:lnTo>
                      <a:pt x="22" y="18"/>
                    </a:lnTo>
                    <a:lnTo>
                      <a:pt x="16" y="20"/>
                    </a:lnTo>
                    <a:lnTo>
                      <a:pt x="12" y="22"/>
                    </a:lnTo>
                    <a:lnTo>
                      <a:pt x="10" y="24"/>
                    </a:lnTo>
                    <a:lnTo>
                      <a:pt x="8" y="26"/>
                    </a:lnTo>
                    <a:lnTo>
                      <a:pt x="6" y="28"/>
                    </a:lnTo>
                    <a:lnTo>
                      <a:pt x="6" y="30"/>
                    </a:lnTo>
                    <a:lnTo>
                      <a:pt x="8" y="32"/>
                    </a:lnTo>
                    <a:lnTo>
                      <a:pt x="8" y="34"/>
                    </a:lnTo>
                    <a:lnTo>
                      <a:pt x="10" y="36"/>
                    </a:lnTo>
                    <a:lnTo>
                      <a:pt x="12" y="36"/>
                    </a:lnTo>
                    <a:lnTo>
                      <a:pt x="16" y="36"/>
                    </a:lnTo>
                    <a:lnTo>
                      <a:pt x="22" y="32"/>
                    </a:lnTo>
                    <a:close/>
                  </a:path>
                </a:pathLst>
              </a:custGeom>
              <a:solidFill>
                <a:srgbClr val="000000"/>
              </a:solidFill>
              <a:ln w="0">
                <a:solidFill>
                  <a:srgbClr val="000000"/>
                </a:solidFill>
                <a:round/>
                <a:headEnd/>
                <a:tailEnd/>
              </a:ln>
            </p:spPr>
            <p:txBody>
              <a:bodyPr/>
              <a:lstStyle/>
              <a:p>
                <a:endParaRPr lang="en-US"/>
              </a:p>
            </p:txBody>
          </p:sp>
          <p:sp>
            <p:nvSpPr>
              <p:cNvPr id="34169" name="Freeform 128"/>
              <p:cNvSpPr>
                <a:spLocks/>
              </p:cNvSpPr>
              <p:nvPr/>
            </p:nvSpPr>
            <p:spPr bwMode="auto">
              <a:xfrm>
                <a:off x="2798" y="2288"/>
                <a:ext cx="18" cy="60"/>
              </a:xfrm>
              <a:custGeom>
                <a:avLst/>
                <a:gdLst>
                  <a:gd name="T0" fmla="*/ 12 w 18"/>
                  <a:gd name="T1" fmla="*/ 0 h 60"/>
                  <a:gd name="T2" fmla="*/ 12 w 18"/>
                  <a:gd name="T3" fmla="*/ 52 h 60"/>
                  <a:gd name="T4" fmla="*/ 12 w 18"/>
                  <a:gd name="T5" fmla="*/ 56 h 60"/>
                  <a:gd name="T6" fmla="*/ 12 w 18"/>
                  <a:gd name="T7" fmla="*/ 58 h 60"/>
                  <a:gd name="T8" fmla="*/ 14 w 18"/>
                  <a:gd name="T9" fmla="*/ 58 h 60"/>
                  <a:gd name="T10" fmla="*/ 14 w 18"/>
                  <a:gd name="T11" fmla="*/ 60 h 60"/>
                  <a:gd name="T12" fmla="*/ 16 w 18"/>
                  <a:gd name="T13" fmla="*/ 60 h 60"/>
                  <a:gd name="T14" fmla="*/ 18 w 18"/>
                  <a:gd name="T15" fmla="*/ 60 h 60"/>
                  <a:gd name="T16" fmla="*/ 18 w 18"/>
                  <a:gd name="T17" fmla="*/ 60 h 60"/>
                  <a:gd name="T18" fmla="*/ 0 w 18"/>
                  <a:gd name="T19" fmla="*/ 60 h 60"/>
                  <a:gd name="T20" fmla="*/ 0 w 18"/>
                  <a:gd name="T21" fmla="*/ 60 h 60"/>
                  <a:gd name="T22" fmla="*/ 2 w 18"/>
                  <a:gd name="T23" fmla="*/ 60 h 60"/>
                  <a:gd name="T24" fmla="*/ 2 w 18"/>
                  <a:gd name="T25" fmla="*/ 60 h 60"/>
                  <a:gd name="T26" fmla="*/ 4 w 18"/>
                  <a:gd name="T27" fmla="*/ 58 h 60"/>
                  <a:gd name="T28" fmla="*/ 4 w 18"/>
                  <a:gd name="T29" fmla="*/ 58 h 60"/>
                  <a:gd name="T30" fmla="*/ 4 w 18"/>
                  <a:gd name="T31" fmla="*/ 56 h 60"/>
                  <a:gd name="T32" fmla="*/ 4 w 18"/>
                  <a:gd name="T33" fmla="*/ 52 h 60"/>
                  <a:gd name="T34" fmla="*/ 4 w 18"/>
                  <a:gd name="T35" fmla="*/ 16 h 60"/>
                  <a:gd name="T36" fmla="*/ 4 w 18"/>
                  <a:gd name="T37" fmla="*/ 10 h 60"/>
                  <a:gd name="T38" fmla="*/ 4 w 18"/>
                  <a:gd name="T39" fmla="*/ 8 h 60"/>
                  <a:gd name="T40" fmla="*/ 4 w 18"/>
                  <a:gd name="T41" fmla="*/ 6 h 60"/>
                  <a:gd name="T42" fmla="*/ 4 w 18"/>
                  <a:gd name="T43" fmla="*/ 6 h 60"/>
                  <a:gd name="T44" fmla="*/ 4 w 18"/>
                  <a:gd name="T45" fmla="*/ 4 h 60"/>
                  <a:gd name="T46" fmla="*/ 2 w 18"/>
                  <a:gd name="T47" fmla="*/ 4 h 60"/>
                  <a:gd name="T48" fmla="*/ 2 w 18"/>
                  <a:gd name="T49" fmla="*/ 4 h 60"/>
                  <a:gd name="T50" fmla="*/ 0 w 18"/>
                  <a:gd name="T51" fmla="*/ 6 h 60"/>
                  <a:gd name="T52" fmla="*/ 0 w 18"/>
                  <a:gd name="T53" fmla="*/ 4 h 60"/>
                  <a:gd name="T54" fmla="*/ 10 w 18"/>
                  <a:gd name="T55" fmla="*/ 0 h 60"/>
                  <a:gd name="T56" fmla="*/ 12 w 1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0"/>
                  <a:gd name="T89" fmla="*/ 18 w 1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0">
                    <a:moveTo>
                      <a:pt x="12" y="0"/>
                    </a:moveTo>
                    <a:lnTo>
                      <a:pt x="12" y="52"/>
                    </a:lnTo>
                    <a:lnTo>
                      <a:pt x="12" y="56"/>
                    </a:lnTo>
                    <a:lnTo>
                      <a:pt x="12" y="58"/>
                    </a:lnTo>
                    <a:lnTo>
                      <a:pt x="14" y="58"/>
                    </a:lnTo>
                    <a:lnTo>
                      <a:pt x="14" y="60"/>
                    </a:lnTo>
                    <a:lnTo>
                      <a:pt x="16" y="60"/>
                    </a:lnTo>
                    <a:lnTo>
                      <a:pt x="18" y="60"/>
                    </a:lnTo>
                    <a:lnTo>
                      <a:pt x="0" y="60"/>
                    </a:lnTo>
                    <a:lnTo>
                      <a:pt x="2" y="60"/>
                    </a:lnTo>
                    <a:lnTo>
                      <a:pt x="4" y="58"/>
                    </a:lnTo>
                    <a:lnTo>
                      <a:pt x="4" y="56"/>
                    </a:lnTo>
                    <a:lnTo>
                      <a:pt x="4" y="52"/>
                    </a:lnTo>
                    <a:lnTo>
                      <a:pt x="4" y="16"/>
                    </a:lnTo>
                    <a:lnTo>
                      <a:pt x="4" y="10"/>
                    </a:lnTo>
                    <a:lnTo>
                      <a:pt x="4"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170" name="Freeform 129"/>
              <p:cNvSpPr>
                <a:spLocks/>
              </p:cNvSpPr>
              <p:nvPr/>
            </p:nvSpPr>
            <p:spPr bwMode="auto">
              <a:xfrm>
                <a:off x="2848" y="2308"/>
                <a:ext cx="32" cy="42"/>
              </a:xfrm>
              <a:custGeom>
                <a:avLst/>
                <a:gdLst>
                  <a:gd name="T0" fmla="*/ 32 w 32"/>
                  <a:gd name="T1" fmla="*/ 24 h 42"/>
                  <a:gd name="T2" fmla="*/ 30 w 32"/>
                  <a:gd name="T3" fmla="*/ 32 h 42"/>
                  <a:gd name="T4" fmla="*/ 26 w 32"/>
                  <a:gd name="T5" fmla="*/ 38 h 42"/>
                  <a:gd name="T6" fmla="*/ 22 w 32"/>
                  <a:gd name="T7" fmla="*/ 40 h 42"/>
                  <a:gd name="T8" fmla="*/ 16 w 32"/>
                  <a:gd name="T9" fmla="*/ 42 h 42"/>
                  <a:gd name="T10" fmla="*/ 10 w 32"/>
                  <a:gd name="T11" fmla="*/ 40 h 42"/>
                  <a:gd name="T12" fmla="*/ 4 w 32"/>
                  <a:gd name="T13" fmla="*/ 36 h 42"/>
                  <a:gd name="T14" fmla="*/ 2 w 32"/>
                  <a:gd name="T15" fmla="*/ 32 h 42"/>
                  <a:gd name="T16" fmla="*/ 0 w 32"/>
                  <a:gd name="T17" fmla="*/ 28 h 42"/>
                  <a:gd name="T18" fmla="*/ 0 w 32"/>
                  <a:gd name="T19" fmla="*/ 22 h 42"/>
                  <a:gd name="T20" fmla="*/ 0 w 32"/>
                  <a:gd name="T21" fmla="*/ 16 h 42"/>
                  <a:gd name="T22" fmla="*/ 2 w 32"/>
                  <a:gd name="T23" fmla="*/ 10 h 42"/>
                  <a:gd name="T24" fmla="*/ 6 w 32"/>
                  <a:gd name="T25" fmla="*/ 6 h 42"/>
                  <a:gd name="T26" fmla="*/ 12 w 32"/>
                  <a:gd name="T27" fmla="*/ 2 h 42"/>
                  <a:gd name="T28" fmla="*/ 18 w 32"/>
                  <a:gd name="T29" fmla="*/ 0 h 42"/>
                  <a:gd name="T30" fmla="*/ 24 w 32"/>
                  <a:gd name="T31" fmla="*/ 2 h 42"/>
                  <a:gd name="T32" fmla="*/ 28 w 32"/>
                  <a:gd name="T33" fmla="*/ 4 h 42"/>
                  <a:gd name="T34" fmla="*/ 30 w 32"/>
                  <a:gd name="T35" fmla="*/ 6 h 42"/>
                  <a:gd name="T36" fmla="*/ 32 w 32"/>
                  <a:gd name="T37" fmla="*/ 10 h 42"/>
                  <a:gd name="T38" fmla="*/ 30 w 32"/>
                  <a:gd name="T39" fmla="*/ 12 h 42"/>
                  <a:gd name="T40" fmla="*/ 30 w 32"/>
                  <a:gd name="T41" fmla="*/ 12 h 42"/>
                  <a:gd name="T42" fmla="*/ 28 w 32"/>
                  <a:gd name="T43" fmla="*/ 14 h 42"/>
                  <a:gd name="T44" fmla="*/ 28 w 32"/>
                  <a:gd name="T45" fmla="*/ 14 h 42"/>
                  <a:gd name="T46" fmla="*/ 26 w 32"/>
                  <a:gd name="T47" fmla="*/ 14 h 42"/>
                  <a:gd name="T48" fmla="*/ 24 w 32"/>
                  <a:gd name="T49" fmla="*/ 12 h 42"/>
                  <a:gd name="T50" fmla="*/ 24 w 32"/>
                  <a:gd name="T51" fmla="*/ 10 h 42"/>
                  <a:gd name="T52" fmla="*/ 22 w 32"/>
                  <a:gd name="T53" fmla="*/ 8 h 42"/>
                  <a:gd name="T54" fmla="*/ 22 w 32"/>
                  <a:gd name="T55" fmla="*/ 6 h 42"/>
                  <a:gd name="T56" fmla="*/ 22 w 32"/>
                  <a:gd name="T57" fmla="*/ 4 h 42"/>
                  <a:gd name="T58" fmla="*/ 20 w 32"/>
                  <a:gd name="T59" fmla="*/ 4 h 42"/>
                  <a:gd name="T60" fmla="*/ 18 w 32"/>
                  <a:gd name="T61" fmla="*/ 4 h 42"/>
                  <a:gd name="T62" fmla="*/ 14 w 32"/>
                  <a:gd name="T63" fmla="*/ 4 h 42"/>
                  <a:gd name="T64" fmla="*/ 10 w 32"/>
                  <a:gd name="T65" fmla="*/ 6 h 42"/>
                  <a:gd name="T66" fmla="*/ 8 w 32"/>
                  <a:gd name="T67" fmla="*/ 12 h 42"/>
                  <a:gd name="T68" fmla="*/ 8 w 32"/>
                  <a:gd name="T69" fmla="*/ 18 h 42"/>
                  <a:gd name="T70" fmla="*/ 8 w 32"/>
                  <a:gd name="T71" fmla="*/ 24 h 42"/>
                  <a:gd name="T72" fmla="*/ 10 w 32"/>
                  <a:gd name="T73" fmla="*/ 30 h 42"/>
                  <a:gd name="T74" fmla="*/ 14 w 32"/>
                  <a:gd name="T75" fmla="*/ 34 h 42"/>
                  <a:gd name="T76" fmla="*/ 20 w 32"/>
                  <a:gd name="T77" fmla="*/ 34 h 42"/>
                  <a:gd name="T78" fmla="*/ 24 w 32"/>
                  <a:gd name="T79" fmla="*/ 34 h 42"/>
                  <a:gd name="T80" fmla="*/ 28 w 32"/>
                  <a:gd name="T81" fmla="*/ 32 h 42"/>
                  <a:gd name="T82" fmla="*/ 30 w 32"/>
                  <a:gd name="T83" fmla="*/ 30 h 42"/>
                  <a:gd name="T84" fmla="*/ 32 w 32"/>
                  <a:gd name="T85" fmla="*/ 24 h 42"/>
                  <a:gd name="T86" fmla="*/ 32 w 32"/>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2"/>
                  <a:gd name="T134" fmla="*/ 32 w 32"/>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2">
                    <a:moveTo>
                      <a:pt x="32" y="24"/>
                    </a:moveTo>
                    <a:lnTo>
                      <a:pt x="30" y="32"/>
                    </a:lnTo>
                    <a:lnTo>
                      <a:pt x="26" y="38"/>
                    </a:lnTo>
                    <a:lnTo>
                      <a:pt x="22" y="40"/>
                    </a:lnTo>
                    <a:lnTo>
                      <a:pt x="16" y="42"/>
                    </a:lnTo>
                    <a:lnTo>
                      <a:pt x="10" y="40"/>
                    </a:lnTo>
                    <a:lnTo>
                      <a:pt x="4" y="36"/>
                    </a:lnTo>
                    <a:lnTo>
                      <a:pt x="2" y="32"/>
                    </a:lnTo>
                    <a:lnTo>
                      <a:pt x="0" y="28"/>
                    </a:lnTo>
                    <a:lnTo>
                      <a:pt x="0" y="22"/>
                    </a:lnTo>
                    <a:lnTo>
                      <a:pt x="0" y="16"/>
                    </a:lnTo>
                    <a:lnTo>
                      <a:pt x="2" y="10"/>
                    </a:lnTo>
                    <a:lnTo>
                      <a:pt x="6" y="6"/>
                    </a:lnTo>
                    <a:lnTo>
                      <a:pt x="12" y="2"/>
                    </a:lnTo>
                    <a:lnTo>
                      <a:pt x="18" y="0"/>
                    </a:lnTo>
                    <a:lnTo>
                      <a:pt x="24" y="2"/>
                    </a:lnTo>
                    <a:lnTo>
                      <a:pt x="28" y="4"/>
                    </a:lnTo>
                    <a:lnTo>
                      <a:pt x="30" y="6"/>
                    </a:lnTo>
                    <a:lnTo>
                      <a:pt x="32" y="10"/>
                    </a:lnTo>
                    <a:lnTo>
                      <a:pt x="30" y="12"/>
                    </a:lnTo>
                    <a:lnTo>
                      <a:pt x="28" y="14"/>
                    </a:lnTo>
                    <a:lnTo>
                      <a:pt x="26" y="14"/>
                    </a:lnTo>
                    <a:lnTo>
                      <a:pt x="24" y="12"/>
                    </a:lnTo>
                    <a:lnTo>
                      <a:pt x="24" y="10"/>
                    </a:lnTo>
                    <a:lnTo>
                      <a:pt x="22" y="8"/>
                    </a:lnTo>
                    <a:lnTo>
                      <a:pt x="22" y="6"/>
                    </a:lnTo>
                    <a:lnTo>
                      <a:pt x="22" y="4"/>
                    </a:lnTo>
                    <a:lnTo>
                      <a:pt x="20" y="4"/>
                    </a:lnTo>
                    <a:lnTo>
                      <a:pt x="18" y="4"/>
                    </a:lnTo>
                    <a:lnTo>
                      <a:pt x="14" y="4"/>
                    </a:lnTo>
                    <a:lnTo>
                      <a:pt x="10" y="6"/>
                    </a:lnTo>
                    <a:lnTo>
                      <a:pt x="8" y="12"/>
                    </a:lnTo>
                    <a:lnTo>
                      <a:pt x="8" y="18"/>
                    </a:lnTo>
                    <a:lnTo>
                      <a:pt x="8" y="24"/>
                    </a:lnTo>
                    <a:lnTo>
                      <a:pt x="10" y="30"/>
                    </a:lnTo>
                    <a:lnTo>
                      <a:pt x="14" y="34"/>
                    </a:lnTo>
                    <a:lnTo>
                      <a:pt x="20" y="34"/>
                    </a:lnTo>
                    <a:lnTo>
                      <a:pt x="24" y="34"/>
                    </a:lnTo>
                    <a:lnTo>
                      <a:pt x="28" y="32"/>
                    </a:lnTo>
                    <a:lnTo>
                      <a:pt x="30" y="30"/>
                    </a:lnTo>
                    <a:lnTo>
                      <a:pt x="32" y="24"/>
                    </a:lnTo>
                    <a:close/>
                  </a:path>
                </a:pathLst>
              </a:custGeom>
              <a:solidFill>
                <a:srgbClr val="000000"/>
              </a:solidFill>
              <a:ln w="0">
                <a:solidFill>
                  <a:srgbClr val="000000"/>
                </a:solidFill>
                <a:round/>
                <a:headEnd/>
                <a:tailEnd/>
              </a:ln>
            </p:spPr>
            <p:txBody>
              <a:bodyPr/>
              <a:lstStyle/>
              <a:p>
                <a:endParaRPr lang="en-US"/>
              </a:p>
            </p:txBody>
          </p:sp>
          <p:sp>
            <p:nvSpPr>
              <p:cNvPr id="34171" name="Freeform 130"/>
              <p:cNvSpPr>
                <a:spLocks noEditPoints="1"/>
              </p:cNvSpPr>
              <p:nvPr/>
            </p:nvSpPr>
            <p:spPr bwMode="auto">
              <a:xfrm>
                <a:off x="2888" y="2308"/>
                <a:ext cx="34" cy="42"/>
              </a:xfrm>
              <a:custGeom>
                <a:avLst/>
                <a:gdLst>
                  <a:gd name="T0" fmla="*/ 18 w 34"/>
                  <a:gd name="T1" fmla="*/ 38 h 42"/>
                  <a:gd name="T2" fmla="*/ 14 w 34"/>
                  <a:gd name="T3" fmla="*/ 40 h 42"/>
                  <a:gd name="T4" fmla="*/ 8 w 34"/>
                  <a:gd name="T5" fmla="*/ 42 h 42"/>
                  <a:gd name="T6" fmla="*/ 2 w 34"/>
                  <a:gd name="T7" fmla="*/ 38 h 42"/>
                  <a:gd name="T8" fmla="*/ 0 w 34"/>
                  <a:gd name="T9" fmla="*/ 32 h 42"/>
                  <a:gd name="T10" fmla="*/ 0 w 34"/>
                  <a:gd name="T11" fmla="*/ 26 h 42"/>
                  <a:gd name="T12" fmla="*/ 6 w 34"/>
                  <a:gd name="T13" fmla="*/ 22 h 42"/>
                  <a:gd name="T14" fmla="*/ 22 w 34"/>
                  <a:gd name="T15" fmla="*/ 16 h 42"/>
                  <a:gd name="T16" fmla="*/ 20 w 34"/>
                  <a:gd name="T17" fmla="*/ 8 h 42"/>
                  <a:gd name="T18" fmla="*/ 18 w 34"/>
                  <a:gd name="T19" fmla="*/ 4 h 42"/>
                  <a:gd name="T20" fmla="*/ 12 w 34"/>
                  <a:gd name="T21" fmla="*/ 4 h 42"/>
                  <a:gd name="T22" fmla="*/ 8 w 34"/>
                  <a:gd name="T23" fmla="*/ 6 h 42"/>
                  <a:gd name="T24" fmla="*/ 8 w 34"/>
                  <a:gd name="T25" fmla="*/ 10 h 42"/>
                  <a:gd name="T26" fmla="*/ 8 w 34"/>
                  <a:gd name="T27" fmla="*/ 14 h 42"/>
                  <a:gd name="T28" fmla="*/ 4 w 34"/>
                  <a:gd name="T29" fmla="*/ 16 h 42"/>
                  <a:gd name="T30" fmla="*/ 2 w 34"/>
                  <a:gd name="T31" fmla="*/ 14 h 42"/>
                  <a:gd name="T32" fmla="*/ 2 w 34"/>
                  <a:gd name="T33" fmla="*/ 10 h 42"/>
                  <a:gd name="T34" fmla="*/ 4 w 34"/>
                  <a:gd name="T35" fmla="*/ 4 h 42"/>
                  <a:gd name="T36" fmla="*/ 16 w 34"/>
                  <a:gd name="T37" fmla="*/ 0 h 42"/>
                  <a:gd name="T38" fmla="*/ 24 w 34"/>
                  <a:gd name="T39" fmla="*/ 2 h 42"/>
                  <a:gd name="T40" fmla="*/ 28 w 34"/>
                  <a:gd name="T41" fmla="*/ 6 h 42"/>
                  <a:gd name="T42" fmla="*/ 28 w 34"/>
                  <a:gd name="T43" fmla="*/ 14 h 42"/>
                  <a:gd name="T44" fmla="*/ 28 w 34"/>
                  <a:gd name="T45" fmla="*/ 32 h 42"/>
                  <a:gd name="T46" fmla="*/ 28 w 34"/>
                  <a:gd name="T47" fmla="*/ 36 h 42"/>
                  <a:gd name="T48" fmla="*/ 30 w 34"/>
                  <a:gd name="T49" fmla="*/ 36 h 42"/>
                  <a:gd name="T50" fmla="*/ 32 w 34"/>
                  <a:gd name="T51" fmla="*/ 36 h 42"/>
                  <a:gd name="T52" fmla="*/ 32 w 34"/>
                  <a:gd name="T53" fmla="*/ 36 h 42"/>
                  <a:gd name="T54" fmla="*/ 34 w 34"/>
                  <a:gd name="T55" fmla="*/ 36 h 42"/>
                  <a:gd name="T56" fmla="*/ 26 w 34"/>
                  <a:gd name="T57" fmla="*/ 42 h 42"/>
                  <a:gd name="T58" fmla="*/ 22 w 34"/>
                  <a:gd name="T59" fmla="*/ 40 h 42"/>
                  <a:gd name="T60" fmla="*/ 22 w 34"/>
                  <a:gd name="T61" fmla="*/ 34 h 42"/>
                  <a:gd name="T62" fmla="*/ 22 w 34"/>
                  <a:gd name="T63" fmla="*/ 18 h 42"/>
                  <a:gd name="T64" fmla="*/ 12 w 34"/>
                  <a:gd name="T65" fmla="*/ 22 h 42"/>
                  <a:gd name="T66" fmla="*/ 8 w 34"/>
                  <a:gd name="T67" fmla="*/ 26 h 42"/>
                  <a:gd name="T68" fmla="*/ 6 w 34"/>
                  <a:gd name="T69" fmla="*/ 30 h 42"/>
                  <a:gd name="T70" fmla="*/ 8 w 34"/>
                  <a:gd name="T71" fmla="*/ 34 h 42"/>
                  <a:gd name="T72" fmla="*/ 12 w 34"/>
                  <a:gd name="T73" fmla="*/ 36 h 42"/>
                  <a:gd name="T74" fmla="*/ 22 w 34"/>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2"/>
                  <a:gd name="T116" fmla="*/ 34 w 34"/>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2">
                    <a:moveTo>
                      <a:pt x="22" y="34"/>
                    </a:moveTo>
                    <a:lnTo>
                      <a:pt x="18" y="38"/>
                    </a:lnTo>
                    <a:lnTo>
                      <a:pt x="16" y="40"/>
                    </a:lnTo>
                    <a:lnTo>
                      <a:pt x="14" y="40"/>
                    </a:lnTo>
                    <a:lnTo>
                      <a:pt x="12" y="42"/>
                    </a:lnTo>
                    <a:lnTo>
                      <a:pt x="8" y="42"/>
                    </a:lnTo>
                    <a:lnTo>
                      <a:pt x="4" y="42"/>
                    </a:lnTo>
                    <a:lnTo>
                      <a:pt x="2" y="38"/>
                    </a:lnTo>
                    <a:lnTo>
                      <a:pt x="0" y="36"/>
                    </a:lnTo>
                    <a:lnTo>
                      <a:pt x="0" y="32"/>
                    </a:lnTo>
                    <a:lnTo>
                      <a:pt x="0" y="30"/>
                    </a:lnTo>
                    <a:lnTo>
                      <a:pt x="0" y="26"/>
                    </a:lnTo>
                    <a:lnTo>
                      <a:pt x="2" y="24"/>
                    </a:lnTo>
                    <a:lnTo>
                      <a:pt x="6" y="22"/>
                    </a:lnTo>
                    <a:lnTo>
                      <a:pt x="12" y="18"/>
                    </a:lnTo>
                    <a:lnTo>
                      <a:pt x="22" y="16"/>
                    </a:lnTo>
                    <a:lnTo>
                      <a:pt x="22" y="14"/>
                    </a:lnTo>
                    <a:lnTo>
                      <a:pt x="20" y="8"/>
                    </a:lnTo>
                    <a:lnTo>
                      <a:pt x="20" y="6"/>
                    </a:lnTo>
                    <a:lnTo>
                      <a:pt x="18" y="4"/>
                    </a:lnTo>
                    <a:lnTo>
                      <a:pt x="14" y="4"/>
                    </a:lnTo>
                    <a:lnTo>
                      <a:pt x="12" y="4"/>
                    </a:lnTo>
                    <a:lnTo>
                      <a:pt x="10" y="4"/>
                    </a:lnTo>
                    <a:lnTo>
                      <a:pt x="8" y="6"/>
                    </a:lnTo>
                    <a:lnTo>
                      <a:pt x="8" y="8"/>
                    </a:lnTo>
                    <a:lnTo>
                      <a:pt x="8" y="10"/>
                    </a:lnTo>
                    <a:lnTo>
                      <a:pt x="8" y="12"/>
                    </a:lnTo>
                    <a:lnTo>
                      <a:pt x="8" y="14"/>
                    </a:lnTo>
                    <a:lnTo>
                      <a:pt x="6" y="14"/>
                    </a:lnTo>
                    <a:lnTo>
                      <a:pt x="4" y="16"/>
                    </a:lnTo>
                    <a:lnTo>
                      <a:pt x="4" y="14"/>
                    </a:lnTo>
                    <a:lnTo>
                      <a:pt x="2" y="14"/>
                    </a:lnTo>
                    <a:lnTo>
                      <a:pt x="2" y="12"/>
                    </a:lnTo>
                    <a:lnTo>
                      <a:pt x="2" y="10"/>
                    </a:lnTo>
                    <a:lnTo>
                      <a:pt x="2" y="8"/>
                    </a:lnTo>
                    <a:lnTo>
                      <a:pt x="4" y="4"/>
                    </a:lnTo>
                    <a:lnTo>
                      <a:pt x="10" y="2"/>
                    </a:lnTo>
                    <a:lnTo>
                      <a:pt x="16" y="0"/>
                    </a:lnTo>
                    <a:lnTo>
                      <a:pt x="20" y="2"/>
                    </a:lnTo>
                    <a:lnTo>
                      <a:pt x="24" y="2"/>
                    </a:lnTo>
                    <a:lnTo>
                      <a:pt x="26" y="4"/>
                    </a:lnTo>
                    <a:lnTo>
                      <a:pt x="28" y="6"/>
                    </a:lnTo>
                    <a:lnTo>
                      <a:pt x="28" y="10"/>
                    </a:lnTo>
                    <a:lnTo>
                      <a:pt x="28" y="14"/>
                    </a:lnTo>
                    <a:lnTo>
                      <a:pt x="28" y="28"/>
                    </a:lnTo>
                    <a:lnTo>
                      <a:pt x="28" y="32"/>
                    </a:lnTo>
                    <a:lnTo>
                      <a:pt x="28" y="34"/>
                    </a:lnTo>
                    <a:lnTo>
                      <a:pt x="28" y="36"/>
                    </a:lnTo>
                    <a:lnTo>
                      <a:pt x="30" y="36"/>
                    </a:lnTo>
                    <a:lnTo>
                      <a:pt x="32" y="36"/>
                    </a:lnTo>
                    <a:lnTo>
                      <a:pt x="34" y="34"/>
                    </a:lnTo>
                    <a:lnTo>
                      <a:pt x="34" y="36"/>
                    </a:lnTo>
                    <a:lnTo>
                      <a:pt x="30" y="40"/>
                    </a:lnTo>
                    <a:lnTo>
                      <a:pt x="26" y="42"/>
                    </a:lnTo>
                    <a:lnTo>
                      <a:pt x="24" y="42"/>
                    </a:lnTo>
                    <a:lnTo>
                      <a:pt x="22" y="40"/>
                    </a:lnTo>
                    <a:lnTo>
                      <a:pt x="22" y="38"/>
                    </a:lnTo>
                    <a:lnTo>
                      <a:pt x="22" y="34"/>
                    </a:lnTo>
                    <a:close/>
                    <a:moveTo>
                      <a:pt x="22" y="32"/>
                    </a:moveTo>
                    <a:lnTo>
                      <a:pt x="22" y="18"/>
                    </a:lnTo>
                    <a:lnTo>
                      <a:pt x="16" y="20"/>
                    </a:lnTo>
                    <a:lnTo>
                      <a:pt x="12" y="22"/>
                    </a:lnTo>
                    <a:lnTo>
                      <a:pt x="10" y="24"/>
                    </a:lnTo>
                    <a:lnTo>
                      <a:pt x="8" y="26"/>
                    </a:lnTo>
                    <a:lnTo>
                      <a:pt x="6" y="28"/>
                    </a:lnTo>
                    <a:lnTo>
                      <a:pt x="6" y="30"/>
                    </a:lnTo>
                    <a:lnTo>
                      <a:pt x="8" y="32"/>
                    </a:lnTo>
                    <a:lnTo>
                      <a:pt x="8" y="34"/>
                    </a:lnTo>
                    <a:lnTo>
                      <a:pt x="10" y="36"/>
                    </a:lnTo>
                    <a:lnTo>
                      <a:pt x="12" y="36"/>
                    </a:lnTo>
                    <a:lnTo>
                      <a:pt x="16" y="36"/>
                    </a:lnTo>
                    <a:lnTo>
                      <a:pt x="22" y="32"/>
                    </a:lnTo>
                    <a:close/>
                  </a:path>
                </a:pathLst>
              </a:custGeom>
              <a:solidFill>
                <a:srgbClr val="000000"/>
              </a:solidFill>
              <a:ln w="0">
                <a:solidFill>
                  <a:srgbClr val="000000"/>
                </a:solidFill>
                <a:round/>
                <a:headEnd/>
                <a:tailEnd/>
              </a:ln>
            </p:spPr>
            <p:txBody>
              <a:bodyPr/>
              <a:lstStyle/>
              <a:p>
                <a:endParaRPr lang="en-US"/>
              </a:p>
            </p:txBody>
          </p:sp>
          <p:sp>
            <p:nvSpPr>
              <p:cNvPr id="34172" name="Freeform 131"/>
              <p:cNvSpPr>
                <a:spLocks/>
              </p:cNvSpPr>
              <p:nvPr/>
            </p:nvSpPr>
            <p:spPr bwMode="auto">
              <a:xfrm>
                <a:off x="2924" y="2310"/>
                <a:ext cx="42" cy="40"/>
              </a:xfrm>
              <a:custGeom>
                <a:avLst/>
                <a:gdLst>
                  <a:gd name="T0" fmla="*/ 38 w 42"/>
                  <a:gd name="T1" fmla="*/ 0 h 40"/>
                  <a:gd name="T2" fmla="*/ 38 w 42"/>
                  <a:gd name="T3" fmla="*/ 24 h 40"/>
                  <a:gd name="T4" fmla="*/ 38 w 42"/>
                  <a:gd name="T5" fmla="*/ 30 h 40"/>
                  <a:gd name="T6" fmla="*/ 38 w 42"/>
                  <a:gd name="T7" fmla="*/ 32 h 40"/>
                  <a:gd name="T8" fmla="*/ 38 w 42"/>
                  <a:gd name="T9" fmla="*/ 34 h 40"/>
                  <a:gd name="T10" fmla="*/ 38 w 42"/>
                  <a:gd name="T11" fmla="*/ 34 h 40"/>
                  <a:gd name="T12" fmla="*/ 38 w 42"/>
                  <a:gd name="T13" fmla="*/ 34 h 40"/>
                  <a:gd name="T14" fmla="*/ 40 w 42"/>
                  <a:gd name="T15" fmla="*/ 34 h 40"/>
                  <a:gd name="T16" fmla="*/ 40 w 42"/>
                  <a:gd name="T17" fmla="*/ 34 h 40"/>
                  <a:gd name="T18" fmla="*/ 42 w 42"/>
                  <a:gd name="T19" fmla="*/ 34 h 40"/>
                  <a:gd name="T20" fmla="*/ 42 w 42"/>
                  <a:gd name="T21" fmla="*/ 36 h 40"/>
                  <a:gd name="T22" fmla="*/ 32 w 42"/>
                  <a:gd name="T23" fmla="*/ 40 h 40"/>
                  <a:gd name="T24" fmla="*/ 30 w 42"/>
                  <a:gd name="T25" fmla="*/ 40 h 40"/>
                  <a:gd name="T26" fmla="*/ 30 w 42"/>
                  <a:gd name="T27" fmla="*/ 32 h 40"/>
                  <a:gd name="T28" fmla="*/ 26 w 42"/>
                  <a:gd name="T29" fmla="*/ 36 h 40"/>
                  <a:gd name="T30" fmla="*/ 22 w 42"/>
                  <a:gd name="T31" fmla="*/ 38 h 40"/>
                  <a:gd name="T32" fmla="*/ 20 w 42"/>
                  <a:gd name="T33" fmla="*/ 40 h 40"/>
                  <a:gd name="T34" fmla="*/ 16 w 42"/>
                  <a:gd name="T35" fmla="*/ 40 h 40"/>
                  <a:gd name="T36" fmla="*/ 14 w 42"/>
                  <a:gd name="T37" fmla="*/ 40 h 40"/>
                  <a:gd name="T38" fmla="*/ 10 w 42"/>
                  <a:gd name="T39" fmla="*/ 38 h 40"/>
                  <a:gd name="T40" fmla="*/ 8 w 42"/>
                  <a:gd name="T41" fmla="*/ 36 h 40"/>
                  <a:gd name="T42" fmla="*/ 8 w 42"/>
                  <a:gd name="T43" fmla="*/ 32 h 40"/>
                  <a:gd name="T44" fmla="*/ 6 w 42"/>
                  <a:gd name="T45" fmla="*/ 30 h 40"/>
                  <a:gd name="T46" fmla="*/ 6 w 42"/>
                  <a:gd name="T47" fmla="*/ 24 h 40"/>
                  <a:gd name="T48" fmla="*/ 6 w 42"/>
                  <a:gd name="T49" fmla="*/ 6 h 40"/>
                  <a:gd name="T50" fmla="*/ 6 w 42"/>
                  <a:gd name="T51" fmla="*/ 4 h 40"/>
                  <a:gd name="T52" fmla="*/ 6 w 42"/>
                  <a:gd name="T53" fmla="*/ 2 h 40"/>
                  <a:gd name="T54" fmla="*/ 6 w 42"/>
                  <a:gd name="T55" fmla="*/ 2 h 40"/>
                  <a:gd name="T56" fmla="*/ 4 w 42"/>
                  <a:gd name="T57" fmla="*/ 2 h 40"/>
                  <a:gd name="T58" fmla="*/ 2 w 42"/>
                  <a:gd name="T59" fmla="*/ 0 h 40"/>
                  <a:gd name="T60" fmla="*/ 0 w 42"/>
                  <a:gd name="T61" fmla="*/ 0 h 40"/>
                  <a:gd name="T62" fmla="*/ 0 w 42"/>
                  <a:gd name="T63" fmla="*/ 0 h 40"/>
                  <a:gd name="T64" fmla="*/ 14 w 42"/>
                  <a:gd name="T65" fmla="*/ 0 h 40"/>
                  <a:gd name="T66" fmla="*/ 14 w 42"/>
                  <a:gd name="T67" fmla="*/ 26 h 40"/>
                  <a:gd name="T68" fmla="*/ 14 w 42"/>
                  <a:gd name="T69" fmla="*/ 30 h 40"/>
                  <a:gd name="T70" fmla="*/ 16 w 42"/>
                  <a:gd name="T71" fmla="*/ 32 h 40"/>
                  <a:gd name="T72" fmla="*/ 18 w 42"/>
                  <a:gd name="T73" fmla="*/ 34 h 40"/>
                  <a:gd name="T74" fmla="*/ 20 w 42"/>
                  <a:gd name="T75" fmla="*/ 34 h 40"/>
                  <a:gd name="T76" fmla="*/ 22 w 42"/>
                  <a:gd name="T77" fmla="*/ 34 h 40"/>
                  <a:gd name="T78" fmla="*/ 24 w 42"/>
                  <a:gd name="T79" fmla="*/ 34 h 40"/>
                  <a:gd name="T80" fmla="*/ 26 w 42"/>
                  <a:gd name="T81" fmla="*/ 32 h 40"/>
                  <a:gd name="T82" fmla="*/ 30 w 42"/>
                  <a:gd name="T83" fmla="*/ 28 h 40"/>
                  <a:gd name="T84" fmla="*/ 30 w 42"/>
                  <a:gd name="T85" fmla="*/ 6 h 40"/>
                  <a:gd name="T86" fmla="*/ 30 w 42"/>
                  <a:gd name="T87" fmla="*/ 4 h 40"/>
                  <a:gd name="T88" fmla="*/ 28 w 42"/>
                  <a:gd name="T89" fmla="*/ 2 h 40"/>
                  <a:gd name="T90" fmla="*/ 28 w 42"/>
                  <a:gd name="T91" fmla="*/ 0 h 40"/>
                  <a:gd name="T92" fmla="*/ 24 w 42"/>
                  <a:gd name="T93" fmla="*/ 0 h 40"/>
                  <a:gd name="T94" fmla="*/ 24 w 42"/>
                  <a:gd name="T95" fmla="*/ 0 h 40"/>
                  <a:gd name="T96" fmla="*/ 38 w 42"/>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
                  <a:gd name="T148" fmla="*/ 0 h 40"/>
                  <a:gd name="T149" fmla="*/ 42 w 42"/>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 h="40">
                    <a:moveTo>
                      <a:pt x="38" y="0"/>
                    </a:moveTo>
                    <a:lnTo>
                      <a:pt x="38" y="24"/>
                    </a:lnTo>
                    <a:lnTo>
                      <a:pt x="38" y="30"/>
                    </a:lnTo>
                    <a:lnTo>
                      <a:pt x="38" y="32"/>
                    </a:lnTo>
                    <a:lnTo>
                      <a:pt x="38" y="34"/>
                    </a:lnTo>
                    <a:lnTo>
                      <a:pt x="40" y="34"/>
                    </a:lnTo>
                    <a:lnTo>
                      <a:pt x="42" y="34"/>
                    </a:lnTo>
                    <a:lnTo>
                      <a:pt x="42" y="36"/>
                    </a:lnTo>
                    <a:lnTo>
                      <a:pt x="32" y="40"/>
                    </a:lnTo>
                    <a:lnTo>
                      <a:pt x="30" y="40"/>
                    </a:lnTo>
                    <a:lnTo>
                      <a:pt x="30" y="32"/>
                    </a:lnTo>
                    <a:lnTo>
                      <a:pt x="26" y="36"/>
                    </a:lnTo>
                    <a:lnTo>
                      <a:pt x="22" y="38"/>
                    </a:lnTo>
                    <a:lnTo>
                      <a:pt x="20" y="40"/>
                    </a:lnTo>
                    <a:lnTo>
                      <a:pt x="16" y="40"/>
                    </a:lnTo>
                    <a:lnTo>
                      <a:pt x="14" y="40"/>
                    </a:lnTo>
                    <a:lnTo>
                      <a:pt x="10" y="38"/>
                    </a:lnTo>
                    <a:lnTo>
                      <a:pt x="8" y="36"/>
                    </a:lnTo>
                    <a:lnTo>
                      <a:pt x="8" y="32"/>
                    </a:lnTo>
                    <a:lnTo>
                      <a:pt x="6" y="30"/>
                    </a:lnTo>
                    <a:lnTo>
                      <a:pt x="6" y="24"/>
                    </a:lnTo>
                    <a:lnTo>
                      <a:pt x="6" y="6"/>
                    </a:lnTo>
                    <a:lnTo>
                      <a:pt x="6" y="4"/>
                    </a:lnTo>
                    <a:lnTo>
                      <a:pt x="6" y="2"/>
                    </a:lnTo>
                    <a:lnTo>
                      <a:pt x="4" y="2"/>
                    </a:lnTo>
                    <a:lnTo>
                      <a:pt x="2" y="0"/>
                    </a:lnTo>
                    <a:lnTo>
                      <a:pt x="0" y="0"/>
                    </a:lnTo>
                    <a:lnTo>
                      <a:pt x="14" y="0"/>
                    </a:lnTo>
                    <a:lnTo>
                      <a:pt x="14" y="26"/>
                    </a:lnTo>
                    <a:lnTo>
                      <a:pt x="14" y="30"/>
                    </a:lnTo>
                    <a:lnTo>
                      <a:pt x="16" y="32"/>
                    </a:lnTo>
                    <a:lnTo>
                      <a:pt x="18" y="34"/>
                    </a:lnTo>
                    <a:lnTo>
                      <a:pt x="20" y="34"/>
                    </a:lnTo>
                    <a:lnTo>
                      <a:pt x="22" y="34"/>
                    </a:lnTo>
                    <a:lnTo>
                      <a:pt x="24" y="34"/>
                    </a:lnTo>
                    <a:lnTo>
                      <a:pt x="26" y="32"/>
                    </a:lnTo>
                    <a:lnTo>
                      <a:pt x="30" y="28"/>
                    </a:lnTo>
                    <a:lnTo>
                      <a:pt x="30" y="6"/>
                    </a:lnTo>
                    <a:lnTo>
                      <a:pt x="30" y="4"/>
                    </a:lnTo>
                    <a:lnTo>
                      <a:pt x="28" y="2"/>
                    </a:lnTo>
                    <a:lnTo>
                      <a:pt x="28" y="0"/>
                    </a:lnTo>
                    <a:lnTo>
                      <a:pt x="24" y="0"/>
                    </a:lnTo>
                    <a:lnTo>
                      <a:pt x="38" y="0"/>
                    </a:lnTo>
                    <a:close/>
                  </a:path>
                </a:pathLst>
              </a:custGeom>
              <a:solidFill>
                <a:srgbClr val="000000"/>
              </a:solidFill>
              <a:ln w="0">
                <a:solidFill>
                  <a:srgbClr val="000000"/>
                </a:solidFill>
                <a:round/>
                <a:headEnd/>
                <a:tailEnd/>
              </a:ln>
            </p:spPr>
            <p:txBody>
              <a:bodyPr/>
              <a:lstStyle/>
              <a:p>
                <a:endParaRPr lang="en-US"/>
              </a:p>
            </p:txBody>
          </p:sp>
          <p:sp>
            <p:nvSpPr>
              <p:cNvPr id="34173" name="Freeform 132"/>
              <p:cNvSpPr>
                <a:spLocks/>
              </p:cNvSpPr>
              <p:nvPr/>
            </p:nvSpPr>
            <p:spPr bwMode="auto">
              <a:xfrm>
                <a:off x="2972" y="2308"/>
                <a:ext cx="26" cy="42"/>
              </a:xfrm>
              <a:custGeom>
                <a:avLst/>
                <a:gdLst>
                  <a:gd name="T0" fmla="*/ 24 w 26"/>
                  <a:gd name="T1" fmla="*/ 0 h 42"/>
                  <a:gd name="T2" fmla="*/ 24 w 26"/>
                  <a:gd name="T3" fmla="*/ 14 h 42"/>
                  <a:gd name="T4" fmla="*/ 22 w 26"/>
                  <a:gd name="T5" fmla="*/ 14 h 42"/>
                  <a:gd name="T6" fmla="*/ 22 w 26"/>
                  <a:gd name="T7" fmla="*/ 8 h 42"/>
                  <a:gd name="T8" fmla="*/ 18 w 26"/>
                  <a:gd name="T9" fmla="*/ 6 h 42"/>
                  <a:gd name="T10" fmla="*/ 16 w 26"/>
                  <a:gd name="T11" fmla="*/ 4 h 42"/>
                  <a:gd name="T12" fmla="*/ 12 w 26"/>
                  <a:gd name="T13" fmla="*/ 4 h 42"/>
                  <a:gd name="T14" fmla="*/ 10 w 26"/>
                  <a:gd name="T15" fmla="*/ 4 h 42"/>
                  <a:gd name="T16" fmla="*/ 8 w 26"/>
                  <a:gd name="T17" fmla="*/ 4 h 42"/>
                  <a:gd name="T18" fmla="*/ 6 w 26"/>
                  <a:gd name="T19" fmla="*/ 6 h 42"/>
                  <a:gd name="T20" fmla="*/ 6 w 26"/>
                  <a:gd name="T21" fmla="*/ 8 h 42"/>
                  <a:gd name="T22" fmla="*/ 6 w 26"/>
                  <a:gd name="T23" fmla="*/ 10 h 42"/>
                  <a:gd name="T24" fmla="*/ 6 w 26"/>
                  <a:gd name="T25" fmla="*/ 12 h 42"/>
                  <a:gd name="T26" fmla="*/ 8 w 26"/>
                  <a:gd name="T27" fmla="*/ 14 h 42"/>
                  <a:gd name="T28" fmla="*/ 12 w 26"/>
                  <a:gd name="T29" fmla="*/ 16 h 42"/>
                  <a:gd name="T30" fmla="*/ 18 w 26"/>
                  <a:gd name="T31" fmla="*/ 18 h 42"/>
                  <a:gd name="T32" fmla="*/ 22 w 26"/>
                  <a:gd name="T33" fmla="*/ 22 h 42"/>
                  <a:gd name="T34" fmla="*/ 26 w 26"/>
                  <a:gd name="T35" fmla="*/ 26 h 42"/>
                  <a:gd name="T36" fmla="*/ 26 w 26"/>
                  <a:gd name="T37" fmla="*/ 30 h 42"/>
                  <a:gd name="T38" fmla="*/ 26 w 26"/>
                  <a:gd name="T39" fmla="*/ 34 h 42"/>
                  <a:gd name="T40" fmla="*/ 22 w 26"/>
                  <a:gd name="T41" fmla="*/ 38 h 42"/>
                  <a:gd name="T42" fmla="*/ 18 w 26"/>
                  <a:gd name="T43" fmla="*/ 40 h 42"/>
                  <a:gd name="T44" fmla="*/ 14 w 26"/>
                  <a:gd name="T45" fmla="*/ 42 h 42"/>
                  <a:gd name="T46" fmla="*/ 10 w 26"/>
                  <a:gd name="T47" fmla="*/ 42 h 42"/>
                  <a:gd name="T48" fmla="*/ 4 w 26"/>
                  <a:gd name="T49" fmla="*/ 40 h 42"/>
                  <a:gd name="T50" fmla="*/ 4 w 26"/>
                  <a:gd name="T51" fmla="*/ 40 h 42"/>
                  <a:gd name="T52" fmla="*/ 2 w 26"/>
                  <a:gd name="T53" fmla="*/ 40 h 42"/>
                  <a:gd name="T54" fmla="*/ 2 w 26"/>
                  <a:gd name="T55" fmla="*/ 40 h 42"/>
                  <a:gd name="T56" fmla="*/ 2 w 26"/>
                  <a:gd name="T57" fmla="*/ 42 h 42"/>
                  <a:gd name="T58" fmla="*/ 0 w 26"/>
                  <a:gd name="T59" fmla="*/ 42 h 42"/>
                  <a:gd name="T60" fmla="*/ 0 w 26"/>
                  <a:gd name="T61" fmla="*/ 28 h 42"/>
                  <a:gd name="T62" fmla="*/ 2 w 26"/>
                  <a:gd name="T63" fmla="*/ 28 h 42"/>
                  <a:gd name="T64" fmla="*/ 2 w 26"/>
                  <a:gd name="T65" fmla="*/ 32 h 42"/>
                  <a:gd name="T66" fmla="*/ 6 w 26"/>
                  <a:gd name="T67" fmla="*/ 36 h 42"/>
                  <a:gd name="T68" fmla="*/ 10 w 26"/>
                  <a:gd name="T69" fmla="*/ 38 h 42"/>
                  <a:gd name="T70" fmla="*/ 14 w 26"/>
                  <a:gd name="T71" fmla="*/ 38 h 42"/>
                  <a:gd name="T72" fmla="*/ 16 w 26"/>
                  <a:gd name="T73" fmla="*/ 38 h 42"/>
                  <a:gd name="T74" fmla="*/ 18 w 26"/>
                  <a:gd name="T75" fmla="*/ 38 h 42"/>
                  <a:gd name="T76" fmla="*/ 20 w 26"/>
                  <a:gd name="T77" fmla="*/ 36 h 42"/>
                  <a:gd name="T78" fmla="*/ 20 w 26"/>
                  <a:gd name="T79" fmla="*/ 34 h 42"/>
                  <a:gd name="T80" fmla="*/ 20 w 26"/>
                  <a:gd name="T81" fmla="*/ 30 h 42"/>
                  <a:gd name="T82" fmla="*/ 18 w 26"/>
                  <a:gd name="T83" fmla="*/ 28 h 42"/>
                  <a:gd name="T84" fmla="*/ 16 w 26"/>
                  <a:gd name="T85" fmla="*/ 26 h 42"/>
                  <a:gd name="T86" fmla="*/ 10 w 26"/>
                  <a:gd name="T87" fmla="*/ 24 h 42"/>
                  <a:gd name="T88" fmla="*/ 6 w 26"/>
                  <a:gd name="T89" fmla="*/ 20 h 42"/>
                  <a:gd name="T90" fmla="*/ 2 w 26"/>
                  <a:gd name="T91" fmla="*/ 18 h 42"/>
                  <a:gd name="T92" fmla="*/ 0 w 26"/>
                  <a:gd name="T93" fmla="*/ 16 h 42"/>
                  <a:gd name="T94" fmla="*/ 0 w 26"/>
                  <a:gd name="T95" fmla="*/ 12 h 42"/>
                  <a:gd name="T96" fmla="*/ 0 w 26"/>
                  <a:gd name="T97" fmla="*/ 8 h 42"/>
                  <a:gd name="T98" fmla="*/ 4 w 26"/>
                  <a:gd name="T99" fmla="*/ 4 h 42"/>
                  <a:gd name="T100" fmla="*/ 8 w 26"/>
                  <a:gd name="T101" fmla="*/ 2 h 42"/>
                  <a:gd name="T102" fmla="*/ 12 w 26"/>
                  <a:gd name="T103" fmla="*/ 0 h 42"/>
                  <a:gd name="T104" fmla="*/ 14 w 26"/>
                  <a:gd name="T105" fmla="*/ 0 h 42"/>
                  <a:gd name="T106" fmla="*/ 18 w 26"/>
                  <a:gd name="T107" fmla="*/ 2 h 42"/>
                  <a:gd name="T108" fmla="*/ 20 w 26"/>
                  <a:gd name="T109" fmla="*/ 2 h 42"/>
                  <a:gd name="T110" fmla="*/ 20 w 26"/>
                  <a:gd name="T111" fmla="*/ 2 h 42"/>
                  <a:gd name="T112" fmla="*/ 22 w 26"/>
                  <a:gd name="T113" fmla="*/ 2 h 42"/>
                  <a:gd name="T114" fmla="*/ 22 w 26"/>
                  <a:gd name="T115" fmla="*/ 2 h 42"/>
                  <a:gd name="T116" fmla="*/ 22 w 26"/>
                  <a:gd name="T117" fmla="*/ 2 h 42"/>
                  <a:gd name="T118" fmla="*/ 22 w 26"/>
                  <a:gd name="T119" fmla="*/ 0 h 42"/>
                  <a:gd name="T120" fmla="*/ 24 w 26"/>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2"/>
                  <a:gd name="T185" fmla="*/ 26 w 26"/>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2">
                    <a:moveTo>
                      <a:pt x="24" y="0"/>
                    </a:moveTo>
                    <a:lnTo>
                      <a:pt x="24" y="14"/>
                    </a:lnTo>
                    <a:lnTo>
                      <a:pt x="22" y="14"/>
                    </a:lnTo>
                    <a:lnTo>
                      <a:pt x="22" y="8"/>
                    </a:lnTo>
                    <a:lnTo>
                      <a:pt x="18" y="6"/>
                    </a:lnTo>
                    <a:lnTo>
                      <a:pt x="16" y="4"/>
                    </a:lnTo>
                    <a:lnTo>
                      <a:pt x="12" y="4"/>
                    </a:lnTo>
                    <a:lnTo>
                      <a:pt x="10" y="4"/>
                    </a:lnTo>
                    <a:lnTo>
                      <a:pt x="8" y="4"/>
                    </a:lnTo>
                    <a:lnTo>
                      <a:pt x="6" y="6"/>
                    </a:lnTo>
                    <a:lnTo>
                      <a:pt x="6" y="8"/>
                    </a:lnTo>
                    <a:lnTo>
                      <a:pt x="6" y="10"/>
                    </a:lnTo>
                    <a:lnTo>
                      <a:pt x="6" y="12"/>
                    </a:lnTo>
                    <a:lnTo>
                      <a:pt x="8" y="14"/>
                    </a:lnTo>
                    <a:lnTo>
                      <a:pt x="12" y="16"/>
                    </a:lnTo>
                    <a:lnTo>
                      <a:pt x="18" y="18"/>
                    </a:lnTo>
                    <a:lnTo>
                      <a:pt x="22" y="22"/>
                    </a:lnTo>
                    <a:lnTo>
                      <a:pt x="26" y="26"/>
                    </a:lnTo>
                    <a:lnTo>
                      <a:pt x="26" y="30"/>
                    </a:lnTo>
                    <a:lnTo>
                      <a:pt x="26" y="34"/>
                    </a:lnTo>
                    <a:lnTo>
                      <a:pt x="22" y="38"/>
                    </a:lnTo>
                    <a:lnTo>
                      <a:pt x="18" y="40"/>
                    </a:lnTo>
                    <a:lnTo>
                      <a:pt x="14" y="42"/>
                    </a:lnTo>
                    <a:lnTo>
                      <a:pt x="10" y="42"/>
                    </a:lnTo>
                    <a:lnTo>
                      <a:pt x="4" y="40"/>
                    </a:lnTo>
                    <a:lnTo>
                      <a:pt x="2" y="40"/>
                    </a:lnTo>
                    <a:lnTo>
                      <a:pt x="2" y="42"/>
                    </a:lnTo>
                    <a:lnTo>
                      <a:pt x="0" y="42"/>
                    </a:lnTo>
                    <a:lnTo>
                      <a:pt x="0" y="28"/>
                    </a:lnTo>
                    <a:lnTo>
                      <a:pt x="2" y="28"/>
                    </a:lnTo>
                    <a:lnTo>
                      <a:pt x="2" y="32"/>
                    </a:lnTo>
                    <a:lnTo>
                      <a:pt x="6" y="36"/>
                    </a:lnTo>
                    <a:lnTo>
                      <a:pt x="10" y="38"/>
                    </a:lnTo>
                    <a:lnTo>
                      <a:pt x="14" y="38"/>
                    </a:lnTo>
                    <a:lnTo>
                      <a:pt x="16" y="38"/>
                    </a:lnTo>
                    <a:lnTo>
                      <a:pt x="18" y="38"/>
                    </a:lnTo>
                    <a:lnTo>
                      <a:pt x="20" y="36"/>
                    </a:lnTo>
                    <a:lnTo>
                      <a:pt x="20" y="34"/>
                    </a:lnTo>
                    <a:lnTo>
                      <a:pt x="20" y="30"/>
                    </a:lnTo>
                    <a:lnTo>
                      <a:pt x="18" y="28"/>
                    </a:lnTo>
                    <a:lnTo>
                      <a:pt x="16" y="26"/>
                    </a:lnTo>
                    <a:lnTo>
                      <a:pt x="10" y="24"/>
                    </a:lnTo>
                    <a:lnTo>
                      <a:pt x="6" y="20"/>
                    </a:lnTo>
                    <a:lnTo>
                      <a:pt x="2" y="18"/>
                    </a:lnTo>
                    <a:lnTo>
                      <a:pt x="0" y="16"/>
                    </a:lnTo>
                    <a:lnTo>
                      <a:pt x="0" y="12"/>
                    </a:lnTo>
                    <a:lnTo>
                      <a:pt x="0" y="8"/>
                    </a:lnTo>
                    <a:lnTo>
                      <a:pt x="4" y="4"/>
                    </a:lnTo>
                    <a:lnTo>
                      <a:pt x="8" y="2"/>
                    </a:lnTo>
                    <a:lnTo>
                      <a:pt x="12" y="0"/>
                    </a:lnTo>
                    <a:lnTo>
                      <a:pt x="14" y="0"/>
                    </a:lnTo>
                    <a:lnTo>
                      <a:pt x="18" y="2"/>
                    </a:lnTo>
                    <a:lnTo>
                      <a:pt x="20" y="2"/>
                    </a:lnTo>
                    <a:lnTo>
                      <a:pt x="22" y="2"/>
                    </a:lnTo>
                    <a:lnTo>
                      <a:pt x="22" y="0"/>
                    </a:lnTo>
                    <a:lnTo>
                      <a:pt x="24" y="0"/>
                    </a:lnTo>
                    <a:close/>
                  </a:path>
                </a:pathLst>
              </a:custGeom>
              <a:solidFill>
                <a:srgbClr val="000000"/>
              </a:solidFill>
              <a:ln w="0">
                <a:solidFill>
                  <a:srgbClr val="000000"/>
                </a:solidFill>
                <a:round/>
                <a:headEnd/>
                <a:tailEnd/>
              </a:ln>
            </p:spPr>
            <p:txBody>
              <a:bodyPr/>
              <a:lstStyle/>
              <a:p>
                <a:endParaRPr lang="en-US"/>
              </a:p>
            </p:txBody>
          </p:sp>
          <p:sp>
            <p:nvSpPr>
              <p:cNvPr id="34174" name="Freeform 133"/>
              <p:cNvSpPr>
                <a:spLocks noEditPoints="1"/>
              </p:cNvSpPr>
              <p:nvPr/>
            </p:nvSpPr>
            <p:spPr bwMode="auto">
              <a:xfrm>
                <a:off x="3004" y="2308"/>
                <a:ext cx="32" cy="42"/>
              </a:xfrm>
              <a:custGeom>
                <a:avLst/>
                <a:gdLst>
                  <a:gd name="T0" fmla="*/ 6 w 32"/>
                  <a:gd name="T1" fmla="*/ 16 h 42"/>
                  <a:gd name="T2" fmla="*/ 8 w 32"/>
                  <a:gd name="T3" fmla="*/ 24 h 42"/>
                  <a:gd name="T4" fmla="*/ 10 w 32"/>
                  <a:gd name="T5" fmla="*/ 30 h 42"/>
                  <a:gd name="T6" fmla="*/ 16 w 32"/>
                  <a:gd name="T7" fmla="*/ 34 h 42"/>
                  <a:gd name="T8" fmla="*/ 20 w 32"/>
                  <a:gd name="T9" fmla="*/ 34 h 42"/>
                  <a:gd name="T10" fmla="*/ 24 w 32"/>
                  <a:gd name="T11" fmla="*/ 34 h 42"/>
                  <a:gd name="T12" fmla="*/ 28 w 32"/>
                  <a:gd name="T13" fmla="*/ 32 h 42"/>
                  <a:gd name="T14" fmla="*/ 30 w 32"/>
                  <a:gd name="T15" fmla="*/ 30 h 42"/>
                  <a:gd name="T16" fmla="*/ 32 w 32"/>
                  <a:gd name="T17" fmla="*/ 26 h 42"/>
                  <a:gd name="T18" fmla="*/ 32 w 32"/>
                  <a:gd name="T19" fmla="*/ 26 h 42"/>
                  <a:gd name="T20" fmla="*/ 32 w 32"/>
                  <a:gd name="T21" fmla="*/ 32 h 42"/>
                  <a:gd name="T22" fmla="*/ 28 w 32"/>
                  <a:gd name="T23" fmla="*/ 38 h 42"/>
                  <a:gd name="T24" fmla="*/ 22 w 32"/>
                  <a:gd name="T25" fmla="*/ 40 h 42"/>
                  <a:gd name="T26" fmla="*/ 16 w 32"/>
                  <a:gd name="T27" fmla="*/ 42 h 42"/>
                  <a:gd name="T28" fmla="*/ 10 w 32"/>
                  <a:gd name="T29" fmla="*/ 40 h 42"/>
                  <a:gd name="T30" fmla="*/ 6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6 w 32"/>
                  <a:gd name="T43" fmla="*/ 6 h 42"/>
                  <a:gd name="T44" fmla="*/ 8 w 32"/>
                  <a:gd name="T45" fmla="*/ 4 h 42"/>
                  <a:gd name="T46" fmla="*/ 14 w 32"/>
                  <a:gd name="T47" fmla="*/ 2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4 h 42"/>
                  <a:gd name="T62" fmla="*/ 24 w 32"/>
                  <a:gd name="T63" fmla="*/ 14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4 h 42"/>
                  <a:gd name="T76" fmla="*/ 12 w 32"/>
                  <a:gd name="T77" fmla="*/ 4 h 42"/>
                  <a:gd name="T78" fmla="*/ 10 w 32"/>
                  <a:gd name="T79" fmla="*/ 6 h 42"/>
                  <a:gd name="T80" fmla="*/ 8 w 32"/>
                  <a:gd name="T81" fmla="*/ 10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30"/>
                    </a:lnTo>
                    <a:lnTo>
                      <a:pt x="16" y="34"/>
                    </a:lnTo>
                    <a:lnTo>
                      <a:pt x="20" y="34"/>
                    </a:lnTo>
                    <a:lnTo>
                      <a:pt x="24" y="34"/>
                    </a:lnTo>
                    <a:lnTo>
                      <a:pt x="28" y="32"/>
                    </a:lnTo>
                    <a:lnTo>
                      <a:pt x="30" y="30"/>
                    </a:lnTo>
                    <a:lnTo>
                      <a:pt x="32" y="26"/>
                    </a:lnTo>
                    <a:lnTo>
                      <a:pt x="32" y="32"/>
                    </a:lnTo>
                    <a:lnTo>
                      <a:pt x="28" y="38"/>
                    </a:lnTo>
                    <a:lnTo>
                      <a:pt x="22" y="40"/>
                    </a:lnTo>
                    <a:lnTo>
                      <a:pt x="16" y="42"/>
                    </a:lnTo>
                    <a:lnTo>
                      <a:pt x="10" y="40"/>
                    </a:lnTo>
                    <a:lnTo>
                      <a:pt x="6" y="36"/>
                    </a:lnTo>
                    <a:lnTo>
                      <a:pt x="2" y="32"/>
                    </a:lnTo>
                    <a:lnTo>
                      <a:pt x="0" y="28"/>
                    </a:lnTo>
                    <a:lnTo>
                      <a:pt x="0" y="22"/>
                    </a:lnTo>
                    <a:lnTo>
                      <a:pt x="0" y="16"/>
                    </a:lnTo>
                    <a:lnTo>
                      <a:pt x="2" y="10"/>
                    </a:lnTo>
                    <a:lnTo>
                      <a:pt x="6" y="6"/>
                    </a:lnTo>
                    <a:lnTo>
                      <a:pt x="8" y="4"/>
                    </a:lnTo>
                    <a:lnTo>
                      <a:pt x="14" y="2"/>
                    </a:lnTo>
                    <a:lnTo>
                      <a:pt x="18" y="0"/>
                    </a:lnTo>
                    <a:lnTo>
                      <a:pt x="24" y="2"/>
                    </a:lnTo>
                    <a:lnTo>
                      <a:pt x="28" y="4"/>
                    </a:lnTo>
                    <a:lnTo>
                      <a:pt x="32" y="10"/>
                    </a:lnTo>
                    <a:lnTo>
                      <a:pt x="32" y="16"/>
                    </a:lnTo>
                    <a:lnTo>
                      <a:pt x="6" y="16"/>
                    </a:lnTo>
                    <a:close/>
                    <a:moveTo>
                      <a:pt x="6" y="14"/>
                    </a:moveTo>
                    <a:lnTo>
                      <a:pt x="24" y="14"/>
                    </a:lnTo>
                    <a:lnTo>
                      <a:pt x="24" y="10"/>
                    </a:lnTo>
                    <a:lnTo>
                      <a:pt x="22"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175" name="Freeform 134"/>
              <p:cNvSpPr>
                <a:spLocks/>
              </p:cNvSpPr>
              <p:nvPr/>
            </p:nvSpPr>
            <p:spPr bwMode="auto">
              <a:xfrm>
                <a:off x="3042" y="2308"/>
                <a:ext cx="28" cy="40"/>
              </a:xfrm>
              <a:custGeom>
                <a:avLst/>
                <a:gdLst>
                  <a:gd name="T0" fmla="*/ 12 w 28"/>
                  <a:gd name="T1" fmla="*/ 0 h 40"/>
                  <a:gd name="T2" fmla="*/ 12 w 28"/>
                  <a:gd name="T3" fmla="*/ 10 h 40"/>
                  <a:gd name="T4" fmla="*/ 16 w 28"/>
                  <a:gd name="T5" fmla="*/ 6 h 40"/>
                  <a:gd name="T6" fmla="*/ 18 w 28"/>
                  <a:gd name="T7" fmla="*/ 2 h 40"/>
                  <a:gd name="T8" fmla="*/ 22 w 28"/>
                  <a:gd name="T9" fmla="*/ 0 h 40"/>
                  <a:gd name="T10" fmla="*/ 24 w 28"/>
                  <a:gd name="T11" fmla="*/ 2 h 40"/>
                  <a:gd name="T12" fmla="*/ 26 w 28"/>
                  <a:gd name="T13" fmla="*/ 2 h 40"/>
                  <a:gd name="T14" fmla="*/ 28 w 28"/>
                  <a:gd name="T15" fmla="*/ 4 h 40"/>
                  <a:gd name="T16" fmla="*/ 28 w 28"/>
                  <a:gd name="T17" fmla="*/ 6 h 40"/>
                  <a:gd name="T18" fmla="*/ 28 w 28"/>
                  <a:gd name="T19" fmla="*/ 8 h 40"/>
                  <a:gd name="T20" fmla="*/ 26 w 28"/>
                  <a:gd name="T21" fmla="*/ 10 h 40"/>
                  <a:gd name="T22" fmla="*/ 26 w 28"/>
                  <a:gd name="T23" fmla="*/ 10 h 40"/>
                  <a:gd name="T24" fmla="*/ 24 w 28"/>
                  <a:gd name="T25" fmla="*/ 10 h 40"/>
                  <a:gd name="T26" fmla="*/ 22 w 28"/>
                  <a:gd name="T27" fmla="*/ 10 h 40"/>
                  <a:gd name="T28" fmla="*/ 20 w 28"/>
                  <a:gd name="T29" fmla="*/ 8 h 40"/>
                  <a:gd name="T30" fmla="*/ 20 w 28"/>
                  <a:gd name="T31" fmla="*/ 8 h 40"/>
                  <a:gd name="T32" fmla="*/ 18 w 28"/>
                  <a:gd name="T33" fmla="*/ 8 h 40"/>
                  <a:gd name="T34" fmla="*/ 18 w 28"/>
                  <a:gd name="T35" fmla="*/ 8 h 40"/>
                  <a:gd name="T36" fmla="*/ 16 w 28"/>
                  <a:gd name="T37" fmla="*/ 8 h 40"/>
                  <a:gd name="T38" fmla="*/ 14 w 28"/>
                  <a:gd name="T39" fmla="*/ 10 h 40"/>
                  <a:gd name="T40" fmla="*/ 12 w 28"/>
                  <a:gd name="T41" fmla="*/ 14 h 40"/>
                  <a:gd name="T42" fmla="*/ 12 w 28"/>
                  <a:gd name="T43" fmla="*/ 32 h 40"/>
                  <a:gd name="T44" fmla="*/ 12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4 w 28"/>
                  <a:gd name="T69" fmla="*/ 36 h 40"/>
                  <a:gd name="T70" fmla="*/ 4 w 28"/>
                  <a:gd name="T71" fmla="*/ 34 h 40"/>
                  <a:gd name="T72" fmla="*/ 4 w 28"/>
                  <a:gd name="T73" fmla="*/ 32 h 40"/>
                  <a:gd name="T74" fmla="*/ 4 w 28"/>
                  <a:gd name="T75" fmla="*/ 18 h 40"/>
                  <a:gd name="T76" fmla="*/ 4 w 28"/>
                  <a:gd name="T77" fmla="*/ 12 h 40"/>
                  <a:gd name="T78" fmla="*/ 4 w 28"/>
                  <a:gd name="T79" fmla="*/ 8 h 40"/>
                  <a:gd name="T80" fmla="*/ 4 w 28"/>
                  <a:gd name="T81" fmla="*/ 6 h 40"/>
                  <a:gd name="T82" fmla="*/ 4 w 28"/>
                  <a:gd name="T83" fmla="*/ 6 h 40"/>
                  <a:gd name="T84" fmla="*/ 4 w 28"/>
                  <a:gd name="T85" fmla="*/ 6 h 40"/>
                  <a:gd name="T86" fmla="*/ 2 w 28"/>
                  <a:gd name="T87" fmla="*/ 6 h 40"/>
                  <a:gd name="T88" fmla="*/ 2 w 28"/>
                  <a:gd name="T89" fmla="*/ 6 h 40"/>
                  <a:gd name="T90" fmla="*/ 0 w 28"/>
                  <a:gd name="T91" fmla="*/ 6 h 40"/>
                  <a:gd name="T92" fmla="*/ 0 w 28"/>
                  <a:gd name="T93" fmla="*/ 6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6"/>
                    </a:lnTo>
                    <a:lnTo>
                      <a:pt x="18" y="2"/>
                    </a:lnTo>
                    <a:lnTo>
                      <a:pt x="22" y="0"/>
                    </a:lnTo>
                    <a:lnTo>
                      <a:pt x="24" y="2"/>
                    </a:lnTo>
                    <a:lnTo>
                      <a:pt x="26" y="2"/>
                    </a:lnTo>
                    <a:lnTo>
                      <a:pt x="28" y="4"/>
                    </a:lnTo>
                    <a:lnTo>
                      <a:pt x="28" y="6"/>
                    </a:lnTo>
                    <a:lnTo>
                      <a:pt x="28" y="8"/>
                    </a:lnTo>
                    <a:lnTo>
                      <a:pt x="26" y="10"/>
                    </a:lnTo>
                    <a:lnTo>
                      <a:pt x="24" y="10"/>
                    </a:lnTo>
                    <a:lnTo>
                      <a:pt x="22" y="10"/>
                    </a:lnTo>
                    <a:lnTo>
                      <a:pt x="20" y="8"/>
                    </a:lnTo>
                    <a:lnTo>
                      <a:pt x="18" y="8"/>
                    </a:lnTo>
                    <a:lnTo>
                      <a:pt x="16" y="8"/>
                    </a:lnTo>
                    <a:lnTo>
                      <a:pt x="14" y="10"/>
                    </a:lnTo>
                    <a:lnTo>
                      <a:pt x="12" y="14"/>
                    </a:lnTo>
                    <a:lnTo>
                      <a:pt x="12" y="32"/>
                    </a:lnTo>
                    <a:lnTo>
                      <a:pt x="12" y="34"/>
                    </a:lnTo>
                    <a:lnTo>
                      <a:pt x="14" y="36"/>
                    </a:lnTo>
                    <a:lnTo>
                      <a:pt x="14" y="38"/>
                    </a:lnTo>
                    <a:lnTo>
                      <a:pt x="16" y="38"/>
                    </a:lnTo>
                    <a:lnTo>
                      <a:pt x="18" y="40"/>
                    </a:lnTo>
                    <a:lnTo>
                      <a:pt x="20" y="40"/>
                    </a:lnTo>
                    <a:lnTo>
                      <a:pt x="0" y="40"/>
                    </a:lnTo>
                    <a:lnTo>
                      <a:pt x="2" y="40"/>
                    </a:lnTo>
                    <a:lnTo>
                      <a:pt x="4" y="38"/>
                    </a:lnTo>
                    <a:lnTo>
                      <a:pt x="4" y="36"/>
                    </a:lnTo>
                    <a:lnTo>
                      <a:pt x="4" y="34"/>
                    </a:lnTo>
                    <a:lnTo>
                      <a:pt x="4" y="32"/>
                    </a:lnTo>
                    <a:lnTo>
                      <a:pt x="4" y="18"/>
                    </a:lnTo>
                    <a:lnTo>
                      <a:pt x="4" y="12"/>
                    </a:lnTo>
                    <a:lnTo>
                      <a:pt x="4" y="8"/>
                    </a:lnTo>
                    <a:lnTo>
                      <a:pt x="4" y="6"/>
                    </a:lnTo>
                    <a:lnTo>
                      <a:pt x="2" y="6"/>
                    </a:lnTo>
                    <a:lnTo>
                      <a:pt x="0" y="6"/>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176" name="Freeform 135"/>
              <p:cNvSpPr>
                <a:spLocks noEditPoints="1"/>
              </p:cNvSpPr>
              <p:nvPr/>
            </p:nvSpPr>
            <p:spPr bwMode="auto">
              <a:xfrm>
                <a:off x="3096" y="2308"/>
                <a:ext cx="38" cy="42"/>
              </a:xfrm>
              <a:custGeom>
                <a:avLst/>
                <a:gdLst>
                  <a:gd name="T0" fmla="*/ 20 w 38"/>
                  <a:gd name="T1" fmla="*/ 0 h 42"/>
                  <a:gd name="T2" fmla="*/ 24 w 38"/>
                  <a:gd name="T3" fmla="*/ 2 h 42"/>
                  <a:gd name="T4" fmla="*/ 30 w 38"/>
                  <a:gd name="T5" fmla="*/ 4 h 42"/>
                  <a:gd name="T6" fmla="*/ 34 w 38"/>
                  <a:gd name="T7" fmla="*/ 8 h 42"/>
                  <a:gd name="T8" fmla="*/ 36 w 38"/>
                  <a:gd name="T9" fmla="*/ 14 h 42"/>
                  <a:gd name="T10" fmla="*/ 38 w 38"/>
                  <a:gd name="T11" fmla="*/ 20 h 42"/>
                  <a:gd name="T12" fmla="*/ 38 w 38"/>
                  <a:gd name="T13" fmla="*/ 26 h 42"/>
                  <a:gd name="T14" fmla="*/ 36 w 38"/>
                  <a:gd name="T15" fmla="*/ 30 h 42"/>
                  <a:gd name="T16" fmla="*/ 32 w 38"/>
                  <a:gd name="T17" fmla="*/ 36 h 42"/>
                  <a:gd name="T18" fmla="*/ 28 w 38"/>
                  <a:gd name="T19" fmla="*/ 40 h 42"/>
                  <a:gd name="T20" fmla="*/ 24 w 38"/>
                  <a:gd name="T21" fmla="*/ 42 h 42"/>
                  <a:gd name="T22" fmla="*/ 18 w 38"/>
                  <a:gd name="T23" fmla="*/ 42 h 42"/>
                  <a:gd name="T24" fmla="*/ 14 w 38"/>
                  <a:gd name="T25" fmla="*/ 40 h 42"/>
                  <a:gd name="T26" fmla="*/ 8 w 38"/>
                  <a:gd name="T27" fmla="*/ 38 h 42"/>
                  <a:gd name="T28" fmla="*/ 4 w 38"/>
                  <a:gd name="T29" fmla="*/ 34 h 42"/>
                  <a:gd name="T30" fmla="*/ 2 w 38"/>
                  <a:gd name="T31" fmla="*/ 28 h 42"/>
                  <a:gd name="T32" fmla="*/ 0 w 38"/>
                  <a:gd name="T33" fmla="*/ 22 h 42"/>
                  <a:gd name="T34" fmla="*/ 2 w 38"/>
                  <a:gd name="T35" fmla="*/ 16 h 42"/>
                  <a:gd name="T36" fmla="*/ 4 w 38"/>
                  <a:gd name="T37" fmla="*/ 10 h 42"/>
                  <a:gd name="T38" fmla="*/ 6 w 38"/>
                  <a:gd name="T39" fmla="*/ 6 h 42"/>
                  <a:gd name="T40" fmla="*/ 10 w 38"/>
                  <a:gd name="T41" fmla="*/ 4 h 42"/>
                  <a:gd name="T42" fmla="*/ 14 w 38"/>
                  <a:gd name="T43" fmla="*/ 2 h 42"/>
                  <a:gd name="T44" fmla="*/ 20 w 38"/>
                  <a:gd name="T45" fmla="*/ 0 h 42"/>
                  <a:gd name="T46" fmla="*/ 18 w 38"/>
                  <a:gd name="T47" fmla="*/ 4 h 42"/>
                  <a:gd name="T48" fmla="*/ 16 w 38"/>
                  <a:gd name="T49" fmla="*/ 4 h 42"/>
                  <a:gd name="T50" fmla="*/ 14 w 38"/>
                  <a:gd name="T51" fmla="*/ 4 h 42"/>
                  <a:gd name="T52" fmla="*/ 10 w 38"/>
                  <a:gd name="T53" fmla="*/ 6 h 42"/>
                  <a:gd name="T54" fmla="*/ 10 w 38"/>
                  <a:gd name="T55" fmla="*/ 10 h 42"/>
                  <a:gd name="T56" fmla="*/ 8 w 38"/>
                  <a:gd name="T57" fmla="*/ 14 h 42"/>
                  <a:gd name="T58" fmla="*/ 8 w 38"/>
                  <a:gd name="T59" fmla="*/ 18 h 42"/>
                  <a:gd name="T60" fmla="*/ 8 w 38"/>
                  <a:gd name="T61" fmla="*/ 26 h 42"/>
                  <a:gd name="T62" fmla="*/ 12 w 38"/>
                  <a:gd name="T63" fmla="*/ 32 h 42"/>
                  <a:gd name="T64" fmla="*/ 14 w 38"/>
                  <a:gd name="T65" fmla="*/ 36 h 42"/>
                  <a:gd name="T66" fmla="*/ 18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20" y="0"/>
                    </a:moveTo>
                    <a:lnTo>
                      <a:pt x="24" y="2"/>
                    </a:lnTo>
                    <a:lnTo>
                      <a:pt x="30" y="4"/>
                    </a:lnTo>
                    <a:lnTo>
                      <a:pt x="34" y="8"/>
                    </a:lnTo>
                    <a:lnTo>
                      <a:pt x="36" y="14"/>
                    </a:lnTo>
                    <a:lnTo>
                      <a:pt x="38" y="20"/>
                    </a:lnTo>
                    <a:lnTo>
                      <a:pt x="38" y="26"/>
                    </a:lnTo>
                    <a:lnTo>
                      <a:pt x="36" y="30"/>
                    </a:lnTo>
                    <a:lnTo>
                      <a:pt x="32" y="36"/>
                    </a:lnTo>
                    <a:lnTo>
                      <a:pt x="28" y="40"/>
                    </a:lnTo>
                    <a:lnTo>
                      <a:pt x="24" y="42"/>
                    </a:lnTo>
                    <a:lnTo>
                      <a:pt x="18" y="42"/>
                    </a:lnTo>
                    <a:lnTo>
                      <a:pt x="14" y="40"/>
                    </a:lnTo>
                    <a:lnTo>
                      <a:pt x="8" y="38"/>
                    </a:lnTo>
                    <a:lnTo>
                      <a:pt x="4" y="34"/>
                    </a:lnTo>
                    <a:lnTo>
                      <a:pt x="2" y="28"/>
                    </a:lnTo>
                    <a:lnTo>
                      <a:pt x="0" y="22"/>
                    </a:lnTo>
                    <a:lnTo>
                      <a:pt x="2" y="16"/>
                    </a:lnTo>
                    <a:lnTo>
                      <a:pt x="4" y="10"/>
                    </a:lnTo>
                    <a:lnTo>
                      <a:pt x="6" y="6"/>
                    </a:lnTo>
                    <a:lnTo>
                      <a:pt x="10" y="4"/>
                    </a:lnTo>
                    <a:lnTo>
                      <a:pt x="14" y="2"/>
                    </a:lnTo>
                    <a:lnTo>
                      <a:pt x="20" y="0"/>
                    </a:lnTo>
                    <a:close/>
                    <a:moveTo>
                      <a:pt x="18" y="4"/>
                    </a:moveTo>
                    <a:lnTo>
                      <a:pt x="16" y="4"/>
                    </a:lnTo>
                    <a:lnTo>
                      <a:pt x="14" y="4"/>
                    </a:lnTo>
                    <a:lnTo>
                      <a:pt x="10" y="6"/>
                    </a:lnTo>
                    <a:lnTo>
                      <a:pt x="10" y="10"/>
                    </a:lnTo>
                    <a:lnTo>
                      <a:pt x="8" y="14"/>
                    </a:lnTo>
                    <a:lnTo>
                      <a:pt x="8" y="18"/>
                    </a:lnTo>
                    <a:lnTo>
                      <a:pt x="8" y="26"/>
                    </a:lnTo>
                    <a:lnTo>
                      <a:pt x="12" y="32"/>
                    </a:lnTo>
                    <a:lnTo>
                      <a:pt x="14" y="36"/>
                    </a:lnTo>
                    <a:lnTo>
                      <a:pt x="18" y="38"/>
                    </a:lnTo>
                    <a:lnTo>
                      <a:pt x="20" y="38"/>
                    </a:lnTo>
                    <a:lnTo>
                      <a:pt x="24" y="38"/>
                    </a:lnTo>
                    <a:lnTo>
                      <a:pt x="28" y="36"/>
                    </a:lnTo>
                    <a:lnTo>
                      <a:pt x="30" y="30"/>
                    </a:lnTo>
                    <a:lnTo>
                      <a:pt x="30"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endParaRPr lang="en-US"/>
              </a:p>
            </p:txBody>
          </p:sp>
          <p:sp>
            <p:nvSpPr>
              <p:cNvPr id="34177" name="Freeform 136"/>
              <p:cNvSpPr>
                <a:spLocks/>
              </p:cNvSpPr>
              <p:nvPr/>
            </p:nvSpPr>
            <p:spPr bwMode="auto">
              <a:xfrm>
                <a:off x="3140" y="2288"/>
                <a:ext cx="34" cy="60"/>
              </a:xfrm>
              <a:custGeom>
                <a:avLst/>
                <a:gdLst>
                  <a:gd name="T0" fmla="*/ 14 w 34"/>
                  <a:gd name="T1" fmla="*/ 24 h 60"/>
                  <a:gd name="T2" fmla="*/ 14 w 34"/>
                  <a:gd name="T3" fmla="*/ 50 h 60"/>
                  <a:gd name="T4" fmla="*/ 16 w 34"/>
                  <a:gd name="T5" fmla="*/ 56 h 60"/>
                  <a:gd name="T6" fmla="*/ 16 w 34"/>
                  <a:gd name="T7" fmla="*/ 58 h 60"/>
                  <a:gd name="T8" fmla="*/ 18 w 34"/>
                  <a:gd name="T9" fmla="*/ 60 h 60"/>
                  <a:gd name="T10" fmla="*/ 20 w 34"/>
                  <a:gd name="T11" fmla="*/ 60 h 60"/>
                  <a:gd name="T12" fmla="*/ 24 w 34"/>
                  <a:gd name="T13" fmla="*/ 60 h 60"/>
                  <a:gd name="T14" fmla="*/ 24 w 34"/>
                  <a:gd name="T15" fmla="*/ 60 h 60"/>
                  <a:gd name="T16" fmla="*/ 0 w 34"/>
                  <a:gd name="T17" fmla="*/ 60 h 60"/>
                  <a:gd name="T18" fmla="*/ 0 w 34"/>
                  <a:gd name="T19" fmla="*/ 60 h 60"/>
                  <a:gd name="T20" fmla="*/ 2 w 34"/>
                  <a:gd name="T21" fmla="*/ 60 h 60"/>
                  <a:gd name="T22" fmla="*/ 4 w 34"/>
                  <a:gd name="T23" fmla="*/ 60 h 60"/>
                  <a:gd name="T24" fmla="*/ 6 w 34"/>
                  <a:gd name="T25" fmla="*/ 60 h 60"/>
                  <a:gd name="T26" fmla="*/ 6 w 34"/>
                  <a:gd name="T27" fmla="*/ 58 h 60"/>
                  <a:gd name="T28" fmla="*/ 8 w 34"/>
                  <a:gd name="T29" fmla="*/ 56 h 60"/>
                  <a:gd name="T30" fmla="*/ 8 w 34"/>
                  <a:gd name="T31" fmla="*/ 54 h 60"/>
                  <a:gd name="T32" fmla="*/ 8 w 34"/>
                  <a:gd name="T33" fmla="*/ 50 h 60"/>
                  <a:gd name="T34" fmla="*/ 8 w 34"/>
                  <a:gd name="T35" fmla="*/ 24 h 60"/>
                  <a:gd name="T36" fmla="*/ 0 w 34"/>
                  <a:gd name="T37" fmla="*/ 24 h 60"/>
                  <a:gd name="T38" fmla="*/ 0 w 34"/>
                  <a:gd name="T39" fmla="*/ 22 h 60"/>
                  <a:gd name="T40" fmla="*/ 8 w 34"/>
                  <a:gd name="T41" fmla="*/ 22 h 60"/>
                  <a:gd name="T42" fmla="*/ 8 w 34"/>
                  <a:gd name="T43" fmla="*/ 18 h 60"/>
                  <a:gd name="T44" fmla="*/ 8 w 34"/>
                  <a:gd name="T45" fmla="*/ 14 h 60"/>
                  <a:gd name="T46" fmla="*/ 10 w 34"/>
                  <a:gd name="T47" fmla="*/ 8 h 60"/>
                  <a:gd name="T48" fmla="*/ 12 w 34"/>
                  <a:gd name="T49" fmla="*/ 6 h 60"/>
                  <a:gd name="T50" fmla="*/ 16 w 34"/>
                  <a:gd name="T51" fmla="*/ 2 h 60"/>
                  <a:gd name="T52" fmla="*/ 20 w 34"/>
                  <a:gd name="T53" fmla="*/ 0 h 60"/>
                  <a:gd name="T54" fmla="*/ 24 w 34"/>
                  <a:gd name="T55" fmla="*/ 0 h 60"/>
                  <a:gd name="T56" fmla="*/ 28 w 34"/>
                  <a:gd name="T57" fmla="*/ 0 h 60"/>
                  <a:gd name="T58" fmla="*/ 32 w 34"/>
                  <a:gd name="T59" fmla="*/ 2 h 60"/>
                  <a:gd name="T60" fmla="*/ 34 w 34"/>
                  <a:gd name="T61" fmla="*/ 4 h 60"/>
                  <a:gd name="T62" fmla="*/ 34 w 34"/>
                  <a:gd name="T63" fmla="*/ 8 h 60"/>
                  <a:gd name="T64" fmla="*/ 34 w 34"/>
                  <a:gd name="T65" fmla="*/ 8 h 60"/>
                  <a:gd name="T66" fmla="*/ 34 w 34"/>
                  <a:gd name="T67" fmla="*/ 10 h 60"/>
                  <a:gd name="T68" fmla="*/ 32 w 34"/>
                  <a:gd name="T69" fmla="*/ 10 h 60"/>
                  <a:gd name="T70" fmla="*/ 32 w 34"/>
                  <a:gd name="T71" fmla="*/ 10 h 60"/>
                  <a:gd name="T72" fmla="*/ 30 w 34"/>
                  <a:gd name="T73" fmla="*/ 10 h 60"/>
                  <a:gd name="T74" fmla="*/ 30 w 34"/>
                  <a:gd name="T75" fmla="*/ 10 h 60"/>
                  <a:gd name="T76" fmla="*/ 28 w 34"/>
                  <a:gd name="T77" fmla="*/ 8 h 60"/>
                  <a:gd name="T78" fmla="*/ 26 w 34"/>
                  <a:gd name="T79" fmla="*/ 6 h 60"/>
                  <a:gd name="T80" fmla="*/ 26 w 34"/>
                  <a:gd name="T81" fmla="*/ 4 h 60"/>
                  <a:gd name="T82" fmla="*/ 24 w 34"/>
                  <a:gd name="T83" fmla="*/ 4 h 60"/>
                  <a:gd name="T84" fmla="*/ 22 w 34"/>
                  <a:gd name="T85" fmla="*/ 2 h 60"/>
                  <a:gd name="T86" fmla="*/ 20 w 34"/>
                  <a:gd name="T87" fmla="*/ 2 h 60"/>
                  <a:gd name="T88" fmla="*/ 18 w 34"/>
                  <a:gd name="T89" fmla="*/ 2 h 60"/>
                  <a:gd name="T90" fmla="*/ 18 w 34"/>
                  <a:gd name="T91" fmla="*/ 4 h 60"/>
                  <a:gd name="T92" fmla="*/ 16 w 34"/>
                  <a:gd name="T93" fmla="*/ 4 h 60"/>
                  <a:gd name="T94" fmla="*/ 16 w 34"/>
                  <a:gd name="T95" fmla="*/ 6 h 60"/>
                  <a:gd name="T96" fmla="*/ 16 w 34"/>
                  <a:gd name="T97" fmla="*/ 10 h 60"/>
                  <a:gd name="T98" fmla="*/ 14 w 34"/>
                  <a:gd name="T99" fmla="*/ 18 h 60"/>
                  <a:gd name="T100" fmla="*/ 14 w 34"/>
                  <a:gd name="T101" fmla="*/ 22 h 60"/>
                  <a:gd name="T102" fmla="*/ 24 w 34"/>
                  <a:gd name="T103" fmla="*/ 22 h 60"/>
                  <a:gd name="T104" fmla="*/ 24 w 34"/>
                  <a:gd name="T105" fmla="*/ 24 h 60"/>
                  <a:gd name="T106" fmla="*/ 14 w 34"/>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0"/>
                  <a:gd name="T164" fmla="*/ 34 w 34"/>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0">
                    <a:moveTo>
                      <a:pt x="14" y="24"/>
                    </a:moveTo>
                    <a:lnTo>
                      <a:pt x="14" y="50"/>
                    </a:lnTo>
                    <a:lnTo>
                      <a:pt x="16" y="56"/>
                    </a:lnTo>
                    <a:lnTo>
                      <a:pt x="16" y="58"/>
                    </a:lnTo>
                    <a:lnTo>
                      <a:pt x="18" y="60"/>
                    </a:lnTo>
                    <a:lnTo>
                      <a:pt x="20" y="60"/>
                    </a:lnTo>
                    <a:lnTo>
                      <a:pt x="24" y="60"/>
                    </a:lnTo>
                    <a:lnTo>
                      <a:pt x="0" y="60"/>
                    </a:lnTo>
                    <a:lnTo>
                      <a:pt x="2" y="60"/>
                    </a:lnTo>
                    <a:lnTo>
                      <a:pt x="4" y="60"/>
                    </a:lnTo>
                    <a:lnTo>
                      <a:pt x="6" y="60"/>
                    </a:lnTo>
                    <a:lnTo>
                      <a:pt x="6" y="58"/>
                    </a:lnTo>
                    <a:lnTo>
                      <a:pt x="8" y="56"/>
                    </a:lnTo>
                    <a:lnTo>
                      <a:pt x="8" y="54"/>
                    </a:lnTo>
                    <a:lnTo>
                      <a:pt x="8" y="50"/>
                    </a:lnTo>
                    <a:lnTo>
                      <a:pt x="8" y="24"/>
                    </a:lnTo>
                    <a:lnTo>
                      <a:pt x="0" y="24"/>
                    </a:lnTo>
                    <a:lnTo>
                      <a:pt x="0" y="22"/>
                    </a:lnTo>
                    <a:lnTo>
                      <a:pt x="8" y="22"/>
                    </a:lnTo>
                    <a:lnTo>
                      <a:pt x="8" y="18"/>
                    </a:lnTo>
                    <a:lnTo>
                      <a:pt x="8" y="14"/>
                    </a:lnTo>
                    <a:lnTo>
                      <a:pt x="10" y="8"/>
                    </a:lnTo>
                    <a:lnTo>
                      <a:pt x="12" y="6"/>
                    </a:lnTo>
                    <a:lnTo>
                      <a:pt x="16" y="2"/>
                    </a:lnTo>
                    <a:lnTo>
                      <a:pt x="20" y="0"/>
                    </a:lnTo>
                    <a:lnTo>
                      <a:pt x="24" y="0"/>
                    </a:lnTo>
                    <a:lnTo>
                      <a:pt x="28" y="0"/>
                    </a:lnTo>
                    <a:lnTo>
                      <a:pt x="32" y="2"/>
                    </a:lnTo>
                    <a:lnTo>
                      <a:pt x="34" y="4"/>
                    </a:lnTo>
                    <a:lnTo>
                      <a:pt x="34" y="8"/>
                    </a:lnTo>
                    <a:lnTo>
                      <a:pt x="34" y="10"/>
                    </a:lnTo>
                    <a:lnTo>
                      <a:pt x="32" y="10"/>
                    </a:lnTo>
                    <a:lnTo>
                      <a:pt x="30" y="10"/>
                    </a:lnTo>
                    <a:lnTo>
                      <a:pt x="28" y="8"/>
                    </a:lnTo>
                    <a:lnTo>
                      <a:pt x="26" y="6"/>
                    </a:lnTo>
                    <a:lnTo>
                      <a:pt x="26" y="4"/>
                    </a:lnTo>
                    <a:lnTo>
                      <a:pt x="24" y="4"/>
                    </a:lnTo>
                    <a:lnTo>
                      <a:pt x="22" y="2"/>
                    </a:lnTo>
                    <a:lnTo>
                      <a:pt x="20" y="2"/>
                    </a:lnTo>
                    <a:lnTo>
                      <a:pt x="18" y="2"/>
                    </a:lnTo>
                    <a:lnTo>
                      <a:pt x="18" y="4"/>
                    </a:lnTo>
                    <a:lnTo>
                      <a:pt x="16" y="4"/>
                    </a:lnTo>
                    <a:lnTo>
                      <a:pt x="16" y="6"/>
                    </a:lnTo>
                    <a:lnTo>
                      <a:pt x="16" y="10"/>
                    </a:lnTo>
                    <a:lnTo>
                      <a:pt x="14" y="18"/>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4178" name="Freeform 137"/>
              <p:cNvSpPr>
                <a:spLocks/>
              </p:cNvSpPr>
              <p:nvPr/>
            </p:nvSpPr>
            <p:spPr bwMode="auto">
              <a:xfrm>
                <a:off x="3188" y="2296"/>
                <a:ext cx="26" cy="54"/>
              </a:xfrm>
              <a:custGeom>
                <a:avLst/>
                <a:gdLst>
                  <a:gd name="T0" fmla="*/ 14 w 26"/>
                  <a:gd name="T1" fmla="*/ 0 h 54"/>
                  <a:gd name="T2" fmla="*/ 14 w 26"/>
                  <a:gd name="T3" fmla="*/ 14 h 54"/>
                  <a:gd name="T4" fmla="*/ 24 w 26"/>
                  <a:gd name="T5" fmla="*/ 14 h 54"/>
                  <a:gd name="T6" fmla="*/ 24 w 26"/>
                  <a:gd name="T7" fmla="*/ 16 h 54"/>
                  <a:gd name="T8" fmla="*/ 14 w 26"/>
                  <a:gd name="T9" fmla="*/ 16 h 54"/>
                  <a:gd name="T10" fmla="*/ 14 w 26"/>
                  <a:gd name="T11" fmla="*/ 42 h 54"/>
                  <a:gd name="T12" fmla="*/ 14 w 26"/>
                  <a:gd name="T13" fmla="*/ 44 h 54"/>
                  <a:gd name="T14" fmla="*/ 16 w 26"/>
                  <a:gd name="T15" fmla="*/ 46 h 54"/>
                  <a:gd name="T16" fmla="*/ 18 w 26"/>
                  <a:gd name="T17" fmla="*/ 48 h 54"/>
                  <a:gd name="T18" fmla="*/ 18 w 26"/>
                  <a:gd name="T19" fmla="*/ 48 h 54"/>
                  <a:gd name="T20" fmla="*/ 20 w 26"/>
                  <a:gd name="T21" fmla="*/ 48 h 54"/>
                  <a:gd name="T22" fmla="*/ 22 w 26"/>
                  <a:gd name="T23" fmla="*/ 48 h 54"/>
                  <a:gd name="T24" fmla="*/ 22 w 26"/>
                  <a:gd name="T25" fmla="*/ 46 h 54"/>
                  <a:gd name="T26" fmla="*/ 24 w 26"/>
                  <a:gd name="T27" fmla="*/ 46 h 54"/>
                  <a:gd name="T28" fmla="*/ 26 w 26"/>
                  <a:gd name="T29" fmla="*/ 46 h 54"/>
                  <a:gd name="T30" fmla="*/ 24 w 26"/>
                  <a:gd name="T31" fmla="*/ 50 h 54"/>
                  <a:gd name="T32" fmla="*/ 22 w 26"/>
                  <a:gd name="T33" fmla="*/ 52 h 54"/>
                  <a:gd name="T34" fmla="*/ 18 w 26"/>
                  <a:gd name="T35" fmla="*/ 54 h 54"/>
                  <a:gd name="T36" fmla="*/ 16 w 26"/>
                  <a:gd name="T37" fmla="*/ 54 h 54"/>
                  <a:gd name="T38" fmla="*/ 14 w 26"/>
                  <a:gd name="T39" fmla="*/ 54 h 54"/>
                  <a:gd name="T40" fmla="*/ 12 w 26"/>
                  <a:gd name="T41" fmla="*/ 52 h 54"/>
                  <a:gd name="T42" fmla="*/ 10 w 26"/>
                  <a:gd name="T43" fmla="*/ 52 h 54"/>
                  <a:gd name="T44" fmla="*/ 8 w 26"/>
                  <a:gd name="T45" fmla="*/ 50 h 54"/>
                  <a:gd name="T46" fmla="*/ 8 w 26"/>
                  <a:gd name="T47" fmla="*/ 46 h 54"/>
                  <a:gd name="T48" fmla="*/ 8 w 26"/>
                  <a:gd name="T49" fmla="*/ 44 h 54"/>
                  <a:gd name="T50" fmla="*/ 8 w 26"/>
                  <a:gd name="T51" fmla="*/ 16 h 54"/>
                  <a:gd name="T52" fmla="*/ 0 w 26"/>
                  <a:gd name="T53" fmla="*/ 16 h 54"/>
                  <a:gd name="T54" fmla="*/ 0 w 26"/>
                  <a:gd name="T55" fmla="*/ 16 h 54"/>
                  <a:gd name="T56" fmla="*/ 4 w 26"/>
                  <a:gd name="T57" fmla="*/ 14 h 54"/>
                  <a:gd name="T58" fmla="*/ 6 w 26"/>
                  <a:gd name="T59" fmla="*/ 12 h 54"/>
                  <a:gd name="T60" fmla="*/ 8 w 26"/>
                  <a:gd name="T61" fmla="*/ 10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4"/>
                    </a:lnTo>
                    <a:lnTo>
                      <a:pt x="24" y="14"/>
                    </a:lnTo>
                    <a:lnTo>
                      <a:pt x="24" y="16"/>
                    </a:lnTo>
                    <a:lnTo>
                      <a:pt x="14" y="16"/>
                    </a:lnTo>
                    <a:lnTo>
                      <a:pt x="14" y="42"/>
                    </a:lnTo>
                    <a:lnTo>
                      <a:pt x="14" y="44"/>
                    </a:lnTo>
                    <a:lnTo>
                      <a:pt x="16" y="46"/>
                    </a:lnTo>
                    <a:lnTo>
                      <a:pt x="18" y="48"/>
                    </a:lnTo>
                    <a:lnTo>
                      <a:pt x="20" y="48"/>
                    </a:lnTo>
                    <a:lnTo>
                      <a:pt x="22" y="48"/>
                    </a:lnTo>
                    <a:lnTo>
                      <a:pt x="22" y="46"/>
                    </a:lnTo>
                    <a:lnTo>
                      <a:pt x="24" y="46"/>
                    </a:lnTo>
                    <a:lnTo>
                      <a:pt x="26" y="46"/>
                    </a:lnTo>
                    <a:lnTo>
                      <a:pt x="24" y="50"/>
                    </a:lnTo>
                    <a:lnTo>
                      <a:pt x="22" y="52"/>
                    </a:lnTo>
                    <a:lnTo>
                      <a:pt x="18" y="54"/>
                    </a:lnTo>
                    <a:lnTo>
                      <a:pt x="16" y="54"/>
                    </a:lnTo>
                    <a:lnTo>
                      <a:pt x="14" y="54"/>
                    </a:lnTo>
                    <a:lnTo>
                      <a:pt x="12" y="52"/>
                    </a:lnTo>
                    <a:lnTo>
                      <a:pt x="10" y="52"/>
                    </a:lnTo>
                    <a:lnTo>
                      <a:pt x="8" y="50"/>
                    </a:lnTo>
                    <a:lnTo>
                      <a:pt x="8" y="46"/>
                    </a:lnTo>
                    <a:lnTo>
                      <a:pt x="8" y="44"/>
                    </a:lnTo>
                    <a:lnTo>
                      <a:pt x="8" y="16"/>
                    </a:lnTo>
                    <a:lnTo>
                      <a:pt x="0" y="16"/>
                    </a:lnTo>
                    <a:lnTo>
                      <a:pt x="4" y="14"/>
                    </a:lnTo>
                    <a:lnTo>
                      <a:pt x="6" y="12"/>
                    </a:lnTo>
                    <a:lnTo>
                      <a:pt x="8" y="10"/>
                    </a:lnTo>
                    <a:lnTo>
                      <a:pt x="10" y="6"/>
                    </a:lnTo>
                    <a:lnTo>
                      <a:pt x="12" y="4"/>
                    </a:lnTo>
                    <a:lnTo>
                      <a:pt x="14" y="0"/>
                    </a:lnTo>
                    <a:close/>
                  </a:path>
                </a:pathLst>
              </a:custGeom>
              <a:solidFill>
                <a:srgbClr val="000000"/>
              </a:solidFill>
              <a:ln w="0">
                <a:solidFill>
                  <a:srgbClr val="000000"/>
                </a:solidFill>
                <a:round/>
                <a:headEnd/>
                <a:tailEnd/>
              </a:ln>
            </p:spPr>
            <p:txBody>
              <a:bodyPr/>
              <a:lstStyle/>
              <a:p>
                <a:endParaRPr lang="en-US"/>
              </a:p>
            </p:txBody>
          </p:sp>
          <p:sp>
            <p:nvSpPr>
              <p:cNvPr id="34179" name="Freeform 138"/>
              <p:cNvSpPr>
                <a:spLocks/>
              </p:cNvSpPr>
              <p:nvPr/>
            </p:nvSpPr>
            <p:spPr bwMode="auto">
              <a:xfrm>
                <a:off x="3214" y="2288"/>
                <a:ext cx="42" cy="60"/>
              </a:xfrm>
              <a:custGeom>
                <a:avLst/>
                <a:gdLst>
                  <a:gd name="T0" fmla="*/ 14 w 42"/>
                  <a:gd name="T1" fmla="*/ 30 h 60"/>
                  <a:gd name="T2" fmla="*/ 20 w 42"/>
                  <a:gd name="T3" fmla="*/ 22 h 60"/>
                  <a:gd name="T4" fmla="*/ 26 w 42"/>
                  <a:gd name="T5" fmla="*/ 20 h 60"/>
                  <a:gd name="T6" fmla="*/ 32 w 42"/>
                  <a:gd name="T7" fmla="*/ 22 h 60"/>
                  <a:gd name="T8" fmla="*/ 36 w 42"/>
                  <a:gd name="T9" fmla="*/ 28 h 60"/>
                  <a:gd name="T10" fmla="*/ 36 w 42"/>
                  <a:gd name="T11" fmla="*/ 38 h 60"/>
                  <a:gd name="T12" fmla="*/ 38 w 42"/>
                  <a:gd name="T13" fmla="*/ 56 h 60"/>
                  <a:gd name="T14" fmla="*/ 38 w 42"/>
                  <a:gd name="T15" fmla="*/ 58 h 60"/>
                  <a:gd name="T16" fmla="*/ 40 w 42"/>
                  <a:gd name="T17" fmla="*/ 60 h 60"/>
                  <a:gd name="T18" fmla="*/ 42 w 42"/>
                  <a:gd name="T19" fmla="*/ 60 h 60"/>
                  <a:gd name="T20" fmla="*/ 24 w 42"/>
                  <a:gd name="T21" fmla="*/ 60 h 60"/>
                  <a:gd name="T22" fmla="*/ 26 w 42"/>
                  <a:gd name="T23" fmla="*/ 60 h 60"/>
                  <a:gd name="T24" fmla="*/ 28 w 42"/>
                  <a:gd name="T25" fmla="*/ 58 h 60"/>
                  <a:gd name="T26" fmla="*/ 30 w 42"/>
                  <a:gd name="T27" fmla="*/ 54 h 60"/>
                  <a:gd name="T28" fmla="*/ 30 w 42"/>
                  <a:gd name="T29" fmla="*/ 38 h 60"/>
                  <a:gd name="T30" fmla="*/ 28 w 42"/>
                  <a:gd name="T31" fmla="*/ 30 h 60"/>
                  <a:gd name="T32" fmla="*/ 26 w 42"/>
                  <a:gd name="T33" fmla="*/ 28 h 60"/>
                  <a:gd name="T34" fmla="*/ 24 w 42"/>
                  <a:gd name="T35" fmla="*/ 26 h 60"/>
                  <a:gd name="T36" fmla="*/ 18 w 42"/>
                  <a:gd name="T37" fmla="*/ 28 h 60"/>
                  <a:gd name="T38" fmla="*/ 14 w 42"/>
                  <a:gd name="T39" fmla="*/ 32 h 60"/>
                  <a:gd name="T40" fmla="*/ 14 w 42"/>
                  <a:gd name="T41" fmla="*/ 56 h 60"/>
                  <a:gd name="T42" fmla="*/ 14 w 42"/>
                  <a:gd name="T43" fmla="*/ 58 h 60"/>
                  <a:gd name="T44" fmla="*/ 16 w 42"/>
                  <a:gd name="T45" fmla="*/ 60 h 60"/>
                  <a:gd name="T46" fmla="*/ 18 w 42"/>
                  <a:gd name="T47" fmla="*/ 60 h 60"/>
                  <a:gd name="T48" fmla="*/ 0 w 42"/>
                  <a:gd name="T49" fmla="*/ 60 h 60"/>
                  <a:gd name="T50" fmla="*/ 4 w 42"/>
                  <a:gd name="T51" fmla="*/ 58 h 60"/>
                  <a:gd name="T52" fmla="*/ 6 w 42"/>
                  <a:gd name="T53" fmla="*/ 58 h 60"/>
                  <a:gd name="T54" fmla="*/ 6 w 42"/>
                  <a:gd name="T55" fmla="*/ 52 h 60"/>
                  <a:gd name="T56" fmla="*/ 6 w 42"/>
                  <a:gd name="T57" fmla="*/ 10 h 60"/>
                  <a:gd name="T58" fmla="*/ 6 w 42"/>
                  <a:gd name="T59" fmla="*/ 6 h 60"/>
                  <a:gd name="T60" fmla="*/ 4 w 42"/>
                  <a:gd name="T61" fmla="*/ 4 h 60"/>
                  <a:gd name="T62" fmla="*/ 2 w 42"/>
                  <a:gd name="T63" fmla="*/ 4 h 60"/>
                  <a:gd name="T64" fmla="*/ 0 w 42"/>
                  <a:gd name="T65" fmla="*/ 4 h 60"/>
                  <a:gd name="T66" fmla="*/ 14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4" y="0"/>
                    </a:moveTo>
                    <a:lnTo>
                      <a:pt x="14" y="30"/>
                    </a:lnTo>
                    <a:lnTo>
                      <a:pt x="18" y="24"/>
                    </a:lnTo>
                    <a:lnTo>
                      <a:pt x="20" y="22"/>
                    </a:lnTo>
                    <a:lnTo>
                      <a:pt x="24" y="22"/>
                    </a:lnTo>
                    <a:lnTo>
                      <a:pt x="26" y="20"/>
                    </a:lnTo>
                    <a:lnTo>
                      <a:pt x="30" y="22"/>
                    </a:lnTo>
                    <a:lnTo>
                      <a:pt x="32" y="22"/>
                    </a:lnTo>
                    <a:lnTo>
                      <a:pt x="34" y="24"/>
                    </a:lnTo>
                    <a:lnTo>
                      <a:pt x="36" y="28"/>
                    </a:lnTo>
                    <a:lnTo>
                      <a:pt x="36" y="32"/>
                    </a:lnTo>
                    <a:lnTo>
                      <a:pt x="36" y="38"/>
                    </a:lnTo>
                    <a:lnTo>
                      <a:pt x="36" y="52"/>
                    </a:lnTo>
                    <a:lnTo>
                      <a:pt x="38" y="56"/>
                    </a:lnTo>
                    <a:lnTo>
                      <a:pt x="38" y="58"/>
                    </a:lnTo>
                    <a:lnTo>
                      <a:pt x="38" y="60"/>
                    </a:lnTo>
                    <a:lnTo>
                      <a:pt x="40" y="60"/>
                    </a:lnTo>
                    <a:lnTo>
                      <a:pt x="42" y="60"/>
                    </a:lnTo>
                    <a:lnTo>
                      <a:pt x="24" y="60"/>
                    </a:lnTo>
                    <a:lnTo>
                      <a:pt x="26" y="60"/>
                    </a:lnTo>
                    <a:lnTo>
                      <a:pt x="28" y="58"/>
                    </a:lnTo>
                    <a:lnTo>
                      <a:pt x="30" y="56"/>
                    </a:lnTo>
                    <a:lnTo>
                      <a:pt x="30" y="54"/>
                    </a:lnTo>
                    <a:lnTo>
                      <a:pt x="30" y="52"/>
                    </a:lnTo>
                    <a:lnTo>
                      <a:pt x="30" y="38"/>
                    </a:lnTo>
                    <a:lnTo>
                      <a:pt x="30" y="34"/>
                    </a:lnTo>
                    <a:lnTo>
                      <a:pt x="28" y="30"/>
                    </a:lnTo>
                    <a:lnTo>
                      <a:pt x="28" y="28"/>
                    </a:lnTo>
                    <a:lnTo>
                      <a:pt x="26" y="28"/>
                    </a:lnTo>
                    <a:lnTo>
                      <a:pt x="26" y="26"/>
                    </a:lnTo>
                    <a:lnTo>
                      <a:pt x="24" y="26"/>
                    </a:lnTo>
                    <a:lnTo>
                      <a:pt x="22" y="26"/>
                    </a:lnTo>
                    <a:lnTo>
                      <a:pt x="18" y="28"/>
                    </a:lnTo>
                    <a:lnTo>
                      <a:pt x="16" y="28"/>
                    </a:lnTo>
                    <a:lnTo>
                      <a:pt x="14" y="32"/>
                    </a:lnTo>
                    <a:lnTo>
                      <a:pt x="14" y="52"/>
                    </a:lnTo>
                    <a:lnTo>
                      <a:pt x="14" y="56"/>
                    </a:lnTo>
                    <a:lnTo>
                      <a:pt x="14" y="58"/>
                    </a:lnTo>
                    <a:lnTo>
                      <a:pt x="16" y="60"/>
                    </a:lnTo>
                    <a:lnTo>
                      <a:pt x="18" y="60"/>
                    </a:lnTo>
                    <a:lnTo>
                      <a:pt x="0" y="60"/>
                    </a:lnTo>
                    <a:lnTo>
                      <a:pt x="2" y="60"/>
                    </a:lnTo>
                    <a:lnTo>
                      <a:pt x="4" y="58"/>
                    </a:lnTo>
                    <a:lnTo>
                      <a:pt x="6" y="58"/>
                    </a:lnTo>
                    <a:lnTo>
                      <a:pt x="6" y="56"/>
                    </a:lnTo>
                    <a:lnTo>
                      <a:pt x="6" y="52"/>
                    </a:lnTo>
                    <a:lnTo>
                      <a:pt x="6" y="16"/>
                    </a:lnTo>
                    <a:lnTo>
                      <a:pt x="6" y="10"/>
                    </a:lnTo>
                    <a:lnTo>
                      <a:pt x="6" y="8"/>
                    </a:lnTo>
                    <a:lnTo>
                      <a:pt x="6" y="6"/>
                    </a:lnTo>
                    <a:lnTo>
                      <a:pt x="4" y="6"/>
                    </a:lnTo>
                    <a:lnTo>
                      <a:pt x="4" y="4"/>
                    </a:lnTo>
                    <a:lnTo>
                      <a:pt x="2" y="4"/>
                    </a:lnTo>
                    <a:lnTo>
                      <a:pt x="0"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180" name="Freeform 139"/>
              <p:cNvSpPr>
                <a:spLocks noEditPoints="1"/>
              </p:cNvSpPr>
              <p:nvPr/>
            </p:nvSpPr>
            <p:spPr bwMode="auto">
              <a:xfrm>
                <a:off x="3260" y="2308"/>
                <a:ext cx="32" cy="42"/>
              </a:xfrm>
              <a:custGeom>
                <a:avLst/>
                <a:gdLst>
                  <a:gd name="T0" fmla="*/ 6 w 32"/>
                  <a:gd name="T1" fmla="*/ 16 h 42"/>
                  <a:gd name="T2" fmla="*/ 8 w 32"/>
                  <a:gd name="T3" fmla="*/ 24 h 42"/>
                  <a:gd name="T4" fmla="*/ 10 w 32"/>
                  <a:gd name="T5" fmla="*/ 30 h 42"/>
                  <a:gd name="T6" fmla="*/ 16 w 32"/>
                  <a:gd name="T7" fmla="*/ 34 h 42"/>
                  <a:gd name="T8" fmla="*/ 20 w 32"/>
                  <a:gd name="T9" fmla="*/ 34 h 42"/>
                  <a:gd name="T10" fmla="*/ 24 w 32"/>
                  <a:gd name="T11" fmla="*/ 34 h 42"/>
                  <a:gd name="T12" fmla="*/ 28 w 32"/>
                  <a:gd name="T13" fmla="*/ 32 h 42"/>
                  <a:gd name="T14" fmla="*/ 30 w 32"/>
                  <a:gd name="T15" fmla="*/ 30 h 42"/>
                  <a:gd name="T16" fmla="*/ 32 w 32"/>
                  <a:gd name="T17" fmla="*/ 26 h 42"/>
                  <a:gd name="T18" fmla="*/ 32 w 32"/>
                  <a:gd name="T19" fmla="*/ 26 h 42"/>
                  <a:gd name="T20" fmla="*/ 32 w 32"/>
                  <a:gd name="T21" fmla="*/ 32 h 42"/>
                  <a:gd name="T22" fmla="*/ 28 w 32"/>
                  <a:gd name="T23" fmla="*/ 38 h 42"/>
                  <a:gd name="T24" fmla="*/ 22 w 32"/>
                  <a:gd name="T25" fmla="*/ 40 h 42"/>
                  <a:gd name="T26" fmla="*/ 16 w 32"/>
                  <a:gd name="T27" fmla="*/ 42 h 42"/>
                  <a:gd name="T28" fmla="*/ 10 w 32"/>
                  <a:gd name="T29" fmla="*/ 40 h 42"/>
                  <a:gd name="T30" fmla="*/ 6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6 w 32"/>
                  <a:gd name="T43" fmla="*/ 6 h 42"/>
                  <a:gd name="T44" fmla="*/ 8 w 32"/>
                  <a:gd name="T45" fmla="*/ 4 h 42"/>
                  <a:gd name="T46" fmla="*/ 14 w 32"/>
                  <a:gd name="T47" fmla="*/ 2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4 h 42"/>
                  <a:gd name="T62" fmla="*/ 24 w 32"/>
                  <a:gd name="T63" fmla="*/ 14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4 h 42"/>
                  <a:gd name="T76" fmla="*/ 12 w 32"/>
                  <a:gd name="T77" fmla="*/ 4 h 42"/>
                  <a:gd name="T78" fmla="*/ 10 w 32"/>
                  <a:gd name="T79" fmla="*/ 6 h 42"/>
                  <a:gd name="T80" fmla="*/ 8 w 32"/>
                  <a:gd name="T81" fmla="*/ 10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30"/>
                    </a:lnTo>
                    <a:lnTo>
                      <a:pt x="16" y="34"/>
                    </a:lnTo>
                    <a:lnTo>
                      <a:pt x="20" y="34"/>
                    </a:lnTo>
                    <a:lnTo>
                      <a:pt x="24" y="34"/>
                    </a:lnTo>
                    <a:lnTo>
                      <a:pt x="28" y="32"/>
                    </a:lnTo>
                    <a:lnTo>
                      <a:pt x="30" y="30"/>
                    </a:lnTo>
                    <a:lnTo>
                      <a:pt x="32" y="26"/>
                    </a:lnTo>
                    <a:lnTo>
                      <a:pt x="32" y="32"/>
                    </a:lnTo>
                    <a:lnTo>
                      <a:pt x="28" y="38"/>
                    </a:lnTo>
                    <a:lnTo>
                      <a:pt x="22" y="40"/>
                    </a:lnTo>
                    <a:lnTo>
                      <a:pt x="16" y="42"/>
                    </a:lnTo>
                    <a:lnTo>
                      <a:pt x="10" y="40"/>
                    </a:lnTo>
                    <a:lnTo>
                      <a:pt x="6" y="36"/>
                    </a:lnTo>
                    <a:lnTo>
                      <a:pt x="2" y="32"/>
                    </a:lnTo>
                    <a:lnTo>
                      <a:pt x="0" y="28"/>
                    </a:lnTo>
                    <a:lnTo>
                      <a:pt x="0" y="22"/>
                    </a:lnTo>
                    <a:lnTo>
                      <a:pt x="0" y="16"/>
                    </a:lnTo>
                    <a:lnTo>
                      <a:pt x="2" y="10"/>
                    </a:lnTo>
                    <a:lnTo>
                      <a:pt x="6" y="6"/>
                    </a:lnTo>
                    <a:lnTo>
                      <a:pt x="8" y="4"/>
                    </a:lnTo>
                    <a:lnTo>
                      <a:pt x="14" y="2"/>
                    </a:lnTo>
                    <a:lnTo>
                      <a:pt x="18" y="0"/>
                    </a:lnTo>
                    <a:lnTo>
                      <a:pt x="24" y="2"/>
                    </a:lnTo>
                    <a:lnTo>
                      <a:pt x="28" y="4"/>
                    </a:lnTo>
                    <a:lnTo>
                      <a:pt x="32" y="10"/>
                    </a:lnTo>
                    <a:lnTo>
                      <a:pt x="32" y="16"/>
                    </a:lnTo>
                    <a:lnTo>
                      <a:pt x="6" y="16"/>
                    </a:lnTo>
                    <a:close/>
                    <a:moveTo>
                      <a:pt x="6" y="14"/>
                    </a:moveTo>
                    <a:lnTo>
                      <a:pt x="24" y="14"/>
                    </a:lnTo>
                    <a:lnTo>
                      <a:pt x="24" y="10"/>
                    </a:lnTo>
                    <a:lnTo>
                      <a:pt x="22"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181" name="Freeform 140"/>
              <p:cNvSpPr>
                <a:spLocks noEditPoints="1"/>
              </p:cNvSpPr>
              <p:nvPr/>
            </p:nvSpPr>
            <p:spPr bwMode="auto">
              <a:xfrm>
                <a:off x="3322" y="2308"/>
                <a:ext cx="32" cy="42"/>
              </a:xfrm>
              <a:custGeom>
                <a:avLst/>
                <a:gdLst>
                  <a:gd name="T0" fmla="*/ 6 w 32"/>
                  <a:gd name="T1" fmla="*/ 16 h 42"/>
                  <a:gd name="T2" fmla="*/ 6 w 32"/>
                  <a:gd name="T3" fmla="*/ 24 h 42"/>
                  <a:gd name="T4" fmla="*/ 10 w 32"/>
                  <a:gd name="T5" fmla="*/ 30 h 42"/>
                  <a:gd name="T6" fmla="*/ 14 w 32"/>
                  <a:gd name="T7" fmla="*/ 34 h 42"/>
                  <a:gd name="T8" fmla="*/ 20 w 32"/>
                  <a:gd name="T9" fmla="*/ 34 h 42"/>
                  <a:gd name="T10" fmla="*/ 24 w 32"/>
                  <a:gd name="T11" fmla="*/ 34 h 42"/>
                  <a:gd name="T12" fmla="*/ 26 w 32"/>
                  <a:gd name="T13" fmla="*/ 32 h 42"/>
                  <a:gd name="T14" fmla="*/ 30 w 32"/>
                  <a:gd name="T15" fmla="*/ 30 h 42"/>
                  <a:gd name="T16" fmla="*/ 32 w 32"/>
                  <a:gd name="T17" fmla="*/ 26 h 42"/>
                  <a:gd name="T18" fmla="*/ 32 w 32"/>
                  <a:gd name="T19" fmla="*/ 26 h 42"/>
                  <a:gd name="T20" fmla="*/ 30 w 32"/>
                  <a:gd name="T21" fmla="*/ 32 h 42"/>
                  <a:gd name="T22" fmla="*/ 28 w 32"/>
                  <a:gd name="T23" fmla="*/ 38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4 w 32"/>
                  <a:gd name="T43" fmla="*/ 6 h 42"/>
                  <a:gd name="T44" fmla="*/ 8 w 32"/>
                  <a:gd name="T45" fmla="*/ 4 h 42"/>
                  <a:gd name="T46" fmla="*/ 12 w 32"/>
                  <a:gd name="T47" fmla="*/ 2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4 h 42"/>
                  <a:gd name="T62" fmla="*/ 24 w 32"/>
                  <a:gd name="T63" fmla="*/ 14 h 42"/>
                  <a:gd name="T64" fmla="*/ 22 w 32"/>
                  <a:gd name="T65" fmla="*/ 10 h 42"/>
                  <a:gd name="T66" fmla="*/ 22 w 32"/>
                  <a:gd name="T67" fmla="*/ 8 h 42"/>
                  <a:gd name="T68" fmla="*/ 20 w 32"/>
                  <a:gd name="T69" fmla="*/ 6 h 42"/>
                  <a:gd name="T70" fmla="*/ 20 w 32"/>
                  <a:gd name="T71" fmla="*/ 4 h 42"/>
                  <a:gd name="T72" fmla="*/ 18 w 32"/>
                  <a:gd name="T73" fmla="*/ 4 h 42"/>
                  <a:gd name="T74" fmla="*/ 14 w 32"/>
                  <a:gd name="T75" fmla="*/ 4 h 42"/>
                  <a:gd name="T76" fmla="*/ 12 w 32"/>
                  <a:gd name="T77" fmla="*/ 4 h 42"/>
                  <a:gd name="T78" fmla="*/ 8 w 32"/>
                  <a:gd name="T79" fmla="*/ 6 h 42"/>
                  <a:gd name="T80" fmla="*/ 6 w 32"/>
                  <a:gd name="T81" fmla="*/ 10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30"/>
                    </a:lnTo>
                    <a:lnTo>
                      <a:pt x="14" y="34"/>
                    </a:lnTo>
                    <a:lnTo>
                      <a:pt x="20" y="34"/>
                    </a:lnTo>
                    <a:lnTo>
                      <a:pt x="24" y="34"/>
                    </a:lnTo>
                    <a:lnTo>
                      <a:pt x="26" y="32"/>
                    </a:lnTo>
                    <a:lnTo>
                      <a:pt x="30" y="30"/>
                    </a:lnTo>
                    <a:lnTo>
                      <a:pt x="32" y="26"/>
                    </a:lnTo>
                    <a:lnTo>
                      <a:pt x="30" y="32"/>
                    </a:lnTo>
                    <a:lnTo>
                      <a:pt x="28" y="38"/>
                    </a:lnTo>
                    <a:lnTo>
                      <a:pt x="22" y="40"/>
                    </a:lnTo>
                    <a:lnTo>
                      <a:pt x="16" y="42"/>
                    </a:lnTo>
                    <a:lnTo>
                      <a:pt x="10" y="40"/>
                    </a:lnTo>
                    <a:lnTo>
                      <a:pt x="4" y="36"/>
                    </a:lnTo>
                    <a:lnTo>
                      <a:pt x="2" y="32"/>
                    </a:lnTo>
                    <a:lnTo>
                      <a:pt x="0" y="28"/>
                    </a:lnTo>
                    <a:lnTo>
                      <a:pt x="0" y="22"/>
                    </a:lnTo>
                    <a:lnTo>
                      <a:pt x="0" y="16"/>
                    </a:lnTo>
                    <a:lnTo>
                      <a:pt x="2" y="10"/>
                    </a:lnTo>
                    <a:lnTo>
                      <a:pt x="4" y="6"/>
                    </a:lnTo>
                    <a:lnTo>
                      <a:pt x="8" y="4"/>
                    </a:lnTo>
                    <a:lnTo>
                      <a:pt x="12" y="2"/>
                    </a:lnTo>
                    <a:lnTo>
                      <a:pt x="18" y="0"/>
                    </a:lnTo>
                    <a:lnTo>
                      <a:pt x="24" y="2"/>
                    </a:lnTo>
                    <a:lnTo>
                      <a:pt x="28" y="4"/>
                    </a:lnTo>
                    <a:lnTo>
                      <a:pt x="32" y="10"/>
                    </a:lnTo>
                    <a:lnTo>
                      <a:pt x="32" y="16"/>
                    </a:lnTo>
                    <a:lnTo>
                      <a:pt x="6" y="16"/>
                    </a:lnTo>
                    <a:close/>
                    <a:moveTo>
                      <a:pt x="6" y="14"/>
                    </a:moveTo>
                    <a:lnTo>
                      <a:pt x="24" y="14"/>
                    </a:lnTo>
                    <a:lnTo>
                      <a:pt x="22" y="10"/>
                    </a:lnTo>
                    <a:lnTo>
                      <a:pt x="22" y="8"/>
                    </a:lnTo>
                    <a:lnTo>
                      <a:pt x="20" y="6"/>
                    </a:lnTo>
                    <a:lnTo>
                      <a:pt x="20" y="4"/>
                    </a:lnTo>
                    <a:lnTo>
                      <a:pt x="18" y="4"/>
                    </a:lnTo>
                    <a:lnTo>
                      <a:pt x="14" y="4"/>
                    </a:lnTo>
                    <a:lnTo>
                      <a:pt x="12" y="4"/>
                    </a:lnTo>
                    <a:lnTo>
                      <a:pt x="8" y="6"/>
                    </a:lnTo>
                    <a:lnTo>
                      <a:pt x="6" y="10"/>
                    </a:lnTo>
                    <a:lnTo>
                      <a:pt x="6" y="14"/>
                    </a:lnTo>
                    <a:close/>
                  </a:path>
                </a:pathLst>
              </a:custGeom>
              <a:solidFill>
                <a:srgbClr val="000000"/>
              </a:solidFill>
              <a:ln w="0">
                <a:solidFill>
                  <a:srgbClr val="000000"/>
                </a:solidFill>
                <a:round/>
                <a:headEnd/>
                <a:tailEnd/>
              </a:ln>
            </p:spPr>
            <p:txBody>
              <a:bodyPr/>
              <a:lstStyle/>
              <a:p>
                <a:endParaRPr lang="en-US"/>
              </a:p>
            </p:txBody>
          </p:sp>
          <p:sp>
            <p:nvSpPr>
              <p:cNvPr id="34182" name="Freeform 141"/>
              <p:cNvSpPr>
                <a:spLocks/>
              </p:cNvSpPr>
              <p:nvPr/>
            </p:nvSpPr>
            <p:spPr bwMode="auto">
              <a:xfrm>
                <a:off x="3356" y="2310"/>
                <a:ext cx="42" cy="40"/>
              </a:xfrm>
              <a:custGeom>
                <a:avLst/>
                <a:gdLst>
                  <a:gd name="T0" fmla="*/ 0 w 42"/>
                  <a:gd name="T1" fmla="*/ 0 h 40"/>
                  <a:gd name="T2" fmla="*/ 20 w 42"/>
                  <a:gd name="T3" fmla="*/ 0 h 40"/>
                  <a:gd name="T4" fmla="*/ 20 w 42"/>
                  <a:gd name="T5" fmla="*/ 0 h 40"/>
                  <a:gd name="T6" fmla="*/ 18 w 42"/>
                  <a:gd name="T7" fmla="*/ 0 h 40"/>
                  <a:gd name="T8" fmla="*/ 16 w 42"/>
                  <a:gd name="T9" fmla="*/ 0 h 40"/>
                  <a:gd name="T10" fmla="*/ 16 w 42"/>
                  <a:gd name="T11" fmla="*/ 2 h 40"/>
                  <a:gd name="T12" fmla="*/ 14 w 42"/>
                  <a:gd name="T13" fmla="*/ 2 h 40"/>
                  <a:gd name="T14" fmla="*/ 14 w 42"/>
                  <a:gd name="T15" fmla="*/ 4 h 40"/>
                  <a:gd name="T16" fmla="*/ 14 w 42"/>
                  <a:gd name="T17" fmla="*/ 6 h 40"/>
                  <a:gd name="T18" fmla="*/ 16 w 42"/>
                  <a:gd name="T19" fmla="*/ 8 h 40"/>
                  <a:gd name="T20" fmla="*/ 24 w 42"/>
                  <a:gd name="T21" fmla="*/ 28 h 40"/>
                  <a:gd name="T22" fmla="*/ 32 w 42"/>
                  <a:gd name="T23" fmla="*/ 6 h 40"/>
                  <a:gd name="T24" fmla="*/ 34 w 42"/>
                  <a:gd name="T25" fmla="*/ 4 h 40"/>
                  <a:gd name="T26" fmla="*/ 34 w 42"/>
                  <a:gd name="T27" fmla="*/ 2 h 40"/>
                  <a:gd name="T28" fmla="*/ 34 w 42"/>
                  <a:gd name="T29" fmla="*/ 2 h 40"/>
                  <a:gd name="T30" fmla="*/ 34 w 42"/>
                  <a:gd name="T31" fmla="*/ 2 h 40"/>
                  <a:gd name="T32" fmla="*/ 32 w 42"/>
                  <a:gd name="T33" fmla="*/ 2 h 40"/>
                  <a:gd name="T34" fmla="*/ 32 w 42"/>
                  <a:gd name="T35" fmla="*/ 0 h 40"/>
                  <a:gd name="T36" fmla="*/ 32 w 42"/>
                  <a:gd name="T37" fmla="*/ 0 h 40"/>
                  <a:gd name="T38" fmla="*/ 30 w 42"/>
                  <a:gd name="T39" fmla="*/ 0 h 40"/>
                  <a:gd name="T40" fmla="*/ 30 w 42"/>
                  <a:gd name="T41" fmla="*/ 0 h 40"/>
                  <a:gd name="T42" fmla="*/ 42 w 42"/>
                  <a:gd name="T43" fmla="*/ 0 h 40"/>
                  <a:gd name="T44" fmla="*/ 42 w 42"/>
                  <a:gd name="T45" fmla="*/ 0 h 40"/>
                  <a:gd name="T46" fmla="*/ 40 w 42"/>
                  <a:gd name="T47" fmla="*/ 0 h 40"/>
                  <a:gd name="T48" fmla="*/ 38 w 42"/>
                  <a:gd name="T49" fmla="*/ 2 h 40"/>
                  <a:gd name="T50" fmla="*/ 38 w 42"/>
                  <a:gd name="T51" fmla="*/ 4 h 40"/>
                  <a:gd name="T52" fmla="*/ 36 w 42"/>
                  <a:gd name="T53" fmla="*/ 6 h 40"/>
                  <a:gd name="T54" fmla="*/ 24 w 42"/>
                  <a:gd name="T55" fmla="*/ 40 h 40"/>
                  <a:gd name="T56" fmla="*/ 20 w 42"/>
                  <a:gd name="T57" fmla="*/ 40 h 40"/>
                  <a:gd name="T58" fmla="*/ 8 w 42"/>
                  <a:gd name="T59" fmla="*/ 6 h 40"/>
                  <a:gd name="T60" fmla="*/ 6 w 42"/>
                  <a:gd name="T61" fmla="*/ 4 h 40"/>
                  <a:gd name="T62" fmla="*/ 6 w 42"/>
                  <a:gd name="T63" fmla="*/ 4 h 40"/>
                  <a:gd name="T64" fmla="*/ 4 w 42"/>
                  <a:gd name="T65" fmla="*/ 2 h 40"/>
                  <a:gd name="T66" fmla="*/ 4 w 42"/>
                  <a:gd name="T67" fmla="*/ 2 h 40"/>
                  <a:gd name="T68" fmla="*/ 2 w 42"/>
                  <a:gd name="T69" fmla="*/ 0 h 40"/>
                  <a:gd name="T70" fmla="*/ 0 w 42"/>
                  <a:gd name="T71" fmla="*/ 0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20" y="0"/>
                    </a:lnTo>
                    <a:lnTo>
                      <a:pt x="18" y="0"/>
                    </a:lnTo>
                    <a:lnTo>
                      <a:pt x="16" y="0"/>
                    </a:lnTo>
                    <a:lnTo>
                      <a:pt x="16" y="2"/>
                    </a:lnTo>
                    <a:lnTo>
                      <a:pt x="14" y="2"/>
                    </a:lnTo>
                    <a:lnTo>
                      <a:pt x="14" y="4"/>
                    </a:lnTo>
                    <a:lnTo>
                      <a:pt x="14" y="6"/>
                    </a:lnTo>
                    <a:lnTo>
                      <a:pt x="16" y="8"/>
                    </a:lnTo>
                    <a:lnTo>
                      <a:pt x="24" y="28"/>
                    </a:lnTo>
                    <a:lnTo>
                      <a:pt x="32" y="6"/>
                    </a:lnTo>
                    <a:lnTo>
                      <a:pt x="34" y="4"/>
                    </a:lnTo>
                    <a:lnTo>
                      <a:pt x="34" y="2"/>
                    </a:lnTo>
                    <a:lnTo>
                      <a:pt x="32" y="2"/>
                    </a:lnTo>
                    <a:lnTo>
                      <a:pt x="32" y="0"/>
                    </a:lnTo>
                    <a:lnTo>
                      <a:pt x="30" y="0"/>
                    </a:lnTo>
                    <a:lnTo>
                      <a:pt x="42" y="0"/>
                    </a:lnTo>
                    <a:lnTo>
                      <a:pt x="40" y="0"/>
                    </a:lnTo>
                    <a:lnTo>
                      <a:pt x="38" y="2"/>
                    </a:lnTo>
                    <a:lnTo>
                      <a:pt x="38" y="4"/>
                    </a:lnTo>
                    <a:lnTo>
                      <a:pt x="36" y="6"/>
                    </a:lnTo>
                    <a:lnTo>
                      <a:pt x="24" y="40"/>
                    </a:lnTo>
                    <a:lnTo>
                      <a:pt x="20" y="40"/>
                    </a:lnTo>
                    <a:lnTo>
                      <a:pt x="8" y="6"/>
                    </a:lnTo>
                    <a:lnTo>
                      <a:pt x="6" y="4"/>
                    </a:lnTo>
                    <a:lnTo>
                      <a:pt x="4"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4183" name="Freeform 142"/>
              <p:cNvSpPr>
                <a:spLocks noEditPoints="1"/>
              </p:cNvSpPr>
              <p:nvPr/>
            </p:nvSpPr>
            <p:spPr bwMode="auto">
              <a:xfrm>
                <a:off x="3400" y="2308"/>
                <a:ext cx="34" cy="42"/>
              </a:xfrm>
              <a:custGeom>
                <a:avLst/>
                <a:gdLst>
                  <a:gd name="T0" fmla="*/ 6 w 34"/>
                  <a:gd name="T1" fmla="*/ 16 h 42"/>
                  <a:gd name="T2" fmla="*/ 8 w 34"/>
                  <a:gd name="T3" fmla="*/ 24 h 42"/>
                  <a:gd name="T4" fmla="*/ 12 w 34"/>
                  <a:gd name="T5" fmla="*/ 30 h 42"/>
                  <a:gd name="T6" fmla="*/ 16 w 34"/>
                  <a:gd name="T7" fmla="*/ 34 h 42"/>
                  <a:gd name="T8" fmla="*/ 22 w 34"/>
                  <a:gd name="T9" fmla="*/ 34 h 42"/>
                  <a:gd name="T10" fmla="*/ 24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2 w 34"/>
                  <a:gd name="T29" fmla="*/ 40 h 42"/>
                  <a:gd name="T30" fmla="*/ 6 w 34"/>
                  <a:gd name="T31" fmla="*/ 36 h 42"/>
                  <a:gd name="T32" fmla="*/ 2 w 34"/>
                  <a:gd name="T33" fmla="*/ 32 h 42"/>
                  <a:gd name="T34" fmla="*/ 2 w 34"/>
                  <a:gd name="T35" fmla="*/ 28 h 42"/>
                  <a:gd name="T36" fmla="*/ 0 w 34"/>
                  <a:gd name="T37" fmla="*/ 22 h 42"/>
                  <a:gd name="T38" fmla="*/ 2 w 34"/>
                  <a:gd name="T39" fmla="*/ 16 h 42"/>
                  <a:gd name="T40" fmla="*/ 2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30 w 34"/>
                  <a:gd name="T53" fmla="*/ 4 h 42"/>
                  <a:gd name="T54" fmla="*/ 32 w 34"/>
                  <a:gd name="T55" fmla="*/ 10 h 42"/>
                  <a:gd name="T56" fmla="*/ 34 w 34"/>
                  <a:gd name="T57" fmla="*/ 16 h 42"/>
                  <a:gd name="T58" fmla="*/ 6 w 34"/>
                  <a:gd name="T59" fmla="*/ 16 h 42"/>
                  <a:gd name="T60" fmla="*/ 6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2 w 34"/>
                  <a:gd name="T77" fmla="*/ 4 h 42"/>
                  <a:gd name="T78" fmla="*/ 10 w 34"/>
                  <a:gd name="T79" fmla="*/ 6 h 42"/>
                  <a:gd name="T80" fmla="*/ 8 w 34"/>
                  <a:gd name="T81" fmla="*/ 10 h 42"/>
                  <a:gd name="T82" fmla="*/ 6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2" y="30"/>
                    </a:lnTo>
                    <a:lnTo>
                      <a:pt x="16" y="34"/>
                    </a:lnTo>
                    <a:lnTo>
                      <a:pt x="22" y="34"/>
                    </a:lnTo>
                    <a:lnTo>
                      <a:pt x="24" y="34"/>
                    </a:lnTo>
                    <a:lnTo>
                      <a:pt x="28" y="32"/>
                    </a:lnTo>
                    <a:lnTo>
                      <a:pt x="30" y="30"/>
                    </a:lnTo>
                    <a:lnTo>
                      <a:pt x="32" y="26"/>
                    </a:lnTo>
                    <a:lnTo>
                      <a:pt x="34" y="26"/>
                    </a:lnTo>
                    <a:lnTo>
                      <a:pt x="32" y="32"/>
                    </a:lnTo>
                    <a:lnTo>
                      <a:pt x="28" y="38"/>
                    </a:lnTo>
                    <a:lnTo>
                      <a:pt x="24" y="40"/>
                    </a:lnTo>
                    <a:lnTo>
                      <a:pt x="18" y="42"/>
                    </a:lnTo>
                    <a:lnTo>
                      <a:pt x="12" y="40"/>
                    </a:lnTo>
                    <a:lnTo>
                      <a:pt x="6" y="36"/>
                    </a:lnTo>
                    <a:lnTo>
                      <a:pt x="2" y="32"/>
                    </a:lnTo>
                    <a:lnTo>
                      <a:pt x="2" y="28"/>
                    </a:lnTo>
                    <a:lnTo>
                      <a:pt x="0" y="22"/>
                    </a:lnTo>
                    <a:lnTo>
                      <a:pt x="2" y="16"/>
                    </a:lnTo>
                    <a:lnTo>
                      <a:pt x="2" y="10"/>
                    </a:lnTo>
                    <a:lnTo>
                      <a:pt x="6" y="6"/>
                    </a:lnTo>
                    <a:lnTo>
                      <a:pt x="10" y="4"/>
                    </a:lnTo>
                    <a:lnTo>
                      <a:pt x="14" y="2"/>
                    </a:lnTo>
                    <a:lnTo>
                      <a:pt x="18" y="0"/>
                    </a:lnTo>
                    <a:lnTo>
                      <a:pt x="24" y="2"/>
                    </a:lnTo>
                    <a:lnTo>
                      <a:pt x="30" y="4"/>
                    </a:lnTo>
                    <a:lnTo>
                      <a:pt x="32" y="10"/>
                    </a:lnTo>
                    <a:lnTo>
                      <a:pt x="34" y="16"/>
                    </a:lnTo>
                    <a:lnTo>
                      <a:pt x="6" y="16"/>
                    </a:lnTo>
                    <a:close/>
                    <a:moveTo>
                      <a:pt x="6" y="14"/>
                    </a:moveTo>
                    <a:lnTo>
                      <a:pt x="24" y="14"/>
                    </a:lnTo>
                    <a:lnTo>
                      <a:pt x="24" y="10"/>
                    </a:lnTo>
                    <a:lnTo>
                      <a:pt x="24"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184" name="Freeform 143"/>
              <p:cNvSpPr>
                <a:spLocks/>
              </p:cNvSpPr>
              <p:nvPr/>
            </p:nvSpPr>
            <p:spPr bwMode="auto">
              <a:xfrm>
                <a:off x="3438" y="2308"/>
                <a:ext cx="42" cy="40"/>
              </a:xfrm>
              <a:custGeom>
                <a:avLst/>
                <a:gdLst>
                  <a:gd name="T0" fmla="*/ 12 w 42"/>
                  <a:gd name="T1" fmla="*/ 10 h 40"/>
                  <a:gd name="T2" fmla="*/ 18 w 42"/>
                  <a:gd name="T3" fmla="*/ 4 h 40"/>
                  <a:gd name="T4" fmla="*/ 22 w 42"/>
                  <a:gd name="T5" fmla="*/ 2 h 40"/>
                  <a:gd name="T6" fmla="*/ 26 w 42"/>
                  <a:gd name="T7" fmla="*/ 0 h 40"/>
                  <a:gd name="T8" fmla="*/ 30 w 42"/>
                  <a:gd name="T9" fmla="*/ 2 h 40"/>
                  <a:gd name="T10" fmla="*/ 32 w 42"/>
                  <a:gd name="T11" fmla="*/ 2 h 40"/>
                  <a:gd name="T12" fmla="*/ 34 w 42"/>
                  <a:gd name="T13" fmla="*/ 4 h 40"/>
                  <a:gd name="T14" fmla="*/ 36 w 42"/>
                  <a:gd name="T15" fmla="*/ 8 h 40"/>
                  <a:gd name="T16" fmla="*/ 36 w 42"/>
                  <a:gd name="T17" fmla="*/ 10 h 40"/>
                  <a:gd name="T18" fmla="*/ 36 w 42"/>
                  <a:gd name="T19" fmla="*/ 16 h 40"/>
                  <a:gd name="T20" fmla="*/ 36 w 42"/>
                  <a:gd name="T21" fmla="*/ 32 h 40"/>
                  <a:gd name="T22" fmla="*/ 36 w 42"/>
                  <a:gd name="T23" fmla="*/ 36 h 40"/>
                  <a:gd name="T24" fmla="*/ 38 w 42"/>
                  <a:gd name="T25" fmla="*/ 38 h 40"/>
                  <a:gd name="T26" fmla="*/ 38 w 42"/>
                  <a:gd name="T27" fmla="*/ 38 h 40"/>
                  <a:gd name="T28" fmla="*/ 38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30 w 42"/>
                  <a:gd name="T49" fmla="*/ 36 h 40"/>
                  <a:gd name="T50" fmla="*/ 30 w 42"/>
                  <a:gd name="T51" fmla="*/ 34 h 40"/>
                  <a:gd name="T52" fmla="*/ 30 w 42"/>
                  <a:gd name="T53" fmla="*/ 32 h 40"/>
                  <a:gd name="T54" fmla="*/ 30 w 42"/>
                  <a:gd name="T55" fmla="*/ 16 h 40"/>
                  <a:gd name="T56" fmla="*/ 28 w 42"/>
                  <a:gd name="T57" fmla="*/ 12 h 40"/>
                  <a:gd name="T58" fmla="*/ 28 w 42"/>
                  <a:gd name="T59" fmla="*/ 8 h 40"/>
                  <a:gd name="T60" fmla="*/ 26 w 42"/>
                  <a:gd name="T61" fmla="*/ 6 h 40"/>
                  <a:gd name="T62" fmla="*/ 24 w 42"/>
                  <a:gd name="T63" fmla="*/ 6 h 40"/>
                  <a:gd name="T64" fmla="*/ 18 w 42"/>
                  <a:gd name="T65" fmla="*/ 8 h 40"/>
                  <a:gd name="T66" fmla="*/ 12 w 42"/>
                  <a:gd name="T67" fmla="*/ 12 h 40"/>
                  <a:gd name="T68" fmla="*/ 12 w 42"/>
                  <a:gd name="T69" fmla="*/ 32 h 40"/>
                  <a:gd name="T70" fmla="*/ 12 w 42"/>
                  <a:gd name="T71" fmla="*/ 36 h 40"/>
                  <a:gd name="T72" fmla="*/ 14 w 42"/>
                  <a:gd name="T73" fmla="*/ 38 h 40"/>
                  <a:gd name="T74" fmla="*/ 14 w 42"/>
                  <a:gd name="T75" fmla="*/ 38 h 40"/>
                  <a:gd name="T76" fmla="*/ 14 w 42"/>
                  <a:gd name="T77" fmla="*/ 40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4 w 42"/>
                  <a:gd name="T91" fmla="*/ 40 h 40"/>
                  <a:gd name="T92" fmla="*/ 4 w 42"/>
                  <a:gd name="T93" fmla="*/ 38 h 40"/>
                  <a:gd name="T94" fmla="*/ 6 w 42"/>
                  <a:gd name="T95" fmla="*/ 36 h 40"/>
                  <a:gd name="T96" fmla="*/ 6 w 42"/>
                  <a:gd name="T97" fmla="*/ 32 h 40"/>
                  <a:gd name="T98" fmla="*/ 6 w 42"/>
                  <a:gd name="T99" fmla="*/ 18 h 40"/>
                  <a:gd name="T100" fmla="*/ 6 w 42"/>
                  <a:gd name="T101" fmla="*/ 12 h 40"/>
                  <a:gd name="T102" fmla="*/ 6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6 h 40"/>
                  <a:gd name="T118" fmla="*/ 12 w 42"/>
                  <a:gd name="T119" fmla="*/ 0 h 40"/>
                  <a:gd name="T120" fmla="*/ 12 w 42"/>
                  <a:gd name="T121" fmla="*/ 0 h 40"/>
                  <a:gd name="T122" fmla="*/ 12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10"/>
                    </a:moveTo>
                    <a:lnTo>
                      <a:pt x="18" y="4"/>
                    </a:lnTo>
                    <a:lnTo>
                      <a:pt x="22" y="2"/>
                    </a:lnTo>
                    <a:lnTo>
                      <a:pt x="26" y="0"/>
                    </a:lnTo>
                    <a:lnTo>
                      <a:pt x="30" y="2"/>
                    </a:lnTo>
                    <a:lnTo>
                      <a:pt x="32" y="2"/>
                    </a:lnTo>
                    <a:lnTo>
                      <a:pt x="34" y="4"/>
                    </a:lnTo>
                    <a:lnTo>
                      <a:pt x="36" y="8"/>
                    </a:lnTo>
                    <a:lnTo>
                      <a:pt x="36" y="10"/>
                    </a:lnTo>
                    <a:lnTo>
                      <a:pt x="36" y="16"/>
                    </a:lnTo>
                    <a:lnTo>
                      <a:pt x="36" y="32"/>
                    </a:lnTo>
                    <a:lnTo>
                      <a:pt x="36" y="36"/>
                    </a:lnTo>
                    <a:lnTo>
                      <a:pt x="38" y="38"/>
                    </a:lnTo>
                    <a:lnTo>
                      <a:pt x="38" y="40"/>
                    </a:lnTo>
                    <a:lnTo>
                      <a:pt x="40" y="40"/>
                    </a:lnTo>
                    <a:lnTo>
                      <a:pt x="42" y="40"/>
                    </a:lnTo>
                    <a:lnTo>
                      <a:pt x="24" y="40"/>
                    </a:lnTo>
                    <a:lnTo>
                      <a:pt x="26" y="40"/>
                    </a:lnTo>
                    <a:lnTo>
                      <a:pt x="28" y="38"/>
                    </a:lnTo>
                    <a:lnTo>
                      <a:pt x="30" y="36"/>
                    </a:lnTo>
                    <a:lnTo>
                      <a:pt x="30" y="34"/>
                    </a:lnTo>
                    <a:lnTo>
                      <a:pt x="30" y="32"/>
                    </a:lnTo>
                    <a:lnTo>
                      <a:pt x="30" y="16"/>
                    </a:lnTo>
                    <a:lnTo>
                      <a:pt x="28" y="12"/>
                    </a:lnTo>
                    <a:lnTo>
                      <a:pt x="28" y="8"/>
                    </a:lnTo>
                    <a:lnTo>
                      <a:pt x="26" y="6"/>
                    </a:lnTo>
                    <a:lnTo>
                      <a:pt x="24" y="6"/>
                    </a:lnTo>
                    <a:lnTo>
                      <a:pt x="18" y="8"/>
                    </a:lnTo>
                    <a:lnTo>
                      <a:pt x="12" y="12"/>
                    </a:lnTo>
                    <a:lnTo>
                      <a:pt x="12" y="32"/>
                    </a:lnTo>
                    <a:lnTo>
                      <a:pt x="12" y="36"/>
                    </a:lnTo>
                    <a:lnTo>
                      <a:pt x="14" y="38"/>
                    </a:lnTo>
                    <a:lnTo>
                      <a:pt x="14" y="40"/>
                    </a:lnTo>
                    <a:lnTo>
                      <a:pt x="16" y="40"/>
                    </a:lnTo>
                    <a:lnTo>
                      <a:pt x="18" y="40"/>
                    </a:lnTo>
                    <a:lnTo>
                      <a:pt x="0" y="40"/>
                    </a:lnTo>
                    <a:lnTo>
                      <a:pt x="4" y="40"/>
                    </a:lnTo>
                    <a:lnTo>
                      <a:pt x="4" y="38"/>
                    </a:lnTo>
                    <a:lnTo>
                      <a:pt x="6" y="36"/>
                    </a:lnTo>
                    <a:lnTo>
                      <a:pt x="6" y="32"/>
                    </a:lnTo>
                    <a:lnTo>
                      <a:pt x="6" y="18"/>
                    </a:lnTo>
                    <a:lnTo>
                      <a:pt x="6" y="12"/>
                    </a:lnTo>
                    <a:lnTo>
                      <a:pt x="6" y="8"/>
                    </a:lnTo>
                    <a:lnTo>
                      <a:pt x="4" y="6"/>
                    </a:lnTo>
                    <a:lnTo>
                      <a:pt x="2" y="6"/>
                    </a:lnTo>
                    <a:lnTo>
                      <a:pt x="0" y="6"/>
                    </a:lnTo>
                    <a:lnTo>
                      <a:pt x="12" y="0"/>
                    </a:lnTo>
                    <a:lnTo>
                      <a:pt x="12" y="10"/>
                    </a:lnTo>
                    <a:close/>
                  </a:path>
                </a:pathLst>
              </a:custGeom>
              <a:solidFill>
                <a:srgbClr val="000000"/>
              </a:solidFill>
              <a:ln w="0">
                <a:solidFill>
                  <a:srgbClr val="000000"/>
                </a:solidFill>
                <a:round/>
                <a:headEnd/>
                <a:tailEnd/>
              </a:ln>
            </p:spPr>
            <p:txBody>
              <a:bodyPr/>
              <a:lstStyle/>
              <a:p>
                <a:endParaRPr lang="en-US"/>
              </a:p>
            </p:txBody>
          </p:sp>
          <p:sp>
            <p:nvSpPr>
              <p:cNvPr id="34185" name="Freeform 144"/>
              <p:cNvSpPr>
                <a:spLocks/>
              </p:cNvSpPr>
              <p:nvPr/>
            </p:nvSpPr>
            <p:spPr bwMode="auto">
              <a:xfrm>
                <a:off x="3480" y="2296"/>
                <a:ext cx="26" cy="54"/>
              </a:xfrm>
              <a:custGeom>
                <a:avLst/>
                <a:gdLst>
                  <a:gd name="T0" fmla="*/ 14 w 26"/>
                  <a:gd name="T1" fmla="*/ 0 h 54"/>
                  <a:gd name="T2" fmla="*/ 14 w 26"/>
                  <a:gd name="T3" fmla="*/ 14 h 54"/>
                  <a:gd name="T4" fmla="*/ 24 w 26"/>
                  <a:gd name="T5" fmla="*/ 14 h 54"/>
                  <a:gd name="T6" fmla="*/ 24 w 26"/>
                  <a:gd name="T7" fmla="*/ 16 h 54"/>
                  <a:gd name="T8" fmla="*/ 14 w 26"/>
                  <a:gd name="T9" fmla="*/ 16 h 54"/>
                  <a:gd name="T10" fmla="*/ 14 w 26"/>
                  <a:gd name="T11" fmla="*/ 42 h 54"/>
                  <a:gd name="T12" fmla="*/ 14 w 26"/>
                  <a:gd name="T13" fmla="*/ 44 h 54"/>
                  <a:gd name="T14" fmla="*/ 16 w 26"/>
                  <a:gd name="T15" fmla="*/ 46 h 54"/>
                  <a:gd name="T16" fmla="*/ 18 w 26"/>
                  <a:gd name="T17" fmla="*/ 48 h 54"/>
                  <a:gd name="T18" fmla="*/ 18 w 26"/>
                  <a:gd name="T19" fmla="*/ 48 h 54"/>
                  <a:gd name="T20" fmla="*/ 20 w 26"/>
                  <a:gd name="T21" fmla="*/ 48 h 54"/>
                  <a:gd name="T22" fmla="*/ 22 w 26"/>
                  <a:gd name="T23" fmla="*/ 48 h 54"/>
                  <a:gd name="T24" fmla="*/ 22 w 26"/>
                  <a:gd name="T25" fmla="*/ 46 h 54"/>
                  <a:gd name="T26" fmla="*/ 24 w 26"/>
                  <a:gd name="T27" fmla="*/ 46 h 54"/>
                  <a:gd name="T28" fmla="*/ 26 w 26"/>
                  <a:gd name="T29" fmla="*/ 46 h 54"/>
                  <a:gd name="T30" fmla="*/ 24 w 26"/>
                  <a:gd name="T31" fmla="*/ 50 h 54"/>
                  <a:gd name="T32" fmla="*/ 22 w 26"/>
                  <a:gd name="T33" fmla="*/ 52 h 54"/>
                  <a:gd name="T34" fmla="*/ 18 w 26"/>
                  <a:gd name="T35" fmla="*/ 54 h 54"/>
                  <a:gd name="T36" fmla="*/ 16 w 26"/>
                  <a:gd name="T37" fmla="*/ 54 h 54"/>
                  <a:gd name="T38" fmla="*/ 14 w 26"/>
                  <a:gd name="T39" fmla="*/ 54 h 54"/>
                  <a:gd name="T40" fmla="*/ 12 w 26"/>
                  <a:gd name="T41" fmla="*/ 52 h 54"/>
                  <a:gd name="T42" fmla="*/ 10 w 26"/>
                  <a:gd name="T43" fmla="*/ 52 h 54"/>
                  <a:gd name="T44" fmla="*/ 8 w 26"/>
                  <a:gd name="T45" fmla="*/ 50 h 54"/>
                  <a:gd name="T46" fmla="*/ 8 w 26"/>
                  <a:gd name="T47" fmla="*/ 46 h 54"/>
                  <a:gd name="T48" fmla="*/ 8 w 26"/>
                  <a:gd name="T49" fmla="*/ 44 h 54"/>
                  <a:gd name="T50" fmla="*/ 8 w 26"/>
                  <a:gd name="T51" fmla="*/ 16 h 54"/>
                  <a:gd name="T52" fmla="*/ 0 w 26"/>
                  <a:gd name="T53" fmla="*/ 16 h 54"/>
                  <a:gd name="T54" fmla="*/ 0 w 26"/>
                  <a:gd name="T55" fmla="*/ 14 h 54"/>
                  <a:gd name="T56" fmla="*/ 4 w 26"/>
                  <a:gd name="T57" fmla="*/ 14 h 54"/>
                  <a:gd name="T58" fmla="*/ 6 w 26"/>
                  <a:gd name="T59" fmla="*/ 12 h 54"/>
                  <a:gd name="T60" fmla="*/ 8 w 26"/>
                  <a:gd name="T61" fmla="*/ 10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4"/>
                    </a:lnTo>
                    <a:lnTo>
                      <a:pt x="24" y="14"/>
                    </a:lnTo>
                    <a:lnTo>
                      <a:pt x="24" y="16"/>
                    </a:lnTo>
                    <a:lnTo>
                      <a:pt x="14" y="16"/>
                    </a:lnTo>
                    <a:lnTo>
                      <a:pt x="14" y="42"/>
                    </a:lnTo>
                    <a:lnTo>
                      <a:pt x="14" y="44"/>
                    </a:lnTo>
                    <a:lnTo>
                      <a:pt x="16" y="46"/>
                    </a:lnTo>
                    <a:lnTo>
                      <a:pt x="18" y="48"/>
                    </a:lnTo>
                    <a:lnTo>
                      <a:pt x="20" y="48"/>
                    </a:lnTo>
                    <a:lnTo>
                      <a:pt x="22" y="48"/>
                    </a:lnTo>
                    <a:lnTo>
                      <a:pt x="22" y="46"/>
                    </a:lnTo>
                    <a:lnTo>
                      <a:pt x="24" y="46"/>
                    </a:lnTo>
                    <a:lnTo>
                      <a:pt x="26" y="46"/>
                    </a:lnTo>
                    <a:lnTo>
                      <a:pt x="24" y="50"/>
                    </a:lnTo>
                    <a:lnTo>
                      <a:pt x="22" y="52"/>
                    </a:lnTo>
                    <a:lnTo>
                      <a:pt x="18" y="54"/>
                    </a:lnTo>
                    <a:lnTo>
                      <a:pt x="16" y="54"/>
                    </a:lnTo>
                    <a:lnTo>
                      <a:pt x="14" y="54"/>
                    </a:lnTo>
                    <a:lnTo>
                      <a:pt x="12" y="52"/>
                    </a:lnTo>
                    <a:lnTo>
                      <a:pt x="10" y="52"/>
                    </a:lnTo>
                    <a:lnTo>
                      <a:pt x="8" y="50"/>
                    </a:lnTo>
                    <a:lnTo>
                      <a:pt x="8" y="46"/>
                    </a:lnTo>
                    <a:lnTo>
                      <a:pt x="8" y="44"/>
                    </a:lnTo>
                    <a:lnTo>
                      <a:pt x="8" y="16"/>
                    </a:lnTo>
                    <a:lnTo>
                      <a:pt x="0" y="16"/>
                    </a:lnTo>
                    <a:lnTo>
                      <a:pt x="0" y="14"/>
                    </a:lnTo>
                    <a:lnTo>
                      <a:pt x="4" y="14"/>
                    </a:lnTo>
                    <a:lnTo>
                      <a:pt x="6" y="12"/>
                    </a:lnTo>
                    <a:lnTo>
                      <a:pt x="8" y="10"/>
                    </a:lnTo>
                    <a:lnTo>
                      <a:pt x="10" y="6"/>
                    </a:lnTo>
                    <a:lnTo>
                      <a:pt x="12" y="4"/>
                    </a:lnTo>
                    <a:lnTo>
                      <a:pt x="14" y="0"/>
                    </a:lnTo>
                    <a:close/>
                  </a:path>
                </a:pathLst>
              </a:custGeom>
              <a:solidFill>
                <a:srgbClr val="000000"/>
              </a:solidFill>
              <a:ln w="0">
                <a:solidFill>
                  <a:srgbClr val="000000"/>
                </a:solidFill>
                <a:round/>
                <a:headEnd/>
                <a:tailEnd/>
              </a:ln>
            </p:spPr>
            <p:txBody>
              <a:bodyPr/>
              <a:lstStyle/>
              <a:p>
                <a:endParaRPr lang="en-US"/>
              </a:p>
            </p:txBody>
          </p:sp>
          <p:sp>
            <p:nvSpPr>
              <p:cNvPr id="34186" name="Rectangle 145"/>
              <p:cNvSpPr>
                <a:spLocks noChangeArrowheads="1"/>
              </p:cNvSpPr>
              <p:nvPr/>
            </p:nvSpPr>
            <p:spPr bwMode="auto">
              <a:xfrm>
                <a:off x="4200" y="2276"/>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87" name="Rectangle 146"/>
              <p:cNvSpPr>
                <a:spLocks noChangeArrowheads="1"/>
              </p:cNvSpPr>
              <p:nvPr/>
            </p:nvSpPr>
            <p:spPr bwMode="auto">
              <a:xfrm>
                <a:off x="1552" y="2380"/>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88" name="Freeform 147"/>
              <p:cNvSpPr>
                <a:spLocks/>
              </p:cNvSpPr>
              <p:nvPr/>
            </p:nvSpPr>
            <p:spPr bwMode="auto">
              <a:xfrm>
                <a:off x="1584" y="2410"/>
                <a:ext cx="38" cy="48"/>
              </a:xfrm>
              <a:custGeom>
                <a:avLst/>
                <a:gdLst>
                  <a:gd name="T0" fmla="*/ 38 w 38"/>
                  <a:gd name="T1" fmla="*/ 0 h 48"/>
                  <a:gd name="T2" fmla="*/ 38 w 38"/>
                  <a:gd name="T3" fmla="*/ 10 h 48"/>
                  <a:gd name="T4" fmla="*/ 38 w 38"/>
                  <a:gd name="T5" fmla="*/ 10 h 48"/>
                  <a:gd name="T6" fmla="*/ 36 w 38"/>
                  <a:gd name="T7" fmla="*/ 8 h 48"/>
                  <a:gd name="T8" fmla="*/ 36 w 38"/>
                  <a:gd name="T9" fmla="*/ 6 h 48"/>
                  <a:gd name="T10" fmla="*/ 36 w 38"/>
                  <a:gd name="T11" fmla="*/ 4 h 48"/>
                  <a:gd name="T12" fmla="*/ 34 w 38"/>
                  <a:gd name="T13" fmla="*/ 4 h 48"/>
                  <a:gd name="T14" fmla="*/ 32 w 38"/>
                  <a:gd name="T15" fmla="*/ 2 h 48"/>
                  <a:gd name="T16" fmla="*/ 28 w 38"/>
                  <a:gd name="T17" fmla="*/ 2 h 48"/>
                  <a:gd name="T18" fmla="*/ 22 w 38"/>
                  <a:gd name="T19" fmla="*/ 2 h 48"/>
                  <a:gd name="T20" fmla="*/ 22 w 38"/>
                  <a:gd name="T21" fmla="*/ 40 h 48"/>
                  <a:gd name="T22" fmla="*/ 22 w 38"/>
                  <a:gd name="T23" fmla="*/ 42 h 48"/>
                  <a:gd name="T24" fmla="*/ 22 w 38"/>
                  <a:gd name="T25" fmla="*/ 44 h 48"/>
                  <a:gd name="T26" fmla="*/ 24 w 38"/>
                  <a:gd name="T27" fmla="*/ 46 h 48"/>
                  <a:gd name="T28" fmla="*/ 26 w 38"/>
                  <a:gd name="T29" fmla="*/ 46 h 48"/>
                  <a:gd name="T30" fmla="*/ 28 w 38"/>
                  <a:gd name="T31" fmla="*/ 46 h 48"/>
                  <a:gd name="T32" fmla="*/ 28 w 38"/>
                  <a:gd name="T33" fmla="*/ 48 h 48"/>
                  <a:gd name="T34" fmla="*/ 8 w 38"/>
                  <a:gd name="T35" fmla="*/ 48 h 48"/>
                  <a:gd name="T36" fmla="*/ 8 w 38"/>
                  <a:gd name="T37" fmla="*/ 46 h 48"/>
                  <a:gd name="T38" fmla="*/ 10 w 38"/>
                  <a:gd name="T39" fmla="*/ 46 h 48"/>
                  <a:gd name="T40" fmla="*/ 12 w 38"/>
                  <a:gd name="T41" fmla="*/ 46 h 48"/>
                  <a:gd name="T42" fmla="*/ 14 w 38"/>
                  <a:gd name="T43" fmla="*/ 44 h 48"/>
                  <a:gd name="T44" fmla="*/ 16 w 38"/>
                  <a:gd name="T45" fmla="*/ 42 h 48"/>
                  <a:gd name="T46" fmla="*/ 16 w 38"/>
                  <a:gd name="T47" fmla="*/ 40 h 48"/>
                  <a:gd name="T48" fmla="*/ 16 w 38"/>
                  <a:gd name="T49" fmla="*/ 2 h 48"/>
                  <a:gd name="T50" fmla="*/ 10 w 38"/>
                  <a:gd name="T51" fmla="*/ 2 h 48"/>
                  <a:gd name="T52" fmla="*/ 8 w 38"/>
                  <a:gd name="T53" fmla="*/ 2 h 48"/>
                  <a:gd name="T54" fmla="*/ 6 w 38"/>
                  <a:gd name="T55" fmla="*/ 4 h 48"/>
                  <a:gd name="T56" fmla="*/ 4 w 38"/>
                  <a:gd name="T57" fmla="*/ 4 h 48"/>
                  <a:gd name="T58" fmla="*/ 2 w 38"/>
                  <a:gd name="T59" fmla="*/ 6 h 48"/>
                  <a:gd name="T60" fmla="*/ 2 w 38"/>
                  <a:gd name="T61" fmla="*/ 8 h 48"/>
                  <a:gd name="T62" fmla="*/ 0 w 38"/>
                  <a:gd name="T63" fmla="*/ 10 h 48"/>
                  <a:gd name="T64" fmla="*/ 0 w 38"/>
                  <a:gd name="T65" fmla="*/ 10 h 48"/>
                  <a:gd name="T66" fmla="*/ 0 w 38"/>
                  <a:gd name="T67" fmla="*/ 0 h 48"/>
                  <a:gd name="T68" fmla="*/ 38 w 38"/>
                  <a:gd name="T69" fmla="*/ 0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
                  <a:gd name="T106" fmla="*/ 0 h 48"/>
                  <a:gd name="T107" fmla="*/ 38 w 38"/>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 h="48">
                    <a:moveTo>
                      <a:pt x="38" y="0"/>
                    </a:moveTo>
                    <a:lnTo>
                      <a:pt x="38" y="10"/>
                    </a:lnTo>
                    <a:lnTo>
                      <a:pt x="36" y="8"/>
                    </a:lnTo>
                    <a:lnTo>
                      <a:pt x="36" y="6"/>
                    </a:lnTo>
                    <a:lnTo>
                      <a:pt x="36" y="4"/>
                    </a:lnTo>
                    <a:lnTo>
                      <a:pt x="34" y="4"/>
                    </a:lnTo>
                    <a:lnTo>
                      <a:pt x="32" y="2"/>
                    </a:lnTo>
                    <a:lnTo>
                      <a:pt x="28" y="2"/>
                    </a:lnTo>
                    <a:lnTo>
                      <a:pt x="22" y="2"/>
                    </a:lnTo>
                    <a:lnTo>
                      <a:pt x="22" y="40"/>
                    </a:lnTo>
                    <a:lnTo>
                      <a:pt x="22" y="42"/>
                    </a:lnTo>
                    <a:lnTo>
                      <a:pt x="22" y="44"/>
                    </a:lnTo>
                    <a:lnTo>
                      <a:pt x="24" y="46"/>
                    </a:lnTo>
                    <a:lnTo>
                      <a:pt x="26" y="46"/>
                    </a:lnTo>
                    <a:lnTo>
                      <a:pt x="28" y="46"/>
                    </a:lnTo>
                    <a:lnTo>
                      <a:pt x="28" y="48"/>
                    </a:lnTo>
                    <a:lnTo>
                      <a:pt x="8" y="48"/>
                    </a:lnTo>
                    <a:lnTo>
                      <a:pt x="8" y="46"/>
                    </a:lnTo>
                    <a:lnTo>
                      <a:pt x="10" y="46"/>
                    </a:lnTo>
                    <a:lnTo>
                      <a:pt x="12" y="46"/>
                    </a:lnTo>
                    <a:lnTo>
                      <a:pt x="14" y="44"/>
                    </a:lnTo>
                    <a:lnTo>
                      <a:pt x="16" y="42"/>
                    </a:lnTo>
                    <a:lnTo>
                      <a:pt x="16" y="40"/>
                    </a:lnTo>
                    <a:lnTo>
                      <a:pt x="16" y="2"/>
                    </a:lnTo>
                    <a:lnTo>
                      <a:pt x="10" y="2"/>
                    </a:lnTo>
                    <a:lnTo>
                      <a:pt x="8" y="2"/>
                    </a:lnTo>
                    <a:lnTo>
                      <a:pt x="6" y="4"/>
                    </a:lnTo>
                    <a:lnTo>
                      <a:pt x="4" y="4"/>
                    </a:lnTo>
                    <a:lnTo>
                      <a:pt x="2" y="6"/>
                    </a:lnTo>
                    <a:lnTo>
                      <a:pt x="2" y="8"/>
                    </a:lnTo>
                    <a:lnTo>
                      <a:pt x="0" y="10"/>
                    </a:lnTo>
                    <a:lnTo>
                      <a:pt x="0" y="0"/>
                    </a:lnTo>
                    <a:lnTo>
                      <a:pt x="38" y="0"/>
                    </a:lnTo>
                    <a:close/>
                  </a:path>
                </a:pathLst>
              </a:custGeom>
              <a:solidFill>
                <a:srgbClr val="000000"/>
              </a:solidFill>
              <a:ln w="0">
                <a:solidFill>
                  <a:srgbClr val="000000"/>
                </a:solidFill>
                <a:round/>
                <a:headEnd/>
                <a:tailEnd/>
              </a:ln>
            </p:spPr>
            <p:txBody>
              <a:bodyPr/>
              <a:lstStyle/>
              <a:p>
                <a:endParaRPr lang="en-US"/>
              </a:p>
            </p:txBody>
          </p:sp>
          <p:sp>
            <p:nvSpPr>
              <p:cNvPr id="34189" name="Freeform 148"/>
              <p:cNvSpPr>
                <a:spLocks/>
              </p:cNvSpPr>
              <p:nvPr/>
            </p:nvSpPr>
            <p:spPr bwMode="auto">
              <a:xfrm>
                <a:off x="1628" y="2410"/>
                <a:ext cx="50" cy="48"/>
              </a:xfrm>
              <a:custGeom>
                <a:avLst/>
                <a:gdLst>
                  <a:gd name="T0" fmla="*/ 36 w 50"/>
                  <a:gd name="T1" fmla="*/ 22 h 48"/>
                  <a:gd name="T2" fmla="*/ 36 w 50"/>
                  <a:gd name="T3" fmla="*/ 6 h 48"/>
                  <a:gd name="T4" fmla="*/ 36 w 50"/>
                  <a:gd name="T5" fmla="*/ 2 h 48"/>
                  <a:gd name="T6" fmla="*/ 34 w 50"/>
                  <a:gd name="T7" fmla="*/ 2 h 48"/>
                  <a:gd name="T8" fmla="*/ 30 w 50"/>
                  <a:gd name="T9" fmla="*/ 2 h 48"/>
                  <a:gd name="T10" fmla="*/ 50 w 50"/>
                  <a:gd name="T11" fmla="*/ 0 h 48"/>
                  <a:gd name="T12" fmla="*/ 48 w 50"/>
                  <a:gd name="T13" fmla="*/ 2 h 48"/>
                  <a:gd name="T14" fmla="*/ 44 w 50"/>
                  <a:gd name="T15" fmla="*/ 2 h 48"/>
                  <a:gd name="T16" fmla="*/ 44 w 50"/>
                  <a:gd name="T17" fmla="*/ 4 h 48"/>
                  <a:gd name="T18" fmla="*/ 44 w 50"/>
                  <a:gd name="T19" fmla="*/ 8 h 48"/>
                  <a:gd name="T20" fmla="*/ 44 w 50"/>
                  <a:gd name="T21" fmla="*/ 42 h 48"/>
                  <a:gd name="T22" fmla="*/ 44 w 50"/>
                  <a:gd name="T23" fmla="*/ 44 h 48"/>
                  <a:gd name="T24" fmla="*/ 46 w 50"/>
                  <a:gd name="T25" fmla="*/ 46 h 48"/>
                  <a:gd name="T26" fmla="*/ 50 w 50"/>
                  <a:gd name="T27" fmla="*/ 46 h 48"/>
                  <a:gd name="T28" fmla="*/ 30 w 50"/>
                  <a:gd name="T29" fmla="*/ 48 h 48"/>
                  <a:gd name="T30" fmla="*/ 32 w 50"/>
                  <a:gd name="T31" fmla="*/ 46 h 48"/>
                  <a:gd name="T32" fmla="*/ 36 w 50"/>
                  <a:gd name="T33" fmla="*/ 44 h 48"/>
                  <a:gd name="T34" fmla="*/ 36 w 50"/>
                  <a:gd name="T35" fmla="*/ 40 h 48"/>
                  <a:gd name="T36" fmla="*/ 14 w 50"/>
                  <a:gd name="T37" fmla="*/ 24 h 48"/>
                  <a:gd name="T38" fmla="*/ 14 w 50"/>
                  <a:gd name="T39" fmla="*/ 42 h 48"/>
                  <a:gd name="T40" fmla="*/ 14 w 50"/>
                  <a:gd name="T41" fmla="*/ 44 h 48"/>
                  <a:gd name="T42" fmla="*/ 18 w 50"/>
                  <a:gd name="T43" fmla="*/ 46 h 48"/>
                  <a:gd name="T44" fmla="*/ 20 w 50"/>
                  <a:gd name="T45" fmla="*/ 46 h 48"/>
                  <a:gd name="T46" fmla="*/ 0 w 50"/>
                  <a:gd name="T47" fmla="*/ 48 h 48"/>
                  <a:gd name="T48" fmla="*/ 2 w 50"/>
                  <a:gd name="T49" fmla="*/ 46 h 48"/>
                  <a:gd name="T50" fmla="*/ 6 w 50"/>
                  <a:gd name="T51" fmla="*/ 44 h 48"/>
                  <a:gd name="T52" fmla="*/ 8 w 50"/>
                  <a:gd name="T53" fmla="*/ 40 h 48"/>
                  <a:gd name="T54" fmla="*/ 8 w 50"/>
                  <a:gd name="T55" fmla="*/ 6 h 48"/>
                  <a:gd name="T56" fmla="*/ 6 w 50"/>
                  <a:gd name="T57" fmla="*/ 2 h 48"/>
                  <a:gd name="T58" fmla="*/ 4 w 50"/>
                  <a:gd name="T59" fmla="*/ 2 h 48"/>
                  <a:gd name="T60" fmla="*/ 0 w 50"/>
                  <a:gd name="T61" fmla="*/ 2 h 48"/>
                  <a:gd name="T62" fmla="*/ 20 w 50"/>
                  <a:gd name="T63" fmla="*/ 0 h 48"/>
                  <a:gd name="T64" fmla="*/ 18 w 50"/>
                  <a:gd name="T65" fmla="*/ 2 h 48"/>
                  <a:gd name="T66" fmla="*/ 16 w 50"/>
                  <a:gd name="T67" fmla="*/ 2 h 48"/>
                  <a:gd name="T68" fmla="*/ 14 w 50"/>
                  <a:gd name="T69" fmla="*/ 4 h 48"/>
                  <a:gd name="T70" fmla="*/ 14 w 50"/>
                  <a:gd name="T71" fmla="*/ 8 h 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
                  <a:gd name="T109" fmla="*/ 0 h 48"/>
                  <a:gd name="T110" fmla="*/ 50 w 50"/>
                  <a:gd name="T111" fmla="*/ 48 h 4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 h="48">
                    <a:moveTo>
                      <a:pt x="14" y="22"/>
                    </a:moveTo>
                    <a:lnTo>
                      <a:pt x="36" y="22"/>
                    </a:lnTo>
                    <a:lnTo>
                      <a:pt x="36" y="8"/>
                    </a:lnTo>
                    <a:lnTo>
                      <a:pt x="36" y="6"/>
                    </a:lnTo>
                    <a:lnTo>
                      <a:pt x="36" y="4"/>
                    </a:lnTo>
                    <a:lnTo>
                      <a:pt x="36" y="2"/>
                    </a:lnTo>
                    <a:lnTo>
                      <a:pt x="34" y="2"/>
                    </a:lnTo>
                    <a:lnTo>
                      <a:pt x="32" y="2"/>
                    </a:lnTo>
                    <a:lnTo>
                      <a:pt x="30" y="2"/>
                    </a:lnTo>
                    <a:lnTo>
                      <a:pt x="30" y="0"/>
                    </a:lnTo>
                    <a:lnTo>
                      <a:pt x="50" y="0"/>
                    </a:lnTo>
                    <a:lnTo>
                      <a:pt x="50" y="2"/>
                    </a:lnTo>
                    <a:lnTo>
                      <a:pt x="48" y="2"/>
                    </a:lnTo>
                    <a:lnTo>
                      <a:pt x="46" y="2"/>
                    </a:lnTo>
                    <a:lnTo>
                      <a:pt x="44" y="2"/>
                    </a:lnTo>
                    <a:lnTo>
                      <a:pt x="44" y="4"/>
                    </a:lnTo>
                    <a:lnTo>
                      <a:pt x="44" y="6"/>
                    </a:lnTo>
                    <a:lnTo>
                      <a:pt x="44" y="8"/>
                    </a:lnTo>
                    <a:lnTo>
                      <a:pt x="44" y="40"/>
                    </a:lnTo>
                    <a:lnTo>
                      <a:pt x="44" y="42"/>
                    </a:lnTo>
                    <a:lnTo>
                      <a:pt x="44" y="44"/>
                    </a:lnTo>
                    <a:lnTo>
                      <a:pt x="44" y="46"/>
                    </a:lnTo>
                    <a:lnTo>
                      <a:pt x="46" y="46"/>
                    </a:lnTo>
                    <a:lnTo>
                      <a:pt x="48" y="46"/>
                    </a:lnTo>
                    <a:lnTo>
                      <a:pt x="50" y="46"/>
                    </a:lnTo>
                    <a:lnTo>
                      <a:pt x="50" y="48"/>
                    </a:lnTo>
                    <a:lnTo>
                      <a:pt x="30" y="48"/>
                    </a:lnTo>
                    <a:lnTo>
                      <a:pt x="30" y="46"/>
                    </a:lnTo>
                    <a:lnTo>
                      <a:pt x="32" y="46"/>
                    </a:lnTo>
                    <a:lnTo>
                      <a:pt x="34" y="46"/>
                    </a:lnTo>
                    <a:lnTo>
                      <a:pt x="36" y="44"/>
                    </a:lnTo>
                    <a:lnTo>
                      <a:pt x="36" y="42"/>
                    </a:lnTo>
                    <a:lnTo>
                      <a:pt x="36" y="40"/>
                    </a:lnTo>
                    <a:lnTo>
                      <a:pt x="36" y="24"/>
                    </a:lnTo>
                    <a:lnTo>
                      <a:pt x="14" y="24"/>
                    </a:lnTo>
                    <a:lnTo>
                      <a:pt x="14" y="40"/>
                    </a:lnTo>
                    <a:lnTo>
                      <a:pt x="14" y="42"/>
                    </a:lnTo>
                    <a:lnTo>
                      <a:pt x="14" y="44"/>
                    </a:lnTo>
                    <a:lnTo>
                      <a:pt x="16" y="46"/>
                    </a:lnTo>
                    <a:lnTo>
                      <a:pt x="18" y="46"/>
                    </a:lnTo>
                    <a:lnTo>
                      <a:pt x="20" y="46"/>
                    </a:lnTo>
                    <a:lnTo>
                      <a:pt x="20" y="48"/>
                    </a:lnTo>
                    <a:lnTo>
                      <a:pt x="0" y="48"/>
                    </a:lnTo>
                    <a:lnTo>
                      <a:pt x="0" y="46"/>
                    </a:lnTo>
                    <a:lnTo>
                      <a:pt x="2" y="46"/>
                    </a:lnTo>
                    <a:lnTo>
                      <a:pt x="4" y="46"/>
                    </a:lnTo>
                    <a:lnTo>
                      <a:pt x="6" y="44"/>
                    </a:lnTo>
                    <a:lnTo>
                      <a:pt x="8" y="42"/>
                    </a:lnTo>
                    <a:lnTo>
                      <a:pt x="8" y="40"/>
                    </a:lnTo>
                    <a:lnTo>
                      <a:pt x="8" y="8"/>
                    </a:lnTo>
                    <a:lnTo>
                      <a:pt x="8" y="6"/>
                    </a:lnTo>
                    <a:lnTo>
                      <a:pt x="6" y="4"/>
                    </a:lnTo>
                    <a:lnTo>
                      <a:pt x="6" y="2"/>
                    </a:lnTo>
                    <a:lnTo>
                      <a:pt x="4" y="2"/>
                    </a:lnTo>
                    <a:lnTo>
                      <a:pt x="2" y="2"/>
                    </a:lnTo>
                    <a:lnTo>
                      <a:pt x="0" y="2"/>
                    </a:lnTo>
                    <a:lnTo>
                      <a:pt x="0" y="0"/>
                    </a:lnTo>
                    <a:lnTo>
                      <a:pt x="20" y="0"/>
                    </a:lnTo>
                    <a:lnTo>
                      <a:pt x="20" y="2"/>
                    </a:lnTo>
                    <a:lnTo>
                      <a:pt x="18" y="2"/>
                    </a:lnTo>
                    <a:lnTo>
                      <a:pt x="16" y="2"/>
                    </a:lnTo>
                    <a:lnTo>
                      <a:pt x="14" y="2"/>
                    </a:lnTo>
                    <a:lnTo>
                      <a:pt x="14" y="4"/>
                    </a:lnTo>
                    <a:lnTo>
                      <a:pt x="14" y="6"/>
                    </a:lnTo>
                    <a:lnTo>
                      <a:pt x="14" y="8"/>
                    </a:lnTo>
                    <a:lnTo>
                      <a:pt x="14" y="22"/>
                    </a:lnTo>
                    <a:close/>
                  </a:path>
                </a:pathLst>
              </a:custGeom>
              <a:solidFill>
                <a:srgbClr val="000000"/>
              </a:solidFill>
              <a:ln w="0">
                <a:solidFill>
                  <a:srgbClr val="000000"/>
                </a:solidFill>
                <a:round/>
                <a:headEnd/>
                <a:tailEnd/>
              </a:ln>
            </p:spPr>
            <p:txBody>
              <a:bodyPr/>
              <a:lstStyle/>
              <a:p>
                <a:endParaRPr lang="en-US"/>
              </a:p>
            </p:txBody>
          </p:sp>
          <p:sp>
            <p:nvSpPr>
              <p:cNvPr id="34190" name="Freeform 149"/>
              <p:cNvSpPr>
                <a:spLocks/>
              </p:cNvSpPr>
              <p:nvPr/>
            </p:nvSpPr>
            <p:spPr bwMode="auto">
              <a:xfrm>
                <a:off x="1682" y="2410"/>
                <a:ext cx="42" cy="48"/>
              </a:xfrm>
              <a:custGeom>
                <a:avLst/>
                <a:gdLst>
                  <a:gd name="T0" fmla="*/ 14 w 42"/>
                  <a:gd name="T1" fmla="*/ 2 h 48"/>
                  <a:gd name="T2" fmla="*/ 14 w 42"/>
                  <a:gd name="T3" fmla="*/ 22 h 48"/>
                  <a:gd name="T4" fmla="*/ 26 w 42"/>
                  <a:gd name="T5" fmla="*/ 22 h 48"/>
                  <a:gd name="T6" fmla="*/ 28 w 42"/>
                  <a:gd name="T7" fmla="*/ 22 h 48"/>
                  <a:gd name="T8" fmla="*/ 30 w 42"/>
                  <a:gd name="T9" fmla="*/ 20 h 48"/>
                  <a:gd name="T10" fmla="*/ 32 w 42"/>
                  <a:gd name="T11" fmla="*/ 18 h 48"/>
                  <a:gd name="T12" fmla="*/ 32 w 42"/>
                  <a:gd name="T13" fmla="*/ 16 h 48"/>
                  <a:gd name="T14" fmla="*/ 34 w 42"/>
                  <a:gd name="T15" fmla="*/ 16 h 48"/>
                  <a:gd name="T16" fmla="*/ 34 w 42"/>
                  <a:gd name="T17" fmla="*/ 30 h 48"/>
                  <a:gd name="T18" fmla="*/ 32 w 42"/>
                  <a:gd name="T19" fmla="*/ 30 h 48"/>
                  <a:gd name="T20" fmla="*/ 32 w 42"/>
                  <a:gd name="T21" fmla="*/ 28 h 48"/>
                  <a:gd name="T22" fmla="*/ 32 w 42"/>
                  <a:gd name="T23" fmla="*/ 26 h 48"/>
                  <a:gd name="T24" fmla="*/ 30 w 42"/>
                  <a:gd name="T25" fmla="*/ 26 h 48"/>
                  <a:gd name="T26" fmla="*/ 30 w 42"/>
                  <a:gd name="T27" fmla="*/ 24 h 48"/>
                  <a:gd name="T28" fmla="*/ 28 w 42"/>
                  <a:gd name="T29" fmla="*/ 24 h 48"/>
                  <a:gd name="T30" fmla="*/ 26 w 42"/>
                  <a:gd name="T31" fmla="*/ 24 h 48"/>
                  <a:gd name="T32" fmla="*/ 14 w 42"/>
                  <a:gd name="T33" fmla="*/ 24 h 48"/>
                  <a:gd name="T34" fmla="*/ 14 w 42"/>
                  <a:gd name="T35" fmla="*/ 40 h 48"/>
                  <a:gd name="T36" fmla="*/ 14 w 42"/>
                  <a:gd name="T37" fmla="*/ 42 h 48"/>
                  <a:gd name="T38" fmla="*/ 14 w 42"/>
                  <a:gd name="T39" fmla="*/ 44 h 48"/>
                  <a:gd name="T40" fmla="*/ 14 w 42"/>
                  <a:gd name="T41" fmla="*/ 44 h 48"/>
                  <a:gd name="T42" fmla="*/ 16 w 42"/>
                  <a:gd name="T43" fmla="*/ 44 h 48"/>
                  <a:gd name="T44" fmla="*/ 16 w 42"/>
                  <a:gd name="T45" fmla="*/ 44 h 48"/>
                  <a:gd name="T46" fmla="*/ 18 w 42"/>
                  <a:gd name="T47" fmla="*/ 46 h 48"/>
                  <a:gd name="T48" fmla="*/ 26 w 42"/>
                  <a:gd name="T49" fmla="*/ 46 h 48"/>
                  <a:gd name="T50" fmla="*/ 30 w 42"/>
                  <a:gd name="T51" fmla="*/ 44 h 48"/>
                  <a:gd name="T52" fmla="*/ 32 w 42"/>
                  <a:gd name="T53" fmla="*/ 44 h 48"/>
                  <a:gd name="T54" fmla="*/ 34 w 42"/>
                  <a:gd name="T55" fmla="*/ 44 h 48"/>
                  <a:gd name="T56" fmla="*/ 36 w 42"/>
                  <a:gd name="T57" fmla="*/ 42 h 48"/>
                  <a:gd name="T58" fmla="*/ 38 w 42"/>
                  <a:gd name="T59" fmla="*/ 40 h 48"/>
                  <a:gd name="T60" fmla="*/ 40 w 42"/>
                  <a:gd name="T61" fmla="*/ 36 h 48"/>
                  <a:gd name="T62" fmla="*/ 42 w 42"/>
                  <a:gd name="T63" fmla="*/ 36 h 48"/>
                  <a:gd name="T64" fmla="*/ 38 w 42"/>
                  <a:gd name="T65" fmla="*/ 48 h 48"/>
                  <a:gd name="T66" fmla="*/ 0 w 42"/>
                  <a:gd name="T67" fmla="*/ 48 h 48"/>
                  <a:gd name="T68" fmla="*/ 0 w 42"/>
                  <a:gd name="T69" fmla="*/ 46 h 48"/>
                  <a:gd name="T70" fmla="*/ 2 w 42"/>
                  <a:gd name="T71" fmla="*/ 46 h 48"/>
                  <a:gd name="T72" fmla="*/ 4 w 42"/>
                  <a:gd name="T73" fmla="*/ 46 h 48"/>
                  <a:gd name="T74" fmla="*/ 6 w 42"/>
                  <a:gd name="T75" fmla="*/ 46 h 48"/>
                  <a:gd name="T76" fmla="*/ 6 w 42"/>
                  <a:gd name="T77" fmla="*/ 44 h 48"/>
                  <a:gd name="T78" fmla="*/ 8 w 42"/>
                  <a:gd name="T79" fmla="*/ 44 h 48"/>
                  <a:gd name="T80" fmla="*/ 8 w 42"/>
                  <a:gd name="T81" fmla="*/ 42 h 48"/>
                  <a:gd name="T82" fmla="*/ 8 w 42"/>
                  <a:gd name="T83" fmla="*/ 40 h 48"/>
                  <a:gd name="T84" fmla="*/ 8 w 42"/>
                  <a:gd name="T85" fmla="*/ 8 h 48"/>
                  <a:gd name="T86" fmla="*/ 8 w 42"/>
                  <a:gd name="T87" fmla="*/ 4 h 48"/>
                  <a:gd name="T88" fmla="*/ 6 w 42"/>
                  <a:gd name="T89" fmla="*/ 2 h 48"/>
                  <a:gd name="T90" fmla="*/ 6 w 42"/>
                  <a:gd name="T91" fmla="*/ 2 h 48"/>
                  <a:gd name="T92" fmla="*/ 2 w 42"/>
                  <a:gd name="T93" fmla="*/ 2 h 48"/>
                  <a:gd name="T94" fmla="*/ 0 w 42"/>
                  <a:gd name="T95" fmla="*/ 2 h 48"/>
                  <a:gd name="T96" fmla="*/ 0 w 42"/>
                  <a:gd name="T97" fmla="*/ 0 h 48"/>
                  <a:gd name="T98" fmla="*/ 38 w 42"/>
                  <a:gd name="T99" fmla="*/ 0 h 48"/>
                  <a:gd name="T100" fmla="*/ 38 w 42"/>
                  <a:gd name="T101" fmla="*/ 10 h 48"/>
                  <a:gd name="T102" fmla="*/ 36 w 42"/>
                  <a:gd name="T103" fmla="*/ 10 h 48"/>
                  <a:gd name="T104" fmla="*/ 36 w 42"/>
                  <a:gd name="T105" fmla="*/ 8 h 48"/>
                  <a:gd name="T106" fmla="*/ 36 w 42"/>
                  <a:gd name="T107" fmla="*/ 6 h 48"/>
                  <a:gd name="T108" fmla="*/ 34 w 42"/>
                  <a:gd name="T109" fmla="*/ 4 h 48"/>
                  <a:gd name="T110" fmla="*/ 32 w 42"/>
                  <a:gd name="T111" fmla="*/ 4 h 48"/>
                  <a:gd name="T112" fmla="*/ 30 w 42"/>
                  <a:gd name="T113" fmla="*/ 2 h 48"/>
                  <a:gd name="T114" fmla="*/ 28 w 42"/>
                  <a:gd name="T115" fmla="*/ 2 h 48"/>
                  <a:gd name="T116" fmla="*/ 14 w 42"/>
                  <a:gd name="T117" fmla="*/ 2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48"/>
                  <a:gd name="T179" fmla="*/ 42 w 42"/>
                  <a:gd name="T180" fmla="*/ 48 h 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48">
                    <a:moveTo>
                      <a:pt x="14" y="2"/>
                    </a:moveTo>
                    <a:lnTo>
                      <a:pt x="14" y="22"/>
                    </a:lnTo>
                    <a:lnTo>
                      <a:pt x="26" y="22"/>
                    </a:lnTo>
                    <a:lnTo>
                      <a:pt x="28" y="22"/>
                    </a:lnTo>
                    <a:lnTo>
                      <a:pt x="30" y="20"/>
                    </a:lnTo>
                    <a:lnTo>
                      <a:pt x="32" y="18"/>
                    </a:lnTo>
                    <a:lnTo>
                      <a:pt x="32" y="16"/>
                    </a:lnTo>
                    <a:lnTo>
                      <a:pt x="34" y="16"/>
                    </a:lnTo>
                    <a:lnTo>
                      <a:pt x="34" y="30"/>
                    </a:lnTo>
                    <a:lnTo>
                      <a:pt x="32" y="30"/>
                    </a:lnTo>
                    <a:lnTo>
                      <a:pt x="32" y="28"/>
                    </a:lnTo>
                    <a:lnTo>
                      <a:pt x="32" y="26"/>
                    </a:lnTo>
                    <a:lnTo>
                      <a:pt x="30" y="26"/>
                    </a:lnTo>
                    <a:lnTo>
                      <a:pt x="30" y="24"/>
                    </a:lnTo>
                    <a:lnTo>
                      <a:pt x="28" y="24"/>
                    </a:lnTo>
                    <a:lnTo>
                      <a:pt x="26" y="24"/>
                    </a:lnTo>
                    <a:lnTo>
                      <a:pt x="14" y="24"/>
                    </a:lnTo>
                    <a:lnTo>
                      <a:pt x="14" y="40"/>
                    </a:lnTo>
                    <a:lnTo>
                      <a:pt x="14" y="42"/>
                    </a:lnTo>
                    <a:lnTo>
                      <a:pt x="14" y="44"/>
                    </a:lnTo>
                    <a:lnTo>
                      <a:pt x="16" y="44"/>
                    </a:lnTo>
                    <a:lnTo>
                      <a:pt x="18" y="46"/>
                    </a:lnTo>
                    <a:lnTo>
                      <a:pt x="26" y="46"/>
                    </a:lnTo>
                    <a:lnTo>
                      <a:pt x="30" y="44"/>
                    </a:lnTo>
                    <a:lnTo>
                      <a:pt x="32" y="44"/>
                    </a:lnTo>
                    <a:lnTo>
                      <a:pt x="34" y="44"/>
                    </a:lnTo>
                    <a:lnTo>
                      <a:pt x="36" y="42"/>
                    </a:lnTo>
                    <a:lnTo>
                      <a:pt x="38" y="40"/>
                    </a:lnTo>
                    <a:lnTo>
                      <a:pt x="40" y="36"/>
                    </a:lnTo>
                    <a:lnTo>
                      <a:pt x="42" y="36"/>
                    </a:lnTo>
                    <a:lnTo>
                      <a:pt x="38" y="48"/>
                    </a:lnTo>
                    <a:lnTo>
                      <a:pt x="0" y="48"/>
                    </a:lnTo>
                    <a:lnTo>
                      <a:pt x="0" y="46"/>
                    </a:lnTo>
                    <a:lnTo>
                      <a:pt x="2" y="46"/>
                    </a:lnTo>
                    <a:lnTo>
                      <a:pt x="4" y="46"/>
                    </a:lnTo>
                    <a:lnTo>
                      <a:pt x="6" y="46"/>
                    </a:lnTo>
                    <a:lnTo>
                      <a:pt x="6" y="44"/>
                    </a:lnTo>
                    <a:lnTo>
                      <a:pt x="8" y="44"/>
                    </a:lnTo>
                    <a:lnTo>
                      <a:pt x="8" y="42"/>
                    </a:lnTo>
                    <a:lnTo>
                      <a:pt x="8" y="40"/>
                    </a:lnTo>
                    <a:lnTo>
                      <a:pt x="8" y="8"/>
                    </a:lnTo>
                    <a:lnTo>
                      <a:pt x="8" y="4"/>
                    </a:lnTo>
                    <a:lnTo>
                      <a:pt x="6" y="2"/>
                    </a:lnTo>
                    <a:lnTo>
                      <a:pt x="2" y="2"/>
                    </a:lnTo>
                    <a:lnTo>
                      <a:pt x="0" y="2"/>
                    </a:lnTo>
                    <a:lnTo>
                      <a:pt x="0" y="0"/>
                    </a:lnTo>
                    <a:lnTo>
                      <a:pt x="38" y="0"/>
                    </a:lnTo>
                    <a:lnTo>
                      <a:pt x="38" y="10"/>
                    </a:lnTo>
                    <a:lnTo>
                      <a:pt x="36" y="10"/>
                    </a:lnTo>
                    <a:lnTo>
                      <a:pt x="36" y="8"/>
                    </a:lnTo>
                    <a:lnTo>
                      <a:pt x="36" y="6"/>
                    </a:lnTo>
                    <a:lnTo>
                      <a:pt x="34" y="4"/>
                    </a:lnTo>
                    <a:lnTo>
                      <a:pt x="32" y="4"/>
                    </a:lnTo>
                    <a:lnTo>
                      <a:pt x="30" y="2"/>
                    </a:lnTo>
                    <a:lnTo>
                      <a:pt x="28" y="2"/>
                    </a:lnTo>
                    <a:lnTo>
                      <a:pt x="14" y="2"/>
                    </a:lnTo>
                    <a:close/>
                  </a:path>
                </a:pathLst>
              </a:custGeom>
              <a:solidFill>
                <a:srgbClr val="000000"/>
              </a:solidFill>
              <a:ln w="0">
                <a:solidFill>
                  <a:srgbClr val="000000"/>
                </a:solidFill>
                <a:round/>
                <a:headEnd/>
                <a:tailEnd/>
              </a:ln>
            </p:spPr>
            <p:txBody>
              <a:bodyPr/>
              <a:lstStyle/>
              <a:p>
                <a:endParaRPr lang="en-US"/>
              </a:p>
            </p:txBody>
          </p:sp>
          <p:sp>
            <p:nvSpPr>
              <p:cNvPr id="34191" name="Freeform 150"/>
              <p:cNvSpPr>
                <a:spLocks/>
              </p:cNvSpPr>
              <p:nvPr/>
            </p:nvSpPr>
            <p:spPr bwMode="auto">
              <a:xfrm>
                <a:off x="1730" y="2410"/>
                <a:ext cx="60" cy="48"/>
              </a:xfrm>
              <a:custGeom>
                <a:avLst/>
                <a:gdLst>
                  <a:gd name="T0" fmla="*/ 28 w 60"/>
                  <a:gd name="T1" fmla="*/ 48 h 48"/>
                  <a:gd name="T2" fmla="*/ 10 w 60"/>
                  <a:gd name="T3" fmla="*/ 8 h 48"/>
                  <a:gd name="T4" fmla="*/ 10 w 60"/>
                  <a:gd name="T5" fmla="*/ 40 h 48"/>
                  <a:gd name="T6" fmla="*/ 10 w 60"/>
                  <a:gd name="T7" fmla="*/ 42 h 48"/>
                  <a:gd name="T8" fmla="*/ 10 w 60"/>
                  <a:gd name="T9" fmla="*/ 44 h 48"/>
                  <a:gd name="T10" fmla="*/ 12 w 60"/>
                  <a:gd name="T11" fmla="*/ 46 h 48"/>
                  <a:gd name="T12" fmla="*/ 14 w 60"/>
                  <a:gd name="T13" fmla="*/ 46 h 48"/>
                  <a:gd name="T14" fmla="*/ 16 w 60"/>
                  <a:gd name="T15" fmla="*/ 46 h 48"/>
                  <a:gd name="T16" fmla="*/ 16 w 60"/>
                  <a:gd name="T17" fmla="*/ 48 h 48"/>
                  <a:gd name="T18" fmla="*/ 0 w 60"/>
                  <a:gd name="T19" fmla="*/ 48 h 48"/>
                  <a:gd name="T20" fmla="*/ 0 w 60"/>
                  <a:gd name="T21" fmla="*/ 46 h 48"/>
                  <a:gd name="T22" fmla="*/ 2 w 60"/>
                  <a:gd name="T23" fmla="*/ 46 h 48"/>
                  <a:gd name="T24" fmla="*/ 4 w 60"/>
                  <a:gd name="T25" fmla="*/ 46 h 48"/>
                  <a:gd name="T26" fmla="*/ 6 w 60"/>
                  <a:gd name="T27" fmla="*/ 44 h 48"/>
                  <a:gd name="T28" fmla="*/ 6 w 60"/>
                  <a:gd name="T29" fmla="*/ 42 h 48"/>
                  <a:gd name="T30" fmla="*/ 6 w 60"/>
                  <a:gd name="T31" fmla="*/ 40 h 48"/>
                  <a:gd name="T32" fmla="*/ 6 w 60"/>
                  <a:gd name="T33" fmla="*/ 8 h 48"/>
                  <a:gd name="T34" fmla="*/ 6 w 60"/>
                  <a:gd name="T35" fmla="*/ 6 h 48"/>
                  <a:gd name="T36" fmla="*/ 6 w 60"/>
                  <a:gd name="T37" fmla="*/ 4 h 48"/>
                  <a:gd name="T38" fmla="*/ 6 w 60"/>
                  <a:gd name="T39" fmla="*/ 2 h 48"/>
                  <a:gd name="T40" fmla="*/ 4 w 60"/>
                  <a:gd name="T41" fmla="*/ 2 h 48"/>
                  <a:gd name="T42" fmla="*/ 2 w 60"/>
                  <a:gd name="T43" fmla="*/ 2 h 48"/>
                  <a:gd name="T44" fmla="*/ 0 w 60"/>
                  <a:gd name="T45" fmla="*/ 2 h 48"/>
                  <a:gd name="T46" fmla="*/ 0 w 60"/>
                  <a:gd name="T47" fmla="*/ 0 h 48"/>
                  <a:gd name="T48" fmla="*/ 14 w 60"/>
                  <a:gd name="T49" fmla="*/ 0 h 48"/>
                  <a:gd name="T50" fmla="*/ 30 w 60"/>
                  <a:gd name="T51" fmla="*/ 38 h 48"/>
                  <a:gd name="T52" fmla="*/ 48 w 60"/>
                  <a:gd name="T53" fmla="*/ 0 h 48"/>
                  <a:gd name="T54" fmla="*/ 60 w 60"/>
                  <a:gd name="T55" fmla="*/ 0 h 48"/>
                  <a:gd name="T56" fmla="*/ 60 w 60"/>
                  <a:gd name="T57" fmla="*/ 2 h 48"/>
                  <a:gd name="T58" fmla="*/ 58 w 60"/>
                  <a:gd name="T59" fmla="*/ 2 h 48"/>
                  <a:gd name="T60" fmla="*/ 56 w 60"/>
                  <a:gd name="T61" fmla="*/ 2 h 48"/>
                  <a:gd name="T62" fmla="*/ 54 w 60"/>
                  <a:gd name="T63" fmla="*/ 4 h 48"/>
                  <a:gd name="T64" fmla="*/ 54 w 60"/>
                  <a:gd name="T65" fmla="*/ 6 h 48"/>
                  <a:gd name="T66" fmla="*/ 54 w 60"/>
                  <a:gd name="T67" fmla="*/ 8 h 48"/>
                  <a:gd name="T68" fmla="*/ 54 w 60"/>
                  <a:gd name="T69" fmla="*/ 40 h 48"/>
                  <a:gd name="T70" fmla="*/ 54 w 60"/>
                  <a:gd name="T71" fmla="*/ 42 h 48"/>
                  <a:gd name="T72" fmla="*/ 54 w 60"/>
                  <a:gd name="T73" fmla="*/ 44 h 48"/>
                  <a:gd name="T74" fmla="*/ 56 w 60"/>
                  <a:gd name="T75" fmla="*/ 46 h 48"/>
                  <a:gd name="T76" fmla="*/ 58 w 60"/>
                  <a:gd name="T77" fmla="*/ 46 h 48"/>
                  <a:gd name="T78" fmla="*/ 60 w 60"/>
                  <a:gd name="T79" fmla="*/ 46 h 48"/>
                  <a:gd name="T80" fmla="*/ 60 w 60"/>
                  <a:gd name="T81" fmla="*/ 48 h 48"/>
                  <a:gd name="T82" fmla="*/ 40 w 60"/>
                  <a:gd name="T83" fmla="*/ 48 h 48"/>
                  <a:gd name="T84" fmla="*/ 40 w 60"/>
                  <a:gd name="T85" fmla="*/ 46 h 48"/>
                  <a:gd name="T86" fmla="*/ 42 w 60"/>
                  <a:gd name="T87" fmla="*/ 46 h 48"/>
                  <a:gd name="T88" fmla="*/ 44 w 60"/>
                  <a:gd name="T89" fmla="*/ 46 h 48"/>
                  <a:gd name="T90" fmla="*/ 46 w 60"/>
                  <a:gd name="T91" fmla="*/ 44 h 48"/>
                  <a:gd name="T92" fmla="*/ 48 w 60"/>
                  <a:gd name="T93" fmla="*/ 42 h 48"/>
                  <a:gd name="T94" fmla="*/ 48 w 60"/>
                  <a:gd name="T95" fmla="*/ 40 h 48"/>
                  <a:gd name="T96" fmla="*/ 48 w 60"/>
                  <a:gd name="T97" fmla="*/ 8 h 48"/>
                  <a:gd name="T98" fmla="*/ 28 w 60"/>
                  <a:gd name="T99" fmla="*/ 48 h 48"/>
                  <a:gd name="T100" fmla="*/ 28 w 60"/>
                  <a:gd name="T101" fmla="*/ 48 h 4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48"/>
                  <a:gd name="T155" fmla="*/ 60 w 60"/>
                  <a:gd name="T156" fmla="*/ 48 h 4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48">
                    <a:moveTo>
                      <a:pt x="28" y="48"/>
                    </a:moveTo>
                    <a:lnTo>
                      <a:pt x="10" y="8"/>
                    </a:lnTo>
                    <a:lnTo>
                      <a:pt x="10" y="40"/>
                    </a:lnTo>
                    <a:lnTo>
                      <a:pt x="10" y="42"/>
                    </a:lnTo>
                    <a:lnTo>
                      <a:pt x="10" y="44"/>
                    </a:lnTo>
                    <a:lnTo>
                      <a:pt x="12" y="46"/>
                    </a:lnTo>
                    <a:lnTo>
                      <a:pt x="14" y="46"/>
                    </a:lnTo>
                    <a:lnTo>
                      <a:pt x="16" y="46"/>
                    </a:lnTo>
                    <a:lnTo>
                      <a:pt x="16" y="48"/>
                    </a:lnTo>
                    <a:lnTo>
                      <a:pt x="0" y="48"/>
                    </a:lnTo>
                    <a:lnTo>
                      <a:pt x="0" y="46"/>
                    </a:lnTo>
                    <a:lnTo>
                      <a:pt x="2" y="46"/>
                    </a:lnTo>
                    <a:lnTo>
                      <a:pt x="4" y="46"/>
                    </a:lnTo>
                    <a:lnTo>
                      <a:pt x="6" y="44"/>
                    </a:lnTo>
                    <a:lnTo>
                      <a:pt x="6" y="42"/>
                    </a:lnTo>
                    <a:lnTo>
                      <a:pt x="6" y="40"/>
                    </a:lnTo>
                    <a:lnTo>
                      <a:pt x="6" y="8"/>
                    </a:lnTo>
                    <a:lnTo>
                      <a:pt x="6" y="6"/>
                    </a:lnTo>
                    <a:lnTo>
                      <a:pt x="6" y="4"/>
                    </a:lnTo>
                    <a:lnTo>
                      <a:pt x="6" y="2"/>
                    </a:lnTo>
                    <a:lnTo>
                      <a:pt x="4" y="2"/>
                    </a:lnTo>
                    <a:lnTo>
                      <a:pt x="2" y="2"/>
                    </a:lnTo>
                    <a:lnTo>
                      <a:pt x="0" y="2"/>
                    </a:lnTo>
                    <a:lnTo>
                      <a:pt x="0" y="0"/>
                    </a:lnTo>
                    <a:lnTo>
                      <a:pt x="14" y="0"/>
                    </a:lnTo>
                    <a:lnTo>
                      <a:pt x="30" y="38"/>
                    </a:lnTo>
                    <a:lnTo>
                      <a:pt x="48" y="0"/>
                    </a:lnTo>
                    <a:lnTo>
                      <a:pt x="60" y="0"/>
                    </a:lnTo>
                    <a:lnTo>
                      <a:pt x="60" y="2"/>
                    </a:lnTo>
                    <a:lnTo>
                      <a:pt x="58" y="2"/>
                    </a:lnTo>
                    <a:lnTo>
                      <a:pt x="56" y="2"/>
                    </a:lnTo>
                    <a:lnTo>
                      <a:pt x="54" y="4"/>
                    </a:lnTo>
                    <a:lnTo>
                      <a:pt x="54" y="6"/>
                    </a:lnTo>
                    <a:lnTo>
                      <a:pt x="54" y="8"/>
                    </a:lnTo>
                    <a:lnTo>
                      <a:pt x="54" y="40"/>
                    </a:lnTo>
                    <a:lnTo>
                      <a:pt x="54" y="42"/>
                    </a:lnTo>
                    <a:lnTo>
                      <a:pt x="54" y="44"/>
                    </a:lnTo>
                    <a:lnTo>
                      <a:pt x="56" y="46"/>
                    </a:lnTo>
                    <a:lnTo>
                      <a:pt x="58" y="46"/>
                    </a:lnTo>
                    <a:lnTo>
                      <a:pt x="60" y="46"/>
                    </a:lnTo>
                    <a:lnTo>
                      <a:pt x="60" y="48"/>
                    </a:lnTo>
                    <a:lnTo>
                      <a:pt x="40" y="48"/>
                    </a:lnTo>
                    <a:lnTo>
                      <a:pt x="40" y="46"/>
                    </a:lnTo>
                    <a:lnTo>
                      <a:pt x="42" y="46"/>
                    </a:lnTo>
                    <a:lnTo>
                      <a:pt x="44" y="46"/>
                    </a:lnTo>
                    <a:lnTo>
                      <a:pt x="46" y="44"/>
                    </a:lnTo>
                    <a:lnTo>
                      <a:pt x="48" y="42"/>
                    </a:lnTo>
                    <a:lnTo>
                      <a:pt x="48" y="40"/>
                    </a:lnTo>
                    <a:lnTo>
                      <a:pt x="48" y="8"/>
                    </a:lnTo>
                    <a:lnTo>
                      <a:pt x="28" y="48"/>
                    </a:lnTo>
                    <a:close/>
                  </a:path>
                </a:pathLst>
              </a:custGeom>
              <a:solidFill>
                <a:srgbClr val="000000"/>
              </a:solidFill>
              <a:ln w="0">
                <a:solidFill>
                  <a:srgbClr val="000000"/>
                </a:solidFill>
                <a:round/>
                <a:headEnd/>
                <a:tailEnd/>
              </a:ln>
            </p:spPr>
            <p:txBody>
              <a:bodyPr/>
              <a:lstStyle/>
              <a:p>
                <a:endParaRPr lang="en-US"/>
              </a:p>
            </p:txBody>
          </p:sp>
          <p:sp>
            <p:nvSpPr>
              <p:cNvPr id="34192" name="Freeform 151"/>
              <p:cNvSpPr>
                <a:spLocks/>
              </p:cNvSpPr>
              <p:nvPr/>
            </p:nvSpPr>
            <p:spPr bwMode="auto">
              <a:xfrm>
                <a:off x="1796" y="2410"/>
                <a:ext cx="40" cy="48"/>
              </a:xfrm>
              <a:custGeom>
                <a:avLst/>
                <a:gdLst>
                  <a:gd name="T0" fmla="*/ 12 w 40"/>
                  <a:gd name="T1" fmla="*/ 2 h 48"/>
                  <a:gd name="T2" fmla="*/ 12 w 40"/>
                  <a:gd name="T3" fmla="*/ 22 h 48"/>
                  <a:gd name="T4" fmla="*/ 24 w 40"/>
                  <a:gd name="T5" fmla="*/ 22 h 48"/>
                  <a:gd name="T6" fmla="*/ 28 w 40"/>
                  <a:gd name="T7" fmla="*/ 22 h 48"/>
                  <a:gd name="T8" fmla="*/ 30 w 40"/>
                  <a:gd name="T9" fmla="*/ 20 h 48"/>
                  <a:gd name="T10" fmla="*/ 30 w 40"/>
                  <a:gd name="T11" fmla="*/ 18 h 48"/>
                  <a:gd name="T12" fmla="*/ 32 w 40"/>
                  <a:gd name="T13" fmla="*/ 16 h 48"/>
                  <a:gd name="T14" fmla="*/ 32 w 40"/>
                  <a:gd name="T15" fmla="*/ 16 h 48"/>
                  <a:gd name="T16" fmla="*/ 32 w 40"/>
                  <a:gd name="T17" fmla="*/ 30 h 48"/>
                  <a:gd name="T18" fmla="*/ 32 w 40"/>
                  <a:gd name="T19" fmla="*/ 30 h 48"/>
                  <a:gd name="T20" fmla="*/ 30 w 40"/>
                  <a:gd name="T21" fmla="*/ 28 h 48"/>
                  <a:gd name="T22" fmla="*/ 30 w 40"/>
                  <a:gd name="T23" fmla="*/ 26 h 48"/>
                  <a:gd name="T24" fmla="*/ 30 w 40"/>
                  <a:gd name="T25" fmla="*/ 26 h 48"/>
                  <a:gd name="T26" fmla="*/ 28 w 40"/>
                  <a:gd name="T27" fmla="*/ 24 h 48"/>
                  <a:gd name="T28" fmla="*/ 26 w 40"/>
                  <a:gd name="T29" fmla="*/ 24 h 48"/>
                  <a:gd name="T30" fmla="*/ 24 w 40"/>
                  <a:gd name="T31" fmla="*/ 24 h 48"/>
                  <a:gd name="T32" fmla="*/ 12 w 40"/>
                  <a:gd name="T33" fmla="*/ 24 h 48"/>
                  <a:gd name="T34" fmla="*/ 12 w 40"/>
                  <a:gd name="T35" fmla="*/ 40 h 48"/>
                  <a:gd name="T36" fmla="*/ 12 w 40"/>
                  <a:gd name="T37" fmla="*/ 42 h 48"/>
                  <a:gd name="T38" fmla="*/ 14 w 40"/>
                  <a:gd name="T39" fmla="*/ 44 h 48"/>
                  <a:gd name="T40" fmla="*/ 14 w 40"/>
                  <a:gd name="T41" fmla="*/ 44 h 48"/>
                  <a:gd name="T42" fmla="*/ 14 w 40"/>
                  <a:gd name="T43" fmla="*/ 44 h 48"/>
                  <a:gd name="T44" fmla="*/ 16 w 40"/>
                  <a:gd name="T45" fmla="*/ 44 h 48"/>
                  <a:gd name="T46" fmla="*/ 16 w 40"/>
                  <a:gd name="T47" fmla="*/ 46 h 48"/>
                  <a:gd name="T48" fmla="*/ 26 w 40"/>
                  <a:gd name="T49" fmla="*/ 46 h 48"/>
                  <a:gd name="T50" fmla="*/ 28 w 40"/>
                  <a:gd name="T51" fmla="*/ 44 h 48"/>
                  <a:gd name="T52" fmla="*/ 32 w 40"/>
                  <a:gd name="T53" fmla="*/ 44 h 48"/>
                  <a:gd name="T54" fmla="*/ 32 w 40"/>
                  <a:gd name="T55" fmla="*/ 44 h 48"/>
                  <a:gd name="T56" fmla="*/ 34 w 40"/>
                  <a:gd name="T57" fmla="*/ 42 h 48"/>
                  <a:gd name="T58" fmla="*/ 36 w 40"/>
                  <a:gd name="T59" fmla="*/ 40 h 48"/>
                  <a:gd name="T60" fmla="*/ 40 w 40"/>
                  <a:gd name="T61" fmla="*/ 36 h 48"/>
                  <a:gd name="T62" fmla="*/ 40 w 40"/>
                  <a:gd name="T63" fmla="*/ 36 h 48"/>
                  <a:gd name="T64" fmla="*/ 36 w 40"/>
                  <a:gd name="T65" fmla="*/ 48 h 48"/>
                  <a:gd name="T66" fmla="*/ 0 w 40"/>
                  <a:gd name="T67" fmla="*/ 48 h 48"/>
                  <a:gd name="T68" fmla="*/ 0 w 40"/>
                  <a:gd name="T69" fmla="*/ 46 h 48"/>
                  <a:gd name="T70" fmla="*/ 2 w 40"/>
                  <a:gd name="T71" fmla="*/ 46 h 48"/>
                  <a:gd name="T72" fmla="*/ 2 w 40"/>
                  <a:gd name="T73" fmla="*/ 46 h 48"/>
                  <a:gd name="T74" fmla="*/ 4 w 40"/>
                  <a:gd name="T75" fmla="*/ 46 h 48"/>
                  <a:gd name="T76" fmla="*/ 6 w 40"/>
                  <a:gd name="T77" fmla="*/ 44 h 48"/>
                  <a:gd name="T78" fmla="*/ 6 w 40"/>
                  <a:gd name="T79" fmla="*/ 44 h 48"/>
                  <a:gd name="T80" fmla="*/ 6 w 40"/>
                  <a:gd name="T81" fmla="*/ 42 h 48"/>
                  <a:gd name="T82" fmla="*/ 6 w 40"/>
                  <a:gd name="T83" fmla="*/ 40 h 48"/>
                  <a:gd name="T84" fmla="*/ 6 w 40"/>
                  <a:gd name="T85" fmla="*/ 8 h 48"/>
                  <a:gd name="T86" fmla="*/ 6 w 40"/>
                  <a:gd name="T87" fmla="*/ 4 h 48"/>
                  <a:gd name="T88" fmla="*/ 6 w 40"/>
                  <a:gd name="T89" fmla="*/ 2 h 48"/>
                  <a:gd name="T90" fmla="*/ 4 w 40"/>
                  <a:gd name="T91" fmla="*/ 2 h 48"/>
                  <a:gd name="T92" fmla="*/ 2 w 40"/>
                  <a:gd name="T93" fmla="*/ 2 h 48"/>
                  <a:gd name="T94" fmla="*/ 0 w 40"/>
                  <a:gd name="T95" fmla="*/ 2 h 48"/>
                  <a:gd name="T96" fmla="*/ 0 w 40"/>
                  <a:gd name="T97" fmla="*/ 0 h 48"/>
                  <a:gd name="T98" fmla="*/ 36 w 40"/>
                  <a:gd name="T99" fmla="*/ 0 h 48"/>
                  <a:gd name="T100" fmla="*/ 38 w 40"/>
                  <a:gd name="T101" fmla="*/ 10 h 48"/>
                  <a:gd name="T102" fmla="*/ 36 w 40"/>
                  <a:gd name="T103" fmla="*/ 10 h 48"/>
                  <a:gd name="T104" fmla="*/ 34 w 40"/>
                  <a:gd name="T105" fmla="*/ 8 h 48"/>
                  <a:gd name="T106" fmla="*/ 34 w 40"/>
                  <a:gd name="T107" fmla="*/ 6 h 48"/>
                  <a:gd name="T108" fmla="*/ 32 w 40"/>
                  <a:gd name="T109" fmla="*/ 4 h 48"/>
                  <a:gd name="T110" fmla="*/ 32 w 40"/>
                  <a:gd name="T111" fmla="*/ 4 h 48"/>
                  <a:gd name="T112" fmla="*/ 30 w 40"/>
                  <a:gd name="T113" fmla="*/ 2 h 48"/>
                  <a:gd name="T114" fmla="*/ 26 w 40"/>
                  <a:gd name="T115" fmla="*/ 2 h 48"/>
                  <a:gd name="T116" fmla="*/ 12 w 40"/>
                  <a:gd name="T117" fmla="*/ 2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8"/>
                  <a:gd name="T179" fmla="*/ 40 w 40"/>
                  <a:gd name="T180" fmla="*/ 48 h 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8">
                    <a:moveTo>
                      <a:pt x="12" y="2"/>
                    </a:moveTo>
                    <a:lnTo>
                      <a:pt x="12" y="22"/>
                    </a:lnTo>
                    <a:lnTo>
                      <a:pt x="24" y="22"/>
                    </a:lnTo>
                    <a:lnTo>
                      <a:pt x="28" y="22"/>
                    </a:lnTo>
                    <a:lnTo>
                      <a:pt x="30" y="20"/>
                    </a:lnTo>
                    <a:lnTo>
                      <a:pt x="30" y="18"/>
                    </a:lnTo>
                    <a:lnTo>
                      <a:pt x="32" y="16"/>
                    </a:lnTo>
                    <a:lnTo>
                      <a:pt x="32" y="30"/>
                    </a:lnTo>
                    <a:lnTo>
                      <a:pt x="30" y="28"/>
                    </a:lnTo>
                    <a:lnTo>
                      <a:pt x="30" y="26"/>
                    </a:lnTo>
                    <a:lnTo>
                      <a:pt x="28" y="24"/>
                    </a:lnTo>
                    <a:lnTo>
                      <a:pt x="26" y="24"/>
                    </a:lnTo>
                    <a:lnTo>
                      <a:pt x="24" y="24"/>
                    </a:lnTo>
                    <a:lnTo>
                      <a:pt x="12" y="24"/>
                    </a:lnTo>
                    <a:lnTo>
                      <a:pt x="12" y="40"/>
                    </a:lnTo>
                    <a:lnTo>
                      <a:pt x="12" y="42"/>
                    </a:lnTo>
                    <a:lnTo>
                      <a:pt x="14" y="44"/>
                    </a:lnTo>
                    <a:lnTo>
                      <a:pt x="16" y="44"/>
                    </a:lnTo>
                    <a:lnTo>
                      <a:pt x="16" y="46"/>
                    </a:lnTo>
                    <a:lnTo>
                      <a:pt x="26" y="46"/>
                    </a:lnTo>
                    <a:lnTo>
                      <a:pt x="28" y="44"/>
                    </a:lnTo>
                    <a:lnTo>
                      <a:pt x="32" y="44"/>
                    </a:lnTo>
                    <a:lnTo>
                      <a:pt x="34" y="42"/>
                    </a:lnTo>
                    <a:lnTo>
                      <a:pt x="36" y="40"/>
                    </a:lnTo>
                    <a:lnTo>
                      <a:pt x="40" y="36"/>
                    </a:lnTo>
                    <a:lnTo>
                      <a:pt x="36" y="48"/>
                    </a:lnTo>
                    <a:lnTo>
                      <a:pt x="0" y="48"/>
                    </a:lnTo>
                    <a:lnTo>
                      <a:pt x="0" y="46"/>
                    </a:lnTo>
                    <a:lnTo>
                      <a:pt x="2" y="46"/>
                    </a:lnTo>
                    <a:lnTo>
                      <a:pt x="4" y="46"/>
                    </a:lnTo>
                    <a:lnTo>
                      <a:pt x="6" y="44"/>
                    </a:lnTo>
                    <a:lnTo>
                      <a:pt x="6" y="42"/>
                    </a:lnTo>
                    <a:lnTo>
                      <a:pt x="6" y="40"/>
                    </a:lnTo>
                    <a:lnTo>
                      <a:pt x="6" y="8"/>
                    </a:lnTo>
                    <a:lnTo>
                      <a:pt x="6" y="4"/>
                    </a:lnTo>
                    <a:lnTo>
                      <a:pt x="6" y="2"/>
                    </a:lnTo>
                    <a:lnTo>
                      <a:pt x="4" y="2"/>
                    </a:lnTo>
                    <a:lnTo>
                      <a:pt x="2" y="2"/>
                    </a:lnTo>
                    <a:lnTo>
                      <a:pt x="0" y="2"/>
                    </a:lnTo>
                    <a:lnTo>
                      <a:pt x="0" y="0"/>
                    </a:lnTo>
                    <a:lnTo>
                      <a:pt x="36" y="0"/>
                    </a:lnTo>
                    <a:lnTo>
                      <a:pt x="38" y="10"/>
                    </a:lnTo>
                    <a:lnTo>
                      <a:pt x="36" y="10"/>
                    </a:lnTo>
                    <a:lnTo>
                      <a:pt x="34" y="8"/>
                    </a:lnTo>
                    <a:lnTo>
                      <a:pt x="34" y="6"/>
                    </a:lnTo>
                    <a:lnTo>
                      <a:pt x="32" y="4"/>
                    </a:lnTo>
                    <a:lnTo>
                      <a:pt x="30"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4193" name="Rectangle 152"/>
              <p:cNvSpPr>
                <a:spLocks noChangeArrowheads="1"/>
              </p:cNvSpPr>
              <p:nvPr/>
            </p:nvSpPr>
            <p:spPr bwMode="auto">
              <a:xfrm>
                <a:off x="2120" y="2380"/>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94" name="Freeform 153"/>
              <p:cNvSpPr>
                <a:spLocks/>
              </p:cNvSpPr>
              <p:nvPr/>
            </p:nvSpPr>
            <p:spPr bwMode="auto">
              <a:xfrm>
                <a:off x="2170" y="2398"/>
                <a:ext cx="48" cy="60"/>
              </a:xfrm>
              <a:custGeom>
                <a:avLst/>
                <a:gdLst>
                  <a:gd name="T0" fmla="*/ 48 w 48"/>
                  <a:gd name="T1" fmla="*/ 0 h 60"/>
                  <a:gd name="T2" fmla="*/ 48 w 48"/>
                  <a:gd name="T3" fmla="*/ 14 h 60"/>
                  <a:gd name="T4" fmla="*/ 46 w 48"/>
                  <a:gd name="T5" fmla="*/ 14 h 60"/>
                  <a:gd name="T6" fmla="*/ 46 w 48"/>
                  <a:gd name="T7" fmla="*/ 10 h 60"/>
                  <a:gd name="T8" fmla="*/ 46 w 48"/>
                  <a:gd name="T9" fmla="*/ 8 h 60"/>
                  <a:gd name="T10" fmla="*/ 44 w 48"/>
                  <a:gd name="T11" fmla="*/ 6 h 60"/>
                  <a:gd name="T12" fmla="*/ 42 w 48"/>
                  <a:gd name="T13" fmla="*/ 4 h 60"/>
                  <a:gd name="T14" fmla="*/ 40 w 48"/>
                  <a:gd name="T15" fmla="*/ 4 h 60"/>
                  <a:gd name="T16" fmla="*/ 36 w 48"/>
                  <a:gd name="T17" fmla="*/ 4 h 60"/>
                  <a:gd name="T18" fmla="*/ 28 w 48"/>
                  <a:gd name="T19" fmla="*/ 4 h 60"/>
                  <a:gd name="T20" fmla="*/ 28 w 48"/>
                  <a:gd name="T21" fmla="*/ 50 h 60"/>
                  <a:gd name="T22" fmla="*/ 28 w 48"/>
                  <a:gd name="T23" fmla="*/ 54 h 60"/>
                  <a:gd name="T24" fmla="*/ 28 w 48"/>
                  <a:gd name="T25" fmla="*/ 56 h 60"/>
                  <a:gd name="T26" fmla="*/ 30 w 48"/>
                  <a:gd name="T27" fmla="*/ 58 h 60"/>
                  <a:gd name="T28" fmla="*/ 34 w 48"/>
                  <a:gd name="T29" fmla="*/ 58 h 60"/>
                  <a:gd name="T30" fmla="*/ 36 w 48"/>
                  <a:gd name="T31" fmla="*/ 58 h 60"/>
                  <a:gd name="T32" fmla="*/ 36 w 48"/>
                  <a:gd name="T33" fmla="*/ 60 h 60"/>
                  <a:gd name="T34" fmla="*/ 12 w 48"/>
                  <a:gd name="T35" fmla="*/ 60 h 60"/>
                  <a:gd name="T36" fmla="*/ 12 w 48"/>
                  <a:gd name="T37" fmla="*/ 58 h 60"/>
                  <a:gd name="T38" fmla="*/ 14 w 48"/>
                  <a:gd name="T39" fmla="*/ 58 h 60"/>
                  <a:gd name="T40" fmla="*/ 16 w 48"/>
                  <a:gd name="T41" fmla="*/ 58 h 60"/>
                  <a:gd name="T42" fmla="*/ 18 w 48"/>
                  <a:gd name="T43" fmla="*/ 56 h 60"/>
                  <a:gd name="T44" fmla="*/ 20 w 48"/>
                  <a:gd name="T45" fmla="*/ 54 h 60"/>
                  <a:gd name="T46" fmla="*/ 20 w 48"/>
                  <a:gd name="T47" fmla="*/ 50 h 60"/>
                  <a:gd name="T48" fmla="*/ 20 w 48"/>
                  <a:gd name="T49" fmla="*/ 4 h 60"/>
                  <a:gd name="T50" fmla="*/ 12 w 48"/>
                  <a:gd name="T51" fmla="*/ 4 h 60"/>
                  <a:gd name="T52" fmla="*/ 8 w 48"/>
                  <a:gd name="T53" fmla="*/ 4 h 60"/>
                  <a:gd name="T54" fmla="*/ 6 w 48"/>
                  <a:gd name="T55" fmla="*/ 4 h 60"/>
                  <a:gd name="T56" fmla="*/ 4 w 48"/>
                  <a:gd name="T57" fmla="*/ 6 h 60"/>
                  <a:gd name="T58" fmla="*/ 2 w 48"/>
                  <a:gd name="T59" fmla="*/ 8 h 60"/>
                  <a:gd name="T60" fmla="*/ 2 w 48"/>
                  <a:gd name="T61" fmla="*/ 10 h 60"/>
                  <a:gd name="T62" fmla="*/ 0 w 48"/>
                  <a:gd name="T63" fmla="*/ 14 h 60"/>
                  <a:gd name="T64" fmla="*/ 0 w 48"/>
                  <a:gd name="T65" fmla="*/ 14 h 60"/>
                  <a:gd name="T66" fmla="*/ 0 w 48"/>
                  <a:gd name="T67" fmla="*/ 0 h 60"/>
                  <a:gd name="T68" fmla="*/ 48 w 48"/>
                  <a:gd name="T69" fmla="*/ 0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60"/>
                  <a:gd name="T107" fmla="*/ 48 w 48"/>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60">
                    <a:moveTo>
                      <a:pt x="48" y="0"/>
                    </a:moveTo>
                    <a:lnTo>
                      <a:pt x="48" y="14"/>
                    </a:lnTo>
                    <a:lnTo>
                      <a:pt x="46" y="14"/>
                    </a:lnTo>
                    <a:lnTo>
                      <a:pt x="46" y="10"/>
                    </a:lnTo>
                    <a:lnTo>
                      <a:pt x="46" y="8"/>
                    </a:lnTo>
                    <a:lnTo>
                      <a:pt x="44" y="6"/>
                    </a:lnTo>
                    <a:lnTo>
                      <a:pt x="42" y="4"/>
                    </a:lnTo>
                    <a:lnTo>
                      <a:pt x="40" y="4"/>
                    </a:lnTo>
                    <a:lnTo>
                      <a:pt x="36" y="4"/>
                    </a:lnTo>
                    <a:lnTo>
                      <a:pt x="28" y="4"/>
                    </a:lnTo>
                    <a:lnTo>
                      <a:pt x="28" y="50"/>
                    </a:lnTo>
                    <a:lnTo>
                      <a:pt x="28" y="54"/>
                    </a:lnTo>
                    <a:lnTo>
                      <a:pt x="28" y="56"/>
                    </a:lnTo>
                    <a:lnTo>
                      <a:pt x="30" y="58"/>
                    </a:lnTo>
                    <a:lnTo>
                      <a:pt x="34" y="58"/>
                    </a:lnTo>
                    <a:lnTo>
                      <a:pt x="36" y="58"/>
                    </a:lnTo>
                    <a:lnTo>
                      <a:pt x="36" y="60"/>
                    </a:lnTo>
                    <a:lnTo>
                      <a:pt x="12" y="60"/>
                    </a:lnTo>
                    <a:lnTo>
                      <a:pt x="12" y="58"/>
                    </a:lnTo>
                    <a:lnTo>
                      <a:pt x="14" y="58"/>
                    </a:lnTo>
                    <a:lnTo>
                      <a:pt x="16" y="58"/>
                    </a:lnTo>
                    <a:lnTo>
                      <a:pt x="18" y="56"/>
                    </a:lnTo>
                    <a:lnTo>
                      <a:pt x="20" y="54"/>
                    </a:lnTo>
                    <a:lnTo>
                      <a:pt x="20" y="50"/>
                    </a:lnTo>
                    <a:lnTo>
                      <a:pt x="20" y="4"/>
                    </a:lnTo>
                    <a:lnTo>
                      <a:pt x="12" y="4"/>
                    </a:lnTo>
                    <a:lnTo>
                      <a:pt x="8" y="4"/>
                    </a:lnTo>
                    <a:lnTo>
                      <a:pt x="6" y="4"/>
                    </a:lnTo>
                    <a:lnTo>
                      <a:pt x="4" y="6"/>
                    </a:lnTo>
                    <a:lnTo>
                      <a:pt x="2" y="8"/>
                    </a:lnTo>
                    <a:lnTo>
                      <a:pt x="2" y="10"/>
                    </a:lnTo>
                    <a:lnTo>
                      <a:pt x="0" y="14"/>
                    </a:lnTo>
                    <a:lnTo>
                      <a:pt x="0" y="0"/>
                    </a:lnTo>
                    <a:lnTo>
                      <a:pt x="48" y="0"/>
                    </a:lnTo>
                    <a:close/>
                  </a:path>
                </a:pathLst>
              </a:custGeom>
              <a:solidFill>
                <a:srgbClr val="000000"/>
              </a:solidFill>
              <a:ln w="0">
                <a:solidFill>
                  <a:srgbClr val="000000"/>
                </a:solidFill>
                <a:round/>
                <a:headEnd/>
                <a:tailEnd/>
              </a:ln>
            </p:spPr>
            <p:txBody>
              <a:bodyPr/>
              <a:lstStyle/>
              <a:p>
                <a:endParaRPr lang="en-US"/>
              </a:p>
            </p:txBody>
          </p:sp>
          <p:sp>
            <p:nvSpPr>
              <p:cNvPr id="34195" name="Freeform 154"/>
              <p:cNvSpPr>
                <a:spLocks/>
              </p:cNvSpPr>
              <p:nvPr/>
            </p:nvSpPr>
            <p:spPr bwMode="auto">
              <a:xfrm>
                <a:off x="2222" y="2396"/>
                <a:ext cx="42" cy="62"/>
              </a:xfrm>
              <a:custGeom>
                <a:avLst/>
                <a:gdLst>
                  <a:gd name="T0" fmla="*/ 12 w 42"/>
                  <a:gd name="T1" fmla="*/ 30 h 62"/>
                  <a:gd name="T2" fmla="*/ 20 w 42"/>
                  <a:gd name="T3" fmla="*/ 22 h 62"/>
                  <a:gd name="T4" fmla="*/ 26 w 42"/>
                  <a:gd name="T5" fmla="*/ 22 h 62"/>
                  <a:gd name="T6" fmla="*/ 32 w 42"/>
                  <a:gd name="T7" fmla="*/ 22 h 62"/>
                  <a:gd name="T8" fmla="*/ 34 w 42"/>
                  <a:gd name="T9" fmla="*/ 28 h 62"/>
                  <a:gd name="T10" fmla="*/ 36 w 42"/>
                  <a:gd name="T11" fmla="*/ 38 h 62"/>
                  <a:gd name="T12" fmla="*/ 36 w 42"/>
                  <a:gd name="T13" fmla="*/ 56 h 62"/>
                  <a:gd name="T14" fmla="*/ 36 w 42"/>
                  <a:gd name="T15" fmla="*/ 58 h 62"/>
                  <a:gd name="T16" fmla="*/ 38 w 42"/>
                  <a:gd name="T17" fmla="*/ 60 h 62"/>
                  <a:gd name="T18" fmla="*/ 42 w 42"/>
                  <a:gd name="T19" fmla="*/ 62 h 62"/>
                  <a:gd name="T20" fmla="*/ 22 w 42"/>
                  <a:gd name="T21" fmla="*/ 60 h 62"/>
                  <a:gd name="T22" fmla="*/ 26 w 42"/>
                  <a:gd name="T23" fmla="*/ 60 h 62"/>
                  <a:gd name="T24" fmla="*/ 28 w 42"/>
                  <a:gd name="T25" fmla="*/ 58 h 62"/>
                  <a:gd name="T26" fmla="*/ 28 w 42"/>
                  <a:gd name="T27" fmla="*/ 56 h 62"/>
                  <a:gd name="T28" fmla="*/ 28 w 42"/>
                  <a:gd name="T29" fmla="*/ 38 h 62"/>
                  <a:gd name="T30" fmla="*/ 28 w 42"/>
                  <a:gd name="T31" fmla="*/ 30 h 62"/>
                  <a:gd name="T32" fmla="*/ 26 w 42"/>
                  <a:gd name="T33" fmla="*/ 28 h 62"/>
                  <a:gd name="T34" fmla="*/ 22 w 42"/>
                  <a:gd name="T35" fmla="*/ 26 h 62"/>
                  <a:gd name="T36" fmla="*/ 18 w 42"/>
                  <a:gd name="T37" fmla="*/ 28 h 62"/>
                  <a:gd name="T38" fmla="*/ 12 w 42"/>
                  <a:gd name="T39" fmla="*/ 32 h 62"/>
                  <a:gd name="T40" fmla="*/ 12 w 42"/>
                  <a:gd name="T41" fmla="*/ 56 h 62"/>
                  <a:gd name="T42" fmla="*/ 12 w 42"/>
                  <a:gd name="T43" fmla="*/ 58 h 62"/>
                  <a:gd name="T44" fmla="*/ 16 w 42"/>
                  <a:gd name="T45" fmla="*/ 60 h 62"/>
                  <a:gd name="T46" fmla="*/ 18 w 42"/>
                  <a:gd name="T47" fmla="*/ 62 h 62"/>
                  <a:gd name="T48" fmla="*/ 0 w 42"/>
                  <a:gd name="T49" fmla="*/ 60 h 62"/>
                  <a:gd name="T50" fmla="*/ 2 w 42"/>
                  <a:gd name="T51" fmla="*/ 60 h 62"/>
                  <a:gd name="T52" fmla="*/ 4 w 42"/>
                  <a:gd name="T53" fmla="*/ 58 h 62"/>
                  <a:gd name="T54" fmla="*/ 4 w 42"/>
                  <a:gd name="T55" fmla="*/ 52 h 62"/>
                  <a:gd name="T56" fmla="*/ 4 w 42"/>
                  <a:gd name="T57" fmla="*/ 10 h 62"/>
                  <a:gd name="T58" fmla="*/ 4 w 42"/>
                  <a:gd name="T59" fmla="*/ 6 h 62"/>
                  <a:gd name="T60" fmla="*/ 2 w 42"/>
                  <a:gd name="T61" fmla="*/ 6 h 62"/>
                  <a:gd name="T62" fmla="*/ 2 w 42"/>
                  <a:gd name="T63" fmla="*/ 6 h 62"/>
                  <a:gd name="T64" fmla="*/ 0 w 42"/>
                  <a:gd name="T65" fmla="*/ 4 h 62"/>
                  <a:gd name="T66" fmla="*/ 12 w 42"/>
                  <a:gd name="T67" fmla="*/ 0 h 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2"/>
                  <a:gd name="T104" fmla="*/ 42 w 42"/>
                  <a:gd name="T105" fmla="*/ 62 h 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2">
                    <a:moveTo>
                      <a:pt x="12" y="0"/>
                    </a:moveTo>
                    <a:lnTo>
                      <a:pt x="12" y="30"/>
                    </a:lnTo>
                    <a:lnTo>
                      <a:pt x="16" y="26"/>
                    </a:lnTo>
                    <a:lnTo>
                      <a:pt x="20" y="22"/>
                    </a:lnTo>
                    <a:lnTo>
                      <a:pt x="22" y="22"/>
                    </a:lnTo>
                    <a:lnTo>
                      <a:pt x="26" y="22"/>
                    </a:lnTo>
                    <a:lnTo>
                      <a:pt x="28" y="22"/>
                    </a:lnTo>
                    <a:lnTo>
                      <a:pt x="32" y="22"/>
                    </a:lnTo>
                    <a:lnTo>
                      <a:pt x="34" y="26"/>
                    </a:lnTo>
                    <a:lnTo>
                      <a:pt x="34" y="28"/>
                    </a:lnTo>
                    <a:lnTo>
                      <a:pt x="36" y="32"/>
                    </a:lnTo>
                    <a:lnTo>
                      <a:pt x="36" y="38"/>
                    </a:lnTo>
                    <a:lnTo>
                      <a:pt x="36" y="52"/>
                    </a:lnTo>
                    <a:lnTo>
                      <a:pt x="36" y="56"/>
                    </a:lnTo>
                    <a:lnTo>
                      <a:pt x="36" y="58"/>
                    </a:lnTo>
                    <a:lnTo>
                      <a:pt x="38" y="60"/>
                    </a:lnTo>
                    <a:lnTo>
                      <a:pt x="42" y="60"/>
                    </a:lnTo>
                    <a:lnTo>
                      <a:pt x="42" y="62"/>
                    </a:lnTo>
                    <a:lnTo>
                      <a:pt x="22" y="62"/>
                    </a:lnTo>
                    <a:lnTo>
                      <a:pt x="22" y="60"/>
                    </a:lnTo>
                    <a:lnTo>
                      <a:pt x="24" y="60"/>
                    </a:lnTo>
                    <a:lnTo>
                      <a:pt x="26" y="60"/>
                    </a:lnTo>
                    <a:lnTo>
                      <a:pt x="28" y="58"/>
                    </a:lnTo>
                    <a:lnTo>
                      <a:pt x="28" y="56"/>
                    </a:lnTo>
                    <a:lnTo>
                      <a:pt x="28" y="52"/>
                    </a:lnTo>
                    <a:lnTo>
                      <a:pt x="28" y="38"/>
                    </a:lnTo>
                    <a:lnTo>
                      <a:pt x="28" y="34"/>
                    </a:lnTo>
                    <a:lnTo>
                      <a:pt x="28" y="30"/>
                    </a:lnTo>
                    <a:lnTo>
                      <a:pt x="26" y="28"/>
                    </a:lnTo>
                    <a:lnTo>
                      <a:pt x="24" y="26"/>
                    </a:lnTo>
                    <a:lnTo>
                      <a:pt x="22" y="26"/>
                    </a:lnTo>
                    <a:lnTo>
                      <a:pt x="20" y="26"/>
                    </a:lnTo>
                    <a:lnTo>
                      <a:pt x="18" y="28"/>
                    </a:lnTo>
                    <a:lnTo>
                      <a:pt x="14" y="30"/>
                    </a:lnTo>
                    <a:lnTo>
                      <a:pt x="12" y="32"/>
                    </a:lnTo>
                    <a:lnTo>
                      <a:pt x="12" y="52"/>
                    </a:lnTo>
                    <a:lnTo>
                      <a:pt x="12" y="56"/>
                    </a:lnTo>
                    <a:lnTo>
                      <a:pt x="12" y="58"/>
                    </a:lnTo>
                    <a:lnTo>
                      <a:pt x="14" y="60"/>
                    </a:lnTo>
                    <a:lnTo>
                      <a:pt x="16" y="60"/>
                    </a:lnTo>
                    <a:lnTo>
                      <a:pt x="18" y="60"/>
                    </a:lnTo>
                    <a:lnTo>
                      <a:pt x="18" y="62"/>
                    </a:lnTo>
                    <a:lnTo>
                      <a:pt x="0" y="62"/>
                    </a:lnTo>
                    <a:lnTo>
                      <a:pt x="0" y="60"/>
                    </a:lnTo>
                    <a:lnTo>
                      <a:pt x="2" y="60"/>
                    </a:lnTo>
                    <a:lnTo>
                      <a:pt x="4" y="58"/>
                    </a:lnTo>
                    <a:lnTo>
                      <a:pt x="4" y="56"/>
                    </a:lnTo>
                    <a:lnTo>
                      <a:pt x="4" y="52"/>
                    </a:lnTo>
                    <a:lnTo>
                      <a:pt x="4" y="16"/>
                    </a:lnTo>
                    <a:lnTo>
                      <a:pt x="4" y="10"/>
                    </a:lnTo>
                    <a:lnTo>
                      <a:pt x="4" y="8"/>
                    </a:lnTo>
                    <a:lnTo>
                      <a:pt x="4" y="6"/>
                    </a:lnTo>
                    <a:lnTo>
                      <a:pt x="2" y="6"/>
                    </a:lnTo>
                    <a:lnTo>
                      <a:pt x="2" y="4"/>
                    </a:lnTo>
                    <a:lnTo>
                      <a:pt x="2" y="6"/>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196" name="Freeform 155"/>
              <p:cNvSpPr>
                <a:spLocks noEditPoints="1"/>
              </p:cNvSpPr>
              <p:nvPr/>
            </p:nvSpPr>
            <p:spPr bwMode="auto">
              <a:xfrm>
                <a:off x="2266" y="2418"/>
                <a:ext cx="34" cy="40"/>
              </a:xfrm>
              <a:custGeom>
                <a:avLst/>
                <a:gdLst>
                  <a:gd name="T0" fmla="*/ 8 w 34"/>
                  <a:gd name="T1" fmla="*/ 14 h 40"/>
                  <a:gd name="T2" fmla="*/ 8 w 34"/>
                  <a:gd name="T3" fmla="*/ 22 h 40"/>
                  <a:gd name="T4" fmla="*/ 12 w 34"/>
                  <a:gd name="T5" fmla="*/ 28 h 40"/>
                  <a:gd name="T6" fmla="*/ 16 w 34"/>
                  <a:gd name="T7" fmla="*/ 32 h 40"/>
                  <a:gd name="T8" fmla="*/ 22 w 34"/>
                  <a:gd name="T9" fmla="*/ 32 h 40"/>
                  <a:gd name="T10" fmla="*/ 24 w 34"/>
                  <a:gd name="T11" fmla="*/ 32 h 40"/>
                  <a:gd name="T12" fmla="*/ 28 w 34"/>
                  <a:gd name="T13" fmla="*/ 32 h 40"/>
                  <a:gd name="T14" fmla="*/ 30 w 34"/>
                  <a:gd name="T15" fmla="*/ 28 h 40"/>
                  <a:gd name="T16" fmla="*/ 32 w 34"/>
                  <a:gd name="T17" fmla="*/ 24 h 40"/>
                  <a:gd name="T18" fmla="*/ 34 w 34"/>
                  <a:gd name="T19" fmla="*/ 24 h 40"/>
                  <a:gd name="T20" fmla="*/ 32 w 34"/>
                  <a:gd name="T21" fmla="*/ 30 h 40"/>
                  <a:gd name="T22" fmla="*/ 28 w 34"/>
                  <a:gd name="T23" fmla="*/ 36 h 40"/>
                  <a:gd name="T24" fmla="*/ 24 w 34"/>
                  <a:gd name="T25" fmla="*/ 40 h 40"/>
                  <a:gd name="T26" fmla="*/ 18 w 34"/>
                  <a:gd name="T27" fmla="*/ 40 h 40"/>
                  <a:gd name="T28" fmla="*/ 12 w 34"/>
                  <a:gd name="T29" fmla="*/ 38 h 40"/>
                  <a:gd name="T30" fmla="*/ 6 w 34"/>
                  <a:gd name="T31" fmla="*/ 34 h 40"/>
                  <a:gd name="T32" fmla="*/ 4 w 34"/>
                  <a:gd name="T33" fmla="*/ 30 h 40"/>
                  <a:gd name="T34" fmla="*/ 2 w 34"/>
                  <a:gd name="T35" fmla="*/ 26 h 40"/>
                  <a:gd name="T36" fmla="*/ 0 w 34"/>
                  <a:gd name="T37" fmla="*/ 20 h 40"/>
                  <a:gd name="T38" fmla="*/ 2 w 34"/>
                  <a:gd name="T39" fmla="*/ 14 h 40"/>
                  <a:gd name="T40" fmla="*/ 4 w 34"/>
                  <a:gd name="T41" fmla="*/ 8 h 40"/>
                  <a:gd name="T42" fmla="*/ 6 w 34"/>
                  <a:gd name="T43" fmla="*/ 4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4 h 40"/>
                  <a:gd name="T58" fmla="*/ 8 w 34"/>
                  <a:gd name="T59" fmla="*/ 14 h 40"/>
                  <a:gd name="T60" fmla="*/ 8 w 34"/>
                  <a:gd name="T61" fmla="*/ 12 h 40"/>
                  <a:gd name="T62" fmla="*/ 24 w 34"/>
                  <a:gd name="T63" fmla="*/ 12 h 40"/>
                  <a:gd name="T64" fmla="*/ 24 w 34"/>
                  <a:gd name="T65" fmla="*/ 8 h 40"/>
                  <a:gd name="T66" fmla="*/ 24 w 34"/>
                  <a:gd name="T67" fmla="*/ 6 h 40"/>
                  <a:gd name="T68" fmla="*/ 22 w 34"/>
                  <a:gd name="T69" fmla="*/ 4 h 40"/>
                  <a:gd name="T70" fmla="*/ 20 w 34"/>
                  <a:gd name="T71" fmla="*/ 4 h 40"/>
                  <a:gd name="T72" fmla="*/ 18 w 34"/>
                  <a:gd name="T73" fmla="*/ 2 h 40"/>
                  <a:gd name="T74" fmla="*/ 16 w 34"/>
                  <a:gd name="T75" fmla="*/ 2 h 40"/>
                  <a:gd name="T76" fmla="*/ 14 w 34"/>
                  <a:gd name="T77" fmla="*/ 2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4"/>
                    </a:moveTo>
                    <a:lnTo>
                      <a:pt x="8" y="22"/>
                    </a:lnTo>
                    <a:lnTo>
                      <a:pt x="12" y="28"/>
                    </a:lnTo>
                    <a:lnTo>
                      <a:pt x="16" y="32"/>
                    </a:lnTo>
                    <a:lnTo>
                      <a:pt x="22" y="32"/>
                    </a:lnTo>
                    <a:lnTo>
                      <a:pt x="24" y="32"/>
                    </a:lnTo>
                    <a:lnTo>
                      <a:pt x="28" y="32"/>
                    </a:lnTo>
                    <a:lnTo>
                      <a:pt x="30" y="28"/>
                    </a:lnTo>
                    <a:lnTo>
                      <a:pt x="32" y="24"/>
                    </a:lnTo>
                    <a:lnTo>
                      <a:pt x="34" y="24"/>
                    </a:lnTo>
                    <a:lnTo>
                      <a:pt x="32" y="30"/>
                    </a:lnTo>
                    <a:lnTo>
                      <a:pt x="28" y="36"/>
                    </a:lnTo>
                    <a:lnTo>
                      <a:pt x="24" y="40"/>
                    </a:lnTo>
                    <a:lnTo>
                      <a:pt x="18" y="40"/>
                    </a:lnTo>
                    <a:lnTo>
                      <a:pt x="12" y="38"/>
                    </a:lnTo>
                    <a:lnTo>
                      <a:pt x="6" y="34"/>
                    </a:lnTo>
                    <a:lnTo>
                      <a:pt x="4" y="30"/>
                    </a:lnTo>
                    <a:lnTo>
                      <a:pt x="2" y="26"/>
                    </a:lnTo>
                    <a:lnTo>
                      <a:pt x="0" y="20"/>
                    </a:lnTo>
                    <a:lnTo>
                      <a:pt x="2" y="14"/>
                    </a:lnTo>
                    <a:lnTo>
                      <a:pt x="4" y="8"/>
                    </a:lnTo>
                    <a:lnTo>
                      <a:pt x="6" y="4"/>
                    </a:lnTo>
                    <a:lnTo>
                      <a:pt x="10" y="2"/>
                    </a:lnTo>
                    <a:lnTo>
                      <a:pt x="14" y="0"/>
                    </a:lnTo>
                    <a:lnTo>
                      <a:pt x="18" y="0"/>
                    </a:lnTo>
                    <a:lnTo>
                      <a:pt x="24" y="0"/>
                    </a:lnTo>
                    <a:lnTo>
                      <a:pt x="30" y="4"/>
                    </a:lnTo>
                    <a:lnTo>
                      <a:pt x="32" y="8"/>
                    </a:lnTo>
                    <a:lnTo>
                      <a:pt x="34" y="14"/>
                    </a:lnTo>
                    <a:lnTo>
                      <a:pt x="8" y="14"/>
                    </a:lnTo>
                    <a:close/>
                    <a:moveTo>
                      <a:pt x="8" y="12"/>
                    </a:moveTo>
                    <a:lnTo>
                      <a:pt x="24" y="12"/>
                    </a:lnTo>
                    <a:lnTo>
                      <a:pt x="24" y="8"/>
                    </a:lnTo>
                    <a:lnTo>
                      <a:pt x="24" y="6"/>
                    </a:lnTo>
                    <a:lnTo>
                      <a:pt x="22" y="4"/>
                    </a:lnTo>
                    <a:lnTo>
                      <a:pt x="20" y="4"/>
                    </a:lnTo>
                    <a:lnTo>
                      <a:pt x="18" y="2"/>
                    </a:lnTo>
                    <a:lnTo>
                      <a:pt x="16" y="2"/>
                    </a:lnTo>
                    <a:lnTo>
                      <a:pt x="14" y="2"/>
                    </a:lnTo>
                    <a:lnTo>
                      <a:pt x="10" y="4"/>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4197" name="Freeform 156"/>
              <p:cNvSpPr>
                <a:spLocks noEditPoints="1"/>
              </p:cNvSpPr>
              <p:nvPr/>
            </p:nvSpPr>
            <p:spPr bwMode="auto">
              <a:xfrm>
                <a:off x="2324" y="2418"/>
                <a:ext cx="42" cy="58"/>
              </a:xfrm>
              <a:custGeom>
                <a:avLst/>
                <a:gdLst>
                  <a:gd name="T0" fmla="*/ 14 w 42"/>
                  <a:gd name="T1" fmla="*/ 0 h 58"/>
                  <a:gd name="T2" fmla="*/ 16 w 42"/>
                  <a:gd name="T3" fmla="*/ 8 h 58"/>
                  <a:gd name="T4" fmla="*/ 22 w 42"/>
                  <a:gd name="T5" fmla="*/ 2 h 58"/>
                  <a:gd name="T6" fmla="*/ 28 w 42"/>
                  <a:gd name="T7" fmla="*/ 0 h 58"/>
                  <a:gd name="T8" fmla="*/ 38 w 42"/>
                  <a:gd name="T9" fmla="*/ 4 h 58"/>
                  <a:gd name="T10" fmla="*/ 42 w 42"/>
                  <a:gd name="T11" fmla="*/ 12 h 58"/>
                  <a:gd name="T12" fmla="*/ 42 w 42"/>
                  <a:gd name="T13" fmla="*/ 24 h 58"/>
                  <a:gd name="T14" fmla="*/ 36 w 42"/>
                  <a:gd name="T15" fmla="*/ 34 h 58"/>
                  <a:gd name="T16" fmla="*/ 24 w 42"/>
                  <a:gd name="T17" fmla="*/ 40 h 58"/>
                  <a:gd name="T18" fmla="*/ 18 w 42"/>
                  <a:gd name="T19" fmla="*/ 40 h 58"/>
                  <a:gd name="T20" fmla="*/ 16 w 42"/>
                  <a:gd name="T21" fmla="*/ 36 h 58"/>
                  <a:gd name="T22" fmla="*/ 16 w 42"/>
                  <a:gd name="T23" fmla="*/ 52 h 58"/>
                  <a:gd name="T24" fmla="*/ 16 w 42"/>
                  <a:gd name="T25" fmla="*/ 56 h 58"/>
                  <a:gd name="T26" fmla="*/ 18 w 42"/>
                  <a:gd name="T27" fmla="*/ 58 h 58"/>
                  <a:gd name="T28" fmla="*/ 20 w 42"/>
                  <a:gd name="T29" fmla="*/ 58 h 58"/>
                  <a:gd name="T30" fmla="*/ 0 w 42"/>
                  <a:gd name="T31" fmla="*/ 58 h 58"/>
                  <a:gd name="T32" fmla="*/ 4 w 42"/>
                  <a:gd name="T33" fmla="*/ 58 h 58"/>
                  <a:gd name="T34" fmla="*/ 6 w 42"/>
                  <a:gd name="T35" fmla="*/ 56 h 58"/>
                  <a:gd name="T36" fmla="*/ 8 w 42"/>
                  <a:gd name="T37" fmla="*/ 52 h 58"/>
                  <a:gd name="T38" fmla="*/ 8 w 42"/>
                  <a:gd name="T39" fmla="*/ 10 h 58"/>
                  <a:gd name="T40" fmla="*/ 8 w 42"/>
                  <a:gd name="T41" fmla="*/ 6 h 58"/>
                  <a:gd name="T42" fmla="*/ 6 w 42"/>
                  <a:gd name="T43" fmla="*/ 4 h 58"/>
                  <a:gd name="T44" fmla="*/ 4 w 42"/>
                  <a:gd name="T45" fmla="*/ 4 h 58"/>
                  <a:gd name="T46" fmla="*/ 2 w 42"/>
                  <a:gd name="T47" fmla="*/ 4 h 58"/>
                  <a:gd name="T48" fmla="*/ 16 w 42"/>
                  <a:gd name="T49" fmla="*/ 12 h 58"/>
                  <a:gd name="T50" fmla="*/ 16 w 42"/>
                  <a:gd name="T51" fmla="*/ 30 h 58"/>
                  <a:gd name="T52" fmla="*/ 16 w 42"/>
                  <a:gd name="T53" fmla="*/ 34 h 58"/>
                  <a:gd name="T54" fmla="*/ 22 w 42"/>
                  <a:gd name="T55" fmla="*/ 36 h 58"/>
                  <a:gd name="T56" fmla="*/ 28 w 42"/>
                  <a:gd name="T57" fmla="*/ 36 h 58"/>
                  <a:gd name="T58" fmla="*/ 34 w 42"/>
                  <a:gd name="T59" fmla="*/ 30 h 58"/>
                  <a:gd name="T60" fmla="*/ 34 w 42"/>
                  <a:gd name="T61" fmla="*/ 16 h 58"/>
                  <a:gd name="T62" fmla="*/ 32 w 42"/>
                  <a:gd name="T63" fmla="*/ 8 h 58"/>
                  <a:gd name="T64" fmla="*/ 24 w 42"/>
                  <a:gd name="T65" fmla="*/ 6 h 58"/>
                  <a:gd name="T66" fmla="*/ 20 w 42"/>
                  <a:gd name="T67" fmla="*/ 6 h 58"/>
                  <a:gd name="T68" fmla="*/ 16 w 42"/>
                  <a:gd name="T69" fmla="*/ 12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58"/>
                  <a:gd name="T107" fmla="*/ 42 w 42"/>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58">
                    <a:moveTo>
                      <a:pt x="2" y="4"/>
                    </a:moveTo>
                    <a:lnTo>
                      <a:pt x="14" y="0"/>
                    </a:lnTo>
                    <a:lnTo>
                      <a:pt x="16" y="0"/>
                    </a:lnTo>
                    <a:lnTo>
                      <a:pt x="16" y="8"/>
                    </a:lnTo>
                    <a:lnTo>
                      <a:pt x="18" y="4"/>
                    </a:lnTo>
                    <a:lnTo>
                      <a:pt x="22" y="2"/>
                    </a:lnTo>
                    <a:lnTo>
                      <a:pt x="24" y="0"/>
                    </a:lnTo>
                    <a:lnTo>
                      <a:pt x="28" y="0"/>
                    </a:lnTo>
                    <a:lnTo>
                      <a:pt x="34" y="0"/>
                    </a:lnTo>
                    <a:lnTo>
                      <a:pt x="38" y="4"/>
                    </a:lnTo>
                    <a:lnTo>
                      <a:pt x="40" y="8"/>
                    </a:lnTo>
                    <a:lnTo>
                      <a:pt x="42" y="12"/>
                    </a:lnTo>
                    <a:lnTo>
                      <a:pt x="42" y="18"/>
                    </a:lnTo>
                    <a:lnTo>
                      <a:pt x="42" y="24"/>
                    </a:lnTo>
                    <a:lnTo>
                      <a:pt x="40" y="30"/>
                    </a:lnTo>
                    <a:lnTo>
                      <a:pt x="36" y="34"/>
                    </a:lnTo>
                    <a:lnTo>
                      <a:pt x="32" y="38"/>
                    </a:lnTo>
                    <a:lnTo>
                      <a:pt x="24" y="40"/>
                    </a:lnTo>
                    <a:lnTo>
                      <a:pt x="22" y="40"/>
                    </a:lnTo>
                    <a:lnTo>
                      <a:pt x="18" y="40"/>
                    </a:lnTo>
                    <a:lnTo>
                      <a:pt x="18" y="38"/>
                    </a:lnTo>
                    <a:lnTo>
                      <a:pt x="16" y="36"/>
                    </a:lnTo>
                    <a:lnTo>
                      <a:pt x="16" y="50"/>
                    </a:lnTo>
                    <a:lnTo>
                      <a:pt x="16" y="52"/>
                    </a:lnTo>
                    <a:lnTo>
                      <a:pt x="16" y="54"/>
                    </a:lnTo>
                    <a:lnTo>
                      <a:pt x="16" y="56"/>
                    </a:lnTo>
                    <a:lnTo>
                      <a:pt x="18" y="58"/>
                    </a:lnTo>
                    <a:lnTo>
                      <a:pt x="20" y="58"/>
                    </a:lnTo>
                    <a:lnTo>
                      <a:pt x="0" y="58"/>
                    </a:lnTo>
                    <a:lnTo>
                      <a:pt x="2" y="58"/>
                    </a:lnTo>
                    <a:lnTo>
                      <a:pt x="4" y="58"/>
                    </a:lnTo>
                    <a:lnTo>
                      <a:pt x="6" y="56"/>
                    </a:lnTo>
                    <a:lnTo>
                      <a:pt x="8" y="54"/>
                    </a:lnTo>
                    <a:lnTo>
                      <a:pt x="8" y="52"/>
                    </a:lnTo>
                    <a:lnTo>
                      <a:pt x="8" y="50"/>
                    </a:lnTo>
                    <a:lnTo>
                      <a:pt x="8" y="10"/>
                    </a:lnTo>
                    <a:lnTo>
                      <a:pt x="8" y="8"/>
                    </a:lnTo>
                    <a:lnTo>
                      <a:pt x="8" y="6"/>
                    </a:lnTo>
                    <a:lnTo>
                      <a:pt x="6" y="4"/>
                    </a:lnTo>
                    <a:lnTo>
                      <a:pt x="4" y="4"/>
                    </a:lnTo>
                    <a:lnTo>
                      <a:pt x="2" y="4"/>
                    </a:lnTo>
                    <a:close/>
                    <a:moveTo>
                      <a:pt x="16" y="12"/>
                    </a:moveTo>
                    <a:lnTo>
                      <a:pt x="16" y="26"/>
                    </a:lnTo>
                    <a:lnTo>
                      <a:pt x="16" y="30"/>
                    </a:lnTo>
                    <a:lnTo>
                      <a:pt x="16" y="32"/>
                    </a:lnTo>
                    <a:lnTo>
                      <a:pt x="16" y="34"/>
                    </a:lnTo>
                    <a:lnTo>
                      <a:pt x="18" y="36"/>
                    </a:lnTo>
                    <a:lnTo>
                      <a:pt x="22" y="36"/>
                    </a:lnTo>
                    <a:lnTo>
                      <a:pt x="24" y="38"/>
                    </a:lnTo>
                    <a:lnTo>
                      <a:pt x="28" y="36"/>
                    </a:lnTo>
                    <a:lnTo>
                      <a:pt x="32" y="34"/>
                    </a:lnTo>
                    <a:lnTo>
                      <a:pt x="34" y="30"/>
                    </a:lnTo>
                    <a:lnTo>
                      <a:pt x="36" y="22"/>
                    </a:lnTo>
                    <a:lnTo>
                      <a:pt x="34" y="16"/>
                    </a:lnTo>
                    <a:lnTo>
                      <a:pt x="34" y="12"/>
                    </a:lnTo>
                    <a:lnTo>
                      <a:pt x="32" y="8"/>
                    </a:lnTo>
                    <a:lnTo>
                      <a:pt x="28" y="6"/>
                    </a:lnTo>
                    <a:lnTo>
                      <a:pt x="24" y="6"/>
                    </a:lnTo>
                    <a:lnTo>
                      <a:pt x="22" y="6"/>
                    </a:lnTo>
                    <a:lnTo>
                      <a:pt x="20" y="6"/>
                    </a:lnTo>
                    <a:lnTo>
                      <a:pt x="18" y="8"/>
                    </a:lnTo>
                    <a:lnTo>
                      <a:pt x="16" y="12"/>
                    </a:lnTo>
                    <a:close/>
                  </a:path>
                </a:pathLst>
              </a:custGeom>
              <a:solidFill>
                <a:srgbClr val="000000"/>
              </a:solidFill>
              <a:ln w="0">
                <a:solidFill>
                  <a:srgbClr val="000000"/>
                </a:solidFill>
                <a:round/>
                <a:headEnd/>
                <a:tailEnd/>
              </a:ln>
            </p:spPr>
            <p:txBody>
              <a:bodyPr/>
              <a:lstStyle/>
              <a:p>
                <a:endParaRPr lang="en-US"/>
              </a:p>
            </p:txBody>
          </p:sp>
          <p:sp>
            <p:nvSpPr>
              <p:cNvPr id="34198" name="Freeform 157"/>
              <p:cNvSpPr>
                <a:spLocks noEditPoints="1"/>
              </p:cNvSpPr>
              <p:nvPr/>
            </p:nvSpPr>
            <p:spPr bwMode="auto">
              <a:xfrm>
                <a:off x="2372" y="2418"/>
                <a:ext cx="36" cy="40"/>
              </a:xfrm>
              <a:custGeom>
                <a:avLst/>
                <a:gdLst>
                  <a:gd name="T0" fmla="*/ 18 w 36"/>
                  <a:gd name="T1" fmla="*/ 36 h 40"/>
                  <a:gd name="T2" fmla="*/ 14 w 36"/>
                  <a:gd name="T3" fmla="*/ 40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6 h 40"/>
                  <a:gd name="T24" fmla="*/ 10 w 36"/>
                  <a:gd name="T25" fmla="*/ 10 h 40"/>
                  <a:gd name="T26" fmla="*/ 8 w 36"/>
                  <a:gd name="T27" fmla="*/ 12 h 40"/>
                  <a:gd name="T28" fmla="*/ 6 w 36"/>
                  <a:gd name="T29" fmla="*/ 14 h 40"/>
                  <a:gd name="T30" fmla="*/ 2 w 36"/>
                  <a:gd name="T31" fmla="*/ 12 h 40"/>
                  <a:gd name="T32" fmla="*/ 2 w 36"/>
                  <a:gd name="T33" fmla="*/ 10 h 40"/>
                  <a:gd name="T34" fmla="*/ 6 w 36"/>
                  <a:gd name="T35" fmla="*/ 2 h 40"/>
                  <a:gd name="T36" fmla="*/ 16 w 36"/>
                  <a:gd name="T37" fmla="*/ 0 h 40"/>
                  <a:gd name="T38" fmla="*/ 24 w 36"/>
                  <a:gd name="T39" fmla="*/ 0 h 40"/>
                  <a:gd name="T40" fmla="*/ 28 w 36"/>
                  <a:gd name="T41" fmla="*/ 6 h 40"/>
                  <a:gd name="T42" fmla="*/ 30 w 36"/>
                  <a:gd name="T43" fmla="*/ 12 h 40"/>
                  <a:gd name="T44" fmla="*/ 30 w 36"/>
                  <a:gd name="T45" fmla="*/ 30 h 40"/>
                  <a:gd name="T46" fmla="*/ 30 w 36"/>
                  <a:gd name="T47" fmla="*/ 34 h 40"/>
                  <a:gd name="T48" fmla="*/ 30 w 36"/>
                  <a:gd name="T49" fmla="*/ 34 h 40"/>
                  <a:gd name="T50" fmla="*/ 32 w 36"/>
                  <a:gd name="T51" fmla="*/ 34 h 40"/>
                  <a:gd name="T52" fmla="*/ 34 w 36"/>
                  <a:gd name="T53" fmla="*/ 34 h 40"/>
                  <a:gd name="T54" fmla="*/ 36 w 36"/>
                  <a:gd name="T55" fmla="*/ 34 h 40"/>
                  <a:gd name="T56" fmla="*/ 26 w 36"/>
                  <a:gd name="T57" fmla="*/ 40 h 40"/>
                  <a:gd name="T58" fmla="*/ 24 w 36"/>
                  <a:gd name="T59" fmla="*/ 38 h 40"/>
                  <a:gd name="T60" fmla="*/ 22 w 36"/>
                  <a:gd name="T61" fmla="*/ 34 h 40"/>
                  <a:gd name="T62" fmla="*/ 22 w 36"/>
                  <a:gd name="T63" fmla="*/ 16 h 40"/>
                  <a:gd name="T64" fmla="*/ 14 w 36"/>
                  <a:gd name="T65" fmla="*/ 20 h 40"/>
                  <a:gd name="T66" fmla="*/ 8 w 36"/>
                  <a:gd name="T67" fmla="*/ 24 h 40"/>
                  <a:gd name="T68" fmla="*/ 8 w 36"/>
                  <a:gd name="T69" fmla="*/ 28 h 40"/>
                  <a:gd name="T70" fmla="*/ 10 w 36"/>
                  <a:gd name="T71" fmla="*/ 32 h 40"/>
                  <a:gd name="T72" fmla="*/ 14 w 36"/>
                  <a:gd name="T73" fmla="*/ 34 h 40"/>
                  <a:gd name="T74" fmla="*/ 22 w 36"/>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10" y="40"/>
                    </a:lnTo>
                    <a:lnTo>
                      <a:pt x="6" y="40"/>
                    </a:lnTo>
                    <a:lnTo>
                      <a:pt x="2" y="38"/>
                    </a:lnTo>
                    <a:lnTo>
                      <a:pt x="0" y="34"/>
                    </a:lnTo>
                    <a:lnTo>
                      <a:pt x="0" y="30"/>
                    </a:lnTo>
                    <a:lnTo>
                      <a:pt x="0" y="28"/>
                    </a:lnTo>
                    <a:lnTo>
                      <a:pt x="2" y="26"/>
                    </a:lnTo>
                    <a:lnTo>
                      <a:pt x="4" y="22"/>
                    </a:lnTo>
                    <a:lnTo>
                      <a:pt x="8" y="20"/>
                    </a:lnTo>
                    <a:lnTo>
                      <a:pt x="14" y="18"/>
                    </a:lnTo>
                    <a:lnTo>
                      <a:pt x="22" y="14"/>
                    </a:lnTo>
                    <a:lnTo>
                      <a:pt x="22" y="12"/>
                    </a:lnTo>
                    <a:lnTo>
                      <a:pt x="22" y="8"/>
                    </a:lnTo>
                    <a:lnTo>
                      <a:pt x="20" y="4"/>
                    </a:lnTo>
                    <a:lnTo>
                      <a:pt x="18" y="2"/>
                    </a:lnTo>
                    <a:lnTo>
                      <a:pt x="14" y="2"/>
                    </a:lnTo>
                    <a:lnTo>
                      <a:pt x="12" y="2"/>
                    </a:lnTo>
                    <a:lnTo>
                      <a:pt x="10" y="4"/>
                    </a:lnTo>
                    <a:lnTo>
                      <a:pt x="10" y="6"/>
                    </a:lnTo>
                    <a:lnTo>
                      <a:pt x="8" y="6"/>
                    </a:lnTo>
                    <a:lnTo>
                      <a:pt x="10" y="10"/>
                    </a:lnTo>
                    <a:lnTo>
                      <a:pt x="8" y="12"/>
                    </a:lnTo>
                    <a:lnTo>
                      <a:pt x="6" y="14"/>
                    </a:lnTo>
                    <a:lnTo>
                      <a:pt x="4" y="14"/>
                    </a:lnTo>
                    <a:lnTo>
                      <a:pt x="2" y="12"/>
                    </a:lnTo>
                    <a:lnTo>
                      <a:pt x="2" y="10"/>
                    </a:lnTo>
                    <a:lnTo>
                      <a:pt x="2" y="6"/>
                    </a:lnTo>
                    <a:lnTo>
                      <a:pt x="6" y="2"/>
                    </a:lnTo>
                    <a:lnTo>
                      <a:pt x="10" y="0"/>
                    </a:lnTo>
                    <a:lnTo>
                      <a:pt x="16" y="0"/>
                    </a:lnTo>
                    <a:lnTo>
                      <a:pt x="20" y="0"/>
                    </a:lnTo>
                    <a:lnTo>
                      <a:pt x="24" y="0"/>
                    </a:lnTo>
                    <a:lnTo>
                      <a:pt x="26" y="2"/>
                    </a:lnTo>
                    <a:lnTo>
                      <a:pt x="28" y="6"/>
                    </a:lnTo>
                    <a:lnTo>
                      <a:pt x="28" y="8"/>
                    </a:lnTo>
                    <a:lnTo>
                      <a:pt x="30" y="12"/>
                    </a:lnTo>
                    <a:lnTo>
                      <a:pt x="30" y="26"/>
                    </a:lnTo>
                    <a:lnTo>
                      <a:pt x="30" y="30"/>
                    </a:lnTo>
                    <a:lnTo>
                      <a:pt x="30" y="32"/>
                    </a:lnTo>
                    <a:lnTo>
                      <a:pt x="30" y="34"/>
                    </a:lnTo>
                    <a:lnTo>
                      <a:pt x="32" y="34"/>
                    </a:lnTo>
                    <a:lnTo>
                      <a:pt x="34" y="34"/>
                    </a:lnTo>
                    <a:lnTo>
                      <a:pt x="36" y="32"/>
                    </a:lnTo>
                    <a:lnTo>
                      <a:pt x="36" y="34"/>
                    </a:lnTo>
                    <a:lnTo>
                      <a:pt x="30" y="38"/>
                    </a:lnTo>
                    <a:lnTo>
                      <a:pt x="26" y="40"/>
                    </a:lnTo>
                    <a:lnTo>
                      <a:pt x="24" y="40"/>
                    </a:lnTo>
                    <a:lnTo>
                      <a:pt x="24" y="38"/>
                    </a:lnTo>
                    <a:lnTo>
                      <a:pt x="22" y="36"/>
                    </a:lnTo>
                    <a:lnTo>
                      <a:pt x="22" y="34"/>
                    </a:lnTo>
                    <a:close/>
                    <a:moveTo>
                      <a:pt x="22" y="30"/>
                    </a:moveTo>
                    <a:lnTo>
                      <a:pt x="22" y="16"/>
                    </a:lnTo>
                    <a:lnTo>
                      <a:pt x="16" y="18"/>
                    </a:lnTo>
                    <a:lnTo>
                      <a:pt x="14" y="20"/>
                    </a:lnTo>
                    <a:lnTo>
                      <a:pt x="10" y="22"/>
                    </a:lnTo>
                    <a:lnTo>
                      <a:pt x="8" y="24"/>
                    </a:lnTo>
                    <a:lnTo>
                      <a:pt x="8" y="26"/>
                    </a:lnTo>
                    <a:lnTo>
                      <a:pt x="8" y="28"/>
                    </a:lnTo>
                    <a:lnTo>
                      <a:pt x="8" y="30"/>
                    </a:lnTo>
                    <a:lnTo>
                      <a:pt x="10" y="32"/>
                    </a:lnTo>
                    <a:lnTo>
                      <a:pt x="12" y="34"/>
                    </a:lnTo>
                    <a:lnTo>
                      <a:pt x="14" y="34"/>
                    </a:lnTo>
                    <a:lnTo>
                      <a:pt x="18" y="34"/>
                    </a:lnTo>
                    <a:lnTo>
                      <a:pt x="22" y="30"/>
                    </a:lnTo>
                    <a:close/>
                  </a:path>
                </a:pathLst>
              </a:custGeom>
              <a:solidFill>
                <a:srgbClr val="000000"/>
              </a:solidFill>
              <a:ln w="0">
                <a:solidFill>
                  <a:srgbClr val="000000"/>
                </a:solidFill>
                <a:round/>
                <a:headEnd/>
                <a:tailEnd/>
              </a:ln>
            </p:spPr>
            <p:txBody>
              <a:bodyPr/>
              <a:lstStyle/>
              <a:p>
                <a:endParaRPr lang="en-US"/>
              </a:p>
            </p:txBody>
          </p:sp>
          <p:sp>
            <p:nvSpPr>
              <p:cNvPr id="34199" name="Freeform 158"/>
              <p:cNvSpPr>
                <a:spLocks/>
              </p:cNvSpPr>
              <p:nvPr/>
            </p:nvSpPr>
            <p:spPr bwMode="auto">
              <a:xfrm>
                <a:off x="2410" y="2418"/>
                <a:ext cx="28" cy="40"/>
              </a:xfrm>
              <a:custGeom>
                <a:avLst/>
                <a:gdLst>
                  <a:gd name="T0" fmla="*/ 12 w 28"/>
                  <a:gd name="T1" fmla="*/ 0 h 40"/>
                  <a:gd name="T2" fmla="*/ 12 w 28"/>
                  <a:gd name="T3" fmla="*/ 10 h 40"/>
                  <a:gd name="T4" fmla="*/ 16 w 28"/>
                  <a:gd name="T5" fmla="*/ 4 h 40"/>
                  <a:gd name="T6" fmla="*/ 18 w 28"/>
                  <a:gd name="T7" fmla="*/ 0 h 40"/>
                  <a:gd name="T8" fmla="*/ 22 w 28"/>
                  <a:gd name="T9" fmla="*/ 0 h 40"/>
                  <a:gd name="T10" fmla="*/ 24 w 28"/>
                  <a:gd name="T11" fmla="*/ 0 h 40"/>
                  <a:gd name="T12" fmla="*/ 26 w 28"/>
                  <a:gd name="T13" fmla="*/ 0 h 40"/>
                  <a:gd name="T14" fmla="*/ 28 w 28"/>
                  <a:gd name="T15" fmla="*/ 2 h 40"/>
                  <a:gd name="T16" fmla="*/ 28 w 28"/>
                  <a:gd name="T17" fmla="*/ 4 h 40"/>
                  <a:gd name="T18" fmla="*/ 28 w 28"/>
                  <a:gd name="T19" fmla="*/ 6 h 40"/>
                  <a:gd name="T20" fmla="*/ 26 w 28"/>
                  <a:gd name="T21" fmla="*/ 8 h 40"/>
                  <a:gd name="T22" fmla="*/ 26 w 28"/>
                  <a:gd name="T23" fmla="*/ 8 h 40"/>
                  <a:gd name="T24" fmla="*/ 24 w 28"/>
                  <a:gd name="T25" fmla="*/ 10 h 40"/>
                  <a:gd name="T26" fmla="*/ 22 w 28"/>
                  <a:gd name="T27" fmla="*/ 8 h 40"/>
                  <a:gd name="T28" fmla="*/ 20 w 28"/>
                  <a:gd name="T29" fmla="*/ 8 h 40"/>
                  <a:gd name="T30" fmla="*/ 20 w 28"/>
                  <a:gd name="T31" fmla="*/ 6 h 40"/>
                  <a:gd name="T32" fmla="*/ 18 w 28"/>
                  <a:gd name="T33" fmla="*/ 6 h 40"/>
                  <a:gd name="T34" fmla="*/ 18 w 28"/>
                  <a:gd name="T35" fmla="*/ 6 h 40"/>
                  <a:gd name="T36" fmla="*/ 16 w 28"/>
                  <a:gd name="T37" fmla="*/ 6 h 40"/>
                  <a:gd name="T38" fmla="*/ 14 w 28"/>
                  <a:gd name="T39" fmla="*/ 8 h 40"/>
                  <a:gd name="T40" fmla="*/ 12 w 28"/>
                  <a:gd name="T41" fmla="*/ 12 h 40"/>
                  <a:gd name="T42" fmla="*/ 12 w 28"/>
                  <a:gd name="T43" fmla="*/ 30 h 40"/>
                  <a:gd name="T44" fmla="*/ 12 w 28"/>
                  <a:gd name="T45" fmla="*/ 34 h 40"/>
                  <a:gd name="T46" fmla="*/ 12 w 28"/>
                  <a:gd name="T47" fmla="*/ 36 h 40"/>
                  <a:gd name="T48" fmla="*/ 14 w 28"/>
                  <a:gd name="T49" fmla="*/ 36 h 40"/>
                  <a:gd name="T50" fmla="*/ 16 w 28"/>
                  <a:gd name="T51" fmla="*/ 38 h 40"/>
                  <a:gd name="T52" fmla="*/ 16 w 28"/>
                  <a:gd name="T53" fmla="*/ 38 h 40"/>
                  <a:gd name="T54" fmla="*/ 20 w 28"/>
                  <a:gd name="T55" fmla="*/ 38 h 40"/>
                  <a:gd name="T56" fmla="*/ 20 w 28"/>
                  <a:gd name="T57" fmla="*/ 40 h 40"/>
                  <a:gd name="T58" fmla="*/ 0 w 28"/>
                  <a:gd name="T59" fmla="*/ 40 h 40"/>
                  <a:gd name="T60" fmla="*/ 0 w 28"/>
                  <a:gd name="T61" fmla="*/ 38 h 40"/>
                  <a:gd name="T62" fmla="*/ 2 w 28"/>
                  <a:gd name="T63" fmla="*/ 38 h 40"/>
                  <a:gd name="T64" fmla="*/ 4 w 28"/>
                  <a:gd name="T65" fmla="*/ 38 h 40"/>
                  <a:gd name="T66" fmla="*/ 4 w 28"/>
                  <a:gd name="T67" fmla="*/ 36 h 40"/>
                  <a:gd name="T68" fmla="*/ 4 w 28"/>
                  <a:gd name="T69" fmla="*/ 34 h 40"/>
                  <a:gd name="T70" fmla="*/ 4 w 28"/>
                  <a:gd name="T71" fmla="*/ 34 h 40"/>
                  <a:gd name="T72" fmla="*/ 4 w 28"/>
                  <a:gd name="T73" fmla="*/ 30 h 40"/>
                  <a:gd name="T74" fmla="*/ 4 w 28"/>
                  <a:gd name="T75" fmla="*/ 16 h 40"/>
                  <a:gd name="T76" fmla="*/ 4 w 28"/>
                  <a:gd name="T77" fmla="*/ 10 h 40"/>
                  <a:gd name="T78" fmla="*/ 4 w 28"/>
                  <a:gd name="T79" fmla="*/ 6 h 40"/>
                  <a:gd name="T80" fmla="*/ 4 w 28"/>
                  <a:gd name="T81" fmla="*/ 6 h 40"/>
                  <a:gd name="T82" fmla="*/ 4 w 28"/>
                  <a:gd name="T83" fmla="*/ 4 h 40"/>
                  <a:gd name="T84" fmla="*/ 4 w 28"/>
                  <a:gd name="T85" fmla="*/ 4 h 40"/>
                  <a:gd name="T86" fmla="*/ 2 w 28"/>
                  <a:gd name="T87" fmla="*/ 4 h 40"/>
                  <a:gd name="T88" fmla="*/ 2 w 28"/>
                  <a:gd name="T89" fmla="*/ 4 h 40"/>
                  <a:gd name="T90" fmla="*/ 0 w 28"/>
                  <a:gd name="T91" fmla="*/ 4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18" y="0"/>
                    </a:lnTo>
                    <a:lnTo>
                      <a:pt x="22" y="0"/>
                    </a:lnTo>
                    <a:lnTo>
                      <a:pt x="24" y="0"/>
                    </a:lnTo>
                    <a:lnTo>
                      <a:pt x="26" y="0"/>
                    </a:lnTo>
                    <a:lnTo>
                      <a:pt x="28" y="2"/>
                    </a:lnTo>
                    <a:lnTo>
                      <a:pt x="28" y="4"/>
                    </a:lnTo>
                    <a:lnTo>
                      <a:pt x="28" y="6"/>
                    </a:lnTo>
                    <a:lnTo>
                      <a:pt x="26" y="8"/>
                    </a:lnTo>
                    <a:lnTo>
                      <a:pt x="24" y="10"/>
                    </a:lnTo>
                    <a:lnTo>
                      <a:pt x="22" y="8"/>
                    </a:lnTo>
                    <a:lnTo>
                      <a:pt x="20" y="8"/>
                    </a:lnTo>
                    <a:lnTo>
                      <a:pt x="20" y="6"/>
                    </a:lnTo>
                    <a:lnTo>
                      <a:pt x="18" y="6"/>
                    </a:lnTo>
                    <a:lnTo>
                      <a:pt x="16" y="6"/>
                    </a:lnTo>
                    <a:lnTo>
                      <a:pt x="14" y="8"/>
                    </a:lnTo>
                    <a:lnTo>
                      <a:pt x="12" y="12"/>
                    </a:lnTo>
                    <a:lnTo>
                      <a:pt x="12" y="30"/>
                    </a:lnTo>
                    <a:lnTo>
                      <a:pt x="12" y="34"/>
                    </a:lnTo>
                    <a:lnTo>
                      <a:pt x="12" y="36"/>
                    </a:lnTo>
                    <a:lnTo>
                      <a:pt x="14" y="36"/>
                    </a:lnTo>
                    <a:lnTo>
                      <a:pt x="16" y="38"/>
                    </a:lnTo>
                    <a:lnTo>
                      <a:pt x="20" y="38"/>
                    </a:lnTo>
                    <a:lnTo>
                      <a:pt x="20" y="40"/>
                    </a:lnTo>
                    <a:lnTo>
                      <a:pt x="0" y="40"/>
                    </a:lnTo>
                    <a:lnTo>
                      <a:pt x="0" y="38"/>
                    </a:lnTo>
                    <a:lnTo>
                      <a:pt x="2" y="38"/>
                    </a:lnTo>
                    <a:lnTo>
                      <a:pt x="4" y="38"/>
                    </a:lnTo>
                    <a:lnTo>
                      <a:pt x="4" y="36"/>
                    </a:lnTo>
                    <a:lnTo>
                      <a:pt x="4" y="34"/>
                    </a:lnTo>
                    <a:lnTo>
                      <a:pt x="4" y="30"/>
                    </a:lnTo>
                    <a:lnTo>
                      <a:pt x="4" y="16"/>
                    </a:lnTo>
                    <a:lnTo>
                      <a:pt x="4" y="10"/>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200" name="Freeform 159"/>
              <p:cNvSpPr>
                <a:spLocks/>
              </p:cNvSpPr>
              <p:nvPr/>
            </p:nvSpPr>
            <p:spPr bwMode="auto">
              <a:xfrm>
                <a:off x="2438" y="2406"/>
                <a:ext cx="24" cy="52"/>
              </a:xfrm>
              <a:custGeom>
                <a:avLst/>
                <a:gdLst>
                  <a:gd name="T0" fmla="*/ 14 w 24"/>
                  <a:gd name="T1" fmla="*/ 0 h 52"/>
                  <a:gd name="T2" fmla="*/ 14 w 24"/>
                  <a:gd name="T3" fmla="*/ 12 h 52"/>
                  <a:gd name="T4" fmla="*/ 22 w 24"/>
                  <a:gd name="T5" fmla="*/ 12 h 52"/>
                  <a:gd name="T6" fmla="*/ 22 w 24"/>
                  <a:gd name="T7" fmla="*/ 14 h 52"/>
                  <a:gd name="T8" fmla="*/ 14 w 24"/>
                  <a:gd name="T9" fmla="*/ 14 h 52"/>
                  <a:gd name="T10" fmla="*/ 14 w 24"/>
                  <a:gd name="T11" fmla="*/ 40 h 52"/>
                  <a:gd name="T12" fmla="*/ 14 w 24"/>
                  <a:gd name="T13" fmla="*/ 44 h 52"/>
                  <a:gd name="T14" fmla="*/ 14 w 24"/>
                  <a:gd name="T15" fmla="*/ 46 h 52"/>
                  <a:gd name="T16" fmla="*/ 16 w 24"/>
                  <a:gd name="T17" fmla="*/ 46 h 52"/>
                  <a:gd name="T18" fmla="*/ 18 w 24"/>
                  <a:gd name="T19" fmla="*/ 46 h 52"/>
                  <a:gd name="T20" fmla="*/ 18 w 24"/>
                  <a:gd name="T21" fmla="*/ 46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4 h 52"/>
                  <a:gd name="T52" fmla="*/ 0 w 24"/>
                  <a:gd name="T53" fmla="*/ 14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2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4"/>
                    </a:lnTo>
                    <a:lnTo>
                      <a:pt x="14" y="14"/>
                    </a:lnTo>
                    <a:lnTo>
                      <a:pt x="14" y="40"/>
                    </a:lnTo>
                    <a:lnTo>
                      <a:pt x="14" y="44"/>
                    </a:lnTo>
                    <a:lnTo>
                      <a:pt x="14" y="46"/>
                    </a:lnTo>
                    <a:lnTo>
                      <a:pt x="16" y="46"/>
                    </a:lnTo>
                    <a:lnTo>
                      <a:pt x="18" y="46"/>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4"/>
                    </a:lnTo>
                    <a:lnTo>
                      <a:pt x="0" y="14"/>
                    </a:lnTo>
                    <a:lnTo>
                      <a:pt x="2" y="12"/>
                    </a:lnTo>
                    <a:lnTo>
                      <a:pt x="4" y="10"/>
                    </a:lnTo>
                    <a:lnTo>
                      <a:pt x="8" y="8"/>
                    </a:lnTo>
                    <a:lnTo>
                      <a:pt x="10" y="6"/>
                    </a:lnTo>
                    <a:lnTo>
                      <a:pt x="10" y="2"/>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201" name="Freeform 160"/>
              <p:cNvSpPr>
                <a:spLocks noEditPoints="1"/>
              </p:cNvSpPr>
              <p:nvPr/>
            </p:nvSpPr>
            <p:spPr bwMode="auto">
              <a:xfrm>
                <a:off x="2466" y="2396"/>
                <a:ext cx="18" cy="62"/>
              </a:xfrm>
              <a:custGeom>
                <a:avLst/>
                <a:gdLst>
                  <a:gd name="T0" fmla="*/ 8 w 18"/>
                  <a:gd name="T1" fmla="*/ 0 h 62"/>
                  <a:gd name="T2" fmla="*/ 10 w 18"/>
                  <a:gd name="T3" fmla="*/ 0 h 62"/>
                  <a:gd name="T4" fmla="*/ 12 w 18"/>
                  <a:gd name="T5" fmla="*/ 2 h 62"/>
                  <a:gd name="T6" fmla="*/ 14 w 18"/>
                  <a:gd name="T7" fmla="*/ 4 h 62"/>
                  <a:gd name="T8" fmla="*/ 14 w 18"/>
                  <a:gd name="T9" fmla="*/ 6 h 62"/>
                  <a:gd name="T10" fmla="*/ 14 w 18"/>
                  <a:gd name="T11" fmla="*/ 8 h 62"/>
                  <a:gd name="T12" fmla="*/ 12 w 18"/>
                  <a:gd name="T13" fmla="*/ 8 h 62"/>
                  <a:gd name="T14" fmla="*/ 10 w 18"/>
                  <a:gd name="T15" fmla="*/ 10 h 62"/>
                  <a:gd name="T16" fmla="*/ 8 w 18"/>
                  <a:gd name="T17" fmla="*/ 10 h 62"/>
                  <a:gd name="T18" fmla="*/ 6 w 18"/>
                  <a:gd name="T19" fmla="*/ 10 h 62"/>
                  <a:gd name="T20" fmla="*/ 6 w 18"/>
                  <a:gd name="T21" fmla="*/ 8 h 62"/>
                  <a:gd name="T22" fmla="*/ 4 w 18"/>
                  <a:gd name="T23" fmla="*/ 8 h 62"/>
                  <a:gd name="T24" fmla="*/ 4 w 18"/>
                  <a:gd name="T25" fmla="*/ 6 h 62"/>
                  <a:gd name="T26" fmla="*/ 4 w 18"/>
                  <a:gd name="T27" fmla="*/ 4 h 62"/>
                  <a:gd name="T28" fmla="*/ 6 w 18"/>
                  <a:gd name="T29" fmla="*/ 2 h 62"/>
                  <a:gd name="T30" fmla="*/ 6 w 18"/>
                  <a:gd name="T31" fmla="*/ 0 h 62"/>
                  <a:gd name="T32" fmla="*/ 8 w 18"/>
                  <a:gd name="T33" fmla="*/ 0 h 62"/>
                  <a:gd name="T34" fmla="*/ 12 w 18"/>
                  <a:gd name="T35" fmla="*/ 22 h 62"/>
                  <a:gd name="T36" fmla="*/ 12 w 18"/>
                  <a:gd name="T37" fmla="*/ 52 h 62"/>
                  <a:gd name="T38" fmla="*/ 12 w 18"/>
                  <a:gd name="T39" fmla="*/ 56 h 62"/>
                  <a:gd name="T40" fmla="*/ 14 w 18"/>
                  <a:gd name="T41" fmla="*/ 58 h 62"/>
                  <a:gd name="T42" fmla="*/ 14 w 18"/>
                  <a:gd name="T43" fmla="*/ 58 h 62"/>
                  <a:gd name="T44" fmla="*/ 14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4 w 18"/>
                  <a:gd name="T59" fmla="*/ 60 h 62"/>
                  <a:gd name="T60" fmla="*/ 4 w 18"/>
                  <a:gd name="T61" fmla="*/ 58 h 62"/>
                  <a:gd name="T62" fmla="*/ 4 w 18"/>
                  <a:gd name="T63" fmla="*/ 58 h 62"/>
                  <a:gd name="T64" fmla="*/ 6 w 18"/>
                  <a:gd name="T65" fmla="*/ 56 h 62"/>
                  <a:gd name="T66" fmla="*/ 6 w 18"/>
                  <a:gd name="T67" fmla="*/ 52 h 62"/>
                  <a:gd name="T68" fmla="*/ 6 w 18"/>
                  <a:gd name="T69" fmla="*/ 38 h 62"/>
                  <a:gd name="T70" fmla="*/ 6 w 18"/>
                  <a:gd name="T71" fmla="*/ 32 h 62"/>
                  <a:gd name="T72" fmla="*/ 6 w 18"/>
                  <a:gd name="T73" fmla="*/ 28 h 62"/>
                  <a:gd name="T74" fmla="*/ 4 w 18"/>
                  <a:gd name="T75" fmla="*/ 28 h 62"/>
                  <a:gd name="T76" fmla="*/ 4 w 18"/>
                  <a:gd name="T77" fmla="*/ 26 h 62"/>
                  <a:gd name="T78" fmla="*/ 4 w 18"/>
                  <a:gd name="T79" fmla="*/ 26 h 62"/>
                  <a:gd name="T80" fmla="*/ 2 w 18"/>
                  <a:gd name="T81" fmla="*/ 26 h 62"/>
                  <a:gd name="T82" fmla="*/ 2 w 18"/>
                  <a:gd name="T83" fmla="*/ 26 h 62"/>
                  <a:gd name="T84" fmla="*/ 0 w 18"/>
                  <a:gd name="T85" fmla="*/ 26 h 62"/>
                  <a:gd name="T86" fmla="*/ 0 w 18"/>
                  <a:gd name="T87" fmla="*/ 26 h 62"/>
                  <a:gd name="T88" fmla="*/ 10 w 18"/>
                  <a:gd name="T89" fmla="*/ 22 h 62"/>
                  <a:gd name="T90" fmla="*/ 12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8" y="0"/>
                    </a:moveTo>
                    <a:lnTo>
                      <a:pt x="10" y="0"/>
                    </a:lnTo>
                    <a:lnTo>
                      <a:pt x="12" y="2"/>
                    </a:lnTo>
                    <a:lnTo>
                      <a:pt x="14" y="4"/>
                    </a:lnTo>
                    <a:lnTo>
                      <a:pt x="14" y="6"/>
                    </a:lnTo>
                    <a:lnTo>
                      <a:pt x="14" y="8"/>
                    </a:lnTo>
                    <a:lnTo>
                      <a:pt x="12" y="8"/>
                    </a:lnTo>
                    <a:lnTo>
                      <a:pt x="10" y="10"/>
                    </a:lnTo>
                    <a:lnTo>
                      <a:pt x="8" y="10"/>
                    </a:lnTo>
                    <a:lnTo>
                      <a:pt x="6" y="10"/>
                    </a:lnTo>
                    <a:lnTo>
                      <a:pt x="6" y="8"/>
                    </a:lnTo>
                    <a:lnTo>
                      <a:pt x="4" y="8"/>
                    </a:lnTo>
                    <a:lnTo>
                      <a:pt x="4" y="6"/>
                    </a:lnTo>
                    <a:lnTo>
                      <a:pt x="4" y="4"/>
                    </a:lnTo>
                    <a:lnTo>
                      <a:pt x="6" y="2"/>
                    </a:lnTo>
                    <a:lnTo>
                      <a:pt x="6" y="0"/>
                    </a:lnTo>
                    <a:lnTo>
                      <a:pt x="8" y="0"/>
                    </a:lnTo>
                    <a:close/>
                    <a:moveTo>
                      <a:pt x="12" y="22"/>
                    </a:moveTo>
                    <a:lnTo>
                      <a:pt x="12" y="52"/>
                    </a:lnTo>
                    <a:lnTo>
                      <a:pt x="12" y="56"/>
                    </a:lnTo>
                    <a:lnTo>
                      <a:pt x="14" y="58"/>
                    </a:lnTo>
                    <a:lnTo>
                      <a:pt x="14" y="60"/>
                    </a:lnTo>
                    <a:lnTo>
                      <a:pt x="16" y="60"/>
                    </a:lnTo>
                    <a:lnTo>
                      <a:pt x="18" y="60"/>
                    </a:lnTo>
                    <a:lnTo>
                      <a:pt x="18" y="62"/>
                    </a:lnTo>
                    <a:lnTo>
                      <a:pt x="0" y="62"/>
                    </a:lnTo>
                    <a:lnTo>
                      <a:pt x="0" y="60"/>
                    </a:lnTo>
                    <a:lnTo>
                      <a:pt x="2" y="60"/>
                    </a:lnTo>
                    <a:lnTo>
                      <a:pt x="4" y="60"/>
                    </a:lnTo>
                    <a:lnTo>
                      <a:pt x="4" y="58"/>
                    </a:lnTo>
                    <a:lnTo>
                      <a:pt x="6" y="56"/>
                    </a:lnTo>
                    <a:lnTo>
                      <a:pt x="6" y="52"/>
                    </a:lnTo>
                    <a:lnTo>
                      <a:pt x="6" y="38"/>
                    </a:lnTo>
                    <a:lnTo>
                      <a:pt x="6" y="32"/>
                    </a:lnTo>
                    <a:lnTo>
                      <a:pt x="6" y="28"/>
                    </a:lnTo>
                    <a:lnTo>
                      <a:pt x="4" y="28"/>
                    </a:lnTo>
                    <a:lnTo>
                      <a:pt x="4" y="26"/>
                    </a:lnTo>
                    <a:lnTo>
                      <a:pt x="2" y="26"/>
                    </a:lnTo>
                    <a:lnTo>
                      <a:pt x="0" y="26"/>
                    </a:lnTo>
                    <a:lnTo>
                      <a:pt x="10" y="22"/>
                    </a:lnTo>
                    <a:lnTo>
                      <a:pt x="12" y="22"/>
                    </a:lnTo>
                    <a:close/>
                  </a:path>
                </a:pathLst>
              </a:custGeom>
              <a:solidFill>
                <a:srgbClr val="000000"/>
              </a:solidFill>
              <a:ln w="0">
                <a:solidFill>
                  <a:srgbClr val="000000"/>
                </a:solidFill>
                <a:round/>
                <a:headEnd/>
                <a:tailEnd/>
              </a:ln>
            </p:spPr>
            <p:txBody>
              <a:bodyPr/>
              <a:lstStyle/>
              <a:p>
                <a:endParaRPr lang="en-US"/>
              </a:p>
            </p:txBody>
          </p:sp>
          <p:sp>
            <p:nvSpPr>
              <p:cNvPr id="34202" name="Freeform 161"/>
              <p:cNvSpPr>
                <a:spLocks/>
              </p:cNvSpPr>
              <p:nvPr/>
            </p:nvSpPr>
            <p:spPr bwMode="auto">
              <a:xfrm>
                <a:off x="2490" y="2418"/>
                <a:ext cx="32" cy="40"/>
              </a:xfrm>
              <a:custGeom>
                <a:avLst/>
                <a:gdLst>
                  <a:gd name="T0" fmla="*/ 32 w 32"/>
                  <a:gd name="T1" fmla="*/ 24 h 40"/>
                  <a:gd name="T2" fmla="*/ 30 w 32"/>
                  <a:gd name="T3" fmla="*/ 30 h 40"/>
                  <a:gd name="T4" fmla="*/ 26 w 32"/>
                  <a:gd name="T5" fmla="*/ 36 h 40"/>
                  <a:gd name="T6" fmla="*/ 22 w 32"/>
                  <a:gd name="T7" fmla="*/ 40 h 40"/>
                  <a:gd name="T8" fmla="*/ 16 w 32"/>
                  <a:gd name="T9" fmla="*/ 40 h 40"/>
                  <a:gd name="T10" fmla="*/ 10 w 32"/>
                  <a:gd name="T11" fmla="*/ 38 h 40"/>
                  <a:gd name="T12" fmla="*/ 4 w 32"/>
                  <a:gd name="T13" fmla="*/ 34 h 40"/>
                  <a:gd name="T14" fmla="*/ 2 w 32"/>
                  <a:gd name="T15" fmla="*/ 30 h 40"/>
                  <a:gd name="T16" fmla="*/ 0 w 32"/>
                  <a:gd name="T17" fmla="*/ 26 h 40"/>
                  <a:gd name="T18" fmla="*/ 0 w 32"/>
                  <a:gd name="T19" fmla="*/ 20 h 40"/>
                  <a:gd name="T20" fmla="*/ 0 w 32"/>
                  <a:gd name="T21" fmla="*/ 14 h 40"/>
                  <a:gd name="T22" fmla="*/ 2 w 32"/>
                  <a:gd name="T23" fmla="*/ 10 h 40"/>
                  <a:gd name="T24" fmla="*/ 4 w 32"/>
                  <a:gd name="T25" fmla="*/ 4 h 40"/>
                  <a:gd name="T26" fmla="*/ 10 w 32"/>
                  <a:gd name="T27" fmla="*/ 0 h 40"/>
                  <a:gd name="T28" fmla="*/ 18 w 32"/>
                  <a:gd name="T29" fmla="*/ 0 h 40"/>
                  <a:gd name="T30" fmla="*/ 22 w 32"/>
                  <a:gd name="T31" fmla="*/ 0 h 40"/>
                  <a:gd name="T32" fmla="*/ 28 w 32"/>
                  <a:gd name="T33" fmla="*/ 2 h 40"/>
                  <a:gd name="T34" fmla="*/ 30 w 32"/>
                  <a:gd name="T35" fmla="*/ 6 h 40"/>
                  <a:gd name="T36" fmla="*/ 30 w 32"/>
                  <a:gd name="T37" fmla="*/ 8 h 40"/>
                  <a:gd name="T38" fmla="*/ 30 w 32"/>
                  <a:gd name="T39" fmla="*/ 10 h 40"/>
                  <a:gd name="T40" fmla="*/ 30 w 32"/>
                  <a:gd name="T41" fmla="*/ 10 h 40"/>
                  <a:gd name="T42" fmla="*/ 28 w 32"/>
                  <a:gd name="T43" fmla="*/ 12 h 40"/>
                  <a:gd name="T44" fmla="*/ 26 w 32"/>
                  <a:gd name="T45" fmla="*/ 12 h 40"/>
                  <a:gd name="T46" fmla="*/ 24 w 32"/>
                  <a:gd name="T47" fmla="*/ 12 h 40"/>
                  <a:gd name="T48" fmla="*/ 24 w 32"/>
                  <a:gd name="T49" fmla="*/ 10 h 40"/>
                  <a:gd name="T50" fmla="*/ 22 w 32"/>
                  <a:gd name="T51" fmla="*/ 10 h 40"/>
                  <a:gd name="T52" fmla="*/ 22 w 32"/>
                  <a:gd name="T53" fmla="*/ 6 h 40"/>
                  <a:gd name="T54" fmla="*/ 22 w 32"/>
                  <a:gd name="T55" fmla="*/ 4 h 40"/>
                  <a:gd name="T56" fmla="*/ 20 w 32"/>
                  <a:gd name="T57" fmla="*/ 4 h 40"/>
                  <a:gd name="T58" fmla="*/ 20 w 32"/>
                  <a:gd name="T59" fmla="*/ 2 h 40"/>
                  <a:gd name="T60" fmla="*/ 16 w 32"/>
                  <a:gd name="T61" fmla="*/ 2 h 40"/>
                  <a:gd name="T62" fmla="*/ 14 w 32"/>
                  <a:gd name="T63" fmla="*/ 2 h 40"/>
                  <a:gd name="T64" fmla="*/ 10 w 32"/>
                  <a:gd name="T65" fmla="*/ 4 h 40"/>
                  <a:gd name="T66" fmla="*/ 8 w 32"/>
                  <a:gd name="T67" fmla="*/ 10 h 40"/>
                  <a:gd name="T68" fmla="*/ 6 w 32"/>
                  <a:gd name="T69" fmla="*/ 16 h 40"/>
                  <a:gd name="T70" fmla="*/ 8 w 32"/>
                  <a:gd name="T71" fmla="*/ 22 h 40"/>
                  <a:gd name="T72" fmla="*/ 10 w 32"/>
                  <a:gd name="T73" fmla="*/ 28 h 40"/>
                  <a:gd name="T74" fmla="*/ 14 w 32"/>
                  <a:gd name="T75" fmla="*/ 32 h 40"/>
                  <a:gd name="T76" fmla="*/ 20 w 32"/>
                  <a:gd name="T77" fmla="*/ 32 h 40"/>
                  <a:gd name="T78" fmla="*/ 24 w 32"/>
                  <a:gd name="T79" fmla="*/ 32 h 40"/>
                  <a:gd name="T80" fmla="*/ 28 w 32"/>
                  <a:gd name="T81" fmla="*/ 30 h 40"/>
                  <a:gd name="T82" fmla="*/ 30 w 32"/>
                  <a:gd name="T83" fmla="*/ 28 h 40"/>
                  <a:gd name="T84" fmla="*/ 32 w 32"/>
                  <a:gd name="T85" fmla="*/ 22 h 40"/>
                  <a:gd name="T86" fmla="*/ 32 w 32"/>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0"/>
                  <a:gd name="T134" fmla="*/ 32 w 32"/>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0">
                    <a:moveTo>
                      <a:pt x="32" y="24"/>
                    </a:moveTo>
                    <a:lnTo>
                      <a:pt x="30" y="30"/>
                    </a:lnTo>
                    <a:lnTo>
                      <a:pt x="26" y="36"/>
                    </a:lnTo>
                    <a:lnTo>
                      <a:pt x="22" y="40"/>
                    </a:lnTo>
                    <a:lnTo>
                      <a:pt x="16" y="40"/>
                    </a:lnTo>
                    <a:lnTo>
                      <a:pt x="10" y="38"/>
                    </a:lnTo>
                    <a:lnTo>
                      <a:pt x="4" y="34"/>
                    </a:lnTo>
                    <a:lnTo>
                      <a:pt x="2" y="30"/>
                    </a:lnTo>
                    <a:lnTo>
                      <a:pt x="0" y="26"/>
                    </a:lnTo>
                    <a:lnTo>
                      <a:pt x="0" y="20"/>
                    </a:lnTo>
                    <a:lnTo>
                      <a:pt x="0" y="14"/>
                    </a:lnTo>
                    <a:lnTo>
                      <a:pt x="2" y="10"/>
                    </a:lnTo>
                    <a:lnTo>
                      <a:pt x="4" y="4"/>
                    </a:lnTo>
                    <a:lnTo>
                      <a:pt x="10" y="0"/>
                    </a:lnTo>
                    <a:lnTo>
                      <a:pt x="18" y="0"/>
                    </a:lnTo>
                    <a:lnTo>
                      <a:pt x="22" y="0"/>
                    </a:lnTo>
                    <a:lnTo>
                      <a:pt x="28" y="2"/>
                    </a:lnTo>
                    <a:lnTo>
                      <a:pt x="30" y="6"/>
                    </a:lnTo>
                    <a:lnTo>
                      <a:pt x="30" y="8"/>
                    </a:lnTo>
                    <a:lnTo>
                      <a:pt x="30" y="10"/>
                    </a:lnTo>
                    <a:lnTo>
                      <a:pt x="28" y="12"/>
                    </a:lnTo>
                    <a:lnTo>
                      <a:pt x="26" y="12"/>
                    </a:lnTo>
                    <a:lnTo>
                      <a:pt x="24" y="12"/>
                    </a:lnTo>
                    <a:lnTo>
                      <a:pt x="24" y="10"/>
                    </a:lnTo>
                    <a:lnTo>
                      <a:pt x="22" y="10"/>
                    </a:lnTo>
                    <a:lnTo>
                      <a:pt x="22" y="6"/>
                    </a:lnTo>
                    <a:lnTo>
                      <a:pt x="22" y="4"/>
                    </a:lnTo>
                    <a:lnTo>
                      <a:pt x="20" y="4"/>
                    </a:lnTo>
                    <a:lnTo>
                      <a:pt x="20" y="2"/>
                    </a:lnTo>
                    <a:lnTo>
                      <a:pt x="16" y="2"/>
                    </a:lnTo>
                    <a:lnTo>
                      <a:pt x="14" y="2"/>
                    </a:lnTo>
                    <a:lnTo>
                      <a:pt x="10" y="4"/>
                    </a:lnTo>
                    <a:lnTo>
                      <a:pt x="8" y="10"/>
                    </a:lnTo>
                    <a:lnTo>
                      <a:pt x="6" y="16"/>
                    </a:lnTo>
                    <a:lnTo>
                      <a:pt x="8" y="22"/>
                    </a:lnTo>
                    <a:lnTo>
                      <a:pt x="10" y="28"/>
                    </a:lnTo>
                    <a:lnTo>
                      <a:pt x="14" y="32"/>
                    </a:lnTo>
                    <a:lnTo>
                      <a:pt x="20" y="32"/>
                    </a:lnTo>
                    <a:lnTo>
                      <a:pt x="24" y="32"/>
                    </a:lnTo>
                    <a:lnTo>
                      <a:pt x="28" y="30"/>
                    </a:lnTo>
                    <a:lnTo>
                      <a:pt x="30" y="28"/>
                    </a:lnTo>
                    <a:lnTo>
                      <a:pt x="32" y="22"/>
                    </a:lnTo>
                    <a:lnTo>
                      <a:pt x="32" y="24"/>
                    </a:lnTo>
                    <a:close/>
                  </a:path>
                </a:pathLst>
              </a:custGeom>
              <a:solidFill>
                <a:srgbClr val="000000"/>
              </a:solidFill>
              <a:ln w="0">
                <a:solidFill>
                  <a:srgbClr val="000000"/>
                </a:solidFill>
                <a:round/>
                <a:headEnd/>
                <a:tailEnd/>
              </a:ln>
            </p:spPr>
            <p:txBody>
              <a:bodyPr/>
              <a:lstStyle/>
              <a:p>
                <a:endParaRPr lang="en-US"/>
              </a:p>
            </p:txBody>
          </p:sp>
          <p:sp>
            <p:nvSpPr>
              <p:cNvPr id="34203" name="Freeform 162"/>
              <p:cNvSpPr>
                <a:spLocks noEditPoints="1"/>
              </p:cNvSpPr>
              <p:nvPr/>
            </p:nvSpPr>
            <p:spPr bwMode="auto">
              <a:xfrm>
                <a:off x="2530" y="2396"/>
                <a:ext cx="18" cy="62"/>
              </a:xfrm>
              <a:custGeom>
                <a:avLst/>
                <a:gdLst>
                  <a:gd name="T0" fmla="*/ 8 w 18"/>
                  <a:gd name="T1" fmla="*/ 0 h 62"/>
                  <a:gd name="T2" fmla="*/ 10 w 18"/>
                  <a:gd name="T3" fmla="*/ 0 h 62"/>
                  <a:gd name="T4" fmla="*/ 12 w 18"/>
                  <a:gd name="T5" fmla="*/ 2 h 62"/>
                  <a:gd name="T6" fmla="*/ 14 w 18"/>
                  <a:gd name="T7" fmla="*/ 4 h 62"/>
                  <a:gd name="T8" fmla="*/ 14 w 18"/>
                  <a:gd name="T9" fmla="*/ 6 h 62"/>
                  <a:gd name="T10" fmla="*/ 14 w 18"/>
                  <a:gd name="T11" fmla="*/ 8 h 62"/>
                  <a:gd name="T12" fmla="*/ 12 w 18"/>
                  <a:gd name="T13" fmla="*/ 8 h 62"/>
                  <a:gd name="T14" fmla="*/ 10 w 18"/>
                  <a:gd name="T15" fmla="*/ 10 h 62"/>
                  <a:gd name="T16" fmla="*/ 8 w 18"/>
                  <a:gd name="T17" fmla="*/ 10 h 62"/>
                  <a:gd name="T18" fmla="*/ 6 w 18"/>
                  <a:gd name="T19" fmla="*/ 10 h 62"/>
                  <a:gd name="T20" fmla="*/ 4 w 18"/>
                  <a:gd name="T21" fmla="*/ 8 h 62"/>
                  <a:gd name="T22" fmla="*/ 4 w 18"/>
                  <a:gd name="T23" fmla="*/ 8 h 62"/>
                  <a:gd name="T24" fmla="*/ 4 w 18"/>
                  <a:gd name="T25" fmla="*/ 6 h 62"/>
                  <a:gd name="T26" fmla="*/ 4 w 18"/>
                  <a:gd name="T27" fmla="*/ 4 h 62"/>
                  <a:gd name="T28" fmla="*/ 4 w 18"/>
                  <a:gd name="T29" fmla="*/ 2 h 62"/>
                  <a:gd name="T30" fmla="*/ 6 w 18"/>
                  <a:gd name="T31" fmla="*/ 0 h 62"/>
                  <a:gd name="T32" fmla="*/ 8 w 18"/>
                  <a:gd name="T33" fmla="*/ 0 h 62"/>
                  <a:gd name="T34" fmla="*/ 12 w 18"/>
                  <a:gd name="T35" fmla="*/ 22 h 62"/>
                  <a:gd name="T36" fmla="*/ 12 w 18"/>
                  <a:gd name="T37" fmla="*/ 52 h 62"/>
                  <a:gd name="T38" fmla="*/ 12 w 18"/>
                  <a:gd name="T39" fmla="*/ 56 h 62"/>
                  <a:gd name="T40" fmla="*/ 14 w 18"/>
                  <a:gd name="T41" fmla="*/ 58 h 62"/>
                  <a:gd name="T42" fmla="*/ 14 w 18"/>
                  <a:gd name="T43" fmla="*/ 58 h 62"/>
                  <a:gd name="T44" fmla="*/ 14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4 w 18"/>
                  <a:gd name="T59" fmla="*/ 60 h 62"/>
                  <a:gd name="T60" fmla="*/ 4 w 18"/>
                  <a:gd name="T61" fmla="*/ 58 h 62"/>
                  <a:gd name="T62" fmla="*/ 4 w 18"/>
                  <a:gd name="T63" fmla="*/ 58 h 62"/>
                  <a:gd name="T64" fmla="*/ 6 w 18"/>
                  <a:gd name="T65" fmla="*/ 56 h 62"/>
                  <a:gd name="T66" fmla="*/ 6 w 18"/>
                  <a:gd name="T67" fmla="*/ 52 h 62"/>
                  <a:gd name="T68" fmla="*/ 6 w 18"/>
                  <a:gd name="T69" fmla="*/ 38 h 62"/>
                  <a:gd name="T70" fmla="*/ 6 w 18"/>
                  <a:gd name="T71" fmla="*/ 32 h 62"/>
                  <a:gd name="T72" fmla="*/ 4 w 18"/>
                  <a:gd name="T73" fmla="*/ 28 h 62"/>
                  <a:gd name="T74" fmla="*/ 4 w 18"/>
                  <a:gd name="T75" fmla="*/ 28 h 62"/>
                  <a:gd name="T76" fmla="*/ 4 w 18"/>
                  <a:gd name="T77" fmla="*/ 26 h 62"/>
                  <a:gd name="T78" fmla="*/ 4 w 18"/>
                  <a:gd name="T79" fmla="*/ 26 h 62"/>
                  <a:gd name="T80" fmla="*/ 2 w 18"/>
                  <a:gd name="T81" fmla="*/ 26 h 62"/>
                  <a:gd name="T82" fmla="*/ 2 w 18"/>
                  <a:gd name="T83" fmla="*/ 26 h 62"/>
                  <a:gd name="T84" fmla="*/ 0 w 18"/>
                  <a:gd name="T85" fmla="*/ 26 h 62"/>
                  <a:gd name="T86" fmla="*/ 0 w 18"/>
                  <a:gd name="T87" fmla="*/ 26 h 62"/>
                  <a:gd name="T88" fmla="*/ 10 w 18"/>
                  <a:gd name="T89" fmla="*/ 22 h 62"/>
                  <a:gd name="T90" fmla="*/ 12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8" y="0"/>
                    </a:moveTo>
                    <a:lnTo>
                      <a:pt x="10" y="0"/>
                    </a:lnTo>
                    <a:lnTo>
                      <a:pt x="12" y="2"/>
                    </a:lnTo>
                    <a:lnTo>
                      <a:pt x="14" y="4"/>
                    </a:lnTo>
                    <a:lnTo>
                      <a:pt x="14" y="6"/>
                    </a:lnTo>
                    <a:lnTo>
                      <a:pt x="14" y="8"/>
                    </a:lnTo>
                    <a:lnTo>
                      <a:pt x="12" y="8"/>
                    </a:lnTo>
                    <a:lnTo>
                      <a:pt x="10" y="10"/>
                    </a:lnTo>
                    <a:lnTo>
                      <a:pt x="8" y="10"/>
                    </a:lnTo>
                    <a:lnTo>
                      <a:pt x="6" y="10"/>
                    </a:lnTo>
                    <a:lnTo>
                      <a:pt x="4" y="8"/>
                    </a:lnTo>
                    <a:lnTo>
                      <a:pt x="4" y="6"/>
                    </a:lnTo>
                    <a:lnTo>
                      <a:pt x="4" y="4"/>
                    </a:lnTo>
                    <a:lnTo>
                      <a:pt x="4" y="2"/>
                    </a:lnTo>
                    <a:lnTo>
                      <a:pt x="6" y="0"/>
                    </a:lnTo>
                    <a:lnTo>
                      <a:pt x="8" y="0"/>
                    </a:lnTo>
                    <a:close/>
                    <a:moveTo>
                      <a:pt x="12" y="22"/>
                    </a:moveTo>
                    <a:lnTo>
                      <a:pt x="12" y="52"/>
                    </a:lnTo>
                    <a:lnTo>
                      <a:pt x="12" y="56"/>
                    </a:lnTo>
                    <a:lnTo>
                      <a:pt x="14" y="58"/>
                    </a:lnTo>
                    <a:lnTo>
                      <a:pt x="14" y="60"/>
                    </a:lnTo>
                    <a:lnTo>
                      <a:pt x="16" y="60"/>
                    </a:lnTo>
                    <a:lnTo>
                      <a:pt x="18" y="60"/>
                    </a:lnTo>
                    <a:lnTo>
                      <a:pt x="18" y="62"/>
                    </a:lnTo>
                    <a:lnTo>
                      <a:pt x="0" y="62"/>
                    </a:lnTo>
                    <a:lnTo>
                      <a:pt x="0" y="60"/>
                    </a:lnTo>
                    <a:lnTo>
                      <a:pt x="2" y="60"/>
                    </a:lnTo>
                    <a:lnTo>
                      <a:pt x="4" y="60"/>
                    </a:lnTo>
                    <a:lnTo>
                      <a:pt x="4" y="58"/>
                    </a:lnTo>
                    <a:lnTo>
                      <a:pt x="6" y="56"/>
                    </a:lnTo>
                    <a:lnTo>
                      <a:pt x="6" y="52"/>
                    </a:lnTo>
                    <a:lnTo>
                      <a:pt x="6" y="38"/>
                    </a:lnTo>
                    <a:lnTo>
                      <a:pt x="6" y="32"/>
                    </a:lnTo>
                    <a:lnTo>
                      <a:pt x="4" y="28"/>
                    </a:lnTo>
                    <a:lnTo>
                      <a:pt x="4" y="26"/>
                    </a:lnTo>
                    <a:lnTo>
                      <a:pt x="2" y="26"/>
                    </a:lnTo>
                    <a:lnTo>
                      <a:pt x="0" y="26"/>
                    </a:lnTo>
                    <a:lnTo>
                      <a:pt x="10" y="22"/>
                    </a:lnTo>
                    <a:lnTo>
                      <a:pt x="12" y="22"/>
                    </a:lnTo>
                    <a:close/>
                  </a:path>
                </a:pathLst>
              </a:custGeom>
              <a:solidFill>
                <a:srgbClr val="000000"/>
              </a:solidFill>
              <a:ln w="0">
                <a:solidFill>
                  <a:srgbClr val="000000"/>
                </a:solidFill>
                <a:round/>
                <a:headEnd/>
                <a:tailEnd/>
              </a:ln>
            </p:spPr>
            <p:txBody>
              <a:bodyPr/>
              <a:lstStyle/>
              <a:p>
                <a:endParaRPr lang="en-US"/>
              </a:p>
            </p:txBody>
          </p:sp>
          <p:sp>
            <p:nvSpPr>
              <p:cNvPr id="34204" name="Freeform 163"/>
              <p:cNvSpPr>
                <a:spLocks noEditPoints="1"/>
              </p:cNvSpPr>
              <p:nvPr/>
            </p:nvSpPr>
            <p:spPr bwMode="auto">
              <a:xfrm>
                <a:off x="2550" y="2418"/>
                <a:ext cx="42" cy="58"/>
              </a:xfrm>
              <a:custGeom>
                <a:avLst/>
                <a:gdLst>
                  <a:gd name="T0" fmla="*/ 12 w 42"/>
                  <a:gd name="T1" fmla="*/ 0 h 58"/>
                  <a:gd name="T2" fmla="*/ 14 w 42"/>
                  <a:gd name="T3" fmla="*/ 8 h 58"/>
                  <a:gd name="T4" fmla="*/ 20 w 42"/>
                  <a:gd name="T5" fmla="*/ 2 h 58"/>
                  <a:gd name="T6" fmla="*/ 28 w 42"/>
                  <a:gd name="T7" fmla="*/ 0 h 58"/>
                  <a:gd name="T8" fmla="*/ 36 w 42"/>
                  <a:gd name="T9" fmla="*/ 4 h 58"/>
                  <a:gd name="T10" fmla="*/ 42 w 42"/>
                  <a:gd name="T11" fmla="*/ 12 h 58"/>
                  <a:gd name="T12" fmla="*/ 42 w 42"/>
                  <a:gd name="T13" fmla="*/ 24 h 58"/>
                  <a:gd name="T14" fmla="*/ 36 w 42"/>
                  <a:gd name="T15" fmla="*/ 34 h 58"/>
                  <a:gd name="T16" fmla="*/ 24 w 42"/>
                  <a:gd name="T17" fmla="*/ 40 h 58"/>
                  <a:gd name="T18" fmla="*/ 18 w 42"/>
                  <a:gd name="T19" fmla="*/ 40 h 58"/>
                  <a:gd name="T20" fmla="*/ 14 w 42"/>
                  <a:gd name="T21" fmla="*/ 36 h 58"/>
                  <a:gd name="T22" fmla="*/ 14 w 42"/>
                  <a:gd name="T23" fmla="*/ 52 h 58"/>
                  <a:gd name="T24" fmla="*/ 16 w 42"/>
                  <a:gd name="T25" fmla="*/ 56 h 58"/>
                  <a:gd name="T26" fmla="*/ 18 w 42"/>
                  <a:gd name="T27" fmla="*/ 58 h 58"/>
                  <a:gd name="T28" fmla="*/ 20 w 42"/>
                  <a:gd name="T29" fmla="*/ 58 h 58"/>
                  <a:gd name="T30" fmla="*/ 0 w 42"/>
                  <a:gd name="T31" fmla="*/ 58 h 58"/>
                  <a:gd name="T32" fmla="*/ 4 w 42"/>
                  <a:gd name="T33" fmla="*/ 58 h 58"/>
                  <a:gd name="T34" fmla="*/ 6 w 42"/>
                  <a:gd name="T35" fmla="*/ 56 h 58"/>
                  <a:gd name="T36" fmla="*/ 8 w 42"/>
                  <a:gd name="T37" fmla="*/ 52 h 58"/>
                  <a:gd name="T38" fmla="*/ 8 w 42"/>
                  <a:gd name="T39" fmla="*/ 10 h 58"/>
                  <a:gd name="T40" fmla="*/ 6 w 42"/>
                  <a:gd name="T41" fmla="*/ 6 h 58"/>
                  <a:gd name="T42" fmla="*/ 6 w 42"/>
                  <a:gd name="T43" fmla="*/ 4 h 58"/>
                  <a:gd name="T44" fmla="*/ 4 w 42"/>
                  <a:gd name="T45" fmla="*/ 4 h 58"/>
                  <a:gd name="T46" fmla="*/ 2 w 42"/>
                  <a:gd name="T47" fmla="*/ 4 h 58"/>
                  <a:gd name="T48" fmla="*/ 14 w 42"/>
                  <a:gd name="T49" fmla="*/ 12 h 58"/>
                  <a:gd name="T50" fmla="*/ 14 w 42"/>
                  <a:gd name="T51" fmla="*/ 30 h 58"/>
                  <a:gd name="T52" fmla="*/ 16 w 42"/>
                  <a:gd name="T53" fmla="*/ 34 h 58"/>
                  <a:gd name="T54" fmla="*/ 20 w 42"/>
                  <a:gd name="T55" fmla="*/ 36 h 58"/>
                  <a:gd name="T56" fmla="*/ 28 w 42"/>
                  <a:gd name="T57" fmla="*/ 36 h 58"/>
                  <a:gd name="T58" fmla="*/ 34 w 42"/>
                  <a:gd name="T59" fmla="*/ 30 h 58"/>
                  <a:gd name="T60" fmla="*/ 34 w 42"/>
                  <a:gd name="T61" fmla="*/ 16 h 58"/>
                  <a:gd name="T62" fmla="*/ 30 w 42"/>
                  <a:gd name="T63" fmla="*/ 8 h 58"/>
                  <a:gd name="T64" fmla="*/ 24 w 42"/>
                  <a:gd name="T65" fmla="*/ 6 h 58"/>
                  <a:gd name="T66" fmla="*/ 20 w 42"/>
                  <a:gd name="T67" fmla="*/ 6 h 58"/>
                  <a:gd name="T68" fmla="*/ 14 w 42"/>
                  <a:gd name="T69" fmla="*/ 12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58"/>
                  <a:gd name="T107" fmla="*/ 42 w 42"/>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58">
                    <a:moveTo>
                      <a:pt x="2" y="4"/>
                    </a:moveTo>
                    <a:lnTo>
                      <a:pt x="12" y="0"/>
                    </a:lnTo>
                    <a:lnTo>
                      <a:pt x="14" y="0"/>
                    </a:lnTo>
                    <a:lnTo>
                      <a:pt x="14" y="8"/>
                    </a:lnTo>
                    <a:lnTo>
                      <a:pt x="18" y="4"/>
                    </a:lnTo>
                    <a:lnTo>
                      <a:pt x="20" y="2"/>
                    </a:lnTo>
                    <a:lnTo>
                      <a:pt x="24" y="0"/>
                    </a:lnTo>
                    <a:lnTo>
                      <a:pt x="28" y="0"/>
                    </a:lnTo>
                    <a:lnTo>
                      <a:pt x="32" y="0"/>
                    </a:lnTo>
                    <a:lnTo>
                      <a:pt x="36" y="4"/>
                    </a:lnTo>
                    <a:lnTo>
                      <a:pt x="40" y="8"/>
                    </a:lnTo>
                    <a:lnTo>
                      <a:pt x="42" y="12"/>
                    </a:lnTo>
                    <a:lnTo>
                      <a:pt x="42" y="18"/>
                    </a:lnTo>
                    <a:lnTo>
                      <a:pt x="42" y="24"/>
                    </a:lnTo>
                    <a:lnTo>
                      <a:pt x="40" y="30"/>
                    </a:lnTo>
                    <a:lnTo>
                      <a:pt x="36" y="34"/>
                    </a:lnTo>
                    <a:lnTo>
                      <a:pt x="30" y="38"/>
                    </a:lnTo>
                    <a:lnTo>
                      <a:pt x="24" y="40"/>
                    </a:lnTo>
                    <a:lnTo>
                      <a:pt x="20" y="40"/>
                    </a:lnTo>
                    <a:lnTo>
                      <a:pt x="18" y="40"/>
                    </a:lnTo>
                    <a:lnTo>
                      <a:pt x="16" y="38"/>
                    </a:lnTo>
                    <a:lnTo>
                      <a:pt x="14" y="36"/>
                    </a:lnTo>
                    <a:lnTo>
                      <a:pt x="14" y="50"/>
                    </a:lnTo>
                    <a:lnTo>
                      <a:pt x="14" y="52"/>
                    </a:lnTo>
                    <a:lnTo>
                      <a:pt x="14" y="54"/>
                    </a:lnTo>
                    <a:lnTo>
                      <a:pt x="16" y="56"/>
                    </a:lnTo>
                    <a:lnTo>
                      <a:pt x="18" y="58"/>
                    </a:lnTo>
                    <a:lnTo>
                      <a:pt x="20" y="58"/>
                    </a:lnTo>
                    <a:lnTo>
                      <a:pt x="0" y="58"/>
                    </a:lnTo>
                    <a:lnTo>
                      <a:pt x="2" y="58"/>
                    </a:lnTo>
                    <a:lnTo>
                      <a:pt x="4" y="58"/>
                    </a:lnTo>
                    <a:lnTo>
                      <a:pt x="6" y="56"/>
                    </a:lnTo>
                    <a:lnTo>
                      <a:pt x="6" y="54"/>
                    </a:lnTo>
                    <a:lnTo>
                      <a:pt x="8" y="52"/>
                    </a:lnTo>
                    <a:lnTo>
                      <a:pt x="8" y="50"/>
                    </a:lnTo>
                    <a:lnTo>
                      <a:pt x="8" y="10"/>
                    </a:lnTo>
                    <a:lnTo>
                      <a:pt x="8" y="8"/>
                    </a:lnTo>
                    <a:lnTo>
                      <a:pt x="6" y="6"/>
                    </a:lnTo>
                    <a:lnTo>
                      <a:pt x="6" y="4"/>
                    </a:lnTo>
                    <a:lnTo>
                      <a:pt x="4" y="4"/>
                    </a:lnTo>
                    <a:lnTo>
                      <a:pt x="2" y="4"/>
                    </a:lnTo>
                    <a:close/>
                    <a:moveTo>
                      <a:pt x="14" y="12"/>
                    </a:moveTo>
                    <a:lnTo>
                      <a:pt x="14" y="26"/>
                    </a:lnTo>
                    <a:lnTo>
                      <a:pt x="14" y="30"/>
                    </a:lnTo>
                    <a:lnTo>
                      <a:pt x="14" y="32"/>
                    </a:lnTo>
                    <a:lnTo>
                      <a:pt x="16" y="34"/>
                    </a:lnTo>
                    <a:lnTo>
                      <a:pt x="18" y="36"/>
                    </a:lnTo>
                    <a:lnTo>
                      <a:pt x="20" y="36"/>
                    </a:lnTo>
                    <a:lnTo>
                      <a:pt x="24" y="38"/>
                    </a:lnTo>
                    <a:lnTo>
                      <a:pt x="28" y="36"/>
                    </a:lnTo>
                    <a:lnTo>
                      <a:pt x="30" y="34"/>
                    </a:lnTo>
                    <a:lnTo>
                      <a:pt x="34" y="30"/>
                    </a:lnTo>
                    <a:lnTo>
                      <a:pt x="34" y="22"/>
                    </a:lnTo>
                    <a:lnTo>
                      <a:pt x="34" y="16"/>
                    </a:lnTo>
                    <a:lnTo>
                      <a:pt x="32" y="12"/>
                    </a:lnTo>
                    <a:lnTo>
                      <a:pt x="30" y="8"/>
                    </a:lnTo>
                    <a:lnTo>
                      <a:pt x="28" y="6"/>
                    </a:lnTo>
                    <a:lnTo>
                      <a:pt x="24" y="6"/>
                    </a:lnTo>
                    <a:lnTo>
                      <a:pt x="22" y="6"/>
                    </a:lnTo>
                    <a:lnTo>
                      <a:pt x="20" y="6"/>
                    </a:lnTo>
                    <a:lnTo>
                      <a:pt x="18" y="8"/>
                    </a:lnTo>
                    <a:lnTo>
                      <a:pt x="14" y="12"/>
                    </a:lnTo>
                    <a:close/>
                  </a:path>
                </a:pathLst>
              </a:custGeom>
              <a:solidFill>
                <a:srgbClr val="000000"/>
              </a:solidFill>
              <a:ln w="0">
                <a:solidFill>
                  <a:srgbClr val="000000"/>
                </a:solidFill>
                <a:round/>
                <a:headEnd/>
                <a:tailEnd/>
              </a:ln>
            </p:spPr>
            <p:txBody>
              <a:bodyPr/>
              <a:lstStyle/>
              <a:p>
                <a:endParaRPr lang="en-US"/>
              </a:p>
            </p:txBody>
          </p:sp>
          <p:sp>
            <p:nvSpPr>
              <p:cNvPr id="34205" name="Freeform 164"/>
              <p:cNvSpPr>
                <a:spLocks noEditPoints="1"/>
              </p:cNvSpPr>
              <p:nvPr/>
            </p:nvSpPr>
            <p:spPr bwMode="auto">
              <a:xfrm>
                <a:off x="2598" y="2418"/>
                <a:ext cx="34" cy="40"/>
              </a:xfrm>
              <a:custGeom>
                <a:avLst/>
                <a:gdLst>
                  <a:gd name="T0" fmla="*/ 18 w 34"/>
                  <a:gd name="T1" fmla="*/ 36 h 40"/>
                  <a:gd name="T2" fmla="*/ 14 w 34"/>
                  <a:gd name="T3" fmla="*/ 40 h 40"/>
                  <a:gd name="T4" fmla="*/ 8 w 34"/>
                  <a:gd name="T5" fmla="*/ 40 h 40"/>
                  <a:gd name="T6" fmla="*/ 2 w 34"/>
                  <a:gd name="T7" fmla="*/ 38 h 40"/>
                  <a:gd name="T8" fmla="*/ 0 w 34"/>
                  <a:gd name="T9" fmla="*/ 30 h 40"/>
                  <a:gd name="T10" fmla="*/ 0 w 34"/>
                  <a:gd name="T11" fmla="*/ 26 h 40"/>
                  <a:gd name="T12" fmla="*/ 6 w 34"/>
                  <a:gd name="T13" fmla="*/ 20 h 40"/>
                  <a:gd name="T14" fmla="*/ 22 w 34"/>
                  <a:gd name="T15" fmla="*/ 14 h 40"/>
                  <a:gd name="T16" fmla="*/ 20 w 34"/>
                  <a:gd name="T17" fmla="*/ 8 h 40"/>
                  <a:gd name="T18" fmla="*/ 18 w 34"/>
                  <a:gd name="T19" fmla="*/ 2 h 40"/>
                  <a:gd name="T20" fmla="*/ 12 w 34"/>
                  <a:gd name="T21" fmla="*/ 2 h 40"/>
                  <a:gd name="T22" fmla="*/ 8 w 34"/>
                  <a:gd name="T23" fmla="*/ 6 h 40"/>
                  <a:gd name="T24" fmla="*/ 8 w 34"/>
                  <a:gd name="T25" fmla="*/ 10 h 40"/>
                  <a:gd name="T26" fmla="*/ 8 w 34"/>
                  <a:gd name="T27" fmla="*/ 12 h 40"/>
                  <a:gd name="T28" fmla="*/ 4 w 34"/>
                  <a:gd name="T29" fmla="*/ 14 h 40"/>
                  <a:gd name="T30" fmla="*/ 2 w 34"/>
                  <a:gd name="T31" fmla="*/ 12 h 40"/>
                  <a:gd name="T32" fmla="*/ 2 w 34"/>
                  <a:gd name="T33" fmla="*/ 10 h 40"/>
                  <a:gd name="T34" fmla="*/ 4 w 34"/>
                  <a:gd name="T35" fmla="*/ 2 h 40"/>
                  <a:gd name="T36" fmla="*/ 16 w 34"/>
                  <a:gd name="T37" fmla="*/ 0 h 40"/>
                  <a:gd name="T38" fmla="*/ 24 w 34"/>
                  <a:gd name="T39" fmla="*/ 0 h 40"/>
                  <a:gd name="T40" fmla="*/ 28 w 34"/>
                  <a:gd name="T41" fmla="*/ 6 h 40"/>
                  <a:gd name="T42" fmla="*/ 28 w 34"/>
                  <a:gd name="T43" fmla="*/ 12 h 40"/>
                  <a:gd name="T44" fmla="*/ 28 w 34"/>
                  <a:gd name="T45" fmla="*/ 30 h 40"/>
                  <a:gd name="T46" fmla="*/ 28 w 34"/>
                  <a:gd name="T47" fmla="*/ 34 h 40"/>
                  <a:gd name="T48" fmla="*/ 30 w 34"/>
                  <a:gd name="T49" fmla="*/ 34 h 40"/>
                  <a:gd name="T50" fmla="*/ 32 w 34"/>
                  <a:gd name="T51" fmla="*/ 34 h 40"/>
                  <a:gd name="T52" fmla="*/ 32 w 34"/>
                  <a:gd name="T53" fmla="*/ 34 h 40"/>
                  <a:gd name="T54" fmla="*/ 34 w 34"/>
                  <a:gd name="T55" fmla="*/ 34 h 40"/>
                  <a:gd name="T56" fmla="*/ 26 w 34"/>
                  <a:gd name="T57" fmla="*/ 40 h 40"/>
                  <a:gd name="T58" fmla="*/ 22 w 34"/>
                  <a:gd name="T59" fmla="*/ 38 h 40"/>
                  <a:gd name="T60" fmla="*/ 22 w 34"/>
                  <a:gd name="T61" fmla="*/ 34 h 40"/>
                  <a:gd name="T62" fmla="*/ 22 w 34"/>
                  <a:gd name="T63" fmla="*/ 16 h 40"/>
                  <a:gd name="T64" fmla="*/ 12 w 34"/>
                  <a:gd name="T65" fmla="*/ 20 h 40"/>
                  <a:gd name="T66" fmla="*/ 8 w 34"/>
                  <a:gd name="T67" fmla="*/ 24 h 40"/>
                  <a:gd name="T68" fmla="*/ 6 w 34"/>
                  <a:gd name="T69" fmla="*/ 28 h 40"/>
                  <a:gd name="T70" fmla="*/ 8 w 34"/>
                  <a:gd name="T71" fmla="*/ 32 h 40"/>
                  <a:gd name="T72" fmla="*/ 12 w 34"/>
                  <a:gd name="T73" fmla="*/ 34 h 40"/>
                  <a:gd name="T74" fmla="*/ 22 w 34"/>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0"/>
                  <a:gd name="T116" fmla="*/ 34 w 34"/>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0">
                    <a:moveTo>
                      <a:pt x="22" y="34"/>
                    </a:moveTo>
                    <a:lnTo>
                      <a:pt x="18" y="36"/>
                    </a:lnTo>
                    <a:lnTo>
                      <a:pt x="16" y="38"/>
                    </a:lnTo>
                    <a:lnTo>
                      <a:pt x="14" y="40"/>
                    </a:lnTo>
                    <a:lnTo>
                      <a:pt x="12" y="40"/>
                    </a:lnTo>
                    <a:lnTo>
                      <a:pt x="8" y="40"/>
                    </a:lnTo>
                    <a:lnTo>
                      <a:pt x="4" y="40"/>
                    </a:lnTo>
                    <a:lnTo>
                      <a:pt x="2" y="38"/>
                    </a:lnTo>
                    <a:lnTo>
                      <a:pt x="0" y="34"/>
                    </a:lnTo>
                    <a:lnTo>
                      <a:pt x="0" y="30"/>
                    </a:lnTo>
                    <a:lnTo>
                      <a:pt x="0" y="28"/>
                    </a:lnTo>
                    <a:lnTo>
                      <a:pt x="0" y="26"/>
                    </a:lnTo>
                    <a:lnTo>
                      <a:pt x="4" y="22"/>
                    </a:lnTo>
                    <a:lnTo>
                      <a:pt x="6" y="20"/>
                    </a:lnTo>
                    <a:lnTo>
                      <a:pt x="12" y="18"/>
                    </a:lnTo>
                    <a:lnTo>
                      <a:pt x="22" y="14"/>
                    </a:lnTo>
                    <a:lnTo>
                      <a:pt x="22" y="12"/>
                    </a:lnTo>
                    <a:lnTo>
                      <a:pt x="20" y="8"/>
                    </a:lnTo>
                    <a:lnTo>
                      <a:pt x="20" y="4"/>
                    </a:lnTo>
                    <a:lnTo>
                      <a:pt x="18" y="2"/>
                    </a:lnTo>
                    <a:lnTo>
                      <a:pt x="14" y="2"/>
                    </a:lnTo>
                    <a:lnTo>
                      <a:pt x="12" y="2"/>
                    </a:lnTo>
                    <a:lnTo>
                      <a:pt x="10" y="4"/>
                    </a:lnTo>
                    <a:lnTo>
                      <a:pt x="8" y="6"/>
                    </a:lnTo>
                    <a:lnTo>
                      <a:pt x="8" y="10"/>
                    </a:lnTo>
                    <a:lnTo>
                      <a:pt x="8" y="12"/>
                    </a:lnTo>
                    <a:lnTo>
                      <a:pt x="6" y="14"/>
                    </a:lnTo>
                    <a:lnTo>
                      <a:pt x="4" y="14"/>
                    </a:lnTo>
                    <a:lnTo>
                      <a:pt x="2" y="12"/>
                    </a:lnTo>
                    <a:lnTo>
                      <a:pt x="2" y="10"/>
                    </a:lnTo>
                    <a:lnTo>
                      <a:pt x="2" y="6"/>
                    </a:lnTo>
                    <a:lnTo>
                      <a:pt x="4" y="2"/>
                    </a:lnTo>
                    <a:lnTo>
                      <a:pt x="10" y="0"/>
                    </a:lnTo>
                    <a:lnTo>
                      <a:pt x="16" y="0"/>
                    </a:lnTo>
                    <a:lnTo>
                      <a:pt x="20" y="0"/>
                    </a:lnTo>
                    <a:lnTo>
                      <a:pt x="24" y="0"/>
                    </a:lnTo>
                    <a:lnTo>
                      <a:pt x="26" y="2"/>
                    </a:lnTo>
                    <a:lnTo>
                      <a:pt x="28" y="6"/>
                    </a:lnTo>
                    <a:lnTo>
                      <a:pt x="28" y="8"/>
                    </a:lnTo>
                    <a:lnTo>
                      <a:pt x="28" y="12"/>
                    </a:lnTo>
                    <a:lnTo>
                      <a:pt x="28" y="26"/>
                    </a:lnTo>
                    <a:lnTo>
                      <a:pt x="28" y="30"/>
                    </a:lnTo>
                    <a:lnTo>
                      <a:pt x="28" y="32"/>
                    </a:lnTo>
                    <a:lnTo>
                      <a:pt x="28" y="34"/>
                    </a:lnTo>
                    <a:lnTo>
                      <a:pt x="30" y="34"/>
                    </a:lnTo>
                    <a:lnTo>
                      <a:pt x="32" y="34"/>
                    </a:lnTo>
                    <a:lnTo>
                      <a:pt x="34" y="32"/>
                    </a:lnTo>
                    <a:lnTo>
                      <a:pt x="34" y="34"/>
                    </a:lnTo>
                    <a:lnTo>
                      <a:pt x="30" y="38"/>
                    </a:lnTo>
                    <a:lnTo>
                      <a:pt x="26" y="40"/>
                    </a:lnTo>
                    <a:lnTo>
                      <a:pt x="24" y="40"/>
                    </a:lnTo>
                    <a:lnTo>
                      <a:pt x="22" y="38"/>
                    </a:lnTo>
                    <a:lnTo>
                      <a:pt x="22" y="36"/>
                    </a:lnTo>
                    <a:lnTo>
                      <a:pt x="22" y="34"/>
                    </a:lnTo>
                    <a:close/>
                    <a:moveTo>
                      <a:pt x="22" y="30"/>
                    </a:moveTo>
                    <a:lnTo>
                      <a:pt x="22" y="16"/>
                    </a:lnTo>
                    <a:lnTo>
                      <a:pt x="16" y="18"/>
                    </a:lnTo>
                    <a:lnTo>
                      <a:pt x="12" y="20"/>
                    </a:lnTo>
                    <a:lnTo>
                      <a:pt x="10" y="22"/>
                    </a:lnTo>
                    <a:lnTo>
                      <a:pt x="8" y="24"/>
                    </a:lnTo>
                    <a:lnTo>
                      <a:pt x="6" y="26"/>
                    </a:lnTo>
                    <a:lnTo>
                      <a:pt x="6" y="28"/>
                    </a:lnTo>
                    <a:lnTo>
                      <a:pt x="8" y="30"/>
                    </a:lnTo>
                    <a:lnTo>
                      <a:pt x="8" y="32"/>
                    </a:lnTo>
                    <a:lnTo>
                      <a:pt x="10" y="34"/>
                    </a:lnTo>
                    <a:lnTo>
                      <a:pt x="12" y="34"/>
                    </a:lnTo>
                    <a:lnTo>
                      <a:pt x="16" y="34"/>
                    </a:lnTo>
                    <a:lnTo>
                      <a:pt x="22" y="30"/>
                    </a:lnTo>
                    <a:close/>
                  </a:path>
                </a:pathLst>
              </a:custGeom>
              <a:solidFill>
                <a:srgbClr val="000000"/>
              </a:solidFill>
              <a:ln w="0">
                <a:solidFill>
                  <a:srgbClr val="000000"/>
                </a:solidFill>
                <a:round/>
                <a:headEnd/>
                <a:tailEnd/>
              </a:ln>
            </p:spPr>
            <p:txBody>
              <a:bodyPr/>
              <a:lstStyle/>
              <a:p>
                <a:endParaRPr lang="en-US"/>
              </a:p>
            </p:txBody>
          </p:sp>
          <p:sp>
            <p:nvSpPr>
              <p:cNvPr id="34206" name="Freeform 165"/>
              <p:cNvSpPr>
                <a:spLocks/>
              </p:cNvSpPr>
              <p:nvPr/>
            </p:nvSpPr>
            <p:spPr bwMode="auto">
              <a:xfrm>
                <a:off x="2634" y="2418"/>
                <a:ext cx="42" cy="40"/>
              </a:xfrm>
              <a:custGeom>
                <a:avLst/>
                <a:gdLst>
                  <a:gd name="T0" fmla="*/ 14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8 w 42"/>
                  <a:gd name="T19" fmla="*/ 14 h 40"/>
                  <a:gd name="T20" fmla="*/ 38 w 42"/>
                  <a:gd name="T21" fmla="*/ 30 h 40"/>
                  <a:gd name="T22" fmla="*/ 38 w 42"/>
                  <a:gd name="T23" fmla="*/ 34 h 40"/>
                  <a:gd name="T24" fmla="*/ 38 w 42"/>
                  <a:gd name="T25" fmla="*/ 36 h 40"/>
                  <a:gd name="T26" fmla="*/ 38 w 42"/>
                  <a:gd name="T27" fmla="*/ 36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6 h 40"/>
                  <a:gd name="T76" fmla="*/ 16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6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6 w 42"/>
                  <a:gd name="T107" fmla="*/ 4 h 40"/>
                  <a:gd name="T108" fmla="*/ 4 w 42"/>
                  <a:gd name="T109" fmla="*/ 4 h 40"/>
                  <a:gd name="T110" fmla="*/ 4 w 42"/>
                  <a:gd name="T111" fmla="*/ 4 h 40"/>
                  <a:gd name="T112" fmla="*/ 2 w 42"/>
                  <a:gd name="T113" fmla="*/ 4 h 40"/>
                  <a:gd name="T114" fmla="*/ 2 w 42"/>
                  <a:gd name="T115" fmla="*/ 4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2"/>
                    </a:lnTo>
                    <a:lnTo>
                      <a:pt x="22" y="0"/>
                    </a:lnTo>
                    <a:lnTo>
                      <a:pt x="26" y="0"/>
                    </a:lnTo>
                    <a:lnTo>
                      <a:pt x="30" y="0"/>
                    </a:lnTo>
                    <a:lnTo>
                      <a:pt x="32" y="0"/>
                    </a:lnTo>
                    <a:lnTo>
                      <a:pt x="34" y="2"/>
                    </a:lnTo>
                    <a:lnTo>
                      <a:pt x="36" y="6"/>
                    </a:lnTo>
                    <a:lnTo>
                      <a:pt x="36" y="10"/>
                    </a:lnTo>
                    <a:lnTo>
                      <a:pt x="38" y="14"/>
                    </a:lnTo>
                    <a:lnTo>
                      <a:pt x="38" y="30"/>
                    </a:lnTo>
                    <a:lnTo>
                      <a:pt x="38" y="34"/>
                    </a:lnTo>
                    <a:lnTo>
                      <a:pt x="38" y="36"/>
                    </a:lnTo>
                    <a:lnTo>
                      <a:pt x="40" y="38"/>
                    </a:lnTo>
                    <a:lnTo>
                      <a:pt x="42" y="38"/>
                    </a:lnTo>
                    <a:lnTo>
                      <a:pt x="42" y="40"/>
                    </a:lnTo>
                    <a:lnTo>
                      <a:pt x="24" y="40"/>
                    </a:lnTo>
                    <a:lnTo>
                      <a:pt x="24" y="38"/>
                    </a:lnTo>
                    <a:lnTo>
                      <a:pt x="26" y="38"/>
                    </a:lnTo>
                    <a:lnTo>
                      <a:pt x="28" y="38"/>
                    </a:lnTo>
                    <a:lnTo>
                      <a:pt x="30" y="36"/>
                    </a:lnTo>
                    <a:lnTo>
                      <a:pt x="30" y="34"/>
                    </a:lnTo>
                    <a:lnTo>
                      <a:pt x="30" y="30"/>
                    </a:lnTo>
                    <a:lnTo>
                      <a:pt x="30" y="14"/>
                    </a:lnTo>
                    <a:lnTo>
                      <a:pt x="30" y="10"/>
                    </a:lnTo>
                    <a:lnTo>
                      <a:pt x="28" y="6"/>
                    </a:lnTo>
                    <a:lnTo>
                      <a:pt x="26" y="6"/>
                    </a:lnTo>
                    <a:lnTo>
                      <a:pt x="24" y="4"/>
                    </a:lnTo>
                    <a:lnTo>
                      <a:pt x="18" y="6"/>
                    </a:lnTo>
                    <a:lnTo>
                      <a:pt x="14" y="10"/>
                    </a:lnTo>
                    <a:lnTo>
                      <a:pt x="14" y="30"/>
                    </a:lnTo>
                    <a:lnTo>
                      <a:pt x="14" y="34"/>
                    </a:lnTo>
                    <a:lnTo>
                      <a:pt x="14" y="36"/>
                    </a:lnTo>
                    <a:lnTo>
                      <a:pt x="16" y="38"/>
                    </a:lnTo>
                    <a:lnTo>
                      <a:pt x="18" y="38"/>
                    </a:lnTo>
                    <a:lnTo>
                      <a:pt x="18" y="40"/>
                    </a:lnTo>
                    <a:lnTo>
                      <a:pt x="0" y="40"/>
                    </a:lnTo>
                    <a:lnTo>
                      <a:pt x="0" y="38"/>
                    </a:lnTo>
                    <a:lnTo>
                      <a:pt x="2" y="38"/>
                    </a:lnTo>
                    <a:lnTo>
                      <a:pt x="4" y="38"/>
                    </a:lnTo>
                    <a:lnTo>
                      <a:pt x="6" y="36"/>
                    </a:lnTo>
                    <a:lnTo>
                      <a:pt x="6" y="34"/>
                    </a:lnTo>
                    <a:lnTo>
                      <a:pt x="6" y="30"/>
                    </a:lnTo>
                    <a:lnTo>
                      <a:pt x="6" y="16"/>
                    </a:lnTo>
                    <a:lnTo>
                      <a:pt x="6" y="10"/>
                    </a:lnTo>
                    <a:lnTo>
                      <a:pt x="6" y="6"/>
                    </a:lnTo>
                    <a:lnTo>
                      <a:pt x="6" y="4"/>
                    </a:lnTo>
                    <a:lnTo>
                      <a:pt x="4" y="4"/>
                    </a:lnTo>
                    <a:lnTo>
                      <a:pt x="2" y="4"/>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4207" name="Freeform 166"/>
              <p:cNvSpPr>
                <a:spLocks/>
              </p:cNvSpPr>
              <p:nvPr/>
            </p:nvSpPr>
            <p:spPr bwMode="auto">
              <a:xfrm>
                <a:off x="2678" y="2406"/>
                <a:ext cx="24" cy="52"/>
              </a:xfrm>
              <a:custGeom>
                <a:avLst/>
                <a:gdLst>
                  <a:gd name="T0" fmla="*/ 14 w 24"/>
                  <a:gd name="T1" fmla="*/ 0 h 52"/>
                  <a:gd name="T2" fmla="*/ 14 w 24"/>
                  <a:gd name="T3" fmla="*/ 12 h 52"/>
                  <a:gd name="T4" fmla="*/ 22 w 24"/>
                  <a:gd name="T5" fmla="*/ 12 h 52"/>
                  <a:gd name="T6" fmla="*/ 22 w 24"/>
                  <a:gd name="T7" fmla="*/ 14 h 52"/>
                  <a:gd name="T8" fmla="*/ 14 w 24"/>
                  <a:gd name="T9" fmla="*/ 14 h 52"/>
                  <a:gd name="T10" fmla="*/ 14 w 24"/>
                  <a:gd name="T11" fmla="*/ 40 h 52"/>
                  <a:gd name="T12" fmla="*/ 14 w 24"/>
                  <a:gd name="T13" fmla="*/ 44 h 52"/>
                  <a:gd name="T14" fmla="*/ 14 w 24"/>
                  <a:gd name="T15" fmla="*/ 46 h 52"/>
                  <a:gd name="T16" fmla="*/ 16 w 24"/>
                  <a:gd name="T17" fmla="*/ 46 h 52"/>
                  <a:gd name="T18" fmla="*/ 18 w 24"/>
                  <a:gd name="T19" fmla="*/ 46 h 52"/>
                  <a:gd name="T20" fmla="*/ 18 w 24"/>
                  <a:gd name="T21" fmla="*/ 46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4 h 52"/>
                  <a:gd name="T52" fmla="*/ 0 w 24"/>
                  <a:gd name="T53" fmla="*/ 14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2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4"/>
                    </a:lnTo>
                    <a:lnTo>
                      <a:pt x="14" y="14"/>
                    </a:lnTo>
                    <a:lnTo>
                      <a:pt x="14" y="40"/>
                    </a:lnTo>
                    <a:lnTo>
                      <a:pt x="14" y="44"/>
                    </a:lnTo>
                    <a:lnTo>
                      <a:pt x="14" y="46"/>
                    </a:lnTo>
                    <a:lnTo>
                      <a:pt x="16" y="46"/>
                    </a:lnTo>
                    <a:lnTo>
                      <a:pt x="18" y="46"/>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4"/>
                    </a:lnTo>
                    <a:lnTo>
                      <a:pt x="0" y="14"/>
                    </a:lnTo>
                    <a:lnTo>
                      <a:pt x="2" y="12"/>
                    </a:lnTo>
                    <a:lnTo>
                      <a:pt x="4" y="10"/>
                    </a:lnTo>
                    <a:lnTo>
                      <a:pt x="8" y="8"/>
                    </a:lnTo>
                    <a:lnTo>
                      <a:pt x="10" y="6"/>
                    </a:lnTo>
                    <a:lnTo>
                      <a:pt x="10" y="2"/>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208" name="Freeform 167"/>
              <p:cNvSpPr>
                <a:spLocks/>
              </p:cNvSpPr>
              <p:nvPr/>
            </p:nvSpPr>
            <p:spPr bwMode="auto">
              <a:xfrm>
                <a:off x="2730" y="2418"/>
                <a:ext cx="64" cy="40"/>
              </a:xfrm>
              <a:custGeom>
                <a:avLst/>
                <a:gdLst>
                  <a:gd name="T0" fmla="*/ 16 w 64"/>
                  <a:gd name="T1" fmla="*/ 4 h 40"/>
                  <a:gd name="T2" fmla="*/ 18 w 64"/>
                  <a:gd name="T3" fmla="*/ 2 h 40"/>
                  <a:gd name="T4" fmla="*/ 24 w 64"/>
                  <a:gd name="T5" fmla="*/ 0 h 40"/>
                  <a:gd name="T6" fmla="*/ 28 w 64"/>
                  <a:gd name="T7" fmla="*/ 0 h 40"/>
                  <a:gd name="T8" fmla="*/ 34 w 64"/>
                  <a:gd name="T9" fmla="*/ 4 h 40"/>
                  <a:gd name="T10" fmla="*/ 40 w 64"/>
                  <a:gd name="T11" fmla="*/ 4 h 40"/>
                  <a:gd name="T12" fmla="*/ 46 w 64"/>
                  <a:gd name="T13" fmla="*/ 0 h 40"/>
                  <a:gd name="T14" fmla="*/ 52 w 64"/>
                  <a:gd name="T15" fmla="*/ 0 h 40"/>
                  <a:gd name="T16" fmla="*/ 56 w 64"/>
                  <a:gd name="T17" fmla="*/ 2 h 40"/>
                  <a:gd name="T18" fmla="*/ 60 w 64"/>
                  <a:gd name="T19" fmla="*/ 10 h 40"/>
                  <a:gd name="T20" fmla="*/ 60 w 64"/>
                  <a:gd name="T21" fmla="*/ 30 h 40"/>
                  <a:gd name="T22" fmla="*/ 60 w 64"/>
                  <a:gd name="T23" fmla="*/ 36 h 40"/>
                  <a:gd name="T24" fmla="*/ 62 w 64"/>
                  <a:gd name="T25" fmla="*/ 38 h 40"/>
                  <a:gd name="T26" fmla="*/ 64 w 64"/>
                  <a:gd name="T27" fmla="*/ 38 h 40"/>
                  <a:gd name="T28" fmla="*/ 46 w 64"/>
                  <a:gd name="T29" fmla="*/ 40 h 40"/>
                  <a:gd name="T30" fmla="*/ 48 w 64"/>
                  <a:gd name="T31" fmla="*/ 38 h 40"/>
                  <a:gd name="T32" fmla="*/ 50 w 64"/>
                  <a:gd name="T33" fmla="*/ 38 h 40"/>
                  <a:gd name="T34" fmla="*/ 52 w 64"/>
                  <a:gd name="T35" fmla="*/ 34 h 40"/>
                  <a:gd name="T36" fmla="*/ 52 w 64"/>
                  <a:gd name="T37" fmla="*/ 30 h 40"/>
                  <a:gd name="T38" fmla="*/ 52 w 64"/>
                  <a:gd name="T39" fmla="*/ 10 h 40"/>
                  <a:gd name="T40" fmla="*/ 48 w 64"/>
                  <a:gd name="T41" fmla="*/ 6 h 40"/>
                  <a:gd name="T42" fmla="*/ 44 w 64"/>
                  <a:gd name="T43" fmla="*/ 4 h 40"/>
                  <a:gd name="T44" fmla="*/ 38 w 64"/>
                  <a:gd name="T45" fmla="*/ 8 h 40"/>
                  <a:gd name="T46" fmla="*/ 36 w 64"/>
                  <a:gd name="T47" fmla="*/ 10 h 40"/>
                  <a:gd name="T48" fmla="*/ 36 w 64"/>
                  <a:gd name="T49" fmla="*/ 30 h 40"/>
                  <a:gd name="T50" fmla="*/ 36 w 64"/>
                  <a:gd name="T51" fmla="*/ 36 h 40"/>
                  <a:gd name="T52" fmla="*/ 38 w 64"/>
                  <a:gd name="T53" fmla="*/ 38 h 40"/>
                  <a:gd name="T54" fmla="*/ 42 w 64"/>
                  <a:gd name="T55" fmla="*/ 38 h 40"/>
                  <a:gd name="T56" fmla="*/ 22 w 64"/>
                  <a:gd name="T57" fmla="*/ 40 h 40"/>
                  <a:gd name="T58" fmla="*/ 26 w 64"/>
                  <a:gd name="T59" fmla="*/ 38 h 40"/>
                  <a:gd name="T60" fmla="*/ 28 w 64"/>
                  <a:gd name="T61" fmla="*/ 36 h 40"/>
                  <a:gd name="T62" fmla="*/ 28 w 64"/>
                  <a:gd name="T63" fmla="*/ 34 h 40"/>
                  <a:gd name="T64" fmla="*/ 28 w 64"/>
                  <a:gd name="T65" fmla="*/ 14 h 40"/>
                  <a:gd name="T66" fmla="*/ 26 w 64"/>
                  <a:gd name="T67" fmla="*/ 8 h 40"/>
                  <a:gd name="T68" fmla="*/ 22 w 64"/>
                  <a:gd name="T69" fmla="*/ 4 h 40"/>
                  <a:gd name="T70" fmla="*/ 18 w 64"/>
                  <a:gd name="T71" fmla="*/ 6 h 40"/>
                  <a:gd name="T72" fmla="*/ 12 w 64"/>
                  <a:gd name="T73" fmla="*/ 10 h 40"/>
                  <a:gd name="T74" fmla="*/ 12 w 64"/>
                  <a:gd name="T75" fmla="*/ 34 h 40"/>
                  <a:gd name="T76" fmla="*/ 12 w 64"/>
                  <a:gd name="T77" fmla="*/ 36 h 40"/>
                  <a:gd name="T78" fmla="*/ 16 w 64"/>
                  <a:gd name="T79" fmla="*/ 38 h 40"/>
                  <a:gd name="T80" fmla="*/ 18 w 64"/>
                  <a:gd name="T81" fmla="*/ 40 h 40"/>
                  <a:gd name="T82" fmla="*/ 0 w 64"/>
                  <a:gd name="T83" fmla="*/ 38 h 40"/>
                  <a:gd name="T84" fmla="*/ 2 w 64"/>
                  <a:gd name="T85" fmla="*/ 38 h 40"/>
                  <a:gd name="T86" fmla="*/ 4 w 64"/>
                  <a:gd name="T87" fmla="*/ 36 h 40"/>
                  <a:gd name="T88" fmla="*/ 4 w 64"/>
                  <a:gd name="T89" fmla="*/ 30 h 40"/>
                  <a:gd name="T90" fmla="*/ 4 w 64"/>
                  <a:gd name="T91" fmla="*/ 10 h 40"/>
                  <a:gd name="T92" fmla="*/ 4 w 64"/>
                  <a:gd name="T93" fmla="*/ 6 h 40"/>
                  <a:gd name="T94" fmla="*/ 2 w 64"/>
                  <a:gd name="T95" fmla="*/ 4 h 40"/>
                  <a:gd name="T96" fmla="*/ 0 w 64"/>
                  <a:gd name="T97" fmla="*/ 4 h 40"/>
                  <a:gd name="T98" fmla="*/ 0 w 64"/>
                  <a:gd name="T99" fmla="*/ 4 h 40"/>
                  <a:gd name="T100" fmla="*/ 12 w 64"/>
                  <a:gd name="T101" fmla="*/ 0 h 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
                  <a:gd name="T154" fmla="*/ 0 h 40"/>
                  <a:gd name="T155" fmla="*/ 64 w 64"/>
                  <a:gd name="T156" fmla="*/ 40 h 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 h="40">
                    <a:moveTo>
                      <a:pt x="12" y="8"/>
                    </a:moveTo>
                    <a:lnTo>
                      <a:pt x="16" y="4"/>
                    </a:lnTo>
                    <a:lnTo>
                      <a:pt x="16" y="2"/>
                    </a:lnTo>
                    <a:lnTo>
                      <a:pt x="18" y="2"/>
                    </a:lnTo>
                    <a:lnTo>
                      <a:pt x="22" y="0"/>
                    </a:lnTo>
                    <a:lnTo>
                      <a:pt x="24" y="0"/>
                    </a:lnTo>
                    <a:lnTo>
                      <a:pt x="26" y="0"/>
                    </a:lnTo>
                    <a:lnTo>
                      <a:pt x="28" y="0"/>
                    </a:lnTo>
                    <a:lnTo>
                      <a:pt x="32" y="2"/>
                    </a:lnTo>
                    <a:lnTo>
                      <a:pt x="34" y="4"/>
                    </a:lnTo>
                    <a:lnTo>
                      <a:pt x="36" y="8"/>
                    </a:lnTo>
                    <a:lnTo>
                      <a:pt x="40" y="4"/>
                    </a:lnTo>
                    <a:lnTo>
                      <a:pt x="42" y="0"/>
                    </a:lnTo>
                    <a:lnTo>
                      <a:pt x="46" y="0"/>
                    </a:lnTo>
                    <a:lnTo>
                      <a:pt x="50" y="0"/>
                    </a:lnTo>
                    <a:lnTo>
                      <a:pt x="52" y="0"/>
                    </a:lnTo>
                    <a:lnTo>
                      <a:pt x="54" y="0"/>
                    </a:lnTo>
                    <a:lnTo>
                      <a:pt x="56" y="2"/>
                    </a:lnTo>
                    <a:lnTo>
                      <a:pt x="58" y="6"/>
                    </a:lnTo>
                    <a:lnTo>
                      <a:pt x="60" y="10"/>
                    </a:lnTo>
                    <a:lnTo>
                      <a:pt x="60" y="14"/>
                    </a:lnTo>
                    <a:lnTo>
                      <a:pt x="60" y="30"/>
                    </a:lnTo>
                    <a:lnTo>
                      <a:pt x="60" y="34"/>
                    </a:lnTo>
                    <a:lnTo>
                      <a:pt x="60" y="36"/>
                    </a:lnTo>
                    <a:lnTo>
                      <a:pt x="62" y="38"/>
                    </a:lnTo>
                    <a:lnTo>
                      <a:pt x="64" y="38"/>
                    </a:lnTo>
                    <a:lnTo>
                      <a:pt x="64" y="40"/>
                    </a:lnTo>
                    <a:lnTo>
                      <a:pt x="46" y="40"/>
                    </a:lnTo>
                    <a:lnTo>
                      <a:pt x="46" y="38"/>
                    </a:lnTo>
                    <a:lnTo>
                      <a:pt x="48" y="38"/>
                    </a:lnTo>
                    <a:lnTo>
                      <a:pt x="50" y="38"/>
                    </a:lnTo>
                    <a:lnTo>
                      <a:pt x="52" y="36"/>
                    </a:lnTo>
                    <a:lnTo>
                      <a:pt x="52" y="34"/>
                    </a:lnTo>
                    <a:lnTo>
                      <a:pt x="52" y="30"/>
                    </a:lnTo>
                    <a:lnTo>
                      <a:pt x="52" y="14"/>
                    </a:lnTo>
                    <a:lnTo>
                      <a:pt x="52" y="10"/>
                    </a:lnTo>
                    <a:lnTo>
                      <a:pt x="50" y="8"/>
                    </a:lnTo>
                    <a:lnTo>
                      <a:pt x="48" y="6"/>
                    </a:lnTo>
                    <a:lnTo>
                      <a:pt x="46" y="4"/>
                    </a:lnTo>
                    <a:lnTo>
                      <a:pt x="44" y="4"/>
                    </a:lnTo>
                    <a:lnTo>
                      <a:pt x="42" y="6"/>
                    </a:lnTo>
                    <a:lnTo>
                      <a:pt x="38" y="8"/>
                    </a:lnTo>
                    <a:lnTo>
                      <a:pt x="36" y="10"/>
                    </a:lnTo>
                    <a:lnTo>
                      <a:pt x="36" y="12"/>
                    </a:lnTo>
                    <a:lnTo>
                      <a:pt x="36" y="30"/>
                    </a:lnTo>
                    <a:lnTo>
                      <a:pt x="36" y="34"/>
                    </a:lnTo>
                    <a:lnTo>
                      <a:pt x="36" y="36"/>
                    </a:lnTo>
                    <a:lnTo>
                      <a:pt x="38" y="38"/>
                    </a:lnTo>
                    <a:lnTo>
                      <a:pt x="42" y="38"/>
                    </a:lnTo>
                    <a:lnTo>
                      <a:pt x="42" y="40"/>
                    </a:lnTo>
                    <a:lnTo>
                      <a:pt x="22" y="40"/>
                    </a:lnTo>
                    <a:lnTo>
                      <a:pt x="22" y="38"/>
                    </a:lnTo>
                    <a:lnTo>
                      <a:pt x="26" y="38"/>
                    </a:lnTo>
                    <a:lnTo>
                      <a:pt x="28" y="36"/>
                    </a:lnTo>
                    <a:lnTo>
                      <a:pt x="28" y="34"/>
                    </a:lnTo>
                    <a:lnTo>
                      <a:pt x="28" y="30"/>
                    </a:lnTo>
                    <a:lnTo>
                      <a:pt x="28" y="14"/>
                    </a:lnTo>
                    <a:lnTo>
                      <a:pt x="28" y="10"/>
                    </a:lnTo>
                    <a:lnTo>
                      <a:pt x="26" y="8"/>
                    </a:lnTo>
                    <a:lnTo>
                      <a:pt x="24" y="6"/>
                    </a:lnTo>
                    <a:lnTo>
                      <a:pt x="22" y="4"/>
                    </a:lnTo>
                    <a:lnTo>
                      <a:pt x="20" y="4"/>
                    </a:lnTo>
                    <a:lnTo>
                      <a:pt x="18" y="6"/>
                    </a:lnTo>
                    <a:lnTo>
                      <a:pt x="14" y="8"/>
                    </a:lnTo>
                    <a:lnTo>
                      <a:pt x="12" y="10"/>
                    </a:lnTo>
                    <a:lnTo>
                      <a:pt x="12" y="30"/>
                    </a:lnTo>
                    <a:lnTo>
                      <a:pt x="12" y="34"/>
                    </a:lnTo>
                    <a:lnTo>
                      <a:pt x="12" y="36"/>
                    </a:lnTo>
                    <a:lnTo>
                      <a:pt x="14" y="38"/>
                    </a:lnTo>
                    <a:lnTo>
                      <a:pt x="16" y="38"/>
                    </a:lnTo>
                    <a:lnTo>
                      <a:pt x="18" y="38"/>
                    </a:lnTo>
                    <a:lnTo>
                      <a:pt x="18" y="40"/>
                    </a:lnTo>
                    <a:lnTo>
                      <a:pt x="0" y="40"/>
                    </a:lnTo>
                    <a:lnTo>
                      <a:pt x="0" y="38"/>
                    </a:lnTo>
                    <a:lnTo>
                      <a:pt x="2" y="38"/>
                    </a:lnTo>
                    <a:lnTo>
                      <a:pt x="4" y="36"/>
                    </a:lnTo>
                    <a:lnTo>
                      <a:pt x="4" y="34"/>
                    </a:lnTo>
                    <a:lnTo>
                      <a:pt x="4" y="30"/>
                    </a:lnTo>
                    <a:lnTo>
                      <a:pt x="4" y="16"/>
                    </a:lnTo>
                    <a:lnTo>
                      <a:pt x="4" y="10"/>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4209" name="Freeform 168"/>
              <p:cNvSpPr>
                <a:spLocks noEditPoints="1"/>
              </p:cNvSpPr>
              <p:nvPr/>
            </p:nvSpPr>
            <p:spPr bwMode="auto">
              <a:xfrm>
                <a:off x="2800" y="2418"/>
                <a:ext cx="36" cy="40"/>
              </a:xfrm>
              <a:custGeom>
                <a:avLst/>
                <a:gdLst>
                  <a:gd name="T0" fmla="*/ 18 w 36"/>
                  <a:gd name="T1" fmla="*/ 0 h 40"/>
                  <a:gd name="T2" fmla="*/ 24 w 36"/>
                  <a:gd name="T3" fmla="*/ 0 h 40"/>
                  <a:gd name="T4" fmla="*/ 28 w 36"/>
                  <a:gd name="T5" fmla="*/ 2 h 40"/>
                  <a:gd name="T6" fmla="*/ 32 w 36"/>
                  <a:gd name="T7" fmla="*/ 6 h 40"/>
                  <a:gd name="T8" fmla="*/ 36 w 36"/>
                  <a:gd name="T9" fmla="*/ 12 h 40"/>
                  <a:gd name="T10" fmla="*/ 36 w 36"/>
                  <a:gd name="T11" fmla="*/ 18 h 40"/>
                  <a:gd name="T12" fmla="*/ 36 w 36"/>
                  <a:gd name="T13" fmla="*/ 24 h 40"/>
                  <a:gd name="T14" fmla="*/ 34 w 36"/>
                  <a:gd name="T15" fmla="*/ 30 h 40"/>
                  <a:gd name="T16" fmla="*/ 32 w 36"/>
                  <a:gd name="T17" fmla="*/ 34 h 40"/>
                  <a:gd name="T18" fmla="*/ 28 w 36"/>
                  <a:gd name="T19" fmla="*/ 38 h 40"/>
                  <a:gd name="T20" fmla="*/ 22 w 36"/>
                  <a:gd name="T21" fmla="*/ 40 h 40"/>
                  <a:gd name="T22" fmla="*/ 18 w 36"/>
                  <a:gd name="T23" fmla="*/ 40 h 40"/>
                  <a:gd name="T24" fmla="*/ 12 w 36"/>
                  <a:gd name="T25" fmla="*/ 40 h 40"/>
                  <a:gd name="T26" fmla="*/ 8 w 36"/>
                  <a:gd name="T27" fmla="*/ 38 h 40"/>
                  <a:gd name="T28" fmla="*/ 4 w 36"/>
                  <a:gd name="T29" fmla="*/ 34 h 40"/>
                  <a:gd name="T30" fmla="*/ 0 w 36"/>
                  <a:gd name="T31" fmla="*/ 26 h 40"/>
                  <a:gd name="T32" fmla="*/ 0 w 36"/>
                  <a:gd name="T33" fmla="*/ 20 h 40"/>
                  <a:gd name="T34" fmla="*/ 0 w 36"/>
                  <a:gd name="T35" fmla="*/ 14 h 40"/>
                  <a:gd name="T36" fmla="*/ 2 w 36"/>
                  <a:gd name="T37" fmla="*/ 10 h 40"/>
                  <a:gd name="T38" fmla="*/ 6 w 36"/>
                  <a:gd name="T39" fmla="*/ 4 h 40"/>
                  <a:gd name="T40" fmla="*/ 8 w 36"/>
                  <a:gd name="T41" fmla="*/ 2 h 40"/>
                  <a:gd name="T42" fmla="*/ 14 w 36"/>
                  <a:gd name="T43" fmla="*/ 0 h 40"/>
                  <a:gd name="T44" fmla="*/ 18 w 36"/>
                  <a:gd name="T45" fmla="*/ 0 h 40"/>
                  <a:gd name="T46" fmla="*/ 16 w 36"/>
                  <a:gd name="T47" fmla="*/ 2 h 40"/>
                  <a:gd name="T48" fmla="*/ 14 w 36"/>
                  <a:gd name="T49" fmla="*/ 2 h 40"/>
                  <a:gd name="T50" fmla="*/ 12 w 36"/>
                  <a:gd name="T51" fmla="*/ 4 h 40"/>
                  <a:gd name="T52" fmla="*/ 10 w 36"/>
                  <a:gd name="T53" fmla="*/ 6 h 40"/>
                  <a:gd name="T54" fmla="*/ 8 w 36"/>
                  <a:gd name="T55" fmla="*/ 8 h 40"/>
                  <a:gd name="T56" fmla="*/ 8 w 36"/>
                  <a:gd name="T57" fmla="*/ 12 h 40"/>
                  <a:gd name="T58" fmla="*/ 6 w 36"/>
                  <a:gd name="T59" fmla="*/ 16 h 40"/>
                  <a:gd name="T60" fmla="*/ 8 w 36"/>
                  <a:gd name="T61" fmla="*/ 24 h 40"/>
                  <a:gd name="T62" fmla="*/ 10 w 36"/>
                  <a:gd name="T63" fmla="*/ 32 h 40"/>
                  <a:gd name="T64" fmla="*/ 12 w 36"/>
                  <a:gd name="T65" fmla="*/ 34 h 40"/>
                  <a:gd name="T66" fmla="*/ 16 w 36"/>
                  <a:gd name="T67" fmla="*/ 36 h 40"/>
                  <a:gd name="T68" fmla="*/ 20 w 36"/>
                  <a:gd name="T69" fmla="*/ 38 h 40"/>
                  <a:gd name="T70" fmla="*/ 24 w 36"/>
                  <a:gd name="T71" fmla="*/ 36 h 40"/>
                  <a:gd name="T72" fmla="*/ 26 w 36"/>
                  <a:gd name="T73" fmla="*/ 34 h 40"/>
                  <a:gd name="T74" fmla="*/ 28 w 36"/>
                  <a:gd name="T75" fmla="*/ 30 h 40"/>
                  <a:gd name="T76" fmla="*/ 30 w 36"/>
                  <a:gd name="T77" fmla="*/ 22 h 40"/>
                  <a:gd name="T78" fmla="*/ 28 w 36"/>
                  <a:gd name="T79" fmla="*/ 16 h 40"/>
                  <a:gd name="T80" fmla="*/ 28 w 36"/>
                  <a:gd name="T81" fmla="*/ 10 h 40"/>
                  <a:gd name="T82" fmla="*/ 24 w 36"/>
                  <a:gd name="T83" fmla="*/ 6 h 40"/>
                  <a:gd name="T84" fmla="*/ 22 w 36"/>
                  <a:gd name="T85" fmla="*/ 2 h 40"/>
                  <a:gd name="T86" fmla="*/ 16 w 36"/>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0"/>
                  <a:gd name="T134" fmla="*/ 36 w 36"/>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0">
                    <a:moveTo>
                      <a:pt x="18" y="0"/>
                    </a:moveTo>
                    <a:lnTo>
                      <a:pt x="24" y="0"/>
                    </a:lnTo>
                    <a:lnTo>
                      <a:pt x="28" y="2"/>
                    </a:lnTo>
                    <a:lnTo>
                      <a:pt x="32" y="6"/>
                    </a:lnTo>
                    <a:lnTo>
                      <a:pt x="36" y="12"/>
                    </a:lnTo>
                    <a:lnTo>
                      <a:pt x="36" y="18"/>
                    </a:lnTo>
                    <a:lnTo>
                      <a:pt x="36" y="24"/>
                    </a:lnTo>
                    <a:lnTo>
                      <a:pt x="34" y="30"/>
                    </a:lnTo>
                    <a:lnTo>
                      <a:pt x="32" y="34"/>
                    </a:lnTo>
                    <a:lnTo>
                      <a:pt x="28" y="38"/>
                    </a:lnTo>
                    <a:lnTo>
                      <a:pt x="22" y="40"/>
                    </a:lnTo>
                    <a:lnTo>
                      <a:pt x="18" y="40"/>
                    </a:lnTo>
                    <a:lnTo>
                      <a:pt x="12" y="40"/>
                    </a:lnTo>
                    <a:lnTo>
                      <a:pt x="8" y="38"/>
                    </a:lnTo>
                    <a:lnTo>
                      <a:pt x="4" y="34"/>
                    </a:lnTo>
                    <a:lnTo>
                      <a:pt x="0" y="26"/>
                    </a:lnTo>
                    <a:lnTo>
                      <a:pt x="0" y="20"/>
                    </a:lnTo>
                    <a:lnTo>
                      <a:pt x="0" y="14"/>
                    </a:lnTo>
                    <a:lnTo>
                      <a:pt x="2" y="10"/>
                    </a:lnTo>
                    <a:lnTo>
                      <a:pt x="6" y="4"/>
                    </a:lnTo>
                    <a:lnTo>
                      <a:pt x="8" y="2"/>
                    </a:lnTo>
                    <a:lnTo>
                      <a:pt x="14" y="0"/>
                    </a:lnTo>
                    <a:lnTo>
                      <a:pt x="18" y="0"/>
                    </a:lnTo>
                    <a:close/>
                    <a:moveTo>
                      <a:pt x="16" y="2"/>
                    </a:moveTo>
                    <a:lnTo>
                      <a:pt x="14" y="2"/>
                    </a:lnTo>
                    <a:lnTo>
                      <a:pt x="12" y="4"/>
                    </a:lnTo>
                    <a:lnTo>
                      <a:pt x="10" y="6"/>
                    </a:lnTo>
                    <a:lnTo>
                      <a:pt x="8" y="8"/>
                    </a:lnTo>
                    <a:lnTo>
                      <a:pt x="8" y="12"/>
                    </a:lnTo>
                    <a:lnTo>
                      <a:pt x="6" y="16"/>
                    </a:lnTo>
                    <a:lnTo>
                      <a:pt x="8" y="24"/>
                    </a:lnTo>
                    <a:lnTo>
                      <a:pt x="10" y="32"/>
                    </a:lnTo>
                    <a:lnTo>
                      <a:pt x="12" y="34"/>
                    </a:lnTo>
                    <a:lnTo>
                      <a:pt x="16" y="36"/>
                    </a:lnTo>
                    <a:lnTo>
                      <a:pt x="20" y="38"/>
                    </a:lnTo>
                    <a:lnTo>
                      <a:pt x="24" y="36"/>
                    </a:lnTo>
                    <a:lnTo>
                      <a:pt x="26" y="34"/>
                    </a:lnTo>
                    <a:lnTo>
                      <a:pt x="28" y="30"/>
                    </a:lnTo>
                    <a:lnTo>
                      <a:pt x="30" y="22"/>
                    </a:lnTo>
                    <a:lnTo>
                      <a:pt x="28" y="16"/>
                    </a:lnTo>
                    <a:lnTo>
                      <a:pt x="28" y="10"/>
                    </a:lnTo>
                    <a:lnTo>
                      <a:pt x="24" y="6"/>
                    </a:lnTo>
                    <a:lnTo>
                      <a:pt x="22" y="2"/>
                    </a:lnTo>
                    <a:lnTo>
                      <a:pt x="16" y="2"/>
                    </a:lnTo>
                    <a:close/>
                  </a:path>
                </a:pathLst>
              </a:custGeom>
              <a:solidFill>
                <a:srgbClr val="000000"/>
              </a:solidFill>
              <a:ln w="0">
                <a:solidFill>
                  <a:srgbClr val="000000"/>
                </a:solidFill>
                <a:round/>
                <a:headEnd/>
                <a:tailEnd/>
              </a:ln>
            </p:spPr>
            <p:txBody>
              <a:bodyPr/>
              <a:lstStyle/>
              <a:p>
                <a:endParaRPr lang="en-US"/>
              </a:p>
            </p:txBody>
          </p:sp>
          <p:sp>
            <p:nvSpPr>
              <p:cNvPr id="34210" name="Freeform 169"/>
              <p:cNvSpPr>
                <a:spLocks/>
              </p:cNvSpPr>
              <p:nvPr/>
            </p:nvSpPr>
            <p:spPr bwMode="auto">
              <a:xfrm>
                <a:off x="2844" y="2418"/>
                <a:ext cx="28" cy="40"/>
              </a:xfrm>
              <a:custGeom>
                <a:avLst/>
                <a:gdLst>
                  <a:gd name="T0" fmla="*/ 24 w 28"/>
                  <a:gd name="T1" fmla="*/ 0 h 40"/>
                  <a:gd name="T2" fmla="*/ 24 w 28"/>
                  <a:gd name="T3" fmla="*/ 12 h 40"/>
                  <a:gd name="T4" fmla="*/ 24 w 28"/>
                  <a:gd name="T5" fmla="*/ 12 h 40"/>
                  <a:gd name="T6" fmla="*/ 22 w 28"/>
                  <a:gd name="T7" fmla="*/ 8 h 40"/>
                  <a:gd name="T8" fmla="*/ 20 w 28"/>
                  <a:gd name="T9" fmla="*/ 4 h 40"/>
                  <a:gd name="T10" fmla="*/ 16 w 28"/>
                  <a:gd name="T11" fmla="*/ 2 h 40"/>
                  <a:gd name="T12" fmla="*/ 14 w 28"/>
                  <a:gd name="T13" fmla="*/ 2 h 40"/>
                  <a:gd name="T14" fmla="*/ 10 w 28"/>
                  <a:gd name="T15" fmla="*/ 2 h 40"/>
                  <a:gd name="T16" fmla="*/ 8 w 28"/>
                  <a:gd name="T17" fmla="*/ 4 h 40"/>
                  <a:gd name="T18" fmla="*/ 6 w 28"/>
                  <a:gd name="T19" fmla="*/ 6 h 40"/>
                  <a:gd name="T20" fmla="*/ 6 w 28"/>
                  <a:gd name="T21" fmla="*/ 6 h 40"/>
                  <a:gd name="T22" fmla="*/ 6 w 28"/>
                  <a:gd name="T23" fmla="*/ 8 h 40"/>
                  <a:gd name="T24" fmla="*/ 8 w 28"/>
                  <a:gd name="T25" fmla="*/ 10 h 40"/>
                  <a:gd name="T26" fmla="*/ 10 w 28"/>
                  <a:gd name="T27" fmla="*/ 12 h 40"/>
                  <a:gd name="T28" fmla="*/ 12 w 28"/>
                  <a:gd name="T29" fmla="*/ 14 h 40"/>
                  <a:gd name="T30" fmla="*/ 18 w 28"/>
                  <a:gd name="T31" fmla="*/ 18 h 40"/>
                  <a:gd name="T32" fmla="*/ 24 w 28"/>
                  <a:gd name="T33" fmla="*/ 20 h 40"/>
                  <a:gd name="T34" fmla="*/ 26 w 28"/>
                  <a:gd name="T35" fmla="*/ 24 h 40"/>
                  <a:gd name="T36" fmla="*/ 28 w 28"/>
                  <a:gd name="T37" fmla="*/ 28 h 40"/>
                  <a:gd name="T38" fmla="*/ 26 w 28"/>
                  <a:gd name="T39" fmla="*/ 34 h 40"/>
                  <a:gd name="T40" fmla="*/ 24 w 28"/>
                  <a:gd name="T41" fmla="*/ 36 h 40"/>
                  <a:gd name="T42" fmla="*/ 18 w 28"/>
                  <a:gd name="T43" fmla="*/ 40 h 40"/>
                  <a:gd name="T44" fmla="*/ 14 w 28"/>
                  <a:gd name="T45" fmla="*/ 40 h 40"/>
                  <a:gd name="T46" fmla="*/ 10 w 28"/>
                  <a:gd name="T47" fmla="*/ 40 h 40"/>
                  <a:gd name="T48" fmla="*/ 6 w 28"/>
                  <a:gd name="T49" fmla="*/ 38 h 40"/>
                  <a:gd name="T50" fmla="*/ 4 w 28"/>
                  <a:gd name="T51" fmla="*/ 38 h 40"/>
                  <a:gd name="T52" fmla="*/ 4 w 28"/>
                  <a:gd name="T53" fmla="*/ 38 h 40"/>
                  <a:gd name="T54" fmla="*/ 2 w 28"/>
                  <a:gd name="T55" fmla="*/ 38 h 40"/>
                  <a:gd name="T56" fmla="*/ 2 w 28"/>
                  <a:gd name="T57" fmla="*/ 40 h 40"/>
                  <a:gd name="T58" fmla="*/ 0 w 28"/>
                  <a:gd name="T59" fmla="*/ 40 h 40"/>
                  <a:gd name="T60" fmla="*/ 0 w 28"/>
                  <a:gd name="T61" fmla="*/ 26 h 40"/>
                  <a:gd name="T62" fmla="*/ 2 w 28"/>
                  <a:gd name="T63" fmla="*/ 26 h 40"/>
                  <a:gd name="T64" fmla="*/ 4 w 28"/>
                  <a:gd name="T65" fmla="*/ 32 h 40"/>
                  <a:gd name="T66" fmla="*/ 6 w 28"/>
                  <a:gd name="T67" fmla="*/ 34 h 40"/>
                  <a:gd name="T68" fmla="*/ 10 w 28"/>
                  <a:gd name="T69" fmla="*/ 36 h 40"/>
                  <a:gd name="T70" fmla="*/ 14 w 28"/>
                  <a:gd name="T71" fmla="*/ 38 h 40"/>
                  <a:gd name="T72" fmla="*/ 16 w 28"/>
                  <a:gd name="T73" fmla="*/ 38 h 40"/>
                  <a:gd name="T74" fmla="*/ 20 w 28"/>
                  <a:gd name="T75" fmla="*/ 36 h 40"/>
                  <a:gd name="T76" fmla="*/ 20 w 28"/>
                  <a:gd name="T77" fmla="*/ 34 h 40"/>
                  <a:gd name="T78" fmla="*/ 22 w 28"/>
                  <a:gd name="T79" fmla="*/ 32 h 40"/>
                  <a:gd name="T80" fmla="*/ 20 w 28"/>
                  <a:gd name="T81" fmla="*/ 28 h 40"/>
                  <a:gd name="T82" fmla="*/ 20 w 28"/>
                  <a:gd name="T83" fmla="*/ 26 h 40"/>
                  <a:gd name="T84" fmla="*/ 16 w 28"/>
                  <a:gd name="T85" fmla="*/ 24 h 40"/>
                  <a:gd name="T86" fmla="*/ 12 w 28"/>
                  <a:gd name="T87" fmla="*/ 22 h 40"/>
                  <a:gd name="T88" fmla="*/ 6 w 28"/>
                  <a:gd name="T89" fmla="*/ 18 h 40"/>
                  <a:gd name="T90" fmla="*/ 2 w 28"/>
                  <a:gd name="T91" fmla="*/ 16 h 40"/>
                  <a:gd name="T92" fmla="*/ 2 w 28"/>
                  <a:gd name="T93" fmla="*/ 14 h 40"/>
                  <a:gd name="T94" fmla="*/ 0 w 28"/>
                  <a:gd name="T95" fmla="*/ 10 h 40"/>
                  <a:gd name="T96" fmla="*/ 2 w 28"/>
                  <a:gd name="T97" fmla="*/ 6 h 40"/>
                  <a:gd name="T98" fmla="*/ 4 w 28"/>
                  <a:gd name="T99" fmla="*/ 2 h 40"/>
                  <a:gd name="T100" fmla="*/ 8 w 28"/>
                  <a:gd name="T101" fmla="*/ 0 h 40"/>
                  <a:gd name="T102" fmla="*/ 14 w 28"/>
                  <a:gd name="T103" fmla="*/ 0 h 40"/>
                  <a:gd name="T104" fmla="*/ 16 w 28"/>
                  <a:gd name="T105" fmla="*/ 0 h 40"/>
                  <a:gd name="T106" fmla="*/ 18 w 28"/>
                  <a:gd name="T107" fmla="*/ 0 h 40"/>
                  <a:gd name="T108" fmla="*/ 20 w 28"/>
                  <a:gd name="T109" fmla="*/ 0 h 40"/>
                  <a:gd name="T110" fmla="*/ 22 w 28"/>
                  <a:gd name="T111" fmla="*/ 0 h 40"/>
                  <a:gd name="T112" fmla="*/ 22 w 28"/>
                  <a:gd name="T113" fmla="*/ 0 h 40"/>
                  <a:gd name="T114" fmla="*/ 22 w 28"/>
                  <a:gd name="T115" fmla="*/ 0 h 40"/>
                  <a:gd name="T116" fmla="*/ 24 w 28"/>
                  <a:gd name="T117" fmla="*/ 0 h 40"/>
                  <a:gd name="T118" fmla="*/ 24 w 28"/>
                  <a:gd name="T119" fmla="*/ 0 h 40"/>
                  <a:gd name="T120" fmla="*/ 24 w 28"/>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
                  <a:gd name="T184" fmla="*/ 0 h 40"/>
                  <a:gd name="T185" fmla="*/ 28 w 28"/>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 h="40">
                    <a:moveTo>
                      <a:pt x="24" y="0"/>
                    </a:moveTo>
                    <a:lnTo>
                      <a:pt x="24" y="12"/>
                    </a:lnTo>
                    <a:lnTo>
                      <a:pt x="22" y="8"/>
                    </a:lnTo>
                    <a:lnTo>
                      <a:pt x="20" y="4"/>
                    </a:lnTo>
                    <a:lnTo>
                      <a:pt x="16" y="2"/>
                    </a:lnTo>
                    <a:lnTo>
                      <a:pt x="14" y="2"/>
                    </a:lnTo>
                    <a:lnTo>
                      <a:pt x="10" y="2"/>
                    </a:lnTo>
                    <a:lnTo>
                      <a:pt x="8" y="4"/>
                    </a:lnTo>
                    <a:lnTo>
                      <a:pt x="6" y="6"/>
                    </a:lnTo>
                    <a:lnTo>
                      <a:pt x="6" y="8"/>
                    </a:lnTo>
                    <a:lnTo>
                      <a:pt x="8" y="10"/>
                    </a:lnTo>
                    <a:lnTo>
                      <a:pt x="10" y="12"/>
                    </a:lnTo>
                    <a:lnTo>
                      <a:pt x="12" y="14"/>
                    </a:lnTo>
                    <a:lnTo>
                      <a:pt x="18" y="18"/>
                    </a:lnTo>
                    <a:lnTo>
                      <a:pt x="24" y="20"/>
                    </a:lnTo>
                    <a:lnTo>
                      <a:pt x="26" y="24"/>
                    </a:lnTo>
                    <a:lnTo>
                      <a:pt x="28" y="28"/>
                    </a:lnTo>
                    <a:lnTo>
                      <a:pt x="26" y="34"/>
                    </a:lnTo>
                    <a:lnTo>
                      <a:pt x="24" y="36"/>
                    </a:lnTo>
                    <a:lnTo>
                      <a:pt x="18" y="40"/>
                    </a:lnTo>
                    <a:lnTo>
                      <a:pt x="14" y="40"/>
                    </a:lnTo>
                    <a:lnTo>
                      <a:pt x="10" y="40"/>
                    </a:lnTo>
                    <a:lnTo>
                      <a:pt x="6" y="38"/>
                    </a:lnTo>
                    <a:lnTo>
                      <a:pt x="4" y="38"/>
                    </a:lnTo>
                    <a:lnTo>
                      <a:pt x="2" y="38"/>
                    </a:lnTo>
                    <a:lnTo>
                      <a:pt x="2" y="40"/>
                    </a:lnTo>
                    <a:lnTo>
                      <a:pt x="0" y="40"/>
                    </a:lnTo>
                    <a:lnTo>
                      <a:pt x="0" y="26"/>
                    </a:lnTo>
                    <a:lnTo>
                      <a:pt x="2" y="26"/>
                    </a:lnTo>
                    <a:lnTo>
                      <a:pt x="4" y="32"/>
                    </a:lnTo>
                    <a:lnTo>
                      <a:pt x="6" y="34"/>
                    </a:lnTo>
                    <a:lnTo>
                      <a:pt x="10" y="36"/>
                    </a:lnTo>
                    <a:lnTo>
                      <a:pt x="14" y="38"/>
                    </a:lnTo>
                    <a:lnTo>
                      <a:pt x="16" y="38"/>
                    </a:lnTo>
                    <a:lnTo>
                      <a:pt x="20" y="36"/>
                    </a:lnTo>
                    <a:lnTo>
                      <a:pt x="20" y="34"/>
                    </a:lnTo>
                    <a:lnTo>
                      <a:pt x="22" y="32"/>
                    </a:lnTo>
                    <a:lnTo>
                      <a:pt x="20" y="28"/>
                    </a:lnTo>
                    <a:lnTo>
                      <a:pt x="20" y="26"/>
                    </a:lnTo>
                    <a:lnTo>
                      <a:pt x="16" y="24"/>
                    </a:lnTo>
                    <a:lnTo>
                      <a:pt x="12" y="22"/>
                    </a:lnTo>
                    <a:lnTo>
                      <a:pt x="6" y="18"/>
                    </a:lnTo>
                    <a:lnTo>
                      <a:pt x="2" y="16"/>
                    </a:lnTo>
                    <a:lnTo>
                      <a:pt x="2" y="14"/>
                    </a:lnTo>
                    <a:lnTo>
                      <a:pt x="0" y="10"/>
                    </a:lnTo>
                    <a:lnTo>
                      <a:pt x="2" y="6"/>
                    </a:lnTo>
                    <a:lnTo>
                      <a:pt x="4" y="2"/>
                    </a:lnTo>
                    <a:lnTo>
                      <a:pt x="8" y="0"/>
                    </a:lnTo>
                    <a:lnTo>
                      <a:pt x="14" y="0"/>
                    </a:lnTo>
                    <a:lnTo>
                      <a:pt x="16" y="0"/>
                    </a:lnTo>
                    <a:lnTo>
                      <a:pt x="18" y="0"/>
                    </a:lnTo>
                    <a:lnTo>
                      <a:pt x="20" y="0"/>
                    </a:lnTo>
                    <a:lnTo>
                      <a:pt x="22" y="0"/>
                    </a:lnTo>
                    <a:lnTo>
                      <a:pt x="24" y="0"/>
                    </a:lnTo>
                    <a:close/>
                  </a:path>
                </a:pathLst>
              </a:custGeom>
              <a:solidFill>
                <a:srgbClr val="000000"/>
              </a:solidFill>
              <a:ln w="0">
                <a:solidFill>
                  <a:srgbClr val="000000"/>
                </a:solidFill>
                <a:round/>
                <a:headEnd/>
                <a:tailEnd/>
              </a:ln>
            </p:spPr>
            <p:txBody>
              <a:bodyPr/>
              <a:lstStyle/>
              <a:p>
                <a:endParaRPr lang="en-US"/>
              </a:p>
            </p:txBody>
          </p:sp>
          <p:sp>
            <p:nvSpPr>
              <p:cNvPr id="34211" name="Freeform 170"/>
              <p:cNvSpPr>
                <a:spLocks/>
              </p:cNvSpPr>
              <p:nvPr/>
            </p:nvSpPr>
            <p:spPr bwMode="auto">
              <a:xfrm>
                <a:off x="2874" y="2406"/>
                <a:ext cx="24" cy="52"/>
              </a:xfrm>
              <a:custGeom>
                <a:avLst/>
                <a:gdLst>
                  <a:gd name="T0" fmla="*/ 14 w 24"/>
                  <a:gd name="T1" fmla="*/ 0 h 52"/>
                  <a:gd name="T2" fmla="*/ 14 w 24"/>
                  <a:gd name="T3" fmla="*/ 12 h 52"/>
                  <a:gd name="T4" fmla="*/ 24 w 24"/>
                  <a:gd name="T5" fmla="*/ 12 h 52"/>
                  <a:gd name="T6" fmla="*/ 24 w 24"/>
                  <a:gd name="T7" fmla="*/ 14 h 52"/>
                  <a:gd name="T8" fmla="*/ 14 w 24"/>
                  <a:gd name="T9" fmla="*/ 14 h 52"/>
                  <a:gd name="T10" fmla="*/ 14 w 24"/>
                  <a:gd name="T11" fmla="*/ 40 h 52"/>
                  <a:gd name="T12" fmla="*/ 14 w 24"/>
                  <a:gd name="T13" fmla="*/ 44 h 52"/>
                  <a:gd name="T14" fmla="*/ 16 w 24"/>
                  <a:gd name="T15" fmla="*/ 46 h 52"/>
                  <a:gd name="T16" fmla="*/ 16 w 24"/>
                  <a:gd name="T17" fmla="*/ 46 h 52"/>
                  <a:gd name="T18" fmla="*/ 18 w 24"/>
                  <a:gd name="T19" fmla="*/ 46 h 52"/>
                  <a:gd name="T20" fmla="*/ 20 w 24"/>
                  <a:gd name="T21" fmla="*/ 46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8 w 24"/>
                  <a:gd name="T35" fmla="*/ 52 h 52"/>
                  <a:gd name="T36" fmla="*/ 14 w 24"/>
                  <a:gd name="T37" fmla="*/ 52 h 52"/>
                  <a:gd name="T38" fmla="*/ 12 w 24"/>
                  <a:gd name="T39" fmla="*/ 52 h 52"/>
                  <a:gd name="T40" fmla="*/ 10 w 24"/>
                  <a:gd name="T41" fmla="*/ 52 h 52"/>
                  <a:gd name="T42" fmla="*/ 8 w 24"/>
                  <a:gd name="T43" fmla="*/ 50 h 52"/>
                  <a:gd name="T44" fmla="*/ 8 w 24"/>
                  <a:gd name="T45" fmla="*/ 48 h 52"/>
                  <a:gd name="T46" fmla="*/ 6 w 24"/>
                  <a:gd name="T47" fmla="*/ 46 h 52"/>
                  <a:gd name="T48" fmla="*/ 6 w 24"/>
                  <a:gd name="T49" fmla="*/ 42 h 52"/>
                  <a:gd name="T50" fmla="*/ 6 w 24"/>
                  <a:gd name="T51" fmla="*/ 14 h 52"/>
                  <a:gd name="T52" fmla="*/ 0 w 24"/>
                  <a:gd name="T53" fmla="*/ 14 h 52"/>
                  <a:gd name="T54" fmla="*/ 0 w 24"/>
                  <a:gd name="T55" fmla="*/ 14 h 52"/>
                  <a:gd name="T56" fmla="*/ 2 w 24"/>
                  <a:gd name="T57" fmla="*/ 12 h 52"/>
                  <a:gd name="T58" fmla="*/ 6 w 24"/>
                  <a:gd name="T59" fmla="*/ 10 h 52"/>
                  <a:gd name="T60" fmla="*/ 8 w 24"/>
                  <a:gd name="T61" fmla="*/ 8 h 52"/>
                  <a:gd name="T62" fmla="*/ 10 w 24"/>
                  <a:gd name="T63" fmla="*/ 6 h 52"/>
                  <a:gd name="T64" fmla="*/ 12 w 24"/>
                  <a:gd name="T65" fmla="*/ 2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4" y="12"/>
                    </a:lnTo>
                    <a:lnTo>
                      <a:pt x="24" y="14"/>
                    </a:lnTo>
                    <a:lnTo>
                      <a:pt x="14" y="14"/>
                    </a:lnTo>
                    <a:lnTo>
                      <a:pt x="14" y="40"/>
                    </a:lnTo>
                    <a:lnTo>
                      <a:pt x="14" y="44"/>
                    </a:lnTo>
                    <a:lnTo>
                      <a:pt x="16" y="46"/>
                    </a:lnTo>
                    <a:lnTo>
                      <a:pt x="18" y="46"/>
                    </a:lnTo>
                    <a:lnTo>
                      <a:pt x="20" y="46"/>
                    </a:lnTo>
                    <a:lnTo>
                      <a:pt x="22" y="46"/>
                    </a:lnTo>
                    <a:lnTo>
                      <a:pt x="22" y="44"/>
                    </a:lnTo>
                    <a:lnTo>
                      <a:pt x="24" y="44"/>
                    </a:lnTo>
                    <a:lnTo>
                      <a:pt x="22" y="48"/>
                    </a:lnTo>
                    <a:lnTo>
                      <a:pt x="20" y="50"/>
                    </a:lnTo>
                    <a:lnTo>
                      <a:pt x="18" y="52"/>
                    </a:lnTo>
                    <a:lnTo>
                      <a:pt x="14" y="52"/>
                    </a:lnTo>
                    <a:lnTo>
                      <a:pt x="12" y="52"/>
                    </a:lnTo>
                    <a:lnTo>
                      <a:pt x="10" y="52"/>
                    </a:lnTo>
                    <a:lnTo>
                      <a:pt x="8" y="50"/>
                    </a:lnTo>
                    <a:lnTo>
                      <a:pt x="8" y="48"/>
                    </a:lnTo>
                    <a:lnTo>
                      <a:pt x="6" y="46"/>
                    </a:lnTo>
                    <a:lnTo>
                      <a:pt x="6" y="42"/>
                    </a:lnTo>
                    <a:lnTo>
                      <a:pt x="6" y="14"/>
                    </a:lnTo>
                    <a:lnTo>
                      <a:pt x="0" y="14"/>
                    </a:lnTo>
                    <a:lnTo>
                      <a:pt x="2" y="12"/>
                    </a:lnTo>
                    <a:lnTo>
                      <a:pt x="6" y="10"/>
                    </a:lnTo>
                    <a:lnTo>
                      <a:pt x="8" y="8"/>
                    </a:lnTo>
                    <a:lnTo>
                      <a:pt x="10" y="6"/>
                    </a:lnTo>
                    <a:lnTo>
                      <a:pt x="12" y="2"/>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212" name="Freeform 171"/>
              <p:cNvSpPr>
                <a:spLocks noEditPoints="1"/>
              </p:cNvSpPr>
              <p:nvPr/>
            </p:nvSpPr>
            <p:spPr bwMode="auto">
              <a:xfrm>
                <a:off x="2924" y="2396"/>
                <a:ext cx="40" cy="62"/>
              </a:xfrm>
              <a:custGeom>
                <a:avLst/>
                <a:gdLst>
                  <a:gd name="T0" fmla="*/ 26 w 40"/>
                  <a:gd name="T1" fmla="*/ 56 h 62"/>
                  <a:gd name="T2" fmla="*/ 24 w 40"/>
                  <a:gd name="T3" fmla="*/ 58 h 62"/>
                  <a:gd name="T4" fmla="*/ 22 w 40"/>
                  <a:gd name="T5" fmla="*/ 60 h 62"/>
                  <a:gd name="T6" fmla="*/ 18 w 40"/>
                  <a:gd name="T7" fmla="*/ 62 h 62"/>
                  <a:gd name="T8" fmla="*/ 16 w 40"/>
                  <a:gd name="T9" fmla="*/ 62 h 62"/>
                  <a:gd name="T10" fmla="*/ 10 w 40"/>
                  <a:gd name="T11" fmla="*/ 60 h 62"/>
                  <a:gd name="T12" fmla="*/ 4 w 40"/>
                  <a:gd name="T13" fmla="*/ 56 h 62"/>
                  <a:gd name="T14" fmla="*/ 0 w 40"/>
                  <a:gd name="T15" fmla="*/ 50 h 62"/>
                  <a:gd name="T16" fmla="*/ 0 w 40"/>
                  <a:gd name="T17" fmla="*/ 44 h 62"/>
                  <a:gd name="T18" fmla="*/ 0 w 40"/>
                  <a:gd name="T19" fmla="*/ 36 h 62"/>
                  <a:gd name="T20" fmla="*/ 4 w 40"/>
                  <a:gd name="T21" fmla="*/ 28 h 62"/>
                  <a:gd name="T22" fmla="*/ 8 w 40"/>
                  <a:gd name="T23" fmla="*/ 24 h 62"/>
                  <a:gd name="T24" fmla="*/ 14 w 40"/>
                  <a:gd name="T25" fmla="*/ 22 h 62"/>
                  <a:gd name="T26" fmla="*/ 18 w 40"/>
                  <a:gd name="T27" fmla="*/ 22 h 62"/>
                  <a:gd name="T28" fmla="*/ 24 w 40"/>
                  <a:gd name="T29" fmla="*/ 22 h 62"/>
                  <a:gd name="T30" fmla="*/ 26 w 40"/>
                  <a:gd name="T31" fmla="*/ 24 h 62"/>
                  <a:gd name="T32" fmla="*/ 26 w 40"/>
                  <a:gd name="T33" fmla="*/ 16 h 62"/>
                  <a:gd name="T34" fmla="*/ 26 w 40"/>
                  <a:gd name="T35" fmla="*/ 10 h 62"/>
                  <a:gd name="T36" fmla="*/ 26 w 40"/>
                  <a:gd name="T37" fmla="*/ 8 h 62"/>
                  <a:gd name="T38" fmla="*/ 26 w 40"/>
                  <a:gd name="T39" fmla="*/ 6 h 62"/>
                  <a:gd name="T40" fmla="*/ 26 w 40"/>
                  <a:gd name="T41" fmla="*/ 6 h 62"/>
                  <a:gd name="T42" fmla="*/ 26 w 40"/>
                  <a:gd name="T43" fmla="*/ 6 h 62"/>
                  <a:gd name="T44" fmla="*/ 24 w 40"/>
                  <a:gd name="T45" fmla="*/ 4 h 62"/>
                  <a:gd name="T46" fmla="*/ 24 w 40"/>
                  <a:gd name="T47" fmla="*/ 6 h 62"/>
                  <a:gd name="T48" fmla="*/ 22 w 40"/>
                  <a:gd name="T49" fmla="*/ 6 h 62"/>
                  <a:gd name="T50" fmla="*/ 22 w 40"/>
                  <a:gd name="T51" fmla="*/ 4 h 62"/>
                  <a:gd name="T52" fmla="*/ 32 w 40"/>
                  <a:gd name="T53" fmla="*/ 0 h 62"/>
                  <a:gd name="T54" fmla="*/ 34 w 40"/>
                  <a:gd name="T55" fmla="*/ 0 h 62"/>
                  <a:gd name="T56" fmla="*/ 34 w 40"/>
                  <a:gd name="T57" fmla="*/ 46 h 62"/>
                  <a:gd name="T58" fmla="*/ 34 w 40"/>
                  <a:gd name="T59" fmla="*/ 52 h 62"/>
                  <a:gd name="T60" fmla="*/ 34 w 40"/>
                  <a:gd name="T61" fmla="*/ 54 h 62"/>
                  <a:gd name="T62" fmla="*/ 34 w 40"/>
                  <a:gd name="T63" fmla="*/ 56 h 62"/>
                  <a:gd name="T64" fmla="*/ 36 w 40"/>
                  <a:gd name="T65" fmla="*/ 56 h 62"/>
                  <a:gd name="T66" fmla="*/ 36 w 40"/>
                  <a:gd name="T67" fmla="*/ 58 h 62"/>
                  <a:gd name="T68" fmla="*/ 36 w 40"/>
                  <a:gd name="T69" fmla="*/ 58 h 62"/>
                  <a:gd name="T70" fmla="*/ 38 w 40"/>
                  <a:gd name="T71" fmla="*/ 58 h 62"/>
                  <a:gd name="T72" fmla="*/ 40 w 40"/>
                  <a:gd name="T73" fmla="*/ 56 h 62"/>
                  <a:gd name="T74" fmla="*/ 40 w 40"/>
                  <a:gd name="T75" fmla="*/ 58 h 62"/>
                  <a:gd name="T76" fmla="*/ 28 w 40"/>
                  <a:gd name="T77" fmla="*/ 62 h 62"/>
                  <a:gd name="T78" fmla="*/ 26 w 40"/>
                  <a:gd name="T79" fmla="*/ 62 h 62"/>
                  <a:gd name="T80" fmla="*/ 26 w 40"/>
                  <a:gd name="T81" fmla="*/ 56 h 62"/>
                  <a:gd name="T82" fmla="*/ 26 w 40"/>
                  <a:gd name="T83" fmla="*/ 52 h 62"/>
                  <a:gd name="T84" fmla="*/ 26 w 40"/>
                  <a:gd name="T85" fmla="*/ 34 h 62"/>
                  <a:gd name="T86" fmla="*/ 26 w 40"/>
                  <a:gd name="T87" fmla="*/ 32 h 62"/>
                  <a:gd name="T88" fmla="*/ 26 w 40"/>
                  <a:gd name="T89" fmla="*/ 28 h 62"/>
                  <a:gd name="T90" fmla="*/ 24 w 40"/>
                  <a:gd name="T91" fmla="*/ 26 h 62"/>
                  <a:gd name="T92" fmla="*/ 22 w 40"/>
                  <a:gd name="T93" fmla="*/ 26 h 62"/>
                  <a:gd name="T94" fmla="*/ 20 w 40"/>
                  <a:gd name="T95" fmla="*/ 24 h 62"/>
                  <a:gd name="T96" fmla="*/ 18 w 40"/>
                  <a:gd name="T97" fmla="*/ 24 h 62"/>
                  <a:gd name="T98" fmla="*/ 14 w 40"/>
                  <a:gd name="T99" fmla="*/ 24 h 62"/>
                  <a:gd name="T100" fmla="*/ 10 w 40"/>
                  <a:gd name="T101" fmla="*/ 28 h 62"/>
                  <a:gd name="T102" fmla="*/ 8 w 40"/>
                  <a:gd name="T103" fmla="*/ 32 h 62"/>
                  <a:gd name="T104" fmla="*/ 6 w 40"/>
                  <a:gd name="T105" fmla="*/ 40 h 62"/>
                  <a:gd name="T106" fmla="*/ 8 w 40"/>
                  <a:gd name="T107" fmla="*/ 46 h 62"/>
                  <a:gd name="T108" fmla="*/ 10 w 40"/>
                  <a:gd name="T109" fmla="*/ 52 h 62"/>
                  <a:gd name="T110" fmla="*/ 14 w 40"/>
                  <a:gd name="T111" fmla="*/ 56 h 62"/>
                  <a:gd name="T112" fmla="*/ 20 w 40"/>
                  <a:gd name="T113" fmla="*/ 56 h 62"/>
                  <a:gd name="T114" fmla="*/ 24 w 40"/>
                  <a:gd name="T115" fmla="*/ 56 h 62"/>
                  <a:gd name="T116" fmla="*/ 26 w 40"/>
                  <a:gd name="T117" fmla="*/ 52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2"/>
                  <a:gd name="T179" fmla="*/ 40 w 40"/>
                  <a:gd name="T180" fmla="*/ 62 h 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2">
                    <a:moveTo>
                      <a:pt x="26" y="56"/>
                    </a:moveTo>
                    <a:lnTo>
                      <a:pt x="24" y="58"/>
                    </a:lnTo>
                    <a:lnTo>
                      <a:pt x="22" y="60"/>
                    </a:lnTo>
                    <a:lnTo>
                      <a:pt x="18" y="62"/>
                    </a:lnTo>
                    <a:lnTo>
                      <a:pt x="16" y="62"/>
                    </a:lnTo>
                    <a:lnTo>
                      <a:pt x="10" y="60"/>
                    </a:lnTo>
                    <a:lnTo>
                      <a:pt x="4" y="56"/>
                    </a:lnTo>
                    <a:lnTo>
                      <a:pt x="0" y="50"/>
                    </a:lnTo>
                    <a:lnTo>
                      <a:pt x="0" y="44"/>
                    </a:lnTo>
                    <a:lnTo>
                      <a:pt x="0" y="36"/>
                    </a:lnTo>
                    <a:lnTo>
                      <a:pt x="4" y="28"/>
                    </a:lnTo>
                    <a:lnTo>
                      <a:pt x="8" y="24"/>
                    </a:lnTo>
                    <a:lnTo>
                      <a:pt x="14" y="22"/>
                    </a:lnTo>
                    <a:lnTo>
                      <a:pt x="18" y="22"/>
                    </a:lnTo>
                    <a:lnTo>
                      <a:pt x="24" y="22"/>
                    </a:lnTo>
                    <a:lnTo>
                      <a:pt x="26" y="24"/>
                    </a:lnTo>
                    <a:lnTo>
                      <a:pt x="26" y="16"/>
                    </a:lnTo>
                    <a:lnTo>
                      <a:pt x="26" y="10"/>
                    </a:lnTo>
                    <a:lnTo>
                      <a:pt x="26" y="8"/>
                    </a:lnTo>
                    <a:lnTo>
                      <a:pt x="26" y="6"/>
                    </a:lnTo>
                    <a:lnTo>
                      <a:pt x="24" y="4"/>
                    </a:lnTo>
                    <a:lnTo>
                      <a:pt x="24" y="6"/>
                    </a:lnTo>
                    <a:lnTo>
                      <a:pt x="22" y="6"/>
                    </a:lnTo>
                    <a:lnTo>
                      <a:pt x="22" y="4"/>
                    </a:lnTo>
                    <a:lnTo>
                      <a:pt x="32" y="0"/>
                    </a:lnTo>
                    <a:lnTo>
                      <a:pt x="34" y="0"/>
                    </a:lnTo>
                    <a:lnTo>
                      <a:pt x="34" y="46"/>
                    </a:lnTo>
                    <a:lnTo>
                      <a:pt x="34" y="52"/>
                    </a:lnTo>
                    <a:lnTo>
                      <a:pt x="34" y="54"/>
                    </a:lnTo>
                    <a:lnTo>
                      <a:pt x="34" y="56"/>
                    </a:lnTo>
                    <a:lnTo>
                      <a:pt x="36" y="56"/>
                    </a:lnTo>
                    <a:lnTo>
                      <a:pt x="36" y="58"/>
                    </a:lnTo>
                    <a:lnTo>
                      <a:pt x="38" y="58"/>
                    </a:lnTo>
                    <a:lnTo>
                      <a:pt x="40" y="56"/>
                    </a:lnTo>
                    <a:lnTo>
                      <a:pt x="40" y="58"/>
                    </a:lnTo>
                    <a:lnTo>
                      <a:pt x="28" y="62"/>
                    </a:lnTo>
                    <a:lnTo>
                      <a:pt x="26" y="62"/>
                    </a:lnTo>
                    <a:lnTo>
                      <a:pt x="26" y="56"/>
                    </a:lnTo>
                    <a:close/>
                    <a:moveTo>
                      <a:pt x="26" y="52"/>
                    </a:moveTo>
                    <a:lnTo>
                      <a:pt x="26" y="34"/>
                    </a:lnTo>
                    <a:lnTo>
                      <a:pt x="26" y="32"/>
                    </a:lnTo>
                    <a:lnTo>
                      <a:pt x="26" y="28"/>
                    </a:lnTo>
                    <a:lnTo>
                      <a:pt x="24" y="26"/>
                    </a:lnTo>
                    <a:lnTo>
                      <a:pt x="22" y="26"/>
                    </a:lnTo>
                    <a:lnTo>
                      <a:pt x="20" y="24"/>
                    </a:lnTo>
                    <a:lnTo>
                      <a:pt x="18" y="24"/>
                    </a:lnTo>
                    <a:lnTo>
                      <a:pt x="14" y="24"/>
                    </a:lnTo>
                    <a:lnTo>
                      <a:pt x="10" y="28"/>
                    </a:lnTo>
                    <a:lnTo>
                      <a:pt x="8" y="32"/>
                    </a:lnTo>
                    <a:lnTo>
                      <a:pt x="6" y="40"/>
                    </a:lnTo>
                    <a:lnTo>
                      <a:pt x="8" y="46"/>
                    </a:lnTo>
                    <a:lnTo>
                      <a:pt x="10" y="52"/>
                    </a:lnTo>
                    <a:lnTo>
                      <a:pt x="14" y="56"/>
                    </a:lnTo>
                    <a:lnTo>
                      <a:pt x="20" y="56"/>
                    </a:lnTo>
                    <a:lnTo>
                      <a:pt x="24" y="56"/>
                    </a:lnTo>
                    <a:lnTo>
                      <a:pt x="26" y="52"/>
                    </a:lnTo>
                    <a:close/>
                  </a:path>
                </a:pathLst>
              </a:custGeom>
              <a:solidFill>
                <a:srgbClr val="000000"/>
              </a:solidFill>
              <a:ln w="0">
                <a:solidFill>
                  <a:srgbClr val="000000"/>
                </a:solidFill>
                <a:round/>
                <a:headEnd/>
                <a:tailEnd/>
              </a:ln>
            </p:spPr>
            <p:txBody>
              <a:bodyPr/>
              <a:lstStyle/>
              <a:p>
                <a:endParaRPr lang="en-US"/>
              </a:p>
            </p:txBody>
          </p:sp>
          <p:sp>
            <p:nvSpPr>
              <p:cNvPr id="34213" name="Freeform 172"/>
              <p:cNvSpPr>
                <a:spLocks noEditPoints="1"/>
              </p:cNvSpPr>
              <p:nvPr/>
            </p:nvSpPr>
            <p:spPr bwMode="auto">
              <a:xfrm>
                <a:off x="2968" y="2396"/>
                <a:ext cx="18" cy="62"/>
              </a:xfrm>
              <a:custGeom>
                <a:avLst/>
                <a:gdLst>
                  <a:gd name="T0" fmla="*/ 10 w 18"/>
                  <a:gd name="T1" fmla="*/ 0 h 62"/>
                  <a:gd name="T2" fmla="*/ 10 w 18"/>
                  <a:gd name="T3" fmla="*/ 0 h 62"/>
                  <a:gd name="T4" fmla="*/ 12 w 18"/>
                  <a:gd name="T5" fmla="*/ 2 h 62"/>
                  <a:gd name="T6" fmla="*/ 14 w 18"/>
                  <a:gd name="T7" fmla="*/ 4 h 62"/>
                  <a:gd name="T8" fmla="*/ 14 w 18"/>
                  <a:gd name="T9" fmla="*/ 6 h 62"/>
                  <a:gd name="T10" fmla="*/ 14 w 18"/>
                  <a:gd name="T11" fmla="*/ 8 h 62"/>
                  <a:gd name="T12" fmla="*/ 12 w 18"/>
                  <a:gd name="T13" fmla="*/ 8 h 62"/>
                  <a:gd name="T14" fmla="*/ 10 w 18"/>
                  <a:gd name="T15" fmla="*/ 10 h 62"/>
                  <a:gd name="T16" fmla="*/ 10 w 18"/>
                  <a:gd name="T17" fmla="*/ 10 h 62"/>
                  <a:gd name="T18" fmla="*/ 8 w 18"/>
                  <a:gd name="T19" fmla="*/ 10 h 62"/>
                  <a:gd name="T20" fmla="*/ 6 w 18"/>
                  <a:gd name="T21" fmla="*/ 8 h 62"/>
                  <a:gd name="T22" fmla="*/ 4 w 18"/>
                  <a:gd name="T23" fmla="*/ 8 h 62"/>
                  <a:gd name="T24" fmla="*/ 4 w 18"/>
                  <a:gd name="T25" fmla="*/ 6 h 62"/>
                  <a:gd name="T26" fmla="*/ 4 w 18"/>
                  <a:gd name="T27" fmla="*/ 4 h 62"/>
                  <a:gd name="T28" fmla="*/ 6 w 18"/>
                  <a:gd name="T29" fmla="*/ 2 h 62"/>
                  <a:gd name="T30" fmla="*/ 8 w 18"/>
                  <a:gd name="T31" fmla="*/ 0 h 62"/>
                  <a:gd name="T32" fmla="*/ 10 w 18"/>
                  <a:gd name="T33" fmla="*/ 0 h 62"/>
                  <a:gd name="T34" fmla="*/ 14 w 18"/>
                  <a:gd name="T35" fmla="*/ 22 h 62"/>
                  <a:gd name="T36" fmla="*/ 14 w 18"/>
                  <a:gd name="T37" fmla="*/ 52 h 62"/>
                  <a:gd name="T38" fmla="*/ 14 w 18"/>
                  <a:gd name="T39" fmla="*/ 56 h 62"/>
                  <a:gd name="T40" fmla="*/ 14 w 18"/>
                  <a:gd name="T41" fmla="*/ 58 h 62"/>
                  <a:gd name="T42" fmla="*/ 14 w 18"/>
                  <a:gd name="T43" fmla="*/ 58 h 62"/>
                  <a:gd name="T44" fmla="*/ 16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4 w 18"/>
                  <a:gd name="T59" fmla="*/ 60 h 62"/>
                  <a:gd name="T60" fmla="*/ 4 w 18"/>
                  <a:gd name="T61" fmla="*/ 58 h 62"/>
                  <a:gd name="T62" fmla="*/ 6 w 18"/>
                  <a:gd name="T63" fmla="*/ 58 h 62"/>
                  <a:gd name="T64" fmla="*/ 6 w 18"/>
                  <a:gd name="T65" fmla="*/ 56 h 62"/>
                  <a:gd name="T66" fmla="*/ 6 w 18"/>
                  <a:gd name="T67" fmla="*/ 52 h 62"/>
                  <a:gd name="T68" fmla="*/ 6 w 18"/>
                  <a:gd name="T69" fmla="*/ 38 h 62"/>
                  <a:gd name="T70" fmla="*/ 6 w 18"/>
                  <a:gd name="T71" fmla="*/ 32 h 62"/>
                  <a:gd name="T72" fmla="*/ 6 w 18"/>
                  <a:gd name="T73" fmla="*/ 28 h 62"/>
                  <a:gd name="T74" fmla="*/ 6 w 18"/>
                  <a:gd name="T75" fmla="*/ 28 h 62"/>
                  <a:gd name="T76" fmla="*/ 4 w 18"/>
                  <a:gd name="T77" fmla="*/ 26 h 62"/>
                  <a:gd name="T78" fmla="*/ 4 w 18"/>
                  <a:gd name="T79" fmla="*/ 26 h 62"/>
                  <a:gd name="T80" fmla="*/ 4 w 18"/>
                  <a:gd name="T81" fmla="*/ 26 h 62"/>
                  <a:gd name="T82" fmla="*/ 2 w 18"/>
                  <a:gd name="T83" fmla="*/ 26 h 62"/>
                  <a:gd name="T84" fmla="*/ 0 w 18"/>
                  <a:gd name="T85" fmla="*/ 26 h 62"/>
                  <a:gd name="T86" fmla="*/ 0 w 18"/>
                  <a:gd name="T87" fmla="*/ 26 h 62"/>
                  <a:gd name="T88" fmla="*/ 12 w 18"/>
                  <a:gd name="T89" fmla="*/ 22 h 62"/>
                  <a:gd name="T90" fmla="*/ 14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10" y="0"/>
                    </a:moveTo>
                    <a:lnTo>
                      <a:pt x="10" y="0"/>
                    </a:lnTo>
                    <a:lnTo>
                      <a:pt x="12" y="2"/>
                    </a:lnTo>
                    <a:lnTo>
                      <a:pt x="14" y="4"/>
                    </a:lnTo>
                    <a:lnTo>
                      <a:pt x="14" y="6"/>
                    </a:lnTo>
                    <a:lnTo>
                      <a:pt x="14" y="8"/>
                    </a:lnTo>
                    <a:lnTo>
                      <a:pt x="12" y="8"/>
                    </a:lnTo>
                    <a:lnTo>
                      <a:pt x="10" y="10"/>
                    </a:lnTo>
                    <a:lnTo>
                      <a:pt x="8" y="10"/>
                    </a:lnTo>
                    <a:lnTo>
                      <a:pt x="6" y="8"/>
                    </a:lnTo>
                    <a:lnTo>
                      <a:pt x="4" y="8"/>
                    </a:lnTo>
                    <a:lnTo>
                      <a:pt x="4" y="6"/>
                    </a:lnTo>
                    <a:lnTo>
                      <a:pt x="4" y="4"/>
                    </a:lnTo>
                    <a:lnTo>
                      <a:pt x="6" y="2"/>
                    </a:lnTo>
                    <a:lnTo>
                      <a:pt x="8" y="0"/>
                    </a:lnTo>
                    <a:lnTo>
                      <a:pt x="10" y="0"/>
                    </a:lnTo>
                    <a:close/>
                    <a:moveTo>
                      <a:pt x="14" y="22"/>
                    </a:moveTo>
                    <a:lnTo>
                      <a:pt x="14" y="52"/>
                    </a:lnTo>
                    <a:lnTo>
                      <a:pt x="14" y="56"/>
                    </a:lnTo>
                    <a:lnTo>
                      <a:pt x="14" y="58"/>
                    </a:lnTo>
                    <a:lnTo>
                      <a:pt x="16" y="60"/>
                    </a:lnTo>
                    <a:lnTo>
                      <a:pt x="18" y="60"/>
                    </a:lnTo>
                    <a:lnTo>
                      <a:pt x="18" y="62"/>
                    </a:lnTo>
                    <a:lnTo>
                      <a:pt x="0" y="62"/>
                    </a:lnTo>
                    <a:lnTo>
                      <a:pt x="0" y="60"/>
                    </a:lnTo>
                    <a:lnTo>
                      <a:pt x="2" y="60"/>
                    </a:lnTo>
                    <a:lnTo>
                      <a:pt x="4" y="60"/>
                    </a:lnTo>
                    <a:lnTo>
                      <a:pt x="4" y="58"/>
                    </a:lnTo>
                    <a:lnTo>
                      <a:pt x="6" y="58"/>
                    </a:lnTo>
                    <a:lnTo>
                      <a:pt x="6" y="56"/>
                    </a:lnTo>
                    <a:lnTo>
                      <a:pt x="6" y="52"/>
                    </a:lnTo>
                    <a:lnTo>
                      <a:pt x="6" y="38"/>
                    </a:lnTo>
                    <a:lnTo>
                      <a:pt x="6" y="32"/>
                    </a:lnTo>
                    <a:lnTo>
                      <a:pt x="6" y="28"/>
                    </a:lnTo>
                    <a:lnTo>
                      <a:pt x="4" y="26"/>
                    </a:lnTo>
                    <a:lnTo>
                      <a:pt x="2" y="26"/>
                    </a:lnTo>
                    <a:lnTo>
                      <a:pt x="0" y="26"/>
                    </a:lnTo>
                    <a:lnTo>
                      <a:pt x="12" y="22"/>
                    </a:lnTo>
                    <a:lnTo>
                      <a:pt x="14" y="22"/>
                    </a:lnTo>
                    <a:close/>
                  </a:path>
                </a:pathLst>
              </a:custGeom>
              <a:solidFill>
                <a:srgbClr val="000000"/>
              </a:solidFill>
              <a:ln w="0">
                <a:solidFill>
                  <a:srgbClr val="000000"/>
                </a:solidFill>
                <a:round/>
                <a:headEnd/>
                <a:tailEnd/>
              </a:ln>
            </p:spPr>
            <p:txBody>
              <a:bodyPr/>
              <a:lstStyle/>
              <a:p>
                <a:endParaRPr lang="en-US"/>
              </a:p>
            </p:txBody>
          </p:sp>
          <p:sp>
            <p:nvSpPr>
              <p:cNvPr id="34214" name="Freeform 173"/>
              <p:cNvSpPr>
                <a:spLocks/>
              </p:cNvSpPr>
              <p:nvPr/>
            </p:nvSpPr>
            <p:spPr bwMode="auto">
              <a:xfrm>
                <a:off x="2990" y="2418"/>
                <a:ext cx="28" cy="40"/>
              </a:xfrm>
              <a:custGeom>
                <a:avLst/>
                <a:gdLst>
                  <a:gd name="T0" fmla="*/ 14 w 28"/>
                  <a:gd name="T1" fmla="*/ 0 h 40"/>
                  <a:gd name="T2" fmla="*/ 14 w 28"/>
                  <a:gd name="T3" fmla="*/ 10 h 40"/>
                  <a:gd name="T4" fmla="*/ 16 w 28"/>
                  <a:gd name="T5" fmla="*/ 4 h 40"/>
                  <a:gd name="T6" fmla="*/ 20 w 28"/>
                  <a:gd name="T7" fmla="*/ 0 h 40"/>
                  <a:gd name="T8" fmla="*/ 24 w 28"/>
                  <a:gd name="T9" fmla="*/ 0 h 40"/>
                  <a:gd name="T10" fmla="*/ 26 w 28"/>
                  <a:gd name="T11" fmla="*/ 0 h 40"/>
                  <a:gd name="T12" fmla="*/ 26 w 28"/>
                  <a:gd name="T13" fmla="*/ 0 h 40"/>
                  <a:gd name="T14" fmla="*/ 28 w 28"/>
                  <a:gd name="T15" fmla="*/ 2 h 40"/>
                  <a:gd name="T16" fmla="*/ 28 w 28"/>
                  <a:gd name="T17" fmla="*/ 4 h 40"/>
                  <a:gd name="T18" fmla="*/ 28 w 28"/>
                  <a:gd name="T19" fmla="*/ 6 h 40"/>
                  <a:gd name="T20" fmla="*/ 28 w 28"/>
                  <a:gd name="T21" fmla="*/ 8 h 40"/>
                  <a:gd name="T22" fmla="*/ 26 w 28"/>
                  <a:gd name="T23" fmla="*/ 8 h 40"/>
                  <a:gd name="T24" fmla="*/ 26 w 28"/>
                  <a:gd name="T25" fmla="*/ 10 h 40"/>
                  <a:gd name="T26" fmla="*/ 24 w 28"/>
                  <a:gd name="T27" fmla="*/ 8 h 40"/>
                  <a:gd name="T28" fmla="*/ 22 w 28"/>
                  <a:gd name="T29" fmla="*/ 8 h 40"/>
                  <a:gd name="T30" fmla="*/ 20 w 28"/>
                  <a:gd name="T31" fmla="*/ 6 h 40"/>
                  <a:gd name="T32" fmla="*/ 18 w 28"/>
                  <a:gd name="T33" fmla="*/ 6 h 40"/>
                  <a:gd name="T34" fmla="*/ 18 w 28"/>
                  <a:gd name="T35" fmla="*/ 6 h 40"/>
                  <a:gd name="T36" fmla="*/ 18 w 28"/>
                  <a:gd name="T37" fmla="*/ 6 h 40"/>
                  <a:gd name="T38" fmla="*/ 16 w 28"/>
                  <a:gd name="T39" fmla="*/ 8 h 40"/>
                  <a:gd name="T40" fmla="*/ 14 w 28"/>
                  <a:gd name="T41" fmla="*/ 12 h 40"/>
                  <a:gd name="T42" fmla="*/ 14 w 28"/>
                  <a:gd name="T43" fmla="*/ 30 h 40"/>
                  <a:gd name="T44" fmla="*/ 14 w 28"/>
                  <a:gd name="T45" fmla="*/ 34 h 40"/>
                  <a:gd name="T46" fmla="*/ 14 w 28"/>
                  <a:gd name="T47" fmla="*/ 36 h 40"/>
                  <a:gd name="T48" fmla="*/ 14 w 28"/>
                  <a:gd name="T49" fmla="*/ 36 h 40"/>
                  <a:gd name="T50" fmla="*/ 16 w 28"/>
                  <a:gd name="T51" fmla="*/ 38 h 40"/>
                  <a:gd name="T52" fmla="*/ 18 w 28"/>
                  <a:gd name="T53" fmla="*/ 38 h 40"/>
                  <a:gd name="T54" fmla="*/ 20 w 28"/>
                  <a:gd name="T55" fmla="*/ 38 h 40"/>
                  <a:gd name="T56" fmla="*/ 20 w 28"/>
                  <a:gd name="T57" fmla="*/ 40 h 40"/>
                  <a:gd name="T58" fmla="*/ 0 w 28"/>
                  <a:gd name="T59" fmla="*/ 40 h 40"/>
                  <a:gd name="T60" fmla="*/ 0 w 28"/>
                  <a:gd name="T61" fmla="*/ 38 h 40"/>
                  <a:gd name="T62" fmla="*/ 2 w 28"/>
                  <a:gd name="T63" fmla="*/ 38 h 40"/>
                  <a:gd name="T64" fmla="*/ 4 w 28"/>
                  <a:gd name="T65" fmla="*/ 38 h 40"/>
                  <a:gd name="T66" fmla="*/ 4 w 28"/>
                  <a:gd name="T67" fmla="*/ 36 h 40"/>
                  <a:gd name="T68" fmla="*/ 6 w 28"/>
                  <a:gd name="T69" fmla="*/ 34 h 40"/>
                  <a:gd name="T70" fmla="*/ 6 w 28"/>
                  <a:gd name="T71" fmla="*/ 34 h 40"/>
                  <a:gd name="T72" fmla="*/ 6 w 28"/>
                  <a:gd name="T73" fmla="*/ 30 h 40"/>
                  <a:gd name="T74" fmla="*/ 6 w 28"/>
                  <a:gd name="T75" fmla="*/ 16 h 40"/>
                  <a:gd name="T76" fmla="*/ 6 w 28"/>
                  <a:gd name="T77" fmla="*/ 10 h 40"/>
                  <a:gd name="T78" fmla="*/ 6 w 28"/>
                  <a:gd name="T79" fmla="*/ 6 h 40"/>
                  <a:gd name="T80" fmla="*/ 6 w 28"/>
                  <a:gd name="T81" fmla="*/ 6 h 40"/>
                  <a:gd name="T82" fmla="*/ 4 w 28"/>
                  <a:gd name="T83" fmla="*/ 4 h 40"/>
                  <a:gd name="T84" fmla="*/ 4 w 28"/>
                  <a:gd name="T85" fmla="*/ 4 h 40"/>
                  <a:gd name="T86" fmla="*/ 4 w 28"/>
                  <a:gd name="T87" fmla="*/ 4 h 40"/>
                  <a:gd name="T88" fmla="*/ 2 w 28"/>
                  <a:gd name="T89" fmla="*/ 4 h 40"/>
                  <a:gd name="T90" fmla="*/ 0 w 28"/>
                  <a:gd name="T91" fmla="*/ 4 h 40"/>
                  <a:gd name="T92" fmla="*/ 0 w 28"/>
                  <a:gd name="T93" fmla="*/ 4 h 40"/>
                  <a:gd name="T94" fmla="*/ 12 w 28"/>
                  <a:gd name="T95" fmla="*/ 0 h 40"/>
                  <a:gd name="T96" fmla="*/ 14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4" y="0"/>
                    </a:moveTo>
                    <a:lnTo>
                      <a:pt x="14" y="10"/>
                    </a:lnTo>
                    <a:lnTo>
                      <a:pt x="16" y="4"/>
                    </a:lnTo>
                    <a:lnTo>
                      <a:pt x="20" y="0"/>
                    </a:lnTo>
                    <a:lnTo>
                      <a:pt x="24" y="0"/>
                    </a:lnTo>
                    <a:lnTo>
                      <a:pt x="26" y="0"/>
                    </a:lnTo>
                    <a:lnTo>
                      <a:pt x="28" y="2"/>
                    </a:lnTo>
                    <a:lnTo>
                      <a:pt x="28" y="4"/>
                    </a:lnTo>
                    <a:lnTo>
                      <a:pt x="28" y="6"/>
                    </a:lnTo>
                    <a:lnTo>
                      <a:pt x="28" y="8"/>
                    </a:lnTo>
                    <a:lnTo>
                      <a:pt x="26" y="8"/>
                    </a:lnTo>
                    <a:lnTo>
                      <a:pt x="26" y="10"/>
                    </a:lnTo>
                    <a:lnTo>
                      <a:pt x="24" y="8"/>
                    </a:lnTo>
                    <a:lnTo>
                      <a:pt x="22" y="8"/>
                    </a:lnTo>
                    <a:lnTo>
                      <a:pt x="20" y="6"/>
                    </a:lnTo>
                    <a:lnTo>
                      <a:pt x="18" y="6"/>
                    </a:lnTo>
                    <a:lnTo>
                      <a:pt x="16" y="8"/>
                    </a:lnTo>
                    <a:lnTo>
                      <a:pt x="14" y="12"/>
                    </a:lnTo>
                    <a:lnTo>
                      <a:pt x="14" y="30"/>
                    </a:lnTo>
                    <a:lnTo>
                      <a:pt x="14" y="34"/>
                    </a:lnTo>
                    <a:lnTo>
                      <a:pt x="14" y="36"/>
                    </a:lnTo>
                    <a:lnTo>
                      <a:pt x="16" y="38"/>
                    </a:lnTo>
                    <a:lnTo>
                      <a:pt x="18" y="38"/>
                    </a:lnTo>
                    <a:lnTo>
                      <a:pt x="20" y="38"/>
                    </a:lnTo>
                    <a:lnTo>
                      <a:pt x="20" y="40"/>
                    </a:lnTo>
                    <a:lnTo>
                      <a:pt x="0" y="40"/>
                    </a:lnTo>
                    <a:lnTo>
                      <a:pt x="0" y="38"/>
                    </a:lnTo>
                    <a:lnTo>
                      <a:pt x="2" y="38"/>
                    </a:lnTo>
                    <a:lnTo>
                      <a:pt x="4" y="38"/>
                    </a:lnTo>
                    <a:lnTo>
                      <a:pt x="4" y="36"/>
                    </a:lnTo>
                    <a:lnTo>
                      <a:pt x="6" y="34"/>
                    </a:lnTo>
                    <a:lnTo>
                      <a:pt x="6" y="30"/>
                    </a:lnTo>
                    <a:lnTo>
                      <a:pt x="6" y="16"/>
                    </a:lnTo>
                    <a:lnTo>
                      <a:pt x="6" y="10"/>
                    </a:lnTo>
                    <a:lnTo>
                      <a:pt x="6" y="6"/>
                    </a:lnTo>
                    <a:lnTo>
                      <a:pt x="4" y="4"/>
                    </a:lnTo>
                    <a:lnTo>
                      <a:pt x="2" y="4"/>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215" name="Freeform 174"/>
              <p:cNvSpPr>
                <a:spLocks noEditPoints="1"/>
              </p:cNvSpPr>
              <p:nvPr/>
            </p:nvSpPr>
            <p:spPr bwMode="auto">
              <a:xfrm>
                <a:off x="3022" y="2418"/>
                <a:ext cx="32" cy="40"/>
              </a:xfrm>
              <a:custGeom>
                <a:avLst/>
                <a:gdLst>
                  <a:gd name="T0" fmla="*/ 6 w 32"/>
                  <a:gd name="T1" fmla="*/ 14 h 40"/>
                  <a:gd name="T2" fmla="*/ 6 w 32"/>
                  <a:gd name="T3" fmla="*/ 22 h 40"/>
                  <a:gd name="T4" fmla="*/ 10 w 32"/>
                  <a:gd name="T5" fmla="*/ 28 h 40"/>
                  <a:gd name="T6" fmla="*/ 14 w 32"/>
                  <a:gd name="T7" fmla="*/ 32 h 40"/>
                  <a:gd name="T8" fmla="*/ 20 w 32"/>
                  <a:gd name="T9" fmla="*/ 32 h 40"/>
                  <a:gd name="T10" fmla="*/ 24 w 32"/>
                  <a:gd name="T11" fmla="*/ 32 h 40"/>
                  <a:gd name="T12" fmla="*/ 26 w 32"/>
                  <a:gd name="T13" fmla="*/ 32 h 40"/>
                  <a:gd name="T14" fmla="*/ 30 w 32"/>
                  <a:gd name="T15" fmla="*/ 28 h 40"/>
                  <a:gd name="T16" fmla="*/ 32 w 32"/>
                  <a:gd name="T17" fmla="*/ 24 h 40"/>
                  <a:gd name="T18" fmla="*/ 32 w 32"/>
                  <a:gd name="T19" fmla="*/ 24 h 40"/>
                  <a:gd name="T20" fmla="*/ 30 w 32"/>
                  <a:gd name="T21" fmla="*/ 30 h 40"/>
                  <a:gd name="T22" fmla="*/ 26 w 32"/>
                  <a:gd name="T23" fmla="*/ 36 h 40"/>
                  <a:gd name="T24" fmla="*/ 22 w 32"/>
                  <a:gd name="T25" fmla="*/ 40 h 40"/>
                  <a:gd name="T26" fmla="*/ 16 w 32"/>
                  <a:gd name="T27" fmla="*/ 40 h 40"/>
                  <a:gd name="T28" fmla="*/ 10 w 32"/>
                  <a:gd name="T29" fmla="*/ 38 h 40"/>
                  <a:gd name="T30" fmla="*/ 4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4 w 32"/>
                  <a:gd name="T43" fmla="*/ 4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4 h 40"/>
                  <a:gd name="T58" fmla="*/ 6 w 32"/>
                  <a:gd name="T59" fmla="*/ 14 h 40"/>
                  <a:gd name="T60" fmla="*/ 6 w 32"/>
                  <a:gd name="T61" fmla="*/ 12 h 40"/>
                  <a:gd name="T62" fmla="*/ 22 w 32"/>
                  <a:gd name="T63" fmla="*/ 12 h 40"/>
                  <a:gd name="T64" fmla="*/ 22 w 32"/>
                  <a:gd name="T65" fmla="*/ 8 h 40"/>
                  <a:gd name="T66" fmla="*/ 22 w 32"/>
                  <a:gd name="T67" fmla="*/ 6 h 40"/>
                  <a:gd name="T68" fmla="*/ 20 w 32"/>
                  <a:gd name="T69" fmla="*/ 4 h 40"/>
                  <a:gd name="T70" fmla="*/ 20 w 32"/>
                  <a:gd name="T71" fmla="*/ 4 h 40"/>
                  <a:gd name="T72" fmla="*/ 18 w 32"/>
                  <a:gd name="T73" fmla="*/ 2 h 40"/>
                  <a:gd name="T74" fmla="*/ 14 w 32"/>
                  <a:gd name="T75" fmla="*/ 2 h 40"/>
                  <a:gd name="T76" fmla="*/ 12 w 32"/>
                  <a:gd name="T77" fmla="*/ 2 h 40"/>
                  <a:gd name="T78" fmla="*/ 8 w 32"/>
                  <a:gd name="T79" fmla="*/ 4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6" y="22"/>
                    </a:lnTo>
                    <a:lnTo>
                      <a:pt x="10" y="28"/>
                    </a:lnTo>
                    <a:lnTo>
                      <a:pt x="14" y="32"/>
                    </a:lnTo>
                    <a:lnTo>
                      <a:pt x="20" y="32"/>
                    </a:lnTo>
                    <a:lnTo>
                      <a:pt x="24" y="32"/>
                    </a:lnTo>
                    <a:lnTo>
                      <a:pt x="26" y="32"/>
                    </a:lnTo>
                    <a:lnTo>
                      <a:pt x="30" y="28"/>
                    </a:lnTo>
                    <a:lnTo>
                      <a:pt x="32" y="24"/>
                    </a:lnTo>
                    <a:lnTo>
                      <a:pt x="30" y="30"/>
                    </a:lnTo>
                    <a:lnTo>
                      <a:pt x="26" y="36"/>
                    </a:lnTo>
                    <a:lnTo>
                      <a:pt x="22" y="40"/>
                    </a:lnTo>
                    <a:lnTo>
                      <a:pt x="16" y="40"/>
                    </a:lnTo>
                    <a:lnTo>
                      <a:pt x="10" y="38"/>
                    </a:lnTo>
                    <a:lnTo>
                      <a:pt x="4" y="34"/>
                    </a:lnTo>
                    <a:lnTo>
                      <a:pt x="2" y="30"/>
                    </a:lnTo>
                    <a:lnTo>
                      <a:pt x="0" y="26"/>
                    </a:lnTo>
                    <a:lnTo>
                      <a:pt x="0" y="20"/>
                    </a:lnTo>
                    <a:lnTo>
                      <a:pt x="0" y="14"/>
                    </a:lnTo>
                    <a:lnTo>
                      <a:pt x="2" y="8"/>
                    </a:lnTo>
                    <a:lnTo>
                      <a:pt x="4" y="4"/>
                    </a:lnTo>
                    <a:lnTo>
                      <a:pt x="8" y="2"/>
                    </a:lnTo>
                    <a:lnTo>
                      <a:pt x="12" y="0"/>
                    </a:lnTo>
                    <a:lnTo>
                      <a:pt x="18" y="0"/>
                    </a:lnTo>
                    <a:lnTo>
                      <a:pt x="24" y="0"/>
                    </a:lnTo>
                    <a:lnTo>
                      <a:pt x="28" y="4"/>
                    </a:lnTo>
                    <a:lnTo>
                      <a:pt x="32" y="8"/>
                    </a:lnTo>
                    <a:lnTo>
                      <a:pt x="32" y="14"/>
                    </a:lnTo>
                    <a:lnTo>
                      <a:pt x="6" y="14"/>
                    </a:lnTo>
                    <a:close/>
                    <a:moveTo>
                      <a:pt x="6" y="12"/>
                    </a:moveTo>
                    <a:lnTo>
                      <a:pt x="22" y="12"/>
                    </a:lnTo>
                    <a:lnTo>
                      <a:pt x="22" y="8"/>
                    </a:lnTo>
                    <a:lnTo>
                      <a:pt x="22" y="6"/>
                    </a:lnTo>
                    <a:lnTo>
                      <a:pt x="20" y="4"/>
                    </a:lnTo>
                    <a:lnTo>
                      <a:pt x="18" y="2"/>
                    </a:lnTo>
                    <a:lnTo>
                      <a:pt x="14" y="2"/>
                    </a:lnTo>
                    <a:lnTo>
                      <a:pt x="12" y="2"/>
                    </a:lnTo>
                    <a:lnTo>
                      <a:pt x="8" y="4"/>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4216" name="Freeform 175"/>
              <p:cNvSpPr>
                <a:spLocks/>
              </p:cNvSpPr>
              <p:nvPr/>
            </p:nvSpPr>
            <p:spPr bwMode="auto">
              <a:xfrm>
                <a:off x="3060" y="2418"/>
                <a:ext cx="34" cy="40"/>
              </a:xfrm>
              <a:custGeom>
                <a:avLst/>
                <a:gdLst>
                  <a:gd name="T0" fmla="*/ 34 w 34"/>
                  <a:gd name="T1" fmla="*/ 24 h 40"/>
                  <a:gd name="T2" fmla="*/ 32 w 34"/>
                  <a:gd name="T3" fmla="*/ 30 h 40"/>
                  <a:gd name="T4" fmla="*/ 28 w 34"/>
                  <a:gd name="T5" fmla="*/ 36 h 40"/>
                  <a:gd name="T6" fmla="*/ 22 w 34"/>
                  <a:gd name="T7" fmla="*/ 40 h 40"/>
                  <a:gd name="T8" fmla="*/ 18 w 34"/>
                  <a:gd name="T9" fmla="*/ 40 h 40"/>
                  <a:gd name="T10" fmla="*/ 10 w 34"/>
                  <a:gd name="T11" fmla="*/ 38 h 40"/>
                  <a:gd name="T12" fmla="*/ 6 w 34"/>
                  <a:gd name="T13" fmla="*/ 34 h 40"/>
                  <a:gd name="T14" fmla="*/ 2 w 34"/>
                  <a:gd name="T15" fmla="*/ 30 h 40"/>
                  <a:gd name="T16" fmla="*/ 2 w 34"/>
                  <a:gd name="T17" fmla="*/ 26 h 40"/>
                  <a:gd name="T18" fmla="*/ 0 w 34"/>
                  <a:gd name="T19" fmla="*/ 20 h 40"/>
                  <a:gd name="T20" fmla="*/ 2 w 34"/>
                  <a:gd name="T21" fmla="*/ 14 h 40"/>
                  <a:gd name="T22" fmla="*/ 2 w 34"/>
                  <a:gd name="T23" fmla="*/ 10 h 40"/>
                  <a:gd name="T24" fmla="*/ 6 w 34"/>
                  <a:gd name="T25" fmla="*/ 4 h 40"/>
                  <a:gd name="T26" fmla="*/ 12 w 34"/>
                  <a:gd name="T27" fmla="*/ 0 h 40"/>
                  <a:gd name="T28" fmla="*/ 18 w 34"/>
                  <a:gd name="T29" fmla="*/ 0 h 40"/>
                  <a:gd name="T30" fmla="*/ 24 w 34"/>
                  <a:gd name="T31" fmla="*/ 0 h 40"/>
                  <a:gd name="T32" fmla="*/ 28 w 34"/>
                  <a:gd name="T33" fmla="*/ 2 h 40"/>
                  <a:gd name="T34" fmla="*/ 30 w 34"/>
                  <a:gd name="T35" fmla="*/ 6 h 40"/>
                  <a:gd name="T36" fmla="*/ 32 w 34"/>
                  <a:gd name="T37" fmla="*/ 8 h 40"/>
                  <a:gd name="T38" fmla="*/ 32 w 34"/>
                  <a:gd name="T39" fmla="*/ 10 h 40"/>
                  <a:gd name="T40" fmla="*/ 30 w 34"/>
                  <a:gd name="T41" fmla="*/ 10 h 40"/>
                  <a:gd name="T42" fmla="*/ 30 w 34"/>
                  <a:gd name="T43" fmla="*/ 12 h 40"/>
                  <a:gd name="T44" fmla="*/ 28 w 34"/>
                  <a:gd name="T45" fmla="*/ 12 h 40"/>
                  <a:gd name="T46" fmla="*/ 26 w 34"/>
                  <a:gd name="T47" fmla="*/ 12 h 40"/>
                  <a:gd name="T48" fmla="*/ 24 w 34"/>
                  <a:gd name="T49" fmla="*/ 10 h 40"/>
                  <a:gd name="T50" fmla="*/ 24 w 34"/>
                  <a:gd name="T51" fmla="*/ 10 h 40"/>
                  <a:gd name="T52" fmla="*/ 24 w 34"/>
                  <a:gd name="T53" fmla="*/ 6 h 40"/>
                  <a:gd name="T54" fmla="*/ 22 w 34"/>
                  <a:gd name="T55" fmla="*/ 4 h 40"/>
                  <a:gd name="T56" fmla="*/ 22 w 34"/>
                  <a:gd name="T57" fmla="*/ 4 h 40"/>
                  <a:gd name="T58" fmla="*/ 20 w 34"/>
                  <a:gd name="T59" fmla="*/ 2 h 40"/>
                  <a:gd name="T60" fmla="*/ 18 w 34"/>
                  <a:gd name="T61" fmla="*/ 2 h 40"/>
                  <a:gd name="T62" fmla="*/ 14 w 34"/>
                  <a:gd name="T63" fmla="*/ 2 h 40"/>
                  <a:gd name="T64" fmla="*/ 12 w 34"/>
                  <a:gd name="T65" fmla="*/ 4 h 40"/>
                  <a:gd name="T66" fmla="*/ 8 w 34"/>
                  <a:gd name="T67" fmla="*/ 10 h 40"/>
                  <a:gd name="T68" fmla="*/ 8 w 34"/>
                  <a:gd name="T69" fmla="*/ 16 h 40"/>
                  <a:gd name="T70" fmla="*/ 8 w 34"/>
                  <a:gd name="T71" fmla="*/ 22 h 40"/>
                  <a:gd name="T72" fmla="*/ 12 w 34"/>
                  <a:gd name="T73" fmla="*/ 28 h 40"/>
                  <a:gd name="T74" fmla="*/ 16 w 34"/>
                  <a:gd name="T75" fmla="*/ 32 h 40"/>
                  <a:gd name="T76" fmla="*/ 20 w 34"/>
                  <a:gd name="T77" fmla="*/ 32 h 40"/>
                  <a:gd name="T78" fmla="*/ 24 w 34"/>
                  <a:gd name="T79" fmla="*/ 32 h 40"/>
                  <a:gd name="T80" fmla="*/ 28 w 34"/>
                  <a:gd name="T81" fmla="*/ 30 h 40"/>
                  <a:gd name="T82" fmla="*/ 30 w 34"/>
                  <a:gd name="T83" fmla="*/ 28 h 40"/>
                  <a:gd name="T84" fmla="*/ 32 w 34"/>
                  <a:gd name="T85" fmla="*/ 22 h 40"/>
                  <a:gd name="T86" fmla="*/ 34 w 34"/>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
                  <a:gd name="T133" fmla="*/ 0 h 40"/>
                  <a:gd name="T134" fmla="*/ 34 w 34"/>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 h="40">
                    <a:moveTo>
                      <a:pt x="34" y="24"/>
                    </a:moveTo>
                    <a:lnTo>
                      <a:pt x="32" y="30"/>
                    </a:lnTo>
                    <a:lnTo>
                      <a:pt x="28" y="36"/>
                    </a:lnTo>
                    <a:lnTo>
                      <a:pt x="22" y="40"/>
                    </a:lnTo>
                    <a:lnTo>
                      <a:pt x="18" y="40"/>
                    </a:lnTo>
                    <a:lnTo>
                      <a:pt x="10" y="38"/>
                    </a:lnTo>
                    <a:lnTo>
                      <a:pt x="6" y="34"/>
                    </a:lnTo>
                    <a:lnTo>
                      <a:pt x="2" y="30"/>
                    </a:lnTo>
                    <a:lnTo>
                      <a:pt x="2" y="26"/>
                    </a:lnTo>
                    <a:lnTo>
                      <a:pt x="0" y="20"/>
                    </a:lnTo>
                    <a:lnTo>
                      <a:pt x="2" y="14"/>
                    </a:lnTo>
                    <a:lnTo>
                      <a:pt x="2" y="10"/>
                    </a:lnTo>
                    <a:lnTo>
                      <a:pt x="6" y="4"/>
                    </a:lnTo>
                    <a:lnTo>
                      <a:pt x="12" y="0"/>
                    </a:lnTo>
                    <a:lnTo>
                      <a:pt x="18" y="0"/>
                    </a:lnTo>
                    <a:lnTo>
                      <a:pt x="24" y="0"/>
                    </a:lnTo>
                    <a:lnTo>
                      <a:pt x="28" y="2"/>
                    </a:lnTo>
                    <a:lnTo>
                      <a:pt x="30" y="6"/>
                    </a:lnTo>
                    <a:lnTo>
                      <a:pt x="32" y="8"/>
                    </a:lnTo>
                    <a:lnTo>
                      <a:pt x="32" y="10"/>
                    </a:lnTo>
                    <a:lnTo>
                      <a:pt x="30" y="10"/>
                    </a:lnTo>
                    <a:lnTo>
                      <a:pt x="30" y="12"/>
                    </a:lnTo>
                    <a:lnTo>
                      <a:pt x="28" y="12"/>
                    </a:lnTo>
                    <a:lnTo>
                      <a:pt x="26" y="12"/>
                    </a:lnTo>
                    <a:lnTo>
                      <a:pt x="24" y="10"/>
                    </a:lnTo>
                    <a:lnTo>
                      <a:pt x="24" y="6"/>
                    </a:lnTo>
                    <a:lnTo>
                      <a:pt x="22" y="4"/>
                    </a:lnTo>
                    <a:lnTo>
                      <a:pt x="20" y="2"/>
                    </a:lnTo>
                    <a:lnTo>
                      <a:pt x="18" y="2"/>
                    </a:lnTo>
                    <a:lnTo>
                      <a:pt x="14" y="2"/>
                    </a:lnTo>
                    <a:lnTo>
                      <a:pt x="12" y="4"/>
                    </a:lnTo>
                    <a:lnTo>
                      <a:pt x="8" y="10"/>
                    </a:lnTo>
                    <a:lnTo>
                      <a:pt x="8" y="16"/>
                    </a:lnTo>
                    <a:lnTo>
                      <a:pt x="8" y="22"/>
                    </a:lnTo>
                    <a:lnTo>
                      <a:pt x="12" y="28"/>
                    </a:lnTo>
                    <a:lnTo>
                      <a:pt x="16" y="32"/>
                    </a:lnTo>
                    <a:lnTo>
                      <a:pt x="20" y="32"/>
                    </a:lnTo>
                    <a:lnTo>
                      <a:pt x="24" y="32"/>
                    </a:lnTo>
                    <a:lnTo>
                      <a:pt x="28" y="30"/>
                    </a:lnTo>
                    <a:lnTo>
                      <a:pt x="30" y="28"/>
                    </a:lnTo>
                    <a:lnTo>
                      <a:pt x="32" y="22"/>
                    </a:lnTo>
                    <a:lnTo>
                      <a:pt x="34" y="24"/>
                    </a:lnTo>
                    <a:close/>
                  </a:path>
                </a:pathLst>
              </a:custGeom>
              <a:solidFill>
                <a:srgbClr val="000000"/>
              </a:solidFill>
              <a:ln w="0">
                <a:solidFill>
                  <a:srgbClr val="000000"/>
                </a:solidFill>
                <a:round/>
                <a:headEnd/>
                <a:tailEnd/>
              </a:ln>
            </p:spPr>
            <p:txBody>
              <a:bodyPr/>
              <a:lstStyle/>
              <a:p>
                <a:endParaRPr lang="en-US"/>
              </a:p>
            </p:txBody>
          </p:sp>
          <p:sp>
            <p:nvSpPr>
              <p:cNvPr id="34217" name="Freeform 176"/>
              <p:cNvSpPr>
                <a:spLocks/>
              </p:cNvSpPr>
              <p:nvPr/>
            </p:nvSpPr>
            <p:spPr bwMode="auto">
              <a:xfrm>
                <a:off x="3096" y="2406"/>
                <a:ext cx="26" cy="52"/>
              </a:xfrm>
              <a:custGeom>
                <a:avLst/>
                <a:gdLst>
                  <a:gd name="T0" fmla="*/ 14 w 26"/>
                  <a:gd name="T1" fmla="*/ 0 h 52"/>
                  <a:gd name="T2" fmla="*/ 14 w 26"/>
                  <a:gd name="T3" fmla="*/ 12 h 52"/>
                  <a:gd name="T4" fmla="*/ 24 w 26"/>
                  <a:gd name="T5" fmla="*/ 12 h 52"/>
                  <a:gd name="T6" fmla="*/ 24 w 26"/>
                  <a:gd name="T7" fmla="*/ 14 h 52"/>
                  <a:gd name="T8" fmla="*/ 14 w 26"/>
                  <a:gd name="T9" fmla="*/ 14 h 52"/>
                  <a:gd name="T10" fmla="*/ 14 w 26"/>
                  <a:gd name="T11" fmla="*/ 40 h 52"/>
                  <a:gd name="T12" fmla="*/ 14 w 26"/>
                  <a:gd name="T13" fmla="*/ 44 h 52"/>
                  <a:gd name="T14" fmla="*/ 16 w 26"/>
                  <a:gd name="T15" fmla="*/ 46 h 52"/>
                  <a:gd name="T16" fmla="*/ 18 w 26"/>
                  <a:gd name="T17" fmla="*/ 46 h 52"/>
                  <a:gd name="T18" fmla="*/ 18 w 26"/>
                  <a:gd name="T19" fmla="*/ 46 h 52"/>
                  <a:gd name="T20" fmla="*/ 20 w 26"/>
                  <a:gd name="T21" fmla="*/ 46 h 52"/>
                  <a:gd name="T22" fmla="*/ 22 w 26"/>
                  <a:gd name="T23" fmla="*/ 46 h 52"/>
                  <a:gd name="T24" fmla="*/ 22 w 26"/>
                  <a:gd name="T25" fmla="*/ 46 h 52"/>
                  <a:gd name="T26" fmla="*/ 24 w 26"/>
                  <a:gd name="T27" fmla="*/ 44 h 52"/>
                  <a:gd name="T28" fmla="*/ 26 w 26"/>
                  <a:gd name="T29" fmla="*/ 44 h 52"/>
                  <a:gd name="T30" fmla="*/ 24 w 26"/>
                  <a:gd name="T31" fmla="*/ 48 h 52"/>
                  <a:gd name="T32" fmla="*/ 22 w 26"/>
                  <a:gd name="T33" fmla="*/ 50 h 52"/>
                  <a:gd name="T34" fmla="*/ 18 w 26"/>
                  <a:gd name="T35" fmla="*/ 52 h 52"/>
                  <a:gd name="T36" fmla="*/ 16 w 26"/>
                  <a:gd name="T37" fmla="*/ 52 h 52"/>
                  <a:gd name="T38" fmla="*/ 14 w 26"/>
                  <a:gd name="T39" fmla="*/ 52 h 52"/>
                  <a:gd name="T40" fmla="*/ 12 w 26"/>
                  <a:gd name="T41" fmla="*/ 52 h 52"/>
                  <a:gd name="T42" fmla="*/ 10 w 26"/>
                  <a:gd name="T43" fmla="*/ 50 h 52"/>
                  <a:gd name="T44" fmla="*/ 8 w 26"/>
                  <a:gd name="T45" fmla="*/ 48 h 52"/>
                  <a:gd name="T46" fmla="*/ 8 w 26"/>
                  <a:gd name="T47" fmla="*/ 46 h 52"/>
                  <a:gd name="T48" fmla="*/ 8 w 26"/>
                  <a:gd name="T49" fmla="*/ 42 h 52"/>
                  <a:gd name="T50" fmla="*/ 8 w 26"/>
                  <a:gd name="T51" fmla="*/ 14 h 52"/>
                  <a:gd name="T52" fmla="*/ 0 w 26"/>
                  <a:gd name="T53" fmla="*/ 14 h 52"/>
                  <a:gd name="T54" fmla="*/ 0 w 26"/>
                  <a:gd name="T55" fmla="*/ 14 h 52"/>
                  <a:gd name="T56" fmla="*/ 4 w 26"/>
                  <a:gd name="T57" fmla="*/ 12 h 52"/>
                  <a:gd name="T58" fmla="*/ 6 w 26"/>
                  <a:gd name="T59" fmla="*/ 10 h 52"/>
                  <a:gd name="T60" fmla="*/ 8 w 26"/>
                  <a:gd name="T61" fmla="*/ 8 h 52"/>
                  <a:gd name="T62" fmla="*/ 10 w 26"/>
                  <a:gd name="T63" fmla="*/ 6 h 52"/>
                  <a:gd name="T64" fmla="*/ 12 w 26"/>
                  <a:gd name="T65" fmla="*/ 2 h 52"/>
                  <a:gd name="T66" fmla="*/ 14 w 26"/>
                  <a:gd name="T67" fmla="*/ 0 h 52"/>
                  <a:gd name="T68" fmla="*/ 14 w 2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2"/>
                  <a:gd name="T107" fmla="*/ 26 w 2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2">
                    <a:moveTo>
                      <a:pt x="14" y="0"/>
                    </a:moveTo>
                    <a:lnTo>
                      <a:pt x="14" y="12"/>
                    </a:lnTo>
                    <a:lnTo>
                      <a:pt x="24" y="12"/>
                    </a:lnTo>
                    <a:lnTo>
                      <a:pt x="24" y="14"/>
                    </a:lnTo>
                    <a:lnTo>
                      <a:pt x="14" y="14"/>
                    </a:lnTo>
                    <a:lnTo>
                      <a:pt x="14" y="40"/>
                    </a:lnTo>
                    <a:lnTo>
                      <a:pt x="14" y="44"/>
                    </a:lnTo>
                    <a:lnTo>
                      <a:pt x="16" y="46"/>
                    </a:lnTo>
                    <a:lnTo>
                      <a:pt x="18" y="46"/>
                    </a:lnTo>
                    <a:lnTo>
                      <a:pt x="20" y="46"/>
                    </a:lnTo>
                    <a:lnTo>
                      <a:pt x="22" y="46"/>
                    </a:lnTo>
                    <a:lnTo>
                      <a:pt x="24" y="44"/>
                    </a:lnTo>
                    <a:lnTo>
                      <a:pt x="26" y="44"/>
                    </a:lnTo>
                    <a:lnTo>
                      <a:pt x="24" y="48"/>
                    </a:lnTo>
                    <a:lnTo>
                      <a:pt x="22" y="50"/>
                    </a:lnTo>
                    <a:lnTo>
                      <a:pt x="18" y="52"/>
                    </a:lnTo>
                    <a:lnTo>
                      <a:pt x="16" y="52"/>
                    </a:lnTo>
                    <a:lnTo>
                      <a:pt x="14" y="52"/>
                    </a:lnTo>
                    <a:lnTo>
                      <a:pt x="12" y="52"/>
                    </a:lnTo>
                    <a:lnTo>
                      <a:pt x="10" y="50"/>
                    </a:lnTo>
                    <a:lnTo>
                      <a:pt x="8" y="48"/>
                    </a:lnTo>
                    <a:lnTo>
                      <a:pt x="8" y="46"/>
                    </a:lnTo>
                    <a:lnTo>
                      <a:pt x="8" y="42"/>
                    </a:lnTo>
                    <a:lnTo>
                      <a:pt x="8" y="14"/>
                    </a:lnTo>
                    <a:lnTo>
                      <a:pt x="0" y="14"/>
                    </a:lnTo>
                    <a:lnTo>
                      <a:pt x="4" y="12"/>
                    </a:lnTo>
                    <a:lnTo>
                      <a:pt x="6" y="10"/>
                    </a:lnTo>
                    <a:lnTo>
                      <a:pt x="8" y="8"/>
                    </a:lnTo>
                    <a:lnTo>
                      <a:pt x="10" y="6"/>
                    </a:lnTo>
                    <a:lnTo>
                      <a:pt x="12" y="2"/>
                    </a:lnTo>
                    <a:lnTo>
                      <a:pt x="14" y="0"/>
                    </a:lnTo>
                    <a:close/>
                  </a:path>
                </a:pathLst>
              </a:custGeom>
              <a:solidFill>
                <a:srgbClr val="000000"/>
              </a:solidFill>
              <a:ln w="0">
                <a:solidFill>
                  <a:srgbClr val="000000"/>
                </a:solidFill>
                <a:round/>
                <a:headEnd/>
                <a:tailEnd/>
              </a:ln>
            </p:spPr>
            <p:txBody>
              <a:bodyPr/>
              <a:lstStyle/>
              <a:p>
                <a:endParaRPr lang="en-US"/>
              </a:p>
            </p:txBody>
          </p:sp>
          <p:sp>
            <p:nvSpPr>
              <p:cNvPr id="34218" name="Freeform 177"/>
              <p:cNvSpPr>
                <a:spLocks/>
              </p:cNvSpPr>
              <p:nvPr/>
            </p:nvSpPr>
            <p:spPr bwMode="auto">
              <a:xfrm>
                <a:off x="3126" y="2396"/>
                <a:ext cx="18" cy="62"/>
              </a:xfrm>
              <a:custGeom>
                <a:avLst/>
                <a:gdLst>
                  <a:gd name="T0" fmla="*/ 12 w 18"/>
                  <a:gd name="T1" fmla="*/ 0 h 62"/>
                  <a:gd name="T2" fmla="*/ 12 w 18"/>
                  <a:gd name="T3" fmla="*/ 52 h 62"/>
                  <a:gd name="T4" fmla="*/ 12 w 18"/>
                  <a:gd name="T5" fmla="*/ 56 h 62"/>
                  <a:gd name="T6" fmla="*/ 12 w 18"/>
                  <a:gd name="T7" fmla="*/ 58 h 62"/>
                  <a:gd name="T8" fmla="*/ 14 w 18"/>
                  <a:gd name="T9" fmla="*/ 58 h 62"/>
                  <a:gd name="T10" fmla="*/ 14 w 18"/>
                  <a:gd name="T11" fmla="*/ 60 h 62"/>
                  <a:gd name="T12" fmla="*/ 16 w 18"/>
                  <a:gd name="T13" fmla="*/ 60 h 62"/>
                  <a:gd name="T14" fmla="*/ 18 w 18"/>
                  <a:gd name="T15" fmla="*/ 60 h 62"/>
                  <a:gd name="T16" fmla="*/ 18 w 18"/>
                  <a:gd name="T17" fmla="*/ 62 h 62"/>
                  <a:gd name="T18" fmla="*/ 0 w 18"/>
                  <a:gd name="T19" fmla="*/ 62 h 62"/>
                  <a:gd name="T20" fmla="*/ 0 w 18"/>
                  <a:gd name="T21" fmla="*/ 60 h 62"/>
                  <a:gd name="T22" fmla="*/ 2 w 18"/>
                  <a:gd name="T23" fmla="*/ 60 h 62"/>
                  <a:gd name="T24" fmla="*/ 2 w 18"/>
                  <a:gd name="T25" fmla="*/ 60 h 62"/>
                  <a:gd name="T26" fmla="*/ 4 w 18"/>
                  <a:gd name="T27" fmla="*/ 58 h 62"/>
                  <a:gd name="T28" fmla="*/ 4 w 18"/>
                  <a:gd name="T29" fmla="*/ 58 h 62"/>
                  <a:gd name="T30" fmla="*/ 4 w 18"/>
                  <a:gd name="T31" fmla="*/ 56 h 62"/>
                  <a:gd name="T32" fmla="*/ 4 w 18"/>
                  <a:gd name="T33" fmla="*/ 52 h 62"/>
                  <a:gd name="T34" fmla="*/ 4 w 18"/>
                  <a:gd name="T35" fmla="*/ 16 h 62"/>
                  <a:gd name="T36" fmla="*/ 4 w 18"/>
                  <a:gd name="T37" fmla="*/ 10 h 62"/>
                  <a:gd name="T38" fmla="*/ 4 w 18"/>
                  <a:gd name="T39" fmla="*/ 8 h 62"/>
                  <a:gd name="T40" fmla="*/ 4 w 18"/>
                  <a:gd name="T41" fmla="*/ 6 h 62"/>
                  <a:gd name="T42" fmla="*/ 4 w 18"/>
                  <a:gd name="T43" fmla="*/ 6 h 62"/>
                  <a:gd name="T44" fmla="*/ 4 w 18"/>
                  <a:gd name="T45" fmla="*/ 6 h 62"/>
                  <a:gd name="T46" fmla="*/ 2 w 18"/>
                  <a:gd name="T47" fmla="*/ 4 h 62"/>
                  <a:gd name="T48" fmla="*/ 2 w 18"/>
                  <a:gd name="T49" fmla="*/ 6 h 62"/>
                  <a:gd name="T50" fmla="*/ 0 w 18"/>
                  <a:gd name="T51" fmla="*/ 6 h 62"/>
                  <a:gd name="T52" fmla="*/ 0 w 18"/>
                  <a:gd name="T53" fmla="*/ 4 h 62"/>
                  <a:gd name="T54" fmla="*/ 10 w 18"/>
                  <a:gd name="T55" fmla="*/ 0 h 62"/>
                  <a:gd name="T56" fmla="*/ 12 w 18"/>
                  <a:gd name="T57" fmla="*/ 0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2"/>
                  <a:gd name="T89" fmla="*/ 18 w 18"/>
                  <a:gd name="T90" fmla="*/ 62 h 6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2">
                    <a:moveTo>
                      <a:pt x="12" y="0"/>
                    </a:moveTo>
                    <a:lnTo>
                      <a:pt x="12" y="52"/>
                    </a:lnTo>
                    <a:lnTo>
                      <a:pt x="12" y="56"/>
                    </a:lnTo>
                    <a:lnTo>
                      <a:pt x="12" y="58"/>
                    </a:lnTo>
                    <a:lnTo>
                      <a:pt x="14" y="58"/>
                    </a:lnTo>
                    <a:lnTo>
                      <a:pt x="14" y="60"/>
                    </a:lnTo>
                    <a:lnTo>
                      <a:pt x="16" y="60"/>
                    </a:lnTo>
                    <a:lnTo>
                      <a:pt x="18" y="60"/>
                    </a:lnTo>
                    <a:lnTo>
                      <a:pt x="18" y="62"/>
                    </a:lnTo>
                    <a:lnTo>
                      <a:pt x="0" y="62"/>
                    </a:lnTo>
                    <a:lnTo>
                      <a:pt x="0" y="60"/>
                    </a:lnTo>
                    <a:lnTo>
                      <a:pt x="2" y="60"/>
                    </a:lnTo>
                    <a:lnTo>
                      <a:pt x="4" y="58"/>
                    </a:lnTo>
                    <a:lnTo>
                      <a:pt x="4" y="56"/>
                    </a:lnTo>
                    <a:lnTo>
                      <a:pt x="4" y="52"/>
                    </a:lnTo>
                    <a:lnTo>
                      <a:pt x="4" y="16"/>
                    </a:lnTo>
                    <a:lnTo>
                      <a:pt x="4" y="10"/>
                    </a:lnTo>
                    <a:lnTo>
                      <a:pt x="4" y="8"/>
                    </a:lnTo>
                    <a:lnTo>
                      <a:pt x="4" y="6"/>
                    </a:lnTo>
                    <a:lnTo>
                      <a:pt x="2" y="4"/>
                    </a:lnTo>
                    <a:lnTo>
                      <a:pt x="2" y="6"/>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219" name="Freeform 178"/>
              <p:cNvSpPr>
                <a:spLocks/>
              </p:cNvSpPr>
              <p:nvPr/>
            </p:nvSpPr>
            <p:spPr bwMode="auto">
              <a:xfrm>
                <a:off x="3146" y="2418"/>
                <a:ext cx="42" cy="58"/>
              </a:xfrm>
              <a:custGeom>
                <a:avLst/>
                <a:gdLst>
                  <a:gd name="T0" fmla="*/ 0 w 42"/>
                  <a:gd name="T1" fmla="*/ 0 h 58"/>
                  <a:gd name="T2" fmla="*/ 20 w 42"/>
                  <a:gd name="T3" fmla="*/ 0 h 58"/>
                  <a:gd name="T4" fmla="*/ 20 w 42"/>
                  <a:gd name="T5" fmla="*/ 0 h 58"/>
                  <a:gd name="T6" fmla="*/ 18 w 42"/>
                  <a:gd name="T7" fmla="*/ 0 h 58"/>
                  <a:gd name="T8" fmla="*/ 16 w 42"/>
                  <a:gd name="T9" fmla="*/ 2 h 58"/>
                  <a:gd name="T10" fmla="*/ 16 w 42"/>
                  <a:gd name="T11" fmla="*/ 2 h 58"/>
                  <a:gd name="T12" fmla="*/ 14 w 42"/>
                  <a:gd name="T13" fmla="*/ 2 h 58"/>
                  <a:gd name="T14" fmla="*/ 14 w 42"/>
                  <a:gd name="T15" fmla="*/ 4 h 58"/>
                  <a:gd name="T16" fmla="*/ 14 w 42"/>
                  <a:gd name="T17" fmla="*/ 6 h 58"/>
                  <a:gd name="T18" fmla="*/ 16 w 42"/>
                  <a:gd name="T19" fmla="*/ 8 h 58"/>
                  <a:gd name="T20" fmla="*/ 26 w 42"/>
                  <a:gd name="T21" fmla="*/ 28 h 58"/>
                  <a:gd name="T22" fmla="*/ 34 w 42"/>
                  <a:gd name="T23" fmla="*/ 8 h 58"/>
                  <a:gd name="T24" fmla="*/ 34 w 42"/>
                  <a:gd name="T25" fmla="*/ 6 h 58"/>
                  <a:gd name="T26" fmla="*/ 34 w 42"/>
                  <a:gd name="T27" fmla="*/ 4 h 58"/>
                  <a:gd name="T28" fmla="*/ 34 w 42"/>
                  <a:gd name="T29" fmla="*/ 2 h 58"/>
                  <a:gd name="T30" fmla="*/ 34 w 42"/>
                  <a:gd name="T31" fmla="*/ 2 h 58"/>
                  <a:gd name="T32" fmla="*/ 34 w 42"/>
                  <a:gd name="T33" fmla="*/ 2 h 58"/>
                  <a:gd name="T34" fmla="*/ 34 w 42"/>
                  <a:gd name="T35" fmla="*/ 2 h 58"/>
                  <a:gd name="T36" fmla="*/ 32 w 42"/>
                  <a:gd name="T37" fmla="*/ 2 h 58"/>
                  <a:gd name="T38" fmla="*/ 30 w 42"/>
                  <a:gd name="T39" fmla="*/ 0 h 58"/>
                  <a:gd name="T40" fmla="*/ 30 w 42"/>
                  <a:gd name="T41" fmla="*/ 0 h 58"/>
                  <a:gd name="T42" fmla="*/ 42 w 42"/>
                  <a:gd name="T43" fmla="*/ 0 h 58"/>
                  <a:gd name="T44" fmla="*/ 42 w 42"/>
                  <a:gd name="T45" fmla="*/ 0 h 58"/>
                  <a:gd name="T46" fmla="*/ 42 w 42"/>
                  <a:gd name="T47" fmla="*/ 2 h 58"/>
                  <a:gd name="T48" fmla="*/ 40 w 42"/>
                  <a:gd name="T49" fmla="*/ 2 h 58"/>
                  <a:gd name="T50" fmla="*/ 40 w 42"/>
                  <a:gd name="T51" fmla="*/ 2 h 58"/>
                  <a:gd name="T52" fmla="*/ 38 w 42"/>
                  <a:gd name="T53" fmla="*/ 4 h 58"/>
                  <a:gd name="T54" fmla="*/ 38 w 42"/>
                  <a:gd name="T55" fmla="*/ 6 h 58"/>
                  <a:gd name="T56" fmla="*/ 36 w 42"/>
                  <a:gd name="T57" fmla="*/ 8 h 58"/>
                  <a:gd name="T58" fmla="*/ 22 w 42"/>
                  <a:gd name="T59" fmla="*/ 46 h 58"/>
                  <a:gd name="T60" fmla="*/ 18 w 42"/>
                  <a:gd name="T61" fmla="*/ 52 h 58"/>
                  <a:gd name="T62" fmla="*/ 16 w 42"/>
                  <a:gd name="T63" fmla="*/ 56 h 58"/>
                  <a:gd name="T64" fmla="*/ 12 w 42"/>
                  <a:gd name="T65" fmla="*/ 58 h 58"/>
                  <a:gd name="T66" fmla="*/ 8 w 42"/>
                  <a:gd name="T67" fmla="*/ 58 h 58"/>
                  <a:gd name="T68" fmla="*/ 6 w 42"/>
                  <a:gd name="T69" fmla="*/ 58 h 58"/>
                  <a:gd name="T70" fmla="*/ 4 w 42"/>
                  <a:gd name="T71" fmla="*/ 56 h 58"/>
                  <a:gd name="T72" fmla="*/ 2 w 42"/>
                  <a:gd name="T73" fmla="*/ 54 h 58"/>
                  <a:gd name="T74" fmla="*/ 2 w 42"/>
                  <a:gd name="T75" fmla="*/ 52 h 58"/>
                  <a:gd name="T76" fmla="*/ 2 w 42"/>
                  <a:gd name="T77" fmla="*/ 52 h 58"/>
                  <a:gd name="T78" fmla="*/ 4 w 42"/>
                  <a:gd name="T79" fmla="*/ 50 h 58"/>
                  <a:gd name="T80" fmla="*/ 4 w 42"/>
                  <a:gd name="T81" fmla="*/ 48 h 58"/>
                  <a:gd name="T82" fmla="*/ 6 w 42"/>
                  <a:gd name="T83" fmla="*/ 48 h 58"/>
                  <a:gd name="T84" fmla="*/ 8 w 42"/>
                  <a:gd name="T85" fmla="*/ 48 h 58"/>
                  <a:gd name="T86" fmla="*/ 10 w 42"/>
                  <a:gd name="T87" fmla="*/ 50 h 58"/>
                  <a:gd name="T88" fmla="*/ 12 w 42"/>
                  <a:gd name="T89" fmla="*/ 50 h 58"/>
                  <a:gd name="T90" fmla="*/ 14 w 42"/>
                  <a:gd name="T91" fmla="*/ 50 h 58"/>
                  <a:gd name="T92" fmla="*/ 14 w 42"/>
                  <a:gd name="T93" fmla="*/ 50 h 58"/>
                  <a:gd name="T94" fmla="*/ 16 w 42"/>
                  <a:gd name="T95" fmla="*/ 48 h 58"/>
                  <a:gd name="T96" fmla="*/ 18 w 42"/>
                  <a:gd name="T97" fmla="*/ 46 h 58"/>
                  <a:gd name="T98" fmla="*/ 20 w 42"/>
                  <a:gd name="T99" fmla="*/ 44 h 58"/>
                  <a:gd name="T100" fmla="*/ 22 w 42"/>
                  <a:gd name="T101" fmla="*/ 38 h 58"/>
                  <a:gd name="T102" fmla="*/ 8 w 42"/>
                  <a:gd name="T103" fmla="*/ 8 h 58"/>
                  <a:gd name="T104" fmla="*/ 6 w 42"/>
                  <a:gd name="T105" fmla="*/ 6 h 58"/>
                  <a:gd name="T106" fmla="*/ 6 w 42"/>
                  <a:gd name="T107" fmla="*/ 4 h 58"/>
                  <a:gd name="T108" fmla="*/ 4 w 42"/>
                  <a:gd name="T109" fmla="*/ 4 h 58"/>
                  <a:gd name="T110" fmla="*/ 4 w 42"/>
                  <a:gd name="T111" fmla="*/ 2 h 58"/>
                  <a:gd name="T112" fmla="*/ 2 w 42"/>
                  <a:gd name="T113" fmla="*/ 2 h 58"/>
                  <a:gd name="T114" fmla="*/ 0 w 42"/>
                  <a:gd name="T115" fmla="*/ 0 h 58"/>
                  <a:gd name="T116" fmla="*/ 0 w 42"/>
                  <a:gd name="T117" fmla="*/ 0 h 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58"/>
                  <a:gd name="T179" fmla="*/ 42 w 42"/>
                  <a:gd name="T180" fmla="*/ 58 h 5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58">
                    <a:moveTo>
                      <a:pt x="0" y="0"/>
                    </a:moveTo>
                    <a:lnTo>
                      <a:pt x="20" y="0"/>
                    </a:lnTo>
                    <a:lnTo>
                      <a:pt x="18" y="0"/>
                    </a:lnTo>
                    <a:lnTo>
                      <a:pt x="16" y="2"/>
                    </a:lnTo>
                    <a:lnTo>
                      <a:pt x="14" y="2"/>
                    </a:lnTo>
                    <a:lnTo>
                      <a:pt x="14" y="4"/>
                    </a:lnTo>
                    <a:lnTo>
                      <a:pt x="14" y="6"/>
                    </a:lnTo>
                    <a:lnTo>
                      <a:pt x="16" y="8"/>
                    </a:lnTo>
                    <a:lnTo>
                      <a:pt x="26" y="28"/>
                    </a:lnTo>
                    <a:lnTo>
                      <a:pt x="34" y="8"/>
                    </a:lnTo>
                    <a:lnTo>
                      <a:pt x="34" y="6"/>
                    </a:lnTo>
                    <a:lnTo>
                      <a:pt x="34" y="4"/>
                    </a:lnTo>
                    <a:lnTo>
                      <a:pt x="34" y="2"/>
                    </a:lnTo>
                    <a:lnTo>
                      <a:pt x="32" y="2"/>
                    </a:lnTo>
                    <a:lnTo>
                      <a:pt x="30" y="0"/>
                    </a:lnTo>
                    <a:lnTo>
                      <a:pt x="42" y="0"/>
                    </a:lnTo>
                    <a:lnTo>
                      <a:pt x="42" y="2"/>
                    </a:lnTo>
                    <a:lnTo>
                      <a:pt x="40" y="2"/>
                    </a:lnTo>
                    <a:lnTo>
                      <a:pt x="38" y="4"/>
                    </a:lnTo>
                    <a:lnTo>
                      <a:pt x="38" y="6"/>
                    </a:lnTo>
                    <a:lnTo>
                      <a:pt x="36" y="8"/>
                    </a:lnTo>
                    <a:lnTo>
                      <a:pt x="22" y="46"/>
                    </a:lnTo>
                    <a:lnTo>
                      <a:pt x="18" y="52"/>
                    </a:lnTo>
                    <a:lnTo>
                      <a:pt x="16" y="56"/>
                    </a:lnTo>
                    <a:lnTo>
                      <a:pt x="12" y="58"/>
                    </a:lnTo>
                    <a:lnTo>
                      <a:pt x="8" y="58"/>
                    </a:lnTo>
                    <a:lnTo>
                      <a:pt x="6" y="58"/>
                    </a:lnTo>
                    <a:lnTo>
                      <a:pt x="4" y="56"/>
                    </a:lnTo>
                    <a:lnTo>
                      <a:pt x="2" y="54"/>
                    </a:lnTo>
                    <a:lnTo>
                      <a:pt x="2" y="52"/>
                    </a:lnTo>
                    <a:lnTo>
                      <a:pt x="4" y="50"/>
                    </a:lnTo>
                    <a:lnTo>
                      <a:pt x="4" y="48"/>
                    </a:lnTo>
                    <a:lnTo>
                      <a:pt x="6" y="48"/>
                    </a:lnTo>
                    <a:lnTo>
                      <a:pt x="8" y="48"/>
                    </a:lnTo>
                    <a:lnTo>
                      <a:pt x="10" y="50"/>
                    </a:lnTo>
                    <a:lnTo>
                      <a:pt x="12" y="50"/>
                    </a:lnTo>
                    <a:lnTo>
                      <a:pt x="14" y="50"/>
                    </a:lnTo>
                    <a:lnTo>
                      <a:pt x="16" y="48"/>
                    </a:lnTo>
                    <a:lnTo>
                      <a:pt x="18" y="46"/>
                    </a:lnTo>
                    <a:lnTo>
                      <a:pt x="20" y="44"/>
                    </a:lnTo>
                    <a:lnTo>
                      <a:pt x="22" y="38"/>
                    </a:lnTo>
                    <a:lnTo>
                      <a:pt x="8" y="8"/>
                    </a:lnTo>
                    <a:lnTo>
                      <a:pt x="6" y="6"/>
                    </a:lnTo>
                    <a:lnTo>
                      <a:pt x="6" y="4"/>
                    </a:lnTo>
                    <a:lnTo>
                      <a:pt x="4" y="4"/>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34220" name="Freeform 179"/>
              <p:cNvSpPr>
                <a:spLocks noEditPoints="1"/>
              </p:cNvSpPr>
              <p:nvPr/>
            </p:nvSpPr>
            <p:spPr bwMode="auto">
              <a:xfrm>
                <a:off x="3216" y="2418"/>
                <a:ext cx="36" cy="40"/>
              </a:xfrm>
              <a:custGeom>
                <a:avLst/>
                <a:gdLst>
                  <a:gd name="T0" fmla="*/ 18 w 36"/>
                  <a:gd name="T1" fmla="*/ 36 h 40"/>
                  <a:gd name="T2" fmla="*/ 14 w 36"/>
                  <a:gd name="T3" fmla="*/ 40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6 h 40"/>
                  <a:gd name="T24" fmla="*/ 10 w 36"/>
                  <a:gd name="T25" fmla="*/ 10 h 40"/>
                  <a:gd name="T26" fmla="*/ 8 w 36"/>
                  <a:gd name="T27" fmla="*/ 12 h 40"/>
                  <a:gd name="T28" fmla="*/ 6 w 36"/>
                  <a:gd name="T29" fmla="*/ 14 h 40"/>
                  <a:gd name="T30" fmla="*/ 2 w 36"/>
                  <a:gd name="T31" fmla="*/ 12 h 40"/>
                  <a:gd name="T32" fmla="*/ 2 w 36"/>
                  <a:gd name="T33" fmla="*/ 10 h 40"/>
                  <a:gd name="T34" fmla="*/ 6 w 36"/>
                  <a:gd name="T35" fmla="*/ 2 h 40"/>
                  <a:gd name="T36" fmla="*/ 16 w 36"/>
                  <a:gd name="T37" fmla="*/ 0 h 40"/>
                  <a:gd name="T38" fmla="*/ 24 w 36"/>
                  <a:gd name="T39" fmla="*/ 0 h 40"/>
                  <a:gd name="T40" fmla="*/ 28 w 36"/>
                  <a:gd name="T41" fmla="*/ 6 h 40"/>
                  <a:gd name="T42" fmla="*/ 30 w 36"/>
                  <a:gd name="T43" fmla="*/ 12 h 40"/>
                  <a:gd name="T44" fmla="*/ 30 w 36"/>
                  <a:gd name="T45" fmla="*/ 30 h 40"/>
                  <a:gd name="T46" fmla="*/ 30 w 36"/>
                  <a:gd name="T47" fmla="*/ 34 h 40"/>
                  <a:gd name="T48" fmla="*/ 30 w 36"/>
                  <a:gd name="T49" fmla="*/ 34 h 40"/>
                  <a:gd name="T50" fmla="*/ 32 w 36"/>
                  <a:gd name="T51" fmla="*/ 34 h 40"/>
                  <a:gd name="T52" fmla="*/ 34 w 36"/>
                  <a:gd name="T53" fmla="*/ 34 h 40"/>
                  <a:gd name="T54" fmla="*/ 36 w 36"/>
                  <a:gd name="T55" fmla="*/ 34 h 40"/>
                  <a:gd name="T56" fmla="*/ 26 w 36"/>
                  <a:gd name="T57" fmla="*/ 40 h 40"/>
                  <a:gd name="T58" fmla="*/ 24 w 36"/>
                  <a:gd name="T59" fmla="*/ 38 h 40"/>
                  <a:gd name="T60" fmla="*/ 22 w 36"/>
                  <a:gd name="T61" fmla="*/ 34 h 40"/>
                  <a:gd name="T62" fmla="*/ 22 w 36"/>
                  <a:gd name="T63" fmla="*/ 16 h 40"/>
                  <a:gd name="T64" fmla="*/ 14 w 36"/>
                  <a:gd name="T65" fmla="*/ 20 h 40"/>
                  <a:gd name="T66" fmla="*/ 8 w 36"/>
                  <a:gd name="T67" fmla="*/ 24 h 40"/>
                  <a:gd name="T68" fmla="*/ 8 w 36"/>
                  <a:gd name="T69" fmla="*/ 28 h 40"/>
                  <a:gd name="T70" fmla="*/ 10 w 36"/>
                  <a:gd name="T71" fmla="*/ 32 h 40"/>
                  <a:gd name="T72" fmla="*/ 14 w 36"/>
                  <a:gd name="T73" fmla="*/ 34 h 40"/>
                  <a:gd name="T74" fmla="*/ 22 w 36"/>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10" y="40"/>
                    </a:lnTo>
                    <a:lnTo>
                      <a:pt x="6" y="40"/>
                    </a:lnTo>
                    <a:lnTo>
                      <a:pt x="2" y="38"/>
                    </a:lnTo>
                    <a:lnTo>
                      <a:pt x="0" y="34"/>
                    </a:lnTo>
                    <a:lnTo>
                      <a:pt x="0" y="30"/>
                    </a:lnTo>
                    <a:lnTo>
                      <a:pt x="0" y="28"/>
                    </a:lnTo>
                    <a:lnTo>
                      <a:pt x="2" y="26"/>
                    </a:lnTo>
                    <a:lnTo>
                      <a:pt x="4" y="22"/>
                    </a:lnTo>
                    <a:lnTo>
                      <a:pt x="8" y="20"/>
                    </a:lnTo>
                    <a:lnTo>
                      <a:pt x="14" y="18"/>
                    </a:lnTo>
                    <a:lnTo>
                      <a:pt x="22" y="14"/>
                    </a:lnTo>
                    <a:lnTo>
                      <a:pt x="22" y="12"/>
                    </a:lnTo>
                    <a:lnTo>
                      <a:pt x="22" y="8"/>
                    </a:lnTo>
                    <a:lnTo>
                      <a:pt x="20" y="4"/>
                    </a:lnTo>
                    <a:lnTo>
                      <a:pt x="18" y="2"/>
                    </a:lnTo>
                    <a:lnTo>
                      <a:pt x="14" y="2"/>
                    </a:lnTo>
                    <a:lnTo>
                      <a:pt x="12" y="2"/>
                    </a:lnTo>
                    <a:lnTo>
                      <a:pt x="10" y="4"/>
                    </a:lnTo>
                    <a:lnTo>
                      <a:pt x="10" y="6"/>
                    </a:lnTo>
                    <a:lnTo>
                      <a:pt x="8" y="6"/>
                    </a:lnTo>
                    <a:lnTo>
                      <a:pt x="10" y="10"/>
                    </a:lnTo>
                    <a:lnTo>
                      <a:pt x="8" y="12"/>
                    </a:lnTo>
                    <a:lnTo>
                      <a:pt x="6" y="14"/>
                    </a:lnTo>
                    <a:lnTo>
                      <a:pt x="4" y="14"/>
                    </a:lnTo>
                    <a:lnTo>
                      <a:pt x="2" y="12"/>
                    </a:lnTo>
                    <a:lnTo>
                      <a:pt x="2" y="10"/>
                    </a:lnTo>
                    <a:lnTo>
                      <a:pt x="2" y="6"/>
                    </a:lnTo>
                    <a:lnTo>
                      <a:pt x="6" y="2"/>
                    </a:lnTo>
                    <a:lnTo>
                      <a:pt x="10" y="0"/>
                    </a:lnTo>
                    <a:lnTo>
                      <a:pt x="16" y="0"/>
                    </a:lnTo>
                    <a:lnTo>
                      <a:pt x="20" y="0"/>
                    </a:lnTo>
                    <a:lnTo>
                      <a:pt x="24" y="0"/>
                    </a:lnTo>
                    <a:lnTo>
                      <a:pt x="26" y="2"/>
                    </a:lnTo>
                    <a:lnTo>
                      <a:pt x="28" y="6"/>
                    </a:lnTo>
                    <a:lnTo>
                      <a:pt x="28" y="8"/>
                    </a:lnTo>
                    <a:lnTo>
                      <a:pt x="30" y="12"/>
                    </a:lnTo>
                    <a:lnTo>
                      <a:pt x="30" y="26"/>
                    </a:lnTo>
                    <a:lnTo>
                      <a:pt x="30" y="30"/>
                    </a:lnTo>
                    <a:lnTo>
                      <a:pt x="30" y="32"/>
                    </a:lnTo>
                    <a:lnTo>
                      <a:pt x="30" y="34"/>
                    </a:lnTo>
                    <a:lnTo>
                      <a:pt x="32" y="34"/>
                    </a:lnTo>
                    <a:lnTo>
                      <a:pt x="34" y="34"/>
                    </a:lnTo>
                    <a:lnTo>
                      <a:pt x="36" y="32"/>
                    </a:lnTo>
                    <a:lnTo>
                      <a:pt x="36" y="34"/>
                    </a:lnTo>
                    <a:lnTo>
                      <a:pt x="30" y="38"/>
                    </a:lnTo>
                    <a:lnTo>
                      <a:pt x="26" y="40"/>
                    </a:lnTo>
                    <a:lnTo>
                      <a:pt x="24" y="40"/>
                    </a:lnTo>
                    <a:lnTo>
                      <a:pt x="24" y="38"/>
                    </a:lnTo>
                    <a:lnTo>
                      <a:pt x="22" y="36"/>
                    </a:lnTo>
                    <a:lnTo>
                      <a:pt x="22" y="34"/>
                    </a:lnTo>
                    <a:close/>
                    <a:moveTo>
                      <a:pt x="22" y="30"/>
                    </a:moveTo>
                    <a:lnTo>
                      <a:pt x="22" y="16"/>
                    </a:lnTo>
                    <a:lnTo>
                      <a:pt x="16" y="18"/>
                    </a:lnTo>
                    <a:lnTo>
                      <a:pt x="14" y="20"/>
                    </a:lnTo>
                    <a:lnTo>
                      <a:pt x="10" y="22"/>
                    </a:lnTo>
                    <a:lnTo>
                      <a:pt x="8" y="24"/>
                    </a:lnTo>
                    <a:lnTo>
                      <a:pt x="8" y="26"/>
                    </a:lnTo>
                    <a:lnTo>
                      <a:pt x="8" y="28"/>
                    </a:lnTo>
                    <a:lnTo>
                      <a:pt x="8" y="30"/>
                    </a:lnTo>
                    <a:lnTo>
                      <a:pt x="10" y="32"/>
                    </a:lnTo>
                    <a:lnTo>
                      <a:pt x="12" y="34"/>
                    </a:lnTo>
                    <a:lnTo>
                      <a:pt x="14" y="34"/>
                    </a:lnTo>
                    <a:lnTo>
                      <a:pt x="18" y="34"/>
                    </a:lnTo>
                    <a:lnTo>
                      <a:pt x="22" y="30"/>
                    </a:lnTo>
                    <a:close/>
                  </a:path>
                </a:pathLst>
              </a:custGeom>
              <a:solidFill>
                <a:srgbClr val="000000"/>
              </a:solidFill>
              <a:ln w="0">
                <a:solidFill>
                  <a:srgbClr val="000000"/>
                </a:solidFill>
                <a:round/>
                <a:headEnd/>
                <a:tailEnd/>
              </a:ln>
            </p:spPr>
            <p:txBody>
              <a:bodyPr/>
              <a:lstStyle/>
              <a:p>
                <a:endParaRPr lang="en-US"/>
              </a:p>
            </p:txBody>
          </p:sp>
          <p:sp>
            <p:nvSpPr>
              <p:cNvPr id="34221" name="Freeform 180"/>
              <p:cNvSpPr>
                <a:spLocks/>
              </p:cNvSpPr>
              <p:nvPr/>
            </p:nvSpPr>
            <p:spPr bwMode="auto">
              <a:xfrm>
                <a:off x="3256" y="2396"/>
                <a:ext cx="34" cy="62"/>
              </a:xfrm>
              <a:custGeom>
                <a:avLst/>
                <a:gdLst>
                  <a:gd name="T0" fmla="*/ 14 w 34"/>
                  <a:gd name="T1" fmla="*/ 24 h 62"/>
                  <a:gd name="T2" fmla="*/ 14 w 34"/>
                  <a:gd name="T3" fmla="*/ 52 h 62"/>
                  <a:gd name="T4" fmla="*/ 14 w 34"/>
                  <a:gd name="T5" fmla="*/ 56 h 62"/>
                  <a:gd name="T6" fmla="*/ 14 w 34"/>
                  <a:gd name="T7" fmla="*/ 58 h 62"/>
                  <a:gd name="T8" fmla="*/ 16 w 34"/>
                  <a:gd name="T9" fmla="*/ 60 h 62"/>
                  <a:gd name="T10" fmla="*/ 20 w 34"/>
                  <a:gd name="T11" fmla="*/ 60 h 62"/>
                  <a:gd name="T12" fmla="*/ 22 w 34"/>
                  <a:gd name="T13" fmla="*/ 60 h 62"/>
                  <a:gd name="T14" fmla="*/ 22 w 34"/>
                  <a:gd name="T15" fmla="*/ 62 h 62"/>
                  <a:gd name="T16" fmla="*/ 0 w 34"/>
                  <a:gd name="T17" fmla="*/ 62 h 62"/>
                  <a:gd name="T18" fmla="*/ 0 w 34"/>
                  <a:gd name="T19" fmla="*/ 60 h 62"/>
                  <a:gd name="T20" fmla="*/ 0 w 34"/>
                  <a:gd name="T21" fmla="*/ 60 h 62"/>
                  <a:gd name="T22" fmla="*/ 2 w 34"/>
                  <a:gd name="T23" fmla="*/ 60 h 62"/>
                  <a:gd name="T24" fmla="*/ 4 w 34"/>
                  <a:gd name="T25" fmla="*/ 60 h 62"/>
                  <a:gd name="T26" fmla="*/ 6 w 34"/>
                  <a:gd name="T27" fmla="*/ 58 h 62"/>
                  <a:gd name="T28" fmla="*/ 6 w 34"/>
                  <a:gd name="T29" fmla="*/ 58 h 62"/>
                  <a:gd name="T30" fmla="*/ 6 w 34"/>
                  <a:gd name="T31" fmla="*/ 54 h 62"/>
                  <a:gd name="T32" fmla="*/ 6 w 34"/>
                  <a:gd name="T33" fmla="*/ 52 h 62"/>
                  <a:gd name="T34" fmla="*/ 6 w 34"/>
                  <a:gd name="T35" fmla="*/ 24 h 62"/>
                  <a:gd name="T36" fmla="*/ 0 w 34"/>
                  <a:gd name="T37" fmla="*/ 24 h 62"/>
                  <a:gd name="T38" fmla="*/ 0 w 34"/>
                  <a:gd name="T39" fmla="*/ 22 h 62"/>
                  <a:gd name="T40" fmla="*/ 6 w 34"/>
                  <a:gd name="T41" fmla="*/ 22 h 62"/>
                  <a:gd name="T42" fmla="*/ 6 w 34"/>
                  <a:gd name="T43" fmla="*/ 20 h 62"/>
                  <a:gd name="T44" fmla="*/ 6 w 34"/>
                  <a:gd name="T45" fmla="*/ 14 h 62"/>
                  <a:gd name="T46" fmla="*/ 8 w 34"/>
                  <a:gd name="T47" fmla="*/ 10 h 62"/>
                  <a:gd name="T48" fmla="*/ 10 w 34"/>
                  <a:gd name="T49" fmla="*/ 6 h 62"/>
                  <a:gd name="T50" fmla="*/ 14 w 34"/>
                  <a:gd name="T51" fmla="*/ 2 h 62"/>
                  <a:gd name="T52" fmla="*/ 18 w 34"/>
                  <a:gd name="T53" fmla="*/ 0 h 62"/>
                  <a:gd name="T54" fmla="*/ 24 w 34"/>
                  <a:gd name="T55" fmla="*/ 0 h 62"/>
                  <a:gd name="T56" fmla="*/ 28 w 34"/>
                  <a:gd name="T57" fmla="*/ 0 h 62"/>
                  <a:gd name="T58" fmla="*/ 32 w 34"/>
                  <a:gd name="T59" fmla="*/ 4 h 62"/>
                  <a:gd name="T60" fmla="*/ 34 w 34"/>
                  <a:gd name="T61" fmla="*/ 6 h 62"/>
                  <a:gd name="T62" fmla="*/ 34 w 34"/>
                  <a:gd name="T63" fmla="*/ 8 h 62"/>
                  <a:gd name="T64" fmla="*/ 34 w 34"/>
                  <a:gd name="T65" fmla="*/ 8 h 62"/>
                  <a:gd name="T66" fmla="*/ 32 w 34"/>
                  <a:gd name="T67" fmla="*/ 10 h 62"/>
                  <a:gd name="T68" fmla="*/ 32 w 34"/>
                  <a:gd name="T69" fmla="*/ 10 h 62"/>
                  <a:gd name="T70" fmla="*/ 30 w 34"/>
                  <a:gd name="T71" fmla="*/ 12 h 62"/>
                  <a:gd name="T72" fmla="*/ 30 w 34"/>
                  <a:gd name="T73" fmla="*/ 10 h 62"/>
                  <a:gd name="T74" fmla="*/ 28 w 34"/>
                  <a:gd name="T75" fmla="*/ 10 h 62"/>
                  <a:gd name="T76" fmla="*/ 28 w 34"/>
                  <a:gd name="T77" fmla="*/ 10 h 62"/>
                  <a:gd name="T78" fmla="*/ 26 w 34"/>
                  <a:gd name="T79" fmla="*/ 8 h 62"/>
                  <a:gd name="T80" fmla="*/ 24 w 34"/>
                  <a:gd name="T81" fmla="*/ 6 h 62"/>
                  <a:gd name="T82" fmla="*/ 22 w 34"/>
                  <a:gd name="T83" fmla="*/ 4 h 62"/>
                  <a:gd name="T84" fmla="*/ 22 w 34"/>
                  <a:gd name="T85" fmla="*/ 4 h 62"/>
                  <a:gd name="T86" fmla="*/ 20 w 34"/>
                  <a:gd name="T87" fmla="*/ 2 h 62"/>
                  <a:gd name="T88" fmla="*/ 18 w 34"/>
                  <a:gd name="T89" fmla="*/ 4 h 62"/>
                  <a:gd name="T90" fmla="*/ 16 w 34"/>
                  <a:gd name="T91" fmla="*/ 4 h 62"/>
                  <a:gd name="T92" fmla="*/ 16 w 34"/>
                  <a:gd name="T93" fmla="*/ 6 h 62"/>
                  <a:gd name="T94" fmla="*/ 14 w 34"/>
                  <a:gd name="T95" fmla="*/ 8 h 62"/>
                  <a:gd name="T96" fmla="*/ 14 w 34"/>
                  <a:gd name="T97" fmla="*/ 12 h 62"/>
                  <a:gd name="T98" fmla="*/ 14 w 34"/>
                  <a:gd name="T99" fmla="*/ 20 h 62"/>
                  <a:gd name="T100" fmla="*/ 14 w 34"/>
                  <a:gd name="T101" fmla="*/ 22 h 62"/>
                  <a:gd name="T102" fmla="*/ 24 w 34"/>
                  <a:gd name="T103" fmla="*/ 22 h 62"/>
                  <a:gd name="T104" fmla="*/ 24 w 34"/>
                  <a:gd name="T105" fmla="*/ 24 h 62"/>
                  <a:gd name="T106" fmla="*/ 14 w 34"/>
                  <a:gd name="T107" fmla="*/ 24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4"/>
                    </a:moveTo>
                    <a:lnTo>
                      <a:pt x="14" y="52"/>
                    </a:lnTo>
                    <a:lnTo>
                      <a:pt x="14" y="56"/>
                    </a:lnTo>
                    <a:lnTo>
                      <a:pt x="14" y="58"/>
                    </a:lnTo>
                    <a:lnTo>
                      <a:pt x="16" y="60"/>
                    </a:lnTo>
                    <a:lnTo>
                      <a:pt x="20" y="60"/>
                    </a:lnTo>
                    <a:lnTo>
                      <a:pt x="22" y="60"/>
                    </a:lnTo>
                    <a:lnTo>
                      <a:pt x="22" y="62"/>
                    </a:lnTo>
                    <a:lnTo>
                      <a:pt x="0" y="62"/>
                    </a:lnTo>
                    <a:lnTo>
                      <a:pt x="0" y="60"/>
                    </a:lnTo>
                    <a:lnTo>
                      <a:pt x="2" y="60"/>
                    </a:lnTo>
                    <a:lnTo>
                      <a:pt x="4" y="60"/>
                    </a:lnTo>
                    <a:lnTo>
                      <a:pt x="6" y="58"/>
                    </a:lnTo>
                    <a:lnTo>
                      <a:pt x="6" y="54"/>
                    </a:lnTo>
                    <a:lnTo>
                      <a:pt x="6" y="52"/>
                    </a:lnTo>
                    <a:lnTo>
                      <a:pt x="6" y="24"/>
                    </a:lnTo>
                    <a:lnTo>
                      <a:pt x="0" y="24"/>
                    </a:lnTo>
                    <a:lnTo>
                      <a:pt x="0" y="22"/>
                    </a:lnTo>
                    <a:lnTo>
                      <a:pt x="6" y="22"/>
                    </a:lnTo>
                    <a:lnTo>
                      <a:pt x="6" y="20"/>
                    </a:lnTo>
                    <a:lnTo>
                      <a:pt x="6" y="14"/>
                    </a:lnTo>
                    <a:lnTo>
                      <a:pt x="8" y="10"/>
                    </a:lnTo>
                    <a:lnTo>
                      <a:pt x="10" y="6"/>
                    </a:lnTo>
                    <a:lnTo>
                      <a:pt x="14" y="2"/>
                    </a:lnTo>
                    <a:lnTo>
                      <a:pt x="18" y="0"/>
                    </a:lnTo>
                    <a:lnTo>
                      <a:pt x="24" y="0"/>
                    </a:lnTo>
                    <a:lnTo>
                      <a:pt x="28" y="0"/>
                    </a:lnTo>
                    <a:lnTo>
                      <a:pt x="32" y="4"/>
                    </a:lnTo>
                    <a:lnTo>
                      <a:pt x="34" y="6"/>
                    </a:lnTo>
                    <a:lnTo>
                      <a:pt x="34" y="8"/>
                    </a:lnTo>
                    <a:lnTo>
                      <a:pt x="32" y="10"/>
                    </a:lnTo>
                    <a:lnTo>
                      <a:pt x="30" y="12"/>
                    </a:lnTo>
                    <a:lnTo>
                      <a:pt x="30" y="10"/>
                    </a:lnTo>
                    <a:lnTo>
                      <a:pt x="28" y="10"/>
                    </a:lnTo>
                    <a:lnTo>
                      <a:pt x="26" y="8"/>
                    </a:lnTo>
                    <a:lnTo>
                      <a:pt x="24" y="6"/>
                    </a:lnTo>
                    <a:lnTo>
                      <a:pt x="22" y="4"/>
                    </a:lnTo>
                    <a:lnTo>
                      <a:pt x="20" y="2"/>
                    </a:lnTo>
                    <a:lnTo>
                      <a:pt x="18" y="4"/>
                    </a:lnTo>
                    <a:lnTo>
                      <a:pt x="16" y="4"/>
                    </a:lnTo>
                    <a:lnTo>
                      <a:pt x="16" y="6"/>
                    </a:lnTo>
                    <a:lnTo>
                      <a:pt x="14" y="8"/>
                    </a:lnTo>
                    <a:lnTo>
                      <a:pt x="14" y="12"/>
                    </a:lnTo>
                    <a:lnTo>
                      <a:pt x="14" y="20"/>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4222" name="Freeform 181"/>
              <p:cNvSpPr>
                <a:spLocks/>
              </p:cNvSpPr>
              <p:nvPr/>
            </p:nvSpPr>
            <p:spPr bwMode="auto">
              <a:xfrm>
                <a:off x="3282" y="2396"/>
                <a:ext cx="34" cy="62"/>
              </a:xfrm>
              <a:custGeom>
                <a:avLst/>
                <a:gdLst>
                  <a:gd name="T0" fmla="*/ 14 w 34"/>
                  <a:gd name="T1" fmla="*/ 24 h 62"/>
                  <a:gd name="T2" fmla="*/ 14 w 34"/>
                  <a:gd name="T3" fmla="*/ 52 h 62"/>
                  <a:gd name="T4" fmla="*/ 14 w 34"/>
                  <a:gd name="T5" fmla="*/ 56 h 62"/>
                  <a:gd name="T6" fmla="*/ 16 w 34"/>
                  <a:gd name="T7" fmla="*/ 58 h 62"/>
                  <a:gd name="T8" fmla="*/ 18 w 34"/>
                  <a:gd name="T9" fmla="*/ 60 h 62"/>
                  <a:gd name="T10" fmla="*/ 20 w 34"/>
                  <a:gd name="T11" fmla="*/ 60 h 62"/>
                  <a:gd name="T12" fmla="*/ 24 w 34"/>
                  <a:gd name="T13" fmla="*/ 60 h 62"/>
                  <a:gd name="T14" fmla="*/ 24 w 34"/>
                  <a:gd name="T15" fmla="*/ 62 h 62"/>
                  <a:gd name="T16" fmla="*/ 0 w 34"/>
                  <a:gd name="T17" fmla="*/ 62 h 62"/>
                  <a:gd name="T18" fmla="*/ 0 w 34"/>
                  <a:gd name="T19" fmla="*/ 60 h 62"/>
                  <a:gd name="T20" fmla="*/ 2 w 34"/>
                  <a:gd name="T21" fmla="*/ 60 h 62"/>
                  <a:gd name="T22" fmla="*/ 2 w 34"/>
                  <a:gd name="T23" fmla="*/ 60 h 62"/>
                  <a:gd name="T24" fmla="*/ 4 w 34"/>
                  <a:gd name="T25" fmla="*/ 60 h 62"/>
                  <a:gd name="T26" fmla="*/ 6 w 34"/>
                  <a:gd name="T27" fmla="*/ 58 h 62"/>
                  <a:gd name="T28" fmla="*/ 6 w 34"/>
                  <a:gd name="T29" fmla="*/ 58 h 62"/>
                  <a:gd name="T30" fmla="*/ 6 w 34"/>
                  <a:gd name="T31" fmla="*/ 54 h 62"/>
                  <a:gd name="T32" fmla="*/ 6 w 34"/>
                  <a:gd name="T33" fmla="*/ 52 h 62"/>
                  <a:gd name="T34" fmla="*/ 6 w 34"/>
                  <a:gd name="T35" fmla="*/ 24 h 62"/>
                  <a:gd name="T36" fmla="*/ 0 w 34"/>
                  <a:gd name="T37" fmla="*/ 24 h 62"/>
                  <a:gd name="T38" fmla="*/ 0 w 34"/>
                  <a:gd name="T39" fmla="*/ 22 h 62"/>
                  <a:gd name="T40" fmla="*/ 6 w 34"/>
                  <a:gd name="T41" fmla="*/ 22 h 62"/>
                  <a:gd name="T42" fmla="*/ 6 w 34"/>
                  <a:gd name="T43" fmla="*/ 20 h 62"/>
                  <a:gd name="T44" fmla="*/ 8 w 34"/>
                  <a:gd name="T45" fmla="*/ 14 h 62"/>
                  <a:gd name="T46" fmla="*/ 8 w 34"/>
                  <a:gd name="T47" fmla="*/ 10 h 62"/>
                  <a:gd name="T48" fmla="*/ 12 w 34"/>
                  <a:gd name="T49" fmla="*/ 6 h 62"/>
                  <a:gd name="T50" fmla="*/ 14 w 34"/>
                  <a:gd name="T51" fmla="*/ 2 h 62"/>
                  <a:gd name="T52" fmla="*/ 18 w 34"/>
                  <a:gd name="T53" fmla="*/ 0 h 62"/>
                  <a:gd name="T54" fmla="*/ 24 w 34"/>
                  <a:gd name="T55" fmla="*/ 0 h 62"/>
                  <a:gd name="T56" fmla="*/ 28 w 34"/>
                  <a:gd name="T57" fmla="*/ 0 h 62"/>
                  <a:gd name="T58" fmla="*/ 32 w 34"/>
                  <a:gd name="T59" fmla="*/ 4 h 62"/>
                  <a:gd name="T60" fmla="*/ 34 w 34"/>
                  <a:gd name="T61" fmla="*/ 6 h 62"/>
                  <a:gd name="T62" fmla="*/ 34 w 34"/>
                  <a:gd name="T63" fmla="*/ 8 h 62"/>
                  <a:gd name="T64" fmla="*/ 34 w 34"/>
                  <a:gd name="T65" fmla="*/ 8 h 62"/>
                  <a:gd name="T66" fmla="*/ 34 w 34"/>
                  <a:gd name="T67" fmla="*/ 10 h 62"/>
                  <a:gd name="T68" fmla="*/ 32 w 34"/>
                  <a:gd name="T69" fmla="*/ 10 h 62"/>
                  <a:gd name="T70" fmla="*/ 30 w 34"/>
                  <a:gd name="T71" fmla="*/ 12 h 62"/>
                  <a:gd name="T72" fmla="*/ 30 w 34"/>
                  <a:gd name="T73" fmla="*/ 10 h 62"/>
                  <a:gd name="T74" fmla="*/ 28 w 34"/>
                  <a:gd name="T75" fmla="*/ 10 h 62"/>
                  <a:gd name="T76" fmla="*/ 28 w 34"/>
                  <a:gd name="T77" fmla="*/ 10 h 62"/>
                  <a:gd name="T78" fmla="*/ 26 w 34"/>
                  <a:gd name="T79" fmla="*/ 8 h 62"/>
                  <a:gd name="T80" fmla="*/ 24 w 34"/>
                  <a:gd name="T81" fmla="*/ 6 h 62"/>
                  <a:gd name="T82" fmla="*/ 24 w 34"/>
                  <a:gd name="T83" fmla="*/ 4 h 62"/>
                  <a:gd name="T84" fmla="*/ 22 w 34"/>
                  <a:gd name="T85" fmla="*/ 4 h 62"/>
                  <a:gd name="T86" fmla="*/ 20 w 34"/>
                  <a:gd name="T87" fmla="*/ 2 h 62"/>
                  <a:gd name="T88" fmla="*/ 18 w 34"/>
                  <a:gd name="T89" fmla="*/ 4 h 62"/>
                  <a:gd name="T90" fmla="*/ 16 w 34"/>
                  <a:gd name="T91" fmla="*/ 4 h 62"/>
                  <a:gd name="T92" fmla="*/ 16 w 34"/>
                  <a:gd name="T93" fmla="*/ 6 h 62"/>
                  <a:gd name="T94" fmla="*/ 14 w 34"/>
                  <a:gd name="T95" fmla="*/ 8 h 62"/>
                  <a:gd name="T96" fmla="*/ 14 w 34"/>
                  <a:gd name="T97" fmla="*/ 12 h 62"/>
                  <a:gd name="T98" fmla="*/ 14 w 34"/>
                  <a:gd name="T99" fmla="*/ 20 h 62"/>
                  <a:gd name="T100" fmla="*/ 14 w 34"/>
                  <a:gd name="T101" fmla="*/ 22 h 62"/>
                  <a:gd name="T102" fmla="*/ 24 w 34"/>
                  <a:gd name="T103" fmla="*/ 22 h 62"/>
                  <a:gd name="T104" fmla="*/ 24 w 34"/>
                  <a:gd name="T105" fmla="*/ 24 h 62"/>
                  <a:gd name="T106" fmla="*/ 14 w 34"/>
                  <a:gd name="T107" fmla="*/ 24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4"/>
                    </a:moveTo>
                    <a:lnTo>
                      <a:pt x="14" y="52"/>
                    </a:lnTo>
                    <a:lnTo>
                      <a:pt x="14" y="56"/>
                    </a:lnTo>
                    <a:lnTo>
                      <a:pt x="16" y="58"/>
                    </a:lnTo>
                    <a:lnTo>
                      <a:pt x="18" y="60"/>
                    </a:lnTo>
                    <a:lnTo>
                      <a:pt x="20" y="60"/>
                    </a:lnTo>
                    <a:lnTo>
                      <a:pt x="24" y="60"/>
                    </a:lnTo>
                    <a:lnTo>
                      <a:pt x="24" y="62"/>
                    </a:lnTo>
                    <a:lnTo>
                      <a:pt x="0" y="62"/>
                    </a:lnTo>
                    <a:lnTo>
                      <a:pt x="0" y="60"/>
                    </a:lnTo>
                    <a:lnTo>
                      <a:pt x="2" y="60"/>
                    </a:lnTo>
                    <a:lnTo>
                      <a:pt x="4" y="60"/>
                    </a:lnTo>
                    <a:lnTo>
                      <a:pt x="6" y="58"/>
                    </a:lnTo>
                    <a:lnTo>
                      <a:pt x="6" y="54"/>
                    </a:lnTo>
                    <a:lnTo>
                      <a:pt x="6" y="52"/>
                    </a:lnTo>
                    <a:lnTo>
                      <a:pt x="6" y="24"/>
                    </a:lnTo>
                    <a:lnTo>
                      <a:pt x="0" y="24"/>
                    </a:lnTo>
                    <a:lnTo>
                      <a:pt x="0" y="22"/>
                    </a:lnTo>
                    <a:lnTo>
                      <a:pt x="6" y="22"/>
                    </a:lnTo>
                    <a:lnTo>
                      <a:pt x="6" y="20"/>
                    </a:lnTo>
                    <a:lnTo>
                      <a:pt x="8" y="14"/>
                    </a:lnTo>
                    <a:lnTo>
                      <a:pt x="8" y="10"/>
                    </a:lnTo>
                    <a:lnTo>
                      <a:pt x="12" y="6"/>
                    </a:lnTo>
                    <a:lnTo>
                      <a:pt x="14" y="2"/>
                    </a:lnTo>
                    <a:lnTo>
                      <a:pt x="18" y="0"/>
                    </a:lnTo>
                    <a:lnTo>
                      <a:pt x="24" y="0"/>
                    </a:lnTo>
                    <a:lnTo>
                      <a:pt x="28" y="0"/>
                    </a:lnTo>
                    <a:lnTo>
                      <a:pt x="32" y="4"/>
                    </a:lnTo>
                    <a:lnTo>
                      <a:pt x="34" y="6"/>
                    </a:lnTo>
                    <a:lnTo>
                      <a:pt x="34" y="8"/>
                    </a:lnTo>
                    <a:lnTo>
                      <a:pt x="34" y="10"/>
                    </a:lnTo>
                    <a:lnTo>
                      <a:pt x="32" y="10"/>
                    </a:lnTo>
                    <a:lnTo>
                      <a:pt x="30" y="12"/>
                    </a:lnTo>
                    <a:lnTo>
                      <a:pt x="30" y="10"/>
                    </a:lnTo>
                    <a:lnTo>
                      <a:pt x="28" y="10"/>
                    </a:lnTo>
                    <a:lnTo>
                      <a:pt x="26" y="8"/>
                    </a:lnTo>
                    <a:lnTo>
                      <a:pt x="24" y="6"/>
                    </a:lnTo>
                    <a:lnTo>
                      <a:pt x="24" y="4"/>
                    </a:lnTo>
                    <a:lnTo>
                      <a:pt x="22" y="4"/>
                    </a:lnTo>
                    <a:lnTo>
                      <a:pt x="20" y="2"/>
                    </a:lnTo>
                    <a:lnTo>
                      <a:pt x="18" y="4"/>
                    </a:lnTo>
                    <a:lnTo>
                      <a:pt x="16" y="4"/>
                    </a:lnTo>
                    <a:lnTo>
                      <a:pt x="16" y="6"/>
                    </a:lnTo>
                    <a:lnTo>
                      <a:pt x="14" y="8"/>
                    </a:lnTo>
                    <a:lnTo>
                      <a:pt x="14" y="12"/>
                    </a:lnTo>
                    <a:lnTo>
                      <a:pt x="14" y="20"/>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4223" name="Freeform 182"/>
              <p:cNvSpPr>
                <a:spLocks noEditPoints="1"/>
              </p:cNvSpPr>
              <p:nvPr/>
            </p:nvSpPr>
            <p:spPr bwMode="auto">
              <a:xfrm>
                <a:off x="3310" y="2418"/>
                <a:ext cx="32" cy="40"/>
              </a:xfrm>
              <a:custGeom>
                <a:avLst/>
                <a:gdLst>
                  <a:gd name="T0" fmla="*/ 6 w 32"/>
                  <a:gd name="T1" fmla="*/ 14 h 40"/>
                  <a:gd name="T2" fmla="*/ 8 w 32"/>
                  <a:gd name="T3" fmla="*/ 22 h 40"/>
                  <a:gd name="T4" fmla="*/ 10 w 32"/>
                  <a:gd name="T5" fmla="*/ 28 h 40"/>
                  <a:gd name="T6" fmla="*/ 16 w 32"/>
                  <a:gd name="T7" fmla="*/ 32 h 40"/>
                  <a:gd name="T8" fmla="*/ 20 w 32"/>
                  <a:gd name="T9" fmla="*/ 32 h 40"/>
                  <a:gd name="T10" fmla="*/ 24 w 32"/>
                  <a:gd name="T11" fmla="*/ 32 h 40"/>
                  <a:gd name="T12" fmla="*/ 28 w 32"/>
                  <a:gd name="T13" fmla="*/ 32 h 40"/>
                  <a:gd name="T14" fmla="*/ 30 w 32"/>
                  <a:gd name="T15" fmla="*/ 28 h 40"/>
                  <a:gd name="T16" fmla="*/ 32 w 32"/>
                  <a:gd name="T17" fmla="*/ 24 h 40"/>
                  <a:gd name="T18" fmla="*/ 32 w 32"/>
                  <a:gd name="T19" fmla="*/ 24 h 40"/>
                  <a:gd name="T20" fmla="*/ 30 w 32"/>
                  <a:gd name="T21" fmla="*/ 30 h 40"/>
                  <a:gd name="T22" fmla="*/ 28 w 32"/>
                  <a:gd name="T23" fmla="*/ 36 h 40"/>
                  <a:gd name="T24" fmla="*/ 22 w 32"/>
                  <a:gd name="T25" fmla="*/ 40 h 40"/>
                  <a:gd name="T26" fmla="*/ 16 w 32"/>
                  <a:gd name="T27" fmla="*/ 40 h 40"/>
                  <a:gd name="T28" fmla="*/ 10 w 32"/>
                  <a:gd name="T29" fmla="*/ 38 h 40"/>
                  <a:gd name="T30" fmla="*/ 4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4 w 32"/>
                  <a:gd name="T43" fmla="*/ 4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4 h 40"/>
                  <a:gd name="T58" fmla="*/ 6 w 32"/>
                  <a:gd name="T59" fmla="*/ 14 h 40"/>
                  <a:gd name="T60" fmla="*/ 6 w 32"/>
                  <a:gd name="T61" fmla="*/ 12 h 40"/>
                  <a:gd name="T62" fmla="*/ 24 w 32"/>
                  <a:gd name="T63" fmla="*/ 12 h 40"/>
                  <a:gd name="T64" fmla="*/ 24 w 32"/>
                  <a:gd name="T65" fmla="*/ 8 h 40"/>
                  <a:gd name="T66" fmla="*/ 22 w 32"/>
                  <a:gd name="T67" fmla="*/ 6 h 40"/>
                  <a:gd name="T68" fmla="*/ 22 w 32"/>
                  <a:gd name="T69" fmla="*/ 4 h 40"/>
                  <a:gd name="T70" fmla="*/ 20 w 32"/>
                  <a:gd name="T71" fmla="*/ 4 h 40"/>
                  <a:gd name="T72" fmla="*/ 18 w 32"/>
                  <a:gd name="T73" fmla="*/ 2 h 40"/>
                  <a:gd name="T74" fmla="*/ 16 w 32"/>
                  <a:gd name="T75" fmla="*/ 2 h 40"/>
                  <a:gd name="T76" fmla="*/ 12 w 32"/>
                  <a:gd name="T77" fmla="*/ 2 h 40"/>
                  <a:gd name="T78" fmla="*/ 10 w 32"/>
                  <a:gd name="T79" fmla="*/ 4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8" y="22"/>
                    </a:lnTo>
                    <a:lnTo>
                      <a:pt x="10" y="28"/>
                    </a:lnTo>
                    <a:lnTo>
                      <a:pt x="16" y="32"/>
                    </a:lnTo>
                    <a:lnTo>
                      <a:pt x="20" y="32"/>
                    </a:lnTo>
                    <a:lnTo>
                      <a:pt x="24" y="32"/>
                    </a:lnTo>
                    <a:lnTo>
                      <a:pt x="28" y="32"/>
                    </a:lnTo>
                    <a:lnTo>
                      <a:pt x="30" y="28"/>
                    </a:lnTo>
                    <a:lnTo>
                      <a:pt x="32" y="24"/>
                    </a:lnTo>
                    <a:lnTo>
                      <a:pt x="30" y="30"/>
                    </a:lnTo>
                    <a:lnTo>
                      <a:pt x="28" y="36"/>
                    </a:lnTo>
                    <a:lnTo>
                      <a:pt x="22" y="40"/>
                    </a:lnTo>
                    <a:lnTo>
                      <a:pt x="16" y="40"/>
                    </a:lnTo>
                    <a:lnTo>
                      <a:pt x="10" y="38"/>
                    </a:lnTo>
                    <a:lnTo>
                      <a:pt x="4" y="34"/>
                    </a:lnTo>
                    <a:lnTo>
                      <a:pt x="2" y="30"/>
                    </a:lnTo>
                    <a:lnTo>
                      <a:pt x="0" y="26"/>
                    </a:lnTo>
                    <a:lnTo>
                      <a:pt x="0" y="20"/>
                    </a:lnTo>
                    <a:lnTo>
                      <a:pt x="0" y="14"/>
                    </a:lnTo>
                    <a:lnTo>
                      <a:pt x="2" y="8"/>
                    </a:lnTo>
                    <a:lnTo>
                      <a:pt x="4" y="4"/>
                    </a:lnTo>
                    <a:lnTo>
                      <a:pt x="8" y="2"/>
                    </a:lnTo>
                    <a:lnTo>
                      <a:pt x="12" y="0"/>
                    </a:lnTo>
                    <a:lnTo>
                      <a:pt x="18" y="0"/>
                    </a:lnTo>
                    <a:lnTo>
                      <a:pt x="24" y="0"/>
                    </a:lnTo>
                    <a:lnTo>
                      <a:pt x="28" y="4"/>
                    </a:lnTo>
                    <a:lnTo>
                      <a:pt x="32" y="8"/>
                    </a:lnTo>
                    <a:lnTo>
                      <a:pt x="32" y="14"/>
                    </a:lnTo>
                    <a:lnTo>
                      <a:pt x="6" y="14"/>
                    </a:lnTo>
                    <a:close/>
                    <a:moveTo>
                      <a:pt x="6" y="12"/>
                    </a:moveTo>
                    <a:lnTo>
                      <a:pt x="24" y="12"/>
                    </a:lnTo>
                    <a:lnTo>
                      <a:pt x="24" y="8"/>
                    </a:lnTo>
                    <a:lnTo>
                      <a:pt x="22" y="6"/>
                    </a:lnTo>
                    <a:lnTo>
                      <a:pt x="22" y="4"/>
                    </a:lnTo>
                    <a:lnTo>
                      <a:pt x="20" y="4"/>
                    </a:lnTo>
                    <a:lnTo>
                      <a:pt x="18" y="2"/>
                    </a:lnTo>
                    <a:lnTo>
                      <a:pt x="16" y="2"/>
                    </a:lnTo>
                    <a:lnTo>
                      <a:pt x="12" y="2"/>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4224" name="Freeform 183"/>
              <p:cNvSpPr>
                <a:spLocks/>
              </p:cNvSpPr>
              <p:nvPr/>
            </p:nvSpPr>
            <p:spPr bwMode="auto">
              <a:xfrm>
                <a:off x="3350" y="2418"/>
                <a:ext cx="32" cy="40"/>
              </a:xfrm>
              <a:custGeom>
                <a:avLst/>
                <a:gdLst>
                  <a:gd name="T0" fmla="*/ 32 w 32"/>
                  <a:gd name="T1" fmla="*/ 24 h 40"/>
                  <a:gd name="T2" fmla="*/ 30 w 32"/>
                  <a:gd name="T3" fmla="*/ 30 h 40"/>
                  <a:gd name="T4" fmla="*/ 26 w 32"/>
                  <a:gd name="T5" fmla="*/ 36 h 40"/>
                  <a:gd name="T6" fmla="*/ 20 w 32"/>
                  <a:gd name="T7" fmla="*/ 40 h 40"/>
                  <a:gd name="T8" fmla="*/ 16 w 32"/>
                  <a:gd name="T9" fmla="*/ 40 h 40"/>
                  <a:gd name="T10" fmla="*/ 10 w 32"/>
                  <a:gd name="T11" fmla="*/ 38 h 40"/>
                  <a:gd name="T12" fmla="*/ 4 w 32"/>
                  <a:gd name="T13" fmla="*/ 34 h 40"/>
                  <a:gd name="T14" fmla="*/ 2 w 32"/>
                  <a:gd name="T15" fmla="*/ 30 h 40"/>
                  <a:gd name="T16" fmla="*/ 0 w 32"/>
                  <a:gd name="T17" fmla="*/ 26 h 40"/>
                  <a:gd name="T18" fmla="*/ 0 w 32"/>
                  <a:gd name="T19" fmla="*/ 20 h 40"/>
                  <a:gd name="T20" fmla="*/ 0 w 32"/>
                  <a:gd name="T21" fmla="*/ 14 h 40"/>
                  <a:gd name="T22" fmla="*/ 2 w 32"/>
                  <a:gd name="T23" fmla="*/ 10 h 40"/>
                  <a:gd name="T24" fmla="*/ 4 w 32"/>
                  <a:gd name="T25" fmla="*/ 4 h 40"/>
                  <a:gd name="T26" fmla="*/ 10 w 32"/>
                  <a:gd name="T27" fmla="*/ 0 h 40"/>
                  <a:gd name="T28" fmla="*/ 18 w 32"/>
                  <a:gd name="T29" fmla="*/ 0 h 40"/>
                  <a:gd name="T30" fmla="*/ 22 w 32"/>
                  <a:gd name="T31" fmla="*/ 0 h 40"/>
                  <a:gd name="T32" fmla="*/ 26 w 32"/>
                  <a:gd name="T33" fmla="*/ 2 h 40"/>
                  <a:gd name="T34" fmla="*/ 30 w 32"/>
                  <a:gd name="T35" fmla="*/ 6 h 40"/>
                  <a:gd name="T36" fmla="*/ 30 w 32"/>
                  <a:gd name="T37" fmla="*/ 8 h 40"/>
                  <a:gd name="T38" fmla="*/ 30 w 32"/>
                  <a:gd name="T39" fmla="*/ 10 h 40"/>
                  <a:gd name="T40" fmla="*/ 30 w 32"/>
                  <a:gd name="T41" fmla="*/ 10 h 40"/>
                  <a:gd name="T42" fmla="*/ 28 w 32"/>
                  <a:gd name="T43" fmla="*/ 12 h 40"/>
                  <a:gd name="T44" fmla="*/ 26 w 32"/>
                  <a:gd name="T45" fmla="*/ 12 h 40"/>
                  <a:gd name="T46" fmla="*/ 24 w 32"/>
                  <a:gd name="T47" fmla="*/ 12 h 40"/>
                  <a:gd name="T48" fmla="*/ 24 w 32"/>
                  <a:gd name="T49" fmla="*/ 10 h 40"/>
                  <a:gd name="T50" fmla="*/ 22 w 32"/>
                  <a:gd name="T51" fmla="*/ 10 h 40"/>
                  <a:gd name="T52" fmla="*/ 22 w 32"/>
                  <a:gd name="T53" fmla="*/ 6 h 40"/>
                  <a:gd name="T54" fmla="*/ 22 w 32"/>
                  <a:gd name="T55" fmla="*/ 4 h 40"/>
                  <a:gd name="T56" fmla="*/ 20 w 32"/>
                  <a:gd name="T57" fmla="*/ 4 h 40"/>
                  <a:gd name="T58" fmla="*/ 18 w 32"/>
                  <a:gd name="T59" fmla="*/ 2 h 40"/>
                  <a:gd name="T60" fmla="*/ 16 w 32"/>
                  <a:gd name="T61" fmla="*/ 2 h 40"/>
                  <a:gd name="T62" fmla="*/ 12 w 32"/>
                  <a:gd name="T63" fmla="*/ 2 h 40"/>
                  <a:gd name="T64" fmla="*/ 10 w 32"/>
                  <a:gd name="T65" fmla="*/ 4 h 40"/>
                  <a:gd name="T66" fmla="*/ 8 w 32"/>
                  <a:gd name="T67" fmla="*/ 10 h 40"/>
                  <a:gd name="T68" fmla="*/ 6 w 32"/>
                  <a:gd name="T69" fmla="*/ 16 h 40"/>
                  <a:gd name="T70" fmla="*/ 8 w 32"/>
                  <a:gd name="T71" fmla="*/ 22 h 40"/>
                  <a:gd name="T72" fmla="*/ 10 w 32"/>
                  <a:gd name="T73" fmla="*/ 28 h 40"/>
                  <a:gd name="T74" fmla="*/ 14 w 32"/>
                  <a:gd name="T75" fmla="*/ 32 h 40"/>
                  <a:gd name="T76" fmla="*/ 20 w 32"/>
                  <a:gd name="T77" fmla="*/ 32 h 40"/>
                  <a:gd name="T78" fmla="*/ 22 w 32"/>
                  <a:gd name="T79" fmla="*/ 32 h 40"/>
                  <a:gd name="T80" fmla="*/ 26 w 32"/>
                  <a:gd name="T81" fmla="*/ 30 h 40"/>
                  <a:gd name="T82" fmla="*/ 28 w 32"/>
                  <a:gd name="T83" fmla="*/ 28 h 40"/>
                  <a:gd name="T84" fmla="*/ 32 w 32"/>
                  <a:gd name="T85" fmla="*/ 22 h 40"/>
                  <a:gd name="T86" fmla="*/ 32 w 32"/>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0"/>
                  <a:gd name="T134" fmla="*/ 32 w 32"/>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0">
                    <a:moveTo>
                      <a:pt x="32" y="24"/>
                    </a:moveTo>
                    <a:lnTo>
                      <a:pt x="30" y="30"/>
                    </a:lnTo>
                    <a:lnTo>
                      <a:pt x="26" y="36"/>
                    </a:lnTo>
                    <a:lnTo>
                      <a:pt x="20" y="40"/>
                    </a:lnTo>
                    <a:lnTo>
                      <a:pt x="16" y="40"/>
                    </a:lnTo>
                    <a:lnTo>
                      <a:pt x="10" y="38"/>
                    </a:lnTo>
                    <a:lnTo>
                      <a:pt x="4" y="34"/>
                    </a:lnTo>
                    <a:lnTo>
                      <a:pt x="2" y="30"/>
                    </a:lnTo>
                    <a:lnTo>
                      <a:pt x="0" y="26"/>
                    </a:lnTo>
                    <a:lnTo>
                      <a:pt x="0" y="20"/>
                    </a:lnTo>
                    <a:lnTo>
                      <a:pt x="0" y="14"/>
                    </a:lnTo>
                    <a:lnTo>
                      <a:pt x="2" y="10"/>
                    </a:lnTo>
                    <a:lnTo>
                      <a:pt x="4" y="4"/>
                    </a:lnTo>
                    <a:lnTo>
                      <a:pt x="10" y="0"/>
                    </a:lnTo>
                    <a:lnTo>
                      <a:pt x="18" y="0"/>
                    </a:lnTo>
                    <a:lnTo>
                      <a:pt x="22" y="0"/>
                    </a:lnTo>
                    <a:lnTo>
                      <a:pt x="26" y="2"/>
                    </a:lnTo>
                    <a:lnTo>
                      <a:pt x="30" y="6"/>
                    </a:lnTo>
                    <a:lnTo>
                      <a:pt x="30" y="8"/>
                    </a:lnTo>
                    <a:lnTo>
                      <a:pt x="30" y="10"/>
                    </a:lnTo>
                    <a:lnTo>
                      <a:pt x="28" y="12"/>
                    </a:lnTo>
                    <a:lnTo>
                      <a:pt x="26" y="12"/>
                    </a:lnTo>
                    <a:lnTo>
                      <a:pt x="24" y="12"/>
                    </a:lnTo>
                    <a:lnTo>
                      <a:pt x="24" y="10"/>
                    </a:lnTo>
                    <a:lnTo>
                      <a:pt x="22" y="10"/>
                    </a:lnTo>
                    <a:lnTo>
                      <a:pt x="22" y="6"/>
                    </a:lnTo>
                    <a:lnTo>
                      <a:pt x="22" y="4"/>
                    </a:lnTo>
                    <a:lnTo>
                      <a:pt x="20" y="4"/>
                    </a:lnTo>
                    <a:lnTo>
                      <a:pt x="18" y="2"/>
                    </a:lnTo>
                    <a:lnTo>
                      <a:pt x="16" y="2"/>
                    </a:lnTo>
                    <a:lnTo>
                      <a:pt x="12" y="2"/>
                    </a:lnTo>
                    <a:lnTo>
                      <a:pt x="10" y="4"/>
                    </a:lnTo>
                    <a:lnTo>
                      <a:pt x="8" y="10"/>
                    </a:lnTo>
                    <a:lnTo>
                      <a:pt x="6" y="16"/>
                    </a:lnTo>
                    <a:lnTo>
                      <a:pt x="8" y="22"/>
                    </a:lnTo>
                    <a:lnTo>
                      <a:pt x="10" y="28"/>
                    </a:lnTo>
                    <a:lnTo>
                      <a:pt x="14" y="32"/>
                    </a:lnTo>
                    <a:lnTo>
                      <a:pt x="20" y="32"/>
                    </a:lnTo>
                    <a:lnTo>
                      <a:pt x="22" y="32"/>
                    </a:lnTo>
                    <a:lnTo>
                      <a:pt x="26" y="30"/>
                    </a:lnTo>
                    <a:lnTo>
                      <a:pt x="28" y="28"/>
                    </a:lnTo>
                    <a:lnTo>
                      <a:pt x="32" y="22"/>
                    </a:lnTo>
                    <a:lnTo>
                      <a:pt x="32" y="24"/>
                    </a:lnTo>
                    <a:close/>
                  </a:path>
                </a:pathLst>
              </a:custGeom>
              <a:solidFill>
                <a:srgbClr val="000000"/>
              </a:solidFill>
              <a:ln w="0">
                <a:solidFill>
                  <a:srgbClr val="000000"/>
                </a:solidFill>
                <a:round/>
                <a:headEnd/>
                <a:tailEnd/>
              </a:ln>
            </p:spPr>
            <p:txBody>
              <a:bodyPr/>
              <a:lstStyle/>
              <a:p>
                <a:endParaRPr lang="en-US"/>
              </a:p>
            </p:txBody>
          </p:sp>
          <p:sp>
            <p:nvSpPr>
              <p:cNvPr id="34225" name="Freeform 184"/>
              <p:cNvSpPr>
                <a:spLocks/>
              </p:cNvSpPr>
              <p:nvPr/>
            </p:nvSpPr>
            <p:spPr bwMode="auto">
              <a:xfrm>
                <a:off x="3386" y="2406"/>
                <a:ext cx="24" cy="52"/>
              </a:xfrm>
              <a:custGeom>
                <a:avLst/>
                <a:gdLst>
                  <a:gd name="T0" fmla="*/ 14 w 24"/>
                  <a:gd name="T1" fmla="*/ 0 h 52"/>
                  <a:gd name="T2" fmla="*/ 14 w 24"/>
                  <a:gd name="T3" fmla="*/ 12 h 52"/>
                  <a:gd name="T4" fmla="*/ 22 w 24"/>
                  <a:gd name="T5" fmla="*/ 12 h 52"/>
                  <a:gd name="T6" fmla="*/ 22 w 24"/>
                  <a:gd name="T7" fmla="*/ 14 h 52"/>
                  <a:gd name="T8" fmla="*/ 14 w 24"/>
                  <a:gd name="T9" fmla="*/ 14 h 52"/>
                  <a:gd name="T10" fmla="*/ 14 w 24"/>
                  <a:gd name="T11" fmla="*/ 40 h 52"/>
                  <a:gd name="T12" fmla="*/ 14 w 24"/>
                  <a:gd name="T13" fmla="*/ 44 h 52"/>
                  <a:gd name="T14" fmla="*/ 14 w 24"/>
                  <a:gd name="T15" fmla="*/ 46 h 52"/>
                  <a:gd name="T16" fmla="*/ 16 w 24"/>
                  <a:gd name="T17" fmla="*/ 46 h 52"/>
                  <a:gd name="T18" fmla="*/ 18 w 24"/>
                  <a:gd name="T19" fmla="*/ 46 h 52"/>
                  <a:gd name="T20" fmla="*/ 18 w 24"/>
                  <a:gd name="T21" fmla="*/ 46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4 h 52"/>
                  <a:gd name="T52" fmla="*/ 0 w 24"/>
                  <a:gd name="T53" fmla="*/ 14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2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4"/>
                    </a:lnTo>
                    <a:lnTo>
                      <a:pt x="14" y="14"/>
                    </a:lnTo>
                    <a:lnTo>
                      <a:pt x="14" y="40"/>
                    </a:lnTo>
                    <a:lnTo>
                      <a:pt x="14" y="44"/>
                    </a:lnTo>
                    <a:lnTo>
                      <a:pt x="14" y="46"/>
                    </a:lnTo>
                    <a:lnTo>
                      <a:pt x="16" y="46"/>
                    </a:lnTo>
                    <a:lnTo>
                      <a:pt x="18" y="46"/>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4"/>
                    </a:lnTo>
                    <a:lnTo>
                      <a:pt x="0" y="14"/>
                    </a:lnTo>
                    <a:lnTo>
                      <a:pt x="2" y="12"/>
                    </a:lnTo>
                    <a:lnTo>
                      <a:pt x="4" y="10"/>
                    </a:lnTo>
                    <a:lnTo>
                      <a:pt x="8" y="8"/>
                    </a:lnTo>
                    <a:lnTo>
                      <a:pt x="10" y="6"/>
                    </a:lnTo>
                    <a:lnTo>
                      <a:pt x="10" y="2"/>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226" name="Freeform 185"/>
              <p:cNvSpPr>
                <a:spLocks noEditPoints="1"/>
              </p:cNvSpPr>
              <p:nvPr/>
            </p:nvSpPr>
            <p:spPr bwMode="auto">
              <a:xfrm>
                <a:off x="3412" y="2418"/>
                <a:ext cx="34" cy="40"/>
              </a:xfrm>
              <a:custGeom>
                <a:avLst/>
                <a:gdLst>
                  <a:gd name="T0" fmla="*/ 8 w 34"/>
                  <a:gd name="T1" fmla="*/ 14 h 40"/>
                  <a:gd name="T2" fmla="*/ 8 w 34"/>
                  <a:gd name="T3" fmla="*/ 22 h 40"/>
                  <a:gd name="T4" fmla="*/ 12 w 34"/>
                  <a:gd name="T5" fmla="*/ 28 h 40"/>
                  <a:gd name="T6" fmla="*/ 16 w 34"/>
                  <a:gd name="T7" fmla="*/ 32 h 40"/>
                  <a:gd name="T8" fmla="*/ 22 w 34"/>
                  <a:gd name="T9" fmla="*/ 32 h 40"/>
                  <a:gd name="T10" fmla="*/ 26 w 34"/>
                  <a:gd name="T11" fmla="*/ 32 h 40"/>
                  <a:gd name="T12" fmla="*/ 28 w 34"/>
                  <a:gd name="T13" fmla="*/ 32 h 40"/>
                  <a:gd name="T14" fmla="*/ 30 w 34"/>
                  <a:gd name="T15" fmla="*/ 28 h 40"/>
                  <a:gd name="T16" fmla="*/ 32 w 34"/>
                  <a:gd name="T17" fmla="*/ 24 h 40"/>
                  <a:gd name="T18" fmla="*/ 34 w 34"/>
                  <a:gd name="T19" fmla="*/ 24 h 40"/>
                  <a:gd name="T20" fmla="*/ 32 w 34"/>
                  <a:gd name="T21" fmla="*/ 30 h 40"/>
                  <a:gd name="T22" fmla="*/ 28 w 34"/>
                  <a:gd name="T23" fmla="*/ 36 h 40"/>
                  <a:gd name="T24" fmla="*/ 24 w 34"/>
                  <a:gd name="T25" fmla="*/ 40 h 40"/>
                  <a:gd name="T26" fmla="*/ 18 w 34"/>
                  <a:gd name="T27" fmla="*/ 40 h 40"/>
                  <a:gd name="T28" fmla="*/ 12 w 34"/>
                  <a:gd name="T29" fmla="*/ 38 h 40"/>
                  <a:gd name="T30" fmla="*/ 6 w 34"/>
                  <a:gd name="T31" fmla="*/ 34 h 40"/>
                  <a:gd name="T32" fmla="*/ 4 w 34"/>
                  <a:gd name="T33" fmla="*/ 30 h 40"/>
                  <a:gd name="T34" fmla="*/ 2 w 34"/>
                  <a:gd name="T35" fmla="*/ 26 h 40"/>
                  <a:gd name="T36" fmla="*/ 0 w 34"/>
                  <a:gd name="T37" fmla="*/ 20 h 40"/>
                  <a:gd name="T38" fmla="*/ 2 w 34"/>
                  <a:gd name="T39" fmla="*/ 14 h 40"/>
                  <a:gd name="T40" fmla="*/ 4 w 34"/>
                  <a:gd name="T41" fmla="*/ 8 h 40"/>
                  <a:gd name="T42" fmla="*/ 6 w 34"/>
                  <a:gd name="T43" fmla="*/ 4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4 h 40"/>
                  <a:gd name="T58" fmla="*/ 8 w 34"/>
                  <a:gd name="T59" fmla="*/ 14 h 40"/>
                  <a:gd name="T60" fmla="*/ 8 w 34"/>
                  <a:gd name="T61" fmla="*/ 12 h 40"/>
                  <a:gd name="T62" fmla="*/ 24 w 34"/>
                  <a:gd name="T63" fmla="*/ 12 h 40"/>
                  <a:gd name="T64" fmla="*/ 24 w 34"/>
                  <a:gd name="T65" fmla="*/ 8 h 40"/>
                  <a:gd name="T66" fmla="*/ 24 w 34"/>
                  <a:gd name="T67" fmla="*/ 6 h 40"/>
                  <a:gd name="T68" fmla="*/ 22 w 34"/>
                  <a:gd name="T69" fmla="*/ 4 h 40"/>
                  <a:gd name="T70" fmla="*/ 20 w 34"/>
                  <a:gd name="T71" fmla="*/ 4 h 40"/>
                  <a:gd name="T72" fmla="*/ 18 w 34"/>
                  <a:gd name="T73" fmla="*/ 2 h 40"/>
                  <a:gd name="T74" fmla="*/ 16 w 34"/>
                  <a:gd name="T75" fmla="*/ 2 h 40"/>
                  <a:gd name="T76" fmla="*/ 14 w 34"/>
                  <a:gd name="T77" fmla="*/ 2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4"/>
                    </a:moveTo>
                    <a:lnTo>
                      <a:pt x="8" y="22"/>
                    </a:lnTo>
                    <a:lnTo>
                      <a:pt x="12" y="28"/>
                    </a:lnTo>
                    <a:lnTo>
                      <a:pt x="16" y="32"/>
                    </a:lnTo>
                    <a:lnTo>
                      <a:pt x="22" y="32"/>
                    </a:lnTo>
                    <a:lnTo>
                      <a:pt x="26" y="32"/>
                    </a:lnTo>
                    <a:lnTo>
                      <a:pt x="28" y="32"/>
                    </a:lnTo>
                    <a:lnTo>
                      <a:pt x="30" y="28"/>
                    </a:lnTo>
                    <a:lnTo>
                      <a:pt x="32" y="24"/>
                    </a:lnTo>
                    <a:lnTo>
                      <a:pt x="34" y="24"/>
                    </a:lnTo>
                    <a:lnTo>
                      <a:pt x="32" y="30"/>
                    </a:lnTo>
                    <a:lnTo>
                      <a:pt x="28" y="36"/>
                    </a:lnTo>
                    <a:lnTo>
                      <a:pt x="24" y="40"/>
                    </a:lnTo>
                    <a:lnTo>
                      <a:pt x="18" y="40"/>
                    </a:lnTo>
                    <a:lnTo>
                      <a:pt x="12" y="38"/>
                    </a:lnTo>
                    <a:lnTo>
                      <a:pt x="6" y="34"/>
                    </a:lnTo>
                    <a:lnTo>
                      <a:pt x="4" y="30"/>
                    </a:lnTo>
                    <a:lnTo>
                      <a:pt x="2" y="26"/>
                    </a:lnTo>
                    <a:lnTo>
                      <a:pt x="0" y="20"/>
                    </a:lnTo>
                    <a:lnTo>
                      <a:pt x="2" y="14"/>
                    </a:lnTo>
                    <a:lnTo>
                      <a:pt x="4" y="8"/>
                    </a:lnTo>
                    <a:lnTo>
                      <a:pt x="6" y="4"/>
                    </a:lnTo>
                    <a:lnTo>
                      <a:pt x="10" y="2"/>
                    </a:lnTo>
                    <a:lnTo>
                      <a:pt x="14" y="0"/>
                    </a:lnTo>
                    <a:lnTo>
                      <a:pt x="18" y="0"/>
                    </a:lnTo>
                    <a:lnTo>
                      <a:pt x="24" y="0"/>
                    </a:lnTo>
                    <a:lnTo>
                      <a:pt x="30" y="4"/>
                    </a:lnTo>
                    <a:lnTo>
                      <a:pt x="32" y="8"/>
                    </a:lnTo>
                    <a:lnTo>
                      <a:pt x="34" y="14"/>
                    </a:lnTo>
                    <a:lnTo>
                      <a:pt x="8" y="14"/>
                    </a:lnTo>
                    <a:close/>
                    <a:moveTo>
                      <a:pt x="8" y="12"/>
                    </a:moveTo>
                    <a:lnTo>
                      <a:pt x="24" y="12"/>
                    </a:lnTo>
                    <a:lnTo>
                      <a:pt x="24" y="8"/>
                    </a:lnTo>
                    <a:lnTo>
                      <a:pt x="24" y="6"/>
                    </a:lnTo>
                    <a:lnTo>
                      <a:pt x="22" y="4"/>
                    </a:lnTo>
                    <a:lnTo>
                      <a:pt x="20" y="4"/>
                    </a:lnTo>
                    <a:lnTo>
                      <a:pt x="18" y="2"/>
                    </a:lnTo>
                    <a:lnTo>
                      <a:pt x="16" y="2"/>
                    </a:lnTo>
                    <a:lnTo>
                      <a:pt x="14" y="2"/>
                    </a:lnTo>
                    <a:lnTo>
                      <a:pt x="10" y="4"/>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4227" name="Freeform 186"/>
              <p:cNvSpPr>
                <a:spLocks noEditPoints="1"/>
              </p:cNvSpPr>
              <p:nvPr/>
            </p:nvSpPr>
            <p:spPr bwMode="auto">
              <a:xfrm>
                <a:off x="3452" y="2396"/>
                <a:ext cx="40" cy="62"/>
              </a:xfrm>
              <a:custGeom>
                <a:avLst/>
                <a:gdLst>
                  <a:gd name="T0" fmla="*/ 28 w 40"/>
                  <a:gd name="T1" fmla="*/ 56 h 62"/>
                  <a:gd name="T2" fmla="*/ 24 w 40"/>
                  <a:gd name="T3" fmla="*/ 58 h 62"/>
                  <a:gd name="T4" fmla="*/ 22 w 40"/>
                  <a:gd name="T5" fmla="*/ 60 h 62"/>
                  <a:gd name="T6" fmla="*/ 20 w 40"/>
                  <a:gd name="T7" fmla="*/ 62 h 62"/>
                  <a:gd name="T8" fmla="*/ 16 w 40"/>
                  <a:gd name="T9" fmla="*/ 62 h 62"/>
                  <a:gd name="T10" fmla="*/ 10 w 40"/>
                  <a:gd name="T11" fmla="*/ 60 h 62"/>
                  <a:gd name="T12" fmla="*/ 4 w 40"/>
                  <a:gd name="T13" fmla="*/ 56 h 62"/>
                  <a:gd name="T14" fmla="*/ 2 w 40"/>
                  <a:gd name="T15" fmla="*/ 50 h 62"/>
                  <a:gd name="T16" fmla="*/ 0 w 40"/>
                  <a:gd name="T17" fmla="*/ 44 h 62"/>
                  <a:gd name="T18" fmla="*/ 2 w 40"/>
                  <a:gd name="T19" fmla="*/ 36 h 62"/>
                  <a:gd name="T20" fmla="*/ 6 w 40"/>
                  <a:gd name="T21" fmla="*/ 28 h 62"/>
                  <a:gd name="T22" fmla="*/ 10 w 40"/>
                  <a:gd name="T23" fmla="*/ 24 h 62"/>
                  <a:gd name="T24" fmla="*/ 14 w 40"/>
                  <a:gd name="T25" fmla="*/ 22 h 62"/>
                  <a:gd name="T26" fmla="*/ 20 w 40"/>
                  <a:gd name="T27" fmla="*/ 22 h 62"/>
                  <a:gd name="T28" fmla="*/ 24 w 40"/>
                  <a:gd name="T29" fmla="*/ 22 h 62"/>
                  <a:gd name="T30" fmla="*/ 28 w 40"/>
                  <a:gd name="T31" fmla="*/ 24 h 62"/>
                  <a:gd name="T32" fmla="*/ 28 w 40"/>
                  <a:gd name="T33" fmla="*/ 16 h 62"/>
                  <a:gd name="T34" fmla="*/ 28 w 40"/>
                  <a:gd name="T35" fmla="*/ 10 h 62"/>
                  <a:gd name="T36" fmla="*/ 28 w 40"/>
                  <a:gd name="T37" fmla="*/ 8 h 62"/>
                  <a:gd name="T38" fmla="*/ 26 w 40"/>
                  <a:gd name="T39" fmla="*/ 6 h 62"/>
                  <a:gd name="T40" fmla="*/ 26 w 40"/>
                  <a:gd name="T41" fmla="*/ 6 h 62"/>
                  <a:gd name="T42" fmla="*/ 26 w 40"/>
                  <a:gd name="T43" fmla="*/ 6 h 62"/>
                  <a:gd name="T44" fmla="*/ 26 w 40"/>
                  <a:gd name="T45" fmla="*/ 4 h 62"/>
                  <a:gd name="T46" fmla="*/ 24 w 40"/>
                  <a:gd name="T47" fmla="*/ 6 h 62"/>
                  <a:gd name="T48" fmla="*/ 22 w 40"/>
                  <a:gd name="T49" fmla="*/ 6 h 62"/>
                  <a:gd name="T50" fmla="*/ 22 w 40"/>
                  <a:gd name="T51" fmla="*/ 4 h 62"/>
                  <a:gd name="T52" fmla="*/ 34 w 40"/>
                  <a:gd name="T53" fmla="*/ 0 h 62"/>
                  <a:gd name="T54" fmla="*/ 34 w 40"/>
                  <a:gd name="T55" fmla="*/ 0 h 62"/>
                  <a:gd name="T56" fmla="*/ 34 w 40"/>
                  <a:gd name="T57" fmla="*/ 46 h 62"/>
                  <a:gd name="T58" fmla="*/ 34 w 40"/>
                  <a:gd name="T59" fmla="*/ 52 h 62"/>
                  <a:gd name="T60" fmla="*/ 36 w 40"/>
                  <a:gd name="T61" fmla="*/ 54 h 62"/>
                  <a:gd name="T62" fmla="*/ 36 w 40"/>
                  <a:gd name="T63" fmla="*/ 56 h 62"/>
                  <a:gd name="T64" fmla="*/ 36 w 40"/>
                  <a:gd name="T65" fmla="*/ 56 h 62"/>
                  <a:gd name="T66" fmla="*/ 36 w 40"/>
                  <a:gd name="T67" fmla="*/ 58 h 62"/>
                  <a:gd name="T68" fmla="*/ 38 w 40"/>
                  <a:gd name="T69" fmla="*/ 58 h 62"/>
                  <a:gd name="T70" fmla="*/ 38 w 40"/>
                  <a:gd name="T71" fmla="*/ 58 h 62"/>
                  <a:gd name="T72" fmla="*/ 40 w 40"/>
                  <a:gd name="T73" fmla="*/ 56 h 62"/>
                  <a:gd name="T74" fmla="*/ 40 w 40"/>
                  <a:gd name="T75" fmla="*/ 58 h 62"/>
                  <a:gd name="T76" fmla="*/ 30 w 40"/>
                  <a:gd name="T77" fmla="*/ 62 h 62"/>
                  <a:gd name="T78" fmla="*/ 28 w 40"/>
                  <a:gd name="T79" fmla="*/ 62 h 62"/>
                  <a:gd name="T80" fmla="*/ 28 w 40"/>
                  <a:gd name="T81" fmla="*/ 56 h 62"/>
                  <a:gd name="T82" fmla="*/ 28 w 40"/>
                  <a:gd name="T83" fmla="*/ 52 h 62"/>
                  <a:gd name="T84" fmla="*/ 28 w 40"/>
                  <a:gd name="T85" fmla="*/ 34 h 62"/>
                  <a:gd name="T86" fmla="*/ 28 w 40"/>
                  <a:gd name="T87" fmla="*/ 32 h 62"/>
                  <a:gd name="T88" fmla="*/ 26 w 40"/>
                  <a:gd name="T89" fmla="*/ 28 h 62"/>
                  <a:gd name="T90" fmla="*/ 24 w 40"/>
                  <a:gd name="T91" fmla="*/ 26 h 62"/>
                  <a:gd name="T92" fmla="*/ 22 w 40"/>
                  <a:gd name="T93" fmla="*/ 26 h 62"/>
                  <a:gd name="T94" fmla="*/ 20 w 40"/>
                  <a:gd name="T95" fmla="*/ 24 h 62"/>
                  <a:gd name="T96" fmla="*/ 18 w 40"/>
                  <a:gd name="T97" fmla="*/ 24 h 62"/>
                  <a:gd name="T98" fmla="*/ 14 w 40"/>
                  <a:gd name="T99" fmla="*/ 24 h 62"/>
                  <a:gd name="T100" fmla="*/ 12 w 40"/>
                  <a:gd name="T101" fmla="*/ 28 h 62"/>
                  <a:gd name="T102" fmla="*/ 8 w 40"/>
                  <a:gd name="T103" fmla="*/ 32 h 62"/>
                  <a:gd name="T104" fmla="*/ 8 w 40"/>
                  <a:gd name="T105" fmla="*/ 40 h 62"/>
                  <a:gd name="T106" fmla="*/ 8 w 40"/>
                  <a:gd name="T107" fmla="*/ 46 h 62"/>
                  <a:gd name="T108" fmla="*/ 12 w 40"/>
                  <a:gd name="T109" fmla="*/ 52 h 62"/>
                  <a:gd name="T110" fmla="*/ 16 w 40"/>
                  <a:gd name="T111" fmla="*/ 56 h 62"/>
                  <a:gd name="T112" fmla="*/ 20 w 40"/>
                  <a:gd name="T113" fmla="*/ 56 h 62"/>
                  <a:gd name="T114" fmla="*/ 24 w 40"/>
                  <a:gd name="T115" fmla="*/ 56 h 62"/>
                  <a:gd name="T116" fmla="*/ 28 w 40"/>
                  <a:gd name="T117" fmla="*/ 52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2"/>
                  <a:gd name="T179" fmla="*/ 40 w 40"/>
                  <a:gd name="T180" fmla="*/ 62 h 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2">
                    <a:moveTo>
                      <a:pt x="28" y="56"/>
                    </a:moveTo>
                    <a:lnTo>
                      <a:pt x="24" y="58"/>
                    </a:lnTo>
                    <a:lnTo>
                      <a:pt x="22" y="60"/>
                    </a:lnTo>
                    <a:lnTo>
                      <a:pt x="20" y="62"/>
                    </a:lnTo>
                    <a:lnTo>
                      <a:pt x="16" y="62"/>
                    </a:lnTo>
                    <a:lnTo>
                      <a:pt x="10" y="60"/>
                    </a:lnTo>
                    <a:lnTo>
                      <a:pt x="4" y="56"/>
                    </a:lnTo>
                    <a:lnTo>
                      <a:pt x="2" y="50"/>
                    </a:lnTo>
                    <a:lnTo>
                      <a:pt x="0" y="44"/>
                    </a:lnTo>
                    <a:lnTo>
                      <a:pt x="2" y="36"/>
                    </a:lnTo>
                    <a:lnTo>
                      <a:pt x="6" y="28"/>
                    </a:lnTo>
                    <a:lnTo>
                      <a:pt x="10" y="24"/>
                    </a:lnTo>
                    <a:lnTo>
                      <a:pt x="14" y="22"/>
                    </a:lnTo>
                    <a:lnTo>
                      <a:pt x="20" y="22"/>
                    </a:lnTo>
                    <a:lnTo>
                      <a:pt x="24" y="22"/>
                    </a:lnTo>
                    <a:lnTo>
                      <a:pt x="28" y="24"/>
                    </a:lnTo>
                    <a:lnTo>
                      <a:pt x="28" y="16"/>
                    </a:lnTo>
                    <a:lnTo>
                      <a:pt x="28" y="10"/>
                    </a:lnTo>
                    <a:lnTo>
                      <a:pt x="28" y="8"/>
                    </a:lnTo>
                    <a:lnTo>
                      <a:pt x="26" y="6"/>
                    </a:lnTo>
                    <a:lnTo>
                      <a:pt x="26" y="4"/>
                    </a:lnTo>
                    <a:lnTo>
                      <a:pt x="24" y="6"/>
                    </a:lnTo>
                    <a:lnTo>
                      <a:pt x="22" y="6"/>
                    </a:lnTo>
                    <a:lnTo>
                      <a:pt x="22" y="4"/>
                    </a:lnTo>
                    <a:lnTo>
                      <a:pt x="34" y="0"/>
                    </a:lnTo>
                    <a:lnTo>
                      <a:pt x="34" y="46"/>
                    </a:lnTo>
                    <a:lnTo>
                      <a:pt x="34" y="52"/>
                    </a:lnTo>
                    <a:lnTo>
                      <a:pt x="36" y="54"/>
                    </a:lnTo>
                    <a:lnTo>
                      <a:pt x="36" y="56"/>
                    </a:lnTo>
                    <a:lnTo>
                      <a:pt x="36" y="58"/>
                    </a:lnTo>
                    <a:lnTo>
                      <a:pt x="38" y="58"/>
                    </a:lnTo>
                    <a:lnTo>
                      <a:pt x="40" y="56"/>
                    </a:lnTo>
                    <a:lnTo>
                      <a:pt x="40" y="58"/>
                    </a:lnTo>
                    <a:lnTo>
                      <a:pt x="30" y="62"/>
                    </a:lnTo>
                    <a:lnTo>
                      <a:pt x="28" y="62"/>
                    </a:lnTo>
                    <a:lnTo>
                      <a:pt x="28" y="56"/>
                    </a:lnTo>
                    <a:close/>
                    <a:moveTo>
                      <a:pt x="28" y="52"/>
                    </a:moveTo>
                    <a:lnTo>
                      <a:pt x="28" y="34"/>
                    </a:lnTo>
                    <a:lnTo>
                      <a:pt x="28" y="32"/>
                    </a:lnTo>
                    <a:lnTo>
                      <a:pt x="26" y="28"/>
                    </a:lnTo>
                    <a:lnTo>
                      <a:pt x="24" y="26"/>
                    </a:lnTo>
                    <a:lnTo>
                      <a:pt x="22" y="26"/>
                    </a:lnTo>
                    <a:lnTo>
                      <a:pt x="20" y="24"/>
                    </a:lnTo>
                    <a:lnTo>
                      <a:pt x="18" y="24"/>
                    </a:lnTo>
                    <a:lnTo>
                      <a:pt x="14" y="24"/>
                    </a:lnTo>
                    <a:lnTo>
                      <a:pt x="12" y="28"/>
                    </a:lnTo>
                    <a:lnTo>
                      <a:pt x="8" y="32"/>
                    </a:lnTo>
                    <a:lnTo>
                      <a:pt x="8" y="40"/>
                    </a:lnTo>
                    <a:lnTo>
                      <a:pt x="8" y="46"/>
                    </a:lnTo>
                    <a:lnTo>
                      <a:pt x="12" y="52"/>
                    </a:lnTo>
                    <a:lnTo>
                      <a:pt x="16" y="56"/>
                    </a:lnTo>
                    <a:lnTo>
                      <a:pt x="20" y="56"/>
                    </a:lnTo>
                    <a:lnTo>
                      <a:pt x="24" y="56"/>
                    </a:lnTo>
                    <a:lnTo>
                      <a:pt x="28" y="52"/>
                    </a:lnTo>
                    <a:close/>
                  </a:path>
                </a:pathLst>
              </a:custGeom>
              <a:solidFill>
                <a:srgbClr val="000000"/>
              </a:solidFill>
              <a:ln w="0">
                <a:solidFill>
                  <a:srgbClr val="000000"/>
                </a:solidFill>
                <a:round/>
                <a:headEnd/>
                <a:tailEnd/>
              </a:ln>
            </p:spPr>
            <p:txBody>
              <a:bodyPr/>
              <a:lstStyle/>
              <a:p>
                <a:endParaRPr lang="en-US"/>
              </a:p>
            </p:txBody>
          </p:sp>
          <p:sp>
            <p:nvSpPr>
              <p:cNvPr id="34228" name="Freeform 187"/>
              <p:cNvSpPr>
                <a:spLocks noEditPoints="1"/>
              </p:cNvSpPr>
              <p:nvPr/>
            </p:nvSpPr>
            <p:spPr bwMode="auto">
              <a:xfrm>
                <a:off x="3518" y="2396"/>
                <a:ext cx="40" cy="62"/>
              </a:xfrm>
              <a:custGeom>
                <a:avLst/>
                <a:gdLst>
                  <a:gd name="T0" fmla="*/ 12 w 40"/>
                  <a:gd name="T1" fmla="*/ 30 h 62"/>
                  <a:gd name="T2" fmla="*/ 16 w 40"/>
                  <a:gd name="T3" fmla="*/ 24 h 62"/>
                  <a:gd name="T4" fmla="*/ 20 w 40"/>
                  <a:gd name="T5" fmla="*/ 22 h 62"/>
                  <a:gd name="T6" fmla="*/ 26 w 40"/>
                  <a:gd name="T7" fmla="*/ 22 h 62"/>
                  <a:gd name="T8" fmla="*/ 30 w 40"/>
                  <a:gd name="T9" fmla="*/ 22 h 62"/>
                  <a:gd name="T10" fmla="*/ 36 w 40"/>
                  <a:gd name="T11" fmla="*/ 26 h 62"/>
                  <a:gd name="T12" fmla="*/ 38 w 40"/>
                  <a:gd name="T13" fmla="*/ 30 h 62"/>
                  <a:gd name="T14" fmla="*/ 40 w 40"/>
                  <a:gd name="T15" fmla="*/ 34 h 62"/>
                  <a:gd name="T16" fmla="*/ 40 w 40"/>
                  <a:gd name="T17" fmla="*/ 40 h 62"/>
                  <a:gd name="T18" fmla="*/ 40 w 40"/>
                  <a:gd name="T19" fmla="*/ 46 h 62"/>
                  <a:gd name="T20" fmla="*/ 38 w 40"/>
                  <a:gd name="T21" fmla="*/ 52 h 62"/>
                  <a:gd name="T22" fmla="*/ 34 w 40"/>
                  <a:gd name="T23" fmla="*/ 56 h 62"/>
                  <a:gd name="T24" fmla="*/ 26 w 40"/>
                  <a:gd name="T25" fmla="*/ 60 h 62"/>
                  <a:gd name="T26" fmla="*/ 20 w 40"/>
                  <a:gd name="T27" fmla="*/ 62 h 62"/>
                  <a:gd name="T28" fmla="*/ 16 w 40"/>
                  <a:gd name="T29" fmla="*/ 62 h 62"/>
                  <a:gd name="T30" fmla="*/ 12 w 40"/>
                  <a:gd name="T31" fmla="*/ 62 h 62"/>
                  <a:gd name="T32" fmla="*/ 10 w 40"/>
                  <a:gd name="T33" fmla="*/ 60 h 62"/>
                  <a:gd name="T34" fmla="*/ 6 w 40"/>
                  <a:gd name="T35" fmla="*/ 58 h 62"/>
                  <a:gd name="T36" fmla="*/ 6 w 40"/>
                  <a:gd name="T37" fmla="*/ 16 h 62"/>
                  <a:gd name="T38" fmla="*/ 6 w 40"/>
                  <a:gd name="T39" fmla="*/ 10 h 62"/>
                  <a:gd name="T40" fmla="*/ 6 w 40"/>
                  <a:gd name="T41" fmla="*/ 8 h 62"/>
                  <a:gd name="T42" fmla="*/ 6 w 40"/>
                  <a:gd name="T43" fmla="*/ 6 h 62"/>
                  <a:gd name="T44" fmla="*/ 4 w 40"/>
                  <a:gd name="T45" fmla="*/ 6 h 62"/>
                  <a:gd name="T46" fmla="*/ 4 w 40"/>
                  <a:gd name="T47" fmla="*/ 6 h 62"/>
                  <a:gd name="T48" fmla="*/ 4 w 40"/>
                  <a:gd name="T49" fmla="*/ 4 h 62"/>
                  <a:gd name="T50" fmla="*/ 2 w 40"/>
                  <a:gd name="T51" fmla="*/ 6 h 62"/>
                  <a:gd name="T52" fmla="*/ 0 w 40"/>
                  <a:gd name="T53" fmla="*/ 6 h 62"/>
                  <a:gd name="T54" fmla="*/ 0 w 40"/>
                  <a:gd name="T55" fmla="*/ 4 h 62"/>
                  <a:gd name="T56" fmla="*/ 12 w 40"/>
                  <a:gd name="T57" fmla="*/ 0 h 62"/>
                  <a:gd name="T58" fmla="*/ 12 w 40"/>
                  <a:gd name="T59" fmla="*/ 0 h 62"/>
                  <a:gd name="T60" fmla="*/ 12 w 40"/>
                  <a:gd name="T61" fmla="*/ 30 h 62"/>
                  <a:gd name="T62" fmla="*/ 12 w 40"/>
                  <a:gd name="T63" fmla="*/ 32 h 62"/>
                  <a:gd name="T64" fmla="*/ 12 w 40"/>
                  <a:gd name="T65" fmla="*/ 56 h 62"/>
                  <a:gd name="T66" fmla="*/ 16 w 40"/>
                  <a:gd name="T67" fmla="*/ 58 h 62"/>
                  <a:gd name="T68" fmla="*/ 18 w 40"/>
                  <a:gd name="T69" fmla="*/ 58 h 62"/>
                  <a:gd name="T70" fmla="*/ 20 w 40"/>
                  <a:gd name="T71" fmla="*/ 60 h 62"/>
                  <a:gd name="T72" fmla="*/ 22 w 40"/>
                  <a:gd name="T73" fmla="*/ 60 h 62"/>
                  <a:gd name="T74" fmla="*/ 26 w 40"/>
                  <a:gd name="T75" fmla="*/ 58 h 62"/>
                  <a:gd name="T76" fmla="*/ 30 w 40"/>
                  <a:gd name="T77" fmla="*/ 56 h 62"/>
                  <a:gd name="T78" fmla="*/ 32 w 40"/>
                  <a:gd name="T79" fmla="*/ 50 h 62"/>
                  <a:gd name="T80" fmla="*/ 34 w 40"/>
                  <a:gd name="T81" fmla="*/ 42 h 62"/>
                  <a:gd name="T82" fmla="*/ 32 w 40"/>
                  <a:gd name="T83" fmla="*/ 36 h 62"/>
                  <a:gd name="T84" fmla="*/ 30 w 40"/>
                  <a:gd name="T85" fmla="*/ 32 h 62"/>
                  <a:gd name="T86" fmla="*/ 26 w 40"/>
                  <a:gd name="T87" fmla="*/ 28 h 62"/>
                  <a:gd name="T88" fmla="*/ 22 w 40"/>
                  <a:gd name="T89" fmla="*/ 28 h 62"/>
                  <a:gd name="T90" fmla="*/ 20 w 40"/>
                  <a:gd name="T91" fmla="*/ 28 h 62"/>
                  <a:gd name="T92" fmla="*/ 18 w 40"/>
                  <a:gd name="T93" fmla="*/ 28 h 62"/>
                  <a:gd name="T94" fmla="*/ 16 w 40"/>
                  <a:gd name="T95" fmla="*/ 30 h 62"/>
                  <a:gd name="T96" fmla="*/ 12 w 40"/>
                  <a:gd name="T97" fmla="*/ 32 h 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
                  <a:gd name="T148" fmla="*/ 0 h 62"/>
                  <a:gd name="T149" fmla="*/ 40 w 40"/>
                  <a:gd name="T150" fmla="*/ 62 h 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 h="62">
                    <a:moveTo>
                      <a:pt x="12" y="30"/>
                    </a:moveTo>
                    <a:lnTo>
                      <a:pt x="16" y="24"/>
                    </a:lnTo>
                    <a:lnTo>
                      <a:pt x="20" y="22"/>
                    </a:lnTo>
                    <a:lnTo>
                      <a:pt x="26" y="22"/>
                    </a:lnTo>
                    <a:lnTo>
                      <a:pt x="30" y="22"/>
                    </a:lnTo>
                    <a:lnTo>
                      <a:pt x="36" y="26"/>
                    </a:lnTo>
                    <a:lnTo>
                      <a:pt x="38" y="30"/>
                    </a:lnTo>
                    <a:lnTo>
                      <a:pt x="40" y="34"/>
                    </a:lnTo>
                    <a:lnTo>
                      <a:pt x="40" y="40"/>
                    </a:lnTo>
                    <a:lnTo>
                      <a:pt x="40" y="46"/>
                    </a:lnTo>
                    <a:lnTo>
                      <a:pt x="38" y="52"/>
                    </a:lnTo>
                    <a:lnTo>
                      <a:pt x="34" y="56"/>
                    </a:lnTo>
                    <a:lnTo>
                      <a:pt x="26" y="60"/>
                    </a:lnTo>
                    <a:lnTo>
                      <a:pt x="20" y="62"/>
                    </a:lnTo>
                    <a:lnTo>
                      <a:pt x="16" y="62"/>
                    </a:lnTo>
                    <a:lnTo>
                      <a:pt x="12" y="62"/>
                    </a:lnTo>
                    <a:lnTo>
                      <a:pt x="10" y="60"/>
                    </a:lnTo>
                    <a:lnTo>
                      <a:pt x="6" y="58"/>
                    </a:lnTo>
                    <a:lnTo>
                      <a:pt x="6" y="16"/>
                    </a:lnTo>
                    <a:lnTo>
                      <a:pt x="6" y="10"/>
                    </a:lnTo>
                    <a:lnTo>
                      <a:pt x="6" y="8"/>
                    </a:lnTo>
                    <a:lnTo>
                      <a:pt x="6" y="6"/>
                    </a:lnTo>
                    <a:lnTo>
                      <a:pt x="4" y="6"/>
                    </a:lnTo>
                    <a:lnTo>
                      <a:pt x="4" y="4"/>
                    </a:lnTo>
                    <a:lnTo>
                      <a:pt x="2" y="6"/>
                    </a:lnTo>
                    <a:lnTo>
                      <a:pt x="0" y="6"/>
                    </a:lnTo>
                    <a:lnTo>
                      <a:pt x="0" y="4"/>
                    </a:lnTo>
                    <a:lnTo>
                      <a:pt x="12" y="0"/>
                    </a:lnTo>
                    <a:lnTo>
                      <a:pt x="12" y="30"/>
                    </a:lnTo>
                    <a:close/>
                    <a:moveTo>
                      <a:pt x="12" y="32"/>
                    </a:moveTo>
                    <a:lnTo>
                      <a:pt x="12" y="56"/>
                    </a:lnTo>
                    <a:lnTo>
                      <a:pt x="16" y="58"/>
                    </a:lnTo>
                    <a:lnTo>
                      <a:pt x="18" y="58"/>
                    </a:lnTo>
                    <a:lnTo>
                      <a:pt x="20" y="60"/>
                    </a:lnTo>
                    <a:lnTo>
                      <a:pt x="22" y="60"/>
                    </a:lnTo>
                    <a:lnTo>
                      <a:pt x="26" y="58"/>
                    </a:lnTo>
                    <a:lnTo>
                      <a:pt x="30" y="56"/>
                    </a:lnTo>
                    <a:lnTo>
                      <a:pt x="32" y="50"/>
                    </a:lnTo>
                    <a:lnTo>
                      <a:pt x="34" y="42"/>
                    </a:lnTo>
                    <a:lnTo>
                      <a:pt x="32" y="36"/>
                    </a:lnTo>
                    <a:lnTo>
                      <a:pt x="30" y="32"/>
                    </a:lnTo>
                    <a:lnTo>
                      <a:pt x="26" y="28"/>
                    </a:lnTo>
                    <a:lnTo>
                      <a:pt x="22" y="28"/>
                    </a:lnTo>
                    <a:lnTo>
                      <a:pt x="20" y="28"/>
                    </a:lnTo>
                    <a:lnTo>
                      <a:pt x="18" y="28"/>
                    </a:lnTo>
                    <a:lnTo>
                      <a:pt x="16" y="30"/>
                    </a:lnTo>
                    <a:lnTo>
                      <a:pt x="12" y="32"/>
                    </a:lnTo>
                    <a:close/>
                  </a:path>
                </a:pathLst>
              </a:custGeom>
              <a:solidFill>
                <a:srgbClr val="000000"/>
              </a:solidFill>
              <a:ln w="0">
                <a:solidFill>
                  <a:srgbClr val="000000"/>
                </a:solidFill>
                <a:round/>
                <a:headEnd/>
                <a:tailEnd/>
              </a:ln>
            </p:spPr>
            <p:txBody>
              <a:bodyPr/>
              <a:lstStyle/>
              <a:p>
                <a:endParaRPr lang="en-US"/>
              </a:p>
            </p:txBody>
          </p:sp>
          <p:sp>
            <p:nvSpPr>
              <p:cNvPr id="34229" name="Freeform 188"/>
              <p:cNvSpPr>
                <a:spLocks/>
              </p:cNvSpPr>
              <p:nvPr/>
            </p:nvSpPr>
            <p:spPr bwMode="auto">
              <a:xfrm>
                <a:off x="3562" y="2418"/>
                <a:ext cx="42" cy="58"/>
              </a:xfrm>
              <a:custGeom>
                <a:avLst/>
                <a:gdLst>
                  <a:gd name="T0" fmla="*/ 0 w 42"/>
                  <a:gd name="T1" fmla="*/ 0 h 58"/>
                  <a:gd name="T2" fmla="*/ 18 w 42"/>
                  <a:gd name="T3" fmla="*/ 0 h 58"/>
                  <a:gd name="T4" fmla="*/ 18 w 42"/>
                  <a:gd name="T5" fmla="*/ 0 h 58"/>
                  <a:gd name="T6" fmla="*/ 18 w 42"/>
                  <a:gd name="T7" fmla="*/ 0 h 58"/>
                  <a:gd name="T8" fmla="*/ 16 w 42"/>
                  <a:gd name="T9" fmla="*/ 2 h 58"/>
                  <a:gd name="T10" fmla="*/ 14 w 42"/>
                  <a:gd name="T11" fmla="*/ 2 h 58"/>
                  <a:gd name="T12" fmla="*/ 14 w 42"/>
                  <a:gd name="T13" fmla="*/ 2 h 58"/>
                  <a:gd name="T14" fmla="*/ 14 w 42"/>
                  <a:gd name="T15" fmla="*/ 4 h 58"/>
                  <a:gd name="T16" fmla="*/ 14 w 42"/>
                  <a:gd name="T17" fmla="*/ 6 h 58"/>
                  <a:gd name="T18" fmla="*/ 14 w 42"/>
                  <a:gd name="T19" fmla="*/ 8 h 58"/>
                  <a:gd name="T20" fmla="*/ 24 w 42"/>
                  <a:gd name="T21" fmla="*/ 28 h 58"/>
                  <a:gd name="T22" fmla="*/ 32 w 42"/>
                  <a:gd name="T23" fmla="*/ 8 h 58"/>
                  <a:gd name="T24" fmla="*/ 34 w 42"/>
                  <a:gd name="T25" fmla="*/ 6 h 58"/>
                  <a:gd name="T26" fmla="*/ 34 w 42"/>
                  <a:gd name="T27" fmla="*/ 4 h 58"/>
                  <a:gd name="T28" fmla="*/ 34 w 42"/>
                  <a:gd name="T29" fmla="*/ 2 h 58"/>
                  <a:gd name="T30" fmla="*/ 34 w 42"/>
                  <a:gd name="T31" fmla="*/ 2 h 58"/>
                  <a:gd name="T32" fmla="*/ 32 w 42"/>
                  <a:gd name="T33" fmla="*/ 2 h 58"/>
                  <a:gd name="T34" fmla="*/ 32 w 42"/>
                  <a:gd name="T35" fmla="*/ 2 h 58"/>
                  <a:gd name="T36" fmla="*/ 32 w 42"/>
                  <a:gd name="T37" fmla="*/ 2 h 58"/>
                  <a:gd name="T38" fmla="*/ 30 w 42"/>
                  <a:gd name="T39" fmla="*/ 0 h 58"/>
                  <a:gd name="T40" fmla="*/ 30 w 42"/>
                  <a:gd name="T41" fmla="*/ 0 h 58"/>
                  <a:gd name="T42" fmla="*/ 42 w 42"/>
                  <a:gd name="T43" fmla="*/ 0 h 58"/>
                  <a:gd name="T44" fmla="*/ 42 w 42"/>
                  <a:gd name="T45" fmla="*/ 0 h 58"/>
                  <a:gd name="T46" fmla="*/ 40 w 42"/>
                  <a:gd name="T47" fmla="*/ 2 h 58"/>
                  <a:gd name="T48" fmla="*/ 38 w 42"/>
                  <a:gd name="T49" fmla="*/ 2 h 58"/>
                  <a:gd name="T50" fmla="*/ 38 w 42"/>
                  <a:gd name="T51" fmla="*/ 2 h 58"/>
                  <a:gd name="T52" fmla="*/ 38 w 42"/>
                  <a:gd name="T53" fmla="*/ 4 h 58"/>
                  <a:gd name="T54" fmla="*/ 36 w 42"/>
                  <a:gd name="T55" fmla="*/ 6 h 58"/>
                  <a:gd name="T56" fmla="*/ 36 w 42"/>
                  <a:gd name="T57" fmla="*/ 8 h 58"/>
                  <a:gd name="T58" fmla="*/ 20 w 42"/>
                  <a:gd name="T59" fmla="*/ 46 h 58"/>
                  <a:gd name="T60" fmla="*/ 18 w 42"/>
                  <a:gd name="T61" fmla="*/ 52 h 58"/>
                  <a:gd name="T62" fmla="*/ 14 w 42"/>
                  <a:gd name="T63" fmla="*/ 56 h 58"/>
                  <a:gd name="T64" fmla="*/ 10 w 42"/>
                  <a:gd name="T65" fmla="*/ 58 h 58"/>
                  <a:gd name="T66" fmla="*/ 6 w 42"/>
                  <a:gd name="T67" fmla="*/ 58 h 58"/>
                  <a:gd name="T68" fmla="*/ 4 w 42"/>
                  <a:gd name="T69" fmla="*/ 58 h 58"/>
                  <a:gd name="T70" fmla="*/ 2 w 42"/>
                  <a:gd name="T71" fmla="*/ 56 h 58"/>
                  <a:gd name="T72" fmla="*/ 2 w 42"/>
                  <a:gd name="T73" fmla="*/ 54 h 58"/>
                  <a:gd name="T74" fmla="*/ 0 w 42"/>
                  <a:gd name="T75" fmla="*/ 52 h 58"/>
                  <a:gd name="T76" fmla="*/ 2 w 42"/>
                  <a:gd name="T77" fmla="*/ 52 h 58"/>
                  <a:gd name="T78" fmla="*/ 2 w 42"/>
                  <a:gd name="T79" fmla="*/ 50 h 58"/>
                  <a:gd name="T80" fmla="*/ 4 w 42"/>
                  <a:gd name="T81" fmla="*/ 48 h 58"/>
                  <a:gd name="T82" fmla="*/ 6 w 42"/>
                  <a:gd name="T83" fmla="*/ 48 h 58"/>
                  <a:gd name="T84" fmla="*/ 8 w 42"/>
                  <a:gd name="T85" fmla="*/ 48 h 58"/>
                  <a:gd name="T86" fmla="*/ 10 w 42"/>
                  <a:gd name="T87" fmla="*/ 50 h 58"/>
                  <a:gd name="T88" fmla="*/ 12 w 42"/>
                  <a:gd name="T89" fmla="*/ 50 h 58"/>
                  <a:gd name="T90" fmla="*/ 12 w 42"/>
                  <a:gd name="T91" fmla="*/ 50 h 58"/>
                  <a:gd name="T92" fmla="*/ 14 w 42"/>
                  <a:gd name="T93" fmla="*/ 50 h 58"/>
                  <a:gd name="T94" fmla="*/ 14 w 42"/>
                  <a:gd name="T95" fmla="*/ 48 h 58"/>
                  <a:gd name="T96" fmla="*/ 16 w 42"/>
                  <a:gd name="T97" fmla="*/ 46 h 58"/>
                  <a:gd name="T98" fmla="*/ 18 w 42"/>
                  <a:gd name="T99" fmla="*/ 44 h 58"/>
                  <a:gd name="T100" fmla="*/ 20 w 42"/>
                  <a:gd name="T101" fmla="*/ 38 h 58"/>
                  <a:gd name="T102" fmla="*/ 6 w 42"/>
                  <a:gd name="T103" fmla="*/ 8 h 58"/>
                  <a:gd name="T104" fmla="*/ 6 w 42"/>
                  <a:gd name="T105" fmla="*/ 6 h 58"/>
                  <a:gd name="T106" fmla="*/ 4 w 42"/>
                  <a:gd name="T107" fmla="*/ 4 h 58"/>
                  <a:gd name="T108" fmla="*/ 4 w 42"/>
                  <a:gd name="T109" fmla="*/ 4 h 58"/>
                  <a:gd name="T110" fmla="*/ 2 w 42"/>
                  <a:gd name="T111" fmla="*/ 2 h 58"/>
                  <a:gd name="T112" fmla="*/ 2 w 42"/>
                  <a:gd name="T113" fmla="*/ 2 h 58"/>
                  <a:gd name="T114" fmla="*/ 0 w 42"/>
                  <a:gd name="T115" fmla="*/ 0 h 58"/>
                  <a:gd name="T116" fmla="*/ 0 w 42"/>
                  <a:gd name="T117" fmla="*/ 0 h 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58"/>
                  <a:gd name="T179" fmla="*/ 42 w 42"/>
                  <a:gd name="T180" fmla="*/ 58 h 5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58">
                    <a:moveTo>
                      <a:pt x="0" y="0"/>
                    </a:moveTo>
                    <a:lnTo>
                      <a:pt x="18" y="0"/>
                    </a:lnTo>
                    <a:lnTo>
                      <a:pt x="16" y="2"/>
                    </a:lnTo>
                    <a:lnTo>
                      <a:pt x="14" y="2"/>
                    </a:lnTo>
                    <a:lnTo>
                      <a:pt x="14" y="4"/>
                    </a:lnTo>
                    <a:lnTo>
                      <a:pt x="14" y="6"/>
                    </a:lnTo>
                    <a:lnTo>
                      <a:pt x="14" y="8"/>
                    </a:lnTo>
                    <a:lnTo>
                      <a:pt x="24" y="28"/>
                    </a:lnTo>
                    <a:lnTo>
                      <a:pt x="32" y="8"/>
                    </a:lnTo>
                    <a:lnTo>
                      <a:pt x="34" y="6"/>
                    </a:lnTo>
                    <a:lnTo>
                      <a:pt x="34" y="4"/>
                    </a:lnTo>
                    <a:lnTo>
                      <a:pt x="34" y="2"/>
                    </a:lnTo>
                    <a:lnTo>
                      <a:pt x="32" y="2"/>
                    </a:lnTo>
                    <a:lnTo>
                      <a:pt x="30" y="0"/>
                    </a:lnTo>
                    <a:lnTo>
                      <a:pt x="42" y="0"/>
                    </a:lnTo>
                    <a:lnTo>
                      <a:pt x="40" y="2"/>
                    </a:lnTo>
                    <a:lnTo>
                      <a:pt x="38" y="2"/>
                    </a:lnTo>
                    <a:lnTo>
                      <a:pt x="38" y="4"/>
                    </a:lnTo>
                    <a:lnTo>
                      <a:pt x="36" y="6"/>
                    </a:lnTo>
                    <a:lnTo>
                      <a:pt x="36" y="8"/>
                    </a:lnTo>
                    <a:lnTo>
                      <a:pt x="20" y="46"/>
                    </a:lnTo>
                    <a:lnTo>
                      <a:pt x="18" y="52"/>
                    </a:lnTo>
                    <a:lnTo>
                      <a:pt x="14" y="56"/>
                    </a:lnTo>
                    <a:lnTo>
                      <a:pt x="10" y="58"/>
                    </a:lnTo>
                    <a:lnTo>
                      <a:pt x="6" y="58"/>
                    </a:lnTo>
                    <a:lnTo>
                      <a:pt x="4" y="58"/>
                    </a:lnTo>
                    <a:lnTo>
                      <a:pt x="2" y="56"/>
                    </a:lnTo>
                    <a:lnTo>
                      <a:pt x="2" y="54"/>
                    </a:lnTo>
                    <a:lnTo>
                      <a:pt x="0" y="52"/>
                    </a:lnTo>
                    <a:lnTo>
                      <a:pt x="2" y="52"/>
                    </a:lnTo>
                    <a:lnTo>
                      <a:pt x="2" y="50"/>
                    </a:lnTo>
                    <a:lnTo>
                      <a:pt x="4" y="48"/>
                    </a:lnTo>
                    <a:lnTo>
                      <a:pt x="6" y="48"/>
                    </a:lnTo>
                    <a:lnTo>
                      <a:pt x="8" y="48"/>
                    </a:lnTo>
                    <a:lnTo>
                      <a:pt x="10" y="50"/>
                    </a:lnTo>
                    <a:lnTo>
                      <a:pt x="12" y="50"/>
                    </a:lnTo>
                    <a:lnTo>
                      <a:pt x="14" y="50"/>
                    </a:lnTo>
                    <a:lnTo>
                      <a:pt x="14" y="48"/>
                    </a:lnTo>
                    <a:lnTo>
                      <a:pt x="16" y="46"/>
                    </a:lnTo>
                    <a:lnTo>
                      <a:pt x="18" y="44"/>
                    </a:lnTo>
                    <a:lnTo>
                      <a:pt x="20" y="38"/>
                    </a:lnTo>
                    <a:lnTo>
                      <a:pt x="6" y="8"/>
                    </a:lnTo>
                    <a:lnTo>
                      <a:pt x="6" y="6"/>
                    </a:lnTo>
                    <a:lnTo>
                      <a:pt x="4" y="4"/>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34230" name="Freeform 189"/>
              <p:cNvSpPr>
                <a:spLocks noEditPoints="1"/>
              </p:cNvSpPr>
              <p:nvPr/>
            </p:nvSpPr>
            <p:spPr bwMode="auto">
              <a:xfrm>
                <a:off x="3628" y="2418"/>
                <a:ext cx="36" cy="40"/>
              </a:xfrm>
              <a:custGeom>
                <a:avLst/>
                <a:gdLst>
                  <a:gd name="T0" fmla="*/ 20 w 36"/>
                  <a:gd name="T1" fmla="*/ 36 h 40"/>
                  <a:gd name="T2" fmla="*/ 16 w 36"/>
                  <a:gd name="T3" fmla="*/ 40 h 40"/>
                  <a:gd name="T4" fmla="*/ 10 w 36"/>
                  <a:gd name="T5" fmla="*/ 40 h 40"/>
                  <a:gd name="T6" fmla="*/ 4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4 w 36"/>
                  <a:gd name="T21" fmla="*/ 2 h 40"/>
                  <a:gd name="T22" fmla="*/ 10 w 36"/>
                  <a:gd name="T23" fmla="*/ 6 h 40"/>
                  <a:gd name="T24" fmla="*/ 10 w 36"/>
                  <a:gd name="T25" fmla="*/ 10 h 40"/>
                  <a:gd name="T26" fmla="*/ 8 w 36"/>
                  <a:gd name="T27" fmla="*/ 12 h 40"/>
                  <a:gd name="T28" fmla="*/ 6 w 36"/>
                  <a:gd name="T29" fmla="*/ 14 h 40"/>
                  <a:gd name="T30" fmla="*/ 4 w 36"/>
                  <a:gd name="T31" fmla="*/ 12 h 40"/>
                  <a:gd name="T32" fmla="*/ 2 w 36"/>
                  <a:gd name="T33" fmla="*/ 10 h 40"/>
                  <a:gd name="T34" fmla="*/ 6 w 36"/>
                  <a:gd name="T35" fmla="*/ 2 h 40"/>
                  <a:gd name="T36" fmla="*/ 16 w 36"/>
                  <a:gd name="T37" fmla="*/ 0 h 40"/>
                  <a:gd name="T38" fmla="*/ 26 w 36"/>
                  <a:gd name="T39" fmla="*/ 0 h 40"/>
                  <a:gd name="T40" fmla="*/ 30 w 36"/>
                  <a:gd name="T41" fmla="*/ 6 h 40"/>
                  <a:gd name="T42" fmla="*/ 30 w 36"/>
                  <a:gd name="T43" fmla="*/ 12 h 40"/>
                  <a:gd name="T44" fmla="*/ 30 w 36"/>
                  <a:gd name="T45" fmla="*/ 30 h 40"/>
                  <a:gd name="T46" fmla="*/ 30 w 36"/>
                  <a:gd name="T47" fmla="*/ 34 h 40"/>
                  <a:gd name="T48" fmla="*/ 32 w 36"/>
                  <a:gd name="T49" fmla="*/ 34 h 40"/>
                  <a:gd name="T50" fmla="*/ 32 w 36"/>
                  <a:gd name="T51" fmla="*/ 34 h 40"/>
                  <a:gd name="T52" fmla="*/ 34 w 36"/>
                  <a:gd name="T53" fmla="*/ 34 h 40"/>
                  <a:gd name="T54" fmla="*/ 36 w 36"/>
                  <a:gd name="T55" fmla="*/ 34 h 40"/>
                  <a:gd name="T56" fmla="*/ 28 w 36"/>
                  <a:gd name="T57" fmla="*/ 40 h 40"/>
                  <a:gd name="T58" fmla="*/ 24 w 36"/>
                  <a:gd name="T59" fmla="*/ 38 h 40"/>
                  <a:gd name="T60" fmla="*/ 22 w 36"/>
                  <a:gd name="T61" fmla="*/ 34 h 40"/>
                  <a:gd name="T62" fmla="*/ 22 w 36"/>
                  <a:gd name="T63" fmla="*/ 16 h 40"/>
                  <a:gd name="T64" fmla="*/ 14 w 36"/>
                  <a:gd name="T65" fmla="*/ 20 h 40"/>
                  <a:gd name="T66" fmla="*/ 10 w 36"/>
                  <a:gd name="T67" fmla="*/ 24 h 40"/>
                  <a:gd name="T68" fmla="*/ 8 w 36"/>
                  <a:gd name="T69" fmla="*/ 28 h 40"/>
                  <a:gd name="T70" fmla="*/ 10 w 36"/>
                  <a:gd name="T71" fmla="*/ 32 h 40"/>
                  <a:gd name="T72" fmla="*/ 14 w 36"/>
                  <a:gd name="T73" fmla="*/ 34 h 40"/>
                  <a:gd name="T74" fmla="*/ 22 w 36"/>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20" y="36"/>
                    </a:lnTo>
                    <a:lnTo>
                      <a:pt x="16" y="38"/>
                    </a:lnTo>
                    <a:lnTo>
                      <a:pt x="16" y="40"/>
                    </a:lnTo>
                    <a:lnTo>
                      <a:pt x="12" y="40"/>
                    </a:lnTo>
                    <a:lnTo>
                      <a:pt x="10" y="40"/>
                    </a:lnTo>
                    <a:lnTo>
                      <a:pt x="6" y="40"/>
                    </a:lnTo>
                    <a:lnTo>
                      <a:pt x="4" y="38"/>
                    </a:lnTo>
                    <a:lnTo>
                      <a:pt x="2" y="34"/>
                    </a:lnTo>
                    <a:lnTo>
                      <a:pt x="0" y="30"/>
                    </a:lnTo>
                    <a:lnTo>
                      <a:pt x="2" y="28"/>
                    </a:lnTo>
                    <a:lnTo>
                      <a:pt x="2" y="26"/>
                    </a:lnTo>
                    <a:lnTo>
                      <a:pt x="4" y="22"/>
                    </a:lnTo>
                    <a:lnTo>
                      <a:pt x="8" y="20"/>
                    </a:lnTo>
                    <a:lnTo>
                      <a:pt x="14" y="18"/>
                    </a:lnTo>
                    <a:lnTo>
                      <a:pt x="22" y="14"/>
                    </a:lnTo>
                    <a:lnTo>
                      <a:pt x="22" y="12"/>
                    </a:lnTo>
                    <a:lnTo>
                      <a:pt x="22" y="8"/>
                    </a:lnTo>
                    <a:lnTo>
                      <a:pt x="20" y="4"/>
                    </a:lnTo>
                    <a:lnTo>
                      <a:pt x="18" y="2"/>
                    </a:lnTo>
                    <a:lnTo>
                      <a:pt x="16" y="2"/>
                    </a:lnTo>
                    <a:lnTo>
                      <a:pt x="14" y="2"/>
                    </a:lnTo>
                    <a:lnTo>
                      <a:pt x="12" y="4"/>
                    </a:lnTo>
                    <a:lnTo>
                      <a:pt x="10" y="6"/>
                    </a:lnTo>
                    <a:lnTo>
                      <a:pt x="10" y="10"/>
                    </a:lnTo>
                    <a:lnTo>
                      <a:pt x="10" y="12"/>
                    </a:lnTo>
                    <a:lnTo>
                      <a:pt x="8" y="12"/>
                    </a:lnTo>
                    <a:lnTo>
                      <a:pt x="8" y="14"/>
                    </a:lnTo>
                    <a:lnTo>
                      <a:pt x="6" y="14"/>
                    </a:lnTo>
                    <a:lnTo>
                      <a:pt x="4" y="14"/>
                    </a:lnTo>
                    <a:lnTo>
                      <a:pt x="4" y="12"/>
                    </a:lnTo>
                    <a:lnTo>
                      <a:pt x="2" y="12"/>
                    </a:lnTo>
                    <a:lnTo>
                      <a:pt x="2" y="10"/>
                    </a:lnTo>
                    <a:lnTo>
                      <a:pt x="4" y="6"/>
                    </a:lnTo>
                    <a:lnTo>
                      <a:pt x="6" y="2"/>
                    </a:lnTo>
                    <a:lnTo>
                      <a:pt x="10" y="0"/>
                    </a:lnTo>
                    <a:lnTo>
                      <a:pt x="16" y="0"/>
                    </a:lnTo>
                    <a:lnTo>
                      <a:pt x="22" y="0"/>
                    </a:lnTo>
                    <a:lnTo>
                      <a:pt x="26" y="0"/>
                    </a:lnTo>
                    <a:lnTo>
                      <a:pt x="28" y="2"/>
                    </a:lnTo>
                    <a:lnTo>
                      <a:pt x="30" y="6"/>
                    </a:lnTo>
                    <a:lnTo>
                      <a:pt x="30" y="8"/>
                    </a:lnTo>
                    <a:lnTo>
                      <a:pt x="30" y="12"/>
                    </a:lnTo>
                    <a:lnTo>
                      <a:pt x="30" y="26"/>
                    </a:lnTo>
                    <a:lnTo>
                      <a:pt x="30" y="30"/>
                    </a:lnTo>
                    <a:lnTo>
                      <a:pt x="30" y="32"/>
                    </a:lnTo>
                    <a:lnTo>
                      <a:pt x="30" y="34"/>
                    </a:lnTo>
                    <a:lnTo>
                      <a:pt x="32" y="34"/>
                    </a:lnTo>
                    <a:lnTo>
                      <a:pt x="34" y="34"/>
                    </a:lnTo>
                    <a:lnTo>
                      <a:pt x="36" y="32"/>
                    </a:lnTo>
                    <a:lnTo>
                      <a:pt x="36" y="34"/>
                    </a:lnTo>
                    <a:lnTo>
                      <a:pt x="32" y="38"/>
                    </a:lnTo>
                    <a:lnTo>
                      <a:pt x="28" y="40"/>
                    </a:lnTo>
                    <a:lnTo>
                      <a:pt x="26" y="40"/>
                    </a:lnTo>
                    <a:lnTo>
                      <a:pt x="24" y="38"/>
                    </a:lnTo>
                    <a:lnTo>
                      <a:pt x="24" y="36"/>
                    </a:lnTo>
                    <a:lnTo>
                      <a:pt x="22" y="34"/>
                    </a:lnTo>
                    <a:close/>
                    <a:moveTo>
                      <a:pt x="22" y="30"/>
                    </a:moveTo>
                    <a:lnTo>
                      <a:pt x="22" y="16"/>
                    </a:lnTo>
                    <a:lnTo>
                      <a:pt x="18" y="18"/>
                    </a:lnTo>
                    <a:lnTo>
                      <a:pt x="14" y="20"/>
                    </a:lnTo>
                    <a:lnTo>
                      <a:pt x="12" y="22"/>
                    </a:lnTo>
                    <a:lnTo>
                      <a:pt x="10" y="24"/>
                    </a:lnTo>
                    <a:lnTo>
                      <a:pt x="8" y="26"/>
                    </a:lnTo>
                    <a:lnTo>
                      <a:pt x="8" y="28"/>
                    </a:lnTo>
                    <a:lnTo>
                      <a:pt x="8" y="30"/>
                    </a:lnTo>
                    <a:lnTo>
                      <a:pt x="10" y="32"/>
                    </a:lnTo>
                    <a:lnTo>
                      <a:pt x="12" y="34"/>
                    </a:lnTo>
                    <a:lnTo>
                      <a:pt x="14" y="34"/>
                    </a:lnTo>
                    <a:lnTo>
                      <a:pt x="18" y="34"/>
                    </a:lnTo>
                    <a:lnTo>
                      <a:pt x="22" y="30"/>
                    </a:lnTo>
                    <a:close/>
                  </a:path>
                </a:pathLst>
              </a:custGeom>
              <a:solidFill>
                <a:srgbClr val="000000"/>
              </a:solidFill>
              <a:ln w="0">
                <a:solidFill>
                  <a:srgbClr val="000000"/>
                </a:solidFill>
                <a:round/>
                <a:headEnd/>
                <a:tailEnd/>
              </a:ln>
            </p:spPr>
            <p:txBody>
              <a:bodyPr/>
              <a:lstStyle/>
              <a:p>
                <a:endParaRPr lang="en-US"/>
              </a:p>
            </p:txBody>
          </p:sp>
          <p:sp>
            <p:nvSpPr>
              <p:cNvPr id="34231" name="Freeform 190"/>
              <p:cNvSpPr>
                <a:spLocks/>
              </p:cNvSpPr>
              <p:nvPr/>
            </p:nvSpPr>
            <p:spPr bwMode="auto">
              <a:xfrm>
                <a:off x="3666" y="2418"/>
                <a:ext cx="42" cy="40"/>
              </a:xfrm>
              <a:custGeom>
                <a:avLst/>
                <a:gdLst>
                  <a:gd name="T0" fmla="*/ 12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6 w 42"/>
                  <a:gd name="T19" fmla="*/ 14 h 40"/>
                  <a:gd name="T20" fmla="*/ 36 w 42"/>
                  <a:gd name="T21" fmla="*/ 30 h 40"/>
                  <a:gd name="T22" fmla="*/ 36 w 42"/>
                  <a:gd name="T23" fmla="*/ 34 h 40"/>
                  <a:gd name="T24" fmla="*/ 38 w 42"/>
                  <a:gd name="T25" fmla="*/ 36 h 40"/>
                  <a:gd name="T26" fmla="*/ 38 w 42"/>
                  <a:gd name="T27" fmla="*/ 36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2 w 42"/>
                  <a:gd name="T67" fmla="*/ 10 h 40"/>
                  <a:gd name="T68" fmla="*/ 12 w 42"/>
                  <a:gd name="T69" fmla="*/ 30 h 40"/>
                  <a:gd name="T70" fmla="*/ 14 w 42"/>
                  <a:gd name="T71" fmla="*/ 34 h 40"/>
                  <a:gd name="T72" fmla="*/ 14 w 42"/>
                  <a:gd name="T73" fmla="*/ 36 h 40"/>
                  <a:gd name="T74" fmla="*/ 14 w 42"/>
                  <a:gd name="T75" fmla="*/ 36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4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4 w 42"/>
                  <a:gd name="T107" fmla="*/ 4 h 40"/>
                  <a:gd name="T108" fmla="*/ 4 w 42"/>
                  <a:gd name="T109" fmla="*/ 4 h 40"/>
                  <a:gd name="T110" fmla="*/ 4 w 42"/>
                  <a:gd name="T111" fmla="*/ 4 h 40"/>
                  <a:gd name="T112" fmla="*/ 2 w 42"/>
                  <a:gd name="T113" fmla="*/ 4 h 40"/>
                  <a:gd name="T114" fmla="*/ 0 w 42"/>
                  <a:gd name="T115" fmla="*/ 4 h 40"/>
                  <a:gd name="T116" fmla="*/ 0 w 42"/>
                  <a:gd name="T117" fmla="*/ 4 h 40"/>
                  <a:gd name="T118" fmla="*/ 12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2"/>
                    </a:lnTo>
                    <a:lnTo>
                      <a:pt x="22" y="0"/>
                    </a:lnTo>
                    <a:lnTo>
                      <a:pt x="26" y="0"/>
                    </a:lnTo>
                    <a:lnTo>
                      <a:pt x="30" y="0"/>
                    </a:lnTo>
                    <a:lnTo>
                      <a:pt x="32" y="0"/>
                    </a:lnTo>
                    <a:lnTo>
                      <a:pt x="34" y="2"/>
                    </a:lnTo>
                    <a:lnTo>
                      <a:pt x="36" y="6"/>
                    </a:lnTo>
                    <a:lnTo>
                      <a:pt x="36" y="10"/>
                    </a:lnTo>
                    <a:lnTo>
                      <a:pt x="36" y="14"/>
                    </a:lnTo>
                    <a:lnTo>
                      <a:pt x="36" y="30"/>
                    </a:lnTo>
                    <a:lnTo>
                      <a:pt x="36" y="34"/>
                    </a:lnTo>
                    <a:lnTo>
                      <a:pt x="38" y="36"/>
                    </a:lnTo>
                    <a:lnTo>
                      <a:pt x="38" y="38"/>
                    </a:lnTo>
                    <a:lnTo>
                      <a:pt x="40" y="38"/>
                    </a:lnTo>
                    <a:lnTo>
                      <a:pt x="42" y="38"/>
                    </a:lnTo>
                    <a:lnTo>
                      <a:pt x="42" y="40"/>
                    </a:lnTo>
                    <a:lnTo>
                      <a:pt x="24" y="40"/>
                    </a:lnTo>
                    <a:lnTo>
                      <a:pt x="24" y="38"/>
                    </a:lnTo>
                    <a:lnTo>
                      <a:pt x="26" y="38"/>
                    </a:lnTo>
                    <a:lnTo>
                      <a:pt x="28" y="38"/>
                    </a:lnTo>
                    <a:lnTo>
                      <a:pt x="28" y="36"/>
                    </a:lnTo>
                    <a:lnTo>
                      <a:pt x="30" y="34"/>
                    </a:lnTo>
                    <a:lnTo>
                      <a:pt x="30" y="30"/>
                    </a:lnTo>
                    <a:lnTo>
                      <a:pt x="30" y="14"/>
                    </a:lnTo>
                    <a:lnTo>
                      <a:pt x="30" y="10"/>
                    </a:lnTo>
                    <a:lnTo>
                      <a:pt x="28" y="6"/>
                    </a:lnTo>
                    <a:lnTo>
                      <a:pt x="26" y="6"/>
                    </a:lnTo>
                    <a:lnTo>
                      <a:pt x="24" y="4"/>
                    </a:lnTo>
                    <a:lnTo>
                      <a:pt x="18" y="6"/>
                    </a:lnTo>
                    <a:lnTo>
                      <a:pt x="12" y="10"/>
                    </a:lnTo>
                    <a:lnTo>
                      <a:pt x="12" y="30"/>
                    </a:lnTo>
                    <a:lnTo>
                      <a:pt x="14" y="34"/>
                    </a:lnTo>
                    <a:lnTo>
                      <a:pt x="14" y="36"/>
                    </a:lnTo>
                    <a:lnTo>
                      <a:pt x="14" y="38"/>
                    </a:lnTo>
                    <a:lnTo>
                      <a:pt x="16" y="38"/>
                    </a:lnTo>
                    <a:lnTo>
                      <a:pt x="18" y="38"/>
                    </a:lnTo>
                    <a:lnTo>
                      <a:pt x="18" y="40"/>
                    </a:lnTo>
                    <a:lnTo>
                      <a:pt x="0" y="40"/>
                    </a:lnTo>
                    <a:lnTo>
                      <a:pt x="0" y="38"/>
                    </a:lnTo>
                    <a:lnTo>
                      <a:pt x="2" y="38"/>
                    </a:lnTo>
                    <a:lnTo>
                      <a:pt x="4" y="38"/>
                    </a:lnTo>
                    <a:lnTo>
                      <a:pt x="4" y="36"/>
                    </a:lnTo>
                    <a:lnTo>
                      <a:pt x="6" y="34"/>
                    </a:lnTo>
                    <a:lnTo>
                      <a:pt x="6" y="30"/>
                    </a:lnTo>
                    <a:lnTo>
                      <a:pt x="6" y="16"/>
                    </a:lnTo>
                    <a:lnTo>
                      <a:pt x="6" y="10"/>
                    </a:lnTo>
                    <a:lnTo>
                      <a:pt x="6" y="6"/>
                    </a:lnTo>
                    <a:lnTo>
                      <a:pt x="4" y="4"/>
                    </a:lnTo>
                    <a:lnTo>
                      <a:pt x="2" y="4"/>
                    </a:lnTo>
                    <a:lnTo>
                      <a:pt x="0" y="4"/>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4232" name="Freeform 191"/>
              <p:cNvSpPr>
                <a:spLocks noEditPoints="1"/>
              </p:cNvSpPr>
              <p:nvPr/>
            </p:nvSpPr>
            <p:spPr bwMode="auto">
              <a:xfrm>
                <a:off x="3734" y="2418"/>
                <a:ext cx="32" cy="40"/>
              </a:xfrm>
              <a:custGeom>
                <a:avLst/>
                <a:gdLst>
                  <a:gd name="T0" fmla="*/ 6 w 32"/>
                  <a:gd name="T1" fmla="*/ 14 h 40"/>
                  <a:gd name="T2" fmla="*/ 8 w 32"/>
                  <a:gd name="T3" fmla="*/ 22 h 40"/>
                  <a:gd name="T4" fmla="*/ 10 w 32"/>
                  <a:gd name="T5" fmla="*/ 28 h 40"/>
                  <a:gd name="T6" fmla="*/ 16 w 32"/>
                  <a:gd name="T7" fmla="*/ 32 h 40"/>
                  <a:gd name="T8" fmla="*/ 20 w 32"/>
                  <a:gd name="T9" fmla="*/ 32 h 40"/>
                  <a:gd name="T10" fmla="*/ 24 w 32"/>
                  <a:gd name="T11" fmla="*/ 32 h 40"/>
                  <a:gd name="T12" fmla="*/ 28 w 32"/>
                  <a:gd name="T13" fmla="*/ 32 h 40"/>
                  <a:gd name="T14" fmla="*/ 30 w 32"/>
                  <a:gd name="T15" fmla="*/ 28 h 40"/>
                  <a:gd name="T16" fmla="*/ 32 w 32"/>
                  <a:gd name="T17" fmla="*/ 24 h 40"/>
                  <a:gd name="T18" fmla="*/ 32 w 32"/>
                  <a:gd name="T19" fmla="*/ 24 h 40"/>
                  <a:gd name="T20" fmla="*/ 32 w 32"/>
                  <a:gd name="T21" fmla="*/ 30 h 40"/>
                  <a:gd name="T22" fmla="*/ 28 w 32"/>
                  <a:gd name="T23" fmla="*/ 36 h 40"/>
                  <a:gd name="T24" fmla="*/ 22 w 32"/>
                  <a:gd name="T25" fmla="*/ 40 h 40"/>
                  <a:gd name="T26" fmla="*/ 16 w 32"/>
                  <a:gd name="T27" fmla="*/ 40 h 40"/>
                  <a:gd name="T28" fmla="*/ 10 w 32"/>
                  <a:gd name="T29" fmla="*/ 38 h 40"/>
                  <a:gd name="T30" fmla="*/ 4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6 w 32"/>
                  <a:gd name="T43" fmla="*/ 4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4 h 40"/>
                  <a:gd name="T58" fmla="*/ 6 w 32"/>
                  <a:gd name="T59" fmla="*/ 14 h 40"/>
                  <a:gd name="T60" fmla="*/ 6 w 32"/>
                  <a:gd name="T61" fmla="*/ 12 h 40"/>
                  <a:gd name="T62" fmla="*/ 24 w 32"/>
                  <a:gd name="T63" fmla="*/ 12 h 40"/>
                  <a:gd name="T64" fmla="*/ 24 w 32"/>
                  <a:gd name="T65" fmla="*/ 8 h 40"/>
                  <a:gd name="T66" fmla="*/ 22 w 32"/>
                  <a:gd name="T67" fmla="*/ 6 h 40"/>
                  <a:gd name="T68" fmla="*/ 22 w 32"/>
                  <a:gd name="T69" fmla="*/ 4 h 40"/>
                  <a:gd name="T70" fmla="*/ 20 w 32"/>
                  <a:gd name="T71" fmla="*/ 4 h 40"/>
                  <a:gd name="T72" fmla="*/ 18 w 32"/>
                  <a:gd name="T73" fmla="*/ 2 h 40"/>
                  <a:gd name="T74" fmla="*/ 16 w 32"/>
                  <a:gd name="T75" fmla="*/ 2 h 40"/>
                  <a:gd name="T76" fmla="*/ 12 w 32"/>
                  <a:gd name="T77" fmla="*/ 2 h 40"/>
                  <a:gd name="T78" fmla="*/ 10 w 32"/>
                  <a:gd name="T79" fmla="*/ 4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8" y="22"/>
                    </a:lnTo>
                    <a:lnTo>
                      <a:pt x="10" y="28"/>
                    </a:lnTo>
                    <a:lnTo>
                      <a:pt x="16" y="32"/>
                    </a:lnTo>
                    <a:lnTo>
                      <a:pt x="20" y="32"/>
                    </a:lnTo>
                    <a:lnTo>
                      <a:pt x="24" y="32"/>
                    </a:lnTo>
                    <a:lnTo>
                      <a:pt x="28" y="32"/>
                    </a:lnTo>
                    <a:lnTo>
                      <a:pt x="30" y="28"/>
                    </a:lnTo>
                    <a:lnTo>
                      <a:pt x="32" y="24"/>
                    </a:lnTo>
                    <a:lnTo>
                      <a:pt x="32" y="30"/>
                    </a:lnTo>
                    <a:lnTo>
                      <a:pt x="28" y="36"/>
                    </a:lnTo>
                    <a:lnTo>
                      <a:pt x="22" y="40"/>
                    </a:lnTo>
                    <a:lnTo>
                      <a:pt x="16" y="40"/>
                    </a:lnTo>
                    <a:lnTo>
                      <a:pt x="10" y="38"/>
                    </a:lnTo>
                    <a:lnTo>
                      <a:pt x="4" y="34"/>
                    </a:lnTo>
                    <a:lnTo>
                      <a:pt x="2" y="30"/>
                    </a:lnTo>
                    <a:lnTo>
                      <a:pt x="0" y="26"/>
                    </a:lnTo>
                    <a:lnTo>
                      <a:pt x="0" y="20"/>
                    </a:lnTo>
                    <a:lnTo>
                      <a:pt x="0" y="14"/>
                    </a:lnTo>
                    <a:lnTo>
                      <a:pt x="2" y="8"/>
                    </a:lnTo>
                    <a:lnTo>
                      <a:pt x="6" y="4"/>
                    </a:lnTo>
                    <a:lnTo>
                      <a:pt x="8" y="2"/>
                    </a:lnTo>
                    <a:lnTo>
                      <a:pt x="12" y="0"/>
                    </a:lnTo>
                    <a:lnTo>
                      <a:pt x="18" y="0"/>
                    </a:lnTo>
                    <a:lnTo>
                      <a:pt x="24" y="0"/>
                    </a:lnTo>
                    <a:lnTo>
                      <a:pt x="28" y="4"/>
                    </a:lnTo>
                    <a:lnTo>
                      <a:pt x="32" y="8"/>
                    </a:lnTo>
                    <a:lnTo>
                      <a:pt x="32" y="14"/>
                    </a:lnTo>
                    <a:lnTo>
                      <a:pt x="6" y="14"/>
                    </a:lnTo>
                    <a:close/>
                    <a:moveTo>
                      <a:pt x="6" y="12"/>
                    </a:moveTo>
                    <a:lnTo>
                      <a:pt x="24" y="12"/>
                    </a:lnTo>
                    <a:lnTo>
                      <a:pt x="24" y="8"/>
                    </a:lnTo>
                    <a:lnTo>
                      <a:pt x="22" y="6"/>
                    </a:lnTo>
                    <a:lnTo>
                      <a:pt x="22" y="4"/>
                    </a:lnTo>
                    <a:lnTo>
                      <a:pt x="20" y="4"/>
                    </a:lnTo>
                    <a:lnTo>
                      <a:pt x="18" y="2"/>
                    </a:lnTo>
                    <a:lnTo>
                      <a:pt x="16" y="2"/>
                    </a:lnTo>
                    <a:lnTo>
                      <a:pt x="12" y="2"/>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4233" name="Freeform 192"/>
              <p:cNvSpPr>
                <a:spLocks/>
              </p:cNvSpPr>
              <p:nvPr/>
            </p:nvSpPr>
            <p:spPr bwMode="auto">
              <a:xfrm>
                <a:off x="3768" y="2418"/>
                <a:ext cx="42" cy="40"/>
              </a:xfrm>
              <a:custGeom>
                <a:avLst/>
                <a:gdLst>
                  <a:gd name="T0" fmla="*/ 0 w 42"/>
                  <a:gd name="T1" fmla="*/ 0 h 40"/>
                  <a:gd name="T2" fmla="*/ 20 w 42"/>
                  <a:gd name="T3" fmla="*/ 0 h 40"/>
                  <a:gd name="T4" fmla="*/ 20 w 42"/>
                  <a:gd name="T5" fmla="*/ 0 h 40"/>
                  <a:gd name="T6" fmla="*/ 18 w 42"/>
                  <a:gd name="T7" fmla="*/ 0 h 40"/>
                  <a:gd name="T8" fmla="*/ 18 w 42"/>
                  <a:gd name="T9" fmla="*/ 2 h 40"/>
                  <a:gd name="T10" fmla="*/ 16 w 42"/>
                  <a:gd name="T11" fmla="*/ 2 h 40"/>
                  <a:gd name="T12" fmla="*/ 16 w 42"/>
                  <a:gd name="T13" fmla="*/ 2 h 40"/>
                  <a:gd name="T14" fmla="*/ 16 w 42"/>
                  <a:gd name="T15" fmla="*/ 4 h 40"/>
                  <a:gd name="T16" fmla="*/ 16 w 42"/>
                  <a:gd name="T17" fmla="*/ 6 h 40"/>
                  <a:gd name="T18" fmla="*/ 16 w 42"/>
                  <a:gd name="T19" fmla="*/ 8 h 40"/>
                  <a:gd name="T20" fmla="*/ 24 w 42"/>
                  <a:gd name="T21" fmla="*/ 30 h 40"/>
                  <a:gd name="T22" fmla="*/ 34 w 42"/>
                  <a:gd name="T23" fmla="*/ 6 h 40"/>
                  <a:gd name="T24" fmla="*/ 34 w 42"/>
                  <a:gd name="T25" fmla="*/ 4 h 40"/>
                  <a:gd name="T26" fmla="*/ 34 w 42"/>
                  <a:gd name="T27" fmla="*/ 4 h 40"/>
                  <a:gd name="T28" fmla="*/ 34 w 42"/>
                  <a:gd name="T29" fmla="*/ 2 h 40"/>
                  <a:gd name="T30" fmla="*/ 34 w 42"/>
                  <a:gd name="T31" fmla="*/ 2 h 40"/>
                  <a:gd name="T32" fmla="*/ 34 w 42"/>
                  <a:gd name="T33" fmla="*/ 2 h 40"/>
                  <a:gd name="T34" fmla="*/ 32 w 42"/>
                  <a:gd name="T35" fmla="*/ 2 h 40"/>
                  <a:gd name="T36" fmla="*/ 32 w 42"/>
                  <a:gd name="T37" fmla="*/ 2 h 40"/>
                  <a:gd name="T38" fmla="*/ 30 w 42"/>
                  <a:gd name="T39" fmla="*/ 0 h 40"/>
                  <a:gd name="T40" fmla="*/ 30 w 42"/>
                  <a:gd name="T41" fmla="*/ 0 h 40"/>
                  <a:gd name="T42" fmla="*/ 42 w 42"/>
                  <a:gd name="T43" fmla="*/ 0 h 40"/>
                  <a:gd name="T44" fmla="*/ 42 w 42"/>
                  <a:gd name="T45" fmla="*/ 0 h 40"/>
                  <a:gd name="T46" fmla="*/ 40 w 42"/>
                  <a:gd name="T47" fmla="*/ 2 h 40"/>
                  <a:gd name="T48" fmla="*/ 40 w 42"/>
                  <a:gd name="T49" fmla="*/ 2 h 40"/>
                  <a:gd name="T50" fmla="*/ 38 w 42"/>
                  <a:gd name="T51" fmla="*/ 4 h 40"/>
                  <a:gd name="T52" fmla="*/ 36 w 42"/>
                  <a:gd name="T53" fmla="*/ 6 h 40"/>
                  <a:gd name="T54" fmla="*/ 24 w 42"/>
                  <a:gd name="T55" fmla="*/ 40 h 40"/>
                  <a:gd name="T56" fmla="*/ 22 w 42"/>
                  <a:gd name="T57" fmla="*/ 40 h 40"/>
                  <a:gd name="T58" fmla="*/ 8 w 42"/>
                  <a:gd name="T59" fmla="*/ 8 h 40"/>
                  <a:gd name="T60" fmla="*/ 6 w 42"/>
                  <a:gd name="T61" fmla="*/ 4 h 40"/>
                  <a:gd name="T62" fmla="*/ 6 w 42"/>
                  <a:gd name="T63" fmla="*/ 4 h 40"/>
                  <a:gd name="T64" fmla="*/ 4 w 42"/>
                  <a:gd name="T65" fmla="*/ 2 h 40"/>
                  <a:gd name="T66" fmla="*/ 4 w 42"/>
                  <a:gd name="T67" fmla="*/ 2 h 40"/>
                  <a:gd name="T68" fmla="*/ 2 w 42"/>
                  <a:gd name="T69" fmla="*/ 2 h 40"/>
                  <a:gd name="T70" fmla="*/ 0 w 42"/>
                  <a:gd name="T71" fmla="*/ 0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20" y="0"/>
                    </a:lnTo>
                    <a:lnTo>
                      <a:pt x="18" y="0"/>
                    </a:lnTo>
                    <a:lnTo>
                      <a:pt x="18" y="2"/>
                    </a:lnTo>
                    <a:lnTo>
                      <a:pt x="16" y="2"/>
                    </a:lnTo>
                    <a:lnTo>
                      <a:pt x="16" y="4"/>
                    </a:lnTo>
                    <a:lnTo>
                      <a:pt x="16" y="6"/>
                    </a:lnTo>
                    <a:lnTo>
                      <a:pt x="16" y="8"/>
                    </a:lnTo>
                    <a:lnTo>
                      <a:pt x="24" y="30"/>
                    </a:lnTo>
                    <a:lnTo>
                      <a:pt x="34" y="6"/>
                    </a:lnTo>
                    <a:lnTo>
                      <a:pt x="34" y="4"/>
                    </a:lnTo>
                    <a:lnTo>
                      <a:pt x="34" y="2"/>
                    </a:lnTo>
                    <a:lnTo>
                      <a:pt x="32" y="2"/>
                    </a:lnTo>
                    <a:lnTo>
                      <a:pt x="30" y="0"/>
                    </a:lnTo>
                    <a:lnTo>
                      <a:pt x="42" y="0"/>
                    </a:lnTo>
                    <a:lnTo>
                      <a:pt x="40" y="2"/>
                    </a:lnTo>
                    <a:lnTo>
                      <a:pt x="38" y="4"/>
                    </a:lnTo>
                    <a:lnTo>
                      <a:pt x="36" y="6"/>
                    </a:lnTo>
                    <a:lnTo>
                      <a:pt x="24" y="40"/>
                    </a:lnTo>
                    <a:lnTo>
                      <a:pt x="22" y="40"/>
                    </a:lnTo>
                    <a:lnTo>
                      <a:pt x="8" y="8"/>
                    </a:lnTo>
                    <a:lnTo>
                      <a:pt x="6" y="4"/>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34234" name="Freeform 193"/>
              <p:cNvSpPr>
                <a:spLocks noEditPoints="1"/>
              </p:cNvSpPr>
              <p:nvPr/>
            </p:nvSpPr>
            <p:spPr bwMode="auto">
              <a:xfrm>
                <a:off x="3814" y="2418"/>
                <a:ext cx="32" cy="40"/>
              </a:xfrm>
              <a:custGeom>
                <a:avLst/>
                <a:gdLst>
                  <a:gd name="T0" fmla="*/ 6 w 32"/>
                  <a:gd name="T1" fmla="*/ 14 h 40"/>
                  <a:gd name="T2" fmla="*/ 6 w 32"/>
                  <a:gd name="T3" fmla="*/ 22 h 40"/>
                  <a:gd name="T4" fmla="*/ 10 w 32"/>
                  <a:gd name="T5" fmla="*/ 28 h 40"/>
                  <a:gd name="T6" fmla="*/ 14 w 32"/>
                  <a:gd name="T7" fmla="*/ 32 h 40"/>
                  <a:gd name="T8" fmla="*/ 20 w 32"/>
                  <a:gd name="T9" fmla="*/ 32 h 40"/>
                  <a:gd name="T10" fmla="*/ 24 w 32"/>
                  <a:gd name="T11" fmla="*/ 32 h 40"/>
                  <a:gd name="T12" fmla="*/ 26 w 32"/>
                  <a:gd name="T13" fmla="*/ 32 h 40"/>
                  <a:gd name="T14" fmla="*/ 28 w 32"/>
                  <a:gd name="T15" fmla="*/ 28 h 40"/>
                  <a:gd name="T16" fmla="*/ 32 w 32"/>
                  <a:gd name="T17" fmla="*/ 24 h 40"/>
                  <a:gd name="T18" fmla="*/ 32 w 32"/>
                  <a:gd name="T19" fmla="*/ 24 h 40"/>
                  <a:gd name="T20" fmla="*/ 30 w 32"/>
                  <a:gd name="T21" fmla="*/ 30 h 40"/>
                  <a:gd name="T22" fmla="*/ 26 w 32"/>
                  <a:gd name="T23" fmla="*/ 36 h 40"/>
                  <a:gd name="T24" fmla="*/ 22 w 32"/>
                  <a:gd name="T25" fmla="*/ 40 h 40"/>
                  <a:gd name="T26" fmla="*/ 16 w 32"/>
                  <a:gd name="T27" fmla="*/ 40 h 40"/>
                  <a:gd name="T28" fmla="*/ 10 w 32"/>
                  <a:gd name="T29" fmla="*/ 38 h 40"/>
                  <a:gd name="T30" fmla="*/ 4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4 w 32"/>
                  <a:gd name="T43" fmla="*/ 4 h 40"/>
                  <a:gd name="T44" fmla="*/ 8 w 32"/>
                  <a:gd name="T45" fmla="*/ 2 h 40"/>
                  <a:gd name="T46" fmla="*/ 12 w 32"/>
                  <a:gd name="T47" fmla="*/ 0 h 40"/>
                  <a:gd name="T48" fmla="*/ 18 w 32"/>
                  <a:gd name="T49" fmla="*/ 0 h 40"/>
                  <a:gd name="T50" fmla="*/ 24 w 32"/>
                  <a:gd name="T51" fmla="*/ 0 h 40"/>
                  <a:gd name="T52" fmla="*/ 28 w 32"/>
                  <a:gd name="T53" fmla="*/ 4 h 40"/>
                  <a:gd name="T54" fmla="*/ 30 w 32"/>
                  <a:gd name="T55" fmla="*/ 8 h 40"/>
                  <a:gd name="T56" fmla="*/ 32 w 32"/>
                  <a:gd name="T57" fmla="*/ 14 h 40"/>
                  <a:gd name="T58" fmla="*/ 6 w 32"/>
                  <a:gd name="T59" fmla="*/ 14 h 40"/>
                  <a:gd name="T60" fmla="*/ 6 w 32"/>
                  <a:gd name="T61" fmla="*/ 12 h 40"/>
                  <a:gd name="T62" fmla="*/ 22 w 32"/>
                  <a:gd name="T63" fmla="*/ 12 h 40"/>
                  <a:gd name="T64" fmla="*/ 22 w 32"/>
                  <a:gd name="T65" fmla="*/ 8 h 40"/>
                  <a:gd name="T66" fmla="*/ 22 w 32"/>
                  <a:gd name="T67" fmla="*/ 6 h 40"/>
                  <a:gd name="T68" fmla="*/ 20 w 32"/>
                  <a:gd name="T69" fmla="*/ 4 h 40"/>
                  <a:gd name="T70" fmla="*/ 18 w 32"/>
                  <a:gd name="T71" fmla="*/ 4 h 40"/>
                  <a:gd name="T72" fmla="*/ 16 w 32"/>
                  <a:gd name="T73" fmla="*/ 2 h 40"/>
                  <a:gd name="T74" fmla="*/ 14 w 32"/>
                  <a:gd name="T75" fmla="*/ 2 h 40"/>
                  <a:gd name="T76" fmla="*/ 12 w 32"/>
                  <a:gd name="T77" fmla="*/ 2 h 40"/>
                  <a:gd name="T78" fmla="*/ 8 w 32"/>
                  <a:gd name="T79" fmla="*/ 4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6" y="22"/>
                    </a:lnTo>
                    <a:lnTo>
                      <a:pt x="10" y="28"/>
                    </a:lnTo>
                    <a:lnTo>
                      <a:pt x="14" y="32"/>
                    </a:lnTo>
                    <a:lnTo>
                      <a:pt x="20" y="32"/>
                    </a:lnTo>
                    <a:lnTo>
                      <a:pt x="24" y="32"/>
                    </a:lnTo>
                    <a:lnTo>
                      <a:pt x="26" y="32"/>
                    </a:lnTo>
                    <a:lnTo>
                      <a:pt x="28" y="28"/>
                    </a:lnTo>
                    <a:lnTo>
                      <a:pt x="32" y="24"/>
                    </a:lnTo>
                    <a:lnTo>
                      <a:pt x="30" y="30"/>
                    </a:lnTo>
                    <a:lnTo>
                      <a:pt x="26" y="36"/>
                    </a:lnTo>
                    <a:lnTo>
                      <a:pt x="22" y="40"/>
                    </a:lnTo>
                    <a:lnTo>
                      <a:pt x="16" y="40"/>
                    </a:lnTo>
                    <a:lnTo>
                      <a:pt x="10" y="38"/>
                    </a:lnTo>
                    <a:lnTo>
                      <a:pt x="4" y="34"/>
                    </a:lnTo>
                    <a:lnTo>
                      <a:pt x="2" y="30"/>
                    </a:lnTo>
                    <a:lnTo>
                      <a:pt x="0" y="26"/>
                    </a:lnTo>
                    <a:lnTo>
                      <a:pt x="0" y="20"/>
                    </a:lnTo>
                    <a:lnTo>
                      <a:pt x="0" y="14"/>
                    </a:lnTo>
                    <a:lnTo>
                      <a:pt x="2" y="8"/>
                    </a:lnTo>
                    <a:lnTo>
                      <a:pt x="4" y="4"/>
                    </a:lnTo>
                    <a:lnTo>
                      <a:pt x="8" y="2"/>
                    </a:lnTo>
                    <a:lnTo>
                      <a:pt x="12" y="0"/>
                    </a:lnTo>
                    <a:lnTo>
                      <a:pt x="18" y="0"/>
                    </a:lnTo>
                    <a:lnTo>
                      <a:pt x="24" y="0"/>
                    </a:lnTo>
                    <a:lnTo>
                      <a:pt x="28" y="4"/>
                    </a:lnTo>
                    <a:lnTo>
                      <a:pt x="30" y="8"/>
                    </a:lnTo>
                    <a:lnTo>
                      <a:pt x="32" y="14"/>
                    </a:lnTo>
                    <a:lnTo>
                      <a:pt x="6" y="14"/>
                    </a:lnTo>
                    <a:close/>
                    <a:moveTo>
                      <a:pt x="6" y="12"/>
                    </a:moveTo>
                    <a:lnTo>
                      <a:pt x="22" y="12"/>
                    </a:lnTo>
                    <a:lnTo>
                      <a:pt x="22" y="8"/>
                    </a:lnTo>
                    <a:lnTo>
                      <a:pt x="22" y="6"/>
                    </a:lnTo>
                    <a:lnTo>
                      <a:pt x="20" y="4"/>
                    </a:lnTo>
                    <a:lnTo>
                      <a:pt x="18" y="4"/>
                    </a:lnTo>
                    <a:lnTo>
                      <a:pt x="16" y="2"/>
                    </a:lnTo>
                    <a:lnTo>
                      <a:pt x="14" y="2"/>
                    </a:lnTo>
                    <a:lnTo>
                      <a:pt x="12" y="2"/>
                    </a:lnTo>
                    <a:lnTo>
                      <a:pt x="8" y="4"/>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4235" name="Freeform 194"/>
              <p:cNvSpPr>
                <a:spLocks/>
              </p:cNvSpPr>
              <p:nvPr/>
            </p:nvSpPr>
            <p:spPr bwMode="auto">
              <a:xfrm>
                <a:off x="3850" y="2418"/>
                <a:ext cx="42" cy="40"/>
              </a:xfrm>
              <a:custGeom>
                <a:avLst/>
                <a:gdLst>
                  <a:gd name="T0" fmla="*/ 14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8 w 42"/>
                  <a:gd name="T19" fmla="*/ 14 h 40"/>
                  <a:gd name="T20" fmla="*/ 38 w 42"/>
                  <a:gd name="T21" fmla="*/ 30 h 40"/>
                  <a:gd name="T22" fmla="*/ 38 w 42"/>
                  <a:gd name="T23" fmla="*/ 34 h 40"/>
                  <a:gd name="T24" fmla="*/ 38 w 42"/>
                  <a:gd name="T25" fmla="*/ 36 h 40"/>
                  <a:gd name="T26" fmla="*/ 38 w 42"/>
                  <a:gd name="T27" fmla="*/ 36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6 h 40"/>
                  <a:gd name="T76" fmla="*/ 16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6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4 w 42"/>
                  <a:gd name="T107" fmla="*/ 4 h 40"/>
                  <a:gd name="T108" fmla="*/ 4 w 42"/>
                  <a:gd name="T109" fmla="*/ 4 h 40"/>
                  <a:gd name="T110" fmla="*/ 4 w 42"/>
                  <a:gd name="T111" fmla="*/ 4 h 40"/>
                  <a:gd name="T112" fmla="*/ 2 w 42"/>
                  <a:gd name="T113" fmla="*/ 4 h 40"/>
                  <a:gd name="T114" fmla="*/ 2 w 42"/>
                  <a:gd name="T115" fmla="*/ 4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2"/>
                    </a:lnTo>
                    <a:lnTo>
                      <a:pt x="22" y="0"/>
                    </a:lnTo>
                    <a:lnTo>
                      <a:pt x="26" y="0"/>
                    </a:lnTo>
                    <a:lnTo>
                      <a:pt x="30" y="0"/>
                    </a:lnTo>
                    <a:lnTo>
                      <a:pt x="32" y="0"/>
                    </a:lnTo>
                    <a:lnTo>
                      <a:pt x="34" y="2"/>
                    </a:lnTo>
                    <a:lnTo>
                      <a:pt x="36" y="6"/>
                    </a:lnTo>
                    <a:lnTo>
                      <a:pt x="36" y="10"/>
                    </a:lnTo>
                    <a:lnTo>
                      <a:pt x="38" y="14"/>
                    </a:lnTo>
                    <a:lnTo>
                      <a:pt x="38" y="30"/>
                    </a:lnTo>
                    <a:lnTo>
                      <a:pt x="38" y="34"/>
                    </a:lnTo>
                    <a:lnTo>
                      <a:pt x="38" y="36"/>
                    </a:lnTo>
                    <a:lnTo>
                      <a:pt x="40" y="38"/>
                    </a:lnTo>
                    <a:lnTo>
                      <a:pt x="42" y="38"/>
                    </a:lnTo>
                    <a:lnTo>
                      <a:pt x="42" y="40"/>
                    </a:lnTo>
                    <a:lnTo>
                      <a:pt x="24" y="40"/>
                    </a:lnTo>
                    <a:lnTo>
                      <a:pt x="24" y="38"/>
                    </a:lnTo>
                    <a:lnTo>
                      <a:pt x="26" y="38"/>
                    </a:lnTo>
                    <a:lnTo>
                      <a:pt x="28" y="38"/>
                    </a:lnTo>
                    <a:lnTo>
                      <a:pt x="30" y="36"/>
                    </a:lnTo>
                    <a:lnTo>
                      <a:pt x="30" y="34"/>
                    </a:lnTo>
                    <a:lnTo>
                      <a:pt x="30" y="30"/>
                    </a:lnTo>
                    <a:lnTo>
                      <a:pt x="30" y="14"/>
                    </a:lnTo>
                    <a:lnTo>
                      <a:pt x="30" y="10"/>
                    </a:lnTo>
                    <a:lnTo>
                      <a:pt x="28" y="6"/>
                    </a:lnTo>
                    <a:lnTo>
                      <a:pt x="26" y="6"/>
                    </a:lnTo>
                    <a:lnTo>
                      <a:pt x="24" y="4"/>
                    </a:lnTo>
                    <a:lnTo>
                      <a:pt x="18" y="6"/>
                    </a:lnTo>
                    <a:lnTo>
                      <a:pt x="14" y="10"/>
                    </a:lnTo>
                    <a:lnTo>
                      <a:pt x="14" y="30"/>
                    </a:lnTo>
                    <a:lnTo>
                      <a:pt x="14" y="34"/>
                    </a:lnTo>
                    <a:lnTo>
                      <a:pt x="14" y="36"/>
                    </a:lnTo>
                    <a:lnTo>
                      <a:pt x="16" y="38"/>
                    </a:lnTo>
                    <a:lnTo>
                      <a:pt x="18" y="38"/>
                    </a:lnTo>
                    <a:lnTo>
                      <a:pt x="18" y="40"/>
                    </a:lnTo>
                    <a:lnTo>
                      <a:pt x="0" y="40"/>
                    </a:lnTo>
                    <a:lnTo>
                      <a:pt x="0" y="38"/>
                    </a:lnTo>
                    <a:lnTo>
                      <a:pt x="2" y="38"/>
                    </a:lnTo>
                    <a:lnTo>
                      <a:pt x="4" y="38"/>
                    </a:lnTo>
                    <a:lnTo>
                      <a:pt x="6" y="36"/>
                    </a:lnTo>
                    <a:lnTo>
                      <a:pt x="6" y="34"/>
                    </a:lnTo>
                    <a:lnTo>
                      <a:pt x="6" y="30"/>
                    </a:lnTo>
                    <a:lnTo>
                      <a:pt x="6" y="16"/>
                    </a:lnTo>
                    <a:lnTo>
                      <a:pt x="6" y="10"/>
                    </a:lnTo>
                    <a:lnTo>
                      <a:pt x="6" y="6"/>
                    </a:lnTo>
                    <a:lnTo>
                      <a:pt x="4" y="4"/>
                    </a:lnTo>
                    <a:lnTo>
                      <a:pt x="2" y="4"/>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4236" name="Freeform 195"/>
              <p:cNvSpPr>
                <a:spLocks/>
              </p:cNvSpPr>
              <p:nvPr/>
            </p:nvSpPr>
            <p:spPr bwMode="auto">
              <a:xfrm>
                <a:off x="3894" y="2406"/>
                <a:ext cx="24" cy="52"/>
              </a:xfrm>
              <a:custGeom>
                <a:avLst/>
                <a:gdLst>
                  <a:gd name="T0" fmla="*/ 14 w 24"/>
                  <a:gd name="T1" fmla="*/ 0 h 52"/>
                  <a:gd name="T2" fmla="*/ 14 w 24"/>
                  <a:gd name="T3" fmla="*/ 12 h 52"/>
                  <a:gd name="T4" fmla="*/ 22 w 24"/>
                  <a:gd name="T5" fmla="*/ 12 h 52"/>
                  <a:gd name="T6" fmla="*/ 22 w 24"/>
                  <a:gd name="T7" fmla="*/ 14 h 52"/>
                  <a:gd name="T8" fmla="*/ 14 w 24"/>
                  <a:gd name="T9" fmla="*/ 14 h 52"/>
                  <a:gd name="T10" fmla="*/ 14 w 24"/>
                  <a:gd name="T11" fmla="*/ 40 h 52"/>
                  <a:gd name="T12" fmla="*/ 14 w 24"/>
                  <a:gd name="T13" fmla="*/ 44 h 52"/>
                  <a:gd name="T14" fmla="*/ 14 w 24"/>
                  <a:gd name="T15" fmla="*/ 46 h 52"/>
                  <a:gd name="T16" fmla="*/ 16 w 24"/>
                  <a:gd name="T17" fmla="*/ 46 h 52"/>
                  <a:gd name="T18" fmla="*/ 18 w 24"/>
                  <a:gd name="T19" fmla="*/ 46 h 52"/>
                  <a:gd name="T20" fmla="*/ 18 w 24"/>
                  <a:gd name="T21" fmla="*/ 46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4 h 52"/>
                  <a:gd name="T52" fmla="*/ 0 w 24"/>
                  <a:gd name="T53" fmla="*/ 14 h 52"/>
                  <a:gd name="T54" fmla="*/ 0 w 24"/>
                  <a:gd name="T55" fmla="*/ 14 h 52"/>
                  <a:gd name="T56" fmla="*/ 2 w 24"/>
                  <a:gd name="T57" fmla="*/ 12 h 52"/>
                  <a:gd name="T58" fmla="*/ 4 w 24"/>
                  <a:gd name="T59" fmla="*/ 10 h 52"/>
                  <a:gd name="T60" fmla="*/ 6 w 24"/>
                  <a:gd name="T61" fmla="*/ 8 h 52"/>
                  <a:gd name="T62" fmla="*/ 10 w 24"/>
                  <a:gd name="T63" fmla="*/ 6 h 52"/>
                  <a:gd name="T64" fmla="*/ 10 w 24"/>
                  <a:gd name="T65" fmla="*/ 2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4"/>
                    </a:lnTo>
                    <a:lnTo>
                      <a:pt x="14" y="14"/>
                    </a:lnTo>
                    <a:lnTo>
                      <a:pt x="14" y="40"/>
                    </a:lnTo>
                    <a:lnTo>
                      <a:pt x="14" y="44"/>
                    </a:lnTo>
                    <a:lnTo>
                      <a:pt x="14" y="46"/>
                    </a:lnTo>
                    <a:lnTo>
                      <a:pt x="16" y="46"/>
                    </a:lnTo>
                    <a:lnTo>
                      <a:pt x="18" y="46"/>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4"/>
                    </a:lnTo>
                    <a:lnTo>
                      <a:pt x="0" y="14"/>
                    </a:lnTo>
                    <a:lnTo>
                      <a:pt x="2" y="12"/>
                    </a:lnTo>
                    <a:lnTo>
                      <a:pt x="4" y="10"/>
                    </a:lnTo>
                    <a:lnTo>
                      <a:pt x="6" y="8"/>
                    </a:lnTo>
                    <a:lnTo>
                      <a:pt x="10" y="6"/>
                    </a:lnTo>
                    <a:lnTo>
                      <a:pt x="10" y="2"/>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237" name="Rectangle 196"/>
              <p:cNvSpPr>
                <a:spLocks noChangeArrowheads="1"/>
              </p:cNvSpPr>
              <p:nvPr/>
            </p:nvSpPr>
            <p:spPr bwMode="auto">
              <a:xfrm>
                <a:off x="4200" y="2380"/>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238" name="Rectangle 197"/>
              <p:cNvSpPr>
                <a:spLocks noChangeArrowheads="1"/>
              </p:cNvSpPr>
              <p:nvPr/>
            </p:nvSpPr>
            <p:spPr bwMode="auto">
              <a:xfrm>
                <a:off x="1552" y="2492"/>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239" name="Freeform 198"/>
              <p:cNvSpPr>
                <a:spLocks noEditPoints="1"/>
              </p:cNvSpPr>
              <p:nvPr/>
            </p:nvSpPr>
            <p:spPr bwMode="auto">
              <a:xfrm>
                <a:off x="1582" y="2520"/>
                <a:ext cx="46" cy="46"/>
              </a:xfrm>
              <a:custGeom>
                <a:avLst/>
                <a:gdLst>
                  <a:gd name="T0" fmla="*/ 46 w 46"/>
                  <a:gd name="T1" fmla="*/ 46 h 46"/>
                  <a:gd name="T2" fmla="*/ 34 w 46"/>
                  <a:gd name="T3" fmla="*/ 46 h 46"/>
                  <a:gd name="T4" fmla="*/ 18 w 46"/>
                  <a:gd name="T5" fmla="*/ 24 h 46"/>
                  <a:gd name="T6" fmla="*/ 16 w 46"/>
                  <a:gd name="T7" fmla="*/ 24 h 46"/>
                  <a:gd name="T8" fmla="*/ 16 w 46"/>
                  <a:gd name="T9" fmla="*/ 24 h 46"/>
                  <a:gd name="T10" fmla="*/ 14 w 46"/>
                  <a:gd name="T11" fmla="*/ 24 h 46"/>
                  <a:gd name="T12" fmla="*/ 14 w 46"/>
                  <a:gd name="T13" fmla="*/ 24 h 46"/>
                  <a:gd name="T14" fmla="*/ 14 w 46"/>
                  <a:gd name="T15" fmla="*/ 24 h 46"/>
                  <a:gd name="T16" fmla="*/ 12 w 46"/>
                  <a:gd name="T17" fmla="*/ 24 h 46"/>
                  <a:gd name="T18" fmla="*/ 12 w 46"/>
                  <a:gd name="T19" fmla="*/ 38 h 46"/>
                  <a:gd name="T20" fmla="*/ 14 w 46"/>
                  <a:gd name="T21" fmla="*/ 42 h 46"/>
                  <a:gd name="T22" fmla="*/ 14 w 46"/>
                  <a:gd name="T23" fmla="*/ 44 h 46"/>
                  <a:gd name="T24" fmla="*/ 16 w 46"/>
                  <a:gd name="T25" fmla="*/ 44 h 46"/>
                  <a:gd name="T26" fmla="*/ 18 w 46"/>
                  <a:gd name="T27" fmla="*/ 46 h 46"/>
                  <a:gd name="T28" fmla="*/ 20 w 46"/>
                  <a:gd name="T29" fmla="*/ 46 h 46"/>
                  <a:gd name="T30" fmla="*/ 20 w 46"/>
                  <a:gd name="T31" fmla="*/ 46 h 46"/>
                  <a:gd name="T32" fmla="*/ 0 w 46"/>
                  <a:gd name="T33" fmla="*/ 46 h 46"/>
                  <a:gd name="T34" fmla="*/ 0 w 46"/>
                  <a:gd name="T35" fmla="*/ 46 h 46"/>
                  <a:gd name="T36" fmla="*/ 2 w 46"/>
                  <a:gd name="T37" fmla="*/ 46 h 46"/>
                  <a:gd name="T38" fmla="*/ 4 w 46"/>
                  <a:gd name="T39" fmla="*/ 44 h 46"/>
                  <a:gd name="T40" fmla="*/ 6 w 46"/>
                  <a:gd name="T41" fmla="*/ 44 h 46"/>
                  <a:gd name="T42" fmla="*/ 6 w 46"/>
                  <a:gd name="T43" fmla="*/ 42 h 46"/>
                  <a:gd name="T44" fmla="*/ 6 w 46"/>
                  <a:gd name="T45" fmla="*/ 38 h 46"/>
                  <a:gd name="T46" fmla="*/ 6 w 46"/>
                  <a:gd name="T47" fmla="*/ 8 h 46"/>
                  <a:gd name="T48" fmla="*/ 6 w 46"/>
                  <a:gd name="T49" fmla="*/ 4 h 46"/>
                  <a:gd name="T50" fmla="*/ 6 w 46"/>
                  <a:gd name="T51" fmla="*/ 2 h 46"/>
                  <a:gd name="T52" fmla="*/ 4 w 46"/>
                  <a:gd name="T53" fmla="*/ 0 h 46"/>
                  <a:gd name="T54" fmla="*/ 2 w 46"/>
                  <a:gd name="T55" fmla="*/ 0 h 46"/>
                  <a:gd name="T56" fmla="*/ 0 w 46"/>
                  <a:gd name="T57" fmla="*/ 0 h 46"/>
                  <a:gd name="T58" fmla="*/ 0 w 46"/>
                  <a:gd name="T59" fmla="*/ 0 h 46"/>
                  <a:gd name="T60" fmla="*/ 16 w 46"/>
                  <a:gd name="T61" fmla="*/ 0 h 46"/>
                  <a:gd name="T62" fmla="*/ 24 w 46"/>
                  <a:gd name="T63" fmla="*/ 0 h 46"/>
                  <a:gd name="T64" fmla="*/ 28 w 46"/>
                  <a:gd name="T65" fmla="*/ 0 h 46"/>
                  <a:gd name="T66" fmla="*/ 32 w 46"/>
                  <a:gd name="T67" fmla="*/ 2 h 46"/>
                  <a:gd name="T68" fmla="*/ 34 w 46"/>
                  <a:gd name="T69" fmla="*/ 4 h 46"/>
                  <a:gd name="T70" fmla="*/ 36 w 46"/>
                  <a:gd name="T71" fmla="*/ 6 h 46"/>
                  <a:gd name="T72" fmla="*/ 36 w 46"/>
                  <a:gd name="T73" fmla="*/ 10 h 46"/>
                  <a:gd name="T74" fmla="*/ 36 w 46"/>
                  <a:gd name="T75" fmla="*/ 14 h 46"/>
                  <a:gd name="T76" fmla="*/ 34 w 46"/>
                  <a:gd name="T77" fmla="*/ 18 h 46"/>
                  <a:gd name="T78" fmla="*/ 30 w 46"/>
                  <a:gd name="T79" fmla="*/ 20 h 46"/>
                  <a:gd name="T80" fmla="*/ 26 w 46"/>
                  <a:gd name="T81" fmla="*/ 22 h 46"/>
                  <a:gd name="T82" fmla="*/ 36 w 46"/>
                  <a:gd name="T83" fmla="*/ 36 h 46"/>
                  <a:gd name="T84" fmla="*/ 38 w 46"/>
                  <a:gd name="T85" fmla="*/ 40 h 46"/>
                  <a:gd name="T86" fmla="*/ 40 w 46"/>
                  <a:gd name="T87" fmla="*/ 42 h 46"/>
                  <a:gd name="T88" fmla="*/ 44 w 46"/>
                  <a:gd name="T89" fmla="*/ 44 h 46"/>
                  <a:gd name="T90" fmla="*/ 46 w 46"/>
                  <a:gd name="T91" fmla="*/ 46 h 46"/>
                  <a:gd name="T92" fmla="*/ 46 w 46"/>
                  <a:gd name="T93" fmla="*/ 46 h 46"/>
                  <a:gd name="T94" fmla="*/ 12 w 46"/>
                  <a:gd name="T95" fmla="*/ 22 h 46"/>
                  <a:gd name="T96" fmla="*/ 14 w 46"/>
                  <a:gd name="T97" fmla="*/ 22 h 46"/>
                  <a:gd name="T98" fmla="*/ 14 w 46"/>
                  <a:gd name="T99" fmla="*/ 22 h 46"/>
                  <a:gd name="T100" fmla="*/ 14 w 46"/>
                  <a:gd name="T101" fmla="*/ 22 h 46"/>
                  <a:gd name="T102" fmla="*/ 14 w 46"/>
                  <a:gd name="T103" fmla="*/ 22 h 46"/>
                  <a:gd name="T104" fmla="*/ 20 w 46"/>
                  <a:gd name="T105" fmla="*/ 20 h 46"/>
                  <a:gd name="T106" fmla="*/ 24 w 46"/>
                  <a:gd name="T107" fmla="*/ 18 h 46"/>
                  <a:gd name="T108" fmla="*/ 28 w 46"/>
                  <a:gd name="T109" fmla="*/ 16 h 46"/>
                  <a:gd name="T110" fmla="*/ 28 w 46"/>
                  <a:gd name="T111" fmla="*/ 12 h 46"/>
                  <a:gd name="T112" fmla="*/ 28 w 46"/>
                  <a:gd name="T113" fmla="*/ 8 h 46"/>
                  <a:gd name="T114" fmla="*/ 26 w 46"/>
                  <a:gd name="T115" fmla="*/ 4 h 46"/>
                  <a:gd name="T116" fmla="*/ 22 w 46"/>
                  <a:gd name="T117" fmla="*/ 2 h 46"/>
                  <a:gd name="T118" fmla="*/ 18 w 46"/>
                  <a:gd name="T119" fmla="*/ 2 h 46"/>
                  <a:gd name="T120" fmla="*/ 16 w 46"/>
                  <a:gd name="T121" fmla="*/ 2 h 46"/>
                  <a:gd name="T122" fmla="*/ 12 w 46"/>
                  <a:gd name="T123" fmla="*/ 2 h 46"/>
                  <a:gd name="T124" fmla="*/ 12 w 46"/>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6"/>
                  <a:gd name="T190" fmla="*/ 0 h 46"/>
                  <a:gd name="T191" fmla="*/ 46 w 46"/>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6" h="46">
                    <a:moveTo>
                      <a:pt x="46" y="46"/>
                    </a:moveTo>
                    <a:lnTo>
                      <a:pt x="34" y="46"/>
                    </a:lnTo>
                    <a:lnTo>
                      <a:pt x="18" y="24"/>
                    </a:lnTo>
                    <a:lnTo>
                      <a:pt x="16" y="24"/>
                    </a:lnTo>
                    <a:lnTo>
                      <a:pt x="14" y="24"/>
                    </a:lnTo>
                    <a:lnTo>
                      <a:pt x="12" y="24"/>
                    </a:lnTo>
                    <a:lnTo>
                      <a:pt x="12" y="38"/>
                    </a:lnTo>
                    <a:lnTo>
                      <a:pt x="14" y="42"/>
                    </a:lnTo>
                    <a:lnTo>
                      <a:pt x="14" y="44"/>
                    </a:lnTo>
                    <a:lnTo>
                      <a:pt x="16" y="44"/>
                    </a:lnTo>
                    <a:lnTo>
                      <a:pt x="18" y="46"/>
                    </a:lnTo>
                    <a:lnTo>
                      <a:pt x="20"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16" y="0"/>
                    </a:lnTo>
                    <a:lnTo>
                      <a:pt x="24" y="0"/>
                    </a:lnTo>
                    <a:lnTo>
                      <a:pt x="28" y="0"/>
                    </a:lnTo>
                    <a:lnTo>
                      <a:pt x="32" y="2"/>
                    </a:lnTo>
                    <a:lnTo>
                      <a:pt x="34" y="4"/>
                    </a:lnTo>
                    <a:lnTo>
                      <a:pt x="36" y="6"/>
                    </a:lnTo>
                    <a:lnTo>
                      <a:pt x="36" y="10"/>
                    </a:lnTo>
                    <a:lnTo>
                      <a:pt x="36" y="14"/>
                    </a:lnTo>
                    <a:lnTo>
                      <a:pt x="34" y="18"/>
                    </a:lnTo>
                    <a:lnTo>
                      <a:pt x="30" y="20"/>
                    </a:lnTo>
                    <a:lnTo>
                      <a:pt x="26" y="22"/>
                    </a:lnTo>
                    <a:lnTo>
                      <a:pt x="36" y="36"/>
                    </a:lnTo>
                    <a:lnTo>
                      <a:pt x="38" y="40"/>
                    </a:lnTo>
                    <a:lnTo>
                      <a:pt x="40" y="42"/>
                    </a:lnTo>
                    <a:lnTo>
                      <a:pt x="44" y="44"/>
                    </a:lnTo>
                    <a:lnTo>
                      <a:pt x="46" y="46"/>
                    </a:lnTo>
                    <a:close/>
                    <a:moveTo>
                      <a:pt x="12" y="22"/>
                    </a:moveTo>
                    <a:lnTo>
                      <a:pt x="14" y="22"/>
                    </a:lnTo>
                    <a:lnTo>
                      <a:pt x="20" y="20"/>
                    </a:lnTo>
                    <a:lnTo>
                      <a:pt x="24" y="18"/>
                    </a:lnTo>
                    <a:lnTo>
                      <a:pt x="28" y="16"/>
                    </a:lnTo>
                    <a:lnTo>
                      <a:pt x="28" y="12"/>
                    </a:lnTo>
                    <a:lnTo>
                      <a:pt x="28" y="8"/>
                    </a:lnTo>
                    <a:lnTo>
                      <a:pt x="26" y="4"/>
                    </a:lnTo>
                    <a:lnTo>
                      <a:pt x="22" y="2"/>
                    </a:lnTo>
                    <a:lnTo>
                      <a:pt x="18" y="2"/>
                    </a:lnTo>
                    <a:lnTo>
                      <a:pt x="16" y="2"/>
                    </a:lnTo>
                    <a:lnTo>
                      <a:pt x="12" y="2"/>
                    </a:lnTo>
                    <a:lnTo>
                      <a:pt x="12" y="22"/>
                    </a:lnTo>
                    <a:close/>
                  </a:path>
                </a:pathLst>
              </a:custGeom>
              <a:solidFill>
                <a:srgbClr val="000000"/>
              </a:solidFill>
              <a:ln w="0">
                <a:solidFill>
                  <a:srgbClr val="000000"/>
                </a:solidFill>
                <a:round/>
                <a:headEnd/>
                <a:tailEnd/>
              </a:ln>
            </p:spPr>
            <p:txBody>
              <a:bodyPr/>
              <a:lstStyle/>
              <a:p>
                <a:endParaRPr lang="en-US"/>
              </a:p>
            </p:txBody>
          </p:sp>
          <p:sp>
            <p:nvSpPr>
              <p:cNvPr id="34240" name="Freeform 199"/>
              <p:cNvSpPr>
                <a:spLocks/>
              </p:cNvSpPr>
              <p:nvPr/>
            </p:nvSpPr>
            <p:spPr bwMode="auto">
              <a:xfrm>
                <a:off x="1632" y="2520"/>
                <a:ext cx="42" cy="46"/>
              </a:xfrm>
              <a:custGeom>
                <a:avLst/>
                <a:gdLst>
                  <a:gd name="T0" fmla="*/ 14 w 42"/>
                  <a:gd name="T1" fmla="*/ 2 h 46"/>
                  <a:gd name="T2" fmla="*/ 14 w 42"/>
                  <a:gd name="T3" fmla="*/ 20 h 46"/>
                  <a:gd name="T4" fmla="*/ 24 w 42"/>
                  <a:gd name="T5" fmla="*/ 20 h 46"/>
                  <a:gd name="T6" fmla="*/ 28 w 42"/>
                  <a:gd name="T7" fmla="*/ 20 h 46"/>
                  <a:gd name="T8" fmla="*/ 30 w 42"/>
                  <a:gd name="T9" fmla="*/ 20 h 46"/>
                  <a:gd name="T10" fmla="*/ 32 w 42"/>
                  <a:gd name="T11" fmla="*/ 16 h 46"/>
                  <a:gd name="T12" fmla="*/ 32 w 42"/>
                  <a:gd name="T13" fmla="*/ 14 h 46"/>
                  <a:gd name="T14" fmla="*/ 32 w 42"/>
                  <a:gd name="T15" fmla="*/ 14 h 46"/>
                  <a:gd name="T16" fmla="*/ 32 w 42"/>
                  <a:gd name="T17" fmla="*/ 28 h 46"/>
                  <a:gd name="T18" fmla="*/ 32 w 42"/>
                  <a:gd name="T19" fmla="*/ 28 h 46"/>
                  <a:gd name="T20" fmla="*/ 32 w 42"/>
                  <a:gd name="T21" fmla="*/ 26 h 46"/>
                  <a:gd name="T22" fmla="*/ 30 w 42"/>
                  <a:gd name="T23" fmla="*/ 24 h 46"/>
                  <a:gd name="T24" fmla="*/ 30 w 42"/>
                  <a:gd name="T25" fmla="*/ 24 h 46"/>
                  <a:gd name="T26" fmla="*/ 28 w 42"/>
                  <a:gd name="T27" fmla="*/ 24 h 46"/>
                  <a:gd name="T28" fmla="*/ 28 w 42"/>
                  <a:gd name="T29" fmla="*/ 22 h 46"/>
                  <a:gd name="T30" fmla="*/ 24 w 42"/>
                  <a:gd name="T31" fmla="*/ 22 h 46"/>
                  <a:gd name="T32" fmla="*/ 14 w 42"/>
                  <a:gd name="T33" fmla="*/ 22 h 46"/>
                  <a:gd name="T34" fmla="*/ 14 w 42"/>
                  <a:gd name="T35" fmla="*/ 38 h 46"/>
                  <a:gd name="T36" fmla="*/ 14 w 42"/>
                  <a:gd name="T37" fmla="*/ 40 h 46"/>
                  <a:gd name="T38" fmla="*/ 14 w 42"/>
                  <a:gd name="T39" fmla="*/ 42 h 46"/>
                  <a:gd name="T40" fmla="*/ 14 w 42"/>
                  <a:gd name="T41" fmla="*/ 42 h 46"/>
                  <a:gd name="T42" fmla="*/ 14 w 42"/>
                  <a:gd name="T43" fmla="*/ 44 h 46"/>
                  <a:gd name="T44" fmla="*/ 16 w 42"/>
                  <a:gd name="T45" fmla="*/ 44 h 46"/>
                  <a:gd name="T46" fmla="*/ 18 w 42"/>
                  <a:gd name="T47" fmla="*/ 44 h 46"/>
                  <a:gd name="T48" fmla="*/ 26 w 42"/>
                  <a:gd name="T49" fmla="*/ 44 h 46"/>
                  <a:gd name="T50" fmla="*/ 30 w 42"/>
                  <a:gd name="T51" fmla="*/ 44 h 46"/>
                  <a:gd name="T52" fmla="*/ 32 w 42"/>
                  <a:gd name="T53" fmla="*/ 42 h 46"/>
                  <a:gd name="T54" fmla="*/ 34 w 42"/>
                  <a:gd name="T55" fmla="*/ 42 h 46"/>
                  <a:gd name="T56" fmla="*/ 36 w 42"/>
                  <a:gd name="T57" fmla="*/ 40 h 46"/>
                  <a:gd name="T58" fmla="*/ 38 w 42"/>
                  <a:gd name="T59" fmla="*/ 38 h 46"/>
                  <a:gd name="T60" fmla="*/ 40 w 42"/>
                  <a:gd name="T61" fmla="*/ 34 h 46"/>
                  <a:gd name="T62" fmla="*/ 42 w 42"/>
                  <a:gd name="T63" fmla="*/ 34 h 46"/>
                  <a:gd name="T64" fmla="*/ 38 w 42"/>
                  <a:gd name="T65" fmla="*/ 46 h 46"/>
                  <a:gd name="T66" fmla="*/ 0 w 42"/>
                  <a:gd name="T67" fmla="*/ 46 h 46"/>
                  <a:gd name="T68" fmla="*/ 0 w 42"/>
                  <a:gd name="T69" fmla="*/ 46 h 46"/>
                  <a:gd name="T70" fmla="*/ 2 w 42"/>
                  <a:gd name="T71" fmla="*/ 46 h 46"/>
                  <a:gd name="T72" fmla="*/ 4 w 42"/>
                  <a:gd name="T73" fmla="*/ 44 h 46"/>
                  <a:gd name="T74" fmla="*/ 6 w 42"/>
                  <a:gd name="T75" fmla="*/ 44 h 46"/>
                  <a:gd name="T76" fmla="*/ 6 w 42"/>
                  <a:gd name="T77" fmla="*/ 44 h 46"/>
                  <a:gd name="T78" fmla="*/ 6 w 42"/>
                  <a:gd name="T79" fmla="*/ 42 h 46"/>
                  <a:gd name="T80" fmla="*/ 6 w 42"/>
                  <a:gd name="T81" fmla="*/ 40 h 46"/>
                  <a:gd name="T82" fmla="*/ 6 w 42"/>
                  <a:gd name="T83" fmla="*/ 38 h 46"/>
                  <a:gd name="T84" fmla="*/ 6 w 42"/>
                  <a:gd name="T85" fmla="*/ 8 h 46"/>
                  <a:gd name="T86" fmla="*/ 6 w 42"/>
                  <a:gd name="T87" fmla="*/ 4 h 46"/>
                  <a:gd name="T88" fmla="*/ 6 w 42"/>
                  <a:gd name="T89" fmla="*/ 2 h 46"/>
                  <a:gd name="T90" fmla="*/ 4 w 42"/>
                  <a:gd name="T91" fmla="*/ 0 h 46"/>
                  <a:gd name="T92" fmla="*/ 2 w 42"/>
                  <a:gd name="T93" fmla="*/ 0 h 46"/>
                  <a:gd name="T94" fmla="*/ 0 w 42"/>
                  <a:gd name="T95" fmla="*/ 0 h 46"/>
                  <a:gd name="T96" fmla="*/ 0 w 42"/>
                  <a:gd name="T97" fmla="*/ 0 h 46"/>
                  <a:gd name="T98" fmla="*/ 36 w 42"/>
                  <a:gd name="T99" fmla="*/ 0 h 46"/>
                  <a:gd name="T100" fmla="*/ 38 w 42"/>
                  <a:gd name="T101" fmla="*/ 10 h 46"/>
                  <a:gd name="T102" fmla="*/ 36 w 42"/>
                  <a:gd name="T103" fmla="*/ 10 h 46"/>
                  <a:gd name="T104" fmla="*/ 36 w 42"/>
                  <a:gd name="T105" fmla="*/ 6 h 46"/>
                  <a:gd name="T106" fmla="*/ 34 w 42"/>
                  <a:gd name="T107" fmla="*/ 4 h 46"/>
                  <a:gd name="T108" fmla="*/ 34 w 42"/>
                  <a:gd name="T109" fmla="*/ 2 h 46"/>
                  <a:gd name="T110" fmla="*/ 32 w 42"/>
                  <a:gd name="T111" fmla="*/ 2 h 46"/>
                  <a:gd name="T112" fmla="*/ 30 w 42"/>
                  <a:gd name="T113" fmla="*/ 2 h 46"/>
                  <a:gd name="T114" fmla="*/ 26 w 42"/>
                  <a:gd name="T115" fmla="*/ 2 h 46"/>
                  <a:gd name="T116" fmla="*/ 14 w 42"/>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46"/>
                  <a:gd name="T179" fmla="*/ 42 w 42"/>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46">
                    <a:moveTo>
                      <a:pt x="14" y="2"/>
                    </a:moveTo>
                    <a:lnTo>
                      <a:pt x="14" y="20"/>
                    </a:lnTo>
                    <a:lnTo>
                      <a:pt x="24" y="20"/>
                    </a:lnTo>
                    <a:lnTo>
                      <a:pt x="28" y="20"/>
                    </a:lnTo>
                    <a:lnTo>
                      <a:pt x="30" y="20"/>
                    </a:lnTo>
                    <a:lnTo>
                      <a:pt x="32" y="16"/>
                    </a:lnTo>
                    <a:lnTo>
                      <a:pt x="32" y="14"/>
                    </a:lnTo>
                    <a:lnTo>
                      <a:pt x="32" y="28"/>
                    </a:lnTo>
                    <a:lnTo>
                      <a:pt x="32" y="26"/>
                    </a:lnTo>
                    <a:lnTo>
                      <a:pt x="30" y="24"/>
                    </a:lnTo>
                    <a:lnTo>
                      <a:pt x="28" y="24"/>
                    </a:lnTo>
                    <a:lnTo>
                      <a:pt x="28" y="22"/>
                    </a:lnTo>
                    <a:lnTo>
                      <a:pt x="24" y="22"/>
                    </a:lnTo>
                    <a:lnTo>
                      <a:pt x="14" y="22"/>
                    </a:lnTo>
                    <a:lnTo>
                      <a:pt x="14" y="38"/>
                    </a:lnTo>
                    <a:lnTo>
                      <a:pt x="14" y="40"/>
                    </a:lnTo>
                    <a:lnTo>
                      <a:pt x="14" y="42"/>
                    </a:lnTo>
                    <a:lnTo>
                      <a:pt x="14" y="44"/>
                    </a:lnTo>
                    <a:lnTo>
                      <a:pt x="16" y="44"/>
                    </a:lnTo>
                    <a:lnTo>
                      <a:pt x="18" y="44"/>
                    </a:lnTo>
                    <a:lnTo>
                      <a:pt x="26" y="44"/>
                    </a:lnTo>
                    <a:lnTo>
                      <a:pt x="30" y="44"/>
                    </a:lnTo>
                    <a:lnTo>
                      <a:pt x="32" y="42"/>
                    </a:lnTo>
                    <a:lnTo>
                      <a:pt x="34" y="42"/>
                    </a:lnTo>
                    <a:lnTo>
                      <a:pt x="36" y="40"/>
                    </a:lnTo>
                    <a:lnTo>
                      <a:pt x="38" y="38"/>
                    </a:lnTo>
                    <a:lnTo>
                      <a:pt x="40" y="34"/>
                    </a:lnTo>
                    <a:lnTo>
                      <a:pt x="42" y="34"/>
                    </a:lnTo>
                    <a:lnTo>
                      <a:pt x="38" y="46"/>
                    </a:lnTo>
                    <a:lnTo>
                      <a:pt x="0" y="46"/>
                    </a:lnTo>
                    <a:lnTo>
                      <a:pt x="2" y="46"/>
                    </a:lnTo>
                    <a:lnTo>
                      <a:pt x="4" y="44"/>
                    </a:lnTo>
                    <a:lnTo>
                      <a:pt x="6" y="44"/>
                    </a:lnTo>
                    <a:lnTo>
                      <a:pt x="6" y="42"/>
                    </a:lnTo>
                    <a:lnTo>
                      <a:pt x="6" y="40"/>
                    </a:lnTo>
                    <a:lnTo>
                      <a:pt x="6" y="38"/>
                    </a:lnTo>
                    <a:lnTo>
                      <a:pt x="6" y="8"/>
                    </a:lnTo>
                    <a:lnTo>
                      <a:pt x="6" y="4"/>
                    </a:lnTo>
                    <a:lnTo>
                      <a:pt x="6" y="2"/>
                    </a:lnTo>
                    <a:lnTo>
                      <a:pt x="4" y="0"/>
                    </a:lnTo>
                    <a:lnTo>
                      <a:pt x="2" y="0"/>
                    </a:lnTo>
                    <a:lnTo>
                      <a:pt x="0" y="0"/>
                    </a:lnTo>
                    <a:lnTo>
                      <a:pt x="36" y="0"/>
                    </a:lnTo>
                    <a:lnTo>
                      <a:pt x="38" y="10"/>
                    </a:lnTo>
                    <a:lnTo>
                      <a:pt x="36" y="10"/>
                    </a:lnTo>
                    <a:lnTo>
                      <a:pt x="36" y="6"/>
                    </a:lnTo>
                    <a:lnTo>
                      <a:pt x="34" y="4"/>
                    </a:lnTo>
                    <a:lnTo>
                      <a:pt x="34" y="2"/>
                    </a:lnTo>
                    <a:lnTo>
                      <a:pt x="32" y="2"/>
                    </a:lnTo>
                    <a:lnTo>
                      <a:pt x="30" y="2"/>
                    </a:lnTo>
                    <a:lnTo>
                      <a:pt x="26" y="2"/>
                    </a:lnTo>
                    <a:lnTo>
                      <a:pt x="14" y="2"/>
                    </a:lnTo>
                    <a:close/>
                  </a:path>
                </a:pathLst>
              </a:custGeom>
              <a:solidFill>
                <a:srgbClr val="000000"/>
              </a:solidFill>
              <a:ln w="0">
                <a:solidFill>
                  <a:srgbClr val="000000"/>
                </a:solidFill>
                <a:round/>
                <a:headEnd/>
                <a:tailEnd/>
              </a:ln>
            </p:spPr>
            <p:txBody>
              <a:bodyPr/>
              <a:lstStyle/>
              <a:p>
                <a:endParaRPr lang="en-US"/>
              </a:p>
            </p:txBody>
          </p:sp>
          <p:sp>
            <p:nvSpPr>
              <p:cNvPr id="34241" name="Freeform 200"/>
              <p:cNvSpPr>
                <a:spLocks/>
              </p:cNvSpPr>
              <p:nvPr/>
            </p:nvSpPr>
            <p:spPr bwMode="auto">
              <a:xfrm>
                <a:off x="1682" y="2518"/>
                <a:ext cx="32" cy="48"/>
              </a:xfrm>
              <a:custGeom>
                <a:avLst/>
                <a:gdLst>
                  <a:gd name="T0" fmla="*/ 28 w 32"/>
                  <a:gd name="T1" fmla="*/ 16 h 48"/>
                  <a:gd name="T2" fmla="*/ 28 w 32"/>
                  <a:gd name="T3" fmla="*/ 12 h 48"/>
                  <a:gd name="T4" fmla="*/ 24 w 32"/>
                  <a:gd name="T5" fmla="*/ 6 h 48"/>
                  <a:gd name="T6" fmla="*/ 18 w 32"/>
                  <a:gd name="T7" fmla="*/ 2 h 48"/>
                  <a:gd name="T8" fmla="*/ 12 w 32"/>
                  <a:gd name="T9" fmla="*/ 4 h 48"/>
                  <a:gd name="T10" fmla="*/ 8 w 32"/>
                  <a:gd name="T11" fmla="*/ 8 h 48"/>
                  <a:gd name="T12" fmla="*/ 8 w 32"/>
                  <a:gd name="T13" fmla="*/ 12 h 48"/>
                  <a:gd name="T14" fmla="*/ 12 w 32"/>
                  <a:gd name="T15" fmla="*/ 16 h 48"/>
                  <a:gd name="T16" fmla="*/ 24 w 32"/>
                  <a:gd name="T17" fmla="*/ 24 h 48"/>
                  <a:gd name="T18" fmla="*/ 28 w 32"/>
                  <a:gd name="T19" fmla="*/ 28 h 48"/>
                  <a:gd name="T20" fmla="*/ 32 w 32"/>
                  <a:gd name="T21" fmla="*/ 32 h 48"/>
                  <a:gd name="T22" fmla="*/ 30 w 32"/>
                  <a:gd name="T23" fmla="*/ 40 h 48"/>
                  <a:gd name="T24" fmla="*/ 22 w 32"/>
                  <a:gd name="T25" fmla="*/ 48 h 48"/>
                  <a:gd name="T26" fmla="*/ 16 w 32"/>
                  <a:gd name="T27" fmla="*/ 48 h 48"/>
                  <a:gd name="T28" fmla="*/ 12 w 32"/>
                  <a:gd name="T29" fmla="*/ 48 h 48"/>
                  <a:gd name="T30" fmla="*/ 6 w 32"/>
                  <a:gd name="T31" fmla="*/ 46 h 48"/>
                  <a:gd name="T32" fmla="*/ 4 w 32"/>
                  <a:gd name="T33" fmla="*/ 46 h 48"/>
                  <a:gd name="T34" fmla="*/ 2 w 32"/>
                  <a:gd name="T35" fmla="*/ 48 h 48"/>
                  <a:gd name="T36" fmla="*/ 2 w 32"/>
                  <a:gd name="T37" fmla="*/ 48 h 48"/>
                  <a:gd name="T38" fmla="*/ 2 w 32"/>
                  <a:gd name="T39" fmla="*/ 32 h 48"/>
                  <a:gd name="T40" fmla="*/ 4 w 32"/>
                  <a:gd name="T41" fmla="*/ 40 h 48"/>
                  <a:gd name="T42" fmla="*/ 10 w 32"/>
                  <a:gd name="T43" fmla="*/ 44 h 48"/>
                  <a:gd name="T44" fmla="*/ 16 w 32"/>
                  <a:gd name="T45" fmla="*/ 46 h 48"/>
                  <a:gd name="T46" fmla="*/ 24 w 32"/>
                  <a:gd name="T47" fmla="*/ 44 h 48"/>
                  <a:gd name="T48" fmla="*/ 26 w 32"/>
                  <a:gd name="T49" fmla="*/ 38 h 48"/>
                  <a:gd name="T50" fmla="*/ 24 w 32"/>
                  <a:gd name="T51" fmla="*/ 36 h 48"/>
                  <a:gd name="T52" fmla="*/ 22 w 32"/>
                  <a:gd name="T53" fmla="*/ 32 h 48"/>
                  <a:gd name="T54" fmla="*/ 14 w 32"/>
                  <a:gd name="T55" fmla="*/ 28 h 48"/>
                  <a:gd name="T56" fmla="*/ 6 w 32"/>
                  <a:gd name="T57" fmla="*/ 22 h 48"/>
                  <a:gd name="T58" fmla="*/ 2 w 32"/>
                  <a:gd name="T59" fmla="*/ 18 h 48"/>
                  <a:gd name="T60" fmla="*/ 0 w 32"/>
                  <a:gd name="T61" fmla="*/ 12 h 48"/>
                  <a:gd name="T62" fmla="*/ 4 w 32"/>
                  <a:gd name="T63" fmla="*/ 4 h 48"/>
                  <a:gd name="T64" fmla="*/ 14 w 32"/>
                  <a:gd name="T65" fmla="*/ 0 h 48"/>
                  <a:gd name="T66" fmla="*/ 22 w 32"/>
                  <a:gd name="T67" fmla="*/ 2 h 48"/>
                  <a:gd name="T68" fmla="*/ 26 w 32"/>
                  <a:gd name="T69" fmla="*/ 4 h 48"/>
                  <a:gd name="T70" fmla="*/ 28 w 32"/>
                  <a:gd name="T71" fmla="*/ 2 h 48"/>
                  <a:gd name="T72" fmla="*/ 28 w 32"/>
                  <a:gd name="T73" fmla="*/ 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
                  <a:gd name="T112" fmla="*/ 0 h 48"/>
                  <a:gd name="T113" fmla="*/ 32 w 32"/>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 h="48">
                    <a:moveTo>
                      <a:pt x="28" y="0"/>
                    </a:moveTo>
                    <a:lnTo>
                      <a:pt x="28" y="16"/>
                    </a:lnTo>
                    <a:lnTo>
                      <a:pt x="28" y="12"/>
                    </a:lnTo>
                    <a:lnTo>
                      <a:pt x="26" y="8"/>
                    </a:lnTo>
                    <a:lnTo>
                      <a:pt x="24" y="6"/>
                    </a:lnTo>
                    <a:lnTo>
                      <a:pt x="22" y="4"/>
                    </a:lnTo>
                    <a:lnTo>
                      <a:pt x="18" y="2"/>
                    </a:lnTo>
                    <a:lnTo>
                      <a:pt x="16" y="2"/>
                    </a:lnTo>
                    <a:lnTo>
                      <a:pt x="12" y="4"/>
                    </a:lnTo>
                    <a:lnTo>
                      <a:pt x="10" y="4"/>
                    </a:lnTo>
                    <a:lnTo>
                      <a:pt x="8" y="8"/>
                    </a:lnTo>
                    <a:lnTo>
                      <a:pt x="6" y="10"/>
                    </a:lnTo>
                    <a:lnTo>
                      <a:pt x="8" y="12"/>
                    </a:lnTo>
                    <a:lnTo>
                      <a:pt x="8" y="14"/>
                    </a:lnTo>
                    <a:lnTo>
                      <a:pt x="12" y="16"/>
                    </a:lnTo>
                    <a:lnTo>
                      <a:pt x="18" y="20"/>
                    </a:lnTo>
                    <a:lnTo>
                      <a:pt x="24" y="24"/>
                    </a:lnTo>
                    <a:lnTo>
                      <a:pt x="26" y="26"/>
                    </a:lnTo>
                    <a:lnTo>
                      <a:pt x="28" y="28"/>
                    </a:lnTo>
                    <a:lnTo>
                      <a:pt x="30" y="30"/>
                    </a:lnTo>
                    <a:lnTo>
                      <a:pt x="32" y="32"/>
                    </a:lnTo>
                    <a:lnTo>
                      <a:pt x="32" y="36"/>
                    </a:lnTo>
                    <a:lnTo>
                      <a:pt x="30" y="40"/>
                    </a:lnTo>
                    <a:lnTo>
                      <a:pt x="28" y="44"/>
                    </a:lnTo>
                    <a:lnTo>
                      <a:pt x="22" y="48"/>
                    </a:lnTo>
                    <a:lnTo>
                      <a:pt x="16" y="48"/>
                    </a:lnTo>
                    <a:lnTo>
                      <a:pt x="14" y="48"/>
                    </a:lnTo>
                    <a:lnTo>
                      <a:pt x="12" y="48"/>
                    </a:lnTo>
                    <a:lnTo>
                      <a:pt x="8" y="46"/>
                    </a:lnTo>
                    <a:lnTo>
                      <a:pt x="6" y="46"/>
                    </a:lnTo>
                    <a:lnTo>
                      <a:pt x="4" y="46"/>
                    </a:lnTo>
                    <a:lnTo>
                      <a:pt x="2" y="48"/>
                    </a:lnTo>
                    <a:lnTo>
                      <a:pt x="2" y="32"/>
                    </a:lnTo>
                    <a:lnTo>
                      <a:pt x="4" y="38"/>
                    </a:lnTo>
                    <a:lnTo>
                      <a:pt x="4" y="40"/>
                    </a:lnTo>
                    <a:lnTo>
                      <a:pt x="6" y="42"/>
                    </a:lnTo>
                    <a:lnTo>
                      <a:pt x="10" y="44"/>
                    </a:lnTo>
                    <a:lnTo>
                      <a:pt x="12" y="46"/>
                    </a:lnTo>
                    <a:lnTo>
                      <a:pt x="16" y="46"/>
                    </a:lnTo>
                    <a:lnTo>
                      <a:pt x="20" y="46"/>
                    </a:lnTo>
                    <a:lnTo>
                      <a:pt x="24" y="44"/>
                    </a:lnTo>
                    <a:lnTo>
                      <a:pt x="26" y="42"/>
                    </a:lnTo>
                    <a:lnTo>
                      <a:pt x="26" y="38"/>
                    </a:lnTo>
                    <a:lnTo>
                      <a:pt x="26" y="36"/>
                    </a:lnTo>
                    <a:lnTo>
                      <a:pt x="24" y="36"/>
                    </a:lnTo>
                    <a:lnTo>
                      <a:pt x="24" y="34"/>
                    </a:lnTo>
                    <a:lnTo>
                      <a:pt x="22" y="32"/>
                    </a:lnTo>
                    <a:lnTo>
                      <a:pt x="20" y="30"/>
                    </a:lnTo>
                    <a:lnTo>
                      <a:pt x="14" y="28"/>
                    </a:lnTo>
                    <a:lnTo>
                      <a:pt x="10" y="24"/>
                    </a:lnTo>
                    <a:lnTo>
                      <a:pt x="6" y="22"/>
                    </a:lnTo>
                    <a:lnTo>
                      <a:pt x="4" y="20"/>
                    </a:lnTo>
                    <a:lnTo>
                      <a:pt x="2" y="18"/>
                    </a:lnTo>
                    <a:lnTo>
                      <a:pt x="2" y="16"/>
                    </a:lnTo>
                    <a:lnTo>
                      <a:pt x="0" y="12"/>
                    </a:lnTo>
                    <a:lnTo>
                      <a:pt x="2" y="8"/>
                    </a:lnTo>
                    <a:lnTo>
                      <a:pt x="4" y="4"/>
                    </a:lnTo>
                    <a:lnTo>
                      <a:pt x="10" y="2"/>
                    </a:lnTo>
                    <a:lnTo>
                      <a:pt x="14" y="0"/>
                    </a:lnTo>
                    <a:lnTo>
                      <a:pt x="18" y="0"/>
                    </a:lnTo>
                    <a:lnTo>
                      <a:pt x="22" y="2"/>
                    </a:lnTo>
                    <a:lnTo>
                      <a:pt x="24" y="2"/>
                    </a:lnTo>
                    <a:lnTo>
                      <a:pt x="26" y="4"/>
                    </a:lnTo>
                    <a:lnTo>
                      <a:pt x="28" y="2"/>
                    </a:lnTo>
                    <a:lnTo>
                      <a:pt x="28" y="0"/>
                    </a:lnTo>
                    <a:close/>
                  </a:path>
                </a:pathLst>
              </a:custGeom>
              <a:solidFill>
                <a:srgbClr val="000000"/>
              </a:solidFill>
              <a:ln w="0">
                <a:solidFill>
                  <a:srgbClr val="000000"/>
                </a:solidFill>
                <a:round/>
                <a:headEnd/>
                <a:tailEnd/>
              </a:ln>
            </p:spPr>
            <p:txBody>
              <a:bodyPr/>
              <a:lstStyle/>
              <a:p>
                <a:endParaRPr lang="en-US"/>
              </a:p>
            </p:txBody>
          </p:sp>
          <p:sp>
            <p:nvSpPr>
              <p:cNvPr id="34242" name="Freeform 201"/>
              <p:cNvSpPr>
                <a:spLocks/>
              </p:cNvSpPr>
              <p:nvPr/>
            </p:nvSpPr>
            <p:spPr bwMode="auto">
              <a:xfrm>
                <a:off x="1722" y="2520"/>
                <a:ext cx="48" cy="46"/>
              </a:xfrm>
              <a:custGeom>
                <a:avLst/>
                <a:gdLst>
                  <a:gd name="T0" fmla="*/ 32 w 48"/>
                  <a:gd name="T1" fmla="*/ 0 h 46"/>
                  <a:gd name="T2" fmla="*/ 32 w 48"/>
                  <a:gd name="T3" fmla="*/ 0 h 46"/>
                  <a:gd name="T4" fmla="*/ 48 w 48"/>
                  <a:gd name="T5" fmla="*/ 0 h 46"/>
                  <a:gd name="T6" fmla="*/ 48 w 48"/>
                  <a:gd name="T7" fmla="*/ 0 h 46"/>
                  <a:gd name="T8" fmla="*/ 48 w 48"/>
                  <a:gd name="T9" fmla="*/ 0 h 46"/>
                  <a:gd name="T10" fmla="*/ 44 w 48"/>
                  <a:gd name="T11" fmla="*/ 0 h 46"/>
                  <a:gd name="T12" fmla="*/ 42 w 48"/>
                  <a:gd name="T13" fmla="*/ 2 h 46"/>
                  <a:gd name="T14" fmla="*/ 42 w 48"/>
                  <a:gd name="T15" fmla="*/ 4 h 46"/>
                  <a:gd name="T16" fmla="*/ 42 w 48"/>
                  <a:gd name="T17" fmla="*/ 8 h 46"/>
                  <a:gd name="T18" fmla="*/ 42 w 48"/>
                  <a:gd name="T19" fmla="*/ 26 h 46"/>
                  <a:gd name="T20" fmla="*/ 42 w 48"/>
                  <a:gd name="T21" fmla="*/ 32 h 46"/>
                  <a:gd name="T22" fmla="*/ 40 w 48"/>
                  <a:gd name="T23" fmla="*/ 38 h 46"/>
                  <a:gd name="T24" fmla="*/ 38 w 48"/>
                  <a:gd name="T25" fmla="*/ 40 h 46"/>
                  <a:gd name="T26" fmla="*/ 36 w 48"/>
                  <a:gd name="T27" fmla="*/ 44 h 46"/>
                  <a:gd name="T28" fmla="*/ 30 w 48"/>
                  <a:gd name="T29" fmla="*/ 46 h 46"/>
                  <a:gd name="T30" fmla="*/ 24 w 48"/>
                  <a:gd name="T31" fmla="*/ 46 h 46"/>
                  <a:gd name="T32" fmla="*/ 18 w 48"/>
                  <a:gd name="T33" fmla="*/ 46 h 46"/>
                  <a:gd name="T34" fmla="*/ 14 w 48"/>
                  <a:gd name="T35" fmla="*/ 44 h 46"/>
                  <a:gd name="T36" fmla="*/ 10 w 48"/>
                  <a:gd name="T37" fmla="*/ 40 h 46"/>
                  <a:gd name="T38" fmla="*/ 8 w 48"/>
                  <a:gd name="T39" fmla="*/ 36 h 46"/>
                  <a:gd name="T40" fmla="*/ 6 w 48"/>
                  <a:gd name="T41" fmla="*/ 32 h 46"/>
                  <a:gd name="T42" fmla="*/ 6 w 48"/>
                  <a:gd name="T43" fmla="*/ 26 h 46"/>
                  <a:gd name="T44" fmla="*/ 6 w 48"/>
                  <a:gd name="T45" fmla="*/ 8 h 46"/>
                  <a:gd name="T46" fmla="*/ 6 w 48"/>
                  <a:gd name="T47" fmla="*/ 4 h 46"/>
                  <a:gd name="T48" fmla="*/ 6 w 48"/>
                  <a:gd name="T49" fmla="*/ 2 h 46"/>
                  <a:gd name="T50" fmla="*/ 4 w 48"/>
                  <a:gd name="T51" fmla="*/ 0 h 46"/>
                  <a:gd name="T52" fmla="*/ 2 w 48"/>
                  <a:gd name="T53" fmla="*/ 0 h 46"/>
                  <a:gd name="T54" fmla="*/ 0 w 48"/>
                  <a:gd name="T55" fmla="*/ 0 h 46"/>
                  <a:gd name="T56" fmla="*/ 0 w 48"/>
                  <a:gd name="T57" fmla="*/ 0 h 46"/>
                  <a:gd name="T58" fmla="*/ 20 w 48"/>
                  <a:gd name="T59" fmla="*/ 0 h 46"/>
                  <a:gd name="T60" fmla="*/ 20 w 48"/>
                  <a:gd name="T61" fmla="*/ 0 h 46"/>
                  <a:gd name="T62" fmla="*/ 18 w 48"/>
                  <a:gd name="T63" fmla="*/ 0 h 46"/>
                  <a:gd name="T64" fmla="*/ 16 w 48"/>
                  <a:gd name="T65" fmla="*/ 0 h 46"/>
                  <a:gd name="T66" fmla="*/ 14 w 48"/>
                  <a:gd name="T67" fmla="*/ 2 h 46"/>
                  <a:gd name="T68" fmla="*/ 14 w 48"/>
                  <a:gd name="T69" fmla="*/ 4 h 46"/>
                  <a:gd name="T70" fmla="*/ 12 w 48"/>
                  <a:gd name="T71" fmla="*/ 8 h 46"/>
                  <a:gd name="T72" fmla="*/ 12 w 48"/>
                  <a:gd name="T73" fmla="*/ 28 h 46"/>
                  <a:gd name="T74" fmla="*/ 14 w 48"/>
                  <a:gd name="T75" fmla="*/ 30 h 46"/>
                  <a:gd name="T76" fmla="*/ 14 w 48"/>
                  <a:gd name="T77" fmla="*/ 34 h 46"/>
                  <a:gd name="T78" fmla="*/ 14 w 48"/>
                  <a:gd name="T79" fmla="*/ 38 h 46"/>
                  <a:gd name="T80" fmla="*/ 16 w 48"/>
                  <a:gd name="T81" fmla="*/ 40 h 46"/>
                  <a:gd name="T82" fmla="*/ 16 w 48"/>
                  <a:gd name="T83" fmla="*/ 42 h 46"/>
                  <a:gd name="T84" fmla="*/ 18 w 48"/>
                  <a:gd name="T85" fmla="*/ 44 h 46"/>
                  <a:gd name="T86" fmla="*/ 22 w 48"/>
                  <a:gd name="T87" fmla="*/ 44 h 46"/>
                  <a:gd name="T88" fmla="*/ 24 w 48"/>
                  <a:gd name="T89" fmla="*/ 44 h 46"/>
                  <a:gd name="T90" fmla="*/ 30 w 48"/>
                  <a:gd name="T91" fmla="*/ 44 h 46"/>
                  <a:gd name="T92" fmla="*/ 34 w 48"/>
                  <a:gd name="T93" fmla="*/ 42 h 46"/>
                  <a:gd name="T94" fmla="*/ 36 w 48"/>
                  <a:gd name="T95" fmla="*/ 40 h 46"/>
                  <a:gd name="T96" fmla="*/ 38 w 48"/>
                  <a:gd name="T97" fmla="*/ 38 h 46"/>
                  <a:gd name="T98" fmla="*/ 38 w 48"/>
                  <a:gd name="T99" fmla="*/ 32 h 46"/>
                  <a:gd name="T100" fmla="*/ 40 w 48"/>
                  <a:gd name="T101" fmla="*/ 26 h 46"/>
                  <a:gd name="T102" fmla="*/ 40 w 48"/>
                  <a:gd name="T103" fmla="*/ 8 h 46"/>
                  <a:gd name="T104" fmla="*/ 40 w 48"/>
                  <a:gd name="T105" fmla="*/ 4 h 46"/>
                  <a:gd name="T106" fmla="*/ 38 w 48"/>
                  <a:gd name="T107" fmla="*/ 2 h 46"/>
                  <a:gd name="T108" fmla="*/ 36 w 48"/>
                  <a:gd name="T109" fmla="*/ 0 h 46"/>
                  <a:gd name="T110" fmla="*/ 34 w 48"/>
                  <a:gd name="T111" fmla="*/ 0 h 46"/>
                  <a:gd name="T112" fmla="*/ 32 w 48"/>
                  <a:gd name="T113" fmla="*/ 0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8"/>
                  <a:gd name="T172" fmla="*/ 0 h 46"/>
                  <a:gd name="T173" fmla="*/ 48 w 48"/>
                  <a:gd name="T174" fmla="*/ 46 h 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8" h="46">
                    <a:moveTo>
                      <a:pt x="32" y="0"/>
                    </a:moveTo>
                    <a:lnTo>
                      <a:pt x="32" y="0"/>
                    </a:lnTo>
                    <a:lnTo>
                      <a:pt x="48" y="0"/>
                    </a:lnTo>
                    <a:lnTo>
                      <a:pt x="44" y="0"/>
                    </a:lnTo>
                    <a:lnTo>
                      <a:pt x="42" y="2"/>
                    </a:lnTo>
                    <a:lnTo>
                      <a:pt x="42" y="4"/>
                    </a:lnTo>
                    <a:lnTo>
                      <a:pt x="42" y="8"/>
                    </a:lnTo>
                    <a:lnTo>
                      <a:pt x="42" y="26"/>
                    </a:lnTo>
                    <a:lnTo>
                      <a:pt x="42" y="32"/>
                    </a:lnTo>
                    <a:lnTo>
                      <a:pt x="40" y="38"/>
                    </a:lnTo>
                    <a:lnTo>
                      <a:pt x="38" y="40"/>
                    </a:lnTo>
                    <a:lnTo>
                      <a:pt x="36" y="44"/>
                    </a:lnTo>
                    <a:lnTo>
                      <a:pt x="30" y="46"/>
                    </a:lnTo>
                    <a:lnTo>
                      <a:pt x="24" y="46"/>
                    </a:lnTo>
                    <a:lnTo>
                      <a:pt x="18" y="46"/>
                    </a:lnTo>
                    <a:lnTo>
                      <a:pt x="14" y="44"/>
                    </a:lnTo>
                    <a:lnTo>
                      <a:pt x="10" y="40"/>
                    </a:lnTo>
                    <a:lnTo>
                      <a:pt x="8" y="36"/>
                    </a:lnTo>
                    <a:lnTo>
                      <a:pt x="6" y="32"/>
                    </a:lnTo>
                    <a:lnTo>
                      <a:pt x="6" y="26"/>
                    </a:lnTo>
                    <a:lnTo>
                      <a:pt x="6" y="8"/>
                    </a:lnTo>
                    <a:lnTo>
                      <a:pt x="6" y="4"/>
                    </a:lnTo>
                    <a:lnTo>
                      <a:pt x="6" y="2"/>
                    </a:lnTo>
                    <a:lnTo>
                      <a:pt x="4" y="0"/>
                    </a:lnTo>
                    <a:lnTo>
                      <a:pt x="2" y="0"/>
                    </a:lnTo>
                    <a:lnTo>
                      <a:pt x="0" y="0"/>
                    </a:lnTo>
                    <a:lnTo>
                      <a:pt x="20" y="0"/>
                    </a:lnTo>
                    <a:lnTo>
                      <a:pt x="18" y="0"/>
                    </a:lnTo>
                    <a:lnTo>
                      <a:pt x="16" y="0"/>
                    </a:lnTo>
                    <a:lnTo>
                      <a:pt x="14" y="2"/>
                    </a:lnTo>
                    <a:lnTo>
                      <a:pt x="14" y="4"/>
                    </a:lnTo>
                    <a:lnTo>
                      <a:pt x="12" y="8"/>
                    </a:lnTo>
                    <a:lnTo>
                      <a:pt x="12" y="28"/>
                    </a:lnTo>
                    <a:lnTo>
                      <a:pt x="14" y="30"/>
                    </a:lnTo>
                    <a:lnTo>
                      <a:pt x="14" y="34"/>
                    </a:lnTo>
                    <a:lnTo>
                      <a:pt x="14" y="38"/>
                    </a:lnTo>
                    <a:lnTo>
                      <a:pt x="16" y="40"/>
                    </a:lnTo>
                    <a:lnTo>
                      <a:pt x="16" y="42"/>
                    </a:lnTo>
                    <a:lnTo>
                      <a:pt x="18" y="44"/>
                    </a:lnTo>
                    <a:lnTo>
                      <a:pt x="22" y="44"/>
                    </a:lnTo>
                    <a:lnTo>
                      <a:pt x="24" y="44"/>
                    </a:lnTo>
                    <a:lnTo>
                      <a:pt x="30" y="44"/>
                    </a:lnTo>
                    <a:lnTo>
                      <a:pt x="34" y="42"/>
                    </a:lnTo>
                    <a:lnTo>
                      <a:pt x="36" y="40"/>
                    </a:lnTo>
                    <a:lnTo>
                      <a:pt x="38" y="38"/>
                    </a:lnTo>
                    <a:lnTo>
                      <a:pt x="38" y="32"/>
                    </a:lnTo>
                    <a:lnTo>
                      <a:pt x="40" y="26"/>
                    </a:lnTo>
                    <a:lnTo>
                      <a:pt x="40" y="8"/>
                    </a:lnTo>
                    <a:lnTo>
                      <a:pt x="40" y="4"/>
                    </a:lnTo>
                    <a:lnTo>
                      <a:pt x="38" y="2"/>
                    </a:lnTo>
                    <a:lnTo>
                      <a:pt x="36" y="0"/>
                    </a:lnTo>
                    <a:lnTo>
                      <a:pt x="34" y="0"/>
                    </a:lnTo>
                    <a:lnTo>
                      <a:pt x="32" y="0"/>
                    </a:lnTo>
                    <a:close/>
                  </a:path>
                </a:pathLst>
              </a:custGeom>
              <a:solidFill>
                <a:srgbClr val="000000"/>
              </a:solidFill>
              <a:ln w="0">
                <a:solidFill>
                  <a:srgbClr val="000000"/>
                </a:solidFill>
                <a:round/>
                <a:headEnd/>
                <a:tailEnd/>
              </a:ln>
            </p:spPr>
            <p:txBody>
              <a:bodyPr/>
              <a:lstStyle/>
              <a:p>
                <a:endParaRPr lang="en-US"/>
              </a:p>
            </p:txBody>
          </p:sp>
          <p:sp>
            <p:nvSpPr>
              <p:cNvPr id="34243" name="Freeform 202"/>
              <p:cNvSpPr>
                <a:spLocks/>
              </p:cNvSpPr>
              <p:nvPr/>
            </p:nvSpPr>
            <p:spPr bwMode="auto">
              <a:xfrm>
                <a:off x="1776" y="2520"/>
                <a:ext cx="40" cy="46"/>
              </a:xfrm>
              <a:custGeom>
                <a:avLst/>
                <a:gdLst>
                  <a:gd name="T0" fmla="*/ 38 w 40"/>
                  <a:gd name="T1" fmla="*/ 34 h 46"/>
                  <a:gd name="T2" fmla="*/ 40 w 40"/>
                  <a:gd name="T3" fmla="*/ 34 h 46"/>
                  <a:gd name="T4" fmla="*/ 36 w 40"/>
                  <a:gd name="T5" fmla="*/ 46 h 46"/>
                  <a:gd name="T6" fmla="*/ 0 w 40"/>
                  <a:gd name="T7" fmla="*/ 46 h 46"/>
                  <a:gd name="T8" fmla="*/ 0 w 40"/>
                  <a:gd name="T9" fmla="*/ 46 h 46"/>
                  <a:gd name="T10" fmla="*/ 2 w 40"/>
                  <a:gd name="T11" fmla="*/ 46 h 46"/>
                  <a:gd name="T12" fmla="*/ 4 w 40"/>
                  <a:gd name="T13" fmla="*/ 44 h 46"/>
                  <a:gd name="T14" fmla="*/ 6 w 40"/>
                  <a:gd name="T15" fmla="*/ 44 h 46"/>
                  <a:gd name="T16" fmla="*/ 6 w 40"/>
                  <a:gd name="T17" fmla="*/ 42 h 46"/>
                  <a:gd name="T18" fmla="*/ 6 w 40"/>
                  <a:gd name="T19" fmla="*/ 38 h 46"/>
                  <a:gd name="T20" fmla="*/ 6 w 40"/>
                  <a:gd name="T21" fmla="*/ 8 h 46"/>
                  <a:gd name="T22" fmla="*/ 6 w 40"/>
                  <a:gd name="T23" fmla="*/ 4 h 46"/>
                  <a:gd name="T24" fmla="*/ 6 w 40"/>
                  <a:gd name="T25" fmla="*/ 2 h 46"/>
                  <a:gd name="T26" fmla="*/ 4 w 40"/>
                  <a:gd name="T27" fmla="*/ 0 h 46"/>
                  <a:gd name="T28" fmla="*/ 2 w 40"/>
                  <a:gd name="T29" fmla="*/ 0 h 46"/>
                  <a:gd name="T30" fmla="*/ 0 w 40"/>
                  <a:gd name="T31" fmla="*/ 0 h 46"/>
                  <a:gd name="T32" fmla="*/ 0 w 40"/>
                  <a:gd name="T33" fmla="*/ 0 h 46"/>
                  <a:gd name="T34" fmla="*/ 22 w 40"/>
                  <a:gd name="T35" fmla="*/ 0 h 46"/>
                  <a:gd name="T36" fmla="*/ 22 w 40"/>
                  <a:gd name="T37" fmla="*/ 0 h 46"/>
                  <a:gd name="T38" fmla="*/ 18 w 40"/>
                  <a:gd name="T39" fmla="*/ 0 h 46"/>
                  <a:gd name="T40" fmla="*/ 16 w 40"/>
                  <a:gd name="T41" fmla="*/ 0 h 46"/>
                  <a:gd name="T42" fmla="*/ 14 w 40"/>
                  <a:gd name="T43" fmla="*/ 2 h 46"/>
                  <a:gd name="T44" fmla="*/ 14 w 40"/>
                  <a:gd name="T45" fmla="*/ 2 h 46"/>
                  <a:gd name="T46" fmla="*/ 14 w 40"/>
                  <a:gd name="T47" fmla="*/ 4 h 46"/>
                  <a:gd name="T48" fmla="*/ 14 w 40"/>
                  <a:gd name="T49" fmla="*/ 8 h 46"/>
                  <a:gd name="T50" fmla="*/ 14 w 40"/>
                  <a:gd name="T51" fmla="*/ 38 h 46"/>
                  <a:gd name="T52" fmla="*/ 14 w 40"/>
                  <a:gd name="T53" fmla="*/ 40 h 46"/>
                  <a:gd name="T54" fmla="*/ 14 w 40"/>
                  <a:gd name="T55" fmla="*/ 42 h 46"/>
                  <a:gd name="T56" fmla="*/ 14 w 40"/>
                  <a:gd name="T57" fmla="*/ 42 h 46"/>
                  <a:gd name="T58" fmla="*/ 14 w 40"/>
                  <a:gd name="T59" fmla="*/ 44 h 46"/>
                  <a:gd name="T60" fmla="*/ 16 w 40"/>
                  <a:gd name="T61" fmla="*/ 44 h 46"/>
                  <a:gd name="T62" fmla="*/ 20 w 40"/>
                  <a:gd name="T63" fmla="*/ 44 h 46"/>
                  <a:gd name="T64" fmla="*/ 24 w 40"/>
                  <a:gd name="T65" fmla="*/ 44 h 46"/>
                  <a:gd name="T66" fmla="*/ 28 w 40"/>
                  <a:gd name="T67" fmla="*/ 44 h 46"/>
                  <a:gd name="T68" fmla="*/ 30 w 40"/>
                  <a:gd name="T69" fmla="*/ 42 h 46"/>
                  <a:gd name="T70" fmla="*/ 32 w 40"/>
                  <a:gd name="T71" fmla="*/ 42 h 46"/>
                  <a:gd name="T72" fmla="*/ 34 w 40"/>
                  <a:gd name="T73" fmla="*/ 40 h 46"/>
                  <a:gd name="T74" fmla="*/ 36 w 40"/>
                  <a:gd name="T75" fmla="*/ 38 h 46"/>
                  <a:gd name="T76" fmla="*/ 38 w 40"/>
                  <a:gd name="T77" fmla="*/ 34 h 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0"/>
                  <a:gd name="T118" fmla="*/ 0 h 46"/>
                  <a:gd name="T119" fmla="*/ 40 w 40"/>
                  <a:gd name="T120" fmla="*/ 46 h 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0" h="46">
                    <a:moveTo>
                      <a:pt x="38" y="34"/>
                    </a:moveTo>
                    <a:lnTo>
                      <a:pt x="40" y="34"/>
                    </a:lnTo>
                    <a:lnTo>
                      <a:pt x="36"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22" y="0"/>
                    </a:lnTo>
                    <a:lnTo>
                      <a:pt x="18" y="0"/>
                    </a:lnTo>
                    <a:lnTo>
                      <a:pt x="16" y="0"/>
                    </a:lnTo>
                    <a:lnTo>
                      <a:pt x="14" y="2"/>
                    </a:lnTo>
                    <a:lnTo>
                      <a:pt x="14" y="4"/>
                    </a:lnTo>
                    <a:lnTo>
                      <a:pt x="14" y="8"/>
                    </a:lnTo>
                    <a:lnTo>
                      <a:pt x="14" y="38"/>
                    </a:lnTo>
                    <a:lnTo>
                      <a:pt x="14" y="40"/>
                    </a:lnTo>
                    <a:lnTo>
                      <a:pt x="14" y="42"/>
                    </a:lnTo>
                    <a:lnTo>
                      <a:pt x="14" y="44"/>
                    </a:lnTo>
                    <a:lnTo>
                      <a:pt x="16" y="44"/>
                    </a:lnTo>
                    <a:lnTo>
                      <a:pt x="20" y="44"/>
                    </a:lnTo>
                    <a:lnTo>
                      <a:pt x="24" y="44"/>
                    </a:lnTo>
                    <a:lnTo>
                      <a:pt x="28" y="44"/>
                    </a:lnTo>
                    <a:lnTo>
                      <a:pt x="30" y="42"/>
                    </a:lnTo>
                    <a:lnTo>
                      <a:pt x="32" y="42"/>
                    </a:lnTo>
                    <a:lnTo>
                      <a:pt x="34" y="40"/>
                    </a:lnTo>
                    <a:lnTo>
                      <a:pt x="36" y="38"/>
                    </a:lnTo>
                    <a:lnTo>
                      <a:pt x="38" y="34"/>
                    </a:lnTo>
                    <a:close/>
                  </a:path>
                </a:pathLst>
              </a:custGeom>
              <a:solidFill>
                <a:srgbClr val="000000"/>
              </a:solidFill>
              <a:ln w="0">
                <a:solidFill>
                  <a:srgbClr val="000000"/>
                </a:solidFill>
                <a:round/>
                <a:headEnd/>
                <a:tailEnd/>
              </a:ln>
            </p:spPr>
            <p:txBody>
              <a:bodyPr/>
              <a:lstStyle/>
              <a:p>
                <a:endParaRPr lang="en-US"/>
              </a:p>
            </p:txBody>
          </p:sp>
          <p:sp>
            <p:nvSpPr>
              <p:cNvPr id="34244" name="Freeform 203"/>
              <p:cNvSpPr>
                <a:spLocks/>
              </p:cNvSpPr>
              <p:nvPr/>
            </p:nvSpPr>
            <p:spPr bwMode="auto">
              <a:xfrm>
                <a:off x="1816" y="2520"/>
                <a:ext cx="40" cy="46"/>
              </a:xfrm>
              <a:custGeom>
                <a:avLst/>
                <a:gdLst>
                  <a:gd name="T0" fmla="*/ 38 w 40"/>
                  <a:gd name="T1" fmla="*/ 0 h 46"/>
                  <a:gd name="T2" fmla="*/ 40 w 40"/>
                  <a:gd name="T3" fmla="*/ 10 h 46"/>
                  <a:gd name="T4" fmla="*/ 38 w 40"/>
                  <a:gd name="T5" fmla="*/ 10 h 46"/>
                  <a:gd name="T6" fmla="*/ 38 w 40"/>
                  <a:gd name="T7" fmla="*/ 6 h 46"/>
                  <a:gd name="T8" fmla="*/ 38 w 40"/>
                  <a:gd name="T9" fmla="*/ 6 h 46"/>
                  <a:gd name="T10" fmla="*/ 36 w 40"/>
                  <a:gd name="T11" fmla="*/ 4 h 46"/>
                  <a:gd name="T12" fmla="*/ 34 w 40"/>
                  <a:gd name="T13" fmla="*/ 2 h 46"/>
                  <a:gd name="T14" fmla="*/ 32 w 40"/>
                  <a:gd name="T15" fmla="*/ 2 h 46"/>
                  <a:gd name="T16" fmla="*/ 30 w 40"/>
                  <a:gd name="T17" fmla="*/ 2 h 46"/>
                  <a:gd name="T18" fmla="*/ 22 w 40"/>
                  <a:gd name="T19" fmla="*/ 2 h 46"/>
                  <a:gd name="T20" fmla="*/ 22 w 40"/>
                  <a:gd name="T21" fmla="*/ 38 h 46"/>
                  <a:gd name="T22" fmla="*/ 24 w 40"/>
                  <a:gd name="T23" fmla="*/ 42 h 46"/>
                  <a:gd name="T24" fmla="*/ 24 w 40"/>
                  <a:gd name="T25" fmla="*/ 44 h 46"/>
                  <a:gd name="T26" fmla="*/ 26 w 40"/>
                  <a:gd name="T27" fmla="*/ 44 h 46"/>
                  <a:gd name="T28" fmla="*/ 28 w 40"/>
                  <a:gd name="T29" fmla="*/ 46 h 46"/>
                  <a:gd name="T30" fmla="*/ 30 w 40"/>
                  <a:gd name="T31" fmla="*/ 46 h 46"/>
                  <a:gd name="T32" fmla="*/ 30 w 40"/>
                  <a:gd name="T33" fmla="*/ 46 h 46"/>
                  <a:gd name="T34" fmla="*/ 10 w 40"/>
                  <a:gd name="T35" fmla="*/ 46 h 46"/>
                  <a:gd name="T36" fmla="*/ 10 w 40"/>
                  <a:gd name="T37" fmla="*/ 46 h 46"/>
                  <a:gd name="T38" fmla="*/ 12 w 40"/>
                  <a:gd name="T39" fmla="*/ 46 h 46"/>
                  <a:gd name="T40" fmla="*/ 14 w 40"/>
                  <a:gd name="T41" fmla="*/ 44 h 46"/>
                  <a:gd name="T42" fmla="*/ 16 w 40"/>
                  <a:gd name="T43" fmla="*/ 44 h 46"/>
                  <a:gd name="T44" fmla="*/ 16 w 40"/>
                  <a:gd name="T45" fmla="*/ 42 h 46"/>
                  <a:gd name="T46" fmla="*/ 16 w 40"/>
                  <a:gd name="T47" fmla="*/ 38 h 46"/>
                  <a:gd name="T48" fmla="*/ 16 w 40"/>
                  <a:gd name="T49" fmla="*/ 2 h 46"/>
                  <a:gd name="T50" fmla="*/ 10 w 40"/>
                  <a:gd name="T51" fmla="*/ 2 h 46"/>
                  <a:gd name="T52" fmla="*/ 8 w 40"/>
                  <a:gd name="T53" fmla="*/ 2 h 46"/>
                  <a:gd name="T54" fmla="*/ 6 w 40"/>
                  <a:gd name="T55" fmla="*/ 2 h 46"/>
                  <a:gd name="T56" fmla="*/ 4 w 40"/>
                  <a:gd name="T57" fmla="*/ 2 h 46"/>
                  <a:gd name="T58" fmla="*/ 4 w 40"/>
                  <a:gd name="T59" fmla="*/ 4 h 46"/>
                  <a:gd name="T60" fmla="*/ 2 w 40"/>
                  <a:gd name="T61" fmla="*/ 6 h 46"/>
                  <a:gd name="T62" fmla="*/ 2 w 40"/>
                  <a:gd name="T63" fmla="*/ 10 h 46"/>
                  <a:gd name="T64" fmla="*/ 0 w 40"/>
                  <a:gd name="T65" fmla="*/ 10 h 46"/>
                  <a:gd name="T66" fmla="*/ 0 w 40"/>
                  <a:gd name="T67" fmla="*/ 0 h 46"/>
                  <a:gd name="T68" fmla="*/ 38 w 40"/>
                  <a:gd name="T69" fmla="*/ 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6"/>
                  <a:gd name="T107" fmla="*/ 40 w 40"/>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6">
                    <a:moveTo>
                      <a:pt x="38" y="0"/>
                    </a:moveTo>
                    <a:lnTo>
                      <a:pt x="40" y="10"/>
                    </a:lnTo>
                    <a:lnTo>
                      <a:pt x="38" y="10"/>
                    </a:lnTo>
                    <a:lnTo>
                      <a:pt x="38" y="6"/>
                    </a:lnTo>
                    <a:lnTo>
                      <a:pt x="36" y="4"/>
                    </a:lnTo>
                    <a:lnTo>
                      <a:pt x="34" y="2"/>
                    </a:lnTo>
                    <a:lnTo>
                      <a:pt x="32" y="2"/>
                    </a:lnTo>
                    <a:lnTo>
                      <a:pt x="30" y="2"/>
                    </a:lnTo>
                    <a:lnTo>
                      <a:pt x="22" y="2"/>
                    </a:lnTo>
                    <a:lnTo>
                      <a:pt x="22" y="38"/>
                    </a:lnTo>
                    <a:lnTo>
                      <a:pt x="24" y="42"/>
                    </a:lnTo>
                    <a:lnTo>
                      <a:pt x="24" y="44"/>
                    </a:lnTo>
                    <a:lnTo>
                      <a:pt x="26" y="44"/>
                    </a:lnTo>
                    <a:lnTo>
                      <a:pt x="28" y="46"/>
                    </a:lnTo>
                    <a:lnTo>
                      <a:pt x="30" y="46"/>
                    </a:lnTo>
                    <a:lnTo>
                      <a:pt x="10" y="46"/>
                    </a:lnTo>
                    <a:lnTo>
                      <a:pt x="12" y="46"/>
                    </a:lnTo>
                    <a:lnTo>
                      <a:pt x="14" y="44"/>
                    </a:lnTo>
                    <a:lnTo>
                      <a:pt x="16" y="44"/>
                    </a:lnTo>
                    <a:lnTo>
                      <a:pt x="16" y="42"/>
                    </a:lnTo>
                    <a:lnTo>
                      <a:pt x="16" y="38"/>
                    </a:lnTo>
                    <a:lnTo>
                      <a:pt x="16" y="2"/>
                    </a:lnTo>
                    <a:lnTo>
                      <a:pt x="10" y="2"/>
                    </a:lnTo>
                    <a:lnTo>
                      <a:pt x="8" y="2"/>
                    </a:lnTo>
                    <a:lnTo>
                      <a:pt x="6" y="2"/>
                    </a:lnTo>
                    <a:lnTo>
                      <a:pt x="4" y="2"/>
                    </a:lnTo>
                    <a:lnTo>
                      <a:pt x="4" y="4"/>
                    </a:lnTo>
                    <a:lnTo>
                      <a:pt x="2" y="6"/>
                    </a:lnTo>
                    <a:lnTo>
                      <a:pt x="2" y="10"/>
                    </a:lnTo>
                    <a:lnTo>
                      <a:pt x="0" y="10"/>
                    </a:lnTo>
                    <a:lnTo>
                      <a:pt x="0" y="0"/>
                    </a:lnTo>
                    <a:lnTo>
                      <a:pt x="38" y="0"/>
                    </a:lnTo>
                    <a:close/>
                  </a:path>
                </a:pathLst>
              </a:custGeom>
              <a:solidFill>
                <a:srgbClr val="000000"/>
              </a:solidFill>
              <a:ln w="0">
                <a:solidFill>
                  <a:srgbClr val="000000"/>
                </a:solidFill>
                <a:round/>
                <a:headEnd/>
                <a:tailEnd/>
              </a:ln>
            </p:spPr>
            <p:txBody>
              <a:bodyPr/>
              <a:lstStyle/>
              <a:p>
                <a:endParaRPr lang="en-US"/>
              </a:p>
            </p:txBody>
          </p:sp>
          <p:sp>
            <p:nvSpPr>
              <p:cNvPr id="34245" name="Rectangle 204"/>
              <p:cNvSpPr>
                <a:spLocks noChangeArrowheads="1"/>
              </p:cNvSpPr>
              <p:nvPr/>
            </p:nvSpPr>
            <p:spPr bwMode="auto">
              <a:xfrm>
                <a:off x="2120" y="2492"/>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246" name="Freeform 205"/>
              <p:cNvSpPr>
                <a:spLocks/>
              </p:cNvSpPr>
              <p:nvPr/>
            </p:nvSpPr>
            <p:spPr bwMode="auto">
              <a:xfrm>
                <a:off x="2168" y="2508"/>
                <a:ext cx="50" cy="58"/>
              </a:xfrm>
              <a:custGeom>
                <a:avLst/>
                <a:gdLst>
                  <a:gd name="T0" fmla="*/ 48 w 50"/>
                  <a:gd name="T1" fmla="*/ 0 h 58"/>
                  <a:gd name="T2" fmla="*/ 50 w 50"/>
                  <a:gd name="T3" fmla="*/ 12 h 58"/>
                  <a:gd name="T4" fmla="*/ 48 w 50"/>
                  <a:gd name="T5" fmla="*/ 12 h 58"/>
                  <a:gd name="T6" fmla="*/ 48 w 50"/>
                  <a:gd name="T7" fmla="*/ 8 h 58"/>
                  <a:gd name="T8" fmla="*/ 46 w 50"/>
                  <a:gd name="T9" fmla="*/ 6 h 58"/>
                  <a:gd name="T10" fmla="*/ 44 w 50"/>
                  <a:gd name="T11" fmla="*/ 4 h 58"/>
                  <a:gd name="T12" fmla="*/ 42 w 50"/>
                  <a:gd name="T13" fmla="*/ 4 h 58"/>
                  <a:gd name="T14" fmla="*/ 40 w 50"/>
                  <a:gd name="T15" fmla="*/ 2 h 58"/>
                  <a:gd name="T16" fmla="*/ 36 w 50"/>
                  <a:gd name="T17" fmla="*/ 2 h 58"/>
                  <a:gd name="T18" fmla="*/ 28 w 50"/>
                  <a:gd name="T19" fmla="*/ 2 h 58"/>
                  <a:gd name="T20" fmla="*/ 28 w 50"/>
                  <a:gd name="T21" fmla="*/ 48 h 58"/>
                  <a:gd name="T22" fmla="*/ 28 w 50"/>
                  <a:gd name="T23" fmla="*/ 52 h 58"/>
                  <a:gd name="T24" fmla="*/ 30 w 50"/>
                  <a:gd name="T25" fmla="*/ 54 h 58"/>
                  <a:gd name="T26" fmla="*/ 32 w 50"/>
                  <a:gd name="T27" fmla="*/ 56 h 58"/>
                  <a:gd name="T28" fmla="*/ 34 w 50"/>
                  <a:gd name="T29" fmla="*/ 56 h 58"/>
                  <a:gd name="T30" fmla="*/ 36 w 50"/>
                  <a:gd name="T31" fmla="*/ 56 h 58"/>
                  <a:gd name="T32" fmla="*/ 36 w 50"/>
                  <a:gd name="T33" fmla="*/ 58 h 58"/>
                  <a:gd name="T34" fmla="*/ 12 w 50"/>
                  <a:gd name="T35" fmla="*/ 58 h 58"/>
                  <a:gd name="T36" fmla="*/ 12 w 50"/>
                  <a:gd name="T37" fmla="*/ 56 h 58"/>
                  <a:gd name="T38" fmla="*/ 14 w 50"/>
                  <a:gd name="T39" fmla="*/ 56 h 58"/>
                  <a:gd name="T40" fmla="*/ 18 w 50"/>
                  <a:gd name="T41" fmla="*/ 56 h 58"/>
                  <a:gd name="T42" fmla="*/ 20 w 50"/>
                  <a:gd name="T43" fmla="*/ 54 h 58"/>
                  <a:gd name="T44" fmla="*/ 20 w 50"/>
                  <a:gd name="T45" fmla="*/ 52 h 58"/>
                  <a:gd name="T46" fmla="*/ 20 w 50"/>
                  <a:gd name="T47" fmla="*/ 48 h 58"/>
                  <a:gd name="T48" fmla="*/ 20 w 50"/>
                  <a:gd name="T49" fmla="*/ 2 h 58"/>
                  <a:gd name="T50" fmla="*/ 14 w 50"/>
                  <a:gd name="T51" fmla="*/ 2 h 58"/>
                  <a:gd name="T52" fmla="*/ 10 w 50"/>
                  <a:gd name="T53" fmla="*/ 2 h 58"/>
                  <a:gd name="T54" fmla="*/ 8 w 50"/>
                  <a:gd name="T55" fmla="*/ 2 h 58"/>
                  <a:gd name="T56" fmla="*/ 6 w 50"/>
                  <a:gd name="T57" fmla="*/ 4 h 58"/>
                  <a:gd name="T58" fmla="*/ 4 w 50"/>
                  <a:gd name="T59" fmla="*/ 6 h 58"/>
                  <a:gd name="T60" fmla="*/ 2 w 50"/>
                  <a:gd name="T61" fmla="*/ 8 h 58"/>
                  <a:gd name="T62" fmla="*/ 2 w 50"/>
                  <a:gd name="T63" fmla="*/ 12 h 58"/>
                  <a:gd name="T64" fmla="*/ 0 w 50"/>
                  <a:gd name="T65" fmla="*/ 12 h 58"/>
                  <a:gd name="T66" fmla="*/ 0 w 50"/>
                  <a:gd name="T67" fmla="*/ 0 h 58"/>
                  <a:gd name="T68" fmla="*/ 48 w 50"/>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58"/>
                  <a:gd name="T107" fmla="*/ 50 w 50"/>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58">
                    <a:moveTo>
                      <a:pt x="48" y="0"/>
                    </a:moveTo>
                    <a:lnTo>
                      <a:pt x="50" y="12"/>
                    </a:lnTo>
                    <a:lnTo>
                      <a:pt x="48" y="12"/>
                    </a:lnTo>
                    <a:lnTo>
                      <a:pt x="48" y="8"/>
                    </a:lnTo>
                    <a:lnTo>
                      <a:pt x="46" y="6"/>
                    </a:lnTo>
                    <a:lnTo>
                      <a:pt x="44" y="4"/>
                    </a:lnTo>
                    <a:lnTo>
                      <a:pt x="42" y="4"/>
                    </a:lnTo>
                    <a:lnTo>
                      <a:pt x="40" y="2"/>
                    </a:lnTo>
                    <a:lnTo>
                      <a:pt x="36" y="2"/>
                    </a:lnTo>
                    <a:lnTo>
                      <a:pt x="28" y="2"/>
                    </a:lnTo>
                    <a:lnTo>
                      <a:pt x="28" y="48"/>
                    </a:lnTo>
                    <a:lnTo>
                      <a:pt x="28" y="52"/>
                    </a:lnTo>
                    <a:lnTo>
                      <a:pt x="30" y="54"/>
                    </a:lnTo>
                    <a:lnTo>
                      <a:pt x="32" y="56"/>
                    </a:lnTo>
                    <a:lnTo>
                      <a:pt x="34" y="56"/>
                    </a:lnTo>
                    <a:lnTo>
                      <a:pt x="36" y="56"/>
                    </a:lnTo>
                    <a:lnTo>
                      <a:pt x="36" y="58"/>
                    </a:lnTo>
                    <a:lnTo>
                      <a:pt x="12" y="58"/>
                    </a:lnTo>
                    <a:lnTo>
                      <a:pt x="12" y="56"/>
                    </a:lnTo>
                    <a:lnTo>
                      <a:pt x="14" y="56"/>
                    </a:lnTo>
                    <a:lnTo>
                      <a:pt x="18" y="56"/>
                    </a:lnTo>
                    <a:lnTo>
                      <a:pt x="20" y="54"/>
                    </a:lnTo>
                    <a:lnTo>
                      <a:pt x="20" y="52"/>
                    </a:lnTo>
                    <a:lnTo>
                      <a:pt x="20" y="48"/>
                    </a:lnTo>
                    <a:lnTo>
                      <a:pt x="20" y="2"/>
                    </a:lnTo>
                    <a:lnTo>
                      <a:pt x="14" y="2"/>
                    </a:lnTo>
                    <a:lnTo>
                      <a:pt x="10" y="2"/>
                    </a:lnTo>
                    <a:lnTo>
                      <a:pt x="8" y="2"/>
                    </a:lnTo>
                    <a:lnTo>
                      <a:pt x="6" y="4"/>
                    </a:lnTo>
                    <a:lnTo>
                      <a:pt x="4" y="6"/>
                    </a:lnTo>
                    <a:lnTo>
                      <a:pt x="2" y="8"/>
                    </a:lnTo>
                    <a:lnTo>
                      <a:pt x="2" y="12"/>
                    </a:lnTo>
                    <a:lnTo>
                      <a:pt x="0" y="12"/>
                    </a:lnTo>
                    <a:lnTo>
                      <a:pt x="0" y="0"/>
                    </a:lnTo>
                    <a:lnTo>
                      <a:pt x="48" y="0"/>
                    </a:lnTo>
                    <a:close/>
                  </a:path>
                </a:pathLst>
              </a:custGeom>
              <a:solidFill>
                <a:srgbClr val="000000"/>
              </a:solidFill>
              <a:ln w="0">
                <a:solidFill>
                  <a:srgbClr val="000000"/>
                </a:solidFill>
                <a:round/>
                <a:headEnd/>
                <a:tailEnd/>
              </a:ln>
            </p:spPr>
            <p:txBody>
              <a:bodyPr/>
              <a:lstStyle/>
              <a:p>
                <a:endParaRPr lang="en-US"/>
              </a:p>
            </p:txBody>
          </p:sp>
        </p:grpSp>
        <p:grpSp>
          <p:nvGrpSpPr>
            <p:cNvPr id="33804" name="Group 206"/>
            <p:cNvGrpSpPr>
              <a:grpSpLocks/>
            </p:cNvGrpSpPr>
            <p:nvPr/>
          </p:nvGrpSpPr>
          <p:grpSpPr bwMode="auto">
            <a:xfrm>
              <a:off x="1552" y="2492"/>
              <a:ext cx="2652" cy="644"/>
              <a:chOff x="1552" y="2492"/>
              <a:chExt cx="2652" cy="644"/>
            </a:xfrm>
          </p:grpSpPr>
          <p:sp>
            <p:nvSpPr>
              <p:cNvPr id="33847" name="Freeform 207"/>
              <p:cNvSpPr>
                <a:spLocks/>
              </p:cNvSpPr>
              <p:nvPr/>
            </p:nvSpPr>
            <p:spPr bwMode="auto">
              <a:xfrm>
                <a:off x="2220" y="2504"/>
                <a:ext cx="42" cy="62"/>
              </a:xfrm>
              <a:custGeom>
                <a:avLst/>
                <a:gdLst>
                  <a:gd name="T0" fmla="*/ 12 w 42"/>
                  <a:gd name="T1" fmla="*/ 30 h 62"/>
                  <a:gd name="T2" fmla="*/ 20 w 42"/>
                  <a:gd name="T3" fmla="*/ 24 h 62"/>
                  <a:gd name="T4" fmla="*/ 26 w 42"/>
                  <a:gd name="T5" fmla="*/ 22 h 62"/>
                  <a:gd name="T6" fmla="*/ 32 w 42"/>
                  <a:gd name="T7" fmla="*/ 24 h 62"/>
                  <a:gd name="T8" fmla="*/ 36 w 42"/>
                  <a:gd name="T9" fmla="*/ 30 h 62"/>
                  <a:gd name="T10" fmla="*/ 36 w 42"/>
                  <a:gd name="T11" fmla="*/ 38 h 62"/>
                  <a:gd name="T12" fmla="*/ 36 w 42"/>
                  <a:gd name="T13" fmla="*/ 56 h 62"/>
                  <a:gd name="T14" fmla="*/ 38 w 42"/>
                  <a:gd name="T15" fmla="*/ 60 h 62"/>
                  <a:gd name="T16" fmla="*/ 40 w 42"/>
                  <a:gd name="T17" fmla="*/ 60 h 62"/>
                  <a:gd name="T18" fmla="*/ 42 w 42"/>
                  <a:gd name="T19" fmla="*/ 62 h 62"/>
                  <a:gd name="T20" fmla="*/ 24 w 42"/>
                  <a:gd name="T21" fmla="*/ 60 h 62"/>
                  <a:gd name="T22" fmla="*/ 26 w 42"/>
                  <a:gd name="T23" fmla="*/ 60 h 62"/>
                  <a:gd name="T24" fmla="*/ 28 w 42"/>
                  <a:gd name="T25" fmla="*/ 58 h 62"/>
                  <a:gd name="T26" fmla="*/ 30 w 42"/>
                  <a:gd name="T27" fmla="*/ 56 h 62"/>
                  <a:gd name="T28" fmla="*/ 30 w 42"/>
                  <a:gd name="T29" fmla="*/ 40 h 62"/>
                  <a:gd name="T30" fmla="*/ 28 w 42"/>
                  <a:gd name="T31" fmla="*/ 30 h 62"/>
                  <a:gd name="T32" fmla="*/ 26 w 42"/>
                  <a:gd name="T33" fmla="*/ 28 h 62"/>
                  <a:gd name="T34" fmla="*/ 22 w 42"/>
                  <a:gd name="T35" fmla="*/ 28 h 62"/>
                  <a:gd name="T36" fmla="*/ 18 w 42"/>
                  <a:gd name="T37" fmla="*/ 28 h 62"/>
                  <a:gd name="T38" fmla="*/ 12 w 42"/>
                  <a:gd name="T39" fmla="*/ 32 h 62"/>
                  <a:gd name="T40" fmla="*/ 12 w 42"/>
                  <a:gd name="T41" fmla="*/ 56 h 62"/>
                  <a:gd name="T42" fmla="*/ 14 w 42"/>
                  <a:gd name="T43" fmla="*/ 60 h 62"/>
                  <a:gd name="T44" fmla="*/ 16 w 42"/>
                  <a:gd name="T45" fmla="*/ 60 h 62"/>
                  <a:gd name="T46" fmla="*/ 18 w 42"/>
                  <a:gd name="T47" fmla="*/ 62 h 62"/>
                  <a:gd name="T48" fmla="*/ 0 w 42"/>
                  <a:gd name="T49" fmla="*/ 60 h 62"/>
                  <a:gd name="T50" fmla="*/ 4 w 42"/>
                  <a:gd name="T51" fmla="*/ 60 h 62"/>
                  <a:gd name="T52" fmla="*/ 6 w 42"/>
                  <a:gd name="T53" fmla="*/ 58 h 62"/>
                  <a:gd name="T54" fmla="*/ 6 w 42"/>
                  <a:gd name="T55" fmla="*/ 52 h 62"/>
                  <a:gd name="T56" fmla="*/ 6 w 42"/>
                  <a:gd name="T57" fmla="*/ 12 h 62"/>
                  <a:gd name="T58" fmla="*/ 4 w 42"/>
                  <a:gd name="T59" fmla="*/ 6 h 62"/>
                  <a:gd name="T60" fmla="*/ 4 w 42"/>
                  <a:gd name="T61" fmla="*/ 6 h 62"/>
                  <a:gd name="T62" fmla="*/ 2 w 42"/>
                  <a:gd name="T63" fmla="*/ 6 h 62"/>
                  <a:gd name="T64" fmla="*/ 0 w 42"/>
                  <a:gd name="T65" fmla="*/ 6 h 62"/>
                  <a:gd name="T66" fmla="*/ 12 w 42"/>
                  <a:gd name="T67" fmla="*/ 0 h 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2"/>
                  <a:gd name="T104" fmla="*/ 42 w 42"/>
                  <a:gd name="T105" fmla="*/ 62 h 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2">
                    <a:moveTo>
                      <a:pt x="12" y="0"/>
                    </a:moveTo>
                    <a:lnTo>
                      <a:pt x="12" y="30"/>
                    </a:lnTo>
                    <a:lnTo>
                      <a:pt x="18" y="26"/>
                    </a:lnTo>
                    <a:lnTo>
                      <a:pt x="20" y="24"/>
                    </a:lnTo>
                    <a:lnTo>
                      <a:pt x="24" y="22"/>
                    </a:lnTo>
                    <a:lnTo>
                      <a:pt x="26" y="22"/>
                    </a:lnTo>
                    <a:lnTo>
                      <a:pt x="30" y="22"/>
                    </a:lnTo>
                    <a:lnTo>
                      <a:pt x="32" y="24"/>
                    </a:lnTo>
                    <a:lnTo>
                      <a:pt x="34" y="26"/>
                    </a:lnTo>
                    <a:lnTo>
                      <a:pt x="36" y="30"/>
                    </a:lnTo>
                    <a:lnTo>
                      <a:pt x="36" y="32"/>
                    </a:lnTo>
                    <a:lnTo>
                      <a:pt x="36" y="38"/>
                    </a:lnTo>
                    <a:lnTo>
                      <a:pt x="36" y="52"/>
                    </a:lnTo>
                    <a:lnTo>
                      <a:pt x="36" y="56"/>
                    </a:lnTo>
                    <a:lnTo>
                      <a:pt x="38" y="58"/>
                    </a:lnTo>
                    <a:lnTo>
                      <a:pt x="38" y="60"/>
                    </a:lnTo>
                    <a:lnTo>
                      <a:pt x="40" y="60"/>
                    </a:lnTo>
                    <a:lnTo>
                      <a:pt x="42" y="60"/>
                    </a:lnTo>
                    <a:lnTo>
                      <a:pt x="42" y="62"/>
                    </a:lnTo>
                    <a:lnTo>
                      <a:pt x="24" y="62"/>
                    </a:lnTo>
                    <a:lnTo>
                      <a:pt x="24" y="60"/>
                    </a:lnTo>
                    <a:lnTo>
                      <a:pt x="26" y="60"/>
                    </a:lnTo>
                    <a:lnTo>
                      <a:pt x="28" y="60"/>
                    </a:lnTo>
                    <a:lnTo>
                      <a:pt x="28" y="58"/>
                    </a:lnTo>
                    <a:lnTo>
                      <a:pt x="30" y="58"/>
                    </a:lnTo>
                    <a:lnTo>
                      <a:pt x="30" y="56"/>
                    </a:lnTo>
                    <a:lnTo>
                      <a:pt x="30" y="52"/>
                    </a:lnTo>
                    <a:lnTo>
                      <a:pt x="30" y="40"/>
                    </a:lnTo>
                    <a:lnTo>
                      <a:pt x="30" y="34"/>
                    </a:lnTo>
                    <a:lnTo>
                      <a:pt x="28" y="30"/>
                    </a:lnTo>
                    <a:lnTo>
                      <a:pt x="26" y="28"/>
                    </a:lnTo>
                    <a:lnTo>
                      <a:pt x="24" y="28"/>
                    </a:lnTo>
                    <a:lnTo>
                      <a:pt x="22" y="28"/>
                    </a:lnTo>
                    <a:lnTo>
                      <a:pt x="20" y="28"/>
                    </a:lnTo>
                    <a:lnTo>
                      <a:pt x="18" y="28"/>
                    </a:lnTo>
                    <a:lnTo>
                      <a:pt x="16" y="30"/>
                    </a:lnTo>
                    <a:lnTo>
                      <a:pt x="12" y="32"/>
                    </a:lnTo>
                    <a:lnTo>
                      <a:pt x="12" y="52"/>
                    </a:lnTo>
                    <a:lnTo>
                      <a:pt x="12" y="56"/>
                    </a:lnTo>
                    <a:lnTo>
                      <a:pt x="14" y="58"/>
                    </a:lnTo>
                    <a:lnTo>
                      <a:pt x="14" y="60"/>
                    </a:lnTo>
                    <a:lnTo>
                      <a:pt x="16" y="60"/>
                    </a:lnTo>
                    <a:lnTo>
                      <a:pt x="18" y="60"/>
                    </a:lnTo>
                    <a:lnTo>
                      <a:pt x="18" y="62"/>
                    </a:lnTo>
                    <a:lnTo>
                      <a:pt x="0" y="62"/>
                    </a:lnTo>
                    <a:lnTo>
                      <a:pt x="0" y="60"/>
                    </a:lnTo>
                    <a:lnTo>
                      <a:pt x="2" y="60"/>
                    </a:lnTo>
                    <a:lnTo>
                      <a:pt x="4" y="60"/>
                    </a:lnTo>
                    <a:lnTo>
                      <a:pt x="6" y="58"/>
                    </a:lnTo>
                    <a:lnTo>
                      <a:pt x="6" y="56"/>
                    </a:lnTo>
                    <a:lnTo>
                      <a:pt x="6" y="52"/>
                    </a:lnTo>
                    <a:lnTo>
                      <a:pt x="6" y="18"/>
                    </a:lnTo>
                    <a:lnTo>
                      <a:pt x="6" y="12"/>
                    </a:lnTo>
                    <a:lnTo>
                      <a:pt x="6" y="8"/>
                    </a:lnTo>
                    <a:lnTo>
                      <a:pt x="4" y="6"/>
                    </a:lnTo>
                    <a:lnTo>
                      <a:pt x="2" y="6"/>
                    </a:lnTo>
                    <a:lnTo>
                      <a:pt x="0" y="6"/>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848" name="Freeform 208"/>
              <p:cNvSpPr>
                <a:spLocks noEditPoints="1"/>
              </p:cNvSpPr>
              <p:nvPr/>
            </p:nvSpPr>
            <p:spPr bwMode="auto">
              <a:xfrm>
                <a:off x="2266" y="2526"/>
                <a:ext cx="32" cy="40"/>
              </a:xfrm>
              <a:custGeom>
                <a:avLst/>
                <a:gdLst>
                  <a:gd name="T0" fmla="*/ 6 w 32"/>
                  <a:gd name="T1" fmla="*/ 16 h 40"/>
                  <a:gd name="T2" fmla="*/ 8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0 h 40"/>
                  <a:gd name="T22" fmla="*/ 28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4 w 32"/>
                  <a:gd name="T65" fmla="*/ 10 h 40"/>
                  <a:gd name="T66" fmla="*/ 22 w 32"/>
                  <a:gd name="T67" fmla="*/ 8 h 40"/>
                  <a:gd name="T68" fmla="*/ 22 w 32"/>
                  <a:gd name="T69" fmla="*/ 6 h 40"/>
                  <a:gd name="T70" fmla="*/ 20 w 32"/>
                  <a:gd name="T71" fmla="*/ 4 h 40"/>
                  <a:gd name="T72" fmla="*/ 18 w 32"/>
                  <a:gd name="T73" fmla="*/ 2 h 40"/>
                  <a:gd name="T74" fmla="*/ 16 w 32"/>
                  <a:gd name="T75" fmla="*/ 2 h 40"/>
                  <a:gd name="T76" fmla="*/ 12 w 32"/>
                  <a:gd name="T77" fmla="*/ 4 h 40"/>
                  <a:gd name="T78" fmla="*/ 10 w 32"/>
                  <a:gd name="T79" fmla="*/ 4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8" y="22"/>
                    </a:lnTo>
                    <a:lnTo>
                      <a:pt x="10" y="28"/>
                    </a:lnTo>
                    <a:lnTo>
                      <a:pt x="14" y="32"/>
                    </a:lnTo>
                    <a:lnTo>
                      <a:pt x="20" y="34"/>
                    </a:lnTo>
                    <a:lnTo>
                      <a:pt x="24" y="32"/>
                    </a:lnTo>
                    <a:lnTo>
                      <a:pt x="26" y="32"/>
                    </a:lnTo>
                    <a:lnTo>
                      <a:pt x="30" y="28"/>
                    </a:lnTo>
                    <a:lnTo>
                      <a:pt x="32" y="24"/>
                    </a:lnTo>
                    <a:lnTo>
                      <a:pt x="32" y="26"/>
                    </a:lnTo>
                    <a:lnTo>
                      <a:pt x="30" y="30"/>
                    </a:lnTo>
                    <a:lnTo>
                      <a:pt x="28"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4" y="10"/>
                    </a:lnTo>
                    <a:lnTo>
                      <a:pt x="22" y="8"/>
                    </a:lnTo>
                    <a:lnTo>
                      <a:pt x="22" y="6"/>
                    </a:lnTo>
                    <a:lnTo>
                      <a:pt x="20" y="4"/>
                    </a:lnTo>
                    <a:lnTo>
                      <a:pt x="18" y="2"/>
                    </a:lnTo>
                    <a:lnTo>
                      <a:pt x="16" y="2"/>
                    </a:lnTo>
                    <a:lnTo>
                      <a:pt x="12" y="4"/>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849" name="Freeform 209"/>
              <p:cNvSpPr>
                <a:spLocks noEditPoints="1"/>
              </p:cNvSpPr>
              <p:nvPr/>
            </p:nvSpPr>
            <p:spPr bwMode="auto">
              <a:xfrm>
                <a:off x="2326" y="2526"/>
                <a:ext cx="34" cy="40"/>
              </a:xfrm>
              <a:custGeom>
                <a:avLst/>
                <a:gdLst>
                  <a:gd name="T0" fmla="*/ 8 w 34"/>
                  <a:gd name="T1" fmla="*/ 16 h 40"/>
                  <a:gd name="T2" fmla="*/ 8 w 34"/>
                  <a:gd name="T3" fmla="*/ 22 h 40"/>
                  <a:gd name="T4" fmla="*/ 12 w 34"/>
                  <a:gd name="T5" fmla="*/ 28 h 40"/>
                  <a:gd name="T6" fmla="*/ 16 w 34"/>
                  <a:gd name="T7" fmla="*/ 32 h 40"/>
                  <a:gd name="T8" fmla="*/ 22 w 34"/>
                  <a:gd name="T9" fmla="*/ 34 h 40"/>
                  <a:gd name="T10" fmla="*/ 26 w 34"/>
                  <a:gd name="T11" fmla="*/ 32 h 40"/>
                  <a:gd name="T12" fmla="*/ 28 w 34"/>
                  <a:gd name="T13" fmla="*/ 32 h 40"/>
                  <a:gd name="T14" fmla="*/ 30 w 34"/>
                  <a:gd name="T15" fmla="*/ 28 h 40"/>
                  <a:gd name="T16" fmla="*/ 32 w 34"/>
                  <a:gd name="T17" fmla="*/ 24 h 40"/>
                  <a:gd name="T18" fmla="*/ 34 w 34"/>
                  <a:gd name="T19" fmla="*/ 26 h 40"/>
                  <a:gd name="T20" fmla="*/ 32 w 34"/>
                  <a:gd name="T21" fmla="*/ 30 h 40"/>
                  <a:gd name="T22" fmla="*/ 28 w 34"/>
                  <a:gd name="T23" fmla="*/ 36 h 40"/>
                  <a:gd name="T24" fmla="*/ 24 w 34"/>
                  <a:gd name="T25" fmla="*/ 40 h 40"/>
                  <a:gd name="T26" fmla="*/ 18 w 34"/>
                  <a:gd name="T27" fmla="*/ 40 h 40"/>
                  <a:gd name="T28" fmla="*/ 12 w 34"/>
                  <a:gd name="T29" fmla="*/ 40 h 40"/>
                  <a:gd name="T30" fmla="*/ 6 w 34"/>
                  <a:gd name="T31" fmla="*/ 36 h 40"/>
                  <a:gd name="T32" fmla="*/ 4 w 34"/>
                  <a:gd name="T33" fmla="*/ 32 h 40"/>
                  <a:gd name="T34" fmla="*/ 2 w 34"/>
                  <a:gd name="T35" fmla="*/ 26 h 40"/>
                  <a:gd name="T36" fmla="*/ 0 w 34"/>
                  <a:gd name="T37" fmla="*/ 20 h 40"/>
                  <a:gd name="T38" fmla="*/ 2 w 34"/>
                  <a:gd name="T39" fmla="*/ 14 h 40"/>
                  <a:gd name="T40" fmla="*/ 4 w 34"/>
                  <a:gd name="T41" fmla="*/ 10 h 40"/>
                  <a:gd name="T42" fmla="*/ 6 w 34"/>
                  <a:gd name="T43" fmla="*/ 6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6 h 40"/>
                  <a:gd name="T58" fmla="*/ 8 w 34"/>
                  <a:gd name="T59" fmla="*/ 16 h 40"/>
                  <a:gd name="T60" fmla="*/ 8 w 34"/>
                  <a:gd name="T61" fmla="*/ 12 h 40"/>
                  <a:gd name="T62" fmla="*/ 24 w 34"/>
                  <a:gd name="T63" fmla="*/ 12 h 40"/>
                  <a:gd name="T64" fmla="*/ 24 w 34"/>
                  <a:gd name="T65" fmla="*/ 10 h 40"/>
                  <a:gd name="T66" fmla="*/ 24 w 34"/>
                  <a:gd name="T67" fmla="*/ 8 h 40"/>
                  <a:gd name="T68" fmla="*/ 22 w 34"/>
                  <a:gd name="T69" fmla="*/ 6 h 40"/>
                  <a:gd name="T70" fmla="*/ 20 w 34"/>
                  <a:gd name="T71" fmla="*/ 4 h 40"/>
                  <a:gd name="T72" fmla="*/ 18 w 34"/>
                  <a:gd name="T73" fmla="*/ 2 h 40"/>
                  <a:gd name="T74" fmla="*/ 16 w 34"/>
                  <a:gd name="T75" fmla="*/ 2 h 40"/>
                  <a:gd name="T76" fmla="*/ 14 w 34"/>
                  <a:gd name="T77" fmla="*/ 4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6"/>
                    </a:moveTo>
                    <a:lnTo>
                      <a:pt x="8" y="22"/>
                    </a:lnTo>
                    <a:lnTo>
                      <a:pt x="12" y="28"/>
                    </a:lnTo>
                    <a:lnTo>
                      <a:pt x="16" y="32"/>
                    </a:lnTo>
                    <a:lnTo>
                      <a:pt x="22" y="34"/>
                    </a:lnTo>
                    <a:lnTo>
                      <a:pt x="26" y="32"/>
                    </a:lnTo>
                    <a:lnTo>
                      <a:pt x="28" y="32"/>
                    </a:lnTo>
                    <a:lnTo>
                      <a:pt x="30" y="28"/>
                    </a:lnTo>
                    <a:lnTo>
                      <a:pt x="32" y="24"/>
                    </a:lnTo>
                    <a:lnTo>
                      <a:pt x="34" y="26"/>
                    </a:lnTo>
                    <a:lnTo>
                      <a:pt x="32" y="30"/>
                    </a:lnTo>
                    <a:lnTo>
                      <a:pt x="28" y="36"/>
                    </a:lnTo>
                    <a:lnTo>
                      <a:pt x="24" y="40"/>
                    </a:lnTo>
                    <a:lnTo>
                      <a:pt x="18" y="40"/>
                    </a:lnTo>
                    <a:lnTo>
                      <a:pt x="12" y="40"/>
                    </a:lnTo>
                    <a:lnTo>
                      <a:pt x="6" y="36"/>
                    </a:lnTo>
                    <a:lnTo>
                      <a:pt x="4" y="32"/>
                    </a:lnTo>
                    <a:lnTo>
                      <a:pt x="2" y="26"/>
                    </a:lnTo>
                    <a:lnTo>
                      <a:pt x="0" y="20"/>
                    </a:lnTo>
                    <a:lnTo>
                      <a:pt x="2" y="14"/>
                    </a:lnTo>
                    <a:lnTo>
                      <a:pt x="4" y="10"/>
                    </a:lnTo>
                    <a:lnTo>
                      <a:pt x="6" y="6"/>
                    </a:lnTo>
                    <a:lnTo>
                      <a:pt x="10" y="2"/>
                    </a:lnTo>
                    <a:lnTo>
                      <a:pt x="14" y="0"/>
                    </a:lnTo>
                    <a:lnTo>
                      <a:pt x="18" y="0"/>
                    </a:lnTo>
                    <a:lnTo>
                      <a:pt x="24" y="0"/>
                    </a:lnTo>
                    <a:lnTo>
                      <a:pt x="30" y="4"/>
                    </a:lnTo>
                    <a:lnTo>
                      <a:pt x="32" y="8"/>
                    </a:lnTo>
                    <a:lnTo>
                      <a:pt x="34" y="16"/>
                    </a:lnTo>
                    <a:lnTo>
                      <a:pt x="8" y="16"/>
                    </a:lnTo>
                    <a:close/>
                    <a:moveTo>
                      <a:pt x="8" y="12"/>
                    </a:moveTo>
                    <a:lnTo>
                      <a:pt x="24" y="12"/>
                    </a:lnTo>
                    <a:lnTo>
                      <a:pt x="24" y="10"/>
                    </a:lnTo>
                    <a:lnTo>
                      <a:pt x="24" y="8"/>
                    </a:lnTo>
                    <a:lnTo>
                      <a:pt x="22" y="6"/>
                    </a:lnTo>
                    <a:lnTo>
                      <a:pt x="20" y="4"/>
                    </a:lnTo>
                    <a:lnTo>
                      <a:pt x="18" y="2"/>
                    </a:lnTo>
                    <a:lnTo>
                      <a:pt x="16" y="2"/>
                    </a:lnTo>
                    <a:lnTo>
                      <a:pt x="14" y="4"/>
                    </a:lnTo>
                    <a:lnTo>
                      <a:pt x="10" y="4"/>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3850" name="Freeform 210"/>
              <p:cNvSpPr>
                <a:spLocks/>
              </p:cNvSpPr>
              <p:nvPr/>
            </p:nvSpPr>
            <p:spPr bwMode="auto">
              <a:xfrm>
                <a:off x="2364" y="2526"/>
                <a:ext cx="42" cy="40"/>
              </a:xfrm>
              <a:custGeom>
                <a:avLst/>
                <a:gdLst>
                  <a:gd name="T0" fmla="*/ 14 w 42"/>
                  <a:gd name="T1" fmla="*/ 8 h 40"/>
                  <a:gd name="T2" fmla="*/ 18 w 42"/>
                  <a:gd name="T3" fmla="*/ 4 h 40"/>
                  <a:gd name="T4" fmla="*/ 22 w 42"/>
                  <a:gd name="T5" fmla="*/ 0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0 h 40"/>
                  <a:gd name="T22" fmla="*/ 38 w 42"/>
                  <a:gd name="T23" fmla="*/ 34 h 40"/>
                  <a:gd name="T24" fmla="*/ 38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30 w 42"/>
                  <a:gd name="T49" fmla="*/ 36 h 40"/>
                  <a:gd name="T50" fmla="*/ 30 w 42"/>
                  <a:gd name="T51" fmla="*/ 34 h 40"/>
                  <a:gd name="T52" fmla="*/ 30 w 42"/>
                  <a:gd name="T53" fmla="*/ 30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4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6 w 42"/>
                  <a:gd name="T105" fmla="*/ 6 h 40"/>
                  <a:gd name="T106" fmla="*/ 4 w 42"/>
                  <a:gd name="T107" fmla="*/ 6 h 40"/>
                  <a:gd name="T108" fmla="*/ 4 w 42"/>
                  <a:gd name="T109" fmla="*/ 4 h 40"/>
                  <a:gd name="T110" fmla="*/ 4 w 42"/>
                  <a:gd name="T111" fmla="*/ 4 h 40"/>
                  <a:gd name="T112" fmla="*/ 2 w 42"/>
                  <a:gd name="T113" fmla="*/ 4 h 40"/>
                  <a:gd name="T114" fmla="*/ 0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0"/>
                    </a:lnTo>
                    <a:lnTo>
                      <a:pt x="26" y="0"/>
                    </a:lnTo>
                    <a:lnTo>
                      <a:pt x="30" y="0"/>
                    </a:lnTo>
                    <a:lnTo>
                      <a:pt x="32" y="2"/>
                    </a:lnTo>
                    <a:lnTo>
                      <a:pt x="34" y="4"/>
                    </a:lnTo>
                    <a:lnTo>
                      <a:pt x="36" y="6"/>
                    </a:lnTo>
                    <a:lnTo>
                      <a:pt x="36" y="10"/>
                    </a:lnTo>
                    <a:lnTo>
                      <a:pt x="36" y="14"/>
                    </a:lnTo>
                    <a:lnTo>
                      <a:pt x="36" y="30"/>
                    </a:lnTo>
                    <a:lnTo>
                      <a:pt x="38" y="34"/>
                    </a:lnTo>
                    <a:lnTo>
                      <a:pt x="38" y="36"/>
                    </a:lnTo>
                    <a:lnTo>
                      <a:pt x="38" y="38"/>
                    </a:lnTo>
                    <a:lnTo>
                      <a:pt x="40" y="38"/>
                    </a:lnTo>
                    <a:lnTo>
                      <a:pt x="42" y="38"/>
                    </a:lnTo>
                    <a:lnTo>
                      <a:pt x="42" y="40"/>
                    </a:lnTo>
                    <a:lnTo>
                      <a:pt x="24" y="40"/>
                    </a:lnTo>
                    <a:lnTo>
                      <a:pt x="24" y="38"/>
                    </a:lnTo>
                    <a:lnTo>
                      <a:pt x="26" y="38"/>
                    </a:lnTo>
                    <a:lnTo>
                      <a:pt x="28" y="38"/>
                    </a:lnTo>
                    <a:lnTo>
                      <a:pt x="28" y="36"/>
                    </a:lnTo>
                    <a:lnTo>
                      <a:pt x="30" y="36"/>
                    </a:lnTo>
                    <a:lnTo>
                      <a:pt x="30" y="34"/>
                    </a:lnTo>
                    <a:lnTo>
                      <a:pt x="30" y="30"/>
                    </a:lnTo>
                    <a:lnTo>
                      <a:pt x="30" y="16"/>
                    </a:lnTo>
                    <a:lnTo>
                      <a:pt x="30" y="10"/>
                    </a:lnTo>
                    <a:lnTo>
                      <a:pt x="28" y="8"/>
                    </a:lnTo>
                    <a:lnTo>
                      <a:pt x="26" y="6"/>
                    </a:lnTo>
                    <a:lnTo>
                      <a:pt x="24" y="6"/>
                    </a:lnTo>
                    <a:lnTo>
                      <a:pt x="18" y="6"/>
                    </a:lnTo>
                    <a:lnTo>
                      <a:pt x="14" y="10"/>
                    </a:lnTo>
                    <a:lnTo>
                      <a:pt x="14" y="30"/>
                    </a:lnTo>
                    <a:lnTo>
                      <a:pt x="14" y="34"/>
                    </a:lnTo>
                    <a:lnTo>
                      <a:pt x="14" y="36"/>
                    </a:lnTo>
                    <a:lnTo>
                      <a:pt x="14" y="38"/>
                    </a:lnTo>
                    <a:lnTo>
                      <a:pt x="16" y="38"/>
                    </a:lnTo>
                    <a:lnTo>
                      <a:pt x="18" y="38"/>
                    </a:lnTo>
                    <a:lnTo>
                      <a:pt x="18" y="40"/>
                    </a:lnTo>
                    <a:lnTo>
                      <a:pt x="0" y="40"/>
                    </a:lnTo>
                    <a:lnTo>
                      <a:pt x="0" y="38"/>
                    </a:lnTo>
                    <a:lnTo>
                      <a:pt x="2" y="38"/>
                    </a:lnTo>
                    <a:lnTo>
                      <a:pt x="4" y="38"/>
                    </a:lnTo>
                    <a:lnTo>
                      <a:pt x="6" y="34"/>
                    </a:lnTo>
                    <a:lnTo>
                      <a:pt x="6" y="30"/>
                    </a:lnTo>
                    <a:lnTo>
                      <a:pt x="6" y="16"/>
                    </a:lnTo>
                    <a:lnTo>
                      <a:pt x="6" y="10"/>
                    </a:lnTo>
                    <a:lnTo>
                      <a:pt x="6" y="8"/>
                    </a:lnTo>
                    <a:lnTo>
                      <a:pt x="6" y="6"/>
                    </a:lnTo>
                    <a:lnTo>
                      <a:pt x="4" y="6"/>
                    </a:lnTo>
                    <a:lnTo>
                      <a:pt x="4" y="4"/>
                    </a:lnTo>
                    <a:lnTo>
                      <a:pt x="2" y="4"/>
                    </a:lnTo>
                    <a:lnTo>
                      <a:pt x="0"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851" name="Freeform 211"/>
              <p:cNvSpPr>
                <a:spLocks noEditPoints="1"/>
              </p:cNvSpPr>
              <p:nvPr/>
            </p:nvSpPr>
            <p:spPr bwMode="auto">
              <a:xfrm>
                <a:off x="2410" y="2504"/>
                <a:ext cx="40" cy="62"/>
              </a:xfrm>
              <a:custGeom>
                <a:avLst/>
                <a:gdLst>
                  <a:gd name="T0" fmla="*/ 28 w 40"/>
                  <a:gd name="T1" fmla="*/ 56 h 62"/>
                  <a:gd name="T2" fmla="*/ 24 w 40"/>
                  <a:gd name="T3" fmla="*/ 60 h 62"/>
                  <a:gd name="T4" fmla="*/ 22 w 40"/>
                  <a:gd name="T5" fmla="*/ 62 h 62"/>
                  <a:gd name="T6" fmla="*/ 18 w 40"/>
                  <a:gd name="T7" fmla="*/ 62 h 62"/>
                  <a:gd name="T8" fmla="*/ 16 w 40"/>
                  <a:gd name="T9" fmla="*/ 62 h 62"/>
                  <a:gd name="T10" fmla="*/ 10 w 40"/>
                  <a:gd name="T11" fmla="*/ 62 h 62"/>
                  <a:gd name="T12" fmla="*/ 4 w 40"/>
                  <a:gd name="T13" fmla="*/ 58 h 62"/>
                  <a:gd name="T14" fmla="*/ 2 w 40"/>
                  <a:gd name="T15" fmla="*/ 52 h 62"/>
                  <a:gd name="T16" fmla="*/ 0 w 40"/>
                  <a:gd name="T17" fmla="*/ 44 h 62"/>
                  <a:gd name="T18" fmla="*/ 2 w 40"/>
                  <a:gd name="T19" fmla="*/ 36 h 62"/>
                  <a:gd name="T20" fmla="*/ 6 w 40"/>
                  <a:gd name="T21" fmla="*/ 28 h 62"/>
                  <a:gd name="T22" fmla="*/ 10 w 40"/>
                  <a:gd name="T23" fmla="*/ 24 h 62"/>
                  <a:gd name="T24" fmla="*/ 14 w 40"/>
                  <a:gd name="T25" fmla="*/ 22 h 62"/>
                  <a:gd name="T26" fmla="*/ 18 w 40"/>
                  <a:gd name="T27" fmla="*/ 22 h 62"/>
                  <a:gd name="T28" fmla="*/ 24 w 40"/>
                  <a:gd name="T29" fmla="*/ 22 h 62"/>
                  <a:gd name="T30" fmla="*/ 28 w 40"/>
                  <a:gd name="T31" fmla="*/ 26 h 62"/>
                  <a:gd name="T32" fmla="*/ 28 w 40"/>
                  <a:gd name="T33" fmla="*/ 18 h 62"/>
                  <a:gd name="T34" fmla="*/ 28 w 40"/>
                  <a:gd name="T35" fmla="*/ 12 h 62"/>
                  <a:gd name="T36" fmla="*/ 28 w 40"/>
                  <a:gd name="T37" fmla="*/ 8 h 62"/>
                  <a:gd name="T38" fmla="*/ 26 w 40"/>
                  <a:gd name="T39" fmla="*/ 6 h 62"/>
                  <a:gd name="T40" fmla="*/ 26 w 40"/>
                  <a:gd name="T41" fmla="*/ 6 h 62"/>
                  <a:gd name="T42" fmla="*/ 26 w 40"/>
                  <a:gd name="T43" fmla="*/ 6 h 62"/>
                  <a:gd name="T44" fmla="*/ 24 w 40"/>
                  <a:gd name="T45" fmla="*/ 6 h 62"/>
                  <a:gd name="T46" fmla="*/ 24 w 40"/>
                  <a:gd name="T47" fmla="*/ 6 h 62"/>
                  <a:gd name="T48" fmla="*/ 22 w 40"/>
                  <a:gd name="T49" fmla="*/ 6 h 62"/>
                  <a:gd name="T50" fmla="*/ 22 w 40"/>
                  <a:gd name="T51" fmla="*/ 6 h 62"/>
                  <a:gd name="T52" fmla="*/ 32 w 40"/>
                  <a:gd name="T53" fmla="*/ 0 h 62"/>
                  <a:gd name="T54" fmla="*/ 34 w 40"/>
                  <a:gd name="T55" fmla="*/ 0 h 62"/>
                  <a:gd name="T56" fmla="*/ 34 w 40"/>
                  <a:gd name="T57" fmla="*/ 46 h 62"/>
                  <a:gd name="T58" fmla="*/ 34 w 40"/>
                  <a:gd name="T59" fmla="*/ 52 h 62"/>
                  <a:gd name="T60" fmla="*/ 34 w 40"/>
                  <a:gd name="T61" fmla="*/ 56 h 62"/>
                  <a:gd name="T62" fmla="*/ 36 w 40"/>
                  <a:gd name="T63" fmla="*/ 56 h 62"/>
                  <a:gd name="T64" fmla="*/ 36 w 40"/>
                  <a:gd name="T65" fmla="*/ 58 h 62"/>
                  <a:gd name="T66" fmla="*/ 36 w 40"/>
                  <a:gd name="T67" fmla="*/ 58 h 62"/>
                  <a:gd name="T68" fmla="*/ 38 w 40"/>
                  <a:gd name="T69" fmla="*/ 58 h 62"/>
                  <a:gd name="T70" fmla="*/ 38 w 40"/>
                  <a:gd name="T71" fmla="*/ 58 h 62"/>
                  <a:gd name="T72" fmla="*/ 40 w 40"/>
                  <a:gd name="T73" fmla="*/ 58 h 62"/>
                  <a:gd name="T74" fmla="*/ 40 w 40"/>
                  <a:gd name="T75" fmla="*/ 58 h 62"/>
                  <a:gd name="T76" fmla="*/ 30 w 40"/>
                  <a:gd name="T77" fmla="*/ 62 h 62"/>
                  <a:gd name="T78" fmla="*/ 28 w 40"/>
                  <a:gd name="T79" fmla="*/ 62 h 62"/>
                  <a:gd name="T80" fmla="*/ 28 w 40"/>
                  <a:gd name="T81" fmla="*/ 56 h 62"/>
                  <a:gd name="T82" fmla="*/ 28 w 40"/>
                  <a:gd name="T83" fmla="*/ 54 h 62"/>
                  <a:gd name="T84" fmla="*/ 28 w 40"/>
                  <a:gd name="T85" fmla="*/ 34 h 62"/>
                  <a:gd name="T86" fmla="*/ 26 w 40"/>
                  <a:gd name="T87" fmla="*/ 32 h 62"/>
                  <a:gd name="T88" fmla="*/ 26 w 40"/>
                  <a:gd name="T89" fmla="*/ 28 h 62"/>
                  <a:gd name="T90" fmla="*/ 24 w 40"/>
                  <a:gd name="T91" fmla="*/ 26 h 62"/>
                  <a:gd name="T92" fmla="*/ 22 w 40"/>
                  <a:gd name="T93" fmla="*/ 26 h 62"/>
                  <a:gd name="T94" fmla="*/ 20 w 40"/>
                  <a:gd name="T95" fmla="*/ 24 h 62"/>
                  <a:gd name="T96" fmla="*/ 18 w 40"/>
                  <a:gd name="T97" fmla="*/ 24 h 62"/>
                  <a:gd name="T98" fmla="*/ 14 w 40"/>
                  <a:gd name="T99" fmla="*/ 26 h 62"/>
                  <a:gd name="T100" fmla="*/ 12 w 40"/>
                  <a:gd name="T101" fmla="*/ 28 h 62"/>
                  <a:gd name="T102" fmla="*/ 8 w 40"/>
                  <a:gd name="T103" fmla="*/ 32 h 62"/>
                  <a:gd name="T104" fmla="*/ 8 w 40"/>
                  <a:gd name="T105" fmla="*/ 40 h 62"/>
                  <a:gd name="T106" fmla="*/ 8 w 40"/>
                  <a:gd name="T107" fmla="*/ 48 h 62"/>
                  <a:gd name="T108" fmla="*/ 12 w 40"/>
                  <a:gd name="T109" fmla="*/ 52 h 62"/>
                  <a:gd name="T110" fmla="*/ 16 w 40"/>
                  <a:gd name="T111" fmla="*/ 56 h 62"/>
                  <a:gd name="T112" fmla="*/ 20 w 40"/>
                  <a:gd name="T113" fmla="*/ 58 h 62"/>
                  <a:gd name="T114" fmla="*/ 24 w 40"/>
                  <a:gd name="T115" fmla="*/ 56 h 62"/>
                  <a:gd name="T116" fmla="*/ 28 w 40"/>
                  <a:gd name="T117" fmla="*/ 54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2"/>
                  <a:gd name="T179" fmla="*/ 40 w 40"/>
                  <a:gd name="T180" fmla="*/ 62 h 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2">
                    <a:moveTo>
                      <a:pt x="28" y="56"/>
                    </a:moveTo>
                    <a:lnTo>
                      <a:pt x="24" y="60"/>
                    </a:lnTo>
                    <a:lnTo>
                      <a:pt x="22" y="62"/>
                    </a:lnTo>
                    <a:lnTo>
                      <a:pt x="18" y="62"/>
                    </a:lnTo>
                    <a:lnTo>
                      <a:pt x="16" y="62"/>
                    </a:lnTo>
                    <a:lnTo>
                      <a:pt x="10" y="62"/>
                    </a:lnTo>
                    <a:lnTo>
                      <a:pt x="4" y="58"/>
                    </a:lnTo>
                    <a:lnTo>
                      <a:pt x="2" y="52"/>
                    </a:lnTo>
                    <a:lnTo>
                      <a:pt x="0" y="44"/>
                    </a:lnTo>
                    <a:lnTo>
                      <a:pt x="2" y="36"/>
                    </a:lnTo>
                    <a:lnTo>
                      <a:pt x="6" y="28"/>
                    </a:lnTo>
                    <a:lnTo>
                      <a:pt x="10" y="24"/>
                    </a:lnTo>
                    <a:lnTo>
                      <a:pt x="14" y="22"/>
                    </a:lnTo>
                    <a:lnTo>
                      <a:pt x="18" y="22"/>
                    </a:lnTo>
                    <a:lnTo>
                      <a:pt x="24" y="22"/>
                    </a:lnTo>
                    <a:lnTo>
                      <a:pt x="28" y="26"/>
                    </a:lnTo>
                    <a:lnTo>
                      <a:pt x="28" y="18"/>
                    </a:lnTo>
                    <a:lnTo>
                      <a:pt x="28" y="12"/>
                    </a:lnTo>
                    <a:lnTo>
                      <a:pt x="28" y="8"/>
                    </a:lnTo>
                    <a:lnTo>
                      <a:pt x="26" y="6"/>
                    </a:lnTo>
                    <a:lnTo>
                      <a:pt x="24" y="6"/>
                    </a:lnTo>
                    <a:lnTo>
                      <a:pt x="22" y="6"/>
                    </a:lnTo>
                    <a:lnTo>
                      <a:pt x="32" y="0"/>
                    </a:lnTo>
                    <a:lnTo>
                      <a:pt x="34" y="0"/>
                    </a:lnTo>
                    <a:lnTo>
                      <a:pt x="34" y="46"/>
                    </a:lnTo>
                    <a:lnTo>
                      <a:pt x="34" y="52"/>
                    </a:lnTo>
                    <a:lnTo>
                      <a:pt x="34" y="56"/>
                    </a:lnTo>
                    <a:lnTo>
                      <a:pt x="36" y="56"/>
                    </a:lnTo>
                    <a:lnTo>
                      <a:pt x="36" y="58"/>
                    </a:lnTo>
                    <a:lnTo>
                      <a:pt x="38" y="58"/>
                    </a:lnTo>
                    <a:lnTo>
                      <a:pt x="40" y="58"/>
                    </a:lnTo>
                    <a:lnTo>
                      <a:pt x="30" y="62"/>
                    </a:lnTo>
                    <a:lnTo>
                      <a:pt x="28" y="62"/>
                    </a:lnTo>
                    <a:lnTo>
                      <a:pt x="28" y="56"/>
                    </a:lnTo>
                    <a:close/>
                    <a:moveTo>
                      <a:pt x="28" y="54"/>
                    </a:moveTo>
                    <a:lnTo>
                      <a:pt x="28" y="34"/>
                    </a:lnTo>
                    <a:lnTo>
                      <a:pt x="26" y="32"/>
                    </a:lnTo>
                    <a:lnTo>
                      <a:pt x="26" y="28"/>
                    </a:lnTo>
                    <a:lnTo>
                      <a:pt x="24" y="26"/>
                    </a:lnTo>
                    <a:lnTo>
                      <a:pt x="22" y="26"/>
                    </a:lnTo>
                    <a:lnTo>
                      <a:pt x="20" y="24"/>
                    </a:lnTo>
                    <a:lnTo>
                      <a:pt x="18" y="24"/>
                    </a:lnTo>
                    <a:lnTo>
                      <a:pt x="14" y="26"/>
                    </a:lnTo>
                    <a:lnTo>
                      <a:pt x="12" y="28"/>
                    </a:lnTo>
                    <a:lnTo>
                      <a:pt x="8" y="32"/>
                    </a:lnTo>
                    <a:lnTo>
                      <a:pt x="8" y="40"/>
                    </a:lnTo>
                    <a:lnTo>
                      <a:pt x="8" y="48"/>
                    </a:lnTo>
                    <a:lnTo>
                      <a:pt x="12" y="52"/>
                    </a:lnTo>
                    <a:lnTo>
                      <a:pt x="16" y="56"/>
                    </a:lnTo>
                    <a:lnTo>
                      <a:pt x="20" y="58"/>
                    </a:lnTo>
                    <a:lnTo>
                      <a:pt x="24" y="56"/>
                    </a:lnTo>
                    <a:lnTo>
                      <a:pt x="28" y="54"/>
                    </a:lnTo>
                    <a:close/>
                  </a:path>
                </a:pathLst>
              </a:custGeom>
              <a:solidFill>
                <a:srgbClr val="000000"/>
              </a:solidFill>
              <a:ln w="0">
                <a:solidFill>
                  <a:srgbClr val="000000"/>
                </a:solidFill>
                <a:round/>
                <a:headEnd/>
                <a:tailEnd/>
              </a:ln>
            </p:spPr>
            <p:txBody>
              <a:bodyPr/>
              <a:lstStyle/>
              <a:p>
                <a:endParaRPr lang="en-US"/>
              </a:p>
            </p:txBody>
          </p:sp>
          <p:sp>
            <p:nvSpPr>
              <p:cNvPr id="33852" name="Freeform 212"/>
              <p:cNvSpPr>
                <a:spLocks noEditPoints="1"/>
              </p:cNvSpPr>
              <p:nvPr/>
            </p:nvSpPr>
            <p:spPr bwMode="auto">
              <a:xfrm>
                <a:off x="2474" y="2526"/>
                <a:ext cx="42" cy="58"/>
              </a:xfrm>
              <a:custGeom>
                <a:avLst/>
                <a:gdLst>
                  <a:gd name="T0" fmla="*/ 12 w 42"/>
                  <a:gd name="T1" fmla="*/ 0 h 58"/>
                  <a:gd name="T2" fmla="*/ 14 w 42"/>
                  <a:gd name="T3" fmla="*/ 10 h 58"/>
                  <a:gd name="T4" fmla="*/ 20 w 42"/>
                  <a:gd name="T5" fmla="*/ 2 h 58"/>
                  <a:gd name="T6" fmla="*/ 26 w 42"/>
                  <a:gd name="T7" fmla="*/ 0 h 58"/>
                  <a:gd name="T8" fmla="*/ 36 w 42"/>
                  <a:gd name="T9" fmla="*/ 4 h 58"/>
                  <a:gd name="T10" fmla="*/ 40 w 42"/>
                  <a:gd name="T11" fmla="*/ 14 h 58"/>
                  <a:gd name="T12" fmla="*/ 40 w 42"/>
                  <a:gd name="T13" fmla="*/ 26 h 58"/>
                  <a:gd name="T14" fmla="*/ 36 w 42"/>
                  <a:gd name="T15" fmla="*/ 36 h 58"/>
                  <a:gd name="T16" fmla="*/ 24 w 42"/>
                  <a:gd name="T17" fmla="*/ 40 h 58"/>
                  <a:gd name="T18" fmla="*/ 18 w 42"/>
                  <a:gd name="T19" fmla="*/ 40 h 58"/>
                  <a:gd name="T20" fmla="*/ 14 w 42"/>
                  <a:gd name="T21" fmla="*/ 38 h 58"/>
                  <a:gd name="T22" fmla="*/ 14 w 42"/>
                  <a:gd name="T23" fmla="*/ 54 h 58"/>
                  <a:gd name="T24" fmla="*/ 14 w 42"/>
                  <a:gd name="T25" fmla="*/ 56 h 58"/>
                  <a:gd name="T26" fmla="*/ 18 w 42"/>
                  <a:gd name="T27" fmla="*/ 58 h 58"/>
                  <a:gd name="T28" fmla="*/ 20 w 42"/>
                  <a:gd name="T29" fmla="*/ 58 h 58"/>
                  <a:gd name="T30" fmla="*/ 0 w 42"/>
                  <a:gd name="T31" fmla="*/ 58 h 58"/>
                  <a:gd name="T32" fmla="*/ 2 w 42"/>
                  <a:gd name="T33" fmla="*/ 58 h 58"/>
                  <a:gd name="T34" fmla="*/ 6 w 42"/>
                  <a:gd name="T35" fmla="*/ 56 h 58"/>
                  <a:gd name="T36" fmla="*/ 6 w 42"/>
                  <a:gd name="T37" fmla="*/ 54 h 58"/>
                  <a:gd name="T38" fmla="*/ 6 w 42"/>
                  <a:gd name="T39" fmla="*/ 12 h 58"/>
                  <a:gd name="T40" fmla="*/ 6 w 42"/>
                  <a:gd name="T41" fmla="*/ 6 h 58"/>
                  <a:gd name="T42" fmla="*/ 6 w 42"/>
                  <a:gd name="T43" fmla="*/ 4 h 58"/>
                  <a:gd name="T44" fmla="*/ 4 w 42"/>
                  <a:gd name="T45" fmla="*/ 4 h 58"/>
                  <a:gd name="T46" fmla="*/ 2 w 42"/>
                  <a:gd name="T47" fmla="*/ 6 h 58"/>
                  <a:gd name="T48" fmla="*/ 14 w 42"/>
                  <a:gd name="T49" fmla="*/ 12 h 58"/>
                  <a:gd name="T50" fmla="*/ 14 w 42"/>
                  <a:gd name="T51" fmla="*/ 30 h 58"/>
                  <a:gd name="T52" fmla="*/ 16 w 42"/>
                  <a:gd name="T53" fmla="*/ 34 h 58"/>
                  <a:gd name="T54" fmla="*/ 20 w 42"/>
                  <a:gd name="T55" fmla="*/ 38 h 58"/>
                  <a:gd name="T56" fmla="*/ 28 w 42"/>
                  <a:gd name="T57" fmla="*/ 38 h 58"/>
                  <a:gd name="T58" fmla="*/ 32 w 42"/>
                  <a:gd name="T59" fmla="*/ 30 h 58"/>
                  <a:gd name="T60" fmla="*/ 34 w 42"/>
                  <a:gd name="T61" fmla="*/ 18 h 58"/>
                  <a:gd name="T62" fmla="*/ 30 w 42"/>
                  <a:gd name="T63" fmla="*/ 10 h 58"/>
                  <a:gd name="T64" fmla="*/ 24 w 42"/>
                  <a:gd name="T65" fmla="*/ 6 h 58"/>
                  <a:gd name="T66" fmla="*/ 20 w 42"/>
                  <a:gd name="T67" fmla="*/ 6 h 58"/>
                  <a:gd name="T68" fmla="*/ 14 w 42"/>
                  <a:gd name="T69" fmla="*/ 12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58"/>
                  <a:gd name="T107" fmla="*/ 42 w 42"/>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58">
                    <a:moveTo>
                      <a:pt x="2" y="4"/>
                    </a:moveTo>
                    <a:lnTo>
                      <a:pt x="12" y="0"/>
                    </a:lnTo>
                    <a:lnTo>
                      <a:pt x="14" y="0"/>
                    </a:lnTo>
                    <a:lnTo>
                      <a:pt x="14" y="10"/>
                    </a:lnTo>
                    <a:lnTo>
                      <a:pt x="16" y="4"/>
                    </a:lnTo>
                    <a:lnTo>
                      <a:pt x="20" y="2"/>
                    </a:lnTo>
                    <a:lnTo>
                      <a:pt x="24" y="0"/>
                    </a:lnTo>
                    <a:lnTo>
                      <a:pt x="26" y="0"/>
                    </a:lnTo>
                    <a:lnTo>
                      <a:pt x="32" y="0"/>
                    </a:lnTo>
                    <a:lnTo>
                      <a:pt x="36" y="4"/>
                    </a:lnTo>
                    <a:lnTo>
                      <a:pt x="40" y="8"/>
                    </a:lnTo>
                    <a:lnTo>
                      <a:pt x="40" y="14"/>
                    </a:lnTo>
                    <a:lnTo>
                      <a:pt x="42" y="18"/>
                    </a:lnTo>
                    <a:lnTo>
                      <a:pt x="40" y="26"/>
                    </a:lnTo>
                    <a:lnTo>
                      <a:pt x="38" y="30"/>
                    </a:lnTo>
                    <a:lnTo>
                      <a:pt x="36" y="36"/>
                    </a:lnTo>
                    <a:lnTo>
                      <a:pt x="30" y="40"/>
                    </a:lnTo>
                    <a:lnTo>
                      <a:pt x="24" y="40"/>
                    </a:lnTo>
                    <a:lnTo>
                      <a:pt x="20" y="40"/>
                    </a:lnTo>
                    <a:lnTo>
                      <a:pt x="18" y="40"/>
                    </a:lnTo>
                    <a:lnTo>
                      <a:pt x="16" y="38"/>
                    </a:lnTo>
                    <a:lnTo>
                      <a:pt x="14" y="38"/>
                    </a:lnTo>
                    <a:lnTo>
                      <a:pt x="14" y="50"/>
                    </a:lnTo>
                    <a:lnTo>
                      <a:pt x="14" y="54"/>
                    </a:lnTo>
                    <a:lnTo>
                      <a:pt x="14" y="56"/>
                    </a:lnTo>
                    <a:lnTo>
                      <a:pt x="16" y="58"/>
                    </a:lnTo>
                    <a:lnTo>
                      <a:pt x="18" y="58"/>
                    </a:lnTo>
                    <a:lnTo>
                      <a:pt x="20" y="58"/>
                    </a:lnTo>
                    <a:lnTo>
                      <a:pt x="0" y="58"/>
                    </a:lnTo>
                    <a:lnTo>
                      <a:pt x="2" y="58"/>
                    </a:lnTo>
                    <a:lnTo>
                      <a:pt x="4" y="58"/>
                    </a:lnTo>
                    <a:lnTo>
                      <a:pt x="6" y="56"/>
                    </a:lnTo>
                    <a:lnTo>
                      <a:pt x="6" y="54"/>
                    </a:lnTo>
                    <a:lnTo>
                      <a:pt x="6" y="50"/>
                    </a:lnTo>
                    <a:lnTo>
                      <a:pt x="6" y="12"/>
                    </a:lnTo>
                    <a:lnTo>
                      <a:pt x="6" y="8"/>
                    </a:lnTo>
                    <a:lnTo>
                      <a:pt x="6" y="6"/>
                    </a:lnTo>
                    <a:lnTo>
                      <a:pt x="6" y="4"/>
                    </a:lnTo>
                    <a:lnTo>
                      <a:pt x="4" y="4"/>
                    </a:lnTo>
                    <a:lnTo>
                      <a:pt x="2" y="4"/>
                    </a:lnTo>
                    <a:lnTo>
                      <a:pt x="2" y="6"/>
                    </a:lnTo>
                    <a:lnTo>
                      <a:pt x="2" y="4"/>
                    </a:lnTo>
                    <a:close/>
                    <a:moveTo>
                      <a:pt x="14" y="12"/>
                    </a:moveTo>
                    <a:lnTo>
                      <a:pt x="14" y="26"/>
                    </a:lnTo>
                    <a:lnTo>
                      <a:pt x="14" y="30"/>
                    </a:lnTo>
                    <a:lnTo>
                      <a:pt x="14" y="32"/>
                    </a:lnTo>
                    <a:lnTo>
                      <a:pt x="16" y="34"/>
                    </a:lnTo>
                    <a:lnTo>
                      <a:pt x="18" y="36"/>
                    </a:lnTo>
                    <a:lnTo>
                      <a:pt x="20" y="38"/>
                    </a:lnTo>
                    <a:lnTo>
                      <a:pt x="24" y="38"/>
                    </a:lnTo>
                    <a:lnTo>
                      <a:pt x="28" y="38"/>
                    </a:lnTo>
                    <a:lnTo>
                      <a:pt x="30" y="34"/>
                    </a:lnTo>
                    <a:lnTo>
                      <a:pt x="32" y="30"/>
                    </a:lnTo>
                    <a:lnTo>
                      <a:pt x="34" y="22"/>
                    </a:lnTo>
                    <a:lnTo>
                      <a:pt x="34" y="18"/>
                    </a:lnTo>
                    <a:lnTo>
                      <a:pt x="32" y="12"/>
                    </a:lnTo>
                    <a:lnTo>
                      <a:pt x="30" y="10"/>
                    </a:lnTo>
                    <a:lnTo>
                      <a:pt x="26" y="6"/>
                    </a:lnTo>
                    <a:lnTo>
                      <a:pt x="24" y="6"/>
                    </a:lnTo>
                    <a:lnTo>
                      <a:pt x="22" y="6"/>
                    </a:lnTo>
                    <a:lnTo>
                      <a:pt x="20" y="6"/>
                    </a:lnTo>
                    <a:lnTo>
                      <a:pt x="16" y="8"/>
                    </a:lnTo>
                    <a:lnTo>
                      <a:pt x="14" y="12"/>
                    </a:lnTo>
                    <a:close/>
                  </a:path>
                </a:pathLst>
              </a:custGeom>
              <a:solidFill>
                <a:srgbClr val="000000"/>
              </a:solidFill>
              <a:ln w="0">
                <a:solidFill>
                  <a:srgbClr val="000000"/>
                </a:solidFill>
                <a:round/>
                <a:headEnd/>
                <a:tailEnd/>
              </a:ln>
            </p:spPr>
            <p:txBody>
              <a:bodyPr/>
              <a:lstStyle/>
              <a:p>
                <a:endParaRPr lang="en-US"/>
              </a:p>
            </p:txBody>
          </p:sp>
          <p:sp>
            <p:nvSpPr>
              <p:cNvPr id="33853" name="Freeform 213"/>
              <p:cNvSpPr>
                <a:spLocks/>
              </p:cNvSpPr>
              <p:nvPr/>
            </p:nvSpPr>
            <p:spPr bwMode="auto">
              <a:xfrm>
                <a:off x="2518" y="2526"/>
                <a:ext cx="30" cy="40"/>
              </a:xfrm>
              <a:custGeom>
                <a:avLst/>
                <a:gdLst>
                  <a:gd name="T0" fmla="*/ 14 w 30"/>
                  <a:gd name="T1" fmla="*/ 0 h 40"/>
                  <a:gd name="T2" fmla="*/ 14 w 30"/>
                  <a:gd name="T3" fmla="*/ 10 h 40"/>
                  <a:gd name="T4" fmla="*/ 16 w 30"/>
                  <a:gd name="T5" fmla="*/ 4 h 40"/>
                  <a:gd name="T6" fmla="*/ 20 w 30"/>
                  <a:gd name="T7" fmla="*/ 0 h 40"/>
                  <a:gd name="T8" fmla="*/ 24 w 30"/>
                  <a:gd name="T9" fmla="*/ 0 h 40"/>
                  <a:gd name="T10" fmla="*/ 26 w 30"/>
                  <a:gd name="T11" fmla="*/ 0 h 40"/>
                  <a:gd name="T12" fmla="*/ 28 w 30"/>
                  <a:gd name="T13" fmla="*/ 2 h 40"/>
                  <a:gd name="T14" fmla="*/ 28 w 30"/>
                  <a:gd name="T15" fmla="*/ 4 h 40"/>
                  <a:gd name="T16" fmla="*/ 30 w 30"/>
                  <a:gd name="T17" fmla="*/ 6 h 40"/>
                  <a:gd name="T18" fmla="*/ 28 w 30"/>
                  <a:gd name="T19" fmla="*/ 6 h 40"/>
                  <a:gd name="T20" fmla="*/ 28 w 30"/>
                  <a:gd name="T21" fmla="*/ 8 h 40"/>
                  <a:gd name="T22" fmla="*/ 26 w 30"/>
                  <a:gd name="T23" fmla="*/ 10 h 40"/>
                  <a:gd name="T24" fmla="*/ 26 w 30"/>
                  <a:gd name="T25" fmla="*/ 10 h 40"/>
                  <a:gd name="T26" fmla="*/ 24 w 30"/>
                  <a:gd name="T27" fmla="*/ 10 h 40"/>
                  <a:gd name="T28" fmla="*/ 22 w 30"/>
                  <a:gd name="T29" fmla="*/ 8 h 40"/>
                  <a:gd name="T30" fmla="*/ 20 w 30"/>
                  <a:gd name="T31" fmla="*/ 6 h 40"/>
                  <a:gd name="T32" fmla="*/ 20 w 30"/>
                  <a:gd name="T33" fmla="*/ 6 h 40"/>
                  <a:gd name="T34" fmla="*/ 18 w 30"/>
                  <a:gd name="T35" fmla="*/ 6 h 40"/>
                  <a:gd name="T36" fmla="*/ 18 w 30"/>
                  <a:gd name="T37" fmla="*/ 6 h 40"/>
                  <a:gd name="T38" fmla="*/ 16 w 30"/>
                  <a:gd name="T39" fmla="*/ 10 h 40"/>
                  <a:gd name="T40" fmla="*/ 14 w 30"/>
                  <a:gd name="T41" fmla="*/ 14 h 40"/>
                  <a:gd name="T42" fmla="*/ 14 w 30"/>
                  <a:gd name="T43" fmla="*/ 30 h 40"/>
                  <a:gd name="T44" fmla="*/ 14 w 30"/>
                  <a:gd name="T45" fmla="*/ 34 h 40"/>
                  <a:gd name="T46" fmla="*/ 14 w 30"/>
                  <a:gd name="T47" fmla="*/ 36 h 40"/>
                  <a:gd name="T48" fmla="*/ 16 w 30"/>
                  <a:gd name="T49" fmla="*/ 36 h 40"/>
                  <a:gd name="T50" fmla="*/ 16 w 30"/>
                  <a:gd name="T51" fmla="*/ 38 h 40"/>
                  <a:gd name="T52" fmla="*/ 18 w 30"/>
                  <a:gd name="T53" fmla="*/ 38 h 40"/>
                  <a:gd name="T54" fmla="*/ 20 w 30"/>
                  <a:gd name="T55" fmla="*/ 38 h 40"/>
                  <a:gd name="T56" fmla="*/ 20 w 30"/>
                  <a:gd name="T57" fmla="*/ 40 h 40"/>
                  <a:gd name="T58" fmla="*/ 0 w 30"/>
                  <a:gd name="T59" fmla="*/ 40 h 40"/>
                  <a:gd name="T60" fmla="*/ 0 w 30"/>
                  <a:gd name="T61" fmla="*/ 38 h 40"/>
                  <a:gd name="T62" fmla="*/ 4 w 30"/>
                  <a:gd name="T63" fmla="*/ 38 h 40"/>
                  <a:gd name="T64" fmla="*/ 4 w 30"/>
                  <a:gd name="T65" fmla="*/ 38 h 40"/>
                  <a:gd name="T66" fmla="*/ 6 w 30"/>
                  <a:gd name="T67" fmla="*/ 36 h 40"/>
                  <a:gd name="T68" fmla="*/ 6 w 30"/>
                  <a:gd name="T69" fmla="*/ 36 h 40"/>
                  <a:gd name="T70" fmla="*/ 6 w 30"/>
                  <a:gd name="T71" fmla="*/ 34 h 40"/>
                  <a:gd name="T72" fmla="*/ 6 w 30"/>
                  <a:gd name="T73" fmla="*/ 30 h 40"/>
                  <a:gd name="T74" fmla="*/ 6 w 30"/>
                  <a:gd name="T75" fmla="*/ 16 h 40"/>
                  <a:gd name="T76" fmla="*/ 6 w 30"/>
                  <a:gd name="T77" fmla="*/ 10 h 40"/>
                  <a:gd name="T78" fmla="*/ 6 w 30"/>
                  <a:gd name="T79" fmla="*/ 8 h 40"/>
                  <a:gd name="T80" fmla="*/ 6 w 30"/>
                  <a:gd name="T81" fmla="*/ 6 h 40"/>
                  <a:gd name="T82" fmla="*/ 6 w 30"/>
                  <a:gd name="T83" fmla="*/ 6 h 40"/>
                  <a:gd name="T84" fmla="*/ 4 w 30"/>
                  <a:gd name="T85" fmla="*/ 4 h 40"/>
                  <a:gd name="T86" fmla="*/ 4 w 30"/>
                  <a:gd name="T87" fmla="*/ 4 h 40"/>
                  <a:gd name="T88" fmla="*/ 2 w 30"/>
                  <a:gd name="T89" fmla="*/ 4 h 40"/>
                  <a:gd name="T90" fmla="*/ 2 w 30"/>
                  <a:gd name="T91" fmla="*/ 6 h 40"/>
                  <a:gd name="T92" fmla="*/ 0 w 30"/>
                  <a:gd name="T93" fmla="*/ 4 h 40"/>
                  <a:gd name="T94" fmla="*/ 12 w 30"/>
                  <a:gd name="T95" fmla="*/ 0 h 40"/>
                  <a:gd name="T96" fmla="*/ 14 w 30"/>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
                  <a:gd name="T148" fmla="*/ 0 h 40"/>
                  <a:gd name="T149" fmla="*/ 30 w 30"/>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 h="40">
                    <a:moveTo>
                      <a:pt x="14" y="0"/>
                    </a:moveTo>
                    <a:lnTo>
                      <a:pt x="14" y="10"/>
                    </a:lnTo>
                    <a:lnTo>
                      <a:pt x="16" y="4"/>
                    </a:lnTo>
                    <a:lnTo>
                      <a:pt x="20" y="0"/>
                    </a:lnTo>
                    <a:lnTo>
                      <a:pt x="24" y="0"/>
                    </a:lnTo>
                    <a:lnTo>
                      <a:pt x="26" y="0"/>
                    </a:lnTo>
                    <a:lnTo>
                      <a:pt x="28" y="2"/>
                    </a:lnTo>
                    <a:lnTo>
                      <a:pt x="28" y="4"/>
                    </a:lnTo>
                    <a:lnTo>
                      <a:pt x="30" y="6"/>
                    </a:lnTo>
                    <a:lnTo>
                      <a:pt x="28" y="6"/>
                    </a:lnTo>
                    <a:lnTo>
                      <a:pt x="28" y="8"/>
                    </a:lnTo>
                    <a:lnTo>
                      <a:pt x="26" y="10"/>
                    </a:lnTo>
                    <a:lnTo>
                      <a:pt x="24" y="10"/>
                    </a:lnTo>
                    <a:lnTo>
                      <a:pt x="22" y="8"/>
                    </a:lnTo>
                    <a:lnTo>
                      <a:pt x="20" y="6"/>
                    </a:lnTo>
                    <a:lnTo>
                      <a:pt x="18" y="6"/>
                    </a:lnTo>
                    <a:lnTo>
                      <a:pt x="16" y="10"/>
                    </a:lnTo>
                    <a:lnTo>
                      <a:pt x="14" y="14"/>
                    </a:lnTo>
                    <a:lnTo>
                      <a:pt x="14" y="30"/>
                    </a:lnTo>
                    <a:lnTo>
                      <a:pt x="14" y="34"/>
                    </a:lnTo>
                    <a:lnTo>
                      <a:pt x="14" y="36"/>
                    </a:lnTo>
                    <a:lnTo>
                      <a:pt x="16" y="36"/>
                    </a:lnTo>
                    <a:lnTo>
                      <a:pt x="16" y="38"/>
                    </a:lnTo>
                    <a:lnTo>
                      <a:pt x="18" y="38"/>
                    </a:lnTo>
                    <a:lnTo>
                      <a:pt x="20" y="38"/>
                    </a:lnTo>
                    <a:lnTo>
                      <a:pt x="20" y="40"/>
                    </a:lnTo>
                    <a:lnTo>
                      <a:pt x="0" y="40"/>
                    </a:lnTo>
                    <a:lnTo>
                      <a:pt x="0" y="38"/>
                    </a:lnTo>
                    <a:lnTo>
                      <a:pt x="4" y="38"/>
                    </a:lnTo>
                    <a:lnTo>
                      <a:pt x="6" y="36"/>
                    </a:lnTo>
                    <a:lnTo>
                      <a:pt x="6" y="34"/>
                    </a:lnTo>
                    <a:lnTo>
                      <a:pt x="6" y="30"/>
                    </a:lnTo>
                    <a:lnTo>
                      <a:pt x="6" y="16"/>
                    </a:lnTo>
                    <a:lnTo>
                      <a:pt x="6" y="10"/>
                    </a:lnTo>
                    <a:lnTo>
                      <a:pt x="6" y="8"/>
                    </a:lnTo>
                    <a:lnTo>
                      <a:pt x="6" y="6"/>
                    </a:lnTo>
                    <a:lnTo>
                      <a:pt x="4" y="4"/>
                    </a:lnTo>
                    <a:lnTo>
                      <a:pt x="2" y="4"/>
                    </a:lnTo>
                    <a:lnTo>
                      <a:pt x="2"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854" name="Freeform 214"/>
              <p:cNvSpPr>
                <a:spLocks noEditPoints="1"/>
              </p:cNvSpPr>
              <p:nvPr/>
            </p:nvSpPr>
            <p:spPr bwMode="auto">
              <a:xfrm>
                <a:off x="2550" y="2526"/>
                <a:ext cx="38" cy="40"/>
              </a:xfrm>
              <a:custGeom>
                <a:avLst/>
                <a:gdLst>
                  <a:gd name="T0" fmla="*/ 18 w 38"/>
                  <a:gd name="T1" fmla="*/ 0 h 40"/>
                  <a:gd name="T2" fmla="*/ 24 w 38"/>
                  <a:gd name="T3" fmla="*/ 0 h 40"/>
                  <a:gd name="T4" fmla="*/ 28 w 38"/>
                  <a:gd name="T5" fmla="*/ 2 h 40"/>
                  <a:gd name="T6" fmla="*/ 32 w 38"/>
                  <a:gd name="T7" fmla="*/ 6 h 40"/>
                  <a:gd name="T8" fmla="*/ 36 w 38"/>
                  <a:gd name="T9" fmla="*/ 12 h 40"/>
                  <a:gd name="T10" fmla="*/ 38 w 38"/>
                  <a:gd name="T11" fmla="*/ 20 h 40"/>
                  <a:gd name="T12" fmla="*/ 36 w 38"/>
                  <a:gd name="T13" fmla="*/ 24 h 40"/>
                  <a:gd name="T14" fmla="*/ 34 w 38"/>
                  <a:gd name="T15" fmla="*/ 30 h 40"/>
                  <a:gd name="T16" fmla="*/ 32 w 38"/>
                  <a:gd name="T17" fmla="*/ 34 h 40"/>
                  <a:gd name="T18" fmla="*/ 28 w 38"/>
                  <a:gd name="T19" fmla="*/ 38 h 40"/>
                  <a:gd name="T20" fmla="*/ 24 w 38"/>
                  <a:gd name="T21" fmla="*/ 40 h 40"/>
                  <a:gd name="T22" fmla="*/ 18 w 38"/>
                  <a:gd name="T23" fmla="*/ 40 h 40"/>
                  <a:gd name="T24" fmla="*/ 12 w 38"/>
                  <a:gd name="T25" fmla="*/ 40 h 40"/>
                  <a:gd name="T26" fmla="*/ 8 w 38"/>
                  <a:gd name="T27" fmla="*/ 38 h 40"/>
                  <a:gd name="T28" fmla="*/ 4 w 38"/>
                  <a:gd name="T29" fmla="*/ 34 h 40"/>
                  <a:gd name="T30" fmla="*/ 0 w 38"/>
                  <a:gd name="T31" fmla="*/ 28 h 40"/>
                  <a:gd name="T32" fmla="*/ 0 w 38"/>
                  <a:gd name="T33" fmla="*/ 20 h 40"/>
                  <a:gd name="T34" fmla="*/ 0 w 38"/>
                  <a:gd name="T35" fmla="*/ 16 h 40"/>
                  <a:gd name="T36" fmla="*/ 2 w 38"/>
                  <a:gd name="T37" fmla="*/ 10 h 40"/>
                  <a:gd name="T38" fmla="*/ 6 w 38"/>
                  <a:gd name="T39" fmla="*/ 6 h 40"/>
                  <a:gd name="T40" fmla="*/ 10 w 38"/>
                  <a:gd name="T41" fmla="*/ 2 h 40"/>
                  <a:gd name="T42" fmla="*/ 14 w 38"/>
                  <a:gd name="T43" fmla="*/ 0 h 40"/>
                  <a:gd name="T44" fmla="*/ 18 w 38"/>
                  <a:gd name="T45" fmla="*/ 0 h 40"/>
                  <a:gd name="T46" fmla="*/ 18 w 38"/>
                  <a:gd name="T47" fmla="*/ 2 h 40"/>
                  <a:gd name="T48" fmla="*/ 14 w 38"/>
                  <a:gd name="T49" fmla="*/ 2 h 40"/>
                  <a:gd name="T50" fmla="*/ 12 w 38"/>
                  <a:gd name="T51" fmla="*/ 4 h 40"/>
                  <a:gd name="T52" fmla="*/ 10 w 38"/>
                  <a:gd name="T53" fmla="*/ 6 h 40"/>
                  <a:gd name="T54" fmla="*/ 8 w 38"/>
                  <a:gd name="T55" fmla="*/ 8 h 40"/>
                  <a:gd name="T56" fmla="*/ 8 w 38"/>
                  <a:gd name="T57" fmla="*/ 12 h 40"/>
                  <a:gd name="T58" fmla="*/ 8 w 38"/>
                  <a:gd name="T59" fmla="*/ 18 h 40"/>
                  <a:gd name="T60" fmla="*/ 8 w 38"/>
                  <a:gd name="T61" fmla="*/ 24 h 40"/>
                  <a:gd name="T62" fmla="*/ 10 w 38"/>
                  <a:gd name="T63" fmla="*/ 32 h 40"/>
                  <a:gd name="T64" fmla="*/ 14 w 38"/>
                  <a:gd name="T65" fmla="*/ 36 h 40"/>
                  <a:gd name="T66" fmla="*/ 16 w 38"/>
                  <a:gd name="T67" fmla="*/ 38 h 40"/>
                  <a:gd name="T68" fmla="*/ 20 w 38"/>
                  <a:gd name="T69" fmla="*/ 38 h 40"/>
                  <a:gd name="T70" fmla="*/ 24 w 38"/>
                  <a:gd name="T71" fmla="*/ 38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4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28" y="2"/>
                    </a:lnTo>
                    <a:lnTo>
                      <a:pt x="32" y="6"/>
                    </a:lnTo>
                    <a:lnTo>
                      <a:pt x="36" y="12"/>
                    </a:lnTo>
                    <a:lnTo>
                      <a:pt x="38" y="20"/>
                    </a:lnTo>
                    <a:lnTo>
                      <a:pt x="36" y="24"/>
                    </a:lnTo>
                    <a:lnTo>
                      <a:pt x="34" y="30"/>
                    </a:lnTo>
                    <a:lnTo>
                      <a:pt x="32" y="34"/>
                    </a:lnTo>
                    <a:lnTo>
                      <a:pt x="28" y="38"/>
                    </a:lnTo>
                    <a:lnTo>
                      <a:pt x="24" y="40"/>
                    </a:lnTo>
                    <a:lnTo>
                      <a:pt x="18" y="40"/>
                    </a:lnTo>
                    <a:lnTo>
                      <a:pt x="12" y="40"/>
                    </a:lnTo>
                    <a:lnTo>
                      <a:pt x="8" y="38"/>
                    </a:lnTo>
                    <a:lnTo>
                      <a:pt x="4" y="34"/>
                    </a:lnTo>
                    <a:lnTo>
                      <a:pt x="0" y="28"/>
                    </a:lnTo>
                    <a:lnTo>
                      <a:pt x="0" y="20"/>
                    </a:lnTo>
                    <a:lnTo>
                      <a:pt x="0" y="16"/>
                    </a:lnTo>
                    <a:lnTo>
                      <a:pt x="2" y="10"/>
                    </a:lnTo>
                    <a:lnTo>
                      <a:pt x="6" y="6"/>
                    </a:lnTo>
                    <a:lnTo>
                      <a:pt x="10" y="2"/>
                    </a:lnTo>
                    <a:lnTo>
                      <a:pt x="14" y="0"/>
                    </a:lnTo>
                    <a:lnTo>
                      <a:pt x="18" y="0"/>
                    </a:lnTo>
                    <a:close/>
                    <a:moveTo>
                      <a:pt x="18" y="2"/>
                    </a:moveTo>
                    <a:lnTo>
                      <a:pt x="14" y="2"/>
                    </a:lnTo>
                    <a:lnTo>
                      <a:pt x="12" y="4"/>
                    </a:lnTo>
                    <a:lnTo>
                      <a:pt x="10" y="6"/>
                    </a:lnTo>
                    <a:lnTo>
                      <a:pt x="8" y="8"/>
                    </a:lnTo>
                    <a:lnTo>
                      <a:pt x="8" y="12"/>
                    </a:lnTo>
                    <a:lnTo>
                      <a:pt x="8" y="18"/>
                    </a:lnTo>
                    <a:lnTo>
                      <a:pt x="8" y="24"/>
                    </a:lnTo>
                    <a:lnTo>
                      <a:pt x="10" y="32"/>
                    </a:lnTo>
                    <a:lnTo>
                      <a:pt x="14" y="36"/>
                    </a:lnTo>
                    <a:lnTo>
                      <a:pt x="16" y="38"/>
                    </a:lnTo>
                    <a:lnTo>
                      <a:pt x="20" y="38"/>
                    </a:lnTo>
                    <a:lnTo>
                      <a:pt x="24" y="38"/>
                    </a:lnTo>
                    <a:lnTo>
                      <a:pt x="28" y="34"/>
                    </a:lnTo>
                    <a:lnTo>
                      <a:pt x="30" y="30"/>
                    </a:lnTo>
                    <a:lnTo>
                      <a:pt x="30" y="22"/>
                    </a:lnTo>
                    <a:lnTo>
                      <a:pt x="30" y="16"/>
                    </a:lnTo>
                    <a:lnTo>
                      <a:pt x="28" y="10"/>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855" name="Freeform 215"/>
              <p:cNvSpPr>
                <a:spLocks noEditPoints="1"/>
              </p:cNvSpPr>
              <p:nvPr/>
            </p:nvSpPr>
            <p:spPr bwMode="auto">
              <a:xfrm>
                <a:off x="2594" y="2504"/>
                <a:ext cx="40" cy="62"/>
              </a:xfrm>
              <a:custGeom>
                <a:avLst/>
                <a:gdLst>
                  <a:gd name="T0" fmla="*/ 28 w 40"/>
                  <a:gd name="T1" fmla="*/ 56 h 62"/>
                  <a:gd name="T2" fmla="*/ 24 w 40"/>
                  <a:gd name="T3" fmla="*/ 60 h 62"/>
                  <a:gd name="T4" fmla="*/ 22 w 40"/>
                  <a:gd name="T5" fmla="*/ 62 h 62"/>
                  <a:gd name="T6" fmla="*/ 18 w 40"/>
                  <a:gd name="T7" fmla="*/ 62 h 62"/>
                  <a:gd name="T8" fmla="*/ 16 w 40"/>
                  <a:gd name="T9" fmla="*/ 62 h 62"/>
                  <a:gd name="T10" fmla="*/ 10 w 40"/>
                  <a:gd name="T11" fmla="*/ 62 h 62"/>
                  <a:gd name="T12" fmla="*/ 4 w 40"/>
                  <a:gd name="T13" fmla="*/ 58 h 62"/>
                  <a:gd name="T14" fmla="*/ 0 w 40"/>
                  <a:gd name="T15" fmla="*/ 52 h 62"/>
                  <a:gd name="T16" fmla="*/ 0 w 40"/>
                  <a:gd name="T17" fmla="*/ 44 h 62"/>
                  <a:gd name="T18" fmla="*/ 0 w 40"/>
                  <a:gd name="T19" fmla="*/ 36 h 62"/>
                  <a:gd name="T20" fmla="*/ 4 w 40"/>
                  <a:gd name="T21" fmla="*/ 28 h 62"/>
                  <a:gd name="T22" fmla="*/ 8 w 40"/>
                  <a:gd name="T23" fmla="*/ 24 h 62"/>
                  <a:gd name="T24" fmla="*/ 14 w 40"/>
                  <a:gd name="T25" fmla="*/ 22 h 62"/>
                  <a:gd name="T26" fmla="*/ 18 w 40"/>
                  <a:gd name="T27" fmla="*/ 22 h 62"/>
                  <a:gd name="T28" fmla="*/ 24 w 40"/>
                  <a:gd name="T29" fmla="*/ 22 h 62"/>
                  <a:gd name="T30" fmla="*/ 28 w 40"/>
                  <a:gd name="T31" fmla="*/ 26 h 62"/>
                  <a:gd name="T32" fmla="*/ 28 w 40"/>
                  <a:gd name="T33" fmla="*/ 18 h 62"/>
                  <a:gd name="T34" fmla="*/ 26 w 40"/>
                  <a:gd name="T35" fmla="*/ 12 h 62"/>
                  <a:gd name="T36" fmla="*/ 26 w 40"/>
                  <a:gd name="T37" fmla="*/ 8 h 62"/>
                  <a:gd name="T38" fmla="*/ 26 w 40"/>
                  <a:gd name="T39" fmla="*/ 6 h 62"/>
                  <a:gd name="T40" fmla="*/ 26 w 40"/>
                  <a:gd name="T41" fmla="*/ 6 h 62"/>
                  <a:gd name="T42" fmla="*/ 26 w 40"/>
                  <a:gd name="T43" fmla="*/ 6 h 62"/>
                  <a:gd name="T44" fmla="*/ 24 w 40"/>
                  <a:gd name="T45" fmla="*/ 6 h 62"/>
                  <a:gd name="T46" fmla="*/ 24 w 40"/>
                  <a:gd name="T47" fmla="*/ 6 h 62"/>
                  <a:gd name="T48" fmla="*/ 22 w 40"/>
                  <a:gd name="T49" fmla="*/ 6 h 62"/>
                  <a:gd name="T50" fmla="*/ 22 w 40"/>
                  <a:gd name="T51" fmla="*/ 6 h 62"/>
                  <a:gd name="T52" fmla="*/ 32 w 40"/>
                  <a:gd name="T53" fmla="*/ 0 h 62"/>
                  <a:gd name="T54" fmla="*/ 34 w 40"/>
                  <a:gd name="T55" fmla="*/ 0 h 62"/>
                  <a:gd name="T56" fmla="*/ 34 w 40"/>
                  <a:gd name="T57" fmla="*/ 46 h 62"/>
                  <a:gd name="T58" fmla="*/ 34 w 40"/>
                  <a:gd name="T59" fmla="*/ 52 h 62"/>
                  <a:gd name="T60" fmla="*/ 34 w 40"/>
                  <a:gd name="T61" fmla="*/ 56 h 62"/>
                  <a:gd name="T62" fmla="*/ 34 w 40"/>
                  <a:gd name="T63" fmla="*/ 56 h 62"/>
                  <a:gd name="T64" fmla="*/ 36 w 40"/>
                  <a:gd name="T65" fmla="*/ 58 h 62"/>
                  <a:gd name="T66" fmla="*/ 36 w 40"/>
                  <a:gd name="T67" fmla="*/ 58 h 62"/>
                  <a:gd name="T68" fmla="*/ 36 w 40"/>
                  <a:gd name="T69" fmla="*/ 58 h 62"/>
                  <a:gd name="T70" fmla="*/ 38 w 40"/>
                  <a:gd name="T71" fmla="*/ 58 h 62"/>
                  <a:gd name="T72" fmla="*/ 40 w 40"/>
                  <a:gd name="T73" fmla="*/ 58 h 62"/>
                  <a:gd name="T74" fmla="*/ 40 w 40"/>
                  <a:gd name="T75" fmla="*/ 58 h 62"/>
                  <a:gd name="T76" fmla="*/ 28 w 40"/>
                  <a:gd name="T77" fmla="*/ 62 h 62"/>
                  <a:gd name="T78" fmla="*/ 28 w 40"/>
                  <a:gd name="T79" fmla="*/ 62 h 62"/>
                  <a:gd name="T80" fmla="*/ 28 w 40"/>
                  <a:gd name="T81" fmla="*/ 56 h 62"/>
                  <a:gd name="T82" fmla="*/ 28 w 40"/>
                  <a:gd name="T83" fmla="*/ 54 h 62"/>
                  <a:gd name="T84" fmla="*/ 28 w 40"/>
                  <a:gd name="T85" fmla="*/ 34 h 62"/>
                  <a:gd name="T86" fmla="*/ 26 w 40"/>
                  <a:gd name="T87" fmla="*/ 32 h 62"/>
                  <a:gd name="T88" fmla="*/ 26 w 40"/>
                  <a:gd name="T89" fmla="*/ 28 h 62"/>
                  <a:gd name="T90" fmla="*/ 24 w 40"/>
                  <a:gd name="T91" fmla="*/ 26 h 62"/>
                  <a:gd name="T92" fmla="*/ 22 w 40"/>
                  <a:gd name="T93" fmla="*/ 26 h 62"/>
                  <a:gd name="T94" fmla="*/ 20 w 40"/>
                  <a:gd name="T95" fmla="*/ 24 h 62"/>
                  <a:gd name="T96" fmla="*/ 18 w 40"/>
                  <a:gd name="T97" fmla="*/ 24 h 62"/>
                  <a:gd name="T98" fmla="*/ 14 w 40"/>
                  <a:gd name="T99" fmla="*/ 26 h 62"/>
                  <a:gd name="T100" fmla="*/ 10 w 40"/>
                  <a:gd name="T101" fmla="*/ 28 h 62"/>
                  <a:gd name="T102" fmla="*/ 8 w 40"/>
                  <a:gd name="T103" fmla="*/ 32 h 62"/>
                  <a:gd name="T104" fmla="*/ 6 w 40"/>
                  <a:gd name="T105" fmla="*/ 40 h 62"/>
                  <a:gd name="T106" fmla="*/ 8 w 40"/>
                  <a:gd name="T107" fmla="*/ 48 h 62"/>
                  <a:gd name="T108" fmla="*/ 10 w 40"/>
                  <a:gd name="T109" fmla="*/ 52 h 62"/>
                  <a:gd name="T110" fmla="*/ 14 w 40"/>
                  <a:gd name="T111" fmla="*/ 56 h 62"/>
                  <a:gd name="T112" fmla="*/ 20 w 40"/>
                  <a:gd name="T113" fmla="*/ 58 h 62"/>
                  <a:gd name="T114" fmla="*/ 24 w 40"/>
                  <a:gd name="T115" fmla="*/ 56 h 62"/>
                  <a:gd name="T116" fmla="*/ 28 w 40"/>
                  <a:gd name="T117" fmla="*/ 54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2"/>
                  <a:gd name="T179" fmla="*/ 40 w 40"/>
                  <a:gd name="T180" fmla="*/ 62 h 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2">
                    <a:moveTo>
                      <a:pt x="28" y="56"/>
                    </a:moveTo>
                    <a:lnTo>
                      <a:pt x="24" y="60"/>
                    </a:lnTo>
                    <a:lnTo>
                      <a:pt x="22" y="62"/>
                    </a:lnTo>
                    <a:lnTo>
                      <a:pt x="18" y="62"/>
                    </a:lnTo>
                    <a:lnTo>
                      <a:pt x="16" y="62"/>
                    </a:lnTo>
                    <a:lnTo>
                      <a:pt x="10" y="62"/>
                    </a:lnTo>
                    <a:lnTo>
                      <a:pt x="4" y="58"/>
                    </a:lnTo>
                    <a:lnTo>
                      <a:pt x="0" y="52"/>
                    </a:lnTo>
                    <a:lnTo>
                      <a:pt x="0" y="44"/>
                    </a:lnTo>
                    <a:lnTo>
                      <a:pt x="0" y="36"/>
                    </a:lnTo>
                    <a:lnTo>
                      <a:pt x="4" y="28"/>
                    </a:lnTo>
                    <a:lnTo>
                      <a:pt x="8" y="24"/>
                    </a:lnTo>
                    <a:lnTo>
                      <a:pt x="14" y="22"/>
                    </a:lnTo>
                    <a:lnTo>
                      <a:pt x="18" y="22"/>
                    </a:lnTo>
                    <a:lnTo>
                      <a:pt x="24" y="22"/>
                    </a:lnTo>
                    <a:lnTo>
                      <a:pt x="28" y="26"/>
                    </a:lnTo>
                    <a:lnTo>
                      <a:pt x="28" y="18"/>
                    </a:lnTo>
                    <a:lnTo>
                      <a:pt x="26" y="12"/>
                    </a:lnTo>
                    <a:lnTo>
                      <a:pt x="26" y="8"/>
                    </a:lnTo>
                    <a:lnTo>
                      <a:pt x="26" y="6"/>
                    </a:lnTo>
                    <a:lnTo>
                      <a:pt x="24" y="6"/>
                    </a:lnTo>
                    <a:lnTo>
                      <a:pt x="22" y="6"/>
                    </a:lnTo>
                    <a:lnTo>
                      <a:pt x="32" y="0"/>
                    </a:lnTo>
                    <a:lnTo>
                      <a:pt x="34" y="0"/>
                    </a:lnTo>
                    <a:lnTo>
                      <a:pt x="34" y="46"/>
                    </a:lnTo>
                    <a:lnTo>
                      <a:pt x="34" y="52"/>
                    </a:lnTo>
                    <a:lnTo>
                      <a:pt x="34" y="56"/>
                    </a:lnTo>
                    <a:lnTo>
                      <a:pt x="36" y="58"/>
                    </a:lnTo>
                    <a:lnTo>
                      <a:pt x="38" y="58"/>
                    </a:lnTo>
                    <a:lnTo>
                      <a:pt x="40" y="58"/>
                    </a:lnTo>
                    <a:lnTo>
                      <a:pt x="28" y="62"/>
                    </a:lnTo>
                    <a:lnTo>
                      <a:pt x="28" y="56"/>
                    </a:lnTo>
                    <a:close/>
                    <a:moveTo>
                      <a:pt x="28" y="54"/>
                    </a:moveTo>
                    <a:lnTo>
                      <a:pt x="28" y="34"/>
                    </a:lnTo>
                    <a:lnTo>
                      <a:pt x="26" y="32"/>
                    </a:lnTo>
                    <a:lnTo>
                      <a:pt x="26" y="28"/>
                    </a:lnTo>
                    <a:lnTo>
                      <a:pt x="24" y="26"/>
                    </a:lnTo>
                    <a:lnTo>
                      <a:pt x="22" y="26"/>
                    </a:lnTo>
                    <a:lnTo>
                      <a:pt x="20" y="24"/>
                    </a:lnTo>
                    <a:lnTo>
                      <a:pt x="18" y="24"/>
                    </a:lnTo>
                    <a:lnTo>
                      <a:pt x="14" y="26"/>
                    </a:lnTo>
                    <a:lnTo>
                      <a:pt x="10" y="28"/>
                    </a:lnTo>
                    <a:lnTo>
                      <a:pt x="8" y="32"/>
                    </a:lnTo>
                    <a:lnTo>
                      <a:pt x="6" y="40"/>
                    </a:lnTo>
                    <a:lnTo>
                      <a:pt x="8" y="48"/>
                    </a:lnTo>
                    <a:lnTo>
                      <a:pt x="10" y="52"/>
                    </a:lnTo>
                    <a:lnTo>
                      <a:pt x="14" y="56"/>
                    </a:lnTo>
                    <a:lnTo>
                      <a:pt x="20" y="58"/>
                    </a:lnTo>
                    <a:lnTo>
                      <a:pt x="24" y="56"/>
                    </a:lnTo>
                    <a:lnTo>
                      <a:pt x="28" y="54"/>
                    </a:lnTo>
                    <a:close/>
                  </a:path>
                </a:pathLst>
              </a:custGeom>
              <a:solidFill>
                <a:srgbClr val="000000"/>
              </a:solidFill>
              <a:ln w="0">
                <a:solidFill>
                  <a:srgbClr val="000000"/>
                </a:solidFill>
                <a:round/>
                <a:headEnd/>
                <a:tailEnd/>
              </a:ln>
            </p:spPr>
            <p:txBody>
              <a:bodyPr/>
              <a:lstStyle/>
              <a:p>
                <a:endParaRPr lang="en-US"/>
              </a:p>
            </p:txBody>
          </p:sp>
          <p:sp>
            <p:nvSpPr>
              <p:cNvPr id="33856" name="Freeform 216"/>
              <p:cNvSpPr>
                <a:spLocks/>
              </p:cNvSpPr>
              <p:nvPr/>
            </p:nvSpPr>
            <p:spPr bwMode="auto">
              <a:xfrm>
                <a:off x="2636" y="2526"/>
                <a:ext cx="42" cy="40"/>
              </a:xfrm>
              <a:custGeom>
                <a:avLst/>
                <a:gdLst>
                  <a:gd name="T0" fmla="*/ 36 w 42"/>
                  <a:gd name="T1" fmla="*/ 0 h 40"/>
                  <a:gd name="T2" fmla="*/ 36 w 42"/>
                  <a:gd name="T3" fmla="*/ 24 h 40"/>
                  <a:gd name="T4" fmla="*/ 36 w 42"/>
                  <a:gd name="T5" fmla="*/ 30 h 40"/>
                  <a:gd name="T6" fmla="*/ 36 w 42"/>
                  <a:gd name="T7" fmla="*/ 34 h 40"/>
                  <a:gd name="T8" fmla="*/ 36 w 42"/>
                  <a:gd name="T9" fmla="*/ 34 h 40"/>
                  <a:gd name="T10" fmla="*/ 38 w 42"/>
                  <a:gd name="T11" fmla="*/ 36 h 40"/>
                  <a:gd name="T12" fmla="*/ 38 w 42"/>
                  <a:gd name="T13" fmla="*/ 36 h 40"/>
                  <a:gd name="T14" fmla="*/ 38 w 42"/>
                  <a:gd name="T15" fmla="*/ 36 h 40"/>
                  <a:gd name="T16" fmla="*/ 40 w 42"/>
                  <a:gd name="T17" fmla="*/ 36 h 40"/>
                  <a:gd name="T18" fmla="*/ 42 w 42"/>
                  <a:gd name="T19" fmla="*/ 36 h 40"/>
                  <a:gd name="T20" fmla="*/ 42 w 42"/>
                  <a:gd name="T21" fmla="*/ 36 h 40"/>
                  <a:gd name="T22" fmla="*/ 30 w 42"/>
                  <a:gd name="T23" fmla="*/ 40 h 40"/>
                  <a:gd name="T24" fmla="*/ 28 w 42"/>
                  <a:gd name="T25" fmla="*/ 40 h 40"/>
                  <a:gd name="T26" fmla="*/ 28 w 42"/>
                  <a:gd name="T27" fmla="*/ 32 h 40"/>
                  <a:gd name="T28" fmla="*/ 24 w 42"/>
                  <a:gd name="T29" fmla="*/ 36 h 40"/>
                  <a:gd name="T30" fmla="*/ 22 w 42"/>
                  <a:gd name="T31" fmla="*/ 40 h 40"/>
                  <a:gd name="T32" fmla="*/ 18 w 42"/>
                  <a:gd name="T33" fmla="*/ 40 h 40"/>
                  <a:gd name="T34" fmla="*/ 16 w 42"/>
                  <a:gd name="T35" fmla="*/ 40 h 40"/>
                  <a:gd name="T36" fmla="*/ 12 w 42"/>
                  <a:gd name="T37" fmla="*/ 40 h 40"/>
                  <a:gd name="T38" fmla="*/ 10 w 42"/>
                  <a:gd name="T39" fmla="*/ 38 h 40"/>
                  <a:gd name="T40" fmla="*/ 8 w 42"/>
                  <a:gd name="T41" fmla="*/ 36 h 40"/>
                  <a:gd name="T42" fmla="*/ 6 w 42"/>
                  <a:gd name="T43" fmla="*/ 34 h 40"/>
                  <a:gd name="T44" fmla="*/ 6 w 42"/>
                  <a:gd name="T45" fmla="*/ 30 h 40"/>
                  <a:gd name="T46" fmla="*/ 6 w 42"/>
                  <a:gd name="T47" fmla="*/ 26 h 40"/>
                  <a:gd name="T48" fmla="*/ 6 w 42"/>
                  <a:gd name="T49" fmla="*/ 8 h 40"/>
                  <a:gd name="T50" fmla="*/ 4 w 42"/>
                  <a:gd name="T51" fmla="*/ 6 h 40"/>
                  <a:gd name="T52" fmla="*/ 4 w 42"/>
                  <a:gd name="T53" fmla="*/ 4 h 40"/>
                  <a:gd name="T54" fmla="*/ 4 w 42"/>
                  <a:gd name="T55" fmla="*/ 2 h 40"/>
                  <a:gd name="T56" fmla="*/ 4 w 42"/>
                  <a:gd name="T57" fmla="*/ 2 h 40"/>
                  <a:gd name="T58" fmla="*/ 2 w 42"/>
                  <a:gd name="T59" fmla="*/ 2 h 40"/>
                  <a:gd name="T60" fmla="*/ 0 w 42"/>
                  <a:gd name="T61" fmla="*/ 2 h 40"/>
                  <a:gd name="T62" fmla="*/ 0 w 42"/>
                  <a:gd name="T63" fmla="*/ 0 h 40"/>
                  <a:gd name="T64" fmla="*/ 12 w 42"/>
                  <a:gd name="T65" fmla="*/ 0 h 40"/>
                  <a:gd name="T66" fmla="*/ 12 w 42"/>
                  <a:gd name="T67" fmla="*/ 26 h 40"/>
                  <a:gd name="T68" fmla="*/ 12 w 42"/>
                  <a:gd name="T69" fmla="*/ 30 h 40"/>
                  <a:gd name="T70" fmla="*/ 14 w 42"/>
                  <a:gd name="T71" fmla="*/ 34 h 40"/>
                  <a:gd name="T72" fmla="*/ 16 w 42"/>
                  <a:gd name="T73" fmla="*/ 34 h 40"/>
                  <a:gd name="T74" fmla="*/ 18 w 42"/>
                  <a:gd name="T75" fmla="*/ 36 h 40"/>
                  <a:gd name="T76" fmla="*/ 20 w 42"/>
                  <a:gd name="T77" fmla="*/ 34 h 40"/>
                  <a:gd name="T78" fmla="*/ 24 w 42"/>
                  <a:gd name="T79" fmla="*/ 34 h 40"/>
                  <a:gd name="T80" fmla="*/ 26 w 42"/>
                  <a:gd name="T81" fmla="*/ 32 h 40"/>
                  <a:gd name="T82" fmla="*/ 28 w 42"/>
                  <a:gd name="T83" fmla="*/ 30 h 40"/>
                  <a:gd name="T84" fmla="*/ 28 w 42"/>
                  <a:gd name="T85" fmla="*/ 8 h 40"/>
                  <a:gd name="T86" fmla="*/ 28 w 42"/>
                  <a:gd name="T87" fmla="*/ 4 h 40"/>
                  <a:gd name="T88" fmla="*/ 28 w 42"/>
                  <a:gd name="T89" fmla="*/ 2 h 40"/>
                  <a:gd name="T90" fmla="*/ 26 w 42"/>
                  <a:gd name="T91" fmla="*/ 2 h 40"/>
                  <a:gd name="T92" fmla="*/ 24 w 42"/>
                  <a:gd name="T93" fmla="*/ 2 h 40"/>
                  <a:gd name="T94" fmla="*/ 24 w 42"/>
                  <a:gd name="T95" fmla="*/ 0 h 40"/>
                  <a:gd name="T96" fmla="*/ 36 w 42"/>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
                  <a:gd name="T148" fmla="*/ 0 h 40"/>
                  <a:gd name="T149" fmla="*/ 42 w 42"/>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 h="40">
                    <a:moveTo>
                      <a:pt x="36" y="0"/>
                    </a:moveTo>
                    <a:lnTo>
                      <a:pt x="36" y="24"/>
                    </a:lnTo>
                    <a:lnTo>
                      <a:pt x="36" y="30"/>
                    </a:lnTo>
                    <a:lnTo>
                      <a:pt x="36" y="34"/>
                    </a:lnTo>
                    <a:lnTo>
                      <a:pt x="38" y="36"/>
                    </a:lnTo>
                    <a:lnTo>
                      <a:pt x="40" y="36"/>
                    </a:lnTo>
                    <a:lnTo>
                      <a:pt x="42" y="36"/>
                    </a:lnTo>
                    <a:lnTo>
                      <a:pt x="30" y="40"/>
                    </a:lnTo>
                    <a:lnTo>
                      <a:pt x="28" y="40"/>
                    </a:lnTo>
                    <a:lnTo>
                      <a:pt x="28" y="32"/>
                    </a:lnTo>
                    <a:lnTo>
                      <a:pt x="24" y="36"/>
                    </a:lnTo>
                    <a:lnTo>
                      <a:pt x="22" y="40"/>
                    </a:lnTo>
                    <a:lnTo>
                      <a:pt x="18" y="40"/>
                    </a:lnTo>
                    <a:lnTo>
                      <a:pt x="16" y="40"/>
                    </a:lnTo>
                    <a:lnTo>
                      <a:pt x="12" y="40"/>
                    </a:lnTo>
                    <a:lnTo>
                      <a:pt x="10" y="38"/>
                    </a:lnTo>
                    <a:lnTo>
                      <a:pt x="8" y="36"/>
                    </a:lnTo>
                    <a:lnTo>
                      <a:pt x="6" y="34"/>
                    </a:lnTo>
                    <a:lnTo>
                      <a:pt x="6" y="30"/>
                    </a:lnTo>
                    <a:lnTo>
                      <a:pt x="6" y="26"/>
                    </a:lnTo>
                    <a:lnTo>
                      <a:pt x="6" y="8"/>
                    </a:lnTo>
                    <a:lnTo>
                      <a:pt x="4" y="6"/>
                    </a:lnTo>
                    <a:lnTo>
                      <a:pt x="4" y="4"/>
                    </a:lnTo>
                    <a:lnTo>
                      <a:pt x="4" y="2"/>
                    </a:lnTo>
                    <a:lnTo>
                      <a:pt x="2" y="2"/>
                    </a:lnTo>
                    <a:lnTo>
                      <a:pt x="0" y="2"/>
                    </a:lnTo>
                    <a:lnTo>
                      <a:pt x="0" y="0"/>
                    </a:lnTo>
                    <a:lnTo>
                      <a:pt x="12" y="0"/>
                    </a:lnTo>
                    <a:lnTo>
                      <a:pt x="12" y="26"/>
                    </a:lnTo>
                    <a:lnTo>
                      <a:pt x="12" y="30"/>
                    </a:lnTo>
                    <a:lnTo>
                      <a:pt x="14" y="34"/>
                    </a:lnTo>
                    <a:lnTo>
                      <a:pt x="16" y="34"/>
                    </a:lnTo>
                    <a:lnTo>
                      <a:pt x="18" y="36"/>
                    </a:lnTo>
                    <a:lnTo>
                      <a:pt x="20" y="34"/>
                    </a:lnTo>
                    <a:lnTo>
                      <a:pt x="24" y="34"/>
                    </a:lnTo>
                    <a:lnTo>
                      <a:pt x="26" y="32"/>
                    </a:lnTo>
                    <a:lnTo>
                      <a:pt x="28" y="30"/>
                    </a:lnTo>
                    <a:lnTo>
                      <a:pt x="28" y="8"/>
                    </a:lnTo>
                    <a:lnTo>
                      <a:pt x="28" y="4"/>
                    </a:lnTo>
                    <a:lnTo>
                      <a:pt x="28" y="2"/>
                    </a:lnTo>
                    <a:lnTo>
                      <a:pt x="26" y="2"/>
                    </a:lnTo>
                    <a:lnTo>
                      <a:pt x="24" y="2"/>
                    </a:lnTo>
                    <a:lnTo>
                      <a:pt x="24" y="0"/>
                    </a:lnTo>
                    <a:lnTo>
                      <a:pt x="36" y="0"/>
                    </a:lnTo>
                    <a:close/>
                  </a:path>
                </a:pathLst>
              </a:custGeom>
              <a:solidFill>
                <a:srgbClr val="000000"/>
              </a:solidFill>
              <a:ln w="0">
                <a:solidFill>
                  <a:srgbClr val="000000"/>
                </a:solidFill>
                <a:round/>
                <a:headEnd/>
                <a:tailEnd/>
              </a:ln>
            </p:spPr>
            <p:txBody>
              <a:bodyPr/>
              <a:lstStyle/>
              <a:p>
                <a:endParaRPr lang="en-US"/>
              </a:p>
            </p:txBody>
          </p:sp>
          <p:sp>
            <p:nvSpPr>
              <p:cNvPr id="33857" name="Freeform 217"/>
              <p:cNvSpPr>
                <a:spLocks/>
              </p:cNvSpPr>
              <p:nvPr/>
            </p:nvSpPr>
            <p:spPr bwMode="auto">
              <a:xfrm>
                <a:off x="2682" y="2526"/>
                <a:ext cx="32" cy="40"/>
              </a:xfrm>
              <a:custGeom>
                <a:avLst/>
                <a:gdLst>
                  <a:gd name="T0" fmla="*/ 32 w 32"/>
                  <a:gd name="T1" fmla="*/ 24 h 40"/>
                  <a:gd name="T2" fmla="*/ 30 w 32"/>
                  <a:gd name="T3" fmla="*/ 32 h 40"/>
                  <a:gd name="T4" fmla="*/ 26 w 32"/>
                  <a:gd name="T5" fmla="*/ 36 h 40"/>
                  <a:gd name="T6" fmla="*/ 22 w 32"/>
                  <a:gd name="T7" fmla="*/ 40 h 40"/>
                  <a:gd name="T8" fmla="*/ 16 w 32"/>
                  <a:gd name="T9" fmla="*/ 40 h 40"/>
                  <a:gd name="T10" fmla="*/ 10 w 32"/>
                  <a:gd name="T11" fmla="*/ 40 h 40"/>
                  <a:gd name="T12" fmla="*/ 4 w 32"/>
                  <a:gd name="T13" fmla="*/ 36 h 40"/>
                  <a:gd name="T14" fmla="*/ 2 w 32"/>
                  <a:gd name="T15" fmla="*/ 32 h 40"/>
                  <a:gd name="T16" fmla="*/ 0 w 32"/>
                  <a:gd name="T17" fmla="*/ 26 h 40"/>
                  <a:gd name="T18" fmla="*/ 0 w 32"/>
                  <a:gd name="T19" fmla="*/ 20 h 40"/>
                  <a:gd name="T20" fmla="*/ 0 w 32"/>
                  <a:gd name="T21" fmla="*/ 14 h 40"/>
                  <a:gd name="T22" fmla="*/ 2 w 32"/>
                  <a:gd name="T23" fmla="*/ 10 h 40"/>
                  <a:gd name="T24" fmla="*/ 4 w 32"/>
                  <a:gd name="T25" fmla="*/ 6 h 40"/>
                  <a:gd name="T26" fmla="*/ 10 w 32"/>
                  <a:gd name="T27" fmla="*/ 2 h 40"/>
                  <a:gd name="T28" fmla="*/ 18 w 32"/>
                  <a:gd name="T29" fmla="*/ 0 h 40"/>
                  <a:gd name="T30" fmla="*/ 22 w 32"/>
                  <a:gd name="T31" fmla="*/ 0 h 40"/>
                  <a:gd name="T32" fmla="*/ 26 w 32"/>
                  <a:gd name="T33" fmla="*/ 2 h 40"/>
                  <a:gd name="T34" fmla="*/ 30 w 32"/>
                  <a:gd name="T35" fmla="*/ 6 h 40"/>
                  <a:gd name="T36" fmla="*/ 30 w 32"/>
                  <a:gd name="T37" fmla="*/ 8 h 40"/>
                  <a:gd name="T38" fmla="*/ 30 w 32"/>
                  <a:gd name="T39" fmla="*/ 10 h 40"/>
                  <a:gd name="T40" fmla="*/ 30 w 32"/>
                  <a:gd name="T41" fmla="*/ 12 h 40"/>
                  <a:gd name="T42" fmla="*/ 28 w 32"/>
                  <a:gd name="T43" fmla="*/ 12 h 40"/>
                  <a:gd name="T44" fmla="*/ 26 w 32"/>
                  <a:gd name="T45" fmla="*/ 12 h 40"/>
                  <a:gd name="T46" fmla="*/ 24 w 32"/>
                  <a:gd name="T47" fmla="*/ 12 h 40"/>
                  <a:gd name="T48" fmla="*/ 24 w 32"/>
                  <a:gd name="T49" fmla="*/ 10 h 40"/>
                  <a:gd name="T50" fmla="*/ 22 w 32"/>
                  <a:gd name="T51" fmla="*/ 10 h 40"/>
                  <a:gd name="T52" fmla="*/ 22 w 32"/>
                  <a:gd name="T53" fmla="*/ 8 h 40"/>
                  <a:gd name="T54" fmla="*/ 22 w 32"/>
                  <a:gd name="T55" fmla="*/ 6 h 40"/>
                  <a:gd name="T56" fmla="*/ 20 w 32"/>
                  <a:gd name="T57" fmla="*/ 4 h 40"/>
                  <a:gd name="T58" fmla="*/ 18 w 32"/>
                  <a:gd name="T59" fmla="*/ 2 h 40"/>
                  <a:gd name="T60" fmla="*/ 16 w 32"/>
                  <a:gd name="T61" fmla="*/ 2 h 40"/>
                  <a:gd name="T62" fmla="*/ 12 w 32"/>
                  <a:gd name="T63" fmla="*/ 4 h 40"/>
                  <a:gd name="T64" fmla="*/ 10 w 32"/>
                  <a:gd name="T65" fmla="*/ 6 h 40"/>
                  <a:gd name="T66" fmla="*/ 8 w 32"/>
                  <a:gd name="T67" fmla="*/ 10 h 40"/>
                  <a:gd name="T68" fmla="*/ 6 w 32"/>
                  <a:gd name="T69" fmla="*/ 16 h 40"/>
                  <a:gd name="T70" fmla="*/ 8 w 32"/>
                  <a:gd name="T71" fmla="*/ 22 h 40"/>
                  <a:gd name="T72" fmla="*/ 10 w 32"/>
                  <a:gd name="T73" fmla="*/ 28 h 40"/>
                  <a:gd name="T74" fmla="*/ 14 w 32"/>
                  <a:gd name="T75" fmla="*/ 32 h 40"/>
                  <a:gd name="T76" fmla="*/ 20 w 32"/>
                  <a:gd name="T77" fmla="*/ 34 h 40"/>
                  <a:gd name="T78" fmla="*/ 24 w 32"/>
                  <a:gd name="T79" fmla="*/ 32 h 40"/>
                  <a:gd name="T80" fmla="*/ 26 w 32"/>
                  <a:gd name="T81" fmla="*/ 30 h 40"/>
                  <a:gd name="T82" fmla="*/ 28 w 32"/>
                  <a:gd name="T83" fmla="*/ 28 h 40"/>
                  <a:gd name="T84" fmla="*/ 32 w 32"/>
                  <a:gd name="T85" fmla="*/ 24 h 40"/>
                  <a:gd name="T86" fmla="*/ 32 w 32"/>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0"/>
                  <a:gd name="T134" fmla="*/ 32 w 32"/>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0">
                    <a:moveTo>
                      <a:pt x="32" y="24"/>
                    </a:moveTo>
                    <a:lnTo>
                      <a:pt x="30" y="32"/>
                    </a:lnTo>
                    <a:lnTo>
                      <a:pt x="26" y="36"/>
                    </a:lnTo>
                    <a:lnTo>
                      <a:pt x="22" y="40"/>
                    </a:lnTo>
                    <a:lnTo>
                      <a:pt x="16" y="40"/>
                    </a:lnTo>
                    <a:lnTo>
                      <a:pt x="10" y="40"/>
                    </a:lnTo>
                    <a:lnTo>
                      <a:pt x="4" y="36"/>
                    </a:lnTo>
                    <a:lnTo>
                      <a:pt x="2" y="32"/>
                    </a:lnTo>
                    <a:lnTo>
                      <a:pt x="0" y="26"/>
                    </a:lnTo>
                    <a:lnTo>
                      <a:pt x="0" y="20"/>
                    </a:lnTo>
                    <a:lnTo>
                      <a:pt x="0" y="14"/>
                    </a:lnTo>
                    <a:lnTo>
                      <a:pt x="2" y="10"/>
                    </a:lnTo>
                    <a:lnTo>
                      <a:pt x="4" y="6"/>
                    </a:lnTo>
                    <a:lnTo>
                      <a:pt x="10" y="2"/>
                    </a:lnTo>
                    <a:lnTo>
                      <a:pt x="18" y="0"/>
                    </a:lnTo>
                    <a:lnTo>
                      <a:pt x="22" y="0"/>
                    </a:lnTo>
                    <a:lnTo>
                      <a:pt x="26" y="2"/>
                    </a:lnTo>
                    <a:lnTo>
                      <a:pt x="30" y="6"/>
                    </a:lnTo>
                    <a:lnTo>
                      <a:pt x="30" y="8"/>
                    </a:lnTo>
                    <a:lnTo>
                      <a:pt x="30" y="10"/>
                    </a:lnTo>
                    <a:lnTo>
                      <a:pt x="30" y="12"/>
                    </a:lnTo>
                    <a:lnTo>
                      <a:pt x="28" y="12"/>
                    </a:lnTo>
                    <a:lnTo>
                      <a:pt x="26" y="12"/>
                    </a:lnTo>
                    <a:lnTo>
                      <a:pt x="24" y="12"/>
                    </a:lnTo>
                    <a:lnTo>
                      <a:pt x="24" y="10"/>
                    </a:lnTo>
                    <a:lnTo>
                      <a:pt x="22" y="10"/>
                    </a:lnTo>
                    <a:lnTo>
                      <a:pt x="22" y="8"/>
                    </a:lnTo>
                    <a:lnTo>
                      <a:pt x="22" y="6"/>
                    </a:lnTo>
                    <a:lnTo>
                      <a:pt x="20" y="4"/>
                    </a:lnTo>
                    <a:lnTo>
                      <a:pt x="18" y="2"/>
                    </a:lnTo>
                    <a:lnTo>
                      <a:pt x="16" y="2"/>
                    </a:lnTo>
                    <a:lnTo>
                      <a:pt x="12" y="4"/>
                    </a:lnTo>
                    <a:lnTo>
                      <a:pt x="10" y="6"/>
                    </a:lnTo>
                    <a:lnTo>
                      <a:pt x="8" y="10"/>
                    </a:lnTo>
                    <a:lnTo>
                      <a:pt x="6" y="16"/>
                    </a:lnTo>
                    <a:lnTo>
                      <a:pt x="8" y="22"/>
                    </a:lnTo>
                    <a:lnTo>
                      <a:pt x="10" y="28"/>
                    </a:lnTo>
                    <a:lnTo>
                      <a:pt x="14" y="32"/>
                    </a:lnTo>
                    <a:lnTo>
                      <a:pt x="20" y="34"/>
                    </a:lnTo>
                    <a:lnTo>
                      <a:pt x="24" y="32"/>
                    </a:lnTo>
                    <a:lnTo>
                      <a:pt x="26" y="30"/>
                    </a:lnTo>
                    <a:lnTo>
                      <a:pt x="28" y="28"/>
                    </a:lnTo>
                    <a:lnTo>
                      <a:pt x="32" y="24"/>
                    </a:lnTo>
                    <a:close/>
                  </a:path>
                </a:pathLst>
              </a:custGeom>
              <a:solidFill>
                <a:srgbClr val="000000"/>
              </a:solidFill>
              <a:ln w="0">
                <a:solidFill>
                  <a:srgbClr val="000000"/>
                </a:solidFill>
                <a:round/>
                <a:headEnd/>
                <a:tailEnd/>
              </a:ln>
            </p:spPr>
            <p:txBody>
              <a:bodyPr/>
              <a:lstStyle/>
              <a:p>
                <a:endParaRPr lang="en-US"/>
              </a:p>
            </p:txBody>
          </p:sp>
          <p:sp>
            <p:nvSpPr>
              <p:cNvPr id="33858" name="Freeform 218"/>
              <p:cNvSpPr>
                <a:spLocks/>
              </p:cNvSpPr>
              <p:nvPr/>
            </p:nvSpPr>
            <p:spPr bwMode="auto">
              <a:xfrm>
                <a:off x="2718" y="2514"/>
                <a:ext cx="24" cy="52"/>
              </a:xfrm>
              <a:custGeom>
                <a:avLst/>
                <a:gdLst>
                  <a:gd name="T0" fmla="*/ 14 w 24"/>
                  <a:gd name="T1" fmla="*/ 0 h 52"/>
                  <a:gd name="T2" fmla="*/ 14 w 24"/>
                  <a:gd name="T3" fmla="*/ 12 h 52"/>
                  <a:gd name="T4" fmla="*/ 22 w 24"/>
                  <a:gd name="T5" fmla="*/ 12 h 52"/>
                  <a:gd name="T6" fmla="*/ 22 w 24"/>
                  <a:gd name="T7" fmla="*/ 16 h 52"/>
                  <a:gd name="T8" fmla="*/ 14 w 24"/>
                  <a:gd name="T9" fmla="*/ 16 h 52"/>
                  <a:gd name="T10" fmla="*/ 14 w 24"/>
                  <a:gd name="T11" fmla="*/ 40 h 52"/>
                  <a:gd name="T12" fmla="*/ 14 w 24"/>
                  <a:gd name="T13" fmla="*/ 44 h 52"/>
                  <a:gd name="T14" fmla="*/ 14 w 24"/>
                  <a:gd name="T15" fmla="*/ 46 h 52"/>
                  <a:gd name="T16" fmla="*/ 16 w 24"/>
                  <a:gd name="T17" fmla="*/ 46 h 52"/>
                  <a:gd name="T18" fmla="*/ 18 w 24"/>
                  <a:gd name="T19" fmla="*/ 48 h 52"/>
                  <a:gd name="T20" fmla="*/ 18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8 w 24"/>
                  <a:gd name="T35" fmla="*/ 52 h 52"/>
                  <a:gd name="T36" fmla="*/ 14 w 24"/>
                  <a:gd name="T37" fmla="*/ 52 h 52"/>
                  <a:gd name="T38" fmla="*/ 12 w 24"/>
                  <a:gd name="T39" fmla="*/ 52 h 52"/>
                  <a:gd name="T40" fmla="*/ 10 w 24"/>
                  <a:gd name="T41" fmla="*/ 52 h 52"/>
                  <a:gd name="T42" fmla="*/ 8 w 24"/>
                  <a:gd name="T43" fmla="*/ 50 h 52"/>
                  <a:gd name="T44" fmla="*/ 8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4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6"/>
                    </a:lnTo>
                    <a:lnTo>
                      <a:pt x="14" y="16"/>
                    </a:lnTo>
                    <a:lnTo>
                      <a:pt x="14" y="40"/>
                    </a:lnTo>
                    <a:lnTo>
                      <a:pt x="14" y="44"/>
                    </a:lnTo>
                    <a:lnTo>
                      <a:pt x="14" y="46"/>
                    </a:lnTo>
                    <a:lnTo>
                      <a:pt x="16" y="46"/>
                    </a:lnTo>
                    <a:lnTo>
                      <a:pt x="18" y="48"/>
                    </a:lnTo>
                    <a:lnTo>
                      <a:pt x="20" y="46"/>
                    </a:lnTo>
                    <a:lnTo>
                      <a:pt x="22" y="46"/>
                    </a:lnTo>
                    <a:lnTo>
                      <a:pt x="22" y="44"/>
                    </a:lnTo>
                    <a:lnTo>
                      <a:pt x="24" y="44"/>
                    </a:lnTo>
                    <a:lnTo>
                      <a:pt x="22" y="48"/>
                    </a:lnTo>
                    <a:lnTo>
                      <a:pt x="20" y="50"/>
                    </a:lnTo>
                    <a:lnTo>
                      <a:pt x="18" y="52"/>
                    </a:lnTo>
                    <a:lnTo>
                      <a:pt x="14" y="52"/>
                    </a:lnTo>
                    <a:lnTo>
                      <a:pt x="12" y="52"/>
                    </a:lnTo>
                    <a:lnTo>
                      <a:pt x="10" y="52"/>
                    </a:lnTo>
                    <a:lnTo>
                      <a:pt x="8" y="50"/>
                    </a:lnTo>
                    <a:lnTo>
                      <a:pt x="8" y="48"/>
                    </a:lnTo>
                    <a:lnTo>
                      <a:pt x="6" y="46"/>
                    </a:lnTo>
                    <a:lnTo>
                      <a:pt x="6" y="42"/>
                    </a:lnTo>
                    <a:lnTo>
                      <a:pt x="6" y="16"/>
                    </a:lnTo>
                    <a:lnTo>
                      <a:pt x="0" y="16"/>
                    </a:lnTo>
                    <a:lnTo>
                      <a:pt x="0" y="14"/>
                    </a:lnTo>
                    <a:lnTo>
                      <a:pt x="2" y="12"/>
                    </a:lnTo>
                    <a:lnTo>
                      <a:pt x="4" y="10"/>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859" name="Freeform 219"/>
              <p:cNvSpPr>
                <a:spLocks noEditPoints="1"/>
              </p:cNvSpPr>
              <p:nvPr/>
            </p:nvSpPr>
            <p:spPr bwMode="auto">
              <a:xfrm>
                <a:off x="2770" y="2526"/>
                <a:ext cx="38" cy="40"/>
              </a:xfrm>
              <a:custGeom>
                <a:avLst/>
                <a:gdLst>
                  <a:gd name="T0" fmla="*/ 18 w 38"/>
                  <a:gd name="T1" fmla="*/ 0 h 40"/>
                  <a:gd name="T2" fmla="*/ 24 w 38"/>
                  <a:gd name="T3" fmla="*/ 0 h 40"/>
                  <a:gd name="T4" fmla="*/ 30 w 38"/>
                  <a:gd name="T5" fmla="*/ 2 h 40"/>
                  <a:gd name="T6" fmla="*/ 32 w 38"/>
                  <a:gd name="T7" fmla="*/ 6 h 40"/>
                  <a:gd name="T8" fmla="*/ 36 w 38"/>
                  <a:gd name="T9" fmla="*/ 12 h 40"/>
                  <a:gd name="T10" fmla="*/ 38 w 38"/>
                  <a:gd name="T11" fmla="*/ 20 h 40"/>
                  <a:gd name="T12" fmla="*/ 36 w 38"/>
                  <a:gd name="T13" fmla="*/ 24 h 40"/>
                  <a:gd name="T14" fmla="*/ 36 w 38"/>
                  <a:gd name="T15" fmla="*/ 30 h 40"/>
                  <a:gd name="T16" fmla="*/ 32 w 38"/>
                  <a:gd name="T17" fmla="*/ 34 h 40"/>
                  <a:gd name="T18" fmla="*/ 28 w 38"/>
                  <a:gd name="T19" fmla="*/ 38 h 40"/>
                  <a:gd name="T20" fmla="*/ 24 w 38"/>
                  <a:gd name="T21" fmla="*/ 40 h 40"/>
                  <a:gd name="T22" fmla="*/ 18 w 38"/>
                  <a:gd name="T23" fmla="*/ 40 h 40"/>
                  <a:gd name="T24" fmla="*/ 12 w 38"/>
                  <a:gd name="T25" fmla="*/ 40 h 40"/>
                  <a:gd name="T26" fmla="*/ 8 w 38"/>
                  <a:gd name="T27" fmla="*/ 38 h 40"/>
                  <a:gd name="T28" fmla="*/ 4 w 38"/>
                  <a:gd name="T29" fmla="*/ 34 h 40"/>
                  <a:gd name="T30" fmla="*/ 2 w 38"/>
                  <a:gd name="T31" fmla="*/ 28 h 40"/>
                  <a:gd name="T32" fmla="*/ 0 w 38"/>
                  <a:gd name="T33" fmla="*/ 20 h 40"/>
                  <a:gd name="T34" fmla="*/ 0 w 38"/>
                  <a:gd name="T35" fmla="*/ 16 h 40"/>
                  <a:gd name="T36" fmla="*/ 2 w 38"/>
                  <a:gd name="T37" fmla="*/ 10 h 40"/>
                  <a:gd name="T38" fmla="*/ 6 w 38"/>
                  <a:gd name="T39" fmla="*/ 6 h 40"/>
                  <a:gd name="T40" fmla="*/ 10 w 38"/>
                  <a:gd name="T41" fmla="*/ 2 h 40"/>
                  <a:gd name="T42" fmla="*/ 14 w 38"/>
                  <a:gd name="T43" fmla="*/ 0 h 40"/>
                  <a:gd name="T44" fmla="*/ 18 w 38"/>
                  <a:gd name="T45" fmla="*/ 0 h 40"/>
                  <a:gd name="T46" fmla="*/ 18 w 38"/>
                  <a:gd name="T47" fmla="*/ 2 h 40"/>
                  <a:gd name="T48" fmla="*/ 16 w 38"/>
                  <a:gd name="T49" fmla="*/ 2 h 40"/>
                  <a:gd name="T50" fmla="*/ 12 w 38"/>
                  <a:gd name="T51" fmla="*/ 4 h 40"/>
                  <a:gd name="T52" fmla="*/ 10 w 38"/>
                  <a:gd name="T53" fmla="*/ 6 h 40"/>
                  <a:gd name="T54" fmla="*/ 8 w 38"/>
                  <a:gd name="T55" fmla="*/ 8 h 40"/>
                  <a:gd name="T56" fmla="*/ 8 w 38"/>
                  <a:gd name="T57" fmla="*/ 12 h 40"/>
                  <a:gd name="T58" fmla="*/ 8 w 38"/>
                  <a:gd name="T59" fmla="*/ 18 h 40"/>
                  <a:gd name="T60" fmla="*/ 8 w 38"/>
                  <a:gd name="T61" fmla="*/ 24 h 40"/>
                  <a:gd name="T62" fmla="*/ 10 w 38"/>
                  <a:gd name="T63" fmla="*/ 32 h 40"/>
                  <a:gd name="T64" fmla="*/ 14 w 38"/>
                  <a:gd name="T65" fmla="*/ 36 h 40"/>
                  <a:gd name="T66" fmla="*/ 16 w 38"/>
                  <a:gd name="T67" fmla="*/ 38 h 40"/>
                  <a:gd name="T68" fmla="*/ 20 w 38"/>
                  <a:gd name="T69" fmla="*/ 38 h 40"/>
                  <a:gd name="T70" fmla="*/ 24 w 38"/>
                  <a:gd name="T71" fmla="*/ 38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4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30" y="2"/>
                    </a:lnTo>
                    <a:lnTo>
                      <a:pt x="32" y="6"/>
                    </a:lnTo>
                    <a:lnTo>
                      <a:pt x="36" y="12"/>
                    </a:lnTo>
                    <a:lnTo>
                      <a:pt x="38" y="20"/>
                    </a:lnTo>
                    <a:lnTo>
                      <a:pt x="36" y="24"/>
                    </a:lnTo>
                    <a:lnTo>
                      <a:pt x="36" y="30"/>
                    </a:lnTo>
                    <a:lnTo>
                      <a:pt x="32" y="34"/>
                    </a:lnTo>
                    <a:lnTo>
                      <a:pt x="28" y="38"/>
                    </a:lnTo>
                    <a:lnTo>
                      <a:pt x="24" y="40"/>
                    </a:lnTo>
                    <a:lnTo>
                      <a:pt x="18" y="40"/>
                    </a:lnTo>
                    <a:lnTo>
                      <a:pt x="12"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6" y="2"/>
                    </a:lnTo>
                    <a:lnTo>
                      <a:pt x="12" y="4"/>
                    </a:lnTo>
                    <a:lnTo>
                      <a:pt x="10" y="6"/>
                    </a:lnTo>
                    <a:lnTo>
                      <a:pt x="8" y="8"/>
                    </a:lnTo>
                    <a:lnTo>
                      <a:pt x="8" y="12"/>
                    </a:lnTo>
                    <a:lnTo>
                      <a:pt x="8" y="18"/>
                    </a:lnTo>
                    <a:lnTo>
                      <a:pt x="8" y="24"/>
                    </a:lnTo>
                    <a:lnTo>
                      <a:pt x="10" y="32"/>
                    </a:lnTo>
                    <a:lnTo>
                      <a:pt x="14" y="36"/>
                    </a:lnTo>
                    <a:lnTo>
                      <a:pt x="16" y="38"/>
                    </a:lnTo>
                    <a:lnTo>
                      <a:pt x="20" y="38"/>
                    </a:lnTo>
                    <a:lnTo>
                      <a:pt x="24" y="38"/>
                    </a:lnTo>
                    <a:lnTo>
                      <a:pt x="28" y="34"/>
                    </a:lnTo>
                    <a:lnTo>
                      <a:pt x="30" y="30"/>
                    </a:lnTo>
                    <a:lnTo>
                      <a:pt x="30" y="22"/>
                    </a:lnTo>
                    <a:lnTo>
                      <a:pt x="30" y="16"/>
                    </a:lnTo>
                    <a:lnTo>
                      <a:pt x="28" y="10"/>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860" name="Freeform 220"/>
              <p:cNvSpPr>
                <a:spLocks/>
              </p:cNvSpPr>
              <p:nvPr/>
            </p:nvSpPr>
            <p:spPr bwMode="auto">
              <a:xfrm>
                <a:off x="2814" y="2504"/>
                <a:ext cx="34" cy="62"/>
              </a:xfrm>
              <a:custGeom>
                <a:avLst/>
                <a:gdLst>
                  <a:gd name="T0" fmla="*/ 14 w 34"/>
                  <a:gd name="T1" fmla="*/ 26 h 62"/>
                  <a:gd name="T2" fmla="*/ 14 w 34"/>
                  <a:gd name="T3" fmla="*/ 52 h 62"/>
                  <a:gd name="T4" fmla="*/ 14 w 34"/>
                  <a:gd name="T5" fmla="*/ 56 h 62"/>
                  <a:gd name="T6" fmla="*/ 16 w 34"/>
                  <a:gd name="T7" fmla="*/ 58 h 62"/>
                  <a:gd name="T8" fmla="*/ 18 w 34"/>
                  <a:gd name="T9" fmla="*/ 60 h 62"/>
                  <a:gd name="T10" fmla="*/ 20 w 34"/>
                  <a:gd name="T11" fmla="*/ 60 h 62"/>
                  <a:gd name="T12" fmla="*/ 24 w 34"/>
                  <a:gd name="T13" fmla="*/ 60 h 62"/>
                  <a:gd name="T14" fmla="*/ 24 w 34"/>
                  <a:gd name="T15" fmla="*/ 62 h 62"/>
                  <a:gd name="T16" fmla="*/ 0 w 34"/>
                  <a:gd name="T17" fmla="*/ 62 h 62"/>
                  <a:gd name="T18" fmla="*/ 0 w 34"/>
                  <a:gd name="T19" fmla="*/ 60 h 62"/>
                  <a:gd name="T20" fmla="*/ 2 w 34"/>
                  <a:gd name="T21" fmla="*/ 60 h 62"/>
                  <a:gd name="T22" fmla="*/ 4 w 34"/>
                  <a:gd name="T23" fmla="*/ 60 h 62"/>
                  <a:gd name="T24" fmla="*/ 4 w 34"/>
                  <a:gd name="T25" fmla="*/ 60 h 62"/>
                  <a:gd name="T26" fmla="*/ 6 w 34"/>
                  <a:gd name="T27" fmla="*/ 58 h 62"/>
                  <a:gd name="T28" fmla="*/ 6 w 34"/>
                  <a:gd name="T29" fmla="*/ 58 h 62"/>
                  <a:gd name="T30" fmla="*/ 8 w 34"/>
                  <a:gd name="T31" fmla="*/ 56 h 62"/>
                  <a:gd name="T32" fmla="*/ 8 w 34"/>
                  <a:gd name="T33" fmla="*/ 52 h 62"/>
                  <a:gd name="T34" fmla="*/ 8 w 34"/>
                  <a:gd name="T35" fmla="*/ 26 h 62"/>
                  <a:gd name="T36" fmla="*/ 0 w 34"/>
                  <a:gd name="T37" fmla="*/ 26 h 62"/>
                  <a:gd name="T38" fmla="*/ 0 w 34"/>
                  <a:gd name="T39" fmla="*/ 22 h 62"/>
                  <a:gd name="T40" fmla="*/ 8 w 34"/>
                  <a:gd name="T41" fmla="*/ 22 h 62"/>
                  <a:gd name="T42" fmla="*/ 8 w 34"/>
                  <a:gd name="T43" fmla="*/ 20 h 62"/>
                  <a:gd name="T44" fmla="*/ 8 w 34"/>
                  <a:gd name="T45" fmla="*/ 14 h 62"/>
                  <a:gd name="T46" fmla="*/ 10 w 34"/>
                  <a:gd name="T47" fmla="*/ 10 h 62"/>
                  <a:gd name="T48" fmla="*/ 12 w 34"/>
                  <a:gd name="T49" fmla="*/ 6 h 62"/>
                  <a:gd name="T50" fmla="*/ 14 w 34"/>
                  <a:gd name="T51" fmla="*/ 4 h 62"/>
                  <a:gd name="T52" fmla="*/ 20 w 34"/>
                  <a:gd name="T53" fmla="*/ 2 h 62"/>
                  <a:gd name="T54" fmla="*/ 24 w 34"/>
                  <a:gd name="T55" fmla="*/ 0 h 62"/>
                  <a:gd name="T56" fmla="*/ 28 w 34"/>
                  <a:gd name="T57" fmla="*/ 2 h 62"/>
                  <a:gd name="T58" fmla="*/ 32 w 34"/>
                  <a:gd name="T59" fmla="*/ 4 h 62"/>
                  <a:gd name="T60" fmla="*/ 34 w 34"/>
                  <a:gd name="T61" fmla="*/ 6 h 62"/>
                  <a:gd name="T62" fmla="*/ 34 w 34"/>
                  <a:gd name="T63" fmla="*/ 8 h 62"/>
                  <a:gd name="T64" fmla="*/ 34 w 34"/>
                  <a:gd name="T65" fmla="*/ 10 h 62"/>
                  <a:gd name="T66" fmla="*/ 34 w 34"/>
                  <a:gd name="T67" fmla="*/ 10 h 62"/>
                  <a:gd name="T68" fmla="*/ 32 w 34"/>
                  <a:gd name="T69" fmla="*/ 12 h 62"/>
                  <a:gd name="T70" fmla="*/ 32 w 34"/>
                  <a:gd name="T71" fmla="*/ 12 h 62"/>
                  <a:gd name="T72" fmla="*/ 30 w 34"/>
                  <a:gd name="T73" fmla="*/ 12 h 62"/>
                  <a:gd name="T74" fmla="*/ 28 w 34"/>
                  <a:gd name="T75" fmla="*/ 10 h 62"/>
                  <a:gd name="T76" fmla="*/ 28 w 34"/>
                  <a:gd name="T77" fmla="*/ 10 h 62"/>
                  <a:gd name="T78" fmla="*/ 26 w 34"/>
                  <a:gd name="T79" fmla="*/ 8 h 62"/>
                  <a:gd name="T80" fmla="*/ 24 w 34"/>
                  <a:gd name="T81" fmla="*/ 6 h 62"/>
                  <a:gd name="T82" fmla="*/ 24 w 34"/>
                  <a:gd name="T83" fmla="*/ 4 h 62"/>
                  <a:gd name="T84" fmla="*/ 22 w 34"/>
                  <a:gd name="T85" fmla="*/ 4 h 62"/>
                  <a:gd name="T86" fmla="*/ 20 w 34"/>
                  <a:gd name="T87" fmla="*/ 4 h 62"/>
                  <a:gd name="T88" fmla="*/ 18 w 34"/>
                  <a:gd name="T89" fmla="*/ 4 h 62"/>
                  <a:gd name="T90" fmla="*/ 18 w 34"/>
                  <a:gd name="T91" fmla="*/ 4 h 62"/>
                  <a:gd name="T92" fmla="*/ 16 w 34"/>
                  <a:gd name="T93" fmla="*/ 6 h 62"/>
                  <a:gd name="T94" fmla="*/ 16 w 34"/>
                  <a:gd name="T95" fmla="*/ 8 h 62"/>
                  <a:gd name="T96" fmla="*/ 14 w 34"/>
                  <a:gd name="T97" fmla="*/ 12 h 62"/>
                  <a:gd name="T98" fmla="*/ 14 w 34"/>
                  <a:gd name="T99" fmla="*/ 20 h 62"/>
                  <a:gd name="T100" fmla="*/ 14 w 34"/>
                  <a:gd name="T101" fmla="*/ 22 h 62"/>
                  <a:gd name="T102" fmla="*/ 24 w 34"/>
                  <a:gd name="T103" fmla="*/ 22 h 62"/>
                  <a:gd name="T104" fmla="*/ 24 w 34"/>
                  <a:gd name="T105" fmla="*/ 26 h 62"/>
                  <a:gd name="T106" fmla="*/ 14 w 34"/>
                  <a:gd name="T107" fmla="*/ 26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6"/>
                    </a:moveTo>
                    <a:lnTo>
                      <a:pt x="14" y="52"/>
                    </a:lnTo>
                    <a:lnTo>
                      <a:pt x="14" y="56"/>
                    </a:lnTo>
                    <a:lnTo>
                      <a:pt x="16" y="58"/>
                    </a:lnTo>
                    <a:lnTo>
                      <a:pt x="18" y="60"/>
                    </a:lnTo>
                    <a:lnTo>
                      <a:pt x="20" y="60"/>
                    </a:lnTo>
                    <a:lnTo>
                      <a:pt x="24" y="60"/>
                    </a:lnTo>
                    <a:lnTo>
                      <a:pt x="24" y="62"/>
                    </a:lnTo>
                    <a:lnTo>
                      <a:pt x="0" y="62"/>
                    </a:lnTo>
                    <a:lnTo>
                      <a:pt x="0" y="60"/>
                    </a:lnTo>
                    <a:lnTo>
                      <a:pt x="2" y="60"/>
                    </a:lnTo>
                    <a:lnTo>
                      <a:pt x="4" y="60"/>
                    </a:lnTo>
                    <a:lnTo>
                      <a:pt x="6" y="58"/>
                    </a:lnTo>
                    <a:lnTo>
                      <a:pt x="8" y="56"/>
                    </a:lnTo>
                    <a:lnTo>
                      <a:pt x="8" y="52"/>
                    </a:lnTo>
                    <a:lnTo>
                      <a:pt x="8" y="26"/>
                    </a:lnTo>
                    <a:lnTo>
                      <a:pt x="0" y="26"/>
                    </a:lnTo>
                    <a:lnTo>
                      <a:pt x="0" y="22"/>
                    </a:lnTo>
                    <a:lnTo>
                      <a:pt x="8" y="22"/>
                    </a:lnTo>
                    <a:lnTo>
                      <a:pt x="8" y="20"/>
                    </a:lnTo>
                    <a:lnTo>
                      <a:pt x="8" y="14"/>
                    </a:lnTo>
                    <a:lnTo>
                      <a:pt x="10" y="10"/>
                    </a:lnTo>
                    <a:lnTo>
                      <a:pt x="12" y="6"/>
                    </a:lnTo>
                    <a:lnTo>
                      <a:pt x="14" y="4"/>
                    </a:lnTo>
                    <a:lnTo>
                      <a:pt x="20" y="2"/>
                    </a:lnTo>
                    <a:lnTo>
                      <a:pt x="24" y="0"/>
                    </a:lnTo>
                    <a:lnTo>
                      <a:pt x="28" y="2"/>
                    </a:lnTo>
                    <a:lnTo>
                      <a:pt x="32" y="4"/>
                    </a:lnTo>
                    <a:lnTo>
                      <a:pt x="34" y="6"/>
                    </a:lnTo>
                    <a:lnTo>
                      <a:pt x="34" y="8"/>
                    </a:lnTo>
                    <a:lnTo>
                      <a:pt x="34" y="10"/>
                    </a:lnTo>
                    <a:lnTo>
                      <a:pt x="32" y="12"/>
                    </a:lnTo>
                    <a:lnTo>
                      <a:pt x="30" y="12"/>
                    </a:lnTo>
                    <a:lnTo>
                      <a:pt x="28" y="10"/>
                    </a:lnTo>
                    <a:lnTo>
                      <a:pt x="26" y="8"/>
                    </a:lnTo>
                    <a:lnTo>
                      <a:pt x="24" y="6"/>
                    </a:lnTo>
                    <a:lnTo>
                      <a:pt x="24" y="4"/>
                    </a:lnTo>
                    <a:lnTo>
                      <a:pt x="22" y="4"/>
                    </a:lnTo>
                    <a:lnTo>
                      <a:pt x="20" y="4"/>
                    </a:lnTo>
                    <a:lnTo>
                      <a:pt x="18" y="4"/>
                    </a:lnTo>
                    <a:lnTo>
                      <a:pt x="16" y="6"/>
                    </a:lnTo>
                    <a:lnTo>
                      <a:pt x="16" y="8"/>
                    </a:lnTo>
                    <a:lnTo>
                      <a:pt x="14" y="12"/>
                    </a:lnTo>
                    <a:lnTo>
                      <a:pt x="14" y="20"/>
                    </a:lnTo>
                    <a:lnTo>
                      <a:pt x="14" y="22"/>
                    </a:lnTo>
                    <a:lnTo>
                      <a:pt x="24" y="22"/>
                    </a:lnTo>
                    <a:lnTo>
                      <a:pt x="24" y="26"/>
                    </a:lnTo>
                    <a:lnTo>
                      <a:pt x="14" y="26"/>
                    </a:lnTo>
                    <a:close/>
                  </a:path>
                </a:pathLst>
              </a:custGeom>
              <a:solidFill>
                <a:srgbClr val="000000"/>
              </a:solidFill>
              <a:ln w="0">
                <a:solidFill>
                  <a:srgbClr val="000000"/>
                </a:solidFill>
                <a:round/>
                <a:headEnd/>
                <a:tailEnd/>
              </a:ln>
            </p:spPr>
            <p:txBody>
              <a:bodyPr/>
              <a:lstStyle/>
              <a:p>
                <a:endParaRPr lang="en-US"/>
              </a:p>
            </p:txBody>
          </p:sp>
          <p:sp>
            <p:nvSpPr>
              <p:cNvPr id="33861" name="Freeform 221"/>
              <p:cNvSpPr>
                <a:spLocks noEditPoints="1"/>
              </p:cNvSpPr>
              <p:nvPr/>
            </p:nvSpPr>
            <p:spPr bwMode="auto">
              <a:xfrm>
                <a:off x="2864" y="2526"/>
                <a:ext cx="36" cy="40"/>
              </a:xfrm>
              <a:custGeom>
                <a:avLst/>
                <a:gdLst>
                  <a:gd name="T0" fmla="*/ 18 w 36"/>
                  <a:gd name="T1" fmla="*/ 36 h 40"/>
                  <a:gd name="T2" fmla="*/ 14 w 36"/>
                  <a:gd name="T3" fmla="*/ 40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6 h 40"/>
                  <a:gd name="T24" fmla="*/ 10 w 36"/>
                  <a:gd name="T25" fmla="*/ 10 h 40"/>
                  <a:gd name="T26" fmla="*/ 8 w 36"/>
                  <a:gd name="T27" fmla="*/ 14 h 40"/>
                  <a:gd name="T28" fmla="*/ 6 w 36"/>
                  <a:gd name="T29" fmla="*/ 14 h 40"/>
                  <a:gd name="T30" fmla="*/ 4 w 36"/>
                  <a:gd name="T31" fmla="*/ 14 h 40"/>
                  <a:gd name="T32" fmla="*/ 2 w 36"/>
                  <a:gd name="T33" fmla="*/ 10 h 40"/>
                  <a:gd name="T34" fmla="*/ 6 w 36"/>
                  <a:gd name="T35" fmla="*/ 2 h 40"/>
                  <a:gd name="T36" fmla="*/ 16 w 36"/>
                  <a:gd name="T37" fmla="*/ 0 h 40"/>
                  <a:gd name="T38" fmla="*/ 24 w 36"/>
                  <a:gd name="T39" fmla="*/ 2 h 40"/>
                  <a:gd name="T40" fmla="*/ 28 w 36"/>
                  <a:gd name="T41" fmla="*/ 6 h 40"/>
                  <a:gd name="T42" fmla="*/ 30 w 36"/>
                  <a:gd name="T43" fmla="*/ 12 h 40"/>
                  <a:gd name="T44" fmla="*/ 30 w 36"/>
                  <a:gd name="T45" fmla="*/ 30 h 40"/>
                  <a:gd name="T46" fmla="*/ 30 w 36"/>
                  <a:gd name="T47" fmla="*/ 34 h 40"/>
                  <a:gd name="T48" fmla="*/ 30 w 36"/>
                  <a:gd name="T49" fmla="*/ 36 h 40"/>
                  <a:gd name="T50" fmla="*/ 32 w 36"/>
                  <a:gd name="T51" fmla="*/ 36 h 40"/>
                  <a:gd name="T52" fmla="*/ 34 w 36"/>
                  <a:gd name="T53" fmla="*/ 34 h 40"/>
                  <a:gd name="T54" fmla="*/ 36 w 36"/>
                  <a:gd name="T55" fmla="*/ 34 h 40"/>
                  <a:gd name="T56" fmla="*/ 26 w 36"/>
                  <a:gd name="T57" fmla="*/ 40 h 40"/>
                  <a:gd name="T58" fmla="*/ 24 w 36"/>
                  <a:gd name="T59" fmla="*/ 40 h 40"/>
                  <a:gd name="T60" fmla="*/ 22 w 36"/>
                  <a:gd name="T61" fmla="*/ 34 h 40"/>
                  <a:gd name="T62" fmla="*/ 22 w 36"/>
                  <a:gd name="T63" fmla="*/ 16 h 40"/>
                  <a:gd name="T64" fmla="*/ 14 w 36"/>
                  <a:gd name="T65" fmla="*/ 20 h 40"/>
                  <a:gd name="T66" fmla="*/ 10 w 36"/>
                  <a:gd name="T67" fmla="*/ 24 h 40"/>
                  <a:gd name="T68" fmla="*/ 8 w 36"/>
                  <a:gd name="T69" fmla="*/ 28 h 40"/>
                  <a:gd name="T70" fmla="*/ 10 w 36"/>
                  <a:gd name="T71" fmla="*/ 34 h 40"/>
                  <a:gd name="T72" fmla="*/ 14 w 36"/>
                  <a:gd name="T73" fmla="*/ 36 h 40"/>
                  <a:gd name="T74" fmla="*/ 22 w 36"/>
                  <a:gd name="T75" fmla="*/ 32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10" y="40"/>
                    </a:lnTo>
                    <a:lnTo>
                      <a:pt x="6" y="40"/>
                    </a:lnTo>
                    <a:lnTo>
                      <a:pt x="2" y="38"/>
                    </a:lnTo>
                    <a:lnTo>
                      <a:pt x="0" y="34"/>
                    </a:lnTo>
                    <a:lnTo>
                      <a:pt x="0" y="30"/>
                    </a:lnTo>
                    <a:lnTo>
                      <a:pt x="0" y="28"/>
                    </a:lnTo>
                    <a:lnTo>
                      <a:pt x="2" y="26"/>
                    </a:lnTo>
                    <a:lnTo>
                      <a:pt x="4" y="24"/>
                    </a:lnTo>
                    <a:lnTo>
                      <a:pt x="8" y="20"/>
                    </a:lnTo>
                    <a:lnTo>
                      <a:pt x="14" y="18"/>
                    </a:lnTo>
                    <a:lnTo>
                      <a:pt x="22" y="14"/>
                    </a:lnTo>
                    <a:lnTo>
                      <a:pt x="22" y="12"/>
                    </a:lnTo>
                    <a:lnTo>
                      <a:pt x="22" y="8"/>
                    </a:lnTo>
                    <a:lnTo>
                      <a:pt x="20" y="4"/>
                    </a:lnTo>
                    <a:lnTo>
                      <a:pt x="18" y="2"/>
                    </a:lnTo>
                    <a:lnTo>
                      <a:pt x="16" y="2"/>
                    </a:lnTo>
                    <a:lnTo>
                      <a:pt x="12" y="2"/>
                    </a:lnTo>
                    <a:lnTo>
                      <a:pt x="10" y="4"/>
                    </a:lnTo>
                    <a:lnTo>
                      <a:pt x="10" y="6"/>
                    </a:lnTo>
                    <a:lnTo>
                      <a:pt x="10" y="8"/>
                    </a:lnTo>
                    <a:lnTo>
                      <a:pt x="10" y="10"/>
                    </a:lnTo>
                    <a:lnTo>
                      <a:pt x="10" y="12"/>
                    </a:lnTo>
                    <a:lnTo>
                      <a:pt x="8" y="14"/>
                    </a:lnTo>
                    <a:lnTo>
                      <a:pt x="6" y="14"/>
                    </a:lnTo>
                    <a:lnTo>
                      <a:pt x="4" y="14"/>
                    </a:lnTo>
                    <a:lnTo>
                      <a:pt x="2" y="12"/>
                    </a:lnTo>
                    <a:lnTo>
                      <a:pt x="2" y="10"/>
                    </a:lnTo>
                    <a:lnTo>
                      <a:pt x="4" y="6"/>
                    </a:lnTo>
                    <a:lnTo>
                      <a:pt x="6" y="2"/>
                    </a:lnTo>
                    <a:lnTo>
                      <a:pt x="10" y="0"/>
                    </a:lnTo>
                    <a:lnTo>
                      <a:pt x="16" y="0"/>
                    </a:lnTo>
                    <a:lnTo>
                      <a:pt x="22" y="0"/>
                    </a:lnTo>
                    <a:lnTo>
                      <a:pt x="24" y="2"/>
                    </a:lnTo>
                    <a:lnTo>
                      <a:pt x="28" y="4"/>
                    </a:lnTo>
                    <a:lnTo>
                      <a:pt x="28" y="6"/>
                    </a:lnTo>
                    <a:lnTo>
                      <a:pt x="30" y="8"/>
                    </a:lnTo>
                    <a:lnTo>
                      <a:pt x="30" y="12"/>
                    </a:lnTo>
                    <a:lnTo>
                      <a:pt x="30" y="26"/>
                    </a:lnTo>
                    <a:lnTo>
                      <a:pt x="30" y="30"/>
                    </a:lnTo>
                    <a:lnTo>
                      <a:pt x="30" y="34"/>
                    </a:lnTo>
                    <a:lnTo>
                      <a:pt x="30" y="36"/>
                    </a:lnTo>
                    <a:lnTo>
                      <a:pt x="32" y="36"/>
                    </a:lnTo>
                    <a:lnTo>
                      <a:pt x="32" y="34"/>
                    </a:lnTo>
                    <a:lnTo>
                      <a:pt x="34" y="34"/>
                    </a:lnTo>
                    <a:lnTo>
                      <a:pt x="36" y="32"/>
                    </a:lnTo>
                    <a:lnTo>
                      <a:pt x="36" y="34"/>
                    </a:lnTo>
                    <a:lnTo>
                      <a:pt x="32" y="40"/>
                    </a:lnTo>
                    <a:lnTo>
                      <a:pt x="26" y="40"/>
                    </a:lnTo>
                    <a:lnTo>
                      <a:pt x="24" y="40"/>
                    </a:lnTo>
                    <a:lnTo>
                      <a:pt x="22" y="36"/>
                    </a:lnTo>
                    <a:lnTo>
                      <a:pt x="22" y="34"/>
                    </a:lnTo>
                    <a:close/>
                    <a:moveTo>
                      <a:pt x="22" y="32"/>
                    </a:moveTo>
                    <a:lnTo>
                      <a:pt x="22" y="16"/>
                    </a:lnTo>
                    <a:lnTo>
                      <a:pt x="16" y="20"/>
                    </a:lnTo>
                    <a:lnTo>
                      <a:pt x="14" y="20"/>
                    </a:lnTo>
                    <a:lnTo>
                      <a:pt x="10" y="22"/>
                    </a:lnTo>
                    <a:lnTo>
                      <a:pt x="10" y="24"/>
                    </a:lnTo>
                    <a:lnTo>
                      <a:pt x="8" y="26"/>
                    </a:lnTo>
                    <a:lnTo>
                      <a:pt x="8" y="28"/>
                    </a:lnTo>
                    <a:lnTo>
                      <a:pt x="8" y="32"/>
                    </a:lnTo>
                    <a:lnTo>
                      <a:pt x="10" y="34"/>
                    </a:lnTo>
                    <a:lnTo>
                      <a:pt x="12" y="34"/>
                    </a:lnTo>
                    <a:lnTo>
                      <a:pt x="14" y="36"/>
                    </a:lnTo>
                    <a:lnTo>
                      <a:pt x="18" y="34"/>
                    </a:lnTo>
                    <a:lnTo>
                      <a:pt x="22" y="32"/>
                    </a:lnTo>
                    <a:close/>
                  </a:path>
                </a:pathLst>
              </a:custGeom>
              <a:solidFill>
                <a:srgbClr val="000000"/>
              </a:solidFill>
              <a:ln w="0">
                <a:solidFill>
                  <a:srgbClr val="000000"/>
                </a:solidFill>
                <a:round/>
                <a:headEnd/>
                <a:tailEnd/>
              </a:ln>
            </p:spPr>
            <p:txBody>
              <a:bodyPr/>
              <a:lstStyle/>
              <a:p>
                <a:endParaRPr lang="en-US"/>
              </a:p>
            </p:txBody>
          </p:sp>
          <p:sp>
            <p:nvSpPr>
              <p:cNvPr id="33862" name="Freeform 222"/>
              <p:cNvSpPr>
                <a:spLocks/>
              </p:cNvSpPr>
              <p:nvPr/>
            </p:nvSpPr>
            <p:spPr bwMode="auto">
              <a:xfrm>
                <a:off x="2902" y="2526"/>
                <a:ext cx="42" cy="40"/>
              </a:xfrm>
              <a:custGeom>
                <a:avLst/>
                <a:gdLst>
                  <a:gd name="T0" fmla="*/ 12 w 42"/>
                  <a:gd name="T1" fmla="*/ 8 h 40"/>
                  <a:gd name="T2" fmla="*/ 18 w 42"/>
                  <a:gd name="T3" fmla="*/ 4 h 40"/>
                  <a:gd name="T4" fmla="*/ 22 w 42"/>
                  <a:gd name="T5" fmla="*/ 0 h 40"/>
                  <a:gd name="T6" fmla="*/ 26 w 42"/>
                  <a:gd name="T7" fmla="*/ 0 h 40"/>
                  <a:gd name="T8" fmla="*/ 28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28 w 42"/>
                  <a:gd name="T49" fmla="*/ 36 h 40"/>
                  <a:gd name="T50" fmla="*/ 28 w 42"/>
                  <a:gd name="T51" fmla="*/ 34 h 40"/>
                  <a:gd name="T52" fmla="*/ 28 w 42"/>
                  <a:gd name="T53" fmla="*/ 30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0 h 40"/>
                  <a:gd name="T68" fmla="*/ 12 w 42"/>
                  <a:gd name="T69" fmla="*/ 30 h 40"/>
                  <a:gd name="T70" fmla="*/ 12 w 42"/>
                  <a:gd name="T71" fmla="*/ 34 h 40"/>
                  <a:gd name="T72" fmla="*/ 12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2 w 42"/>
                  <a:gd name="T91" fmla="*/ 38 h 40"/>
                  <a:gd name="T92" fmla="*/ 4 w 42"/>
                  <a:gd name="T93" fmla="*/ 38 h 40"/>
                  <a:gd name="T94" fmla="*/ 4 w 42"/>
                  <a:gd name="T95" fmla="*/ 34 h 40"/>
                  <a:gd name="T96" fmla="*/ 6 w 42"/>
                  <a:gd name="T97" fmla="*/ 30 h 40"/>
                  <a:gd name="T98" fmla="*/ 6 w 42"/>
                  <a:gd name="T99" fmla="*/ 16 h 40"/>
                  <a:gd name="T100" fmla="*/ 6 w 42"/>
                  <a:gd name="T101" fmla="*/ 10 h 40"/>
                  <a:gd name="T102" fmla="*/ 4 w 42"/>
                  <a:gd name="T103" fmla="*/ 8 h 40"/>
                  <a:gd name="T104" fmla="*/ 4 w 42"/>
                  <a:gd name="T105" fmla="*/ 6 h 40"/>
                  <a:gd name="T106" fmla="*/ 4 w 42"/>
                  <a:gd name="T107" fmla="*/ 6 h 40"/>
                  <a:gd name="T108" fmla="*/ 4 w 42"/>
                  <a:gd name="T109" fmla="*/ 4 h 40"/>
                  <a:gd name="T110" fmla="*/ 2 w 42"/>
                  <a:gd name="T111" fmla="*/ 4 h 40"/>
                  <a:gd name="T112" fmla="*/ 2 w 42"/>
                  <a:gd name="T113" fmla="*/ 4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0"/>
                    </a:lnTo>
                    <a:lnTo>
                      <a:pt x="26" y="0"/>
                    </a:lnTo>
                    <a:lnTo>
                      <a:pt x="28" y="0"/>
                    </a:lnTo>
                    <a:lnTo>
                      <a:pt x="32" y="2"/>
                    </a:lnTo>
                    <a:lnTo>
                      <a:pt x="34" y="4"/>
                    </a:lnTo>
                    <a:lnTo>
                      <a:pt x="36" y="6"/>
                    </a:lnTo>
                    <a:lnTo>
                      <a:pt x="36" y="10"/>
                    </a:lnTo>
                    <a:lnTo>
                      <a:pt x="36" y="14"/>
                    </a:lnTo>
                    <a:lnTo>
                      <a:pt x="36" y="30"/>
                    </a:lnTo>
                    <a:lnTo>
                      <a:pt x="36" y="34"/>
                    </a:lnTo>
                    <a:lnTo>
                      <a:pt x="36" y="36"/>
                    </a:lnTo>
                    <a:lnTo>
                      <a:pt x="38" y="38"/>
                    </a:lnTo>
                    <a:lnTo>
                      <a:pt x="40" y="38"/>
                    </a:lnTo>
                    <a:lnTo>
                      <a:pt x="42" y="38"/>
                    </a:lnTo>
                    <a:lnTo>
                      <a:pt x="42" y="40"/>
                    </a:lnTo>
                    <a:lnTo>
                      <a:pt x="24" y="40"/>
                    </a:lnTo>
                    <a:lnTo>
                      <a:pt x="24" y="38"/>
                    </a:lnTo>
                    <a:lnTo>
                      <a:pt x="26" y="38"/>
                    </a:lnTo>
                    <a:lnTo>
                      <a:pt x="28" y="38"/>
                    </a:lnTo>
                    <a:lnTo>
                      <a:pt x="28" y="36"/>
                    </a:lnTo>
                    <a:lnTo>
                      <a:pt x="28" y="34"/>
                    </a:lnTo>
                    <a:lnTo>
                      <a:pt x="28" y="30"/>
                    </a:lnTo>
                    <a:lnTo>
                      <a:pt x="28" y="16"/>
                    </a:lnTo>
                    <a:lnTo>
                      <a:pt x="28" y="10"/>
                    </a:lnTo>
                    <a:lnTo>
                      <a:pt x="28" y="8"/>
                    </a:lnTo>
                    <a:lnTo>
                      <a:pt x="26" y="6"/>
                    </a:lnTo>
                    <a:lnTo>
                      <a:pt x="22" y="6"/>
                    </a:lnTo>
                    <a:lnTo>
                      <a:pt x="18" y="6"/>
                    </a:lnTo>
                    <a:lnTo>
                      <a:pt x="12" y="10"/>
                    </a:lnTo>
                    <a:lnTo>
                      <a:pt x="12" y="30"/>
                    </a:lnTo>
                    <a:lnTo>
                      <a:pt x="12" y="34"/>
                    </a:lnTo>
                    <a:lnTo>
                      <a:pt x="12" y="36"/>
                    </a:lnTo>
                    <a:lnTo>
                      <a:pt x="14" y="38"/>
                    </a:lnTo>
                    <a:lnTo>
                      <a:pt x="16" y="38"/>
                    </a:lnTo>
                    <a:lnTo>
                      <a:pt x="18" y="38"/>
                    </a:lnTo>
                    <a:lnTo>
                      <a:pt x="18" y="40"/>
                    </a:lnTo>
                    <a:lnTo>
                      <a:pt x="0" y="40"/>
                    </a:lnTo>
                    <a:lnTo>
                      <a:pt x="0" y="38"/>
                    </a:lnTo>
                    <a:lnTo>
                      <a:pt x="2" y="38"/>
                    </a:lnTo>
                    <a:lnTo>
                      <a:pt x="4" y="38"/>
                    </a:lnTo>
                    <a:lnTo>
                      <a:pt x="4" y="34"/>
                    </a:lnTo>
                    <a:lnTo>
                      <a:pt x="6" y="30"/>
                    </a:lnTo>
                    <a:lnTo>
                      <a:pt x="6" y="16"/>
                    </a:lnTo>
                    <a:lnTo>
                      <a:pt x="6"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863" name="Freeform 223"/>
              <p:cNvSpPr>
                <a:spLocks noEditPoints="1"/>
              </p:cNvSpPr>
              <p:nvPr/>
            </p:nvSpPr>
            <p:spPr bwMode="auto">
              <a:xfrm>
                <a:off x="2970" y="2526"/>
                <a:ext cx="34" cy="40"/>
              </a:xfrm>
              <a:custGeom>
                <a:avLst/>
                <a:gdLst>
                  <a:gd name="T0" fmla="*/ 6 w 34"/>
                  <a:gd name="T1" fmla="*/ 16 h 40"/>
                  <a:gd name="T2" fmla="*/ 8 w 34"/>
                  <a:gd name="T3" fmla="*/ 22 h 40"/>
                  <a:gd name="T4" fmla="*/ 10 w 34"/>
                  <a:gd name="T5" fmla="*/ 28 h 40"/>
                  <a:gd name="T6" fmla="*/ 16 w 34"/>
                  <a:gd name="T7" fmla="*/ 32 h 40"/>
                  <a:gd name="T8" fmla="*/ 20 w 34"/>
                  <a:gd name="T9" fmla="*/ 34 h 40"/>
                  <a:gd name="T10" fmla="*/ 24 w 34"/>
                  <a:gd name="T11" fmla="*/ 32 h 40"/>
                  <a:gd name="T12" fmla="*/ 28 w 34"/>
                  <a:gd name="T13" fmla="*/ 32 h 40"/>
                  <a:gd name="T14" fmla="*/ 30 w 34"/>
                  <a:gd name="T15" fmla="*/ 28 h 40"/>
                  <a:gd name="T16" fmla="*/ 32 w 34"/>
                  <a:gd name="T17" fmla="*/ 24 h 40"/>
                  <a:gd name="T18" fmla="*/ 34 w 34"/>
                  <a:gd name="T19" fmla="*/ 26 h 40"/>
                  <a:gd name="T20" fmla="*/ 32 w 34"/>
                  <a:gd name="T21" fmla="*/ 30 h 40"/>
                  <a:gd name="T22" fmla="*/ 28 w 34"/>
                  <a:gd name="T23" fmla="*/ 36 h 40"/>
                  <a:gd name="T24" fmla="*/ 24 w 34"/>
                  <a:gd name="T25" fmla="*/ 40 h 40"/>
                  <a:gd name="T26" fmla="*/ 18 w 34"/>
                  <a:gd name="T27" fmla="*/ 40 h 40"/>
                  <a:gd name="T28" fmla="*/ 10 w 34"/>
                  <a:gd name="T29" fmla="*/ 40 h 40"/>
                  <a:gd name="T30" fmla="*/ 6 w 34"/>
                  <a:gd name="T31" fmla="*/ 36 h 40"/>
                  <a:gd name="T32" fmla="*/ 2 w 34"/>
                  <a:gd name="T33" fmla="*/ 32 h 40"/>
                  <a:gd name="T34" fmla="*/ 0 w 34"/>
                  <a:gd name="T35" fmla="*/ 26 h 40"/>
                  <a:gd name="T36" fmla="*/ 0 w 34"/>
                  <a:gd name="T37" fmla="*/ 20 h 40"/>
                  <a:gd name="T38" fmla="*/ 0 w 34"/>
                  <a:gd name="T39" fmla="*/ 14 h 40"/>
                  <a:gd name="T40" fmla="*/ 2 w 34"/>
                  <a:gd name="T41" fmla="*/ 10 h 40"/>
                  <a:gd name="T42" fmla="*/ 6 w 34"/>
                  <a:gd name="T43" fmla="*/ 6 h 40"/>
                  <a:gd name="T44" fmla="*/ 10 w 34"/>
                  <a:gd name="T45" fmla="*/ 2 h 40"/>
                  <a:gd name="T46" fmla="*/ 14 w 34"/>
                  <a:gd name="T47" fmla="*/ 0 h 40"/>
                  <a:gd name="T48" fmla="*/ 18 w 34"/>
                  <a:gd name="T49" fmla="*/ 0 h 40"/>
                  <a:gd name="T50" fmla="*/ 24 w 34"/>
                  <a:gd name="T51" fmla="*/ 0 h 40"/>
                  <a:gd name="T52" fmla="*/ 28 w 34"/>
                  <a:gd name="T53" fmla="*/ 4 h 40"/>
                  <a:gd name="T54" fmla="*/ 32 w 34"/>
                  <a:gd name="T55" fmla="*/ 8 h 40"/>
                  <a:gd name="T56" fmla="*/ 34 w 34"/>
                  <a:gd name="T57" fmla="*/ 16 h 40"/>
                  <a:gd name="T58" fmla="*/ 6 w 34"/>
                  <a:gd name="T59" fmla="*/ 16 h 40"/>
                  <a:gd name="T60" fmla="*/ 6 w 34"/>
                  <a:gd name="T61" fmla="*/ 12 h 40"/>
                  <a:gd name="T62" fmla="*/ 24 w 34"/>
                  <a:gd name="T63" fmla="*/ 12 h 40"/>
                  <a:gd name="T64" fmla="*/ 24 w 34"/>
                  <a:gd name="T65" fmla="*/ 10 h 40"/>
                  <a:gd name="T66" fmla="*/ 24 w 34"/>
                  <a:gd name="T67" fmla="*/ 8 h 40"/>
                  <a:gd name="T68" fmla="*/ 22 w 34"/>
                  <a:gd name="T69" fmla="*/ 6 h 40"/>
                  <a:gd name="T70" fmla="*/ 20 w 34"/>
                  <a:gd name="T71" fmla="*/ 4 h 40"/>
                  <a:gd name="T72" fmla="*/ 18 w 34"/>
                  <a:gd name="T73" fmla="*/ 2 h 40"/>
                  <a:gd name="T74" fmla="*/ 16 w 34"/>
                  <a:gd name="T75" fmla="*/ 2 h 40"/>
                  <a:gd name="T76" fmla="*/ 12 w 34"/>
                  <a:gd name="T77" fmla="*/ 4 h 40"/>
                  <a:gd name="T78" fmla="*/ 10 w 34"/>
                  <a:gd name="T79" fmla="*/ 4 h 40"/>
                  <a:gd name="T80" fmla="*/ 8 w 34"/>
                  <a:gd name="T81" fmla="*/ 8 h 40"/>
                  <a:gd name="T82" fmla="*/ 6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6" y="16"/>
                    </a:moveTo>
                    <a:lnTo>
                      <a:pt x="8" y="22"/>
                    </a:lnTo>
                    <a:lnTo>
                      <a:pt x="10" y="28"/>
                    </a:lnTo>
                    <a:lnTo>
                      <a:pt x="16" y="32"/>
                    </a:lnTo>
                    <a:lnTo>
                      <a:pt x="20" y="34"/>
                    </a:lnTo>
                    <a:lnTo>
                      <a:pt x="24" y="32"/>
                    </a:lnTo>
                    <a:lnTo>
                      <a:pt x="28" y="32"/>
                    </a:lnTo>
                    <a:lnTo>
                      <a:pt x="30" y="28"/>
                    </a:lnTo>
                    <a:lnTo>
                      <a:pt x="32" y="24"/>
                    </a:lnTo>
                    <a:lnTo>
                      <a:pt x="34" y="26"/>
                    </a:lnTo>
                    <a:lnTo>
                      <a:pt x="32" y="30"/>
                    </a:lnTo>
                    <a:lnTo>
                      <a:pt x="28" y="36"/>
                    </a:lnTo>
                    <a:lnTo>
                      <a:pt x="24" y="40"/>
                    </a:lnTo>
                    <a:lnTo>
                      <a:pt x="18" y="40"/>
                    </a:lnTo>
                    <a:lnTo>
                      <a:pt x="10" y="40"/>
                    </a:lnTo>
                    <a:lnTo>
                      <a:pt x="6" y="36"/>
                    </a:lnTo>
                    <a:lnTo>
                      <a:pt x="2" y="32"/>
                    </a:lnTo>
                    <a:lnTo>
                      <a:pt x="0" y="26"/>
                    </a:lnTo>
                    <a:lnTo>
                      <a:pt x="0" y="20"/>
                    </a:lnTo>
                    <a:lnTo>
                      <a:pt x="0" y="14"/>
                    </a:lnTo>
                    <a:lnTo>
                      <a:pt x="2" y="10"/>
                    </a:lnTo>
                    <a:lnTo>
                      <a:pt x="6" y="6"/>
                    </a:lnTo>
                    <a:lnTo>
                      <a:pt x="10" y="2"/>
                    </a:lnTo>
                    <a:lnTo>
                      <a:pt x="14" y="0"/>
                    </a:lnTo>
                    <a:lnTo>
                      <a:pt x="18" y="0"/>
                    </a:lnTo>
                    <a:lnTo>
                      <a:pt x="24" y="0"/>
                    </a:lnTo>
                    <a:lnTo>
                      <a:pt x="28" y="4"/>
                    </a:lnTo>
                    <a:lnTo>
                      <a:pt x="32" y="8"/>
                    </a:lnTo>
                    <a:lnTo>
                      <a:pt x="34" y="16"/>
                    </a:lnTo>
                    <a:lnTo>
                      <a:pt x="6" y="16"/>
                    </a:lnTo>
                    <a:close/>
                    <a:moveTo>
                      <a:pt x="6" y="12"/>
                    </a:moveTo>
                    <a:lnTo>
                      <a:pt x="24" y="12"/>
                    </a:lnTo>
                    <a:lnTo>
                      <a:pt x="24" y="10"/>
                    </a:lnTo>
                    <a:lnTo>
                      <a:pt x="24" y="8"/>
                    </a:lnTo>
                    <a:lnTo>
                      <a:pt x="22" y="6"/>
                    </a:lnTo>
                    <a:lnTo>
                      <a:pt x="20" y="4"/>
                    </a:lnTo>
                    <a:lnTo>
                      <a:pt x="18" y="2"/>
                    </a:lnTo>
                    <a:lnTo>
                      <a:pt x="16" y="2"/>
                    </a:lnTo>
                    <a:lnTo>
                      <a:pt x="12" y="4"/>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864" name="Freeform 224"/>
              <p:cNvSpPr>
                <a:spLocks/>
              </p:cNvSpPr>
              <p:nvPr/>
            </p:nvSpPr>
            <p:spPr bwMode="auto">
              <a:xfrm>
                <a:off x="3006" y="2526"/>
                <a:ext cx="40" cy="40"/>
              </a:xfrm>
              <a:custGeom>
                <a:avLst/>
                <a:gdLst>
                  <a:gd name="T0" fmla="*/ 0 w 40"/>
                  <a:gd name="T1" fmla="*/ 0 h 40"/>
                  <a:gd name="T2" fmla="*/ 18 w 40"/>
                  <a:gd name="T3" fmla="*/ 0 h 40"/>
                  <a:gd name="T4" fmla="*/ 18 w 40"/>
                  <a:gd name="T5" fmla="*/ 2 h 40"/>
                  <a:gd name="T6" fmla="*/ 16 w 40"/>
                  <a:gd name="T7" fmla="*/ 2 h 40"/>
                  <a:gd name="T8" fmla="*/ 16 w 40"/>
                  <a:gd name="T9" fmla="*/ 2 h 40"/>
                  <a:gd name="T10" fmla="*/ 14 w 40"/>
                  <a:gd name="T11" fmla="*/ 2 h 40"/>
                  <a:gd name="T12" fmla="*/ 14 w 40"/>
                  <a:gd name="T13" fmla="*/ 4 h 40"/>
                  <a:gd name="T14" fmla="*/ 14 w 40"/>
                  <a:gd name="T15" fmla="*/ 4 h 40"/>
                  <a:gd name="T16" fmla="*/ 14 w 40"/>
                  <a:gd name="T17" fmla="*/ 6 h 40"/>
                  <a:gd name="T18" fmla="*/ 14 w 40"/>
                  <a:gd name="T19" fmla="*/ 8 h 40"/>
                  <a:gd name="T20" fmla="*/ 24 w 40"/>
                  <a:gd name="T21" fmla="*/ 30 h 40"/>
                  <a:gd name="T22" fmla="*/ 32 w 40"/>
                  <a:gd name="T23" fmla="*/ 8 h 40"/>
                  <a:gd name="T24" fmla="*/ 32 w 40"/>
                  <a:gd name="T25" fmla="*/ 6 h 40"/>
                  <a:gd name="T26" fmla="*/ 32 w 40"/>
                  <a:gd name="T27" fmla="*/ 4 h 40"/>
                  <a:gd name="T28" fmla="*/ 32 w 40"/>
                  <a:gd name="T29" fmla="*/ 2 h 40"/>
                  <a:gd name="T30" fmla="*/ 32 w 40"/>
                  <a:gd name="T31" fmla="*/ 2 h 40"/>
                  <a:gd name="T32" fmla="*/ 32 w 40"/>
                  <a:gd name="T33" fmla="*/ 2 h 40"/>
                  <a:gd name="T34" fmla="*/ 32 w 40"/>
                  <a:gd name="T35" fmla="*/ 2 h 40"/>
                  <a:gd name="T36" fmla="*/ 30 w 40"/>
                  <a:gd name="T37" fmla="*/ 2 h 40"/>
                  <a:gd name="T38" fmla="*/ 28 w 40"/>
                  <a:gd name="T39" fmla="*/ 2 h 40"/>
                  <a:gd name="T40" fmla="*/ 28 w 40"/>
                  <a:gd name="T41" fmla="*/ 0 h 40"/>
                  <a:gd name="T42" fmla="*/ 40 w 40"/>
                  <a:gd name="T43" fmla="*/ 0 h 40"/>
                  <a:gd name="T44" fmla="*/ 40 w 40"/>
                  <a:gd name="T45" fmla="*/ 2 h 40"/>
                  <a:gd name="T46" fmla="*/ 38 w 40"/>
                  <a:gd name="T47" fmla="*/ 2 h 40"/>
                  <a:gd name="T48" fmla="*/ 38 w 40"/>
                  <a:gd name="T49" fmla="*/ 2 h 40"/>
                  <a:gd name="T50" fmla="*/ 36 w 40"/>
                  <a:gd name="T51" fmla="*/ 4 h 40"/>
                  <a:gd name="T52" fmla="*/ 34 w 40"/>
                  <a:gd name="T53" fmla="*/ 8 h 40"/>
                  <a:gd name="T54" fmla="*/ 22 w 40"/>
                  <a:gd name="T55" fmla="*/ 40 h 40"/>
                  <a:gd name="T56" fmla="*/ 20 w 40"/>
                  <a:gd name="T57" fmla="*/ 40 h 40"/>
                  <a:gd name="T58" fmla="*/ 6 w 40"/>
                  <a:gd name="T59" fmla="*/ 8 h 40"/>
                  <a:gd name="T60" fmla="*/ 6 w 40"/>
                  <a:gd name="T61" fmla="*/ 6 h 40"/>
                  <a:gd name="T62" fmla="*/ 4 w 40"/>
                  <a:gd name="T63" fmla="*/ 4 h 40"/>
                  <a:gd name="T64" fmla="*/ 4 w 40"/>
                  <a:gd name="T65" fmla="*/ 4 h 40"/>
                  <a:gd name="T66" fmla="*/ 2 w 40"/>
                  <a:gd name="T67" fmla="*/ 2 h 40"/>
                  <a:gd name="T68" fmla="*/ 2 w 40"/>
                  <a:gd name="T69" fmla="*/ 2 h 40"/>
                  <a:gd name="T70" fmla="*/ 0 w 40"/>
                  <a:gd name="T71" fmla="*/ 2 h 40"/>
                  <a:gd name="T72" fmla="*/ 0 w 40"/>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40"/>
                  <a:gd name="T113" fmla="*/ 40 w 40"/>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40">
                    <a:moveTo>
                      <a:pt x="0" y="0"/>
                    </a:moveTo>
                    <a:lnTo>
                      <a:pt x="18" y="0"/>
                    </a:lnTo>
                    <a:lnTo>
                      <a:pt x="18" y="2"/>
                    </a:lnTo>
                    <a:lnTo>
                      <a:pt x="16" y="2"/>
                    </a:lnTo>
                    <a:lnTo>
                      <a:pt x="14" y="2"/>
                    </a:lnTo>
                    <a:lnTo>
                      <a:pt x="14" y="4"/>
                    </a:lnTo>
                    <a:lnTo>
                      <a:pt x="14" y="6"/>
                    </a:lnTo>
                    <a:lnTo>
                      <a:pt x="14" y="8"/>
                    </a:lnTo>
                    <a:lnTo>
                      <a:pt x="24" y="30"/>
                    </a:lnTo>
                    <a:lnTo>
                      <a:pt x="32" y="8"/>
                    </a:lnTo>
                    <a:lnTo>
                      <a:pt x="32" y="6"/>
                    </a:lnTo>
                    <a:lnTo>
                      <a:pt x="32" y="4"/>
                    </a:lnTo>
                    <a:lnTo>
                      <a:pt x="32" y="2"/>
                    </a:lnTo>
                    <a:lnTo>
                      <a:pt x="30" y="2"/>
                    </a:lnTo>
                    <a:lnTo>
                      <a:pt x="28" y="2"/>
                    </a:lnTo>
                    <a:lnTo>
                      <a:pt x="28" y="0"/>
                    </a:lnTo>
                    <a:lnTo>
                      <a:pt x="40" y="0"/>
                    </a:lnTo>
                    <a:lnTo>
                      <a:pt x="40" y="2"/>
                    </a:lnTo>
                    <a:lnTo>
                      <a:pt x="38" y="2"/>
                    </a:lnTo>
                    <a:lnTo>
                      <a:pt x="36" y="4"/>
                    </a:lnTo>
                    <a:lnTo>
                      <a:pt x="34" y="8"/>
                    </a:lnTo>
                    <a:lnTo>
                      <a:pt x="22" y="40"/>
                    </a:lnTo>
                    <a:lnTo>
                      <a:pt x="20" y="40"/>
                    </a:lnTo>
                    <a:lnTo>
                      <a:pt x="6" y="8"/>
                    </a:lnTo>
                    <a:lnTo>
                      <a:pt x="6" y="6"/>
                    </a:lnTo>
                    <a:lnTo>
                      <a:pt x="4" y="4"/>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3865" name="Freeform 225"/>
              <p:cNvSpPr>
                <a:spLocks noEditPoints="1"/>
              </p:cNvSpPr>
              <p:nvPr/>
            </p:nvSpPr>
            <p:spPr bwMode="auto">
              <a:xfrm>
                <a:off x="3050" y="2526"/>
                <a:ext cx="32" cy="40"/>
              </a:xfrm>
              <a:custGeom>
                <a:avLst/>
                <a:gdLst>
                  <a:gd name="T0" fmla="*/ 6 w 32"/>
                  <a:gd name="T1" fmla="*/ 16 h 40"/>
                  <a:gd name="T2" fmla="*/ 8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0 h 40"/>
                  <a:gd name="T22" fmla="*/ 28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2 w 32"/>
                  <a:gd name="T65" fmla="*/ 10 h 40"/>
                  <a:gd name="T66" fmla="*/ 22 w 32"/>
                  <a:gd name="T67" fmla="*/ 8 h 40"/>
                  <a:gd name="T68" fmla="*/ 22 w 32"/>
                  <a:gd name="T69" fmla="*/ 6 h 40"/>
                  <a:gd name="T70" fmla="*/ 20 w 32"/>
                  <a:gd name="T71" fmla="*/ 4 h 40"/>
                  <a:gd name="T72" fmla="*/ 18 w 32"/>
                  <a:gd name="T73" fmla="*/ 2 h 40"/>
                  <a:gd name="T74" fmla="*/ 16 w 32"/>
                  <a:gd name="T75" fmla="*/ 2 h 40"/>
                  <a:gd name="T76" fmla="*/ 12 w 32"/>
                  <a:gd name="T77" fmla="*/ 4 h 40"/>
                  <a:gd name="T78" fmla="*/ 10 w 32"/>
                  <a:gd name="T79" fmla="*/ 4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8" y="22"/>
                    </a:lnTo>
                    <a:lnTo>
                      <a:pt x="10" y="28"/>
                    </a:lnTo>
                    <a:lnTo>
                      <a:pt x="14" y="32"/>
                    </a:lnTo>
                    <a:lnTo>
                      <a:pt x="20" y="34"/>
                    </a:lnTo>
                    <a:lnTo>
                      <a:pt x="24" y="32"/>
                    </a:lnTo>
                    <a:lnTo>
                      <a:pt x="26" y="32"/>
                    </a:lnTo>
                    <a:lnTo>
                      <a:pt x="30" y="28"/>
                    </a:lnTo>
                    <a:lnTo>
                      <a:pt x="32" y="24"/>
                    </a:lnTo>
                    <a:lnTo>
                      <a:pt x="32" y="26"/>
                    </a:lnTo>
                    <a:lnTo>
                      <a:pt x="30" y="30"/>
                    </a:lnTo>
                    <a:lnTo>
                      <a:pt x="28"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2" y="10"/>
                    </a:lnTo>
                    <a:lnTo>
                      <a:pt x="22" y="8"/>
                    </a:lnTo>
                    <a:lnTo>
                      <a:pt x="22" y="6"/>
                    </a:lnTo>
                    <a:lnTo>
                      <a:pt x="20" y="4"/>
                    </a:lnTo>
                    <a:lnTo>
                      <a:pt x="18" y="2"/>
                    </a:lnTo>
                    <a:lnTo>
                      <a:pt x="16" y="2"/>
                    </a:lnTo>
                    <a:lnTo>
                      <a:pt x="12" y="4"/>
                    </a:lnTo>
                    <a:lnTo>
                      <a:pt x="10" y="4"/>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3866" name="Freeform 226"/>
              <p:cNvSpPr>
                <a:spLocks/>
              </p:cNvSpPr>
              <p:nvPr/>
            </p:nvSpPr>
            <p:spPr bwMode="auto">
              <a:xfrm>
                <a:off x="3086" y="2526"/>
                <a:ext cx="42" cy="40"/>
              </a:xfrm>
              <a:custGeom>
                <a:avLst/>
                <a:gdLst>
                  <a:gd name="T0" fmla="*/ 14 w 42"/>
                  <a:gd name="T1" fmla="*/ 8 h 40"/>
                  <a:gd name="T2" fmla="*/ 18 w 42"/>
                  <a:gd name="T3" fmla="*/ 4 h 40"/>
                  <a:gd name="T4" fmla="*/ 22 w 42"/>
                  <a:gd name="T5" fmla="*/ 0 h 40"/>
                  <a:gd name="T6" fmla="*/ 28 w 42"/>
                  <a:gd name="T7" fmla="*/ 0 h 40"/>
                  <a:gd name="T8" fmla="*/ 30 w 42"/>
                  <a:gd name="T9" fmla="*/ 0 h 40"/>
                  <a:gd name="T10" fmla="*/ 32 w 42"/>
                  <a:gd name="T11" fmla="*/ 2 h 40"/>
                  <a:gd name="T12" fmla="*/ 34 w 42"/>
                  <a:gd name="T13" fmla="*/ 4 h 40"/>
                  <a:gd name="T14" fmla="*/ 36 w 42"/>
                  <a:gd name="T15" fmla="*/ 6 h 40"/>
                  <a:gd name="T16" fmla="*/ 38 w 42"/>
                  <a:gd name="T17" fmla="*/ 10 h 40"/>
                  <a:gd name="T18" fmla="*/ 38 w 42"/>
                  <a:gd name="T19" fmla="*/ 14 h 40"/>
                  <a:gd name="T20" fmla="*/ 38 w 42"/>
                  <a:gd name="T21" fmla="*/ 30 h 40"/>
                  <a:gd name="T22" fmla="*/ 38 w 42"/>
                  <a:gd name="T23" fmla="*/ 34 h 40"/>
                  <a:gd name="T24" fmla="*/ 38 w 42"/>
                  <a:gd name="T25" fmla="*/ 36 h 40"/>
                  <a:gd name="T26" fmla="*/ 38 w 42"/>
                  <a:gd name="T27" fmla="*/ 38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6 h 40"/>
                  <a:gd name="T50" fmla="*/ 30 w 42"/>
                  <a:gd name="T51" fmla="*/ 34 h 40"/>
                  <a:gd name="T52" fmla="*/ 30 w 42"/>
                  <a:gd name="T53" fmla="*/ 30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8 h 40"/>
                  <a:gd name="T76" fmla="*/ 16 w 42"/>
                  <a:gd name="T77" fmla="*/ 38 h 40"/>
                  <a:gd name="T78" fmla="*/ 16 w 42"/>
                  <a:gd name="T79" fmla="*/ 38 h 40"/>
                  <a:gd name="T80" fmla="*/ 20 w 42"/>
                  <a:gd name="T81" fmla="*/ 38 h 40"/>
                  <a:gd name="T82" fmla="*/ 20 w 42"/>
                  <a:gd name="T83" fmla="*/ 40 h 40"/>
                  <a:gd name="T84" fmla="*/ 0 w 42"/>
                  <a:gd name="T85" fmla="*/ 40 h 40"/>
                  <a:gd name="T86" fmla="*/ 0 w 42"/>
                  <a:gd name="T87" fmla="*/ 38 h 40"/>
                  <a:gd name="T88" fmla="*/ 2 w 42"/>
                  <a:gd name="T89" fmla="*/ 38 h 40"/>
                  <a:gd name="T90" fmla="*/ 4 w 42"/>
                  <a:gd name="T91" fmla="*/ 38 h 40"/>
                  <a:gd name="T92" fmla="*/ 6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6 w 42"/>
                  <a:gd name="T105" fmla="*/ 6 h 40"/>
                  <a:gd name="T106" fmla="*/ 6 w 42"/>
                  <a:gd name="T107" fmla="*/ 6 h 40"/>
                  <a:gd name="T108" fmla="*/ 4 w 42"/>
                  <a:gd name="T109" fmla="*/ 4 h 40"/>
                  <a:gd name="T110" fmla="*/ 4 w 42"/>
                  <a:gd name="T111" fmla="*/ 4 h 40"/>
                  <a:gd name="T112" fmla="*/ 2 w 42"/>
                  <a:gd name="T113" fmla="*/ 4 h 40"/>
                  <a:gd name="T114" fmla="*/ 2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0"/>
                    </a:lnTo>
                    <a:lnTo>
                      <a:pt x="28" y="0"/>
                    </a:lnTo>
                    <a:lnTo>
                      <a:pt x="30" y="0"/>
                    </a:lnTo>
                    <a:lnTo>
                      <a:pt x="32" y="2"/>
                    </a:lnTo>
                    <a:lnTo>
                      <a:pt x="34" y="4"/>
                    </a:lnTo>
                    <a:lnTo>
                      <a:pt x="36" y="6"/>
                    </a:lnTo>
                    <a:lnTo>
                      <a:pt x="38" y="10"/>
                    </a:lnTo>
                    <a:lnTo>
                      <a:pt x="38" y="14"/>
                    </a:lnTo>
                    <a:lnTo>
                      <a:pt x="38" y="30"/>
                    </a:lnTo>
                    <a:lnTo>
                      <a:pt x="38" y="34"/>
                    </a:lnTo>
                    <a:lnTo>
                      <a:pt x="38" y="36"/>
                    </a:lnTo>
                    <a:lnTo>
                      <a:pt x="38" y="38"/>
                    </a:lnTo>
                    <a:lnTo>
                      <a:pt x="40" y="38"/>
                    </a:lnTo>
                    <a:lnTo>
                      <a:pt x="42" y="38"/>
                    </a:lnTo>
                    <a:lnTo>
                      <a:pt x="42" y="40"/>
                    </a:lnTo>
                    <a:lnTo>
                      <a:pt x="24" y="40"/>
                    </a:lnTo>
                    <a:lnTo>
                      <a:pt x="24" y="38"/>
                    </a:lnTo>
                    <a:lnTo>
                      <a:pt x="26" y="38"/>
                    </a:lnTo>
                    <a:lnTo>
                      <a:pt x="28" y="38"/>
                    </a:lnTo>
                    <a:lnTo>
                      <a:pt x="30" y="36"/>
                    </a:lnTo>
                    <a:lnTo>
                      <a:pt x="30" y="34"/>
                    </a:lnTo>
                    <a:lnTo>
                      <a:pt x="30" y="30"/>
                    </a:lnTo>
                    <a:lnTo>
                      <a:pt x="30" y="16"/>
                    </a:lnTo>
                    <a:lnTo>
                      <a:pt x="30" y="10"/>
                    </a:lnTo>
                    <a:lnTo>
                      <a:pt x="28" y="8"/>
                    </a:lnTo>
                    <a:lnTo>
                      <a:pt x="26" y="6"/>
                    </a:lnTo>
                    <a:lnTo>
                      <a:pt x="24" y="6"/>
                    </a:lnTo>
                    <a:lnTo>
                      <a:pt x="18" y="6"/>
                    </a:lnTo>
                    <a:lnTo>
                      <a:pt x="14" y="10"/>
                    </a:lnTo>
                    <a:lnTo>
                      <a:pt x="14" y="30"/>
                    </a:lnTo>
                    <a:lnTo>
                      <a:pt x="14" y="34"/>
                    </a:lnTo>
                    <a:lnTo>
                      <a:pt x="14" y="36"/>
                    </a:lnTo>
                    <a:lnTo>
                      <a:pt x="14" y="38"/>
                    </a:lnTo>
                    <a:lnTo>
                      <a:pt x="16" y="38"/>
                    </a:lnTo>
                    <a:lnTo>
                      <a:pt x="20" y="38"/>
                    </a:lnTo>
                    <a:lnTo>
                      <a:pt x="20" y="40"/>
                    </a:lnTo>
                    <a:lnTo>
                      <a:pt x="0" y="40"/>
                    </a:lnTo>
                    <a:lnTo>
                      <a:pt x="0" y="38"/>
                    </a:lnTo>
                    <a:lnTo>
                      <a:pt x="2" y="38"/>
                    </a:lnTo>
                    <a:lnTo>
                      <a:pt x="4" y="38"/>
                    </a:lnTo>
                    <a:lnTo>
                      <a:pt x="6" y="38"/>
                    </a:lnTo>
                    <a:lnTo>
                      <a:pt x="6" y="34"/>
                    </a:lnTo>
                    <a:lnTo>
                      <a:pt x="6" y="30"/>
                    </a:lnTo>
                    <a:lnTo>
                      <a:pt x="6" y="16"/>
                    </a:lnTo>
                    <a:lnTo>
                      <a:pt x="6" y="10"/>
                    </a:lnTo>
                    <a:lnTo>
                      <a:pt x="6" y="8"/>
                    </a:lnTo>
                    <a:lnTo>
                      <a:pt x="6" y="6"/>
                    </a:lnTo>
                    <a:lnTo>
                      <a:pt x="4" y="4"/>
                    </a:lnTo>
                    <a:lnTo>
                      <a:pt x="2" y="4"/>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867" name="Freeform 227"/>
              <p:cNvSpPr>
                <a:spLocks/>
              </p:cNvSpPr>
              <p:nvPr/>
            </p:nvSpPr>
            <p:spPr bwMode="auto">
              <a:xfrm>
                <a:off x="3130" y="2514"/>
                <a:ext cx="24" cy="52"/>
              </a:xfrm>
              <a:custGeom>
                <a:avLst/>
                <a:gdLst>
                  <a:gd name="T0" fmla="*/ 14 w 24"/>
                  <a:gd name="T1" fmla="*/ 0 h 52"/>
                  <a:gd name="T2" fmla="*/ 14 w 24"/>
                  <a:gd name="T3" fmla="*/ 12 h 52"/>
                  <a:gd name="T4" fmla="*/ 22 w 24"/>
                  <a:gd name="T5" fmla="*/ 12 h 52"/>
                  <a:gd name="T6" fmla="*/ 22 w 24"/>
                  <a:gd name="T7" fmla="*/ 16 h 52"/>
                  <a:gd name="T8" fmla="*/ 14 w 24"/>
                  <a:gd name="T9" fmla="*/ 16 h 52"/>
                  <a:gd name="T10" fmla="*/ 14 w 24"/>
                  <a:gd name="T11" fmla="*/ 40 h 52"/>
                  <a:gd name="T12" fmla="*/ 14 w 24"/>
                  <a:gd name="T13" fmla="*/ 44 h 52"/>
                  <a:gd name="T14" fmla="*/ 14 w 24"/>
                  <a:gd name="T15" fmla="*/ 46 h 52"/>
                  <a:gd name="T16" fmla="*/ 16 w 24"/>
                  <a:gd name="T17" fmla="*/ 46 h 52"/>
                  <a:gd name="T18" fmla="*/ 18 w 24"/>
                  <a:gd name="T19" fmla="*/ 48 h 52"/>
                  <a:gd name="T20" fmla="*/ 20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8 w 24"/>
                  <a:gd name="T35" fmla="*/ 52 h 52"/>
                  <a:gd name="T36" fmla="*/ 14 w 24"/>
                  <a:gd name="T37" fmla="*/ 52 h 52"/>
                  <a:gd name="T38" fmla="*/ 12 w 24"/>
                  <a:gd name="T39" fmla="*/ 52 h 52"/>
                  <a:gd name="T40" fmla="*/ 10 w 24"/>
                  <a:gd name="T41" fmla="*/ 52 h 52"/>
                  <a:gd name="T42" fmla="*/ 8 w 24"/>
                  <a:gd name="T43" fmla="*/ 50 h 52"/>
                  <a:gd name="T44" fmla="*/ 8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4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6"/>
                    </a:lnTo>
                    <a:lnTo>
                      <a:pt x="14" y="16"/>
                    </a:lnTo>
                    <a:lnTo>
                      <a:pt x="14" y="40"/>
                    </a:lnTo>
                    <a:lnTo>
                      <a:pt x="14" y="44"/>
                    </a:lnTo>
                    <a:lnTo>
                      <a:pt x="14" y="46"/>
                    </a:lnTo>
                    <a:lnTo>
                      <a:pt x="16" y="46"/>
                    </a:lnTo>
                    <a:lnTo>
                      <a:pt x="18" y="48"/>
                    </a:lnTo>
                    <a:lnTo>
                      <a:pt x="20" y="48"/>
                    </a:lnTo>
                    <a:lnTo>
                      <a:pt x="20" y="46"/>
                    </a:lnTo>
                    <a:lnTo>
                      <a:pt x="22" y="46"/>
                    </a:lnTo>
                    <a:lnTo>
                      <a:pt x="22" y="44"/>
                    </a:lnTo>
                    <a:lnTo>
                      <a:pt x="24" y="44"/>
                    </a:lnTo>
                    <a:lnTo>
                      <a:pt x="22" y="48"/>
                    </a:lnTo>
                    <a:lnTo>
                      <a:pt x="20" y="50"/>
                    </a:lnTo>
                    <a:lnTo>
                      <a:pt x="18" y="52"/>
                    </a:lnTo>
                    <a:lnTo>
                      <a:pt x="14" y="52"/>
                    </a:lnTo>
                    <a:lnTo>
                      <a:pt x="12" y="52"/>
                    </a:lnTo>
                    <a:lnTo>
                      <a:pt x="10" y="52"/>
                    </a:lnTo>
                    <a:lnTo>
                      <a:pt x="8" y="50"/>
                    </a:lnTo>
                    <a:lnTo>
                      <a:pt x="8" y="48"/>
                    </a:lnTo>
                    <a:lnTo>
                      <a:pt x="6" y="46"/>
                    </a:lnTo>
                    <a:lnTo>
                      <a:pt x="6" y="42"/>
                    </a:lnTo>
                    <a:lnTo>
                      <a:pt x="6" y="16"/>
                    </a:lnTo>
                    <a:lnTo>
                      <a:pt x="0" y="16"/>
                    </a:lnTo>
                    <a:lnTo>
                      <a:pt x="0" y="14"/>
                    </a:lnTo>
                    <a:lnTo>
                      <a:pt x="2" y="12"/>
                    </a:lnTo>
                    <a:lnTo>
                      <a:pt x="4" y="10"/>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868" name="Rectangle 228"/>
              <p:cNvSpPr>
                <a:spLocks noChangeArrowheads="1"/>
              </p:cNvSpPr>
              <p:nvPr/>
            </p:nvSpPr>
            <p:spPr bwMode="auto">
              <a:xfrm>
                <a:off x="4200" y="2492"/>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869" name="Rectangle 229"/>
              <p:cNvSpPr>
                <a:spLocks noChangeArrowheads="1"/>
              </p:cNvSpPr>
              <p:nvPr/>
            </p:nvSpPr>
            <p:spPr bwMode="auto">
              <a:xfrm>
                <a:off x="1552" y="2596"/>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870" name="Freeform 230"/>
              <p:cNvSpPr>
                <a:spLocks/>
              </p:cNvSpPr>
              <p:nvPr/>
            </p:nvSpPr>
            <p:spPr bwMode="auto">
              <a:xfrm>
                <a:off x="1584" y="2626"/>
                <a:ext cx="40" cy="48"/>
              </a:xfrm>
              <a:custGeom>
                <a:avLst/>
                <a:gdLst>
                  <a:gd name="T0" fmla="*/ 38 w 40"/>
                  <a:gd name="T1" fmla="*/ 0 h 48"/>
                  <a:gd name="T2" fmla="*/ 40 w 40"/>
                  <a:gd name="T3" fmla="*/ 16 h 48"/>
                  <a:gd name="T4" fmla="*/ 38 w 40"/>
                  <a:gd name="T5" fmla="*/ 16 h 48"/>
                  <a:gd name="T6" fmla="*/ 36 w 40"/>
                  <a:gd name="T7" fmla="*/ 10 h 48"/>
                  <a:gd name="T8" fmla="*/ 32 w 40"/>
                  <a:gd name="T9" fmla="*/ 6 h 48"/>
                  <a:gd name="T10" fmla="*/ 28 w 40"/>
                  <a:gd name="T11" fmla="*/ 4 h 48"/>
                  <a:gd name="T12" fmla="*/ 24 w 40"/>
                  <a:gd name="T13" fmla="*/ 2 h 48"/>
                  <a:gd name="T14" fmla="*/ 20 w 40"/>
                  <a:gd name="T15" fmla="*/ 4 h 48"/>
                  <a:gd name="T16" fmla="*/ 16 w 40"/>
                  <a:gd name="T17" fmla="*/ 6 h 48"/>
                  <a:gd name="T18" fmla="*/ 12 w 40"/>
                  <a:gd name="T19" fmla="*/ 8 h 48"/>
                  <a:gd name="T20" fmla="*/ 10 w 40"/>
                  <a:gd name="T21" fmla="*/ 12 h 48"/>
                  <a:gd name="T22" fmla="*/ 8 w 40"/>
                  <a:gd name="T23" fmla="*/ 18 h 48"/>
                  <a:gd name="T24" fmla="*/ 8 w 40"/>
                  <a:gd name="T25" fmla="*/ 26 h 48"/>
                  <a:gd name="T26" fmla="*/ 8 w 40"/>
                  <a:gd name="T27" fmla="*/ 32 h 48"/>
                  <a:gd name="T28" fmla="*/ 10 w 40"/>
                  <a:gd name="T29" fmla="*/ 36 h 48"/>
                  <a:gd name="T30" fmla="*/ 12 w 40"/>
                  <a:gd name="T31" fmla="*/ 40 h 48"/>
                  <a:gd name="T32" fmla="*/ 16 w 40"/>
                  <a:gd name="T33" fmla="*/ 44 h 48"/>
                  <a:gd name="T34" fmla="*/ 20 w 40"/>
                  <a:gd name="T35" fmla="*/ 46 h 48"/>
                  <a:gd name="T36" fmla="*/ 24 w 40"/>
                  <a:gd name="T37" fmla="*/ 46 h 48"/>
                  <a:gd name="T38" fmla="*/ 28 w 40"/>
                  <a:gd name="T39" fmla="*/ 46 h 48"/>
                  <a:gd name="T40" fmla="*/ 32 w 40"/>
                  <a:gd name="T41" fmla="*/ 44 h 48"/>
                  <a:gd name="T42" fmla="*/ 36 w 40"/>
                  <a:gd name="T43" fmla="*/ 42 h 48"/>
                  <a:gd name="T44" fmla="*/ 40 w 40"/>
                  <a:gd name="T45" fmla="*/ 36 h 48"/>
                  <a:gd name="T46" fmla="*/ 40 w 40"/>
                  <a:gd name="T47" fmla="*/ 38 h 48"/>
                  <a:gd name="T48" fmla="*/ 38 w 40"/>
                  <a:gd name="T49" fmla="*/ 42 h 48"/>
                  <a:gd name="T50" fmla="*/ 32 w 40"/>
                  <a:gd name="T51" fmla="*/ 46 h 48"/>
                  <a:gd name="T52" fmla="*/ 28 w 40"/>
                  <a:gd name="T53" fmla="*/ 48 h 48"/>
                  <a:gd name="T54" fmla="*/ 22 w 40"/>
                  <a:gd name="T55" fmla="*/ 48 h 48"/>
                  <a:gd name="T56" fmla="*/ 16 w 40"/>
                  <a:gd name="T57" fmla="*/ 48 h 48"/>
                  <a:gd name="T58" fmla="*/ 10 w 40"/>
                  <a:gd name="T59" fmla="*/ 46 h 48"/>
                  <a:gd name="T60" fmla="*/ 4 w 40"/>
                  <a:gd name="T61" fmla="*/ 40 h 48"/>
                  <a:gd name="T62" fmla="*/ 2 w 40"/>
                  <a:gd name="T63" fmla="*/ 34 h 48"/>
                  <a:gd name="T64" fmla="*/ 0 w 40"/>
                  <a:gd name="T65" fmla="*/ 26 h 48"/>
                  <a:gd name="T66" fmla="*/ 0 w 40"/>
                  <a:gd name="T67" fmla="*/ 18 h 48"/>
                  <a:gd name="T68" fmla="*/ 4 w 40"/>
                  <a:gd name="T69" fmla="*/ 12 h 48"/>
                  <a:gd name="T70" fmla="*/ 6 w 40"/>
                  <a:gd name="T71" fmla="*/ 8 h 48"/>
                  <a:gd name="T72" fmla="*/ 12 w 40"/>
                  <a:gd name="T73" fmla="*/ 4 h 48"/>
                  <a:gd name="T74" fmla="*/ 18 w 40"/>
                  <a:gd name="T75" fmla="*/ 2 h 48"/>
                  <a:gd name="T76" fmla="*/ 24 w 40"/>
                  <a:gd name="T77" fmla="*/ 0 h 48"/>
                  <a:gd name="T78" fmla="*/ 28 w 40"/>
                  <a:gd name="T79" fmla="*/ 2 h 48"/>
                  <a:gd name="T80" fmla="*/ 34 w 40"/>
                  <a:gd name="T81" fmla="*/ 4 h 48"/>
                  <a:gd name="T82" fmla="*/ 34 w 40"/>
                  <a:gd name="T83" fmla="*/ 4 h 48"/>
                  <a:gd name="T84" fmla="*/ 36 w 40"/>
                  <a:gd name="T85" fmla="*/ 4 h 48"/>
                  <a:gd name="T86" fmla="*/ 36 w 40"/>
                  <a:gd name="T87" fmla="*/ 4 h 48"/>
                  <a:gd name="T88" fmla="*/ 36 w 40"/>
                  <a:gd name="T89" fmla="*/ 4 h 48"/>
                  <a:gd name="T90" fmla="*/ 38 w 40"/>
                  <a:gd name="T91" fmla="*/ 2 h 48"/>
                  <a:gd name="T92" fmla="*/ 38 w 40"/>
                  <a:gd name="T93" fmla="*/ 0 h 48"/>
                  <a:gd name="T94" fmla="*/ 38 w 40"/>
                  <a:gd name="T95" fmla="*/ 0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
                  <a:gd name="T145" fmla="*/ 0 h 48"/>
                  <a:gd name="T146" fmla="*/ 40 w 40"/>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 h="48">
                    <a:moveTo>
                      <a:pt x="38" y="0"/>
                    </a:moveTo>
                    <a:lnTo>
                      <a:pt x="40" y="16"/>
                    </a:lnTo>
                    <a:lnTo>
                      <a:pt x="38" y="16"/>
                    </a:lnTo>
                    <a:lnTo>
                      <a:pt x="36" y="10"/>
                    </a:lnTo>
                    <a:lnTo>
                      <a:pt x="32" y="6"/>
                    </a:lnTo>
                    <a:lnTo>
                      <a:pt x="28" y="4"/>
                    </a:lnTo>
                    <a:lnTo>
                      <a:pt x="24" y="2"/>
                    </a:lnTo>
                    <a:lnTo>
                      <a:pt x="20" y="4"/>
                    </a:lnTo>
                    <a:lnTo>
                      <a:pt x="16" y="6"/>
                    </a:lnTo>
                    <a:lnTo>
                      <a:pt x="12" y="8"/>
                    </a:lnTo>
                    <a:lnTo>
                      <a:pt x="10" y="12"/>
                    </a:lnTo>
                    <a:lnTo>
                      <a:pt x="8" y="18"/>
                    </a:lnTo>
                    <a:lnTo>
                      <a:pt x="8" y="26"/>
                    </a:lnTo>
                    <a:lnTo>
                      <a:pt x="8" y="32"/>
                    </a:lnTo>
                    <a:lnTo>
                      <a:pt x="10" y="36"/>
                    </a:lnTo>
                    <a:lnTo>
                      <a:pt x="12" y="40"/>
                    </a:lnTo>
                    <a:lnTo>
                      <a:pt x="16" y="44"/>
                    </a:lnTo>
                    <a:lnTo>
                      <a:pt x="20" y="46"/>
                    </a:lnTo>
                    <a:lnTo>
                      <a:pt x="24" y="46"/>
                    </a:lnTo>
                    <a:lnTo>
                      <a:pt x="28" y="46"/>
                    </a:lnTo>
                    <a:lnTo>
                      <a:pt x="32" y="44"/>
                    </a:lnTo>
                    <a:lnTo>
                      <a:pt x="36" y="42"/>
                    </a:lnTo>
                    <a:lnTo>
                      <a:pt x="40" y="36"/>
                    </a:lnTo>
                    <a:lnTo>
                      <a:pt x="40" y="38"/>
                    </a:lnTo>
                    <a:lnTo>
                      <a:pt x="38" y="42"/>
                    </a:lnTo>
                    <a:lnTo>
                      <a:pt x="32" y="46"/>
                    </a:lnTo>
                    <a:lnTo>
                      <a:pt x="28" y="48"/>
                    </a:lnTo>
                    <a:lnTo>
                      <a:pt x="22" y="48"/>
                    </a:lnTo>
                    <a:lnTo>
                      <a:pt x="16" y="48"/>
                    </a:lnTo>
                    <a:lnTo>
                      <a:pt x="10" y="46"/>
                    </a:lnTo>
                    <a:lnTo>
                      <a:pt x="4" y="40"/>
                    </a:lnTo>
                    <a:lnTo>
                      <a:pt x="2" y="34"/>
                    </a:lnTo>
                    <a:lnTo>
                      <a:pt x="0" y="26"/>
                    </a:lnTo>
                    <a:lnTo>
                      <a:pt x="0" y="18"/>
                    </a:lnTo>
                    <a:lnTo>
                      <a:pt x="4" y="12"/>
                    </a:lnTo>
                    <a:lnTo>
                      <a:pt x="6" y="8"/>
                    </a:lnTo>
                    <a:lnTo>
                      <a:pt x="12" y="4"/>
                    </a:lnTo>
                    <a:lnTo>
                      <a:pt x="18" y="2"/>
                    </a:lnTo>
                    <a:lnTo>
                      <a:pt x="24" y="0"/>
                    </a:lnTo>
                    <a:lnTo>
                      <a:pt x="28" y="2"/>
                    </a:lnTo>
                    <a:lnTo>
                      <a:pt x="34" y="4"/>
                    </a:lnTo>
                    <a:lnTo>
                      <a:pt x="36" y="4"/>
                    </a:lnTo>
                    <a:lnTo>
                      <a:pt x="38" y="2"/>
                    </a:lnTo>
                    <a:lnTo>
                      <a:pt x="38" y="0"/>
                    </a:lnTo>
                    <a:close/>
                  </a:path>
                </a:pathLst>
              </a:custGeom>
              <a:solidFill>
                <a:srgbClr val="000000"/>
              </a:solidFill>
              <a:ln w="0">
                <a:solidFill>
                  <a:srgbClr val="000000"/>
                </a:solidFill>
                <a:round/>
                <a:headEnd/>
                <a:tailEnd/>
              </a:ln>
            </p:spPr>
            <p:txBody>
              <a:bodyPr/>
              <a:lstStyle/>
              <a:p>
                <a:endParaRPr lang="en-US"/>
              </a:p>
            </p:txBody>
          </p:sp>
          <p:sp>
            <p:nvSpPr>
              <p:cNvPr id="33871" name="Freeform 231"/>
              <p:cNvSpPr>
                <a:spLocks noEditPoints="1"/>
              </p:cNvSpPr>
              <p:nvPr/>
            </p:nvSpPr>
            <p:spPr bwMode="auto">
              <a:xfrm>
                <a:off x="1634" y="2626"/>
                <a:ext cx="46" cy="48"/>
              </a:xfrm>
              <a:custGeom>
                <a:avLst/>
                <a:gdLst>
                  <a:gd name="T0" fmla="*/ 24 w 46"/>
                  <a:gd name="T1" fmla="*/ 0 h 48"/>
                  <a:gd name="T2" fmla="*/ 28 w 46"/>
                  <a:gd name="T3" fmla="*/ 2 h 48"/>
                  <a:gd name="T4" fmla="*/ 34 w 46"/>
                  <a:gd name="T5" fmla="*/ 4 h 48"/>
                  <a:gd name="T6" fmla="*/ 38 w 46"/>
                  <a:gd name="T7" fmla="*/ 8 h 48"/>
                  <a:gd name="T8" fmla="*/ 42 w 46"/>
                  <a:gd name="T9" fmla="*/ 12 h 48"/>
                  <a:gd name="T10" fmla="*/ 44 w 46"/>
                  <a:gd name="T11" fmla="*/ 18 h 48"/>
                  <a:gd name="T12" fmla="*/ 46 w 46"/>
                  <a:gd name="T13" fmla="*/ 24 h 48"/>
                  <a:gd name="T14" fmla="*/ 44 w 46"/>
                  <a:gd name="T15" fmla="*/ 32 h 48"/>
                  <a:gd name="T16" fmla="*/ 42 w 46"/>
                  <a:gd name="T17" fmla="*/ 38 h 48"/>
                  <a:gd name="T18" fmla="*/ 38 w 46"/>
                  <a:gd name="T19" fmla="*/ 42 h 48"/>
                  <a:gd name="T20" fmla="*/ 34 w 46"/>
                  <a:gd name="T21" fmla="*/ 46 h 48"/>
                  <a:gd name="T22" fmla="*/ 28 w 46"/>
                  <a:gd name="T23" fmla="*/ 48 h 48"/>
                  <a:gd name="T24" fmla="*/ 22 w 46"/>
                  <a:gd name="T25" fmla="*/ 48 h 48"/>
                  <a:gd name="T26" fmla="*/ 16 w 46"/>
                  <a:gd name="T27" fmla="*/ 48 h 48"/>
                  <a:gd name="T28" fmla="*/ 12 w 46"/>
                  <a:gd name="T29" fmla="*/ 46 h 48"/>
                  <a:gd name="T30" fmla="*/ 6 w 46"/>
                  <a:gd name="T31" fmla="*/ 42 h 48"/>
                  <a:gd name="T32" fmla="*/ 4 w 46"/>
                  <a:gd name="T33" fmla="*/ 38 h 48"/>
                  <a:gd name="T34" fmla="*/ 2 w 46"/>
                  <a:gd name="T35" fmla="*/ 32 h 48"/>
                  <a:gd name="T36" fmla="*/ 0 w 46"/>
                  <a:gd name="T37" fmla="*/ 24 h 48"/>
                  <a:gd name="T38" fmla="*/ 2 w 46"/>
                  <a:gd name="T39" fmla="*/ 18 h 48"/>
                  <a:gd name="T40" fmla="*/ 4 w 46"/>
                  <a:gd name="T41" fmla="*/ 12 h 48"/>
                  <a:gd name="T42" fmla="*/ 8 w 46"/>
                  <a:gd name="T43" fmla="*/ 6 h 48"/>
                  <a:gd name="T44" fmla="*/ 12 w 46"/>
                  <a:gd name="T45" fmla="*/ 4 h 48"/>
                  <a:gd name="T46" fmla="*/ 18 w 46"/>
                  <a:gd name="T47" fmla="*/ 2 h 48"/>
                  <a:gd name="T48" fmla="*/ 24 w 46"/>
                  <a:gd name="T49" fmla="*/ 0 h 48"/>
                  <a:gd name="T50" fmla="*/ 22 w 46"/>
                  <a:gd name="T51" fmla="*/ 2 h 48"/>
                  <a:gd name="T52" fmla="*/ 18 w 46"/>
                  <a:gd name="T53" fmla="*/ 4 h 48"/>
                  <a:gd name="T54" fmla="*/ 14 w 46"/>
                  <a:gd name="T55" fmla="*/ 8 h 48"/>
                  <a:gd name="T56" fmla="*/ 10 w 46"/>
                  <a:gd name="T57" fmla="*/ 12 h 48"/>
                  <a:gd name="T58" fmla="*/ 10 w 46"/>
                  <a:gd name="T59" fmla="*/ 18 h 48"/>
                  <a:gd name="T60" fmla="*/ 8 w 46"/>
                  <a:gd name="T61" fmla="*/ 24 h 48"/>
                  <a:gd name="T62" fmla="*/ 10 w 46"/>
                  <a:gd name="T63" fmla="*/ 32 h 48"/>
                  <a:gd name="T64" fmla="*/ 10 w 46"/>
                  <a:gd name="T65" fmla="*/ 38 h 48"/>
                  <a:gd name="T66" fmla="*/ 14 w 46"/>
                  <a:gd name="T67" fmla="*/ 42 h 48"/>
                  <a:gd name="T68" fmla="*/ 18 w 46"/>
                  <a:gd name="T69" fmla="*/ 46 h 48"/>
                  <a:gd name="T70" fmla="*/ 22 w 46"/>
                  <a:gd name="T71" fmla="*/ 46 h 48"/>
                  <a:gd name="T72" fmla="*/ 28 w 46"/>
                  <a:gd name="T73" fmla="*/ 46 h 48"/>
                  <a:gd name="T74" fmla="*/ 34 w 46"/>
                  <a:gd name="T75" fmla="*/ 42 h 48"/>
                  <a:gd name="T76" fmla="*/ 36 w 46"/>
                  <a:gd name="T77" fmla="*/ 38 h 48"/>
                  <a:gd name="T78" fmla="*/ 36 w 46"/>
                  <a:gd name="T79" fmla="*/ 32 h 48"/>
                  <a:gd name="T80" fmla="*/ 38 w 46"/>
                  <a:gd name="T81" fmla="*/ 26 h 48"/>
                  <a:gd name="T82" fmla="*/ 36 w 46"/>
                  <a:gd name="T83" fmla="*/ 18 h 48"/>
                  <a:gd name="T84" fmla="*/ 36 w 46"/>
                  <a:gd name="T85" fmla="*/ 12 h 48"/>
                  <a:gd name="T86" fmla="*/ 32 w 46"/>
                  <a:gd name="T87" fmla="*/ 8 h 48"/>
                  <a:gd name="T88" fmla="*/ 28 w 46"/>
                  <a:gd name="T89" fmla="*/ 4 h 48"/>
                  <a:gd name="T90" fmla="*/ 22 w 46"/>
                  <a:gd name="T91" fmla="*/ 2 h 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6"/>
                  <a:gd name="T139" fmla="*/ 0 h 48"/>
                  <a:gd name="T140" fmla="*/ 46 w 46"/>
                  <a:gd name="T141" fmla="*/ 48 h 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6" h="48">
                    <a:moveTo>
                      <a:pt x="24" y="0"/>
                    </a:moveTo>
                    <a:lnTo>
                      <a:pt x="28" y="2"/>
                    </a:lnTo>
                    <a:lnTo>
                      <a:pt x="34" y="4"/>
                    </a:lnTo>
                    <a:lnTo>
                      <a:pt x="38" y="8"/>
                    </a:lnTo>
                    <a:lnTo>
                      <a:pt x="42" y="12"/>
                    </a:lnTo>
                    <a:lnTo>
                      <a:pt x="44" y="18"/>
                    </a:lnTo>
                    <a:lnTo>
                      <a:pt x="46" y="24"/>
                    </a:lnTo>
                    <a:lnTo>
                      <a:pt x="44" y="32"/>
                    </a:lnTo>
                    <a:lnTo>
                      <a:pt x="42" y="38"/>
                    </a:lnTo>
                    <a:lnTo>
                      <a:pt x="38" y="42"/>
                    </a:lnTo>
                    <a:lnTo>
                      <a:pt x="34" y="46"/>
                    </a:lnTo>
                    <a:lnTo>
                      <a:pt x="28" y="48"/>
                    </a:lnTo>
                    <a:lnTo>
                      <a:pt x="22" y="48"/>
                    </a:lnTo>
                    <a:lnTo>
                      <a:pt x="16" y="48"/>
                    </a:lnTo>
                    <a:lnTo>
                      <a:pt x="12" y="46"/>
                    </a:lnTo>
                    <a:lnTo>
                      <a:pt x="6" y="42"/>
                    </a:lnTo>
                    <a:lnTo>
                      <a:pt x="4" y="38"/>
                    </a:lnTo>
                    <a:lnTo>
                      <a:pt x="2" y="32"/>
                    </a:lnTo>
                    <a:lnTo>
                      <a:pt x="0" y="24"/>
                    </a:lnTo>
                    <a:lnTo>
                      <a:pt x="2" y="18"/>
                    </a:lnTo>
                    <a:lnTo>
                      <a:pt x="4" y="12"/>
                    </a:lnTo>
                    <a:lnTo>
                      <a:pt x="8" y="6"/>
                    </a:lnTo>
                    <a:lnTo>
                      <a:pt x="12" y="4"/>
                    </a:lnTo>
                    <a:lnTo>
                      <a:pt x="18" y="2"/>
                    </a:lnTo>
                    <a:lnTo>
                      <a:pt x="24" y="0"/>
                    </a:lnTo>
                    <a:close/>
                    <a:moveTo>
                      <a:pt x="22" y="2"/>
                    </a:moveTo>
                    <a:lnTo>
                      <a:pt x="18" y="4"/>
                    </a:lnTo>
                    <a:lnTo>
                      <a:pt x="14" y="8"/>
                    </a:lnTo>
                    <a:lnTo>
                      <a:pt x="10" y="12"/>
                    </a:lnTo>
                    <a:lnTo>
                      <a:pt x="10" y="18"/>
                    </a:lnTo>
                    <a:lnTo>
                      <a:pt x="8" y="24"/>
                    </a:lnTo>
                    <a:lnTo>
                      <a:pt x="10" y="32"/>
                    </a:lnTo>
                    <a:lnTo>
                      <a:pt x="10" y="38"/>
                    </a:lnTo>
                    <a:lnTo>
                      <a:pt x="14" y="42"/>
                    </a:lnTo>
                    <a:lnTo>
                      <a:pt x="18" y="46"/>
                    </a:lnTo>
                    <a:lnTo>
                      <a:pt x="22" y="46"/>
                    </a:lnTo>
                    <a:lnTo>
                      <a:pt x="28" y="46"/>
                    </a:lnTo>
                    <a:lnTo>
                      <a:pt x="34" y="42"/>
                    </a:lnTo>
                    <a:lnTo>
                      <a:pt x="36" y="38"/>
                    </a:lnTo>
                    <a:lnTo>
                      <a:pt x="36" y="32"/>
                    </a:lnTo>
                    <a:lnTo>
                      <a:pt x="38" y="26"/>
                    </a:lnTo>
                    <a:lnTo>
                      <a:pt x="36" y="18"/>
                    </a:lnTo>
                    <a:lnTo>
                      <a:pt x="36" y="12"/>
                    </a:lnTo>
                    <a:lnTo>
                      <a:pt x="32" y="8"/>
                    </a:lnTo>
                    <a:lnTo>
                      <a:pt x="28" y="4"/>
                    </a:lnTo>
                    <a:lnTo>
                      <a:pt x="22" y="2"/>
                    </a:lnTo>
                    <a:close/>
                  </a:path>
                </a:pathLst>
              </a:custGeom>
              <a:solidFill>
                <a:srgbClr val="000000"/>
              </a:solidFill>
              <a:ln w="0">
                <a:solidFill>
                  <a:srgbClr val="000000"/>
                </a:solidFill>
                <a:round/>
                <a:headEnd/>
                <a:tailEnd/>
              </a:ln>
            </p:spPr>
            <p:txBody>
              <a:bodyPr/>
              <a:lstStyle/>
              <a:p>
                <a:endParaRPr lang="en-US"/>
              </a:p>
            </p:txBody>
          </p:sp>
          <p:sp>
            <p:nvSpPr>
              <p:cNvPr id="33872" name="Freeform 232"/>
              <p:cNvSpPr>
                <a:spLocks/>
              </p:cNvSpPr>
              <p:nvPr/>
            </p:nvSpPr>
            <p:spPr bwMode="auto">
              <a:xfrm>
                <a:off x="1684" y="2628"/>
                <a:ext cx="52" cy="46"/>
              </a:xfrm>
              <a:custGeom>
                <a:avLst/>
                <a:gdLst>
                  <a:gd name="T0" fmla="*/ 0 w 52"/>
                  <a:gd name="T1" fmla="*/ 0 h 46"/>
                  <a:gd name="T2" fmla="*/ 12 w 52"/>
                  <a:gd name="T3" fmla="*/ 0 h 46"/>
                  <a:gd name="T4" fmla="*/ 42 w 52"/>
                  <a:gd name="T5" fmla="*/ 36 h 46"/>
                  <a:gd name="T6" fmla="*/ 42 w 52"/>
                  <a:gd name="T7" fmla="*/ 8 h 46"/>
                  <a:gd name="T8" fmla="*/ 42 w 52"/>
                  <a:gd name="T9" fmla="*/ 4 h 46"/>
                  <a:gd name="T10" fmla="*/ 42 w 52"/>
                  <a:gd name="T11" fmla="*/ 2 h 46"/>
                  <a:gd name="T12" fmla="*/ 40 w 52"/>
                  <a:gd name="T13" fmla="*/ 0 h 46"/>
                  <a:gd name="T14" fmla="*/ 38 w 52"/>
                  <a:gd name="T15" fmla="*/ 0 h 46"/>
                  <a:gd name="T16" fmla="*/ 36 w 52"/>
                  <a:gd name="T17" fmla="*/ 0 h 46"/>
                  <a:gd name="T18" fmla="*/ 36 w 52"/>
                  <a:gd name="T19" fmla="*/ 0 h 46"/>
                  <a:gd name="T20" fmla="*/ 52 w 52"/>
                  <a:gd name="T21" fmla="*/ 0 h 46"/>
                  <a:gd name="T22" fmla="*/ 52 w 52"/>
                  <a:gd name="T23" fmla="*/ 0 h 46"/>
                  <a:gd name="T24" fmla="*/ 50 w 52"/>
                  <a:gd name="T25" fmla="*/ 0 h 46"/>
                  <a:gd name="T26" fmla="*/ 48 w 52"/>
                  <a:gd name="T27" fmla="*/ 0 h 46"/>
                  <a:gd name="T28" fmla="*/ 46 w 52"/>
                  <a:gd name="T29" fmla="*/ 2 h 46"/>
                  <a:gd name="T30" fmla="*/ 46 w 52"/>
                  <a:gd name="T31" fmla="*/ 4 h 46"/>
                  <a:gd name="T32" fmla="*/ 44 w 52"/>
                  <a:gd name="T33" fmla="*/ 8 h 46"/>
                  <a:gd name="T34" fmla="*/ 44 w 52"/>
                  <a:gd name="T35" fmla="*/ 46 h 46"/>
                  <a:gd name="T36" fmla="*/ 44 w 52"/>
                  <a:gd name="T37" fmla="*/ 46 h 46"/>
                  <a:gd name="T38" fmla="*/ 12 w 52"/>
                  <a:gd name="T39" fmla="*/ 10 h 46"/>
                  <a:gd name="T40" fmla="*/ 12 w 52"/>
                  <a:gd name="T41" fmla="*/ 38 h 46"/>
                  <a:gd name="T42" fmla="*/ 14 w 52"/>
                  <a:gd name="T43" fmla="*/ 42 h 46"/>
                  <a:gd name="T44" fmla="*/ 14 w 52"/>
                  <a:gd name="T45" fmla="*/ 44 h 46"/>
                  <a:gd name="T46" fmla="*/ 16 w 52"/>
                  <a:gd name="T47" fmla="*/ 46 h 46"/>
                  <a:gd name="T48" fmla="*/ 18 w 52"/>
                  <a:gd name="T49" fmla="*/ 46 h 46"/>
                  <a:gd name="T50" fmla="*/ 20 w 52"/>
                  <a:gd name="T51" fmla="*/ 46 h 46"/>
                  <a:gd name="T52" fmla="*/ 20 w 52"/>
                  <a:gd name="T53" fmla="*/ 46 h 46"/>
                  <a:gd name="T54" fmla="*/ 4 w 52"/>
                  <a:gd name="T55" fmla="*/ 46 h 46"/>
                  <a:gd name="T56" fmla="*/ 4 w 52"/>
                  <a:gd name="T57" fmla="*/ 46 h 46"/>
                  <a:gd name="T58" fmla="*/ 4 w 52"/>
                  <a:gd name="T59" fmla="*/ 46 h 46"/>
                  <a:gd name="T60" fmla="*/ 8 w 52"/>
                  <a:gd name="T61" fmla="*/ 46 h 46"/>
                  <a:gd name="T62" fmla="*/ 10 w 52"/>
                  <a:gd name="T63" fmla="*/ 44 h 46"/>
                  <a:gd name="T64" fmla="*/ 10 w 52"/>
                  <a:gd name="T65" fmla="*/ 42 h 46"/>
                  <a:gd name="T66" fmla="*/ 10 w 52"/>
                  <a:gd name="T67" fmla="*/ 38 h 46"/>
                  <a:gd name="T68" fmla="*/ 10 w 52"/>
                  <a:gd name="T69" fmla="*/ 6 h 46"/>
                  <a:gd name="T70" fmla="*/ 8 w 52"/>
                  <a:gd name="T71" fmla="*/ 4 h 46"/>
                  <a:gd name="T72" fmla="*/ 6 w 52"/>
                  <a:gd name="T73" fmla="*/ 2 h 46"/>
                  <a:gd name="T74" fmla="*/ 6 w 52"/>
                  <a:gd name="T75" fmla="*/ 2 h 46"/>
                  <a:gd name="T76" fmla="*/ 4 w 52"/>
                  <a:gd name="T77" fmla="*/ 2 h 46"/>
                  <a:gd name="T78" fmla="*/ 2 w 52"/>
                  <a:gd name="T79" fmla="*/ 2 h 46"/>
                  <a:gd name="T80" fmla="*/ 0 w 52"/>
                  <a:gd name="T81" fmla="*/ 0 h 46"/>
                  <a:gd name="T82" fmla="*/ 0 w 52"/>
                  <a:gd name="T83" fmla="*/ 0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46"/>
                  <a:gd name="T128" fmla="*/ 52 w 52"/>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46">
                    <a:moveTo>
                      <a:pt x="0" y="0"/>
                    </a:moveTo>
                    <a:lnTo>
                      <a:pt x="12" y="0"/>
                    </a:lnTo>
                    <a:lnTo>
                      <a:pt x="42" y="36"/>
                    </a:lnTo>
                    <a:lnTo>
                      <a:pt x="42" y="8"/>
                    </a:lnTo>
                    <a:lnTo>
                      <a:pt x="42" y="4"/>
                    </a:lnTo>
                    <a:lnTo>
                      <a:pt x="42" y="2"/>
                    </a:lnTo>
                    <a:lnTo>
                      <a:pt x="40" y="0"/>
                    </a:lnTo>
                    <a:lnTo>
                      <a:pt x="38" y="0"/>
                    </a:lnTo>
                    <a:lnTo>
                      <a:pt x="36" y="0"/>
                    </a:lnTo>
                    <a:lnTo>
                      <a:pt x="52" y="0"/>
                    </a:lnTo>
                    <a:lnTo>
                      <a:pt x="50" y="0"/>
                    </a:lnTo>
                    <a:lnTo>
                      <a:pt x="48" y="0"/>
                    </a:lnTo>
                    <a:lnTo>
                      <a:pt x="46" y="2"/>
                    </a:lnTo>
                    <a:lnTo>
                      <a:pt x="46" y="4"/>
                    </a:lnTo>
                    <a:lnTo>
                      <a:pt x="44" y="8"/>
                    </a:lnTo>
                    <a:lnTo>
                      <a:pt x="44" y="46"/>
                    </a:lnTo>
                    <a:lnTo>
                      <a:pt x="12" y="10"/>
                    </a:lnTo>
                    <a:lnTo>
                      <a:pt x="12" y="38"/>
                    </a:lnTo>
                    <a:lnTo>
                      <a:pt x="14" y="42"/>
                    </a:lnTo>
                    <a:lnTo>
                      <a:pt x="14" y="44"/>
                    </a:lnTo>
                    <a:lnTo>
                      <a:pt x="16" y="46"/>
                    </a:lnTo>
                    <a:lnTo>
                      <a:pt x="18" y="46"/>
                    </a:lnTo>
                    <a:lnTo>
                      <a:pt x="20" y="46"/>
                    </a:lnTo>
                    <a:lnTo>
                      <a:pt x="4" y="46"/>
                    </a:lnTo>
                    <a:lnTo>
                      <a:pt x="8" y="46"/>
                    </a:lnTo>
                    <a:lnTo>
                      <a:pt x="10" y="44"/>
                    </a:lnTo>
                    <a:lnTo>
                      <a:pt x="10" y="42"/>
                    </a:lnTo>
                    <a:lnTo>
                      <a:pt x="10" y="38"/>
                    </a:lnTo>
                    <a:lnTo>
                      <a:pt x="10" y="6"/>
                    </a:lnTo>
                    <a:lnTo>
                      <a:pt x="8" y="4"/>
                    </a:lnTo>
                    <a:lnTo>
                      <a:pt x="6" y="2"/>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33873" name="Freeform 233"/>
              <p:cNvSpPr>
                <a:spLocks/>
              </p:cNvSpPr>
              <p:nvPr/>
            </p:nvSpPr>
            <p:spPr bwMode="auto">
              <a:xfrm>
                <a:off x="1742" y="2628"/>
                <a:ext cx="40" cy="46"/>
              </a:xfrm>
              <a:custGeom>
                <a:avLst/>
                <a:gdLst>
                  <a:gd name="T0" fmla="*/ 38 w 40"/>
                  <a:gd name="T1" fmla="*/ 0 h 46"/>
                  <a:gd name="T2" fmla="*/ 40 w 40"/>
                  <a:gd name="T3" fmla="*/ 10 h 46"/>
                  <a:gd name="T4" fmla="*/ 38 w 40"/>
                  <a:gd name="T5" fmla="*/ 10 h 46"/>
                  <a:gd name="T6" fmla="*/ 38 w 40"/>
                  <a:gd name="T7" fmla="*/ 8 h 46"/>
                  <a:gd name="T8" fmla="*/ 38 w 40"/>
                  <a:gd name="T9" fmla="*/ 6 h 46"/>
                  <a:gd name="T10" fmla="*/ 36 w 40"/>
                  <a:gd name="T11" fmla="*/ 4 h 46"/>
                  <a:gd name="T12" fmla="*/ 34 w 40"/>
                  <a:gd name="T13" fmla="*/ 2 h 46"/>
                  <a:gd name="T14" fmla="*/ 32 w 40"/>
                  <a:gd name="T15" fmla="*/ 2 h 46"/>
                  <a:gd name="T16" fmla="*/ 30 w 40"/>
                  <a:gd name="T17" fmla="*/ 2 h 46"/>
                  <a:gd name="T18" fmla="*/ 22 w 40"/>
                  <a:gd name="T19" fmla="*/ 2 h 46"/>
                  <a:gd name="T20" fmla="*/ 22 w 40"/>
                  <a:gd name="T21" fmla="*/ 38 h 46"/>
                  <a:gd name="T22" fmla="*/ 24 w 40"/>
                  <a:gd name="T23" fmla="*/ 42 h 46"/>
                  <a:gd name="T24" fmla="*/ 24 w 40"/>
                  <a:gd name="T25" fmla="*/ 44 h 46"/>
                  <a:gd name="T26" fmla="*/ 26 w 40"/>
                  <a:gd name="T27" fmla="*/ 46 h 46"/>
                  <a:gd name="T28" fmla="*/ 28 w 40"/>
                  <a:gd name="T29" fmla="*/ 46 h 46"/>
                  <a:gd name="T30" fmla="*/ 30 w 40"/>
                  <a:gd name="T31" fmla="*/ 46 h 46"/>
                  <a:gd name="T32" fmla="*/ 30 w 40"/>
                  <a:gd name="T33" fmla="*/ 46 h 46"/>
                  <a:gd name="T34" fmla="*/ 10 w 40"/>
                  <a:gd name="T35" fmla="*/ 46 h 46"/>
                  <a:gd name="T36" fmla="*/ 10 w 40"/>
                  <a:gd name="T37" fmla="*/ 46 h 46"/>
                  <a:gd name="T38" fmla="*/ 12 w 40"/>
                  <a:gd name="T39" fmla="*/ 46 h 46"/>
                  <a:gd name="T40" fmla="*/ 14 w 40"/>
                  <a:gd name="T41" fmla="*/ 46 h 46"/>
                  <a:gd name="T42" fmla="*/ 16 w 40"/>
                  <a:gd name="T43" fmla="*/ 44 h 46"/>
                  <a:gd name="T44" fmla="*/ 16 w 40"/>
                  <a:gd name="T45" fmla="*/ 42 h 46"/>
                  <a:gd name="T46" fmla="*/ 16 w 40"/>
                  <a:gd name="T47" fmla="*/ 38 h 46"/>
                  <a:gd name="T48" fmla="*/ 16 w 40"/>
                  <a:gd name="T49" fmla="*/ 2 h 46"/>
                  <a:gd name="T50" fmla="*/ 10 w 40"/>
                  <a:gd name="T51" fmla="*/ 2 h 46"/>
                  <a:gd name="T52" fmla="*/ 8 w 40"/>
                  <a:gd name="T53" fmla="*/ 2 h 46"/>
                  <a:gd name="T54" fmla="*/ 6 w 40"/>
                  <a:gd name="T55" fmla="*/ 2 h 46"/>
                  <a:gd name="T56" fmla="*/ 4 w 40"/>
                  <a:gd name="T57" fmla="*/ 4 h 46"/>
                  <a:gd name="T58" fmla="*/ 4 w 40"/>
                  <a:gd name="T59" fmla="*/ 4 h 46"/>
                  <a:gd name="T60" fmla="*/ 2 w 40"/>
                  <a:gd name="T61" fmla="*/ 6 h 46"/>
                  <a:gd name="T62" fmla="*/ 2 w 40"/>
                  <a:gd name="T63" fmla="*/ 10 h 46"/>
                  <a:gd name="T64" fmla="*/ 0 w 40"/>
                  <a:gd name="T65" fmla="*/ 10 h 46"/>
                  <a:gd name="T66" fmla="*/ 2 w 40"/>
                  <a:gd name="T67" fmla="*/ 0 h 46"/>
                  <a:gd name="T68" fmla="*/ 38 w 40"/>
                  <a:gd name="T69" fmla="*/ 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6"/>
                  <a:gd name="T107" fmla="*/ 40 w 40"/>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6">
                    <a:moveTo>
                      <a:pt x="38" y="0"/>
                    </a:moveTo>
                    <a:lnTo>
                      <a:pt x="40" y="10"/>
                    </a:lnTo>
                    <a:lnTo>
                      <a:pt x="38" y="10"/>
                    </a:lnTo>
                    <a:lnTo>
                      <a:pt x="38" y="8"/>
                    </a:lnTo>
                    <a:lnTo>
                      <a:pt x="38" y="6"/>
                    </a:lnTo>
                    <a:lnTo>
                      <a:pt x="36" y="4"/>
                    </a:lnTo>
                    <a:lnTo>
                      <a:pt x="34" y="2"/>
                    </a:lnTo>
                    <a:lnTo>
                      <a:pt x="32" y="2"/>
                    </a:lnTo>
                    <a:lnTo>
                      <a:pt x="30" y="2"/>
                    </a:lnTo>
                    <a:lnTo>
                      <a:pt x="22" y="2"/>
                    </a:lnTo>
                    <a:lnTo>
                      <a:pt x="22" y="38"/>
                    </a:lnTo>
                    <a:lnTo>
                      <a:pt x="24" y="42"/>
                    </a:lnTo>
                    <a:lnTo>
                      <a:pt x="24" y="44"/>
                    </a:lnTo>
                    <a:lnTo>
                      <a:pt x="26" y="46"/>
                    </a:lnTo>
                    <a:lnTo>
                      <a:pt x="28" y="46"/>
                    </a:lnTo>
                    <a:lnTo>
                      <a:pt x="30" y="46"/>
                    </a:lnTo>
                    <a:lnTo>
                      <a:pt x="10" y="46"/>
                    </a:lnTo>
                    <a:lnTo>
                      <a:pt x="12" y="46"/>
                    </a:lnTo>
                    <a:lnTo>
                      <a:pt x="14" y="46"/>
                    </a:lnTo>
                    <a:lnTo>
                      <a:pt x="16" y="44"/>
                    </a:lnTo>
                    <a:lnTo>
                      <a:pt x="16" y="42"/>
                    </a:lnTo>
                    <a:lnTo>
                      <a:pt x="16" y="38"/>
                    </a:lnTo>
                    <a:lnTo>
                      <a:pt x="16" y="2"/>
                    </a:lnTo>
                    <a:lnTo>
                      <a:pt x="10" y="2"/>
                    </a:lnTo>
                    <a:lnTo>
                      <a:pt x="8" y="2"/>
                    </a:lnTo>
                    <a:lnTo>
                      <a:pt x="6" y="2"/>
                    </a:lnTo>
                    <a:lnTo>
                      <a:pt x="4" y="4"/>
                    </a:lnTo>
                    <a:lnTo>
                      <a:pt x="2" y="6"/>
                    </a:lnTo>
                    <a:lnTo>
                      <a:pt x="2" y="10"/>
                    </a:lnTo>
                    <a:lnTo>
                      <a:pt x="0" y="10"/>
                    </a:lnTo>
                    <a:lnTo>
                      <a:pt x="2" y="0"/>
                    </a:lnTo>
                    <a:lnTo>
                      <a:pt x="38" y="0"/>
                    </a:lnTo>
                    <a:close/>
                  </a:path>
                </a:pathLst>
              </a:custGeom>
              <a:solidFill>
                <a:srgbClr val="000000"/>
              </a:solidFill>
              <a:ln w="0">
                <a:solidFill>
                  <a:srgbClr val="000000"/>
                </a:solidFill>
                <a:round/>
                <a:headEnd/>
                <a:tailEnd/>
              </a:ln>
            </p:spPr>
            <p:txBody>
              <a:bodyPr/>
              <a:lstStyle/>
              <a:p>
                <a:endParaRPr lang="en-US"/>
              </a:p>
            </p:txBody>
          </p:sp>
          <p:sp>
            <p:nvSpPr>
              <p:cNvPr id="33874" name="Freeform 234"/>
              <p:cNvSpPr>
                <a:spLocks/>
              </p:cNvSpPr>
              <p:nvPr/>
            </p:nvSpPr>
            <p:spPr bwMode="auto">
              <a:xfrm>
                <a:off x="1788" y="2628"/>
                <a:ext cx="40" cy="46"/>
              </a:xfrm>
              <a:custGeom>
                <a:avLst/>
                <a:gdLst>
                  <a:gd name="T0" fmla="*/ 12 w 40"/>
                  <a:gd name="T1" fmla="*/ 2 h 46"/>
                  <a:gd name="T2" fmla="*/ 12 w 40"/>
                  <a:gd name="T3" fmla="*/ 20 h 46"/>
                  <a:gd name="T4" fmla="*/ 24 w 40"/>
                  <a:gd name="T5" fmla="*/ 20 h 46"/>
                  <a:gd name="T6" fmla="*/ 28 w 40"/>
                  <a:gd name="T7" fmla="*/ 20 h 46"/>
                  <a:gd name="T8" fmla="*/ 30 w 40"/>
                  <a:gd name="T9" fmla="*/ 20 h 46"/>
                  <a:gd name="T10" fmla="*/ 30 w 40"/>
                  <a:gd name="T11" fmla="*/ 18 h 46"/>
                  <a:gd name="T12" fmla="*/ 32 w 40"/>
                  <a:gd name="T13" fmla="*/ 14 h 46"/>
                  <a:gd name="T14" fmla="*/ 32 w 40"/>
                  <a:gd name="T15" fmla="*/ 14 h 46"/>
                  <a:gd name="T16" fmla="*/ 32 w 40"/>
                  <a:gd name="T17" fmla="*/ 30 h 46"/>
                  <a:gd name="T18" fmla="*/ 32 w 40"/>
                  <a:gd name="T19" fmla="*/ 30 h 46"/>
                  <a:gd name="T20" fmla="*/ 30 w 40"/>
                  <a:gd name="T21" fmla="*/ 26 h 46"/>
                  <a:gd name="T22" fmla="*/ 30 w 40"/>
                  <a:gd name="T23" fmla="*/ 26 h 46"/>
                  <a:gd name="T24" fmla="*/ 30 w 40"/>
                  <a:gd name="T25" fmla="*/ 24 h 46"/>
                  <a:gd name="T26" fmla="*/ 28 w 40"/>
                  <a:gd name="T27" fmla="*/ 24 h 46"/>
                  <a:gd name="T28" fmla="*/ 26 w 40"/>
                  <a:gd name="T29" fmla="*/ 24 h 46"/>
                  <a:gd name="T30" fmla="*/ 24 w 40"/>
                  <a:gd name="T31" fmla="*/ 22 h 46"/>
                  <a:gd name="T32" fmla="*/ 12 w 40"/>
                  <a:gd name="T33" fmla="*/ 22 h 46"/>
                  <a:gd name="T34" fmla="*/ 12 w 40"/>
                  <a:gd name="T35" fmla="*/ 38 h 46"/>
                  <a:gd name="T36" fmla="*/ 12 w 40"/>
                  <a:gd name="T37" fmla="*/ 42 h 46"/>
                  <a:gd name="T38" fmla="*/ 14 w 40"/>
                  <a:gd name="T39" fmla="*/ 42 h 46"/>
                  <a:gd name="T40" fmla="*/ 14 w 40"/>
                  <a:gd name="T41" fmla="*/ 44 h 46"/>
                  <a:gd name="T42" fmla="*/ 14 w 40"/>
                  <a:gd name="T43" fmla="*/ 44 h 46"/>
                  <a:gd name="T44" fmla="*/ 16 w 40"/>
                  <a:gd name="T45" fmla="*/ 44 h 46"/>
                  <a:gd name="T46" fmla="*/ 16 w 40"/>
                  <a:gd name="T47" fmla="*/ 44 h 46"/>
                  <a:gd name="T48" fmla="*/ 26 w 40"/>
                  <a:gd name="T49" fmla="*/ 44 h 46"/>
                  <a:gd name="T50" fmla="*/ 28 w 40"/>
                  <a:gd name="T51" fmla="*/ 44 h 46"/>
                  <a:gd name="T52" fmla="*/ 32 w 40"/>
                  <a:gd name="T53" fmla="*/ 44 h 46"/>
                  <a:gd name="T54" fmla="*/ 32 w 40"/>
                  <a:gd name="T55" fmla="*/ 42 h 46"/>
                  <a:gd name="T56" fmla="*/ 34 w 40"/>
                  <a:gd name="T57" fmla="*/ 42 h 46"/>
                  <a:gd name="T58" fmla="*/ 36 w 40"/>
                  <a:gd name="T59" fmla="*/ 38 h 46"/>
                  <a:gd name="T60" fmla="*/ 40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2 w 40"/>
                  <a:gd name="T73" fmla="*/ 46 h 46"/>
                  <a:gd name="T74" fmla="*/ 4 w 40"/>
                  <a:gd name="T75" fmla="*/ 44 h 46"/>
                  <a:gd name="T76" fmla="*/ 6 w 40"/>
                  <a:gd name="T77" fmla="*/ 44 h 46"/>
                  <a:gd name="T78" fmla="*/ 6 w 40"/>
                  <a:gd name="T79" fmla="*/ 42 h 46"/>
                  <a:gd name="T80" fmla="*/ 6 w 40"/>
                  <a:gd name="T81" fmla="*/ 42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6 w 40"/>
                  <a:gd name="T101" fmla="*/ 10 h 46"/>
                  <a:gd name="T102" fmla="*/ 36 w 40"/>
                  <a:gd name="T103" fmla="*/ 10 h 46"/>
                  <a:gd name="T104" fmla="*/ 34 w 40"/>
                  <a:gd name="T105" fmla="*/ 6 h 46"/>
                  <a:gd name="T106" fmla="*/ 34 w 40"/>
                  <a:gd name="T107" fmla="*/ 4 h 46"/>
                  <a:gd name="T108" fmla="*/ 32 w 40"/>
                  <a:gd name="T109" fmla="*/ 4 h 46"/>
                  <a:gd name="T110" fmla="*/ 32 w 40"/>
                  <a:gd name="T111" fmla="*/ 2 h 46"/>
                  <a:gd name="T112" fmla="*/ 30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8" y="20"/>
                    </a:lnTo>
                    <a:lnTo>
                      <a:pt x="30" y="20"/>
                    </a:lnTo>
                    <a:lnTo>
                      <a:pt x="30" y="18"/>
                    </a:lnTo>
                    <a:lnTo>
                      <a:pt x="32" y="14"/>
                    </a:lnTo>
                    <a:lnTo>
                      <a:pt x="32" y="30"/>
                    </a:lnTo>
                    <a:lnTo>
                      <a:pt x="30" y="26"/>
                    </a:lnTo>
                    <a:lnTo>
                      <a:pt x="30" y="24"/>
                    </a:lnTo>
                    <a:lnTo>
                      <a:pt x="28" y="24"/>
                    </a:lnTo>
                    <a:lnTo>
                      <a:pt x="26" y="24"/>
                    </a:lnTo>
                    <a:lnTo>
                      <a:pt x="24" y="22"/>
                    </a:lnTo>
                    <a:lnTo>
                      <a:pt x="12" y="22"/>
                    </a:lnTo>
                    <a:lnTo>
                      <a:pt x="12" y="38"/>
                    </a:lnTo>
                    <a:lnTo>
                      <a:pt x="12" y="42"/>
                    </a:lnTo>
                    <a:lnTo>
                      <a:pt x="14" y="42"/>
                    </a:lnTo>
                    <a:lnTo>
                      <a:pt x="14" y="44"/>
                    </a:lnTo>
                    <a:lnTo>
                      <a:pt x="16" y="44"/>
                    </a:lnTo>
                    <a:lnTo>
                      <a:pt x="26" y="44"/>
                    </a:lnTo>
                    <a:lnTo>
                      <a:pt x="28" y="44"/>
                    </a:lnTo>
                    <a:lnTo>
                      <a:pt x="32" y="44"/>
                    </a:lnTo>
                    <a:lnTo>
                      <a:pt x="32" y="42"/>
                    </a:lnTo>
                    <a:lnTo>
                      <a:pt x="34" y="42"/>
                    </a:lnTo>
                    <a:lnTo>
                      <a:pt x="36" y="38"/>
                    </a:lnTo>
                    <a:lnTo>
                      <a:pt x="40" y="34"/>
                    </a:lnTo>
                    <a:lnTo>
                      <a:pt x="36"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36" y="0"/>
                    </a:lnTo>
                    <a:lnTo>
                      <a:pt x="36" y="10"/>
                    </a:lnTo>
                    <a:lnTo>
                      <a:pt x="34" y="6"/>
                    </a:lnTo>
                    <a:lnTo>
                      <a:pt x="34" y="4"/>
                    </a:lnTo>
                    <a:lnTo>
                      <a:pt x="32" y="4"/>
                    </a:lnTo>
                    <a:lnTo>
                      <a:pt x="32" y="2"/>
                    </a:lnTo>
                    <a:lnTo>
                      <a:pt x="30"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3875" name="Freeform 235"/>
              <p:cNvSpPr>
                <a:spLocks/>
              </p:cNvSpPr>
              <p:nvPr/>
            </p:nvSpPr>
            <p:spPr bwMode="auto">
              <a:xfrm>
                <a:off x="1832" y="2628"/>
                <a:ext cx="52" cy="46"/>
              </a:xfrm>
              <a:custGeom>
                <a:avLst/>
                <a:gdLst>
                  <a:gd name="T0" fmla="*/ 0 w 52"/>
                  <a:gd name="T1" fmla="*/ 0 h 46"/>
                  <a:gd name="T2" fmla="*/ 12 w 52"/>
                  <a:gd name="T3" fmla="*/ 0 h 46"/>
                  <a:gd name="T4" fmla="*/ 42 w 52"/>
                  <a:gd name="T5" fmla="*/ 36 h 46"/>
                  <a:gd name="T6" fmla="*/ 42 w 52"/>
                  <a:gd name="T7" fmla="*/ 8 h 46"/>
                  <a:gd name="T8" fmla="*/ 42 w 52"/>
                  <a:gd name="T9" fmla="*/ 4 h 46"/>
                  <a:gd name="T10" fmla="*/ 42 w 52"/>
                  <a:gd name="T11" fmla="*/ 2 h 46"/>
                  <a:gd name="T12" fmla="*/ 40 w 52"/>
                  <a:gd name="T13" fmla="*/ 0 h 46"/>
                  <a:gd name="T14" fmla="*/ 38 w 52"/>
                  <a:gd name="T15" fmla="*/ 0 h 46"/>
                  <a:gd name="T16" fmla="*/ 36 w 52"/>
                  <a:gd name="T17" fmla="*/ 0 h 46"/>
                  <a:gd name="T18" fmla="*/ 36 w 52"/>
                  <a:gd name="T19" fmla="*/ 0 h 46"/>
                  <a:gd name="T20" fmla="*/ 52 w 52"/>
                  <a:gd name="T21" fmla="*/ 0 h 46"/>
                  <a:gd name="T22" fmla="*/ 52 w 52"/>
                  <a:gd name="T23" fmla="*/ 0 h 46"/>
                  <a:gd name="T24" fmla="*/ 50 w 52"/>
                  <a:gd name="T25" fmla="*/ 0 h 46"/>
                  <a:gd name="T26" fmla="*/ 48 w 52"/>
                  <a:gd name="T27" fmla="*/ 0 h 46"/>
                  <a:gd name="T28" fmla="*/ 46 w 52"/>
                  <a:gd name="T29" fmla="*/ 2 h 46"/>
                  <a:gd name="T30" fmla="*/ 46 w 52"/>
                  <a:gd name="T31" fmla="*/ 4 h 46"/>
                  <a:gd name="T32" fmla="*/ 44 w 52"/>
                  <a:gd name="T33" fmla="*/ 8 h 46"/>
                  <a:gd name="T34" fmla="*/ 44 w 52"/>
                  <a:gd name="T35" fmla="*/ 46 h 46"/>
                  <a:gd name="T36" fmla="*/ 44 w 52"/>
                  <a:gd name="T37" fmla="*/ 46 h 46"/>
                  <a:gd name="T38" fmla="*/ 12 w 52"/>
                  <a:gd name="T39" fmla="*/ 10 h 46"/>
                  <a:gd name="T40" fmla="*/ 12 w 52"/>
                  <a:gd name="T41" fmla="*/ 38 h 46"/>
                  <a:gd name="T42" fmla="*/ 14 w 52"/>
                  <a:gd name="T43" fmla="*/ 42 h 46"/>
                  <a:gd name="T44" fmla="*/ 14 w 52"/>
                  <a:gd name="T45" fmla="*/ 44 h 46"/>
                  <a:gd name="T46" fmla="*/ 16 w 52"/>
                  <a:gd name="T47" fmla="*/ 46 h 46"/>
                  <a:gd name="T48" fmla="*/ 18 w 52"/>
                  <a:gd name="T49" fmla="*/ 46 h 46"/>
                  <a:gd name="T50" fmla="*/ 20 w 52"/>
                  <a:gd name="T51" fmla="*/ 46 h 46"/>
                  <a:gd name="T52" fmla="*/ 20 w 52"/>
                  <a:gd name="T53" fmla="*/ 46 h 46"/>
                  <a:gd name="T54" fmla="*/ 4 w 52"/>
                  <a:gd name="T55" fmla="*/ 46 h 46"/>
                  <a:gd name="T56" fmla="*/ 4 w 52"/>
                  <a:gd name="T57" fmla="*/ 46 h 46"/>
                  <a:gd name="T58" fmla="*/ 4 w 52"/>
                  <a:gd name="T59" fmla="*/ 46 h 46"/>
                  <a:gd name="T60" fmla="*/ 8 w 52"/>
                  <a:gd name="T61" fmla="*/ 46 h 46"/>
                  <a:gd name="T62" fmla="*/ 10 w 52"/>
                  <a:gd name="T63" fmla="*/ 44 h 46"/>
                  <a:gd name="T64" fmla="*/ 10 w 52"/>
                  <a:gd name="T65" fmla="*/ 42 h 46"/>
                  <a:gd name="T66" fmla="*/ 10 w 52"/>
                  <a:gd name="T67" fmla="*/ 38 h 46"/>
                  <a:gd name="T68" fmla="*/ 10 w 52"/>
                  <a:gd name="T69" fmla="*/ 6 h 46"/>
                  <a:gd name="T70" fmla="*/ 8 w 52"/>
                  <a:gd name="T71" fmla="*/ 4 h 46"/>
                  <a:gd name="T72" fmla="*/ 6 w 52"/>
                  <a:gd name="T73" fmla="*/ 2 h 46"/>
                  <a:gd name="T74" fmla="*/ 6 w 52"/>
                  <a:gd name="T75" fmla="*/ 2 h 46"/>
                  <a:gd name="T76" fmla="*/ 4 w 52"/>
                  <a:gd name="T77" fmla="*/ 2 h 46"/>
                  <a:gd name="T78" fmla="*/ 2 w 52"/>
                  <a:gd name="T79" fmla="*/ 2 h 46"/>
                  <a:gd name="T80" fmla="*/ 0 w 52"/>
                  <a:gd name="T81" fmla="*/ 0 h 46"/>
                  <a:gd name="T82" fmla="*/ 0 w 52"/>
                  <a:gd name="T83" fmla="*/ 0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46"/>
                  <a:gd name="T128" fmla="*/ 52 w 52"/>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46">
                    <a:moveTo>
                      <a:pt x="0" y="0"/>
                    </a:moveTo>
                    <a:lnTo>
                      <a:pt x="12" y="0"/>
                    </a:lnTo>
                    <a:lnTo>
                      <a:pt x="42" y="36"/>
                    </a:lnTo>
                    <a:lnTo>
                      <a:pt x="42" y="8"/>
                    </a:lnTo>
                    <a:lnTo>
                      <a:pt x="42" y="4"/>
                    </a:lnTo>
                    <a:lnTo>
                      <a:pt x="42" y="2"/>
                    </a:lnTo>
                    <a:lnTo>
                      <a:pt x="40" y="0"/>
                    </a:lnTo>
                    <a:lnTo>
                      <a:pt x="38" y="0"/>
                    </a:lnTo>
                    <a:lnTo>
                      <a:pt x="36" y="0"/>
                    </a:lnTo>
                    <a:lnTo>
                      <a:pt x="52" y="0"/>
                    </a:lnTo>
                    <a:lnTo>
                      <a:pt x="50" y="0"/>
                    </a:lnTo>
                    <a:lnTo>
                      <a:pt x="48" y="0"/>
                    </a:lnTo>
                    <a:lnTo>
                      <a:pt x="46" y="2"/>
                    </a:lnTo>
                    <a:lnTo>
                      <a:pt x="46" y="4"/>
                    </a:lnTo>
                    <a:lnTo>
                      <a:pt x="44" y="8"/>
                    </a:lnTo>
                    <a:lnTo>
                      <a:pt x="44" y="46"/>
                    </a:lnTo>
                    <a:lnTo>
                      <a:pt x="12" y="10"/>
                    </a:lnTo>
                    <a:lnTo>
                      <a:pt x="12" y="38"/>
                    </a:lnTo>
                    <a:lnTo>
                      <a:pt x="14" y="42"/>
                    </a:lnTo>
                    <a:lnTo>
                      <a:pt x="14" y="44"/>
                    </a:lnTo>
                    <a:lnTo>
                      <a:pt x="16" y="46"/>
                    </a:lnTo>
                    <a:lnTo>
                      <a:pt x="18" y="46"/>
                    </a:lnTo>
                    <a:lnTo>
                      <a:pt x="20" y="46"/>
                    </a:lnTo>
                    <a:lnTo>
                      <a:pt x="4" y="46"/>
                    </a:lnTo>
                    <a:lnTo>
                      <a:pt x="8" y="46"/>
                    </a:lnTo>
                    <a:lnTo>
                      <a:pt x="10" y="44"/>
                    </a:lnTo>
                    <a:lnTo>
                      <a:pt x="10" y="42"/>
                    </a:lnTo>
                    <a:lnTo>
                      <a:pt x="10" y="38"/>
                    </a:lnTo>
                    <a:lnTo>
                      <a:pt x="10" y="6"/>
                    </a:lnTo>
                    <a:lnTo>
                      <a:pt x="8" y="4"/>
                    </a:lnTo>
                    <a:lnTo>
                      <a:pt x="6" y="2"/>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33876" name="Freeform 236"/>
              <p:cNvSpPr>
                <a:spLocks/>
              </p:cNvSpPr>
              <p:nvPr/>
            </p:nvSpPr>
            <p:spPr bwMode="auto">
              <a:xfrm>
                <a:off x="1890" y="2628"/>
                <a:ext cx="40" cy="46"/>
              </a:xfrm>
              <a:custGeom>
                <a:avLst/>
                <a:gdLst>
                  <a:gd name="T0" fmla="*/ 40 w 40"/>
                  <a:gd name="T1" fmla="*/ 0 h 46"/>
                  <a:gd name="T2" fmla="*/ 40 w 40"/>
                  <a:gd name="T3" fmla="*/ 10 h 46"/>
                  <a:gd name="T4" fmla="*/ 38 w 40"/>
                  <a:gd name="T5" fmla="*/ 10 h 46"/>
                  <a:gd name="T6" fmla="*/ 38 w 40"/>
                  <a:gd name="T7" fmla="*/ 8 h 46"/>
                  <a:gd name="T8" fmla="*/ 38 w 40"/>
                  <a:gd name="T9" fmla="*/ 6 h 46"/>
                  <a:gd name="T10" fmla="*/ 36 w 40"/>
                  <a:gd name="T11" fmla="*/ 4 h 46"/>
                  <a:gd name="T12" fmla="*/ 34 w 40"/>
                  <a:gd name="T13" fmla="*/ 2 h 46"/>
                  <a:gd name="T14" fmla="*/ 32 w 40"/>
                  <a:gd name="T15" fmla="*/ 2 h 46"/>
                  <a:gd name="T16" fmla="*/ 30 w 40"/>
                  <a:gd name="T17" fmla="*/ 2 h 46"/>
                  <a:gd name="T18" fmla="*/ 22 w 40"/>
                  <a:gd name="T19" fmla="*/ 2 h 46"/>
                  <a:gd name="T20" fmla="*/ 22 w 40"/>
                  <a:gd name="T21" fmla="*/ 38 h 46"/>
                  <a:gd name="T22" fmla="*/ 24 w 40"/>
                  <a:gd name="T23" fmla="*/ 42 h 46"/>
                  <a:gd name="T24" fmla="*/ 24 w 40"/>
                  <a:gd name="T25" fmla="*/ 44 h 46"/>
                  <a:gd name="T26" fmla="*/ 26 w 40"/>
                  <a:gd name="T27" fmla="*/ 46 h 46"/>
                  <a:gd name="T28" fmla="*/ 28 w 40"/>
                  <a:gd name="T29" fmla="*/ 46 h 46"/>
                  <a:gd name="T30" fmla="*/ 30 w 40"/>
                  <a:gd name="T31" fmla="*/ 46 h 46"/>
                  <a:gd name="T32" fmla="*/ 30 w 40"/>
                  <a:gd name="T33" fmla="*/ 46 h 46"/>
                  <a:gd name="T34" fmla="*/ 10 w 40"/>
                  <a:gd name="T35" fmla="*/ 46 h 46"/>
                  <a:gd name="T36" fmla="*/ 10 w 40"/>
                  <a:gd name="T37" fmla="*/ 46 h 46"/>
                  <a:gd name="T38" fmla="*/ 12 w 40"/>
                  <a:gd name="T39" fmla="*/ 46 h 46"/>
                  <a:gd name="T40" fmla="*/ 14 w 40"/>
                  <a:gd name="T41" fmla="*/ 46 h 46"/>
                  <a:gd name="T42" fmla="*/ 16 w 40"/>
                  <a:gd name="T43" fmla="*/ 44 h 46"/>
                  <a:gd name="T44" fmla="*/ 16 w 40"/>
                  <a:gd name="T45" fmla="*/ 42 h 46"/>
                  <a:gd name="T46" fmla="*/ 16 w 40"/>
                  <a:gd name="T47" fmla="*/ 38 h 46"/>
                  <a:gd name="T48" fmla="*/ 16 w 40"/>
                  <a:gd name="T49" fmla="*/ 2 h 46"/>
                  <a:gd name="T50" fmla="*/ 10 w 40"/>
                  <a:gd name="T51" fmla="*/ 2 h 46"/>
                  <a:gd name="T52" fmla="*/ 8 w 40"/>
                  <a:gd name="T53" fmla="*/ 2 h 46"/>
                  <a:gd name="T54" fmla="*/ 6 w 40"/>
                  <a:gd name="T55" fmla="*/ 2 h 46"/>
                  <a:gd name="T56" fmla="*/ 4 w 40"/>
                  <a:gd name="T57" fmla="*/ 4 h 46"/>
                  <a:gd name="T58" fmla="*/ 4 w 40"/>
                  <a:gd name="T59" fmla="*/ 4 h 46"/>
                  <a:gd name="T60" fmla="*/ 2 w 40"/>
                  <a:gd name="T61" fmla="*/ 6 h 46"/>
                  <a:gd name="T62" fmla="*/ 2 w 40"/>
                  <a:gd name="T63" fmla="*/ 10 h 46"/>
                  <a:gd name="T64" fmla="*/ 0 w 40"/>
                  <a:gd name="T65" fmla="*/ 10 h 46"/>
                  <a:gd name="T66" fmla="*/ 2 w 40"/>
                  <a:gd name="T67" fmla="*/ 0 h 46"/>
                  <a:gd name="T68" fmla="*/ 40 w 40"/>
                  <a:gd name="T69" fmla="*/ 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6"/>
                  <a:gd name="T107" fmla="*/ 40 w 40"/>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6">
                    <a:moveTo>
                      <a:pt x="40" y="0"/>
                    </a:moveTo>
                    <a:lnTo>
                      <a:pt x="40" y="10"/>
                    </a:lnTo>
                    <a:lnTo>
                      <a:pt x="38" y="10"/>
                    </a:lnTo>
                    <a:lnTo>
                      <a:pt x="38" y="8"/>
                    </a:lnTo>
                    <a:lnTo>
                      <a:pt x="38" y="6"/>
                    </a:lnTo>
                    <a:lnTo>
                      <a:pt x="36" y="4"/>
                    </a:lnTo>
                    <a:lnTo>
                      <a:pt x="34" y="2"/>
                    </a:lnTo>
                    <a:lnTo>
                      <a:pt x="32" y="2"/>
                    </a:lnTo>
                    <a:lnTo>
                      <a:pt x="30" y="2"/>
                    </a:lnTo>
                    <a:lnTo>
                      <a:pt x="22" y="2"/>
                    </a:lnTo>
                    <a:lnTo>
                      <a:pt x="22" y="38"/>
                    </a:lnTo>
                    <a:lnTo>
                      <a:pt x="24" y="42"/>
                    </a:lnTo>
                    <a:lnTo>
                      <a:pt x="24" y="44"/>
                    </a:lnTo>
                    <a:lnTo>
                      <a:pt x="26" y="46"/>
                    </a:lnTo>
                    <a:lnTo>
                      <a:pt x="28" y="46"/>
                    </a:lnTo>
                    <a:lnTo>
                      <a:pt x="30" y="46"/>
                    </a:lnTo>
                    <a:lnTo>
                      <a:pt x="10" y="46"/>
                    </a:lnTo>
                    <a:lnTo>
                      <a:pt x="12" y="46"/>
                    </a:lnTo>
                    <a:lnTo>
                      <a:pt x="14" y="46"/>
                    </a:lnTo>
                    <a:lnTo>
                      <a:pt x="16" y="44"/>
                    </a:lnTo>
                    <a:lnTo>
                      <a:pt x="16" y="42"/>
                    </a:lnTo>
                    <a:lnTo>
                      <a:pt x="16" y="38"/>
                    </a:lnTo>
                    <a:lnTo>
                      <a:pt x="16" y="2"/>
                    </a:lnTo>
                    <a:lnTo>
                      <a:pt x="10" y="2"/>
                    </a:lnTo>
                    <a:lnTo>
                      <a:pt x="8" y="2"/>
                    </a:lnTo>
                    <a:lnTo>
                      <a:pt x="6" y="2"/>
                    </a:lnTo>
                    <a:lnTo>
                      <a:pt x="4" y="4"/>
                    </a:lnTo>
                    <a:lnTo>
                      <a:pt x="2" y="6"/>
                    </a:lnTo>
                    <a:lnTo>
                      <a:pt x="2" y="10"/>
                    </a:lnTo>
                    <a:lnTo>
                      <a:pt x="0" y="10"/>
                    </a:lnTo>
                    <a:lnTo>
                      <a:pt x="2" y="0"/>
                    </a:lnTo>
                    <a:lnTo>
                      <a:pt x="40" y="0"/>
                    </a:lnTo>
                    <a:close/>
                  </a:path>
                </a:pathLst>
              </a:custGeom>
              <a:solidFill>
                <a:srgbClr val="000000"/>
              </a:solidFill>
              <a:ln w="0">
                <a:solidFill>
                  <a:srgbClr val="000000"/>
                </a:solidFill>
                <a:round/>
                <a:headEnd/>
                <a:tailEnd/>
              </a:ln>
            </p:spPr>
            <p:txBody>
              <a:bodyPr/>
              <a:lstStyle/>
              <a:p>
                <a:endParaRPr lang="en-US"/>
              </a:p>
            </p:txBody>
          </p:sp>
          <p:sp>
            <p:nvSpPr>
              <p:cNvPr id="33877" name="Rectangle 237"/>
              <p:cNvSpPr>
                <a:spLocks noChangeArrowheads="1"/>
              </p:cNvSpPr>
              <p:nvPr/>
            </p:nvSpPr>
            <p:spPr bwMode="auto">
              <a:xfrm>
                <a:off x="2120" y="2596"/>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878" name="Freeform 238"/>
              <p:cNvSpPr>
                <a:spLocks/>
              </p:cNvSpPr>
              <p:nvPr/>
            </p:nvSpPr>
            <p:spPr bwMode="auto">
              <a:xfrm>
                <a:off x="2168" y="2616"/>
                <a:ext cx="50" cy="58"/>
              </a:xfrm>
              <a:custGeom>
                <a:avLst/>
                <a:gdLst>
                  <a:gd name="T0" fmla="*/ 48 w 50"/>
                  <a:gd name="T1" fmla="*/ 0 h 58"/>
                  <a:gd name="T2" fmla="*/ 50 w 50"/>
                  <a:gd name="T3" fmla="*/ 12 h 58"/>
                  <a:gd name="T4" fmla="*/ 48 w 50"/>
                  <a:gd name="T5" fmla="*/ 12 h 58"/>
                  <a:gd name="T6" fmla="*/ 48 w 50"/>
                  <a:gd name="T7" fmla="*/ 10 h 58"/>
                  <a:gd name="T8" fmla="*/ 46 w 50"/>
                  <a:gd name="T9" fmla="*/ 8 h 58"/>
                  <a:gd name="T10" fmla="*/ 44 w 50"/>
                  <a:gd name="T11" fmla="*/ 6 h 58"/>
                  <a:gd name="T12" fmla="*/ 42 w 50"/>
                  <a:gd name="T13" fmla="*/ 4 h 58"/>
                  <a:gd name="T14" fmla="*/ 40 w 50"/>
                  <a:gd name="T15" fmla="*/ 2 h 58"/>
                  <a:gd name="T16" fmla="*/ 36 w 50"/>
                  <a:gd name="T17" fmla="*/ 2 h 58"/>
                  <a:gd name="T18" fmla="*/ 28 w 50"/>
                  <a:gd name="T19" fmla="*/ 2 h 58"/>
                  <a:gd name="T20" fmla="*/ 28 w 50"/>
                  <a:gd name="T21" fmla="*/ 48 h 58"/>
                  <a:gd name="T22" fmla="*/ 28 w 50"/>
                  <a:gd name="T23" fmla="*/ 52 h 58"/>
                  <a:gd name="T24" fmla="*/ 30 w 50"/>
                  <a:gd name="T25" fmla="*/ 56 h 58"/>
                  <a:gd name="T26" fmla="*/ 32 w 50"/>
                  <a:gd name="T27" fmla="*/ 56 h 58"/>
                  <a:gd name="T28" fmla="*/ 34 w 50"/>
                  <a:gd name="T29" fmla="*/ 58 h 58"/>
                  <a:gd name="T30" fmla="*/ 36 w 50"/>
                  <a:gd name="T31" fmla="*/ 58 h 58"/>
                  <a:gd name="T32" fmla="*/ 36 w 50"/>
                  <a:gd name="T33" fmla="*/ 58 h 58"/>
                  <a:gd name="T34" fmla="*/ 12 w 50"/>
                  <a:gd name="T35" fmla="*/ 58 h 58"/>
                  <a:gd name="T36" fmla="*/ 12 w 50"/>
                  <a:gd name="T37" fmla="*/ 58 h 58"/>
                  <a:gd name="T38" fmla="*/ 14 w 50"/>
                  <a:gd name="T39" fmla="*/ 58 h 58"/>
                  <a:gd name="T40" fmla="*/ 18 w 50"/>
                  <a:gd name="T41" fmla="*/ 56 h 58"/>
                  <a:gd name="T42" fmla="*/ 20 w 50"/>
                  <a:gd name="T43" fmla="*/ 54 h 58"/>
                  <a:gd name="T44" fmla="*/ 20 w 50"/>
                  <a:gd name="T45" fmla="*/ 52 h 58"/>
                  <a:gd name="T46" fmla="*/ 20 w 50"/>
                  <a:gd name="T47" fmla="*/ 48 h 58"/>
                  <a:gd name="T48" fmla="*/ 20 w 50"/>
                  <a:gd name="T49" fmla="*/ 2 h 58"/>
                  <a:gd name="T50" fmla="*/ 14 w 50"/>
                  <a:gd name="T51" fmla="*/ 2 h 58"/>
                  <a:gd name="T52" fmla="*/ 10 w 50"/>
                  <a:gd name="T53" fmla="*/ 2 h 58"/>
                  <a:gd name="T54" fmla="*/ 8 w 50"/>
                  <a:gd name="T55" fmla="*/ 4 h 58"/>
                  <a:gd name="T56" fmla="*/ 6 w 50"/>
                  <a:gd name="T57" fmla="*/ 4 h 58"/>
                  <a:gd name="T58" fmla="*/ 4 w 50"/>
                  <a:gd name="T59" fmla="*/ 6 h 58"/>
                  <a:gd name="T60" fmla="*/ 2 w 50"/>
                  <a:gd name="T61" fmla="*/ 10 h 58"/>
                  <a:gd name="T62" fmla="*/ 2 w 50"/>
                  <a:gd name="T63" fmla="*/ 12 h 58"/>
                  <a:gd name="T64" fmla="*/ 0 w 50"/>
                  <a:gd name="T65" fmla="*/ 12 h 58"/>
                  <a:gd name="T66" fmla="*/ 2 w 50"/>
                  <a:gd name="T67" fmla="*/ 0 h 58"/>
                  <a:gd name="T68" fmla="*/ 48 w 50"/>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58"/>
                  <a:gd name="T107" fmla="*/ 50 w 50"/>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58">
                    <a:moveTo>
                      <a:pt x="48" y="0"/>
                    </a:moveTo>
                    <a:lnTo>
                      <a:pt x="50" y="12"/>
                    </a:lnTo>
                    <a:lnTo>
                      <a:pt x="48" y="12"/>
                    </a:lnTo>
                    <a:lnTo>
                      <a:pt x="48" y="10"/>
                    </a:lnTo>
                    <a:lnTo>
                      <a:pt x="46" y="8"/>
                    </a:lnTo>
                    <a:lnTo>
                      <a:pt x="44" y="6"/>
                    </a:lnTo>
                    <a:lnTo>
                      <a:pt x="42" y="4"/>
                    </a:lnTo>
                    <a:lnTo>
                      <a:pt x="40" y="2"/>
                    </a:lnTo>
                    <a:lnTo>
                      <a:pt x="36" y="2"/>
                    </a:lnTo>
                    <a:lnTo>
                      <a:pt x="28" y="2"/>
                    </a:lnTo>
                    <a:lnTo>
                      <a:pt x="28" y="48"/>
                    </a:lnTo>
                    <a:lnTo>
                      <a:pt x="28" y="52"/>
                    </a:lnTo>
                    <a:lnTo>
                      <a:pt x="30" y="56"/>
                    </a:lnTo>
                    <a:lnTo>
                      <a:pt x="32" y="56"/>
                    </a:lnTo>
                    <a:lnTo>
                      <a:pt x="34" y="58"/>
                    </a:lnTo>
                    <a:lnTo>
                      <a:pt x="36" y="58"/>
                    </a:lnTo>
                    <a:lnTo>
                      <a:pt x="12" y="58"/>
                    </a:lnTo>
                    <a:lnTo>
                      <a:pt x="14" y="58"/>
                    </a:lnTo>
                    <a:lnTo>
                      <a:pt x="18" y="56"/>
                    </a:lnTo>
                    <a:lnTo>
                      <a:pt x="20" y="54"/>
                    </a:lnTo>
                    <a:lnTo>
                      <a:pt x="20" y="52"/>
                    </a:lnTo>
                    <a:lnTo>
                      <a:pt x="20" y="48"/>
                    </a:lnTo>
                    <a:lnTo>
                      <a:pt x="20" y="2"/>
                    </a:lnTo>
                    <a:lnTo>
                      <a:pt x="14" y="2"/>
                    </a:lnTo>
                    <a:lnTo>
                      <a:pt x="10" y="2"/>
                    </a:lnTo>
                    <a:lnTo>
                      <a:pt x="8" y="4"/>
                    </a:lnTo>
                    <a:lnTo>
                      <a:pt x="6" y="4"/>
                    </a:lnTo>
                    <a:lnTo>
                      <a:pt x="4" y="6"/>
                    </a:lnTo>
                    <a:lnTo>
                      <a:pt x="2" y="10"/>
                    </a:lnTo>
                    <a:lnTo>
                      <a:pt x="2" y="12"/>
                    </a:lnTo>
                    <a:lnTo>
                      <a:pt x="0" y="12"/>
                    </a:lnTo>
                    <a:lnTo>
                      <a:pt x="2" y="0"/>
                    </a:lnTo>
                    <a:lnTo>
                      <a:pt x="48" y="0"/>
                    </a:lnTo>
                    <a:close/>
                  </a:path>
                </a:pathLst>
              </a:custGeom>
              <a:solidFill>
                <a:srgbClr val="000000"/>
              </a:solidFill>
              <a:ln w="0">
                <a:solidFill>
                  <a:srgbClr val="000000"/>
                </a:solidFill>
                <a:round/>
                <a:headEnd/>
                <a:tailEnd/>
              </a:ln>
            </p:spPr>
            <p:txBody>
              <a:bodyPr/>
              <a:lstStyle/>
              <a:p>
                <a:endParaRPr lang="en-US"/>
              </a:p>
            </p:txBody>
          </p:sp>
          <p:sp>
            <p:nvSpPr>
              <p:cNvPr id="33879" name="Freeform 239"/>
              <p:cNvSpPr>
                <a:spLocks/>
              </p:cNvSpPr>
              <p:nvPr/>
            </p:nvSpPr>
            <p:spPr bwMode="auto">
              <a:xfrm>
                <a:off x="2220" y="2614"/>
                <a:ext cx="42" cy="60"/>
              </a:xfrm>
              <a:custGeom>
                <a:avLst/>
                <a:gdLst>
                  <a:gd name="T0" fmla="*/ 12 w 42"/>
                  <a:gd name="T1" fmla="*/ 28 h 60"/>
                  <a:gd name="T2" fmla="*/ 20 w 42"/>
                  <a:gd name="T3" fmla="*/ 22 h 60"/>
                  <a:gd name="T4" fmla="*/ 26 w 42"/>
                  <a:gd name="T5" fmla="*/ 20 h 60"/>
                  <a:gd name="T6" fmla="*/ 32 w 42"/>
                  <a:gd name="T7" fmla="*/ 22 h 60"/>
                  <a:gd name="T8" fmla="*/ 36 w 42"/>
                  <a:gd name="T9" fmla="*/ 28 h 60"/>
                  <a:gd name="T10" fmla="*/ 36 w 42"/>
                  <a:gd name="T11" fmla="*/ 38 h 60"/>
                  <a:gd name="T12" fmla="*/ 36 w 42"/>
                  <a:gd name="T13" fmla="*/ 54 h 60"/>
                  <a:gd name="T14" fmla="*/ 38 w 42"/>
                  <a:gd name="T15" fmla="*/ 58 h 60"/>
                  <a:gd name="T16" fmla="*/ 40 w 42"/>
                  <a:gd name="T17" fmla="*/ 60 h 60"/>
                  <a:gd name="T18" fmla="*/ 42 w 42"/>
                  <a:gd name="T19" fmla="*/ 60 h 60"/>
                  <a:gd name="T20" fmla="*/ 24 w 42"/>
                  <a:gd name="T21" fmla="*/ 60 h 60"/>
                  <a:gd name="T22" fmla="*/ 26 w 42"/>
                  <a:gd name="T23" fmla="*/ 60 h 60"/>
                  <a:gd name="T24" fmla="*/ 28 w 42"/>
                  <a:gd name="T25" fmla="*/ 58 h 60"/>
                  <a:gd name="T26" fmla="*/ 30 w 42"/>
                  <a:gd name="T27" fmla="*/ 54 h 60"/>
                  <a:gd name="T28" fmla="*/ 30 w 42"/>
                  <a:gd name="T29" fmla="*/ 38 h 60"/>
                  <a:gd name="T30" fmla="*/ 28 w 42"/>
                  <a:gd name="T31" fmla="*/ 30 h 60"/>
                  <a:gd name="T32" fmla="*/ 26 w 42"/>
                  <a:gd name="T33" fmla="*/ 26 h 60"/>
                  <a:gd name="T34" fmla="*/ 22 w 42"/>
                  <a:gd name="T35" fmla="*/ 26 h 60"/>
                  <a:gd name="T36" fmla="*/ 18 w 42"/>
                  <a:gd name="T37" fmla="*/ 26 h 60"/>
                  <a:gd name="T38" fmla="*/ 12 w 42"/>
                  <a:gd name="T39" fmla="*/ 32 h 60"/>
                  <a:gd name="T40" fmla="*/ 14 w 42"/>
                  <a:gd name="T41" fmla="*/ 54 h 60"/>
                  <a:gd name="T42" fmla="*/ 14 w 42"/>
                  <a:gd name="T43" fmla="*/ 58 h 60"/>
                  <a:gd name="T44" fmla="*/ 16 w 42"/>
                  <a:gd name="T45" fmla="*/ 60 h 60"/>
                  <a:gd name="T46" fmla="*/ 18 w 42"/>
                  <a:gd name="T47" fmla="*/ 60 h 60"/>
                  <a:gd name="T48" fmla="*/ 0 w 42"/>
                  <a:gd name="T49" fmla="*/ 60 h 60"/>
                  <a:gd name="T50" fmla="*/ 4 w 42"/>
                  <a:gd name="T51" fmla="*/ 58 h 60"/>
                  <a:gd name="T52" fmla="*/ 6 w 42"/>
                  <a:gd name="T53" fmla="*/ 56 h 60"/>
                  <a:gd name="T54" fmla="*/ 6 w 42"/>
                  <a:gd name="T55" fmla="*/ 52 h 60"/>
                  <a:gd name="T56" fmla="*/ 6 w 42"/>
                  <a:gd name="T57" fmla="*/ 10 h 60"/>
                  <a:gd name="T58" fmla="*/ 6 w 42"/>
                  <a:gd name="T59" fmla="*/ 6 h 60"/>
                  <a:gd name="T60" fmla="*/ 4 w 42"/>
                  <a:gd name="T61" fmla="*/ 4 h 60"/>
                  <a:gd name="T62" fmla="*/ 2 w 42"/>
                  <a:gd name="T63" fmla="*/ 4 h 60"/>
                  <a:gd name="T64" fmla="*/ 0 w 42"/>
                  <a:gd name="T65" fmla="*/ 4 h 60"/>
                  <a:gd name="T66" fmla="*/ 12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2" y="0"/>
                    </a:moveTo>
                    <a:lnTo>
                      <a:pt x="12" y="28"/>
                    </a:lnTo>
                    <a:lnTo>
                      <a:pt x="18" y="24"/>
                    </a:lnTo>
                    <a:lnTo>
                      <a:pt x="20" y="22"/>
                    </a:lnTo>
                    <a:lnTo>
                      <a:pt x="24" y="20"/>
                    </a:lnTo>
                    <a:lnTo>
                      <a:pt x="26" y="20"/>
                    </a:lnTo>
                    <a:lnTo>
                      <a:pt x="30" y="20"/>
                    </a:lnTo>
                    <a:lnTo>
                      <a:pt x="32" y="22"/>
                    </a:lnTo>
                    <a:lnTo>
                      <a:pt x="34" y="24"/>
                    </a:lnTo>
                    <a:lnTo>
                      <a:pt x="36" y="28"/>
                    </a:lnTo>
                    <a:lnTo>
                      <a:pt x="36" y="32"/>
                    </a:lnTo>
                    <a:lnTo>
                      <a:pt x="36" y="38"/>
                    </a:lnTo>
                    <a:lnTo>
                      <a:pt x="36" y="52"/>
                    </a:lnTo>
                    <a:lnTo>
                      <a:pt x="36" y="54"/>
                    </a:lnTo>
                    <a:lnTo>
                      <a:pt x="38" y="56"/>
                    </a:lnTo>
                    <a:lnTo>
                      <a:pt x="38" y="58"/>
                    </a:lnTo>
                    <a:lnTo>
                      <a:pt x="40" y="60"/>
                    </a:lnTo>
                    <a:lnTo>
                      <a:pt x="42" y="60"/>
                    </a:lnTo>
                    <a:lnTo>
                      <a:pt x="24" y="60"/>
                    </a:lnTo>
                    <a:lnTo>
                      <a:pt x="26" y="60"/>
                    </a:lnTo>
                    <a:lnTo>
                      <a:pt x="28" y="58"/>
                    </a:lnTo>
                    <a:lnTo>
                      <a:pt x="30" y="56"/>
                    </a:lnTo>
                    <a:lnTo>
                      <a:pt x="30" y="54"/>
                    </a:lnTo>
                    <a:lnTo>
                      <a:pt x="30" y="52"/>
                    </a:lnTo>
                    <a:lnTo>
                      <a:pt x="30" y="38"/>
                    </a:lnTo>
                    <a:lnTo>
                      <a:pt x="30" y="32"/>
                    </a:lnTo>
                    <a:lnTo>
                      <a:pt x="28" y="30"/>
                    </a:lnTo>
                    <a:lnTo>
                      <a:pt x="28" y="28"/>
                    </a:lnTo>
                    <a:lnTo>
                      <a:pt x="26" y="26"/>
                    </a:lnTo>
                    <a:lnTo>
                      <a:pt x="24" y="26"/>
                    </a:lnTo>
                    <a:lnTo>
                      <a:pt x="22" y="26"/>
                    </a:lnTo>
                    <a:lnTo>
                      <a:pt x="20" y="26"/>
                    </a:lnTo>
                    <a:lnTo>
                      <a:pt x="18" y="26"/>
                    </a:lnTo>
                    <a:lnTo>
                      <a:pt x="16" y="28"/>
                    </a:lnTo>
                    <a:lnTo>
                      <a:pt x="12" y="32"/>
                    </a:lnTo>
                    <a:lnTo>
                      <a:pt x="12" y="52"/>
                    </a:lnTo>
                    <a:lnTo>
                      <a:pt x="14" y="54"/>
                    </a:lnTo>
                    <a:lnTo>
                      <a:pt x="14" y="56"/>
                    </a:lnTo>
                    <a:lnTo>
                      <a:pt x="14" y="58"/>
                    </a:lnTo>
                    <a:lnTo>
                      <a:pt x="16" y="60"/>
                    </a:lnTo>
                    <a:lnTo>
                      <a:pt x="18" y="60"/>
                    </a:lnTo>
                    <a:lnTo>
                      <a:pt x="0" y="60"/>
                    </a:lnTo>
                    <a:lnTo>
                      <a:pt x="2" y="60"/>
                    </a:lnTo>
                    <a:lnTo>
                      <a:pt x="4" y="58"/>
                    </a:lnTo>
                    <a:lnTo>
                      <a:pt x="6" y="56"/>
                    </a:lnTo>
                    <a:lnTo>
                      <a:pt x="6" y="54"/>
                    </a:lnTo>
                    <a:lnTo>
                      <a:pt x="6" y="52"/>
                    </a:lnTo>
                    <a:lnTo>
                      <a:pt x="6" y="16"/>
                    </a:lnTo>
                    <a:lnTo>
                      <a:pt x="6" y="10"/>
                    </a:lnTo>
                    <a:lnTo>
                      <a:pt x="6" y="6"/>
                    </a:lnTo>
                    <a:lnTo>
                      <a:pt x="4" y="4"/>
                    </a:lnTo>
                    <a:lnTo>
                      <a:pt x="2" y="4"/>
                    </a:lnTo>
                    <a:lnTo>
                      <a:pt x="0" y="4"/>
                    </a:lnTo>
                    <a:lnTo>
                      <a:pt x="12" y="0"/>
                    </a:lnTo>
                    <a:close/>
                  </a:path>
                </a:pathLst>
              </a:custGeom>
              <a:solidFill>
                <a:srgbClr val="000000"/>
              </a:solidFill>
              <a:ln w="0">
                <a:solidFill>
                  <a:srgbClr val="000000"/>
                </a:solidFill>
                <a:round/>
                <a:headEnd/>
                <a:tailEnd/>
              </a:ln>
            </p:spPr>
            <p:txBody>
              <a:bodyPr/>
              <a:lstStyle/>
              <a:p>
                <a:endParaRPr lang="en-US"/>
              </a:p>
            </p:txBody>
          </p:sp>
          <p:sp>
            <p:nvSpPr>
              <p:cNvPr id="33880" name="Freeform 240"/>
              <p:cNvSpPr>
                <a:spLocks noEditPoints="1"/>
              </p:cNvSpPr>
              <p:nvPr/>
            </p:nvSpPr>
            <p:spPr bwMode="auto">
              <a:xfrm>
                <a:off x="2266" y="2634"/>
                <a:ext cx="32" cy="42"/>
              </a:xfrm>
              <a:custGeom>
                <a:avLst/>
                <a:gdLst>
                  <a:gd name="T0" fmla="*/ 6 w 32"/>
                  <a:gd name="T1" fmla="*/ 16 h 42"/>
                  <a:gd name="T2" fmla="*/ 8 w 32"/>
                  <a:gd name="T3" fmla="*/ 24 h 42"/>
                  <a:gd name="T4" fmla="*/ 10 w 32"/>
                  <a:gd name="T5" fmla="*/ 28 h 42"/>
                  <a:gd name="T6" fmla="*/ 16 w 32"/>
                  <a:gd name="T7" fmla="*/ 32 h 42"/>
                  <a:gd name="T8" fmla="*/ 20 w 32"/>
                  <a:gd name="T9" fmla="*/ 34 h 42"/>
                  <a:gd name="T10" fmla="*/ 24 w 32"/>
                  <a:gd name="T11" fmla="*/ 34 h 42"/>
                  <a:gd name="T12" fmla="*/ 28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8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28"/>
                    </a:lnTo>
                    <a:lnTo>
                      <a:pt x="16" y="32"/>
                    </a:lnTo>
                    <a:lnTo>
                      <a:pt x="20" y="34"/>
                    </a:lnTo>
                    <a:lnTo>
                      <a:pt x="24" y="34"/>
                    </a:lnTo>
                    <a:lnTo>
                      <a:pt x="28"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4" y="10"/>
                    </a:lnTo>
                    <a:lnTo>
                      <a:pt x="22"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881" name="Freeform 241"/>
              <p:cNvSpPr>
                <a:spLocks noEditPoints="1"/>
              </p:cNvSpPr>
              <p:nvPr/>
            </p:nvSpPr>
            <p:spPr bwMode="auto">
              <a:xfrm>
                <a:off x="2324" y="2634"/>
                <a:ext cx="42" cy="60"/>
              </a:xfrm>
              <a:custGeom>
                <a:avLst/>
                <a:gdLst>
                  <a:gd name="T0" fmla="*/ 12 w 42"/>
                  <a:gd name="T1" fmla="*/ 0 h 60"/>
                  <a:gd name="T2" fmla="*/ 14 w 42"/>
                  <a:gd name="T3" fmla="*/ 10 h 60"/>
                  <a:gd name="T4" fmla="*/ 20 w 42"/>
                  <a:gd name="T5" fmla="*/ 2 h 60"/>
                  <a:gd name="T6" fmla="*/ 26 w 42"/>
                  <a:gd name="T7" fmla="*/ 0 h 60"/>
                  <a:gd name="T8" fmla="*/ 36 w 42"/>
                  <a:gd name="T9" fmla="*/ 4 h 60"/>
                  <a:gd name="T10" fmla="*/ 40 w 42"/>
                  <a:gd name="T11" fmla="*/ 14 h 60"/>
                  <a:gd name="T12" fmla="*/ 40 w 42"/>
                  <a:gd name="T13" fmla="*/ 26 h 60"/>
                  <a:gd name="T14" fmla="*/ 36 w 42"/>
                  <a:gd name="T15" fmla="*/ 36 h 60"/>
                  <a:gd name="T16" fmla="*/ 24 w 42"/>
                  <a:gd name="T17" fmla="*/ 42 h 60"/>
                  <a:gd name="T18" fmla="*/ 18 w 42"/>
                  <a:gd name="T19" fmla="*/ 40 h 60"/>
                  <a:gd name="T20" fmla="*/ 14 w 42"/>
                  <a:gd name="T21" fmla="*/ 38 h 60"/>
                  <a:gd name="T22" fmla="*/ 14 w 42"/>
                  <a:gd name="T23" fmla="*/ 54 h 60"/>
                  <a:gd name="T24" fmla="*/ 16 w 42"/>
                  <a:gd name="T25" fmla="*/ 56 h 60"/>
                  <a:gd name="T26" fmla="*/ 18 w 42"/>
                  <a:gd name="T27" fmla="*/ 58 h 60"/>
                  <a:gd name="T28" fmla="*/ 20 w 42"/>
                  <a:gd name="T29" fmla="*/ 60 h 60"/>
                  <a:gd name="T30" fmla="*/ 0 w 42"/>
                  <a:gd name="T31" fmla="*/ 58 h 60"/>
                  <a:gd name="T32" fmla="*/ 2 w 42"/>
                  <a:gd name="T33" fmla="*/ 58 h 60"/>
                  <a:gd name="T34" fmla="*/ 6 w 42"/>
                  <a:gd name="T35" fmla="*/ 56 h 60"/>
                  <a:gd name="T36" fmla="*/ 6 w 42"/>
                  <a:gd name="T37" fmla="*/ 54 h 60"/>
                  <a:gd name="T38" fmla="*/ 6 w 42"/>
                  <a:gd name="T39" fmla="*/ 12 h 60"/>
                  <a:gd name="T40" fmla="*/ 6 w 42"/>
                  <a:gd name="T41" fmla="*/ 8 h 60"/>
                  <a:gd name="T42" fmla="*/ 6 w 42"/>
                  <a:gd name="T43" fmla="*/ 6 h 60"/>
                  <a:gd name="T44" fmla="*/ 4 w 42"/>
                  <a:gd name="T45" fmla="*/ 4 h 60"/>
                  <a:gd name="T46" fmla="*/ 2 w 42"/>
                  <a:gd name="T47" fmla="*/ 6 h 60"/>
                  <a:gd name="T48" fmla="*/ 14 w 42"/>
                  <a:gd name="T49" fmla="*/ 12 h 60"/>
                  <a:gd name="T50" fmla="*/ 14 w 42"/>
                  <a:gd name="T51" fmla="*/ 30 h 60"/>
                  <a:gd name="T52" fmla="*/ 16 w 42"/>
                  <a:gd name="T53" fmla="*/ 34 h 60"/>
                  <a:gd name="T54" fmla="*/ 20 w 42"/>
                  <a:gd name="T55" fmla="*/ 38 h 60"/>
                  <a:gd name="T56" fmla="*/ 28 w 42"/>
                  <a:gd name="T57" fmla="*/ 38 h 60"/>
                  <a:gd name="T58" fmla="*/ 34 w 42"/>
                  <a:gd name="T59" fmla="*/ 30 h 60"/>
                  <a:gd name="T60" fmla="*/ 34 w 42"/>
                  <a:gd name="T61" fmla="*/ 18 h 60"/>
                  <a:gd name="T62" fmla="*/ 30 w 42"/>
                  <a:gd name="T63" fmla="*/ 10 h 60"/>
                  <a:gd name="T64" fmla="*/ 24 w 42"/>
                  <a:gd name="T65" fmla="*/ 6 h 60"/>
                  <a:gd name="T66" fmla="*/ 20 w 42"/>
                  <a:gd name="T67" fmla="*/ 8 h 60"/>
                  <a:gd name="T68" fmla="*/ 14 w 42"/>
                  <a:gd name="T69" fmla="*/ 12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60"/>
                  <a:gd name="T107" fmla="*/ 42 w 42"/>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60">
                    <a:moveTo>
                      <a:pt x="2" y="4"/>
                    </a:moveTo>
                    <a:lnTo>
                      <a:pt x="12" y="0"/>
                    </a:lnTo>
                    <a:lnTo>
                      <a:pt x="14" y="0"/>
                    </a:lnTo>
                    <a:lnTo>
                      <a:pt x="14" y="10"/>
                    </a:lnTo>
                    <a:lnTo>
                      <a:pt x="18" y="6"/>
                    </a:lnTo>
                    <a:lnTo>
                      <a:pt x="20" y="2"/>
                    </a:lnTo>
                    <a:lnTo>
                      <a:pt x="24" y="0"/>
                    </a:lnTo>
                    <a:lnTo>
                      <a:pt x="26" y="0"/>
                    </a:lnTo>
                    <a:lnTo>
                      <a:pt x="32" y="2"/>
                    </a:lnTo>
                    <a:lnTo>
                      <a:pt x="36" y="4"/>
                    </a:lnTo>
                    <a:lnTo>
                      <a:pt x="40" y="8"/>
                    </a:lnTo>
                    <a:lnTo>
                      <a:pt x="40" y="14"/>
                    </a:lnTo>
                    <a:lnTo>
                      <a:pt x="42" y="20"/>
                    </a:lnTo>
                    <a:lnTo>
                      <a:pt x="40" y="26"/>
                    </a:lnTo>
                    <a:lnTo>
                      <a:pt x="38" y="32"/>
                    </a:lnTo>
                    <a:lnTo>
                      <a:pt x="36" y="36"/>
                    </a:lnTo>
                    <a:lnTo>
                      <a:pt x="30" y="40"/>
                    </a:lnTo>
                    <a:lnTo>
                      <a:pt x="24" y="42"/>
                    </a:lnTo>
                    <a:lnTo>
                      <a:pt x="20" y="40"/>
                    </a:lnTo>
                    <a:lnTo>
                      <a:pt x="18" y="40"/>
                    </a:lnTo>
                    <a:lnTo>
                      <a:pt x="16" y="40"/>
                    </a:lnTo>
                    <a:lnTo>
                      <a:pt x="14" y="38"/>
                    </a:lnTo>
                    <a:lnTo>
                      <a:pt x="14" y="50"/>
                    </a:lnTo>
                    <a:lnTo>
                      <a:pt x="14" y="54"/>
                    </a:lnTo>
                    <a:lnTo>
                      <a:pt x="14" y="56"/>
                    </a:lnTo>
                    <a:lnTo>
                      <a:pt x="16" y="56"/>
                    </a:lnTo>
                    <a:lnTo>
                      <a:pt x="16" y="58"/>
                    </a:lnTo>
                    <a:lnTo>
                      <a:pt x="18" y="58"/>
                    </a:lnTo>
                    <a:lnTo>
                      <a:pt x="20" y="58"/>
                    </a:lnTo>
                    <a:lnTo>
                      <a:pt x="20" y="60"/>
                    </a:lnTo>
                    <a:lnTo>
                      <a:pt x="0" y="60"/>
                    </a:lnTo>
                    <a:lnTo>
                      <a:pt x="0" y="58"/>
                    </a:lnTo>
                    <a:lnTo>
                      <a:pt x="2" y="58"/>
                    </a:lnTo>
                    <a:lnTo>
                      <a:pt x="4" y="58"/>
                    </a:lnTo>
                    <a:lnTo>
                      <a:pt x="6" y="56"/>
                    </a:lnTo>
                    <a:lnTo>
                      <a:pt x="6" y="54"/>
                    </a:lnTo>
                    <a:lnTo>
                      <a:pt x="6" y="50"/>
                    </a:lnTo>
                    <a:lnTo>
                      <a:pt x="6" y="12"/>
                    </a:lnTo>
                    <a:lnTo>
                      <a:pt x="6" y="8"/>
                    </a:lnTo>
                    <a:lnTo>
                      <a:pt x="6" y="6"/>
                    </a:lnTo>
                    <a:lnTo>
                      <a:pt x="4" y="6"/>
                    </a:lnTo>
                    <a:lnTo>
                      <a:pt x="4" y="4"/>
                    </a:lnTo>
                    <a:lnTo>
                      <a:pt x="2" y="6"/>
                    </a:lnTo>
                    <a:lnTo>
                      <a:pt x="2" y="4"/>
                    </a:lnTo>
                    <a:close/>
                    <a:moveTo>
                      <a:pt x="14" y="12"/>
                    </a:moveTo>
                    <a:lnTo>
                      <a:pt x="14" y="26"/>
                    </a:lnTo>
                    <a:lnTo>
                      <a:pt x="14" y="30"/>
                    </a:lnTo>
                    <a:lnTo>
                      <a:pt x="14" y="32"/>
                    </a:lnTo>
                    <a:lnTo>
                      <a:pt x="16" y="34"/>
                    </a:lnTo>
                    <a:lnTo>
                      <a:pt x="18" y="36"/>
                    </a:lnTo>
                    <a:lnTo>
                      <a:pt x="20" y="38"/>
                    </a:lnTo>
                    <a:lnTo>
                      <a:pt x="24" y="38"/>
                    </a:lnTo>
                    <a:lnTo>
                      <a:pt x="28" y="38"/>
                    </a:lnTo>
                    <a:lnTo>
                      <a:pt x="30" y="36"/>
                    </a:lnTo>
                    <a:lnTo>
                      <a:pt x="34" y="30"/>
                    </a:lnTo>
                    <a:lnTo>
                      <a:pt x="34" y="24"/>
                    </a:lnTo>
                    <a:lnTo>
                      <a:pt x="34" y="18"/>
                    </a:lnTo>
                    <a:lnTo>
                      <a:pt x="32" y="14"/>
                    </a:lnTo>
                    <a:lnTo>
                      <a:pt x="30" y="10"/>
                    </a:lnTo>
                    <a:lnTo>
                      <a:pt x="28" y="8"/>
                    </a:lnTo>
                    <a:lnTo>
                      <a:pt x="24" y="6"/>
                    </a:lnTo>
                    <a:lnTo>
                      <a:pt x="22" y="6"/>
                    </a:lnTo>
                    <a:lnTo>
                      <a:pt x="20" y="8"/>
                    </a:lnTo>
                    <a:lnTo>
                      <a:pt x="18" y="8"/>
                    </a:lnTo>
                    <a:lnTo>
                      <a:pt x="14" y="12"/>
                    </a:lnTo>
                    <a:close/>
                  </a:path>
                </a:pathLst>
              </a:custGeom>
              <a:solidFill>
                <a:srgbClr val="000000"/>
              </a:solidFill>
              <a:ln w="0">
                <a:solidFill>
                  <a:srgbClr val="000000"/>
                </a:solidFill>
                <a:round/>
                <a:headEnd/>
                <a:tailEnd/>
              </a:ln>
            </p:spPr>
            <p:txBody>
              <a:bodyPr/>
              <a:lstStyle/>
              <a:p>
                <a:endParaRPr lang="en-US"/>
              </a:p>
            </p:txBody>
          </p:sp>
          <p:sp>
            <p:nvSpPr>
              <p:cNvPr id="33882" name="Freeform 242"/>
              <p:cNvSpPr>
                <a:spLocks/>
              </p:cNvSpPr>
              <p:nvPr/>
            </p:nvSpPr>
            <p:spPr bwMode="auto">
              <a:xfrm>
                <a:off x="2370" y="2634"/>
                <a:ext cx="28" cy="40"/>
              </a:xfrm>
              <a:custGeom>
                <a:avLst/>
                <a:gdLst>
                  <a:gd name="T0" fmla="*/ 12 w 28"/>
                  <a:gd name="T1" fmla="*/ 0 h 40"/>
                  <a:gd name="T2" fmla="*/ 12 w 28"/>
                  <a:gd name="T3" fmla="*/ 10 h 40"/>
                  <a:gd name="T4" fmla="*/ 16 w 28"/>
                  <a:gd name="T5" fmla="*/ 4 h 40"/>
                  <a:gd name="T6" fmla="*/ 18 w 28"/>
                  <a:gd name="T7" fmla="*/ 2 h 40"/>
                  <a:gd name="T8" fmla="*/ 22 w 28"/>
                  <a:gd name="T9" fmla="*/ 0 h 40"/>
                  <a:gd name="T10" fmla="*/ 24 w 28"/>
                  <a:gd name="T11" fmla="*/ 0 h 40"/>
                  <a:gd name="T12" fmla="*/ 26 w 28"/>
                  <a:gd name="T13" fmla="*/ 2 h 40"/>
                  <a:gd name="T14" fmla="*/ 28 w 28"/>
                  <a:gd name="T15" fmla="*/ 4 h 40"/>
                  <a:gd name="T16" fmla="*/ 28 w 28"/>
                  <a:gd name="T17" fmla="*/ 6 h 40"/>
                  <a:gd name="T18" fmla="*/ 28 w 28"/>
                  <a:gd name="T19" fmla="*/ 8 h 40"/>
                  <a:gd name="T20" fmla="*/ 26 w 28"/>
                  <a:gd name="T21" fmla="*/ 8 h 40"/>
                  <a:gd name="T22" fmla="*/ 26 w 28"/>
                  <a:gd name="T23" fmla="*/ 10 h 40"/>
                  <a:gd name="T24" fmla="*/ 24 w 28"/>
                  <a:gd name="T25" fmla="*/ 10 h 40"/>
                  <a:gd name="T26" fmla="*/ 22 w 28"/>
                  <a:gd name="T27" fmla="*/ 10 h 40"/>
                  <a:gd name="T28" fmla="*/ 20 w 28"/>
                  <a:gd name="T29" fmla="*/ 8 h 40"/>
                  <a:gd name="T30" fmla="*/ 18 w 28"/>
                  <a:gd name="T31" fmla="*/ 6 h 40"/>
                  <a:gd name="T32" fmla="*/ 18 w 28"/>
                  <a:gd name="T33" fmla="*/ 6 h 40"/>
                  <a:gd name="T34" fmla="*/ 16 w 28"/>
                  <a:gd name="T35" fmla="*/ 6 h 40"/>
                  <a:gd name="T36" fmla="*/ 16 w 28"/>
                  <a:gd name="T37" fmla="*/ 8 h 40"/>
                  <a:gd name="T38" fmla="*/ 14 w 28"/>
                  <a:gd name="T39" fmla="*/ 10 h 40"/>
                  <a:gd name="T40" fmla="*/ 12 w 28"/>
                  <a:gd name="T41" fmla="*/ 14 h 40"/>
                  <a:gd name="T42" fmla="*/ 12 w 28"/>
                  <a:gd name="T43" fmla="*/ 32 h 40"/>
                  <a:gd name="T44" fmla="*/ 12 w 28"/>
                  <a:gd name="T45" fmla="*/ 34 h 40"/>
                  <a:gd name="T46" fmla="*/ 12 w 28"/>
                  <a:gd name="T47" fmla="*/ 36 h 40"/>
                  <a:gd name="T48" fmla="*/ 14 w 28"/>
                  <a:gd name="T49" fmla="*/ 38 h 40"/>
                  <a:gd name="T50" fmla="*/ 14 w 28"/>
                  <a:gd name="T51" fmla="*/ 38 h 40"/>
                  <a:gd name="T52" fmla="*/ 16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4 w 28"/>
                  <a:gd name="T69" fmla="*/ 36 h 40"/>
                  <a:gd name="T70" fmla="*/ 4 w 28"/>
                  <a:gd name="T71" fmla="*/ 34 h 40"/>
                  <a:gd name="T72" fmla="*/ 4 w 28"/>
                  <a:gd name="T73" fmla="*/ 32 h 40"/>
                  <a:gd name="T74" fmla="*/ 4 w 28"/>
                  <a:gd name="T75" fmla="*/ 16 h 40"/>
                  <a:gd name="T76" fmla="*/ 4 w 28"/>
                  <a:gd name="T77" fmla="*/ 10 h 40"/>
                  <a:gd name="T78" fmla="*/ 4 w 28"/>
                  <a:gd name="T79" fmla="*/ 8 h 40"/>
                  <a:gd name="T80" fmla="*/ 4 w 28"/>
                  <a:gd name="T81" fmla="*/ 6 h 40"/>
                  <a:gd name="T82" fmla="*/ 4 w 28"/>
                  <a:gd name="T83" fmla="*/ 6 h 40"/>
                  <a:gd name="T84" fmla="*/ 2 w 28"/>
                  <a:gd name="T85" fmla="*/ 6 h 40"/>
                  <a:gd name="T86" fmla="*/ 2 w 28"/>
                  <a:gd name="T87" fmla="*/ 4 h 40"/>
                  <a:gd name="T88" fmla="*/ 0 w 28"/>
                  <a:gd name="T89" fmla="*/ 6 h 40"/>
                  <a:gd name="T90" fmla="*/ 0 w 28"/>
                  <a:gd name="T91" fmla="*/ 6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18" y="2"/>
                    </a:lnTo>
                    <a:lnTo>
                      <a:pt x="22" y="0"/>
                    </a:lnTo>
                    <a:lnTo>
                      <a:pt x="24" y="0"/>
                    </a:lnTo>
                    <a:lnTo>
                      <a:pt x="26" y="2"/>
                    </a:lnTo>
                    <a:lnTo>
                      <a:pt x="28" y="4"/>
                    </a:lnTo>
                    <a:lnTo>
                      <a:pt x="28" y="6"/>
                    </a:lnTo>
                    <a:lnTo>
                      <a:pt x="28" y="8"/>
                    </a:lnTo>
                    <a:lnTo>
                      <a:pt x="26" y="8"/>
                    </a:lnTo>
                    <a:lnTo>
                      <a:pt x="26" y="10"/>
                    </a:lnTo>
                    <a:lnTo>
                      <a:pt x="24" y="10"/>
                    </a:lnTo>
                    <a:lnTo>
                      <a:pt x="22" y="10"/>
                    </a:lnTo>
                    <a:lnTo>
                      <a:pt x="20" y="8"/>
                    </a:lnTo>
                    <a:lnTo>
                      <a:pt x="18" y="6"/>
                    </a:lnTo>
                    <a:lnTo>
                      <a:pt x="16" y="6"/>
                    </a:lnTo>
                    <a:lnTo>
                      <a:pt x="16" y="8"/>
                    </a:lnTo>
                    <a:lnTo>
                      <a:pt x="14" y="10"/>
                    </a:lnTo>
                    <a:lnTo>
                      <a:pt x="12" y="14"/>
                    </a:lnTo>
                    <a:lnTo>
                      <a:pt x="12" y="32"/>
                    </a:lnTo>
                    <a:lnTo>
                      <a:pt x="12" y="34"/>
                    </a:lnTo>
                    <a:lnTo>
                      <a:pt x="12" y="36"/>
                    </a:lnTo>
                    <a:lnTo>
                      <a:pt x="14" y="38"/>
                    </a:lnTo>
                    <a:lnTo>
                      <a:pt x="16" y="40"/>
                    </a:lnTo>
                    <a:lnTo>
                      <a:pt x="20" y="40"/>
                    </a:lnTo>
                    <a:lnTo>
                      <a:pt x="0" y="40"/>
                    </a:lnTo>
                    <a:lnTo>
                      <a:pt x="2" y="40"/>
                    </a:lnTo>
                    <a:lnTo>
                      <a:pt x="4" y="38"/>
                    </a:lnTo>
                    <a:lnTo>
                      <a:pt x="4" y="36"/>
                    </a:lnTo>
                    <a:lnTo>
                      <a:pt x="4" y="34"/>
                    </a:lnTo>
                    <a:lnTo>
                      <a:pt x="4" y="32"/>
                    </a:lnTo>
                    <a:lnTo>
                      <a:pt x="4" y="16"/>
                    </a:lnTo>
                    <a:lnTo>
                      <a:pt x="4" y="10"/>
                    </a:lnTo>
                    <a:lnTo>
                      <a:pt x="4" y="8"/>
                    </a:lnTo>
                    <a:lnTo>
                      <a:pt x="4" y="6"/>
                    </a:lnTo>
                    <a:lnTo>
                      <a:pt x="2" y="6"/>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883" name="Freeform 243"/>
              <p:cNvSpPr>
                <a:spLocks noEditPoints="1"/>
              </p:cNvSpPr>
              <p:nvPr/>
            </p:nvSpPr>
            <p:spPr bwMode="auto">
              <a:xfrm>
                <a:off x="2400" y="2634"/>
                <a:ext cx="38" cy="42"/>
              </a:xfrm>
              <a:custGeom>
                <a:avLst/>
                <a:gdLst>
                  <a:gd name="T0" fmla="*/ 18 w 38"/>
                  <a:gd name="T1" fmla="*/ 0 h 42"/>
                  <a:gd name="T2" fmla="*/ 24 w 38"/>
                  <a:gd name="T3" fmla="*/ 0 h 42"/>
                  <a:gd name="T4" fmla="*/ 30 w 38"/>
                  <a:gd name="T5" fmla="*/ 4 h 42"/>
                  <a:gd name="T6" fmla="*/ 34 w 38"/>
                  <a:gd name="T7" fmla="*/ 6 h 42"/>
                  <a:gd name="T8" fmla="*/ 36 w 38"/>
                  <a:gd name="T9" fmla="*/ 12 h 42"/>
                  <a:gd name="T10" fmla="*/ 38 w 38"/>
                  <a:gd name="T11" fmla="*/ 20 h 42"/>
                  <a:gd name="T12" fmla="*/ 36 w 38"/>
                  <a:gd name="T13" fmla="*/ 26 h 42"/>
                  <a:gd name="T14" fmla="*/ 36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2 w 38"/>
                  <a:gd name="T31" fmla="*/ 28 h 42"/>
                  <a:gd name="T32" fmla="*/ 0 w 38"/>
                  <a:gd name="T33" fmla="*/ 20 h 42"/>
                  <a:gd name="T34" fmla="*/ 0 w 38"/>
                  <a:gd name="T35" fmla="*/ 16 h 42"/>
                  <a:gd name="T36" fmla="*/ 2 w 38"/>
                  <a:gd name="T37" fmla="*/ 10 h 42"/>
                  <a:gd name="T38" fmla="*/ 6 w 38"/>
                  <a:gd name="T39" fmla="*/ 6 h 42"/>
                  <a:gd name="T40" fmla="*/ 10 w 38"/>
                  <a:gd name="T41" fmla="*/ 2 h 42"/>
                  <a:gd name="T42" fmla="*/ 14 w 38"/>
                  <a:gd name="T43" fmla="*/ 0 h 42"/>
                  <a:gd name="T44" fmla="*/ 18 w 38"/>
                  <a:gd name="T45" fmla="*/ 0 h 42"/>
                  <a:gd name="T46" fmla="*/ 18 w 38"/>
                  <a:gd name="T47" fmla="*/ 2 h 42"/>
                  <a:gd name="T48" fmla="*/ 16 w 38"/>
                  <a:gd name="T49" fmla="*/ 4 h 42"/>
                  <a:gd name="T50" fmla="*/ 12 w 38"/>
                  <a:gd name="T51" fmla="*/ 4 h 42"/>
                  <a:gd name="T52" fmla="*/ 10 w 38"/>
                  <a:gd name="T53" fmla="*/ 6 h 42"/>
                  <a:gd name="T54" fmla="*/ 8 w 38"/>
                  <a:gd name="T55" fmla="*/ 8 h 42"/>
                  <a:gd name="T56" fmla="*/ 8 w 38"/>
                  <a:gd name="T57" fmla="*/ 12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0"/>
                    </a:lnTo>
                    <a:lnTo>
                      <a:pt x="30" y="4"/>
                    </a:lnTo>
                    <a:lnTo>
                      <a:pt x="34" y="6"/>
                    </a:lnTo>
                    <a:lnTo>
                      <a:pt x="36" y="12"/>
                    </a:lnTo>
                    <a:lnTo>
                      <a:pt x="38" y="20"/>
                    </a:lnTo>
                    <a:lnTo>
                      <a:pt x="36" y="26"/>
                    </a:lnTo>
                    <a:lnTo>
                      <a:pt x="36" y="30"/>
                    </a:lnTo>
                    <a:lnTo>
                      <a:pt x="32" y="36"/>
                    </a:lnTo>
                    <a:lnTo>
                      <a:pt x="28" y="38"/>
                    </a:lnTo>
                    <a:lnTo>
                      <a:pt x="24" y="40"/>
                    </a:lnTo>
                    <a:lnTo>
                      <a:pt x="18" y="42"/>
                    </a:lnTo>
                    <a:lnTo>
                      <a:pt x="12"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6" y="4"/>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884" name="Freeform 244"/>
              <p:cNvSpPr>
                <a:spLocks noEditPoints="1"/>
              </p:cNvSpPr>
              <p:nvPr/>
            </p:nvSpPr>
            <p:spPr bwMode="auto">
              <a:xfrm>
                <a:off x="2440" y="2634"/>
                <a:ext cx="42" cy="60"/>
              </a:xfrm>
              <a:custGeom>
                <a:avLst/>
                <a:gdLst>
                  <a:gd name="T0" fmla="*/ 14 w 42"/>
                  <a:gd name="T1" fmla="*/ 0 h 60"/>
                  <a:gd name="T2" fmla="*/ 14 w 42"/>
                  <a:gd name="T3" fmla="*/ 10 h 60"/>
                  <a:gd name="T4" fmla="*/ 22 w 42"/>
                  <a:gd name="T5" fmla="*/ 2 h 60"/>
                  <a:gd name="T6" fmla="*/ 28 w 42"/>
                  <a:gd name="T7" fmla="*/ 0 h 60"/>
                  <a:gd name="T8" fmla="*/ 38 w 42"/>
                  <a:gd name="T9" fmla="*/ 4 h 60"/>
                  <a:gd name="T10" fmla="*/ 42 w 42"/>
                  <a:gd name="T11" fmla="*/ 14 h 60"/>
                  <a:gd name="T12" fmla="*/ 42 w 42"/>
                  <a:gd name="T13" fmla="*/ 26 h 60"/>
                  <a:gd name="T14" fmla="*/ 36 w 42"/>
                  <a:gd name="T15" fmla="*/ 36 h 60"/>
                  <a:gd name="T16" fmla="*/ 24 w 42"/>
                  <a:gd name="T17" fmla="*/ 42 h 60"/>
                  <a:gd name="T18" fmla="*/ 18 w 42"/>
                  <a:gd name="T19" fmla="*/ 40 h 60"/>
                  <a:gd name="T20" fmla="*/ 14 w 42"/>
                  <a:gd name="T21" fmla="*/ 38 h 60"/>
                  <a:gd name="T22" fmla="*/ 14 w 42"/>
                  <a:gd name="T23" fmla="*/ 54 h 60"/>
                  <a:gd name="T24" fmla="*/ 16 w 42"/>
                  <a:gd name="T25" fmla="*/ 56 h 60"/>
                  <a:gd name="T26" fmla="*/ 18 w 42"/>
                  <a:gd name="T27" fmla="*/ 58 h 60"/>
                  <a:gd name="T28" fmla="*/ 20 w 42"/>
                  <a:gd name="T29" fmla="*/ 60 h 60"/>
                  <a:gd name="T30" fmla="*/ 0 w 42"/>
                  <a:gd name="T31" fmla="*/ 58 h 60"/>
                  <a:gd name="T32" fmla="*/ 4 w 42"/>
                  <a:gd name="T33" fmla="*/ 58 h 60"/>
                  <a:gd name="T34" fmla="*/ 6 w 42"/>
                  <a:gd name="T35" fmla="*/ 56 h 60"/>
                  <a:gd name="T36" fmla="*/ 8 w 42"/>
                  <a:gd name="T37" fmla="*/ 54 h 60"/>
                  <a:gd name="T38" fmla="*/ 8 w 42"/>
                  <a:gd name="T39" fmla="*/ 12 h 60"/>
                  <a:gd name="T40" fmla="*/ 8 w 42"/>
                  <a:gd name="T41" fmla="*/ 8 h 60"/>
                  <a:gd name="T42" fmla="*/ 6 w 42"/>
                  <a:gd name="T43" fmla="*/ 6 h 60"/>
                  <a:gd name="T44" fmla="*/ 4 w 42"/>
                  <a:gd name="T45" fmla="*/ 4 h 60"/>
                  <a:gd name="T46" fmla="*/ 2 w 42"/>
                  <a:gd name="T47" fmla="*/ 6 h 60"/>
                  <a:gd name="T48" fmla="*/ 14 w 42"/>
                  <a:gd name="T49" fmla="*/ 12 h 60"/>
                  <a:gd name="T50" fmla="*/ 14 w 42"/>
                  <a:gd name="T51" fmla="*/ 30 h 60"/>
                  <a:gd name="T52" fmla="*/ 16 w 42"/>
                  <a:gd name="T53" fmla="*/ 34 h 60"/>
                  <a:gd name="T54" fmla="*/ 20 w 42"/>
                  <a:gd name="T55" fmla="*/ 38 h 60"/>
                  <a:gd name="T56" fmla="*/ 28 w 42"/>
                  <a:gd name="T57" fmla="*/ 38 h 60"/>
                  <a:gd name="T58" fmla="*/ 34 w 42"/>
                  <a:gd name="T59" fmla="*/ 30 h 60"/>
                  <a:gd name="T60" fmla="*/ 34 w 42"/>
                  <a:gd name="T61" fmla="*/ 18 h 60"/>
                  <a:gd name="T62" fmla="*/ 30 w 42"/>
                  <a:gd name="T63" fmla="*/ 10 h 60"/>
                  <a:gd name="T64" fmla="*/ 24 w 42"/>
                  <a:gd name="T65" fmla="*/ 6 h 60"/>
                  <a:gd name="T66" fmla="*/ 20 w 42"/>
                  <a:gd name="T67" fmla="*/ 8 h 60"/>
                  <a:gd name="T68" fmla="*/ 14 w 42"/>
                  <a:gd name="T69" fmla="*/ 12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60"/>
                  <a:gd name="T107" fmla="*/ 42 w 42"/>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60">
                    <a:moveTo>
                      <a:pt x="2" y="4"/>
                    </a:moveTo>
                    <a:lnTo>
                      <a:pt x="14" y="0"/>
                    </a:lnTo>
                    <a:lnTo>
                      <a:pt x="14" y="10"/>
                    </a:lnTo>
                    <a:lnTo>
                      <a:pt x="18" y="6"/>
                    </a:lnTo>
                    <a:lnTo>
                      <a:pt x="22" y="2"/>
                    </a:lnTo>
                    <a:lnTo>
                      <a:pt x="24" y="0"/>
                    </a:lnTo>
                    <a:lnTo>
                      <a:pt x="28" y="0"/>
                    </a:lnTo>
                    <a:lnTo>
                      <a:pt x="32" y="2"/>
                    </a:lnTo>
                    <a:lnTo>
                      <a:pt x="38" y="4"/>
                    </a:lnTo>
                    <a:lnTo>
                      <a:pt x="40" y="8"/>
                    </a:lnTo>
                    <a:lnTo>
                      <a:pt x="42" y="14"/>
                    </a:lnTo>
                    <a:lnTo>
                      <a:pt x="42" y="20"/>
                    </a:lnTo>
                    <a:lnTo>
                      <a:pt x="42" y="26"/>
                    </a:lnTo>
                    <a:lnTo>
                      <a:pt x="40" y="32"/>
                    </a:lnTo>
                    <a:lnTo>
                      <a:pt x="36" y="36"/>
                    </a:lnTo>
                    <a:lnTo>
                      <a:pt x="30" y="40"/>
                    </a:lnTo>
                    <a:lnTo>
                      <a:pt x="24" y="42"/>
                    </a:lnTo>
                    <a:lnTo>
                      <a:pt x="22" y="40"/>
                    </a:lnTo>
                    <a:lnTo>
                      <a:pt x="18" y="40"/>
                    </a:lnTo>
                    <a:lnTo>
                      <a:pt x="16" y="40"/>
                    </a:lnTo>
                    <a:lnTo>
                      <a:pt x="14" y="38"/>
                    </a:lnTo>
                    <a:lnTo>
                      <a:pt x="14" y="50"/>
                    </a:lnTo>
                    <a:lnTo>
                      <a:pt x="14" y="54"/>
                    </a:lnTo>
                    <a:lnTo>
                      <a:pt x="16" y="56"/>
                    </a:lnTo>
                    <a:lnTo>
                      <a:pt x="16" y="58"/>
                    </a:lnTo>
                    <a:lnTo>
                      <a:pt x="18" y="58"/>
                    </a:lnTo>
                    <a:lnTo>
                      <a:pt x="20" y="58"/>
                    </a:lnTo>
                    <a:lnTo>
                      <a:pt x="20" y="60"/>
                    </a:lnTo>
                    <a:lnTo>
                      <a:pt x="0" y="60"/>
                    </a:lnTo>
                    <a:lnTo>
                      <a:pt x="0" y="58"/>
                    </a:lnTo>
                    <a:lnTo>
                      <a:pt x="2" y="58"/>
                    </a:lnTo>
                    <a:lnTo>
                      <a:pt x="4" y="58"/>
                    </a:lnTo>
                    <a:lnTo>
                      <a:pt x="6" y="58"/>
                    </a:lnTo>
                    <a:lnTo>
                      <a:pt x="6" y="56"/>
                    </a:lnTo>
                    <a:lnTo>
                      <a:pt x="8" y="56"/>
                    </a:lnTo>
                    <a:lnTo>
                      <a:pt x="8" y="54"/>
                    </a:lnTo>
                    <a:lnTo>
                      <a:pt x="8" y="50"/>
                    </a:lnTo>
                    <a:lnTo>
                      <a:pt x="8" y="12"/>
                    </a:lnTo>
                    <a:lnTo>
                      <a:pt x="8" y="8"/>
                    </a:lnTo>
                    <a:lnTo>
                      <a:pt x="6" y="6"/>
                    </a:lnTo>
                    <a:lnTo>
                      <a:pt x="4" y="4"/>
                    </a:lnTo>
                    <a:lnTo>
                      <a:pt x="4" y="6"/>
                    </a:lnTo>
                    <a:lnTo>
                      <a:pt x="2" y="6"/>
                    </a:lnTo>
                    <a:lnTo>
                      <a:pt x="2" y="4"/>
                    </a:lnTo>
                    <a:close/>
                    <a:moveTo>
                      <a:pt x="14" y="12"/>
                    </a:moveTo>
                    <a:lnTo>
                      <a:pt x="14" y="26"/>
                    </a:lnTo>
                    <a:lnTo>
                      <a:pt x="14" y="30"/>
                    </a:lnTo>
                    <a:lnTo>
                      <a:pt x="16" y="32"/>
                    </a:lnTo>
                    <a:lnTo>
                      <a:pt x="16" y="34"/>
                    </a:lnTo>
                    <a:lnTo>
                      <a:pt x="18" y="36"/>
                    </a:lnTo>
                    <a:lnTo>
                      <a:pt x="20" y="38"/>
                    </a:lnTo>
                    <a:lnTo>
                      <a:pt x="24" y="38"/>
                    </a:lnTo>
                    <a:lnTo>
                      <a:pt x="28" y="38"/>
                    </a:lnTo>
                    <a:lnTo>
                      <a:pt x="32" y="36"/>
                    </a:lnTo>
                    <a:lnTo>
                      <a:pt x="34" y="30"/>
                    </a:lnTo>
                    <a:lnTo>
                      <a:pt x="34" y="24"/>
                    </a:lnTo>
                    <a:lnTo>
                      <a:pt x="34" y="18"/>
                    </a:lnTo>
                    <a:lnTo>
                      <a:pt x="34" y="14"/>
                    </a:lnTo>
                    <a:lnTo>
                      <a:pt x="30" y="10"/>
                    </a:lnTo>
                    <a:lnTo>
                      <a:pt x="28" y="8"/>
                    </a:lnTo>
                    <a:lnTo>
                      <a:pt x="24" y="6"/>
                    </a:lnTo>
                    <a:lnTo>
                      <a:pt x="22" y="6"/>
                    </a:lnTo>
                    <a:lnTo>
                      <a:pt x="20" y="8"/>
                    </a:lnTo>
                    <a:lnTo>
                      <a:pt x="18" y="8"/>
                    </a:lnTo>
                    <a:lnTo>
                      <a:pt x="14" y="12"/>
                    </a:lnTo>
                    <a:close/>
                  </a:path>
                </a:pathLst>
              </a:custGeom>
              <a:solidFill>
                <a:srgbClr val="000000"/>
              </a:solidFill>
              <a:ln w="0">
                <a:solidFill>
                  <a:srgbClr val="000000"/>
                </a:solidFill>
                <a:round/>
                <a:headEnd/>
                <a:tailEnd/>
              </a:ln>
            </p:spPr>
            <p:txBody>
              <a:bodyPr/>
              <a:lstStyle/>
              <a:p>
                <a:endParaRPr lang="en-US"/>
              </a:p>
            </p:txBody>
          </p:sp>
          <p:sp>
            <p:nvSpPr>
              <p:cNvPr id="33885" name="Freeform 245"/>
              <p:cNvSpPr>
                <a:spLocks noEditPoints="1"/>
              </p:cNvSpPr>
              <p:nvPr/>
            </p:nvSpPr>
            <p:spPr bwMode="auto">
              <a:xfrm>
                <a:off x="2488" y="2634"/>
                <a:ext cx="38" cy="42"/>
              </a:xfrm>
              <a:custGeom>
                <a:avLst/>
                <a:gdLst>
                  <a:gd name="T0" fmla="*/ 18 w 38"/>
                  <a:gd name="T1" fmla="*/ 0 h 42"/>
                  <a:gd name="T2" fmla="*/ 24 w 38"/>
                  <a:gd name="T3" fmla="*/ 0 h 42"/>
                  <a:gd name="T4" fmla="*/ 28 w 38"/>
                  <a:gd name="T5" fmla="*/ 4 h 42"/>
                  <a:gd name="T6" fmla="*/ 32 w 38"/>
                  <a:gd name="T7" fmla="*/ 6 h 42"/>
                  <a:gd name="T8" fmla="*/ 36 w 38"/>
                  <a:gd name="T9" fmla="*/ 12 h 42"/>
                  <a:gd name="T10" fmla="*/ 38 w 38"/>
                  <a:gd name="T11" fmla="*/ 20 h 42"/>
                  <a:gd name="T12" fmla="*/ 36 w 38"/>
                  <a:gd name="T13" fmla="*/ 26 h 42"/>
                  <a:gd name="T14" fmla="*/ 34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0 w 38"/>
                  <a:gd name="T31" fmla="*/ 28 h 42"/>
                  <a:gd name="T32" fmla="*/ 0 w 38"/>
                  <a:gd name="T33" fmla="*/ 20 h 42"/>
                  <a:gd name="T34" fmla="*/ 0 w 38"/>
                  <a:gd name="T35" fmla="*/ 16 h 42"/>
                  <a:gd name="T36" fmla="*/ 2 w 38"/>
                  <a:gd name="T37" fmla="*/ 10 h 42"/>
                  <a:gd name="T38" fmla="*/ 6 w 38"/>
                  <a:gd name="T39" fmla="*/ 6 h 42"/>
                  <a:gd name="T40" fmla="*/ 10 w 38"/>
                  <a:gd name="T41" fmla="*/ 2 h 42"/>
                  <a:gd name="T42" fmla="*/ 14 w 38"/>
                  <a:gd name="T43" fmla="*/ 0 h 42"/>
                  <a:gd name="T44" fmla="*/ 18 w 38"/>
                  <a:gd name="T45" fmla="*/ 0 h 42"/>
                  <a:gd name="T46" fmla="*/ 18 w 38"/>
                  <a:gd name="T47" fmla="*/ 2 h 42"/>
                  <a:gd name="T48" fmla="*/ 14 w 38"/>
                  <a:gd name="T49" fmla="*/ 4 h 42"/>
                  <a:gd name="T50" fmla="*/ 12 w 38"/>
                  <a:gd name="T51" fmla="*/ 4 h 42"/>
                  <a:gd name="T52" fmla="*/ 10 w 38"/>
                  <a:gd name="T53" fmla="*/ 6 h 42"/>
                  <a:gd name="T54" fmla="*/ 8 w 38"/>
                  <a:gd name="T55" fmla="*/ 8 h 42"/>
                  <a:gd name="T56" fmla="*/ 8 w 38"/>
                  <a:gd name="T57" fmla="*/ 12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0"/>
                    </a:lnTo>
                    <a:lnTo>
                      <a:pt x="28" y="4"/>
                    </a:lnTo>
                    <a:lnTo>
                      <a:pt x="32" y="6"/>
                    </a:lnTo>
                    <a:lnTo>
                      <a:pt x="36" y="12"/>
                    </a:lnTo>
                    <a:lnTo>
                      <a:pt x="38" y="20"/>
                    </a:lnTo>
                    <a:lnTo>
                      <a:pt x="36" y="26"/>
                    </a:lnTo>
                    <a:lnTo>
                      <a:pt x="34" y="30"/>
                    </a:lnTo>
                    <a:lnTo>
                      <a:pt x="32" y="36"/>
                    </a:lnTo>
                    <a:lnTo>
                      <a:pt x="28" y="38"/>
                    </a:lnTo>
                    <a:lnTo>
                      <a:pt x="24" y="40"/>
                    </a:lnTo>
                    <a:lnTo>
                      <a:pt x="18" y="42"/>
                    </a:lnTo>
                    <a:lnTo>
                      <a:pt x="12" y="40"/>
                    </a:lnTo>
                    <a:lnTo>
                      <a:pt x="8" y="38"/>
                    </a:lnTo>
                    <a:lnTo>
                      <a:pt x="4" y="34"/>
                    </a:lnTo>
                    <a:lnTo>
                      <a:pt x="0" y="28"/>
                    </a:lnTo>
                    <a:lnTo>
                      <a:pt x="0" y="20"/>
                    </a:lnTo>
                    <a:lnTo>
                      <a:pt x="0" y="16"/>
                    </a:lnTo>
                    <a:lnTo>
                      <a:pt x="2" y="10"/>
                    </a:lnTo>
                    <a:lnTo>
                      <a:pt x="6" y="6"/>
                    </a:lnTo>
                    <a:lnTo>
                      <a:pt x="10" y="2"/>
                    </a:lnTo>
                    <a:lnTo>
                      <a:pt x="14" y="0"/>
                    </a:lnTo>
                    <a:lnTo>
                      <a:pt x="18" y="0"/>
                    </a:lnTo>
                    <a:close/>
                    <a:moveTo>
                      <a:pt x="18" y="2"/>
                    </a:moveTo>
                    <a:lnTo>
                      <a:pt x="14" y="4"/>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886" name="Freeform 246"/>
              <p:cNvSpPr>
                <a:spLocks/>
              </p:cNvSpPr>
              <p:nvPr/>
            </p:nvSpPr>
            <p:spPr bwMode="auto">
              <a:xfrm>
                <a:off x="2534" y="2634"/>
                <a:ext cx="26" cy="42"/>
              </a:xfrm>
              <a:custGeom>
                <a:avLst/>
                <a:gdLst>
                  <a:gd name="T0" fmla="*/ 24 w 26"/>
                  <a:gd name="T1" fmla="*/ 0 h 42"/>
                  <a:gd name="T2" fmla="*/ 24 w 26"/>
                  <a:gd name="T3" fmla="*/ 14 h 42"/>
                  <a:gd name="T4" fmla="*/ 22 w 26"/>
                  <a:gd name="T5" fmla="*/ 14 h 42"/>
                  <a:gd name="T6" fmla="*/ 20 w 26"/>
                  <a:gd name="T7" fmla="*/ 8 h 42"/>
                  <a:gd name="T8" fmla="*/ 18 w 26"/>
                  <a:gd name="T9" fmla="*/ 6 h 42"/>
                  <a:gd name="T10" fmla="*/ 16 w 26"/>
                  <a:gd name="T11" fmla="*/ 4 h 42"/>
                  <a:gd name="T12" fmla="*/ 12 w 26"/>
                  <a:gd name="T13" fmla="*/ 2 h 42"/>
                  <a:gd name="T14" fmla="*/ 8 w 26"/>
                  <a:gd name="T15" fmla="*/ 4 h 42"/>
                  <a:gd name="T16" fmla="*/ 6 w 26"/>
                  <a:gd name="T17" fmla="*/ 4 h 42"/>
                  <a:gd name="T18" fmla="*/ 6 w 26"/>
                  <a:gd name="T19" fmla="*/ 6 h 42"/>
                  <a:gd name="T20" fmla="*/ 4 w 26"/>
                  <a:gd name="T21" fmla="*/ 8 h 42"/>
                  <a:gd name="T22" fmla="*/ 6 w 26"/>
                  <a:gd name="T23" fmla="*/ 10 h 42"/>
                  <a:gd name="T24" fmla="*/ 6 w 26"/>
                  <a:gd name="T25" fmla="*/ 12 h 42"/>
                  <a:gd name="T26" fmla="*/ 8 w 26"/>
                  <a:gd name="T27" fmla="*/ 14 h 42"/>
                  <a:gd name="T28" fmla="*/ 12 w 26"/>
                  <a:gd name="T29" fmla="*/ 16 h 42"/>
                  <a:gd name="T30" fmla="*/ 18 w 26"/>
                  <a:gd name="T31" fmla="*/ 18 h 42"/>
                  <a:gd name="T32" fmla="*/ 22 w 26"/>
                  <a:gd name="T33" fmla="*/ 22 h 42"/>
                  <a:gd name="T34" fmla="*/ 24 w 26"/>
                  <a:gd name="T35" fmla="*/ 26 h 42"/>
                  <a:gd name="T36" fmla="*/ 26 w 26"/>
                  <a:gd name="T37" fmla="*/ 30 h 42"/>
                  <a:gd name="T38" fmla="*/ 24 w 26"/>
                  <a:gd name="T39" fmla="*/ 34 h 42"/>
                  <a:gd name="T40" fmla="*/ 22 w 26"/>
                  <a:gd name="T41" fmla="*/ 38 h 42"/>
                  <a:gd name="T42" fmla="*/ 18 w 26"/>
                  <a:gd name="T43" fmla="*/ 40 h 42"/>
                  <a:gd name="T44" fmla="*/ 12 w 26"/>
                  <a:gd name="T45" fmla="*/ 42 h 42"/>
                  <a:gd name="T46" fmla="*/ 8 w 26"/>
                  <a:gd name="T47" fmla="*/ 40 h 42"/>
                  <a:gd name="T48" fmla="*/ 4 w 26"/>
                  <a:gd name="T49" fmla="*/ 40 h 42"/>
                  <a:gd name="T50" fmla="*/ 2 w 26"/>
                  <a:gd name="T51" fmla="*/ 40 h 42"/>
                  <a:gd name="T52" fmla="*/ 2 w 26"/>
                  <a:gd name="T53" fmla="*/ 40 h 42"/>
                  <a:gd name="T54" fmla="*/ 0 w 26"/>
                  <a:gd name="T55" fmla="*/ 40 h 42"/>
                  <a:gd name="T56" fmla="*/ 0 w 26"/>
                  <a:gd name="T57" fmla="*/ 42 h 42"/>
                  <a:gd name="T58" fmla="*/ 0 w 26"/>
                  <a:gd name="T59" fmla="*/ 42 h 42"/>
                  <a:gd name="T60" fmla="*/ 0 w 26"/>
                  <a:gd name="T61" fmla="*/ 28 h 42"/>
                  <a:gd name="T62" fmla="*/ 0 w 26"/>
                  <a:gd name="T63" fmla="*/ 28 h 42"/>
                  <a:gd name="T64" fmla="*/ 2 w 26"/>
                  <a:gd name="T65" fmla="*/ 32 h 42"/>
                  <a:gd name="T66" fmla="*/ 4 w 26"/>
                  <a:gd name="T67" fmla="*/ 36 h 42"/>
                  <a:gd name="T68" fmla="*/ 8 w 26"/>
                  <a:gd name="T69" fmla="*/ 38 h 42"/>
                  <a:gd name="T70" fmla="*/ 12 w 26"/>
                  <a:gd name="T71" fmla="*/ 38 h 42"/>
                  <a:gd name="T72" fmla="*/ 16 w 26"/>
                  <a:gd name="T73" fmla="*/ 38 h 42"/>
                  <a:gd name="T74" fmla="*/ 18 w 26"/>
                  <a:gd name="T75" fmla="*/ 36 h 42"/>
                  <a:gd name="T76" fmla="*/ 18 w 26"/>
                  <a:gd name="T77" fmla="*/ 34 h 42"/>
                  <a:gd name="T78" fmla="*/ 20 w 26"/>
                  <a:gd name="T79" fmla="*/ 32 h 42"/>
                  <a:gd name="T80" fmla="*/ 18 w 26"/>
                  <a:gd name="T81" fmla="*/ 30 h 42"/>
                  <a:gd name="T82" fmla="*/ 18 w 26"/>
                  <a:gd name="T83" fmla="*/ 28 h 42"/>
                  <a:gd name="T84" fmla="*/ 14 w 26"/>
                  <a:gd name="T85" fmla="*/ 26 h 42"/>
                  <a:gd name="T86" fmla="*/ 10 w 26"/>
                  <a:gd name="T87" fmla="*/ 22 h 42"/>
                  <a:gd name="T88" fmla="*/ 4 w 26"/>
                  <a:gd name="T89" fmla="*/ 20 h 42"/>
                  <a:gd name="T90" fmla="*/ 2 w 26"/>
                  <a:gd name="T91" fmla="*/ 18 h 42"/>
                  <a:gd name="T92" fmla="*/ 0 w 26"/>
                  <a:gd name="T93" fmla="*/ 14 h 42"/>
                  <a:gd name="T94" fmla="*/ 0 w 26"/>
                  <a:gd name="T95" fmla="*/ 12 h 42"/>
                  <a:gd name="T96" fmla="*/ 0 w 26"/>
                  <a:gd name="T97" fmla="*/ 6 h 42"/>
                  <a:gd name="T98" fmla="*/ 2 w 26"/>
                  <a:gd name="T99" fmla="*/ 4 h 42"/>
                  <a:gd name="T100" fmla="*/ 6 w 26"/>
                  <a:gd name="T101" fmla="*/ 0 h 42"/>
                  <a:gd name="T102" fmla="*/ 12 w 26"/>
                  <a:gd name="T103" fmla="*/ 0 h 42"/>
                  <a:gd name="T104" fmla="*/ 14 w 26"/>
                  <a:gd name="T105" fmla="*/ 0 h 42"/>
                  <a:gd name="T106" fmla="*/ 18 w 26"/>
                  <a:gd name="T107" fmla="*/ 2 h 42"/>
                  <a:gd name="T108" fmla="*/ 20 w 26"/>
                  <a:gd name="T109" fmla="*/ 2 h 42"/>
                  <a:gd name="T110" fmla="*/ 20 w 26"/>
                  <a:gd name="T111" fmla="*/ 2 h 42"/>
                  <a:gd name="T112" fmla="*/ 20 w 26"/>
                  <a:gd name="T113" fmla="*/ 2 h 42"/>
                  <a:gd name="T114" fmla="*/ 22 w 26"/>
                  <a:gd name="T115" fmla="*/ 2 h 42"/>
                  <a:gd name="T116" fmla="*/ 22 w 26"/>
                  <a:gd name="T117" fmla="*/ 2 h 42"/>
                  <a:gd name="T118" fmla="*/ 22 w 26"/>
                  <a:gd name="T119" fmla="*/ 0 h 42"/>
                  <a:gd name="T120" fmla="*/ 24 w 26"/>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2"/>
                  <a:gd name="T185" fmla="*/ 26 w 26"/>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2">
                    <a:moveTo>
                      <a:pt x="24" y="0"/>
                    </a:moveTo>
                    <a:lnTo>
                      <a:pt x="24" y="14"/>
                    </a:lnTo>
                    <a:lnTo>
                      <a:pt x="22" y="14"/>
                    </a:lnTo>
                    <a:lnTo>
                      <a:pt x="20" y="8"/>
                    </a:lnTo>
                    <a:lnTo>
                      <a:pt x="18" y="6"/>
                    </a:lnTo>
                    <a:lnTo>
                      <a:pt x="16" y="4"/>
                    </a:lnTo>
                    <a:lnTo>
                      <a:pt x="12" y="2"/>
                    </a:lnTo>
                    <a:lnTo>
                      <a:pt x="8" y="4"/>
                    </a:lnTo>
                    <a:lnTo>
                      <a:pt x="6" y="4"/>
                    </a:lnTo>
                    <a:lnTo>
                      <a:pt x="6" y="6"/>
                    </a:lnTo>
                    <a:lnTo>
                      <a:pt x="4" y="8"/>
                    </a:lnTo>
                    <a:lnTo>
                      <a:pt x="6" y="10"/>
                    </a:lnTo>
                    <a:lnTo>
                      <a:pt x="6" y="12"/>
                    </a:lnTo>
                    <a:lnTo>
                      <a:pt x="8" y="14"/>
                    </a:lnTo>
                    <a:lnTo>
                      <a:pt x="12" y="16"/>
                    </a:lnTo>
                    <a:lnTo>
                      <a:pt x="18" y="18"/>
                    </a:lnTo>
                    <a:lnTo>
                      <a:pt x="22" y="22"/>
                    </a:lnTo>
                    <a:lnTo>
                      <a:pt x="24" y="26"/>
                    </a:lnTo>
                    <a:lnTo>
                      <a:pt x="26" y="30"/>
                    </a:lnTo>
                    <a:lnTo>
                      <a:pt x="24" y="34"/>
                    </a:lnTo>
                    <a:lnTo>
                      <a:pt x="22" y="38"/>
                    </a:lnTo>
                    <a:lnTo>
                      <a:pt x="18" y="40"/>
                    </a:lnTo>
                    <a:lnTo>
                      <a:pt x="12" y="42"/>
                    </a:lnTo>
                    <a:lnTo>
                      <a:pt x="8" y="40"/>
                    </a:lnTo>
                    <a:lnTo>
                      <a:pt x="4" y="40"/>
                    </a:lnTo>
                    <a:lnTo>
                      <a:pt x="2" y="40"/>
                    </a:lnTo>
                    <a:lnTo>
                      <a:pt x="0" y="40"/>
                    </a:lnTo>
                    <a:lnTo>
                      <a:pt x="0" y="42"/>
                    </a:lnTo>
                    <a:lnTo>
                      <a:pt x="0" y="28"/>
                    </a:lnTo>
                    <a:lnTo>
                      <a:pt x="2" y="32"/>
                    </a:lnTo>
                    <a:lnTo>
                      <a:pt x="4" y="36"/>
                    </a:lnTo>
                    <a:lnTo>
                      <a:pt x="8" y="38"/>
                    </a:lnTo>
                    <a:lnTo>
                      <a:pt x="12" y="38"/>
                    </a:lnTo>
                    <a:lnTo>
                      <a:pt x="16" y="38"/>
                    </a:lnTo>
                    <a:lnTo>
                      <a:pt x="18" y="36"/>
                    </a:lnTo>
                    <a:lnTo>
                      <a:pt x="18" y="34"/>
                    </a:lnTo>
                    <a:lnTo>
                      <a:pt x="20" y="32"/>
                    </a:lnTo>
                    <a:lnTo>
                      <a:pt x="18" y="30"/>
                    </a:lnTo>
                    <a:lnTo>
                      <a:pt x="18" y="28"/>
                    </a:lnTo>
                    <a:lnTo>
                      <a:pt x="14" y="26"/>
                    </a:lnTo>
                    <a:lnTo>
                      <a:pt x="10" y="22"/>
                    </a:lnTo>
                    <a:lnTo>
                      <a:pt x="4" y="20"/>
                    </a:lnTo>
                    <a:lnTo>
                      <a:pt x="2" y="18"/>
                    </a:lnTo>
                    <a:lnTo>
                      <a:pt x="0" y="14"/>
                    </a:lnTo>
                    <a:lnTo>
                      <a:pt x="0" y="12"/>
                    </a:lnTo>
                    <a:lnTo>
                      <a:pt x="0" y="6"/>
                    </a:lnTo>
                    <a:lnTo>
                      <a:pt x="2" y="4"/>
                    </a:lnTo>
                    <a:lnTo>
                      <a:pt x="6" y="0"/>
                    </a:lnTo>
                    <a:lnTo>
                      <a:pt x="12" y="0"/>
                    </a:lnTo>
                    <a:lnTo>
                      <a:pt x="14" y="0"/>
                    </a:lnTo>
                    <a:lnTo>
                      <a:pt x="18" y="2"/>
                    </a:lnTo>
                    <a:lnTo>
                      <a:pt x="20" y="2"/>
                    </a:lnTo>
                    <a:lnTo>
                      <a:pt x="22" y="2"/>
                    </a:lnTo>
                    <a:lnTo>
                      <a:pt x="22" y="0"/>
                    </a:lnTo>
                    <a:lnTo>
                      <a:pt x="24" y="0"/>
                    </a:lnTo>
                    <a:close/>
                  </a:path>
                </a:pathLst>
              </a:custGeom>
              <a:solidFill>
                <a:srgbClr val="000000"/>
              </a:solidFill>
              <a:ln w="0">
                <a:solidFill>
                  <a:srgbClr val="000000"/>
                </a:solidFill>
                <a:round/>
                <a:headEnd/>
                <a:tailEnd/>
              </a:ln>
            </p:spPr>
            <p:txBody>
              <a:bodyPr/>
              <a:lstStyle/>
              <a:p>
                <a:endParaRPr lang="en-US"/>
              </a:p>
            </p:txBody>
          </p:sp>
          <p:sp>
            <p:nvSpPr>
              <p:cNvPr id="33887" name="Freeform 247"/>
              <p:cNvSpPr>
                <a:spLocks noEditPoints="1"/>
              </p:cNvSpPr>
              <p:nvPr/>
            </p:nvSpPr>
            <p:spPr bwMode="auto">
              <a:xfrm>
                <a:off x="2566" y="2614"/>
                <a:ext cx="18" cy="60"/>
              </a:xfrm>
              <a:custGeom>
                <a:avLst/>
                <a:gdLst>
                  <a:gd name="T0" fmla="*/ 8 w 18"/>
                  <a:gd name="T1" fmla="*/ 0 h 60"/>
                  <a:gd name="T2" fmla="*/ 10 w 18"/>
                  <a:gd name="T3" fmla="*/ 0 h 60"/>
                  <a:gd name="T4" fmla="*/ 12 w 18"/>
                  <a:gd name="T5" fmla="*/ 0 h 60"/>
                  <a:gd name="T6" fmla="*/ 14 w 18"/>
                  <a:gd name="T7" fmla="*/ 2 h 60"/>
                  <a:gd name="T8" fmla="*/ 14 w 18"/>
                  <a:gd name="T9" fmla="*/ 4 h 60"/>
                  <a:gd name="T10" fmla="*/ 14 w 18"/>
                  <a:gd name="T11" fmla="*/ 6 h 60"/>
                  <a:gd name="T12" fmla="*/ 12 w 18"/>
                  <a:gd name="T13" fmla="*/ 8 h 60"/>
                  <a:gd name="T14" fmla="*/ 10 w 18"/>
                  <a:gd name="T15" fmla="*/ 8 h 60"/>
                  <a:gd name="T16" fmla="*/ 8 w 18"/>
                  <a:gd name="T17" fmla="*/ 10 h 60"/>
                  <a:gd name="T18" fmla="*/ 6 w 18"/>
                  <a:gd name="T19" fmla="*/ 8 h 60"/>
                  <a:gd name="T20" fmla="*/ 6 w 18"/>
                  <a:gd name="T21" fmla="*/ 8 h 60"/>
                  <a:gd name="T22" fmla="*/ 4 w 18"/>
                  <a:gd name="T23" fmla="*/ 6 h 60"/>
                  <a:gd name="T24" fmla="*/ 4 w 18"/>
                  <a:gd name="T25" fmla="*/ 4 h 60"/>
                  <a:gd name="T26" fmla="*/ 4 w 18"/>
                  <a:gd name="T27" fmla="*/ 2 h 60"/>
                  <a:gd name="T28" fmla="*/ 6 w 18"/>
                  <a:gd name="T29" fmla="*/ 0 h 60"/>
                  <a:gd name="T30" fmla="*/ 6 w 18"/>
                  <a:gd name="T31" fmla="*/ 0 h 60"/>
                  <a:gd name="T32" fmla="*/ 8 w 18"/>
                  <a:gd name="T33" fmla="*/ 0 h 60"/>
                  <a:gd name="T34" fmla="*/ 12 w 18"/>
                  <a:gd name="T35" fmla="*/ 20 h 60"/>
                  <a:gd name="T36" fmla="*/ 12 w 18"/>
                  <a:gd name="T37" fmla="*/ 52 h 60"/>
                  <a:gd name="T38" fmla="*/ 14 w 18"/>
                  <a:gd name="T39" fmla="*/ 54 h 60"/>
                  <a:gd name="T40" fmla="*/ 14 w 18"/>
                  <a:gd name="T41" fmla="*/ 56 h 60"/>
                  <a:gd name="T42" fmla="*/ 14 w 18"/>
                  <a:gd name="T43" fmla="*/ 58 h 60"/>
                  <a:gd name="T44" fmla="*/ 14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58 h 60"/>
                  <a:gd name="T60" fmla="*/ 4 w 18"/>
                  <a:gd name="T61" fmla="*/ 58 h 60"/>
                  <a:gd name="T62" fmla="*/ 6 w 18"/>
                  <a:gd name="T63" fmla="*/ 56 h 60"/>
                  <a:gd name="T64" fmla="*/ 6 w 18"/>
                  <a:gd name="T65" fmla="*/ 54 h 60"/>
                  <a:gd name="T66" fmla="*/ 6 w 18"/>
                  <a:gd name="T67" fmla="*/ 52 h 60"/>
                  <a:gd name="T68" fmla="*/ 6 w 18"/>
                  <a:gd name="T69" fmla="*/ 36 h 60"/>
                  <a:gd name="T70" fmla="*/ 6 w 18"/>
                  <a:gd name="T71" fmla="*/ 30 h 60"/>
                  <a:gd name="T72" fmla="*/ 6 w 18"/>
                  <a:gd name="T73" fmla="*/ 28 h 60"/>
                  <a:gd name="T74" fmla="*/ 6 w 18"/>
                  <a:gd name="T75" fmla="*/ 26 h 60"/>
                  <a:gd name="T76" fmla="*/ 4 w 18"/>
                  <a:gd name="T77" fmla="*/ 26 h 60"/>
                  <a:gd name="T78" fmla="*/ 4 w 18"/>
                  <a:gd name="T79" fmla="*/ 26 h 60"/>
                  <a:gd name="T80" fmla="*/ 4 w 18"/>
                  <a:gd name="T81" fmla="*/ 24 h 60"/>
                  <a:gd name="T82" fmla="*/ 2 w 18"/>
                  <a:gd name="T83" fmla="*/ 26 h 60"/>
                  <a:gd name="T84" fmla="*/ 0 w 18"/>
                  <a:gd name="T85" fmla="*/ 26 h 60"/>
                  <a:gd name="T86" fmla="*/ 0 w 18"/>
                  <a:gd name="T87" fmla="*/ 24 h 60"/>
                  <a:gd name="T88" fmla="*/ 12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0"/>
                    </a:lnTo>
                    <a:lnTo>
                      <a:pt x="14" y="2"/>
                    </a:lnTo>
                    <a:lnTo>
                      <a:pt x="14" y="4"/>
                    </a:lnTo>
                    <a:lnTo>
                      <a:pt x="14" y="6"/>
                    </a:lnTo>
                    <a:lnTo>
                      <a:pt x="12" y="8"/>
                    </a:lnTo>
                    <a:lnTo>
                      <a:pt x="10" y="8"/>
                    </a:lnTo>
                    <a:lnTo>
                      <a:pt x="8" y="10"/>
                    </a:lnTo>
                    <a:lnTo>
                      <a:pt x="6" y="8"/>
                    </a:lnTo>
                    <a:lnTo>
                      <a:pt x="4" y="6"/>
                    </a:lnTo>
                    <a:lnTo>
                      <a:pt x="4" y="4"/>
                    </a:lnTo>
                    <a:lnTo>
                      <a:pt x="4" y="2"/>
                    </a:lnTo>
                    <a:lnTo>
                      <a:pt x="6" y="0"/>
                    </a:lnTo>
                    <a:lnTo>
                      <a:pt x="8" y="0"/>
                    </a:lnTo>
                    <a:close/>
                    <a:moveTo>
                      <a:pt x="12" y="20"/>
                    </a:moveTo>
                    <a:lnTo>
                      <a:pt x="12" y="52"/>
                    </a:lnTo>
                    <a:lnTo>
                      <a:pt x="14" y="54"/>
                    </a:lnTo>
                    <a:lnTo>
                      <a:pt x="14" y="56"/>
                    </a:lnTo>
                    <a:lnTo>
                      <a:pt x="14" y="58"/>
                    </a:lnTo>
                    <a:lnTo>
                      <a:pt x="16" y="60"/>
                    </a:lnTo>
                    <a:lnTo>
                      <a:pt x="18" y="60"/>
                    </a:lnTo>
                    <a:lnTo>
                      <a:pt x="0" y="60"/>
                    </a:lnTo>
                    <a:lnTo>
                      <a:pt x="2" y="60"/>
                    </a:lnTo>
                    <a:lnTo>
                      <a:pt x="4" y="58"/>
                    </a:lnTo>
                    <a:lnTo>
                      <a:pt x="6" y="56"/>
                    </a:lnTo>
                    <a:lnTo>
                      <a:pt x="6" y="54"/>
                    </a:lnTo>
                    <a:lnTo>
                      <a:pt x="6" y="52"/>
                    </a:lnTo>
                    <a:lnTo>
                      <a:pt x="6" y="36"/>
                    </a:lnTo>
                    <a:lnTo>
                      <a:pt x="6" y="30"/>
                    </a:lnTo>
                    <a:lnTo>
                      <a:pt x="6" y="28"/>
                    </a:lnTo>
                    <a:lnTo>
                      <a:pt x="6" y="26"/>
                    </a:lnTo>
                    <a:lnTo>
                      <a:pt x="4" y="26"/>
                    </a:lnTo>
                    <a:lnTo>
                      <a:pt x="4" y="24"/>
                    </a:lnTo>
                    <a:lnTo>
                      <a:pt x="2" y="26"/>
                    </a:lnTo>
                    <a:lnTo>
                      <a:pt x="0" y="26"/>
                    </a:lnTo>
                    <a:lnTo>
                      <a:pt x="0" y="24"/>
                    </a:lnTo>
                    <a:lnTo>
                      <a:pt x="12" y="20"/>
                    </a:lnTo>
                    <a:close/>
                  </a:path>
                </a:pathLst>
              </a:custGeom>
              <a:solidFill>
                <a:srgbClr val="000000"/>
              </a:solidFill>
              <a:ln w="0">
                <a:solidFill>
                  <a:srgbClr val="000000"/>
                </a:solidFill>
                <a:round/>
                <a:headEnd/>
                <a:tailEnd/>
              </a:ln>
            </p:spPr>
            <p:txBody>
              <a:bodyPr/>
              <a:lstStyle/>
              <a:p>
                <a:endParaRPr lang="en-US"/>
              </a:p>
            </p:txBody>
          </p:sp>
          <p:sp>
            <p:nvSpPr>
              <p:cNvPr id="33888" name="Freeform 248"/>
              <p:cNvSpPr>
                <a:spLocks/>
              </p:cNvSpPr>
              <p:nvPr/>
            </p:nvSpPr>
            <p:spPr bwMode="auto">
              <a:xfrm>
                <a:off x="2588" y="2622"/>
                <a:ext cx="24" cy="54"/>
              </a:xfrm>
              <a:custGeom>
                <a:avLst/>
                <a:gdLst>
                  <a:gd name="T0" fmla="*/ 12 w 24"/>
                  <a:gd name="T1" fmla="*/ 0 h 54"/>
                  <a:gd name="T2" fmla="*/ 12 w 24"/>
                  <a:gd name="T3" fmla="*/ 14 h 54"/>
                  <a:gd name="T4" fmla="*/ 22 w 24"/>
                  <a:gd name="T5" fmla="*/ 14 h 54"/>
                  <a:gd name="T6" fmla="*/ 22 w 24"/>
                  <a:gd name="T7" fmla="*/ 16 h 54"/>
                  <a:gd name="T8" fmla="*/ 12 w 24"/>
                  <a:gd name="T9" fmla="*/ 16 h 54"/>
                  <a:gd name="T10" fmla="*/ 12 w 24"/>
                  <a:gd name="T11" fmla="*/ 42 h 54"/>
                  <a:gd name="T12" fmla="*/ 14 w 24"/>
                  <a:gd name="T13" fmla="*/ 44 h 54"/>
                  <a:gd name="T14" fmla="*/ 14 w 24"/>
                  <a:gd name="T15" fmla="*/ 46 h 54"/>
                  <a:gd name="T16" fmla="*/ 16 w 24"/>
                  <a:gd name="T17" fmla="*/ 48 h 54"/>
                  <a:gd name="T18" fmla="*/ 16 w 24"/>
                  <a:gd name="T19" fmla="*/ 48 h 54"/>
                  <a:gd name="T20" fmla="*/ 18 w 24"/>
                  <a:gd name="T21" fmla="*/ 48 h 54"/>
                  <a:gd name="T22" fmla="*/ 20 w 24"/>
                  <a:gd name="T23" fmla="*/ 46 h 54"/>
                  <a:gd name="T24" fmla="*/ 22 w 24"/>
                  <a:gd name="T25" fmla="*/ 46 h 54"/>
                  <a:gd name="T26" fmla="*/ 22 w 24"/>
                  <a:gd name="T27" fmla="*/ 44 h 54"/>
                  <a:gd name="T28" fmla="*/ 24 w 24"/>
                  <a:gd name="T29" fmla="*/ 44 h 54"/>
                  <a:gd name="T30" fmla="*/ 22 w 24"/>
                  <a:gd name="T31" fmla="*/ 48 h 54"/>
                  <a:gd name="T32" fmla="*/ 20 w 24"/>
                  <a:gd name="T33" fmla="*/ 52 h 54"/>
                  <a:gd name="T34" fmla="*/ 16 w 24"/>
                  <a:gd name="T35" fmla="*/ 52 h 54"/>
                  <a:gd name="T36" fmla="*/ 14 w 24"/>
                  <a:gd name="T37" fmla="*/ 54 h 54"/>
                  <a:gd name="T38" fmla="*/ 12 w 24"/>
                  <a:gd name="T39" fmla="*/ 52 h 54"/>
                  <a:gd name="T40" fmla="*/ 10 w 24"/>
                  <a:gd name="T41" fmla="*/ 52 h 54"/>
                  <a:gd name="T42" fmla="*/ 8 w 24"/>
                  <a:gd name="T43" fmla="*/ 50 h 54"/>
                  <a:gd name="T44" fmla="*/ 6 w 24"/>
                  <a:gd name="T45" fmla="*/ 48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6 w 24"/>
                  <a:gd name="T61" fmla="*/ 8 h 54"/>
                  <a:gd name="T62" fmla="*/ 8 w 24"/>
                  <a:gd name="T63" fmla="*/ 6 h 54"/>
                  <a:gd name="T64" fmla="*/ 10 w 24"/>
                  <a:gd name="T65" fmla="*/ 4 h 54"/>
                  <a:gd name="T66" fmla="*/ 12 w 24"/>
                  <a:gd name="T67" fmla="*/ 0 h 54"/>
                  <a:gd name="T68" fmla="*/ 12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2" y="0"/>
                    </a:moveTo>
                    <a:lnTo>
                      <a:pt x="12" y="14"/>
                    </a:lnTo>
                    <a:lnTo>
                      <a:pt x="22" y="14"/>
                    </a:lnTo>
                    <a:lnTo>
                      <a:pt x="22" y="16"/>
                    </a:lnTo>
                    <a:lnTo>
                      <a:pt x="12" y="16"/>
                    </a:lnTo>
                    <a:lnTo>
                      <a:pt x="12" y="42"/>
                    </a:lnTo>
                    <a:lnTo>
                      <a:pt x="14" y="44"/>
                    </a:lnTo>
                    <a:lnTo>
                      <a:pt x="14" y="46"/>
                    </a:lnTo>
                    <a:lnTo>
                      <a:pt x="16" y="48"/>
                    </a:lnTo>
                    <a:lnTo>
                      <a:pt x="18" y="48"/>
                    </a:lnTo>
                    <a:lnTo>
                      <a:pt x="20" y="46"/>
                    </a:lnTo>
                    <a:lnTo>
                      <a:pt x="22" y="46"/>
                    </a:lnTo>
                    <a:lnTo>
                      <a:pt x="22" y="44"/>
                    </a:lnTo>
                    <a:lnTo>
                      <a:pt x="24" y="44"/>
                    </a:lnTo>
                    <a:lnTo>
                      <a:pt x="22" y="48"/>
                    </a:lnTo>
                    <a:lnTo>
                      <a:pt x="20" y="52"/>
                    </a:lnTo>
                    <a:lnTo>
                      <a:pt x="16" y="52"/>
                    </a:lnTo>
                    <a:lnTo>
                      <a:pt x="14" y="54"/>
                    </a:lnTo>
                    <a:lnTo>
                      <a:pt x="12" y="52"/>
                    </a:lnTo>
                    <a:lnTo>
                      <a:pt x="10" y="52"/>
                    </a:lnTo>
                    <a:lnTo>
                      <a:pt x="8" y="50"/>
                    </a:lnTo>
                    <a:lnTo>
                      <a:pt x="6" y="48"/>
                    </a:lnTo>
                    <a:lnTo>
                      <a:pt x="6" y="46"/>
                    </a:lnTo>
                    <a:lnTo>
                      <a:pt x="6" y="42"/>
                    </a:lnTo>
                    <a:lnTo>
                      <a:pt x="6" y="16"/>
                    </a:lnTo>
                    <a:lnTo>
                      <a:pt x="0" y="16"/>
                    </a:lnTo>
                    <a:lnTo>
                      <a:pt x="0" y="14"/>
                    </a:lnTo>
                    <a:lnTo>
                      <a:pt x="2" y="14"/>
                    </a:lnTo>
                    <a:lnTo>
                      <a:pt x="4" y="12"/>
                    </a:lnTo>
                    <a:lnTo>
                      <a:pt x="6" y="8"/>
                    </a:lnTo>
                    <a:lnTo>
                      <a:pt x="8" y="6"/>
                    </a:lnTo>
                    <a:lnTo>
                      <a:pt x="10" y="4"/>
                    </a:lnTo>
                    <a:lnTo>
                      <a:pt x="12" y="0"/>
                    </a:lnTo>
                    <a:close/>
                  </a:path>
                </a:pathLst>
              </a:custGeom>
              <a:solidFill>
                <a:srgbClr val="000000"/>
              </a:solidFill>
              <a:ln w="0">
                <a:solidFill>
                  <a:srgbClr val="000000"/>
                </a:solidFill>
                <a:round/>
                <a:headEnd/>
                <a:tailEnd/>
              </a:ln>
            </p:spPr>
            <p:txBody>
              <a:bodyPr/>
              <a:lstStyle/>
              <a:p>
                <a:endParaRPr lang="en-US"/>
              </a:p>
            </p:txBody>
          </p:sp>
          <p:sp>
            <p:nvSpPr>
              <p:cNvPr id="33889" name="Freeform 249"/>
              <p:cNvSpPr>
                <a:spLocks noEditPoints="1"/>
              </p:cNvSpPr>
              <p:nvPr/>
            </p:nvSpPr>
            <p:spPr bwMode="auto">
              <a:xfrm>
                <a:off x="2616" y="2614"/>
                <a:ext cx="18" cy="60"/>
              </a:xfrm>
              <a:custGeom>
                <a:avLst/>
                <a:gdLst>
                  <a:gd name="T0" fmla="*/ 8 w 18"/>
                  <a:gd name="T1" fmla="*/ 0 h 60"/>
                  <a:gd name="T2" fmla="*/ 10 w 18"/>
                  <a:gd name="T3" fmla="*/ 0 h 60"/>
                  <a:gd name="T4" fmla="*/ 12 w 18"/>
                  <a:gd name="T5" fmla="*/ 0 h 60"/>
                  <a:gd name="T6" fmla="*/ 12 w 18"/>
                  <a:gd name="T7" fmla="*/ 2 h 60"/>
                  <a:gd name="T8" fmla="*/ 14 w 18"/>
                  <a:gd name="T9" fmla="*/ 4 h 60"/>
                  <a:gd name="T10" fmla="*/ 12 w 18"/>
                  <a:gd name="T11" fmla="*/ 6 h 60"/>
                  <a:gd name="T12" fmla="*/ 12 w 18"/>
                  <a:gd name="T13" fmla="*/ 8 h 60"/>
                  <a:gd name="T14" fmla="*/ 10 w 18"/>
                  <a:gd name="T15" fmla="*/ 8 h 60"/>
                  <a:gd name="T16" fmla="*/ 8 w 18"/>
                  <a:gd name="T17" fmla="*/ 10 h 60"/>
                  <a:gd name="T18" fmla="*/ 6 w 18"/>
                  <a:gd name="T19" fmla="*/ 8 h 60"/>
                  <a:gd name="T20" fmla="*/ 4 w 18"/>
                  <a:gd name="T21" fmla="*/ 8 h 60"/>
                  <a:gd name="T22" fmla="*/ 4 w 18"/>
                  <a:gd name="T23" fmla="*/ 6 h 60"/>
                  <a:gd name="T24" fmla="*/ 4 w 18"/>
                  <a:gd name="T25" fmla="*/ 4 h 60"/>
                  <a:gd name="T26" fmla="*/ 4 w 18"/>
                  <a:gd name="T27" fmla="*/ 2 h 60"/>
                  <a:gd name="T28" fmla="*/ 4 w 18"/>
                  <a:gd name="T29" fmla="*/ 0 h 60"/>
                  <a:gd name="T30" fmla="*/ 6 w 18"/>
                  <a:gd name="T31" fmla="*/ 0 h 60"/>
                  <a:gd name="T32" fmla="*/ 8 w 18"/>
                  <a:gd name="T33" fmla="*/ 0 h 60"/>
                  <a:gd name="T34" fmla="*/ 12 w 18"/>
                  <a:gd name="T35" fmla="*/ 20 h 60"/>
                  <a:gd name="T36" fmla="*/ 12 w 18"/>
                  <a:gd name="T37" fmla="*/ 52 h 60"/>
                  <a:gd name="T38" fmla="*/ 12 w 18"/>
                  <a:gd name="T39" fmla="*/ 54 h 60"/>
                  <a:gd name="T40" fmla="*/ 12 w 18"/>
                  <a:gd name="T41" fmla="*/ 56 h 60"/>
                  <a:gd name="T42" fmla="*/ 14 w 18"/>
                  <a:gd name="T43" fmla="*/ 58 h 60"/>
                  <a:gd name="T44" fmla="*/ 14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58 h 60"/>
                  <a:gd name="T60" fmla="*/ 4 w 18"/>
                  <a:gd name="T61" fmla="*/ 58 h 60"/>
                  <a:gd name="T62" fmla="*/ 4 w 18"/>
                  <a:gd name="T63" fmla="*/ 56 h 60"/>
                  <a:gd name="T64" fmla="*/ 4 w 18"/>
                  <a:gd name="T65" fmla="*/ 54 h 60"/>
                  <a:gd name="T66" fmla="*/ 4 w 18"/>
                  <a:gd name="T67" fmla="*/ 52 h 60"/>
                  <a:gd name="T68" fmla="*/ 4 w 18"/>
                  <a:gd name="T69" fmla="*/ 36 h 60"/>
                  <a:gd name="T70" fmla="*/ 4 w 18"/>
                  <a:gd name="T71" fmla="*/ 30 h 60"/>
                  <a:gd name="T72" fmla="*/ 4 w 18"/>
                  <a:gd name="T73" fmla="*/ 28 h 60"/>
                  <a:gd name="T74" fmla="*/ 4 w 18"/>
                  <a:gd name="T75" fmla="*/ 26 h 60"/>
                  <a:gd name="T76" fmla="*/ 4 w 18"/>
                  <a:gd name="T77" fmla="*/ 26 h 60"/>
                  <a:gd name="T78" fmla="*/ 4 w 18"/>
                  <a:gd name="T79" fmla="*/ 26 h 60"/>
                  <a:gd name="T80" fmla="*/ 2 w 18"/>
                  <a:gd name="T81" fmla="*/ 24 h 60"/>
                  <a:gd name="T82" fmla="*/ 2 w 18"/>
                  <a:gd name="T83" fmla="*/ 26 h 60"/>
                  <a:gd name="T84" fmla="*/ 0 w 18"/>
                  <a:gd name="T85" fmla="*/ 26 h 60"/>
                  <a:gd name="T86" fmla="*/ 0 w 18"/>
                  <a:gd name="T87" fmla="*/ 24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0"/>
                    </a:lnTo>
                    <a:lnTo>
                      <a:pt x="12" y="2"/>
                    </a:lnTo>
                    <a:lnTo>
                      <a:pt x="14" y="4"/>
                    </a:lnTo>
                    <a:lnTo>
                      <a:pt x="12" y="6"/>
                    </a:lnTo>
                    <a:lnTo>
                      <a:pt x="12" y="8"/>
                    </a:lnTo>
                    <a:lnTo>
                      <a:pt x="10" y="8"/>
                    </a:lnTo>
                    <a:lnTo>
                      <a:pt x="8" y="10"/>
                    </a:lnTo>
                    <a:lnTo>
                      <a:pt x="6" y="8"/>
                    </a:lnTo>
                    <a:lnTo>
                      <a:pt x="4" y="8"/>
                    </a:lnTo>
                    <a:lnTo>
                      <a:pt x="4" y="6"/>
                    </a:lnTo>
                    <a:lnTo>
                      <a:pt x="4" y="4"/>
                    </a:lnTo>
                    <a:lnTo>
                      <a:pt x="4" y="2"/>
                    </a:lnTo>
                    <a:lnTo>
                      <a:pt x="4" y="0"/>
                    </a:lnTo>
                    <a:lnTo>
                      <a:pt x="6" y="0"/>
                    </a:lnTo>
                    <a:lnTo>
                      <a:pt x="8" y="0"/>
                    </a:lnTo>
                    <a:close/>
                    <a:moveTo>
                      <a:pt x="12" y="20"/>
                    </a:moveTo>
                    <a:lnTo>
                      <a:pt x="12" y="52"/>
                    </a:lnTo>
                    <a:lnTo>
                      <a:pt x="12" y="54"/>
                    </a:lnTo>
                    <a:lnTo>
                      <a:pt x="12" y="56"/>
                    </a:lnTo>
                    <a:lnTo>
                      <a:pt x="14" y="58"/>
                    </a:lnTo>
                    <a:lnTo>
                      <a:pt x="16" y="60"/>
                    </a:lnTo>
                    <a:lnTo>
                      <a:pt x="18" y="60"/>
                    </a:lnTo>
                    <a:lnTo>
                      <a:pt x="0" y="60"/>
                    </a:lnTo>
                    <a:lnTo>
                      <a:pt x="2" y="60"/>
                    </a:lnTo>
                    <a:lnTo>
                      <a:pt x="4" y="58"/>
                    </a:lnTo>
                    <a:lnTo>
                      <a:pt x="4" y="56"/>
                    </a:lnTo>
                    <a:lnTo>
                      <a:pt x="4" y="54"/>
                    </a:lnTo>
                    <a:lnTo>
                      <a:pt x="4" y="52"/>
                    </a:lnTo>
                    <a:lnTo>
                      <a:pt x="4" y="36"/>
                    </a:lnTo>
                    <a:lnTo>
                      <a:pt x="4" y="30"/>
                    </a:lnTo>
                    <a:lnTo>
                      <a:pt x="4" y="28"/>
                    </a:lnTo>
                    <a:lnTo>
                      <a:pt x="4" y="26"/>
                    </a:lnTo>
                    <a:lnTo>
                      <a:pt x="2" y="24"/>
                    </a:lnTo>
                    <a:lnTo>
                      <a:pt x="2" y="26"/>
                    </a:lnTo>
                    <a:lnTo>
                      <a:pt x="0" y="26"/>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3890" name="Freeform 250"/>
              <p:cNvSpPr>
                <a:spLocks noEditPoints="1"/>
              </p:cNvSpPr>
              <p:nvPr/>
            </p:nvSpPr>
            <p:spPr bwMode="auto">
              <a:xfrm>
                <a:off x="2640" y="2634"/>
                <a:ext cx="36" cy="42"/>
              </a:xfrm>
              <a:custGeom>
                <a:avLst/>
                <a:gdLst>
                  <a:gd name="T0" fmla="*/ 18 w 36"/>
                  <a:gd name="T1" fmla="*/ 0 h 42"/>
                  <a:gd name="T2" fmla="*/ 24 w 36"/>
                  <a:gd name="T3" fmla="*/ 0 h 42"/>
                  <a:gd name="T4" fmla="*/ 28 w 36"/>
                  <a:gd name="T5" fmla="*/ 4 h 42"/>
                  <a:gd name="T6" fmla="*/ 32 w 36"/>
                  <a:gd name="T7" fmla="*/ 6 h 42"/>
                  <a:gd name="T8" fmla="*/ 36 w 36"/>
                  <a:gd name="T9" fmla="*/ 12 h 42"/>
                  <a:gd name="T10" fmla="*/ 36 w 36"/>
                  <a:gd name="T11" fmla="*/ 20 h 42"/>
                  <a:gd name="T12" fmla="*/ 36 w 36"/>
                  <a:gd name="T13" fmla="*/ 26 h 42"/>
                  <a:gd name="T14" fmla="*/ 34 w 36"/>
                  <a:gd name="T15" fmla="*/ 30 h 42"/>
                  <a:gd name="T16" fmla="*/ 32 w 36"/>
                  <a:gd name="T17" fmla="*/ 36 h 42"/>
                  <a:gd name="T18" fmla="*/ 28 w 36"/>
                  <a:gd name="T19" fmla="*/ 38 h 42"/>
                  <a:gd name="T20" fmla="*/ 22 w 36"/>
                  <a:gd name="T21" fmla="*/ 40 h 42"/>
                  <a:gd name="T22" fmla="*/ 18 w 36"/>
                  <a:gd name="T23" fmla="*/ 42 h 42"/>
                  <a:gd name="T24" fmla="*/ 12 w 36"/>
                  <a:gd name="T25" fmla="*/ 40 h 42"/>
                  <a:gd name="T26" fmla="*/ 8 w 36"/>
                  <a:gd name="T27" fmla="*/ 38 h 42"/>
                  <a:gd name="T28" fmla="*/ 4 w 36"/>
                  <a:gd name="T29" fmla="*/ 34 h 42"/>
                  <a:gd name="T30" fmla="*/ 0 w 36"/>
                  <a:gd name="T31" fmla="*/ 28 h 42"/>
                  <a:gd name="T32" fmla="*/ 0 w 36"/>
                  <a:gd name="T33" fmla="*/ 20 h 42"/>
                  <a:gd name="T34" fmla="*/ 0 w 36"/>
                  <a:gd name="T35" fmla="*/ 16 h 42"/>
                  <a:gd name="T36" fmla="*/ 2 w 36"/>
                  <a:gd name="T37" fmla="*/ 10 h 42"/>
                  <a:gd name="T38" fmla="*/ 4 w 36"/>
                  <a:gd name="T39" fmla="*/ 6 h 42"/>
                  <a:gd name="T40" fmla="*/ 8 w 36"/>
                  <a:gd name="T41" fmla="*/ 2 h 42"/>
                  <a:gd name="T42" fmla="*/ 14 w 36"/>
                  <a:gd name="T43" fmla="*/ 0 h 42"/>
                  <a:gd name="T44" fmla="*/ 18 w 36"/>
                  <a:gd name="T45" fmla="*/ 0 h 42"/>
                  <a:gd name="T46" fmla="*/ 16 w 36"/>
                  <a:gd name="T47" fmla="*/ 2 h 42"/>
                  <a:gd name="T48" fmla="*/ 14 w 36"/>
                  <a:gd name="T49" fmla="*/ 4 h 42"/>
                  <a:gd name="T50" fmla="*/ 12 w 36"/>
                  <a:gd name="T51" fmla="*/ 4 h 42"/>
                  <a:gd name="T52" fmla="*/ 10 w 36"/>
                  <a:gd name="T53" fmla="*/ 6 h 42"/>
                  <a:gd name="T54" fmla="*/ 8 w 36"/>
                  <a:gd name="T55" fmla="*/ 8 h 42"/>
                  <a:gd name="T56" fmla="*/ 6 w 36"/>
                  <a:gd name="T57" fmla="*/ 12 h 42"/>
                  <a:gd name="T58" fmla="*/ 6 w 36"/>
                  <a:gd name="T59" fmla="*/ 18 h 42"/>
                  <a:gd name="T60" fmla="*/ 8 w 36"/>
                  <a:gd name="T61" fmla="*/ 26 h 42"/>
                  <a:gd name="T62" fmla="*/ 10 w 36"/>
                  <a:gd name="T63" fmla="*/ 32 h 42"/>
                  <a:gd name="T64" fmla="*/ 12 w 36"/>
                  <a:gd name="T65" fmla="*/ 36 h 42"/>
                  <a:gd name="T66" fmla="*/ 16 w 36"/>
                  <a:gd name="T67" fmla="*/ 38 h 42"/>
                  <a:gd name="T68" fmla="*/ 20 w 36"/>
                  <a:gd name="T69" fmla="*/ 38 h 42"/>
                  <a:gd name="T70" fmla="*/ 24 w 36"/>
                  <a:gd name="T71" fmla="*/ 38 h 42"/>
                  <a:gd name="T72" fmla="*/ 26 w 36"/>
                  <a:gd name="T73" fmla="*/ 36 h 42"/>
                  <a:gd name="T74" fmla="*/ 28 w 36"/>
                  <a:gd name="T75" fmla="*/ 30 h 42"/>
                  <a:gd name="T76" fmla="*/ 30 w 36"/>
                  <a:gd name="T77" fmla="*/ 24 h 42"/>
                  <a:gd name="T78" fmla="*/ 28 w 36"/>
                  <a:gd name="T79" fmla="*/ 16 h 42"/>
                  <a:gd name="T80" fmla="*/ 28 w 36"/>
                  <a:gd name="T81" fmla="*/ 12 h 42"/>
                  <a:gd name="T82" fmla="*/ 24 w 36"/>
                  <a:gd name="T83" fmla="*/ 6 h 42"/>
                  <a:gd name="T84" fmla="*/ 22 w 36"/>
                  <a:gd name="T85" fmla="*/ 4 h 42"/>
                  <a:gd name="T86" fmla="*/ 16 w 36"/>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2"/>
                  <a:gd name="T134" fmla="*/ 36 w 36"/>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2">
                    <a:moveTo>
                      <a:pt x="18" y="0"/>
                    </a:moveTo>
                    <a:lnTo>
                      <a:pt x="24" y="0"/>
                    </a:lnTo>
                    <a:lnTo>
                      <a:pt x="28" y="4"/>
                    </a:lnTo>
                    <a:lnTo>
                      <a:pt x="32" y="6"/>
                    </a:lnTo>
                    <a:lnTo>
                      <a:pt x="36" y="12"/>
                    </a:lnTo>
                    <a:lnTo>
                      <a:pt x="36" y="20"/>
                    </a:lnTo>
                    <a:lnTo>
                      <a:pt x="36" y="26"/>
                    </a:lnTo>
                    <a:lnTo>
                      <a:pt x="34" y="30"/>
                    </a:lnTo>
                    <a:lnTo>
                      <a:pt x="32" y="36"/>
                    </a:lnTo>
                    <a:lnTo>
                      <a:pt x="28" y="38"/>
                    </a:lnTo>
                    <a:lnTo>
                      <a:pt x="22" y="40"/>
                    </a:lnTo>
                    <a:lnTo>
                      <a:pt x="18" y="42"/>
                    </a:lnTo>
                    <a:lnTo>
                      <a:pt x="12" y="40"/>
                    </a:lnTo>
                    <a:lnTo>
                      <a:pt x="8" y="38"/>
                    </a:lnTo>
                    <a:lnTo>
                      <a:pt x="4" y="34"/>
                    </a:lnTo>
                    <a:lnTo>
                      <a:pt x="0" y="28"/>
                    </a:lnTo>
                    <a:lnTo>
                      <a:pt x="0" y="20"/>
                    </a:lnTo>
                    <a:lnTo>
                      <a:pt x="0" y="16"/>
                    </a:lnTo>
                    <a:lnTo>
                      <a:pt x="2" y="10"/>
                    </a:lnTo>
                    <a:lnTo>
                      <a:pt x="4" y="6"/>
                    </a:lnTo>
                    <a:lnTo>
                      <a:pt x="8" y="2"/>
                    </a:lnTo>
                    <a:lnTo>
                      <a:pt x="14" y="0"/>
                    </a:lnTo>
                    <a:lnTo>
                      <a:pt x="18" y="0"/>
                    </a:lnTo>
                    <a:close/>
                    <a:moveTo>
                      <a:pt x="16" y="2"/>
                    </a:moveTo>
                    <a:lnTo>
                      <a:pt x="14" y="4"/>
                    </a:lnTo>
                    <a:lnTo>
                      <a:pt x="12" y="4"/>
                    </a:lnTo>
                    <a:lnTo>
                      <a:pt x="10" y="6"/>
                    </a:lnTo>
                    <a:lnTo>
                      <a:pt x="8" y="8"/>
                    </a:lnTo>
                    <a:lnTo>
                      <a:pt x="6" y="12"/>
                    </a:lnTo>
                    <a:lnTo>
                      <a:pt x="6" y="18"/>
                    </a:lnTo>
                    <a:lnTo>
                      <a:pt x="8" y="26"/>
                    </a:lnTo>
                    <a:lnTo>
                      <a:pt x="10" y="32"/>
                    </a:lnTo>
                    <a:lnTo>
                      <a:pt x="12" y="36"/>
                    </a:lnTo>
                    <a:lnTo>
                      <a:pt x="16" y="38"/>
                    </a:lnTo>
                    <a:lnTo>
                      <a:pt x="20" y="38"/>
                    </a:lnTo>
                    <a:lnTo>
                      <a:pt x="24" y="38"/>
                    </a:lnTo>
                    <a:lnTo>
                      <a:pt x="26" y="36"/>
                    </a:lnTo>
                    <a:lnTo>
                      <a:pt x="28" y="30"/>
                    </a:lnTo>
                    <a:lnTo>
                      <a:pt x="30" y="24"/>
                    </a:lnTo>
                    <a:lnTo>
                      <a:pt x="28" y="16"/>
                    </a:lnTo>
                    <a:lnTo>
                      <a:pt x="28" y="12"/>
                    </a:lnTo>
                    <a:lnTo>
                      <a:pt x="24" y="6"/>
                    </a:lnTo>
                    <a:lnTo>
                      <a:pt x="22" y="4"/>
                    </a:lnTo>
                    <a:lnTo>
                      <a:pt x="16" y="2"/>
                    </a:lnTo>
                    <a:close/>
                  </a:path>
                </a:pathLst>
              </a:custGeom>
              <a:solidFill>
                <a:srgbClr val="000000"/>
              </a:solidFill>
              <a:ln w="0">
                <a:solidFill>
                  <a:srgbClr val="000000"/>
                </a:solidFill>
                <a:round/>
                <a:headEnd/>
                <a:tailEnd/>
              </a:ln>
            </p:spPr>
            <p:txBody>
              <a:bodyPr/>
              <a:lstStyle/>
              <a:p>
                <a:endParaRPr lang="en-US"/>
              </a:p>
            </p:txBody>
          </p:sp>
          <p:sp>
            <p:nvSpPr>
              <p:cNvPr id="33891" name="Freeform 251"/>
              <p:cNvSpPr>
                <a:spLocks/>
              </p:cNvSpPr>
              <p:nvPr/>
            </p:nvSpPr>
            <p:spPr bwMode="auto">
              <a:xfrm>
                <a:off x="2682" y="2634"/>
                <a:ext cx="42" cy="40"/>
              </a:xfrm>
              <a:custGeom>
                <a:avLst/>
                <a:gdLst>
                  <a:gd name="T0" fmla="*/ 12 w 42"/>
                  <a:gd name="T1" fmla="*/ 8 h 40"/>
                  <a:gd name="T2" fmla="*/ 16 w 42"/>
                  <a:gd name="T3" fmla="*/ 4 h 40"/>
                  <a:gd name="T4" fmla="*/ 22 w 42"/>
                  <a:gd name="T5" fmla="*/ 2 h 40"/>
                  <a:gd name="T6" fmla="*/ 26 w 42"/>
                  <a:gd name="T7" fmla="*/ 0 h 40"/>
                  <a:gd name="T8" fmla="*/ 28 w 42"/>
                  <a:gd name="T9" fmla="*/ 0 h 40"/>
                  <a:gd name="T10" fmla="*/ 30 w 42"/>
                  <a:gd name="T11" fmla="*/ 2 h 40"/>
                  <a:gd name="T12" fmla="*/ 34 w 42"/>
                  <a:gd name="T13" fmla="*/ 4 h 40"/>
                  <a:gd name="T14" fmla="*/ 34 w 42"/>
                  <a:gd name="T15" fmla="*/ 6 h 40"/>
                  <a:gd name="T16" fmla="*/ 36 w 42"/>
                  <a:gd name="T17" fmla="*/ 10 h 40"/>
                  <a:gd name="T18" fmla="*/ 36 w 42"/>
                  <a:gd name="T19" fmla="*/ 14 h 40"/>
                  <a:gd name="T20" fmla="*/ 36 w 42"/>
                  <a:gd name="T21" fmla="*/ 32 h 40"/>
                  <a:gd name="T22" fmla="*/ 36 w 42"/>
                  <a:gd name="T23" fmla="*/ 34 h 40"/>
                  <a:gd name="T24" fmla="*/ 36 w 42"/>
                  <a:gd name="T25" fmla="*/ 36 h 40"/>
                  <a:gd name="T26" fmla="*/ 36 w 42"/>
                  <a:gd name="T27" fmla="*/ 38 h 40"/>
                  <a:gd name="T28" fmla="*/ 38 w 42"/>
                  <a:gd name="T29" fmla="*/ 38 h 40"/>
                  <a:gd name="T30" fmla="*/ 38 w 42"/>
                  <a:gd name="T31" fmla="*/ 40 h 40"/>
                  <a:gd name="T32" fmla="*/ 42 w 42"/>
                  <a:gd name="T33" fmla="*/ 40 h 40"/>
                  <a:gd name="T34" fmla="*/ 42 w 42"/>
                  <a:gd name="T35" fmla="*/ 40 h 40"/>
                  <a:gd name="T36" fmla="*/ 22 w 42"/>
                  <a:gd name="T37" fmla="*/ 40 h 40"/>
                  <a:gd name="T38" fmla="*/ 22 w 42"/>
                  <a:gd name="T39" fmla="*/ 40 h 40"/>
                  <a:gd name="T40" fmla="*/ 24 w 42"/>
                  <a:gd name="T41" fmla="*/ 40 h 40"/>
                  <a:gd name="T42" fmla="*/ 26 w 42"/>
                  <a:gd name="T43" fmla="*/ 40 h 40"/>
                  <a:gd name="T44" fmla="*/ 26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0 h 40"/>
                  <a:gd name="T58" fmla="*/ 26 w 42"/>
                  <a:gd name="T59" fmla="*/ 8 h 40"/>
                  <a:gd name="T60" fmla="*/ 26 w 42"/>
                  <a:gd name="T61" fmla="*/ 6 h 40"/>
                  <a:gd name="T62" fmla="*/ 22 w 42"/>
                  <a:gd name="T63" fmla="*/ 6 h 40"/>
                  <a:gd name="T64" fmla="*/ 18 w 42"/>
                  <a:gd name="T65" fmla="*/ 6 h 40"/>
                  <a:gd name="T66" fmla="*/ 12 w 42"/>
                  <a:gd name="T67" fmla="*/ 12 h 40"/>
                  <a:gd name="T68" fmla="*/ 12 w 42"/>
                  <a:gd name="T69" fmla="*/ 32 h 40"/>
                  <a:gd name="T70" fmla="*/ 12 w 42"/>
                  <a:gd name="T71" fmla="*/ 34 h 40"/>
                  <a:gd name="T72" fmla="*/ 12 w 42"/>
                  <a:gd name="T73" fmla="*/ 36 h 40"/>
                  <a:gd name="T74" fmla="*/ 12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38 h 40"/>
                  <a:gd name="T92" fmla="*/ 4 w 42"/>
                  <a:gd name="T93" fmla="*/ 38 h 40"/>
                  <a:gd name="T94" fmla="*/ 4 w 42"/>
                  <a:gd name="T95" fmla="*/ 36 h 40"/>
                  <a:gd name="T96" fmla="*/ 4 w 42"/>
                  <a:gd name="T97" fmla="*/ 32 h 40"/>
                  <a:gd name="T98" fmla="*/ 4 w 42"/>
                  <a:gd name="T99" fmla="*/ 16 h 40"/>
                  <a:gd name="T100" fmla="*/ 4 w 42"/>
                  <a:gd name="T101" fmla="*/ 10 h 40"/>
                  <a:gd name="T102" fmla="*/ 4 w 42"/>
                  <a:gd name="T103" fmla="*/ 8 h 40"/>
                  <a:gd name="T104" fmla="*/ 4 w 42"/>
                  <a:gd name="T105" fmla="*/ 6 h 40"/>
                  <a:gd name="T106" fmla="*/ 4 w 42"/>
                  <a:gd name="T107" fmla="*/ 6 h 40"/>
                  <a:gd name="T108" fmla="*/ 2 w 42"/>
                  <a:gd name="T109" fmla="*/ 6 h 40"/>
                  <a:gd name="T110" fmla="*/ 2 w 42"/>
                  <a:gd name="T111" fmla="*/ 4 h 40"/>
                  <a:gd name="T112" fmla="*/ 2 w 42"/>
                  <a:gd name="T113" fmla="*/ 6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2" y="2"/>
                    </a:lnTo>
                    <a:lnTo>
                      <a:pt x="26" y="0"/>
                    </a:lnTo>
                    <a:lnTo>
                      <a:pt x="28" y="0"/>
                    </a:lnTo>
                    <a:lnTo>
                      <a:pt x="30" y="2"/>
                    </a:lnTo>
                    <a:lnTo>
                      <a:pt x="34" y="4"/>
                    </a:lnTo>
                    <a:lnTo>
                      <a:pt x="34" y="6"/>
                    </a:lnTo>
                    <a:lnTo>
                      <a:pt x="36" y="10"/>
                    </a:lnTo>
                    <a:lnTo>
                      <a:pt x="36" y="14"/>
                    </a:lnTo>
                    <a:lnTo>
                      <a:pt x="36" y="32"/>
                    </a:lnTo>
                    <a:lnTo>
                      <a:pt x="36" y="34"/>
                    </a:lnTo>
                    <a:lnTo>
                      <a:pt x="36" y="36"/>
                    </a:lnTo>
                    <a:lnTo>
                      <a:pt x="36" y="38"/>
                    </a:lnTo>
                    <a:lnTo>
                      <a:pt x="38" y="38"/>
                    </a:lnTo>
                    <a:lnTo>
                      <a:pt x="38" y="40"/>
                    </a:lnTo>
                    <a:lnTo>
                      <a:pt x="42" y="40"/>
                    </a:lnTo>
                    <a:lnTo>
                      <a:pt x="22" y="40"/>
                    </a:lnTo>
                    <a:lnTo>
                      <a:pt x="24" y="40"/>
                    </a:lnTo>
                    <a:lnTo>
                      <a:pt x="26" y="40"/>
                    </a:lnTo>
                    <a:lnTo>
                      <a:pt x="26" y="38"/>
                    </a:lnTo>
                    <a:lnTo>
                      <a:pt x="28" y="38"/>
                    </a:lnTo>
                    <a:lnTo>
                      <a:pt x="28" y="36"/>
                    </a:lnTo>
                    <a:lnTo>
                      <a:pt x="28" y="34"/>
                    </a:lnTo>
                    <a:lnTo>
                      <a:pt x="28" y="32"/>
                    </a:lnTo>
                    <a:lnTo>
                      <a:pt x="28" y="16"/>
                    </a:lnTo>
                    <a:lnTo>
                      <a:pt x="28" y="10"/>
                    </a:lnTo>
                    <a:lnTo>
                      <a:pt x="26" y="8"/>
                    </a:lnTo>
                    <a:lnTo>
                      <a:pt x="26" y="6"/>
                    </a:lnTo>
                    <a:lnTo>
                      <a:pt x="22" y="6"/>
                    </a:lnTo>
                    <a:lnTo>
                      <a:pt x="18" y="6"/>
                    </a:lnTo>
                    <a:lnTo>
                      <a:pt x="12" y="12"/>
                    </a:lnTo>
                    <a:lnTo>
                      <a:pt x="12" y="32"/>
                    </a:lnTo>
                    <a:lnTo>
                      <a:pt x="12" y="34"/>
                    </a:lnTo>
                    <a:lnTo>
                      <a:pt x="12" y="36"/>
                    </a:lnTo>
                    <a:lnTo>
                      <a:pt x="12" y="38"/>
                    </a:lnTo>
                    <a:lnTo>
                      <a:pt x="14" y="38"/>
                    </a:lnTo>
                    <a:lnTo>
                      <a:pt x="16" y="40"/>
                    </a:lnTo>
                    <a:lnTo>
                      <a:pt x="18" y="40"/>
                    </a:lnTo>
                    <a:lnTo>
                      <a:pt x="0" y="40"/>
                    </a:lnTo>
                    <a:lnTo>
                      <a:pt x="2" y="38"/>
                    </a:lnTo>
                    <a:lnTo>
                      <a:pt x="4" y="38"/>
                    </a:lnTo>
                    <a:lnTo>
                      <a:pt x="4" y="36"/>
                    </a:lnTo>
                    <a:lnTo>
                      <a:pt x="4" y="32"/>
                    </a:lnTo>
                    <a:lnTo>
                      <a:pt x="4" y="16"/>
                    </a:lnTo>
                    <a:lnTo>
                      <a:pt x="4" y="10"/>
                    </a:lnTo>
                    <a:lnTo>
                      <a:pt x="4" y="8"/>
                    </a:lnTo>
                    <a:lnTo>
                      <a:pt x="4" y="6"/>
                    </a:lnTo>
                    <a:lnTo>
                      <a:pt x="2" y="6"/>
                    </a:lnTo>
                    <a:lnTo>
                      <a:pt x="2" y="4"/>
                    </a:lnTo>
                    <a:lnTo>
                      <a:pt x="2" y="6"/>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892" name="Freeform 252"/>
              <p:cNvSpPr>
                <a:spLocks noEditPoints="1"/>
              </p:cNvSpPr>
              <p:nvPr/>
            </p:nvSpPr>
            <p:spPr bwMode="auto">
              <a:xfrm>
                <a:off x="2752" y="2634"/>
                <a:ext cx="38" cy="42"/>
              </a:xfrm>
              <a:custGeom>
                <a:avLst/>
                <a:gdLst>
                  <a:gd name="T0" fmla="*/ 20 w 38"/>
                  <a:gd name="T1" fmla="*/ 0 h 42"/>
                  <a:gd name="T2" fmla="*/ 24 w 38"/>
                  <a:gd name="T3" fmla="*/ 0 h 42"/>
                  <a:gd name="T4" fmla="*/ 30 w 38"/>
                  <a:gd name="T5" fmla="*/ 4 h 42"/>
                  <a:gd name="T6" fmla="*/ 34 w 38"/>
                  <a:gd name="T7" fmla="*/ 6 h 42"/>
                  <a:gd name="T8" fmla="*/ 38 w 38"/>
                  <a:gd name="T9" fmla="*/ 12 h 42"/>
                  <a:gd name="T10" fmla="*/ 38 w 38"/>
                  <a:gd name="T11" fmla="*/ 20 h 42"/>
                  <a:gd name="T12" fmla="*/ 38 w 38"/>
                  <a:gd name="T13" fmla="*/ 26 h 42"/>
                  <a:gd name="T14" fmla="*/ 36 w 38"/>
                  <a:gd name="T15" fmla="*/ 30 h 42"/>
                  <a:gd name="T16" fmla="*/ 32 w 38"/>
                  <a:gd name="T17" fmla="*/ 36 h 42"/>
                  <a:gd name="T18" fmla="*/ 28 w 38"/>
                  <a:gd name="T19" fmla="*/ 38 h 42"/>
                  <a:gd name="T20" fmla="*/ 24 w 38"/>
                  <a:gd name="T21" fmla="*/ 40 h 42"/>
                  <a:gd name="T22" fmla="*/ 20 w 38"/>
                  <a:gd name="T23" fmla="*/ 42 h 42"/>
                  <a:gd name="T24" fmla="*/ 14 w 38"/>
                  <a:gd name="T25" fmla="*/ 40 h 42"/>
                  <a:gd name="T26" fmla="*/ 8 w 38"/>
                  <a:gd name="T27" fmla="*/ 38 h 42"/>
                  <a:gd name="T28" fmla="*/ 6 w 38"/>
                  <a:gd name="T29" fmla="*/ 34 h 42"/>
                  <a:gd name="T30" fmla="*/ 2 w 38"/>
                  <a:gd name="T31" fmla="*/ 28 h 42"/>
                  <a:gd name="T32" fmla="*/ 0 w 38"/>
                  <a:gd name="T33" fmla="*/ 20 h 42"/>
                  <a:gd name="T34" fmla="*/ 2 w 38"/>
                  <a:gd name="T35" fmla="*/ 16 h 42"/>
                  <a:gd name="T36" fmla="*/ 4 w 38"/>
                  <a:gd name="T37" fmla="*/ 10 h 42"/>
                  <a:gd name="T38" fmla="*/ 6 w 38"/>
                  <a:gd name="T39" fmla="*/ 6 h 42"/>
                  <a:gd name="T40" fmla="*/ 10 w 38"/>
                  <a:gd name="T41" fmla="*/ 2 h 42"/>
                  <a:gd name="T42" fmla="*/ 14 w 38"/>
                  <a:gd name="T43" fmla="*/ 0 h 42"/>
                  <a:gd name="T44" fmla="*/ 20 w 38"/>
                  <a:gd name="T45" fmla="*/ 0 h 42"/>
                  <a:gd name="T46" fmla="*/ 18 w 38"/>
                  <a:gd name="T47" fmla="*/ 2 h 42"/>
                  <a:gd name="T48" fmla="*/ 16 w 38"/>
                  <a:gd name="T49" fmla="*/ 4 h 42"/>
                  <a:gd name="T50" fmla="*/ 14 w 38"/>
                  <a:gd name="T51" fmla="*/ 4 h 42"/>
                  <a:gd name="T52" fmla="*/ 12 w 38"/>
                  <a:gd name="T53" fmla="*/ 6 h 42"/>
                  <a:gd name="T54" fmla="*/ 10 w 38"/>
                  <a:gd name="T55" fmla="*/ 8 h 42"/>
                  <a:gd name="T56" fmla="*/ 8 w 38"/>
                  <a:gd name="T57" fmla="*/ 12 h 42"/>
                  <a:gd name="T58" fmla="*/ 8 w 38"/>
                  <a:gd name="T59" fmla="*/ 18 h 42"/>
                  <a:gd name="T60" fmla="*/ 8 w 38"/>
                  <a:gd name="T61" fmla="*/ 26 h 42"/>
                  <a:gd name="T62" fmla="*/ 12 w 38"/>
                  <a:gd name="T63" fmla="*/ 32 h 42"/>
                  <a:gd name="T64" fmla="*/ 14 w 38"/>
                  <a:gd name="T65" fmla="*/ 36 h 42"/>
                  <a:gd name="T66" fmla="*/ 18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20" y="0"/>
                    </a:moveTo>
                    <a:lnTo>
                      <a:pt x="24" y="0"/>
                    </a:lnTo>
                    <a:lnTo>
                      <a:pt x="30" y="4"/>
                    </a:lnTo>
                    <a:lnTo>
                      <a:pt x="34" y="6"/>
                    </a:lnTo>
                    <a:lnTo>
                      <a:pt x="38" y="12"/>
                    </a:lnTo>
                    <a:lnTo>
                      <a:pt x="38" y="20"/>
                    </a:lnTo>
                    <a:lnTo>
                      <a:pt x="38" y="26"/>
                    </a:lnTo>
                    <a:lnTo>
                      <a:pt x="36" y="30"/>
                    </a:lnTo>
                    <a:lnTo>
                      <a:pt x="32" y="36"/>
                    </a:lnTo>
                    <a:lnTo>
                      <a:pt x="28" y="38"/>
                    </a:lnTo>
                    <a:lnTo>
                      <a:pt x="24" y="40"/>
                    </a:lnTo>
                    <a:lnTo>
                      <a:pt x="20" y="42"/>
                    </a:lnTo>
                    <a:lnTo>
                      <a:pt x="14" y="40"/>
                    </a:lnTo>
                    <a:lnTo>
                      <a:pt x="8" y="38"/>
                    </a:lnTo>
                    <a:lnTo>
                      <a:pt x="6" y="34"/>
                    </a:lnTo>
                    <a:lnTo>
                      <a:pt x="2" y="28"/>
                    </a:lnTo>
                    <a:lnTo>
                      <a:pt x="0" y="20"/>
                    </a:lnTo>
                    <a:lnTo>
                      <a:pt x="2" y="16"/>
                    </a:lnTo>
                    <a:lnTo>
                      <a:pt x="4" y="10"/>
                    </a:lnTo>
                    <a:lnTo>
                      <a:pt x="6" y="6"/>
                    </a:lnTo>
                    <a:lnTo>
                      <a:pt x="10" y="2"/>
                    </a:lnTo>
                    <a:lnTo>
                      <a:pt x="14" y="0"/>
                    </a:lnTo>
                    <a:lnTo>
                      <a:pt x="20" y="0"/>
                    </a:lnTo>
                    <a:close/>
                    <a:moveTo>
                      <a:pt x="18" y="2"/>
                    </a:moveTo>
                    <a:lnTo>
                      <a:pt x="16" y="4"/>
                    </a:lnTo>
                    <a:lnTo>
                      <a:pt x="14" y="4"/>
                    </a:lnTo>
                    <a:lnTo>
                      <a:pt x="12" y="6"/>
                    </a:lnTo>
                    <a:lnTo>
                      <a:pt x="10" y="8"/>
                    </a:lnTo>
                    <a:lnTo>
                      <a:pt x="8" y="12"/>
                    </a:lnTo>
                    <a:lnTo>
                      <a:pt x="8" y="18"/>
                    </a:lnTo>
                    <a:lnTo>
                      <a:pt x="8" y="26"/>
                    </a:lnTo>
                    <a:lnTo>
                      <a:pt x="12" y="32"/>
                    </a:lnTo>
                    <a:lnTo>
                      <a:pt x="14" y="36"/>
                    </a:lnTo>
                    <a:lnTo>
                      <a:pt x="18"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893" name="Freeform 253"/>
              <p:cNvSpPr>
                <a:spLocks/>
              </p:cNvSpPr>
              <p:nvPr/>
            </p:nvSpPr>
            <p:spPr bwMode="auto">
              <a:xfrm>
                <a:off x="2794" y="2634"/>
                <a:ext cx="28" cy="40"/>
              </a:xfrm>
              <a:custGeom>
                <a:avLst/>
                <a:gdLst>
                  <a:gd name="T0" fmla="*/ 14 w 28"/>
                  <a:gd name="T1" fmla="*/ 0 h 40"/>
                  <a:gd name="T2" fmla="*/ 14 w 28"/>
                  <a:gd name="T3" fmla="*/ 10 h 40"/>
                  <a:gd name="T4" fmla="*/ 16 w 28"/>
                  <a:gd name="T5" fmla="*/ 4 h 40"/>
                  <a:gd name="T6" fmla="*/ 20 w 28"/>
                  <a:gd name="T7" fmla="*/ 2 h 40"/>
                  <a:gd name="T8" fmla="*/ 24 w 28"/>
                  <a:gd name="T9" fmla="*/ 0 h 40"/>
                  <a:gd name="T10" fmla="*/ 26 w 28"/>
                  <a:gd name="T11" fmla="*/ 0 h 40"/>
                  <a:gd name="T12" fmla="*/ 28 w 28"/>
                  <a:gd name="T13" fmla="*/ 2 h 40"/>
                  <a:gd name="T14" fmla="*/ 28 w 28"/>
                  <a:gd name="T15" fmla="*/ 4 h 40"/>
                  <a:gd name="T16" fmla="*/ 28 w 28"/>
                  <a:gd name="T17" fmla="*/ 6 h 40"/>
                  <a:gd name="T18" fmla="*/ 28 w 28"/>
                  <a:gd name="T19" fmla="*/ 8 h 40"/>
                  <a:gd name="T20" fmla="*/ 28 w 28"/>
                  <a:gd name="T21" fmla="*/ 8 h 40"/>
                  <a:gd name="T22" fmla="*/ 26 w 28"/>
                  <a:gd name="T23" fmla="*/ 10 h 40"/>
                  <a:gd name="T24" fmla="*/ 26 w 28"/>
                  <a:gd name="T25" fmla="*/ 10 h 40"/>
                  <a:gd name="T26" fmla="*/ 24 w 28"/>
                  <a:gd name="T27" fmla="*/ 10 h 40"/>
                  <a:gd name="T28" fmla="*/ 22 w 28"/>
                  <a:gd name="T29" fmla="*/ 8 h 40"/>
                  <a:gd name="T30" fmla="*/ 20 w 28"/>
                  <a:gd name="T31" fmla="*/ 6 h 40"/>
                  <a:gd name="T32" fmla="*/ 20 w 28"/>
                  <a:gd name="T33" fmla="*/ 6 h 40"/>
                  <a:gd name="T34" fmla="*/ 18 w 28"/>
                  <a:gd name="T35" fmla="*/ 6 h 40"/>
                  <a:gd name="T36" fmla="*/ 18 w 28"/>
                  <a:gd name="T37" fmla="*/ 8 h 40"/>
                  <a:gd name="T38" fmla="*/ 16 w 28"/>
                  <a:gd name="T39" fmla="*/ 10 h 40"/>
                  <a:gd name="T40" fmla="*/ 14 w 28"/>
                  <a:gd name="T41" fmla="*/ 14 h 40"/>
                  <a:gd name="T42" fmla="*/ 14 w 28"/>
                  <a:gd name="T43" fmla="*/ 32 h 40"/>
                  <a:gd name="T44" fmla="*/ 14 w 28"/>
                  <a:gd name="T45" fmla="*/ 34 h 40"/>
                  <a:gd name="T46" fmla="*/ 14 w 28"/>
                  <a:gd name="T47" fmla="*/ 36 h 40"/>
                  <a:gd name="T48" fmla="*/ 16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4 w 28"/>
                  <a:gd name="T63" fmla="*/ 40 h 40"/>
                  <a:gd name="T64" fmla="*/ 4 w 28"/>
                  <a:gd name="T65" fmla="*/ 38 h 40"/>
                  <a:gd name="T66" fmla="*/ 6 w 28"/>
                  <a:gd name="T67" fmla="*/ 38 h 40"/>
                  <a:gd name="T68" fmla="*/ 6 w 28"/>
                  <a:gd name="T69" fmla="*/ 36 h 40"/>
                  <a:gd name="T70" fmla="*/ 6 w 28"/>
                  <a:gd name="T71" fmla="*/ 34 h 40"/>
                  <a:gd name="T72" fmla="*/ 6 w 28"/>
                  <a:gd name="T73" fmla="*/ 32 h 40"/>
                  <a:gd name="T74" fmla="*/ 6 w 28"/>
                  <a:gd name="T75" fmla="*/ 16 h 40"/>
                  <a:gd name="T76" fmla="*/ 6 w 28"/>
                  <a:gd name="T77" fmla="*/ 10 h 40"/>
                  <a:gd name="T78" fmla="*/ 6 w 28"/>
                  <a:gd name="T79" fmla="*/ 8 h 40"/>
                  <a:gd name="T80" fmla="*/ 6 w 28"/>
                  <a:gd name="T81" fmla="*/ 6 h 40"/>
                  <a:gd name="T82" fmla="*/ 6 w 28"/>
                  <a:gd name="T83" fmla="*/ 6 h 40"/>
                  <a:gd name="T84" fmla="*/ 4 w 28"/>
                  <a:gd name="T85" fmla="*/ 6 h 40"/>
                  <a:gd name="T86" fmla="*/ 4 w 28"/>
                  <a:gd name="T87" fmla="*/ 4 h 40"/>
                  <a:gd name="T88" fmla="*/ 2 w 28"/>
                  <a:gd name="T89" fmla="*/ 6 h 40"/>
                  <a:gd name="T90" fmla="*/ 2 w 28"/>
                  <a:gd name="T91" fmla="*/ 6 h 40"/>
                  <a:gd name="T92" fmla="*/ 0 w 28"/>
                  <a:gd name="T93" fmla="*/ 4 h 40"/>
                  <a:gd name="T94" fmla="*/ 12 w 28"/>
                  <a:gd name="T95" fmla="*/ 0 h 40"/>
                  <a:gd name="T96" fmla="*/ 14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4" y="0"/>
                    </a:moveTo>
                    <a:lnTo>
                      <a:pt x="14" y="10"/>
                    </a:lnTo>
                    <a:lnTo>
                      <a:pt x="16" y="4"/>
                    </a:lnTo>
                    <a:lnTo>
                      <a:pt x="20" y="2"/>
                    </a:lnTo>
                    <a:lnTo>
                      <a:pt x="24" y="0"/>
                    </a:lnTo>
                    <a:lnTo>
                      <a:pt x="26" y="0"/>
                    </a:lnTo>
                    <a:lnTo>
                      <a:pt x="28" y="2"/>
                    </a:lnTo>
                    <a:lnTo>
                      <a:pt x="28" y="4"/>
                    </a:lnTo>
                    <a:lnTo>
                      <a:pt x="28" y="6"/>
                    </a:lnTo>
                    <a:lnTo>
                      <a:pt x="28" y="8"/>
                    </a:lnTo>
                    <a:lnTo>
                      <a:pt x="26" y="10"/>
                    </a:lnTo>
                    <a:lnTo>
                      <a:pt x="24" y="10"/>
                    </a:lnTo>
                    <a:lnTo>
                      <a:pt x="22" y="8"/>
                    </a:lnTo>
                    <a:lnTo>
                      <a:pt x="20" y="6"/>
                    </a:lnTo>
                    <a:lnTo>
                      <a:pt x="18" y="6"/>
                    </a:lnTo>
                    <a:lnTo>
                      <a:pt x="18" y="8"/>
                    </a:lnTo>
                    <a:lnTo>
                      <a:pt x="16" y="10"/>
                    </a:lnTo>
                    <a:lnTo>
                      <a:pt x="14" y="14"/>
                    </a:lnTo>
                    <a:lnTo>
                      <a:pt x="14" y="32"/>
                    </a:lnTo>
                    <a:lnTo>
                      <a:pt x="14" y="34"/>
                    </a:lnTo>
                    <a:lnTo>
                      <a:pt x="14" y="36"/>
                    </a:lnTo>
                    <a:lnTo>
                      <a:pt x="16" y="38"/>
                    </a:lnTo>
                    <a:lnTo>
                      <a:pt x="18" y="40"/>
                    </a:lnTo>
                    <a:lnTo>
                      <a:pt x="20" y="40"/>
                    </a:lnTo>
                    <a:lnTo>
                      <a:pt x="0" y="40"/>
                    </a:lnTo>
                    <a:lnTo>
                      <a:pt x="4" y="40"/>
                    </a:lnTo>
                    <a:lnTo>
                      <a:pt x="4" y="38"/>
                    </a:lnTo>
                    <a:lnTo>
                      <a:pt x="6" y="38"/>
                    </a:lnTo>
                    <a:lnTo>
                      <a:pt x="6" y="36"/>
                    </a:lnTo>
                    <a:lnTo>
                      <a:pt x="6" y="34"/>
                    </a:lnTo>
                    <a:lnTo>
                      <a:pt x="6" y="32"/>
                    </a:lnTo>
                    <a:lnTo>
                      <a:pt x="6" y="16"/>
                    </a:lnTo>
                    <a:lnTo>
                      <a:pt x="6" y="10"/>
                    </a:lnTo>
                    <a:lnTo>
                      <a:pt x="6" y="8"/>
                    </a:lnTo>
                    <a:lnTo>
                      <a:pt x="6" y="6"/>
                    </a:lnTo>
                    <a:lnTo>
                      <a:pt x="4" y="6"/>
                    </a:lnTo>
                    <a:lnTo>
                      <a:pt x="4" y="4"/>
                    </a:lnTo>
                    <a:lnTo>
                      <a:pt x="2"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894" name="Freeform 254"/>
              <p:cNvSpPr>
                <a:spLocks/>
              </p:cNvSpPr>
              <p:nvPr/>
            </p:nvSpPr>
            <p:spPr bwMode="auto">
              <a:xfrm>
                <a:off x="2848" y="2634"/>
                <a:ext cx="34" cy="42"/>
              </a:xfrm>
              <a:custGeom>
                <a:avLst/>
                <a:gdLst>
                  <a:gd name="T0" fmla="*/ 34 w 34"/>
                  <a:gd name="T1" fmla="*/ 24 h 42"/>
                  <a:gd name="T2" fmla="*/ 32 w 34"/>
                  <a:gd name="T3" fmla="*/ 32 h 42"/>
                  <a:gd name="T4" fmla="*/ 28 w 34"/>
                  <a:gd name="T5" fmla="*/ 38 h 42"/>
                  <a:gd name="T6" fmla="*/ 22 w 34"/>
                  <a:gd name="T7" fmla="*/ 40 h 42"/>
                  <a:gd name="T8" fmla="*/ 18 w 34"/>
                  <a:gd name="T9" fmla="*/ 42 h 42"/>
                  <a:gd name="T10" fmla="*/ 12 w 34"/>
                  <a:gd name="T11" fmla="*/ 40 h 42"/>
                  <a:gd name="T12" fmla="*/ 6 w 34"/>
                  <a:gd name="T13" fmla="*/ 36 h 42"/>
                  <a:gd name="T14" fmla="*/ 2 w 34"/>
                  <a:gd name="T15" fmla="*/ 32 h 42"/>
                  <a:gd name="T16" fmla="*/ 2 w 34"/>
                  <a:gd name="T17" fmla="*/ 26 h 42"/>
                  <a:gd name="T18" fmla="*/ 0 w 34"/>
                  <a:gd name="T19" fmla="*/ 20 h 42"/>
                  <a:gd name="T20" fmla="*/ 2 w 34"/>
                  <a:gd name="T21" fmla="*/ 14 h 42"/>
                  <a:gd name="T22" fmla="*/ 4 w 34"/>
                  <a:gd name="T23" fmla="*/ 10 h 42"/>
                  <a:gd name="T24" fmla="*/ 6 w 34"/>
                  <a:gd name="T25" fmla="*/ 6 h 42"/>
                  <a:gd name="T26" fmla="*/ 12 w 34"/>
                  <a:gd name="T27" fmla="*/ 2 h 42"/>
                  <a:gd name="T28" fmla="*/ 18 w 34"/>
                  <a:gd name="T29" fmla="*/ 0 h 42"/>
                  <a:gd name="T30" fmla="*/ 24 w 34"/>
                  <a:gd name="T31" fmla="*/ 0 h 42"/>
                  <a:gd name="T32" fmla="*/ 28 w 34"/>
                  <a:gd name="T33" fmla="*/ 4 h 42"/>
                  <a:gd name="T34" fmla="*/ 30 w 34"/>
                  <a:gd name="T35" fmla="*/ 6 h 42"/>
                  <a:gd name="T36" fmla="*/ 32 w 34"/>
                  <a:gd name="T37" fmla="*/ 10 h 42"/>
                  <a:gd name="T38" fmla="*/ 32 w 34"/>
                  <a:gd name="T39" fmla="*/ 10 h 42"/>
                  <a:gd name="T40" fmla="*/ 30 w 34"/>
                  <a:gd name="T41" fmla="*/ 12 h 42"/>
                  <a:gd name="T42" fmla="*/ 30 w 34"/>
                  <a:gd name="T43" fmla="*/ 12 h 42"/>
                  <a:gd name="T44" fmla="*/ 28 w 34"/>
                  <a:gd name="T45" fmla="*/ 12 h 42"/>
                  <a:gd name="T46" fmla="*/ 26 w 34"/>
                  <a:gd name="T47" fmla="*/ 12 h 42"/>
                  <a:gd name="T48" fmla="*/ 24 w 34"/>
                  <a:gd name="T49" fmla="*/ 12 h 42"/>
                  <a:gd name="T50" fmla="*/ 24 w 34"/>
                  <a:gd name="T51" fmla="*/ 10 h 42"/>
                  <a:gd name="T52" fmla="*/ 24 w 34"/>
                  <a:gd name="T53" fmla="*/ 8 h 42"/>
                  <a:gd name="T54" fmla="*/ 22 w 34"/>
                  <a:gd name="T55" fmla="*/ 6 h 42"/>
                  <a:gd name="T56" fmla="*/ 22 w 34"/>
                  <a:gd name="T57" fmla="*/ 4 h 42"/>
                  <a:gd name="T58" fmla="*/ 20 w 34"/>
                  <a:gd name="T59" fmla="*/ 4 h 42"/>
                  <a:gd name="T60" fmla="*/ 18 w 34"/>
                  <a:gd name="T61" fmla="*/ 2 h 42"/>
                  <a:gd name="T62" fmla="*/ 14 w 34"/>
                  <a:gd name="T63" fmla="*/ 4 h 42"/>
                  <a:gd name="T64" fmla="*/ 12 w 34"/>
                  <a:gd name="T65" fmla="*/ 6 h 42"/>
                  <a:gd name="T66" fmla="*/ 8 w 34"/>
                  <a:gd name="T67" fmla="*/ 10 h 42"/>
                  <a:gd name="T68" fmla="*/ 8 w 34"/>
                  <a:gd name="T69" fmla="*/ 16 h 42"/>
                  <a:gd name="T70" fmla="*/ 8 w 34"/>
                  <a:gd name="T71" fmla="*/ 24 h 42"/>
                  <a:gd name="T72" fmla="*/ 12 w 34"/>
                  <a:gd name="T73" fmla="*/ 28 h 42"/>
                  <a:gd name="T74" fmla="*/ 16 w 34"/>
                  <a:gd name="T75" fmla="*/ 32 h 42"/>
                  <a:gd name="T76" fmla="*/ 20 w 34"/>
                  <a:gd name="T77" fmla="*/ 34 h 42"/>
                  <a:gd name="T78" fmla="*/ 24 w 34"/>
                  <a:gd name="T79" fmla="*/ 34 h 42"/>
                  <a:gd name="T80" fmla="*/ 28 w 34"/>
                  <a:gd name="T81" fmla="*/ 32 h 42"/>
                  <a:gd name="T82" fmla="*/ 30 w 34"/>
                  <a:gd name="T83" fmla="*/ 28 h 42"/>
                  <a:gd name="T84" fmla="*/ 32 w 34"/>
                  <a:gd name="T85" fmla="*/ 24 h 42"/>
                  <a:gd name="T86" fmla="*/ 34 w 34"/>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
                  <a:gd name="T133" fmla="*/ 0 h 42"/>
                  <a:gd name="T134" fmla="*/ 34 w 34"/>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 h="42">
                    <a:moveTo>
                      <a:pt x="34" y="24"/>
                    </a:moveTo>
                    <a:lnTo>
                      <a:pt x="32" y="32"/>
                    </a:lnTo>
                    <a:lnTo>
                      <a:pt x="28" y="38"/>
                    </a:lnTo>
                    <a:lnTo>
                      <a:pt x="22" y="40"/>
                    </a:lnTo>
                    <a:lnTo>
                      <a:pt x="18" y="42"/>
                    </a:lnTo>
                    <a:lnTo>
                      <a:pt x="12" y="40"/>
                    </a:lnTo>
                    <a:lnTo>
                      <a:pt x="6" y="36"/>
                    </a:lnTo>
                    <a:lnTo>
                      <a:pt x="2" y="32"/>
                    </a:lnTo>
                    <a:lnTo>
                      <a:pt x="2" y="26"/>
                    </a:lnTo>
                    <a:lnTo>
                      <a:pt x="0" y="20"/>
                    </a:lnTo>
                    <a:lnTo>
                      <a:pt x="2" y="14"/>
                    </a:lnTo>
                    <a:lnTo>
                      <a:pt x="4" y="10"/>
                    </a:lnTo>
                    <a:lnTo>
                      <a:pt x="6" y="6"/>
                    </a:lnTo>
                    <a:lnTo>
                      <a:pt x="12" y="2"/>
                    </a:lnTo>
                    <a:lnTo>
                      <a:pt x="18" y="0"/>
                    </a:lnTo>
                    <a:lnTo>
                      <a:pt x="24" y="0"/>
                    </a:lnTo>
                    <a:lnTo>
                      <a:pt x="28" y="4"/>
                    </a:lnTo>
                    <a:lnTo>
                      <a:pt x="30" y="6"/>
                    </a:lnTo>
                    <a:lnTo>
                      <a:pt x="32" y="10"/>
                    </a:lnTo>
                    <a:lnTo>
                      <a:pt x="30" y="12"/>
                    </a:lnTo>
                    <a:lnTo>
                      <a:pt x="28" y="12"/>
                    </a:lnTo>
                    <a:lnTo>
                      <a:pt x="26" y="12"/>
                    </a:lnTo>
                    <a:lnTo>
                      <a:pt x="24" y="12"/>
                    </a:lnTo>
                    <a:lnTo>
                      <a:pt x="24" y="10"/>
                    </a:lnTo>
                    <a:lnTo>
                      <a:pt x="24" y="8"/>
                    </a:lnTo>
                    <a:lnTo>
                      <a:pt x="22" y="6"/>
                    </a:lnTo>
                    <a:lnTo>
                      <a:pt x="22" y="4"/>
                    </a:lnTo>
                    <a:lnTo>
                      <a:pt x="20" y="4"/>
                    </a:lnTo>
                    <a:lnTo>
                      <a:pt x="18" y="2"/>
                    </a:lnTo>
                    <a:lnTo>
                      <a:pt x="14" y="4"/>
                    </a:lnTo>
                    <a:lnTo>
                      <a:pt x="12" y="6"/>
                    </a:lnTo>
                    <a:lnTo>
                      <a:pt x="8" y="10"/>
                    </a:lnTo>
                    <a:lnTo>
                      <a:pt x="8" y="16"/>
                    </a:lnTo>
                    <a:lnTo>
                      <a:pt x="8" y="24"/>
                    </a:lnTo>
                    <a:lnTo>
                      <a:pt x="12" y="28"/>
                    </a:lnTo>
                    <a:lnTo>
                      <a:pt x="16" y="32"/>
                    </a:lnTo>
                    <a:lnTo>
                      <a:pt x="20" y="34"/>
                    </a:lnTo>
                    <a:lnTo>
                      <a:pt x="24" y="34"/>
                    </a:lnTo>
                    <a:lnTo>
                      <a:pt x="28" y="32"/>
                    </a:lnTo>
                    <a:lnTo>
                      <a:pt x="30" y="28"/>
                    </a:lnTo>
                    <a:lnTo>
                      <a:pt x="32" y="24"/>
                    </a:lnTo>
                    <a:lnTo>
                      <a:pt x="34" y="24"/>
                    </a:lnTo>
                    <a:close/>
                  </a:path>
                </a:pathLst>
              </a:custGeom>
              <a:solidFill>
                <a:srgbClr val="000000"/>
              </a:solidFill>
              <a:ln w="0">
                <a:solidFill>
                  <a:srgbClr val="000000"/>
                </a:solidFill>
                <a:round/>
                <a:headEnd/>
                <a:tailEnd/>
              </a:ln>
            </p:spPr>
            <p:txBody>
              <a:bodyPr/>
              <a:lstStyle/>
              <a:p>
                <a:endParaRPr lang="en-US"/>
              </a:p>
            </p:txBody>
          </p:sp>
          <p:sp>
            <p:nvSpPr>
              <p:cNvPr id="33895" name="Freeform 255"/>
              <p:cNvSpPr>
                <a:spLocks noEditPoints="1"/>
              </p:cNvSpPr>
              <p:nvPr/>
            </p:nvSpPr>
            <p:spPr bwMode="auto">
              <a:xfrm>
                <a:off x="2888" y="2634"/>
                <a:ext cx="38" cy="42"/>
              </a:xfrm>
              <a:custGeom>
                <a:avLst/>
                <a:gdLst>
                  <a:gd name="T0" fmla="*/ 18 w 38"/>
                  <a:gd name="T1" fmla="*/ 0 h 42"/>
                  <a:gd name="T2" fmla="*/ 24 w 38"/>
                  <a:gd name="T3" fmla="*/ 0 h 42"/>
                  <a:gd name="T4" fmla="*/ 28 w 38"/>
                  <a:gd name="T5" fmla="*/ 4 h 42"/>
                  <a:gd name="T6" fmla="*/ 32 w 38"/>
                  <a:gd name="T7" fmla="*/ 6 h 42"/>
                  <a:gd name="T8" fmla="*/ 36 w 38"/>
                  <a:gd name="T9" fmla="*/ 12 h 42"/>
                  <a:gd name="T10" fmla="*/ 38 w 38"/>
                  <a:gd name="T11" fmla="*/ 20 h 42"/>
                  <a:gd name="T12" fmla="*/ 36 w 38"/>
                  <a:gd name="T13" fmla="*/ 26 h 42"/>
                  <a:gd name="T14" fmla="*/ 34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2 w 38"/>
                  <a:gd name="T31" fmla="*/ 28 h 42"/>
                  <a:gd name="T32" fmla="*/ 0 w 38"/>
                  <a:gd name="T33" fmla="*/ 20 h 42"/>
                  <a:gd name="T34" fmla="*/ 0 w 38"/>
                  <a:gd name="T35" fmla="*/ 16 h 42"/>
                  <a:gd name="T36" fmla="*/ 2 w 38"/>
                  <a:gd name="T37" fmla="*/ 10 h 42"/>
                  <a:gd name="T38" fmla="*/ 6 w 38"/>
                  <a:gd name="T39" fmla="*/ 6 h 42"/>
                  <a:gd name="T40" fmla="*/ 10 w 38"/>
                  <a:gd name="T41" fmla="*/ 2 h 42"/>
                  <a:gd name="T42" fmla="*/ 14 w 38"/>
                  <a:gd name="T43" fmla="*/ 0 h 42"/>
                  <a:gd name="T44" fmla="*/ 18 w 38"/>
                  <a:gd name="T45" fmla="*/ 0 h 42"/>
                  <a:gd name="T46" fmla="*/ 18 w 38"/>
                  <a:gd name="T47" fmla="*/ 2 h 42"/>
                  <a:gd name="T48" fmla="*/ 16 w 38"/>
                  <a:gd name="T49" fmla="*/ 4 h 42"/>
                  <a:gd name="T50" fmla="*/ 12 w 38"/>
                  <a:gd name="T51" fmla="*/ 4 h 42"/>
                  <a:gd name="T52" fmla="*/ 10 w 38"/>
                  <a:gd name="T53" fmla="*/ 6 h 42"/>
                  <a:gd name="T54" fmla="*/ 8 w 38"/>
                  <a:gd name="T55" fmla="*/ 8 h 42"/>
                  <a:gd name="T56" fmla="*/ 8 w 38"/>
                  <a:gd name="T57" fmla="*/ 12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0"/>
                    </a:lnTo>
                    <a:lnTo>
                      <a:pt x="28" y="4"/>
                    </a:lnTo>
                    <a:lnTo>
                      <a:pt x="32" y="6"/>
                    </a:lnTo>
                    <a:lnTo>
                      <a:pt x="36" y="12"/>
                    </a:lnTo>
                    <a:lnTo>
                      <a:pt x="38" y="20"/>
                    </a:lnTo>
                    <a:lnTo>
                      <a:pt x="36" y="26"/>
                    </a:lnTo>
                    <a:lnTo>
                      <a:pt x="34" y="30"/>
                    </a:lnTo>
                    <a:lnTo>
                      <a:pt x="32" y="36"/>
                    </a:lnTo>
                    <a:lnTo>
                      <a:pt x="28" y="38"/>
                    </a:lnTo>
                    <a:lnTo>
                      <a:pt x="24" y="40"/>
                    </a:lnTo>
                    <a:lnTo>
                      <a:pt x="18" y="42"/>
                    </a:lnTo>
                    <a:lnTo>
                      <a:pt x="12"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6" y="4"/>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896" name="Freeform 256"/>
              <p:cNvSpPr>
                <a:spLocks/>
              </p:cNvSpPr>
              <p:nvPr/>
            </p:nvSpPr>
            <p:spPr bwMode="auto">
              <a:xfrm>
                <a:off x="2930" y="2634"/>
                <a:ext cx="42" cy="40"/>
              </a:xfrm>
              <a:custGeom>
                <a:avLst/>
                <a:gdLst>
                  <a:gd name="T0" fmla="*/ 12 w 42"/>
                  <a:gd name="T1" fmla="*/ 8 h 40"/>
                  <a:gd name="T2" fmla="*/ 18 w 42"/>
                  <a:gd name="T3" fmla="*/ 4 h 40"/>
                  <a:gd name="T4" fmla="*/ 22 w 42"/>
                  <a:gd name="T5" fmla="*/ 2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6 w 42"/>
                  <a:gd name="T23" fmla="*/ 34 h 40"/>
                  <a:gd name="T24" fmla="*/ 38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30 w 42"/>
                  <a:gd name="T49" fmla="*/ 36 h 40"/>
                  <a:gd name="T50" fmla="*/ 30 w 42"/>
                  <a:gd name="T51" fmla="*/ 34 h 40"/>
                  <a:gd name="T52" fmla="*/ 30 w 42"/>
                  <a:gd name="T53" fmla="*/ 32 h 40"/>
                  <a:gd name="T54" fmla="*/ 30 w 42"/>
                  <a:gd name="T55" fmla="*/ 16 h 40"/>
                  <a:gd name="T56" fmla="*/ 28 w 42"/>
                  <a:gd name="T57" fmla="*/ 10 h 40"/>
                  <a:gd name="T58" fmla="*/ 28 w 42"/>
                  <a:gd name="T59" fmla="*/ 8 h 40"/>
                  <a:gd name="T60" fmla="*/ 26 w 42"/>
                  <a:gd name="T61" fmla="*/ 6 h 40"/>
                  <a:gd name="T62" fmla="*/ 24 w 42"/>
                  <a:gd name="T63" fmla="*/ 6 h 40"/>
                  <a:gd name="T64" fmla="*/ 18 w 42"/>
                  <a:gd name="T65" fmla="*/ 6 h 40"/>
                  <a:gd name="T66" fmla="*/ 12 w 42"/>
                  <a:gd name="T67" fmla="*/ 12 h 40"/>
                  <a:gd name="T68" fmla="*/ 12 w 42"/>
                  <a:gd name="T69" fmla="*/ 32 h 40"/>
                  <a:gd name="T70" fmla="*/ 12 w 42"/>
                  <a:gd name="T71" fmla="*/ 34 h 40"/>
                  <a:gd name="T72" fmla="*/ 14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4 w 42"/>
                  <a:gd name="T91" fmla="*/ 38 h 40"/>
                  <a:gd name="T92" fmla="*/ 4 w 42"/>
                  <a:gd name="T93" fmla="*/ 38 h 40"/>
                  <a:gd name="T94" fmla="*/ 6 w 42"/>
                  <a:gd name="T95" fmla="*/ 36 h 40"/>
                  <a:gd name="T96" fmla="*/ 6 w 42"/>
                  <a:gd name="T97" fmla="*/ 32 h 40"/>
                  <a:gd name="T98" fmla="*/ 6 w 42"/>
                  <a:gd name="T99" fmla="*/ 16 h 40"/>
                  <a:gd name="T100" fmla="*/ 6 w 42"/>
                  <a:gd name="T101" fmla="*/ 10 h 40"/>
                  <a:gd name="T102" fmla="*/ 6 w 42"/>
                  <a:gd name="T103" fmla="*/ 8 h 40"/>
                  <a:gd name="T104" fmla="*/ 4 w 42"/>
                  <a:gd name="T105" fmla="*/ 6 h 40"/>
                  <a:gd name="T106" fmla="*/ 4 w 42"/>
                  <a:gd name="T107" fmla="*/ 6 h 40"/>
                  <a:gd name="T108" fmla="*/ 4 w 42"/>
                  <a:gd name="T109" fmla="*/ 6 h 40"/>
                  <a:gd name="T110" fmla="*/ 2 w 42"/>
                  <a:gd name="T111" fmla="*/ 4 h 40"/>
                  <a:gd name="T112" fmla="*/ 2 w 42"/>
                  <a:gd name="T113" fmla="*/ 6 h 40"/>
                  <a:gd name="T114" fmla="*/ 0 w 42"/>
                  <a:gd name="T115" fmla="*/ 6 h 40"/>
                  <a:gd name="T116" fmla="*/ 0 w 42"/>
                  <a:gd name="T117" fmla="*/ 4 h 40"/>
                  <a:gd name="T118" fmla="*/ 12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2"/>
                    </a:lnTo>
                    <a:lnTo>
                      <a:pt x="26" y="0"/>
                    </a:lnTo>
                    <a:lnTo>
                      <a:pt x="30" y="0"/>
                    </a:lnTo>
                    <a:lnTo>
                      <a:pt x="32" y="2"/>
                    </a:lnTo>
                    <a:lnTo>
                      <a:pt x="34" y="4"/>
                    </a:lnTo>
                    <a:lnTo>
                      <a:pt x="36" y="6"/>
                    </a:lnTo>
                    <a:lnTo>
                      <a:pt x="36" y="10"/>
                    </a:lnTo>
                    <a:lnTo>
                      <a:pt x="36" y="14"/>
                    </a:lnTo>
                    <a:lnTo>
                      <a:pt x="36" y="32"/>
                    </a:lnTo>
                    <a:lnTo>
                      <a:pt x="36" y="34"/>
                    </a:lnTo>
                    <a:lnTo>
                      <a:pt x="38" y="36"/>
                    </a:lnTo>
                    <a:lnTo>
                      <a:pt x="38" y="38"/>
                    </a:lnTo>
                    <a:lnTo>
                      <a:pt x="40" y="40"/>
                    </a:lnTo>
                    <a:lnTo>
                      <a:pt x="42" y="40"/>
                    </a:lnTo>
                    <a:lnTo>
                      <a:pt x="24" y="40"/>
                    </a:lnTo>
                    <a:lnTo>
                      <a:pt x="26" y="40"/>
                    </a:lnTo>
                    <a:lnTo>
                      <a:pt x="28" y="38"/>
                    </a:lnTo>
                    <a:lnTo>
                      <a:pt x="30" y="36"/>
                    </a:lnTo>
                    <a:lnTo>
                      <a:pt x="30" y="34"/>
                    </a:lnTo>
                    <a:lnTo>
                      <a:pt x="30" y="32"/>
                    </a:lnTo>
                    <a:lnTo>
                      <a:pt x="30" y="16"/>
                    </a:lnTo>
                    <a:lnTo>
                      <a:pt x="28" y="10"/>
                    </a:lnTo>
                    <a:lnTo>
                      <a:pt x="28" y="8"/>
                    </a:lnTo>
                    <a:lnTo>
                      <a:pt x="26" y="6"/>
                    </a:lnTo>
                    <a:lnTo>
                      <a:pt x="24" y="6"/>
                    </a:lnTo>
                    <a:lnTo>
                      <a:pt x="18" y="6"/>
                    </a:lnTo>
                    <a:lnTo>
                      <a:pt x="12" y="12"/>
                    </a:lnTo>
                    <a:lnTo>
                      <a:pt x="12" y="32"/>
                    </a:lnTo>
                    <a:lnTo>
                      <a:pt x="12" y="34"/>
                    </a:lnTo>
                    <a:lnTo>
                      <a:pt x="14" y="36"/>
                    </a:lnTo>
                    <a:lnTo>
                      <a:pt x="14" y="38"/>
                    </a:lnTo>
                    <a:lnTo>
                      <a:pt x="16" y="40"/>
                    </a:lnTo>
                    <a:lnTo>
                      <a:pt x="18" y="40"/>
                    </a:lnTo>
                    <a:lnTo>
                      <a:pt x="0" y="40"/>
                    </a:lnTo>
                    <a:lnTo>
                      <a:pt x="4" y="38"/>
                    </a:lnTo>
                    <a:lnTo>
                      <a:pt x="6" y="36"/>
                    </a:lnTo>
                    <a:lnTo>
                      <a:pt x="6" y="32"/>
                    </a:lnTo>
                    <a:lnTo>
                      <a:pt x="6" y="16"/>
                    </a:lnTo>
                    <a:lnTo>
                      <a:pt x="6" y="10"/>
                    </a:lnTo>
                    <a:lnTo>
                      <a:pt x="6" y="8"/>
                    </a:lnTo>
                    <a:lnTo>
                      <a:pt x="4" y="6"/>
                    </a:lnTo>
                    <a:lnTo>
                      <a:pt x="2" y="4"/>
                    </a:lnTo>
                    <a:lnTo>
                      <a:pt x="2" y="6"/>
                    </a:lnTo>
                    <a:lnTo>
                      <a:pt x="0" y="6"/>
                    </a:lnTo>
                    <a:lnTo>
                      <a:pt x="0" y="4"/>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897" name="Freeform 257"/>
              <p:cNvSpPr>
                <a:spLocks/>
              </p:cNvSpPr>
              <p:nvPr/>
            </p:nvSpPr>
            <p:spPr bwMode="auto">
              <a:xfrm>
                <a:off x="2972" y="2622"/>
                <a:ext cx="26" cy="54"/>
              </a:xfrm>
              <a:custGeom>
                <a:avLst/>
                <a:gdLst>
                  <a:gd name="T0" fmla="*/ 14 w 26"/>
                  <a:gd name="T1" fmla="*/ 0 h 54"/>
                  <a:gd name="T2" fmla="*/ 14 w 26"/>
                  <a:gd name="T3" fmla="*/ 12 h 54"/>
                  <a:gd name="T4" fmla="*/ 24 w 26"/>
                  <a:gd name="T5" fmla="*/ 12 h 54"/>
                  <a:gd name="T6" fmla="*/ 24 w 26"/>
                  <a:gd name="T7" fmla="*/ 16 h 54"/>
                  <a:gd name="T8" fmla="*/ 14 w 26"/>
                  <a:gd name="T9" fmla="*/ 16 h 54"/>
                  <a:gd name="T10" fmla="*/ 14 w 26"/>
                  <a:gd name="T11" fmla="*/ 42 h 54"/>
                  <a:gd name="T12" fmla="*/ 14 w 26"/>
                  <a:gd name="T13" fmla="*/ 44 h 54"/>
                  <a:gd name="T14" fmla="*/ 16 w 26"/>
                  <a:gd name="T15" fmla="*/ 46 h 54"/>
                  <a:gd name="T16" fmla="*/ 18 w 26"/>
                  <a:gd name="T17" fmla="*/ 48 h 54"/>
                  <a:gd name="T18" fmla="*/ 18 w 26"/>
                  <a:gd name="T19" fmla="*/ 48 h 54"/>
                  <a:gd name="T20" fmla="*/ 20 w 26"/>
                  <a:gd name="T21" fmla="*/ 48 h 54"/>
                  <a:gd name="T22" fmla="*/ 22 w 26"/>
                  <a:gd name="T23" fmla="*/ 46 h 54"/>
                  <a:gd name="T24" fmla="*/ 22 w 26"/>
                  <a:gd name="T25" fmla="*/ 46 h 54"/>
                  <a:gd name="T26" fmla="*/ 24 w 26"/>
                  <a:gd name="T27" fmla="*/ 44 h 54"/>
                  <a:gd name="T28" fmla="*/ 26 w 26"/>
                  <a:gd name="T29" fmla="*/ 44 h 54"/>
                  <a:gd name="T30" fmla="*/ 24 w 26"/>
                  <a:gd name="T31" fmla="*/ 48 h 54"/>
                  <a:gd name="T32" fmla="*/ 22 w 26"/>
                  <a:gd name="T33" fmla="*/ 52 h 54"/>
                  <a:gd name="T34" fmla="*/ 18 w 26"/>
                  <a:gd name="T35" fmla="*/ 52 h 54"/>
                  <a:gd name="T36" fmla="*/ 16 w 26"/>
                  <a:gd name="T37" fmla="*/ 54 h 54"/>
                  <a:gd name="T38" fmla="*/ 14 w 26"/>
                  <a:gd name="T39" fmla="*/ 52 h 54"/>
                  <a:gd name="T40" fmla="*/ 12 w 26"/>
                  <a:gd name="T41" fmla="*/ 52 h 54"/>
                  <a:gd name="T42" fmla="*/ 10 w 26"/>
                  <a:gd name="T43" fmla="*/ 50 h 54"/>
                  <a:gd name="T44" fmla="*/ 8 w 26"/>
                  <a:gd name="T45" fmla="*/ 48 h 54"/>
                  <a:gd name="T46" fmla="*/ 8 w 26"/>
                  <a:gd name="T47" fmla="*/ 46 h 54"/>
                  <a:gd name="T48" fmla="*/ 8 w 26"/>
                  <a:gd name="T49" fmla="*/ 42 h 54"/>
                  <a:gd name="T50" fmla="*/ 8 w 26"/>
                  <a:gd name="T51" fmla="*/ 16 h 54"/>
                  <a:gd name="T52" fmla="*/ 0 w 26"/>
                  <a:gd name="T53" fmla="*/ 16 h 54"/>
                  <a:gd name="T54" fmla="*/ 0 w 26"/>
                  <a:gd name="T55" fmla="*/ 14 h 54"/>
                  <a:gd name="T56" fmla="*/ 4 w 26"/>
                  <a:gd name="T57" fmla="*/ 14 h 54"/>
                  <a:gd name="T58" fmla="*/ 6 w 26"/>
                  <a:gd name="T59" fmla="*/ 12 h 54"/>
                  <a:gd name="T60" fmla="*/ 8 w 26"/>
                  <a:gd name="T61" fmla="*/ 8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2"/>
                    </a:lnTo>
                    <a:lnTo>
                      <a:pt x="24" y="12"/>
                    </a:lnTo>
                    <a:lnTo>
                      <a:pt x="24" y="16"/>
                    </a:lnTo>
                    <a:lnTo>
                      <a:pt x="14" y="16"/>
                    </a:lnTo>
                    <a:lnTo>
                      <a:pt x="14" y="42"/>
                    </a:lnTo>
                    <a:lnTo>
                      <a:pt x="14" y="44"/>
                    </a:lnTo>
                    <a:lnTo>
                      <a:pt x="16" y="46"/>
                    </a:lnTo>
                    <a:lnTo>
                      <a:pt x="18" y="48"/>
                    </a:lnTo>
                    <a:lnTo>
                      <a:pt x="20" y="48"/>
                    </a:lnTo>
                    <a:lnTo>
                      <a:pt x="22" y="46"/>
                    </a:lnTo>
                    <a:lnTo>
                      <a:pt x="24" y="44"/>
                    </a:lnTo>
                    <a:lnTo>
                      <a:pt x="26" y="44"/>
                    </a:lnTo>
                    <a:lnTo>
                      <a:pt x="24" y="48"/>
                    </a:lnTo>
                    <a:lnTo>
                      <a:pt x="22" y="52"/>
                    </a:lnTo>
                    <a:lnTo>
                      <a:pt x="18" y="52"/>
                    </a:lnTo>
                    <a:lnTo>
                      <a:pt x="16" y="54"/>
                    </a:lnTo>
                    <a:lnTo>
                      <a:pt x="14" y="52"/>
                    </a:lnTo>
                    <a:lnTo>
                      <a:pt x="12" y="52"/>
                    </a:lnTo>
                    <a:lnTo>
                      <a:pt x="10" y="50"/>
                    </a:lnTo>
                    <a:lnTo>
                      <a:pt x="8" y="48"/>
                    </a:lnTo>
                    <a:lnTo>
                      <a:pt x="8" y="46"/>
                    </a:lnTo>
                    <a:lnTo>
                      <a:pt x="8" y="42"/>
                    </a:lnTo>
                    <a:lnTo>
                      <a:pt x="8" y="16"/>
                    </a:lnTo>
                    <a:lnTo>
                      <a:pt x="0" y="16"/>
                    </a:lnTo>
                    <a:lnTo>
                      <a:pt x="0" y="14"/>
                    </a:lnTo>
                    <a:lnTo>
                      <a:pt x="4" y="14"/>
                    </a:lnTo>
                    <a:lnTo>
                      <a:pt x="6" y="12"/>
                    </a:lnTo>
                    <a:lnTo>
                      <a:pt x="8" y="8"/>
                    </a:lnTo>
                    <a:lnTo>
                      <a:pt x="10" y="6"/>
                    </a:lnTo>
                    <a:lnTo>
                      <a:pt x="12" y="4"/>
                    </a:lnTo>
                    <a:lnTo>
                      <a:pt x="14" y="0"/>
                    </a:lnTo>
                    <a:close/>
                  </a:path>
                </a:pathLst>
              </a:custGeom>
              <a:solidFill>
                <a:srgbClr val="000000"/>
              </a:solidFill>
              <a:ln w="0">
                <a:solidFill>
                  <a:srgbClr val="000000"/>
                </a:solidFill>
                <a:round/>
                <a:headEnd/>
                <a:tailEnd/>
              </a:ln>
            </p:spPr>
            <p:txBody>
              <a:bodyPr/>
              <a:lstStyle/>
              <a:p>
                <a:endParaRPr lang="en-US"/>
              </a:p>
            </p:txBody>
          </p:sp>
          <p:sp>
            <p:nvSpPr>
              <p:cNvPr id="33898" name="Freeform 258"/>
              <p:cNvSpPr>
                <a:spLocks noEditPoints="1"/>
              </p:cNvSpPr>
              <p:nvPr/>
            </p:nvSpPr>
            <p:spPr bwMode="auto">
              <a:xfrm>
                <a:off x="3000" y="2634"/>
                <a:ext cx="34" cy="42"/>
              </a:xfrm>
              <a:custGeom>
                <a:avLst/>
                <a:gdLst>
                  <a:gd name="T0" fmla="*/ 6 w 34"/>
                  <a:gd name="T1" fmla="*/ 16 h 42"/>
                  <a:gd name="T2" fmla="*/ 8 w 34"/>
                  <a:gd name="T3" fmla="*/ 24 h 42"/>
                  <a:gd name="T4" fmla="*/ 10 w 34"/>
                  <a:gd name="T5" fmla="*/ 28 h 42"/>
                  <a:gd name="T6" fmla="*/ 16 w 34"/>
                  <a:gd name="T7" fmla="*/ 32 h 42"/>
                  <a:gd name="T8" fmla="*/ 20 w 34"/>
                  <a:gd name="T9" fmla="*/ 34 h 42"/>
                  <a:gd name="T10" fmla="*/ 24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0 w 34"/>
                  <a:gd name="T29" fmla="*/ 40 h 42"/>
                  <a:gd name="T30" fmla="*/ 6 w 34"/>
                  <a:gd name="T31" fmla="*/ 36 h 42"/>
                  <a:gd name="T32" fmla="*/ 2 w 34"/>
                  <a:gd name="T33" fmla="*/ 32 h 42"/>
                  <a:gd name="T34" fmla="*/ 0 w 34"/>
                  <a:gd name="T35" fmla="*/ 26 h 42"/>
                  <a:gd name="T36" fmla="*/ 0 w 34"/>
                  <a:gd name="T37" fmla="*/ 22 h 42"/>
                  <a:gd name="T38" fmla="*/ 0 w 34"/>
                  <a:gd name="T39" fmla="*/ 14 h 42"/>
                  <a:gd name="T40" fmla="*/ 2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28 w 34"/>
                  <a:gd name="T53" fmla="*/ 4 h 42"/>
                  <a:gd name="T54" fmla="*/ 32 w 34"/>
                  <a:gd name="T55" fmla="*/ 10 h 42"/>
                  <a:gd name="T56" fmla="*/ 34 w 34"/>
                  <a:gd name="T57" fmla="*/ 16 h 42"/>
                  <a:gd name="T58" fmla="*/ 6 w 34"/>
                  <a:gd name="T59" fmla="*/ 16 h 42"/>
                  <a:gd name="T60" fmla="*/ 6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2 w 34"/>
                  <a:gd name="T77" fmla="*/ 4 h 42"/>
                  <a:gd name="T78" fmla="*/ 10 w 34"/>
                  <a:gd name="T79" fmla="*/ 6 h 42"/>
                  <a:gd name="T80" fmla="*/ 8 w 34"/>
                  <a:gd name="T81" fmla="*/ 8 h 42"/>
                  <a:gd name="T82" fmla="*/ 6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0" y="28"/>
                    </a:lnTo>
                    <a:lnTo>
                      <a:pt x="16" y="32"/>
                    </a:lnTo>
                    <a:lnTo>
                      <a:pt x="20" y="34"/>
                    </a:lnTo>
                    <a:lnTo>
                      <a:pt x="24" y="34"/>
                    </a:lnTo>
                    <a:lnTo>
                      <a:pt x="28" y="32"/>
                    </a:lnTo>
                    <a:lnTo>
                      <a:pt x="30" y="30"/>
                    </a:lnTo>
                    <a:lnTo>
                      <a:pt x="32" y="24"/>
                    </a:lnTo>
                    <a:lnTo>
                      <a:pt x="34" y="26"/>
                    </a:lnTo>
                    <a:lnTo>
                      <a:pt x="32" y="32"/>
                    </a:lnTo>
                    <a:lnTo>
                      <a:pt x="28" y="36"/>
                    </a:lnTo>
                    <a:lnTo>
                      <a:pt x="24" y="40"/>
                    </a:lnTo>
                    <a:lnTo>
                      <a:pt x="18" y="42"/>
                    </a:lnTo>
                    <a:lnTo>
                      <a:pt x="10" y="40"/>
                    </a:lnTo>
                    <a:lnTo>
                      <a:pt x="6" y="36"/>
                    </a:lnTo>
                    <a:lnTo>
                      <a:pt x="2" y="32"/>
                    </a:lnTo>
                    <a:lnTo>
                      <a:pt x="0" y="26"/>
                    </a:lnTo>
                    <a:lnTo>
                      <a:pt x="0" y="22"/>
                    </a:lnTo>
                    <a:lnTo>
                      <a:pt x="0" y="14"/>
                    </a:lnTo>
                    <a:lnTo>
                      <a:pt x="2" y="10"/>
                    </a:lnTo>
                    <a:lnTo>
                      <a:pt x="6" y="6"/>
                    </a:lnTo>
                    <a:lnTo>
                      <a:pt x="10" y="2"/>
                    </a:lnTo>
                    <a:lnTo>
                      <a:pt x="14" y="0"/>
                    </a:lnTo>
                    <a:lnTo>
                      <a:pt x="18" y="0"/>
                    </a:lnTo>
                    <a:lnTo>
                      <a:pt x="24" y="2"/>
                    </a:lnTo>
                    <a:lnTo>
                      <a:pt x="28" y="4"/>
                    </a:lnTo>
                    <a:lnTo>
                      <a:pt x="32" y="10"/>
                    </a:lnTo>
                    <a:lnTo>
                      <a:pt x="34" y="16"/>
                    </a:lnTo>
                    <a:lnTo>
                      <a:pt x="6" y="16"/>
                    </a:lnTo>
                    <a:close/>
                    <a:moveTo>
                      <a:pt x="6" y="12"/>
                    </a:moveTo>
                    <a:lnTo>
                      <a:pt x="24" y="12"/>
                    </a:lnTo>
                    <a:lnTo>
                      <a:pt x="24" y="10"/>
                    </a:lnTo>
                    <a:lnTo>
                      <a:pt x="24"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899" name="Freeform 259"/>
              <p:cNvSpPr>
                <a:spLocks/>
              </p:cNvSpPr>
              <p:nvPr/>
            </p:nvSpPr>
            <p:spPr bwMode="auto">
              <a:xfrm>
                <a:off x="3038" y="2634"/>
                <a:ext cx="42" cy="40"/>
              </a:xfrm>
              <a:custGeom>
                <a:avLst/>
                <a:gdLst>
                  <a:gd name="T0" fmla="*/ 12 w 42"/>
                  <a:gd name="T1" fmla="*/ 8 h 40"/>
                  <a:gd name="T2" fmla="*/ 18 w 42"/>
                  <a:gd name="T3" fmla="*/ 4 h 40"/>
                  <a:gd name="T4" fmla="*/ 22 w 42"/>
                  <a:gd name="T5" fmla="*/ 2 h 40"/>
                  <a:gd name="T6" fmla="*/ 26 w 42"/>
                  <a:gd name="T7" fmla="*/ 0 h 40"/>
                  <a:gd name="T8" fmla="*/ 28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6 w 42"/>
                  <a:gd name="T23" fmla="*/ 34 h 40"/>
                  <a:gd name="T24" fmla="*/ 36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2 h 40"/>
                  <a:gd name="T68" fmla="*/ 12 w 42"/>
                  <a:gd name="T69" fmla="*/ 32 h 40"/>
                  <a:gd name="T70" fmla="*/ 12 w 42"/>
                  <a:gd name="T71" fmla="*/ 34 h 40"/>
                  <a:gd name="T72" fmla="*/ 12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38 h 40"/>
                  <a:gd name="T92" fmla="*/ 4 w 42"/>
                  <a:gd name="T93" fmla="*/ 38 h 40"/>
                  <a:gd name="T94" fmla="*/ 4 w 42"/>
                  <a:gd name="T95" fmla="*/ 36 h 40"/>
                  <a:gd name="T96" fmla="*/ 6 w 42"/>
                  <a:gd name="T97" fmla="*/ 32 h 40"/>
                  <a:gd name="T98" fmla="*/ 6 w 42"/>
                  <a:gd name="T99" fmla="*/ 16 h 40"/>
                  <a:gd name="T100" fmla="*/ 6 w 42"/>
                  <a:gd name="T101" fmla="*/ 10 h 40"/>
                  <a:gd name="T102" fmla="*/ 4 w 42"/>
                  <a:gd name="T103" fmla="*/ 8 h 40"/>
                  <a:gd name="T104" fmla="*/ 4 w 42"/>
                  <a:gd name="T105" fmla="*/ 6 h 40"/>
                  <a:gd name="T106" fmla="*/ 4 w 42"/>
                  <a:gd name="T107" fmla="*/ 6 h 40"/>
                  <a:gd name="T108" fmla="*/ 4 w 42"/>
                  <a:gd name="T109" fmla="*/ 6 h 40"/>
                  <a:gd name="T110" fmla="*/ 2 w 42"/>
                  <a:gd name="T111" fmla="*/ 4 h 40"/>
                  <a:gd name="T112" fmla="*/ 2 w 42"/>
                  <a:gd name="T113" fmla="*/ 6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2"/>
                    </a:lnTo>
                    <a:lnTo>
                      <a:pt x="26" y="0"/>
                    </a:lnTo>
                    <a:lnTo>
                      <a:pt x="28" y="0"/>
                    </a:lnTo>
                    <a:lnTo>
                      <a:pt x="32" y="2"/>
                    </a:lnTo>
                    <a:lnTo>
                      <a:pt x="34" y="4"/>
                    </a:lnTo>
                    <a:lnTo>
                      <a:pt x="36" y="6"/>
                    </a:lnTo>
                    <a:lnTo>
                      <a:pt x="36" y="10"/>
                    </a:lnTo>
                    <a:lnTo>
                      <a:pt x="36" y="14"/>
                    </a:lnTo>
                    <a:lnTo>
                      <a:pt x="36" y="32"/>
                    </a:lnTo>
                    <a:lnTo>
                      <a:pt x="36" y="34"/>
                    </a:lnTo>
                    <a:lnTo>
                      <a:pt x="36" y="36"/>
                    </a:lnTo>
                    <a:lnTo>
                      <a:pt x="38" y="38"/>
                    </a:lnTo>
                    <a:lnTo>
                      <a:pt x="40" y="40"/>
                    </a:lnTo>
                    <a:lnTo>
                      <a:pt x="42" y="40"/>
                    </a:lnTo>
                    <a:lnTo>
                      <a:pt x="24" y="40"/>
                    </a:lnTo>
                    <a:lnTo>
                      <a:pt x="26" y="40"/>
                    </a:lnTo>
                    <a:lnTo>
                      <a:pt x="28" y="38"/>
                    </a:lnTo>
                    <a:lnTo>
                      <a:pt x="28" y="36"/>
                    </a:lnTo>
                    <a:lnTo>
                      <a:pt x="28" y="34"/>
                    </a:lnTo>
                    <a:lnTo>
                      <a:pt x="28" y="32"/>
                    </a:lnTo>
                    <a:lnTo>
                      <a:pt x="28" y="16"/>
                    </a:lnTo>
                    <a:lnTo>
                      <a:pt x="28" y="10"/>
                    </a:lnTo>
                    <a:lnTo>
                      <a:pt x="28" y="8"/>
                    </a:lnTo>
                    <a:lnTo>
                      <a:pt x="26" y="6"/>
                    </a:lnTo>
                    <a:lnTo>
                      <a:pt x="22" y="6"/>
                    </a:lnTo>
                    <a:lnTo>
                      <a:pt x="18" y="6"/>
                    </a:lnTo>
                    <a:lnTo>
                      <a:pt x="12" y="12"/>
                    </a:lnTo>
                    <a:lnTo>
                      <a:pt x="12" y="32"/>
                    </a:lnTo>
                    <a:lnTo>
                      <a:pt x="12" y="34"/>
                    </a:lnTo>
                    <a:lnTo>
                      <a:pt x="12" y="36"/>
                    </a:lnTo>
                    <a:lnTo>
                      <a:pt x="14" y="38"/>
                    </a:lnTo>
                    <a:lnTo>
                      <a:pt x="16" y="40"/>
                    </a:lnTo>
                    <a:lnTo>
                      <a:pt x="18" y="40"/>
                    </a:lnTo>
                    <a:lnTo>
                      <a:pt x="0" y="40"/>
                    </a:lnTo>
                    <a:lnTo>
                      <a:pt x="2" y="38"/>
                    </a:lnTo>
                    <a:lnTo>
                      <a:pt x="4" y="38"/>
                    </a:lnTo>
                    <a:lnTo>
                      <a:pt x="4" y="36"/>
                    </a:lnTo>
                    <a:lnTo>
                      <a:pt x="6" y="32"/>
                    </a:lnTo>
                    <a:lnTo>
                      <a:pt x="6" y="16"/>
                    </a:lnTo>
                    <a:lnTo>
                      <a:pt x="6" y="10"/>
                    </a:lnTo>
                    <a:lnTo>
                      <a:pt x="4" y="8"/>
                    </a:lnTo>
                    <a:lnTo>
                      <a:pt x="4" y="6"/>
                    </a:lnTo>
                    <a:lnTo>
                      <a:pt x="2" y="4"/>
                    </a:lnTo>
                    <a:lnTo>
                      <a:pt x="2" y="6"/>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00" name="Freeform 260"/>
              <p:cNvSpPr>
                <a:spLocks/>
              </p:cNvSpPr>
              <p:nvPr/>
            </p:nvSpPr>
            <p:spPr bwMode="auto">
              <a:xfrm>
                <a:off x="3080" y="2622"/>
                <a:ext cx="26" cy="54"/>
              </a:xfrm>
              <a:custGeom>
                <a:avLst/>
                <a:gdLst>
                  <a:gd name="T0" fmla="*/ 14 w 26"/>
                  <a:gd name="T1" fmla="*/ 0 h 54"/>
                  <a:gd name="T2" fmla="*/ 14 w 26"/>
                  <a:gd name="T3" fmla="*/ 12 h 54"/>
                  <a:gd name="T4" fmla="*/ 24 w 26"/>
                  <a:gd name="T5" fmla="*/ 12 h 54"/>
                  <a:gd name="T6" fmla="*/ 24 w 26"/>
                  <a:gd name="T7" fmla="*/ 16 h 54"/>
                  <a:gd name="T8" fmla="*/ 14 w 26"/>
                  <a:gd name="T9" fmla="*/ 16 h 54"/>
                  <a:gd name="T10" fmla="*/ 14 w 26"/>
                  <a:gd name="T11" fmla="*/ 42 h 54"/>
                  <a:gd name="T12" fmla="*/ 14 w 26"/>
                  <a:gd name="T13" fmla="*/ 44 h 54"/>
                  <a:gd name="T14" fmla="*/ 16 w 26"/>
                  <a:gd name="T15" fmla="*/ 46 h 54"/>
                  <a:gd name="T16" fmla="*/ 16 w 26"/>
                  <a:gd name="T17" fmla="*/ 48 h 54"/>
                  <a:gd name="T18" fmla="*/ 18 w 26"/>
                  <a:gd name="T19" fmla="*/ 48 h 54"/>
                  <a:gd name="T20" fmla="*/ 20 w 26"/>
                  <a:gd name="T21" fmla="*/ 48 h 54"/>
                  <a:gd name="T22" fmla="*/ 22 w 26"/>
                  <a:gd name="T23" fmla="*/ 46 h 54"/>
                  <a:gd name="T24" fmla="*/ 22 w 26"/>
                  <a:gd name="T25" fmla="*/ 46 h 54"/>
                  <a:gd name="T26" fmla="*/ 24 w 26"/>
                  <a:gd name="T27" fmla="*/ 44 h 54"/>
                  <a:gd name="T28" fmla="*/ 26 w 26"/>
                  <a:gd name="T29" fmla="*/ 44 h 54"/>
                  <a:gd name="T30" fmla="*/ 24 w 26"/>
                  <a:gd name="T31" fmla="*/ 48 h 54"/>
                  <a:gd name="T32" fmla="*/ 20 w 26"/>
                  <a:gd name="T33" fmla="*/ 52 h 54"/>
                  <a:gd name="T34" fmla="*/ 18 w 26"/>
                  <a:gd name="T35" fmla="*/ 52 h 54"/>
                  <a:gd name="T36" fmla="*/ 14 w 26"/>
                  <a:gd name="T37" fmla="*/ 54 h 54"/>
                  <a:gd name="T38" fmla="*/ 12 w 26"/>
                  <a:gd name="T39" fmla="*/ 52 h 54"/>
                  <a:gd name="T40" fmla="*/ 10 w 26"/>
                  <a:gd name="T41" fmla="*/ 52 h 54"/>
                  <a:gd name="T42" fmla="*/ 10 w 26"/>
                  <a:gd name="T43" fmla="*/ 50 h 54"/>
                  <a:gd name="T44" fmla="*/ 8 w 26"/>
                  <a:gd name="T45" fmla="*/ 48 h 54"/>
                  <a:gd name="T46" fmla="*/ 8 w 26"/>
                  <a:gd name="T47" fmla="*/ 46 h 54"/>
                  <a:gd name="T48" fmla="*/ 6 w 26"/>
                  <a:gd name="T49" fmla="*/ 42 h 54"/>
                  <a:gd name="T50" fmla="*/ 6 w 26"/>
                  <a:gd name="T51" fmla="*/ 16 h 54"/>
                  <a:gd name="T52" fmla="*/ 0 w 26"/>
                  <a:gd name="T53" fmla="*/ 16 h 54"/>
                  <a:gd name="T54" fmla="*/ 0 w 26"/>
                  <a:gd name="T55" fmla="*/ 14 h 54"/>
                  <a:gd name="T56" fmla="*/ 4 w 26"/>
                  <a:gd name="T57" fmla="*/ 14 h 54"/>
                  <a:gd name="T58" fmla="*/ 6 w 26"/>
                  <a:gd name="T59" fmla="*/ 12 h 54"/>
                  <a:gd name="T60" fmla="*/ 8 w 26"/>
                  <a:gd name="T61" fmla="*/ 8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2"/>
                    </a:lnTo>
                    <a:lnTo>
                      <a:pt x="24" y="12"/>
                    </a:lnTo>
                    <a:lnTo>
                      <a:pt x="24" y="16"/>
                    </a:lnTo>
                    <a:lnTo>
                      <a:pt x="14" y="16"/>
                    </a:lnTo>
                    <a:lnTo>
                      <a:pt x="14" y="42"/>
                    </a:lnTo>
                    <a:lnTo>
                      <a:pt x="14" y="44"/>
                    </a:lnTo>
                    <a:lnTo>
                      <a:pt x="16" y="46"/>
                    </a:lnTo>
                    <a:lnTo>
                      <a:pt x="16" y="48"/>
                    </a:lnTo>
                    <a:lnTo>
                      <a:pt x="18" y="48"/>
                    </a:lnTo>
                    <a:lnTo>
                      <a:pt x="20" y="48"/>
                    </a:lnTo>
                    <a:lnTo>
                      <a:pt x="22" y="46"/>
                    </a:lnTo>
                    <a:lnTo>
                      <a:pt x="24" y="44"/>
                    </a:lnTo>
                    <a:lnTo>
                      <a:pt x="26" y="44"/>
                    </a:lnTo>
                    <a:lnTo>
                      <a:pt x="24" y="48"/>
                    </a:lnTo>
                    <a:lnTo>
                      <a:pt x="20" y="52"/>
                    </a:lnTo>
                    <a:lnTo>
                      <a:pt x="18" y="52"/>
                    </a:lnTo>
                    <a:lnTo>
                      <a:pt x="14" y="54"/>
                    </a:lnTo>
                    <a:lnTo>
                      <a:pt x="12" y="52"/>
                    </a:lnTo>
                    <a:lnTo>
                      <a:pt x="10" y="52"/>
                    </a:lnTo>
                    <a:lnTo>
                      <a:pt x="10" y="50"/>
                    </a:lnTo>
                    <a:lnTo>
                      <a:pt x="8" y="48"/>
                    </a:lnTo>
                    <a:lnTo>
                      <a:pt x="8" y="46"/>
                    </a:lnTo>
                    <a:lnTo>
                      <a:pt x="6" y="42"/>
                    </a:lnTo>
                    <a:lnTo>
                      <a:pt x="6" y="16"/>
                    </a:lnTo>
                    <a:lnTo>
                      <a:pt x="0" y="16"/>
                    </a:lnTo>
                    <a:lnTo>
                      <a:pt x="0" y="14"/>
                    </a:lnTo>
                    <a:lnTo>
                      <a:pt x="4" y="14"/>
                    </a:lnTo>
                    <a:lnTo>
                      <a:pt x="6" y="12"/>
                    </a:lnTo>
                    <a:lnTo>
                      <a:pt x="8" y="8"/>
                    </a:lnTo>
                    <a:lnTo>
                      <a:pt x="10" y="6"/>
                    </a:lnTo>
                    <a:lnTo>
                      <a:pt x="12" y="4"/>
                    </a:lnTo>
                    <a:lnTo>
                      <a:pt x="14" y="0"/>
                    </a:lnTo>
                    <a:close/>
                  </a:path>
                </a:pathLst>
              </a:custGeom>
              <a:solidFill>
                <a:srgbClr val="000000"/>
              </a:solidFill>
              <a:ln w="0">
                <a:solidFill>
                  <a:srgbClr val="000000"/>
                </a:solidFill>
                <a:round/>
                <a:headEnd/>
                <a:tailEnd/>
              </a:ln>
            </p:spPr>
            <p:txBody>
              <a:bodyPr/>
              <a:lstStyle/>
              <a:p>
                <a:endParaRPr lang="en-US"/>
              </a:p>
            </p:txBody>
          </p:sp>
          <p:sp>
            <p:nvSpPr>
              <p:cNvPr id="33901" name="Freeform 261"/>
              <p:cNvSpPr>
                <a:spLocks noEditPoints="1"/>
              </p:cNvSpPr>
              <p:nvPr/>
            </p:nvSpPr>
            <p:spPr bwMode="auto">
              <a:xfrm>
                <a:off x="3132" y="2634"/>
                <a:ext cx="38" cy="42"/>
              </a:xfrm>
              <a:custGeom>
                <a:avLst/>
                <a:gdLst>
                  <a:gd name="T0" fmla="*/ 18 w 38"/>
                  <a:gd name="T1" fmla="*/ 0 h 42"/>
                  <a:gd name="T2" fmla="*/ 24 w 38"/>
                  <a:gd name="T3" fmla="*/ 0 h 42"/>
                  <a:gd name="T4" fmla="*/ 28 w 38"/>
                  <a:gd name="T5" fmla="*/ 4 h 42"/>
                  <a:gd name="T6" fmla="*/ 32 w 38"/>
                  <a:gd name="T7" fmla="*/ 6 h 42"/>
                  <a:gd name="T8" fmla="*/ 36 w 38"/>
                  <a:gd name="T9" fmla="*/ 12 h 42"/>
                  <a:gd name="T10" fmla="*/ 38 w 38"/>
                  <a:gd name="T11" fmla="*/ 20 h 42"/>
                  <a:gd name="T12" fmla="*/ 36 w 38"/>
                  <a:gd name="T13" fmla="*/ 26 h 42"/>
                  <a:gd name="T14" fmla="*/ 34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2 w 38"/>
                  <a:gd name="T31" fmla="*/ 28 h 42"/>
                  <a:gd name="T32" fmla="*/ 0 w 38"/>
                  <a:gd name="T33" fmla="*/ 20 h 42"/>
                  <a:gd name="T34" fmla="*/ 0 w 38"/>
                  <a:gd name="T35" fmla="*/ 16 h 42"/>
                  <a:gd name="T36" fmla="*/ 2 w 38"/>
                  <a:gd name="T37" fmla="*/ 10 h 42"/>
                  <a:gd name="T38" fmla="*/ 6 w 38"/>
                  <a:gd name="T39" fmla="*/ 6 h 42"/>
                  <a:gd name="T40" fmla="*/ 10 w 38"/>
                  <a:gd name="T41" fmla="*/ 2 h 42"/>
                  <a:gd name="T42" fmla="*/ 14 w 38"/>
                  <a:gd name="T43" fmla="*/ 0 h 42"/>
                  <a:gd name="T44" fmla="*/ 18 w 38"/>
                  <a:gd name="T45" fmla="*/ 0 h 42"/>
                  <a:gd name="T46" fmla="*/ 18 w 38"/>
                  <a:gd name="T47" fmla="*/ 2 h 42"/>
                  <a:gd name="T48" fmla="*/ 14 w 38"/>
                  <a:gd name="T49" fmla="*/ 4 h 42"/>
                  <a:gd name="T50" fmla="*/ 12 w 38"/>
                  <a:gd name="T51" fmla="*/ 4 h 42"/>
                  <a:gd name="T52" fmla="*/ 10 w 38"/>
                  <a:gd name="T53" fmla="*/ 6 h 42"/>
                  <a:gd name="T54" fmla="*/ 8 w 38"/>
                  <a:gd name="T55" fmla="*/ 8 h 42"/>
                  <a:gd name="T56" fmla="*/ 8 w 38"/>
                  <a:gd name="T57" fmla="*/ 12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0"/>
                    </a:lnTo>
                    <a:lnTo>
                      <a:pt x="28" y="4"/>
                    </a:lnTo>
                    <a:lnTo>
                      <a:pt x="32" y="6"/>
                    </a:lnTo>
                    <a:lnTo>
                      <a:pt x="36" y="12"/>
                    </a:lnTo>
                    <a:lnTo>
                      <a:pt x="38" y="20"/>
                    </a:lnTo>
                    <a:lnTo>
                      <a:pt x="36" y="26"/>
                    </a:lnTo>
                    <a:lnTo>
                      <a:pt x="34" y="30"/>
                    </a:lnTo>
                    <a:lnTo>
                      <a:pt x="32" y="36"/>
                    </a:lnTo>
                    <a:lnTo>
                      <a:pt x="28" y="38"/>
                    </a:lnTo>
                    <a:lnTo>
                      <a:pt x="24" y="40"/>
                    </a:lnTo>
                    <a:lnTo>
                      <a:pt x="18" y="42"/>
                    </a:lnTo>
                    <a:lnTo>
                      <a:pt x="12"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4" y="4"/>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902" name="Freeform 262"/>
              <p:cNvSpPr>
                <a:spLocks/>
              </p:cNvSpPr>
              <p:nvPr/>
            </p:nvSpPr>
            <p:spPr bwMode="auto">
              <a:xfrm>
                <a:off x="3176" y="2614"/>
                <a:ext cx="34" cy="60"/>
              </a:xfrm>
              <a:custGeom>
                <a:avLst/>
                <a:gdLst>
                  <a:gd name="T0" fmla="*/ 14 w 34"/>
                  <a:gd name="T1" fmla="*/ 24 h 60"/>
                  <a:gd name="T2" fmla="*/ 14 w 34"/>
                  <a:gd name="T3" fmla="*/ 50 h 60"/>
                  <a:gd name="T4" fmla="*/ 14 w 34"/>
                  <a:gd name="T5" fmla="*/ 54 h 60"/>
                  <a:gd name="T6" fmla="*/ 16 w 34"/>
                  <a:gd name="T7" fmla="*/ 58 h 60"/>
                  <a:gd name="T8" fmla="*/ 18 w 34"/>
                  <a:gd name="T9" fmla="*/ 58 h 60"/>
                  <a:gd name="T10" fmla="*/ 20 w 34"/>
                  <a:gd name="T11" fmla="*/ 60 h 60"/>
                  <a:gd name="T12" fmla="*/ 24 w 34"/>
                  <a:gd name="T13" fmla="*/ 60 h 60"/>
                  <a:gd name="T14" fmla="*/ 24 w 34"/>
                  <a:gd name="T15" fmla="*/ 60 h 60"/>
                  <a:gd name="T16" fmla="*/ 0 w 34"/>
                  <a:gd name="T17" fmla="*/ 60 h 60"/>
                  <a:gd name="T18" fmla="*/ 0 w 34"/>
                  <a:gd name="T19" fmla="*/ 60 h 60"/>
                  <a:gd name="T20" fmla="*/ 2 w 34"/>
                  <a:gd name="T21" fmla="*/ 60 h 60"/>
                  <a:gd name="T22" fmla="*/ 4 w 34"/>
                  <a:gd name="T23" fmla="*/ 60 h 60"/>
                  <a:gd name="T24" fmla="*/ 4 w 34"/>
                  <a:gd name="T25" fmla="*/ 58 h 60"/>
                  <a:gd name="T26" fmla="*/ 6 w 34"/>
                  <a:gd name="T27" fmla="*/ 58 h 60"/>
                  <a:gd name="T28" fmla="*/ 6 w 34"/>
                  <a:gd name="T29" fmla="*/ 56 h 60"/>
                  <a:gd name="T30" fmla="*/ 6 w 34"/>
                  <a:gd name="T31" fmla="*/ 54 h 60"/>
                  <a:gd name="T32" fmla="*/ 8 w 34"/>
                  <a:gd name="T33" fmla="*/ 50 h 60"/>
                  <a:gd name="T34" fmla="*/ 8 w 34"/>
                  <a:gd name="T35" fmla="*/ 24 h 60"/>
                  <a:gd name="T36" fmla="*/ 0 w 34"/>
                  <a:gd name="T37" fmla="*/ 24 h 60"/>
                  <a:gd name="T38" fmla="*/ 0 w 34"/>
                  <a:gd name="T39" fmla="*/ 20 h 60"/>
                  <a:gd name="T40" fmla="*/ 8 w 34"/>
                  <a:gd name="T41" fmla="*/ 20 h 60"/>
                  <a:gd name="T42" fmla="*/ 8 w 34"/>
                  <a:gd name="T43" fmla="*/ 18 h 60"/>
                  <a:gd name="T44" fmla="*/ 8 w 34"/>
                  <a:gd name="T45" fmla="*/ 12 h 60"/>
                  <a:gd name="T46" fmla="*/ 8 w 34"/>
                  <a:gd name="T47" fmla="*/ 8 h 60"/>
                  <a:gd name="T48" fmla="*/ 12 w 34"/>
                  <a:gd name="T49" fmla="*/ 4 h 60"/>
                  <a:gd name="T50" fmla="*/ 14 w 34"/>
                  <a:gd name="T51" fmla="*/ 2 h 60"/>
                  <a:gd name="T52" fmla="*/ 18 w 34"/>
                  <a:gd name="T53" fmla="*/ 0 h 60"/>
                  <a:gd name="T54" fmla="*/ 24 w 34"/>
                  <a:gd name="T55" fmla="*/ 0 h 60"/>
                  <a:gd name="T56" fmla="*/ 28 w 34"/>
                  <a:gd name="T57" fmla="*/ 0 h 60"/>
                  <a:gd name="T58" fmla="*/ 32 w 34"/>
                  <a:gd name="T59" fmla="*/ 2 h 60"/>
                  <a:gd name="T60" fmla="*/ 34 w 34"/>
                  <a:gd name="T61" fmla="*/ 4 h 60"/>
                  <a:gd name="T62" fmla="*/ 34 w 34"/>
                  <a:gd name="T63" fmla="*/ 6 h 60"/>
                  <a:gd name="T64" fmla="*/ 34 w 34"/>
                  <a:gd name="T65" fmla="*/ 8 h 60"/>
                  <a:gd name="T66" fmla="*/ 34 w 34"/>
                  <a:gd name="T67" fmla="*/ 8 h 60"/>
                  <a:gd name="T68" fmla="*/ 32 w 34"/>
                  <a:gd name="T69" fmla="*/ 10 h 60"/>
                  <a:gd name="T70" fmla="*/ 30 w 34"/>
                  <a:gd name="T71" fmla="*/ 10 h 60"/>
                  <a:gd name="T72" fmla="*/ 30 w 34"/>
                  <a:gd name="T73" fmla="*/ 10 h 60"/>
                  <a:gd name="T74" fmla="*/ 28 w 34"/>
                  <a:gd name="T75" fmla="*/ 10 h 60"/>
                  <a:gd name="T76" fmla="*/ 28 w 34"/>
                  <a:gd name="T77" fmla="*/ 8 h 60"/>
                  <a:gd name="T78" fmla="*/ 26 w 34"/>
                  <a:gd name="T79" fmla="*/ 6 h 60"/>
                  <a:gd name="T80" fmla="*/ 24 w 34"/>
                  <a:gd name="T81" fmla="*/ 4 h 60"/>
                  <a:gd name="T82" fmla="*/ 24 w 34"/>
                  <a:gd name="T83" fmla="*/ 2 h 60"/>
                  <a:gd name="T84" fmla="*/ 22 w 34"/>
                  <a:gd name="T85" fmla="*/ 2 h 60"/>
                  <a:gd name="T86" fmla="*/ 20 w 34"/>
                  <a:gd name="T87" fmla="*/ 2 h 60"/>
                  <a:gd name="T88" fmla="*/ 18 w 34"/>
                  <a:gd name="T89" fmla="*/ 2 h 60"/>
                  <a:gd name="T90" fmla="*/ 16 w 34"/>
                  <a:gd name="T91" fmla="*/ 2 h 60"/>
                  <a:gd name="T92" fmla="*/ 16 w 34"/>
                  <a:gd name="T93" fmla="*/ 4 h 60"/>
                  <a:gd name="T94" fmla="*/ 14 w 34"/>
                  <a:gd name="T95" fmla="*/ 6 h 60"/>
                  <a:gd name="T96" fmla="*/ 14 w 34"/>
                  <a:gd name="T97" fmla="*/ 10 h 60"/>
                  <a:gd name="T98" fmla="*/ 14 w 34"/>
                  <a:gd name="T99" fmla="*/ 18 h 60"/>
                  <a:gd name="T100" fmla="*/ 14 w 34"/>
                  <a:gd name="T101" fmla="*/ 20 h 60"/>
                  <a:gd name="T102" fmla="*/ 24 w 34"/>
                  <a:gd name="T103" fmla="*/ 20 h 60"/>
                  <a:gd name="T104" fmla="*/ 24 w 34"/>
                  <a:gd name="T105" fmla="*/ 24 h 60"/>
                  <a:gd name="T106" fmla="*/ 14 w 34"/>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0"/>
                  <a:gd name="T164" fmla="*/ 34 w 34"/>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0">
                    <a:moveTo>
                      <a:pt x="14" y="24"/>
                    </a:moveTo>
                    <a:lnTo>
                      <a:pt x="14" y="50"/>
                    </a:lnTo>
                    <a:lnTo>
                      <a:pt x="14" y="54"/>
                    </a:lnTo>
                    <a:lnTo>
                      <a:pt x="16" y="58"/>
                    </a:lnTo>
                    <a:lnTo>
                      <a:pt x="18" y="58"/>
                    </a:lnTo>
                    <a:lnTo>
                      <a:pt x="20" y="60"/>
                    </a:lnTo>
                    <a:lnTo>
                      <a:pt x="24" y="60"/>
                    </a:lnTo>
                    <a:lnTo>
                      <a:pt x="0" y="60"/>
                    </a:lnTo>
                    <a:lnTo>
                      <a:pt x="2" y="60"/>
                    </a:lnTo>
                    <a:lnTo>
                      <a:pt x="4" y="60"/>
                    </a:lnTo>
                    <a:lnTo>
                      <a:pt x="4" y="58"/>
                    </a:lnTo>
                    <a:lnTo>
                      <a:pt x="6" y="58"/>
                    </a:lnTo>
                    <a:lnTo>
                      <a:pt x="6" y="56"/>
                    </a:lnTo>
                    <a:lnTo>
                      <a:pt x="6" y="54"/>
                    </a:lnTo>
                    <a:lnTo>
                      <a:pt x="8" y="50"/>
                    </a:lnTo>
                    <a:lnTo>
                      <a:pt x="8" y="24"/>
                    </a:lnTo>
                    <a:lnTo>
                      <a:pt x="0" y="24"/>
                    </a:lnTo>
                    <a:lnTo>
                      <a:pt x="0" y="20"/>
                    </a:lnTo>
                    <a:lnTo>
                      <a:pt x="8" y="20"/>
                    </a:lnTo>
                    <a:lnTo>
                      <a:pt x="8" y="18"/>
                    </a:lnTo>
                    <a:lnTo>
                      <a:pt x="8" y="12"/>
                    </a:lnTo>
                    <a:lnTo>
                      <a:pt x="8" y="8"/>
                    </a:lnTo>
                    <a:lnTo>
                      <a:pt x="12" y="4"/>
                    </a:lnTo>
                    <a:lnTo>
                      <a:pt x="14" y="2"/>
                    </a:lnTo>
                    <a:lnTo>
                      <a:pt x="18" y="0"/>
                    </a:lnTo>
                    <a:lnTo>
                      <a:pt x="24" y="0"/>
                    </a:lnTo>
                    <a:lnTo>
                      <a:pt x="28" y="0"/>
                    </a:lnTo>
                    <a:lnTo>
                      <a:pt x="32" y="2"/>
                    </a:lnTo>
                    <a:lnTo>
                      <a:pt x="34" y="4"/>
                    </a:lnTo>
                    <a:lnTo>
                      <a:pt x="34" y="6"/>
                    </a:lnTo>
                    <a:lnTo>
                      <a:pt x="34" y="8"/>
                    </a:lnTo>
                    <a:lnTo>
                      <a:pt x="32" y="10"/>
                    </a:lnTo>
                    <a:lnTo>
                      <a:pt x="30" y="10"/>
                    </a:lnTo>
                    <a:lnTo>
                      <a:pt x="28" y="10"/>
                    </a:lnTo>
                    <a:lnTo>
                      <a:pt x="28" y="8"/>
                    </a:lnTo>
                    <a:lnTo>
                      <a:pt x="26" y="6"/>
                    </a:lnTo>
                    <a:lnTo>
                      <a:pt x="24" y="4"/>
                    </a:lnTo>
                    <a:lnTo>
                      <a:pt x="24" y="2"/>
                    </a:lnTo>
                    <a:lnTo>
                      <a:pt x="22" y="2"/>
                    </a:lnTo>
                    <a:lnTo>
                      <a:pt x="20" y="2"/>
                    </a:lnTo>
                    <a:lnTo>
                      <a:pt x="18" y="2"/>
                    </a:lnTo>
                    <a:lnTo>
                      <a:pt x="16" y="2"/>
                    </a:lnTo>
                    <a:lnTo>
                      <a:pt x="16" y="4"/>
                    </a:lnTo>
                    <a:lnTo>
                      <a:pt x="14" y="6"/>
                    </a:lnTo>
                    <a:lnTo>
                      <a:pt x="14" y="10"/>
                    </a:lnTo>
                    <a:lnTo>
                      <a:pt x="14" y="18"/>
                    </a:lnTo>
                    <a:lnTo>
                      <a:pt x="14" y="20"/>
                    </a:lnTo>
                    <a:lnTo>
                      <a:pt x="24" y="20"/>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3903" name="Freeform 263"/>
              <p:cNvSpPr>
                <a:spLocks noEditPoints="1"/>
              </p:cNvSpPr>
              <p:nvPr/>
            </p:nvSpPr>
            <p:spPr bwMode="auto">
              <a:xfrm>
                <a:off x="3226" y="2634"/>
                <a:ext cx="36" cy="42"/>
              </a:xfrm>
              <a:custGeom>
                <a:avLst/>
                <a:gdLst>
                  <a:gd name="T0" fmla="*/ 18 w 36"/>
                  <a:gd name="T1" fmla="*/ 38 h 42"/>
                  <a:gd name="T2" fmla="*/ 14 w 36"/>
                  <a:gd name="T3" fmla="*/ 40 h 42"/>
                  <a:gd name="T4" fmla="*/ 10 w 36"/>
                  <a:gd name="T5" fmla="*/ 42 h 42"/>
                  <a:gd name="T6" fmla="*/ 2 w 36"/>
                  <a:gd name="T7" fmla="*/ 38 h 42"/>
                  <a:gd name="T8" fmla="*/ 0 w 36"/>
                  <a:gd name="T9" fmla="*/ 32 h 42"/>
                  <a:gd name="T10" fmla="*/ 2 w 36"/>
                  <a:gd name="T11" fmla="*/ 26 h 42"/>
                  <a:gd name="T12" fmla="*/ 8 w 36"/>
                  <a:gd name="T13" fmla="*/ 20 h 42"/>
                  <a:gd name="T14" fmla="*/ 22 w 36"/>
                  <a:gd name="T15" fmla="*/ 14 h 42"/>
                  <a:gd name="T16" fmla="*/ 22 w 36"/>
                  <a:gd name="T17" fmla="*/ 8 h 42"/>
                  <a:gd name="T18" fmla="*/ 18 w 36"/>
                  <a:gd name="T19" fmla="*/ 4 h 42"/>
                  <a:gd name="T20" fmla="*/ 12 w 36"/>
                  <a:gd name="T21" fmla="*/ 4 h 42"/>
                  <a:gd name="T22" fmla="*/ 10 w 36"/>
                  <a:gd name="T23" fmla="*/ 6 h 42"/>
                  <a:gd name="T24" fmla="*/ 10 w 36"/>
                  <a:gd name="T25" fmla="*/ 10 h 42"/>
                  <a:gd name="T26" fmla="*/ 8 w 36"/>
                  <a:gd name="T27" fmla="*/ 14 h 42"/>
                  <a:gd name="T28" fmla="*/ 6 w 36"/>
                  <a:gd name="T29" fmla="*/ 14 h 42"/>
                  <a:gd name="T30" fmla="*/ 2 w 36"/>
                  <a:gd name="T31" fmla="*/ 14 h 42"/>
                  <a:gd name="T32" fmla="*/ 2 w 36"/>
                  <a:gd name="T33" fmla="*/ 10 h 42"/>
                  <a:gd name="T34" fmla="*/ 6 w 36"/>
                  <a:gd name="T35" fmla="*/ 4 h 42"/>
                  <a:gd name="T36" fmla="*/ 16 w 36"/>
                  <a:gd name="T37" fmla="*/ 0 h 42"/>
                  <a:gd name="T38" fmla="*/ 24 w 36"/>
                  <a:gd name="T39" fmla="*/ 2 h 42"/>
                  <a:gd name="T40" fmla="*/ 28 w 36"/>
                  <a:gd name="T41" fmla="*/ 6 h 42"/>
                  <a:gd name="T42" fmla="*/ 30 w 36"/>
                  <a:gd name="T43" fmla="*/ 14 h 42"/>
                  <a:gd name="T44" fmla="*/ 30 w 36"/>
                  <a:gd name="T45" fmla="*/ 32 h 42"/>
                  <a:gd name="T46" fmla="*/ 30 w 36"/>
                  <a:gd name="T47" fmla="*/ 34 h 42"/>
                  <a:gd name="T48" fmla="*/ 30 w 36"/>
                  <a:gd name="T49" fmla="*/ 36 h 42"/>
                  <a:gd name="T50" fmla="*/ 32 w 36"/>
                  <a:gd name="T51" fmla="*/ 36 h 42"/>
                  <a:gd name="T52" fmla="*/ 34 w 36"/>
                  <a:gd name="T53" fmla="*/ 34 h 42"/>
                  <a:gd name="T54" fmla="*/ 36 w 36"/>
                  <a:gd name="T55" fmla="*/ 34 h 42"/>
                  <a:gd name="T56" fmla="*/ 26 w 36"/>
                  <a:gd name="T57" fmla="*/ 42 h 42"/>
                  <a:gd name="T58" fmla="*/ 24 w 36"/>
                  <a:gd name="T59" fmla="*/ 40 h 42"/>
                  <a:gd name="T60" fmla="*/ 22 w 36"/>
                  <a:gd name="T61" fmla="*/ 34 h 42"/>
                  <a:gd name="T62" fmla="*/ 22 w 36"/>
                  <a:gd name="T63" fmla="*/ 18 h 42"/>
                  <a:gd name="T64" fmla="*/ 14 w 36"/>
                  <a:gd name="T65" fmla="*/ 20 h 42"/>
                  <a:gd name="T66" fmla="*/ 8 w 36"/>
                  <a:gd name="T67" fmla="*/ 24 h 42"/>
                  <a:gd name="T68" fmla="*/ 8 w 36"/>
                  <a:gd name="T69" fmla="*/ 28 h 42"/>
                  <a:gd name="T70" fmla="*/ 10 w 36"/>
                  <a:gd name="T71" fmla="*/ 34 h 42"/>
                  <a:gd name="T72" fmla="*/ 14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0"/>
                    </a:lnTo>
                    <a:lnTo>
                      <a:pt x="10" y="42"/>
                    </a:lnTo>
                    <a:lnTo>
                      <a:pt x="6" y="40"/>
                    </a:lnTo>
                    <a:lnTo>
                      <a:pt x="2" y="38"/>
                    </a:lnTo>
                    <a:lnTo>
                      <a:pt x="0" y="36"/>
                    </a:lnTo>
                    <a:lnTo>
                      <a:pt x="0" y="32"/>
                    </a:lnTo>
                    <a:lnTo>
                      <a:pt x="0" y="28"/>
                    </a:lnTo>
                    <a:lnTo>
                      <a:pt x="2" y="26"/>
                    </a:lnTo>
                    <a:lnTo>
                      <a:pt x="4" y="24"/>
                    </a:lnTo>
                    <a:lnTo>
                      <a:pt x="8" y="20"/>
                    </a:lnTo>
                    <a:lnTo>
                      <a:pt x="14" y="18"/>
                    </a:lnTo>
                    <a:lnTo>
                      <a:pt x="22" y="14"/>
                    </a:lnTo>
                    <a:lnTo>
                      <a:pt x="22" y="8"/>
                    </a:lnTo>
                    <a:lnTo>
                      <a:pt x="20" y="6"/>
                    </a:lnTo>
                    <a:lnTo>
                      <a:pt x="18" y="4"/>
                    </a:lnTo>
                    <a:lnTo>
                      <a:pt x="14" y="2"/>
                    </a:lnTo>
                    <a:lnTo>
                      <a:pt x="12" y="4"/>
                    </a:lnTo>
                    <a:lnTo>
                      <a:pt x="10" y="4"/>
                    </a:lnTo>
                    <a:lnTo>
                      <a:pt x="10" y="6"/>
                    </a:lnTo>
                    <a:lnTo>
                      <a:pt x="10" y="8"/>
                    </a:lnTo>
                    <a:lnTo>
                      <a:pt x="10" y="10"/>
                    </a:lnTo>
                    <a:lnTo>
                      <a:pt x="8" y="12"/>
                    </a:lnTo>
                    <a:lnTo>
                      <a:pt x="8" y="14"/>
                    </a:lnTo>
                    <a:lnTo>
                      <a:pt x="6" y="14"/>
                    </a:lnTo>
                    <a:lnTo>
                      <a:pt x="4" y="14"/>
                    </a:lnTo>
                    <a:lnTo>
                      <a:pt x="2" y="14"/>
                    </a:lnTo>
                    <a:lnTo>
                      <a:pt x="2" y="12"/>
                    </a:lnTo>
                    <a:lnTo>
                      <a:pt x="2" y="10"/>
                    </a:lnTo>
                    <a:lnTo>
                      <a:pt x="2" y="6"/>
                    </a:lnTo>
                    <a:lnTo>
                      <a:pt x="6" y="4"/>
                    </a:lnTo>
                    <a:lnTo>
                      <a:pt x="10" y="0"/>
                    </a:lnTo>
                    <a:lnTo>
                      <a:pt x="16" y="0"/>
                    </a:lnTo>
                    <a:lnTo>
                      <a:pt x="20" y="0"/>
                    </a:lnTo>
                    <a:lnTo>
                      <a:pt x="24" y="2"/>
                    </a:lnTo>
                    <a:lnTo>
                      <a:pt x="26" y="4"/>
                    </a:lnTo>
                    <a:lnTo>
                      <a:pt x="28" y="6"/>
                    </a:lnTo>
                    <a:lnTo>
                      <a:pt x="30" y="8"/>
                    </a:lnTo>
                    <a:lnTo>
                      <a:pt x="30" y="14"/>
                    </a:lnTo>
                    <a:lnTo>
                      <a:pt x="30" y="26"/>
                    </a:lnTo>
                    <a:lnTo>
                      <a:pt x="30" y="32"/>
                    </a:lnTo>
                    <a:lnTo>
                      <a:pt x="30" y="34"/>
                    </a:lnTo>
                    <a:lnTo>
                      <a:pt x="30" y="36"/>
                    </a:lnTo>
                    <a:lnTo>
                      <a:pt x="32" y="36"/>
                    </a:lnTo>
                    <a:lnTo>
                      <a:pt x="34" y="34"/>
                    </a:lnTo>
                    <a:lnTo>
                      <a:pt x="36" y="32"/>
                    </a:lnTo>
                    <a:lnTo>
                      <a:pt x="36" y="34"/>
                    </a:lnTo>
                    <a:lnTo>
                      <a:pt x="32" y="40"/>
                    </a:lnTo>
                    <a:lnTo>
                      <a:pt x="26" y="42"/>
                    </a:lnTo>
                    <a:lnTo>
                      <a:pt x="24" y="40"/>
                    </a:lnTo>
                    <a:lnTo>
                      <a:pt x="22" y="38"/>
                    </a:lnTo>
                    <a:lnTo>
                      <a:pt x="22" y="34"/>
                    </a:lnTo>
                    <a:close/>
                    <a:moveTo>
                      <a:pt x="22" y="32"/>
                    </a:moveTo>
                    <a:lnTo>
                      <a:pt x="22" y="18"/>
                    </a:lnTo>
                    <a:lnTo>
                      <a:pt x="16" y="20"/>
                    </a:lnTo>
                    <a:lnTo>
                      <a:pt x="14" y="20"/>
                    </a:lnTo>
                    <a:lnTo>
                      <a:pt x="10" y="22"/>
                    </a:lnTo>
                    <a:lnTo>
                      <a:pt x="8" y="24"/>
                    </a:lnTo>
                    <a:lnTo>
                      <a:pt x="8" y="26"/>
                    </a:lnTo>
                    <a:lnTo>
                      <a:pt x="8" y="28"/>
                    </a:lnTo>
                    <a:lnTo>
                      <a:pt x="8" y="32"/>
                    </a:lnTo>
                    <a:lnTo>
                      <a:pt x="10" y="34"/>
                    </a:lnTo>
                    <a:lnTo>
                      <a:pt x="12" y="36"/>
                    </a:lnTo>
                    <a:lnTo>
                      <a:pt x="14" y="36"/>
                    </a:lnTo>
                    <a:lnTo>
                      <a:pt x="18" y="34"/>
                    </a:lnTo>
                    <a:lnTo>
                      <a:pt x="22" y="32"/>
                    </a:lnTo>
                    <a:close/>
                  </a:path>
                </a:pathLst>
              </a:custGeom>
              <a:solidFill>
                <a:srgbClr val="000000"/>
              </a:solidFill>
              <a:ln w="0">
                <a:solidFill>
                  <a:srgbClr val="000000"/>
                </a:solidFill>
                <a:round/>
                <a:headEnd/>
                <a:tailEnd/>
              </a:ln>
            </p:spPr>
            <p:txBody>
              <a:bodyPr/>
              <a:lstStyle/>
              <a:p>
                <a:endParaRPr lang="en-US"/>
              </a:p>
            </p:txBody>
          </p:sp>
          <p:sp>
            <p:nvSpPr>
              <p:cNvPr id="33904" name="Freeform 264"/>
              <p:cNvSpPr>
                <a:spLocks noEditPoints="1"/>
              </p:cNvSpPr>
              <p:nvPr/>
            </p:nvSpPr>
            <p:spPr bwMode="auto">
              <a:xfrm>
                <a:off x="3284" y="2634"/>
                <a:ext cx="42" cy="60"/>
              </a:xfrm>
              <a:custGeom>
                <a:avLst/>
                <a:gdLst>
                  <a:gd name="T0" fmla="*/ 12 w 42"/>
                  <a:gd name="T1" fmla="*/ 0 h 60"/>
                  <a:gd name="T2" fmla="*/ 14 w 42"/>
                  <a:gd name="T3" fmla="*/ 10 h 60"/>
                  <a:gd name="T4" fmla="*/ 20 w 42"/>
                  <a:gd name="T5" fmla="*/ 2 h 60"/>
                  <a:gd name="T6" fmla="*/ 26 w 42"/>
                  <a:gd name="T7" fmla="*/ 0 h 60"/>
                  <a:gd name="T8" fmla="*/ 36 w 42"/>
                  <a:gd name="T9" fmla="*/ 4 h 60"/>
                  <a:gd name="T10" fmla="*/ 42 w 42"/>
                  <a:gd name="T11" fmla="*/ 14 h 60"/>
                  <a:gd name="T12" fmla="*/ 42 w 42"/>
                  <a:gd name="T13" fmla="*/ 26 h 60"/>
                  <a:gd name="T14" fmla="*/ 36 w 42"/>
                  <a:gd name="T15" fmla="*/ 36 h 60"/>
                  <a:gd name="T16" fmla="*/ 24 w 42"/>
                  <a:gd name="T17" fmla="*/ 42 h 60"/>
                  <a:gd name="T18" fmla="*/ 18 w 42"/>
                  <a:gd name="T19" fmla="*/ 40 h 60"/>
                  <a:gd name="T20" fmla="*/ 14 w 42"/>
                  <a:gd name="T21" fmla="*/ 38 h 60"/>
                  <a:gd name="T22" fmla="*/ 14 w 42"/>
                  <a:gd name="T23" fmla="*/ 54 h 60"/>
                  <a:gd name="T24" fmla="*/ 16 w 42"/>
                  <a:gd name="T25" fmla="*/ 56 h 60"/>
                  <a:gd name="T26" fmla="*/ 18 w 42"/>
                  <a:gd name="T27" fmla="*/ 58 h 60"/>
                  <a:gd name="T28" fmla="*/ 20 w 42"/>
                  <a:gd name="T29" fmla="*/ 60 h 60"/>
                  <a:gd name="T30" fmla="*/ 0 w 42"/>
                  <a:gd name="T31" fmla="*/ 58 h 60"/>
                  <a:gd name="T32" fmla="*/ 4 w 42"/>
                  <a:gd name="T33" fmla="*/ 58 h 60"/>
                  <a:gd name="T34" fmla="*/ 6 w 42"/>
                  <a:gd name="T35" fmla="*/ 56 h 60"/>
                  <a:gd name="T36" fmla="*/ 6 w 42"/>
                  <a:gd name="T37" fmla="*/ 54 h 60"/>
                  <a:gd name="T38" fmla="*/ 8 w 42"/>
                  <a:gd name="T39" fmla="*/ 12 h 60"/>
                  <a:gd name="T40" fmla="*/ 6 w 42"/>
                  <a:gd name="T41" fmla="*/ 8 h 60"/>
                  <a:gd name="T42" fmla="*/ 6 w 42"/>
                  <a:gd name="T43" fmla="*/ 6 h 60"/>
                  <a:gd name="T44" fmla="*/ 4 w 42"/>
                  <a:gd name="T45" fmla="*/ 4 h 60"/>
                  <a:gd name="T46" fmla="*/ 2 w 42"/>
                  <a:gd name="T47" fmla="*/ 6 h 60"/>
                  <a:gd name="T48" fmla="*/ 14 w 42"/>
                  <a:gd name="T49" fmla="*/ 12 h 60"/>
                  <a:gd name="T50" fmla="*/ 14 w 42"/>
                  <a:gd name="T51" fmla="*/ 30 h 60"/>
                  <a:gd name="T52" fmla="*/ 16 w 42"/>
                  <a:gd name="T53" fmla="*/ 34 h 60"/>
                  <a:gd name="T54" fmla="*/ 20 w 42"/>
                  <a:gd name="T55" fmla="*/ 38 h 60"/>
                  <a:gd name="T56" fmla="*/ 28 w 42"/>
                  <a:gd name="T57" fmla="*/ 38 h 60"/>
                  <a:gd name="T58" fmla="*/ 34 w 42"/>
                  <a:gd name="T59" fmla="*/ 30 h 60"/>
                  <a:gd name="T60" fmla="*/ 34 w 42"/>
                  <a:gd name="T61" fmla="*/ 18 h 60"/>
                  <a:gd name="T62" fmla="*/ 30 w 42"/>
                  <a:gd name="T63" fmla="*/ 10 h 60"/>
                  <a:gd name="T64" fmla="*/ 24 w 42"/>
                  <a:gd name="T65" fmla="*/ 6 h 60"/>
                  <a:gd name="T66" fmla="*/ 20 w 42"/>
                  <a:gd name="T67" fmla="*/ 8 h 60"/>
                  <a:gd name="T68" fmla="*/ 14 w 42"/>
                  <a:gd name="T69" fmla="*/ 12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60"/>
                  <a:gd name="T107" fmla="*/ 42 w 42"/>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60">
                    <a:moveTo>
                      <a:pt x="2" y="4"/>
                    </a:moveTo>
                    <a:lnTo>
                      <a:pt x="12" y="0"/>
                    </a:lnTo>
                    <a:lnTo>
                      <a:pt x="14" y="0"/>
                    </a:lnTo>
                    <a:lnTo>
                      <a:pt x="14" y="10"/>
                    </a:lnTo>
                    <a:lnTo>
                      <a:pt x="18" y="6"/>
                    </a:lnTo>
                    <a:lnTo>
                      <a:pt x="20" y="2"/>
                    </a:lnTo>
                    <a:lnTo>
                      <a:pt x="24" y="0"/>
                    </a:lnTo>
                    <a:lnTo>
                      <a:pt x="26" y="0"/>
                    </a:lnTo>
                    <a:lnTo>
                      <a:pt x="32" y="2"/>
                    </a:lnTo>
                    <a:lnTo>
                      <a:pt x="36" y="4"/>
                    </a:lnTo>
                    <a:lnTo>
                      <a:pt x="40" y="8"/>
                    </a:lnTo>
                    <a:lnTo>
                      <a:pt x="42" y="14"/>
                    </a:lnTo>
                    <a:lnTo>
                      <a:pt x="42" y="20"/>
                    </a:lnTo>
                    <a:lnTo>
                      <a:pt x="42" y="26"/>
                    </a:lnTo>
                    <a:lnTo>
                      <a:pt x="40" y="32"/>
                    </a:lnTo>
                    <a:lnTo>
                      <a:pt x="36" y="36"/>
                    </a:lnTo>
                    <a:lnTo>
                      <a:pt x="30" y="40"/>
                    </a:lnTo>
                    <a:lnTo>
                      <a:pt x="24" y="42"/>
                    </a:lnTo>
                    <a:lnTo>
                      <a:pt x="20" y="40"/>
                    </a:lnTo>
                    <a:lnTo>
                      <a:pt x="18" y="40"/>
                    </a:lnTo>
                    <a:lnTo>
                      <a:pt x="16" y="40"/>
                    </a:lnTo>
                    <a:lnTo>
                      <a:pt x="14" y="38"/>
                    </a:lnTo>
                    <a:lnTo>
                      <a:pt x="14" y="50"/>
                    </a:lnTo>
                    <a:lnTo>
                      <a:pt x="14" y="54"/>
                    </a:lnTo>
                    <a:lnTo>
                      <a:pt x="14" y="56"/>
                    </a:lnTo>
                    <a:lnTo>
                      <a:pt x="16" y="56"/>
                    </a:lnTo>
                    <a:lnTo>
                      <a:pt x="16" y="58"/>
                    </a:lnTo>
                    <a:lnTo>
                      <a:pt x="18" y="58"/>
                    </a:lnTo>
                    <a:lnTo>
                      <a:pt x="20" y="58"/>
                    </a:lnTo>
                    <a:lnTo>
                      <a:pt x="20" y="60"/>
                    </a:lnTo>
                    <a:lnTo>
                      <a:pt x="0" y="60"/>
                    </a:lnTo>
                    <a:lnTo>
                      <a:pt x="0" y="58"/>
                    </a:lnTo>
                    <a:lnTo>
                      <a:pt x="4" y="58"/>
                    </a:lnTo>
                    <a:lnTo>
                      <a:pt x="6" y="58"/>
                    </a:lnTo>
                    <a:lnTo>
                      <a:pt x="6" y="56"/>
                    </a:lnTo>
                    <a:lnTo>
                      <a:pt x="6" y="54"/>
                    </a:lnTo>
                    <a:lnTo>
                      <a:pt x="8" y="50"/>
                    </a:lnTo>
                    <a:lnTo>
                      <a:pt x="8" y="12"/>
                    </a:lnTo>
                    <a:lnTo>
                      <a:pt x="6" y="8"/>
                    </a:lnTo>
                    <a:lnTo>
                      <a:pt x="6" y="6"/>
                    </a:lnTo>
                    <a:lnTo>
                      <a:pt x="4" y="4"/>
                    </a:lnTo>
                    <a:lnTo>
                      <a:pt x="4" y="6"/>
                    </a:lnTo>
                    <a:lnTo>
                      <a:pt x="2" y="6"/>
                    </a:lnTo>
                    <a:lnTo>
                      <a:pt x="2" y="4"/>
                    </a:lnTo>
                    <a:close/>
                    <a:moveTo>
                      <a:pt x="14" y="12"/>
                    </a:moveTo>
                    <a:lnTo>
                      <a:pt x="14" y="26"/>
                    </a:lnTo>
                    <a:lnTo>
                      <a:pt x="14" y="30"/>
                    </a:lnTo>
                    <a:lnTo>
                      <a:pt x="14" y="32"/>
                    </a:lnTo>
                    <a:lnTo>
                      <a:pt x="16" y="34"/>
                    </a:lnTo>
                    <a:lnTo>
                      <a:pt x="18" y="36"/>
                    </a:lnTo>
                    <a:lnTo>
                      <a:pt x="20" y="38"/>
                    </a:lnTo>
                    <a:lnTo>
                      <a:pt x="24" y="38"/>
                    </a:lnTo>
                    <a:lnTo>
                      <a:pt x="28" y="38"/>
                    </a:lnTo>
                    <a:lnTo>
                      <a:pt x="30" y="36"/>
                    </a:lnTo>
                    <a:lnTo>
                      <a:pt x="34" y="30"/>
                    </a:lnTo>
                    <a:lnTo>
                      <a:pt x="34" y="24"/>
                    </a:lnTo>
                    <a:lnTo>
                      <a:pt x="34" y="18"/>
                    </a:lnTo>
                    <a:lnTo>
                      <a:pt x="32" y="14"/>
                    </a:lnTo>
                    <a:lnTo>
                      <a:pt x="30" y="10"/>
                    </a:lnTo>
                    <a:lnTo>
                      <a:pt x="28" y="8"/>
                    </a:lnTo>
                    <a:lnTo>
                      <a:pt x="24" y="6"/>
                    </a:lnTo>
                    <a:lnTo>
                      <a:pt x="22" y="6"/>
                    </a:lnTo>
                    <a:lnTo>
                      <a:pt x="20" y="8"/>
                    </a:lnTo>
                    <a:lnTo>
                      <a:pt x="18" y="8"/>
                    </a:lnTo>
                    <a:lnTo>
                      <a:pt x="14" y="12"/>
                    </a:lnTo>
                    <a:close/>
                  </a:path>
                </a:pathLst>
              </a:custGeom>
              <a:solidFill>
                <a:srgbClr val="000000"/>
              </a:solidFill>
              <a:ln w="0">
                <a:solidFill>
                  <a:srgbClr val="000000"/>
                </a:solidFill>
                <a:round/>
                <a:headEnd/>
                <a:tailEnd/>
              </a:ln>
            </p:spPr>
            <p:txBody>
              <a:bodyPr/>
              <a:lstStyle/>
              <a:p>
                <a:endParaRPr lang="en-US"/>
              </a:p>
            </p:txBody>
          </p:sp>
          <p:sp>
            <p:nvSpPr>
              <p:cNvPr id="33905" name="Freeform 265"/>
              <p:cNvSpPr>
                <a:spLocks/>
              </p:cNvSpPr>
              <p:nvPr/>
            </p:nvSpPr>
            <p:spPr bwMode="auto">
              <a:xfrm>
                <a:off x="3330" y="2634"/>
                <a:ext cx="28" cy="40"/>
              </a:xfrm>
              <a:custGeom>
                <a:avLst/>
                <a:gdLst>
                  <a:gd name="T0" fmla="*/ 12 w 28"/>
                  <a:gd name="T1" fmla="*/ 0 h 40"/>
                  <a:gd name="T2" fmla="*/ 12 w 28"/>
                  <a:gd name="T3" fmla="*/ 10 h 40"/>
                  <a:gd name="T4" fmla="*/ 16 w 28"/>
                  <a:gd name="T5" fmla="*/ 4 h 40"/>
                  <a:gd name="T6" fmla="*/ 18 w 28"/>
                  <a:gd name="T7" fmla="*/ 2 h 40"/>
                  <a:gd name="T8" fmla="*/ 22 w 28"/>
                  <a:gd name="T9" fmla="*/ 0 h 40"/>
                  <a:gd name="T10" fmla="*/ 24 w 28"/>
                  <a:gd name="T11" fmla="*/ 0 h 40"/>
                  <a:gd name="T12" fmla="*/ 26 w 28"/>
                  <a:gd name="T13" fmla="*/ 2 h 40"/>
                  <a:gd name="T14" fmla="*/ 28 w 28"/>
                  <a:gd name="T15" fmla="*/ 4 h 40"/>
                  <a:gd name="T16" fmla="*/ 28 w 28"/>
                  <a:gd name="T17" fmla="*/ 6 h 40"/>
                  <a:gd name="T18" fmla="*/ 28 w 28"/>
                  <a:gd name="T19" fmla="*/ 8 h 40"/>
                  <a:gd name="T20" fmla="*/ 26 w 28"/>
                  <a:gd name="T21" fmla="*/ 8 h 40"/>
                  <a:gd name="T22" fmla="*/ 26 w 28"/>
                  <a:gd name="T23" fmla="*/ 10 h 40"/>
                  <a:gd name="T24" fmla="*/ 24 w 28"/>
                  <a:gd name="T25" fmla="*/ 10 h 40"/>
                  <a:gd name="T26" fmla="*/ 22 w 28"/>
                  <a:gd name="T27" fmla="*/ 10 h 40"/>
                  <a:gd name="T28" fmla="*/ 20 w 28"/>
                  <a:gd name="T29" fmla="*/ 8 h 40"/>
                  <a:gd name="T30" fmla="*/ 20 w 28"/>
                  <a:gd name="T31" fmla="*/ 6 h 40"/>
                  <a:gd name="T32" fmla="*/ 18 w 28"/>
                  <a:gd name="T33" fmla="*/ 6 h 40"/>
                  <a:gd name="T34" fmla="*/ 18 w 28"/>
                  <a:gd name="T35" fmla="*/ 6 h 40"/>
                  <a:gd name="T36" fmla="*/ 16 w 28"/>
                  <a:gd name="T37" fmla="*/ 8 h 40"/>
                  <a:gd name="T38" fmla="*/ 14 w 28"/>
                  <a:gd name="T39" fmla="*/ 10 h 40"/>
                  <a:gd name="T40" fmla="*/ 12 w 28"/>
                  <a:gd name="T41" fmla="*/ 14 h 40"/>
                  <a:gd name="T42" fmla="*/ 12 w 28"/>
                  <a:gd name="T43" fmla="*/ 32 h 40"/>
                  <a:gd name="T44" fmla="*/ 12 w 28"/>
                  <a:gd name="T45" fmla="*/ 34 h 40"/>
                  <a:gd name="T46" fmla="*/ 14 w 28"/>
                  <a:gd name="T47" fmla="*/ 36 h 40"/>
                  <a:gd name="T48" fmla="*/ 14 w 28"/>
                  <a:gd name="T49" fmla="*/ 38 h 40"/>
                  <a:gd name="T50" fmla="*/ 16 w 28"/>
                  <a:gd name="T51" fmla="*/ 38 h 40"/>
                  <a:gd name="T52" fmla="*/ 16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4 w 28"/>
                  <a:gd name="T69" fmla="*/ 36 h 40"/>
                  <a:gd name="T70" fmla="*/ 4 w 28"/>
                  <a:gd name="T71" fmla="*/ 34 h 40"/>
                  <a:gd name="T72" fmla="*/ 4 w 28"/>
                  <a:gd name="T73" fmla="*/ 32 h 40"/>
                  <a:gd name="T74" fmla="*/ 4 w 28"/>
                  <a:gd name="T75" fmla="*/ 16 h 40"/>
                  <a:gd name="T76" fmla="*/ 4 w 28"/>
                  <a:gd name="T77" fmla="*/ 10 h 40"/>
                  <a:gd name="T78" fmla="*/ 4 w 28"/>
                  <a:gd name="T79" fmla="*/ 8 h 40"/>
                  <a:gd name="T80" fmla="*/ 4 w 28"/>
                  <a:gd name="T81" fmla="*/ 6 h 40"/>
                  <a:gd name="T82" fmla="*/ 4 w 28"/>
                  <a:gd name="T83" fmla="*/ 6 h 40"/>
                  <a:gd name="T84" fmla="*/ 4 w 28"/>
                  <a:gd name="T85" fmla="*/ 6 h 40"/>
                  <a:gd name="T86" fmla="*/ 2 w 28"/>
                  <a:gd name="T87" fmla="*/ 4 h 40"/>
                  <a:gd name="T88" fmla="*/ 2 w 28"/>
                  <a:gd name="T89" fmla="*/ 6 h 40"/>
                  <a:gd name="T90" fmla="*/ 0 w 28"/>
                  <a:gd name="T91" fmla="*/ 6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18" y="2"/>
                    </a:lnTo>
                    <a:lnTo>
                      <a:pt x="22" y="0"/>
                    </a:lnTo>
                    <a:lnTo>
                      <a:pt x="24" y="0"/>
                    </a:lnTo>
                    <a:lnTo>
                      <a:pt x="26" y="2"/>
                    </a:lnTo>
                    <a:lnTo>
                      <a:pt x="28" y="4"/>
                    </a:lnTo>
                    <a:lnTo>
                      <a:pt x="28" y="6"/>
                    </a:lnTo>
                    <a:lnTo>
                      <a:pt x="28" y="8"/>
                    </a:lnTo>
                    <a:lnTo>
                      <a:pt x="26" y="8"/>
                    </a:lnTo>
                    <a:lnTo>
                      <a:pt x="26" y="10"/>
                    </a:lnTo>
                    <a:lnTo>
                      <a:pt x="24" y="10"/>
                    </a:lnTo>
                    <a:lnTo>
                      <a:pt x="22" y="10"/>
                    </a:lnTo>
                    <a:lnTo>
                      <a:pt x="20" y="8"/>
                    </a:lnTo>
                    <a:lnTo>
                      <a:pt x="20" y="6"/>
                    </a:lnTo>
                    <a:lnTo>
                      <a:pt x="18" y="6"/>
                    </a:lnTo>
                    <a:lnTo>
                      <a:pt x="16" y="8"/>
                    </a:lnTo>
                    <a:lnTo>
                      <a:pt x="14" y="10"/>
                    </a:lnTo>
                    <a:lnTo>
                      <a:pt x="12" y="14"/>
                    </a:lnTo>
                    <a:lnTo>
                      <a:pt x="12" y="32"/>
                    </a:lnTo>
                    <a:lnTo>
                      <a:pt x="12" y="34"/>
                    </a:lnTo>
                    <a:lnTo>
                      <a:pt x="14" y="36"/>
                    </a:lnTo>
                    <a:lnTo>
                      <a:pt x="14" y="38"/>
                    </a:lnTo>
                    <a:lnTo>
                      <a:pt x="16" y="38"/>
                    </a:lnTo>
                    <a:lnTo>
                      <a:pt x="16" y="40"/>
                    </a:lnTo>
                    <a:lnTo>
                      <a:pt x="20" y="40"/>
                    </a:lnTo>
                    <a:lnTo>
                      <a:pt x="0" y="40"/>
                    </a:lnTo>
                    <a:lnTo>
                      <a:pt x="2" y="40"/>
                    </a:lnTo>
                    <a:lnTo>
                      <a:pt x="4" y="38"/>
                    </a:lnTo>
                    <a:lnTo>
                      <a:pt x="4" y="36"/>
                    </a:lnTo>
                    <a:lnTo>
                      <a:pt x="4" y="34"/>
                    </a:lnTo>
                    <a:lnTo>
                      <a:pt x="4" y="32"/>
                    </a:lnTo>
                    <a:lnTo>
                      <a:pt x="4" y="16"/>
                    </a:lnTo>
                    <a:lnTo>
                      <a:pt x="4" y="10"/>
                    </a:lnTo>
                    <a:lnTo>
                      <a:pt x="4" y="8"/>
                    </a:lnTo>
                    <a:lnTo>
                      <a:pt x="4" y="6"/>
                    </a:lnTo>
                    <a:lnTo>
                      <a:pt x="2" y="4"/>
                    </a:lnTo>
                    <a:lnTo>
                      <a:pt x="2" y="6"/>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906" name="Freeform 266"/>
              <p:cNvSpPr>
                <a:spLocks noEditPoints="1"/>
              </p:cNvSpPr>
              <p:nvPr/>
            </p:nvSpPr>
            <p:spPr bwMode="auto">
              <a:xfrm>
                <a:off x="3360" y="2634"/>
                <a:ext cx="38" cy="42"/>
              </a:xfrm>
              <a:custGeom>
                <a:avLst/>
                <a:gdLst>
                  <a:gd name="T0" fmla="*/ 20 w 38"/>
                  <a:gd name="T1" fmla="*/ 0 h 42"/>
                  <a:gd name="T2" fmla="*/ 24 w 38"/>
                  <a:gd name="T3" fmla="*/ 0 h 42"/>
                  <a:gd name="T4" fmla="*/ 30 w 38"/>
                  <a:gd name="T5" fmla="*/ 4 h 42"/>
                  <a:gd name="T6" fmla="*/ 34 w 38"/>
                  <a:gd name="T7" fmla="*/ 6 h 42"/>
                  <a:gd name="T8" fmla="*/ 36 w 38"/>
                  <a:gd name="T9" fmla="*/ 12 h 42"/>
                  <a:gd name="T10" fmla="*/ 38 w 38"/>
                  <a:gd name="T11" fmla="*/ 20 h 42"/>
                  <a:gd name="T12" fmla="*/ 38 w 38"/>
                  <a:gd name="T13" fmla="*/ 26 h 42"/>
                  <a:gd name="T14" fmla="*/ 36 w 38"/>
                  <a:gd name="T15" fmla="*/ 30 h 42"/>
                  <a:gd name="T16" fmla="*/ 32 w 38"/>
                  <a:gd name="T17" fmla="*/ 36 h 42"/>
                  <a:gd name="T18" fmla="*/ 28 w 38"/>
                  <a:gd name="T19" fmla="*/ 38 h 42"/>
                  <a:gd name="T20" fmla="*/ 24 w 38"/>
                  <a:gd name="T21" fmla="*/ 40 h 42"/>
                  <a:gd name="T22" fmla="*/ 18 w 38"/>
                  <a:gd name="T23" fmla="*/ 42 h 42"/>
                  <a:gd name="T24" fmla="*/ 14 w 38"/>
                  <a:gd name="T25" fmla="*/ 40 h 42"/>
                  <a:gd name="T26" fmla="*/ 8 w 38"/>
                  <a:gd name="T27" fmla="*/ 38 h 42"/>
                  <a:gd name="T28" fmla="*/ 4 w 38"/>
                  <a:gd name="T29" fmla="*/ 34 h 42"/>
                  <a:gd name="T30" fmla="*/ 2 w 38"/>
                  <a:gd name="T31" fmla="*/ 28 h 42"/>
                  <a:gd name="T32" fmla="*/ 0 w 38"/>
                  <a:gd name="T33" fmla="*/ 20 h 42"/>
                  <a:gd name="T34" fmla="*/ 2 w 38"/>
                  <a:gd name="T35" fmla="*/ 16 h 42"/>
                  <a:gd name="T36" fmla="*/ 4 w 38"/>
                  <a:gd name="T37" fmla="*/ 10 h 42"/>
                  <a:gd name="T38" fmla="*/ 6 w 38"/>
                  <a:gd name="T39" fmla="*/ 6 h 42"/>
                  <a:gd name="T40" fmla="*/ 10 w 38"/>
                  <a:gd name="T41" fmla="*/ 2 h 42"/>
                  <a:gd name="T42" fmla="*/ 14 w 38"/>
                  <a:gd name="T43" fmla="*/ 0 h 42"/>
                  <a:gd name="T44" fmla="*/ 20 w 38"/>
                  <a:gd name="T45" fmla="*/ 0 h 42"/>
                  <a:gd name="T46" fmla="*/ 18 w 38"/>
                  <a:gd name="T47" fmla="*/ 2 h 42"/>
                  <a:gd name="T48" fmla="*/ 16 w 38"/>
                  <a:gd name="T49" fmla="*/ 4 h 42"/>
                  <a:gd name="T50" fmla="*/ 14 w 38"/>
                  <a:gd name="T51" fmla="*/ 4 h 42"/>
                  <a:gd name="T52" fmla="*/ 10 w 38"/>
                  <a:gd name="T53" fmla="*/ 6 h 42"/>
                  <a:gd name="T54" fmla="*/ 10 w 38"/>
                  <a:gd name="T55" fmla="*/ 8 h 42"/>
                  <a:gd name="T56" fmla="*/ 8 w 38"/>
                  <a:gd name="T57" fmla="*/ 12 h 42"/>
                  <a:gd name="T58" fmla="*/ 8 w 38"/>
                  <a:gd name="T59" fmla="*/ 18 h 42"/>
                  <a:gd name="T60" fmla="*/ 8 w 38"/>
                  <a:gd name="T61" fmla="*/ 26 h 42"/>
                  <a:gd name="T62" fmla="*/ 12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20" y="0"/>
                    </a:moveTo>
                    <a:lnTo>
                      <a:pt x="24" y="0"/>
                    </a:lnTo>
                    <a:lnTo>
                      <a:pt x="30" y="4"/>
                    </a:lnTo>
                    <a:lnTo>
                      <a:pt x="34" y="6"/>
                    </a:lnTo>
                    <a:lnTo>
                      <a:pt x="36" y="12"/>
                    </a:lnTo>
                    <a:lnTo>
                      <a:pt x="38" y="20"/>
                    </a:lnTo>
                    <a:lnTo>
                      <a:pt x="38" y="26"/>
                    </a:lnTo>
                    <a:lnTo>
                      <a:pt x="36" y="30"/>
                    </a:lnTo>
                    <a:lnTo>
                      <a:pt x="32" y="36"/>
                    </a:lnTo>
                    <a:lnTo>
                      <a:pt x="28" y="38"/>
                    </a:lnTo>
                    <a:lnTo>
                      <a:pt x="24" y="40"/>
                    </a:lnTo>
                    <a:lnTo>
                      <a:pt x="18" y="42"/>
                    </a:lnTo>
                    <a:lnTo>
                      <a:pt x="14" y="40"/>
                    </a:lnTo>
                    <a:lnTo>
                      <a:pt x="8" y="38"/>
                    </a:lnTo>
                    <a:lnTo>
                      <a:pt x="4" y="34"/>
                    </a:lnTo>
                    <a:lnTo>
                      <a:pt x="2" y="28"/>
                    </a:lnTo>
                    <a:lnTo>
                      <a:pt x="0" y="20"/>
                    </a:lnTo>
                    <a:lnTo>
                      <a:pt x="2" y="16"/>
                    </a:lnTo>
                    <a:lnTo>
                      <a:pt x="4" y="10"/>
                    </a:lnTo>
                    <a:lnTo>
                      <a:pt x="6" y="6"/>
                    </a:lnTo>
                    <a:lnTo>
                      <a:pt x="10" y="2"/>
                    </a:lnTo>
                    <a:lnTo>
                      <a:pt x="14" y="0"/>
                    </a:lnTo>
                    <a:lnTo>
                      <a:pt x="20" y="0"/>
                    </a:lnTo>
                    <a:close/>
                    <a:moveTo>
                      <a:pt x="18" y="2"/>
                    </a:moveTo>
                    <a:lnTo>
                      <a:pt x="16" y="4"/>
                    </a:lnTo>
                    <a:lnTo>
                      <a:pt x="14" y="4"/>
                    </a:lnTo>
                    <a:lnTo>
                      <a:pt x="10" y="6"/>
                    </a:lnTo>
                    <a:lnTo>
                      <a:pt x="10" y="8"/>
                    </a:lnTo>
                    <a:lnTo>
                      <a:pt x="8" y="12"/>
                    </a:lnTo>
                    <a:lnTo>
                      <a:pt x="8" y="18"/>
                    </a:lnTo>
                    <a:lnTo>
                      <a:pt x="8" y="26"/>
                    </a:lnTo>
                    <a:lnTo>
                      <a:pt x="12"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907" name="Freeform 267"/>
              <p:cNvSpPr>
                <a:spLocks noEditPoints="1"/>
              </p:cNvSpPr>
              <p:nvPr/>
            </p:nvSpPr>
            <p:spPr bwMode="auto">
              <a:xfrm>
                <a:off x="3400" y="2634"/>
                <a:ext cx="42" cy="60"/>
              </a:xfrm>
              <a:custGeom>
                <a:avLst/>
                <a:gdLst>
                  <a:gd name="T0" fmla="*/ 14 w 42"/>
                  <a:gd name="T1" fmla="*/ 0 h 60"/>
                  <a:gd name="T2" fmla="*/ 16 w 42"/>
                  <a:gd name="T3" fmla="*/ 10 h 60"/>
                  <a:gd name="T4" fmla="*/ 22 w 42"/>
                  <a:gd name="T5" fmla="*/ 2 h 60"/>
                  <a:gd name="T6" fmla="*/ 28 w 42"/>
                  <a:gd name="T7" fmla="*/ 0 h 60"/>
                  <a:gd name="T8" fmla="*/ 38 w 42"/>
                  <a:gd name="T9" fmla="*/ 4 h 60"/>
                  <a:gd name="T10" fmla="*/ 42 w 42"/>
                  <a:gd name="T11" fmla="*/ 14 h 60"/>
                  <a:gd name="T12" fmla="*/ 42 w 42"/>
                  <a:gd name="T13" fmla="*/ 26 h 60"/>
                  <a:gd name="T14" fmla="*/ 36 w 42"/>
                  <a:gd name="T15" fmla="*/ 36 h 60"/>
                  <a:gd name="T16" fmla="*/ 24 w 42"/>
                  <a:gd name="T17" fmla="*/ 42 h 60"/>
                  <a:gd name="T18" fmla="*/ 20 w 42"/>
                  <a:gd name="T19" fmla="*/ 40 h 60"/>
                  <a:gd name="T20" fmla="*/ 16 w 42"/>
                  <a:gd name="T21" fmla="*/ 38 h 60"/>
                  <a:gd name="T22" fmla="*/ 16 w 42"/>
                  <a:gd name="T23" fmla="*/ 54 h 60"/>
                  <a:gd name="T24" fmla="*/ 16 w 42"/>
                  <a:gd name="T25" fmla="*/ 56 h 60"/>
                  <a:gd name="T26" fmla="*/ 18 w 42"/>
                  <a:gd name="T27" fmla="*/ 58 h 60"/>
                  <a:gd name="T28" fmla="*/ 20 w 42"/>
                  <a:gd name="T29" fmla="*/ 60 h 60"/>
                  <a:gd name="T30" fmla="*/ 0 w 42"/>
                  <a:gd name="T31" fmla="*/ 58 h 60"/>
                  <a:gd name="T32" fmla="*/ 4 w 42"/>
                  <a:gd name="T33" fmla="*/ 58 h 60"/>
                  <a:gd name="T34" fmla="*/ 6 w 42"/>
                  <a:gd name="T35" fmla="*/ 56 h 60"/>
                  <a:gd name="T36" fmla="*/ 8 w 42"/>
                  <a:gd name="T37" fmla="*/ 54 h 60"/>
                  <a:gd name="T38" fmla="*/ 8 w 42"/>
                  <a:gd name="T39" fmla="*/ 12 h 60"/>
                  <a:gd name="T40" fmla="*/ 8 w 42"/>
                  <a:gd name="T41" fmla="*/ 8 h 60"/>
                  <a:gd name="T42" fmla="*/ 6 w 42"/>
                  <a:gd name="T43" fmla="*/ 6 h 60"/>
                  <a:gd name="T44" fmla="*/ 4 w 42"/>
                  <a:gd name="T45" fmla="*/ 4 h 60"/>
                  <a:gd name="T46" fmla="*/ 2 w 42"/>
                  <a:gd name="T47" fmla="*/ 6 h 60"/>
                  <a:gd name="T48" fmla="*/ 16 w 42"/>
                  <a:gd name="T49" fmla="*/ 12 h 60"/>
                  <a:gd name="T50" fmla="*/ 16 w 42"/>
                  <a:gd name="T51" fmla="*/ 30 h 60"/>
                  <a:gd name="T52" fmla="*/ 16 w 42"/>
                  <a:gd name="T53" fmla="*/ 34 h 60"/>
                  <a:gd name="T54" fmla="*/ 22 w 42"/>
                  <a:gd name="T55" fmla="*/ 38 h 60"/>
                  <a:gd name="T56" fmla="*/ 28 w 42"/>
                  <a:gd name="T57" fmla="*/ 38 h 60"/>
                  <a:gd name="T58" fmla="*/ 34 w 42"/>
                  <a:gd name="T59" fmla="*/ 30 h 60"/>
                  <a:gd name="T60" fmla="*/ 34 w 42"/>
                  <a:gd name="T61" fmla="*/ 18 h 60"/>
                  <a:gd name="T62" fmla="*/ 32 w 42"/>
                  <a:gd name="T63" fmla="*/ 10 h 60"/>
                  <a:gd name="T64" fmla="*/ 24 w 42"/>
                  <a:gd name="T65" fmla="*/ 6 h 60"/>
                  <a:gd name="T66" fmla="*/ 20 w 42"/>
                  <a:gd name="T67" fmla="*/ 8 h 60"/>
                  <a:gd name="T68" fmla="*/ 16 w 42"/>
                  <a:gd name="T69" fmla="*/ 12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60"/>
                  <a:gd name="T107" fmla="*/ 42 w 42"/>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60">
                    <a:moveTo>
                      <a:pt x="2" y="4"/>
                    </a:moveTo>
                    <a:lnTo>
                      <a:pt x="14" y="0"/>
                    </a:lnTo>
                    <a:lnTo>
                      <a:pt x="16" y="0"/>
                    </a:lnTo>
                    <a:lnTo>
                      <a:pt x="16" y="10"/>
                    </a:lnTo>
                    <a:lnTo>
                      <a:pt x="18" y="6"/>
                    </a:lnTo>
                    <a:lnTo>
                      <a:pt x="22" y="2"/>
                    </a:lnTo>
                    <a:lnTo>
                      <a:pt x="24" y="0"/>
                    </a:lnTo>
                    <a:lnTo>
                      <a:pt x="28" y="0"/>
                    </a:lnTo>
                    <a:lnTo>
                      <a:pt x="34" y="2"/>
                    </a:lnTo>
                    <a:lnTo>
                      <a:pt x="38" y="4"/>
                    </a:lnTo>
                    <a:lnTo>
                      <a:pt x="40" y="8"/>
                    </a:lnTo>
                    <a:lnTo>
                      <a:pt x="42" y="14"/>
                    </a:lnTo>
                    <a:lnTo>
                      <a:pt x="42" y="20"/>
                    </a:lnTo>
                    <a:lnTo>
                      <a:pt x="42" y="26"/>
                    </a:lnTo>
                    <a:lnTo>
                      <a:pt x="40" y="32"/>
                    </a:lnTo>
                    <a:lnTo>
                      <a:pt x="36" y="36"/>
                    </a:lnTo>
                    <a:lnTo>
                      <a:pt x="32" y="40"/>
                    </a:lnTo>
                    <a:lnTo>
                      <a:pt x="24" y="42"/>
                    </a:lnTo>
                    <a:lnTo>
                      <a:pt x="22" y="40"/>
                    </a:lnTo>
                    <a:lnTo>
                      <a:pt x="20" y="40"/>
                    </a:lnTo>
                    <a:lnTo>
                      <a:pt x="18" y="40"/>
                    </a:lnTo>
                    <a:lnTo>
                      <a:pt x="16" y="38"/>
                    </a:lnTo>
                    <a:lnTo>
                      <a:pt x="16" y="50"/>
                    </a:lnTo>
                    <a:lnTo>
                      <a:pt x="16" y="54"/>
                    </a:lnTo>
                    <a:lnTo>
                      <a:pt x="16" y="56"/>
                    </a:lnTo>
                    <a:lnTo>
                      <a:pt x="16" y="58"/>
                    </a:lnTo>
                    <a:lnTo>
                      <a:pt x="18" y="58"/>
                    </a:lnTo>
                    <a:lnTo>
                      <a:pt x="20" y="58"/>
                    </a:lnTo>
                    <a:lnTo>
                      <a:pt x="20" y="60"/>
                    </a:lnTo>
                    <a:lnTo>
                      <a:pt x="0" y="60"/>
                    </a:lnTo>
                    <a:lnTo>
                      <a:pt x="0" y="58"/>
                    </a:lnTo>
                    <a:lnTo>
                      <a:pt x="2" y="58"/>
                    </a:lnTo>
                    <a:lnTo>
                      <a:pt x="4" y="58"/>
                    </a:lnTo>
                    <a:lnTo>
                      <a:pt x="6" y="58"/>
                    </a:lnTo>
                    <a:lnTo>
                      <a:pt x="6" y="56"/>
                    </a:lnTo>
                    <a:lnTo>
                      <a:pt x="8" y="56"/>
                    </a:lnTo>
                    <a:lnTo>
                      <a:pt x="8" y="54"/>
                    </a:lnTo>
                    <a:lnTo>
                      <a:pt x="8" y="50"/>
                    </a:lnTo>
                    <a:lnTo>
                      <a:pt x="8" y="12"/>
                    </a:lnTo>
                    <a:lnTo>
                      <a:pt x="8" y="8"/>
                    </a:lnTo>
                    <a:lnTo>
                      <a:pt x="8" y="6"/>
                    </a:lnTo>
                    <a:lnTo>
                      <a:pt x="6" y="6"/>
                    </a:lnTo>
                    <a:lnTo>
                      <a:pt x="4" y="4"/>
                    </a:lnTo>
                    <a:lnTo>
                      <a:pt x="4" y="6"/>
                    </a:lnTo>
                    <a:lnTo>
                      <a:pt x="2" y="6"/>
                    </a:lnTo>
                    <a:lnTo>
                      <a:pt x="2" y="4"/>
                    </a:lnTo>
                    <a:close/>
                    <a:moveTo>
                      <a:pt x="16" y="12"/>
                    </a:moveTo>
                    <a:lnTo>
                      <a:pt x="16" y="26"/>
                    </a:lnTo>
                    <a:lnTo>
                      <a:pt x="16" y="30"/>
                    </a:lnTo>
                    <a:lnTo>
                      <a:pt x="16" y="32"/>
                    </a:lnTo>
                    <a:lnTo>
                      <a:pt x="16" y="34"/>
                    </a:lnTo>
                    <a:lnTo>
                      <a:pt x="18" y="36"/>
                    </a:lnTo>
                    <a:lnTo>
                      <a:pt x="22" y="38"/>
                    </a:lnTo>
                    <a:lnTo>
                      <a:pt x="24" y="38"/>
                    </a:lnTo>
                    <a:lnTo>
                      <a:pt x="28" y="38"/>
                    </a:lnTo>
                    <a:lnTo>
                      <a:pt x="32" y="36"/>
                    </a:lnTo>
                    <a:lnTo>
                      <a:pt x="34" y="30"/>
                    </a:lnTo>
                    <a:lnTo>
                      <a:pt x="36" y="24"/>
                    </a:lnTo>
                    <a:lnTo>
                      <a:pt x="34" y="18"/>
                    </a:lnTo>
                    <a:lnTo>
                      <a:pt x="34" y="14"/>
                    </a:lnTo>
                    <a:lnTo>
                      <a:pt x="32" y="10"/>
                    </a:lnTo>
                    <a:lnTo>
                      <a:pt x="28" y="8"/>
                    </a:lnTo>
                    <a:lnTo>
                      <a:pt x="24" y="6"/>
                    </a:lnTo>
                    <a:lnTo>
                      <a:pt x="22" y="6"/>
                    </a:lnTo>
                    <a:lnTo>
                      <a:pt x="20" y="8"/>
                    </a:lnTo>
                    <a:lnTo>
                      <a:pt x="18" y="8"/>
                    </a:lnTo>
                    <a:lnTo>
                      <a:pt x="16" y="12"/>
                    </a:lnTo>
                    <a:close/>
                  </a:path>
                </a:pathLst>
              </a:custGeom>
              <a:solidFill>
                <a:srgbClr val="000000"/>
              </a:solidFill>
              <a:ln w="0">
                <a:solidFill>
                  <a:srgbClr val="000000"/>
                </a:solidFill>
                <a:round/>
                <a:headEnd/>
                <a:tailEnd/>
              </a:ln>
            </p:spPr>
            <p:txBody>
              <a:bodyPr/>
              <a:lstStyle/>
              <a:p>
                <a:endParaRPr lang="en-US"/>
              </a:p>
            </p:txBody>
          </p:sp>
          <p:sp>
            <p:nvSpPr>
              <p:cNvPr id="33908" name="Freeform 268"/>
              <p:cNvSpPr>
                <a:spLocks noEditPoints="1"/>
              </p:cNvSpPr>
              <p:nvPr/>
            </p:nvSpPr>
            <p:spPr bwMode="auto">
              <a:xfrm>
                <a:off x="3448" y="2634"/>
                <a:ext cx="38" cy="42"/>
              </a:xfrm>
              <a:custGeom>
                <a:avLst/>
                <a:gdLst>
                  <a:gd name="T0" fmla="*/ 18 w 38"/>
                  <a:gd name="T1" fmla="*/ 0 h 42"/>
                  <a:gd name="T2" fmla="*/ 24 w 38"/>
                  <a:gd name="T3" fmla="*/ 0 h 42"/>
                  <a:gd name="T4" fmla="*/ 28 w 38"/>
                  <a:gd name="T5" fmla="*/ 4 h 42"/>
                  <a:gd name="T6" fmla="*/ 32 w 38"/>
                  <a:gd name="T7" fmla="*/ 6 h 42"/>
                  <a:gd name="T8" fmla="*/ 36 w 38"/>
                  <a:gd name="T9" fmla="*/ 12 h 42"/>
                  <a:gd name="T10" fmla="*/ 38 w 38"/>
                  <a:gd name="T11" fmla="*/ 20 h 42"/>
                  <a:gd name="T12" fmla="*/ 36 w 38"/>
                  <a:gd name="T13" fmla="*/ 26 h 42"/>
                  <a:gd name="T14" fmla="*/ 34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2 w 38"/>
                  <a:gd name="T31" fmla="*/ 28 h 42"/>
                  <a:gd name="T32" fmla="*/ 0 w 38"/>
                  <a:gd name="T33" fmla="*/ 20 h 42"/>
                  <a:gd name="T34" fmla="*/ 0 w 38"/>
                  <a:gd name="T35" fmla="*/ 16 h 42"/>
                  <a:gd name="T36" fmla="*/ 2 w 38"/>
                  <a:gd name="T37" fmla="*/ 10 h 42"/>
                  <a:gd name="T38" fmla="*/ 6 w 38"/>
                  <a:gd name="T39" fmla="*/ 6 h 42"/>
                  <a:gd name="T40" fmla="*/ 10 w 38"/>
                  <a:gd name="T41" fmla="*/ 2 h 42"/>
                  <a:gd name="T42" fmla="*/ 14 w 38"/>
                  <a:gd name="T43" fmla="*/ 0 h 42"/>
                  <a:gd name="T44" fmla="*/ 18 w 38"/>
                  <a:gd name="T45" fmla="*/ 0 h 42"/>
                  <a:gd name="T46" fmla="*/ 18 w 38"/>
                  <a:gd name="T47" fmla="*/ 2 h 42"/>
                  <a:gd name="T48" fmla="*/ 16 w 38"/>
                  <a:gd name="T49" fmla="*/ 4 h 42"/>
                  <a:gd name="T50" fmla="*/ 12 w 38"/>
                  <a:gd name="T51" fmla="*/ 4 h 42"/>
                  <a:gd name="T52" fmla="*/ 10 w 38"/>
                  <a:gd name="T53" fmla="*/ 6 h 42"/>
                  <a:gd name="T54" fmla="*/ 8 w 38"/>
                  <a:gd name="T55" fmla="*/ 8 h 42"/>
                  <a:gd name="T56" fmla="*/ 8 w 38"/>
                  <a:gd name="T57" fmla="*/ 12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0"/>
                    </a:lnTo>
                    <a:lnTo>
                      <a:pt x="28" y="4"/>
                    </a:lnTo>
                    <a:lnTo>
                      <a:pt x="32" y="6"/>
                    </a:lnTo>
                    <a:lnTo>
                      <a:pt x="36" y="12"/>
                    </a:lnTo>
                    <a:lnTo>
                      <a:pt x="38" y="20"/>
                    </a:lnTo>
                    <a:lnTo>
                      <a:pt x="36" y="26"/>
                    </a:lnTo>
                    <a:lnTo>
                      <a:pt x="34" y="30"/>
                    </a:lnTo>
                    <a:lnTo>
                      <a:pt x="32" y="36"/>
                    </a:lnTo>
                    <a:lnTo>
                      <a:pt x="28" y="38"/>
                    </a:lnTo>
                    <a:lnTo>
                      <a:pt x="24" y="40"/>
                    </a:lnTo>
                    <a:lnTo>
                      <a:pt x="18" y="42"/>
                    </a:lnTo>
                    <a:lnTo>
                      <a:pt x="12"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6" y="4"/>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909" name="Freeform 269"/>
              <p:cNvSpPr>
                <a:spLocks/>
              </p:cNvSpPr>
              <p:nvPr/>
            </p:nvSpPr>
            <p:spPr bwMode="auto">
              <a:xfrm>
                <a:off x="3494" y="2634"/>
                <a:ext cx="26" cy="42"/>
              </a:xfrm>
              <a:custGeom>
                <a:avLst/>
                <a:gdLst>
                  <a:gd name="T0" fmla="*/ 24 w 26"/>
                  <a:gd name="T1" fmla="*/ 0 h 42"/>
                  <a:gd name="T2" fmla="*/ 24 w 26"/>
                  <a:gd name="T3" fmla="*/ 14 h 42"/>
                  <a:gd name="T4" fmla="*/ 22 w 26"/>
                  <a:gd name="T5" fmla="*/ 14 h 42"/>
                  <a:gd name="T6" fmla="*/ 20 w 26"/>
                  <a:gd name="T7" fmla="*/ 8 h 42"/>
                  <a:gd name="T8" fmla="*/ 18 w 26"/>
                  <a:gd name="T9" fmla="*/ 6 h 42"/>
                  <a:gd name="T10" fmla="*/ 16 w 26"/>
                  <a:gd name="T11" fmla="*/ 4 h 42"/>
                  <a:gd name="T12" fmla="*/ 12 w 26"/>
                  <a:gd name="T13" fmla="*/ 2 h 42"/>
                  <a:gd name="T14" fmla="*/ 10 w 26"/>
                  <a:gd name="T15" fmla="*/ 4 h 42"/>
                  <a:gd name="T16" fmla="*/ 6 w 26"/>
                  <a:gd name="T17" fmla="*/ 4 h 42"/>
                  <a:gd name="T18" fmla="*/ 6 w 26"/>
                  <a:gd name="T19" fmla="*/ 6 h 42"/>
                  <a:gd name="T20" fmla="*/ 6 w 26"/>
                  <a:gd name="T21" fmla="*/ 8 h 42"/>
                  <a:gd name="T22" fmla="*/ 6 w 26"/>
                  <a:gd name="T23" fmla="*/ 10 h 42"/>
                  <a:gd name="T24" fmla="*/ 6 w 26"/>
                  <a:gd name="T25" fmla="*/ 12 h 42"/>
                  <a:gd name="T26" fmla="*/ 8 w 26"/>
                  <a:gd name="T27" fmla="*/ 14 h 42"/>
                  <a:gd name="T28" fmla="*/ 12 w 26"/>
                  <a:gd name="T29" fmla="*/ 16 h 42"/>
                  <a:gd name="T30" fmla="*/ 18 w 26"/>
                  <a:gd name="T31" fmla="*/ 18 h 42"/>
                  <a:gd name="T32" fmla="*/ 22 w 26"/>
                  <a:gd name="T33" fmla="*/ 22 h 42"/>
                  <a:gd name="T34" fmla="*/ 26 w 26"/>
                  <a:gd name="T35" fmla="*/ 26 h 42"/>
                  <a:gd name="T36" fmla="*/ 26 w 26"/>
                  <a:gd name="T37" fmla="*/ 30 h 42"/>
                  <a:gd name="T38" fmla="*/ 26 w 26"/>
                  <a:gd name="T39" fmla="*/ 34 h 42"/>
                  <a:gd name="T40" fmla="*/ 22 w 26"/>
                  <a:gd name="T41" fmla="*/ 38 h 42"/>
                  <a:gd name="T42" fmla="*/ 18 w 26"/>
                  <a:gd name="T43" fmla="*/ 40 h 42"/>
                  <a:gd name="T44" fmla="*/ 12 w 26"/>
                  <a:gd name="T45" fmla="*/ 42 h 42"/>
                  <a:gd name="T46" fmla="*/ 8 w 26"/>
                  <a:gd name="T47" fmla="*/ 40 h 42"/>
                  <a:gd name="T48" fmla="*/ 4 w 26"/>
                  <a:gd name="T49" fmla="*/ 40 h 42"/>
                  <a:gd name="T50" fmla="*/ 4 w 26"/>
                  <a:gd name="T51" fmla="*/ 40 h 42"/>
                  <a:gd name="T52" fmla="*/ 2 w 26"/>
                  <a:gd name="T53" fmla="*/ 40 h 42"/>
                  <a:gd name="T54" fmla="*/ 2 w 26"/>
                  <a:gd name="T55" fmla="*/ 40 h 42"/>
                  <a:gd name="T56" fmla="*/ 0 w 26"/>
                  <a:gd name="T57" fmla="*/ 42 h 42"/>
                  <a:gd name="T58" fmla="*/ 0 w 26"/>
                  <a:gd name="T59" fmla="*/ 42 h 42"/>
                  <a:gd name="T60" fmla="*/ 0 w 26"/>
                  <a:gd name="T61" fmla="*/ 28 h 42"/>
                  <a:gd name="T62" fmla="*/ 0 w 26"/>
                  <a:gd name="T63" fmla="*/ 28 h 42"/>
                  <a:gd name="T64" fmla="*/ 2 w 26"/>
                  <a:gd name="T65" fmla="*/ 32 h 42"/>
                  <a:gd name="T66" fmla="*/ 6 w 26"/>
                  <a:gd name="T67" fmla="*/ 36 h 42"/>
                  <a:gd name="T68" fmla="*/ 8 w 26"/>
                  <a:gd name="T69" fmla="*/ 38 h 42"/>
                  <a:gd name="T70" fmla="*/ 12 w 26"/>
                  <a:gd name="T71" fmla="*/ 38 h 42"/>
                  <a:gd name="T72" fmla="*/ 16 w 26"/>
                  <a:gd name="T73" fmla="*/ 38 h 42"/>
                  <a:gd name="T74" fmla="*/ 18 w 26"/>
                  <a:gd name="T75" fmla="*/ 36 h 42"/>
                  <a:gd name="T76" fmla="*/ 20 w 26"/>
                  <a:gd name="T77" fmla="*/ 34 h 42"/>
                  <a:gd name="T78" fmla="*/ 20 w 26"/>
                  <a:gd name="T79" fmla="*/ 32 h 42"/>
                  <a:gd name="T80" fmla="*/ 20 w 26"/>
                  <a:gd name="T81" fmla="*/ 30 h 42"/>
                  <a:gd name="T82" fmla="*/ 18 w 26"/>
                  <a:gd name="T83" fmla="*/ 28 h 42"/>
                  <a:gd name="T84" fmla="*/ 14 w 26"/>
                  <a:gd name="T85" fmla="*/ 26 h 42"/>
                  <a:gd name="T86" fmla="*/ 10 w 26"/>
                  <a:gd name="T87" fmla="*/ 22 h 42"/>
                  <a:gd name="T88" fmla="*/ 4 w 26"/>
                  <a:gd name="T89" fmla="*/ 20 h 42"/>
                  <a:gd name="T90" fmla="*/ 2 w 26"/>
                  <a:gd name="T91" fmla="*/ 18 h 42"/>
                  <a:gd name="T92" fmla="*/ 0 w 26"/>
                  <a:gd name="T93" fmla="*/ 14 h 42"/>
                  <a:gd name="T94" fmla="*/ 0 w 26"/>
                  <a:gd name="T95" fmla="*/ 12 h 42"/>
                  <a:gd name="T96" fmla="*/ 0 w 26"/>
                  <a:gd name="T97" fmla="*/ 6 h 42"/>
                  <a:gd name="T98" fmla="*/ 4 w 26"/>
                  <a:gd name="T99" fmla="*/ 4 h 42"/>
                  <a:gd name="T100" fmla="*/ 6 w 26"/>
                  <a:gd name="T101" fmla="*/ 0 h 42"/>
                  <a:gd name="T102" fmla="*/ 12 w 26"/>
                  <a:gd name="T103" fmla="*/ 0 h 42"/>
                  <a:gd name="T104" fmla="*/ 14 w 26"/>
                  <a:gd name="T105" fmla="*/ 0 h 42"/>
                  <a:gd name="T106" fmla="*/ 18 w 26"/>
                  <a:gd name="T107" fmla="*/ 2 h 42"/>
                  <a:gd name="T108" fmla="*/ 20 w 26"/>
                  <a:gd name="T109" fmla="*/ 2 h 42"/>
                  <a:gd name="T110" fmla="*/ 20 w 26"/>
                  <a:gd name="T111" fmla="*/ 2 h 42"/>
                  <a:gd name="T112" fmla="*/ 22 w 26"/>
                  <a:gd name="T113" fmla="*/ 2 h 42"/>
                  <a:gd name="T114" fmla="*/ 22 w 26"/>
                  <a:gd name="T115" fmla="*/ 2 h 42"/>
                  <a:gd name="T116" fmla="*/ 22 w 26"/>
                  <a:gd name="T117" fmla="*/ 2 h 42"/>
                  <a:gd name="T118" fmla="*/ 22 w 26"/>
                  <a:gd name="T119" fmla="*/ 0 h 42"/>
                  <a:gd name="T120" fmla="*/ 24 w 26"/>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2"/>
                  <a:gd name="T185" fmla="*/ 26 w 26"/>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2">
                    <a:moveTo>
                      <a:pt x="24" y="0"/>
                    </a:moveTo>
                    <a:lnTo>
                      <a:pt x="24" y="14"/>
                    </a:lnTo>
                    <a:lnTo>
                      <a:pt x="22" y="14"/>
                    </a:lnTo>
                    <a:lnTo>
                      <a:pt x="20" y="8"/>
                    </a:lnTo>
                    <a:lnTo>
                      <a:pt x="18" y="6"/>
                    </a:lnTo>
                    <a:lnTo>
                      <a:pt x="16" y="4"/>
                    </a:lnTo>
                    <a:lnTo>
                      <a:pt x="12" y="2"/>
                    </a:lnTo>
                    <a:lnTo>
                      <a:pt x="10" y="4"/>
                    </a:lnTo>
                    <a:lnTo>
                      <a:pt x="6" y="4"/>
                    </a:lnTo>
                    <a:lnTo>
                      <a:pt x="6" y="6"/>
                    </a:lnTo>
                    <a:lnTo>
                      <a:pt x="6" y="8"/>
                    </a:lnTo>
                    <a:lnTo>
                      <a:pt x="6" y="10"/>
                    </a:lnTo>
                    <a:lnTo>
                      <a:pt x="6" y="12"/>
                    </a:lnTo>
                    <a:lnTo>
                      <a:pt x="8" y="14"/>
                    </a:lnTo>
                    <a:lnTo>
                      <a:pt x="12" y="16"/>
                    </a:lnTo>
                    <a:lnTo>
                      <a:pt x="18" y="18"/>
                    </a:lnTo>
                    <a:lnTo>
                      <a:pt x="22" y="22"/>
                    </a:lnTo>
                    <a:lnTo>
                      <a:pt x="26" y="26"/>
                    </a:lnTo>
                    <a:lnTo>
                      <a:pt x="26" y="30"/>
                    </a:lnTo>
                    <a:lnTo>
                      <a:pt x="26" y="34"/>
                    </a:lnTo>
                    <a:lnTo>
                      <a:pt x="22" y="38"/>
                    </a:lnTo>
                    <a:lnTo>
                      <a:pt x="18" y="40"/>
                    </a:lnTo>
                    <a:lnTo>
                      <a:pt x="12" y="42"/>
                    </a:lnTo>
                    <a:lnTo>
                      <a:pt x="8" y="40"/>
                    </a:lnTo>
                    <a:lnTo>
                      <a:pt x="4" y="40"/>
                    </a:lnTo>
                    <a:lnTo>
                      <a:pt x="2" y="40"/>
                    </a:lnTo>
                    <a:lnTo>
                      <a:pt x="0" y="42"/>
                    </a:lnTo>
                    <a:lnTo>
                      <a:pt x="0" y="28"/>
                    </a:lnTo>
                    <a:lnTo>
                      <a:pt x="2" y="32"/>
                    </a:lnTo>
                    <a:lnTo>
                      <a:pt x="6" y="36"/>
                    </a:lnTo>
                    <a:lnTo>
                      <a:pt x="8" y="38"/>
                    </a:lnTo>
                    <a:lnTo>
                      <a:pt x="12" y="38"/>
                    </a:lnTo>
                    <a:lnTo>
                      <a:pt x="16" y="38"/>
                    </a:lnTo>
                    <a:lnTo>
                      <a:pt x="18" y="36"/>
                    </a:lnTo>
                    <a:lnTo>
                      <a:pt x="20" y="34"/>
                    </a:lnTo>
                    <a:lnTo>
                      <a:pt x="20" y="32"/>
                    </a:lnTo>
                    <a:lnTo>
                      <a:pt x="20" y="30"/>
                    </a:lnTo>
                    <a:lnTo>
                      <a:pt x="18" y="28"/>
                    </a:lnTo>
                    <a:lnTo>
                      <a:pt x="14" y="26"/>
                    </a:lnTo>
                    <a:lnTo>
                      <a:pt x="10" y="22"/>
                    </a:lnTo>
                    <a:lnTo>
                      <a:pt x="4" y="20"/>
                    </a:lnTo>
                    <a:lnTo>
                      <a:pt x="2" y="18"/>
                    </a:lnTo>
                    <a:lnTo>
                      <a:pt x="0" y="14"/>
                    </a:lnTo>
                    <a:lnTo>
                      <a:pt x="0" y="12"/>
                    </a:lnTo>
                    <a:lnTo>
                      <a:pt x="0" y="6"/>
                    </a:lnTo>
                    <a:lnTo>
                      <a:pt x="4" y="4"/>
                    </a:lnTo>
                    <a:lnTo>
                      <a:pt x="6" y="0"/>
                    </a:lnTo>
                    <a:lnTo>
                      <a:pt x="12" y="0"/>
                    </a:lnTo>
                    <a:lnTo>
                      <a:pt x="14" y="0"/>
                    </a:lnTo>
                    <a:lnTo>
                      <a:pt x="18" y="2"/>
                    </a:lnTo>
                    <a:lnTo>
                      <a:pt x="20" y="2"/>
                    </a:lnTo>
                    <a:lnTo>
                      <a:pt x="22" y="2"/>
                    </a:lnTo>
                    <a:lnTo>
                      <a:pt x="22" y="0"/>
                    </a:lnTo>
                    <a:lnTo>
                      <a:pt x="24" y="0"/>
                    </a:lnTo>
                    <a:close/>
                  </a:path>
                </a:pathLst>
              </a:custGeom>
              <a:solidFill>
                <a:srgbClr val="000000"/>
              </a:solidFill>
              <a:ln w="0">
                <a:solidFill>
                  <a:srgbClr val="000000"/>
                </a:solidFill>
                <a:round/>
                <a:headEnd/>
                <a:tailEnd/>
              </a:ln>
            </p:spPr>
            <p:txBody>
              <a:bodyPr/>
              <a:lstStyle/>
              <a:p>
                <a:endParaRPr lang="en-US"/>
              </a:p>
            </p:txBody>
          </p:sp>
          <p:sp>
            <p:nvSpPr>
              <p:cNvPr id="33910" name="Freeform 270"/>
              <p:cNvSpPr>
                <a:spLocks noEditPoints="1"/>
              </p:cNvSpPr>
              <p:nvPr/>
            </p:nvSpPr>
            <p:spPr bwMode="auto">
              <a:xfrm>
                <a:off x="3526" y="2614"/>
                <a:ext cx="18" cy="60"/>
              </a:xfrm>
              <a:custGeom>
                <a:avLst/>
                <a:gdLst>
                  <a:gd name="T0" fmla="*/ 10 w 18"/>
                  <a:gd name="T1" fmla="*/ 0 h 60"/>
                  <a:gd name="T2" fmla="*/ 12 w 18"/>
                  <a:gd name="T3" fmla="*/ 0 h 60"/>
                  <a:gd name="T4" fmla="*/ 12 w 18"/>
                  <a:gd name="T5" fmla="*/ 0 h 60"/>
                  <a:gd name="T6" fmla="*/ 14 w 18"/>
                  <a:gd name="T7" fmla="*/ 2 h 60"/>
                  <a:gd name="T8" fmla="*/ 14 w 18"/>
                  <a:gd name="T9" fmla="*/ 4 h 60"/>
                  <a:gd name="T10" fmla="*/ 14 w 18"/>
                  <a:gd name="T11" fmla="*/ 6 h 60"/>
                  <a:gd name="T12" fmla="*/ 12 w 18"/>
                  <a:gd name="T13" fmla="*/ 8 h 60"/>
                  <a:gd name="T14" fmla="*/ 12 w 18"/>
                  <a:gd name="T15" fmla="*/ 8 h 60"/>
                  <a:gd name="T16" fmla="*/ 10 w 18"/>
                  <a:gd name="T17" fmla="*/ 10 h 60"/>
                  <a:gd name="T18" fmla="*/ 8 w 18"/>
                  <a:gd name="T19" fmla="*/ 8 h 60"/>
                  <a:gd name="T20" fmla="*/ 6 w 18"/>
                  <a:gd name="T21" fmla="*/ 8 h 60"/>
                  <a:gd name="T22" fmla="*/ 4 w 18"/>
                  <a:gd name="T23" fmla="*/ 6 h 60"/>
                  <a:gd name="T24" fmla="*/ 4 w 18"/>
                  <a:gd name="T25" fmla="*/ 4 h 60"/>
                  <a:gd name="T26" fmla="*/ 4 w 18"/>
                  <a:gd name="T27" fmla="*/ 2 h 60"/>
                  <a:gd name="T28" fmla="*/ 6 w 18"/>
                  <a:gd name="T29" fmla="*/ 0 h 60"/>
                  <a:gd name="T30" fmla="*/ 8 w 18"/>
                  <a:gd name="T31" fmla="*/ 0 h 60"/>
                  <a:gd name="T32" fmla="*/ 10 w 18"/>
                  <a:gd name="T33" fmla="*/ 0 h 60"/>
                  <a:gd name="T34" fmla="*/ 14 w 18"/>
                  <a:gd name="T35" fmla="*/ 20 h 60"/>
                  <a:gd name="T36" fmla="*/ 14 w 18"/>
                  <a:gd name="T37" fmla="*/ 52 h 60"/>
                  <a:gd name="T38" fmla="*/ 14 w 18"/>
                  <a:gd name="T39" fmla="*/ 54 h 60"/>
                  <a:gd name="T40" fmla="*/ 14 w 18"/>
                  <a:gd name="T41" fmla="*/ 56 h 60"/>
                  <a:gd name="T42" fmla="*/ 14 w 18"/>
                  <a:gd name="T43" fmla="*/ 58 h 60"/>
                  <a:gd name="T44" fmla="*/ 16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58 h 60"/>
                  <a:gd name="T60" fmla="*/ 4 w 18"/>
                  <a:gd name="T61" fmla="*/ 58 h 60"/>
                  <a:gd name="T62" fmla="*/ 6 w 18"/>
                  <a:gd name="T63" fmla="*/ 56 h 60"/>
                  <a:gd name="T64" fmla="*/ 6 w 18"/>
                  <a:gd name="T65" fmla="*/ 54 h 60"/>
                  <a:gd name="T66" fmla="*/ 6 w 18"/>
                  <a:gd name="T67" fmla="*/ 52 h 60"/>
                  <a:gd name="T68" fmla="*/ 6 w 18"/>
                  <a:gd name="T69" fmla="*/ 36 h 60"/>
                  <a:gd name="T70" fmla="*/ 6 w 18"/>
                  <a:gd name="T71" fmla="*/ 30 h 60"/>
                  <a:gd name="T72" fmla="*/ 6 w 18"/>
                  <a:gd name="T73" fmla="*/ 28 h 60"/>
                  <a:gd name="T74" fmla="*/ 6 w 18"/>
                  <a:gd name="T75" fmla="*/ 26 h 60"/>
                  <a:gd name="T76" fmla="*/ 4 w 18"/>
                  <a:gd name="T77" fmla="*/ 26 h 60"/>
                  <a:gd name="T78" fmla="*/ 4 w 18"/>
                  <a:gd name="T79" fmla="*/ 26 h 60"/>
                  <a:gd name="T80" fmla="*/ 4 w 18"/>
                  <a:gd name="T81" fmla="*/ 24 h 60"/>
                  <a:gd name="T82" fmla="*/ 2 w 18"/>
                  <a:gd name="T83" fmla="*/ 26 h 60"/>
                  <a:gd name="T84" fmla="*/ 0 w 18"/>
                  <a:gd name="T85" fmla="*/ 26 h 60"/>
                  <a:gd name="T86" fmla="*/ 0 w 18"/>
                  <a:gd name="T87" fmla="*/ 24 h 60"/>
                  <a:gd name="T88" fmla="*/ 12 w 18"/>
                  <a:gd name="T89" fmla="*/ 20 h 60"/>
                  <a:gd name="T90" fmla="*/ 14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10" y="0"/>
                    </a:moveTo>
                    <a:lnTo>
                      <a:pt x="12" y="0"/>
                    </a:lnTo>
                    <a:lnTo>
                      <a:pt x="14" y="2"/>
                    </a:lnTo>
                    <a:lnTo>
                      <a:pt x="14" y="4"/>
                    </a:lnTo>
                    <a:lnTo>
                      <a:pt x="14" y="6"/>
                    </a:lnTo>
                    <a:lnTo>
                      <a:pt x="12" y="8"/>
                    </a:lnTo>
                    <a:lnTo>
                      <a:pt x="10" y="10"/>
                    </a:lnTo>
                    <a:lnTo>
                      <a:pt x="8" y="8"/>
                    </a:lnTo>
                    <a:lnTo>
                      <a:pt x="6" y="8"/>
                    </a:lnTo>
                    <a:lnTo>
                      <a:pt x="4" y="6"/>
                    </a:lnTo>
                    <a:lnTo>
                      <a:pt x="4" y="4"/>
                    </a:lnTo>
                    <a:lnTo>
                      <a:pt x="4" y="2"/>
                    </a:lnTo>
                    <a:lnTo>
                      <a:pt x="6" y="0"/>
                    </a:lnTo>
                    <a:lnTo>
                      <a:pt x="8" y="0"/>
                    </a:lnTo>
                    <a:lnTo>
                      <a:pt x="10" y="0"/>
                    </a:lnTo>
                    <a:close/>
                    <a:moveTo>
                      <a:pt x="14" y="20"/>
                    </a:moveTo>
                    <a:lnTo>
                      <a:pt x="14" y="52"/>
                    </a:lnTo>
                    <a:lnTo>
                      <a:pt x="14" y="54"/>
                    </a:lnTo>
                    <a:lnTo>
                      <a:pt x="14" y="56"/>
                    </a:lnTo>
                    <a:lnTo>
                      <a:pt x="14" y="58"/>
                    </a:lnTo>
                    <a:lnTo>
                      <a:pt x="16" y="58"/>
                    </a:lnTo>
                    <a:lnTo>
                      <a:pt x="16" y="60"/>
                    </a:lnTo>
                    <a:lnTo>
                      <a:pt x="18" y="60"/>
                    </a:lnTo>
                    <a:lnTo>
                      <a:pt x="0" y="60"/>
                    </a:lnTo>
                    <a:lnTo>
                      <a:pt x="2" y="60"/>
                    </a:lnTo>
                    <a:lnTo>
                      <a:pt x="4" y="58"/>
                    </a:lnTo>
                    <a:lnTo>
                      <a:pt x="6" y="56"/>
                    </a:lnTo>
                    <a:lnTo>
                      <a:pt x="6" y="54"/>
                    </a:lnTo>
                    <a:lnTo>
                      <a:pt x="6" y="52"/>
                    </a:lnTo>
                    <a:lnTo>
                      <a:pt x="6" y="36"/>
                    </a:lnTo>
                    <a:lnTo>
                      <a:pt x="6" y="30"/>
                    </a:lnTo>
                    <a:lnTo>
                      <a:pt x="6" y="28"/>
                    </a:lnTo>
                    <a:lnTo>
                      <a:pt x="6" y="26"/>
                    </a:lnTo>
                    <a:lnTo>
                      <a:pt x="4" y="26"/>
                    </a:lnTo>
                    <a:lnTo>
                      <a:pt x="4" y="24"/>
                    </a:lnTo>
                    <a:lnTo>
                      <a:pt x="2" y="26"/>
                    </a:lnTo>
                    <a:lnTo>
                      <a:pt x="0" y="26"/>
                    </a:lnTo>
                    <a:lnTo>
                      <a:pt x="0" y="24"/>
                    </a:lnTo>
                    <a:lnTo>
                      <a:pt x="12" y="20"/>
                    </a:lnTo>
                    <a:lnTo>
                      <a:pt x="14" y="20"/>
                    </a:lnTo>
                    <a:close/>
                  </a:path>
                </a:pathLst>
              </a:custGeom>
              <a:solidFill>
                <a:srgbClr val="000000"/>
              </a:solidFill>
              <a:ln w="0">
                <a:solidFill>
                  <a:srgbClr val="000000"/>
                </a:solidFill>
                <a:round/>
                <a:headEnd/>
                <a:tailEnd/>
              </a:ln>
            </p:spPr>
            <p:txBody>
              <a:bodyPr/>
              <a:lstStyle/>
              <a:p>
                <a:endParaRPr lang="en-US"/>
              </a:p>
            </p:txBody>
          </p:sp>
          <p:sp>
            <p:nvSpPr>
              <p:cNvPr id="33911" name="Freeform 271"/>
              <p:cNvSpPr>
                <a:spLocks/>
              </p:cNvSpPr>
              <p:nvPr/>
            </p:nvSpPr>
            <p:spPr bwMode="auto">
              <a:xfrm>
                <a:off x="3548" y="2622"/>
                <a:ext cx="24" cy="54"/>
              </a:xfrm>
              <a:custGeom>
                <a:avLst/>
                <a:gdLst>
                  <a:gd name="T0" fmla="*/ 14 w 24"/>
                  <a:gd name="T1" fmla="*/ 0 h 54"/>
                  <a:gd name="T2" fmla="*/ 14 w 24"/>
                  <a:gd name="T3" fmla="*/ 12 h 54"/>
                  <a:gd name="T4" fmla="*/ 22 w 24"/>
                  <a:gd name="T5" fmla="*/ 12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18 w 24"/>
                  <a:gd name="T21" fmla="*/ 48 h 54"/>
                  <a:gd name="T22" fmla="*/ 20 w 24"/>
                  <a:gd name="T23" fmla="*/ 46 h 54"/>
                  <a:gd name="T24" fmla="*/ 22 w 24"/>
                  <a:gd name="T25" fmla="*/ 46 h 54"/>
                  <a:gd name="T26" fmla="*/ 22 w 24"/>
                  <a:gd name="T27" fmla="*/ 44 h 54"/>
                  <a:gd name="T28" fmla="*/ 24 w 24"/>
                  <a:gd name="T29" fmla="*/ 44 h 54"/>
                  <a:gd name="T30" fmla="*/ 22 w 24"/>
                  <a:gd name="T31" fmla="*/ 48 h 54"/>
                  <a:gd name="T32" fmla="*/ 20 w 24"/>
                  <a:gd name="T33" fmla="*/ 52 h 54"/>
                  <a:gd name="T34" fmla="*/ 16 w 24"/>
                  <a:gd name="T35" fmla="*/ 52 h 54"/>
                  <a:gd name="T36" fmla="*/ 14 w 24"/>
                  <a:gd name="T37" fmla="*/ 54 h 54"/>
                  <a:gd name="T38" fmla="*/ 12 w 24"/>
                  <a:gd name="T39" fmla="*/ 52 h 54"/>
                  <a:gd name="T40" fmla="*/ 10 w 24"/>
                  <a:gd name="T41" fmla="*/ 52 h 54"/>
                  <a:gd name="T42" fmla="*/ 8 w 24"/>
                  <a:gd name="T43" fmla="*/ 50 h 54"/>
                  <a:gd name="T44" fmla="*/ 6 w 24"/>
                  <a:gd name="T45" fmla="*/ 48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6 w 24"/>
                  <a:gd name="T61" fmla="*/ 8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2"/>
                    </a:lnTo>
                    <a:lnTo>
                      <a:pt x="22" y="12"/>
                    </a:lnTo>
                    <a:lnTo>
                      <a:pt x="22" y="16"/>
                    </a:lnTo>
                    <a:lnTo>
                      <a:pt x="14" y="16"/>
                    </a:lnTo>
                    <a:lnTo>
                      <a:pt x="14" y="42"/>
                    </a:lnTo>
                    <a:lnTo>
                      <a:pt x="14" y="44"/>
                    </a:lnTo>
                    <a:lnTo>
                      <a:pt x="14" y="46"/>
                    </a:lnTo>
                    <a:lnTo>
                      <a:pt x="16" y="48"/>
                    </a:lnTo>
                    <a:lnTo>
                      <a:pt x="18" y="48"/>
                    </a:lnTo>
                    <a:lnTo>
                      <a:pt x="20" y="46"/>
                    </a:lnTo>
                    <a:lnTo>
                      <a:pt x="22" y="46"/>
                    </a:lnTo>
                    <a:lnTo>
                      <a:pt x="22" y="44"/>
                    </a:lnTo>
                    <a:lnTo>
                      <a:pt x="24" y="44"/>
                    </a:lnTo>
                    <a:lnTo>
                      <a:pt x="22" y="48"/>
                    </a:lnTo>
                    <a:lnTo>
                      <a:pt x="20" y="52"/>
                    </a:lnTo>
                    <a:lnTo>
                      <a:pt x="16" y="52"/>
                    </a:lnTo>
                    <a:lnTo>
                      <a:pt x="14" y="54"/>
                    </a:lnTo>
                    <a:lnTo>
                      <a:pt x="12" y="52"/>
                    </a:lnTo>
                    <a:lnTo>
                      <a:pt x="10" y="52"/>
                    </a:lnTo>
                    <a:lnTo>
                      <a:pt x="8" y="50"/>
                    </a:lnTo>
                    <a:lnTo>
                      <a:pt x="6" y="48"/>
                    </a:lnTo>
                    <a:lnTo>
                      <a:pt x="6" y="46"/>
                    </a:lnTo>
                    <a:lnTo>
                      <a:pt x="6" y="42"/>
                    </a:lnTo>
                    <a:lnTo>
                      <a:pt x="6" y="16"/>
                    </a:lnTo>
                    <a:lnTo>
                      <a:pt x="0" y="16"/>
                    </a:lnTo>
                    <a:lnTo>
                      <a:pt x="0" y="14"/>
                    </a:lnTo>
                    <a:lnTo>
                      <a:pt x="2" y="14"/>
                    </a:lnTo>
                    <a:lnTo>
                      <a:pt x="4" y="12"/>
                    </a:lnTo>
                    <a:lnTo>
                      <a:pt x="6"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912" name="Freeform 272"/>
              <p:cNvSpPr>
                <a:spLocks noEditPoints="1"/>
              </p:cNvSpPr>
              <p:nvPr/>
            </p:nvSpPr>
            <p:spPr bwMode="auto">
              <a:xfrm>
                <a:off x="3576" y="2614"/>
                <a:ext cx="18" cy="60"/>
              </a:xfrm>
              <a:custGeom>
                <a:avLst/>
                <a:gdLst>
                  <a:gd name="T0" fmla="*/ 8 w 18"/>
                  <a:gd name="T1" fmla="*/ 0 h 60"/>
                  <a:gd name="T2" fmla="*/ 10 w 18"/>
                  <a:gd name="T3" fmla="*/ 0 h 60"/>
                  <a:gd name="T4" fmla="*/ 12 w 18"/>
                  <a:gd name="T5" fmla="*/ 0 h 60"/>
                  <a:gd name="T6" fmla="*/ 14 w 18"/>
                  <a:gd name="T7" fmla="*/ 2 h 60"/>
                  <a:gd name="T8" fmla="*/ 14 w 18"/>
                  <a:gd name="T9" fmla="*/ 4 h 60"/>
                  <a:gd name="T10" fmla="*/ 14 w 18"/>
                  <a:gd name="T11" fmla="*/ 6 h 60"/>
                  <a:gd name="T12" fmla="*/ 12 w 18"/>
                  <a:gd name="T13" fmla="*/ 8 h 60"/>
                  <a:gd name="T14" fmla="*/ 10 w 18"/>
                  <a:gd name="T15" fmla="*/ 8 h 60"/>
                  <a:gd name="T16" fmla="*/ 8 w 18"/>
                  <a:gd name="T17" fmla="*/ 10 h 60"/>
                  <a:gd name="T18" fmla="*/ 6 w 18"/>
                  <a:gd name="T19" fmla="*/ 8 h 60"/>
                  <a:gd name="T20" fmla="*/ 4 w 18"/>
                  <a:gd name="T21" fmla="*/ 8 h 60"/>
                  <a:gd name="T22" fmla="*/ 4 w 18"/>
                  <a:gd name="T23" fmla="*/ 6 h 60"/>
                  <a:gd name="T24" fmla="*/ 4 w 18"/>
                  <a:gd name="T25" fmla="*/ 4 h 60"/>
                  <a:gd name="T26" fmla="*/ 4 w 18"/>
                  <a:gd name="T27" fmla="*/ 2 h 60"/>
                  <a:gd name="T28" fmla="*/ 4 w 18"/>
                  <a:gd name="T29" fmla="*/ 0 h 60"/>
                  <a:gd name="T30" fmla="*/ 6 w 18"/>
                  <a:gd name="T31" fmla="*/ 0 h 60"/>
                  <a:gd name="T32" fmla="*/ 8 w 18"/>
                  <a:gd name="T33" fmla="*/ 0 h 60"/>
                  <a:gd name="T34" fmla="*/ 12 w 18"/>
                  <a:gd name="T35" fmla="*/ 20 h 60"/>
                  <a:gd name="T36" fmla="*/ 12 w 18"/>
                  <a:gd name="T37" fmla="*/ 52 h 60"/>
                  <a:gd name="T38" fmla="*/ 12 w 18"/>
                  <a:gd name="T39" fmla="*/ 54 h 60"/>
                  <a:gd name="T40" fmla="*/ 14 w 18"/>
                  <a:gd name="T41" fmla="*/ 56 h 60"/>
                  <a:gd name="T42" fmla="*/ 14 w 18"/>
                  <a:gd name="T43" fmla="*/ 58 h 60"/>
                  <a:gd name="T44" fmla="*/ 14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58 h 60"/>
                  <a:gd name="T60" fmla="*/ 4 w 18"/>
                  <a:gd name="T61" fmla="*/ 58 h 60"/>
                  <a:gd name="T62" fmla="*/ 4 w 18"/>
                  <a:gd name="T63" fmla="*/ 56 h 60"/>
                  <a:gd name="T64" fmla="*/ 6 w 18"/>
                  <a:gd name="T65" fmla="*/ 54 h 60"/>
                  <a:gd name="T66" fmla="*/ 6 w 18"/>
                  <a:gd name="T67" fmla="*/ 52 h 60"/>
                  <a:gd name="T68" fmla="*/ 6 w 18"/>
                  <a:gd name="T69" fmla="*/ 36 h 60"/>
                  <a:gd name="T70" fmla="*/ 6 w 18"/>
                  <a:gd name="T71" fmla="*/ 30 h 60"/>
                  <a:gd name="T72" fmla="*/ 4 w 18"/>
                  <a:gd name="T73" fmla="*/ 28 h 60"/>
                  <a:gd name="T74" fmla="*/ 4 w 18"/>
                  <a:gd name="T75" fmla="*/ 26 h 60"/>
                  <a:gd name="T76" fmla="*/ 4 w 18"/>
                  <a:gd name="T77" fmla="*/ 26 h 60"/>
                  <a:gd name="T78" fmla="*/ 4 w 18"/>
                  <a:gd name="T79" fmla="*/ 26 h 60"/>
                  <a:gd name="T80" fmla="*/ 2 w 18"/>
                  <a:gd name="T81" fmla="*/ 24 h 60"/>
                  <a:gd name="T82" fmla="*/ 2 w 18"/>
                  <a:gd name="T83" fmla="*/ 26 h 60"/>
                  <a:gd name="T84" fmla="*/ 0 w 18"/>
                  <a:gd name="T85" fmla="*/ 26 h 60"/>
                  <a:gd name="T86" fmla="*/ 0 w 18"/>
                  <a:gd name="T87" fmla="*/ 24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0"/>
                    </a:lnTo>
                    <a:lnTo>
                      <a:pt x="14" y="2"/>
                    </a:lnTo>
                    <a:lnTo>
                      <a:pt x="14" y="4"/>
                    </a:lnTo>
                    <a:lnTo>
                      <a:pt x="14" y="6"/>
                    </a:lnTo>
                    <a:lnTo>
                      <a:pt x="12" y="8"/>
                    </a:lnTo>
                    <a:lnTo>
                      <a:pt x="10" y="8"/>
                    </a:lnTo>
                    <a:lnTo>
                      <a:pt x="8" y="10"/>
                    </a:lnTo>
                    <a:lnTo>
                      <a:pt x="6" y="8"/>
                    </a:lnTo>
                    <a:lnTo>
                      <a:pt x="4" y="8"/>
                    </a:lnTo>
                    <a:lnTo>
                      <a:pt x="4" y="6"/>
                    </a:lnTo>
                    <a:lnTo>
                      <a:pt x="4" y="4"/>
                    </a:lnTo>
                    <a:lnTo>
                      <a:pt x="4" y="2"/>
                    </a:lnTo>
                    <a:lnTo>
                      <a:pt x="4" y="0"/>
                    </a:lnTo>
                    <a:lnTo>
                      <a:pt x="6" y="0"/>
                    </a:lnTo>
                    <a:lnTo>
                      <a:pt x="8" y="0"/>
                    </a:lnTo>
                    <a:close/>
                    <a:moveTo>
                      <a:pt x="12" y="20"/>
                    </a:moveTo>
                    <a:lnTo>
                      <a:pt x="12" y="52"/>
                    </a:lnTo>
                    <a:lnTo>
                      <a:pt x="12" y="54"/>
                    </a:lnTo>
                    <a:lnTo>
                      <a:pt x="14" y="56"/>
                    </a:lnTo>
                    <a:lnTo>
                      <a:pt x="14" y="58"/>
                    </a:lnTo>
                    <a:lnTo>
                      <a:pt x="16" y="60"/>
                    </a:lnTo>
                    <a:lnTo>
                      <a:pt x="18" y="60"/>
                    </a:lnTo>
                    <a:lnTo>
                      <a:pt x="0" y="60"/>
                    </a:lnTo>
                    <a:lnTo>
                      <a:pt x="2" y="60"/>
                    </a:lnTo>
                    <a:lnTo>
                      <a:pt x="4" y="58"/>
                    </a:lnTo>
                    <a:lnTo>
                      <a:pt x="4" y="56"/>
                    </a:lnTo>
                    <a:lnTo>
                      <a:pt x="6" y="54"/>
                    </a:lnTo>
                    <a:lnTo>
                      <a:pt x="6" y="52"/>
                    </a:lnTo>
                    <a:lnTo>
                      <a:pt x="6" y="36"/>
                    </a:lnTo>
                    <a:lnTo>
                      <a:pt x="6" y="30"/>
                    </a:lnTo>
                    <a:lnTo>
                      <a:pt x="4" y="28"/>
                    </a:lnTo>
                    <a:lnTo>
                      <a:pt x="4" y="26"/>
                    </a:lnTo>
                    <a:lnTo>
                      <a:pt x="2" y="24"/>
                    </a:lnTo>
                    <a:lnTo>
                      <a:pt x="2" y="26"/>
                    </a:lnTo>
                    <a:lnTo>
                      <a:pt x="0" y="26"/>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3913" name="Freeform 273"/>
              <p:cNvSpPr>
                <a:spLocks noEditPoints="1"/>
              </p:cNvSpPr>
              <p:nvPr/>
            </p:nvSpPr>
            <p:spPr bwMode="auto">
              <a:xfrm>
                <a:off x="3600" y="2634"/>
                <a:ext cx="36" cy="42"/>
              </a:xfrm>
              <a:custGeom>
                <a:avLst/>
                <a:gdLst>
                  <a:gd name="T0" fmla="*/ 18 w 36"/>
                  <a:gd name="T1" fmla="*/ 0 h 42"/>
                  <a:gd name="T2" fmla="*/ 24 w 36"/>
                  <a:gd name="T3" fmla="*/ 0 h 42"/>
                  <a:gd name="T4" fmla="*/ 28 w 36"/>
                  <a:gd name="T5" fmla="*/ 4 h 42"/>
                  <a:gd name="T6" fmla="*/ 32 w 36"/>
                  <a:gd name="T7" fmla="*/ 6 h 42"/>
                  <a:gd name="T8" fmla="*/ 36 w 36"/>
                  <a:gd name="T9" fmla="*/ 12 h 42"/>
                  <a:gd name="T10" fmla="*/ 36 w 36"/>
                  <a:gd name="T11" fmla="*/ 20 h 42"/>
                  <a:gd name="T12" fmla="*/ 36 w 36"/>
                  <a:gd name="T13" fmla="*/ 26 h 42"/>
                  <a:gd name="T14" fmla="*/ 34 w 36"/>
                  <a:gd name="T15" fmla="*/ 30 h 42"/>
                  <a:gd name="T16" fmla="*/ 32 w 36"/>
                  <a:gd name="T17" fmla="*/ 36 h 42"/>
                  <a:gd name="T18" fmla="*/ 28 w 36"/>
                  <a:gd name="T19" fmla="*/ 38 h 42"/>
                  <a:gd name="T20" fmla="*/ 22 w 36"/>
                  <a:gd name="T21" fmla="*/ 40 h 42"/>
                  <a:gd name="T22" fmla="*/ 18 w 36"/>
                  <a:gd name="T23" fmla="*/ 42 h 42"/>
                  <a:gd name="T24" fmla="*/ 12 w 36"/>
                  <a:gd name="T25" fmla="*/ 40 h 42"/>
                  <a:gd name="T26" fmla="*/ 8 w 36"/>
                  <a:gd name="T27" fmla="*/ 38 h 42"/>
                  <a:gd name="T28" fmla="*/ 4 w 36"/>
                  <a:gd name="T29" fmla="*/ 34 h 42"/>
                  <a:gd name="T30" fmla="*/ 0 w 36"/>
                  <a:gd name="T31" fmla="*/ 28 h 42"/>
                  <a:gd name="T32" fmla="*/ 0 w 36"/>
                  <a:gd name="T33" fmla="*/ 20 h 42"/>
                  <a:gd name="T34" fmla="*/ 0 w 36"/>
                  <a:gd name="T35" fmla="*/ 16 h 42"/>
                  <a:gd name="T36" fmla="*/ 2 w 36"/>
                  <a:gd name="T37" fmla="*/ 10 h 42"/>
                  <a:gd name="T38" fmla="*/ 6 w 36"/>
                  <a:gd name="T39" fmla="*/ 6 h 42"/>
                  <a:gd name="T40" fmla="*/ 10 w 36"/>
                  <a:gd name="T41" fmla="*/ 2 h 42"/>
                  <a:gd name="T42" fmla="*/ 14 w 36"/>
                  <a:gd name="T43" fmla="*/ 0 h 42"/>
                  <a:gd name="T44" fmla="*/ 18 w 36"/>
                  <a:gd name="T45" fmla="*/ 0 h 42"/>
                  <a:gd name="T46" fmla="*/ 16 w 36"/>
                  <a:gd name="T47" fmla="*/ 2 h 42"/>
                  <a:gd name="T48" fmla="*/ 14 w 36"/>
                  <a:gd name="T49" fmla="*/ 4 h 42"/>
                  <a:gd name="T50" fmla="*/ 12 w 36"/>
                  <a:gd name="T51" fmla="*/ 4 h 42"/>
                  <a:gd name="T52" fmla="*/ 10 w 36"/>
                  <a:gd name="T53" fmla="*/ 6 h 42"/>
                  <a:gd name="T54" fmla="*/ 8 w 36"/>
                  <a:gd name="T55" fmla="*/ 8 h 42"/>
                  <a:gd name="T56" fmla="*/ 8 w 36"/>
                  <a:gd name="T57" fmla="*/ 12 h 42"/>
                  <a:gd name="T58" fmla="*/ 6 w 36"/>
                  <a:gd name="T59" fmla="*/ 18 h 42"/>
                  <a:gd name="T60" fmla="*/ 8 w 36"/>
                  <a:gd name="T61" fmla="*/ 26 h 42"/>
                  <a:gd name="T62" fmla="*/ 10 w 36"/>
                  <a:gd name="T63" fmla="*/ 32 h 42"/>
                  <a:gd name="T64" fmla="*/ 12 w 36"/>
                  <a:gd name="T65" fmla="*/ 36 h 42"/>
                  <a:gd name="T66" fmla="*/ 16 w 36"/>
                  <a:gd name="T67" fmla="*/ 38 h 42"/>
                  <a:gd name="T68" fmla="*/ 20 w 36"/>
                  <a:gd name="T69" fmla="*/ 38 h 42"/>
                  <a:gd name="T70" fmla="*/ 24 w 36"/>
                  <a:gd name="T71" fmla="*/ 38 h 42"/>
                  <a:gd name="T72" fmla="*/ 26 w 36"/>
                  <a:gd name="T73" fmla="*/ 36 h 42"/>
                  <a:gd name="T74" fmla="*/ 28 w 36"/>
                  <a:gd name="T75" fmla="*/ 30 h 42"/>
                  <a:gd name="T76" fmla="*/ 30 w 36"/>
                  <a:gd name="T77" fmla="*/ 24 h 42"/>
                  <a:gd name="T78" fmla="*/ 30 w 36"/>
                  <a:gd name="T79" fmla="*/ 16 h 42"/>
                  <a:gd name="T80" fmla="*/ 28 w 36"/>
                  <a:gd name="T81" fmla="*/ 12 h 42"/>
                  <a:gd name="T82" fmla="*/ 24 w 36"/>
                  <a:gd name="T83" fmla="*/ 6 h 42"/>
                  <a:gd name="T84" fmla="*/ 22 w 36"/>
                  <a:gd name="T85" fmla="*/ 4 h 42"/>
                  <a:gd name="T86" fmla="*/ 16 w 36"/>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2"/>
                  <a:gd name="T134" fmla="*/ 36 w 36"/>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2">
                    <a:moveTo>
                      <a:pt x="18" y="0"/>
                    </a:moveTo>
                    <a:lnTo>
                      <a:pt x="24" y="0"/>
                    </a:lnTo>
                    <a:lnTo>
                      <a:pt x="28" y="4"/>
                    </a:lnTo>
                    <a:lnTo>
                      <a:pt x="32" y="6"/>
                    </a:lnTo>
                    <a:lnTo>
                      <a:pt x="36" y="12"/>
                    </a:lnTo>
                    <a:lnTo>
                      <a:pt x="36" y="20"/>
                    </a:lnTo>
                    <a:lnTo>
                      <a:pt x="36" y="26"/>
                    </a:lnTo>
                    <a:lnTo>
                      <a:pt x="34" y="30"/>
                    </a:lnTo>
                    <a:lnTo>
                      <a:pt x="32" y="36"/>
                    </a:lnTo>
                    <a:lnTo>
                      <a:pt x="28" y="38"/>
                    </a:lnTo>
                    <a:lnTo>
                      <a:pt x="22" y="40"/>
                    </a:lnTo>
                    <a:lnTo>
                      <a:pt x="18" y="42"/>
                    </a:lnTo>
                    <a:lnTo>
                      <a:pt x="12" y="40"/>
                    </a:lnTo>
                    <a:lnTo>
                      <a:pt x="8" y="38"/>
                    </a:lnTo>
                    <a:lnTo>
                      <a:pt x="4" y="34"/>
                    </a:lnTo>
                    <a:lnTo>
                      <a:pt x="0" y="28"/>
                    </a:lnTo>
                    <a:lnTo>
                      <a:pt x="0" y="20"/>
                    </a:lnTo>
                    <a:lnTo>
                      <a:pt x="0" y="16"/>
                    </a:lnTo>
                    <a:lnTo>
                      <a:pt x="2" y="10"/>
                    </a:lnTo>
                    <a:lnTo>
                      <a:pt x="6" y="6"/>
                    </a:lnTo>
                    <a:lnTo>
                      <a:pt x="10" y="2"/>
                    </a:lnTo>
                    <a:lnTo>
                      <a:pt x="14" y="0"/>
                    </a:lnTo>
                    <a:lnTo>
                      <a:pt x="18" y="0"/>
                    </a:lnTo>
                    <a:close/>
                    <a:moveTo>
                      <a:pt x="16" y="2"/>
                    </a:moveTo>
                    <a:lnTo>
                      <a:pt x="14" y="4"/>
                    </a:lnTo>
                    <a:lnTo>
                      <a:pt x="12" y="4"/>
                    </a:lnTo>
                    <a:lnTo>
                      <a:pt x="10" y="6"/>
                    </a:lnTo>
                    <a:lnTo>
                      <a:pt x="8" y="8"/>
                    </a:lnTo>
                    <a:lnTo>
                      <a:pt x="8" y="12"/>
                    </a:lnTo>
                    <a:lnTo>
                      <a:pt x="6" y="18"/>
                    </a:lnTo>
                    <a:lnTo>
                      <a:pt x="8" y="26"/>
                    </a:lnTo>
                    <a:lnTo>
                      <a:pt x="10" y="32"/>
                    </a:lnTo>
                    <a:lnTo>
                      <a:pt x="12" y="36"/>
                    </a:lnTo>
                    <a:lnTo>
                      <a:pt x="16" y="38"/>
                    </a:lnTo>
                    <a:lnTo>
                      <a:pt x="20" y="38"/>
                    </a:lnTo>
                    <a:lnTo>
                      <a:pt x="24" y="38"/>
                    </a:lnTo>
                    <a:lnTo>
                      <a:pt x="26" y="36"/>
                    </a:lnTo>
                    <a:lnTo>
                      <a:pt x="28" y="30"/>
                    </a:lnTo>
                    <a:lnTo>
                      <a:pt x="30" y="24"/>
                    </a:lnTo>
                    <a:lnTo>
                      <a:pt x="30" y="16"/>
                    </a:lnTo>
                    <a:lnTo>
                      <a:pt x="28" y="12"/>
                    </a:lnTo>
                    <a:lnTo>
                      <a:pt x="24" y="6"/>
                    </a:lnTo>
                    <a:lnTo>
                      <a:pt x="22" y="4"/>
                    </a:lnTo>
                    <a:lnTo>
                      <a:pt x="16" y="2"/>
                    </a:lnTo>
                    <a:close/>
                  </a:path>
                </a:pathLst>
              </a:custGeom>
              <a:solidFill>
                <a:srgbClr val="000000"/>
              </a:solidFill>
              <a:ln w="0">
                <a:solidFill>
                  <a:srgbClr val="000000"/>
                </a:solidFill>
                <a:round/>
                <a:headEnd/>
                <a:tailEnd/>
              </a:ln>
            </p:spPr>
            <p:txBody>
              <a:bodyPr/>
              <a:lstStyle/>
              <a:p>
                <a:endParaRPr lang="en-US"/>
              </a:p>
            </p:txBody>
          </p:sp>
          <p:sp>
            <p:nvSpPr>
              <p:cNvPr id="33914" name="Freeform 274"/>
              <p:cNvSpPr>
                <a:spLocks/>
              </p:cNvSpPr>
              <p:nvPr/>
            </p:nvSpPr>
            <p:spPr bwMode="auto">
              <a:xfrm>
                <a:off x="3642" y="2634"/>
                <a:ext cx="42" cy="40"/>
              </a:xfrm>
              <a:custGeom>
                <a:avLst/>
                <a:gdLst>
                  <a:gd name="T0" fmla="*/ 12 w 42"/>
                  <a:gd name="T1" fmla="*/ 8 h 40"/>
                  <a:gd name="T2" fmla="*/ 16 w 42"/>
                  <a:gd name="T3" fmla="*/ 4 h 40"/>
                  <a:gd name="T4" fmla="*/ 22 w 42"/>
                  <a:gd name="T5" fmla="*/ 2 h 40"/>
                  <a:gd name="T6" fmla="*/ 26 w 42"/>
                  <a:gd name="T7" fmla="*/ 0 h 40"/>
                  <a:gd name="T8" fmla="*/ 28 w 42"/>
                  <a:gd name="T9" fmla="*/ 0 h 40"/>
                  <a:gd name="T10" fmla="*/ 32 w 42"/>
                  <a:gd name="T11" fmla="*/ 2 h 40"/>
                  <a:gd name="T12" fmla="*/ 34 w 42"/>
                  <a:gd name="T13" fmla="*/ 4 h 40"/>
                  <a:gd name="T14" fmla="*/ 34 w 42"/>
                  <a:gd name="T15" fmla="*/ 6 h 40"/>
                  <a:gd name="T16" fmla="*/ 36 w 42"/>
                  <a:gd name="T17" fmla="*/ 10 h 40"/>
                  <a:gd name="T18" fmla="*/ 36 w 42"/>
                  <a:gd name="T19" fmla="*/ 14 h 40"/>
                  <a:gd name="T20" fmla="*/ 36 w 42"/>
                  <a:gd name="T21" fmla="*/ 32 h 40"/>
                  <a:gd name="T22" fmla="*/ 36 w 42"/>
                  <a:gd name="T23" fmla="*/ 34 h 40"/>
                  <a:gd name="T24" fmla="*/ 36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2 h 40"/>
                  <a:gd name="T68" fmla="*/ 12 w 42"/>
                  <a:gd name="T69" fmla="*/ 32 h 40"/>
                  <a:gd name="T70" fmla="*/ 12 w 42"/>
                  <a:gd name="T71" fmla="*/ 34 h 40"/>
                  <a:gd name="T72" fmla="*/ 12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38 h 40"/>
                  <a:gd name="T92" fmla="*/ 4 w 42"/>
                  <a:gd name="T93" fmla="*/ 38 h 40"/>
                  <a:gd name="T94" fmla="*/ 4 w 42"/>
                  <a:gd name="T95" fmla="*/ 36 h 40"/>
                  <a:gd name="T96" fmla="*/ 4 w 42"/>
                  <a:gd name="T97" fmla="*/ 32 h 40"/>
                  <a:gd name="T98" fmla="*/ 4 w 42"/>
                  <a:gd name="T99" fmla="*/ 16 h 40"/>
                  <a:gd name="T100" fmla="*/ 4 w 42"/>
                  <a:gd name="T101" fmla="*/ 10 h 40"/>
                  <a:gd name="T102" fmla="*/ 4 w 42"/>
                  <a:gd name="T103" fmla="*/ 8 h 40"/>
                  <a:gd name="T104" fmla="*/ 4 w 42"/>
                  <a:gd name="T105" fmla="*/ 6 h 40"/>
                  <a:gd name="T106" fmla="*/ 4 w 42"/>
                  <a:gd name="T107" fmla="*/ 6 h 40"/>
                  <a:gd name="T108" fmla="*/ 4 w 42"/>
                  <a:gd name="T109" fmla="*/ 6 h 40"/>
                  <a:gd name="T110" fmla="*/ 2 w 42"/>
                  <a:gd name="T111" fmla="*/ 4 h 40"/>
                  <a:gd name="T112" fmla="*/ 2 w 42"/>
                  <a:gd name="T113" fmla="*/ 6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2" y="2"/>
                    </a:lnTo>
                    <a:lnTo>
                      <a:pt x="26" y="0"/>
                    </a:lnTo>
                    <a:lnTo>
                      <a:pt x="28" y="0"/>
                    </a:lnTo>
                    <a:lnTo>
                      <a:pt x="32" y="2"/>
                    </a:lnTo>
                    <a:lnTo>
                      <a:pt x="34" y="4"/>
                    </a:lnTo>
                    <a:lnTo>
                      <a:pt x="34" y="6"/>
                    </a:lnTo>
                    <a:lnTo>
                      <a:pt x="36" y="10"/>
                    </a:lnTo>
                    <a:lnTo>
                      <a:pt x="36" y="14"/>
                    </a:lnTo>
                    <a:lnTo>
                      <a:pt x="36" y="32"/>
                    </a:lnTo>
                    <a:lnTo>
                      <a:pt x="36" y="34"/>
                    </a:lnTo>
                    <a:lnTo>
                      <a:pt x="36" y="36"/>
                    </a:lnTo>
                    <a:lnTo>
                      <a:pt x="38" y="38"/>
                    </a:lnTo>
                    <a:lnTo>
                      <a:pt x="40" y="40"/>
                    </a:lnTo>
                    <a:lnTo>
                      <a:pt x="42" y="40"/>
                    </a:lnTo>
                    <a:lnTo>
                      <a:pt x="24" y="40"/>
                    </a:lnTo>
                    <a:lnTo>
                      <a:pt x="26" y="40"/>
                    </a:lnTo>
                    <a:lnTo>
                      <a:pt x="28" y="38"/>
                    </a:lnTo>
                    <a:lnTo>
                      <a:pt x="28" y="36"/>
                    </a:lnTo>
                    <a:lnTo>
                      <a:pt x="28" y="34"/>
                    </a:lnTo>
                    <a:lnTo>
                      <a:pt x="28" y="32"/>
                    </a:lnTo>
                    <a:lnTo>
                      <a:pt x="28" y="16"/>
                    </a:lnTo>
                    <a:lnTo>
                      <a:pt x="28" y="10"/>
                    </a:lnTo>
                    <a:lnTo>
                      <a:pt x="28" y="8"/>
                    </a:lnTo>
                    <a:lnTo>
                      <a:pt x="26" y="6"/>
                    </a:lnTo>
                    <a:lnTo>
                      <a:pt x="22" y="6"/>
                    </a:lnTo>
                    <a:lnTo>
                      <a:pt x="18" y="6"/>
                    </a:lnTo>
                    <a:lnTo>
                      <a:pt x="12" y="12"/>
                    </a:lnTo>
                    <a:lnTo>
                      <a:pt x="12" y="32"/>
                    </a:lnTo>
                    <a:lnTo>
                      <a:pt x="12" y="34"/>
                    </a:lnTo>
                    <a:lnTo>
                      <a:pt x="12" y="36"/>
                    </a:lnTo>
                    <a:lnTo>
                      <a:pt x="14" y="38"/>
                    </a:lnTo>
                    <a:lnTo>
                      <a:pt x="16" y="40"/>
                    </a:lnTo>
                    <a:lnTo>
                      <a:pt x="18" y="40"/>
                    </a:lnTo>
                    <a:lnTo>
                      <a:pt x="0" y="40"/>
                    </a:lnTo>
                    <a:lnTo>
                      <a:pt x="2" y="38"/>
                    </a:lnTo>
                    <a:lnTo>
                      <a:pt x="4" y="38"/>
                    </a:lnTo>
                    <a:lnTo>
                      <a:pt x="4" y="36"/>
                    </a:lnTo>
                    <a:lnTo>
                      <a:pt x="4" y="32"/>
                    </a:lnTo>
                    <a:lnTo>
                      <a:pt x="4" y="16"/>
                    </a:lnTo>
                    <a:lnTo>
                      <a:pt x="4" y="10"/>
                    </a:lnTo>
                    <a:lnTo>
                      <a:pt x="4" y="8"/>
                    </a:lnTo>
                    <a:lnTo>
                      <a:pt x="4" y="6"/>
                    </a:lnTo>
                    <a:lnTo>
                      <a:pt x="2" y="4"/>
                    </a:lnTo>
                    <a:lnTo>
                      <a:pt x="2" y="6"/>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15" name="Freeform 275"/>
              <p:cNvSpPr>
                <a:spLocks noEditPoints="1"/>
              </p:cNvSpPr>
              <p:nvPr/>
            </p:nvSpPr>
            <p:spPr bwMode="auto">
              <a:xfrm>
                <a:off x="3688" y="2634"/>
                <a:ext cx="34" cy="42"/>
              </a:xfrm>
              <a:custGeom>
                <a:avLst/>
                <a:gdLst>
                  <a:gd name="T0" fmla="*/ 18 w 34"/>
                  <a:gd name="T1" fmla="*/ 38 h 42"/>
                  <a:gd name="T2" fmla="*/ 14 w 34"/>
                  <a:gd name="T3" fmla="*/ 40 h 42"/>
                  <a:gd name="T4" fmla="*/ 8 w 34"/>
                  <a:gd name="T5" fmla="*/ 42 h 42"/>
                  <a:gd name="T6" fmla="*/ 2 w 34"/>
                  <a:gd name="T7" fmla="*/ 38 h 42"/>
                  <a:gd name="T8" fmla="*/ 0 w 34"/>
                  <a:gd name="T9" fmla="*/ 32 h 42"/>
                  <a:gd name="T10" fmla="*/ 0 w 34"/>
                  <a:gd name="T11" fmla="*/ 26 h 42"/>
                  <a:gd name="T12" fmla="*/ 6 w 34"/>
                  <a:gd name="T13" fmla="*/ 20 h 42"/>
                  <a:gd name="T14" fmla="*/ 20 w 34"/>
                  <a:gd name="T15" fmla="*/ 14 h 42"/>
                  <a:gd name="T16" fmla="*/ 20 w 34"/>
                  <a:gd name="T17" fmla="*/ 8 h 42"/>
                  <a:gd name="T18" fmla="*/ 16 w 34"/>
                  <a:gd name="T19" fmla="*/ 4 h 42"/>
                  <a:gd name="T20" fmla="*/ 12 w 34"/>
                  <a:gd name="T21" fmla="*/ 4 h 42"/>
                  <a:gd name="T22" fmla="*/ 8 w 34"/>
                  <a:gd name="T23" fmla="*/ 6 h 42"/>
                  <a:gd name="T24" fmla="*/ 8 w 34"/>
                  <a:gd name="T25" fmla="*/ 10 h 42"/>
                  <a:gd name="T26" fmla="*/ 8 w 34"/>
                  <a:gd name="T27" fmla="*/ 14 h 42"/>
                  <a:gd name="T28" fmla="*/ 4 w 34"/>
                  <a:gd name="T29" fmla="*/ 14 h 42"/>
                  <a:gd name="T30" fmla="*/ 2 w 34"/>
                  <a:gd name="T31" fmla="*/ 14 h 42"/>
                  <a:gd name="T32" fmla="*/ 0 w 34"/>
                  <a:gd name="T33" fmla="*/ 10 h 42"/>
                  <a:gd name="T34" fmla="*/ 4 w 34"/>
                  <a:gd name="T35" fmla="*/ 4 h 42"/>
                  <a:gd name="T36" fmla="*/ 16 w 34"/>
                  <a:gd name="T37" fmla="*/ 0 h 42"/>
                  <a:gd name="T38" fmla="*/ 24 w 34"/>
                  <a:gd name="T39" fmla="*/ 2 h 42"/>
                  <a:gd name="T40" fmla="*/ 28 w 34"/>
                  <a:gd name="T41" fmla="*/ 6 h 42"/>
                  <a:gd name="T42" fmla="*/ 28 w 34"/>
                  <a:gd name="T43" fmla="*/ 14 h 42"/>
                  <a:gd name="T44" fmla="*/ 28 w 34"/>
                  <a:gd name="T45" fmla="*/ 32 h 42"/>
                  <a:gd name="T46" fmla="*/ 28 w 34"/>
                  <a:gd name="T47" fmla="*/ 34 h 42"/>
                  <a:gd name="T48" fmla="*/ 30 w 34"/>
                  <a:gd name="T49" fmla="*/ 36 h 42"/>
                  <a:gd name="T50" fmla="*/ 30 w 34"/>
                  <a:gd name="T51" fmla="*/ 36 h 42"/>
                  <a:gd name="T52" fmla="*/ 32 w 34"/>
                  <a:gd name="T53" fmla="*/ 34 h 42"/>
                  <a:gd name="T54" fmla="*/ 34 w 34"/>
                  <a:gd name="T55" fmla="*/ 34 h 42"/>
                  <a:gd name="T56" fmla="*/ 26 w 34"/>
                  <a:gd name="T57" fmla="*/ 42 h 42"/>
                  <a:gd name="T58" fmla="*/ 22 w 34"/>
                  <a:gd name="T59" fmla="*/ 40 h 42"/>
                  <a:gd name="T60" fmla="*/ 20 w 34"/>
                  <a:gd name="T61" fmla="*/ 34 h 42"/>
                  <a:gd name="T62" fmla="*/ 20 w 34"/>
                  <a:gd name="T63" fmla="*/ 18 h 42"/>
                  <a:gd name="T64" fmla="*/ 12 w 34"/>
                  <a:gd name="T65" fmla="*/ 20 h 42"/>
                  <a:gd name="T66" fmla="*/ 8 w 34"/>
                  <a:gd name="T67" fmla="*/ 24 h 42"/>
                  <a:gd name="T68" fmla="*/ 6 w 34"/>
                  <a:gd name="T69" fmla="*/ 28 h 42"/>
                  <a:gd name="T70" fmla="*/ 8 w 34"/>
                  <a:gd name="T71" fmla="*/ 34 h 42"/>
                  <a:gd name="T72" fmla="*/ 12 w 34"/>
                  <a:gd name="T73" fmla="*/ 36 h 42"/>
                  <a:gd name="T74" fmla="*/ 20 w 34"/>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2"/>
                  <a:gd name="T116" fmla="*/ 34 w 34"/>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2">
                    <a:moveTo>
                      <a:pt x="20" y="34"/>
                    </a:moveTo>
                    <a:lnTo>
                      <a:pt x="18" y="38"/>
                    </a:lnTo>
                    <a:lnTo>
                      <a:pt x="14" y="40"/>
                    </a:lnTo>
                    <a:lnTo>
                      <a:pt x="10" y="40"/>
                    </a:lnTo>
                    <a:lnTo>
                      <a:pt x="8" y="42"/>
                    </a:lnTo>
                    <a:lnTo>
                      <a:pt x="4" y="40"/>
                    </a:lnTo>
                    <a:lnTo>
                      <a:pt x="2" y="38"/>
                    </a:lnTo>
                    <a:lnTo>
                      <a:pt x="0" y="36"/>
                    </a:lnTo>
                    <a:lnTo>
                      <a:pt x="0" y="32"/>
                    </a:lnTo>
                    <a:lnTo>
                      <a:pt x="0" y="28"/>
                    </a:lnTo>
                    <a:lnTo>
                      <a:pt x="0" y="26"/>
                    </a:lnTo>
                    <a:lnTo>
                      <a:pt x="2" y="24"/>
                    </a:lnTo>
                    <a:lnTo>
                      <a:pt x="6" y="20"/>
                    </a:lnTo>
                    <a:lnTo>
                      <a:pt x="12" y="18"/>
                    </a:lnTo>
                    <a:lnTo>
                      <a:pt x="20" y="14"/>
                    </a:lnTo>
                    <a:lnTo>
                      <a:pt x="20" y="8"/>
                    </a:lnTo>
                    <a:lnTo>
                      <a:pt x="20" y="6"/>
                    </a:lnTo>
                    <a:lnTo>
                      <a:pt x="16" y="4"/>
                    </a:lnTo>
                    <a:lnTo>
                      <a:pt x="14" y="2"/>
                    </a:lnTo>
                    <a:lnTo>
                      <a:pt x="12" y="4"/>
                    </a:lnTo>
                    <a:lnTo>
                      <a:pt x="10" y="4"/>
                    </a:lnTo>
                    <a:lnTo>
                      <a:pt x="8" y="6"/>
                    </a:lnTo>
                    <a:lnTo>
                      <a:pt x="8" y="8"/>
                    </a:lnTo>
                    <a:lnTo>
                      <a:pt x="8" y="10"/>
                    </a:lnTo>
                    <a:lnTo>
                      <a:pt x="8" y="12"/>
                    </a:lnTo>
                    <a:lnTo>
                      <a:pt x="8" y="14"/>
                    </a:lnTo>
                    <a:lnTo>
                      <a:pt x="6" y="14"/>
                    </a:lnTo>
                    <a:lnTo>
                      <a:pt x="4" y="14"/>
                    </a:lnTo>
                    <a:lnTo>
                      <a:pt x="2" y="14"/>
                    </a:lnTo>
                    <a:lnTo>
                      <a:pt x="2" y="12"/>
                    </a:lnTo>
                    <a:lnTo>
                      <a:pt x="0" y="10"/>
                    </a:lnTo>
                    <a:lnTo>
                      <a:pt x="2" y="6"/>
                    </a:lnTo>
                    <a:lnTo>
                      <a:pt x="4" y="4"/>
                    </a:lnTo>
                    <a:lnTo>
                      <a:pt x="10" y="0"/>
                    </a:lnTo>
                    <a:lnTo>
                      <a:pt x="16" y="0"/>
                    </a:lnTo>
                    <a:lnTo>
                      <a:pt x="20" y="0"/>
                    </a:lnTo>
                    <a:lnTo>
                      <a:pt x="24" y="2"/>
                    </a:lnTo>
                    <a:lnTo>
                      <a:pt x="26" y="4"/>
                    </a:lnTo>
                    <a:lnTo>
                      <a:pt x="28" y="6"/>
                    </a:lnTo>
                    <a:lnTo>
                      <a:pt x="28" y="8"/>
                    </a:lnTo>
                    <a:lnTo>
                      <a:pt x="28" y="14"/>
                    </a:lnTo>
                    <a:lnTo>
                      <a:pt x="28" y="26"/>
                    </a:lnTo>
                    <a:lnTo>
                      <a:pt x="28" y="32"/>
                    </a:lnTo>
                    <a:lnTo>
                      <a:pt x="28" y="34"/>
                    </a:lnTo>
                    <a:lnTo>
                      <a:pt x="30" y="36"/>
                    </a:lnTo>
                    <a:lnTo>
                      <a:pt x="32" y="36"/>
                    </a:lnTo>
                    <a:lnTo>
                      <a:pt x="32" y="34"/>
                    </a:lnTo>
                    <a:lnTo>
                      <a:pt x="34" y="32"/>
                    </a:lnTo>
                    <a:lnTo>
                      <a:pt x="34" y="34"/>
                    </a:lnTo>
                    <a:lnTo>
                      <a:pt x="30" y="40"/>
                    </a:lnTo>
                    <a:lnTo>
                      <a:pt x="26" y="42"/>
                    </a:lnTo>
                    <a:lnTo>
                      <a:pt x="24" y="40"/>
                    </a:lnTo>
                    <a:lnTo>
                      <a:pt x="22" y="40"/>
                    </a:lnTo>
                    <a:lnTo>
                      <a:pt x="22" y="38"/>
                    </a:lnTo>
                    <a:lnTo>
                      <a:pt x="20" y="34"/>
                    </a:lnTo>
                    <a:close/>
                    <a:moveTo>
                      <a:pt x="20" y="32"/>
                    </a:moveTo>
                    <a:lnTo>
                      <a:pt x="20" y="18"/>
                    </a:lnTo>
                    <a:lnTo>
                      <a:pt x="16" y="20"/>
                    </a:lnTo>
                    <a:lnTo>
                      <a:pt x="12" y="20"/>
                    </a:lnTo>
                    <a:lnTo>
                      <a:pt x="10" y="22"/>
                    </a:lnTo>
                    <a:lnTo>
                      <a:pt x="8" y="24"/>
                    </a:lnTo>
                    <a:lnTo>
                      <a:pt x="6" y="26"/>
                    </a:lnTo>
                    <a:lnTo>
                      <a:pt x="6" y="28"/>
                    </a:lnTo>
                    <a:lnTo>
                      <a:pt x="6" y="32"/>
                    </a:lnTo>
                    <a:lnTo>
                      <a:pt x="8" y="34"/>
                    </a:lnTo>
                    <a:lnTo>
                      <a:pt x="10" y="36"/>
                    </a:lnTo>
                    <a:lnTo>
                      <a:pt x="12" y="36"/>
                    </a:lnTo>
                    <a:lnTo>
                      <a:pt x="16" y="34"/>
                    </a:lnTo>
                    <a:lnTo>
                      <a:pt x="20" y="32"/>
                    </a:lnTo>
                    <a:close/>
                  </a:path>
                </a:pathLst>
              </a:custGeom>
              <a:solidFill>
                <a:srgbClr val="000000"/>
              </a:solidFill>
              <a:ln w="0">
                <a:solidFill>
                  <a:srgbClr val="000000"/>
                </a:solidFill>
                <a:round/>
                <a:headEnd/>
                <a:tailEnd/>
              </a:ln>
            </p:spPr>
            <p:txBody>
              <a:bodyPr/>
              <a:lstStyle/>
              <a:p>
                <a:endParaRPr lang="en-US"/>
              </a:p>
            </p:txBody>
          </p:sp>
          <p:sp>
            <p:nvSpPr>
              <p:cNvPr id="33916" name="Freeform 276"/>
              <p:cNvSpPr>
                <a:spLocks/>
              </p:cNvSpPr>
              <p:nvPr/>
            </p:nvSpPr>
            <p:spPr bwMode="auto">
              <a:xfrm>
                <a:off x="3728" y="2614"/>
                <a:ext cx="18" cy="60"/>
              </a:xfrm>
              <a:custGeom>
                <a:avLst/>
                <a:gdLst>
                  <a:gd name="T0" fmla="*/ 12 w 18"/>
                  <a:gd name="T1" fmla="*/ 0 h 60"/>
                  <a:gd name="T2" fmla="*/ 12 w 18"/>
                  <a:gd name="T3" fmla="*/ 52 h 60"/>
                  <a:gd name="T4" fmla="*/ 12 w 18"/>
                  <a:gd name="T5" fmla="*/ 54 h 60"/>
                  <a:gd name="T6" fmla="*/ 12 w 18"/>
                  <a:gd name="T7" fmla="*/ 56 h 60"/>
                  <a:gd name="T8" fmla="*/ 14 w 18"/>
                  <a:gd name="T9" fmla="*/ 58 h 60"/>
                  <a:gd name="T10" fmla="*/ 14 w 18"/>
                  <a:gd name="T11" fmla="*/ 58 h 60"/>
                  <a:gd name="T12" fmla="*/ 16 w 18"/>
                  <a:gd name="T13" fmla="*/ 60 h 60"/>
                  <a:gd name="T14" fmla="*/ 18 w 18"/>
                  <a:gd name="T15" fmla="*/ 60 h 60"/>
                  <a:gd name="T16" fmla="*/ 18 w 18"/>
                  <a:gd name="T17" fmla="*/ 60 h 60"/>
                  <a:gd name="T18" fmla="*/ 0 w 18"/>
                  <a:gd name="T19" fmla="*/ 60 h 60"/>
                  <a:gd name="T20" fmla="*/ 0 w 18"/>
                  <a:gd name="T21" fmla="*/ 60 h 60"/>
                  <a:gd name="T22" fmla="*/ 2 w 18"/>
                  <a:gd name="T23" fmla="*/ 60 h 60"/>
                  <a:gd name="T24" fmla="*/ 2 w 18"/>
                  <a:gd name="T25" fmla="*/ 58 h 60"/>
                  <a:gd name="T26" fmla="*/ 4 w 18"/>
                  <a:gd name="T27" fmla="*/ 58 h 60"/>
                  <a:gd name="T28" fmla="*/ 4 w 18"/>
                  <a:gd name="T29" fmla="*/ 56 h 60"/>
                  <a:gd name="T30" fmla="*/ 4 w 18"/>
                  <a:gd name="T31" fmla="*/ 54 h 60"/>
                  <a:gd name="T32" fmla="*/ 4 w 18"/>
                  <a:gd name="T33" fmla="*/ 52 h 60"/>
                  <a:gd name="T34" fmla="*/ 4 w 18"/>
                  <a:gd name="T35" fmla="*/ 16 h 60"/>
                  <a:gd name="T36" fmla="*/ 4 w 18"/>
                  <a:gd name="T37" fmla="*/ 10 h 60"/>
                  <a:gd name="T38" fmla="*/ 4 w 18"/>
                  <a:gd name="T39" fmla="*/ 6 h 60"/>
                  <a:gd name="T40" fmla="*/ 4 w 18"/>
                  <a:gd name="T41" fmla="*/ 6 h 60"/>
                  <a:gd name="T42" fmla="*/ 4 w 18"/>
                  <a:gd name="T43" fmla="*/ 4 h 60"/>
                  <a:gd name="T44" fmla="*/ 4 w 18"/>
                  <a:gd name="T45" fmla="*/ 4 h 60"/>
                  <a:gd name="T46" fmla="*/ 2 w 18"/>
                  <a:gd name="T47" fmla="*/ 4 h 60"/>
                  <a:gd name="T48" fmla="*/ 2 w 18"/>
                  <a:gd name="T49" fmla="*/ 4 h 60"/>
                  <a:gd name="T50" fmla="*/ 0 w 18"/>
                  <a:gd name="T51" fmla="*/ 4 h 60"/>
                  <a:gd name="T52" fmla="*/ 0 w 18"/>
                  <a:gd name="T53" fmla="*/ 4 h 60"/>
                  <a:gd name="T54" fmla="*/ 10 w 18"/>
                  <a:gd name="T55" fmla="*/ 0 h 60"/>
                  <a:gd name="T56" fmla="*/ 12 w 1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0"/>
                  <a:gd name="T89" fmla="*/ 18 w 1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0">
                    <a:moveTo>
                      <a:pt x="12" y="0"/>
                    </a:moveTo>
                    <a:lnTo>
                      <a:pt x="12" y="52"/>
                    </a:lnTo>
                    <a:lnTo>
                      <a:pt x="12" y="54"/>
                    </a:lnTo>
                    <a:lnTo>
                      <a:pt x="12" y="56"/>
                    </a:lnTo>
                    <a:lnTo>
                      <a:pt x="14" y="58"/>
                    </a:lnTo>
                    <a:lnTo>
                      <a:pt x="16" y="60"/>
                    </a:lnTo>
                    <a:lnTo>
                      <a:pt x="18" y="60"/>
                    </a:lnTo>
                    <a:lnTo>
                      <a:pt x="0" y="60"/>
                    </a:lnTo>
                    <a:lnTo>
                      <a:pt x="2" y="60"/>
                    </a:lnTo>
                    <a:lnTo>
                      <a:pt x="2" y="58"/>
                    </a:lnTo>
                    <a:lnTo>
                      <a:pt x="4" y="58"/>
                    </a:lnTo>
                    <a:lnTo>
                      <a:pt x="4" y="56"/>
                    </a:lnTo>
                    <a:lnTo>
                      <a:pt x="4" y="54"/>
                    </a:lnTo>
                    <a:lnTo>
                      <a:pt x="4" y="52"/>
                    </a:lnTo>
                    <a:lnTo>
                      <a:pt x="4" y="16"/>
                    </a:lnTo>
                    <a:lnTo>
                      <a:pt x="4" y="10"/>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917" name="Freeform 277"/>
              <p:cNvSpPr>
                <a:spLocks noEditPoints="1"/>
              </p:cNvSpPr>
              <p:nvPr/>
            </p:nvSpPr>
            <p:spPr bwMode="auto">
              <a:xfrm>
                <a:off x="3778" y="2634"/>
                <a:ext cx="32" cy="42"/>
              </a:xfrm>
              <a:custGeom>
                <a:avLst/>
                <a:gdLst>
                  <a:gd name="T0" fmla="*/ 6 w 32"/>
                  <a:gd name="T1" fmla="*/ 16 h 42"/>
                  <a:gd name="T2" fmla="*/ 8 w 32"/>
                  <a:gd name="T3" fmla="*/ 24 h 42"/>
                  <a:gd name="T4" fmla="*/ 10 w 32"/>
                  <a:gd name="T5" fmla="*/ 28 h 42"/>
                  <a:gd name="T6" fmla="*/ 16 w 32"/>
                  <a:gd name="T7" fmla="*/ 32 h 42"/>
                  <a:gd name="T8" fmla="*/ 20 w 32"/>
                  <a:gd name="T9" fmla="*/ 34 h 42"/>
                  <a:gd name="T10" fmla="*/ 24 w 32"/>
                  <a:gd name="T11" fmla="*/ 34 h 42"/>
                  <a:gd name="T12" fmla="*/ 28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8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28"/>
                    </a:lnTo>
                    <a:lnTo>
                      <a:pt x="16" y="32"/>
                    </a:lnTo>
                    <a:lnTo>
                      <a:pt x="20" y="34"/>
                    </a:lnTo>
                    <a:lnTo>
                      <a:pt x="24" y="34"/>
                    </a:lnTo>
                    <a:lnTo>
                      <a:pt x="28"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4" y="10"/>
                    </a:lnTo>
                    <a:lnTo>
                      <a:pt x="22"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918" name="Freeform 278"/>
              <p:cNvSpPr>
                <a:spLocks/>
              </p:cNvSpPr>
              <p:nvPr/>
            </p:nvSpPr>
            <p:spPr bwMode="auto">
              <a:xfrm>
                <a:off x="3812" y="2634"/>
                <a:ext cx="42" cy="42"/>
              </a:xfrm>
              <a:custGeom>
                <a:avLst/>
                <a:gdLst>
                  <a:gd name="T0" fmla="*/ 0 w 42"/>
                  <a:gd name="T1" fmla="*/ 0 h 42"/>
                  <a:gd name="T2" fmla="*/ 20 w 42"/>
                  <a:gd name="T3" fmla="*/ 0 h 42"/>
                  <a:gd name="T4" fmla="*/ 20 w 42"/>
                  <a:gd name="T5" fmla="*/ 2 h 42"/>
                  <a:gd name="T6" fmla="*/ 18 w 42"/>
                  <a:gd name="T7" fmla="*/ 2 h 42"/>
                  <a:gd name="T8" fmla="*/ 16 w 42"/>
                  <a:gd name="T9" fmla="*/ 2 h 42"/>
                  <a:gd name="T10" fmla="*/ 16 w 42"/>
                  <a:gd name="T11" fmla="*/ 2 h 42"/>
                  <a:gd name="T12" fmla="*/ 16 w 42"/>
                  <a:gd name="T13" fmla="*/ 4 h 42"/>
                  <a:gd name="T14" fmla="*/ 16 w 42"/>
                  <a:gd name="T15" fmla="*/ 4 h 42"/>
                  <a:gd name="T16" fmla="*/ 16 w 42"/>
                  <a:gd name="T17" fmla="*/ 6 h 42"/>
                  <a:gd name="T18" fmla="*/ 16 w 42"/>
                  <a:gd name="T19" fmla="*/ 8 h 42"/>
                  <a:gd name="T20" fmla="*/ 24 w 42"/>
                  <a:gd name="T21" fmla="*/ 30 h 42"/>
                  <a:gd name="T22" fmla="*/ 34 w 42"/>
                  <a:gd name="T23" fmla="*/ 8 h 42"/>
                  <a:gd name="T24" fmla="*/ 34 w 42"/>
                  <a:gd name="T25" fmla="*/ 6 h 42"/>
                  <a:gd name="T26" fmla="*/ 34 w 42"/>
                  <a:gd name="T27" fmla="*/ 4 h 42"/>
                  <a:gd name="T28" fmla="*/ 34 w 42"/>
                  <a:gd name="T29" fmla="*/ 4 h 42"/>
                  <a:gd name="T30" fmla="*/ 34 w 42"/>
                  <a:gd name="T31" fmla="*/ 4 h 42"/>
                  <a:gd name="T32" fmla="*/ 34 w 42"/>
                  <a:gd name="T33" fmla="*/ 2 h 42"/>
                  <a:gd name="T34" fmla="*/ 32 w 42"/>
                  <a:gd name="T35" fmla="*/ 2 h 42"/>
                  <a:gd name="T36" fmla="*/ 32 w 42"/>
                  <a:gd name="T37" fmla="*/ 2 h 42"/>
                  <a:gd name="T38" fmla="*/ 30 w 42"/>
                  <a:gd name="T39" fmla="*/ 2 h 42"/>
                  <a:gd name="T40" fmla="*/ 30 w 42"/>
                  <a:gd name="T41" fmla="*/ 0 h 42"/>
                  <a:gd name="T42" fmla="*/ 42 w 42"/>
                  <a:gd name="T43" fmla="*/ 0 h 42"/>
                  <a:gd name="T44" fmla="*/ 42 w 42"/>
                  <a:gd name="T45" fmla="*/ 2 h 42"/>
                  <a:gd name="T46" fmla="*/ 40 w 42"/>
                  <a:gd name="T47" fmla="*/ 2 h 42"/>
                  <a:gd name="T48" fmla="*/ 40 w 42"/>
                  <a:gd name="T49" fmla="*/ 2 h 42"/>
                  <a:gd name="T50" fmla="*/ 38 w 42"/>
                  <a:gd name="T51" fmla="*/ 4 h 42"/>
                  <a:gd name="T52" fmla="*/ 36 w 42"/>
                  <a:gd name="T53" fmla="*/ 8 h 42"/>
                  <a:gd name="T54" fmla="*/ 24 w 42"/>
                  <a:gd name="T55" fmla="*/ 42 h 42"/>
                  <a:gd name="T56" fmla="*/ 20 w 42"/>
                  <a:gd name="T57" fmla="*/ 42 h 42"/>
                  <a:gd name="T58" fmla="*/ 8 w 42"/>
                  <a:gd name="T59" fmla="*/ 8 h 42"/>
                  <a:gd name="T60" fmla="*/ 6 w 42"/>
                  <a:gd name="T61" fmla="*/ 6 h 42"/>
                  <a:gd name="T62" fmla="*/ 6 w 42"/>
                  <a:gd name="T63" fmla="*/ 4 h 42"/>
                  <a:gd name="T64" fmla="*/ 4 w 42"/>
                  <a:gd name="T65" fmla="*/ 4 h 42"/>
                  <a:gd name="T66" fmla="*/ 4 w 42"/>
                  <a:gd name="T67" fmla="*/ 2 h 42"/>
                  <a:gd name="T68" fmla="*/ 2 w 42"/>
                  <a:gd name="T69" fmla="*/ 2 h 42"/>
                  <a:gd name="T70" fmla="*/ 0 w 42"/>
                  <a:gd name="T71" fmla="*/ 2 h 42"/>
                  <a:gd name="T72" fmla="*/ 0 w 42"/>
                  <a:gd name="T73" fmla="*/ 0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2"/>
                  <a:gd name="T113" fmla="*/ 42 w 42"/>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2">
                    <a:moveTo>
                      <a:pt x="0" y="0"/>
                    </a:moveTo>
                    <a:lnTo>
                      <a:pt x="20" y="0"/>
                    </a:lnTo>
                    <a:lnTo>
                      <a:pt x="20" y="2"/>
                    </a:lnTo>
                    <a:lnTo>
                      <a:pt x="18" y="2"/>
                    </a:lnTo>
                    <a:lnTo>
                      <a:pt x="16" y="2"/>
                    </a:lnTo>
                    <a:lnTo>
                      <a:pt x="16" y="4"/>
                    </a:lnTo>
                    <a:lnTo>
                      <a:pt x="16" y="6"/>
                    </a:lnTo>
                    <a:lnTo>
                      <a:pt x="16" y="8"/>
                    </a:lnTo>
                    <a:lnTo>
                      <a:pt x="24" y="30"/>
                    </a:lnTo>
                    <a:lnTo>
                      <a:pt x="34" y="8"/>
                    </a:lnTo>
                    <a:lnTo>
                      <a:pt x="34" y="6"/>
                    </a:lnTo>
                    <a:lnTo>
                      <a:pt x="34" y="4"/>
                    </a:lnTo>
                    <a:lnTo>
                      <a:pt x="34" y="2"/>
                    </a:lnTo>
                    <a:lnTo>
                      <a:pt x="32" y="2"/>
                    </a:lnTo>
                    <a:lnTo>
                      <a:pt x="30" y="2"/>
                    </a:lnTo>
                    <a:lnTo>
                      <a:pt x="30" y="0"/>
                    </a:lnTo>
                    <a:lnTo>
                      <a:pt x="42" y="0"/>
                    </a:lnTo>
                    <a:lnTo>
                      <a:pt x="42" y="2"/>
                    </a:lnTo>
                    <a:lnTo>
                      <a:pt x="40" y="2"/>
                    </a:lnTo>
                    <a:lnTo>
                      <a:pt x="38" y="4"/>
                    </a:lnTo>
                    <a:lnTo>
                      <a:pt x="36" y="8"/>
                    </a:lnTo>
                    <a:lnTo>
                      <a:pt x="24" y="42"/>
                    </a:lnTo>
                    <a:lnTo>
                      <a:pt x="20" y="42"/>
                    </a:lnTo>
                    <a:lnTo>
                      <a:pt x="8" y="8"/>
                    </a:lnTo>
                    <a:lnTo>
                      <a:pt x="6" y="6"/>
                    </a:lnTo>
                    <a:lnTo>
                      <a:pt x="6" y="4"/>
                    </a:lnTo>
                    <a:lnTo>
                      <a:pt x="4"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3919" name="Freeform 279"/>
              <p:cNvSpPr>
                <a:spLocks noEditPoints="1"/>
              </p:cNvSpPr>
              <p:nvPr/>
            </p:nvSpPr>
            <p:spPr bwMode="auto">
              <a:xfrm>
                <a:off x="3858" y="2634"/>
                <a:ext cx="32" cy="42"/>
              </a:xfrm>
              <a:custGeom>
                <a:avLst/>
                <a:gdLst>
                  <a:gd name="T0" fmla="*/ 6 w 32"/>
                  <a:gd name="T1" fmla="*/ 16 h 42"/>
                  <a:gd name="T2" fmla="*/ 6 w 32"/>
                  <a:gd name="T3" fmla="*/ 24 h 42"/>
                  <a:gd name="T4" fmla="*/ 10 w 32"/>
                  <a:gd name="T5" fmla="*/ 28 h 42"/>
                  <a:gd name="T6" fmla="*/ 14 w 32"/>
                  <a:gd name="T7" fmla="*/ 32 h 42"/>
                  <a:gd name="T8" fmla="*/ 20 w 32"/>
                  <a:gd name="T9" fmla="*/ 34 h 42"/>
                  <a:gd name="T10" fmla="*/ 24 w 32"/>
                  <a:gd name="T11" fmla="*/ 34 h 42"/>
                  <a:gd name="T12" fmla="*/ 26 w 32"/>
                  <a:gd name="T13" fmla="*/ 32 h 42"/>
                  <a:gd name="T14" fmla="*/ 28 w 32"/>
                  <a:gd name="T15" fmla="*/ 30 h 42"/>
                  <a:gd name="T16" fmla="*/ 32 w 32"/>
                  <a:gd name="T17" fmla="*/ 24 h 42"/>
                  <a:gd name="T18" fmla="*/ 32 w 32"/>
                  <a:gd name="T19" fmla="*/ 26 h 42"/>
                  <a:gd name="T20" fmla="*/ 30 w 32"/>
                  <a:gd name="T21" fmla="*/ 32 h 42"/>
                  <a:gd name="T22" fmla="*/ 26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2 w 32"/>
                  <a:gd name="T51" fmla="*/ 2 h 42"/>
                  <a:gd name="T52" fmla="*/ 28 w 32"/>
                  <a:gd name="T53" fmla="*/ 4 h 42"/>
                  <a:gd name="T54" fmla="*/ 30 w 32"/>
                  <a:gd name="T55" fmla="*/ 10 h 42"/>
                  <a:gd name="T56" fmla="*/ 32 w 32"/>
                  <a:gd name="T57" fmla="*/ 16 h 42"/>
                  <a:gd name="T58" fmla="*/ 6 w 32"/>
                  <a:gd name="T59" fmla="*/ 16 h 42"/>
                  <a:gd name="T60" fmla="*/ 6 w 32"/>
                  <a:gd name="T61" fmla="*/ 12 h 42"/>
                  <a:gd name="T62" fmla="*/ 22 w 32"/>
                  <a:gd name="T63" fmla="*/ 12 h 42"/>
                  <a:gd name="T64" fmla="*/ 22 w 32"/>
                  <a:gd name="T65" fmla="*/ 10 h 42"/>
                  <a:gd name="T66" fmla="*/ 22 w 32"/>
                  <a:gd name="T67" fmla="*/ 8 h 42"/>
                  <a:gd name="T68" fmla="*/ 20 w 32"/>
                  <a:gd name="T69" fmla="*/ 6 h 42"/>
                  <a:gd name="T70" fmla="*/ 18 w 32"/>
                  <a:gd name="T71" fmla="*/ 4 h 42"/>
                  <a:gd name="T72" fmla="*/ 16 w 32"/>
                  <a:gd name="T73" fmla="*/ 4 h 42"/>
                  <a:gd name="T74" fmla="*/ 14 w 32"/>
                  <a:gd name="T75" fmla="*/ 2 h 42"/>
                  <a:gd name="T76" fmla="*/ 12 w 32"/>
                  <a:gd name="T77" fmla="*/ 4 h 42"/>
                  <a:gd name="T78" fmla="*/ 8 w 32"/>
                  <a:gd name="T79" fmla="*/ 6 h 42"/>
                  <a:gd name="T80" fmla="*/ 6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28"/>
                    </a:lnTo>
                    <a:lnTo>
                      <a:pt x="14" y="32"/>
                    </a:lnTo>
                    <a:lnTo>
                      <a:pt x="20" y="34"/>
                    </a:lnTo>
                    <a:lnTo>
                      <a:pt x="24" y="34"/>
                    </a:lnTo>
                    <a:lnTo>
                      <a:pt x="26" y="32"/>
                    </a:lnTo>
                    <a:lnTo>
                      <a:pt x="28" y="30"/>
                    </a:lnTo>
                    <a:lnTo>
                      <a:pt x="32" y="24"/>
                    </a:lnTo>
                    <a:lnTo>
                      <a:pt x="32" y="26"/>
                    </a:lnTo>
                    <a:lnTo>
                      <a:pt x="30" y="32"/>
                    </a:lnTo>
                    <a:lnTo>
                      <a:pt x="26"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2" y="2"/>
                    </a:lnTo>
                    <a:lnTo>
                      <a:pt x="28" y="4"/>
                    </a:lnTo>
                    <a:lnTo>
                      <a:pt x="30" y="10"/>
                    </a:lnTo>
                    <a:lnTo>
                      <a:pt x="32" y="16"/>
                    </a:lnTo>
                    <a:lnTo>
                      <a:pt x="6" y="16"/>
                    </a:lnTo>
                    <a:close/>
                    <a:moveTo>
                      <a:pt x="6" y="12"/>
                    </a:moveTo>
                    <a:lnTo>
                      <a:pt x="22" y="12"/>
                    </a:lnTo>
                    <a:lnTo>
                      <a:pt x="22" y="10"/>
                    </a:lnTo>
                    <a:lnTo>
                      <a:pt x="22" y="8"/>
                    </a:lnTo>
                    <a:lnTo>
                      <a:pt x="20" y="6"/>
                    </a:lnTo>
                    <a:lnTo>
                      <a:pt x="18" y="4"/>
                    </a:lnTo>
                    <a:lnTo>
                      <a:pt x="16" y="4"/>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3920" name="Freeform 280"/>
              <p:cNvSpPr>
                <a:spLocks/>
              </p:cNvSpPr>
              <p:nvPr/>
            </p:nvSpPr>
            <p:spPr bwMode="auto">
              <a:xfrm>
                <a:off x="3894" y="2634"/>
                <a:ext cx="42" cy="40"/>
              </a:xfrm>
              <a:custGeom>
                <a:avLst/>
                <a:gdLst>
                  <a:gd name="T0" fmla="*/ 14 w 42"/>
                  <a:gd name="T1" fmla="*/ 8 h 40"/>
                  <a:gd name="T2" fmla="*/ 18 w 42"/>
                  <a:gd name="T3" fmla="*/ 4 h 40"/>
                  <a:gd name="T4" fmla="*/ 22 w 42"/>
                  <a:gd name="T5" fmla="*/ 2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8 w 42"/>
                  <a:gd name="T23" fmla="*/ 34 h 40"/>
                  <a:gd name="T24" fmla="*/ 38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30 w 42"/>
                  <a:gd name="T47" fmla="*/ 38 h 40"/>
                  <a:gd name="T48" fmla="*/ 30 w 42"/>
                  <a:gd name="T49" fmla="*/ 36 h 40"/>
                  <a:gd name="T50" fmla="*/ 30 w 42"/>
                  <a:gd name="T51" fmla="*/ 34 h 40"/>
                  <a:gd name="T52" fmla="*/ 30 w 42"/>
                  <a:gd name="T53" fmla="*/ 32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2 h 40"/>
                  <a:gd name="T68" fmla="*/ 14 w 42"/>
                  <a:gd name="T69" fmla="*/ 32 h 40"/>
                  <a:gd name="T70" fmla="*/ 14 w 42"/>
                  <a:gd name="T71" fmla="*/ 34 h 40"/>
                  <a:gd name="T72" fmla="*/ 14 w 42"/>
                  <a:gd name="T73" fmla="*/ 36 h 40"/>
                  <a:gd name="T74" fmla="*/ 14 w 42"/>
                  <a:gd name="T75" fmla="*/ 38 h 40"/>
                  <a:gd name="T76" fmla="*/ 16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2 w 42"/>
                  <a:gd name="T89" fmla="*/ 40 h 40"/>
                  <a:gd name="T90" fmla="*/ 4 w 42"/>
                  <a:gd name="T91" fmla="*/ 38 h 40"/>
                  <a:gd name="T92" fmla="*/ 6 w 42"/>
                  <a:gd name="T93" fmla="*/ 38 h 40"/>
                  <a:gd name="T94" fmla="*/ 6 w 42"/>
                  <a:gd name="T95" fmla="*/ 36 h 40"/>
                  <a:gd name="T96" fmla="*/ 6 w 42"/>
                  <a:gd name="T97" fmla="*/ 32 h 40"/>
                  <a:gd name="T98" fmla="*/ 6 w 42"/>
                  <a:gd name="T99" fmla="*/ 16 h 40"/>
                  <a:gd name="T100" fmla="*/ 6 w 42"/>
                  <a:gd name="T101" fmla="*/ 10 h 40"/>
                  <a:gd name="T102" fmla="*/ 6 w 42"/>
                  <a:gd name="T103" fmla="*/ 8 h 40"/>
                  <a:gd name="T104" fmla="*/ 6 w 42"/>
                  <a:gd name="T105" fmla="*/ 6 h 40"/>
                  <a:gd name="T106" fmla="*/ 4 w 42"/>
                  <a:gd name="T107" fmla="*/ 6 h 40"/>
                  <a:gd name="T108" fmla="*/ 4 w 42"/>
                  <a:gd name="T109" fmla="*/ 6 h 40"/>
                  <a:gd name="T110" fmla="*/ 4 w 42"/>
                  <a:gd name="T111" fmla="*/ 4 h 40"/>
                  <a:gd name="T112" fmla="*/ 2 w 42"/>
                  <a:gd name="T113" fmla="*/ 6 h 40"/>
                  <a:gd name="T114" fmla="*/ 2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2"/>
                    </a:lnTo>
                    <a:lnTo>
                      <a:pt x="26" y="0"/>
                    </a:lnTo>
                    <a:lnTo>
                      <a:pt x="30" y="0"/>
                    </a:lnTo>
                    <a:lnTo>
                      <a:pt x="32" y="2"/>
                    </a:lnTo>
                    <a:lnTo>
                      <a:pt x="34" y="4"/>
                    </a:lnTo>
                    <a:lnTo>
                      <a:pt x="36" y="6"/>
                    </a:lnTo>
                    <a:lnTo>
                      <a:pt x="36" y="10"/>
                    </a:lnTo>
                    <a:lnTo>
                      <a:pt x="36" y="14"/>
                    </a:lnTo>
                    <a:lnTo>
                      <a:pt x="36" y="32"/>
                    </a:lnTo>
                    <a:lnTo>
                      <a:pt x="38" y="34"/>
                    </a:lnTo>
                    <a:lnTo>
                      <a:pt x="38" y="36"/>
                    </a:lnTo>
                    <a:lnTo>
                      <a:pt x="38" y="38"/>
                    </a:lnTo>
                    <a:lnTo>
                      <a:pt x="40" y="40"/>
                    </a:lnTo>
                    <a:lnTo>
                      <a:pt x="42" y="40"/>
                    </a:lnTo>
                    <a:lnTo>
                      <a:pt x="24" y="40"/>
                    </a:lnTo>
                    <a:lnTo>
                      <a:pt x="26" y="40"/>
                    </a:lnTo>
                    <a:lnTo>
                      <a:pt x="28" y="38"/>
                    </a:lnTo>
                    <a:lnTo>
                      <a:pt x="30" y="38"/>
                    </a:lnTo>
                    <a:lnTo>
                      <a:pt x="30" y="36"/>
                    </a:lnTo>
                    <a:lnTo>
                      <a:pt x="30" y="34"/>
                    </a:lnTo>
                    <a:lnTo>
                      <a:pt x="30" y="32"/>
                    </a:lnTo>
                    <a:lnTo>
                      <a:pt x="30" y="16"/>
                    </a:lnTo>
                    <a:lnTo>
                      <a:pt x="30" y="10"/>
                    </a:lnTo>
                    <a:lnTo>
                      <a:pt x="28" y="8"/>
                    </a:lnTo>
                    <a:lnTo>
                      <a:pt x="26" y="6"/>
                    </a:lnTo>
                    <a:lnTo>
                      <a:pt x="24" y="6"/>
                    </a:lnTo>
                    <a:lnTo>
                      <a:pt x="18" y="6"/>
                    </a:lnTo>
                    <a:lnTo>
                      <a:pt x="14" y="12"/>
                    </a:lnTo>
                    <a:lnTo>
                      <a:pt x="14" y="32"/>
                    </a:lnTo>
                    <a:lnTo>
                      <a:pt x="14" y="34"/>
                    </a:lnTo>
                    <a:lnTo>
                      <a:pt x="14" y="36"/>
                    </a:lnTo>
                    <a:lnTo>
                      <a:pt x="14" y="38"/>
                    </a:lnTo>
                    <a:lnTo>
                      <a:pt x="16" y="38"/>
                    </a:lnTo>
                    <a:lnTo>
                      <a:pt x="16" y="40"/>
                    </a:lnTo>
                    <a:lnTo>
                      <a:pt x="18" y="40"/>
                    </a:lnTo>
                    <a:lnTo>
                      <a:pt x="0" y="40"/>
                    </a:lnTo>
                    <a:lnTo>
                      <a:pt x="2" y="40"/>
                    </a:lnTo>
                    <a:lnTo>
                      <a:pt x="4" y="38"/>
                    </a:lnTo>
                    <a:lnTo>
                      <a:pt x="6" y="38"/>
                    </a:lnTo>
                    <a:lnTo>
                      <a:pt x="6" y="36"/>
                    </a:lnTo>
                    <a:lnTo>
                      <a:pt x="6" y="32"/>
                    </a:lnTo>
                    <a:lnTo>
                      <a:pt x="6" y="16"/>
                    </a:lnTo>
                    <a:lnTo>
                      <a:pt x="6" y="10"/>
                    </a:lnTo>
                    <a:lnTo>
                      <a:pt x="6" y="8"/>
                    </a:lnTo>
                    <a:lnTo>
                      <a:pt x="6" y="6"/>
                    </a:lnTo>
                    <a:lnTo>
                      <a:pt x="4" y="6"/>
                    </a:lnTo>
                    <a:lnTo>
                      <a:pt x="4" y="4"/>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921" name="Freeform 281"/>
              <p:cNvSpPr>
                <a:spLocks/>
              </p:cNvSpPr>
              <p:nvPr/>
            </p:nvSpPr>
            <p:spPr bwMode="auto">
              <a:xfrm>
                <a:off x="3938" y="2622"/>
                <a:ext cx="24" cy="54"/>
              </a:xfrm>
              <a:custGeom>
                <a:avLst/>
                <a:gdLst>
                  <a:gd name="T0" fmla="*/ 14 w 24"/>
                  <a:gd name="T1" fmla="*/ 0 h 54"/>
                  <a:gd name="T2" fmla="*/ 14 w 24"/>
                  <a:gd name="T3" fmla="*/ 12 h 54"/>
                  <a:gd name="T4" fmla="*/ 22 w 24"/>
                  <a:gd name="T5" fmla="*/ 12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18 w 24"/>
                  <a:gd name="T21" fmla="*/ 48 h 54"/>
                  <a:gd name="T22" fmla="*/ 20 w 24"/>
                  <a:gd name="T23" fmla="*/ 46 h 54"/>
                  <a:gd name="T24" fmla="*/ 22 w 24"/>
                  <a:gd name="T25" fmla="*/ 46 h 54"/>
                  <a:gd name="T26" fmla="*/ 22 w 24"/>
                  <a:gd name="T27" fmla="*/ 44 h 54"/>
                  <a:gd name="T28" fmla="*/ 24 w 24"/>
                  <a:gd name="T29" fmla="*/ 44 h 54"/>
                  <a:gd name="T30" fmla="*/ 22 w 24"/>
                  <a:gd name="T31" fmla="*/ 48 h 54"/>
                  <a:gd name="T32" fmla="*/ 20 w 24"/>
                  <a:gd name="T33" fmla="*/ 52 h 54"/>
                  <a:gd name="T34" fmla="*/ 16 w 24"/>
                  <a:gd name="T35" fmla="*/ 52 h 54"/>
                  <a:gd name="T36" fmla="*/ 14 w 24"/>
                  <a:gd name="T37" fmla="*/ 54 h 54"/>
                  <a:gd name="T38" fmla="*/ 12 w 24"/>
                  <a:gd name="T39" fmla="*/ 52 h 54"/>
                  <a:gd name="T40" fmla="*/ 10 w 24"/>
                  <a:gd name="T41" fmla="*/ 52 h 54"/>
                  <a:gd name="T42" fmla="*/ 8 w 24"/>
                  <a:gd name="T43" fmla="*/ 50 h 54"/>
                  <a:gd name="T44" fmla="*/ 6 w 24"/>
                  <a:gd name="T45" fmla="*/ 48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6 w 24"/>
                  <a:gd name="T61" fmla="*/ 8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2"/>
                    </a:lnTo>
                    <a:lnTo>
                      <a:pt x="22" y="12"/>
                    </a:lnTo>
                    <a:lnTo>
                      <a:pt x="22" y="16"/>
                    </a:lnTo>
                    <a:lnTo>
                      <a:pt x="14" y="16"/>
                    </a:lnTo>
                    <a:lnTo>
                      <a:pt x="14" y="42"/>
                    </a:lnTo>
                    <a:lnTo>
                      <a:pt x="14" y="44"/>
                    </a:lnTo>
                    <a:lnTo>
                      <a:pt x="14" y="46"/>
                    </a:lnTo>
                    <a:lnTo>
                      <a:pt x="16" y="48"/>
                    </a:lnTo>
                    <a:lnTo>
                      <a:pt x="18" y="48"/>
                    </a:lnTo>
                    <a:lnTo>
                      <a:pt x="20" y="46"/>
                    </a:lnTo>
                    <a:lnTo>
                      <a:pt x="22" y="46"/>
                    </a:lnTo>
                    <a:lnTo>
                      <a:pt x="22" y="44"/>
                    </a:lnTo>
                    <a:lnTo>
                      <a:pt x="24" y="44"/>
                    </a:lnTo>
                    <a:lnTo>
                      <a:pt x="22" y="48"/>
                    </a:lnTo>
                    <a:lnTo>
                      <a:pt x="20" y="52"/>
                    </a:lnTo>
                    <a:lnTo>
                      <a:pt x="16" y="52"/>
                    </a:lnTo>
                    <a:lnTo>
                      <a:pt x="14" y="54"/>
                    </a:lnTo>
                    <a:lnTo>
                      <a:pt x="12" y="52"/>
                    </a:lnTo>
                    <a:lnTo>
                      <a:pt x="10" y="52"/>
                    </a:lnTo>
                    <a:lnTo>
                      <a:pt x="8" y="50"/>
                    </a:lnTo>
                    <a:lnTo>
                      <a:pt x="6" y="48"/>
                    </a:lnTo>
                    <a:lnTo>
                      <a:pt x="6" y="46"/>
                    </a:lnTo>
                    <a:lnTo>
                      <a:pt x="6" y="42"/>
                    </a:lnTo>
                    <a:lnTo>
                      <a:pt x="6" y="16"/>
                    </a:lnTo>
                    <a:lnTo>
                      <a:pt x="0" y="16"/>
                    </a:lnTo>
                    <a:lnTo>
                      <a:pt x="0" y="14"/>
                    </a:lnTo>
                    <a:lnTo>
                      <a:pt x="2" y="14"/>
                    </a:lnTo>
                    <a:lnTo>
                      <a:pt x="4" y="12"/>
                    </a:lnTo>
                    <a:lnTo>
                      <a:pt x="6"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922" name="Rectangle 282"/>
              <p:cNvSpPr>
                <a:spLocks noChangeArrowheads="1"/>
              </p:cNvSpPr>
              <p:nvPr/>
            </p:nvSpPr>
            <p:spPr bwMode="auto">
              <a:xfrm>
                <a:off x="4200" y="2596"/>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23" name="Rectangle 283"/>
              <p:cNvSpPr>
                <a:spLocks noChangeArrowheads="1"/>
              </p:cNvSpPr>
              <p:nvPr/>
            </p:nvSpPr>
            <p:spPr bwMode="auto">
              <a:xfrm>
                <a:off x="1552" y="270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24" name="Freeform 284"/>
              <p:cNvSpPr>
                <a:spLocks/>
              </p:cNvSpPr>
              <p:nvPr/>
            </p:nvSpPr>
            <p:spPr bwMode="auto">
              <a:xfrm>
                <a:off x="1582" y="2736"/>
                <a:ext cx="20" cy="46"/>
              </a:xfrm>
              <a:custGeom>
                <a:avLst/>
                <a:gdLst>
                  <a:gd name="T0" fmla="*/ 20 w 20"/>
                  <a:gd name="T1" fmla="*/ 46 h 46"/>
                  <a:gd name="T2" fmla="*/ 20 w 20"/>
                  <a:gd name="T3" fmla="*/ 46 h 46"/>
                  <a:gd name="T4" fmla="*/ 0 w 20"/>
                  <a:gd name="T5" fmla="*/ 46 h 46"/>
                  <a:gd name="T6" fmla="*/ 0 w 20"/>
                  <a:gd name="T7" fmla="*/ 46 h 46"/>
                  <a:gd name="T8" fmla="*/ 2 w 20"/>
                  <a:gd name="T9" fmla="*/ 46 h 46"/>
                  <a:gd name="T10" fmla="*/ 4 w 20"/>
                  <a:gd name="T11" fmla="*/ 44 h 46"/>
                  <a:gd name="T12" fmla="*/ 6 w 20"/>
                  <a:gd name="T13" fmla="*/ 44 h 46"/>
                  <a:gd name="T14" fmla="*/ 6 w 20"/>
                  <a:gd name="T15" fmla="*/ 42 h 46"/>
                  <a:gd name="T16" fmla="*/ 8 w 20"/>
                  <a:gd name="T17" fmla="*/ 38 h 46"/>
                  <a:gd name="T18" fmla="*/ 8 w 20"/>
                  <a:gd name="T19" fmla="*/ 8 h 46"/>
                  <a:gd name="T20" fmla="*/ 8 w 20"/>
                  <a:gd name="T21" fmla="*/ 4 h 46"/>
                  <a:gd name="T22" fmla="*/ 6 w 20"/>
                  <a:gd name="T23" fmla="*/ 2 h 46"/>
                  <a:gd name="T24" fmla="*/ 6 w 20"/>
                  <a:gd name="T25" fmla="*/ 2 h 46"/>
                  <a:gd name="T26" fmla="*/ 6 w 20"/>
                  <a:gd name="T27" fmla="*/ 0 h 46"/>
                  <a:gd name="T28" fmla="*/ 4 w 20"/>
                  <a:gd name="T29" fmla="*/ 0 h 46"/>
                  <a:gd name="T30" fmla="*/ 2 w 20"/>
                  <a:gd name="T31" fmla="*/ 0 h 46"/>
                  <a:gd name="T32" fmla="*/ 0 w 20"/>
                  <a:gd name="T33" fmla="*/ 0 h 46"/>
                  <a:gd name="T34" fmla="*/ 0 w 20"/>
                  <a:gd name="T35" fmla="*/ 0 h 46"/>
                  <a:gd name="T36" fmla="*/ 20 w 20"/>
                  <a:gd name="T37" fmla="*/ 0 h 46"/>
                  <a:gd name="T38" fmla="*/ 20 w 20"/>
                  <a:gd name="T39" fmla="*/ 0 h 46"/>
                  <a:gd name="T40" fmla="*/ 18 w 20"/>
                  <a:gd name="T41" fmla="*/ 0 h 46"/>
                  <a:gd name="T42" fmla="*/ 16 w 20"/>
                  <a:gd name="T43" fmla="*/ 0 h 46"/>
                  <a:gd name="T44" fmla="*/ 14 w 20"/>
                  <a:gd name="T45" fmla="*/ 2 h 46"/>
                  <a:gd name="T46" fmla="*/ 14 w 20"/>
                  <a:gd name="T47" fmla="*/ 4 h 46"/>
                  <a:gd name="T48" fmla="*/ 14 w 20"/>
                  <a:gd name="T49" fmla="*/ 8 h 46"/>
                  <a:gd name="T50" fmla="*/ 14 w 20"/>
                  <a:gd name="T51" fmla="*/ 38 h 46"/>
                  <a:gd name="T52" fmla="*/ 14 w 20"/>
                  <a:gd name="T53" fmla="*/ 40 h 46"/>
                  <a:gd name="T54" fmla="*/ 14 w 20"/>
                  <a:gd name="T55" fmla="*/ 42 h 46"/>
                  <a:gd name="T56" fmla="*/ 14 w 20"/>
                  <a:gd name="T57" fmla="*/ 44 h 46"/>
                  <a:gd name="T58" fmla="*/ 16 w 20"/>
                  <a:gd name="T59" fmla="*/ 44 h 46"/>
                  <a:gd name="T60" fmla="*/ 18 w 20"/>
                  <a:gd name="T61" fmla="*/ 44 h 46"/>
                  <a:gd name="T62" fmla="*/ 18 w 20"/>
                  <a:gd name="T63" fmla="*/ 46 h 46"/>
                  <a:gd name="T64" fmla="*/ 20 w 20"/>
                  <a:gd name="T65" fmla="*/ 46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46"/>
                  <a:gd name="T101" fmla="*/ 20 w 20"/>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46">
                    <a:moveTo>
                      <a:pt x="20" y="46"/>
                    </a:moveTo>
                    <a:lnTo>
                      <a:pt x="20" y="46"/>
                    </a:lnTo>
                    <a:lnTo>
                      <a:pt x="0" y="46"/>
                    </a:lnTo>
                    <a:lnTo>
                      <a:pt x="2" y="46"/>
                    </a:lnTo>
                    <a:lnTo>
                      <a:pt x="4" y="44"/>
                    </a:lnTo>
                    <a:lnTo>
                      <a:pt x="6" y="44"/>
                    </a:lnTo>
                    <a:lnTo>
                      <a:pt x="6" y="42"/>
                    </a:lnTo>
                    <a:lnTo>
                      <a:pt x="8" y="38"/>
                    </a:lnTo>
                    <a:lnTo>
                      <a:pt x="8" y="8"/>
                    </a:lnTo>
                    <a:lnTo>
                      <a:pt x="8" y="4"/>
                    </a:lnTo>
                    <a:lnTo>
                      <a:pt x="6" y="2"/>
                    </a:lnTo>
                    <a:lnTo>
                      <a:pt x="6" y="0"/>
                    </a:lnTo>
                    <a:lnTo>
                      <a:pt x="4" y="0"/>
                    </a:lnTo>
                    <a:lnTo>
                      <a:pt x="2" y="0"/>
                    </a:lnTo>
                    <a:lnTo>
                      <a:pt x="0" y="0"/>
                    </a:lnTo>
                    <a:lnTo>
                      <a:pt x="20" y="0"/>
                    </a:lnTo>
                    <a:lnTo>
                      <a:pt x="18" y="0"/>
                    </a:lnTo>
                    <a:lnTo>
                      <a:pt x="16" y="0"/>
                    </a:lnTo>
                    <a:lnTo>
                      <a:pt x="14" y="2"/>
                    </a:lnTo>
                    <a:lnTo>
                      <a:pt x="14" y="4"/>
                    </a:lnTo>
                    <a:lnTo>
                      <a:pt x="14" y="8"/>
                    </a:lnTo>
                    <a:lnTo>
                      <a:pt x="14" y="38"/>
                    </a:lnTo>
                    <a:lnTo>
                      <a:pt x="14" y="40"/>
                    </a:lnTo>
                    <a:lnTo>
                      <a:pt x="14" y="42"/>
                    </a:lnTo>
                    <a:lnTo>
                      <a:pt x="14" y="44"/>
                    </a:lnTo>
                    <a:lnTo>
                      <a:pt x="16" y="44"/>
                    </a:lnTo>
                    <a:lnTo>
                      <a:pt x="18" y="44"/>
                    </a:lnTo>
                    <a:lnTo>
                      <a:pt x="18" y="46"/>
                    </a:lnTo>
                    <a:lnTo>
                      <a:pt x="20" y="46"/>
                    </a:lnTo>
                    <a:close/>
                  </a:path>
                </a:pathLst>
              </a:custGeom>
              <a:solidFill>
                <a:srgbClr val="000000"/>
              </a:solidFill>
              <a:ln w="0">
                <a:solidFill>
                  <a:srgbClr val="000000"/>
                </a:solidFill>
                <a:round/>
                <a:headEnd/>
                <a:tailEnd/>
              </a:ln>
            </p:spPr>
            <p:txBody>
              <a:bodyPr/>
              <a:lstStyle/>
              <a:p>
                <a:endParaRPr lang="en-US"/>
              </a:p>
            </p:txBody>
          </p:sp>
          <p:sp>
            <p:nvSpPr>
              <p:cNvPr id="33925" name="Freeform 285"/>
              <p:cNvSpPr>
                <a:spLocks/>
              </p:cNvSpPr>
              <p:nvPr/>
            </p:nvSpPr>
            <p:spPr bwMode="auto">
              <a:xfrm>
                <a:off x="1606" y="2736"/>
                <a:ext cx="52" cy="46"/>
              </a:xfrm>
              <a:custGeom>
                <a:avLst/>
                <a:gdLst>
                  <a:gd name="T0" fmla="*/ 0 w 52"/>
                  <a:gd name="T1" fmla="*/ 0 h 46"/>
                  <a:gd name="T2" fmla="*/ 12 w 52"/>
                  <a:gd name="T3" fmla="*/ 0 h 46"/>
                  <a:gd name="T4" fmla="*/ 42 w 52"/>
                  <a:gd name="T5" fmla="*/ 34 h 46"/>
                  <a:gd name="T6" fmla="*/ 42 w 52"/>
                  <a:gd name="T7" fmla="*/ 8 h 46"/>
                  <a:gd name="T8" fmla="*/ 42 w 52"/>
                  <a:gd name="T9" fmla="*/ 4 h 46"/>
                  <a:gd name="T10" fmla="*/ 40 w 52"/>
                  <a:gd name="T11" fmla="*/ 2 h 46"/>
                  <a:gd name="T12" fmla="*/ 40 w 52"/>
                  <a:gd name="T13" fmla="*/ 0 h 46"/>
                  <a:gd name="T14" fmla="*/ 36 w 52"/>
                  <a:gd name="T15" fmla="*/ 0 h 46"/>
                  <a:gd name="T16" fmla="*/ 36 w 52"/>
                  <a:gd name="T17" fmla="*/ 0 h 46"/>
                  <a:gd name="T18" fmla="*/ 36 w 52"/>
                  <a:gd name="T19" fmla="*/ 0 h 46"/>
                  <a:gd name="T20" fmla="*/ 52 w 52"/>
                  <a:gd name="T21" fmla="*/ 0 h 46"/>
                  <a:gd name="T22" fmla="*/ 52 w 52"/>
                  <a:gd name="T23" fmla="*/ 0 h 46"/>
                  <a:gd name="T24" fmla="*/ 50 w 52"/>
                  <a:gd name="T25" fmla="*/ 0 h 46"/>
                  <a:gd name="T26" fmla="*/ 48 w 52"/>
                  <a:gd name="T27" fmla="*/ 0 h 46"/>
                  <a:gd name="T28" fmla="*/ 46 w 52"/>
                  <a:gd name="T29" fmla="*/ 2 h 46"/>
                  <a:gd name="T30" fmla="*/ 44 w 52"/>
                  <a:gd name="T31" fmla="*/ 4 h 46"/>
                  <a:gd name="T32" fmla="*/ 44 w 52"/>
                  <a:gd name="T33" fmla="*/ 8 h 46"/>
                  <a:gd name="T34" fmla="*/ 44 w 52"/>
                  <a:gd name="T35" fmla="*/ 46 h 46"/>
                  <a:gd name="T36" fmla="*/ 44 w 52"/>
                  <a:gd name="T37" fmla="*/ 46 h 46"/>
                  <a:gd name="T38" fmla="*/ 12 w 52"/>
                  <a:gd name="T39" fmla="*/ 10 h 46"/>
                  <a:gd name="T40" fmla="*/ 12 w 52"/>
                  <a:gd name="T41" fmla="*/ 38 h 46"/>
                  <a:gd name="T42" fmla="*/ 12 w 52"/>
                  <a:gd name="T43" fmla="*/ 42 h 46"/>
                  <a:gd name="T44" fmla="*/ 14 w 52"/>
                  <a:gd name="T45" fmla="*/ 44 h 46"/>
                  <a:gd name="T46" fmla="*/ 16 w 52"/>
                  <a:gd name="T47" fmla="*/ 44 h 46"/>
                  <a:gd name="T48" fmla="*/ 18 w 52"/>
                  <a:gd name="T49" fmla="*/ 46 h 46"/>
                  <a:gd name="T50" fmla="*/ 20 w 52"/>
                  <a:gd name="T51" fmla="*/ 46 h 46"/>
                  <a:gd name="T52" fmla="*/ 20 w 52"/>
                  <a:gd name="T53" fmla="*/ 46 h 46"/>
                  <a:gd name="T54" fmla="*/ 4 w 52"/>
                  <a:gd name="T55" fmla="*/ 46 h 46"/>
                  <a:gd name="T56" fmla="*/ 4 w 52"/>
                  <a:gd name="T57" fmla="*/ 46 h 46"/>
                  <a:gd name="T58" fmla="*/ 4 w 52"/>
                  <a:gd name="T59" fmla="*/ 46 h 46"/>
                  <a:gd name="T60" fmla="*/ 8 w 52"/>
                  <a:gd name="T61" fmla="*/ 44 h 46"/>
                  <a:gd name="T62" fmla="*/ 8 w 52"/>
                  <a:gd name="T63" fmla="*/ 44 h 46"/>
                  <a:gd name="T64" fmla="*/ 10 w 52"/>
                  <a:gd name="T65" fmla="*/ 42 h 46"/>
                  <a:gd name="T66" fmla="*/ 10 w 52"/>
                  <a:gd name="T67" fmla="*/ 38 h 46"/>
                  <a:gd name="T68" fmla="*/ 10 w 52"/>
                  <a:gd name="T69" fmla="*/ 6 h 46"/>
                  <a:gd name="T70" fmla="*/ 8 w 52"/>
                  <a:gd name="T71" fmla="*/ 4 h 46"/>
                  <a:gd name="T72" fmla="*/ 6 w 52"/>
                  <a:gd name="T73" fmla="*/ 2 h 46"/>
                  <a:gd name="T74" fmla="*/ 6 w 52"/>
                  <a:gd name="T75" fmla="*/ 2 h 46"/>
                  <a:gd name="T76" fmla="*/ 4 w 52"/>
                  <a:gd name="T77" fmla="*/ 0 h 46"/>
                  <a:gd name="T78" fmla="*/ 2 w 52"/>
                  <a:gd name="T79" fmla="*/ 0 h 46"/>
                  <a:gd name="T80" fmla="*/ 0 w 52"/>
                  <a:gd name="T81" fmla="*/ 0 h 46"/>
                  <a:gd name="T82" fmla="*/ 0 w 52"/>
                  <a:gd name="T83" fmla="*/ 0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46"/>
                  <a:gd name="T128" fmla="*/ 52 w 52"/>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46">
                    <a:moveTo>
                      <a:pt x="0" y="0"/>
                    </a:moveTo>
                    <a:lnTo>
                      <a:pt x="12" y="0"/>
                    </a:lnTo>
                    <a:lnTo>
                      <a:pt x="42" y="34"/>
                    </a:lnTo>
                    <a:lnTo>
                      <a:pt x="42" y="8"/>
                    </a:lnTo>
                    <a:lnTo>
                      <a:pt x="42" y="4"/>
                    </a:lnTo>
                    <a:lnTo>
                      <a:pt x="40" y="2"/>
                    </a:lnTo>
                    <a:lnTo>
                      <a:pt x="40" y="0"/>
                    </a:lnTo>
                    <a:lnTo>
                      <a:pt x="36" y="0"/>
                    </a:lnTo>
                    <a:lnTo>
                      <a:pt x="52" y="0"/>
                    </a:lnTo>
                    <a:lnTo>
                      <a:pt x="50" y="0"/>
                    </a:lnTo>
                    <a:lnTo>
                      <a:pt x="48" y="0"/>
                    </a:lnTo>
                    <a:lnTo>
                      <a:pt x="46" y="2"/>
                    </a:lnTo>
                    <a:lnTo>
                      <a:pt x="44" y="4"/>
                    </a:lnTo>
                    <a:lnTo>
                      <a:pt x="44" y="8"/>
                    </a:lnTo>
                    <a:lnTo>
                      <a:pt x="44" y="46"/>
                    </a:lnTo>
                    <a:lnTo>
                      <a:pt x="12" y="10"/>
                    </a:lnTo>
                    <a:lnTo>
                      <a:pt x="12" y="38"/>
                    </a:lnTo>
                    <a:lnTo>
                      <a:pt x="12" y="42"/>
                    </a:lnTo>
                    <a:lnTo>
                      <a:pt x="14" y="44"/>
                    </a:lnTo>
                    <a:lnTo>
                      <a:pt x="16" y="44"/>
                    </a:lnTo>
                    <a:lnTo>
                      <a:pt x="18" y="46"/>
                    </a:lnTo>
                    <a:lnTo>
                      <a:pt x="20" y="46"/>
                    </a:lnTo>
                    <a:lnTo>
                      <a:pt x="4" y="46"/>
                    </a:lnTo>
                    <a:lnTo>
                      <a:pt x="8" y="44"/>
                    </a:lnTo>
                    <a:lnTo>
                      <a:pt x="10" y="42"/>
                    </a:lnTo>
                    <a:lnTo>
                      <a:pt x="10" y="38"/>
                    </a:lnTo>
                    <a:lnTo>
                      <a:pt x="10" y="6"/>
                    </a:lnTo>
                    <a:lnTo>
                      <a:pt x="8" y="4"/>
                    </a:lnTo>
                    <a:lnTo>
                      <a:pt x="6" y="2"/>
                    </a:lnTo>
                    <a:lnTo>
                      <a:pt x="4" y="0"/>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3926" name="Freeform 286"/>
              <p:cNvSpPr>
                <a:spLocks/>
              </p:cNvSpPr>
              <p:nvPr/>
            </p:nvSpPr>
            <p:spPr bwMode="auto">
              <a:xfrm>
                <a:off x="1666" y="2734"/>
                <a:ext cx="30" cy="48"/>
              </a:xfrm>
              <a:custGeom>
                <a:avLst/>
                <a:gdLst>
                  <a:gd name="T0" fmla="*/ 28 w 30"/>
                  <a:gd name="T1" fmla="*/ 16 h 48"/>
                  <a:gd name="T2" fmla="*/ 26 w 30"/>
                  <a:gd name="T3" fmla="*/ 12 h 48"/>
                  <a:gd name="T4" fmla="*/ 24 w 30"/>
                  <a:gd name="T5" fmla="*/ 6 h 48"/>
                  <a:gd name="T6" fmla="*/ 18 w 30"/>
                  <a:gd name="T7" fmla="*/ 2 h 48"/>
                  <a:gd name="T8" fmla="*/ 12 w 30"/>
                  <a:gd name="T9" fmla="*/ 4 h 48"/>
                  <a:gd name="T10" fmla="*/ 6 w 30"/>
                  <a:gd name="T11" fmla="*/ 8 h 48"/>
                  <a:gd name="T12" fmla="*/ 6 w 30"/>
                  <a:gd name="T13" fmla="*/ 12 h 48"/>
                  <a:gd name="T14" fmla="*/ 10 w 30"/>
                  <a:gd name="T15" fmla="*/ 16 h 48"/>
                  <a:gd name="T16" fmla="*/ 22 w 30"/>
                  <a:gd name="T17" fmla="*/ 24 h 48"/>
                  <a:gd name="T18" fmla="*/ 28 w 30"/>
                  <a:gd name="T19" fmla="*/ 28 h 48"/>
                  <a:gd name="T20" fmla="*/ 30 w 30"/>
                  <a:gd name="T21" fmla="*/ 32 h 48"/>
                  <a:gd name="T22" fmla="*/ 30 w 30"/>
                  <a:gd name="T23" fmla="*/ 40 h 48"/>
                  <a:gd name="T24" fmla="*/ 22 w 30"/>
                  <a:gd name="T25" fmla="*/ 48 h 48"/>
                  <a:gd name="T26" fmla="*/ 14 w 30"/>
                  <a:gd name="T27" fmla="*/ 48 h 48"/>
                  <a:gd name="T28" fmla="*/ 10 w 30"/>
                  <a:gd name="T29" fmla="*/ 48 h 48"/>
                  <a:gd name="T30" fmla="*/ 6 w 30"/>
                  <a:gd name="T31" fmla="*/ 46 h 48"/>
                  <a:gd name="T32" fmla="*/ 2 w 30"/>
                  <a:gd name="T33" fmla="*/ 46 h 48"/>
                  <a:gd name="T34" fmla="*/ 2 w 30"/>
                  <a:gd name="T35" fmla="*/ 48 h 48"/>
                  <a:gd name="T36" fmla="*/ 0 w 30"/>
                  <a:gd name="T37" fmla="*/ 48 h 48"/>
                  <a:gd name="T38" fmla="*/ 2 w 30"/>
                  <a:gd name="T39" fmla="*/ 32 h 48"/>
                  <a:gd name="T40" fmla="*/ 4 w 30"/>
                  <a:gd name="T41" fmla="*/ 40 h 48"/>
                  <a:gd name="T42" fmla="*/ 8 w 30"/>
                  <a:gd name="T43" fmla="*/ 44 h 48"/>
                  <a:gd name="T44" fmla="*/ 16 w 30"/>
                  <a:gd name="T45" fmla="*/ 46 h 48"/>
                  <a:gd name="T46" fmla="*/ 22 w 30"/>
                  <a:gd name="T47" fmla="*/ 44 h 48"/>
                  <a:gd name="T48" fmla="*/ 26 w 30"/>
                  <a:gd name="T49" fmla="*/ 38 h 48"/>
                  <a:gd name="T50" fmla="*/ 24 w 30"/>
                  <a:gd name="T51" fmla="*/ 36 h 48"/>
                  <a:gd name="T52" fmla="*/ 22 w 30"/>
                  <a:gd name="T53" fmla="*/ 32 h 48"/>
                  <a:gd name="T54" fmla="*/ 14 w 30"/>
                  <a:gd name="T55" fmla="*/ 28 h 48"/>
                  <a:gd name="T56" fmla="*/ 6 w 30"/>
                  <a:gd name="T57" fmla="*/ 22 h 48"/>
                  <a:gd name="T58" fmla="*/ 2 w 30"/>
                  <a:gd name="T59" fmla="*/ 18 h 48"/>
                  <a:gd name="T60" fmla="*/ 0 w 30"/>
                  <a:gd name="T61" fmla="*/ 12 h 48"/>
                  <a:gd name="T62" fmla="*/ 4 w 30"/>
                  <a:gd name="T63" fmla="*/ 4 h 48"/>
                  <a:gd name="T64" fmla="*/ 14 w 30"/>
                  <a:gd name="T65" fmla="*/ 0 h 48"/>
                  <a:gd name="T66" fmla="*/ 22 w 30"/>
                  <a:gd name="T67" fmla="*/ 2 h 48"/>
                  <a:gd name="T68" fmla="*/ 24 w 30"/>
                  <a:gd name="T69" fmla="*/ 4 h 48"/>
                  <a:gd name="T70" fmla="*/ 26 w 30"/>
                  <a:gd name="T71" fmla="*/ 2 h 48"/>
                  <a:gd name="T72" fmla="*/ 28 w 30"/>
                  <a:gd name="T73" fmla="*/ 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
                  <a:gd name="T112" fmla="*/ 0 h 48"/>
                  <a:gd name="T113" fmla="*/ 30 w 30"/>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 h="48">
                    <a:moveTo>
                      <a:pt x="28" y="0"/>
                    </a:moveTo>
                    <a:lnTo>
                      <a:pt x="28" y="16"/>
                    </a:lnTo>
                    <a:lnTo>
                      <a:pt x="26" y="12"/>
                    </a:lnTo>
                    <a:lnTo>
                      <a:pt x="24" y="8"/>
                    </a:lnTo>
                    <a:lnTo>
                      <a:pt x="24" y="6"/>
                    </a:lnTo>
                    <a:lnTo>
                      <a:pt x="20" y="4"/>
                    </a:lnTo>
                    <a:lnTo>
                      <a:pt x="18" y="2"/>
                    </a:lnTo>
                    <a:lnTo>
                      <a:pt x="14" y="2"/>
                    </a:lnTo>
                    <a:lnTo>
                      <a:pt x="12" y="4"/>
                    </a:lnTo>
                    <a:lnTo>
                      <a:pt x="8" y="4"/>
                    </a:lnTo>
                    <a:lnTo>
                      <a:pt x="6" y="8"/>
                    </a:lnTo>
                    <a:lnTo>
                      <a:pt x="6" y="10"/>
                    </a:lnTo>
                    <a:lnTo>
                      <a:pt x="6" y="12"/>
                    </a:lnTo>
                    <a:lnTo>
                      <a:pt x="8" y="14"/>
                    </a:lnTo>
                    <a:lnTo>
                      <a:pt x="10" y="16"/>
                    </a:lnTo>
                    <a:lnTo>
                      <a:pt x="18" y="20"/>
                    </a:lnTo>
                    <a:lnTo>
                      <a:pt x="22" y="24"/>
                    </a:lnTo>
                    <a:lnTo>
                      <a:pt x="26" y="26"/>
                    </a:lnTo>
                    <a:lnTo>
                      <a:pt x="28" y="28"/>
                    </a:lnTo>
                    <a:lnTo>
                      <a:pt x="30" y="30"/>
                    </a:lnTo>
                    <a:lnTo>
                      <a:pt x="30" y="32"/>
                    </a:lnTo>
                    <a:lnTo>
                      <a:pt x="30" y="36"/>
                    </a:lnTo>
                    <a:lnTo>
                      <a:pt x="30" y="40"/>
                    </a:lnTo>
                    <a:lnTo>
                      <a:pt x="26" y="44"/>
                    </a:lnTo>
                    <a:lnTo>
                      <a:pt x="22" y="48"/>
                    </a:lnTo>
                    <a:lnTo>
                      <a:pt x="16" y="48"/>
                    </a:lnTo>
                    <a:lnTo>
                      <a:pt x="14" y="48"/>
                    </a:lnTo>
                    <a:lnTo>
                      <a:pt x="12" y="48"/>
                    </a:lnTo>
                    <a:lnTo>
                      <a:pt x="10" y="48"/>
                    </a:lnTo>
                    <a:lnTo>
                      <a:pt x="8" y="46"/>
                    </a:lnTo>
                    <a:lnTo>
                      <a:pt x="6" y="46"/>
                    </a:lnTo>
                    <a:lnTo>
                      <a:pt x="4" y="46"/>
                    </a:lnTo>
                    <a:lnTo>
                      <a:pt x="2" y="46"/>
                    </a:lnTo>
                    <a:lnTo>
                      <a:pt x="2" y="48"/>
                    </a:lnTo>
                    <a:lnTo>
                      <a:pt x="0" y="48"/>
                    </a:lnTo>
                    <a:lnTo>
                      <a:pt x="0" y="32"/>
                    </a:lnTo>
                    <a:lnTo>
                      <a:pt x="2" y="32"/>
                    </a:lnTo>
                    <a:lnTo>
                      <a:pt x="2" y="38"/>
                    </a:lnTo>
                    <a:lnTo>
                      <a:pt x="4" y="40"/>
                    </a:lnTo>
                    <a:lnTo>
                      <a:pt x="6" y="42"/>
                    </a:lnTo>
                    <a:lnTo>
                      <a:pt x="8" y="44"/>
                    </a:lnTo>
                    <a:lnTo>
                      <a:pt x="12" y="46"/>
                    </a:lnTo>
                    <a:lnTo>
                      <a:pt x="16" y="46"/>
                    </a:lnTo>
                    <a:lnTo>
                      <a:pt x="20" y="46"/>
                    </a:lnTo>
                    <a:lnTo>
                      <a:pt x="22" y="44"/>
                    </a:lnTo>
                    <a:lnTo>
                      <a:pt x="24" y="42"/>
                    </a:lnTo>
                    <a:lnTo>
                      <a:pt x="26" y="38"/>
                    </a:lnTo>
                    <a:lnTo>
                      <a:pt x="24" y="36"/>
                    </a:lnTo>
                    <a:lnTo>
                      <a:pt x="22" y="34"/>
                    </a:lnTo>
                    <a:lnTo>
                      <a:pt x="22" y="32"/>
                    </a:lnTo>
                    <a:lnTo>
                      <a:pt x="18" y="30"/>
                    </a:lnTo>
                    <a:lnTo>
                      <a:pt x="14" y="28"/>
                    </a:lnTo>
                    <a:lnTo>
                      <a:pt x="8" y="24"/>
                    </a:lnTo>
                    <a:lnTo>
                      <a:pt x="6" y="22"/>
                    </a:lnTo>
                    <a:lnTo>
                      <a:pt x="4" y="20"/>
                    </a:lnTo>
                    <a:lnTo>
                      <a:pt x="2" y="18"/>
                    </a:lnTo>
                    <a:lnTo>
                      <a:pt x="0" y="16"/>
                    </a:lnTo>
                    <a:lnTo>
                      <a:pt x="0" y="12"/>
                    </a:lnTo>
                    <a:lnTo>
                      <a:pt x="2" y="8"/>
                    </a:lnTo>
                    <a:lnTo>
                      <a:pt x="4" y="4"/>
                    </a:lnTo>
                    <a:lnTo>
                      <a:pt x="8" y="2"/>
                    </a:lnTo>
                    <a:lnTo>
                      <a:pt x="14" y="0"/>
                    </a:lnTo>
                    <a:lnTo>
                      <a:pt x="18" y="0"/>
                    </a:lnTo>
                    <a:lnTo>
                      <a:pt x="22" y="2"/>
                    </a:lnTo>
                    <a:lnTo>
                      <a:pt x="24" y="2"/>
                    </a:lnTo>
                    <a:lnTo>
                      <a:pt x="24" y="4"/>
                    </a:lnTo>
                    <a:lnTo>
                      <a:pt x="26" y="4"/>
                    </a:lnTo>
                    <a:lnTo>
                      <a:pt x="26" y="2"/>
                    </a:lnTo>
                    <a:lnTo>
                      <a:pt x="28" y="0"/>
                    </a:lnTo>
                    <a:close/>
                  </a:path>
                </a:pathLst>
              </a:custGeom>
              <a:solidFill>
                <a:srgbClr val="000000"/>
              </a:solidFill>
              <a:ln w="0">
                <a:solidFill>
                  <a:srgbClr val="000000"/>
                </a:solidFill>
                <a:round/>
                <a:headEnd/>
                <a:tailEnd/>
              </a:ln>
            </p:spPr>
            <p:txBody>
              <a:bodyPr/>
              <a:lstStyle/>
              <a:p>
                <a:endParaRPr lang="en-US"/>
              </a:p>
            </p:txBody>
          </p:sp>
          <p:sp>
            <p:nvSpPr>
              <p:cNvPr id="33927" name="Freeform 287"/>
              <p:cNvSpPr>
                <a:spLocks/>
              </p:cNvSpPr>
              <p:nvPr/>
            </p:nvSpPr>
            <p:spPr bwMode="auto">
              <a:xfrm>
                <a:off x="1706" y="2736"/>
                <a:ext cx="40" cy="46"/>
              </a:xfrm>
              <a:custGeom>
                <a:avLst/>
                <a:gdLst>
                  <a:gd name="T0" fmla="*/ 40 w 40"/>
                  <a:gd name="T1" fmla="*/ 0 h 46"/>
                  <a:gd name="T2" fmla="*/ 40 w 40"/>
                  <a:gd name="T3" fmla="*/ 10 h 46"/>
                  <a:gd name="T4" fmla="*/ 38 w 40"/>
                  <a:gd name="T5" fmla="*/ 10 h 46"/>
                  <a:gd name="T6" fmla="*/ 38 w 40"/>
                  <a:gd name="T7" fmla="*/ 6 h 46"/>
                  <a:gd name="T8" fmla="*/ 38 w 40"/>
                  <a:gd name="T9" fmla="*/ 6 h 46"/>
                  <a:gd name="T10" fmla="*/ 36 w 40"/>
                  <a:gd name="T11" fmla="*/ 4 h 46"/>
                  <a:gd name="T12" fmla="*/ 34 w 40"/>
                  <a:gd name="T13" fmla="*/ 2 h 46"/>
                  <a:gd name="T14" fmla="*/ 32 w 40"/>
                  <a:gd name="T15" fmla="*/ 2 h 46"/>
                  <a:gd name="T16" fmla="*/ 30 w 40"/>
                  <a:gd name="T17" fmla="*/ 2 h 46"/>
                  <a:gd name="T18" fmla="*/ 24 w 40"/>
                  <a:gd name="T19" fmla="*/ 2 h 46"/>
                  <a:gd name="T20" fmla="*/ 24 w 40"/>
                  <a:gd name="T21" fmla="*/ 38 h 46"/>
                  <a:gd name="T22" fmla="*/ 24 w 40"/>
                  <a:gd name="T23" fmla="*/ 42 h 46"/>
                  <a:gd name="T24" fmla="*/ 24 w 40"/>
                  <a:gd name="T25" fmla="*/ 44 h 46"/>
                  <a:gd name="T26" fmla="*/ 26 w 40"/>
                  <a:gd name="T27" fmla="*/ 44 h 46"/>
                  <a:gd name="T28" fmla="*/ 28 w 40"/>
                  <a:gd name="T29" fmla="*/ 46 h 46"/>
                  <a:gd name="T30" fmla="*/ 30 w 40"/>
                  <a:gd name="T31" fmla="*/ 46 h 46"/>
                  <a:gd name="T32" fmla="*/ 30 w 40"/>
                  <a:gd name="T33" fmla="*/ 46 h 46"/>
                  <a:gd name="T34" fmla="*/ 10 w 40"/>
                  <a:gd name="T35" fmla="*/ 46 h 46"/>
                  <a:gd name="T36" fmla="*/ 10 w 40"/>
                  <a:gd name="T37" fmla="*/ 46 h 46"/>
                  <a:gd name="T38" fmla="*/ 12 w 40"/>
                  <a:gd name="T39" fmla="*/ 46 h 46"/>
                  <a:gd name="T40" fmla="*/ 14 w 40"/>
                  <a:gd name="T41" fmla="*/ 44 h 46"/>
                  <a:gd name="T42" fmla="*/ 16 w 40"/>
                  <a:gd name="T43" fmla="*/ 44 h 46"/>
                  <a:gd name="T44" fmla="*/ 16 w 40"/>
                  <a:gd name="T45" fmla="*/ 42 h 46"/>
                  <a:gd name="T46" fmla="*/ 16 w 40"/>
                  <a:gd name="T47" fmla="*/ 38 h 46"/>
                  <a:gd name="T48" fmla="*/ 16 w 40"/>
                  <a:gd name="T49" fmla="*/ 2 h 46"/>
                  <a:gd name="T50" fmla="*/ 12 w 40"/>
                  <a:gd name="T51" fmla="*/ 2 h 46"/>
                  <a:gd name="T52" fmla="*/ 8 w 40"/>
                  <a:gd name="T53" fmla="*/ 2 h 46"/>
                  <a:gd name="T54" fmla="*/ 6 w 40"/>
                  <a:gd name="T55" fmla="*/ 2 h 46"/>
                  <a:gd name="T56" fmla="*/ 4 w 40"/>
                  <a:gd name="T57" fmla="*/ 2 h 46"/>
                  <a:gd name="T58" fmla="*/ 4 w 40"/>
                  <a:gd name="T59" fmla="*/ 4 h 46"/>
                  <a:gd name="T60" fmla="*/ 2 w 40"/>
                  <a:gd name="T61" fmla="*/ 6 h 46"/>
                  <a:gd name="T62" fmla="*/ 2 w 40"/>
                  <a:gd name="T63" fmla="*/ 10 h 46"/>
                  <a:gd name="T64" fmla="*/ 0 w 40"/>
                  <a:gd name="T65" fmla="*/ 10 h 46"/>
                  <a:gd name="T66" fmla="*/ 2 w 40"/>
                  <a:gd name="T67" fmla="*/ 0 h 46"/>
                  <a:gd name="T68" fmla="*/ 40 w 40"/>
                  <a:gd name="T69" fmla="*/ 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6"/>
                  <a:gd name="T107" fmla="*/ 40 w 40"/>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6">
                    <a:moveTo>
                      <a:pt x="40" y="0"/>
                    </a:moveTo>
                    <a:lnTo>
                      <a:pt x="40" y="10"/>
                    </a:lnTo>
                    <a:lnTo>
                      <a:pt x="38" y="10"/>
                    </a:lnTo>
                    <a:lnTo>
                      <a:pt x="38" y="6"/>
                    </a:lnTo>
                    <a:lnTo>
                      <a:pt x="36" y="4"/>
                    </a:lnTo>
                    <a:lnTo>
                      <a:pt x="34" y="2"/>
                    </a:lnTo>
                    <a:lnTo>
                      <a:pt x="32" y="2"/>
                    </a:lnTo>
                    <a:lnTo>
                      <a:pt x="30" y="2"/>
                    </a:lnTo>
                    <a:lnTo>
                      <a:pt x="24" y="2"/>
                    </a:lnTo>
                    <a:lnTo>
                      <a:pt x="24" y="38"/>
                    </a:lnTo>
                    <a:lnTo>
                      <a:pt x="24" y="42"/>
                    </a:lnTo>
                    <a:lnTo>
                      <a:pt x="24" y="44"/>
                    </a:lnTo>
                    <a:lnTo>
                      <a:pt x="26" y="44"/>
                    </a:lnTo>
                    <a:lnTo>
                      <a:pt x="28" y="46"/>
                    </a:lnTo>
                    <a:lnTo>
                      <a:pt x="30" y="46"/>
                    </a:lnTo>
                    <a:lnTo>
                      <a:pt x="10" y="46"/>
                    </a:lnTo>
                    <a:lnTo>
                      <a:pt x="12" y="46"/>
                    </a:lnTo>
                    <a:lnTo>
                      <a:pt x="14" y="44"/>
                    </a:lnTo>
                    <a:lnTo>
                      <a:pt x="16" y="44"/>
                    </a:lnTo>
                    <a:lnTo>
                      <a:pt x="16" y="42"/>
                    </a:lnTo>
                    <a:lnTo>
                      <a:pt x="16" y="38"/>
                    </a:lnTo>
                    <a:lnTo>
                      <a:pt x="16" y="2"/>
                    </a:lnTo>
                    <a:lnTo>
                      <a:pt x="12" y="2"/>
                    </a:lnTo>
                    <a:lnTo>
                      <a:pt x="8" y="2"/>
                    </a:lnTo>
                    <a:lnTo>
                      <a:pt x="6" y="2"/>
                    </a:lnTo>
                    <a:lnTo>
                      <a:pt x="4" y="2"/>
                    </a:lnTo>
                    <a:lnTo>
                      <a:pt x="4" y="4"/>
                    </a:lnTo>
                    <a:lnTo>
                      <a:pt x="2" y="6"/>
                    </a:lnTo>
                    <a:lnTo>
                      <a:pt x="2" y="10"/>
                    </a:lnTo>
                    <a:lnTo>
                      <a:pt x="0" y="10"/>
                    </a:lnTo>
                    <a:lnTo>
                      <a:pt x="2" y="0"/>
                    </a:lnTo>
                    <a:lnTo>
                      <a:pt x="40" y="0"/>
                    </a:lnTo>
                    <a:close/>
                  </a:path>
                </a:pathLst>
              </a:custGeom>
              <a:solidFill>
                <a:srgbClr val="000000"/>
              </a:solidFill>
              <a:ln w="0">
                <a:solidFill>
                  <a:srgbClr val="000000"/>
                </a:solidFill>
                <a:round/>
                <a:headEnd/>
                <a:tailEnd/>
              </a:ln>
            </p:spPr>
            <p:txBody>
              <a:bodyPr/>
              <a:lstStyle/>
              <a:p>
                <a:endParaRPr lang="en-US"/>
              </a:p>
            </p:txBody>
          </p:sp>
          <p:sp>
            <p:nvSpPr>
              <p:cNvPr id="33928" name="Freeform 288"/>
              <p:cNvSpPr>
                <a:spLocks noEditPoints="1"/>
              </p:cNvSpPr>
              <p:nvPr/>
            </p:nvSpPr>
            <p:spPr bwMode="auto">
              <a:xfrm>
                <a:off x="1752" y="2736"/>
                <a:ext cx="48" cy="46"/>
              </a:xfrm>
              <a:custGeom>
                <a:avLst/>
                <a:gdLst>
                  <a:gd name="T0" fmla="*/ 48 w 48"/>
                  <a:gd name="T1" fmla="*/ 46 h 46"/>
                  <a:gd name="T2" fmla="*/ 34 w 48"/>
                  <a:gd name="T3" fmla="*/ 46 h 46"/>
                  <a:gd name="T4" fmla="*/ 18 w 48"/>
                  <a:gd name="T5" fmla="*/ 24 h 46"/>
                  <a:gd name="T6" fmla="*/ 16 w 48"/>
                  <a:gd name="T7" fmla="*/ 24 h 46"/>
                  <a:gd name="T8" fmla="*/ 16 w 48"/>
                  <a:gd name="T9" fmla="*/ 24 h 46"/>
                  <a:gd name="T10" fmla="*/ 14 w 48"/>
                  <a:gd name="T11" fmla="*/ 24 h 46"/>
                  <a:gd name="T12" fmla="*/ 14 w 48"/>
                  <a:gd name="T13" fmla="*/ 24 h 46"/>
                  <a:gd name="T14" fmla="*/ 14 w 48"/>
                  <a:gd name="T15" fmla="*/ 24 h 46"/>
                  <a:gd name="T16" fmla="*/ 14 w 48"/>
                  <a:gd name="T17" fmla="*/ 24 h 46"/>
                  <a:gd name="T18" fmla="*/ 14 w 48"/>
                  <a:gd name="T19" fmla="*/ 38 h 46"/>
                  <a:gd name="T20" fmla="*/ 14 w 48"/>
                  <a:gd name="T21" fmla="*/ 42 h 46"/>
                  <a:gd name="T22" fmla="*/ 14 w 48"/>
                  <a:gd name="T23" fmla="*/ 44 h 46"/>
                  <a:gd name="T24" fmla="*/ 16 w 48"/>
                  <a:gd name="T25" fmla="*/ 44 h 46"/>
                  <a:gd name="T26" fmla="*/ 18 w 48"/>
                  <a:gd name="T27" fmla="*/ 46 h 46"/>
                  <a:gd name="T28" fmla="*/ 20 w 48"/>
                  <a:gd name="T29" fmla="*/ 46 h 46"/>
                  <a:gd name="T30" fmla="*/ 20 w 48"/>
                  <a:gd name="T31" fmla="*/ 46 h 46"/>
                  <a:gd name="T32" fmla="*/ 0 w 48"/>
                  <a:gd name="T33" fmla="*/ 46 h 46"/>
                  <a:gd name="T34" fmla="*/ 0 w 48"/>
                  <a:gd name="T35" fmla="*/ 46 h 46"/>
                  <a:gd name="T36" fmla="*/ 2 w 48"/>
                  <a:gd name="T37" fmla="*/ 46 h 46"/>
                  <a:gd name="T38" fmla="*/ 4 w 48"/>
                  <a:gd name="T39" fmla="*/ 44 h 46"/>
                  <a:gd name="T40" fmla="*/ 6 w 48"/>
                  <a:gd name="T41" fmla="*/ 44 h 46"/>
                  <a:gd name="T42" fmla="*/ 6 w 48"/>
                  <a:gd name="T43" fmla="*/ 42 h 46"/>
                  <a:gd name="T44" fmla="*/ 6 w 48"/>
                  <a:gd name="T45" fmla="*/ 38 h 46"/>
                  <a:gd name="T46" fmla="*/ 6 w 48"/>
                  <a:gd name="T47" fmla="*/ 8 h 46"/>
                  <a:gd name="T48" fmla="*/ 6 w 48"/>
                  <a:gd name="T49" fmla="*/ 4 h 46"/>
                  <a:gd name="T50" fmla="*/ 6 w 48"/>
                  <a:gd name="T51" fmla="*/ 2 h 46"/>
                  <a:gd name="T52" fmla="*/ 4 w 48"/>
                  <a:gd name="T53" fmla="*/ 0 h 46"/>
                  <a:gd name="T54" fmla="*/ 2 w 48"/>
                  <a:gd name="T55" fmla="*/ 0 h 46"/>
                  <a:gd name="T56" fmla="*/ 0 w 48"/>
                  <a:gd name="T57" fmla="*/ 0 h 46"/>
                  <a:gd name="T58" fmla="*/ 0 w 48"/>
                  <a:gd name="T59" fmla="*/ 0 h 46"/>
                  <a:gd name="T60" fmla="*/ 18 w 48"/>
                  <a:gd name="T61" fmla="*/ 0 h 46"/>
                  <a:gd name="T62" fmla="*/ 24 w 48"/>
                  <a:gd name="T63" fmla="*/ 0 h 46"/>
                  <a:gd name="T64" fmla="*/ 28 w 48"/>
                  <a:gd name="T65" fmla="*/ 0 h 46"/>
                  <a:gd name="T66" fmla="*/ 32 w 48"/>
                  <a:gd name="T67" fmla="*/ 2 h 46"/>
                  <a:gd name="T68" fmla="*/ 34 w 48"/>
                  <a:gd name="T69" fmla="*/ 4 h 46"/>
                  <a:gd name="T70" fmla="*/ 36 w 48"/>
                  <a:gd name="T71" fmla="*/ 6 h 46"/>
                  <a:gd name="T72" fmla="*/ 36 w 48"/>
                  <a:gd name="T73" fmla="*/ 10 h 46"/>
                  <a:gd name="T74" fmla="*/ 36 w 48"/>
                  <a:gd name="T75" fmla="*/ 14 h 46"/>
                  <a:gd name="T76" fmla="*/ 34 w 48"/>
                  <a:gd name="T77" fmla="*/ 18 h 46"/>
                  <a:gd name="T78" fmla="*/ 30 w 48"/>
                  <a:gd name="T79" fmla="*/ 20 h 46"/>
                  <a:gd name="T80" fmla="*/ 26 w 48"/>
                  <a:gd name="T81" fmla="*/ 22 h 46"/>
                  <a:gd name="T82" fmla="*/ 36 w 48"/>
                  <a:gd name="T83" fmla="*/ 36 h 46"/>
                  <a:gd name="T84" fmla="*/ 38 w 48"/>
                  <a:gd name="T85" fmla="*/ 40 h 46"/>
                  <a:gd name="T86" fmla="*/ 40 w 48"/>
                  <a:gd name="T87" fmla="*/ 42 h 46"/>
                  <a:gd name="T88" fmla="*/ 44 w 48"/>
                  <a:gd name="T89" fmla="*/ 44 h 46"/>
                  <a:gd name="T90" fmla="*/ 48 w 48"/>
                  <a:gd name="T91" fmla="*/ 46 h 46"/>
                  <a:gd name="T92" fmla="*/ 48 w 48"/>
                  <a:gd name="T93" fmla="*/ 46 h 46"/>
                  <a:gd name="T94" fmla="*/ 14 w 48"/>
                  <a:gd name="T95" fmla="*/ 22 h 46"/>
                  <a:gd name="T96" fmla="*/ 14 w 48"/>
                  <a:gd name="T97" fmla="*/ 22 h 46"/>
                  <a:gd name="T98" fmla="*/ 14 w 48"/>
                  <a:gd name="T99" fmla="*/ 22 h 46"/>
                  <a:gd name="T100" fmla="*/ 14 w 48"/>
                  <a:gd name="T101" fmla="*/ 22 h 46"/>
                  <a:gd name="T102" fmla="*/ 16 w 48"/>
                  <a:gd name="T103" fmla="*/ 22 h 46"/>
                  <a:gd name="T104" fmla="*/ 20 w 48"/>
                  <a:gd name="T105" fmla="*/ 20 h 46"/>
                  <a:gd name="T106" fmla="*/ 26 w 48"/>
                  <a:gd name="T107" fmla="*/ 18 h 46"/>
                  <a:gd name="T108" fmla="*/ 28 w 48"/>
                  <a:gd name="T109" fmla="*/ 16 h 46"/>
                  <a:gd name="T110" fmla="*/ 28 w 48"/>
                  <a:gd name="T111" fmla="*/ 12 h 46"/>
                  <a:gd name="T112" fmla="*/ 28 w 48"/>
                  <a:gd name="T113" fmla="*/ 8 h 46"/>
                  <a:gd name="T114" fmla="*/ 26 w 48"/>
                  <a:gd name="T115" fmla="*/ 4 h 46"/>
                  <a:gd name="T116" fmla="*/ 22 w 48"/>
                  <a:gd name="T117" fmla="*/ 2 h 46"/>
                  <a:gd name="T118" fmla="*/ 18 w 48"/>
                  <a:gd name="T119" fmla="*/ 2 h 46"/>
                  <a:gd name="T120" fmla="*/ 16 w 48"/>
                  <a:gd name="T121" fmla="*/ 2 h 46"/>
                  <a:gd name="T122" fmla="*/ 14 w 48"/>
                  <a:gd name="T123" fmla="*/ 2 h 46"/>
                  <a:gd name="T124" fmla="*/ 14 w 48"/>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
                  <a:gd name="T190" fmla="*/ 0 h 46"/>
                  <a:gd name="T191" fmla="*/ 48 w 48"/>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 h="46">
                    <a:moveTo>
                      <a:pt x="48" y="46"/>
                    </a:moveTo>
                    <a:lnTo>
                      <a:pt x="34" y="46"/>
                    </a:lnTo>
                    <a:lnTo>
                      <a:pt x="18" y="24"/>
                    </a:lnTo>
                    <a:lnTo>
                      <a:pt x="16" y="24"/>
                    </a:lnTo>
                    <a:lnTo>
                      <a:pt x="14" y="24"/>
                    </a:lnTo>
                    <a:lnTo>
                      <a:pt x="14" y="38"/>
                    </a:lnTo>
                    <a:lnTo>
                      <a:pt x="14" y="42"/>
                    </a:lnTo>
                    <a:lnTo>
                      <a:pt x="14" y="44"/>
                    </a:lnTo>
                    <a:lnTo>
                      <a:pt x="16" y="44"/>
                    </a:lnTo>
                    <a:lnTo>
                      <a:pt x="18" y="46"/>
                    </a:lnTo>
                    <a:lnTo>
                      <a:pt x="20"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18" y="0"/>
                    </a:lnTo>
                    <a:lnTo>
                      <a:pt x="24" y="0"/>
                    </a:lnTo>
                    <a:lnTo>
                      <a:pt x="28" y="0"/>
                    </a:lnTo>
                    <a:lnTo>
                      <a:pt x="32" y="2"/>
                    </a:lnTo>
                    <a:lnTo>
                      <a:pt x="34" y="4"/>
                    </a:lnTo>
                    <a:lnTo>
                      <a:pt x="36" y="6"/>
                    </a:lnTo>
                    <a:lnTo>
                      <a:pt x="36" y="10"/>
                    </a:lnTo>
                    <a:lnTo>
                      <a:pt x="36" y="14"/>
                    </a:lnTo>
                    <a:lnTo>
                      <a:pt x="34" y="18"/>
                    </a:lnTo>
                    <a:lnTo>
                      <a:pt x="30" y="20"/>
                    </a:lnTo>
                    <a:lnTo>
                      <a:pt x="26" y="22"/>
                    </a:lnTo>
                    <a:lnTo>
                      <a:pt x="36" y="36"/>
                    </a:lnTo>
                    <a:lnTo>
                      <a:pt x="38" y="40"/>
                    </a:lnTo>
                    <a:lnTo>
                      <a:pt x="40" y="42"/>
                    </a:lnTo>
                    <a:lnTo>
                      <a:pt x="44" y="44"/>
                    </a:lnTo>
                    <a:lnTo>
                      <a:pt x="48" y="46"/>
                    </a:lnTo>
                    <a:close/>
                    <a:moveTo>
                      <a:pt x="14" y="22"/>
                    </a:moveTo>
                    <a:lnTo>
                      <a:pt x="14" y="22"/>
                    </a:lnTo>
                    <a:lnTo>
                      <a:pt x="16" y="22"/>
                    </a:lnTo>
                    <a:lnTo>
                      <a:pt x="20" y="20"/>
                    </a:lnTo>
                    <a:lnTo>
                      <a:pt x="26" y="18"/>
                    </a:lnTo>
                    <a:lnTo>
                      <a:pt x="28" y="16"/>
                    </a:lnTo>
                    <a:lnTo>
                      <a:pt x="28" y="12"/>
                    </a:lnTo>
                    <a:lnTo>
                      <a:pt x="28" y="8"/>
                    </a:lnTo>
                    <a:lnTo>
                      <a:pt x="26" y="4"/>
                    </a:lnTo>
                    <a:lnTo>
                      <a:pt x="22" y="2"/>
                    </a:lnTo>
                    <a:lnTo>
                      <a:pt x="18" y="2"/>
                    </a:lnTo>
                    <a:lnTo>
                      <a:pt x="16" y="2"/>
                    </a:lnTo>
                    <a:lnTo>
                      <a:pt x="14" y="2"/>
                    </a:lnTo>
                    <a:lnTo>
                      <a:pt x="14" y="22"/>
                    </a:lnTo>
                    <a:close/>
                  </a:path>
                </a:pathLst>
              </a:custGeom>
              <a:solidFill>
                <a:srgbClr val="000000"/>
              </a:solidFill>
              <a:ln w="0">
                <a:solidFill>
                  <a:srgbClr val="000000"/>
                </a:solidFill>
                <a:round/>
                <a:headEnd/>
                <a:tailEnd/>
              </a:ln>
            </p:spPr>
            <p:txBody>
              <a:bodyPr/>
              <a:lstStyle/>
              <a:p>
                <a:endParaRPr lang="en-US"/>
              </a:p>
            </p:txBody>
          </p:sp>
          <p:sp>
            <p:nvSpPr>
              <p:cNvPr id="33929" name="Freeform 289"/>
              <p:cNvSpPr>
                <a:spLocks/>
              </p:cNvSpPr>
              <p:nvPr/>
            </p:nvSpPr>
            <p:spPr bwMode="auto">
              <a:xfrm>
                <a:off x="1800" y="2736"/>
                <a:ext cx="48" cy="46"/>
              </a:xfrm>
              <a:custGeom>
                <a:avLst/>
                <a:gdLst>
                  <a:gd name="T0" fmla="*/ 32 w 48"/>
                  <a:gd name="T1" fmla="*/ 0 h 46"/>
                  <a:gd name="T2" fmla="*/ 32 w 48"/>
                  <a:gd name="T3" fmla="*/ 0 h 46"/>
                  <a:gd name="T4" fmla="*/ 48 w 48"/>
                  <a:gd name="T5" fmla="*/ 0 h 46"/>
                  <a:gd name="T6" fmla="*/ 48 w 48"/>
                  <a:gd name="T7" fmla="*/ 0 h 46"/>
                  <a:gd name="T8" fmla="*/ 46 w 48"/>
                  <a:gd name="T9" fmla="*/ 0 h 46"/>
                  <a:gd name="T10" fmla="*/ 44 w 48"/>
                  <a:gd name="T11" fmla="*/ 0 h 46"/>
                  <a:gd name="T12" fmla="*/ 42 w 48"/>
                  <a:gd name="T13" fmla="*/ 2 h 46"/>
                  <a:gd name="T14" fmla="*/ 42 w 48"/>
                  <a:gd name="T15" fmla="*/ 4 h 46"/>
                  <a:gd name="T16" fmla="*/ 42 w 48"/>
                  <a:gd name="T17" fmla="*/ 8 h 46"/>
                  <a:gd name="T18" fmla="*/ 42 w 48"/>
                  <a:gd name="T19" fmla="*/ 26 h 46"/>
                  <a:gd name="T20" fmla="*/ 42 w 48"/>
                  <a:gd name="T21" fmla="*/ 32 h 46"/>
                  <a:gd name="T22" fmla="*/ 40 w 48"/>
                  <a:gd name="T23" fmla="*/ 38 h 46"/>
                  <a:gd name="T24" fmla="*/ 38 w 48"/>
                  <a:gd name="T25" fmla="*/ 40 h 46"/>
                  <a:gd name="T26" fmla="*/ 36 w 48"/>
                  <a:gd name="T27" fmla="*/ 44 h 46"/>
                  <a:gd name="T28" fmla="*/ 30 w 48"/>
                  <a:gd name="T29" fmla="*/ 46 h 46"/>
                  <a:gd name="T30" fmla="*/ 24 w 48"/>
                  <a:gd name="T31" fmla="*/ 46 h 46"/>
                  <a:gd name="T32" fmla="*/ 18 w 48"/>
                  <a:gd name="T33" fmla="*/ 46 h 46"/>
                  <a:gd name="T34" fmla="*/ 12 w 48"/>
                  <a:gd name="T35" fmla="*/ 44 h 46"/>
                  <a:gd name="T36" fmla="*/ 10 w 48"/>
                  <a:gd name="T37" fmla="*/ 40 h 46"/>
                  <a:gd name="T38" fmla="*/ 8 w 48"/>
                  <a:gd name="T39" fmla="*/ 36 h 46"/>
                  <a:gd name="T40" fmla="*/ 6 w 48"/>
                  <a:gd name="T41" fmla="*/ 32 h 46"/>
                  <a:gd name="T42" fmla="*/ 6 w 48"/>
                  <a:gd name="T43" fmla="*/ 26 h 46"/>
                  <a:gd name="T44" fmla="*/ 6 w 48"/>
                  <a:gd name="T45" fmla="*/ 8 h 46"/>
                  <a:gd name="T46" fmla="*/ 6 w 48"/>
                  <a:gd name="T47" fmla="*/ 4 h 46"/>
                  <a:gd name="T48" fmla="*/ 6 w 48"/>
                  <a:gd name="T49" fmla="*/ 2 h 46"/>
                  <a:gd name="T50" fmla="*/ 4 w 48"/>
                  <a:gd name="T51" fmla="*/ 0 h 46"/>
                  <a:gd name="T52" fmla="*/ 2 w 48"/>
                  <a:gd name="T53" fmla="*/ 0 h 46"/>
                  <a:gd name="T54" fmla="*/ 0 w 48"/>
                  <a:gd name="T55" fmla="*/ 0 h 46"/>
                  <a:gd name="T56" fmla="*/ 0 w 48"/>
                  <a:gd name="T57" fmla="*/ 0 h 46"/>
                  <a:gd name="T58" fmla="*/ 20 w 48"/>
                  <a:gd name="T59" fmla="*/ 0 h 46"/>
                  <a:gd name="T60" fmla="*/ 20 w 48"/>
                  <a:gd name="T61" fmla="*/ 0 h 46"/>
                  <a:gd name="T62" fmla="*/ 18 w 48"/>
                  <a:gd name="T63" fmla="*/ 0 h 46"/>
                  <a:gd name="T64" fmla="*/ 16 w 48"/>
                  <a:gd name="T65" fmla="*/ 0 h 46"/>
                  <a:gd name="T66" fmla="*/ 14 w 48"/>
                  <a:gd name="T67" fmla="*/ 2 h 46"/>
                  <a:gd name="T68" fmla="*/ 12 w 48"/>
                  <a:gd name="T69" fmla="*/ 4 h 46"/>
                  <a:gd name="T70" fmla="*/ 12 w 48"/>
                  <a:gd name="T71" fmla="*/ 8 h 46"/>
                  <a:gd name="T72" fmla="*/ 12 w 48"/>
                  <a:gd name="T73" fmla="*/ 28 h 46"/>
                  <a:gd name="T74" fmla="*/ 12 w 48"/>
                  <a:gd name="T75" fmla="*/ 30 h 46"/>
                  <a:gd name="T76" fmla="*/ 14 w 48"/>
                  <a:gd name="T77" fmla="*/ 34 h 46"/>
                  <a:gd name="T78" fmla="*/ 14 w 48"/>
                  <a:gd name="T79" fmla="*/ 38 h 46"/>
                  <a:gd name="T80" fmla="*/ 16 w 48"/>
                  <a:gd name="T81" fmla="*/ 40 h 46"/>
                  <a:gd name="T82" fmla="*/ 16 w 48"/>
                  <a:gd name="T83" fmla="*/ 42 h 46"/>
                  <a:gd name="T84" fmla="*/ 18 w 48"/>
                  <a:gd name="T85" fmla="*/ 44 h 46"/>
                  <a:gd name="T86" fmla="*/ 22 w 48"/>
                  <a:gd name="T87" fmla="*/ 44 h 46"/>
                  <a:gd name="T88" fmla="*/ 24 w 48"/>
                  <a:gd name="T89" fmla="*/ 44 h 46"/>
                  <a:gd name="T90" fmla="*/ 30 w 48"/>
                  <a:gd name="T91" fmla="*/ 44 h 46"/>
                  <a:gd name="T92" fmla="*/ 32 w 48"/>
                  <a:gd name="T93" fmla="*/ 42 h 46"/>
                  <a:gd name="T94" fmla="*/ 36 w 48"/>
                  <a:gd name="T95" fmla="*/ 40 h 46"/>
                  <a:gd name="T96" fmla="*/ 38 w 48"/>
                  <a:gd name="T97" fmla="*/ 38 h 46"/>
                  <a:gd name="T98" fmla="*/ 38 w 48"/>
                  <a:gd name="T99" fmla="*/ 32 h 46"/>
                  <a:gd name="T100" fmla="*/ 40 w 48"/>
                  <a:gd name="T101" fmla="*/ 26 h 46"/>
                  <a:gd name="T102" fmla="*/ 40 w 48"/>
                  <a:gd name="T103" fmla="*/ 8 h 46"/>
                  <a:gd name="T104" fmla="*/ 38 w 48"/>
                  <a:gd name="T105" fmla="*/ 4 h 46"/>
                  <a:gd name="T106" fmla="*/ 38 w 48"/>
                  <a:gd name="T107" fmla="*/ 2 h 46"/>
                  <a:gd name="T108" fmla="*/ 36 w 48"/>
                  <a:gd name="T109" fmla="*/ 0 h 46"/>
                  <a:gd name="T110" fmla="*/ 34 w 48"/>
                  <a:gd name="T111" fmla="*/ 0 h 46"/>
                  <a:gd name="T112" fmla="*/ 32 w 48"/>
                  <a:gd name="T113" fmla="*/ 0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8"/>
                  <a:gd name="T172" fmla="*/ 0 h 46"/>
                  <a:gd name="T173" fmla="*/ 48 w 48"/>
                  <a:gd name="T174" fmla="*/ 46 h 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8" h="46">
                    <a:moveTo>
                      <a:pt x="32" y="0"/>
                    </a:moveTo>
                    <a:lnTo>
                      <a:pt x="32" y="0"/>
                    </a:lnTo>
                    <a:lnTo>
                      <a:pt x="48" y="0"/>
                    </a:lnTo>
                    <a:lnTo>
                      <a:pt x="46" y="0"/>
                    </a:lnTo>
                    <a:lnTo>
                      <a:pt x="44" y="0"/>
                    </a:lnTo>
                    <a:lnTo>
                      <a:pt x="42" y="2"/>
                    </a:lnTo>
                    <a:lnTo>
                      <a:pt x="42" y="4"/>
                    </a:lnTo>
                    <a:lnTo>
                      <a:pt x="42" y="8"/>
                    </a:lnTo>
                    <a:lnTo>
                      <a:pt x="42" y="26"/>
                    </a:lnTo>
                    <a:lnTo>
                      <a:pt x="42" y="32"/>
                    </a:lnTo>
                    <a:lnTo>
                      <a:pt x="40" y="38"/>
                    </a:lnTo>
                    <a:lnTo>
                      <a:pt x="38" y="40"/>
                    </a:lnTo>
                    <a:lnTo>
                      <a:pt x="36" y="44"/>
                    </a:lnTo>
                    <a:lnTo>
                      <a:pt x="30" y="46"/>
                    </a:lnTo>
                    <a:lnTo>
                      <a:pt x="24" y="46"/>
                    </a:lnTo>
                    <a:lnTo>
                      <a:pt x="18" y="46"/>
                    </a:lnTo>
                    <a:lnTo>
                      <a:pt x="12" y="44"/>
                    </a:lnTo>
                    <a:lnTo>
                      <a:pt x="10" y="40"/>
                    </a:lnTo>
                    <a:lnTo>
                      <a:pt x="8" y="36"/>
                    </a:lnTo>
                    <a:lnTo>
                      <a:pt x="6" y="32"/>
                    </a:lnTo>
                    <a:lnTo>
                      <a:pt x="6" y="26"/>
                    </a:lnTo>
                    <a:lnTo>
                      <a:pt x="6" y="8"/>
                    </a:lnTo>
                    <a:lnTo>
                      <a:pt x="6" y="4"/>
                    </a:lnTo>
                    <a:lnTo>
                      <a:pt x="6" y="2"/>
                    </a:lnTo>
                    <a:lnTo>
                      <a:pt x="4" y="0"/>
                    </a:lnTo>
                    <a:lnTo>
                      <a:pt x="2" y="0"/>
                    </a:lnTo>
                    <a:lnTo>
                      <a:pt x="0" y="0"/>
                    </a:lnTo>
                    <a:lnTo>
                      <a:pt x="20" y="0"/>
                    </a:lnTo>
                    <a:lnTo>
                      <a:pt x="18" y="0"/>
                    </a:lnTo>
                    <a:lnTo>
                      <a:pt x="16" y="0"/>
                    </a:lnTo>
                    <a:lnTo>
                      <a:pt x="14" y="2"/>
                    </a:lnTo>
                    <a:lnTo>
                      <a:pt x="12" y="4"/>
                    </a:lnTo>
                    <a:lnTo>
                      <a:pt x="12" y="8"/>
                    </a:lnTo>
                    <a:lnTo>
                      <a:pt x="12" y="28"/>
                    </a:lnTo>
                    <a:lnTo>
                      <a:pt x="12" y="30"/>
                    </a:lnTo>
                    <a:lnTo>
                      <a:pt x="14" y="34"/>
                    </a:lnTo>
                    <a:lnTo>
                      <a:pt x="14" y="38"/>
                    </a:lnTo>
                    <a:lnTo>
                      <a:pt x="16" y="40"/>
                    </a:lnTo>
                    <a:lnTo>
                      <a:pt x="16" y="42"/>
                    </a:lnTo>
                    <a:lnTo>
                      <a:pt x="18" y="44"/>
                    </a:lnTo>
                    <a:lnTo>
                      <a:pt x="22" y="44"/>
                    </a:lnTo>
                    <a:lnTo>
                      <a:pt x="24" y="44"/>
                    </a:lnTo>
                    <a:lnTo>
                      <a:pt x="30" y="44"/>
                    </a:lnTo>
                    <a:lnTo>
                      <a:pt x="32" y="42"/>
                    </a:lnTo>
                    <a:lnTo>
                      <a:pt x="36" y="40"/>
                    </a:lnTo>
                    <a:lnTo>
                      <a:pt x="38" y="38"/>
                    </a:lnTo>
                    <a:lnTo>
                      <a:pt x="38" y="32"/>
                    </a:lnTo>
                    <a:lnTo>
                      <a:pt x="40" y="26"/>
                    </a:lnTo>
                    <a:lnTo>
                      <a:pt x="40" y="8"/>
                    </a:lnTo>
                    <a:lnTo>
                      <a:pt x="38" y="4"/>
                    </a:lnTo>
                    <a:lnTo>
                      <a:pt x="38" y="2"/>
                    </a:lnTo>
                    <a:lnTo>
                      <a:pt x="36" y="0"/>
                    </a:lnTo>
                    <a:lnTo>
                      <a:pt x="34" y="0"/>
                    </a:lnTo>
                    <a:lnTo>
                      <a:pt x="32" y="0"/>
                    </a:lnTo>
                    <a:close/>
                  </a:path>
                </a:pathLst>
              </a:custGeom>
              <a:solidFill>
                <a:srgbClr val="000000"/>
              </a:solidFill>
              <a:ln w="0">
                <a:solidFill>
                  <a:srgbClr val="000000"/>
                </a:solidFill>
                <a:round/>
                <a:headEnd/>
                <a:tailEnd/>
              </a:ln>
            </p:spPr>
            <p:txBody>
              <a:bodyPr/>
              <a:lstStyle/>
              <a:p>
                <a:endParaRPr lang="en-US"/>
              </a:p>
            </p:txBody>
          </p:sp>
          <p:sp>
            <p:nvSpPr>
              <p:cNvPr id="33930" name="Freeform 290"/>
              <p:cNvSpPr>
                <a:spLocks/>
              </p:cNvSpPr>
              <p:nvPr/>
            </p:nvSpPr>
            <p:spPr bwMode="auto">
              <a:xfrm>
                <a:off x="1854" y="2736"/>
                <a:ext cx="60" cy="46"/>
              </a:xfrm>
              <a:custGeom>
                <a:avLst/>
                <a:gdLst>
                  <a:gd name="T0" fmla="*/ 28 w 60"/>
                  <a:gd name="T1" fmla="*/ 46 h 46"/>
                  <a:gd name="T2" fmla="*/ 10 w 60"/>
                  <a:gd name="T3" fmla="*/ 6 h 46"/>
                  <a:gd name="T4" fmla="*/ 10 w 60"/>
                  <a:gd name="T5" fmla="*/ 38 h 46"/>
                  <a:gd name="T6" fmla="*/ 10 w 60"/>
                  <a:gd name="T7" fmla="*/ 42 h 46"/>
                  <a:gd name="T8" fmla="*/ 10 w 60"/>
                  <a:gd name="T9" fmla="*/ 44 h 46"/>
                  <a:gd name="T10" fmla="*/ 12 w 60"/>
                  <a:gd name="T11" fmla="*/ 44 h 46"/>
                  <a:gd name="T12" fmla="*/ 14 w 60"/>
                  <a:gd name="T13" fmla="*/ 46 h 46"/>
                  <a:gd name="T14" fmla="*/ 16 w 60"/>
                  <a:gd name="T15" fmla="*/ 46 h 46"/>
                  <a:gd name="T16" fmla="*/ 16 w 60"/>
                  <a:gd name="T17" fmla="*/ 46 h 46"/>
                  <a:gd name="T18" fmla="*/ 0 w 60"/>
                  <a:gd name="T19" fmla="*/ 46 h 46"/>
                  <a:gd name="T20" fmla="*/ 0 w 60"/>
                  <a:gd name="T21" fmla="*/ 46 h 46"/>
                  <a:gd name="T22" fmla="*/ 2 w 60"/>
                  <a:gd name="T23" fmla="*/ 46 h 46"/>
                  <a:gd name="T24" fmla="*/ 4 w 60"/>
                  <a:gd name="T25" fmla="*/ 44 h 46"/>
                  <a:gd name="T26" fmla="*/ 6 w 60"/>
                  <a:gd name="T27" fmla="*/ 44 h 46"/>
                  <a:gd name="T28" fmla="*/ 6 w 60"/>
                  <a:gd name="T29" fmla="*/ 42 h 46"/>
                  <a:gd name="T30" fmla="*/ 6 w 60"/>
                  <a:gd name="T31" fmla="*/ 38 h 46"/>
                  <a:gd name="T32" fmla="*/ 6 w 60"/>
                  <a:gd name="T33" fmla="*/ 8 h 46"/>
                  <a:gd name="T34" fmla="*/ 6 w 60"/>
                  <a:gd name="T35" fmla="*/ 4 h 46"/>
                  <a:gd name="T36" fmla="*/ 6 w 60"/>
                  <a:gd name="T37" fmla="*/ 2 h 46"/>
                  <a:gd name="T38" fmla="*/ 6 w 60"/>
                  <a:gd name="T39" fmla="*/ 2 h 46"/>
                  <a:gd name="T40" fmla="*/ 4 w 60"/>
                  <a:gd name="T41" fmla="*/ 0 h 46"/>
                  <a:gd name="T42" fmla="*/ 2 w 60"/>
                  <a:gd name="T43" fmla="*/ 0 h 46"/>
                  <a:gd name="T44" fmla="*/ 0 w 60"/>
                  <a:gd name="T45" fmla="*/ 0 h 46"/>
                  <a:gd name="T46" fmla="*/ 0 w 60"/>
                  <a:gd name="T47" fmla="*/ 0 h 46"/>
                  <a:gd name="T48" fmla="*/ 14 w 60"/>
                  <a:gd name="T49" fmla="*/ 0 h 46"/>
                  <a:gd name="T50" fmla="*/ 30 w 60"/>
                  <a:gd name="T51" fmla="*/ 36 h 46"/>
                  <a:gd name="T52" fmla="*/ 48 w 60"/>
                  <a:gd name="T53" fmla="*/ 0 h 46"/>
                  <a:gd name="T54" fmla="*/ 60 w 60"/>
                  <a:gd name="T55" fmla="*/ 0 h 46"/>
                  <a:gd name="T56" fmla="*/ 60 w 60"/>
                  <a:gd name="T57" fmla="*/ 0 h 46"/>
                  <a:gd name="T58" fmla="*/ 58 w 60"/>
                  <a:gd name="T59" fmla="*/ 0 h 46"/>
                  <a:gd name="T60" fmla="*/ 56 w 60"/>
                  <a:gd name="T61" fmla="*/ 0 h 46"/>
                  <a:gd name="T62" fmla="*/ 54 w 60"/>
                  <a:gd name="T63" fmla="*/ 2 h 46"/>
                  <a:gd name="T64" fmla="*/ 54 w 60"/>
                  <a:gd name="T65" fmla="*/ 4 h 46"/>
                  <a:gd name="T66" fmla="*/ 54 w 60"/>
                  <a:gd name="T67" fmla="*/ 8 h 46"/>
                  <a:gd name="T68" fmla="*/ 54 w 60"/>
                  <a:gd name="T69" fmla="*/ 38 h 46"/>
                  <a:gd name="T70" fmla="*/ 54 w 60"/>
                  <a:gd name="T71" fmla="*/ 42 h 46"/>
                  <a:gd name="T72" fmla="*/ 54 w 60"/>
                  <a:gd name="T73" fmla="*/ 44 h 46"/>
                  <a:gd name="T74" fmla="*/ 56 w 60"/>
                  <a:gd name="T75" fmla="*/ 44 h 46"/>
                  <a:gd name="T76" fmla="*/ 58 w 60"/>
                  <a:gd name="T77" fmla="*/ 46 h 46"/>
                  <a:gd name="T78" fmla="*/ 60 w 60"/>
                  <a:gd name="T79" fmla="*/ 46 h 46"/>
                  <a:gd name="T80" fmla="*/ 60 w 60"/>
                  <a:gd name="T81" fmla="*/ 46 h 46"/>
                  <a:gd name="T82" fmla="*/ 40 w 60"/>
                  <a:gd name="T83" fmla="*/ 46 h 46"/>
                  <a:gd name="T84" fmla="*/ 40 w 60"/>
                  <a:gd name="T85" fmla="*/ 46 h 46"/>
                  <a:gd name="T86" fmla="*/ 42 w 60"/>
                  <a:gd name="T87" fmla="*/ 46 h 46"/>
                  <a:gd name="T88" fmla="*/ 44 w 60"/>
                  <a:gd name="T89" fmla="*/ 44 h 46"/>
                  <a:gd name="T90" fmla="*/ 46 w 60"/>
                  <a:gd name="T91" fmla="*/ 44 h 46"/>
                  <a:gd name="T92" fmla="*/ 48 w 60"/>
                  <a:gd name="T93" fmla="*/ 42 h 46"/>
                  <a:gd name="T94" fmla="*/ 48 w 60"/>
                  <a:gd name="T95" fmla="*/ 38 h 46"/>
                  <a:gd name="T96" fmla="*/ 48 w 60"/>
                  <a:gd name="T97" fmla="*/ 6 h 46"/>
                  <a:gd name="T98" fmla="*/ 28 w 60"/>
                  <a:gd name="T99" fmla="*/ 46 h 46"/>
                  <a:gd name="T100" fmla="*/ 28 w 60"/>
                  <a:gd name="T101" fmla="*/ 46 h 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46"/>
                  <a:gd name="T155" fmla="*/ 60 w 60"/>
                  <a:gd name="T156" fmla="*/ 46 h 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46">
                    <a:moveTo>
                      <a:pt x="28" y="46"/>
                    </a:moveTo>
                    <a:lnTo>
                      <a:pt x="10" y="6"/>
                    </a:lnTo>
                    <a:lnTo>
                      <a:pt x="10" y="38"/>
                    </a:lnTo>
                    <a:lnTo>
                      <a:pt x="10" y="42"/>
                    </a:lnTo>
                    <a:lnTo>
                      <a:pt x="10" y="44"/>
                    </a:lnTo>
                    <a:lnTo>
                      <a:pt x="12" y="44"/>
                    </a:lnTo>
                    <a:lnTo>
                      <a:pt x="14" y="46"/>
                    </a:lnTo>
                    <a:lnTo>
                      <a:pt x="16"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14" y="0"/>
                    </a:lnTo>
                    <a:lnTo>
                      <a:pt x="30" y="36"/>
                    </a:lnTo>
                    <a:lnTo>
                      <a:pt x="48" y="0"/>
                    </a:lnTo>
                    <a:lnTo>
                      <a:pt x="60" y="0"/>
                    </a:lnTo>
                    <a:lnTo>
                      <a:pt x="58" y="0"/>
                    </a:lnTo>
                    <a:lnTo>
                      <a:pt x="56" y="0"/>
                    </a:lnTo>
                    <a:lnTo>
                      <a:pt x="54" y="2"/>
                    </a:lnTo>
                    <a:lnTo>
                      <a:pt x="54" y="4"/>
                    </a:lnTo>
                    <a:lnTo>
                      <a:pt x="54" y="8"/>
                    </a:lnTo>
                    <a:lnTo>
                      <a:pt x="54" y="38"/>
                    </a:lnTo>
                    <a:lnTo>
                      <a:pt x="54" y="42"/>
                    </a:lnTo>
                    <a:lnTo>
                      <a:pt x="54" y="44"/>
                    </a:lnTo>
                    <a:lnTo>
                      <a:pt x="56" y="44"/>
                    </a:lnTo>
                    <a:lnTo>
                      <a:pt x="58" y="46"/>
                    </a:lnTo>
                    <a:lnTo>
                      <a:pt x="60" y="46"/>
                    </a:lnTo>
                    <a:lnTo>
                      <a:pt x="40" y="46"/>
                    </a:lnTo>
                    <a:lnTo>
                      <a:pt x="42" y="46"/>
                    </a:lnTo>
                    <a:lnTo>
                      <a:pt x="44" y="44"/>
                    </a:lnTo>
                    <a:lnTo>
                      <a:pt x="46" y="44"/>
                    </a:lnTo>
                    <a:lnTo>
                      <a:pt x="48" y="42"/>
                    </a:lnTo>
                    <a:lnTo>
                      <a:pt x="48" y="38"/>
                    </a:lnTo>
                    <a:lnTo>
                      <a:pt x="48" y="6"/>
                    </a:lnTo>
                    <a:lnTo>
                      <a:pt x="28" y="46"/>
                    </a:lnTo>
                    <a:close/>
                  </a:path>
                </a:pathLst>
              </a:custGeom>
              <a:solidFill>
                <a:srgbClr val="000000"/>
              </a:solidFill>
              <a:ln w="0">
                <a:solidFill>
                  <a:srgbClr val="000000"/>
                </a:solidFill>
                <a:round/>
                <a:headEnd/>
                <a:tailEnd/>
              </a:ln>
            </p:spPr>
            <p:txBody>
              <a:bodyPr/>
              <a:lstStyle/>
              <a:p>
                <a:endParaRPr lang="en-US"/>
              </a:p>
            </p:txBody>
          </p:sp>
          <p:sp>
            <p:nvSpPr>
              <p:cNvPr id="33931" name="Freeform 291"/>
              <p:cNvSpPr>
                <a:spLocks/>
              </p:cNvSpPr>
              <p:nvPr/>
            </p:nvSpPr>
            <p:spPr bwMode="auto">
              <a:xfrm>
                <a:off x="1920" y="2736"/>
                <a:ext cx="40" cy="46"/>
              </a:xfrm>
              <a:custGeom>
                <a:avLst/>
                <a:gdLst>
                  <a:gd name="T0" fmla="*/ 12 w 40"/>
                  <a:gd name="T1" fmla="*/ 2 h 46"/>
                  <a:gd name="T2" fmla="*/ 12 w 40"/>
                  <a:gd name="T3" fmla="*/ 20 h 46"/>
                  <a:gd name="T4" fmla="*/ 24 w 40"/>
                  <a:gd name="T5" fmla="*/ 20 h 46"/>
                  <a:gd name="T6" fmla="*/ 28 w 40"/>
                  <a:gd name="T7" fmla="*/ 20 h 46"/>
                  <a:gd name="T8" fmla="*/ 30 w 40"/>
                  <a:gd name="T9" fmla="*/ 20 h 46"/>
                  <a:gd name="T10" fmla="*/ 30 w 40"/>
                  <a:gd name="T11" fmla="*/ 16 h 46"/>
                  <a:gd name="T12" fmla="*/ 32 w 40"/>
                  <a:gd name="T13" fmla="*/ 14 h 46"/>
                  <a:gd name="T14" fmla="*/ 32 w 40"/>
                  <a:gd name="T15" fmla="*/ 14 h 46"/>
                  <a:gd name="T16" fmla="*/ 32 w 40"/>
                  <a:gd name="T17" fmla="*/ 28 h 46"/>
                  <a:gd name="T18" fmla="*/ 32 w 40"/>
                  <a:gd name="T19" fmla="*/ 28 h 46"/>
                  <a:gd name="T20" fmla="*/ 30 w 40"/>
                  <a:gd name="T21" fmla="*/ 26 h 46"/>
                  <a:gd name="T22" fmla="*/ 30 w 40"/>
                  <a:gd name="T23" fmla="*/ 24 h 46"/>
                  <a:gd name="T24" fmla="*/ 30 w 40"/>
                  <a:gd name="T25" fmla="*/ 24 h 46"/>
                  <a:gd name="T26" fmla="*/ 28 w 40"/>
                  <a:gd name="T27" fmla="*/ 24 h 46"/>
                  <a:gd name="T28" fmla="*/ 26 w 40"/>
                  <a:gd name="T29" fmla="*/ 22 h 46"/>
                  <a:gd name="T30" fmla="*/ 24 w 40"/>
                  <a:gd name="T31" fmla="*/ 22 h 46"/>
                  <a:gd name="T32" fmla="*/ 12 w 40"/>
                  <a:gd name="T33" fmla="*/ 22 h 46"/>
                  <a:gd name="T34" fmla="*/ 12 w 40"/>
                  <a:gd name="T35" fmla="*/ 38 h 46"/>
                  <a:gd name="T36" fmla="*/ 12 w 40"/>
                  <a:gd name="T37" fmla="*/ 40 h 46"/>
                  <a:gd name="T38" fmla="*/ 14 w 40"/>
                  <a:gd name="T39" fmla="*/ 42 h 46"/>
                  <a:gd name="T40" fmla="*/ 14 w 40"/>
                  <a:gd name="T41" fmla="*/ 42 h 46"/>
                  <a:gd name="T42" fmla="*/ 14 w 40"/>
                  <a:gd name="T43" fmla="*/ 44 h 46"/>
                  <a:gd name="T44" fmla="*/ 16 w 40"/>
                  <a:gd name="T45" fmla="*/ 44 h 46"/>
                  <a:gd name="T46" fmla="*/ 16 w 40"/>
                  <a:gd name="T47" fmla="*/ 44 h 46"/>
                  <a:gd name="T48" fmla="*/ 26 w 40"/>
                  <a:gd name="T49" fmla="*/ 44 h 46"/>
                  <a:gd name="T50" fmla="*/ 28 w 40"/>
                  <a:gd name="T51" fmla="*/ 44 h 46"/>
                  <a:gd name="T52" fmla="*/ 32 w 40"/>
                  <a:gd name="T53" fmla="*/ 42 h 46"/>
                  <a:gd name="T54" fmla="*/ 32 w 40"/>
                  <a:gd name="T55" fmla="*/ 42 h 46"/>
                  <a:gd name="T56" fmla="*/ 34 w 40"/>
                  <a:gd name="T57" fmla="*/ 40 h 46"/>
                  <a:gd name="T58" fmla="*/ 36 w 40"/>
                  <a:gd name="T59" fmla="*/ 38 h 46"/>
                  <a:gd name="T60" fmla="*/ 40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2 w 40"/>
                  <a:gd name="T73" fmla="*/ 44 h 46"/>
                  <a:gd name="T74" fmla="*/ 4 w 40"/>
                  <a:gd name="T75" fmla="*/ 44 h 46"/>
                  <a:gd name="T76" fmla="*/ 6 w 40"/>
                  <a:gd name="T77" fmla="*/ 44 h 46"/>
                  <a:gd name="T78" fmla="*/ 6 w 40"/>
                  <a:gd name="T79" fmla="*/ 42 h 46"/>
                  <a:gd name="T80" fmla="*/ 6 w 40"/>
                  <a:gd name="T81" fmla="*/ 40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6 w 40"/>
                  <a:gd name="T101" fmla="*/ 10 h 46"/>
                  <a:gd name="T102" fmla="*/ 36 w 40"/>
                  <a:gd name="T103" fmla="*/ 10 h 46"/>
                  <a:gd name="T104" fmla="*/ 34 w 40"/>
                  <a:gd name="T105" fmla="*/ 6 h 46"/>
                  <a:gd name="T106" fmla="*/ 34 w 40"/>
                  <a:gd name="T107" fmla="*/ 4 h 46"/>
                  <a:gd name="T108" fmla="*/ 32 w 40"/>
                  <a:gd name="T109" fmla="*/ 2 h 46"/>
                  <a:gd name="T110" fmla="*/ 32 w 40"/>
                  <a:gd name="T111" fmla="*/ 2 h 46"/>
                  <a:gd name="T112" fmla="*/ 30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8" y="20"/>
                    </a:lnTo>
                    <a:lnTo>
                      <a:pt x="30" y="20"/>
                    </a:lnTo>
                    <a:lnTo>
                      <a:pt x="30" y="16"/>
                    </a:lnTo>
                    <a:lnTo>
                      <a:pt x="32" y="14"/>
                    </a:lnTo>
                    <a:lnTo>
                      <a:pt x="32" y="28"/>
                    </a:lnTo>
                    <a:lnTo>
                      <a:pt x="30" y="26"/>
                    </a:lnTo>
                    <a:lnTo>
                      <a:pt x="30" y="24"/>
                    </a:lnTo>
                    <a:lnTo>
                      <a:pt x="28" y="24"/>
                    </a:lnTo>
                    <a:lnTo>
                      <a:pt x="26" y="22"/>
                    </a:lnTo>
                    <a:lnTo>
                      <a:pt x="24" y="22"/>
                    </a:lnTo>
                    <a:lnTo>
                      <a:pt x="12" y="22"/>
                    </a:lnTo>
                    <a:lnTo>
                      <a:pt x="12" y="38"/>
                    </a:lnTo>
                    <a:lnTo>
                      <a:pt x="12" y="40"/>
                    </a:lnTo>
                    <a:lnTo>
                      <a:pt x="14" y="42"/>
                    </a:lnTo>
                    <a:lnTo>
                      <a:pt x="14" y="44"/>
                    </a:lnTo>
                    <a:lnTo>
                      <a:pt x="16" y="44"/>
                    </a:lnTo>
                    <a:lnTo>
                      <a:pt x="26" y="44"/>
                    </a:lnTo>
                    <a:lnTo>
                      <a:pt x="28" y="44"/>
                    </a:lnTo>
                    <a:lnTo>
                      <a:pt x="32" y="42"/>
                    </a:lnTo>
                    <a:lnTo>
                      <a:pt x="34" y="40"/>
                    </a:lnTo>
                    <a:lnTo>
                      <a:pt x="36" y="38"/>
                    </a:lnTo>
                    <a:lnTo>
                      <a:pt x="40" y="34"/>
                    </a:lnTo>
                    <a:lnTo>
                      <a:pt x="36" y="46"/>
                    </a:lnTo>
                    <a:lnTo>
                      <a:pt x="0" y="46"/>
                    </a:lnTo>
                    <a:lnTo>
                      <a:pt x="2" y="46"/>
                    </a:lnTo>
                    <a:lnTo>
                      <a:pt x="2" y="44"/>
                    </a:lnTo>
                    <a:lnTo>
                      <a:pt x="4" y="44"/>
                    </a:lnTo>
                    <a:lnTo>
                      <a:pt x="6" y="44"/>
                    </a:lnTo>
                    <a:lnTo>
                      <a:pt x="6" y="42"/>
                    </a:lnTo>
                    <a:lnTo>
                      <a:pt x="6" y="40"/>
                    </a:lnTo>
                    <a:lnTo>
                      <a:pt x="6" y="38"/>
                    </a:lnTo>
                    <a:lnTo>
                      <a:pt x="6" y="8"/>
                    </a:lnTo>
                    <a:lnTo>
                      <a:pt x="6" y="4"/>
                    </a:lnTo>
                    <a:lnTo>
                      <a:pt x="6" y="2"/>
                    </a:lnTo>
                    <a:lnTo>
                      <a:pt x="4" y="0"/>
                    </a:lnTo>
                    <a:lnTo>
                      <a:pt x="2" y="0"/>
                    </a:lnTo>
                    <a:lnTo>
                      <a:pt x="0" y="0"/>
                    </a:lnTo>
                    <a:lnTo>
                      <a:pt x="36" y="0"/>
                    </a:lnTo>
                    <a:lnTo>
                      <a:pt x="36" y="10"/>
                    </a:lnTo>
                    <a:lnTo>
                      <a:pt x="34" y="6"/>
                    </a:lnTo>
                    <a:lnTo>
                      <a:pt x="34" y="4"/>
                    </a:lnTo>
                    <a:lnTo>
                      <a:pt x="32" y="2"/>
                    </a:lnTo>
                    <a:lnTo>
                      <a:pt x="30"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3932" name="Freeform 292"/>
              <p:cNvSpPr>
                <a:spLocks/>
              </p:cNvSpPr>
              <p:nvPr/>
            </p:nvSpPr>
            <p:spPr bwMode="auto">
              <a:xfrm>
                <a:off x="1964" y="2736"/>
                <a:ext cx="52" cy="46"/>
              </a:xfrm>
              <a:custGeom>
                <a:avLst/>
                <a:gdLst>
                  <a:gd name="T0" fmla="*/ 0 w 52"/>
                  <a:gd name="T1" fmla="*/ 0 h 46"/>
                  <a:gd name="T2" fmla="*/ 12 w 52"/>
                  <a:gd name="T3" fmla="*/ 0 h 46"/>
                  <a:gd name="T4" fmla="*/ 42 w 52"/>
                  <a:gd name="T5" fmla="*/ 34 h 46"/>
                  <a:gd name="T6" fmla="*/ 42 w 52"/>
                  <a:gd name="T7" fmla="*/ 8 h 46"/>
                  <a:gd name="T8" fmla="*/ 42 w 52"/>
                  <a:gd name="T9" fmla="*/ 4 h 46"/>
                  <a:gd name="T10" fmla="*/ 42 w 52"/>
                  <a:gd name="T11" fmla="*/ 2 h 46"/>
                  <a:gd name="T12" fmla="*/ 40 w 52"/>
                  <a:gd name="T13" fmla="*/ 0 h 46"/>
                  <a:gd name="T14" fmla="*/ 38 w 52"/>
                  <a:gd name="T15" fmla="*/ 0 h 46"/>
                  <a:gd name="T16" fmla="*/ 36 w 52"/>
                  <a:gd name="T17" fmla="*/ 0 h 46"/>
                  <a:gd name="T18" fmla="*/ 36 w 52"/>
                  <a:gd name="T19" fmla="*/ 0 h 46"/>
                  <a:gd name="T20" fmla="*/ 52 w 52"/>
                  <a:gd name="T21" fmla="*/ 0 h 46"/>
                  <a:gd name="T22" fmla="*/ 52 w 52"/>
                  <a:gd name="T23" fmla="*/ 0 h 46"/>
                  <a:gd name="T24" fmla="*/ 50 w 52"/>
                  <a:gd name="T25" fmla="*/ 0 h 46"/>
                  <a:gd name="T26" fmla="*/ 48 w 52"/>
                  <a:gd name="T27" fmla="*/ 0 h 46"/>
                  <a:gd name="T28" fmla="*/ 46 w 52"/>
                  <a:gd name="T29" fmla="*/ 2 h 46"/>
                  <a:gd name="T30" fmla="*/ 46 w 52"/>
                  <a:gd name="T31" fmla="*/ 4 h 46"/>
                  <a:gd name="T32" fmla="*/ 46 w 52"/>
                  <a:gd name="T33" fmla="*/ 8 h 46"/>
                  <a:gd name="T34" fmla="*/ 46 w 52"/>
                  <a:gd name="T35" fmla="*/ 46 h 46"/>
                  <a:gd name="T36" fmla="*/ 44 w 52"/>
                  <a:gd name="T37" fmla="*/ 46 h 46"/>
                  <a:gd name="T38" fmla="*/ 12 w 52"/>
                  <a:gd name="T39" fmla="*/ 10 h 46"/>
                  <a:gd name="T40" fmla="*/ 12 w 52"/>
                  <a:gd name="T41" fmla="*/ 38 h 46"/>
                  <a:gd name="T42" fmla="*/ 14 w 52"/>
                  <a:gd name="T43" fmla="*/ 42 h 46"/>
                  <a:gd name="T44" fmla="*/ 14 w 52"/>
                  <a:gd name="T45" fmla="*/ 44 h 46"/>
                  <a:gd name="T46" fmla="*/ 16 w 52"/>
                  <a:gd name="T47" fmla="*/ 44 h 46"/>
                  <a:gd name="T48" fmla="*/ 18 w 52"/>
                  <a:gd name="T49" fmla="*/ 46 h 46"/>
                  <a:gd name="T50" fmla="*/ 20 w 52"/>
                  <a:gd name="T51" fmla="*/ 46 h 46"/>
                  <a:gd name="T52" fmla="*/ 20 w 52"/>
                  <a:gd name="T53" fmla="*/ 46 h 46"/>
                  <a:gd name="T54" fmla="*/ 4 w 52"/>
                  <a:gd name="T55" fmla="*/ 46 h 46"/>
                  <a:gd name="T56" fmla="*/ 4 w 52"/>
                  <a:gd name="T57" fmla="*/ 46 h 46"/>
                  <a:gd name="T58" fmla="*/ 4 w 52"/>
                  <a:gd name="T59" fmla="*/ 46 h 46"/>
                  <a:gd name="T60" fmla="*/ 8 w 52"/>
                  <a:gd name="T61" fmla="*/ 44 h 46"/>
                  <a:gd name="T62" fmla="*/ 10 w 52"/>
                  <a:gd name="T63" fmla="*/ 44 h 46"/>
                  <a:gd name="T64" fmla="*/ 10 w 52"/>
                  <a:gd name="T65" fmla="*/ 42 h 46"/>
                  <a:gd name="T66" fmla="*/ 10 w 52"/>
                  <a:gd name="T67" fmla="*/ 38 h 46"/>
                  <a:gd name="T68" fmla="*/ 10 w 52"/>
                  <a:gd name="T69" fmla="*/ 6 h 46"/>
                  <a:gd name="T70" fmla="*/ 8 w 52"/>
                  <a:gd name="T71" fmla="*/ 4 h 46"/>
                  <a:gd name="T72" fmla="*/ 6 w 52"/>
                  <a:gd name="T73" fmla="*/ 2 h 46"/>
                  <a:gd name="T74" fmla="*/ 6 w 52"/>
                  <a:gd name="T75" fmla="*/ 2 h 46"/>
                  <a:gd name="T76" fmla="*/ 4 w 52"/>
                  <a:gd name="T77" fmla="*/ 0 h 46"/>
                  <a:gd name="T78" fmla="*/ 2 w 52"/>
                  <a:gd name="T79" fmla="*/ 0 h 46"/>
                  <a:gd name="T80" fmla="*/ 0 w 52"/>
                  <a:gd name="T81" fmla="*/ 0 h 46"/>
                  <a:gd name="T82" fmla="*/ 0 w 52"/>
                  <a:gd name="T83" fmla="*/ 0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46"/>
                  <a:gd name="T128" fmla="*/ 52 w 52"/>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46">
                    <a:moveTo>
                      <a:pt x="0" y="0"/>
                    </a:moveTo>
                    <a:lnTo>
                      <a:pt x="12" y="0"/>
                    </a:lnTo>
                    <a:lnTo>
                      <a:pt x="42" y="34"/>
                    </a:lnTo>
                    <a:lnTo>
                      <a:pt x="42" y="8"/>
                    </a:lnTo>
                    <a:lnTo>
                      <a:pt x="42" y="4"/>
                    </a:lnTo>
                    <a:lnTo>
                      <a:pt x="42" y="2"/>
                    </a:lnTo>
                    <a:lnTo>
                      <a:pt x="40" y="0"/>
                    </a:lnTo>
                    <a:lnTo>
                      <a:pt x="38" y="0"/>
                    </a:lnTo>
                    <a:lnTo>
                      <a:pt x="36" y="0"/>
                    </a:lnTo>
                    <a:lnTo>
                      <a:pt x="52" y="0"/>
                    </a:lnTo>
                    <a:lnTo>
                      <a:pt x="50" y="0"/>
                    </a:lnTo>
                    <a:lnTo>
                      <a:pt x="48" y="0"/>
                    </a:lnTo>
                    <a:lnTo>
                      <a:pt x="46" y="2"/>
                    </a:lnTo>
                    <a:lnTo>
                      <a:pt x="46" y="4"/>
                    </a:lnTo>
                    <a:lnTo>
                      <a:pt x="46" y="8"/>
                    </a:lnTo>
                    <a:lnTo>
                      <a:pt x="46" y="46"/>
                    </a:lnTo>
                    <a:lnTo>
                      <a:pt x="44" y="46"/>
                    </a:lnTo>
                    <a:lnTo>
                      <a:pt x="12" y="10"/>
                    </a:lnTo>
                    <a:lnTo>
                      <a:pt x="12" y="38"/>
                    </a:lnTo>
                    <a:lnTo>
                      <a:pt x="14" y="42"/>
                    </a:lnTo>
                    <a:lnTo>
                      <a:pt x="14" y="44"/>
                    </a:lnTo>
                    <a:lnTo>
                      <a:pt x="16" y="44"/>
                    </a:lnTo>
                    <a:lnTo>
                      <a:pt x="18" y="46"/>
                    </a:lnTo>
                    <a:lnTo>
                      <a:pt x="20" y="46"/>
                    </a:lnTo>
                    <a:lnTo>
                      <a:pt x="4" y="46"/>
                    </a:lnTo>
                    <a:lnTo>
                      <a:pt x="8" y="44"/>
                    </a:lnTo>
                    <a:lnTo>
                      <a:pt x="10" y="44"/>
                    </a:lnTo>
                    <a:lnTo>
                      <a:pt x="10" y="42"/>
                    </a:lnTo>
                    <a:lnTo>
                      <a:pt x="10" y="38"/>
                    </a:lnTo>
                    <a:lnTo>
                      <a:pt x="10" y="6"/>
                    </a:lnTo>
                    <a:lnTo>
                      <a:pt x="8" y="4"/>
                    </a:lnTo>
                    <a:lnTo>
                      <a:pt x="6" y="2"/>
                    </a:lnTo>
                    <a:lnTo>
                      <a:pt x="4" y="0"/>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3933" name="Freeform 293"/>
              <p:cNvSpPr>
                <a:spLocks/>
              </p:cNvSpPr>
              <p:nvPr/>
            </p:nvSpPr>
            <p:spPr bwMode="auto">
              <a:xfrm>
                <a:off x="2022" y="2736"/>
                <a:ext cx="40" cy="46"/>
              </a:xfrm>
              <a:custGeom>
                <a:avLst/>
                <a:gdLst>
                  <a:gd name="T0" fmla="*/ 40 w 40"/>
                  <a:gd name="T1" fmla="*/ 0 h 46"/>
                  <a:gd name="T2" fmla="*/ 40 w 40"/>
                  <a:gd name="T3" fmla="*/ 10 h 46"/>
                  <a:gd name="T4" fmla="*/ 38 w 40"/>
                  <a:gd name="T5" fmla="*/ 10 h 46"/>
                  <a:gd name="T6" fmla="*/ 38 w 40"/>
                  <a:gd name="T7" fmla="*/ 6 h 46"/>
                  <a:gd name="T8" fmla="*/ 38 w 40"/>
                  <a:gd name="T9" fmla="*/ 6 h 46"/>
                  <a:gd name="T10" fmla="*/ 36 w 40"/>
                  <a:gd name="T11" fmla="*/ 4 h 46"/>
                  <a:gd name="T12" fmla="*/ 34 w 40"/>
                  <a:gd name="T13" fmla="*/ 2 h 46"/>
                  <a:gd name="T14" fmla="*/ 32 w 40"/>
                  <a:gd name="T15" fmla="*/ 2 h 46"/>
                  <a:gd name="T16" fmla="*/ 30 w 40"/>
                  <a:gd name="T17" fmla="*/ 2 h 46"/>
                  <a:gd name="T18" fmla="*/ 22 w 40"/>
                  <a:gd name="T19" fmla="*/ 2 h 46"/>
                  <a:gd name="T20" fmla="*/ 22 w 40"/>
                  <a:gd name="T21" fmla="*/ 38 h 46"/>
                  <a:gd name="T22" fmla="*/ 24 w 40"/>
                  <a:gd name="T23" fmla="*/ 42 h 46"/>
                  <a:gd name="T24" fmla="*/ 24 w 40"/>
                  <a:gd name="T25" fmla="*/ 44 h 46"/>
                  <a:gd name="T26" fmla="*/ 26 w 40"/>
                  <a:gd name="T27" fmla="*/ 44 h 46"/>
                  <a:gd name="T28" fmla="*/ 28 w 40"/>
                  <a:gd name="T29" fmla="*/ 46 h 46"/>
                  <a:gd name="T30" fmla="*/ 30 w 40"/>
                  <a:gd name="T31" fmla="*/ 46 h 46"/>
                  <a:gd name="T32" fmla="*/ 30 w 40"/>
                  <a:gd name="T33" fmla="*/ 46 h 46"/>
                  <a:gd name="T34" fmla="*/ 10 w 40"/>
                  <a:gd name="T35" fmla="*/ 46 h 46"/>
                  <a:gd name="T36" fmla="*/ 10 w 40"/>
                  <a:gd name="T37" fmla="*/ 46 h 46"/>
                  <a:gd name="T38" fmla="*/ 12 w 40"/>
                  <a:gd name="T39" fmla="*/ 46 h 46"/>
                  <a:gd name="T40" fmla="*/ 14 w 40"/>
                  <a:gd name="T41" fmla="*/ 44 h 46"/>
                  <a:gd name="T42" fmla="*/ 16 w 40"/>
                  <a:gd name="T43" fmla="*/ 44 h 46"/>
                  <a:gd name="T44" fmla="*/ 16 w 40"/>
                  <a:gd name="T45" fmla="*/ 42 h 46"/>
                  <a:gd name="T46" fmla="*/ 16 w 40"/>
                  <a:gd name="T47" fmla="*/ 38 h 46"/>
                  <a:gd name="T48" fmla="*/ 16 w 40"/>
                  <a:gd name="T49" fmla="*/ 2 h 46"/>
                  <a:gd name="T50" fmla="*/ 10 w 40"/>
                  <a:gd name="T51" fmla="*/ 2 h 46"/>
                  <a:gd name="T52" fmla="*/ 8 w 40"/>
                  <a:gd name="T53" fmla="*/ 2 h 46"/>
                  <a:gd name="T54" fmla="*/ 6 w 40"/>
                  <a:gd name="T55" fmla="*/ 2 h 46"/>
                  <a:gd name="T56" fmla="*/ 4 w 40"/>
                  <a:gd name="T57" fmla="*/ 2 h 46"/>
                  <a:gd name="T58" fmla="*/ 4 w 40"/>
                  <a:gd name="T59" fmla="*/ 4 h 46"/>
                  <a:gd name="T60" fmla="*/ 2 w 40"/>
                  <a:gd name="T61" fmla="*/ 6 h 46"/>
                  <a:gd name="T62" fmla="*/ 2 w 40"/>
                  <a:gd name="T63" fmla="*/ 10 h 46"/>
                  <a:gd name="T64" fmla="*/ 0 w 40"/>
                  <a:gd name="T65" fmla="*/ 10 h 46"/>
                  <a:gd name="T66" fmla="*/ 2 w 40"/>
                  <a:gd name="T67" fmla="*/ 0 h 46"/>
                  <a:gd name="T68" fmla="*/ 40 w 40"/>
                  <a:gd name="T69" fmla="*/ 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6"/>
                  <a:gd name="T107" fmla="*/ 40 w 40"/>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6">
                    <a:moveTo>
                      <a:pt x="40" y="0"/>
                    </a:moveTo>
                    <a:lnTo>
                      <a:pt x="40" y="10"/>
                    </a:lnTo>
                    <a:lnTo>
                      <a:pt x="38" y="10"/>
                    </a:lnTo>
                    <a:lnTo>
                      <a:pt x="38" y="6"/>
                    </a:lnTo>
                    <a:lnTo>
                      <a:pt x="36" y="4"/>
                    </a:lnTo>
                    <a:lnTo>
                      <a:pt x="34" y="2"/>
                    </a:lnTo>
                    <a:lnTo>
                      <a:pt x="32" y="2"/>
                    </a:lnTo>
                    <a:lnTo>
                      <a:pt x="30" y="2"/>
                    </a:lnTo>
                    <a:lnTo>
                      <a:pt x="22" y="2"/>
                    </a:lnTo>
                    <a:lnTo>
                      <a:pt x="22" y="38"/>
                    </a:lnTo>
                    <a:lnTo>
                      <a:pt x="24" y="42"/>
                    </a:lnTo>
                    <a:lnTo>
                      <a:pt x="24" y="44"/>
                    </a:lnTo>
                    <a:lnTo>
                      <a:pt x="26" y="44"/>
                    </a:lnTo>
                    <a:lnTo>
                      <a:pt x="28" y="46"/>
                    </a:lnTo>
                    <a:lnTo>
                      <a:pt x="30" y="46"/>
                    </a:lnTo>
                    <a:lnTo>
                      <a:pt x="10" y="46"/>
                    </a:lnTo>
                    <a:lnTo>
                      <a:pt x="12" y="46"/>
                    </a:lnTo>
                    <a:lnTo>
                      <a:pt x="14" y="44"/>
                    </a:lnTo>
                    <a:lnTo>
                      <a:pt x="16" y="44"/>
                    </a:lnTo>
                    <a:lnTo>
                      <a:pt x="16" y="42"/>
                    </a:lnTo>
                    <a:lnTo>
                      <a:pt x="16" y="38"/>
                    </a:lnTo>
                    <a:lnTo>
                      <a:pt x="16" y="2"/>
                    </a:lnTo>
                    <a:lnTo>
                      <a:pt x="10" y="2"/>
                    </a:lnTo>
                    <a:lnTo>
                      <a:pt x="8" y="2"/>
                    </a:lnTo>
                    <a:lnTo>
                      <a:pt x="6" y="2"/>
                    </a:lnTo>
                    <a:lnTo>
                      <a:pt x="4" y="2"/>
                    </a:lnTo>
                    <a:lnTo>
                      <a:pt x="4" y="4"/>
                    </a:lnTo>
                    <a:lnTo>
                      <a:pt x="2" y="6"/>
                    </a:lnTo>
                    <a:lnTo>
                      <a:pt x="2" y="10"/>
                    </a:lnTo>
                    <a:lnTo>
                      <a:pt x="0" y="10"/>
                    </a:lnTo>
                    <a:lnTo>
                      <a:pt x="2" y="0"/>
                    </a:lnTo>
                    <a:lnTo>
                      <a:pt x="40" y="0"/>
                    </a:lnTo>
                    <a:close/>
                  </a:path>
                </a:pathLst>
              </a:custGeom>
              <a:solidFill>
                <a:srgbClr val="000000"/>
              </a:solidFill>
              <a:ln w="0">
                <a:solidFill>
                  <a:srgbClr val="000000"/>
                </a:solidFill>
                <a:round/>
                <a:headEnd/>
                <a:tailEnd/>
              </a:ln>
            </p:spPr>
            <p:txBody>
              <a:bodyPr/>
              <a:lstStyle/>
              <a:p>
                <a:endParaRPr lang="en-US"/>
              </a:p>
            </p:txBody>
          </p:sp>
          <p:sp>
            <p:nvSpPr>
              <p:cNvPr id="33934" name="Rectangle 294"/>
              <p:cNvSpPr>
                <a:spLocks noChangeArrowheads="1"/>
              </p:cNvSpPr>
              <p:nvPr/>
            </p:nvSpPr>
            <p:spPr bwMode="auto">
              <a:xfrm>
                <a:off x="2120" y="270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35" name="Freeform 295"/>
              <p:cNvSpPr>
                <a:spLocks noEditPoints="1"/>
              </p:cNvSpPr>
              <p:nvPr/>
            </p:nvSpPr>
            <p:spPr bwMode="auto">
              <a:xfrm>
                <a:off x="2164" y="2722"/>
                <a:ext cx="62" cy="60"/>
              </a:xfrm>
              <a:custGeom>
                <a:avLst/>
                <a:gdLst>
                  <a:gd name="T0" fmla="*/ 40 w 62"/>
                  <a:gd name="T1" fmla="*/ 40 h 60"/>
                  <a:gd name="T2" fmla="*/ 18 w 62"/>
                  <a:gd name="T3" fmla="*/ 40 h 60"/>
                  <a:gd name="T4" fmla="*/ 14 w 62"/>
                  <a:gd name="T5" fmla="*/ 50 h 60"/>
                  <a:gd name="T6" fmla="*/ 12 w 62"/>
                  <a:gd name="T7" fmla="*/ 52 h 60"/>
                  <a:gd name="T8" fmla="*/ 12 w 62"/>
                  <a:gd name="T9" fmla="*/ 54 h 60"/>
                  <a:gd name="T10" fmla="*/ 12 w 62"/>
                  <a:gd name="T11" fmla="*/ 56 h 60"/>
                  <a:gd name="T12" fmla="*/ 14 w 62"/>
                  <a:gd name="T13" fmla="*/ 58 h 60"/>
                  <a:gd name="T14" fmla="*/ 16 w 62"/>
                  <a:gd name="T15" fmla="*/ 58 h 60"/>
                  <a:gd name="T16" fmla="*/ 20 w 62"/>
                  <a:gd name="T17" fmla="*/ 58 h 60"/>
                  <a:gd name="T18" fmla="*/ 20 w 62"/>
                  <a:gd name="T19" fmla="*/ 60 h 60"/>
                  <a:gd name="T20" fmla="*/ 0 w 62"/>
                  <a:gd name="T21" fmla="*/ 60 h 60"/>
                  <a:gd name="T22" fmla="*/ 0 w 62"/>
                  <a:gd name="T23" fmla="*/ 58 h 60"/>
                  <a:gd name="T24" fmla="*/ 4 w 62"/>
                  <a:gd name="T25" fmla="*/ 58 h 60"/>
                  <a:gd name="T26" fmla="*/ 6 w 62"/>
                  <a:gd name="T27" fmla="*/ 58 h 60"/>
                  <a:gd name="T28" fmla="*/ 8 w 62"/>
                  <a:gd name="T29" fmla="*/ 54 h 60"/>
                  <a:gd name="T30" fmla="*/ 10 w 62"/>
                  <a:gd name="T31" fmla="*/ 48 h 60"/>
                  <a:gd name="T32" fmla="*/ 32 w 62"/>
                  <a:gd name="T33" fmla="*/ 0 h 60"/>
                  <a:gd name="T34" fmla="*/ 34 w 62"/>
                  <a:gd name="T35" fmla="*/ 0 h 60"/>
                  <a:gd name="T36" fmla="*/ 52 w 62"/>
                  <a:gd name="T37" fmla="*/ 48 h 60"/>
                  <a:gd name="T38" fmla="*/ 56 w 62"/>
                  <a:gd name="T39" fmla="*/ 54 h 60"/>
                  <a:gd name="T40" fmla="*/ 58 w 62"/>
                  <a:gd name="T41" fmla="*/ 56 h 60"/>
                  <a:gd name="T42" fmla="*/ 60 w 62"/>
                  <a:gd name="T43" fmla="*/ 58 h 60"/>
                  <a:gd name="T44" fmla="*/ 62 w 62"/>
                  <a:gd name="T45" fmla="*/ 58 h 60"/>
                  <a:gd name="T46" fmla="*/ 62 w 62"/>
                  <a:gd name="T47" fmla="*/ 60 h 60"/>
                  <a:gd name="T48" fmla="*/ 40 w 62"/>
                  <a:gd name="T49" fmla="*/ 60 h 60"/>
                  <a:gd name="T50" fmla="*/ 40 w 62"/>
                  <a:gd name="T51" fmla="*/ 58 h 60"/>
                  <a:gd name="T52" fmla="*/ 42 w 62"/>
                  <a:gd name="T53" fmla="*/ 58 h 60"/>
                  <a:gd name="T54" fmla="*/ 44 w 62"/>
                  <a:gd name="T55" fmla="*/ 58 h 60"/>
                  <a:gd name="T56" fmla="*/ 46 w 62"/>
                  <a:gd name="T57" fmla="*/ 56 h 60"/>
                  <a:gd name="T58" fmla="*/ 46 w 62"/>
                  <a:gd name="T59" fmla="*/ 54 h 60"/>
                  <a:gd name="T60" fmla="*/ 46 w 62"/>
                  <a:gd name="T61" fmla="*/ 52 h 60"/>
                  <a:gd name="T62" fmla="*/ 44 w 62"/>
                  <a:gd name="T63" fmla="*/ 48 h 60"/>
                  <a:gd name="T64" fmla="*/ 40 w 62"/>
                  <a:gd name="T65" fmla="*/ 40 h 60"/>
                  <a:gd name="T66" fmla="*/ 40 w 62"/>
                  <a:gd name="T67" fmla="*/ 38 h 60"/>
                  <a:gd name="T68" fmla="*/ 30 w 62"/>
                  <a:gd name="T69" fmla="*/ 14 h 60"/>
                  <a:gd name="T70" fmla="*/ 18 w 62"/>
                  <a:gd name="T71" fmla="*/ 38 h 60"/>
                  <a:gd name="T72" fmla="*/ 40 w 62"/>
                  <a:gd name="T73" fmla="*/ 38 h 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
                  <a:gd name="T112" fmla="*/ 0 h 60"/>
                  <a:gd name="T113" fmla="*/ 62 w 62"/>
                  <a:gd name="T114" fmla="*/ 60 h 6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 h="60">
                    <a:moveTo>
                      <a:pt x="40" y="40"/>
                    </a:moveTo>
                    <a:lnTo>
                      <a:pt x="18" y="40"/>
                    </a:lnTo>
                    <a:lnTo>
                      <a:pt x="14" y="50"/>
                    </a:lnTo>
                    <a:lnTo>
                      <a:pt x="12" y="52"/>
                    </a:lnTo>
                    <a:lnTo>
                      <a:pt x="12" y="54"/>
                    </a:lnTo>
                    <a:lnTo>
                      <a:pt x="12" y="56"/>
                    </a:lnTo>
                    <a:lnTo>
                      <a:pt x="14" y="58"/>
                    </a:lnTo>
                    <a:lnTo>
                      <a:pt x="16" y="58"/>
                    </a:lnTo>
                    <a:lnTo>
                      <a:pt x="20" y="58"/>
                    </a:lnTo>
                    <a:lnTo>
                      <a:pt x="20" y="60"/>
                    </a:lnTo>
                    <a:lnTo>
                      <a:pt x="0" y="60"/>
                    </a:lnTo>
                    <a:lnTo>
                      <a:pt x="0" y="58"/>
                    </a:lnTo>
                    <a:lnTo>
                      <a:pt x="4" y="58"/>
                    </a:lnTo>
                    <a:lnTo>
                      <a:pt x="6" y="58"/>
                    </a:lnTo>
                    <a:lnTo>
                      <a:pt x="8" y="54"/>
                    </a:lnTo>
                    <a:lnTo>
                      <a:pt x="10" y="48"/>
                    </a:lnTo>
                    <a:lnTo>
                      <a:pt x="32" y="0"/>
                    </a:lnTo>
                    <a:lnTo>
                      <a:pt x="34" y="0"/>
                    </a:lnTo>
                    <a:lnTo>
                      <a:pt x="52" y="48"/>
                    </a:lnTo>
                    <a:lnTo>
                      <a:pt x="56" y="54"/>
                    </a:lnTo>
                    <a:lnTo>
                      <a:pt x="58" y="56"/>
                    </a:lnTo>
                    <a:lnTo>
                      <a:pt x="60" y="58"/>
                    </a:lnTo>
                    <a:lnTo>
                      <a:pt x="62" y="58"/>
                    </a:lnTo>
                    <a:lnTo>
                      <a:pt x="62" y="60"/>
                    </a:lnTo>
                    <a:lnTo>
                      <a:pt x="40" y="60"/>
                    </a:lnTo>
                    <a:lnTo>
                      <a:pt x="40" y="58"/>
                    </a:lnTo>
                    <a:lnTo>
                      <a:pt x="42" y="58"/>
                    </a:lnTo>
                    <a:lnTo>
                      <a:pt x="44" y="58"/>
                    </a:lnTo>
                    <a:lnTo>
                      <a:pt x="46" y="56"/>
                    </a:lnTo>
                    <a:lnTo>
                      <a:pt x="46" y="54"/>
                    </a:lnTo>
                    <a:lnTo>
                      <a:pt x="46" y="52"/>
                    </a:lnTo>
                    <a:lnTo>
                      <a:pt x="44" y="48"/>
                    </a:lnTo>
                    <a:lnTo>
                      <a:pt x="40" y="40"/>
                    </a:lnTo>
                    <a:close/>
                    <a:moveTo>
                      <a:pt x="40" y="38"/>
                    </a:moveTo>
                    <a:lnTo>
                      <a:pt x="30" y="14"/>
                    </a:lnTo>
                    <a:lnTo>
                      <a:pt x="18" y="38"/>
                    </a:lnTo>
                    <a:lnTo>
                      <a:pt x="40" y="38"/>
                    </a:lnTo>
                    <a:close/>
                  </a:path>
                </a:pathLst>
              </a:custGeom>
              <a:solidFill>
                <a:srgbClr val="000000"/>
              </a:solidFill>
              <a:ln w="0">
                <a:solidFill>
                  <a:srgbClr val="000000"/>
                </a:solidFill>
                <a:round/>
                <a:headEnd/>
                <a:tailEnd/>
              </a:ln>
            </p:spPr>
            <p:txBody>
              <a:bodyPr/>
              <a:lstStyle/>
              <a:p>
                <a:endParaRPr lang="en-US"/>
              </a:p>
            </p:txBody>
          </p:sp>
          <p:sp>
            <p:nvSpPr>
              <p:cNvPr id="33936" name="Freeform 296"/>
              <p:cNvSpPr>
                <a:spLocks/>
              </p:cNvSpPr>
              <p:nvPr/>
            </p:nvSpPr>
            <p:spPr bwMode="auto">
              <a:xfrm>
                <a:off x="2228" y="2742"/>
                <a:ext cx="42" cy="40"/>
              </a:xfrm>
              <a:custGeom>
                <a:avLst/>
                <a:gdLst>
                  <a:gd name="T0" fmla="*/ 14 w 42"/>
                  <a:gd name="T1" fmla="*/ 8 h 40"/>
                  <a:gd name="T2" fmla="*/ 18 w 42"/>
                  <a:gd name="T3" fmla="*/ 4 h 40"/>
                  <a:gd name="T4" fmla="*/ 22 w 42"/>
                  <a:gd name="T5" fmla="*/ 0 h 40"/>
                  <a:gd name="T6" fmla="*/ 28 w 42"/>
                  <a:gd name="T7" fmla="*/ 0 h 40"/>
                  <a:gd name="T8" fmla="*/ 30 w 42"/>
                  <a:gd name="T9" fmla="*/ 0 h 40"/>
                  <a:gd name="T10" fmla="*/ 32 w 42"/>
                  <a:gd name="T11" fmla="*/ 2 h 40"/>
                  <a:gd name="T12" fmla="*/ 34 w 42"/>
                  <a:gd name="T13" fmla="*/ 4 h 40"/>
                  <a:gd name="T14" fmla="*/ 36 w 42"/>
                  <a:gd name="T15" fmla="*/ 6 h 40"/>
                  <a:gd name="T16" fmla="*/ 38 w 42"/>
                  <a:gd name="T17" fmla="*/ 10 h 40"/>
                  <a:gd name="T18" fmla="*/ 38 w 42"/>
                  <a:gd name="T19" fmla="*/ 14 h 40"/>
                  <a:gd name="T20" fmla="*/ 38 w 42"/>
                  <a:gd name="T21" fmla="*/ 30 h 40"/>
                  <a:gd name="T22" fmla="*/ 38 w 42"/>
                  <a:gd name="T23" fmla="*/ 34 h 40"/>
                  <a:gd name="T24" fmla="*/ 38 w 42"/>
                  <a:gd name="T25" fmla="*/ 36 h 40"/>
                  <a:gd name="T26" fmla="*/ 38 w 42"/>
                  <a:gd name="T27" fmla="*/ 38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6 h 40"/>
                  <a:gd name="T50" fmla="*/ 30 w 42"/>
                  <a:gd name="T51" fmla="*/ 34 h 40"/>
                  <a:gd name="T52" fmla="*/ 30 w 42"/>
                  <a:gd name="T53" fmla="*/ 30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8 h 40"/>
                  <a:gd name="T76" fmla="*/ 16 w 42"/>
                  <a:gd name="T77" fmla="*/ 38 h 40"/>
                  <a:gd name="T78" fmla="*/ 16 w 42"/>
                  <a:gd name="T79" fmla="*/ 38 h 40"/>
                  <a:gd name="T80" fmla="*/ 20 w 42"/>
                  <a:gd name="T81" fmla="*/ 38 h 40"/>
                  <a:gd name="T82" fmla="*/ 20 w 42"/>
                  <a:gd name="T83" fmla="*/ 40 h 40"/>
                  <a:gd name="T84" fmla="*/ 0 w 42"/>
                  <a:gd name="T85" fmla="*/ 40 h 40"/>
                  <a:gd name="T86" fmla="*/ 0 w 42"/>
                  <a:gd name="T87" fmla="*/ 38 h 40"/>
                  <a:gd name="T88" fmla="*/ 2 w 42"/>
                  <a:gd name="T89" fmla="*/ 38 h 40"/>
                  <a:gd name="T90" fmla="*/ 4 w 42"/>
                  <a:gd name="T91" fmla="*/ 38 h 40"/>
                  <a:gd name="T92" fmla="*/ 6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6 w 42"/>
                  <a:gd name="T105" fmla="*/ 6 h 40"/>
                  <a:gd name="T106" fmla="*/ 6 w 42"/>
                  <a:gd name="T107" fmla="*/ 6 h 40"/>
                  <a:gd name="T108" fmla="*/ 4 w 42"/>
                  <a:gd name="T109" fmla="*/ 4 h 40"/>
                  <a:gd name="T110" fmla="*/ 4 w 42"/>
                  <a:gd name="T111" fmla="*/ 4 h 40"/>
                  <a:gd name="T112" fmla="*/ 2 w 42"/>
                  <a:gd name="T113" fmla="*/ 4 h 40"/>
                  <a:gd name="T114" fmla="*/ 2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0"/>
                    </a:lnTo>
                    <a:lnTo>
                      <a:pt x="28" y="0"/>
                    </a:lnTo>
                    <a:lnTo>
                      <a:pt x="30" y="0"/>
                    </a:lnTo>
                    <a:lnTo>
                      <a:pt x="32" y="2"/>
                    </a:lnTo>
                    <a:lnTo>
                      <a:pt x="34" y="4"/>
                    </a:lnTo>
                    <a:lnTo>
                      <a:pt x="36" y="6"/>
                    </a:lnTo>
                    <a:lnTo>
                      <a:pt x="38" y="10"/>
                    </a:lnTo>
                    <a:lnTo>
                      <a:pt x="38" y="14"/>
                    </a:lnTo>
                    <a:lnTo>
                      <a:pt x="38" y="30"/>
                    </a:lnTo>
                    <a:lnTo>
                      <a:pt x="38" y="34"/>
                    </a:lnTo>
                    <a:lnTo>
                      <a:pt x="38" y="36"/>
                    </a:lnTo>
                    <a:lnTo>
                      <a:pt x="38" y="38"/>
                    </a:lnTo>
                    <a:lnTo>
                      <a:pt x="40" y="38"/>
                    </a:lnTo>
                    <a:lnTo>
                      <a:pt x="42" y="38"/>
                    </a:lnTo>
                    <a:lnTo>
                      <a:pt x="42" y="40"/>
                    </a:lnTo>
                    <a:lnTo>
                      <a:pt x="24" y="40"/>
                    </a:lnTo>
                    <a:lnTo>
                      <a:pt x="24" y="38"/>
                    </a:lnTo>
                    <a:lnTo>
                      <a:pt x="26" y="38"/>
                    </a:lnTo>
                    <a:lnTo>
                      <a:pt x="28" y="38"/>
                    </a:lnTo>
                    <a:lnTo>
                      <a:pt x="30" y="36"/>
                    </a:lnTo>
                    <a:lnTo>
                      <a:pt x="30" y="34"/>
                    </a:lnTo>
                    <a:lnTo>
                      <a:pt x="30" y="30"/>
                    </a:lnTo>
                    <a:lnTo>
                      <a:pt x="30" y="16"/>
                    </a:lnTo>
                    <a:lnTo>
                      <a:pt x="30" y="10"/>
                    </a:lnTo>
                    <a:lnTo>
                      <a:pt x="28" y="8"/>
                    </a:lnTo>
                    <a:lnTo>
                      <a:pt x="26" y="6"/>
                    </a:lnTo>
                    <a:lnTo>
                      <a:pt x="24" y="6"/>
                    </a:lnTo>
                    <a:lnTo>
                      <a:pt x="18" y="6"/>
                    </a:lnTo>
                    <a:lnTo>
                      <a:pt x="14" y="10"/>
                    </a:lnTo>
                    <a:lnTo>
                      <a:pt x="14" y="30"/>
                    </a:lnTo>
                    <a:lnTo>
                      <a:pt x="14" y="34"/>
                    </a:lnTo>
                    <a:lnTo>
                      <a:pt x="14" y="36"/>
                    </a:lnTo>
                    <a:lnTo>
                      <a:pt x="14" y="38"/>
                    </a:lnTo>
                    <a:lnTo>
                      <a:pt x="16" y="38"/>
                    </a:lnTo>
                    <a:lnTo>
                      <a:pt x="20" y="38"/>
                    </a:lnTo>
                    <a:lnTo>
                      <a:pt x="20" y="40"/>
                    </a:lnTo>
                    <a:lnTo>
                      <a:pt x="0" y="40"/>
                    </a:lnTo>
                    <a:lnTo>
                      <a:pt x="0" y="38"/>
                    </a:lnTo>
                    <a:lnTo>
                      <a:pt x="2" y="38"/>
                    </a:lnTo>
                    <a:lnTo>
                      <a:pt x="4" y="38"/>
                    </a:lnTo>
                    <a:lnTo>
                      <a:pt x="6" y="38"/>
                    </a:lnTo>
                    <a:lnTo>
                      <a:pt x="6" y="34"/>
                    </a:lnTo>
                    <a:lnTo>
                      <a:pt x="6" y="30"/>
                    </a:lnTo>
                    <a:lnTo>
                      <a:pt x="6" y="16"/>
                    </a:lnTo>
                    <a:lnTo>
                      <a:pt x="6" y="10"/>
                    </a:lnTo>
                    <a:lnTo>
                      <a:pt x="6" y="8"/>
                    </a:lnTo>
                    <a:lnTo>
                      <a:pt x="6" y="6"/>
                    </a:lnTo>
                    <a:lnTo>
                      <a:pt x="4" y="4"/>
                    </a:lnTo>
                    <a:lnTo>
                      <a:pt x="2" y="4"/>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937" name="Freeform 297"/>
              <p:cNvSpPr>
                <a:spLocks noEditPoints="1"/>
              </p:cNvSpPr>
              <p:nvPr/>
            </p:nvSpPr>
            <p:spPr bwMode="auto">
              <a:xfrm>
                <a:off x="2298" y="2720"/>
                <a:ext cx="18" cy="62"/>
              </a:xfrm>
              <a:custGeom>
                <a:avLst/>
                <a:gdLst>
                  <a:gd name="T0" fmla="*/ 8 w 18"/>
                  <a:gd name="T1" fmla="*/ 0 h 62"/>
                  <a:gd name="T2" fmla="*/ 10 w 18"/>
                  <a:gd name="T3" fmla="*/ 0 h 62"/>
                  <a:gd name="T4" fmla="*/ 12 w 18"/>
                  <a:gd name="T5" fmla="*/ 2 h 62"/>
                  <a:gd name="T6" fmla="*/ 12 w 18"/>
                  <a:gd name="T7" fmla="*/ 4 h 62"/>
                  <a:gd name="T8" fmla="*/ 14 w 18"/>
                  <a:gd name="T9" fmla="*/ 6 h 62"/>
                  <a:gd name="T10" fmla="*/ 12 w 18"/>
                  <a:gd name="T11" fmla="*/ 8 h 62"/>
                  <a:gd name="T12" fmla="*/ 12 w 18"/>
                  <a:gd name="T13" fmla="*/ 10 h 62"/>
                  <a:gd name="T14" fmla="*/ 10 w 18"/>
                  <a:gd name="T15" fmla="*/ 10 h 62"/>
                  <a:gd name="T16" fmla="*/ 8 w 18"/>
                  <a:gd name="T17" fmla="*/ 10 h 62"/>
                  <a:gd name="T18" fmla="*/ 6 w 18"/>
                  <a:gd name="T19" fmla="*/ 10 h 62"/>
                  <a:gd name="T20" fmla="*/ 4 w 18"/>
                  <a:gd name="T21" fmla="*/ 10 h 62"/>
                  <a:gd name="T22" fmla="*/ 4 w 18"/>
                  <a:gd name="T23" fmla="*/ 8 h 62"/>
                  <a:gd name="T24" fmla="*/ 4 w 18"/>
                  <a:gd name="T25" fmla="*/ 6 h 62"/>
                  <a:gd name="T26" fmla="*/ 4 w 18"/>
                  <a:gd name="T27" fmla="*/ 4 h 62"/>
                  <a:gd name="T28" fmla="*/ 4 w 18"/>
                  <a:gd name="T29" fmla="*/ 2 h 62"/>
                  <a:gd name="T30" fmla="*/ 6 w 18"/>
                  <a:gd name="T31" fmla="*/ 0 h 62"/>
                  <a:gd name="T32" fmla="*/ 8 w 18"/>
                  <a:gd name="T33" fmla="*/ 0 h 62"/>
                  <a:gd name="T34" fmla="*/ 12 w 18"/>
                  <a:gd name="T35" fmla="*/ 22 h 62"/>
                  <a:gd name="T36" fmla="*/ 12 w 18"/>
                  <a:gd name="T37" fmla="*/ 52 h 62"/>
                  <a:gd name="T38" fmla="*/ 12 w 18"/>
                  <a:gd name="T39" fmla="*/ 56 h 62"/>
                  <a:gd name="T40" fmla="*/ 12 w 18"/>
                  <a:gd name="T41" fmla="*/ 58 h 62"/>
                  <a:gd name="T42" fmla="*/ 14 w 18"/>
                  <a:gd name="T43" fmla="*/ 60 h 62"/>
                  <a:gd name="T44" fmla="*/ 14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2 w 18"/>
                  <a:gd name="T59" fmla="*/ 60 h 62"/>
                  <a:gd name="T60" fmla="*/ 4 w 18"/>
                  <a:gd name="T61" fmla="*/ 60 h 62"/>
                  <a:gd name="T62" fmla="*/ 4 w 18"/>
                  <a:gd name="T63" fmla="*/ 58 h 62"/>
                  <a:gd name="T64" fmla="*/ 4 w 18"/>
                  <a:gd name="T65" fmla="*/ 56 h 62"/>
                  <a:gd name="T66" fmla="*/ 4 w 18"/>
                  <a:gd name="T67" fmla="*/ 52 h 62"/>
                  <a:gd name="T68" fmla="*/ 4 w 18"/>
                  <a:gd name="T69" fmla="*/ 38 h 62"/>
                  <a:gd name="T70" fmla="*/ 4 w 18"/>
                  <a:gd name="T71" fmla="*/ 32 h 62"/>
                  <a:gd name="T72" fmla="*/ 4 w 18"/>
                  <a:gd name="T73" fmla="*/ 30 h 62"/>
                  <a:gd name="T74" fmla="*/ 4 w 18"/>
                  <a:gd name="T75" fmla="*/ 28 h 62"/>
                  <a:gd name="T76" fmla="*/ 4 w 18"/>
                  <a:gd name="T77" fmla="*/ 26 h 62"/>
                  <a:gd name="T78" fmla="*/ 4 w 18"/>
                  <a:gd name="T79" fmla="*/ 26 h 62"/>
                  <a:gd name="T80" fmla="*/ 2 w 18"/>
                  <a:gd name="T81" fmla="*/ 26 h 62"/>
                  <a:gd name="T82" fmla="*/ 2 w 18"/>
                  <a:gd name="T83" fmla="*/ 26 h 62"/>
                  <a:gd name="T84" fmla="*/ 0 w 18"/>
                  <a:gd name="T85" fmla="*/ 28 h 62"/>
                  <a:gd name="T86" fmla="*/ 0 w 18"/>
                  <a:gd name="T87" fmla="*/ 26 h 62"/>
                  <a:gd name="T88" fmla="*/ 10 w 18"/>
                  <a:gd name="T89" fmla="*/ 22 h 62"/>
                  <a:gd name="T90" fmla="*/ 12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8" y="0"/>
                    </a:moveTo>
                    <a:lnTo>
                      <a:pt x="10" y="0"/>
                    </a:lnTo>
                    <a:lnTo>
                      <a:pt x="12" y="2"/>
                    </a:lnTo>
                    <a:lnTo>
                      <a:pt x="12" y="4"/>
                    </a:lnTo>
                    <a:lnTo>
                      <a:pt x="14" y="6"/>
                    </a:lnTo>
                    <a:lnTo>
                      <a:pt x="12" y="8"/>
                    </a:lnTo>
                    <a:lnTo>
                      <a:pt x="12" y="10"/>
                    </a:lnTo>
                    <a:lnTo>
                      <a:pt x="10" y="10"/>
                    </a:lnTo>
                    <a:lnTo>
                      <a:pt x="8" y="10"/>
                    </a:lnTo>
                    <a:lnTo>
                      <a:pt x="6" y="10"/>
                    </a:lnTo>
                    <a:lnTo>
                      <a:pt x="4" y="10"/>
                    </a:lnTo>
                    <a:lnTo>
                      <a:pt x="4" y="8"/>
                    </a:lnTo>
                    <a:lnTo>
                      <a:pt x="4" y="6"/>
                    </a:lnTo>
                    <a:lnTo>
                      <a:pt x="4" y="4"/>
                    </a:lnTo>
                    <a:lnTo>
                      <a:pt x="4" y="2"/>
                    </a:lnTo>
                    <a:lnTo>
                      <a:pt x="6" y="0"/>
                    </a:lnTo>
                    <a:lnTo>
                      <a:pt x="8" y="0"/>
                    </a:lnTo>
                    <a:close/>
                    <a:moveTo>
                      <a:pt x="12" y="22"/>
                    </a:moveTo>
                    <a:lnTo>
                      <a:pt x="12" y="52"/>
                    </a:lnTo>
                    <a:lnTo>
                      <a:pt x="12" y="56"/>
                    </a:lnTo>
                    <a:lnTo>
                      <a:pt x="12" y="58"/>
                    </a:lnTo>
                    <a:lnTo>
                      <a:pt x="14" y="60"/>
                    </a:lnTo>
                    <a:lnTo>
                      <a:pt x="16" y="60"/>
                    </a:lnTo>
                    <a:lnTo>
                      <a:pt x="18" y="60"/>
                    </a:lnTo>
                    <a:lnTo>
                      <a:pt x="18" y="62"/>
                    </a:lnTo>
                    <a:lnTo>
                      <a:pt x="0" y="62"/>
                    </a:lnTo>
                    <a:lnTo>
                      <a:pt x="0" y="60"/>
                    </a:lnTo>
                    <a:lnTo>
                      <a:pt x="2" y="60"/>
                    </a:lnTo>
                    <a:lnTo>
                      <a:pt x="4" y="60"/>
                    </a:lnTo>
                    <a:lnTo>
                      <a:pt x="4" y="58"/>
                    </a:lnTo>
                    <a:lnTo>
                      <a:pt x="4" y="56"/>
                    </a:lnTo>
                    <a:lnTo>
                      <a:pt x="4" y="52"/>
                    </a:lnTo>
                    <a:lnTo>
                      <a:pt x="4" y="38"/>
                    </a:lnTo>
                    <a:lnTo>
                      <a:pt x="4" y="32"/>
                    </a:lnTo>
                    <a:lnTo>
                      <a:pt x="4" y="30"/>
                    </a:lnTo>
                    <a:lnTo>
                      <a:pt x="4" y="28"/>
                    </a:lnTo>
                    <a:lnTo>
                      <a:pt x="4" y="26"/>
                    </a:lnTo>
                    <a:lnTo>
                      <a:pt x="2" y="26"/>
                    </a:lnTo>
                    <a:lnTo>
                      <a:pt x="0" y="28"/>
                    </a:lnTo>
                    <a:lnTo>
                      <a:pt x="0" y="26"/>
                    </a:lnTo>
                    <a:lnTo>
                      <a:pt x="10" y="22"/>
                    </a:lnTo>
                    <a:lnTo>
                      <a:pt x="12" y="22"/>
                    </a:lnTo>
                    <a:close/>
                  </a:path>
                </a:pathLst>
              </a:custGeom>
              <a:solidFill>
                <a:srgbClr val="000000"/>
              </a:solidFill>
              <a:ln w="0">
                <a:solidFill>
                  <a:srgbClr val="000000"/>
                </a:solidFill>
                <a:round/>
                <a:headEnd/>
                <a:tailEnd/>
              </a:ln>
            </p:spPr>
            <p:txBody>
              <a:bodyPr/>
              <a:lstStyle/>
              <a:p>
                <a:endParaRPr lang="en-US"/>
              </a:p>
            </p:txBody>
          </p:sp>
          <p:sp>
            <p:nvSpPr>
              <p:cNvPr id="33938" name="Freeform 298"/>
              <p:cNvSpPr>
                <a:spLocks/>
              </p:cNvSpPr>
              <p:nvPr/>
            </p:nvSpPr>
            <p:spPr bwMode="auto">
              <a:xfrm>
                <a:off x="2320" y="2742"/>
                <a:ext cx="42" cy="40"/>
              </a:xfrm>
              <a:custGeom>
                <a:avLst/>
                <a:gdLst>
                  <a:gd name="T0" fmla="*/ 12 w 42"/>
                  <a:gd name="T1" fmla="*/ 8 h 40"/>
                  <a:gd name="T2" fmla="*/ 16 w 42"/>
                  <a:gd name="T3" fmla="*/ 4 h 40"/>
                  <a:gd name="T4" fmla="*/ 22 w 42"/>
                  <a:gd name="T5" fmla="*/ 0 h 40"/>
                  <a:gd name="T6" fmla="*/ 26 w 42"/>
                  <a:gd name="T7" fmla="*/ 0 h 40"/>
                  <a:gd name="T8" fmla="*/ 28 w 42"/>
                  <a:gd name="T9" fmla="*/ 0 h 40"/>
                  <a:gd name="T10" fmla="*/ 32 w 42"/>
                  <a:gd name="T11" fmla="*/ 2 h 40"/>
                  <a:gd name="T12" fmla="*/ 34 w 42"/>
                  <a:gd name="T13" fmla="*/ 4 h 40"/>
                  <a:gd name="T14" fmla="*/ 34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6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28 w 42"/>
                  <a:gd name="T49" fmla="*/ 36 h 40"/>
                  <a:gd name="T50" fmla="*/ 28 w 42"/>
                  <a:gd name="T51" fmla="*/ 34 h 40"/>
                  <a:gd name="T52" fmla="*/ 28 w 42"/>
                  <a:gd name="T53" fmla="*/ 30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0 h 40"/>
                  <a:gd name="T68" fmla="*/ 12 w 42"/>
                  <a:gd name="T69" fmla="*/ 30 h 40"/>
                  <a:gd name="T70" fmla="*/ 12 w 42"/>
                  <a:gd name="T71" fmla="*/ 34 h 40"/>
                  <a:gd name="T72" fmla="*/ 12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2 w 42"/>
                  <a:gd name="T91" fmla="*/ 38 h 40"/>
                  <a:gd name="T92" fmla="*/ 4 w 42"/>
                  <a:gd name="T93" fmla="*/ 38 h 40"/>
                  <a:gd name="T94" fmla="*/ 4 w 42"/>
                  <a:gd name="T95" fmla="*/ 34 h 40"/>
                  <a:gd name="T96" fmla="*/ 4 w 42"/>
                  <a:gd name="T97" fmla="*/ 30 h 40"/>
                  <a:gd name="T98" fmla="*/ 4 w 42"/>
                  <a:gd name="T99" fmla="*/ 16 h 40"/>
                  <a:gd name="T100" fmla="*/ 4 w 42"/>
                  <a:gd name="T101" fmla="*/ 10 h 40"/>
                  <a:gd name="T102" fmla="*/ 4 w 42"/>
                  <a:gd name="T103" fmla="*/ 8 h 40"/>
                  <a:gd name="T104" fmla="*/ 4 w 42"/>
                  <a:gd name="T105" fmla="*/ 6 h 40"/>
                  <a:gd name="T106" fmla="*/ 4 w 42"/>
                  <a:gd name="T107" fmla="*/ 6 h 40"/>
                  <a:gd name="T108" fmla="*/ 4 w 42"/>
                  <a:gd name="T109" fmla="*/ 4 h 40"/>
                  <a:gd name="T110" fmla="*/ 2 w 42"/>
                  <a:gd name="T111" fmla="*/ 4 h 40"/>
                  <a:gd name="T112" fmla="*/ 2 w 42"/>
                  <a:gd name="T113" fmla="*/ 4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2" y="0"/>
                    </a:lnTo>
                    <a:lnTo>
                      <a:pt x="26" y="0"/>
                    </a:lnTo>
                    <a:lnTo>
                      <a:pt x="28" y="0"/>
                    </a:lnTo>
                    <a:lnTo>
                      <a:pt x="32" y="2"/>
                    </a:lnTo>
                    <a:lnTo>
                      <a:pt x="34" y="4"/>
                    </a:lnTo>
                    <a:lnTo>
                      <a:pt x="34" y="6"/>
                    </a:lnTo>
                    <a:lnTo>
                      <a:pt x="36" y="10"/>
                    </a:lnTo>
                    <a:lnTo>
                      <a:pt x="36" y="14"/>
                    </a:lnTo>
                    <a:lnTo>
                      <a:pt x="36" y="30"/>
                    </a:lnTo>
                    <a:lnTo>
                      <a:pt x="36" y="34"/>
                    </a:lnTo>
                    <a:lnTo>
                      <a:pt x="36" y="36"/>
                    </a:lnTo>
                    <a:lnTo>
                      <a:pt x="36" y="38"/>
                    </a:lnTo>
                    <a:lnTo>
                      <a:pt x="38" y="38"/>
                    </a:lnTo>
                    <a:lnTo>
                      <a:pt x="40" y="38"/>
                    </a:lnTo>
                    <a:lnTo>
                      <a:pt x="42" y="38"/>
                    </a:lnTo>
                    <a:lnTo>
                      <a:pt x="42" y="40"/>
                    </a:lnTo>
                    <a:lnTo>
                      <a:pt x="24" y="40"/>
                    </a:lnTo>
                    <a:lnTo>
                      <a:pt x="24" y="38"/>
                    </a:lnTo>
                    <a:lnTo>
                      <a:pt x="26" y="38"/>
                    </a:lnTo>
                    <a:lnTo>
                      <a:pt x="28" y="38"/>
                    </a:lnTo>
                    <a:lnTo>
                      <a:pt x="28" y="36"/>
                    </a:lnTo>
                    <a:lnTo>
                      <a:pt x="28" y="34"/>
                    </a:lnTo>
                    <a:lnTo>
                      <a:pt x="28" y="30"/>
                    </a:lnTo>
                    <a:lnTo>
                      <a:pt x="28" y="16"/>
                    </a:lnTo>
                    <a:lnTo>
                      <a:pt x="28" y="10"/>
                    </a:lnTo>
                    <a:lnTo>
                      <a:pt x="28" y="8"/>
                    </a:lnTo>
                    <a:lnTo>
                      <a:pt x="26" y="6"/>
                    </a:lnTo>
                    <a:lnTo>
                      <a:pt x="22" y="6"/>
                    </a:lnTo>
                    <a:lnTo>
                      <a:pt x="18" y="6"/>
                    </a:lnTo>
                    <a:lnTo>
                      <a:pt x="12" y="10"/>
                    </a:lnTo>
                    <a:lnTo>
                      <a:pt x="12" y="30"/>
                    </a:lnTo>
                    <a:lnTo>
                      <a:pt x="12" y="34"/>
                    </a:lnTo>
                    <a:lnTo>
                      <a:pt x="12" y="36"/>
                    </a:lnTo>
                    <a:lnTo>
                      <a:pt x="14" y="38"/>
                    </a:lnTo>
                    <a:lnTo>
                      <a:pt x="16" y="38"/>
                    </a:lnTo>
                    <a:lnTo>
                      <a:pt x="18" y="38"/>
                    </a:lnTo>
                    <a:lnTo>
                      <a:pt x="18" y="40"/>
                    </a:lnTo>
                    <a:lnTo>
                      <a:pt x="0" y="40"/>
                    </a:lnTo>
                    <a:lnTo>
                      <a:pt x="0" y="38"/>
                    </a:lnTo>
                    <a:lnTo>
                      <a:pt x="2" y="38"/>
                    </a:lnTo>
                    <a:lnTo>
                      <a:pt x="4" y="38"/>
                    </a:lnTo>
                    <a:lnTo>
                      <a:pt x="4" y="34"/>
                    </a:lnTo>
                    <a:lnTo>
                      <a:pt x="4" y="30"/>
                    </a:lnTo>
                    <a:lnTo>
                      <a:pt x="4" y="16"/>
                    </a:lnTo>
                    <a:lnTo>
                      <a:pt x="4"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39" name="Freeform 299"/>
              <p:cNvSpPr>
                <a:spLocks/>
              </p:cNvSpPr>
              <p:nvPr/>
            </p:nvSpPr>
            <p:spPr bwMode="auto">
              <a:xfrm>
                <a:off x="2366" y="2742"/>
                <a:ext cx="28" cy="40"/>
              </a:xfrm>
              <a:custGeom>
                <a:avLst/>
                <a:gdLst>
                  <a:gd name="T0" fmla="*/ 24 w 28"/>
                  <a:gd name="T1" fmla="*/ 0 h 40"/>
                  <a:gd name="T2" fmla="*/ 24 w 28"/>
                  <a:gd name="T3" fmla="*/ 14 h 40"/>
                  <a:gd name="T4" fmla="*/ 24 w 28"/>
                  <a:gd name="T5" fmla="*/ 14 h 40"/>
                  <a:gd name="T6" fmla="*/ 22 w 28"/>
                  <a:gd name="T7" fmla="*/ 8 h 40"/>
                  <a:gd name="T8" fmla="*/ 20 w 28"/>
                  <a:gd name="T9" fmla="*/ 4 h 40"/>
                  <a:gd name="T10" fmla="*/ 16 w 28"/>
                  <a:gd name="T11" fmla="*/ 2 h 40"/>
                  <a:gd name="T12" fmla="*/ 12 w 28"/>
                  <a:gd name="T13" fmla="*/ 2 h 40"/>
                  <a:gd name="T14" fmla="*/ 10 w 28"/>
                  <a:gd name="T15" fmla="*/ 2 h 40"/>
                  <a:gd name="T16" fmla="*/ 8 w 28"/>
                  <a:gd name="T17" fmla="*/ 4 h 40"/>
                  <a:gd name="T18" fmla="*/ 6 w 28"/>
                  <a:gd name="T19" fmla="*/ 6 h 40"/>
                  <a:gd name="T20" fmla="*/ 6 w 28"/>
                  <a:gd name="T21" fmla="*/ 8 h 40"/>
                  <a:gd name="T22" fmla="*/ 6 w 28"/>
                  <a:gd name="T23" fmla="*/ 10 h 40"/>
                  <a:gd name="T24" fmla="*/ 8 w 28"/>
                  <a:gd name="T25" fmla="*/ 12 h 40"/>
                  <a:gd name="T26" fmla="*/ 10 w 28"/>
                  <a:gd name="T27" fmla="*/ 14 h 40"/>
                  <a:gd name="T28" fmla="*/ 12 w 28"/>
                  <a:gd name="T29" fmla="*/ 14 h 40"/>
                  <a:gd name="T30" fmla="*/ 18 w 28"/>
                  <a:gd name="T31" fmla="*/ 18 h 40"/>
                  <a:gd name="T32" fmla="*/ 24 w 28"/>
                  <a:gd name="T33" fmla="*/ 20 h 40"/>
                  <a:gd name="T34" fmla="*/ 26 w 28"/>
                  <a:gd name="T35" fmla="*/ 24 h 40"/>
                  <a:gd name="T36" fmla="*/ 28 w 28"/>
                  <a:gd name="T37" fmla="*/ 28 h 40"/>
                  <a:gd name="T38" fmla="*/ 26 w 28"/>
                  <a:gd name="T39" fmla="*/ 34 h 40"/>
                  <a:gd name="T40" fmla="*/ 24 w 28"/>
                  <a:gd name="T41" fmla="*/ 38 h 40"/>
                  <a:gd name="T42" fmla="*/ 18 w 28"/>
                  <a:gd name="T43" fmla="*/ 40 h 40"/>
                  <a:gd name="T44" fmla="*/ 14 w 28"/>
                  <a:gd name="T45" fmla="*/ 40 h 40"/>
                  <a:gd name="T46" fmla="*/ 10 w 28"/>
                  <a:gd name="T47" fmla="*/ 40 h 40"/>
                  <a:gd name="T48" fmla="*/ 6 w 28"/>
                  <a:gd name="T49" fmla="*/ 40 h 40"/>
                  <a:gd name="T50" fmla="*/ 4 w 28"/>
                  <a:gd name="T51" fmla="*/ 38 h 40"/>
                  <a:gd name="T52" fmla="*/ 4 w 28"/>
                  <a:gd name="T53" fmla="*/ 38 h 40"/>
                  <a:gd name="T54" fmla="*/ 2 w 28"/>
                  <a:gd name="T55" fmla="*/ 40 h 40"/>
                  <a:gd name="T56" fmla="*/ 2 w 28"/>
                  <a:gd name="T57" fmla="*/ 40 h 40"/>
                  <a:gd name="T58" fmla="*/ 0 w 28"/>
                  <a:gd name="T59" fmla="*/ 40 h 40"/>
                  <a:gd name="T60" fmla="*/ 0 w 28"/>
                  <a:gd name="T61" fmla="*/ 26 h 40"/>
                  <a:gd name="T62" fmla="*/ 2 w 28"/>
                  <a:gd name="T63" fmla="*/ 26 h 40"/>
                  <a:gd name="T64" fmla="*/ 4 w 28"/>
                  <a:gd name="T65" fmla="*/ 32 h 40"/>
                  <a:gd name="T66" fmla="*/ 6 w 28"/>
                  <a:gd name="T67" fmla="*/ 36 h 40"/>
                  <a:gd name="T68" fmla="*/ 10 w 28"/>
                  <a:gd name="T69" fmla="*/ 38 h 40"/>
                  <a:gd name="T70" fmla="*/ 14 w 28"/>
                  <a:gd name="T71" fmla="*/ 38 h 40"/>
                  <a:gd name="T72" fmla="*/ 16 w 28"/>
                  <a:gd name="T73" fmla="*/ 38 h 40"/>
                  <a:gd name="T74" fmla="*/ 18 w 28"/>
                  <a:gd name="T75" fmla="*/ 36 h 40"/>
                  <a:gd name="T76" fmla="*/ 20 w 28"/>
                  <a:gd name="T77" fmla="*/ 34 h 40"/>
                  <a:gd name="T78" fmla="*/ 20 w 28"/>
                  <a:gd name="T79" fmla="*/ 32 h 40"/>
                  <a:gd name="T80" fmla="*/ 20 w 28"/>
                  <a:gd name="T81" fmla="*/ 30 h 40"/>
                  <a:gd name="T82" fmla="*/ 18 w 28"/>
                  <a:gd name="T83" fmla="*/ 28 h 40"/>
                  <a:gd name="T84" fmla="*/ 16 w 28"/>
                  <a:gd name="T85" fmla="*/ 24 h 40"/>
                  <a:gd name="T86" fmla="*/ 10 w 28"/>
                  <a:gd name="T87" fmla="*/ 22 h 40"/>
                  <a:gd name="T88" fmla="*/ 6 w 28"/>
                  <a:gd name="T89" fmla="*/ 20 h 40"/>
                  <a:gd name="T90" fmla="*/ 2 w 28"/>
                  <a:gd name="T91" fmla="*/ 16 h 40"/>
                  <a:gd name="T92" fmla="*/ 2 w 28"/>
                  <a:gd name="T93" fmla="*/ 14 h 40"/>
                  <a:gd name="T94" fmla="*/ 0 w 28"/>
                  <a:gd name="T95" fmla="*/ 10 h 40"/>
                  <a:gd name="T96" fmla="*/ 2 w 28"/>
                  <a:gd name="T97" fmla="*/ 6 h 40"/>
                  <a:gd name="T98" fmla="*/ 4 w 28"/>
                  <a:gd name="T99" fmla="*/ 2 h 40"/>
                  <a:gd name="T100" fmla="*/ 8 w 28"/>
                  <a:gd name="T101" fmla="*/ 0 h 40"/>
                  <a:gd name="T102" fmla="*/ 12 w 28"/>
                  <a:gd name="T103" fmla="*/ 0 h 40"/>
                  <a:gd name="T104" fmla="*/ 16 w 28"/>
                  <a:gd name="T105" fmla="*/ 0 h 40"/>
                  <a:gd name="T106" fmla="*/ 18 w 28"/>
                  <a:gd name="T107" fmla="*/ 0 h 40"/>
                  <a:gd name="T108" fmla="*/ 20 w 28"/>
                  <a:gd name="T109" fmla="*/ 2 h 40"/>
                  <a:gd name="T110" fmla="*/ 22 w 28"/>
                  <a:gd name="T111" fmla="*/ 2 h 40"/>
                  <a:gd name="T112" fmla="*/ 22 w 28"/>
                  <a:gd name="T113" fmla="*/ 2 h 40"/>
                  <a:gd name="T114" fmla="*/ 22 w 28"/>
                  <a:gd name="T115" fmla="*/ 2 h 40"/>
                  <a:gd name="T116" fmla="*/ 24 w 28"/>
                  <a:gd name="T117" fmla="*/ 0 h 40"/>
                  <a:gd name="T118" fmla="*/ 24 w 28"/>
                  <a:gd name="T119" fmla="*/ 0 h 40"/>
                  <a:gd name="T120" fmla="*/ 24 w 28"/>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
                  <a:gd name="T184" fmla="*/ 0 h 40"/>
                  <a:gd name="T185" fmla="*/ 28 w 28"/>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 h="40">
                    <a:moveTo>
                      <a:pt x="24" y="0"/>
                    </a:moveTo>
                    <a:lnTo>
                      <a:pt x="24" y="14"/>
                    </a:lnTo>
                    <a:lnTo>
                      <a:pt x="22" y="8"/>
                    </a:lnTo>
                    <a:lnTo>
                      <a:pt x="20" y="4"/>
                    </a:lnTo>
                    <a:lnTo>
                      <a:pt x="16" y="2"/>
                    </a:lnTo>
                    <a:lnTo>
                      <a:pt x="12" y="2"/>
                    </a:lnTo>
                    <a:lnTo>
                      <a:pt x="10" y="2"/>
                    </a:lnTo>
                    <a:lnTo>
                      <a:pt x="8" y="4"/>
                    </a:lnTo>
                    <a:lnTo>
                      <a:pt x="6" y="6"/>
                    </a:lnTo>
                    <a:lnTo>
                      <a:pt x="6" y="8"/>
                    </a:lnTo>
                    <a:lnTo>
                      <a:pt x="6" y="10"/>
                    </a:lnTo>
                    <a:lnTo>
                      <a:pt x="8" y="12"/>
                    </a:lnTo>
                    <a:lnTo>
                      <a:pt x="10" y="14"/>
                    </a:lnTo>
                    <a:lnTo>
                      <a:pt x="12" y="14"/>
                    </a:lnTo>
                    <a:lnTo>
                      <a:pt x="18" y="18"/>
                    </a:lnTo>
                    <a:lnTo>
                      <a:pt x="24" y="20"/>
                    </a:lnTo>
                    <a:lnTo>
                      <a:pt x="26" y="24"/>
                    </a:lnTo>
                    <a:lnTo>
                      <a:pt x="28" y="28"/>
                    </a:lnTo>
                    <a:lnTo>
                      <a:pt x="26" y="34"/>
                    </a:lnTo>
                    <a:lnTo>
                      <a:pt x="24" y="38"/>
                    </a:lnTo>
                    <a:lnTo>
                      <a:pt x="18" y="40"/>
                    </a:lnTo>
                    <a:lnTo>
                      <a:pt x="14" y="40"/>
                    </a:lnTo>
                    <a:lnTo>
                      <a:pt x="10" y="40"/>
                    </a:lnTo>
                    <a:lnTo>
                      <a:pt x="6" y="40"/>
                    </a:lnTo>
                    <a:lnTo>
                      <a:pt x="4" y="38"/>
                    </a:lnTo>
                    <a:lnTo>
                      <a:pt x="2" y="40"/>
                    </a:lnTo>
                    <a:lnTo>
                      <a:pt x="0" y="40"/>
                    </a:lnTo>
                    <a:lnTo>
                      <a:pt x="0" y="26"/>
                    </a:lnTo>
                    <a:lnTo>
                      <a:pt x="2" y="26"/>
                    </a:lnTo>
                    <a:lnTo>
                      <a:pt x="4" y="32"/>
                    </a:lnTo>
                    <a:lnTo>
                      <a:pt x="6" y="36"/>
                    </a:lnTo>
                    <a:lnTo>
                      <a:pt x="10" y="38"/>
                    </a:lnTo>
                    <a:lnTo>
                      <a:pt x="14" y="38"/>
                    </a:lnTo>
                    <a:lnTo>
                      <a:pt x="16" y="38"/>
                    </a:lnTo>
                    <a:lnTo>
                      <a:pt x="18" y="36"/>
                    </a:lnTo>
                    <a:lnTo>
                      <a:pt x="20" y="34"/>
                    </a:lnTo>
                    <a:lnTo>
                      <a:pt x="20" y="32"/>
                    </a:lnTo>
                    <a:lnTo>
                      <a:pt x="20" y="30"/>
                    </a:lnTo>
                    <a:lnTo>
                      <a:pt x="18" y="28"/>
                    </a:lnTo>
                    <a:lnTo>
                      <a:pt x="16" y="24"/>
                    </a:lnTo>
                    <a:lnTo>
                      <a:pt x="10" y="22"/>
                    </a:lnTo>
                    <a:lnTo>
                      <a:pt x="6" y="20"/>
                    </a:lnTo>
                    <a:lnTo>
                      <a:pt x="2" y="16"/>
                    </a:lnTo>
                    <a:lnTo>
                      <a:pt x="2" y="14"/>
                    </a:lnTo>
                    <a:lnTo>
                      <a:pt x="0" y="10"/>
                    </a:lnTo>
                    <a:lnTo>
                      <a:pt x="2" y="6"/>
                    </a:lnTo>
                    <a:lnTo>
                      <a:pt x="4" y="2"/>
                    </a:lnTo>
                    <a:lnTo>
                      <a:pt x="8" y="0"/>
                    </a:lnTo>
                    <a:lnTo>
                      <a:pt x="12" y="0"/>
                    </a:lnTo>
                    <a:lnTo>
                      <a:pt x="16" y="0"/>
                    </a:lnTo>
                    <a:lnTo>
                      <a:pt x="18" y="0"/>
                    </a:lnTo>
                    <a:lnTo>
                      <a:pt x="20" y="2"/>
                    </a:lnTo>
                    <a:lnTo>
                      <a:pt x="22" y="2"/>
                    </a:lnTo>
                    <a:lnTo>
                      <a:pt x="24" y="0"/>
                    </a:lnTo>
                    <a:close/>
                  </a:path>
                </a:pathLst>
              </a:custGeom>
              <a:solidFill>
                <a:srgbClr val="000000"/>
              </a:solidFill>
              <a:ln w="0">
                <a:solidFill>
                  <a:srgbClr val="000000"/>
                </a:solidFill>
                <a:round/>
                <a:headEnd/>
                <a:tailEnd/>
              </a:ln>
            </p:spPr>
            <p:txBody>
              <a:bodyPr/>
              <a:lstStyle/>
              <a:p>
                <a:endParaRPr lang="en-US"/>
              </a:p>
            </p:txBody>
          </p:sp>
          <p:sp>
            <p:nvSpPr>
              <p:cNvPr id="33940" name="Freeform 300"/>
              <p:cNvSpPr>
                <a:spLocks/>
              </p:cNvSpPr>
              <p:nvPr/>
            </p:nvSpPr>
            <p:spPr bwMode="auto">
              <a:xfrm>
                <a:off x="2396" y="2730"/>
                <a:ext cx="24" cy="52"/>
              </a:xfrm>
              <a:custGeom>
                <a:avLst/>
                <a:gdLst>
                  <a:gd name="T0" fmla="*/ 14 w 24"/>
                  <a:gd name="T1" fmla="*/ 0 h 52"/>
                  <a:gd name="T2" fmla="*/ 14 w 24"/>
                  <a:gd name="T3" fmla="*/ 12 h 52"/>
                  <a:gd name="T4" fmla="*/ 22 w 24"/>
                  <a:gd name="T5" fmla="*/ 12 h 52"/>
                  <a:gd name="T6" fmla="*/ 22 w 24"/>
                  <a:gd name="T7" fmla="*/ 16 h 52"/>
                  <a:gd name="T8" fmla="*/ 14 w 24"/>
                  <a:gd name="T9" fmla="*/ 16 h 52"/>
                  <a:gd name="T10" fmla="*/ 14 w 24"/>
                  <a:gd name="T11" fmla="*/ 40 h 52"/>
                  <a:gd name="T12" fmla="*/ 14 w 24"/>
                  <a:gd name="T13" fmla="*/ 44 h 52"/>
                  <a:gd name="T14" fmla="*/ 14 w 24"/>
                  <a:gd name="T15" fmla="*/ 46 h 52"/>
                  <a:gd name="T16" fmla="*/ 16 w 24"/>
                  <a:gd name="T17" fmla="*/ 46 h 52"/>
                  <a:gd name="T18" fmla="*/ 18 w 24"/>
                  <a:gd name="T19" fmla="*/ 48 h 52"/>
                  <a:gd name="T20" fmla="*/ 20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8 w 24"/>
                  <a:gd name="T35" fmla="*/ 52 h 52"/>
                  <a:gd name="T36" fmla="*/ 14 w 24"/>
                  <a:gd name="T37" fmla="*/ 52 h 52"/>
                  <a:gd name="T38" fmla="*/ 12 w 24"/>
                  <a:gd name="T39" fmla="*/ 52 h 52"/>
                  <a:gd name="T40" fmla="*/ 10 w 24"/>
                  <a:gd name="T41" fmla="*/ 52 h 52"/>
                  <a:gd name="T42" fmla="*/ 8 w 24"/>
                  <a:gd name="T43" fmla="*/ 50 h 52"/>
                  <a:gd name="T44" fmla="*/ 8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6 w 24"/>
                  <a:gd name="T59" fmla="*/ 10 h 52"/>
                  <a:gd name="T60" fmla="*/ 8 w 24"/>
                  <a:gd name="T61" fmla="*/ 8 h 52"/>
                  <a:gd name="T62" fmla="*/ 10 w 24"/>
                  <a:gd name="T63" fmla="*/ 6 h 52"/>
                  <a:gd name="T64" fmla="*/ 12 w 24"/>
                  <a:gd name="T65" fmla="*/ 4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6"/>
                    </a:lnTo>
                    <a:lnTo>
                      <a:pt x="14" y="16"/>
                    </a:lnTo>
                    <a:lnTo>
                      <a:pt x="14" y="40"/>
                    </a:lnTo>
                    <a:lnTo>
                      <a:pt x="14" y="44"/>
                    </a:lnTo>
                    <a:lnTo>
                      <a:pt x="14" y="46"/>
                    </a:lnTo>
                    <a:lnTo>
                      <a:pt x="16" y="46"/>
                    </a:lnTo>
                    <a:lnTo>
                      <a:pt x="18" y="48"/>
                    </a:lnTo>
                    <a:lnTo>
                      <a:pt x="20" y="48"/>
                    </a:lnTo>
                    <a:lnTo>
                      <a:pt x="20" y="46"/>
                    </a:lnTo>
                    <a:lnTo>
                      <a:pt x="22" y="46"/>
                    </a:lnTo>
                    <a:lnTo>
                      <a:pt x="22" y="44"/>
                    </a:lnTo>
                    <a:lnTo>
                      <a:pt x="24" y="44"/>
                    </a:lnTo>
                    <a:lnTo>
                      <a:pt x="22" y="48"/>
                    </a:lnTo>
                    <a:lnTo>
                      <a:pt x="20" y="50"/>
                    </a:lnTo>
                    <a:lnTo>
                      <a:pt x="18" y="52"/>
                    </a:lnTo>
                    <a:lnTo>
                      <a:pt x="14" y="52"/>
                    </a:lnTo>
                    <a:lnTo>
                      <a:pt x="12" y="52"/>
                    </a:lnTo>
                    <a:lnTo>
                      <a:pt x="10" y="52"/>
                    </a:lnTo>
                    <a:lnTo>
                      <a:pt x="8" y="50"/>
                    </a:lnTo>
                    <a:lnTo>
                      <a:pt x="8" y="48"/>
                    </a:lnTo>
                    <a:lnTo>
                      <a:pt x="6" y="46"/>
                    </a:lnTo>
                    <a:lnTo>
                      <a:pt x="6" y="42"/>
                    </a:lnTo>
                    <a:lnTo>
                      <a:pt x="6" y="16"/>
                    </a:lnTo>
                    <a:lnTo>
                      <a:pt x="0" y="16"/>
                    </a:lnTo>
                    <a:lnTo>
                      <a:pt x="0" y="14"/>
                    </a:lnTo>
                    <a:lnTo>
                      <a:pt x="2" y="12"/>
                    </a:lnTo>
                    <a:lnTo>
                      <a:pt x="6" y="10"/>
                    </a:lnTo>
                    <a:lnTo>
                      <a:pt x="8" y="8"/>
                    </a:lnTo>
                    <a:lnTo>
                      <a:pt x="10" y="6"/>
                    </a:lnTo>
                    <a:lnTo>
                      <a:pt x="12"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941" name="Freeform 301"/>
              <p:cNvSpPr>
                <a:spLocks/>
              </p:cNvSpPr>
              <p:nvPr/>
            </p:nvSpPr>
            <p:spPr bwMode="auto">
              <a:xfrm>
                <a:off x="2422" y="2742"/>
                <a:ext cx="28" cy="40"/>
              </a:xfrm>
              <a:custGeom>
                <a:avLst/>
                <a:gdLst>
                  <a:gd name="T0" fmla="*/ 12 w 28"/>
                  <a:gd name="T1" fmla="*/ 0 h 40"/>
                  <a:gd name="T2" fmla="*/ 12 w 28"/>
                  <a:gd name="T3" fmla="*/ 10 h 40"/>
                  <a:gd name="T4" fmla="*/ 16 w 28"/>
                  <a:gd name="T5" fmla="*/ 4 h 40"/>
                  <a:gd name="T6" fmla="*/ 20 w 28"/>
                  <a:gd name="T7" fmla="*/ 0 h 40"/>
                  <a:gd name="T8" fmla="*/ 22 w 28"/>
                  <a:gd name="T9" fmla="*/ 0 h 40"/>
                  <a:gd name="T10" fmla="*/ 24 w 28"/>
                  <a:gd name="T11" fmla="*/ 0 h 40"/>
                  <a:gd name="T12" fmla="*/ 26 w 28"/>
                  <a:gd name="T13" fmla="*/ 2 h 40"/>
                  <a:gd name="T14" fmla="*/ 28 w 28"/>
                  <a:gd name="T15" fmla="*/ 4 h 40"/>
                  <a:gd name="T16" fmla="*/ 28 w 28"/>
                  <a:gd name="T17" fmla="*/ 6 h 40"/>
                  <a:gd name="T18" fmla="*/ 28 w 28"/>
                  <a:gd name="T19" fmla="*/ 6 h 40"/>
                  <a:gd name="T20" fmla="*/ 26 w 28"/>
                  <a:gd name="T21" fmla="*/ 8 h 40"/>
                  <a:gd name="T22" fmla="*/ 26 w 28"/>
                  <a:gd name="T23" fmla="*/ 10 h 40"/>
                  <a:gd name="T24" fmla="*/ 24 w 28"/>
                  <a:gd name="T25" fmla="*/ 10 h 40"/>
                  <a:gd name="T26" fmla="*/ 22 w 28"/>
                  <a:gd name="T27" fmla="*/ 10 h 40"/>
                  <a:gd name="T28" fmla="*/ 22 w 28"/>
                  <a:gd name="T29" fmla="*/ 8 h 40"/>
                  <a:gd name="T30" fmla="*/ 20 w 28"/>
                  <a:gd name="T31" fmla="*/ 6 h 40"/>
                  <a:gd name="T32" fmla="*/ 18 w 28"/>
                  <a:gd name="T33" fmla="*/ 6 h 40"/>
                  <a:gd name="T34" fmla="*/ 18 w 28"/>
                  <a:gd name="T35" fmla="*/ 6 h 40"/>
                  <a:gd name="T36" fmla="*/ 16 w 28"/>
                  <a:gd name="T37" fmla="*/ 6 h 40"/>
                  <a:gd name="T38" fmla="*/ 14 w 28"/>
                  <a:gd name="T39" fmla="*/ 10 h 40"/>
                  <a:gd name="T40" fmla="*/ 12 w 28"/>
                  <a:gd name="T41" fmla="*/ 14 h 40"/>
                  <a:gd name="T42" fmla="*/ 12 w 28"/>
                  <a:gd name="T43" fmla="*/ 30 h 40"/>
                  <a:gd name="T44" fmla="*/ 12 w 28"/>
                  <a:gd name="T45" fmla="*/ 34 h 40"/>
                  <a:gd name="T46" fmla="*/ 14 w 28"/>
                  <a:gd name="T47" fmla="*/ 36 h 40"/>
                  <a:gd name="T48" fmla="*/ 14 w 28"/>
                  <a:gd name="T49" fmla="*/ 36 h 40"/>
                  <a:gd name="T50" fmla="*/ 16 w 28"/>
                  <a:gd name="T51" fmla="*/ 38 h 40"/>
                  <a:gd name="T52" fmla="*/ 18 w 28"/>
                  <a:gd name="T53" fmla="*/ 38 h 40"/>
                  <a:gd name="T54" fmla="*/ 20 w 28"/>
                  <a:gd name="T55" fmla="*/ 38 h 40"/>
                  <a:gd name="T56" fmla="*/ 20 w 28"/>
                  <a:gd name="T57" fmla="*/ 40 h 40"/>
                  <a:gd name="T58" fmla="*/ 0 w 28"/>
                  <a:gd name="T59" fmla="*/ 40 h 40"/>
                  <a:gd name="T60" fmla="*/ 0 w 28"/>
                  <a:gd name="T61" fmla="*/ 38 h 40"/>
                  <a:gd name="T62" fmla="*/ 2 w 28"/>
                  <a:gd name="T63" fmla="*/ 38 h 40"/>
                  <a:gd name="T64" fmla="*/ 4 w 28"/>
                  <a:gd name="T65" fmla="*/ 38 h 40"/>
                  <a:gd name="T66" fmla="*/ 4 w 28"/>
                  <a:gd name="T67" fmla="*/ 36 h 40"/>
                  <a:gd name="T68" fmla="*/ 4 w 28"/>
                  <a:gd name="T69" fmla="*/ 36 h 40"/>
                  <a:gd name="T70" fmla="*/ 4 w 28"/>
                  <a:gd name="T71" fmla="*/ 34 h 40"/>
                  <a:gd name="T72" fmla="*/ 6 w 28"/>
                  <a:gd name="T73" fmla="*/ 30 h 40"/>
                  <a:gd name="T74" fmla="*/ 6 w 28"/>
                  <a:gd name="T75" fmla="*/ 16 h 40"/>
                  <a:gd name="T76" fmla="*/ 4 w 28"/>
                  <a:gd name="T77" fmla="*/ 10 h 40"/>
                  <a:gd name="T78" fmla="*/ 4 w 28"/>
                  <a:gd name="T79" fmla="*/ 8 h 40"/>
                  <a:gd name="T80" fmla="*/ 4 w 28"/>
                  <a:gd name="T81" fmla="*/ 6 h 40"/>
                  <a:gd name="T82" fmla="*/ 4 w 28"/>
                  <a:gd name="T83" fmla="*/ 6 h 40"/>
                  <a:gd name="T84" fmla="*/ 4 w 28"/>
                  <a:gd name="T85" fmla="*/ 4 h 40"/>
                  <a:gd name="T86" fmla="*/ 2 w 28"/>
                  <a:gd name="T87" fmla="*/ 4 h 40"/>
                  <a:gd name="T88" fmla="*/ 2 w 28"/>
                  <a:gd name="T89" fmla="*/ 4 h 40"/>
                  <a:gd name="T90" fmla="*/ 0 w 28"/>
                  <a:gd name="T91" fmla="*/ 6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20" y="0"/>
                    </a:lnTo>
                    <a:lnTo>
                      <a:pt x="22" y="0"/>
                    </a:lnTo>
                    <a:lnTo>
                      <a:pt x="24" y="0"/>
                    </a:lnTo>
                    <a:lnTo>
                      <a:pt x="26" y="2"/>
                    </a:lnTo>
                    <a:lnTo>
                      <a:pt x="28" y="4"/>
                    </a:lnTo>
                    <a:lnTo>
                      <a:pt x="28" y="6"/>
                    </a:lnTo>
                    <a:lnTo>
                      <a:pt x="26" y="8"/>
                    </a:lnTo>
                    <a:lnTo>
                      <a:pt x="26" y="10"/>
                    </a:lnTo>
                    <a:lnTo>
                      <a:pt x="24" y="10"/>
                    </a:lnTo>
                    <a:lnTo>
                      <a:pt x="22" y="10"/>
                    </a:lnTo>
                    <a:lnTo>
                      <a:pt x="22" y="8"/>
                    </a:lnTo>
                    <a:lnTo>
                      <a:pt x="20" y="6"/>
                    </a:lnTo>
                    <a:lnTo>
                      <a:pt x="18" y="6"/>
                    </a:lnTo>
                    <a:lnTo>
                      <a:pt x="16" y="6"/>
                    </a:lnTo>
                    <a:lnTo>
                      <a:pt x="14" y="10"/>
                    </a:lnTo>
                    <a:lnTo>
                      <a:pt x="12" y="14"/>
                    </a:lnTo>
                    <a:lnTo>
                      <a:pt x="12" y="30"/>
                    </a:lnTo>
                    <a:lnTo>
                      <a:pt x="12" y="34"/>
                    </a:lnTo>
                    <a:lnTo>
                      <a:pt x="14" y="36"/>
                    </a:lnTo>
                    <a:lnTo>
                      <a:pt x="16" y="38"/>
                    </a:lnTo>
                    <a:lnTo>
                      <a:pt x="18" y="38"/>
                    </a:lnTo>
                    <a:lnTo>
                      <a:pt x="20" y="38"/>
                    </a:lnTo>
                    <a:lnTo>
                      <a:pt x="20" y="40"/>
                    </a:lnTo>
                    <a:lnTo>
                      <a:pt x="0" y="40"/>
                    </a:lnTo>
                    <a:lnTo>
                      <a:pt x="0" y="38"/>
                    </a:lnTo>
                    <a:lnTo>
                      <a:pt x="2" y="38"/>
                    </a:lnTo>
                    <a:lnTo>
                      <a:pt x="4" y="38"/>
                    </a:lnTo>
                    <a:lnTo>
                      <a:pt x="4" y="36"/>
                    </a:lnTo>
                    <a:lnTo>
                      <a:pt x="4" y="34"/>
                    </a:lnTo>
                    <a:lnTo>
                      <a:pt x="6" y="30"/>
                    </a:lnTo>
                    <a:lnTo>
                      <a:pt x="6" y="16"/>
                    </a:lnTo>
                    <a:lnTo>
                      <a:pt x="4" y="10"/>
                    </a:lnTo>
                    <a:lnTo>
                      <a:pt x="4"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942" name="Freeform 302"/>
              <p:cNvSpPr>
                <a:spLocks/>
              </p:cNvSpPr>
              <p:nvPr/>
            </p:nvSpPr>
            <p:spPr bwMode="auto">
              <a:xfrm>
                <a:off x="2450" y="2742"/>
                <a:ext cx="42" cy="40"/>
              </a:xfrm>
              <a:custGeom>
                <a:avLst/>
                <a:gdLst>
                  <a:gd name="T0" fmla="*/ 38 w 42"/>
                  <a:gd name="T1" fmla="*/ 0 h 40"/>
                  <a:gd name="T2" fmla="*/ 38 w 42"/>
                  <a:gd name="T3" fmla="*/ 24 h 40"/>
                  <a:gd name="T4" fmla="*/ 38 w 42"/>
                  <a:gd name="T5" fmla="*/ 30 h 40"/>
                  <a:gd name="T6" fmla="*/ 38 w 42"/>
                  <a:gd name="T7" fmla="*/ 34 h 40"/>
                  <a:gd name="T8" fmla="*/ 38 w 42"/>
                  <a:gd name="T9" fmla="*/ 34 h 40"/>
                  <a:gd name="T10" fmla="*/ 38 w 42"/>
                  <a:gd name="T11" fmla="*/ 36 h 40"/>
                  <a:gd name="T12" fmla="*/ 40 w 42"/>
                  <a:gd name="T13" fmla="*/ 36 h 40"/>
                  <a:gd name="T14" fmla="*/ 40 w 42"/>
                  <a:gd name="T15" fmla="*/ 36 h 40"/>
                  <a:gd name="T16" fmla="*/ 40 w 42"/>
                  <a:gd name="T17" fmla="*/ 36 h 40"/>
                  <a:gd name="T18" fmla="*/ 42 w 42"/>
                  <a:gd name="T19" fmla="*/ 36 h 40"/>
                  <a:gd name="T20" fmla="*/ 42 w 42"/>
                  <a:gd name="T21" fmla="*/ 36 h 40"/>
                  <a:gd name="T22" fmla="*/ 32 w 42"/>
                  <a:gd name="T23" fmla="*/ 40 h 40"/>
                  <a:gd name="T24" fmla="*/ 30 w 42"/>
                  <a:gd name="T25" fmla="*/ 40 h 40"/>
                  <a:gd name="T26" fmla="*/ 30 w 42"/>
                  <a:gd name="T27" fmla="*/ 32 h 40"/>
                  <a:gd name="T28" fmla="*/ 26 w 42"/>
                  <a:gd name="T29" fmla="*/ 36 h 40"/>
                  <a:gd name="T30" fmla="*/ 22 w 42"/>
                  <a:gd name="T31" fmla="*/ 40 h 40"/>
                  <a:gd name="T32" fmla="*/ 20 w 42"/>
                  <a:gd name="T33" fmla="*/ 40 h 40"/>
                  <a:gd name="T34" fmla="*/ 16 w 42"/>
                  <a:gd name="T35" fmla="*/ 40 h 40"/>
                  <a:gd name="T36" fmla="*/ 14 w 42"/>
                  <a:gd name="T37" fmla="*/ 40 h 40"/>
                  <a:gd name="T38" fmla="*/ 10 w 42"/>
                  <a:gd name="T39" fmla="*/ 38 h 40"/>
                  <a:gd name="T40" fmla="*/ 8 w 42"/>
                  <a:gd name="T41" fmla="*/ 36 h 40"/>
                  <a:gd name="T42" fmla="*/ 8 w 42"/>
                  <a:gd name="T43" fmla="*/ 34 h 40"/>
                  <a:gd name="T44" fmla="*/ 6 w 42"/>
                  <a:gd name="T45" fmla="*/ 30 h 40"/>
                  <a:gd name="T46" fmla="*/ 6 w 42"/>
                  <a:gd name="T47" fmla="*/ 26 h 40"/>
                  <a:gd name="T48" fmla="*/ 6 w 42"/>
                  <a:gd name="T49" fmla="*/ 8 h 40"/>
                  <a:gd name="T50" fmla="*/ 6 w 42"/>
                  <a:gd name="T51" fmla="*/ 6 h 40"/>
                  <a:gd name="T52" fmla="*/ 6 w 42"/>
                  <a:gd name="T53" fmla="*/ 4 h 40"/>
                  <a:gd name="T54" fmla="*/ 6 w 42"/>
                  <a:gd name="T55" fmla="*/ 2 h 40"/>
                  <a:gd name="T56" fmla="*/ 4 w 42"/>
                  <a:gd name="T57" fmla="*/ 2 h 40"/>
                  <a:gd name="T58" fmla="*/ 2 w 42"/>
                  <a:gd name="T59" fmla="*/ 2 h 40"/>
                  <a:gd name="T60" fmla="*/ 0 w 42"/>
                  <a:gd name="T61" fmla="*/ 2 h 40"/>
                  <a:gd name="T62" fmla="*/ 0 w 42"/>
                  <a:gd name="T63" fmla="*/ 0 h 40"/>
                  <a:gd name="T64" fmla="*/ 14 w 42"/>
                  <a:gd name="T65" fmla="*/ 0 h 40"/>
                  <a:gd name="T66" fmla="*/ 14 w 42"/>
                  <a:gd name="T67" fmla="*/ 26 h 40"/>
                  <a:gd name="T68" fmla="*/ 14 w 42"/>
                  <a:gd name="T69" fmla="*/ 30 h 40"/>
                  <a:gd name="T70" fmla="*/ 16 w 42"/>
                  <a:gd name="T71" fmla="*/ 34 h 40"/>
                  <a:gd name="T72" fmla="*/ 18 w 42"/>
                  <a:gd name="T73" fmla="*/ 34 h 40"/>
                  <a:gd name="T74" fmla="*/ 20 w 42"/>
                  <a:gd name="T75" fmla="*/ 36 h 40"/>
                  <a:gd name="T76" fmla="*/ 22 w 42"/>
                  <a:gd name="T77" fmla="*/ 34 h 40"/>
                  <a:gd name="T78" fmla="*/ 24 w 42"/>
                  <a:gd name="T79" fmla="*/ 34 h 40"/>
                  <a:gd name="T80" fmla="*/ 26 w 42"/>
                  <a:gd name="T81" fmla="*/ 32 h 40"/>
                  <a:gd name="T82" fmla="*/ 30 w 42"/>
                  <a:gd name="T83" fmla="*/ 30 h 40"/>
                  <a:gd name="T84" fmla="*/ 30 w 42"/>
                  <a:gd name="T85" fmla="*/ 8 h 40"/>
                  <a:gd name="T86" fmla="*/ 30 w 42"/>
                  <a:gd name="T87" fmla="*/ 4 h 40"/>
                  <a:gd name="T88" fmla="*/ 28 w 42"/>
                  <a:gd name="T89" fmla="*/ 2 h 40"/>
                  <a:gd name="T90" fmla="*/ 28 w 42"/>
                  <a:gd name="T91" fmla="*/ 2 h 40"/>
                  <a:gd name="T92" fmla="*/ 24 w 42"/>
                  <a:gd name="T93" fmla="*/ 2 h 40"/>
                  <a:gd name="T94" fmla="*/ 24 w 42"/>
                  <a:gd name="T95" fmla="*/ 0 h 40"/>
                  <a:gd name="T96" fmla="*/ 38 w 42"/>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
                  <a:gd name="T148" fmla="*/ 0 h 40"/>
                  <a:gd name="T149" fmla="*/ 42 w 42"/>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 h="40">
                    <a:moveTo>
                      <a:pt x="38" y="0"/>
                    </a:moveTo>
                    <a:lnTo>
                      <a:pt x="38" y="24"/>
                    </a:lnTo>
                    <a:lnTo>
                      <a:pt x="38" y="30"/>
                    </a:lnTo>
                    <a:lnTo>
                      <a:pt x="38" y="34"/>
                    </a:lnTo>
                    <a:lnTo>
                      <a:pt x="38" y="36"/>
                    </a:lnTo>
                    <a:lnTo>
                      <a:pt x="40" y="36"/>
                    </a:lnTo>
                    <a:lnTo>
                      <a:pt x="42" y="36"/>
                    </a:lnTo>
                    <a:lnTo>
                      <a:pt x="32" y="40"/>
                    </a:lnTo>
                    <a:lnTo>
                      <a:pt x="30" y="40"/>
                    </a:lnTo>
                    <a:lnTo>
                      <a:pt x="30" y="32"/>
                    </a:lnTo>
                    <a:lnTo>
                      <a:pt x="26" y="36"/>
                    </a:lnTo>
                    <a:lnTo>
                      <a:pt x="22" y="40"/>
                    </a:lnTo>
                    <a:lnTo>
                      <a:pt x="20" y="40"/>
                    </a:lnTo>
                    <a:lnTo>
                      <a:pt x="16" y="40"/>
                    </a:lnTo>
                    <a:lnTo>
                      <a:pt x="14" y="40"/>
                    </a:lnTo>
                    <a:lnTo>
                      <a:pt x="10" y="38"/>
                    </a:lnTo>
                    <a:lnTo>
                      <a:pt x="8" y="36"/>
                    </a:lnTo>
                    <a:lnTo>
                      <a:pt x="8" y="34"/>
                    </a:lnTo>
                    <a:lnTo>
                      <a:pt x="6" y="30"/>
                    </a:lnTo>
                    <a:lnTo>
                      <a:pt x="6" y="26"/>
                    </a:lnTo>
                    <a:lnTo>
                      <a:pt x="6" y="8"/>
                    </a:lnTo>
                    <a:lnTo>
                      <a:pt x="6" y="6"/>
                    </a:lnTo>
                    <a:lnTo>
                      <a:pt x="6" y="4"/>
                    </a:lnTo>
                    <a:lnTo>
                      <a:pt x="6" y="2"/>
                    </a:lnTo>
                    <a:lnTo>
                      <a:pt x="4" y="2"/>
                    </a:lnTo>
                    <a:lnTo>
                      <a:pt x="2" y="2"/>
                    </a:lnTo>
                    <a:lnTo>
                      <a:pt x="0" y="2"/>
                    </a:lnTo>
                    <a:lnTo>
                      <a:pt x="0" y="0"/>
                    </a:lnTo>
                    <a:lnTo>
                      <a:pt x="14" y="0"/>
                    </a:lnTo>
                    <a:lnTo>
                      <a:pt x="14" y="26"/>
                    </a:lnTo>
                    <a:lnTo>
                      <a:pt x="14" y="30"/>
                    </a:lnTo>
                    <a:lnTo>
                      <a:pt x="16" y="34"/>
                    </a:lnTo>
                    <a:lnTo>
                      <a:pt x="18" y="34"/>
                    </a:lnTo>
                    <a:lnTo>
                      <a:pt x="20" y="36"/>
                    </a:lnTo>
                    <a:lnTo>
                      <a:pt x="22" y="34"/>
                    </a:lnTo>
                    <a:lnTo>
                      <a:pt x="24" y="34"/>
                    </a:lnTo>
                    <a:lnTo>
                      <a:pt x="26" y="32"/>
                    </a:lnTo>
                    <a:lnTo>
                      <a:pt x="30" y="30"/>
                    </a:lnTo>
                    <a:lnTo>
                      <a:pt x="30" y="8"/>
                    </a:lnTo>
                    <a:lnTo>
                      <a:pt x="30" y="4"/>
                    </a:lnTo>
                    <a:lnTo>
                      <a:pt x="28" y="2"/>
                    </a:lnTo>
                    <a:lnTo>
                      <a:pt x="24" y="2"/>
                    </a:lnTo>
                    <a:lnTo>
                      <a:pt x="24" y="0"/>
                    </a:lnTo>
                    <a:lnTo>
                      <a:pt x="38" y="0"/>
                    </a:lnTo>
                    <a:close/>
                  </a:path>
                </a:pathLst>
              </a:custGeom>
              <a:solidFill>
                <a:srgbClr val="000000"/>
              </a:solidFill>
              <a:ln w="0">
                <a:solidFill>
                  <a:srgbClr val="000000"/>
                </a:solidFill>
                <a:round/>
                <a:headEnd/>
                <a:tailEnd/>
              </a:ln>
            </p:spPr>
            <p:txBody>
              <a:bodyPr/>
              <a:lstStyle/>
              <a:p>
                <a:endParaRPr lang="en-US"/>
              </a:p>
            </p:txBody>
          </p:sp>
          <p:sp>
            <p:nvSpPr>
              <p:cNvPr id="33943" name="Freeform 303"/>
              <p:cNvSpPr>
                <a:spLocks/>
              </p:cNvSpPr>
              <p:nvPr/>
            </p:nvSpPr>
            <p:spPr bwMode="auto">
              <a:xfrm>
                <a:off x="2494" y="2742"/>
                <a:ext cx="66" cy="40"/>
              </a:xfrm>
              <a:custGeom>
                <a:avLst/>
                <a:gdLst>
                  <a:gd name="T0" fmla="*/ 16 w 66"/>
                  <a:gd name="T1" fmla="*/ 4 h 40"/>
                  <a:gd name="T2" fmla="*/ 20 w 66"/>
                  <a:gd name="T3" fmla="*/ 2 h 40"/>
                  <a:gd name="T4" fmla="*/ 24 w 66"/>
                  <a:gd name="T5" fmla="*/ 0 h 40"/>
                  <a:gd name="T6" fmla="*/ 30 w 66"/>
                  <a:gd name="T7" fmla="*/ 0 h 40"/>
                  <a:gd name="T8" fmla="*/ 36 w 66"/>
                  <a:gd name="T9" fmla="*/ 4 h 40"/>
                  <a:gd name="T10" fmla="*/ 40 w 66"/>
                  <a:gd name="T11" fmla="*/ 4 h 40"/>
                  <a:gd name="T12" fmla="*/ 48 w 66"/>
                  <a:gd name="T13" fmla="*/ 0 h 40"/>
                  <a:gd name="T14" fmla="*/ 54 w 66"/>
                  <a:gd name="T15" fmla="*/ 0 h 40"/>
                  <a:gd name="T16" fmla="*/ 58 w 66"/>
                  <a:gd name="T17" fmla="*/ 4 h 40"/>
                  <a:gd name="T18" fmla="*/ 60 w 66"/>
                  <a:gd name="T19" fmla="*/ 10 h 40"/>
                  <a:gd name="T20" fmla="*/ 60 w 66"/>
                  <a:gd name="T21" fmla="*/ 30 h 40"/>
                  <a:gd name="T22" fmla="*/ 62 w 66"/>
                  <a:gd name="T23" fmla="*/ 36 h 40"/>
                  <a:gd name="T24" fmla="*/ 62 w 66"/>
                  <a:gd name="T25" fmla="*/ 38 h 40"/>
                  <a:gd name="T26" fmla="*/ 66 w 66"/>
                  <a:gd name="T27" fmla="*/ 38 h 40"/>
                  <a:gd name="T28" fmla="*/ 48 w 66"/>
                  <a:gd name="T29" fmla="*/ 40 h 40"/>
                  <a:gd name="T30" fmla="*/ 48 w 66"/>
                  <a:gd name="T31" fmla="*/ 38 h 40"/>
                  <a:gd name="T32" fmla="*/ 52 w 66"/>
                  <a:gd name="T33" fmla="*/ 38 h 40"/>
                  <a:gd name="T34" fmla="*/ 54 w 66"/>
                  <a:gd name="T35" fmla="*/ 36 h 40"/>
                  <a:gd name="T36" fmla="*/ 54 w 66"/>
                  <a:gd name="T37" fmla="*/ 30 h 40"/>
                  <a:gd name="T38" fmla="*/ 54 w 66"/>
                  <a:gd name="T39" fmla="*/ 10 h 40"/>
                  <a:gd name="T40" fmla="*/ 50 w 66"/>
                  <a:gd name="T41" fmla="*/ 6 h 40"/>
                  <a:gd name="T42" fmla="*/ 44 w 66"/>
                  <a:gd name="T43" fmla="*/ 6 h 40"/>
                  <a:gd name="T44" fmla="*/ 40 w 66"/>
                  <a:gd name="T45" fmla="*/ 8 h 40"/>
                  <a:gd name="T46" fmla="*/ 38 w 66"/>
                  <a:gd name="T47" fmla="*/ 10 h 40"/>
                  <a:gd name="T48" fmla="*/ 38 w 66"/>
                  <a:gd name="T49" fmla="*/ 30 h 40"/>
                  <a:gd name="T50" fmla="*/ 38 w 66"/>
                  <a:gd name="T51" fmla="*/ 36 h 40"/>
                  <a:gd name="T52" fmla="*/ 38 w 66"/>
                  <a:gd name="T53" fmla="*/ 38 h 40"/>
                  <a:gd name="T54" fmla="*/ 42 w 66"/>
                  <a:gd name="T55" fmla="*/ 38 h 40"/>
                  <a:gd name="T56" fmla="*/ 24 w 66"/>
                  <a:gd name="T57" fmla="*/ 40 h 40"/>
                  <a:gd name="T58" fmla="*/ 26 w 66"/>
                  <a:gd name="T59" fmla="*/ 38 h 40"/>
                  <a:gd name="T60" fmla="*/ 30 w 66"/>
                  <a:gd name="T61" fmla="*/ 36 h 40"/>
                  <a:gd name="T62" fmla="*/ 30 w 66"/>
                  <a:gd name="T63" fmla="*/ 34 h 40"/>
                  <a:gd name="T64" fmla="*/ 30 w 66"/>
                  <a:gd name="T65" fmla="*/ 14 h 40"/>
                  <a:gd name="T66" fmla="*/ 28 w 66"/>
                  <a:gd name="T67" fmla="*/ 8 h 40"/>
                  <a:gd name="T68" fmla="*/ 24 w 66"/>
                  <a:gd name="T69" fmla="*/ 6 h 40"/>
                  <a:gd name="T70" fmla="*/ 18 w 66"/>
                  <a:gd name="T71" fmla="*/ 6 h 40"/>
                  <a:gd name="T72" fmla="*/ 14 w 66"/>
                  <a:gd name="T73" fmla="*/ 10 h 40"/>
                  <a:gd name="T74" fmla="*/ 14 w 66"/>
                  <a:gd name="T75" fmla="*/ 34 h 40"/>
                  <a:gd name="T76" fmla="*/ 14 w 66"/>
                  <a:gd name="T77" fmla="*/ 38 h 40"/>
                  <a:gd name="T78" fmla="*/ 16 w 66"/>
                  <a:gd name="T79" fmla="*/ 38 h 40"/>
                  <a:gd name="T80" fmla="*/ 18 w 66"/>
                  <a:gd name="T81" fmla="*/ 40 h 40"/>
                  <a:gd name="T82" fmla="*/ 0 w 66"/>
                  <a:gd name="T83" fmla="*/ 38 h 40"/>
                  <a:gd name="T84" fmla="*/ 4 w 66"/>
                  <a:gd name="T85" fmla="*/ 38 h 40"/>
                  <a:gd name="T86" fmla="*/ 6 w 66"/>
                  <a:gd name="T87" fmla="*/ 36 h 40"/>
                  <a:gd name="T88" fmla="*/ 6 w 66"/>
                  <a:gd name="T89" fmla="*/ 30 h 40"/>
                  <a:gd name="T90" fmla="*/ 6 w 66"/>
                  <a:gd name="T91" fmla="*/ 10 h 40"/>
                  <a:gd name="T92" fmla="*/ 6 w 66"/>
                  <a:gd name="T93" fmla="*/ 6 h 40"/>
                  <a:gd name="T94" fmla="*/ 4 w 66"/>
                  <a:gd name="T95" fmla="*/ 4 h 40"/>
                  <a:gd name="T96" fmla="*/ 2 w 66"/>
                  <a:gd name="T97" fmla="*/ 4 h 40"/>
                  <a:gd name="T98" fmla="*/ 0 w 66"/>
                  <a:gd name="T99" fmla="*/ 4 h 40"/>
                  <a:gd name="T100" fmla="*/ 14 w 66"/>
                  <a:gd name="T101" fmla="*/ 0 h 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6"/>
                  <a:gd name="T154" fmla="*/ 0 h 40"/>
                  <a:gd name="T155" fmla="*/ 66 w 66"/>
                  <a:gd name="T156" fmla="*/ 40 h 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6" h="40">
                    <a:moveTo>
                      <a:pt x="14" y="8"/>
                    </a:moveTo>
                    <a:lnTo>
                      <a:pt x="16" y="4"/>
                    </a:lnTo>
                    <a:lnTo>
                      <a:pt x="18" y="4"/>
                    </a:lnTo>
                    <a:lnTo>
                      <a:pt x="20" y="2"/>
                    </a:lnTo>
                    <a:lnTo>
                      <a:pt x="22" y="0"/>
                    </a:lnTo>
                    <a:lnTo>
                      <a:pt x="24" y="0"/>
                    </a:lnTo>
                    <a:lnTo>
                      <a:pt x="26" y="0"/>
                    </a:lnTo>
                    <a:lnTo>
                      <a:pt x="30" y="0"/>
                    </a:lnTo>
                    <a:lnTo>
                      <a:pt x="34" y="2"/>
                    </a:lnTo>
                    <a:lnTo>
                      <a:pt x="36" y="4"/>
                    </a:lnTo>
                    <a:lnTo>
                      <a:pt x="36" y="8"/>
                    </a:lnTo>
                    <a:lnTo>
                      <a:pt x="40" y="4"/>
                    </a:lnTo>
                    <a:lnTo>
                      <a:pt x="44" y="2"/>
                    </a:lnTo>
                    <a:lnTo>
                      <a:pt x="48" y="0"/>
                    </a:lnTo>
                    <a:lnTo>
                      <a:pt x="50" y="0"/>
                    </a:lnTo>
                    <a:lnTo>
                      <a:pt x="54" y="0"/>
                    </a:lnTo>
                    <a:lnTo>
                      <a:pt x="56" y="2"/>
                    </a:lnTo>
                    <a:lnTo>
                      <a:pt x="58" y="4"/>
                    </a:lnTo>
                    <a:lnTo>
                      <a:pt x="60" y="6"/>
                    </a:lnTo>
                    <a:lnTo>
                      <a:pt x="60" y="10"/>
                    </a:lnTo>
                    <a:lnTo>
                      <a:pt x="60" y="14"/>
                    </a:lnTo>
                    <a:lnTo>
                      <a:pt x="60" y="30"/>
                    </a:lnTo>
                    <a:lnTo>
                      <a:pt x="60" y="34"/>
                    </a:lnTo>
                    <a:lnTo>
                      <a:pt x="62" y="36"/>
                    </a:lnTo>
                    <a:lnTo>
                      <a:pt x="62" y="38"/>
                    </a:lnTo>
                    <a:lnTo>
                      <a:pt x="64" y="38"/>
                    </a:lnTo>
                    <a:lnTo>
                      <a:pt x="66" y="38"/>
                    </a:lnTo>
                    <a:lnTo>
                      <a:pt x="66" y="40"/>
                    </a:lnTo>
                    <a:lnTo>
                      <a:pt x="48" y="40"/>
                    </a:lnTo>
                    <a:lnTo>
                      <a:pt x="48" y="38"/>
                    </a:lnTo>
                    <a:lnTo>
                      <a:pt x="50" y="38"/>
                    </a:lnTo>
                    <a:lnTo>
                      <a:pt x="52" y="38"/>
                    </a:lnTo>
                    <a:lnTo>
                      <a:pt x="52" y="36"/>
                    </a:lnTo>
                    <a:lnTo>
                      <a:pt x="54" y="36"/>
                    </a:lnTo>
                    <a:lnTo>
                      <a:pt x="54" y="34"/>
                    </a:lnTo>
                    <a:lnTo>
                      <a:pt x="54" y="30"/>
                    </a:lnTo>
                    <a:lnTo>
                      <a:pt x="54" y="14"/>
                    </a:lnTo>
                    <a:lnTo>
                      <a:pt x="54" y="10"/>
                    </a:lnTo>
                    <a:lnTo>
                      <a:pt x="52" y="8"/>
                    </a:lnTo>
                    <a:lnTo>
                      <a:pt x="50" y="6"/>
                    </a:lnTo>
                    <a:lnTo>
                      <a:pt x="48" y="6"/>
                    </a:lnTo>
                    <a:lnTo>
                      <a:pt x="44" y="6"/>
                    </a:lnTo>
                    <a:lnTo>
                      <a:pt x="42" y="6"/>
                    </a:lnTo>
                    <a:lnTo>
                      <a:pt x="40" y="8"/>
                    </a:lnTo>
                    <a:lnTo>
                      <a:pt x="38" y="10"/>
                    </a:lnTo>
                    <a:lnTo>
                      <a:pt x="38" y="12"/>
                    </a:lnTo>
                    <a:lnTo>
                      <a:pt x="38" y="30"/>
                    </a:lnTo>
                    <a:lnTo>
                      <a:pt x="38" y="34"/>
                    </a:lnTo>
                    <a:lnTo>
                      <a:pt x="38" y="36"/>
                    </a:lnTo>
                    <a:lnTo>
                      <a:pt x="38" y="38"/>
                    </a:lnTo>
                    <a:lnTo>
                      <a:pt x="40" y="38"/>
                    </a:lnTo>
                    <a:lnTo>
                      <a:pt x="42" y="38"/>
                    </a:lnTo>
                    <a:lnTo>
                      <a:pt x="42" y="40"/>
                    </a:lnTo>
                    <a:lnTo>
                      <a:pt x="24" y="40"/>
                    </a:lnTo>
                    <a:lnTo>
                      <a:pt x="24" y="38"/>
                    </a:lnTo>
                    <a:lnTo>
                      <a:pt x="26" y="38"/>
                    </a:lnTo>
                    <a:lnTo>
                      <a:pt x="28" y="38"/>
                    </a:lnTo>
                    <a:lnTo>
                      <a:pt x="30" y="36"/>
                    </a:lnTo>
                    <a:lnTo>
                      <a:pt x="30" y="34"/>
                    </a:lnTo>
                    <a:lnTo>
                      <a:pt x="30" y="30"/>
                    </a:lnTo>
                    <a:lnTo>
                      <a:pt x="30" y="14"/>
                    </a:lnTo>
                    <a:lnTo>
                      <a:pt x="30" y="10"/>
                    </a:lnTo>
                    <a:lnTo>
                      <a:pt x="28" y="8"/>
                    </a:lnTo>
                    <a:lnTo>
                      <a:pt x="26" y="6"/>
                    </a:lnTo>
                    <a:lnTo>
                      <a:pt x="24" y="6"/>
                    </a:lnTo>
                    <a:lnTo>
                      <a:pt x="20" y="6"/>
                    </a:lnTo>
                    <a:lnTo>
                      <a:pt x="18" y="6"/>
                    </a:lnTo>
                    <a:lnTo>
                      <a:pt x="16" y="8"/>
                    </a:lnTo>
                    <a:lnTo>
                      <a:pt x="14" y="10"/>
                    </a:lnTo>
                    <a:lnTo>
                      <a:pt x="14" y="30"/>
                    </a:lnTo>
                    <a:lnTo>
                      <a:pt x="14" y="34"/>
                    </a:lnTo>
                    <a:lnTo>
                      <a:pt x="14" y="36"/>
                    </a:lnTo>
                    <a:lnTo>
                      <a:pt x="14" y="38"/>
                    </a:lnTo>
                    <a:lnTo>
                      <a:pt x="16" y="38"/>
                    </a:lnTo>
                    <a:lnTo>
                      <a:pt x="18" y="38"/>
                    </a:lnTo>
                    <a:lnTo>
                      <a:pt x="18" y="40"/>
                    </a:lnTo>
                    <a:lnTo>
                      <a:pt x="0" y="40"/>
                    </a:lnTo>
                    <a:lnTo>
                      <a:pt x="0" y="38"/>
                    </a:lnTo>
                    <a:lnTo>
                      <a:pt x="2" y="38"/>
                    </a:lnTo>
                    <a:lnTo>
                      <a:pt x="4" y="38"/>
                    </a:lnTo>
                    <a:lnTo>
                      <a:pt x="6" y="36"/>
                    </a:lnTo>
                    <a:lnTo>
                      <a:pt x="6" y="34"/>
                    </a:lnTo>
                    <a:lnTo>
                      <a:pt x="6" y="30"/>
                    </a:lnTo>
                    <a:lnTo>
                      <a:pt x="6" y="16"/>
                    </a:lnTo>
                    <a:lnTo>
                      <a:pt x="6" y="10"/>
                    </a:lnTo>
                    <a:lnTo>
                      <a:pt x="6" y="8"/>
                    </a:lnTo>
                    <a:lnTo>
                      <a:pt x="6" y="6"/>
                    </a:lnTo>
                    <a:lnTo>
                      <a:pt x="4" y="4"/>
                    </a:lnTo>
                    <a:lnTo>
                      <a:pt x="2" y="4"/>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944" name="Freeform 304"/>
              <p:cNvSpPr>
                <a:spLocks noEditPoints="1"/>
              </p:cNvSpPr>
              <p:nvPr/>
            </p:nvSpPr>
            <p:spPr bwMode="auto">
              <a:xfrm>
                <a:off x="2564" y="2742"/>
                <a:ext cx="34" cy="40"/>
              </a:xfrm>
              <a:custGeom>
                <a:avLst/>
                <a:gdLst>
                  <a:gd name="T0" fmla="*/ 8 w 34"/>
                  <a:gd name="T1" fmla="*/ 16 h 40"/>
                  <a:gd name="T2" fmla="*/ 8 w 34"/>
                  <a:gd name="T3" fmla="*/ 22 h 40"/>
                  <a:gd name="T4" fmla="*/ 12 w 34"/>
                  <a:gd name="T5" fmla="*/ 28 h 40"/>
                  <a:gd name="T6" fmla="*/ 16 w 34"/>
                  <a:gd name="T7" fmla="*/ 32 h 40"/>
                  <a:gd name="T8" fmla="*/ 22 w 34"/>
                  <a:gd name="T9" fmla="*/ 34 h 40"/>
                  <a:gd name="T10" fmla="*/ 24 w 34"/>
                  <a:gd name="T11" fmla="*/ 32 h 40"/>
                  <a:gd name="T12" fmla="*/ 28 w 34"/>
                  <a:gd name="T13" fmla="*/ 32 h 40"/>
                  <a:gd name="T14" fmla="*/ 30 w 34"/>
                  <a:gd name="T15" fmla="*/ 28 h 40"/>
                  <a:gd name="T16" fmla="*/ 32 w 34"/>
                  <a:gd name="T17" fmla="*/ 24 h 40"/>
                  <a:gd name="T18" fmla="*/ 34 w 34"/>
                  <a:gd name="T19" fmla="*/ 26 h 40"/>
                  <a:gd name="T20" fmla="*/ 32 w 34"/>
                  <a:gd name="T21" fmla="*/ 30 h 40"/>
                  <a:gd name="T22" fmla="*/ 28 w 34"/>
                  <a:gd name="T23" fmla="*/ 36 h 40"/>
                  <a:gd name="T24" fmla="*/ 24 w 34"/>
                  <a:gd name="T25" fmla="*/ 40 h 40"/>
                  <a:gd name="T26" fmla="*/ 18 w 34"/>
                  <a:gd name="T27" fmla="*/ 40 h 40"/>
                  <a:gd name="T28" fmla="*/ 12 w 34"/>
                  <a:gd name="T29" fmla="*/ 40 h 40"/>
                  <a:gd name="T30" fmla="*/ 6 w 34"/>
                  <a:gd name="T31" fmla="*/ 36 h 40"/>
                  <a:gd name="T32" fmla="*/ 4 w 34"/>
                  <a:gd name="T33" fmla="*/ 32 h 40"/>
                  <a:gd name="T34" fmla="*/ 2 w 34"/>
                  <a:gd name="T35" fmla="*/ 26 h 40"/>
                  <a:gd name="T36" fmla="*/ 0 w 34"/>
                  <a:gd name="T37" fmla="*/ 20 h 40"/>
                  <a:gd name="T38" fmla="*/ 2 w 34"/>
                  <a:gd name="T39" fmla="*/ 14 h 40"/>
                  <a:gd name="T40" fmla="*/ 4 w 34"/>
                  <a:gd name="T41" fmla="*/ 10 h 40"/>
                  <a:gd name="T42" fmla="*/ 6 w 34"/>
                  <a:gd name="T43" fmla="*/ 6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6 h 40"/>
                  <a:gd name="T58" fmla="*/ 8 w 34"/>
                  <a:gd name="T59" fmla="*/ 16 h 40"/>
                  <a:gd name="T60" fmla="*/ 8 w 34"/>
                  <a:gd name="T61" fmla="*/ 12 h 40"/>
                  <a:gd name="T62" fmla="*/ 24 w 34"/>
                  <a:gd name="T63" fmla="*/ 12 h 40"/>
                  <a:gd name="T64" fmla="*/ 24 w 34"/>
                  <a:gd name="T65" fmla="*/ 10 h 40"/>
                  <a:gd name="T66" fmla="*/ 24 w 34"/>
                  <a:gd name="T67" fmla="*/ 8 h 40"/>
                  <a:gd name="T68" fmla="*/ 22 w 34"/>
                  <a:gd name="T69" fmla="*/ 6 h 40"/>
                  <a:gd name="T70" fmla="*/ 20 w 34"/>
                  <a:gd name="T71" fmla="*/ 4 h 40"/>
                  <a:gd name="T72" fmla="*/ 18 w 34"/>
                  <a:gd name="T73" fmla="*/ 2 h 40"/>
                  <a:gd name="T74" fmla="*/ 16 w 34"/>
                  <a:gd name="T75" fmla="*/ 2 h 40"/>
                  <a:gd name="T76" fmla="*/ 14 w 34"/>
                  <a:gd name="T77" fmla="*/ 4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6"/>
                    </a:moveTo>
                    <a:lnTo>
                      <a:pt x="8" y="22"/>
                    </a:lnTo>
                    <a:lnTo>
                      <a:pt x="12" y="28"/>
                    </a:lnTo>
                    <a:lnTo>
                      <a:pt x="16" y="32"/>
                    </a:lnTo>
                    <a:lnTo>
                      <a:pt x="22" y="34"/>
                    </a:lnTo>
                    <a:lnTo>
                      <a:pt x="24" y="32"/>
                    </a:lnTo>
                    <a:lnTo>
                      <a:pt x="28" y="32"/>
                    </a:lnTo>
                    <a:lnTo>
                      <a:pt x="30" y="28"/>
                    </a:lnTo>
                    <a:lnTo>
                      <a:pt x="32" y="24"/>
                    </a:lnTo>
                    <a:lnTo>
                      <a:pt x="34" y="26"/>
                    </a:lnTo>
                    <a:lnTo>
                      <a:pt x="32" y="30"/>
                    </a:lnTo>
                    <a:lnTo>
                      <a:pt x="28" y="36"/>
                    </a:lnTo>
                    <a:lnTo>
                      <a:pt x="24" y="40"/>
                    </a:lnTo>
                    <a:lnTo>
                      <a:pt x="18" y="40"/>
                    </a:lnTo>
                    <a:lnTo>
                      <a:pt x="12" y="40"/>
                    </a:lnTo>
                    <a:lnTo>
                      <a:pt x="6" y="36"/>
                    </a:lnTo>
                    <a:lnTo>
                      <a:pt x="4" y="32"/>
                    </a:lnTo>
                    <a:lnTo>
                      <a:pt x="2" y="26"/>
                    </a:lnTo>
                    <a:lnTo>
                      <a:pt x="0" y="20"/>
                    </a:lnTo>
                    <a:lnTo>
                      <a:pt x="2" y="14"/>
                    </a:lnTo>
                    <a:lnTo>
                      <a:pt x="4" y="10"/>
                    </a:lnTo>
                    <a:lnTo>
                      <a:pt x="6" y="6"/>
                    </a:lnTo>
                    <a:lnTo>
                      <a:pt x="10" y="2"/>
                    </a:lnTo>
                    <a:lnTo>
                      <a:pt x="14" y="0"/>
                    </a:lnTo>
                    <a:lnTo>
                      <a:pt x="18" y="0"/>
                    </a:lnTo>
                    <a:lnTo>
                      <a:pt x="24" y="0"/>
                    </a:lnTo>
                    <a:lnTo>
                      <a:pt x="30" y="4"/>
                    </a:lnTo>
                    <a:lnTo>
                      <a:pt x="32" y="8"/>
                    </a:lnTo>
                    <a:lnTo>
                      <a:pt x="34" y="16"/>
                    </a:lnTo>
                    <a:lnTo>
                      <a:pt x="8" y="16"/>
                    </a:lnTo>
                    <a:close/>
                    <a:moveTo>
                      <a:pt x="8" y="12"/>
                    </a:moveTo>
                    <a:lnTo>
                      <a:pt x="24" y="12"/>
                    </a:lnTo>
                    <a:lnTo>
                      <a:pt x="24" y="10"/>
                    </a:lnTo>
                    <a:lnTo>
                      <a:pt x="24" y="8"/>
                    </a:lnTo>
                    <a:lnTo>
                      <a:pt x="22" y="6"/>
                    </a:lnTo>
                    <a:lnTo>
                      <a:pt x="20" y="4"/>
                    </a:lnTo>
                    <a:lnTo>
                      <a:pt x="18" y="2"/>
                    </a:lnTo>
                    <a:lnTo>
                      <a:pt x="16" y="2"/>
                    </a:lnTo>
                    <a:lnTo>
                      <a:pt x="14" y="4"/>
                    </a:lnTo>
                    <a:lnTo>
                      <a:pt x="10" y="4"/>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3945" name="Freeform 305"/>
              <p:cNvSpPr>
                <a:spLocks/>
              </p:cNvSpPr>
              <p:nvPr/>
            </p:nvSpPr>
            <p:spPr bwMode="auto">
              <a:xfrm>
                <a:off x="2602" y="2742"/>
                <a:ext cx="42" cy="40"/>
              </a:xfrm>
              <a:custGeom>
                <a:avLst/>
                <a:gdLst>
                  <a:gd name="T0" fmla="*/ 14 w 42"/>
                  <a:gd name="T1" fmla="*/ 8 h 40"/>
                  <a:gd name="T2" fmla="*/ 18 w 42"/>
                  <a:gd name="T3" fmla="*/ 4 h 40"/>
                  <a:gd name="T4" fmla="*/ 22 w 42"/>
                  <a:gd name="T5" fmla="*/ 0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0 h 40"/>
                  <a:gd name="T22" fmla="*/ 36 w 42"/>
                  <a:gd name="T23" fmla="*/ 34 h 40"/>
                  <a:gd name="T24" fmla="*/ 38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30 w 42"/>
                  <a:gd name="T49" fmla="*/ 36 h 40"/>
                  <a:gd name="T50" fmla="*/ 30 w 42"/>
                  <a:gd name="T51" fmla="*/ 34 h 40"/>
                  <a:gd name="T52" fmla="*/ 30 w 42"/>
                  <a:gd name="T53" fmla="*/ 30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4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6 w 42"/>
                  <a:gd name="T105" fmla="*/ 6 h 40"/>
                  <a:gd name="T106" fmla="*/ 4 w 42"/>
                  <a:gd name="T107" fmla="*/ 6 h 40"/>
                  <a:gd name="T108" fmla="*/ 4 w 42"/>
                  <a:gd name="T109" fmla="*/ 4 h 40"/>
                  <a:gd name="T110" fmla="*/ 4 w 42"/>
                  <a:gd name="T111" fmla="*/ 4 h 40"/>
                  <a:gd name="T112" fmla="*/ 2 w 42"/>
                  <a:gd name="T113" fmla="*/ 4 h 40"/>
                  <a:gd name="T114" fmla="*/ 0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0"/>
                    </a:lnTo>
                    <a:lnTo>
                      <a:pt x="26" y="0"/>
                    </a:lnTo>
                    <a:lnTo>
                      <a:pt x="30" y="0"/>
                    </a:lnTo>
                    <a:lnTo>
                      <a:pt x="32" y="2"/>
                    </a:lnTo>
                    <a:lnTo>
                      <a:pt x="34" y="4"/>
                    </a:lnTo>
                    <a:lnTo>
                      <a:pt x="36" y="6"/>
                    </a:lnTo>
                    <a:lnTo>
                      <a:pt x="36" y="10"/>
                    </a:lnTo>
                    <a:lnTo>
                      <a:pt x="36" y="14"/>
                    </a:lnTo>
                    <a:lnTo>
                      <a:pt x="36" y="30"/>
                    </a:lnTo>
                    <a:lnTo>
                      <a:pt x="36" y="34"/>
                    </a:lnTo>
                    <a:lnTo>
                      <a:pt x="38" y="36"/>
                    </a:lnTo>
                    <a:lnTo>
                      <a:pt x="38" y="38"/>
                    </a:lnTo>
                    <a:lnTo>
                      <a:pt x="40" y="38"/>
                    </a:lnTo>
                    <a:lnTo>
                      <a:pt x="42" y="38"/>
                    </a:lnTo>
                    <a:lnTo>
                      <a:pt x="42" y="40"/>
                    </a:lnTo>
                    <a:lnTo>
                      <a:pt x="24" y="40"/>
                    </a:lnTo>
                    <a:lnTo>
                      <a:pt x="24" y="38"/>
                    </a:lnTo>
                    <a:lnTo>
                      <a:pt x="26" y="38"/>
                    </a:lnTo>
                    <a:lnTo>
                      <a:pt x="28" y="38"/>
                    </a:lnTo>
                    <a:lnTo>
                      <a:pt x="28" y="36"/>
                    </a:lnTo>
                    <a:lnTo>
                      <a:pt x="30" y="36"/>
                    </a:lnTo>
                    <a:lnTo>
                      <a:pt x="30" y="34"/>
                    </a:lnTo>
                    <a:lnTo>
                      <a:pt x="30" y="30"/>
                    </a:lnTo>
                    <a:lnTo>
                      <a:pt x="30" y="16"/>
                    </a:lnTo>
                    <a:lnTo>
                      <a:pt x="30" y="10"/>
                    </a:lnTo>
                    <a:lnTo>
                      <a:pt x="28" y="8"/>
                    </a:lnTo>
                    <a:lnTo>
                      <a:pt x="26" y="6"/>
                    </a:lnTo>
                    <a:lnTo>
                      <a:pt x="24" y="6"/>
                    </a:lnTo>
                    <a:lnTo>
                      <a:pt x="18" y="6"/>
                    </a:lnTo>
                    <a:lnTo>
                      <a:pt x="14" y="10"/>
                    </a:lnTo>
                    <a:lnTo>
                      <a:pt x="14" y="30"/>
                    </a:lnTo>
                    <a:lnTo>
                      <a:pt x="14" y="34"/>
                    </a:lnTo>
                    <a:lnTo>
                      <a:pt x="14" y="36"/>
                    </a:lnTo>
                    <a:lnTo>
                      <a:pt x="14" y="38"/>
                    </a:lnTo>
                    <a:lnTo>
                      <a:pt x="16" y="38"/>
                    </a:lnTo>
                    <a:lnTo>
                      <a:pt x="18" y="38"/>
                    </a:lnTo>
                    <a:lnTo>
                      <a:pt x="18" y="40"/>
                    </a:lnTo>
                    <a:lnTo>
                      <a:pt x="0" y="40"/>
                    </a:lnTo>
                    <a:lnTo>
                      <a:pt x="0" y="38"/>
                    </a:lnTo>
                    <a:lnTo>
                      <a:pt x="2" y="38"/>
                    </a:lnTo>
                    <a:lnTo>
                      <a:pt x="4" y="38"/>
                    </a:lnTo>
                    <a:lnTo>
                      <a:pt x="6" y="34"/>
                    </a:lnTo>
                    <a:lnTo>
                      <a:pt x="6" y="30"/>
                    </a:lnTo>
                    <a:lnTo>
                      <a:pt x="6" y="16"/>
                    </a:lnTo>
                    <a:lnTo>
                      <a:pt x="6" y="10"/>
                    </a:lnTo>
                    <a:lnTo>
                      <a:pt x="6" y="8"/>
                    </a:lnTo>
                    <a:lnTo>
                      <a:pt x="6" y="6"/>
                    </a:lnTo>
                    <a:lnTo>
                      <a:pt x="4" y="6"/>
                    </a:lnTo>
                    <a:lnTo>
                      <a:pt x="4" y="4"/>
                    </a:lnTo>
                    <a:lnTo>
                      <a:pt x="2" y="4"/>
                    </a:lnTo>
                    <a:lnTo>
                      <a:pt x="0"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946" name="Freeform 306"/>
              <p:cNvSpPr>
                <a:spLocks/>
              </p:cNvSpPr>
              <p:nvPr/>
            </p:nvSpPr>
            <p:spPr bwMode="auto">
              <a:xfrm>
                <a:off x="2646" y="2730"/>
                <a:ext cx="24" cy="52"/>
              </a:xfrm>
              <a:custGeom>
                <a:avLst/>
                <a:gdLst>
                  <a:gd name="T0" fmla="*/ 12 w 24"/>
                  <a:gd name="T1" fmla="*/ 0 h 52"/>
                  <a:gd name="T2" fmla="*/ 12 w 24"/>
                  <a:gd name="T3" fmla="*/ 12 h 52"/>
                  <a:gd name="T4" fmla="*/ 22 w 24"/>
                  <a:gd name="T5" fmla="*/ 12 h 52"/>
                  <a:gd name="T6" fmla="*/ 22 w 24"/>
                  <a:gd name="T7" fmla="*/ 16 h 52"/>
                  <a:gd name="T8" fmla="*/ 12 w 24"/>
                  <a:gd name="T9" fmla="*/ 16 h 52"/>
                  <a:gd name="T10" fmla="*/ 12 w 24"/>
                  <a:gd name="T11" fmla="*/ 40 h 52"/>
                  <a:gd name="T12" fmla="*/ 14 w 24"/>
                  <a:gd name="T13" fmla="*/ 44 h 52"/>
                  <a:gd name="T14" fmla="*/ 14 w 24"/>
                  <a:gd name="T15" fmla="*/ 46 h 52"/>
                  <a:gd name="T16" fmla="*/ 16 w 24"/>
                  <a:gd name="T17" fmla="*/ 46 h 52"/>
                  <a:gd name="T18" fmla="*/ 16 w 24"/>
                  <a:gd name="T19" fmla="*/ 48 h 52"/>
                  <a:gd name="T20" fmla="*/ 18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4 w 24"/>
                  <a:gd name="T59" fmla="*/ 10 h 52"/>
                  <a:gd name="T60" fmla="*/ 6 w 24"/>
                  <a:gd name="T61" fmla="*/ 8 h 52"/>
                  <a:gd name="T62" fmla="*/ 8 w 24"/>
                  <a:gd name="T63" fmla="*/ 6 h 52"/>
                  <a:gd name="T64" fmla="*/ 10 w 24"/>
                  <a:gd name="T65" fmla="*/ 4 h 52"/>
                  <a:gd name="T66" fmla="*/ 12 w 24"/>
                  <a:gd name="T67" fmla="*/ 0 h 52"/>
                  <a:gd name="T68" fmla="*/ 12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2" y="0"/>
                    </a:moveTo>
                    <a:lnTo>
                      <a:pt x="12" y="12"/>
                    </a:lnTo>
                    <a:lnTo>
                      <a:pt x="22" y="12"/>
                    </a:lnTo>
                    <a:lnTo>
                      <a:pt x="22" y="16"/>
                    </a:lnTo>
                    <a:lnTo>
                      <a:pt x="12" y="16"/>
                    </a:lnTo>
                    <a:lnTo>
                      <a:pt x="12" y="40"/>
                    </a:lnTo>
                    <a:lnTo>
                      <a:pt x="14" y="44"/>
                    </a:lnTo>
                    <a:lnTo>
                      <a:pt x="14" y="46"/>
                    </a:lnTo>
                    <a:lnTo>
                      <a:pt x="16" y="46"/>
                    </a:lnTo>
                    <a:lnTo>
                      <a:pt x="16" y="48"/>
                    </a:lnTo>
                    <a:lnTo>
                      <a:pt x="18" y="48"/>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6"/>
                    </a:lnTo>
                    <a:lnTo>
                      <a:pt x="0" y="16"/>
                    </a:lnTo>
                    <a:lnTo>
                      <a:pt x="0" y="14"/>
                    </a:lnTo>
                    <a:lnTo>
                      <a:pt x="2" y="12"/>
                    </a:lnTo>
                    <a:lnTo>
                      <a:pt x="4" y="10"/>
                    </a:lnTo>
                    <a:lnTo>
                      <a:pt x="6" y="8"/>
                    </a:lnTo>
                    <a:lnTo>
                      <a:pt x="8" y="6"/>
                    </a:lnTo>
                    <a:lnTo>
                      <a:pt x="10" y="4"/>
                    </a:lnTo>
                    <a:lnTo>
                      <a:pt x="12" y="0"/>
                    </a:lnTo>
                    <a:close/>
                  </a:path>
                </a:pathLst>
              </a:custGeom>
              <a:solidFill>
                <a:srgbClr val="000000"/>
              </a:solidFill>
              <a:ln w="0">
                <a:solidFill>
                  <a:srgbClr val="000000"/>
                </a:solidFill>
                <a:round/>
                <a:headEnd/>
                <a:tailEnd/>
              </a:ln>
            </p:spPr>
            <p:txBody>
              <a:bodyPr/>
              <a:lstStyle/>
              <a:p>
                <a:endParaRPr lang="en-US"/>
              </a:p>
            </p:txBody>
          </p:sp>
          <p:sp>
            <p:nvSpPr>
              <p:cNvPr id="33947" name="Freeform 307"/>
              <p:cNvSpPr>
                <a:spLocks/>
              </p:cNvSpPr>
              <p:nvPr/>
            </p:nvSpPr>
            <p:spPr bwMode="auto">
              <a:xfrm>
                <a:off x="2696" y="2742"/>
                <a:ext cx="42" cy="40"/>
              </a:xfrm>
              <a:custGeom>
                <a:avLst/>
                <a:gdLst>
                  <a:gd name="T0" fmla="*/ 36 w 42"/>
                  <a:gd name="T1" fmla="*/ 0 h 40"/>
                  <a:gd name="T2" fmla="*/ 36 w 42"/>
                  <a:gd name="T3" fmla="*/ 24 h 40"/>
                  <a:gd name="T4" fmla="*/ 36 w 42"/>
                  <a:gd name="T5" fmla="*/ 30 h 40"/>
                  <a:gd name="T6" fmla="*/ 36 w 42"/>
                  <a:gd name="T7" fmla="*/ 34 h 40"/>
                  <a:gd name="T8" fmla="*/ 36 w 42"/>
                  <a:gd name="T9" fmla="*/ 34 h 40"/>
                  <a:gd name="T10" fmla="*/ 38 w 42"/>
                  <a:gd name="T11" fmla="*/ 36 h 40"/>
                  <a:gd name="T12" fmla="*/ 38 w 42"/>
                  <a:gd name="T13" fmla="*/ 36 h 40"/>
                  <a:gd name="T14" fmla="*/ 38 w 42"/>
                  <a:gd name="T15" fmla="*/ 36 h 40"/>
                  <a:gd name="T16" fmla="*/ 40 w 42"/>
                  <a:gd name="T17" fmla="*/ 36 h 40"/>
                  <a:gd name="T18" fmla="*/ 42 w 42"/>
                  <a:gd name="T19" fmla="*/ 36 h 40"/>
                  <a:gd name="T20" fmla="*/ 42 w 42"/>
                  <a:gd name="T21" fmla="*/ 36 h 40"/>
                  <a:gd name="T22" fmla="*/ 30 w 42"/>
                  <a:gd name="T23" fmla="*/ 40 h 40"/>
                  <a:gd name="T24" fmla="*/ 28 w 42"/>
                  <a:gd name="T25" fmla="*/ 40 h 40"/>
                  <a:gd name="T26" fmla="*/ 28 w 42"/>
                  <a:gd name="T27" fmla="*/ 32 h 40"/>
                  <a:gd name="T28" fmla="*/ 24 w 42"/>
                  <a:gd name="T29" fmla="*/ 36 h 40"/>
                  <a:gd name="T30" fmla="*/ 22 w 42"/>
                  <a:gd name="T31" fmla="*/ 40 h 40"/>
                  <a:gd name="T32" fmla="*/ 18 w 42"/>
                  <a:gd name="T33" fmla="*/ 40 h 40"/>
                  <a:gd name="T34" fmla="*/ 16 w 42"/>
                  <a:gd name="T35" fmla="*/ 40 h 40"/>
                  <a:gd name="T36" fmla="*/ 12 w 42"/>
                  <a:gd name="T37" fmla="*/ 40 h 40"/>
                  <a:gd name="T38" fmla="*/ 10 w 42"/>
                  <a:gd name="T39" fmla="*/ 38 h 40"/>
                  <a:gd name="T40" fmla="*/ 8 w 42"/>
                  <a:gd name="T41" fmla="*/ 36 h 40"/>
                  <a:gd name="T42" fmla="*/ 6 w 42"/>
                  <a:gd name="T43" fmla="*/ 34 h 40"/>
                  <a:gd name="T44" fmla="*/ 6 w 42"/>
                  <a:gd name="T45" fmla="*/ 30 h 40"/>
                  <a:gd name="T46" fmla="*/ 6 w 42"/>
                  <a:gd name="T47" fmla="*/ 26 h 40"/>
                  <a:gd name="T48" fmla="*/ 6 w 42"/>
                  <a:gd name="T49" fmla="*/ 8 h 40"/>
                  <a:gd name="T50" fmla="*/ 4 w 42"/>
                  <a:gd name="T51" fmla="*/ 6 h 40"/>
                  <a:gd name="T52" fmla="*/ 4 w 42"/>
                  <a:gd name="T53" fmla="*/ 4 h 40"/>
                  <a:gd name="T54" fmla="*/ 4 w 42"/>
                  <a:gd name="T55" fmla="*/ 2 h 40"/>
                  <a:gd name="T56" fmla="*/ 4 w 42"/>
                  <a:gd name="T57" fmla="*/ 2 h 40"/>
                  <a:gd name="T58" fmla="*/ 2 w 42"/>
                  <a:gd name="T59" fmla="*/ 2 h 40"/>
                  <a:gd name="T60" fmla="*/ 0 w 42"/>
                  <a:gd name="T61" fmla="*/ 2 h 40"/>
                  <a:gd name="T62" fmla="*/ 0 w 42"/>
                  <a:gd name="T63" fmla="*/ 0 h 40"/>
                  <a:gd name="T64" fmla="*/ 12 w 42"/>
                  <a:gd name="T65" fmla="*/ 0 h 40"/>
                  <a:gd name="T66" fmla="*/ 12 w 42"/>
                  <a:gd name="T67" fmla="*/ 26 h 40"/>
                  <a:gd name="T68" fmla="*/ 12 w 42"/>
                  <a:gd name="T69" fmla="*/ 30 h 40"/>
                  <a:gd name="T70" fmla="*/ 14 w 42"/>
                  <a:gd name="T71" fmla="*/ 34 h 40"/>
                  <a:gd name="T72" fmla="*/ 16 w 42"/>
                  <a:gd name="T73" fmla="*/ 34 h 40"/>
                  <a:gd name="T74" fmla="*/ 18 w 42"/>
                  <a:gd name="T75" fmla="*/ 36 h 40"/>
                  <a:gd name="T76" fmla="*/ 20 w 42"/>
                  <a:gd name="T77" fmla="*/ 34 h 40"/>
                  <a:gd name="T78" fmla="*/ 24 w 42"/>
                  <a:gd name="T79" fmla="*/ 34 h 40"/>
                  <a:gd name="T80" fmla="*/ 26 w 42"/>
                  <a:gd name="T81" fmla="*/ 32 h 40"/>
                  <a:gd name="T82" fmla="*/ 28 w 42"/>
                  <a:gd name="T83" fmla="*/ 30 h 40"/>
                  <a:gd name="T84" fmla="*/ 28 w 42"/>
                  <a:gd name="T85" fmla="*/ 8 h 40"/>
                  <a:gd name="T86" fmla="*/ 28 w 42"/>
                  <a:gd name="T87" fmla="*/ 4 h 40"/>
                  <a:gd name="T88" fmla="*/ 28 w 42"/>
                  <a:gd name="T89" fmla="*/ 2 h 40"/>
                  <a:gd name="T90" fmla="*/ 26 w 42"/>
                  <a:gd name="T91" fmla="*/ 2 h 40"/>
                  <a:gd name="T92" fmla="*/ 24 w 42"/>
                  <a:gd name="T93" fmla="*/ 2 h 40"/>
                  <a:gd name="T94" fmla="*/ 24 w 42"/>
                  <a:gd name="T95" fmla="*/ 0 h 40"/>
                  <a:gd name="T96" fmla="*/ 36 w 42"/>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
                  <a:gd name="T148" fmla="*/ 0 h 40"/>
                  <a:gd name="T149" fmla="*/ 42 w 42"/>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 h="40">
                    <a:moveTo>
                      <a:pt x="36" y="0"/>
                    </a:moveTo>
                    <a:lnTo>
                      <a:pt x="36" y="24"/>
                    </a:lnTo>
                    <a:lnTo>
                      <a:pt x="36" y="30"/>
                    </a:lnTo>
                    <a:lnTo>
                      <a:pt x="36" y="34"/>
                    </a:lnTo>
                    <a:lnTo>
                      <a:pt x="38" y="36"/>
                    </a:lnTo>
                    <a:lnTo>
                      <a:pt x="40" y="36"/>
                    </a:lnTo>
                    <a:lnTo>
                      <a:pt x="42" y="36"/>
                    </a:lnTo>
                    <a:lnTo>
                      <a:pt x="30" y="40"/>
                    </a:lnTo>
                    <a:lnTo>
                      <a:pt x="28" y="40"/>
                    </a:lnTo>
                    <a:lnTo>
                      <a:pt x="28" y="32"/>
                    </a:lnTo>
                    <a:lnTo>
                      <a:pt x="24" y="36"/>
                    </a:lnTo>
                    <a:lnTo>
                      <a:pt x="22" y="40"/>
                    </a:lnTo>
                    <a:lnTo>
                      <a:pt x="18" y="40"/>
                    </a:lnTo>
                    <a:lnTo>
                      <a:pt x="16" y="40"/>
                    </a:lnTo>
                    <a:lnTo>
                      <a:pt x="12" y="40"/>
                    </a:lnTo>
                    <a:lnTo>
                      <a:pt x="10" y="38"/>
                    </a:lnTo>
                    <a:lnTo>
                      <a:pt x="8" y="36"/>
                    </a:lnTo>
                    <a:lnTo>
                      <a:pt x="6" y="34"/>
                    </a:lnTo>
                    <a:lnTo>
                      <a:pt x="6" y="30"/>
                    </a:lnTo>
                    <a:lnTo>
                      <a:pt x="6" y="26"/>
                    </a:lnTo>
                    <a:lnTo>
                      <a:pt x="6" y="8"/>
                    </a:lnTo>
                    <a:lnTo>
                      <a:pt x="4" y="6"/>
                    </a:lnTo>
                    <a:lnTo>
                      <a:pt x="4" y="4"/>
                    </a:lnTo>
                    <a:lnTo>
                      <a:pt x="4" y="2"/>
                    </a:lnTo>
                    <a:lnTo>
                      <a:pt x="2" y="2"/>
                    </a:lnTo>
                    <a:lnTo>
                      <a:pt x="0" y="2"/>
                    </a:lnTo>
                    <a:lnTo>
                      <a:pt x="0" y="0"/>
                    </a:lnTo>
                    <a:lnTo>
                      <a:pt x="12" y="0"/>
                    </a:lnTo>
                    <a:lnTo>
                      <a:pt x="12" y="26"/>
                    </a:lnTo>
                    <a:lnTo>
                      <a:pt x="12" y="30"/>
                    </a:lnTo>
                    <a:lnTo>
                      <a:pt x="14" y="34"/>
                    </a:lnTo>
                    <a:lnTo>
                      <a:pt x="16" y="34"/>
                    </a:lnTo>
                    <a:lnTo>
                      <a:pt x="18" y="36"/>
                    </a:lnTo>
                    <a:lnTo>
                      <a:pt x="20" y="34"/>
                    </a:lnTo>
                    <a:lnTo>
                      <a:pt x="24" y="34"/>
                    </a:lnTo>
                    <a:lnTo>
                      <a:pt x="26" y="32"/>
                    </a:lnTo>
                    <a:lnTo>
                      <a:pt x="28" y="30"/>
                    </a:lnTo>
                    <a:lnTo>
                      <a:pt x="28" y="8"/>
                    </a:lnTo>
                    <a:lnTo>
                      <a:pt x="28" y="4"/>
                    </a:lnTo>
                    <a:lnTo>
                      <a:pt x="28" y="2"/>
                    </a:lnTo>
                    <a:lnTo>
                      <a:pt x="26" y="2"/>
                    </a:lnTo>
                    <a:lnTo>
                      <a:pt x="24" y="2"/>
                    </a:lnTo>
                    <a:lnTo>
                      <a:pt x="24" y="0"/>
                    </a:lnTo>
                    <a:lnTo>
                      <a:pt x="36" y="0"/>
                    </a:lnTo>
                    <a:close/>
                  </a:path>
                </a:pathLst>
              </a:custGeom>
              <a:solidFill>
                <a:srgbClr val="000000"/>
              </a:solidFill>
              <a:ln w="0">
                <a:solidFill>
                  <a:srgbClr val="000000"/>
                </a:solidFill>
                <a:round/>
                <a:headEnd/>
                <a:tailEnd/>
              </a:ln>
            </p:spPr>
            <p:txBody>
              <a:bodyPr/>
              <a:lstStyle/>
              <a:p>
                <a:endParaRPr lang="en-US"/>
              </a:p>
            </p:txBody>
          </p:sp>
          <p:sp>
            <p:nvSpPr>
              <p:cNvPr id="33948" name="Freeform 308"/>
              <p:cNvSpPr>
                <a:spLocks/>
              </p:cNvSpPr>
              <p:nvPr/>
            </p:nvSpPr>
            <p:spPr bwMode="auto">
              <a:xfrm>
                <a:off x="2744" y="2742"/>
                <a:ext cx="26" cy="40"/>
              </a:xfrm>
              <a:custGeom>
                <a:avLst/>
                <a:gdLst>
                  <a:gd name="T0" fmla="*/ 22 w 26"/>
                  <a:gd name="T1" fmla="*/ 0 h 40"/>
                  <a:gd name="T2" fmla="*/ 22 w 26"/>
                  <a:gd name="T3" fmla="*/ 14 h 40"/>
                  <a:gd name="T4" fmla="*/ 22 w 26"/>
                  <a:gd name="T5" fmla="*/ 14 h 40"/>
                  <a:gd name="T6" fmla="*/ 20 w 26"/>
                  <a:gd name="T7" fmla="*/ 8 h 40"/>
                  <a:gd name="T8" fmla="*/ 18 w 26"/>
                  <a:gd name="T9" fmla="*/ 4 h 40"/>
                  <a:gd name="T10" fmla="*/ 14 w 26"/>
                  <a:gd name="T11" fmla="*/ 2 h 40"/>
                  <a:gd name="T12" fmla="*/ 12 w 26"/>
                  <a:gd name="T13" fmla="*/ 2 h 40"/>
                  <a:gd name="T14" fmla="*/ 8 w 26"/>
                  <a:gd name="T15" fmla="*/ 2 h 40"/>
                  <a:gd name="T16" fmla="*/ 6 w 26"/>
                  <a:gd name="T17" fmla="*/ 4 h 40"/>
                  <a:gd name="T18" fmla="*/ 6 w 26"/>
                  <a:gd name="T19" fmla="*/ 6 h 40"/>
                  <a:gd name="T20" fmla="*/ 4 w 26"/>
                  <a:gd name="T21" fmla="*/ 8 h 40"/>
                  <a:gd name="T22" fmla="*/ 4 w 26"/>
                  <a:gd name="T23" fmla="*/ 10 h 40"/>
                  <a:gd name="T24" fmla="*/ 6 w 26"/>
                  <a:gd name="T25" fmla="*/ 12 h 40"/>
                  <a:gd name="T26" fmla="*/ 8 w 26"/>
                  <a:gd name="T27" fmla="*/ 14 h 40"/>
                  <a:gd name="T28" fmla="*/ 10 w 26"/>
                  <a:gd name="T29" fmla="*/ 14 h 40"/>
                  <a:gd name="T30" fmla="*/ 16 w 26"/>
                  <a:gd name="T31" fmla="*/ 18 h 40"/>
                  <a:gd name="T32" fmla="*/ 22 w 26"/>
                  <a:gd name="T33" fmla="*/ 20 h 40"/>
                  <a:gd name="T34" fmla="*/ 24 w 26"/>
                  <a:gd name="T35" fmla="*/ 24 h 40"/>
                  <a:gd name="T36" fmla="*/ 26 w 26"/>
                  <a:gd name="T37" fmla="*/ 28 h 40"/>
                  <a:gd name="T38" fmla="*/ 24 w 26"/>
                  <a:gd name="T39" fmla="*/ 34 h 40"/>
                  <a:gd name="T40" fmla="*/ 22 w 26"/>
                  <a:gd name="T41" fmla="*/ 38 h 40"/>
                  <a:gd name="T42" fmla="*/ 18 w 26"/>
                  <a:gd name="T43" fmla="*/ 40 h 40"/>
                  <a:gd name="T44" fmla="*/ 12 w 26"/>
                  <a:gd name="T45" fmla="*/ 40 h 40"/>
                  <a:gd name="T46" fmla="*/ 8 w 26"/>
                  <a:gd name="T47" fmla="*/ 40 h 40"/>
                  <a:gd name="T48" fmla="*/ 4 w 26"/>
                  <a:gd name="T49" fmla="*/ 40 h 40"/>
                  <a:gd name="T50" fmla="*/ 2 w 26"/>
                  <a:gd name="T51" fmla="*/ 38 h 40"/>
                  <a:gd name="T52" fmla="*/ 2 w 26"/>
                  <a:gd name="T53" fmla="*/ 38 h 40"/>
                  <a:gd name="T54" fmla="*/ 0 w 26"/>
                  <a:gd name="T55" fmla="*/ 40 h 40"/>
                  <a:gd name="T56" fmla="*/ 0 w 26"/>
                  <a:gd name="T57" fmla="*/ 40 h 40"/>
                  <a:gd name="T58" fmla="*/ 0 w 26"/>
                  <a:gd name="T59" fmla="*/ 40 h 40"/>
                  <a:gd name="T60" fmla="*/ 0 w 26"/>
                  <a:gd name="T61" fmla="*/ 26 h 40"/>
                  <a:gd name="T62" fmla="*/ 0 w 26"/>
                  <a:gd name="T63" fmla="*/ 26 h 40"/>
                  <a:gd name="T64" fmla="*/ 2 w 26"/>
                  <a:gd name="T65" fmla="*/ 32 h 40"/>
                  <a:gd name="T66" fmla="*/ 4 w 26"/>
                  <a:gd name="T67" fmla="*/ 36 h 40"/>
                  <a:gd name="T68" fmla="*/ 8 w 26"/>
                  <a:gd name="T69" fmla="*/ 38 h 40"/>
                  <a:gd name="T70" fmla="*/ 12 w 26"/>
                  <a:gd name="T71" fmla="*/ 38 h 40"/>
                  <a:gd name="T72" fmla="*/ 16 w 26"/>
                  <a:gd name="T73" fmla="*/ 38 h 40"/>
                  <a:gd name="T74" fmla="*/ 18 w 26"/>
                  <a:gd name="T75" fmla="*/ 36 h 40"/>
                  <a:gd name="T76" fmla="*/ 18 w 26"/>
                  <a:gd name="T77" fmla="*/ 34 h 40"/>
                  <a:gd name="T78" fmla="*/ 20 w 26"/>
                  <a:gd name="T79" fmla="*/ 32 h 40"/>
                  <a:gd name="T80" fmla="*/ 18 w 26"/>
                  <a:gd name="T81" fmla="*/ 30 h 40"/>
                  <a:gd name="T82" fmla="*/ 18 w 26"/>
                  <a:gd name="T83" fmla="*/ 28 h 40"/>
                  <a:gd name="T84" fmla="*/ 14 w 26"/>
                  <a:gd name="T85" fmla="*/ 24 h 40"/>
                  <a:gd name="T86" fmla="*/ 10 w 26"/>
                  <a:gd name="T87" fmla="*/ 22 h 40"/>
                  <a:gd name="T88" fmla="*/ 4 w 26"/>
                  <a:gd name="T89" fmla="*/ 20 h 40"/>
                  <a:gd name="T90" fmla="*/ 2 w 26"/>
                  <a:gd name="T91" fmla="*/ 16 h 40"/>
                  <a:gd name="T92" fmla="*/ 0 w 26"/>
                  <a:gd name="T93" fmla="*/ 14 h 40"/>
                  <a:gd name="T94" fmla="*/ 0 w 26"/>
                  <a:gd name="T95" fmla="*/ 10 h 40"/>
                  <a:gd name="T96" fmla="*/ 0 w 26"/>
                  <a:gd name="T97" fmla="*/ 6 h 40"/>
                  <a:gd name="T98" fmla="*/ 2 w 26"/>
                  <a:gd name="T99" fmla="*/ 2 h 40"/>
                  <a:gd name="T100" fmla="*/ 6 w 26"/>
                  <a:gd name="T101" fmla="*/ 0 h 40"/>
                  <a:gd name="T102" fmla="*/ 12 w 26"/>
                  <a:gd name="T103" fmla="*/ 0 h 40"/>
                  <a:gd name="T104" fmla="*/ 14 w 26"/>
                  <a:gd name="T105" fmla="*/ 0 h 40"/>
                  <a:gd name="T106" fmla="*/ 16 w 26"/>
                  <a:gd name="T107" fmla="*/ 0 h 40"/>
                  <a:gd name="T108" fmla="*/ 18 w 26"/>
                  <a:gd name="T109" fmla="*/ 2 h 40"/>
                  <a:gd name="T110" fmla="*/ 20 w 26"/>
                  <a:gd name="T111" fmla="*/ 2 h 40"/>
                  <a:gd name="T112" fmla="*/ 20 w 26"/>
                  <a:gd name="T113" fmla="*/ 2 h 40"/>
                  <a:gd name="T114" fmla="*/ 20 w 26"/>
                  <a:gd name="T115" fmla="*/ 2 h 40"/>
                  <a:gd name="T116" fmla="*/ 22 w 26"/>
                  <a:gd name="T117" fmla="*/ 0 h 40"/>
                  <a:gd name="T118" fmla="*/ 22 w 26"/>
                  <a:gd name="T119" fmla="*/ 0 h 40"/>
                  <a:gd name="T120" fmla="*/ 22 w 26"/>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0"/>
                  <a:gd name="T185" fmla="*/ 26 w 26"/>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0">
                    <a:moveTo>
                      <a:pt x="22" y="0"/>
                    </a:moveTo>
                    <a:lnTo>
                      <a:pt x="22" y="14"/>
                    </a:lnTo>
                    <a:lnTo>
                      <a:pt x="20" y="8"/>
                    </a:lnTo>
                    <a:lnTo>
                      <a:pt x="18" y="4"/>
                    </a:lnTo>
                    <a:lnTo>
                      <a:pt x="14" y="2"/>
                    </a:lnTo>
                    <a:lnTo>
                      <a:pt x="12" y="2"/>
                    </a:lnTo>
                    <a:lnTo>
                      <a:pt x="8" y="2"/>
                    </a:lnTo>
                    <a:lnTo>
                      <a:pt x="6" y="4"/>
                    </a:lnTo>
                    <a:lnTo>
                      <a:pt x="6" y="6"/>
                    </a:lnTo>
                    <a:lnTo>
                      <a:pt x="4" y="8"/>
                    </a:lnTo>
                    <a:lnTo>
                      <a:pt x="4" y="10"/>
                    </a:lnTo>
                    <a:lnTo>
                      <a:pt x="6" y="12"/>
                    </a:lnTo>
                    <a:lnTo>
                      <a:pt x="8" y="14"/>
                    </a:lnTo>
                    <a:lnTo>
                      <a:pt x="10" y="14"/>
                    </a:lnTo>
                    <a:lnTo>
                      <a:pt x="16" y="18"/>
                    </a:lnTo>
                    <a:lnTo>
                      <a:pt x="22" y="20"/>
                    </a:lnTo>
                    <a:lnTo>
                      <a:pt x="24" y="24"/>
                    </a:lnTo>
                    <a:lnTo>
                      <a:pt x="26" y="28"/>
                    </a:lnTo>
                    <a:lnTo>
                      <a:pt x="24" y="34"/>
                    </a:lnTo>
                    <a:lnTo>
                      <a:pt x="22" y="38"/>
                    </a:lnTo>
                    <a:lnTo>
                      <a:pt x="18" y="40"/>
                    </a:lnTo>
                    <a:lnTo>
                      <a:pt x="12" y="40"/>
                    </a:lnTo>
                    <a:lnTo>
                      <a:pt x="8" y="40"/>
                    </a:lnTo>
                    <a:lnTo>
                      <a:pt x="4" y="40"/>
                    </a:lnTo>
                    <a:lnTo>
                      <a:pt x="2" y="38"/>
                    </a:lnTo>
                    <a:lnTo>
                      <a:pt x="0" y="40"/>
                    </a:lnTo>
                    <a:lnTo>
                      <a:pt x="0" y="26"/>
                    </a:lnTo>
                    <a:lnTo>
                      <a:pt x="2" y="32"/>
                    </a:lnTo>
                    <a:lnTo>
                      <a:pt x="4" y="36"/>
                    </a:lnTo>
                    <a:lnTo>
                      <a:pt x="8" y="38"/>
                    </a:lnTo>
                    <a:lnTo>
                      <a:pt x="12" y="38"/>
                    </a:lnTo>
                    <a:lnTo>
                      <a:pt x="16" y="38"/>
                    </a:lnTo>
                    <a:lnTo>
                      <a:pt x="18" y="36"/>
                    </a:lnTo>
                    <a:lnTo>
                      <a:pt x="18" y="34"/>
                    </a:lnTo>
                    <a:lnTo>
                      <a:pt x="20" y="32"/>
                    </a:lnTo>
                    <a:lnTo>
                      <a:pt x="18" y="30"/>
                    </a:lnTo>
                    <a:lnTo>
                      <a:pt x="18" y="28"/>
                    </a:lnTo>
                    <a:lnTo>
                      <a:pt x="14" y="24"/>
                    </a:lnTo>
                    <a:lnTo>
                      <a:pt x="10" y="22"/>
                    </a:lnTo>
                    <a:lnTo>
                      <a:pt x="4" y="20"/>
                    </a:lnTo>
                    <a:lnTo>
                      <a:pt x="2" y="16"/>
                    </a:lnTo>
                    <a:lnTo>
                      <a:pt x="0" y="14"/>
                    </a:lnTo>
                    <a:lnTo>
                      <a:pt x="0" y="10"/>
                    </a:lnTo>
                    <a:lnTo>
                      <a:pt x="0" y="6"/>
                    </a:lnTo>
                    <a:lnTo>
                      <a:pt x="2" y="2"/>
                    </a:lnTo>
                    <a:lnTo>
                      <a:pt x="6" y="0"/>
                    </a:lnTo>
                    <a:lnTo>
                      <a:pt x="12" y="0"/>
                    </a:lnTo>
                    <a:lnTo>
                      <a:pt x="14" y="0"/>
                    </a:lnTo>
                    <a:lnTo>
                      <a:pt x="16" y="0"/>
                    </a:lnTo>
                    <a:lnTo>
                      <a:pt x="18" y="2"/>
                    </a:lnTo>
                    <a:lnTo>
                      <a:pt x="20" y="2"/>
                    </a:lnTo>
                    <a:lnTo>
                      <a:pt x="22" y="0"/>
                    </a:lnTo>
                    <a:close/>
                  </a:path>
                </a:pathLst>
              </a:custGeom>
              <a:solidFill>
                <a:srgbClr val="000000"/>
              </a:solidFill>
              <a:ln w="0">
                <a:solidFill>
                  <a:srgbClr val="000000"/>
                </a:solidFill>
                <a:round/>
                <a:headEnd/>
                <a:tailEnd/>
              </a:ln>
            </p:spPr>
            <p:txBody>
              <a:bodyPr/>
              <a:lstStyle/>
              <a:p>
                <a:endParaRPr lang="en-US"/>
              </a:p>
            </p:txBody>
          </p:sp>
          <p:sp>
            <p:nvSpPr>
              <p:cNvPr id="33949" name="Freeform 309"/>
              <p:cNvSpPr>
                <a:spLocks noEditPoints="1"/>
              </p:cNvSpPr>
              <p:nvPr/>
            </p:nvSpPr>
            <p:spPr bwMode="auto">
              <a:xfrm>
                <a:off x="2776" y="2742"/>
                <a:ext cx="32" cy="40"/>
              </a:xfrm>
              <a:custGeom>
                <a:avLst/>
                <a:gdLst>
                  <a:gd name="T0" fmla="*/ 6 w 32"/>
                  <a:gd name="T1" fmla="*/ 16 h 40"/>
                  <a:gd name="T2" fmla="*/ 6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28 w 32"/>
                  <a:gd name="T15" fmla="*/ 28 h 40"/>
                  <a:gd name="T16" fmla="*/ 30 w 32"/>
                  <a:gd name="T17" fmla="*/ 24 h 40"/>
                  <a:gd name="T18" fmla="*/ 32 w 32"/>
                  <a:gd name="T19" fmla="*/ 26 h 40"/>
                  <a:gd name="T20" fmla="*/ 30 w 32"/>
                  <a:gd name="T21" fmla="*/ 30 h 40"/>
                  <a:gd name="T22" fmla="*/ 26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6 w 32"/>
                  <a:gd name="T49" fmla="*/ 0 h 40"/>
                  <a:gd name="T50" fmla="*/ 22 w 32"/>
                  <a:gd name="T51" fmla="*/ 0 h 40"/>
                  <a:gd name="T52" fmla="*/ 28 w 32"/>
                  <a:gd name="T53" fmla="*/ 4 h 40"/>
                  <a:gd name="T54" fmla="*/ 30 w 32"/>
                  <a:gd name="T55" fmla="*/ 8 h 40"/>
                  <a:gd name="T56" fmla="*/ 32 w 32"/>
                  <a:gd name="T57" fmla="*/ 16 h 40"/>
                  <a:gd name="T58" fmla="*/ 6 w 32"/>
                  <a:gd name="T59" fmla="*/ 16 h 40"/>
                  <a:gd name="T60" fmla="*/ 6 w 32"/>
                  <a:gd name="T61" fmla="*/ 12 h 40"/>
                  <a:gd name="T62" fmla="*/ 22 w 32"/>
                  <a:gd name="T63" fmla="*/ 12 h 40"/>
                  <a:gd name="T64" fmla="*/ 22 w 32"/>
                  <a:gd name="T65" fmla="*/ 10 h 40"/>
                  <a:gd name="T66" fmla="*/ 22 w 32"/>
                  <a:gd name="T67" fmla="*/ 8 h 40"/>
                  <a:gd name="T68" fmla="*/ 20 w 32"/>
                  <a:gd name="T69" fmla="*/ 6 h 40"/>
                  <a:gd name="T70" fmla="*/ 18 w 32"/>
                  <a:gd name="T71" fmla="*/ 4 h 40"/>
                  <a:gd name="T72" fmla="*/ 16 w 32"/>
                  <a:gd name="T73" fmla="*/ 2 h 40"/>
                  <a:gd name="T74" fmla="*/ 14 w 32"/>
                  <a:gd name="T75" fmla="*/ 2 h 40"/>
                  <a:gd name="T76" fmla="*/ 12 w 32"/>
                  <a:gd name="T77" fmla="*/ 4 h 40"/>
                  <a:gd name="T78" fmla="*/ 8 w 32"/>
                  <a:gd name="T79" fmla="*/ 4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6" y="22"/>
                    </a:lnTo>
                    <a:lnTo>
                      <a:pt x="10" y="28"/>
                    </a:lnTo>
                    <a:lnTo>
                      <a:pt x="14" y="32"/>
                    </a:lnTo>
                    <a:lnTo>
                      <a:pt x="20" y="34"/>
                    </a:lnTo>
                    <a:lnTo>
                      <a:pt x="24" y="32"/>
                    </a:lnTo>
                    <a:lnTo>
                      <a:pt x="26" y="32"/>
                    </a:lnTo>
                    <a:lnTo>
                      <a:pt x="28" y="28"/>
                    </a:lnTo>
                    <a:lnTo>
                      <a:pt x="30" y="24"/>
                    </a:lnTo>
                    <a:lnTo>
                      <a:pt x="32" y="26"/>
                    </a:lnTo>
                    <a:lnTo>
                      <a:pt x="30" y="30"/>
                    </a:lnTo>
                    <a:lnTo>
                      <a:pt x="26"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6" y="0"/>
                    </a:lnTo>
                    <a:lnTo>
                      <a:pt x="22" y="0"/>
                    </a:lnTo>
                    <a:lnTo>
                      <a:pt x="28" y="4"/>
                    </a:lnTo>
                    <a:lnTo>
                      <a:pt x="30" y="8"/>
                    </a:lnTo>
                    <a:lnTo>
                      <a:pt x="32" y="16"/>
                    </a:lnTo>
                    <a:lnTo>
                      <a:pt x="6" y="16"/>
                    </a:lnTo>
                    <a:close/>
                    <a:moveTo>
                      <a:pt x="6" y="12"/>
                    </a:moveTo>
                    <a:lnTo>
                      <a:pt x="22" y="12"/>
                    </a:lnTo>
                    <a:lnTo>
                      <a:pt x="22" y="10"/>
                    </a:lnTo>
                    <a:lnTo>
                      <a:pt x="22" y="8"/>
                    </a:lnTo>
                    <a:lnTo>
                      <a:pt x="20" y="6"/>
                    </a:lnTo>
                    <a:lnTo>
                      <a:pt x="18" y="4"/>
                    </a:lnTo>
                    <a:lnTo>
                      <a:pt x="16" y="2"/>
                    </a:lnTo>
                    <a:lnTo>
                      <a:pt x="14" y="2"/>
                    </a:lnTo>
                    <a:lnTo>
                      <a:pt x="12" y="4"/>
                    </a:lnTo>
                    <a:lnTo>
                      <a:pt x="8" y="4"/>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3950" name="Freeform 310"/>
              <p:cNvSpPr>
                <a:spLocks noEditPoints="1"/>
              </p:cNvSpPr>
              <p:nvPr/>
            </p:nvSpPr>
            <p:spPr bwMode="auto">
              <a:xfrm>
                <a:off x="2814" y="2720"/>
                <a:ext cx="40" cy="62"/>
              </a:xfrm>
              <a:custGeom>
                <a:avLst/>
                <a:gdLst>
                  <a:gd name="T0" fmla="*/ 28 w 40"/>
                  <a:gd name="T1" fmla="*/ 56 h 62"/>
                  <a:gd name="T2" fmla="*/ 24 w 40"/>
                  <a:gd name="T3" fmla="*/ 60 h 62"/>
                  <a:gd name="T4" fmla="*/ 22 w 40"/>
                  <a:gd name="T5" fmla="*/ 62 h 62"/>
                  <a:gd name="T6" fmla="*/ 20 w 40"/>
                  <a:gd name="T7" fmla="*/ 62 h 62"/>
                  <a:gd name="T8" fmla="*/ 16 w 40"/>
                  <a:gd name="T9" fmla="*/ 62 h 62"/>
                  <a:gd name="T10" fmla="*/ 10 w 40"/>
                  <a:gd name="T11" fmla="*/ 62 h 62"/>
                  <a:gd name="T12" fmla="*/ 6 w 40"/>
                  <a:gd name="T13" fmla="*/ 58 h 62"/>
                  <a:gd name="T14" fmla="*/ 2 w 40"/>
                  <a:gd name="T15" fmla="*/ 52 h 62"/>
                  <a:gd name="T16" fmla="*/ 0 w 40"/>
                  <a:gd name="T17" fmla="*/ 44 h 62"/>
                  <a:gd name="T18" fmla="*/ 2 w 40"/>
                  <a:gd name="T19" fmla="*/ 36 h 62"/>
                  <a:gd name="T20" fmla="*/ 6 w 40"/>
                  <a:gd name="T21" fmla="*/ 28 h 62"/>
                  <a:gd name="T22" fmla="*/ 10 w 40"/>
                  <a:gd name="T23" fmla="*/ 24 h 62"/>
                  <a:gd name="T24" fmla="*/ 14 w 40"/>
                  <a:gd name="T25" fmla="*/ 22 h 62"/>
                  <a:gd name="T26" fmla="*/ 20 w 40"/>
                  <a:gd name="T27" fmla="*/ 22 h 62"/>
                  <a:gd name="T28" fmla="*/ 24 w 40"/>
                  <a:gd name="T29" fmla="*/ 22 h 62"/>
                  <a:gd name="T30" fmla="*/ 28 w 40"/>
                  <a:gd name="T31" fmla="*/ 26 h 62"/>
                  <a:gd name="T32" fmla="*/ 28 w 40"/>
                  <a:gd name="T33" fmla="*/ 18 h 62"/>
                  <a:gd name="T34" fmla="*/ 28 w 40"/>
                  <a:gd name="T35" fmla="*/ 12 h 62"/>
                  <a:gd name="T36" fmla="*/ 28 w 40"/>
                  <a:gd name="T37" fmla="*/ 8 h 62"/>
                  <a:gd name="T38" fmla="*/ 28 w 40"/>
                  <a:gd name="T39" fmla="*/ 6 h 62"/>
                  <a:gd name="T40" fmla="*/ 26 w 40"/>
                  <a:gd name="T41" fmla="*/ 6 h 62"/>
                  <a:gd name="T42" fmla="*/ 26 w 40"/>
                  <a:gd name="T43" fmla="*/ 6 h 62"/>
                  <a:gd name="T44" fmla="*/ 26 w 40"/>
                  <a:gd name="T45" fmla="*/ 6 h 62"/>
                  <a:gd name="T46" fmla="*/ 24 w 40"/>
                  <a:gd name="T47" fmla="*/ 6 h 62"/>
                  <a:gd name="T48" fmla="*/ 22 w 40"/>
                  <a:gd name="T49" fmla="*/ 6 h 62"/>
                  <a:gd name="T50" fmla="*/ 22 w 40"/>
                  <a:gd name="T51" fmla="*/ 6 h 62"/>
                  <a:gd name="T52" fmla="*/ 34 w 40"/>
                  <a:gd name="T53" fmla="*/ 0 h 62"/>
                  <a:gd name="T54" fmla="*/ 34 w 40"/>
                  <a:gd name="T55" fmla="*/ 0 h 62"/>
                  <a:gd name="T56" fmla="*/ 34 w 40"/>
                  <a:gd name="T57" fmla="*/ 46 h 62"/>
                  <a:gd name="T58" fmla="*/ 36 w 40"/>
                  <a:gd name="T59" fmla="*/ 52 h 62"/>
                  <a:gd name="T60" fmla="*/ 36 w 40"/>
                  <a:gd name="T61" fmla="*/ 56 h 62"/>
                  <a:gd name="T62" fmla="*/ 36 w 40"/>
                  <a:gd name="T63" fmla="*/ 56 h 62"/>
                  <a:gd name="T64" fmla="*/ 36 w 40"/>
                  <a:gd name="T65" fmla="*/ 58 h 62"/>
                  <a:gd name="T66" fmla="*/ 36 w 40"/>
                  <a:gd name="T67" fmla="*/ 58 h 62"/>
                  <a:gd name="T68" fmla="*/ 38 w 40"/>
                  <a:gd name="T69" fmla="*/ 58 h 62"/>
                  <a:gd name="T70" fmla="*/ 38 w 40"/>
                  <a:gd name="T71" fmla="*/ 58 h 62"/>
                  <a:gd name="T72" fmla="*/ 40 w 40"/>
                  <a:gd name="T73" fmla="*/ 58 h 62"/>
                  <a:gd name="T74" fmla="*/ 40 w 40"/>
                  <a:gd name="T75" fmla="*/ 58 h 62"/>
                  <a:gd name="T76" fmla="*/ 30 w 40"/>
                  <a:gd name="T77" fmla="*/ 62 h 62"/>
                  <a:gd name="T78" fmla="*/ 28 w 40"/>
                  <a:gd name="T79" fmla="*/ 62 h 62"/>
                  <a:gd name="T80" fmla="*/ 28 w 40"/>
                  <a:gd name="T81" fmla="*/ 56 h 62"/>
                  <a:gd name="T82" fmla="*/ 28 w 40"/>
                  <a:gd name="T83" fmla="*/ 54 h 62"/>
                  <a:gd name="T84" fmla="*/ 28 w 40"/>
                  <a:gd name="T85" fmla="*/ 34 h 62"/>
                  <a:gd name="T86" fmla="*/ 28 w 40"/>
                  <a:gd name="T87" fmla="*/ 32 h 62"/>
                  <a:gd name="T88" fmla="*/ 26 w 40"/>
                  <a:gd name="T89" fmla="*/ 28 h 62"/>
                  <a:gd name="T90" fmla="*/ 24 w 40"/>
                  <a:gd name="T91" fmla="*/ 26 h 62"/>
                  <a:gd name="T92" fmla="*/ 22 w 40"/>
                  <a:gd name="T93" fmla="*/ 26 h 62"/>
                  <a:gd name="T94" fmla="*/ 20 w 40"/>
                  <a:gd name="T95" fmla="*/ 24 h 62"/>
                  <a:gd name="T96" fmla="*/ 18 w 40"/>
                  <a:gd name="T97" fmla="*/ 24 h 62"/>
                  <a:gd name="T98" fmla="*/ 14 w 40"/>
                  <a:gd name="T99" fmla="*/ 26 h 62"/>
                  <a:gd name="T100" fmla="*/ 12 w 40"/>
                  <a:gd name="T101" fmla="*/ 28 h 62"/>
                  <a:gd name="T102" fmla="*/ 8 w 40"/>
                  <a:gd name="T103" fmla="*/ 32 h 62"/>
                  <a:gd name="T104" fmla="*/ 8 w 40"/>
                  <a:gd name="T105" fmla="*/ 40 h 62"/>
                  <a:gd name="T106" fmla="*/ 8 w 40"/>
                  <a:gd name="T107" fmla="*/ 48 h 62"/>
                  <a:gd name="T108" fmla="*/ 12 w 40"/>
                  <a:gd name="T109" fmla="*/ 52 h 62"/>
                  <a:gd name="T110" fmla="*/ 16 w 40"/>
                  <a:gd name="T111" fmla="*/ 56 h 62"/>
                  <a:gd name="T112" fmla="*/ 20 w 40"/>
                  <a:gd name="T113" fmla="*/ 58 h 62"/>
                  <a:gd name="T114" fmla="*/ 24 w 40"/>
                  <a:gd name="T115" fmla="*/ 56 h 62"/>
                  <a:gd name="T116" fmla="*/ 28 w 40"/>
                  <a:gd name="T117" fmla="*/ 54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2"/>
                  <a:gd name="T179" fmla="*/ 40 w 40"/>
                  <a:gd name="T180" fmla="*/ 62 h 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2">
                    <a:moveTo>
                      <a:pt x="28" y="56"/>
                    </a:moveTo>
                    <a:lnTo>
                      <a:pt x="24" y="60"/>
                    </a:lnTo>
                    <a:lnTo>
                      <a:pt x="22" y="62"/>
                    </a:lnTo>
                    <a:lnTo>
                      <a:pt x="20" y="62"/>
                    </a:lnTo>
                    <a:lnTo>
                      <a:pt x="16" y="62"/>
                    </a:lnTo>
                    <a:lnTo>
                      <a:pt x="10" y="62"/>
                    </a:lnTo>
                    <a:lnTo>
                      <a:pt x="6" y="58"/>
                    </a:lnTo>
                    <a:lnTo>
                      <a:pt x="2" y="52"/>
                    </a:lnTo>
                    <a:lnTo>
                      <a:pt x="0" y="44"/>
                    </a:lnTo>
                    <a:lnTo>
                      <a:pt x="2" y="36"/>
                    </a:lnTo>
                    <a:lnTo>
                      <a:pt x="6" y="28"/>
                    </a:lnTo>
                    <a:lnTo>
                      <a:pt x="10" y="24"/>
                    </a:lnTo>
                    <a:lnTo>
                      <a:pt x="14" y="22"/>
                    </a:lnTo>
                    <a:lnTo>
                      <a:pt x="20" y="22"/>
                    </a:lnTo>
                    <a:lnTo>
                      <a:pt x="24" y="22"/>
                    </a:lnTo>
                    <a:lnTo>
                      <a:pt x="28" y="26"/>
                    </a:lnTo>
                    <a:lnTo>
                      <a:pt x="28" y="18"/>
                    </a:lnTo>
                    <a:lnTo>
                      <a:pt x="28" y="12"/>
                    </a:lnTo>
                    <a:lnTo>
                      <a:pt x="28" y="8"/>
                    </a:lnTo>
                    <a:lnTo>
                      <a:pt x="28" y="6"/>
                    </a:lnTo>
                    <a:lnTo>
                      <a:pt x="26" y="6"/>
                    </a:lnTo>
                    <a:lnTo>
                      <a:pt x="24" y="6"/>
                    </a:lnTo>
                    <a:lnTo>
                      <a:pt x="22" y="6"/>
                    </a:lnTo>
                    <a:lnTo>
                      <a:pt x="34" y="0"/>
                    </a:lnTo>
                    <a:lnTo>
                      <a:pt x="34" y="46"/>
                    </a:lnTo>
                    <a:lnTo>
                      <a:pt x="36" y="52"/>
                    </a:lnTo>
                    <a:lnTo>
                      <a:pt x="36" y="56"/>
                    </a:lnTo>
                    <a:lnTo>
                      <a:pt x="36" y="58"/>
                    </a:lnTo>
                    <a:lnTo>
                      <a:pt x="38" y="58"/>
                    </a:lnTo>
                    <a:lnTo>
                      <a:pt x="40" y="58"/>
                    </a:lnTo>
                    <a:lnTo>
                      <a:pt x="30" y="62"/>
                    </a:lnTo>
                    <a:lnTo>
                      <a:pt x="28" y="62"/>
                    </a:lnTo>
                    <a:lnTo>
                      <a:pt x="28" y="56"/>
                    </a:lnTo>
                    <a:close/>
                    <a:moveTo>
                      <a:pt x="28" y="54"/>
                    </a:moveTo>
                    <a:lnTo>
                      <a:pt x="28" y="34"/>
                    </a:lnTo>
                    <a:lnTo>
                      <a:pt x="28" y="32"/>
                    </a:lnTo>
                    <a:lnTo>
                      <a:pt x="26" y="28"/>
                    </a:lnTo>
                    <a:lnTo>
                      <a:pt x="24" y="26"/>
                    </a:lnTo>
                    <a:lnTo>
                      <a:pt x="22" y="26"/>
                    </a:lnTo>
                    <a:lnTo>
                      <a:pt x="20" y="24"/>
                    </a:lnTo>
                    <a:lnTo>
                      <a:pt x="18" y="24"/>
                    </a:lnTo>
                    <a:lnTo>
                      <a:pt x="14" y="26"/>
                    </a:lnTo>
                    <a:lnTo>
                      <a:pt x="12" y="28"/>
                    </a:lnTo>
                    <a:lnTo>
                      <a:pt x="8" y="32"/>
                    </a:lnTo>
                    <a:lnTo>
                      <a:pt x="8" y="40"/>
                    </a:lnTo>
                    <a:lnTo>
                      <a:pt x="8" y="48"/>
                    </a:lnTo>
                    <a:lnTo>
                      <a:pt x="12" y="52"/>
                    </a:lnTo>
                    <a:lnTo>
                      <a:pt x="16" y="56"/>
                    </a:lnTo>
                    <a:lnTo>
                      <a:pt x="20" y="58"/>
                    </a:lnTo>
                    <a:lnTo>
                      <a:pt x="24" y="56"/>
                    </a:lnTo>
                    <a:lnTo>
                      <a:pt x="28" y="54"/>
                    </a:lnTo>
                    <a:close/>
                  </a:path>
                </a:pathLst>
              </a:custGeom>
              <a:solidFill>
                <a:srgbClr val="000000"/>
              </a:solidFill>
              <a:ln w="0">
                <a:solidFill>
                  <a:srgbClr val="000000"/>
                </a:solidFill>
                <a:round/>
                <a:headEnd/>
                <a:tailEnd/>
              </a:ln>
            </p:spPr>
            <p:txBody>
              <a:bodyPr/>
              <a:lstStyle/>
              <a:p>
                <a:endParaRPr lang="en-US"/>
              </a:p>
            </p:txBody>
          </p:sp>
          <p:sp>
            <p:nvSpPr>
              <p:cNvPr id="33951" name="Freeform 311"/>
              <p:cNvSpPr>
                <a:spLocks noEditPoints="1"/>
              </p:cNvSpPr>
              <p:nvPr/>
            </p:nvSpPr>
            <p:spPr bwMode="auto">
              <a:xfrm>
                <a:off x="2882" y="2720"/>
                <a:ext cx="18" cy="62"/>
              </a:xfrm>
              <a:custGeom>
                <a:avLst/>
                <a:gdLst>
                  <a:gd name="T0" fmla="*/ 8 w 18"/>
                  <a:gd name="T1" fmla="*/ 0 h 62"/>
                  <a:gd name="T2" fmla="*/ 10 w 18"/>
                  <a:gd name="T3" fmla="*/ 0 h 62"/>
                  <a:gd name="T4" fmla="*/ 12 w 18"/>
                  <a:gd name="T5" fmla="*/ 2 h 62"/>
                  <a:gd name="T6" fmla="*/ 14 w 18"/>
                  <a:gd name="T7" fmla="*/ 4 h 62"/>
                  <a:gd name="T8" fmla="*/ 14 w 18"/>
                  <a:gd name="T9" fmla="*/ 6 h 62"/>
                  <a:gd name="T10" fmla="*/ 14 w 18"/>
                  <a:gd name="T11" fmla="*/ 8 h 62"/>
                  <a:gd name="T12" fmla="*/ 12 w 18"/>
                  <a:gd name="T13" fmla="*/ 10 h 62"/>
                  <a:gd name="T14" fmla="*/ 10 w 18"/>
                  <a:gd name="T15" fmla="*/ 10 h 62"/>
                  <a:gd name="T16" fmla="*/ 8 w 18"/>
                  <a:gd name="T17" fmla="*/ 10 h 62"/>
                  <a:gd name="T18" fmla="*/ 6 w 18"/>
                  <a:gd name="T19" fmla="*/ 10 h 62"/>
                  <a:gd name="T20" fmla="*/ 6 w 18"/>
                  <a:gd name="T21" fmla="*/ 10 h 62"/>
                  <a:gd name="T22" fmla="*/ 4 w 18"/>
                  <a:gd name="T23" fmla="*/ 8 h 62"/>
                  <a:gd name="T24" fmla="*/ 4 w 18"/>
                  <a:gd name="T25" fmla="*/ 6 h 62"/>
                  <a:gd name="T26" fmla="*/ 4 w 18"/>
                  <a:gd name="T27" fmla="*/ 4 h 62"/>
                  <a:gd name="T28" fmla="*/ 6 w 18"/>
                  <a:gd name="T29" fmla="*/ 2 h 62"/>
                  <a:gd name="T30" fmla="*/ 6 w 18"/>
                  <a:gd name="T31" fmla="*/ 0 h 62"/>
                  <a:gd name="T32" fmla="*/ 8 w 18"/>
                  <a:gd name="T33" fmla="*/ 0 h 62"/>
                  <a:gd name="T34" fmla="*/ 12 w 18"/>
                  <a:gd name="T35" fmla="*/ 22 h 62"/>
                  <a:gd name="T36" fmla="*/ 12 w 18"/>
                  <a:gd name="T37" fmla="*/ 52 h 62"/>
                  <a:gd name="T38" fmla="*/ 12 w 18"/>
                  <a:gd name="T39" fmla="*/ 56 h 62"/>
                  <a:gd name="T40" fmla="*/ 14 w 18"/>
                  <a:gd name="T41" fmla="*/ 58 h 62"/>
                  <a:gd name="T42" fmla="*/ 14 w 18"/>
                  <a:gd name="T43" fmla="*/ 60 h 62"/>
                  <a:gd name="T44" fmla="*/ 14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4 w 18"/>
                  <a:gd name="T59" fmla="*/ 60 h 62"/>
                  <a:gd name="T60" fmla="*/ 4 w 18"/>
                  <a:gd name="T61" fmla="*/ 60 h 62"/>
                  <a:gd name="T62" fmla="*/ 4 w 18"/>
                  <a:gd name="T63" fmla="*/ 58 h 62"/>
                  <a:gd name="T64" fmla="*/ 6 w 18"/>
                  <a:gd name="T65" fmla="*/ 56 h 62"/>
                  <a:gd name="T66" fmla="*/ 6 w 18"/>
                  <a:gd name="T67" fmla="*/ 52 h 62"/>
                  <a:gd name="T68" fmla="*/ 6 w 18"/>
                  <a:gd name="T69" fmla="*/ 38 h 62"/>
                  <a:gd name="T70" fmla="*/ 6 w 18"/>
                  <a:gd name="T71" fmla="*/ 32 h 62"/>
                  <a:gd name="T72" fmla="*/ 6 w 18"/>
                  <a:gd name="T73" fmla="*/ 30 h 62"/>
                  <a:gd name="T74" fmla="*/ 4 w 18"/>
                  <a:gd name="T75" fmla="*/ 28 h 62"/>
                  <a:gd name="T76" fmla="*/ 4 w 18"/>
                  <a:gd name="T77" fmla="*/ 26 h 62"/>
                  <a:gd name="T78" fmla="*/ 4 w 18"/>
                  <a:gd name="T79" fmla="*/ 26 h 62"/>
                  <a:gd name="T80" fmla="*/ 2 w 18"/>
                  <a:gd name="T81" fmla="*/ 26 h 62"/>
                  <a:gd name="T82" fmla="*/ 2 w 18"/>
                  <a:gd name="T83" fmla="*/ 26 h 62"/>
                  <a:gd name="T84" fmla="*/ 0 w 18"/>
                  <a:gd name="T85" fmla="*/ 28 h 62"/>
                  <a:gd name="T86" fmla="*/ 0 w 18"/>
                  <a:gd name="T87" fmla="*/ 26 h 62"/>
                  <a:gd name="T88" fmla="*/ 12 w 18"/>
                  <a:gd name="T89" fmla="*/ 22 h 62"/>
                  <a:gd name="T90" fmla="*/ 12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8" y="0"/>
                    </a:moveTo>
                    <a:lnTo>
                      <a:pt x="10" y="0"/>
                    </a:lnTo>
                    <a:lnTo>
                      <a:pt x="12" y="2"/>
                    </a:lnTo>
                    <a:lnTo>
                      <a:pt x="14" y="4"/>
                    </a:lnTo>
                    <a:lnTo>
                      <a:pt x="14" y="6"/>
                    </a:lnTo>
                    <a:lnTo>
                      <a:pt x="14" y="8"/>
                    </a:lnTo>
                    <a:lnTo>
                      <a:pt x="12" y="10"/>
                    </a:lnTo>
                    <a:lnTo>
                      <a:pt x="10" y="10"/>
                    </a:lnTo>
                    <a:lnTo>
                      <a:pt x="8" y="10"/>
                    </a:lnTo>
                    <a:lnTo>
                      <a:pt x="6" y="10"/>
                    </a:lnTo>
                    <a:lnTo>
                      <a:pt x="4" y="8"/>
                    </a:lnTo>
                    <a:lnTo>
                      <a:pt x="4" y="6"/>
                    </a:lnTo>
                    <a:lnTo>
                      <a:pt x="4" y="4"/>
                    </a:lnTo>
                    <a:lnTo>
                      <a:pt x="6" y="2"/>
                    </a:lnTo>
                    <a:lnTo>
                      <a:pt x="6" y="0"/>
                    </a:lnTo>
                    <a:lnTo>
                      <a:pt x="8" y="0"/>
                    </a:lnTo>
                    <a:close/>
                    <a:moveTo>
                      <a:pt x="12" y="22"/>
                    </a:moveTo>
                    <a:lnTo>
                      <a:pt x="12" y="52"/>
                    </a:lnTo>
                    <a:lnTo>
                      <a:pt x="12" y="56"/>
                    </a:lnTo>
                    <a:lnTo>
                      <a:pt x="14" y="58"/>
                    </a:lnTo>
                    <a:lnTo>
                      <a:pt x="14" y="60"/>
                    </a:lnTo>
                    <a:lnTo>
                      <a:pt x="16" y="60"/>
                    </a:lnTo>
                    <a:lnTo>
                      <a:pt x="18" y="60"/>
                    </a:lnTo>
                    <a:lnTo>
                      <a:pt x="18" y="62"/>
                    </a:lnTo>
                    <a:lnTo>
                      <a:pt x="0" y="62"/>
                    </a:lnTo>
                    <a:lnTo>
                      <a:pt x="0" y="60"/>
                    </a:lnTo>
                    <a:lnTo>
                      <a:pt x="2" y="60"/>
                    </a:lnTo>
                    <a:lnTo>
                      <a:pt x="4" y="60"/>
                    </a:lnTo>
                    <a:lnTo>
                      <a:pt x="4" y="58"/>
                    </a:lnTo>
                    <a:lnTo>
                      <a:pt x="6" y="56"/>
                    </a:lnTo>
                    <a:lnTo>
                      <a:pt x="6" y="52"/>
                    </a:lnTo>
                    <a:lnTo>
                      <a:pt x="6" y="38"/>
                    </a:lnTo>
                    <a:lnTo>
                      <a:pt x="6" y="32"/>
                    </a:lnTo>
                    <a:lnTo>
                      <a:pt x="6" y="30"/>
                    </a:lnTo>
                    <a:lnTo>
                      <a:pt x="4" y="28"/>
                    </a:lnTo>
                    <a:lnTo>
                      <a:pt x="4" y="26"/>
                    </a:lnTo>
                    <a:lnTo>
                      <a:pt x="2" y="26"/>
                    </a:lnTo>
                    <a:lnTo>
                      <a:pt x="0" y="28"/>
                    </a:lnTo>
                    <a:lnTo>
                      <a:pt x="0" y="26"/>
                    </a:lnTo>
                    <a:lnTo>
                      <a:pt x="12" y="22"/>
                    </a:lnTo>
                    <a:close/>
                  </a:path>
                </a:pathLst>
              </a:custGeom>
              <a:solidFill>
                <a:srgbClr val="000000"/>
              </a:solidFill>
              <a:ln w="0">
                <a:solidFill>
                  <a:srgbClr val="000000"/>
                </a:solidFill>
                <a:round/>
                <a:headEnd/>
                <a:tailEnd/>
              </a:ln>
            </p:spPr>
            <p:txBody>
              <a:bodyPr/>
              <a:lstStyle/>
              <a:p>
                <a:endParaRPr lang="en-US"/>
              </a:p>
            </p:txBody>
          </p:sp>
          <p:sp>
            <p:nvSpPr>
              <p:cNvPr id="33952" name="Freeform 312"/>
              <p:cNvSpPr>
                <a:spLocks/>
              </p:cNvSpPr>
              <p:nvPr/>
            </p:nvSpPr>
            <p:spPr bwMode="auto">
              <a:xfrm>
                <a:off x="2904" y="2742"/>
                <a:ext cx="42" cy="40"/>
              </a:xfrm>
              <a:custGeom>
                <a:avLst/>
                <a:gdLst>
                  <a:gd name="T0" fmla="*/ 12 w 42"/>
                  <a:gd name="T1" fmla="*/ 8 h 40"/>
                  <a:gd name="T2" fmla="*/ 18 w 42"/>
                  <a:gd name="T3" fmla="*/ 4 h 40"/>
                  <a:gd name="T4" fmla="*/ 22 w 42"/>
                  <a:gd name="T5" fmla="*/ 0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28 w 42"/>
                  <a:gd name="T49" fmla="*/ 36 h 40"/>
                  <a:gd name="T50" fmla="*/ 30 w 42"/>
                  <a:gd name="T51" fmla="*/ 34 h 40"/>
                  <a:gd name="T52" fmla="*/ 30 w 42"/>
                  <a:gd name="T53" fmla="*/ 30 h 40"/>
                  <a:gd name="T54" fmla="*/ 30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0 h 40"/>
                  <a:gd name="T68" fmla="*/ 12 w 42"/>
                  <a:gd name="T69" fmla="*/ 30 h 40"/>
                  <a:gd name="T70" fmla="*/ 12 w 42"/>
                  <a:gd name="T71" fmla="*/ 34 h 40"/>
                  <a:gd name="T72" fmla="*/ 14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4 w 42"/>
                  <a:gd name="T91" fmla="*/ 38 h 40"/>
                  <a:gd name="T92" fmla="*/ 4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4 w 42"/>
                  <a:gd name="T105" fmla="*/ 6 h 40"/>
                  <a:gd name="T106" fmla="*/ 4 w 42"/>
                  <a:gd name="T107" fmla="*/ 6 h 40"/>
                  <a:gd name="T108" fmla="*/ 4 w 42"/>
                  <a:gd name="T109" fmla="*/ 4 h 40"/>
                  <a:gd name="T110" fmla="*/ 2 w 42"/>
                  <a:gd name="T111" fmla="*/ 4 h 40"/>
                  <a:gd name="T112" fmla="*/ 2 w 42"/>
                  <a:gd name="T113" fmla="*/ 4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0"/>
                    </a:lnTo>
                    <a:lnTo>
                      <a:pt x="26" y="0"/>
                    </a:lnTo>
                    <a:lnTo>
                      <a:pt x="30" y="0"/>
                    </a:lnTo>
                    <a:lnTo>
                      <a:pt x="32" y="2"/>
                    </a:lnTo>
                    <a:lnTo>
                      <a:pt x="34" y="4"/>
                    </a:lnTo>
                    <a:lnTo>
                      <a:pt x="36" y="6"/>
                    </a:lnTo>
                    <a:lnTo>
                      <a:pt x="36" y="10"/>
                    </a:lnTo>
                    <a:lnTo>
                      <a:pt x="36" y="14"/>
                    </a:lnTo>
                    <a:lnTo>
                      <a:pt x="36" y="30"/>
                    </a:lnTo>
                    <a:lnTo>
                      <a:pt x="36" y="34"/>
                    </a:lnTo>
                    <a:lnTo>
                      <a:pt x="36" y="36"/>
                    </a:lnTo>
                    <a:lnTo>
                      <a:pt x="38" y="38"/>
                    </a:lnTo>
                    <a:lnTo>
                      <a:pt x="40" y="38"/>
                    </a:lnTo>
                    <a:lnTo>
                      <a:pt x="42" y="38"/>
                    </a:lnTo>
                    <a:lnTo>
                      <a:pt x="42" y="40"/>
                    </a:lnTo>
                    <a:lnTo>
                      <a:pt x="24" y="40"/>
                    </a:lnTo>
                    <a:lnTo>
                      <a:pt x="24" y="38"/>
                    </a:lnTo>
                    <a:lnTo>
                      <a:pt x="26" y="38"/>
                    </a:lnTo>
                    <a:lnTo>
                      <a:pt x="28" y="38"/>
                    </a:lnTo>
                    <a:lnTo>
                      <a:pt x="28" y="36"/>
                    </a:lnTo>
                    <a:lnTo>
                      <a:pt x="30" y="34"/>
                    </a:lnTo>
                    <a:lnTo>
                      <a:pt x="30" y="30"/>
                    </a:lnTo>
                    <a:lnTo>
                      <a:pt x="30" y="16"/>
                    </a:lnTo>
                    <a:lnTo>
                      <a:pt x="28" y="10"/>
                    </a:lnTo>
                    <a:lnTo>
                      <a:pt x="28" y="8"/>
                    </a:lnTo>
                    <a:lnTo>
                      <a:pt x="26" y="6"/>
                    </a:lnTo>
                    <a:lnTo>
                      <a:pt x="22" y="6"/>
                    </a:lnTo>
                    <a:lnTo>
                      <a:pt x="18" y="6"/>
                    </a:lnTo>
                    <a:lnTo>
                      <a:pt x="12" y="10"/>
                    </a:lnTo>
                    <a:lnTo>
                      <a:pt x="12" y="30"/>
                    </a:lnTo>
                    <a:lnTo>
                      <a:pt x="12" y="34"/>
                    </a:lnTo>
                    <a:lnTo>
                      <a:pt x="14" y="36"/>
                    </a:lnTo>
                    <a:lnTo>
                      <a:pt x="14" y="38"/>
                    </a:lnTo>
                    <a:lnTo>
                      <a:pt x="16" y="38"/>
                    </a:lnTo>
                    <a:lnTo>
                      <a:pt x="18" y="38"/>
                    </a:lnTo>
                    <a:lnTo>
                      <a:pt x="18" y="40"/>
                    </a:lnTo>
                    <a:lnTo>
                      <a:pt x="0" y="40"/>
                    </a:lnTo>
                    <a:lnTo>
                      <a:pt x="0" y="38"/>
                    </a:lnTo>
                    <a:lnTo>
                      <a:pt x="4" y="38"/>
                    </a:lnTo>
                    <a:lnTo>
                      <a:pt x="6" y="34"/>
                    </a:lnTo>
                    <a:lnTo>
                      <a:pt x="6" y="30"/>
                    </a:lnTo>
                    <a:lnTo>
                      <a:pt x="6" y="16"/>
                    </a:lnTo>
                    <a:lnTo>
                      <a:pt x="6" y="10"/>
                    </a:lnTo>
                    <a:lnTo>
                      <a:pt x="6"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53" name="Freeform 313"/>
              <p:cNvSpPr>
                <a:spLocks noEditPoints="1"/>
              </p:cNvSpPr>
              <p:nvPr/>
            </p:nvSpPr>
            <p:spPr bwMode="auto">
              <a:xfrm>
                <a:off x="2972" y="2742"/>
                <a:ext cx="36" cy="40"/>
              </a:xfrm>
              <a:custGeom>
                <a:avLst/>
                <a:gdLst>
                  <a:gd name="T0" fmla="*/ 18 w 36"/>
                  <a:gd name="T1" fmla="*/ 36 h 40"/>
                  <a:gd name="T2" fmla="*/ 14 w 36"/>
                  <a:gd name="T3" fmla="*/ 40 h 40"/>
                  <a:gd name="T4" fmla="*/ 8 w 36"/>
                  <a:gd name="T5" fmla="*/ 40 h 40"/>
                  <a:gd name="T6" fmla="*/ 2 w 36"/>
                  <a:gd name="T7" fmla="*/ 38 h 40"/>
                  <a:gd name="T8" fmla="*/ 0 w 36"/>
                  <a:gd name="T9" fmla="*/ 30 h 40"/>
                  <a:gd name="T10" fmla="*/ 0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6 h 40"/>
                  <a:gd name="T24" fmla="*/ 8 w 36"/>
                  <a:gd name="T25" fmla="*/ 10 h 40"/>
                  <a:gd name="T26" fmla="*/ 8 w 36"/>
                  <a:gd name="T27" fmla="*/ 14 h 40"/>
                  <a:gd name="T28" fmla="*/ 6 w 36"/>
                  <a:gd name="T29" fmla="*/ 14 h 40"/>
                  <a:gd name="T30" fmla="*/ 2 w 36"/>
                  <a:gd name="T31" fmla="*/ 14 h 40"/>
                  <a:gd name="T32" fmla="*/ 2 w 36"/>
                  <a:gd name="T33" fmla="*/ 10 h 40"/>
                  <a:gd name="T34" fmla="*/ 6 w 36"/>
                  <a:gd name="T35" fmla="*/ 2 h 40"/>
                  <a:gd name="T36" fmla="*/ 16 w 36"/>
                  <a:gd name="T37" fmla="*/ 0 h 40"/>
                  <a:gd name="T38" fmla="*/ 24 w 36"/>
                  <a:gd name="T39" fmla="*/ 2 h 40"/>
                  <a:gd name="T40" fmla="*/ 28 w 36"/>
                  <a:gd name="T41" fmla="*/ 6 h 40"/>
                  <a:gd name="T42" fmla="*/ 28 w 36"/>
                  <a:gd name="T43" fmla="*/ 12 h 40"/>
                  <a:gd name="T44" fmla="*/ 28 w 36"/>
                  <a:gd name="T45" fmla="*/ 30 h 40"/>
                  <a:gd name="T46" fmla="*/ 30 w 36"/>
                  <a:gd name="T47" fmla="*/ 34 h 40"/>
                  <a:gd name="T48" fmla="*/ 30 w 36"/>
                  <a:gd name="T49" fmla="*/ 36 h 40"/>
                  <a:gd name="T50" fmla="*/ 32 w 36"/>
                  <a:gd name="T51" fmla="*/ 36 h 40"/>
                  <a:gd name="T52" fmla="*/ 34 w 36"/>
                  <a:gd name="T53" fmla="*/ 34 h 40"/>
                  <a:gd name="T54" fmla="*/ 36 w 36"/>
                  <a:gd name="T55" fmla="*/ 34 h 40"/>
                  <a:gd name="T56" fmla="*/ 26 w 36"/>
                  <a:gd name="T57" fmla="*/ 40 h 40"/>
                  <a:gd name="T58" fmla="*/ 22 w 36"/>
                  <a:gd name="T59" fmla="*/ 40 h 40"/>
                  <a:gd name="T60" fmla="*/ 22 w 36"/>
                  <a:gd name="T61" fmla="*/ 34 h 40"/>
                  <a:gd name="T62" fmla="*/ 22 w 36"/>
                  <a:gd name="T63" fmla="*/ 16 h 40"/>
                  <a:gd name="T64" fmla="*/ 14 w 36"/>
                  <a:gd name="T65" fmla="*/ 20 h 40"/>
                  <a:gd name="T66" fmla="*/ 8 w 36"/>
                  <a:gd name="T67" fmla="*/ 24 h 40"/>
                  <a:gd name="T68" fmla="*/ 6 w 36"/>
                  <a:gd name="T69" fmla="*/ 28 h 40"/>
                  <a:gd name="T70" fmla="*/ 8 w 36"/>
                  <a:gd name="T71" fmla="*/ 34 h 40"/>
                  <a:gd name="T72" fmla="*/ 12 w 36"/>
                  <a:gd name="T73" fmla="*/ 36 h 40"/>
                  <a:gd name="T74" fmla="*/ 22 w 36"/>
                  <a:gd name="T75" fmla="*/ 32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8" y="40"/>
                    </a:lnTo>
                    <a:lnTo>
                      <a:pt x="6" y="40"/>
                    </a:lnTo>
                    <a:lnTo>
                      <a:pt x="2" y="38"/>
                    </a:lnTo>
                    <a:lnTo>
                      <a:pt x="0" y="34"/>
                    </a:lnTo>
                    <a:lnTo>
                      <a:pt x="0" y="30"/>
                    </a:lnTo>
                    <a:lnTo>
                      <a:pt x="0" y="28"/>
                    </a:lnTo>
                    <a:lnTo>
                      <a:pt x="0" y="26"/>
                    </a:lnTo>
                    <a:lnTo>
                      <a:pt x="4" y="22"/>
                    </a:lnTo>
                    <a:lnTo>
                      <a:pt x="8" y="20"/>
                    </a:lnTo>
                    <a:lnTo>
                      <a:pt x="12" y="18"/>
                    </a:lnTo>
                    <a:lnTo>
                      <a:pt x="22" y="14"/>
                    </a:lnTo>
                    <a:lnTo>
                      <a:pt x="22" y="12"/>
                    </a:lnTo>
                    <a:lnTo>
                      <a:pt x="22" y="8"/>
                    </a:lnTo>
                    <a:lnTo>
                      <a:pt x="20" y="4"/>
                    </a:lnTo>
                    <a:lnTo>
                      <a:pt x="18" y="2"/>
                    </a:lnTo>
                    <a:lnTo>
                      <a:pt x="14" y="2"/>
                    </a:lnTo>
                    <a:lnTo>
                      <a:pt x="12" y="2"/>
                    </a:lnTo>
                    <a:lnTo>
                      <a:pt x="10" y="4"/>
                    </a:lnTo>
                    <a:lnTo>
                      <a:pt x="10" y="6"/>
                    </a:lnTo>
                    <a:lnTo>
                      <a:pt x="8" y="8"/>
                    </a:lnTo>
                    <a:lnTo>
                      <a:pt x="8" y="10"/>
                    </a:lnTo>
                    <a:lnTo>
                      <a:pt x="8" y="12"/>
                    </a:lnTo>
                    <a:lnTo>
                      <a:pt x="8" y="14"/>
                    </a:lnTo>
                    <a:lnTo>
                      <a:pt x="6" y="14"/>
                    </a:lnTo>
                    <a:lnTo>
                      <a:pt x="4" y="14"/>
                    </a:lnTo>
                    <a:lnTo>
                      <a:pt x="2" y="14"/>
                    </a:lnTo>
                    <a:lnTo>
                      <a:pt x="2" y="12"/>
                    </a:lnTo>
                    <a:lnTo>
                      <a:pt x="2" y="10"/>
                    </a:lnTo>
                    <a:lnTo>
                      <a:pt x="2" y="6"/>
                    </a:lnTo>
                    <a:lnTo>
                      <a:pt x="6" y="2"/>
                    </a:lnTo>
                    <a:lnTo>
                      <a:pt x="10" y="0"/>
                    </a:lnTo>
                    <a:lnTo>
                      <a:pt x="16" y="0"/>
                    </a:lnTo>
                    <a:lnTo>
                      <a:pt x="20" y="0"/>
                    </a:lnTo>
                    <a:lnTo>
                      <a:pt x="24" y="2"/>
                    </a:lnTo>
                    <a:lnTo>
                      <a:pt x="26" y="4"/>
                    </a:lnTo>
                    <a:lnTo>
                      <a:pt x="28" y="6"/>
                    </a:lnTo>
                    <a:lnTo>
                      <a:pt x="28" y="8"/>
                    </a:lnTo>
                    <a:lnTo>
                      <a:pt x="28" y="12"/>
                    </a:lnTo>
                    <a:lnTo>
                      <a:pt x="28" y="26"/>
                    </a:lnTo>
                    <a:lnTo>
                      <a:pt x="28" y="30"/>
                    </a:lnTo>
                    <a:lnTo>
                      <a:pt x="30" y="34"/>
                    </a:lnTo>
                    <a:lnTo>
                      <a:pt x="30" y="36"/>
                    </a:lnTo>
                    <a:lnTo>
                      <a:pt x="32" y="36"/>
                    </a:lnTo>
                    <a:lnTo>
                      <a:pt x="32" y="34"/>
                    </a:lnTo>
                    <a:lnTo>
                      <a:pt x="34" y="34"/>
                    </a:lnTo>
                    <a:lnTo>
                      <a:pt x="36" y="32"/>
                    </a:lnTo>
                    <a:lnTo>
                      <a:pt x="36" y="34"/>
                    </a:lnTo>
                    <a:lnTo>
                      <a:pt x="30" y="40"/>
                    </a:lnTo>
                    <a:lnTo>
                      <a:pt x="26" y="40"/>
                    </a:lnTo>
                    <a:lnTo>
                      <a:pt x="24" y="40"/>
                    </a:lnTo>
                    <a:lnTo>
                      <a:pt x="22" y="40"/>
                    </a:lnTo>
                    <a:lnTo>
                      <a:pt x="22" y="36"/>
                    </a:lnTo>
                    <a:lnTo>
                      <a:pt x="22" y="34"/>
                    </a:lnTo>
                    <a:close/>
                    <a:moveTo>
                      <a:pt x="22" y="32"/>
                    </a:moveTo>
                    <a:lnTo>
                      <a:pt x="22" y="16"/>
                    </a:lnTo>
                    <a:lnTo>
                      <a:pt x="16" y="20"/>
                    </a:lnTo>
                    <a:lnTo>
                      <a:pt x="14" y="20"/>
                    </a:lnTo>
                    <a:lnTo>
                      <a:pt x="10" y="22"/>
                    </a:lnTo>
                    <a:lnTo>
                      <a:pt x="8" y="24"/>
                    </a:lnTo>
                    <a:lnTo>
                      <a:pt x="8" y="26"/>
                    </a:lnTo>
                    <a:lnTo>
                      <a:pt x="6" y="28"/>
                    </a:lnTo>
                    <a:lnTo>
                      <a:pt x="8" y="32"/>
                    </a:lnTo>
                    <a:lnTo>
                      <a:pt x="8" y="34"/>
                    </a:lnTo>
                    <a:lnTo>
                      <a:pt x="10" y="34"/>
                    </a:lnTo>
                    <a:lnTo>
                      <a:pt x="12" y="36"/>
                    </a:lnTo>
                    <a:lnTo>
                      <a:pt x="16" y="34"/>
                    </a:lnTo>
                    <a:lnTo>
                      <a:pt x="22" y="32"/>
                    </a:lnTo>
                    <a:close/>
                  </a:path>
                </a:pathLst>
              </a:custGeom>
              <a:solidFill>
                <a:srgbClr val="000000"/>
              </a:solidFill>
              <a:ln w="0">
                <a:solidFill>
                  <a:srgbClr val="000000"/>
                </a:solidFill>
                <a:round/>
                <a:headEnd/>
                <a:tailEnd/>
              </a:ln>
            </p:spPr>
            <p:txBody>
              <a:bodyPr/>
              <a:lstStyle/>
              <a:p>
                <a:endParaRPr lang="en-US"/>
              </a:p>
            </p:txBody>
          </p:sp>
          <p:sp>
            <p:nvSpPr>
              <p:cNvPr id="33954" name="Freeform 314"/>
              <p:cNvSpPr>
                <a:spLocks/>
              </p:cNvSpPr>
              <p:nvPr/>
            </p:nvSpPr>
            <p:spPr bwMode="auto">
              <a:xfrm>
                <a:off x="3010" y="2742"/>
                <a:ext cx="42" cy="40"/>
              </a:xfrm>
              <a:custGeom>
                <a:avLst/>
                <a:gdLst>
                  <a:gd name="T0" fmla="*/ 12 w 42"/>
                  <a:gd name="T1" fmla="*/ 8 h 40"/>
                  <a:gd name="T2" fmla="*/ 16 w 42"/>
                  <a:gd name="T3" fmla="*/ 4 h 40"/>
                  <a:gd name="T4" fmla="*/ 20 w 42"/>
                  <a:gd name="T5" fmla="*/ 0 h 40"/>
                  <a:gd name="T6" fmla="*/ 26 w 42"/>
                  <a:gd name="T7" fmla="*/ 0 h 40"/>
                  <a:gd name="T8" fmla="*/ 28 w 42"/>
                  <a:gd name="T9" fmla="*/ 0 h 40"/>
                  <a:gd name="T10" fmla="*/ 30 w 42"/>
                  <a:gd name="T11" fmla="*/ 2 h 40"/>
                  <a:gd name="T12" fmla="*/ 32 w 42"/>
                  <a:gd name="T13" fmla="*/ 4 h 40"/>
                  <a:gd name="T14" fmla="*/ 34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6 w 42"/>
                  <a:gd name="T27" fmla="*/ 38 h 40"/>
                  <a:gd name="T28" fmla="*/ 38 w 42"/>
                  <a:gd name="T29" fmla="*/ 38 h 40"/>
                  <a:gd name="T30" fmla="*/ 38 w 42"/>
                  <a:gd name="T31" fmla="*/ 38 h 40"/>
                  <a:gd name="T32" fmla="*/ 42 w 42"/>
                  <a:gd name="T33" fmla="*/ 38 h 40"/>
                  <a:gd name="T34" fmla="*/ 42 w 42"/>
                  <a:gd name="T35" fmla="*/ 40 h 40"/>
                  <a:gd name="T36" fmla="*/ 22 w 42"/>
                  <a:gd name="T37" fmla="*/ 40 h 40"/>
                  <a:gd name="T38" fmla="*/ 22 w 42"/>
                  <a:gd name="T39" fmla="*/ 38 h 40"/>
                  <a:gd name="T40" fmla="*/ 24 w 42"/>
                  <a:gd name="T41" fmla="*/ 38 h 40"/>
                  <a:gd name="T42" fmla="*/ 26 w 42"/>
                  <a:gd name="T43" fmla="*/ 38 h 40"/>
                  <a:gd name="T44" fmla="*/ 26 w 42"/>
                  <a:gd name="T45" fmla="*/ 38 h 40"/>
                  <a:gd name="T46" fmla="*/ 28 w 42"/>
                  <a:gd name="T47" fmla="*/ 36 h 40"/>
                  <a:gd name="T48" fmla="*/ 28 w 42"/>
                  <a:gd name="T49" fmla="*/ 36 h 40"/>
                  <a:gd name="T50" fmla="*/ 28 w 42"/>
                  <a:gd name="T51" fmla="*/ 34 h 40"/>
                  <a:gd name="T52" fmla="*/ 28 w 42"/>
                  <a:gd name="T53" fmla="*/ 30 h 40"/>
                  <a:gd name="T54" fmla="*/ 28 w 42"/>
                  <a:gd name="T55" fmla="*/ 16 h 40"/>
                  <a:gd name="T56" fmla="*/ 28 w 42"/>
                  <a:gd name="T57" fmla="*/ 10 h 40"/>
                  <a:gd name="T58" fmla="*/ 26 w 42"/>
                  <a:gd name="T59" fmla="*/ 8 h 40"/>
                  <a:gd name="T60" fmla="*/ 24 w 42"/>
                  <a:gd name="T61" fmla="*/ 6 h 40"/>
                  <a:gd name="T62" fmla="*/ 22 w 42"/>
                  <a:gd name="T63" fmla="*/ 6 h 40"/>
                  <a:gd name="T64" fmla="*/ 16 w 42"/>
                  <a:gd name="T65" fmla="*/ 6 h 40"/>
                  <a:gd name="T66" fmla="*/ 12 w 42"/>
                  <a:gd name="T67" fmla="*/ 10 h 40"/>
                  <a:gd name="T68" fmla="*/ 12 w 42"/>
                  <a:gd name="T69" fmla="*/ 30 h 40"/>
                  <a:gd name="T70" fmla="*/ 12 w 42"/>
                  <a:gd name="T71" fmla="*/ 34 h 40"/>
                  <a:gd name="T72" fmla="*/ 12 w 42"/>
                  <a:gd name="T73" fmla="*/ 36 h 40"/>
                  <a:gd name="T74" fmla="*/ 12 w 42"/>
                  <a:gd name="T75" fmla="*/ 38 h 40"/>
                  <a:gd name="T76" fmla="*/ 14 w 42"/>
                  <a:gd name="T77" fmla="*/ 38 h 40"/>
                  <a:gd name="T78" fmla="*/ 14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2 w 42"/>
                  <a:gd name="T91" fmla="*/ 38 h 40"/>
                  <a:gd name="T92" fmla="*/ 4 w 42"/>
                  <a:gd name="T93" fmla="*/ 38 h 40"/>
                  <a:gd name="T94" fmla="*/ 4 w 42"/>
                  <a:gd name="T95" fmla="*/ 34 h 40"/>
                  <a:gd name="T96" fmla="*/ 4 w 42"/>
                  <a:gd name="T97" fmla="*/ 30 h 40"/>
                  <a:gd name="T98" fmla="*/ 4 w 42"/>
                  <a:gd name="T99" fmla="*/ 16 h 40"/>
                  <a:gd name="T100" fmla="*/ 4 w 42"/>
                  <a:gd name="T101" fmla="*/ 10 h 40"/>
                  <a:gd name="T102" fmla="*/ 4 w 42"/>
                  <a:gd name="T103" fmla="*/ 8 h 40"/>
                  <a:gd name="T104" fmla="*/ 4 w 42"/>
                  <a:gd name="T105" fmla="*/ 6 h 40"/>
                  <a:gd name="T106" fmla="*/ 4 w 42"/>
                  <a:gd name="T107" fmla="*/ 6 h 40"/>
                  <a:gd name="T108" fmla="*/ 2 w 42"/>
                  <a:gd name="T109" fmla="*/ 4 h 40"/>
                  <a:gd name="T110" fmla="*/ 2 w 42"/>
                  <a:gd name="T111" fmla="*/ 4 h 40"/>
                  <a:gd name="T112" fmla="*/ 0 w 42"/>
                  <a:gd name="T113" fmla="*/ 4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0" y="0"/>
                    </a:lnTo>
                    <a:lnTo>
                      <a:pt x="26" y="0"/>
                    </a:lnTo>
                    <a:lnTo>
                      <a:pt x="28" y="0"/>
                    </a:lnTo>
                    <a:lnTo>
                      <a:pt x="30" y="2"/>
                    </a:lnTo>
                    <a:lnTo>
                      <a:pt x="32" y="4"/>
                    </a:lnTo>
                    <a:lnTo>
                      <a:pt x="34" y="6"/>
                    </a:lnTo>
                    <a:lnTo>
                      <a:pt x="36" y="10"/>
                    </a:lnTo>
                    <a:lnTo>
                      <a:pt x="36" y="14"/>
                    </a:lnTo>
                    <a:lnTo>
                      <a:pt x="36" y="30"/>
                    </a:lnTo>
                    <a:lnTo>
                      <a:pt x="36" y="34"/>
                    </a:lnTo>
                    <a:lnTo>
                      <a:pt x="36" y="36"/>
                    </a:lnTo>
                    <a:lnTo>
                      <a:pt x="36" y="38"/>
                    </a:lnTo>
                    <a:lnTo>
                      <a:pt x="38" y="38"/>
                    </a:lnTo>
                    <a:lnTo>
                      <a:pt x="42" y="38"/>
                    </a:lnTo>
                    <a:lnTo>
                      <a:pt x="42" y="40"/>
                    </a:lnTo>
                    <a:lnTo>
                      <a:pt x="22" y="40"/>
                    </a:lnTo>
                    <a:lnTo>
                      <a:pt x="22" y="38"/>
                    </a:lnTo>
                    <a:lnTo>
                      <a:pt x="24" y="38"/>
                    </a:lnTo>
                    <a:lnTo>
                      <a:pt x="26" y="38"/>
                    </a:lnTo>
                    <a:lnTo>
                      <a:pt x="28" y="36"/>
                    </a:lnTo>
                    <a:lnTo>
                      <a:pt x="28" y="34"/>
                    </a:lnTo>
                    <a:lnTo>
                      <a:pt x="28" y="30"/>
                    </a:lnTo>
                    <a:lnTo>
                      <a:pt x="28" y="16"/>
                    </a:lnTo>
                    <a:lnTo>
                      <a:pt x="28" y="10"/>
                    </a:lnTo>
                    <a:lnTo>
                      <a:pt x="26" y="8"/>
                    </a:lnTo>
                    <a:lnTo>
                      <a:pt x="24" y="6"/>
                    </a:lnTo>
                    <a:lnTo>
                      <a:pt x="22" y="6"/>
                    </a:lnTo>
                    <a:lnTo>
                      <a:pt x="16" y="6"/>
                    </a:lnTo>
                    <a:lnTo>
                      <a:pt x="12" y="10"/>
                    </a:lnTo>
                    <a:lnTo>
                      <a:pt x="12" y="30"/>
                    </a:lnTo>
                    <a:lnTo>
                      <a:pt x="12" y="34"/>
                    </a:lnTo>
                    <a:lnTo>
                      <a:pt x="12" y="36"/>
                    </a:lnTo>
                    <a:lnTo>
                      <a:pt x="12" y="38"/>
                    </a:lnTo>
                    <a:lnTo>
                      <a:pt x="14" y="38"/>
                    </a:lnTo>
                    <a:lnTo>
                      <a:pt x="18" y="38"/>
                    </a:lnTo>
                    <a:lnTo>
                      <a:pt x="18" y="40"/>
                    </a:lnTo>
                    <a:lnTo>
                      <a:pt x="0" y="40"/>
                    </a:lnTo>
                    <a:lnTo>
                      <a:pt x="0" y="38"/>
                    </a:lnTo>
                    <a:lnTo>
                      <a:pt x="2" y="38"/>
                    </a:lnTo>
                    <a:lnTo>
                      <a:pt x="4" y="38"/>
                    </a:lnTo>
                    <a:lnTo>
                      <a:pt x="4" y="34"/>
                    </a:lnTo>
                    <a:lnTo>
                      <a:pt x="4" y="30"/>
                    </a:lnTo>
                    <a:lnTo>
                      <a:pt x="4" y="16"/>
                    </a:lnTo>
                    <a:lnTo>
                      <a:pt x="4" y="10"/>
                    </a:lnTo>
                    <a:lnTo>
                      <a:pt x="4" y="8"/>
                    </a:lnTo>
                    <a:lnTo>
                      <a:pt x="4" y="6"/>
                    </a:lnTo>
                    <a:lnTo>
                      <a:pt x="2" y="4"/>
                    </a:lnTo>
                    <a:lnTo>
                      <a:pt x="0"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55" name="Freeform 315"/>
              <p:cNvSpPr>
                <a:spLocks noEditPoints="1"/>
              </p:cNvSpPr>
              <p:nvPr/>
            </p:nvSpPr>
            <p:spPr bwMode="auto">
              <a:xfrm>
                <a:off x="3078" y="2742"/>
                <a:ext cx="32" cy="40"/>
              </a:xfrm>
              <a:custGeom>
                <a:avLst/>
                <a:gdLst>
                  <a:gd name="T0" fmla="*/ 6 w 32"/>
                  <a:gd name="T1" fmla="*/ 16 h 40"/>
                  <a:gd name="T2" fmla="*/ 8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0 h 40"/>
                  <a:gd name="T22" fmla="*/ 28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4 w 32"/>
                  <a:gd name="T65" fmla="*/ 10 h 40"/>
                  <a:gd name="T66" fmla="*/ 22 w 32"/>
                  <a:gd name="T67" fmla="*/ 8 h 40"/>
                  <a:gd name="T68" fmla="*/ 22 w 32"/>
                  <a:gd name="T69" fmla="*/ 6 h 40"/>
                  <a:gd name="T70" fmla="*/ 20 w 32"/>
                  <a:gd name="T71" fmla="*/ 4 h 40"/>
                  <a:gd name="T72" fmla="*/ 18 w 32"/>
                  <a:gd name="T73" fmla="*/ 2 h 40"/>
                  <a:gd name="T74" fmla="*/ 16 w 32"/>
                  <a:gd name="T75" fmla="*/ 2 h 40"/>
                  <a:gd name="T76" fmla="*/ 12 w 32"/>
                  <a:gd name="T77" fmla="*/ 4 h 40"/>
                  <a:gd name="T78" fmla="*/ 10 w 32"/>
                  <a:gd name="T79" fmla="*/ 4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8" y="22"/>
                    </a:lnTo>
                    <a:lnTo>
                      <a:pt x="10" y="28"/>
                    </a:lnTo>
                    <a:lnTo>
                      <a:pt x="14" y="32"/>
                    </a:lnTo>
                    <a:lnTo>
                      <a:pt x="20" y="34"/>
                    </a:lnTo>
                    <a:lnTo>
                      <a:pt x="24" y="32"/>
                    </a:lnTo>
                    <a:lnTo>
                      <a:pt x="26" y="32"/>
                    </a:lnTo>
                    <a:lnTo>
                      <a:pt x="30" y="28"/>
                    </a:lnTo>
                    <a:lnTo>
                      <a:pt x="32" y="24"/>
                    </a:lnTo>
                    <a:lnTo>
                      <a:pt x="32" y="26"/>
                    </a:lnTo>
                    <a:lnTo>
                      <a:pt x="30" y="30"/>
                    </a:lnTo>
                    <a:lnTo>
                      <a:pt x="28"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4" y="10"/>
                    </a:lnTo>
                    <a:lnTo>
                      <a:pt x="22" y="8"/>
                    </a:lnTo>
                    <a:lnTo>
                      <a:pt x="22" y="6"/>
                    </a:lnTo>
                    <a:lnTo>
                      <a:pt x="20" y="4"/>
                    </a:lnTo>
                    <a:lnTo>
                      <a:pt x="18" y="2"/>
                    </a:lnTo>
                    <a:lnTo>
                      <a:pt x="16" y="2"/>
                    </a:lnTo>
                    <a:lnTo>
                      <a:pt x="12" y="4"/>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956" name="Freeform 316"/>
              <p:cNvSpPr>
                <a:spLocks/>
              </p:cNvSpPr>
              <p:nvPr/>
            </p:nvSpPr>
            <p:spPr bwMode="auto">
              <a:xfrm>
                <a:off x="3112" y="2742"/>
                <a:ext cx="42" cy="40"/>
              </a:xfrm>
              <a:custGeom>
                <a:avLst/>
                <a:gdLst>
                  <a:gd name="T0" fmla="*/ 0 w 42"/>
                  <a:gd name="T1" fmla="*/ 0 h 40"/>
                  <a:gd name="T2" fmla="*/ 20 w 42"/>
                  <a:gd name="T3" fmla="*/ 0 h 40"/>
                  <a:gd name="T4" fmla="*/ 20 w 42"/>
                  <a:gd name="T5" fmla="*/ 2 h 40"/>
                  <a:gd name="T6" fmla="*/ 18 w 42"/>
                  <a:gd name="T7" fmla="*/ 2 h 40"/>
                  <a:gd name="T8" fmla="*/ 16 w 42"/>
                  <a:gd name="T9" fmla="*/ 2 h 40"/>
                  <a:gd name="T10" fmla="*/ 16 w 42"/>
                  <a:gd name="T11" fmla="*/ 2 h 40"/>
                  <a:gd name="T12" fmla="*/ 16 w 42"/>
                  <a:gd name="T13" fmla="*/ 4 h 40"/>
                  <a:gd name="T14" fmla="*/ 14 w 42"/>
                  <a:gd name="T15" fmla="*/ 4 h 40"/>
                  <a:gd name="T16" fmla="*/ 16 w 42"/>
                  <a:gd name="T17" fmla="*/ 6 h 40"/>
                  <a:gd name="T18" fmla="*/ 16 w 42"/>
                  <a:gd name="T19" fmla="*/ 8 h 40"/>
                  <a:gd name="T20" fmla="*/ 24 w 42"/>
                  <a:gd name="T21" fmla="*/ 30 h 40"/>
                  <a:gd name="T22" fmla="*/ 34 w 42"/>
                  <a:gd name="T23" fmla="*/ 8 h 40"/>
                  <a:gd name="T24" fmla="*/ 34 w 42"/>
                  <a:gd name="T25" fmla="*/ 6 h 40"/>
                  <a:gd name="T26" fmla="*/ 34 w 42"/>
                  <a:gd name="T27" fmla="*/ 4 h 40"/>
                  <a:gd name="T28" fmla="*/ 34 w 42"/>
                  <a:gd name="T29" fmla="*/ 2 h 40"/>
                  <a:gd name="T30" fmla="*/ 34 w 42"/>
                  <a:gd name="T31" fmla="*/ 2 h 40"/>
                  <a:gd name="T32" fmla="*/ 34 w 42"/>
                  <a:gd name="T33" fmla="*/ 2 h 40"/>
                  <a:gd name="T34" fmla="*/ 32 w 42"/>
                  <a:gd name="T35" fmla="*/ 2 h 40"/>
                  <a:gd name="T36" fmla="*/ 32 w 42"/>
                  <a:gd name="T37" fmla="*/ 2 h 40"/>
                  <a:gd name="T38" fmla="*/ 30 w 42"/>
                  <a:gd name="T39" fmla="*/ 2 h 40"/>
                  <a:gd name="T40" fmla="*/ 30 w 42"/>
                  <a:gd name="T41" fmla="*/ 0 h 40"/>
                  <a:gd name="T42" fmla="*/ 42 w 42"/>
                  <a:gd name="T43" fmla="*/ 0 h 40"/>
                  <a:gd name="T44" fmla="*/ 42 w 42"/>
                  <a:gd name="T45" fmla="*/ 2 h 40"/>
                  <a:gd name="T46" fmla="*/ 40 w 42"/>
                  <a:gd name="T47" fmla="*/ 2 h 40"/>
                  <a:gd name="T48" fmla="*/ 38 w 42"/>
                  <a:gd name="T49" fmla="*/ 2 h 40"/>
                  <a:gd name="T50" fmla="*/ 38 w 42"/>
                  <a:gd name="T51" fmla="*/ 4 h 40"/>
                  <a:gd name="T52" fmla="*/ 36 w 42"/>
                  <a:gd name="T53" fmla="*/ 8 h 40"/>
                  <a:gd name="T54" fmla="*/ 24 w 42"/>
                  <a:gd name="T55" fmla="*/ 40 h 40"/>
                  <a:gd name="T56" fmla="*/ 20 w 42"/>
                  <a:gd name="T57" fmla="*/ 40 h 40"/>
                  <a:gd name="T58" fmla="*/ 8 w 42"/>
                  <a:gd name="T59" fmla="*/ 8 h 40"/>
                  <a:gd name="T60" fmla="*/ 6 w 42"/>
                  <a:gd name="T61" fmla="*/ 6 h 40"/>
                  <a:gd name="T62" fmla="*/ 6 w 42"/>
                  <a:gd name="T63" fmla="*/ 4 h 40"/>
                  <a:gd name="T64" fmla="*/ 4 w 42"/>
                  <a:gd name="T65" fmla="*/ 4 h 40"/>
                  <a:gd name="T66" fmla="*/ 4 w 42"/>
                  <a:gd name="T67" fmla="*/ 2 h 40"/>
                  <a:gd name="T68" fmla="*/ 2 w 42"/>
                  <a:gd name="T69" fmla="*/ 2 h 40"/>
                  <a:gd name="T70" fmla="*/ 0 w 42"/>
                  <a:gd name="T71" fmla="*/ 2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20" y="0"/>
                    </a:lnTo>
                    <a:lnTo>
                      <a:pt x="20" y="2"/>
                    </a:lnTo>
                    <a:lnTo>
                      <a:pt x="18" y="2"/>
                    </a:lnTo>
                    <a:lnTo>
                      <a:pt x="16" y="2"/>
                    </a:lnTo>
                    <a:lnTo>
                      <a:pt x="16" y="4"/>
                    </a:lnTo>
                    <a:lnTo>
                      <a:pt x="14" y="4"/>
                    </a:lnTo>
                    <a:lnTo>
                      <a:pt x="16" y="6"/>
                    </a:lnTo>
                    <a:lnTo>
                      <a:pt x="16" y="8"/>
                    </a:lnTo>
                    <a:lnTo>
                      <a:pt x="24" y="30"/>
                    </a:lnTo>
                    <a:lnTo>
                      <a:pt x="34" y="8"/>
                    </a:lnTo>
                    <a:lnTo>
                      <a:pt x="34" y="6"/>
                    </a:lnTo>
                    <a:lnTo>
                      <a:pt x="34" y="4"/>
                    </a:lnTo>
                    <a:lnTo>
                      <a:pt x="34" y="2"/>
                    </a:lnTo>
                    <a:lnTo>
                      <a:pt x="32" y="2"/>
                    </a:lnTo>
                    <a:lnTo>
                      <a:pt x="30" y="2"/>
                    </a:lnTo>
                    <a:lnTo>
                      <a:pt x="30" y="0"/>
                    </a:lnTo>
                    <a:lnTo>
                      <a:pt x="42" y="0"/>
                    </a:lnTo>
                    <a:lnTo>
                      <a:pt x="42" y="2"/>
                    </a:lnTo>
                    <a:lnTo>
                      <a:pt x="40" y="2"/>
                    </a:lnTo>
                    <a:lnTo>
                      <a:pt x="38" y="2"/>
                    </a:lnTo>
                    <a:lnTo>
                      <a:pt x="38" y="4"/>
                    </a:lnTo>
                    <a:lnTo>
                      <a:pt x="36" y="8"/>
                    </a:lnTo>
                    <a:lnTo>
                      <a:pt x="24" y="40"/>
                    </a:lnTo>
                    <a:lnTo>
                      <a:pt x="20" y="40"/>
                    </a:lnTo>
                    <a:lnTo>
                      <a:pt x="8" y="8"/>
                    </a:lnTo>
                    <a:lnTo>
                      <a:pt x="6" y="6"/>
                    </a:lnTo>
                    <a:lnTo>
                      <a:pt x="6" y="4"/>
                    </a:lnTo>
                    <a:lnTo>
                      <a:pt x="4"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3957" name="Freeform 317"/>
              <p:cNvSpPr>
                <a:spLocks noEditPoints="1"/>
              </p:cNvSpPr>
              <p:nvPr/>
            </p:nvSpPr>
            <p:spPr bwMode="auto">
              <a:xfrm>
                <a:off x="3156" y="2742"/>
                <a:ext cx="34" cy="40"/>
              </a:xfrm>
              <a:custGeom>
                <a:avLst/>
                <a:gdLst>
                  <a:gd name="T0" fmla="*/ 8 w 34"/>
                  <a:gd name="T1" fmla="*/ 16 h 40"/>
                  <a:gd name="T2" fmla="*/ 8 w 34"/>
                  <a:gd name="T3" fmla="*/ 22 h 40"/>
                  <a:gd name="T4" fmla="*/ 12 w 34"/>
                  <a:gd name="T5" fmla="*/ 28 h 40"/>
                  <a:gd name="T6" fmla="*/ 16 w 34"/>
                  <a:gd name="T7" fmla="*/ 32 h 40"/>
                  <a:gd name="T8" fmla="*/ 22 w 34"/>
                  <a:gd name="T9" fmla="*/ 34 h 40"/>
                  <a:gd name="T10" fmla="*/ 26 w 34"/>
                  <a:gd name="T11" fmla="*/ 32 h 40"/>
                  <a:gd name="T12" fmla="*/ 28 w 34"/>
                  <a:gd name="T13" fmla="*/ 32 h 40"/>
                  <a:gd name="T14" fmla="*/ 30 w 34"/>
                  <a:gd name="T15" fmla="*/ 28 h 40"/>
                  <a:gd name="T16" fmla="*/ 32 w 34"/>
                  <a:gd name="T17" fmla="*/ 24 h 40"/>
                  <a:gd name="T18" fmla="*/ 34 w 34"/>
                  <a:gd name="T19" fmla="*/ 26 h 40"/>
                  <a:gd name="T20" fmla="*/ 32 w 34"/>
                  <a:gd name="T21" fmla="*/ 30 h 40"/>
                  <a:gd name="T22" fmla="*/ 28 w 34"/>
                  <a:gd name="T23" fmla="*/ 36 h 40"/>
                  <a:gd name="T24" fmla="*/ 24 w 34"/>
                  <a:gd name="T25" fmla="*/ 40 h 40"/>
                  <a:gd name="T26" fmla="*/ 18 w 34"/>
                  <a:gd name="T27" fmla="*/ 40 h 40"/>
                  <a:gd name="T28" fmla="*/ 12 w 34"/>
                  <a:gd name="T29" fmla="*/ 40 h 40"/>
                  <a:gd name="T30" fmla="*/ 6 w 34"/>
                  <a:gd name="T31" fmla="*/ 36 h 40"/>
                  <a:gd name="T32" fmla="*/ 4 w 34"/>
                  <a:gd name="T33" fmla="*/ 32 h 40"/>
                  <a:gd name="T34" fmla="*/ 2 w 34"/>
                  <a:gd name="T35" fmla="*/ 26 h 40"/>
                  <a:gd name="T36" fmla="*/ 0 w 34"/>
                  <a:gd name="T37" fmla="*/ 20 h 40"/>
                  <a:gd name="T38" fmla="*/ 2 w 34"/>
                  <a:gd name="T39" fmla="*/ 14 h 40"/>
                  <a:gd name="T40" fmla="*/ 4 w 34"/>
                  <a:gd name="T41" fmla="*/ 10 h 40"/>
                  <a:gd name="T42" fmla="*/ 6 w 34"/>
                  <a:gd name="T43" fmla="*/ 6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6 h 40"/>
                  <a:gd name="T58" fmla="*/ 8 w 34"/>
                  <a:gd name="T59" fmla="*/ 16 h 40"/>
                  <a:gd name="T60" fmla="*/ 8 w 34"/>
                  <a:gd name="T61" fmla="*/ 12 h 40"/>
                  <a:gd name="T62" fmla="*/ 24 w 34"/>
                  <a:gd name="T63" fmla="*/ 12 h 40"/>
                  <a:gd name="T64" fmla="*/ 24 w 34"/>
                  <a:gd name="T65" fmla="*/ 10 h 40"/>
                  <a:gd name="T66" fmla="*/ 24 w 34"/>
                  <a:gd name="T67" fmla="*/ 8 h 40"/>
                  <a:gd name="T68" fmla="*/ 22 w 34"/>
                  <a:gd name="T69" fmla="*/ 6 h 40"/>
                  <a:gd name="T70" fmla="*/ 20 w 34"/>
                  <a:gd name="T71" fmla="*/ 4 h 40"/>
                  <a:gd name="T72" fmla="*/ 18 w 34"/>
                  <a:gd name="T73" fmla="*/ 2 h 40"/>
                  <a:gd name="T74" fmla="*/ 16 w 34"/>
                  <a:gd name="T75" fmla="*/ 2 h 40"/>
                  <a:gd name="T76" fmla="*/ 14 w 34"/>
                  <a:gd name="T77" fmla="*/ 4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6"/>
                    </a:moveTo>
                    <a:lnTo>
                      <a:pt x="8" y="22"/>
                    </a:lnTo>
                    <a:lnTo>
                      <a:pt x="12" y="28"/>
                    </a:lnTo>
                    <a:lnTo>
                      <a:pt x="16" y="32"/>
                    </a:lnTo>
                    <a:lnTo>
                      <a:pt x="22" y="34"/>
                    </a:lnTo>
                    <a:lnTo>
                      <a:pt x="26" y="32"/>
                    </a:lnTo>
                    <a:lnTo>
                      <a:pt x="28" y="32"/>
                    </a:lnTo>
                    <a:lnTo>
                      <a:pt x="30" y="28"/>
                    </a:lnTo>
                    <a:lnTo>
                      <a:pt x="32" y="24"/>
                    </a:lnTo>
                    <a:lnTo>
                      <a:pt x="34" y="26"/>
                    </a:lnTo>
                    <a:lnTo>
                      <a:pt x="32" y="30"/>
                    </a:lnTo>
                    <a:lnTo>
                      <a:pt x="28" y="36"/>
                    </a:lnTo>
                    <a:lnTo>
                      <a:pt x="24" y="40"/>
                    </a:lnTo>
                    <a:lnTo>
                      <a:pt x="18" y="40"/>
                    </a:lnTo>
                    <a:lnTo>
                      <a:pt x="12" y="40"/>
                    </a:lnTo>
                    <a:lnTo>
                      <a:pt x="6" y="36"/>
                    </a:lnTo>
                    <a:lnTo>
                      <a:pt x="4" y="32"/>
                    </a:lnTo>
                    <a:lnTo>
                      <a:pt x="2" y="26"/>
                    </a:lnTo>
                    <a:lnTo>
                      <a:pt x="0" y="20"/>
                    </a:lnTo>
                    <a:lnTo>
                      <a:pt x="2" y="14"/>
                    </a:lnTo>
                    <a:lnTo>
                      <a:pt x="4" y="10"/>
                    </a:lnTo>
                    <a:lnTo>
                      <a:pt x="6" y="6"/>
                    </a:lnTo>
                    <a:lnTo>
                      <a:pt x="10" y="2"/>
                    </a:lnTo>
                    <a:lnTo>
                      <a:pt x="14" y="0"/>
                    </a:lnTo>
                    <a:lnTo>
                      <a:pt x="18" y="0"/>
                    </a:lnTo>
                    <a:lnTo>
                      <a:pt x="24" y="0"/>
                    </a:lnTo>
                    <a:lnTo>
                      <a:pt x="30" y="4"/>
                    </a:lnTo>
                    <a:lnTo>
                      <a:pt x="32" y="8"/>
                    </a:lnTo>
                    <a:lnTo>
                      <a:pt x="34" y="16"/>
                    </a:lnTo>
                    <a:lnTo>
                      <a:pt x="8" y="16"/>
                    </a:lnTo>
                    <a:close/>
                    <a:moveTo>
                      <a:pt x="8" y="12"/>
                    </a:moveTo>
                    <a:lnTo>
                      <a:pt x="24" y="12"/>
                    </a:lnTo>
                    <a:lnTo>
                      <a:pt x="24" y="10"/>
                    </a:lnTo>
                    <a:lnTo>
                      <a:pt x="24" y="8"/>
                    </a:lnTo>
                    <a:lnTo>
                      <a:pt x="22" y="6"/>
                    </a:lnTo>
                    <a:lnTo>
                      <a:pt x="20" y="4"/>
                    </a:lnTo>
                    <a:lnTo>
                      <a:pt x="18" y="2"/>
                    </a:lnTo>
                    <a:lnTo>
                      <a:pt x="16" y="2"/>
                    </a:lnTo>
                    <a:lnTo>
                      <a:pt x="14" y="4"/>
                    </a:lnTo>
                    <a:lnTo>
                      <a:pt x="10" y="4"/>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3958" name="Freeform 318"/>
              <p:cNvSpPr>
                <a:spLocks/>
              </p:cNvSpPr>
              <p:nvPr/>
            </p:nvSpPr>
            <p:spPr bwMode="auto">
              <a:xfrm>
                <a:off x="3194" y="2742"/>
                <a:ext cx="42" cy="40"/>
              </a:xfrm>
              <a:custGeom>
                <a:avLst/>
                <a:gdLst>
                  <a:gd name="T0" fmla="*/ 14 w 42"/>
                  <a:gd name="T1" fmla="*/ 8 h 40"/>
                  <a:gd name="T2" fmla="*/ 18 w 42"/>
                  <a:gd name="T3" fmla="*/ 4 h 40"/>
                  <a:gd name="T4" fmla="*/ 22 w 42"/>
                  <a:gd name="T5" fmla="*/ 0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0 h 40"/>
                  <a:gd name="T22" fmla="*/ 36 w 42"/>
                  <a:gd name="T23" fmla="*/ 34 h 40"/>
                  <a:gd name="T24" fmla="*/ 38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30 w 42"/>
                  <a:gd name="T49" fmla="*/ 36 h 40"/>
                  <a:gd name="T50" fmla="*/ 30 w 42"/>
                  <a:gd name="T51" fmla="*/ 34 h 40"/>
                  <a:gd name="T52" fmla="*/ 30 w 42"/>
                  <a:gd name="T53" fmla="*/ 30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4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6 w 42"/>
                  <a:gd name="T105" fmla="*/ 6 h 40"/>
                  <a:gd name="T106" fmla="*/ 4 w 42"/>
                  <a:gd name="T107" fmla="*/ 6 h 40"/>
                  <a:gd name="T108" fmla="*/ 4 w 42"/>
                  <a:gd name="T109" fmla="*/ 4 h 40"/>
                  <a:gd name="T110" fmla="*/ 4 w 42"/>
                  <a:gd name="T111" fmla="*/ 4 h 40"/>
                  <a:gd name="T112" fmla="*/ 2 w 42"/>
                  <a:gd name="T113" fmla="*/ 4 h 40"/>
                  <a:gd name="T114" fmla="*/ 0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0"/>
                    </a:lnTo>
                    <a:lnTo>
                      <a:pt x="26" y="0"/>
                    </a:lnTo>
                    <a:lnTo>
                      <a:pt x="30" y="0"/>
                    </a:lnTo>
                    <a:lnTo>
                      <a:pt x="32" y="2"/>
                    </a:lnTo>
                    <a:lnTo>
                      <a:pt x="34" y="4"/>
                    </a:lnTo>
                    <a:lnTo>
                      <a:pt x="36" y="6"/>
                    </a:lnTo>
                    <a:lnTo>
                      <a:pt x="36" y="10"/>
                    </a:lnTo>
                    <a:lnTo>
                      <a:pt x="36" y="14"/>
                    </a:lnTo>
                    <a:lnTo>
                      <a:pt x="36" y="30"/>
                    </a:lnTo>
                    <a:lnTo>
                      <a:pt x="36" y="34"/>
                    </a:lnTo>
                    <a:lnTo>
                      <a:pt x="38" y="36"/>
                    </a:lnTo>
                    <a:lnTo>
                      <a:pt x="38" y="38"/>
                    </a:lnTo>
                    <a:lnTo>
                      <a:pt x="40" y="38"/>
                    </a:lnTo>
                    <a:lnTo>
                      <a:pt x="42" y="38"/>
                    </a:lnTo>
                    <a:lnTo>
                      <a:pt x="42" y="40"/>
                    </a:lnTo>
                    <a:lnTo>
                      <a:pt x="24" y="40"/>
                    </a:lnTo>
                    <a:lnTo>
                      <a:pt x="24" y="38"/>
                    </a:lnTo>
                    <a:lnTo>
                      <a:pt x="26" y="38"/>
                    </a:lnTo>
                    <a:lnTo>
                      <a:pt x="28" y="38"/>
                    </a:lnTo>
                    <a:lnTo>
                      <a:pt x="28" y="36"/>
                    </a:lnTo>
                    <a:lnTo>
                      <a:pt x="30" y="36"/>
                    </a:lnTo>
                    <a:lnTo>
                      <a:pt x="30" y="34"/>
                    </a:lnTo>
                    <a:lnTo>
                      <a:pt x="30" y="30"/>
                    </a:lnTo>
                    <a:lnTo>
                      <a:pt x="30" y="16"/>
                    </a:lnTo>
                    <a:lnTo>
                      <a:pt x="30" y="10"/>
                    </a:lnTo>
                    <a:lnTo>
                      <a:pt x="28" y="8"/>
                    </a:lnTo>
                    <a:lnTo>
                      <a:pt x="26" y="6"/>
                    </a:lnTo>
                    <a:lnTo>
                      <a:pt x="24" y="6"/>
                    </a:lnTo>
                    <a:lnTo>
                      <a:pt x="18" y="6"/>
                    </a:lnTo>
                    <a:lnTo>
                      <a:pt x="14" y="10"/>
                    </a:lnTo>
                    <a:lnTo>
                      <a:pt x="14" y="30"/>
                    </a:lnTo>
                    <a:lnTo>
                      <a:pt x="14" y="34"/>
                    </a:lnTo>
                    <a:lnTo>
                      <a:pt x="14" y="36"/>
                    </a:lnTo>
                    <a:lnTo>
                      <a:pt x="14" y="38"/>
                    </a:lnTo>
                    <a:lnTo>
                      <a:pt x="16" y="38"/>
                    </a:lnTo>
                    <a:lnTo>
                      <a:pt x="18" y="38"/>
                    </a:lnTo>
                    <a:lnTo>
                      <a:pt x="18" y="40"/>
                    </a:lnTo>
                    <a:lnTo>
                      <a:pt x="0" y="40"/>
                    </a:lnTo>
                    <a:lnTo>
                      <a:pt x="0" y="38"/>
                    </a:lnTo>
                    <a:lnTo>
                      <a:pt x="2" y="38"/>
                    </a:lnTo>
                    <a:lnTo>
                      <a:pt x="4" y="38"/>
                    </a:lnTo>
                    <a:lnTo>
                      <a:pt x="6" y="34"/>
                    </a:lnTo>
                    <a:lnTo>
                      <a:pt x="6" y="30"/>
                    </a:lnTo>
                    <a:lnTo>
                      <a:pt x="6" y="16"/>
                    </a:lnTo>
                    <a:lnTo>
                      <a:pt x="6" y="10"/>
                    </a:lnTo>
                    <a:lnTo>
                      <a:pt x="6" y="8"/>
                    </a:lnTo>
                    <a:lnTo>
                      <a:pt x="6" y="6"/>
                    </a:lnTo>
                    <a:lnTo>
                      <a:pt x="4" y="6"/>
                    </a:lnTo>
                    <a:lnTo>
                      <a:pt x="4" y="4"/>
                    </a:lnTo>
                    <a:lnTo>
                      <a:pt x="2" y="4"/>
                    </a:lnTo>
                    <a:lnTo>
                      <a:pt x="0"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959" name="Freeform 319"/>
              <p:cNvSpPr>
                <a:spLocks/>
              </p:cNvSpPr>
              <p:nvPr/>
            </p:nvSpPr>
            <p:spPr bwMode="auto">
              <a:xfrm>
                <a:off x="3238" y="2730"/>
                <a:ext cx="24" cy="52"/>
              </a:xfrm>
              <a:custGeom>
                <a:avLst/>
                <a:gdLst>
                  <a:gd name="T0" fmla="*/ 12 w 24"/>
                  <a:gd name="T1" fmla="*/ 0 h 52"/>
                  <a:gd name="T2" fmla="*/ 12 w 24"/>
                  <a:gd name="T3" fmla="*/ 12 h 52"/>
                  <a:gd name="T4" fmla="*/ 22 w 24"/>
                  <a:gd name="T5" fmla="*/ 12 h 52"/>
                  <a:gd name="T6" fmla="*/ 22 w 24"/>
                  <a:gd name="T7" fmla="*/ 16 h 52"/>
                  <a:gd name="T8" fmla="*/ 12 w 24"/>
                  <a:gd name="T9" fmla="*/ 16 h 52"/>
                  <a:gd name="T10" fmla="*/ 12 w 24"/>
                  <a:gd name="T11" fmla="*/ 40 h 52"/>
                  <a:gd name="T12" fmla="*/ 14 w 24"/>
                  <a:gd name="T13" fmla="*/ 44 h 52"/>
                  <a:gd name="T14" fmla="*/ 14 w 24"/>
                  <a:gd name="T15" fmla="*/ 46 h 52"/>
                  <a:gd name="T16" fmla="*/ 16 w 24"/>
                  <a:gd name="T17" fmla="*/ 46 h 52"/>
                  <a:gd name="T18" fmla="*/ 18 w 24"/>
                  <a:gd name="T19" fmla="*/ 48 h 52"/>
                  <a:gd name="T20" fmla="*/ 18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4 w 24"/>
                  <a:gd name="T59" fmla="*/ 10 h 52"/>
                  <a:gd name="T60" fmla="*/ 6 w 24"/>
                  <a:gd name="T61" fmla="*/ 8 h 52"/>
                  <a:gd name="T62" fmla="*/ 8 w 24"/>
                  <a:gd name="T63" fmla="*/ 6 h 52"/>
                  <a:gd name="T64" fmla="*/ 10 w 24"/>
                  <a:gd name="T65" fmla="*/ 4 h 52"/>
                  <a:gd name="T66" fmla="*/ 12 w 24"/>
                  <a:gd name="T67" fmla="*/ 0 h 52"/>
                  <a:gd name="T68" fmla="*/ 12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2" y="0"/>
                    </a:moveTo>
                    <a:lnTo>
                      <a:pt x="12" y="12"/>
                    </a:lnTo>
                    <a:lnTo>
                      <a:pt x="22" y="12"/>
                    </a:lnTo>
                    <a:lnTo>
                      <a:pt x="22" y="16"/>
                    </a:lnTo>
                    <a:lnTo>
                      <a:pt x="12" y="16"/>
                    </a:lnTo>
                    <a:lnTo>
                      <a:pt x="12" y="40"/>
                    </a:lnTo>
                    <a:lnTo>
                      <a:pt x="14" y="44"/>
                    </a:lnTo>
                    <a:lnTo>
                      <a:pt x="14" y="46"/>
                    </a:lnTo>
                    <a:lnTo>
                      <a:pt x="16" y="46"/>
                    </a:lnTo>
                    <a:lnTo>
                      <a:pt x="18" y="48"/>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6"/>
                    </a:lnTo>
                    <a:lnTo>
                      <a:pt x="0" y="16"/>
                    </a:lnTo>
                    <a:lnTo>
                      <a:pt x="0" y="14"/>
                    </a:lnTo>
                    <a:lnTo>
                      <a:pt x="2" y="12"/>
                    </a:lnTo>
                    <a:lnTo>
                      <a:pt x="4" y="10"/>
                    </a:lnTo>
                    <a:lnTo>
                      <a:pt x="6" y="8"/>
                    </a:lnTo>
                    <a:lnTo>
                      <a:pt x="8" y="6"/>
                    </a:lnTo>
                    <a:lnTo>
                      <a:pt x="10" y="4"/>
                    </a:lnTo>
                    <a:lnTo>
                      <a:pt x="12" y="0"/>
                    </a:lnTo>
                    <a:close/>
                  </a:path>
                </a:pathLst>
              </a:custGeom>
              <a:solidFill>
                <a:srgbClr val="000000"/>
              </a:solidFill>
              <a:ln w="0">
                <a:solidFill>
                  <a:srgbClr val="000000"/>
                </a:solidFill>
                <a:round/>
                <a:headEnd/>
                <a:tailEnd/>
              </a:ln>
            </p:spPr>
            <p:txBody>
              <a:bodyPr/>
              <a:lstStyle/>
              <a:p>
                <a:endParaRPr lang="en-US"/>
              </a:p>
            </p:txBody>
          </p:sp>
          <p:sp>
            <p:nvSpPr>
              <p:cNvPr id="33960" name="Rectangle 320"/>
              <p:cNvSpPr>
                <a:spLocks noChangeArrowheads="1"/>
              </p:cNvSpPr>
              <p:nvPr/>
            </p:nvSpPr>
            <p:spPr bwMode="auto">
              <a:xfrm>
                <a:off x="4200" y="270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61" name="Rectangle 321"/>
              <p:cNvSpPr>
                <a:spLocks noChangeArrowheads="1"/>
              </p:cNvSpPr>
              <p:nvPr/>
            </p:nvSpPr>
            <p:spPr bwMode="auto">
              <a:xfrm>
                <a:off x="1552" y="2812"/>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62" name="Freeform 322"/>
              <p:cNvSpPr>
                <a:spLocks noEditPoints="1"/>
              </p:cNvSpPr>
              <p:nvPr/>
            </p:nvSpPr>
            <p:spPr bwMode="auto">
              <a:xfrm>
                <a:off x="1582" y="2844"/>
                <a:ext cx="42" cy="46"/>
              </a:xfrm>
              <a:custGeom>
                <a:avLst/>
                <a:gdLst>
                  <a:gd name="T0" fmla="*/ 36 w 42"/>
                  <a:gd name="T1" fmla="*/ 24 h 46"/>
                  <a:gd name="T2" fmla="*/ 40 w 42"/>
                  <a:gd name="T3" fmla="*/ 30 h 46"/>
                  <a:gd name="T4" fmla="*/ 40 w 42"/>
                  <a:gd name="T5" fmla="*/ 36 h 46"/>
                  <a:gd name="T6" fmla="*/ 36 w 42"/>
                  <a:gd name="T7" fmla="*/ 42 h 46"/>
                  <a:gd name="T8" fmla="*/ 28 w 42"/>
                  <a:gd name="T9" fmla="*/ 46 h 46"/>
                  <a:gd name="T10" fmla="*/ 0 w 42"/>
                  <a:gd name="T11" fmla="*/ 46 h 46"/>
                  <a:gd name="T12" fmla="*/ 2 w 42"/>
                  <a:gd name="T13" fmla="*/ 46 h 46"/>
                  <a:gd name="T14" fmla="*/ 6 w 42"/>
                  <a:gd name="T15" fmla="*/ 44 h 46"/>
                  <a:gd name="T16" fmla="*/ 6 w 42"/>
                  <a:gd name="T17" fmla="*/ 38 h 46"/>
                  <a:gd name="T18" fmla="*/ 6 w 42"/>
                  <a:gd name="T19" fmla="*/ 4 h 46"/>
                  <a:gd name="T20" fmla="*/ 4 w 42"/>
                  <a:gd name="T21" fmla="*/ 0 h 46"/>
                  <a:gd name="T22" fmla="*/ 0 w 42"/>
                  <a:gd name="T23" fmla="*/ 0 h 46"/>
                  <a:gd name="T24" fmla="*/ 20 w 42"/>
                  <a:gd name="T25" fmla="*/ 0 h 46"/>
                  <a:gd name="T26" fmla="*/ 28 w 42"/>
                  <a:gd name="T27" fmla="*/ 0 h 46"/>
                  <a:gd name="T28" fmla="*/ 36 w 42"/>
                  <a:gd name="T29" fmla="*/ 4 h 46"/>
                  <a:gd name="T30" fmla="*/ 40 w 42"/>
                  <a:gd name="T31" fmla="*/ 12 h 46"/>
                  <a:gd name="T32" fmla="*/ 38 w 42"/>
                  <a:gd name="T33" fmla="*/ 18 h 46"/>
                  <a:gd name="T34" fmla="*/ 30 w 42"/>
                  <a:gd name="T35" fmla="*/ 22 h 46"/>
                  <a:gd name="T36" fmla="*/ 14 w 42"/>
                  <a:gd name="T37" fmla="*/ 22 h 46"/>
                  <a:gd name="T38" fmla="*/ 18 w 42"/>
                  <a:gd name="T39" fmla="*/ 22 h 46"/>
                  <a:gd name="T40" fmla="*/ 24 w 42"/>
                  <a:gd name="T41" fmla="*/ 22 h 46"/>
                  <a:gd name="T42" fmla="*/ 30 w 42"/>
                  <a:gd name="T43" fmla="*/ 18 h 46"/>
                  <a:gd name="T44" fmla="*/ 32 w 42"/>
                  <a:gd name="T45" fmla="*/ 14 h 46"/>
                  <a:gd name="T46" fmla="*/ 30 w 42"/>
                  <a:gd name="T47" fmla="*/ 8 h 46"/>
                  <a:gd name="T48" fmla="*/ 24 w 42"/>
                  <a:gd name="T49" fmla="*/ 2 h 46"/>
                  <a:gd name="T50" fmla="*/ 16 w 42"/>
                  <a:gd name="T51" fmla="*/ 2 h 46"/>
                  <a:gd name="T52" fmla="*/ 12 w 42"/>
                  <a:gd name="T53" fmla="*/ 20 h 46"/>
                  <a:gd name="T54" fmla="*/ 16 w 42"/>
                  <a:gd name="T55" fmla="*/ 44 h 46"/>
                  <a:gd name="T56" fmla="*/ 26 w 42"/>
                  <a:gd name="T57" fmla="*/ 44 h 46"/>
                  <a:gd name="T58" fmla="*/ 32 w 42"/>
                  <a:gd name="T59" fmla="*/ 38 h 46"/>
                  <a:gd name="T60" fmla="*/ 34 w 42"/>
                  <a:gd name="T61" fmla="*/ 32 h 46"/>
                  <a:gd name="T62" fmla="*/ 30 w 42"/>
                  <a:gd name="T63" fmla="*/ 26 h 46"/>
                  <a:gd name="T64" fmla="*/ 24 w 42"/>
                  <a:gd name="T65" fmla="*/ 24 h 46"/>
                  <a:gd name="T66" fmla="*/ 18 w 42"/>
                  <a:gd name="T67" fmla="*/ 24 h 46"/>
                  <a:gd name="T68" fmla="*/ 14 w 42"/>
                  <a:gd name="T69" fmla="*/ 24 h 46"/>
                  <a:gd name="T70" fmla="*/ 12 w 42"/>
                  <a:gd name="T71" fmla="*/ 44 h 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
                  <a:gd name="T109" fmla="*/ 0 h 46"/>
                  <a:gd name="T110" fmla="*/ 42 w 42"/>
                  <a:gd name="T111" fmla="*/ 46 h 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 h="46">
                    <a:moveTo>
                      <a:pt x="30" y="22"/>
                    </a:moveTo>
                    <a:lnTo>
                      <a:pt x="36" y="24"/>
                    </a:lnTo>
                    <a:lnTo>
                      <a:pt x="38" y="26"/>
                    </a:lnTo>
                    <a:lnTo>
                      <a:pt x="40" y="30"/>
                    </a:lnTo>
                    <a:lnTo>
                      <a:pt x="42" y="34"/>
                    </a:lnTo>
                    <a:lnTo>
                      <a:pt x="40" y="36"/>
                    </a:lnTo>
                    <a:lnTo>
                      <a:pt x="40" y="40"/>
                    </a:lnTo>
                    <a:lnTo>
                      <a:pt x="36" y="42"/>
                    </a:lnTo>
                    <a:lnTo>
                      <a:pt x="34" y="44"/>
                    </a:lnTo>
                    <a:lnTo>
                      <a:pt x="28" y="46"/>
                    </a:lnTo>
                    <a:lnTo>
                      <a:pt x="22" y="46"/>
                    </a:lnTo>
                    <a:lnTo>
                      <a:pt x="0" y="46"/>
                    </a:lnTo>
                    <a:lnTo>
                      <a:pt x="2" y="46"/>
                    </a:lnTo>
                    <a:lnTo>
                      <a:pt x="4" y="46"/>
                    </a:lnTo>
                    <a:lnTo>
                      <a:pt x="6" y="44"/>
                    </a:lnTo>
                    <a:lnTo>
                      <a:pt x="6" y="42"/>
                    </a:lnTo>
                    <a:lnTo>
                      <a:pt x="6" y="38"/>
                    </a:lnTo>
                    <a:lnTo>
                      <a:pt x="6" y="8"/>
                    </a:lnTo>
                    <a:lnTo>
                      <a:pt x="6" y="4"/>
                    </a:lnTo>
                    <a:lnTo>
                      <a:pt x="6" y="2"/>
                    </a:lnTo>
                    <a:lnTo>
                      <a:pt x="4" y="0"/>
                    </a:lnTo>
                    <a:lnTo>
                      <a:pt x="2" y="0"/>
                    </a:lnTo>
                    <a:lnTo>
                      <a:pt x="0" y="0"/>
                    </a:lnTo>
                    <a:lnTo>
                      <a:pt x="20" y="0"/>
                    </a:lnTo>
                    <a:lnTo>
                      <a:pt x="24" y="0"/>
                    </a:lnTo>
                    <a:lnTo>
                      <a:pt x="28" y="0"/>
                    </a:lnTo>
                    <a:lnTo>
                      <a:pt x="34" y="2"/>
                    </a:lnTo>
                    <a:lnTo>
                      <a:pt x="36" y="4"/>
                    </a:lnTo>
                    <a:lnTo>
                      <a:pt x="38" y="8"/>
                    </a:lnTo>
                    <a:lnTo>
                      <a:pt x="40" y="12"/>
                    </a:lnTo>
                    <a:lnTo>
                      <a:pt x="38" y="16"/>
                    </a:lnTo>
                    <a:lnTo>
                      <a:pt x="38" y="18"/>
                    </a:lnTo>
                    <a:lnTo>
                      <a:pt x="34" y="20"/>
                    </a:lnTo>
                    <a:lnTo>
                      <a:pt x="30" y="22"/>
                    </a:lnTo>
                    <a:close/>
                    <a:moveTo>
                      <a:pt x="12" y="20"/>
                    </a:moveTo>
                    <a:lnTo>
                      <a:pt x="14" y="22"/>
                    </a:lnTo>
                    <a:lnTo>
                      <a:pt x="16" y="22"/>
                    </a:lnTo>
                    <a:lnTo>
                      <a:pt x="18" y="22"/>
                    </a:lnTo>
                    <a:lnTo>
                      <a:pt x="20" y="22"/>
                    </a:lnTo>
                    <a:lnTo>
                      <a:pt x="24" y="22"/>
                    </a:lnTo>
                    <a:lnTo>
                      <a:pt x="26" y="20"/>
                    </a:lnTo>
                    <a:lnTo>
                      <a:pt x="30" y="18"/>
                    </a:lnTo>
                    <a:lnTo>
                      <a:pt x="30" y="16"/>
                    </a:lnTo>
                    <a:lnTo>
                      <a:pt x="32" y="14"/>
                    </a:lnTo>
                    <a:lnTo>
                      <a:pt x="32" y="12"/>
                    </a:lnTo>
                    <a:lnTo>
                      <a:pt x="30" y="8"/>
                    </a:lnTo>
                    <a:lnTo>
                      <a:pt x="28" y="4"/>
                    </a:lnTo>
                    <a:lnTo>
                      <a:pt x="24" y="2"/>
                    </a:lnTo>
                    <a:lnTo>
                      <a:pt x="18" y="2"/>
                    </a:lnTo>
                    <a:lnTo>
                      <a:pt x="16" y="2"/>
                    </a:lnTo>
                    <a:lnTo>
                      <a:pt x="12" y="2"/>
                    </a:lnTo>
                    <a:lnTo>
                      <a:pt x="12" y="20"/>
                    </a:lnTo>
                    <a:close/>
                    <a:moveTo>
                      <a:pt x="12" y="44"/>
                    </a:moveTo>
                    <a:lnTo>
                      <a:pt x="16" y="44"/>
                    </a:lnTo>
                    <a:lnTo>
                      <a:pt x="20" y="44"/>
                    </a:lnTo>
                    <a:lnTo>
                      <a:pt x="26" y="44"/>
                    </a:lnTo>
                    <a:lnTo>
                      <a:pt x="30" y="42"/>
                    </a:lnTo>
                    <a:lnTo>
                      <a:pt x="32" y="38"/>
                    </a:lnTo>
                    <a:lnTo>
                      <a:pt x="34" y="34"/>
                    </a:lnTo>
                    <a:lnTo>
                      <a:pt x="34" y="32"/>
                    </a:lnTo>
                    <a:lnTo>
                      <a:pt x="32" y="30"/>
                    </a:lnTo>
                    <a:lnTo>
                      <a:pt x="30" y="26"/>
                    </a:lnTo>
                    <a:lnTo>
                      <a:pt x="28" y="26"/>
                    </a:lnTo>
                    <a:lnTo>
                      <a:pt x="24" y="24"/>
                    </a:lnTo>
                    <a:lnTo>
                      <a:pt x="20" y="24"/>
                    </a:lnTo>
                    <a:lnTo>
                      <a:pt x="18" y="24"/>
                    </a:lnTo>
                    <a:lnTo>
                      <a:pt x="16" y="24"/>
                    </a:lnTo>
                    <a:lnTo>
                      <a:pt x="14" y="24"/>
                    </a:lnTo>
                    <a:lnTo>
                      <a:pt x="12" y="24"/>
                    </a:lnTo>
                    <a:lnTo>
                      <a:pt x="12" y="44"/>
                    </a:lnTo>
                    <a:close/>
                  </a:path>
                </a:pathLst>
              </a:custGeom>
              <a:solidFill>
                <a:srgbClr val="000000"/>
              </a:solidFill>
              <a:ln w="0">
                <a:solidFill>
                  <a:srgbClr val="000000"/>
                </a:solidFill>
                <a:round/>
                <a:headEnd/>
                <a:tailEnd/>
              </a:ln>
            </p:spPr>
            <p:txBody>
              <a:bodyPr/>
              <a:lstStyle/>
              <a:p>
                <a:endParaRPr lang="en-US"/>
              </a:p>
            </p:txBody>
          </p:sp>
          <p:sp>
            <p:nvSpPr>
              <p:cNvPr id="33963" name="Freeform 323"/>
              <p:cNvSpPr>
                <a:spLocks/>
              </p:cNvSpPr>
              <p:nvPr/>
            </p:nvSpPr>
            <p:spPr bwMode="auto">
              <a:xfrm>
                <a:off x="1632" y="2844"/>
                <a:ext cx="42" cy="46"/>
              </a:xfrm>
              <a:custGeom>
                <a:avLst/>
                <a:gdLst>
                  <a:gd name="T0" fmla="*/ 14 w 42"/>
                  <a:gd name="T1" fmla="*/ 2 h 46"/>
                  <a:gd name="T2" fmla="*/ 14 w 42"/>
                  <a:gd name="T3" fmla="*/ 20 h 46"/>
                  <a:gd name="T4" fmla="*/ 24 w 42"/>
                  <a:gd name="T5" fmla="*/ 20 h 46"/>
                  <a:gd name="T6" fmla="*/ 28 w 42"/>
                  <a:gd name="T7" fmla="*/ 20 h 46"/>
                  <a:gd name="T8" fmla="*/ 30 w 42"/>
                  <a:gd name="T9" fmla="*/ 20 h 46"/>
                  <a:gd name="T10" fmla="*/ 32 w 42"/>
                  <a:gd name="T11" fmla="*/ 18 h 46"/>
                  <a:gd name="T12" fmla="*/ 32 w 42"/>
                  <a:gd name="T13" fmla="*/ 14 h 46"/>
                  <a:gd name="T14" fmla="*/ 32 w 42"/>
                  <a:gd name="T15" fmla="*/ 14 h 46"/>
                  <a:gd name="T16" fmla="*/ 32 w 42"/>
                  <a:gd name="T17" fmla="*/ 30 h 46"/>
                  <a:gd name="T18" fmla="*/ 32 w 42"/>
                  <a:gd name="T19" fmla="*/ 30 h 46"/>
                  <a:gd name="T20" fmla="*/ 32 w 42"/>
                  <a:gd name="T21" fmla="*/ 26 h 46"/>
                  <a:gd name="T22" fmla="*/ 30 w 42"/>
                  <a:gd name="T23" fmla="*/ 26 h 46"/>
                  <a:gd name="T24" fmla="*/ 30 w 42"/>
                  <a:gd name="T25" fmla="*/ 24 h 46"/>
                  <a:gd name="T26" fmla="*/ 28 w 42"/>
                  <a:gd name="T27" fmla="*/ 24 h 46"/>
                  <a:gd name="T28" fmla="*/ 28 w 42"/>
                  <a:gd name="T29" fmla="*/ 24 h 46"/>
                  <a:gd name="T30" fmla="*/ 24 w 42"/>
                  <a:gd name="T31" fmla="*/ 22 h 46"/>
                  <a:gd name="T32" fmla="*/ 14 w 42"/>
                  <a:gd name="T33" fmla="*/ 22 h 46"/>
                  <a:gd name="T34" fmla="*/ 14 w 42"/>
                  <a:gd name="T35" fmla="*/ 38 h 46"/>
                  <a:gd name="T36" fmla="*/ 14 w 42"/>
                  <a:gd name="T37" fmla="*/ 42 h 46"/>
                  <a:gd name="T38" fmla="*/ 14 w 42"/>
                  <a:gd name="T39" fmla="*/ 42 h 46"/>
                  <a:gd name="T40" fmla="*/ 14 w 42"/>
                  <a:gd name="T41" fmla="*/ 44 h 46"/>
                  <a:gd name="T42" fmla="*/ 14 w 42"/>
                  <a:gd name="T43" fmla="*/ 44 h 46"/>
                  <a:gd name="T44" fmla="*/ 16 w 42"/>
                  <a:gd name="T45" fmla="*/ 44 h 46"/>
                  <a:gd name="T46" fmla="*/ 18 w 42"/>
                  <a:gd name="T47" fmla="*/ 44 h 46"/>
                  <a:gd name="T48" fmla="*/ 26 w 42"/>
                  <a:gd name="T49" fmla="*/ 44 h 46"/>
                  <a:gd name="T50" fmla="*/ 30 w 42"/>
                  <a:gd name="T51" fmla="*/ 44 h 46"/>
                  <a:gd name="T52" fmla="*/ 32 w 42"/>
                  <a:gd name="T53" fmla="*/ 44 h 46"/>
                  <a:gd name="T54" fmla="*/ 34 w 42"/>
                  <a:gd name="T55" fmla="*/ 42 h 46"/>
                  <a:gd name="T56" fmla="*/ 36 w 42"/>
                  <a:gd name="T57" fmla="*/ 42 h 46"/>
                  <a:gd name="T58" fmla="*/ 38 w 42"/>
                  <a:gd name="T59" fmla="*/ 38 h 46"/>
                  <a:gd name="T60" fmla="*/ 40 w 42"/>
                  <a:gd name="T61" fmla="*/ 34 h 46"/>
                  <a:gd name="T62" fmla="*/ 42 w 42"/>
                  <a:gd name="T63" fmla="*/ 34 h 46"/>
                  <a:gd name="T64" fmla="*/ 38 w 42"/>
                  <a:gd name="T65" fmla="*/ 46 h 46"/>
                  <a:gd name="T66" fmla="*/ 0 w 42"/>
                  <a:gd name="T67" fmla="*/ 46 h 46"/>
                  <a:gd name="T68" fmla="*/ 0 w 42"/>
                  <a:gd name="T69" fmla="*/ 46 h 46"/>
                  <a:gd name="T70" fmla="*/ 2 w 42"/>
                  <a:gd name="T71" fmla="*/ 46 h 46"/>
                  <a:gd name="T72" fmla="*/ 4 w 42"/>
                  <a:gd name="T73" fmla="*/ 46 h 46"/>
                  <a:gd name="T74" fmla="*/ 6 w 42"/>
                  <a:gd name="T75" fmla="*/ 44 h 46"/>
                  <a:gd name="T76" fmla="*/ 6 w 42"/>
                  <a:gd name="T77" fmla="*/ 44 h 46"/>
                  <a:gd name="T78" fmla="*/ 6 w 42"/>
                  <a:gd name="T79" fmla="*/ 42 h 46"/>
                  <a:gd name="T80" fmla="*/ 6 w 42"/>
                  <a:gd name="T81" fmla="*/ 42 h 46"/>
                  <a:gd name="T82" fmla="*/ 6 w 42"/>
                  <a:gd name="T83" fmla="*/ 38 h 46"/>
                  <a:gd name="T84" fmla="*/ 6 w 42"/>
                  <a:gd name="T85" fmla="*/ 8 h 46"/>
                  <a:gd name="T86" fmla="*/ 6 w 42"/>
                  <a:gd name="T87" fmla="*/ 4 h 46"/>
                  <a:gd name="T88" fmla="*/ 6 w 42"/>
                  <a:gd name="T89" fmla="*/ 2 h 46"/>
                  <a:gd name="T90" fmla="*/ 4 w 42"/>
                  <a:gd name="T91" fmla="*/ 0 h 46"/>
                  <a:gd name="T92" fmla="*/ 2 w 42"/>
                  <a:gd name="T93" fmla="*/ 0 h 46"/>
                  <a:gd name="T94" fmla="*/ 0 w 42"/>
                  <a:gd name="T95" fmla="*/ 0 h 46"/>
                  <a:gd name="T96" fmla="*/ 0 w 42"/>
                  <a:gd name="T97" fmla="*/ 0 h 46"/>
                  <a:gd name="T98" fmla="*/ 36 w 42"/>
                  <a:gd name="T99" fmla="*/ 0 h 46"/>
                  <a:gd name="T100" fmla="*/ 38 w 42"/>
                  <a:gd name="T101" fmla="*/ 10 h 46"/>
                  <a:gd name="T102" fmla="*/ 36 w 42"/>
                  <a:gd name="T103" fmla="*/ 10 h 46"/>
                  <a:gd name="T104" fmla="*/ 36 w 42"/>
                  <a:gd name="T105" fmla="*/ 6 h 46"/>
                  <a:gd name="T106" fmla="*/ 34 w 42"/>
                  <a:gd name="T107" fmla="*/ 4 h 46"/>
                  <a:gd name="T108" fmla="*/ 34 w 42"/>
                  <a:gd name="T109" fmla="*/ 4 h 46"/>
                  <a:gd name="T110" fmla="*/ 32 w 42"/>
                  <a:gd name="T111" fmla="*/ 2 h 46"/>
                  <a:gd name="T112" fmla="*/ 30 w 42"/>
                  <a:gd name="T113" fmla="*/ 2 h 46"/>
                  <a:gd name="T114" fmla="*/ 26 w 42"/>
                  <a:gd name="T115" fmla="*/ 2 h 46"/>
                  <a:gd name="T116" fmla="*/ 14 w 42"/>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46"/>
                  <a:gd name="T179" fmla="*/ 42 w 42"/>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46">
                    <a:moveTo>
                      <a:pt x="14" y="2"/>
                    </a:moveTo>
                    <a:lnTo>
                      <a:pt x="14" y="20"/>
                    </a:lnTo>
                    <a:lnTo>
                      <a:pt x="24" y="20"/>
                    </a:lnTo>
                    <a:lnTo>
                      <a:pt x="28" y="20"/>
                    </a:lnTo>
                    <a:lnTo>
                      <a:pt x="30" y="20"/>
                    </a:lnTo>
                    <a:lnTo>
                      <a:pt x="32" y="18"/>
                    </a:lnTo>
                    <a:lnTo>
                      <a:pt x="32" y="14"/>
                    </a:lnTo>
                    <a:lnTo>
                      <a:pt x="32" y="30"/>
                    </a:lnTo>
                    <a:lnTo>
                      <a:pt x="32" y="26"/>
                    </a:lnTo>
                    <a:lnTo>
                      <a:pt x="30" y="26"/>
                    </a:lnTo>
                    <a:lnTo>
                      <a:pt x="30" y="24"/>
                    </a:lnTo>
                    <a:lnTo>
                      <a:pt x="28" y="24"/>
                    </a:lnTo>
                    <a:lnTo>
                      <a:pt x="24" y="22"/>
                    </a:lnTo>
                    <a:lnTo>
                      <a:pt x="14" y="22"/>
                    </a:lnTo>
                    <a:lnTo>
                      <a:pt x="14" y="38"/>
                    </a:lnTo>
                    <a:lnTo>
                      <a:pt x="14" y="42"/>
                    </a:lnTo>
                    <a:lnTo>
                      <a:pt x="14" y="44"/>
                    </a:lnTo>
                    <a:lnTo>
                      <a:pt x="16" y="44"/>
                    </a:lnTo>
                    <a:lnTo>
                      <a:pt x="18" y="44"/>
                    </a:lnTo>
                    <a:lnTo>
                      <a:pt x="26" y="44"/>
                    </a:lnTo>
                    <a:lnTo>
                      <a:pt x="30" y="44"/>
                    </a:lnTo>
                    <a:lnTo>
                      <a:pt x="32" y="44"/>
                    </a:lnTo>
                    <a:lnTo>
                      <a:pt x="34" y="42"/>
                    </a:lnTo>
                    <a:lnTo>
                      <a:pt x="36" y="42"/>
                    </a:lnTo>
                    <a:lnTo>
                      <a:pt x="38" y="38"/>
                    </a:lnTo>
                    <a:lnTo>
                      <a:pt x="40" y="34"/>
                    </a:lnTo>
                    <a:lnTo>
                      <a:pt x="42" y="34"/>
                    </a:lnTo>
                    <a:lnTo>
                      <a:pt x="38" y="46"/>
                    </a:lnTo>
                    <a:lnTo>
                      <a:pt x="0" y="46"/>
                    </a:lnTo>
                    <a:lnTo>
                      <a:pt x="2" y="46"/>
                    </a:lnTo>
                    <a:lnTo>
                      <a:pt x="4" y="46"/>
                    </a:lnTo>
                    <a:lnTo>
                      <a:pt x="6" y="44"/>
                    </a:lnTo>
                    <a:lnTo>
                      <a:pt x="6" y="42"/>
                    </a:lnTo>
                    <a:lnTo>
                      <a:pt x="6" y="38"/>
                    </a:lnTo>
                    <a:lnTo>
                      <a:pt x="6" y="8"/>
                    </a:lnTo>
                    <a:lnTo>
                      <a:pt x="6" y="4"/>
                    </a:lnTo>
                    <a:lnTo>
                      <a:pt x="6" y="2"/>
                    </a:lnTo>
                    <a:lnTo>
                      <a:pt x="4" y="0"/>
                    </a:lnTo>
                    <a:lnTo>
                      <a:pt x="2" y="0"/>
                    </a:lnTo>
                    <a:lnTo>
                      <a:pt x="0" y="0"/>
                    </a:lnTo>
                    <a:lnTo>
                      <a:pt x="36" y="0"/>
                    </a:lnTo>
                    <a:lnTo>
                      <a:pt x="38" y="10"/>
                    </a:lnTo>
                    <a:lnTo>
                      <a:pt x="36" y="10"/>
                    </a:lnTo>
                    <a:lnTo>
                      <a:pt x="36" y="6"/>
                    </a:lnTo>
                    <a:lnTo>
                      <a:pt x="34" y="4"/>
                    </a:lnTo>
                    <a:lnTo>
                      <a:pt x="32" y="2"/>
                    </a:lnTo>
                    <a:lnTo>
                      <a:pt x="30" y="2"/>
                    </a:lnTo>
                    <a:lnTo>
                      <a:pt x="26" y="2"/>
                    </a:lnTo>
                    <a:lnTo>
                      <a:pt x="14" y="2"/>
                    </a:lnTo>
                    <a:close/>
                  </a:path>
                </a:pathLst>
              </a:custGeom>
              <a:solidFill>
                <a:srgbClr val="000000"/>
              </a:solidFill>
              <a:ln w="0">
                <a:solidFill>
                  <a:srgbClr val="000000"/>
                </a:solidFill>
                <a:round/>
                <a:headEnd/>
                <a:tailEnd/>
              </a:ln>
            </p:spPr>
            <p:txBody>
              <a:bodyPr/>
              <a:lstStyle/>
              <a:p>
                <a:endParaRPr lang="en-US"/>
              </a:p>
            </p:txBody>
          </p:sp>
          <p:sp>
            <p:nvSpPr>
              <p:cNvPr id="33964" name="Freeform 324"/>
              <p:cNvSpPr>
                <a:spLocks/>
              </p:cNvSpPr>
              <p:nvPr/>
            </p:nvSpPr>
            <p:spPr bwMode="auto">
              <a:xfrm>
                <a:off x="1678" y="2844"/>
                <a:ext cx="50" cy="46"/>
              </a:xfrm>
              <a:custGeom>
                <a:avLst/>
                <a:gdLst>
                  <a:gd name="T0" fmla="*/ 0 w 50"/>
                  <a:gd name="T1" fmla="*/ 0 h 46"/>
                  <a:gd name="T2" fmla="*/ 12 w 50"/>
                  <a:gd name="T3" fmla="*/ 0 h 46"/>
                  <a:gd name="T4" fmla="*/ 40 w 50"/>
                  <a:gd name="T5" fmla="*/ 36 h 46"/>
                  <a:gd name="T6" fmla="*/ 40 w 50"/>
                  <a:gd name="T7" fmla="*/ 8 h 46"/>
                  <a:gd name="T8" fmla="*/ 40 w 50"/>
                  <a:gd name="T9" fmla="*/ 4 h 46"/>
                  <a:gd name="T10" fmla="*/ 40 w 50"/>
                  <a:gd name="T11" fmla="*/ 2 h 46"/>
                  <a:gd name="T12" fmla="*/ 38 w 50"/>
                  <a:gd name="T13" fmla="*/ 0 h 46"/>
                  <a:gd name="T14" fmla="*/ 36 w 50"/>
                  <a:gd name="T15" fmla="*/ 0 h 46"/>
                  <a:gd name="T16" fmla="*/ 34 w 50"/>
                  <a:gd name="T17" fmla="*/ 0 h 46"/>
                  <a:gd name="T18" fmla="*/ 34 w 50"/>
                  <a:gd name="T19" fmla="*/ 0 h 46"/>
                  <a:gd name="T20" fmla="*/ 50 w 50"/>
                  <a:gd name="T21" fmla="*/ 0 h 46"/>
                  <a:gd name="T22" fmla="*/ 50 w 50"/>
                  <a:gd name="T23" fmla="*/ 0 h 46"/>
                  <a:gd name="T24" fmla="*/ 48 w 50"/>
                  <a:gd name="T25" fmla="*/ 0 h 46"/>
                  <a:gd name="T26" fmla="*/ 46 w 50"/>
                  <a:gd name="T27" fmla="*/ 0 h 46"/>
                  <a:gd name="T28" fmla="*/ 44 w 50"/>
                  <a:gd name="T29" fmla="*/ 2 h 46"/>
                  <a:gd name="T30" fmla="*/ 44 w 50"/>
                  <a:gd name="T31" fmla="*/ 4 h 46"/>
                  <a:gd name="T32" fmla="*/ 44 w 50"/>
                  <a:gd name="T33" fmla="*/ 8 h 46"/>
                  <a:gd name="T34" fmla="*/ 44 w 50"/>
                  <a:gd name="T35" fmla="*/ 46 h 46"/>
                  <a:gd name="T36" fmla="*/ 42 w 50"/>
                  <a:gd name="T37" fmla="*/ 46 h 46"/>
                  <a:gd name="T38" fmla="*/ 12 w 50"/>
                  <a:gd name="T39" fmla="*/ 10 h 46"/>
                  <a:gd name="T40" fmla="*/ 12 w 50"/>
                  <a:gd name="T41" fmla="*/ 38 h 46"/>
                  <a:gd name="T42" fmla="*/ 12 w 50"/>
                  <a:gd name="T43" fmla="*/ 42 h 46"/>
                  <a:gd name="T44" fmla="*/ 12 w 50"/>
                  <a:gd name="T45" fmla="*/ 44 h 46"/>
                  <a:gd name="T46" fmla="*/ 14 w 50"/>
                  <a:gd name="T47" fmla="*/ 46 h 46"/>
                  <a:gd name="T48" fmla="*/ 16 w 50"/>
                  <a:gd name="T49" fmla="*/ 46 h 46"/>
                  <a:gd name="T50" fmla="*/ 18 w 50"/>
                  <a:gd name="T51" fmla="*/ 46 h 46"/>
                  <a:gd name="T52" fmla="*/ 18 w 50"/>
                  <a:gd name="T53" fmla="*/ 46 h 46"/>
                  <a:gd name="T54" fmla="*/ 2 w 50"/>
                  <a:gd name="T55" fmla="*/ 46 h 46"/>
                  <a:gd name="T56" fmla="*/ 2 w 50"/>
                  <a:gd name="T57" fmla="*/ 46 h 46"/>
                  <a:gd name="T58" fmla="*/ 4 w 50"/>
                  <a:gd name="T59" fmla="*/ 46 h 46"/>
                  <a:gd name="T60" fmla="*/ 6 w 50"/>
                  <a:gd name="T61" fmla="*/ 46 h 46"/>
                  <a:gd name="T62" fmla="*/ 8 w 50"/>
                  <a:gd name="T63" fmla="*/ 44 h 46"/>
                  <a:gd name="T64" fmla="*/ 8 w 50"/>
                  <a:gd name="T65" fmla="*/ 42 h 46"/>
                  <a:gd name="T66" fmla="*/ 8 w 50"/>
                  <a:gd name="T67" fmla="*/ 38 h 46"/>
                  <a:gd name="T68" fmla="*/ 8 w 50"/>
                  <a:gd name="T69" fmla="*/ 6 h 46"/>
                  <a:gd name="T70" fmla="*/ 6 w 50"/>
                  <a:gd name="T71" fmla="*/ 4 h 46"/>
                  <a:gd name="T72" fmla="*/ 6 w 50"/>
                  <a:gd name="T73" fmla="*/ 2 h 46"/>
                  <a:gd name="T74" fmla="*/ 4 w 50"/>
                  <a:gd name="T75" fmla="*/ 2 h 46"/>
                  <a:gd name="T76" fmla="*/ 2 w 50"/>
                  <a:gd name="T77" fmla="*/ 2 h 46"/>
                  <a:gd name="T78" fmla="*/ 2 w 50"/>
                  <a:gd name="T79" fmla="*/ 2 h 46"/>
                  <a:gd name="T80" fmla="*/ 0 w 50"/>
                  <a:gd name="T81" fmla="*/ 0 h 46"/>
                  <a:gd name="T82" fmla="*/ 0 w 50"/>
                  <a:gd name="T83" fmla="*/ 0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
                  <a:gd name="T127" fmla="*/ 0 h 46"/>
                  <a:gd name="T128" fmla="*/ 50 w 50"/>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 h="46">
                    <a:moveTo>
                      <a:pt x="0" y="0"/>
                    </a:moveTo>
                    <a:lnTo>
                      <a:pt x="12" y="0"/>
                    </a:lnTo>
                    <a:lnTo>
                      <a:pt x="40" y="36"/>
                    </a:lnTo>
                    <a:lnTo>
                      <a:pt x="40" y="8"/>
                    </a:lnTo>
                    <a:lnTo>
                      <a:pt x="40" y="4"/>
                    </a:lnTo>
                    <a:lnTo>
                      <a:pt x="40" y="2"/>
                    </a:lnTo>
                    <a:lnTo>
                      <a:pt x="38" y="0"/>
                    </a:lnTo>
                    <a:lnTo>
                      <a:pt x="36" y="0"/>
                    </a:lnTo>
                    <a:lnTo>
                      <a:pt x="34" y="0"/>
                    </a:lnTo>
                    <a:lnTo>
                      <a:pt x="50" y="0"/>
                    </a:lnTo>
                    <a:lnTo>
                      <a:pt x="48" y="0"/>
                    </a:lnTo>
                    <a:lnTo>
                      <a:pt x="46" y="0"/>
                    </a:lnTo>
                    <a:lnTo>
                      <a:pt x="44" y="2"/>
                    </a:lnTo>
                    <a:lnTo>
                      <a:pt x="44" y="4"/>
                    </a:lnTo>
                    <a:lnTo>
                      <a:pt x="44" y="8"/>
                    </a:lnTo>
                    <a:lnTo>
                      <a:pt x="44" y="46"/>
                    </a:lnTo>
                    <a:lnTo>
                      <a:pt x="42" y="46"/>
                    </a:lnTo>
                    <a:lnTo>
                      <a:pt x="12" y="10"/>
                    </a:lnTo>
                    <a:lnTo>
                      <a:pt x="12" y="38"/>
                    </a:lnTo>
                    <a:lnTo>
                      <a:pt x="12" y="42"/>
                    </a:lnTo>
                    <a:lnTo>
                      <a:pt x="12" y="44"/>
                    </a:lnTo>
                    <a:lnTo>
                      <a:pt x="14" y="46"/>
                    </a:lnTo>
                    <a:lnTo>
                      <a:pt x="16" y="46"/>
                    </a:lnTo>
                    <a:lnTo>
                      <a:pt x="18" y="46"/>
                    </a:lnTo>
                    <a:lnTo>
                      <a:pt x="2" y="46"/>
                    </a:lnTo>
                    <a:lnTo>
                      <a:pt x="4" y="46"/>
                    </a:lnTo>
                    <a:lnTo>
                      <a:pt x="6" y="46"/>
                    </a:lnTo>
                    <a:lnTo>
                      <a:pt x="8" y="44"/>
                    </a:lnTo>
                    <a:lnTo>
                      <a:pt x="8" y="42"/>
                    </a:lnTo>
                    <a:lnTo>
                      <a:pt x="8" y="38"/>
                    </a:lnTo>
                    <a:lnTo>
                      <a:pt x="8" y="6"/>
                    </a:lnTo>
                    <a:lnTo>
                      <a:pt x="6" y="4"/>
                    </a:lnTo>
                    <a:lnTo>
                      <a:pt x="6" y="2"/>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33965" name="Freeform 325"/>
              <p:cNvSpPr>
                <a:spLocks/>
              </p:cNvSpPr>
              <p:nvPr/>
            </p:nvSpPr>
            <p:spPr bwMode="auto">
              <a:xfrm>
                <a:off x="1734" y="2844"/>
                <a:ext cx="40" cy="46"/>
              </a:xfrm>
              <a:custGeom>
                <a:avLst/>
                <a:gdLst>
                  <a:gd name="T0" fmla="*/ 12 w 40"/>
                  <a:gd name="T1" fmla="*/ 2 h 46"/>
                  <a:gd name="T2" fmla="*/ 12 w 40"/>
                  <a:gd name="T3" fmla="*/ 20 h 46"/>
                  <a:gd name="T4" fmla="*/ 24 w 40"/>
                  <a:gd name="T5" fmla="*/ 20 h 46"/>
                  <a:gd name="T6" fmla="*/ 26 w 40"/>
                  <a:gd name="T7" fmla="*/ 20 h 46"/>
                  <a:gd name="T8" fmla="*/ 28 w 40"/>
                  <a:gd name="T9" fmla="*/ 20 h 46"/>
                  <a:gd name="T10" fmla="*/ 30 w 40"/>
                  <a:gd name="T11" fmla="*/ 18 h 46"/>
                  <a:gd name="T12" fmla="*/ 30 w 40"/>
                  <a:gd name="T13" fmla="*/ 14 h 46"/>
                  <a:gd name="T14" fmla="*/ 32 w 40"/>
                  <a:gd name="T15" fmla="*/ 14 h 46"/>
                  <a:gd name="T16" fmla="*/ 32 w 40"/>
                  <a:gd name="T17" fmla="*/ 30 h 46"/>
                  <a:gd name="T18" fmla="*/ 30 w 40"/>
                  <a:gd name="T19" fmla="*/ 30 h 46"/>
                  <a:gd name="T20" fmla="*/ 30 w 40"/>
                  <a:gd name="T21" fmla="*/ 26 h 46"/>
                  <a:gd name="T22" fmla="*/ 30 w 40"/>
                  <a:gd name="T23" fmla="*/ 26 h 46"/>
                  <a:gd name="T24" fmla="*/ 30 w 40"/>
                  <a:gd name="T25" fmla="*/ 24 h 46"/>
                  <a:gd name="T26" fmla="*/ 28 w 40"/>
                  <a:gd name="T27" fmla="*/ 24 h 46"/>
                  <a:gd name="T28" fmla="*/ 26 w 40"/>
                  <a:gd name="T29" fmla="*/ 24 h 46"/>
                  <a:gd name="T30" fmla="*/ 24 w 40"/>
                  <a:gd name="T31" fmla="*/ 22 h 46"/>
                  <a:gd name="T32" fmla="*/ 12 w 40"/>
                  <a:gd name="T33" fmla="*/ 22 h 46"/>
                  <a:gd name="T34" fmla="*/ 12 w 40"/>
                  <a:gd name="T35" fmla="*/ 38 h 46"/>
                  <a:gd name="T36" fmla="*/ 12 w 40"/>
                  <a:gd name="T37" fmla="*/ 42 h 46"/>
                  <a:gd name="T38" fmla="*/ 12 w 40"/>
                  <a:gd name="T39" fmla="*/ 42 h 46"/>
                  <a:gd name="T40" fmla="*/ 14 w 40"/>
                  <a:gd name="T41" fmla="*/ 44 h 46"/>
                  <a:gd name="T42" fmla="*/ 14 w 40"/>
                  <a:gd name="T43" fmla="*/ 44 h 46"/>
                  <a:gd name="T44" fmla="*/ 14 w 40"/>
                  <a:gd name="T45" fmla="*/ 44 h 46"/>
                  <a:gd name="T46" fmla="*/ 16 w 40"/>
                  <a:gd name="T47" fmla="*/ 44 h 46"/>
                  <a:gd name="T48" fmla="*/ 24 w 40"/>
                  <a:gd name="T49" fmla="*/ 44 h 46"/>
                  <a:gd name="T50" fmla="*/ 28 w 40"/>
                  <a:gd name="T51" fmla="*/ 44 h 46"/>
                  <a:gd name="T52" fmla="*/ 30 w 40"/>
                  <a:gd name="T53" fmla="*/ 44 h 46"/>
                  <a:gd name="T54" fmla="*/ 32 w 40"/>
                  <a:gd name="T55" fmla="*/ 42 h 46"/>
                  <a:gd name="T56" fmla="*/ 34 w 40"/>
                  <a:gd name="T57" fmla="*/ 42 h 46"/>
                  <a:gd name="T58" fmla="*/ 36 w 40"/>
                  <a:gd name="T59" fmla="*/ 38 h 46"/>
                  <a:gd name="T60" fmla="*/ 38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2 w 40"/>
                  <a:gd name="T73" fmla="*/ 46 h 46"/>
                  <a:gd name="T74" fmla="*/ 4 w 40"/>
                  <a:gd name="T75" fmla="*/ 44 h 46"/>
                  <a:gd name="T76" fmla="*/ 6 w 40"/>
                  <a:gd name="T77" fmla="*/ 44 h 46"/>
                  <a:gd name="T78" fmla="*/ 6 w 40"/>
                  <a:gd name="T79" fmla="*/ 42 h 46"/>
                  <a:gd name="T80" fmla="*/ 6 w 40"/>
                  <a:gd name="T81" fmla="*/ 42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6 w 40"/>
                  <a:gd name="T101" fmla="*/ 10 h 46"/>
                  <a:gd name="T102" fmla="*/ 36 w 40"/>
                  <a:gd name="T103" fmla="*/ 10 h 46"/>
                  <a:gd name="T104" fmla="*/ 34 w 40"/>
                  <a:gd name="T105" fmla="*/ 6 h 46"/>
                  <a:gd name="T106" fmla="*/ 34 w 40"/>
                  <a:gd name="T107" fmla="*/ 4 h 46"/>
                  <a:gd name="T108" fmla="*/ 32 w 40"/>
                  <a:gd name="T109" fmla="*/ 4 h 46"/>
                  <a:gd name="T110" fmla="*/ 30 w 40"/>
                  <a:gd name="T111" fmla="*/ 2 h 46"/>
                  <a:gd name="T112" fmla="*/ 28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6" y="20"/>
                    </a:lnTo>
                    <a:lnTo>
                      <a:pt x="28" y="20"/>
                    </a:lnTo>
                    <a:lnTo>
                      <a:pt x="30" y="18"/>
                    </a:lnTo>
                    <a:lnTo>
                      <a:pt x="30" y="14"/>
                    </a:lnTo>
                    <a:lnTo>
                      <a:pt x="32" y="14"/>
                    </a:lnTo>
                    <a:lnTo>
                      <a:pt x="32" y="30"/>
                    </a:lnTo>
                    <a:lnTo>
                      <a:pt x="30" y="30"/>
                    </a:lnTo>
                    <a:lnTo>
                      <a:pt x="30" y="26"/>
                    </a:lnTo>
                    <a:lnTo>
                      <a:pt x="30" y="24"/>
                    </a:lnTo>
                    <a:lnTo>
                      <a:pt x="28" y="24"/>
                    </a:lnTo>
                    <a:lnTo>
                      <a:pt x="26" y="24"/>
                    </a:lnTo>
                    <a:lnTo>
                      <a:pt x="24" y="22"/>
                    </a:lnTo>
                    <a:lnTo>
                      <a:pt x="12" y="22"/>
                    </a:lnTo>
                    <a:lnTo>
                      <a:pt x="12" y="38"/>
                    </a:lnTo>
                    <a:lnTo>
                      <a:pt x="12" y="42"/>
                    </a:lnTo>
                    <a:lnTo>
                      <a:pt x="14" y="44"/>
                    </a:lnTo>
                    <a:lnTo>
                      <a:pt x="16" y="44"/>
                    </a:lnTo>
                    <a:lnTo>
                      <a:pt x="24" y="44"/>
                    </a:lnTo>
                    <a:lnTo>
                      <a:pt x="28" y="44"/>
                    </a:lnTo>
                    <a:lnTo>
                      <a:pt x="30" y="44"/>
                    </a:lnTo>
                    <a:lnTo>
                      <a:pt x="32" y="42"/>
                    </a:lnTo>
                    <a:lnTo>
                      <a:pt x="34" y="42"/>
                    </a:lnTo>
                    <a:lnTo>
                      <a:pt x="36" y="38"/>
                    </a:lnTo>
                    <a:lnTo>
                      <a:pt x="38" y="34"/>
                    </a:lnTo>
                    <a:lnTo>
                      <a:pt x="40" y="34"/>
                    </a:lnTo>
                    <a:lnTo>
                      <a:pt x="36"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36" y="0"/>
                    </a:lnTo>
                    <a:lnTo>
                      <a:pt x="36" y="10"/>
                    </a:lnTo>
                    <a:lnTo>
                      <a:pt x="34" y="6"/>
                    </a:lnTo>
                    <a:lnTo>
                      <a:pt x="34" y="4"/>
                    </a:lnTo>
                    <a:lnTo>
                      <a:pt x="32" y="4"/>
                    </a:lnTo>
                    <a:lnTo>
                      <a:pt x="30" y="2"/>
                    </a:lnTo>
                    <a:lnTo>
                      <a:pt x="28"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3966" name="Freeform 326"/>
              <p:cNvSpPr>
                <a:spLocks/>
              </p:cNvSpPr>
              <p:nvPr/>
            </p:nvSpPr>
            <p:spPr bwMode="auto">
              <a:xfrm>
                <a:off x="1780" y="2844"/>
                <a:ext cx="34" cy="46"/>
              </a:xfrm>
              <a:custGeom>
                <a:avLst/>
                <a:gdLst>
                  <a:gd name="T0" fmla="*/ 14 w 34"/>
                  <a:gd name="T1" fmla="*/ 2 h 46"/>
                  <a:gd name="T2" fmla="*/ 14 w 34"/>
                  <a:gd name="T3" fmla="*/ 22 h 46"/>
                  <a:gd name="T4" fmla="*/ 20 w 34"/>
                  <a:gd name="T5" fmla="*/ 22 h 46"/>
                  <a:gd name="T6" fmla="*/ 24 w 34"/>
                  <a:gd name="T7" fmla="*/ 22 h 46"/>
                  <a:gd name="T8" fmla="*/ 26 w 34"/>
                  <a:gd name="T9" fmla="*/ 20 h 46"/>
                  <a:gd name="T10" fmla="*/ 28 w 34"/>
                  <a:gd name="T11" fmla="*/ 18 h 46"/>
                  <a:gd name="T12" fmla="*/ 28 w 34"/>
                  <a:gd name="T13" fmla="*/ 14 h 46"/>
                  <a:gd name="T14" fmla="*/ 28 w 34"/>
                  <a:gd name="T15" fmla="*/ 14 h 46"/>
                  <a:gd name="T16" fmla="*/ 28 w 34"/>
                  <a:gd name="T17" fmla="*/ 30 h 46"/>
                  <a:gd name="T18" fmla="*/ 28 w 34"/>
                  <a:gd name="T19" fmla="*/ 30 h 46"/>
                  <a:gd name="T20" fmla="*/ 28 w 34"/>
                  <a:gd name="T21" fmla="*/ 28 h 46"/>
                  <a:gd name="T22" fmla="*/ 28 w 34"/>
                  <a:gd name="T23" fmla="*/ 26 h 46"/>
                  <a:gd name="T24" fmla="*/ 26 w 34"/>
                  <a:gd name="T25" fmla="*/ 26 h 46"/>
                  <a:gd name="T26" fmla="*/ 26 w 34"/>
                  <a:gd name="T27" fmla="*/ 24 h 46"/>
                  <a:gd name="T28" fmla="*/ 24 w 34"/>
                  <a:gd name="T29" fmla="*/ 24 h 46"/>
                  <a:gd name="T30" fmla="*/ 20 w 34"/>
                  <a:gd name="T31" fmla="*/ 24 h 46"/>
                  <a:gd name="T32" fmla="*/ 14 w 34"/>
                  <a:gd name="T33" fmla="*/ 24 h 46"/>
                  <a:gd name="T34" fmla="*/ 14 w 34"/>
                  <a:gd name="T35" fmla="*/ 38 h 46"/>
                  <a:gd name="T36" fmla="*/ 14 w 34"/>
                  <a:gd name="T37" fmla="*/ 42 h 46"/>
                  <a:gd name="T38" fmla="*/ 14 w 34"/>
                  <a:gd name="T39" fmla="*/ 44 h 46"/>
                  <a:gd name="T40" fmla="*/ 14 w 34"/>
                  <a:gd name="T41" fmla="*/ 44 h 46"/>
                  <a:gd name="T42" fmla="*/ 16 w 34"/>
                  <a:gd name="T43" fmla="*/ 44 h 46"/>
                  <a:gd name="T44" fmla="*/ 16 w 34"/>
                  <a:gd name="T45" fmla="*/ 46 h 46"/>
                  <a:gd name="T46" fmla="*/ 18 w 34"/>
                  <a:gd name="T47" fmla="*/ 46 h 46"/>
                  <a:gd name="T48" fmla="*/ 20 w 34"/>
                  <a:gd name="T49" fmla="*/ 46 h 46"/>
                  <a:gd name="T50" fmla="*/ 20 w 34"/>
                  <a:gd name="T51" fmla="*/ 46 h 46"/>
                  <a:gd name="T52" fmla="*/ 0 w 34"/>
                  <a:gd name="T53" fmla="*/ 46 h 46"/>
                  <a:gd name="T54" fmla="*/ 0 w 34"/>
                  <a:gd name="T55" fmla="*/ 46 h 46"/>
                  <a:gd name="T56" fmla="*/ 2 w 34"/>
                  <a:gd name="T57" fmla="*/ 46 h 46"/>
                  <a:gd name="T58" fmla="*/ 4 w 34"/>
                  <a:gd name="T59" fmla="*/ 46 h 46"/>
                  <a:gd name="T60" fmla="*/ 6 w 34"/>
                  <a:gd name="T61" fmla="*/ 44 h 46"/>
                  <a:gd name="T62" fmla="*/ 6 w 34"/>
                  <a:gd name="T63" fmla="*/ 42 h 46"/>
                  <a:gd name="T64" fmla="*/ 8 w 34"/>
                  <a:gd name="T65" fmla="*/ 38 h 46"/>
                  <a:gd name="T66" fmla="*/ 8 w 34"/>
                  <a:gd name="T67" fmla="*/ 8 h 46"/>
                  <a:gd name="T68" fmla="*/ 6 w 34"/>
                  <a:gd name="T69" fmla="*/ 4 h 46"/>
                  <a:gd name="T70" fmla="*/ 6 w 34"/>
                  <a:gd name="T71" fmla="*/ 2 h 46"/>
                  <a:gd name="T72" fmla="*/ 6 w 34"/>
                  <a:gd name="T73" fmla="*/ 2 h 46"/>
                  <a:gd name="T74" fmla="*/ 6 w 34"/>
                  <a:gd name="T75" fmla="*/ 2 h 46"/>
                  <a:gd name="T76" fmla="*/ 4 w 34"/>
                  <a:gd name="T77" fmla="*/ 0 h 46"/>
                  <a:gd name="T78" fmla="*/ 2 w 34"/>
                  <a:gd name="T79" fmla="*/ 0 h 46"/>
                  <a:gd name="T80" fmla="*/ 0 w 34"/>
                  <a:gd name="T81" fmla="*/ 0 h 46"/>
                  <a:gd name="T82" fmla="*/ 0 w 34"/>
                  <a:gd name="T83" fmla="*/ 0 h 46"/>
                  <a:gd name="T84" fmla="*/ 34 w 34"/>
                  <a:gd name="T85" fmla="*/ 0 h 46"/>
                  <a:gd name="T86" fmla="*/ 34 w 34"/>
                  <a:gd name="T87" fmla="*/ 10 h 46"/>
                  <a:gd name="T88" fmla="*/ 34 w 34"/>
                  <a:gd name="T89" fmla="*/ 10 h 46"/>
                  <a:gd name="T90" fmla="*/ 32 w 34"/>
                  <a:gd name="T91" fmla="*/ 6 h 46"/>
                  <a:gd name="T92" fmla="*/ 32 w 34"/>
                  <a:gd name="T93" fmla="*/ 4 h 46"/>
                  <a:gd name="T94" fmla="*/ 30 w 34"/>
                  <a:gd name="T95" fmla="*/ 4 h 46"/>
                  <a:gd name="T96" fmla="*/ 30 w 34"/>
                  <a:gd name="T97" fmla="*/ 2 h 46"/>
                  <a:gd name="T98" fmla="*/ 26 w 34"/>
                  <a:gd name="T99" fmla="*/ 2 h 46"/>
                  <a:gd name="T100" fmla="*/ 24 w 34"/>
                  <a:gd name="T101" fmla="*/ 2 h 46"/>
                  <a:gd name="T102" fmla="*/ 14 w 34"/>
                  <a:gd name="T103" fmla="*/ 2 h 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4"/>
                  <a:gd name="T157" fmla="*/ 0 h 46"/>
                  <a:gd name="T158" fmla="*/ 34 w 34"/>
                  <a:gd name="T159" fmla="*/ 46 h 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4" h="46">
                    <a:moveTo>
                      <a:pt x="14" y="2"/>
                    </a:moveTo>
                    <a:lnTo>
                      <a:pt x="14" y="22"/>
                    </a:lnTo>
                    <a:lnTo>
                      <a:pt x="20" y="22"/>
                    </a:lnTo>
                    <a:lnTo>
                      <a:pt x="24" y="22"/>
                    </a:lnTo>
                    <a:lnTo>
                      <a:pt x="26" y="20"/>
                    </a:lnTo>
                    <a:lnTo>
                      <a:pt x="28" y="18"/>
                    </a:lnTo>
                    <a:lnTo>
                      <a:pt x="28" y="14"/>
                    </a:lnTo>
                    <a:lnTo>
                      <a:pt x="28" y="30"/>
                    </a:lnTo>
                    <a:lnTo>
                      <a:pt x="28" y="28"/>
                    </a:lnTo>
                    <a:lnTo>
                      <a:pt x="28" y="26"/>
                    </a:lnTo>
                    <a:lnTo>
                      <a:pt x="26" y="26"/>
                    </a:lnTo>
                    <a:lnTo>
                      <a:pt x="26" y="24"/>
                    </a:lnTo>
                    <a:lnTo>
                      <a:pt x="24" y="24"/>
                    </a:lnTo>
                    <a:lnTo>
                      <a:pt x="20" y="24"/>
                    </a:lnTo>
                    <a:lnTo>
                      <a:pt x="14" y="24"/>
                    </a:lnTo>
                    <a:lnTo>
                      <a:pt x="14" y="38"/>
                    </a:lnTo>
                    <a:lnTo>
                      <a:pt x="14" y="42"/>
                    </a:lnTo>
                    <a:lnTo>
                      <a:pt x="14" y="44"/>
                    </a:lnTo>
                    <a:lnTo>
                      <a:pt x="16" y="44"/>
                    </a:lnTo>
                    <a:lnTo>
                      <a:pt x="16" y="46"/>
                    </a:lnTo>
                    <a:lnTo>
                      <a:pt x="18" y="46"/>
                    </a:lnTo>
                    <a:lnTo>
                      <a:pt x="20" y="46"/>
                    </a:lnTo>
                    <a:lnTo>
                      <a:pt x="0" y="46"/>
                    </a:lnTo>
                    <a:lnTo>
                      <a:pt x="2" y="46"/>
                    </a:lnTo>
                    <a:lnTo>
                      <a:pt x="4" y="46"/>
                    </a:lnTo>
                    <a:lnTo>
                      <a:pt x="6" y="44"/>
                    </a:lnTo>
                    <a:lnTo>
                      <a:pt x="6" y="42"/>
                    </a:lnTo>
                    <a:lnTo>
                      <a:pt x="8" y="38"/>
                    </a:lnTo>
                    <a:lnTo>
                      <a:pt x="8" y="8"/>
                    </a:lnTo>
                    <a:lnTo>
                      <a:pt x="6" y="4"/>
                    </a:lnTo>
                    <a:lnTo>
                      <a:pt x="6" y="2"/>
                    </a:lnTo>
                    <a:lnTo>
                      <a:pt x="4" y="0"/>
                    </a:lnTo>
                    <a:lnTo>
                      <a:pt x="2" y="0"/>
                    </a:lnTo>
                    <a:lnTo>
                      <a:pt x="0" y="0"/>
                    </a:lnTo>
                    <a:lnTo>
                      <a:pt x="34" y="0"/>
                    </a:lnTo>
                    <a:lnTo>
                      <a:pt x="34" y="10"/>
                    </a:lnTo>
                    <a:lnTo>
                      <a:pt x="32" y="6"/>
                    </a:lnTo>
                    <a:lnTo>
                      <a:pt x="32" y="4"/>
                    </a:lnTo>
                    <a:lnTo>
                      <a:pt x="30" y="4"/>
                    </a:lnTo>
                    <a:lnTo>
                      <a:pt x="30" y="2"/>
                    </a:lnTo>
                    <a:lnTo>
                      <a:pt x="26" y="2"/>
                    </a:lnTo>
                    <a:lnTo>
                      <a:pt x="24" y="2"/>
                    </a:lnTo>
                    <a:lnTo>
                      <a:pt x="14" y="2"/>
                    </a:lnTo>
                    <a:close/>
                  </a:path>
                </a:pathLst>
              </a:custGeom>
              <a:solidFill>
                <a:srgbClr val="000000"/>
              </a:solidFill>
              <a:ln w="0">
                <a:solidFill>
                  <a:srgbClr val="000000"/>
                </a:solidFill>
                <a:round/>
                <a:headEnd/>
                <a:tailEnd/>
              </a:ln>
            </p:spPr>
            <p:txBody>
              <a:bodyPr/>
              <a:lstStyle/>
              <a:p>
                <a:endParaRPr lang="en-US"/>
              </a:p>
            </p:txBody>
          </p:sp>
          <p:sp>
            <p:nvSpPr>
              <p:cNvPr id="33967" name="Freeform 327"/>
              <p:cNvSpPr>
                <a:spLocks/>
              </p:cNvSpPr>
              <p:nvPr/>
            </p:nvSpPr>
            <p:spPr bwMode="auto">
              <a:xfrm>
                <a:off x="1820" y="2844"/>
                <a:ext cx="18" cy="46"/>
              </a:xfrm>
              <a:custGeom>
                <a:avLst/>
                <a:gdLst>
                  <a:gd name="T0" fmla="*/ 18 w 18"/>
                  <a:gd name="T1" fmla="*/ 46 h 46"/>
                  <a:gd name="T2" fmla="*/ 18 w 18"/>
                  <a:gd name="T3" fmla="*/ 46 h 46"/>
                  <a:gd name="T4" fmla="*/ 0 w 18"/>
                  <a:gd name="T5" fmla="*/ 46 h 46"/>
                  <a:gd name="T6" fmla="*/ 0 w 18"/>
                  <a:gd name="T7" fmla="*/ 46 h 46"/>
                  <a:gd name="T8" fmla="*/ 0 w 18"/>
                  <a:gd name="T9" fmla="*/ 46 h 46"/>
                  <a:gd name="T10" fmla="*/ 4 w 18"/>
                  <a:gd name="T11" fmla="*/ 46 h 46"/>
                  <a:gd name="T12" fmla="*/ 4 w 18"/>
                  <a:gd name="T13" fmla="*/ 44 h 46"/>
                  <a:gd name="T14" fmla="*/ 6 w 18"/>
                  <a:gd name="T15" fmla="*/ 42 h 46"/>
                  <a:gd name="T16" fmla="*/ 6 w 18"/>
                  <a:gd name="T17" fmla="*/ 38 h 46"/>
                  <a:gd name="T18" fmla="*/ 6 w 18"/>
                  <a:gd name="T19" fmla="*/ 8 h 46"/>
                  <a:gd name="T20" fmla="*/ 6 w 18"/>
                  <a:gd name="T21" fmla="*/ 4 h 46"/>
                  <a:gd name="T22" fmla="*/ 6 w 18"/>
                  <a:gd name="T23" fmla="*/ 2 h 46"/>
                  <a:gd name="T24" fmla="*/ 4 w 18"/>
                  <a:gd name="T25" fmla="*/ 2 h 46"/>
                  <a:gd name="T26" fmla="*/ 4 w 18"/>
                  <a:gd name="T27" fmla="*/ 2 h 46"/>
                  <a:gd name="T28" fmla="*/ 2 w 18"/>
                  <a:gd name="T29" fmla="*/ 0 h 46"/>
                  <a:gd name="T30" fmla="*/ 0 w 18"/>
                  <a:gd name="T31" fmla="*/ 0 h 46"/>
                  <a:gd name="T32" fmla="*/ 0 w 18"/>
                  <a:gd name="T33" fmla="*/ 0 h 46"/>
                  <a:gd name="T34" fmla="*/ 0 w 18"/>
                  <a:gd name="T35" fmla="*/ 0 h 46"/>
                  <a:gd name="T36" fmla="*/ 18 w 18"/>
                  <a:gd name="T37" fmla="*/ 0 h 46"/>
                  <a:gd name="T38" fmla="*/ 18 w 18"/>
                  <a:gd name="T39" fmla="*/ 0 h 46"/>
                  <a:gd name="T40" fmla="*/ 18 w 18"/>
                  <a:gd name="T41" fmla="*/ 0 h 46"/>
                  <a:gd name="T42" fmla="*/ 14 w 18"/>
                  <a:gd name="T43" fmla="*/ 0 h 46"/>
                  <a:gd name="T44" fmla="*/ 14 w 18"/>
                  <a:gd name="T45" fmla="*/ 2 h 46"/>
                  <a:gd name="T46" fmla="*/ 12 w 18"/>
                  <a:gd name="T47" fmla="*/ 4 h 46"/>
                  <a:gd name="T48" fmla="*/ 12 w 18"/>
                  <a:gd name="T49" fmla="*/ 8 h 46"/>
                  <a:gd name="T50" fmla="*/ 12 w 18"/>
                  <a:gd name="T51" fmla="*/ 38 h 46"/>
                  <a:gd name="T52" fmla="*/ 12 w 18"/>
                  <a:gd name="T53" fmla="*/ 42 h 46"/>
                  <a:gd name="T54" fmla="*/ 12 w 18"/>
                  <a:gd name="T55" fmla="*/ 44 h 46"/>
                  <a:gd name="T56" fmla="*/ 14 w 18"/>
                  <a:gd name="T57" fmla="*/ 44 h 46"/>
                  <a:gd name="T58" fmla="*/ 14 w 18"/>
                  <a:gd name="T59" fmla="*/ 44 h 46"/>
                  <a:gd name="T60" fmla="*/ 16 w 18"/>
                  <a:gd name="T61" fmla="*/ 46 h 46"/>
                  <a:gd name="T62" fmla="*/ 18 w 18"/>
                  <a:gd name="T63" fmla="*/ 46 h 46"/>
                  <a:gd name="T64" fmla="*/ 18 w 18"/>
                  <a:gd name="T65" fmla="*/ 46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
                  <a:gd name="T100" fmla="*/ 0 h 46"/>
                  <a:gd name="T101" fmla="*/ 18 w 18"/>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 h="46">
                    <a:moveTo>
                      <a:pt x="18" y="46"/>
                    </a:moveTo>
                    <a:lnTo>
                      <a:pt x="18" y="46"/>
                    </a:lnTo>
                    <a:lnTo>
                      <a:pt x="0" y="46"/>
                    </a:lnTo>
                    <a:lnTo>
                      <a:pt x="4" y="46"/>
                    </a:lnTo>
                    <a:lnTo>
                      <a:pt x="4" y="44"/>
                    </a:lnTo>
                    <a:lnTo>
                      <a:pt x="6" y="42"/>
                    </a:lnTo>
                    <a:lnTo>
                      <a:pt x="6" y="38"/>
                    </a:lnTo>
                    <a:lnTo>
                      <a:pt x="6" y="8"/>
                    </a:lnTo>
                    <a:lnTo>
                      <a:pt x="6" y="4"/>
                    </a:lnTo>
                    <a:lnTo>
                      <a:pt x="6" y="2"/>
                    </a:lnTo>
                    <a:lnTo>
                      <a:pt x="4" y="2"/>
                    </a:lnTo>
                    <a:lnTo>
                      <a:pt x="2" y="0"/>
                    </a:lnTo>
                    <a:lnTo>
                      <a:pt x="0" y="0"/>
                    </a:lnTo>
                    <a:lnTo>
                      <a:pt x="18" y="0"/>
                    </a:lnTo>
                    <a:lnTo>
                      <a:pt x="14" y="0"/>
                    </a:lnTo>
                    <a:lnTo>
                      <a:pt x="14" y="2"/>
                    </a:lnTo>
                    <a:lnTo>
                      <a:pt x="12" y="4"/>
                    </a:lnTo>
                    <a:lnTo>
                      <a:pt x="12" y="8"/>
                    </a:lnTo>
                    <a:lnTo>
                      <a:pt x="12" y="38"/>
                    </a:lnTo>
                    <a:lnTo>
                      <a:pt x="12" y="42"/>
                    </a:lnTo>
                    <a:lnTo>
                      <a:pt x="12" y="44"/>
                    </a:lnTo>
                    <a:lnTo>
                      <a:pt x="14" y="44"/>
                    </a:lnTo>
                    <a:lnTo>
                      <a:pt x="16" y="46"/>
                    </a:lnTo>
                    <a:lnTo>
                      <a:pt x="18" y="46"/>
                    </a:lnTo>
                    <a:close/>
                  </a:path>
                </a:pathLst>
              </a:custGeom>
              <a:solidFill>
                <a:srgbClr val="000000"/>
              </a:solidFill>
              <a:ln w="0">
                <a:solidFill>
                  <a:srgbClr val="000000"/>
                </a:solidFill>
                <a:round/>
                <a:headEnd/>
                <a:tailEnd/>
              </a:ln>
            </p:spPr>
            <p:txBody>
              <a:bodyPr/>
              <a:lstStyle/>
              <a:p>
                <a:endParaRPr lang="en-US"/>
              </a:p>
            </p:txBody>
          </p:sp>
          <p:sp>
            <p:nvSpPr>
              <p:cNvPr id="33968" name="Freeform 328"/>
              <p:cNvSpPr>
                <a:spLocks/>
              </p:cNvSpPr>
              <p:nvPr/>
            </p:nvSpPr>
            <p:spPr bwMode="auto">
              <a:xfrm>
                <a:off x="1848" y="2842"/>
                <a:ext cx="40" cy="48"/>
              </a:xfrm>
              <a:custGeom>
                <a:avLst/>
                <a:gdLst>
                  <a:gd name="T0" fmla="*/ 38 w 40"/>
                  <a:gd name="T1" fmla="*/ 0 h 48"/>
                  <a:gd name="T2" fmla="*/ 38 w 40"/>
                  <a:gd name="T3" fmla="*/ 16 h 48"/>
                  <a:gd name="T4" fmla="*/ 38 w 40"/>
                  <a:gd name="T5" fmla="*/ 16 h 48"/>
                  <a:gd name="T6" fmla="*/ 36 w 40"/>
                  <a:gd name="T7" fmla="*/ 10 h 48"/>
                  <a:gd name="T8" fmla="*/ 32 w 40"/>
                  <a:gd name="T9" fmla="*/ 6 h 48"/>
                  <a:gd name="T10" fmla="*/ 28 w 40"/>
                  <a:gd name="T11" fmla="*/ 4 h 48"/>
                  <a:gd name="T12" fmla="*/ 22 w 40"/>
                  <a:gd name="T13" fmla="*/ 2 h 48"/>
                  <a:gd name="T14" fmla="*/ 18 w 40"/>
                  <a:gd name="T15" fmla="*/ 4 h 48"/>
                  <a:gd name="T16" fmla="*/ 14 w 40"/>
                  <a:gd name="T17" fmla="*/ 6 h 48"/>
                  <a:gd name="T18" fmla="*/ 12 w 40"/>
                  <a:gd name="T19" fmla="*/ 8 h 48"/>
                  <a:gd name="T20" fmla="*/ 10 w 40"/>
                  <a:gd name="T21" fmla="*/ 12 h 48"/>
                  <a:gd name="T22" fmla="*/ 8 w 40"/>
                  <a:gd name="T23" fmla="*/ 18 h 48"/>
                  <a:gd name="T24" fmla="*/ 8 w 40"/>
                  <a:gd name="T25" fmla="*/ 26 h 48"/>
                  <a:gd name="T26" fmla="*/ 8 w 40"/>
                  <a:gd name="T27" fmla="*/ 32 h 48"/>
                  <a:gd name="T28" fmla="*/ 10 w 40"/>
                  <a:gd name="T29" fmla="*/ 36 h 48"/>
                  <a:gd name="T30" fmla="*/ 12 w 40"/>
                  <a:gd name="T31" fmla="*/ 40 h 48"/>
                  <a:gd name="T32" fmla="*/ 14 w 40"/>
                  <a:gd name="T33" fmla="*/ 44 h 48"/>
                  <a:gd name="T34" fmla="*/ 20 w 40"/>
                  <a:gd name="T35" fmla="*/ 46 h 48"/>
                  <a:gd name="T36" fmla="*/ 24 w 40"/>
                  <a:gd name="T37" fmla="*/ 46 h 48"/>
                  <a:gd name="T38" fmla="*/ 28 w 40"/>
                  <a:gd name="T39" fmla="*/ 46 h 48"/>
                  <a:gd name="T40" fmla="*/ 32 w 40"/>
                  <a:gd name="T41" fmla="*/ 44 h 48"/>
                  <a:gd name="T42" fmla="*/ 36 w 40"/>
                  <a:gd name="T43" fmla="*/ 42 h 48"/>
                  <a:gd name="T44" fmla="*/ 38 w 40"/>
                  <a:gd name="T45" fmla="*/ 36 h 48"/>
                  <a:gd name="T46" fmla="*/ 40 w 40"/>
                  <a:gd name="T47" fmla="*/ 38 h 48"/>
                  <a:gd name="T48" fmla="*/ 36 w 40"/>
                  <a:gd name="T49" fmla="*/ 42 h 48"/>
                  <a:gd name="T50" fmla="*/ 32 w 40"/>
                  <a:gd name="T51" fmla="*/ 46 h 48"/>
                  <a:gd name="T52" fmla="*/ 26 w 40"/>
                  <a:gd name="T53" fmla="*/ 48 h 48"/>
                  <a:gd name="T54" fmla="*/ 22 w 40"/>
                  <a:gd name="T55" fmla="*/ 48 h 48"/>
                  <a:gd name="T56" fmla="*/ 14 w 40"/>
                  <a:gd name="T57" fmla="*/ 48 h 48"/>
                  <a:gd name="T58" fmla="*/ 8 w 40"/>
                  <a:gd name="T59" fmla="*/ 46 h 48"/>
                  <a:gd name="T60" fmla="*/ 4 w 40"/>
                  <a:gd name="T61" fmla="*/ 40 h 48"/>
                  <a:gd name="T62" fmla="*/ 0 w 40"/>
                  <a:gd name="T63" fmla="*/ 34 h 48"/>
                  <a:gd name="T64" fmla="*/ 0 w 40"/>
                  <a:gd name="T65" fmla="*/ 26 h 48"/>
                  <a:gd name="T66" fmla="*/ 0 w 40"/>
                  <a:gd name="T67" fmla="*/ 18 h 48"/>
                  <a:gd name="T68" fmla="*/ 2 w 40"/>
                  <a:gd name="T69" fmla="*/ 12 h 48"/>
                  <a:gd name="T70" fmla="*/ 6 w 40"/>
                  <a:gd name="T71" fmla="*/ 8 h 48"/>
                  <a:gd name="T72" fmla="*/ 10 w 40"/>
                  <a:gd name="T73" fmla="*/ 4 h 48"/>
                  <a:gd name="T74" fmla="*/ 16 w 40"/>
                  <a:gd name="T75" fmla="*/ 2 h 48"/>
                  <a:gd name="T76" fmla="*/ 22 w 40"/>
                  <a:gd name="T77" fmla="*/ 0 h 48"/>
                  <a:gd name="T78" fmla="*/ 28 w 40"/>
                  <a:gd name="T79" fmla="*/ 2 h 48"/>
                  <a:gd name="T80" fmla="*/ 32 w 40"/>
                  <a:gd name="T81" fmla="*/ 4 h 48"/>
                  <a:gd name="T82" fmla="*/ 34 w 40"/>
                  <a:gd name="T83" fmla="*/ 4 h 48"/>
                  <a:gd name="T84" fmla="*/ 34 w 40"/>
                  <a:gd name="T85" fmla="*/ 4 h 48"/>
                  <a:gd name="T86" fmla="*/ 36 w 40"/>
                  <a:gd name="T87" fmla="*/ 4 h 48"/>
                  <a:gd name="T88" fmla="*/ 36 w 40"/>
                  <a:gd name="T89" fmla="*/ 4 h 48"/>
                  <a:gd name="T90" fmla="*/ 36 w 40"/>
                  <a:gd name="T91" fmla="*/ 2 h 48"/>
                  <a:gd name="T92" fmla="*/ 38 w 40"/>
                  <a:gd name="T93" fmla="*/ 0 h 48"/>
                  <a:gd name="T94" fmla="*/ 38 w 40"/>
                  <a:gd name="T95" fmla="*/ 0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
                  <a:gd name="T145" fmla="*/ 0 h 48"/>
                  <a:gd name="T146" fmla="*/ 40 w 40"/>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 h="48">
                    <a:moveTo>
                      <a:pt x="38" y="0"/>
                    </a:moveTo>
                    <a:lnTo>
                      <a:pt x="38" y="16"/>
                    </a:lnTo>
                    <a:lnTo>
                      <a:pt x="36" y="10"/>
                    </a:lnTo>
                    <a:lnTo>
                      <a:pt x="32" y="6"/>
                    </a:lnTo>
                    <a:lnTo>
                      <a:pt x="28" y="4"/>
                    </a:lnTo>
                    <a:lnTo>
                      <a:pt x="22" y="2"/>
                    </a:lnTo>
                    <a:lnTo>
                      <a:pt x="18" y="4"/>
                    </a:lnTo>
                    <a:lnTo>
                      <a:pt x="14" y="6"/>
                    </a:lnTo>
                    <a:lnTo>
                      <a:pt x="12" y="8"/>
                    </a:lnTo>
                    <a:lnTo>
                      <a:pt x="10" y="12"/>
                    </a:lnTo>
                    <a:lnTo>
                      <a:pt x="8" y="18"/>
                    </a:lnTo>
                    <a:lnTo>
                      <a:pt x="8" y="26"/>
                    </a:lnTo>
                    <a:lnTo>
                      <a:pt x="8" y="32"/>
                    </a:lnTo>
                    <a:lnTo>
                      <a:pt x="10" y="36"/>
                    </a:lnTo>
                    <a:lnTo>
                      <a:pt x="12" y="40"/>
                    </a:lnTo>
                    <a:lnTo>
                      <a:pt x="14" y="44"/>
                    </a:lnTo>
                    <a:lnTo>
                      <a:pt x="20" y="46"/>
                    </a:lnTo>
                    <a:lnTo>
                      <a:pt x="24" y="46"/>
                    </a:lnTo>
                    <a:lnTo>
                      <a:pt x="28" y="46"/>
                    </a:lnTo>
                    <a:lnTo>
                      <a:pt x="32" y="44"/>
                    </a:lnTo>
                    <a:lnTo>
                      <a:pt x="36" y="42"/>
                    </a:lnTo>
                    <a:lnTo>
                      <a:pt x="38" y="36"/>
                    </a:lnTo>
                    <a:lnTo>
                      <a:pt x="40" y="38"/>
                    </a:lnTo>
                    <a:lnTo>
                      <a:pt x="36" y="42"/>
                    </a:lnTo>
                    <a:lnTo>
                      <a:pt x="32" y="46"/>
                    </a:lnTo>
                    <a:lnTo>
                      <a:pt x="26" y="48"/>
                    </a:lnTo>
                    <a:lnTo>
                      <a:pt x="22" y="48"/>
                    </a:lnTo>
                    <a:lnTo>
                      <a:pt x="14" y="48"/>
                    </a:lnTo>
                    <a:lnTo>
                      <a:pt x="8" y="46"/>
                    </a:lnTo>
                    <a:lnTo>
                      <a:pt x="4" y="40"/>
                    </a:lnTo>
                    <a:lnTo>
                      <a:pt x="0" y="34"/>
                    </a:lnTo>
                    <a:lnTo>
                      <a:pt x="0" y="26"/>
                    </a:lnTo>
                    <a:lnTo>
                      <a:pt x="0" y="18"/>
                    </a:lnTo>
                    <a:lnTo>
                      <a:pt x="2" y="12"/>
                    </a:lnTo>
                    <a:lnTo>
                      <a:pt x="6" y="8"/>
                    </a:lnTo>
                    <a:lnTo>
                      <a:pt x="10" y="4"/>
                    </a:lnTo>
                    <a:lnTo>
                      <a:pt x="16" y="2"/>
                    </a:lnTo>
                    <a:lnTo>
                      <a:pt x="22" y="0"/>
                    </a:lnTo>
                    <a:lnTo>
                      <a:pt x="28" y="2"/>
                    </a:lnTo>
                    <a:lnTo>
                      <a:pt x="32" y="4"/>
                    </a:lnTo>
                    <a:lnTo>
                      <a:pt x="34" y="4"/>
                    </a:lnTo>
                    <a:lnTo>
                      <a:pt x="36" y="4"/>
                    </a:lnTo>
                    <a:lnTo>
                      <a:pt x="36" y="2"/>
                    </a:lnTo>
                    <a:lnTo>
                      <a:pt x="38" y="0"/>
                    </a:lnTo>
                    <a:close/>
                  </a:path>
                </a:pathLst>
              </a:custGeom>
              <a:solidFill>
                <a:srgbClr val="000000"/>
              </a:solidFill>
              <a:ln w="0">
                <a:solidFill>
                  <a:srgbClr val="000000"/>
                </a:solidFill>
                <a:round/>
                <a:headEnd/>
                <a:tailEnd/>
              </a:ln>
            </p:spPr>
            <p:txBody>
              <a:bodyPr/>
              <a:lstStyle/>
              <a:p>
                <a:endParaRPr lang="en-US"/>
              </a:p>
            </p:txBody>
          </p:sp>
          <p:sp>
            <p:nvSpPr>
              <p:cNvPr id="33969" name="Freeform 329"/>
              <p:cNvSpPr>
                <a:spLocks/>
              </p:cNvSpPr>
              <p:nvPr/>
            </p:nvSpPr>
            <p:spPr bwMode="auto">
              <a:xfrm>
                <a:off x="1896" y="2844"/>
                <a:ext cx="20" cy="46"/>
              </a:xfrm>
              <a:custGeom>
                <a:avLst/>
                <a:gdLst>
                  <a:gd name="T0" fmla="*/ 20 w 20"/>
                  <a:gd name="T1" fmla="*/ 46 h 46"/>
                  <a:gd name="T2" fmla="*/ 20 w 20"/>
                  <a:gd name="T3" fmla="*/ 46 h 46"/>
                  <a:gd name="T4" fmla="*/ 0 w 20"/>
                  <a:gd name="T5" fmla="*/ 46 h 46"/>
                  <a:gd name="T6" fmla="*/ 0 w 20"/>
                  <a:gd name="T7" fmla="*/ 46 h 46"/>
                  <a:gd name="T8" fmla="*/ 2 w 20"/>
                  <a:gd name="T9" fmla="*/ 46 h 46"/>
                  <a:gd name="T10" fmla="*/ 4 w 20"/>
                  <a:gd name="T11" fmla="*/ 46 h 46"/>
                  <a:gd name="T12" fmla="*/ 6 w 20"/>
                  <a:gd name="T13" fmla="*/ 44 h 46"/>
                  <a:gd name="T14" fmla="*/ 6 w 20"/>
                  <a:gd name="T15" fmla="*/ 42 h 46"/>
                  <a:gd name="T16" fmla="*/ 6 w 20"/>
                  <a:gd name="T17" fmla="*/ 38 h 46"/>
                  <a:gd name="T18" fmla="*/ 6 w 20"/>
                  <a:gd name="T19" fmla="*/ 8 h 46"/>
                  <a:gd name="T20" fmla="*/ 6 w 20"/>
                  <a:gd name="T21" fmla="*/ 4 h 46"/>
                  <a:gd name="T22" fmla="*/ 6 w 20"/>
                  <a:gd name="T23" fmla="*/ 2 h 46"/>
                  <a:gd name="T24" fmla="*/ 6 w 20"/>
                  <a:gd name="T25" fmla="*/ 2 h 46"/>
                  <a:gd name="T26" fmla="*/ 4 w 20"/>
                  <a:gd name="T27" fmla="*/ 2 h 46"/>
                  <a:gd name="T28" fmla="*/ 4 w 20"/>
                  <a:gd name="T29" fmla="*/ 0 h 46"/>
                  <a:gd name="T30" fmla="*/ 2 w 20"/>
                  <a:gd name="T31" fmla="*/ 0 h 46"/>
                  <a:gd name="T32" fmla="*/ 0 w 20"/>
                  <a:gd name="T33" fmla="*/ 0 h 46"/>
                  <a:gd name="T34" fmla="*/ 0 w 20"/>
                  <a:gd name="T35" fmla="*/ 0 h 46"/>
                  <a:gd name="T36" fmla="*/ 20 w 20"/>
                  <a:gd name="T37" fmla="*/ 0 h 46"/>
                  <a:gd name="T38" fmla="*/ 20 w 20"/>
                  <a:gd name="T39" fmla="*/ 0 h 46"/>
                  <a:gd name="T40" fmla="*/ 18 w 20"/>
                  <a:gd name="T41" fmla="*/ 0 h 46"/>
                  <a:gd name="T42" fmla="*/ 16 w 20"/>
                  <a:gd name="T43" fmla="*/ 0 h 46"/>
                  <a:gd name="T44" fmla="*/ 14 w 20"/>
                  <a:gd name="T45" fmla="*/ 2 h 46"/>
                  <a:gd name="T46" fmla="*/ 14 w 20"/>
                  <a:gd name="T47" fmla="*/ 4 h 46"/>
                  <a:gd name="T48" fmla="*/ 14 w 20"/>
                  <a:gd name="T49" fmla="*/ 8 h 46"/>
                  <a:gd name="T50" fmla="*/ 14 w 20"/>
                  <a:gd name="T51" fmla="*/ 38 h 46"/>
                  <a:gd name="T52" fmla="*/ 14 w 20"/>
                  <a:gd name="T53" fmla="*/ 42 h 46"/>
                  <a:gd name="T54" fmla="*/ 14 w 20"/>
                  <a:gd name="T55" fmla="*/ 44 h 46"/>
                  <a:gd name="T56" fmla="*/ 14 w 20"/>
                  <a:gd name="T57" fmla="*/ 44 h 46"/>
                  <a:gd name="T58" fmla="*/ 16 w 20"/>
                  <a:gd name="T59" fmla="*/ 44 h 46"/>
                  <a:gd name="T60" fmla="*/ 16 w 20"/>
                  <a:gd name="T61" fmla="*/ 46 h 46"/>
                  <a:gd name="T62" fmla="*/ 18 w 20"/>
                  <a:gd name="T63" fmla="*/ 46 h 46"/>
                  <a:gd name="T64" fmla="*/ 20 w 20"/>
                  <a:gd name="T65" fmla="*/ 46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46"/>
                  <a:gd name="T101" fmla="*/ 20 w 20"/>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46">
                    <a:moveTo>
                      <a:pt x="20" y="46"/>
                    </a:moveTo>
                    <a:lnTo>
                      <a:pt x="20" y="46"/>
                    </a:lnTo>
                    <a:lnTo>
                      <a:pt x="0" y="46"/>
                    </a:lnTo>
                    <a:lnTo>
                      <a:pt x="2" y="46"/>
                    </a:lnTo>
                    <a:lnTo>
                      <a:pt x="4" y="46"/>
                    </a:lnTo>
                    <a:lnTo>
                      <a:pt x="6" y="44"/>
                    </a:lnTo>
                    <a:lnTo>
                      <a:pt x="6" y="42"/>
                    </a:lnTo>
                    <a:lnTo>
                      <a:pt x="6" y="38"/>
                    </a:lnTo>
                    <a:lnTo>
                      <a:pt x="6" y="8"/>
                    </a:lnTo>
                    <a:lnTo>
                      <a:pt x="6" y="4"/>
                    </a:lnTo>
                    <a:lnTo>
                      <a:pt x="6" y="2"/>
                    </a:lnTo>
                    <a:lnTo>
                      <a:pt x="4" y="2"/>
                    </a:lnTo>
                    <a:lnTo>
                      <a:pt x="4" y="0"/>
                    </a:lnTo>
                    <a:lnTo>
                      <a:pt x="2" y="0"/>
                    </a:lnTo>
                    <a:lnTo>
                      <a:pt x="0" y="0"/>
                    </a:lnTo>
                    <a:lnTo>
                      <a:pt x="20" y="0"/>
                    </a:lnTo>
                    <a:lnTo>
                      <a:pt x="18" y="0"/>
                    </a:lnTo>
                    <a:lnTo>
                      <a:pt x="16" y="0"/>
                    </a:lnTo>
                    <a:lnTo>
                      <a:pt x="14" y="2"/>
                    </a:lnTo>
                    <a:lnTo>
                      <a:pt x="14" y="4"/>
                    </a:lnTo>
                    <a:lnTo>
                      <a:pt x="14" y="8"/>
                    </a:lnTo>
                    <a:lnTo>
                      <a:pt x="14" y="38"/>
                    </a:lnTo>
                    <a:lnTo>
                      <a:pt x="14" y="42"/>
                    </a:lnTo>
                    <a:lnTo>
                      <a:pt x="14" y="44"/>
                    </a:lnTo>
                    <a:lnTo>
                      <a:pt x="16" y="44"/>
                    </a:lnTo>
                    <a:lnTo>
                      <a:pt x="16" y="46"/>
                    </a:lnTo>
                    <a:lnTo>
                      <a:pt x="18" y="46"/>
                    </a:lnTo>
                    <a:lnTo>
                      <a:pt x="20" y="46"/>
                    </a:lnTo>
                    <a:close/>
                  </a:path>
                </a:pathLst>
              </a:custGeom>
              <a:solidFill>
                <a:srgbClr val="000000"/>
              </a:solidFill>
              <a:ln w="0">
                <a:solidFill>
                  <a:srgbClr val="000000"/>
                </a:solidFill>
                <a:round/>
                <a:headEnd/>
                <a:tailEnd/>
              </a:ln>
            </p:spPr>
            <p:txBody>
              <a:bodyPr/>
              <a:lstStyle/>
              <a:p>
                <a:endParaRPr lang="en-US"/>
              </a:p>
            </p:txBody>
          </p:sp>
          <p:sp>
            <p:nvSpPr>
              <p:cNvPr id="33970" name="Freeform 330"/>
              <p:cNvSpPr>
                <a:spLocks noEditPoints="1"/>
              </p:cNvSpPr>
              <p:nvPr/>
            </p:nvSpPr>
            <p:spPr bwMode="auto">
              <a:xfrm>
                <a:off x="1922" y="2842"/>
                <a:ext cx="48" cy="48"/>
              </a:xfrm>
              <a:custGeom>
                <a:avLst/>
                <a:gdLst>
                  <a:gd name="T0" fmla="*/ 32 w 48"/>
                  <a:gd name="T1" fmla="*/ 32 h 48"/>
                  <a:gd name="T2" fmla="*/ 12 w 48"/>
                  <a:gd name="T3" fmla="*/ 32 h 48"/>
                  <a:gd name="T4" fmla="*/ 10 w 48"/>
                  <a:gd name="T5" fmla="*/ 40 h 48"/>
                  <a:gd name="T6" fmla="*/ 8 w 48"/>
                  <a:gd name="T7" fmla="*/ 42 h 48"/>
                  <a:gd name="T8" fmla="*/ 8 w 48"/>
                  <a:gd name="T9" fmla="*/ 44 h 48"/>
                  <a:gd name="T10" fmla="*/ 8 w 48"/>
                  <a:gd name="T11" fmla="*/ 46 h 48"/>
                  <a:gd name="T12" fmla="*/ 10 w 48"/>
                  <a:gd name="T13" fmla="*/ 46 h 48"/>
                  <a:gd name="T14" fmla="*/ 10 w 48"/>
                  <a:gd name="T15" fmla="*/ 48 h 48"/>
                  <a:gd name="T16" fmla="*/ 14 w 48"/>
                  <a:gd name="T17" fmla="*/ 48 h 48"/>
                  <a:gd name="T18" fmla="*/ 14 w 48"/>
                  <a:gd name="T19" fmla="*/ 48 h 48"/>
                  <a:gd name="T20" fmla="*/ 0 w 48"/>
                  <a:gd name="T21" fmla="*/ 48 h 48"/>
                  <a:gd name="T22" fmla="*/ 0 w 48"/>
                  <a:gd name="T23" fmla="*/ 48 h 48"/>
                  <a:gd name="T24" fmla="*/ 2 w 48"/>
                  <a:gd name="T25" fmla="*/ 46 h 48"/>
                  <a:gd name="T26" fmla="*/ 2 w 48"/>
                  <a:gd name="T27" fmla="*/ 46 h 48"/>
                  <a:gd name="T28" fmla="*/ 4 w 48"/>
                  <a:gd name="T29" fmla="*/ 44 h 48"/>
                  <a:gd name="T30" fmla="*/ 6 w 48"/>
                  <a:gd name="T31" fmla="*/ 38 h 48"/>
                  <a:gd name="T32" fmla="*/ 24 w 48"/>
                  <a:gd name="T33" fmla="*/ 0 h 48"/>
                  <a:gd name="T34" fmla="*/ 24 w 48"/>
                  <a:gd name="T35" fmla="*/ 0 h 48"/>
                  <a:gd name="T36" fmla="*/ 40 w 48"/>
                  <a:gd name="T37" fmla="*/ 40 h 48"/>
                  <a:gd name="T38" fmla="*/ 42 w 48"/>
                  <a:gd name="T39" fmla="*/ 44 h 48"/>
                  <a:gd name="T40" fmla="*/ 44 w 48"/>
                  <a:gd name="T41" fmla="*/ 46 h 48"/>
                  <a:gd name="T42" fmla="*/ 46 w 48"/>
                  <a:gd name="T43" fmla="*/ 48 h 48"/>
                  <a:gd name="T44" fmla="*/ 48 w 48"/>
                  <a:gd name="T45" fmla="*/ 48 h 48"/>
                  <a:gd name="T46" fmla="*/ 48 w 48"/>
                  <a:gd name="T47" fmla="*/ 48 h 48"/>
                  <a:gd name="T48" fmla="*/ 30 w 48"/>
                  <a:gd name="T49" fmla="*/ 48 h 48"/>
                  <a:gd name="T50" fmla="*/ 30 w 48"/>
                  <a:gd name="T51" fmla="*/ 48 h 48"/>
                  <a:gd name="T52" fmla="*/ 32 w 48"/>
                  <a:gd name="T53" fmla="*/ 48 h 48"/>
                  <a:gd name="T54" fmla="*/ 34 w 48"/>
                  <a:gd name="T55" fmla="*/ 46 h 48"/>
                  <a:gd name="T56" fmla="*/ 34 w 48"/>
                  <a:gd name="T57" fmla="*/ 46 h 48"/>
                  <a:gd name="T58" fmla="*/ 34 w 48"/>
                  <a:gd name="T59" fmla="*/ 44 h 48"/>
                  <a:gd name="T60" fmla="*/ 34 w 48"/>
                  <a:gd name="T61" fmla="*/ 42 h 48"/>
                  <a:gd name="T62" fmla="*/ 34 w 48"/>
                  <a:gd name="T63" fmla="*/ 40 h 48"/>
                  <a:gd name="T64" fmla="*/ 32 w 48"/>
                  <a:gd name="T65" fmla="*/ 32 h 48"/>
                  <a:gd name="T66" fmla="*/ 30 w 48"/>
                  <a:gd name="T67" fmla="*/ 30 h 48"/>
                  <a:gd name="T68" fmla="*/ 22 w 48"/>
                  <a:gd name="T69" fmla="*/ 12 h 48"/>
                  <a:gd name="T70" fmla="*/ 14 w 48"/>
                  <a:gd name="T71" fmla="*/ 30 h 48"/>
                  <a:gd name="T72" fmla="*/ 30 w 48"/>
                  <a:gd name="T73" fmla="*/ 3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48"/>
                  <a:gd name="T113" fmla="*/ 48 w 48"/>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48">
                    <a:moveTo>
                      <a:pt x="32" y="32"/>
                    </a:moveTo>
                    <a:lnTo>
                      <a:pt x="12" y="32"/>
                    </a:lnTo>
                    <a:lnTo>
                      <a:pt x="10" y="40"/>
                    </a:lnTo>
                    <a:lnTo>
                      <a:pt x="8" y="42"/>
                    </a:lnTo>
                    <a:lnTo>
                      <a:pt x="8" y="44"/>
                    </a:lnTo>
                    <a:lnTo>
                      <a:pt x="8" y="46"/>
                    </a:lnTo>
                    <a:lnTo>
                      <a:pt x="10" y="46"/>
                    </a:lnTo>
                    <a:lnTo>
                      <a:pt x="10" y="48"/>
                    </a:lnTo>
                    <a:lnTo>
                      <a:pt x="14" y="48"/>
                    </a:lnTo>
                    <a:lnTo>
                      <a:pt x="0" y="48"/>
                    </a:lnTo>
                    <a:lnTo>
                      <a:pt x="2" y="46"/>
                    </a:lnTo>
                    <a:lnTo>
                      <a:pt x="4" y="44"/>
                    </a:lnTo>
                    <a:lnTo>
                      <a:pt x="6" y="38"/>
                    </a:lnTo>
                    <a:lnTo>
                      <a:pt x="24" y="0"/>
                    </a:lnTo>
                    <a:lnTo>
                      <a:pt x="40" y="40"/>
                    </a:lnTo>
                    <a:lnTo>
                      <a:pt x="42" y="44"/>
                    </a:lnTo>
                    <a:lnTo>
                      <a:pt x="44" y="46"/>
                    </a:lnTo>
                    <a:lnTo>
                      <a:pt x="46" y="48"/>
                    </a:lnTo>
                    <a:lnTo>
                      <a:pt x="48" y="48"/>
                    </a:lnTo>
                    <a:lnTo>
                      <a:pt x="30" y="48"/>
                    </a:lnTo>
                    <a:lnTo>
                      <a:pt x="32" y="48"/>
                    </a:lnTo>
                    <a:lnTo>
                      <a:pt x="34" y="46"/>
                    </a:lnTo>
                    <a:lnTo>
                      <a:pt x="34" y="44"/>
                    </a:lnTo>
                    <a:lnTo>
                      <a:pt x="34" y="42"/>
                    </a:lnTo>
                    <a:lnTo>
                      <a:pt x="34" y="40"/>
                    </a:lnTo>
                    <a:lnTo>
                      <a:pt x="32" y="32"/>
                    </a:lnTo>
                    <a:close/>
                    <a:moveTo>
                      <a:pt x="30" y="30"/>
                    </a:moveTo>
                    <a:lnTo>
                      <a:pt x="22" y="12"/>
                    </a:lnTo>
                    <a:lnTo>
                      <a:pt x="14" y="30"/>
                    </a:lnTo>
                    <a:lnTo>
                      <a:pt x="30" y="30"/>
                    </a:lnTo>
                    <a:close/>
                  </a:path>
                </a:pathLst>
              </a:custGeom>
              <a:solidFill>
                <a:srgbClr val="000000"/>
              </a:solidFill>
              <a:ln w="0">
                <a:solidFill>
                  <a:srgbClr val="000000"/>
                </a:solidFill>
                <a:round/>
                <a:headEnd/>
                <a:tailEnd/>
              </a:ln>
            </p:spPr>
            <p:txBody>
              <a:bodyPr/>
              <a:lstStyle/>
              <a:p>
                <a:endParaRPr lang="en-US"/>
              </a:p>
            </p:txBody>
          </p:sp>
          <p:sp>
            <p:nvSpPr>
              <p:cNvPr id="33971" name="Freeform 331"/>
              <p:cNvSpPr>
                <a:spLocks noEditPoints="1"/>
              </p:cNvSpPr>
              <p:nvPr/>
            </p:nvSpPr>
            <p:spPr bwMode="auto">
              <a:xfrm>
                <a:off x="1976" y="2844"/>
                <a:ext cx="48" cy="46"/>
              </a:xfrm>
              <a:custGeom>
                <a:avLst/>
                <a:gdLst>
                  <a:gd name="T0" fmla="*/ 48 w 48"/>
                  <a:gd name="T1" fmla="*/ 46 h 46"/>
                  <a:gd name="T2" fmla="*/ 34 w 48"/>
                  <a:gd name="T3" fmla="*/ 46 h 46"/>
                  <a:gd name="T4" fmla="*/ 18 w 48"/>
                  <a:gd name="T5" fmla="*/ 24 h 46"/>
                  <a:gd name="T6" fmla="*/ 16 w 48"/>
                  <a:gd name="T7" fmla="*/ 24 h 46"/>
                  <a:gd name="T8" fmla="*/ 16 w 48"/>
                  <a:gd name="T9" fmla="*/ 24 h 46"/>
                  <a:gd name="T10" fmla="*/ 14 w 48"/>
                  <a:gd name="T11" fmla="*/ 24 h 46"/>
                  <a:gd name="T12" fmla="*/ 14 w 48"/>
                  <a:gd name="T13" fmla="*/ 24 h 46"/>
                  <a:gd name="T14" fmla="*/ 14 w 48"/>
                  <a:gd name="T15" fmla="*/ 24 h 46"/>
                  <a:gd name="T16" fmla="*/ 14 w 48"/>
                  <a:gd name="T17" fmla="*/ 24 h 46"/>
                  <a:gd name="T18" fmla="*/ 14 w 48"/>
                  <a:gd name="T19" fmla="*/ 38 h 46"/>
                  <a:gd name="T20" fmla="*/ 14 w 48"/>
                  <a:gd name="T21" fmla="*/ 42 h 46"/>
                  <a:gd name="T22" fmla="*/ 14 w 48"/>
                  <a:gd name="T23" fmla="*/ 44 h 46"/>
                  <a:gd name="T24" fmla="*/ 16 w 48"/>
                  <a:gd name="T25" fmla="*/ 46 h 46"/>
                  <a:gd name="T26" fmla="*/ 18 w 48"/>
                  <a:gd name="T27" fmla="*/ 46 h 46"/>
                  <a:gd name="T28" fmla="*/ 20 w 48"/>
                  <a:gd name="T29" fmla="*/ 46 h 46"/>
                  <a:gd name="T30" fmla="*/ 20 w 48"/>
                  <a:gd name="T31" fmla="*/ 46 h 46"/>
                  <a:gd name="T32" fmla="*/ 0 w 48"/>
                  <a:gd name="T33" fmla="*/ 46 h 46"/>
                  <a:gd name="T34" fmla="*/ 0 w 48"/>
                  <a:gd name="T35" fmla="*/ 46 h 46"/>
                  <a:gd name="T36" fmla="*/ 2 w 48"/>
                  <a:gd name="T37" fmla="*/ 46 h 46"/>
                  <a:gd name="T38" fmla="*/ 4 w 48"/>
                  <a:gd name="T39" fmla="*/ 46 h 46"/>
                  <a:gd name="T40" fmla="*/ 6 w 48"/>
                  <a:gd name="T41" fmla="*/ 44 h 46"/>
                  <a:gd name="T42" fmla="*/ 6 w 48"/>
                  <a:gd name="T43" fmla="*/ 42 h 46"/>
                  <a:gd name="T44" fmla="*/ 6 w 48"/>
                  <a:gd name="T45" fmla="*/ 38 h 46"/>
                  <a:gd name="T46" fmla="*/ 6 w 48"/>
                  <a:gd name="T47" fmla="*/ 8 h 46"/>
                  <a:gd name="T48" fmla="*/ 6 w 48"/>
                  <a:gd name="T49" fmla="*/ 4 h 46"/>
                  <a:gd name="T50" fmla="*/ 6 w 48"/>
                  <a:gd name="T51" fmla="*/ 2 h 46"/>
                  <a:gd name="T52" fmla="*/ 4 w 48"/>
                  <a:gd name="T53" fmla="*/ 0 h 46"/>
                  <a:gd name="T54" fmla="*/ 2 w 48"/>
                  <a:gd name="T55" fmla="*/ 0 h 46"/>
                  <a:gd name="T56" fmla="*/ 0 w 48"/>
                  <a:gd name="T57" fmla="*/ 0 h 46"/>
                  <a:gd name="T58" fmla="*/ 0 w 48"/>
                  <a:gd name="T59" fmla="*/ 0 h 46"/>
                  <a:gd name="T60" fmla="*/ 18 w 48"/>
                  <a:gd name="T61" fmla="*/ 0 h 46"/>
                  <a:gd name="T62" fmla="*/ 24 w 48"/>
                  <a:gd name="T63" fmla="*/ 0 h 46"/>
                  <a:gd name="T64" fmla="*/ 28 w 48"/>
                  <a:gd name="T65" fmla="*/ 0 h 46"/>
                  <a:gd name="T66" fmla="*/ 32 w 48"/>
                  <a:gd name="T67" fmla="*/ 2 h 46"/>
                  <a:gd name="T68" fmla="*/ 34 w 48"/>
                  <a:gd name="T69" fmla="*/ 4 h 46"/>
                  <a:gd name="T70" fmla="*/ 36 w 48"/>
                  <a:gd name="T71" fmla="*/ 8 h 46"/>
                  <a:gd name="T72" fmla="*/ 36 w 48"/>
                  <a:gd name="T73" fmla="*/ 12 h 46"/>
                  <a:gd name="T74" fmla="*/ 36 w 48"/>
                  <a:gd name="T75" fmla="*/ 14 h 46"/>
                  <a:gd name="T76" fmla="*/ 34 w 48"/>
                  <a:gd name="T77" fmla="*/ 18 h 46"/>
                  <a:gd name="T78" fmla="*/ 30 w 48"/>
                  <a:gd name="T79" fmla="*/ 20 h 46"/>
                  <a:gd name="T80" fmla="*/ 26 w 48"/>
                  <a:gd name="T81" fmla="*/ 22 h 46"/>
                  <a:gd name="T82" fmla="*/ 36 w 48"/>
                  <a:gd name="T83" fmla="*/ 36 h 46"/>
                  <a:gd name="T84" fmla="*/ 38 w 48"/>
                  <a:gd name="T85" fmla="*/ 40 h 46"/>
                  <a:gd name="T86" fmla="*/ 42 w 48"/>
                  <a:gd name="T87" fmla="*/ 44 h 46"/>
                  <a:gd name="T88" fmla="*/ 44 w 48"/>
                  <a:gd name="T89" fmla="*/ 44 h 46"/>
                  <a:gd name="T90" fmla="*/ 48 w 48"/>
                  <a:gd name="T91" fmla="*/ 46 h 46"/>
                  <a:gd name="T92" fmla="*/ 48 w 48"/>
                  <a:gd name="T93" fmla="*/ 46 h 46"/>
                  <a:gd name="T94" fmla="*/ 14 w 48"/>
                  <a:gd name="T95" fmla="*/ 22 h 46"/>
                  <a:gd name="T96" fmla="*/ 14 w 48"/>
                  <a:gd name="T97" fmla="*/ 22 h 46"/>
                  <a:gd name="T98" fmla="*/ 14 w 48"/>
                  <a:gd name="T99" fmla="*/ 22 h 46"/>
                  <a:gd name="T100" fmla="*/ 14 w 48"/>
                  <a:gd name="T101" fmla="*/ 22 h 46"/>
                  <a:gd name="T102" fmla="*/ 16 w 48"/>
                  <a:gd name="T103" fmla="*/ 22 h 46"/>
                  <a:gd name="T104" fmla="*/ 22 w 48"/>
                  <a:gd name="T105" fmla="*/ 22 h 46"/>
                  <a:gd name="T106" fmla="*/ 26 w 48"/>
                  <a:gd name="T107" fmla="*/ 20 h 46"/>
                  <a:gd name="T108" fmla="*/ 28 w 48"/>
                  <a:gd name="T109" fmla="*/ 16 h 46"/>
                  <a:gd name="T110" fmla="*/ 28 w 48"/>
                  <a:gd name="T111" fmla="*/ 12 h 46"/>
                  <a:gd name="T112" fmla="*/ 28 w 48"/>
                  <a:gd name="T113" fmla="*/ 8 h 46"/>
                  <a:gd name="T114" fmla="*/ 26 w 48"/>
                  <a:gd name="T115" fmla="*/ 4 h 46"/>
                  <a:gd name="T116" fmla="*/ 22 w 48"/>
                  <a:gd name="T117" fmla="*/ 2 h 46"/>
                  <a:gd name="T118" fmla="*/ 18 w 48"/>
                  <a:gd name="T119" fmla="*/ 2 h 46"/>
                  <a:gd name="T120" fmla="*/ 16 w 48"/>
                  <a:gd name="T121" fmla="*/ 2 h 46"/>
                  <a:gd name="T122" fmla="*/ 14 w 48"/>
                  <a:gd name="T123" fmla="*/ 4 h 46"/>
                  <a:gd name="T124" fmla="*/ 14 w 48"/>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
                  <a:gd name="T190" fmla="*/ 0 h 46"/>
                  <a:gd name="T191" fmla="*/ 48 w 48"/>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 h="46">
                    <a:moveTo>
                      <a:pt x="48" y="46"/>
                    </a:moveTo>
                    <a:lnTo>
                      <a:pt x="34" y="46"/>
                    </a:lnTo>
                    <a:lnTo>
                      <a:pt x="18" y="24"/>
                    </a:lnTo>
                    <a:lnTo>
                      <a:pt x="16" y="24"/>
                    </a:lnTo>
                    <a:lnTo>
                      <a:pt x="14" y="24"/>
                    </a:lnTo>
                    <a:lnTo>
                      <a:pt x="14" y="38"/>
                    </a:lnTo>
                    <a:lnTo>
                      <a:pt x="14" y="42"/>
                    </a:lnTo>
                    <a:lnTo>
                      <a:pt x="14" y="44"/>
                    </a:lnTo>
                    <a:lnTo>
                      <a:pt x="16" y="46"/>
                    </a:lnTo>
                    <a:lnTo>
                      <a:pt x="18" y="46"/>
                    </a:lnTo>
                    <a:lnTo>
                      <a:pt x="20" y="46"/>
                    </a:lnTo>
                    <a:lnTo>
                      <a:pt x="0" y="46"/>
                    </a:lnTo>
                    <a:lnTo>
                      <a:pt x="2" y="46"/>
                    </a:lnTo>
                    <a:lnTo>
                      <a:pt x="4" y="46"/>
                    </a:lnTo>
                    <a:lnTo>
                      <a:pt x="6" y="44"/>
                    </a:lnTo>
                    <a:lnTo>
                      <a:pt x="6" y="42"/>
                    </a:lnTo>
                    <a:lnTo>
                      <a:pt x="6" y="38"/>
                    </a:lnTo>
                    <a:lnTo>
                      <a:pt x="6" y="8"/>
                    </a:lnTo>
                    <a:lnTo>
                      <a:pt x="6" y="4"/>
                    </a:lnTo>
                    <a:lnTo>
                      <a:pt x="6" y="2"/>
                    </a:lnTo>
                    <a:lnTo>
                      <a:pt x="4" y="0"/>
                    </a:lnTo>
                    <a:lnTo>
                      <a:pt x="2" y="0"/>
                    </a:lnTo>
                    <a:lnTo>
                      <a:pt x="0" y="0"/>
                    </a:lnTo>
                    <a:lnTo>
                      <a:pt x="18" y="0"/>
                    </a:lnTo>
                    <a:lnTo>
                      <a:pt x="24" y="0"/>
                    </a:lnTo>
                    <a:lnTo>
                      <a:pt x="28" y="0"/>
                    </a:lnTo>
                    <a:lnTo>
                      <a:pt x="32" y="2"/>
                    </a:lnTo>
                    <a:lnTo>
                      <a:pt x="34" y="4"/>
                    </a:lnTo>
                    <a:lnTo>
                      <a:pt x="36" y="8"/>
                    </a:lnTo>
                    <a:lnTo>
                      <a:pt x="36" y="12"/>
                    </a:lnTo>
                    <a:lnTo>
                      <a:pt x="36" y="14"/>
                    </a:lnTo>
                    <a:lnTo>
                      <a:pt x="34" y="18"/>
                    </a:lnTo>
                    <a:lnTo>
                      <a:pt x="30" y="20"/>
                    </a:lnTo>
                    <a:lnTo>
                      <a:pt x="26" y="22"/>
                    </a:lnTo>
                    <a:lnTo>
                      <a:pt x="36" y="36"/>
                    </a:lnTo>
                    <a:lnTo>
                      <a:pt x="38" y="40"/>
                    </a:lnTo>
                    <a:lnTo>
                      <a:pt x="42" y="44"/>
                    </a:lnTo>
                    <a:lnTo>
                      <a:pt x="44" y="44"/>
                    </a:lnTo>
                    <a:lnTo>
                      <a:pt x="48" y="46"/>
                    </a:lnTo>
                    <a:close/>
                    <a:moveTo>
                      <a:pt x="14" y="22"/>
                    </a:moveTo>
                    <a:lnTo>
                      <a:pt x="14" y="22"/>
                    </a:lnTo>
                    <a:lnTo>
                      <a:pt x="16" y="22"/>
                    </a:lnTo>
                    <a:lnTo>
                      <a:pt x="22" y="22"/>
                    </a:lnTo>
                    <a:lnTo>
                      <a:pt x="26" y="20"/>
                    </a:lnTo>
                    <a:lnTo>
                      <a:pt x="28" y="16"/>
                    </a:lnTo>
                    <a:lnTo>
                      <a:pt x="28" y="12"/>
                    </a:lnTo>
                    <a:lnTo>
                      <a:pt x="28" y="8"/>
                    </a:lnTo>
                    <a:lnTo>
                      <a:pt x="26" y="4"/>
                    </a:lnTo>
                    <a:lnTo>
                      <a:pt x="22" y="2"/>
                    </a:lnTo>
                    <a:lnTo>
                      <a:pt x="18" y="2"/>
                    </a:lnTo>
                    <a:lnTo>
                      <a:pt x="16" y="2"/>
                    </a:lnTo>
                    <a:lnTo>
                      <a:pt x="14" y="4"/>
                    </a:lnTo>
                    <a:lnTo>
                      <a:pt x="14" y="22"/>
                    </a:lnTo>
                    <a:close/>
                  </a:path>
                </a:pathLst>
              </a:custGeom>
              <a:solidFill>
                <a:srgbClr val="000000"/>
              </a:solidFill>
              <a:ln w="0">
                <a:solidFill>
                  <a:srgbClr val="000000"/>
                </a:solidFill>
                <a:round/>
                <a:headEnd/>
                <a:tailEnd/>
              </a:ln>
            </p:spPr>
            <p:txBody>
              <a:bodyPr/>
              <a:lstStyle/>
              <a:p>
                <a:endParaRPr lang="en-US"/>
              </a:p>
            </p:txBody>
          </p:sp>
          <p:sp>
            <p:nvSpPr>
              <p:cNvPr id="33972" name="Freeform 332"/>
              <p:cNvSpPr>
                <a:spLocks/>
              </p:cNvSpPr>
              <p:nvPr/>
            </p:nvSpPr>
            <p:spPr bwMode="auto">
              <a:xfrm>
                <a:off x="2022" y="2844"/>
                <a:ext cx="50" cy="46"/>
              </a:xfrm>
              <a:custGeom>
                <a:avLst/>
                <a:gdLst>
                  <a:gd name="T0" fmla="*/ 34 w 50"/>
                  <a:gd name="T1" fmla="*/ 0 h 46"/>
                  <a:gd name="T2" fmla="*/ 50 w 50"/>
                  <a:gd name="T3" fmla="*/ 0 h 46"/>
                  <a:gd name="T4" fmla="*/ 50 w 50"/>
                  <a:gd name="T5" fmla="*/ 0 h 46"/>
                  <a:gd name="T6" fmla="*/ 48 w 50"/>
                  <a:gd name="T7" fmla="*/ 0 h 46"/>
                  <a:gd name="T8" fmla="*/ 48 w 50"/>
                  <a:gd name="T9" fmla="*/ 0 h 46"/>
                  <a:gd name="T10" fmla="*/ 46 w 50"/>
                  <a:gd name="T11" fmla="*/ 2 h 46"/>
                  <a:gd name="T12" fmla="*/ 44 w 50"/>
                  <a:gd name="T13" fmla="*/ 2 h 46"/>
                  <a:gd name="T14" fmla="*/ 42 w 50"/>
                  <a:gd name="T15" fmla="*/ 4 h 46"/>
                  <a:gd name="T16" fmla="*/ 40 w 50"/>
                  <a:gd name="T17" fmla="*/ 6 h 46"/>
                  <a:gd name="T18" fmla="*/ 40 w 50"/>
                  <a:gd name="T19" fmla="*/ 8 h 46"/>
                  <a:gd name="T20" fmla="*/ 28 w 50"/>
                  <a:gd name="T21" fmla="*/ 26 h 46"/>
                  <a:gd name="T22" fmla="*/ 28 w 50"/>
                  <a:gd name="T23" fmla="*/ 38 h 46"/>
                  <a:gd name="T24" fmla="*/ 28 w 50"/>
                  <a:gd name="T25" fmla="*/ 42 h 46"/>
                  <a:gd name="T26" fmla="*/ 30 w 50"/>
                  <a:gd name="T27" fmla="*/ 44 h 46"/>
                  <a:gd name="T28" fmla="*/ 30 w 50"/>
                  <a:gd name="T29" fmla="*/ 46 h 46"/>
                  <a:gd name="T30" fmla="*/ 34 w 50"/>
                  <a:gd name="T31" fmla="*/ 46 h 46"/>
                  <a:gd name="T32" fmla="*/ 34 w 50"/>
                  <a:gd name="T33" fmla="*/ 46 h 46"/>
                  <a:gd name="T34" fmla="*/ 34 w 50"/>
                  <a:gd name="T35" fmla="*/ 46 h 46"/>
                  <a:gd name="T36" fmla="*/ 16 w 50"/>
                  <a:gd name="T37" fmla="*/ 46 h 46"/>
                  <a:gd name="T38" fmla="*/ 16 w 50"/>
                  <a:gd name="T39" fmla="*/ 46 h 46"/>
                  <a:gd name="T40" fmla="*/ 16 w 50"/>
                  <a:gd name="T41" fmla="*/ 46 h 46"/>
                  <a:gd name="T42" fmla="*/ 20 w 50"/>
                  <a:gd name="T43" fmla="*/ 46 h 46"/>
                  <a:gd name="T44" fmla="*/ 22 w 50"/>
                  <a:gd name="T45" fmla="*/ 44 h 46"/>
                  <a:gd name="T46" fmla="*/ 22 w 50"/>
                  <a:gd name="T47" fmla="*/ 42 h 46"/>
                  <a:gd name="T48" fmla="*/ 22 w 50"/>
                  <a:gd name="T49" fmla="*/ 38 h 46"/>
                  <a:gd name="T50" fmla="*/ 22 w 50"/>
                  <a:gd name="T51" fmla="*/ 28 h 46"/>
                  <a:gd name="T52" fmla="*/ 8 w 50"/>
                  <a:gd name="T53" fmla="*/ 8 h 46"/>
                  <a:gd name="T54" fmla="*/ 6 w 50"/>
                  <a:gd name="T55" fmla="*/ 4 h 46"/>
                  <a:gd name="T56" fmla="*/ 6 w 50"/>
                  <a:gd name="T57" fmla="*/ 2 h 46"/>
                  <a:gd name="T58" fmla="*/ 4 w 50"/>
                  <a:gd name="T59" fmla="*/ 2 h 46"/>
                  <a:gd name="T60" fmla="*/ 2 w 50"/>
                  <a:gd name="T61" fmla="*/ 0 h 46"/>
                  <a:gd name="T62" fmla="*/ 2 w 50"/>
                  <a:gd name="T63" fmla="*/ 0 h 46"/>
                  <a:gd name="T64" fmla="*/ 0 w 50"/>
                  <a:gd name="T65" fmla="*/ 0 h 46"/>
                  <a:gd name="T66" fmla="*/ 0 w 50"/>
                  <a:gd name="T67" fmla="*/ 0 h 46"/>
                  <a:gd name="T68" fmla="*/ 20 w 50"/>
                  <a:gd name="T69" fmla="*/ 0 h 46"/>
                  <a:gd name="T70" fmla="*/ 20 w 50"/>
                  <a:gd name="T71" fmla="*/ 0 h 46"/>
                  <a:gd name="T72" fmla="*/ 20 w 50"/>
                  <a:gd name="T73" fmla="*/ 0 h 46"/>
                  <a:gd name="T74" fmla="*/ 18 w 50"/>
                  <a:gd name="T75" fmla="*/ 0 h 46"/>
                  <a:gd name="T76" fmla="*/ 16 w 50"/>
                  <a:gd name="T77" fmla="*/ 2 h 46"/>
                  <a:gd name="T78" fmla="*/ 16 w 50"/>
                  <a:gd name="T79" fmla="*/ 2 h 46"/>
                  <a:gd name="T80" fmla="*/ 14 w 50"/>
                  <a:gd name="T81" fmla="*/ 4 h 46"/>
                  <a:gd name="T82" fmla="*/ 16 w 50"/>
                  <a:gd name="T83" fmla="*/ 6 h 46"/>
                  <a:gd name="T84" fmla="*/ 18 w 50"/>
                  <a:gd name="T85" fmla="*/ 8 h 46"/>
                  <a:gd name="T86" fmla="*/ 26 w 50"/>
                  <a:gd name="T87" fmla="*/ 24 h 46"/>
                  <a:gd name="T88" fmla="*/ 36 w 50"/>
                  <a:gd name="T89" fmla="*/ 8 h 46"/>
                  <a:gd name="T90" fmla="*/ 38 w 50"/>
                  <a:gd name="T91" fmla="*/ 6 h 46"/>
                  <a:gd name="T92" fmla="*/ 38 w 50"/>
                  <a:gd name="T93" fmla="*/ 4 h 46"/>
                  <a:gd name="T94" fmla="*/ 38 w 50"/>
                  <a:gd name="T95" fmla="*/ 2 h 46"/>
                  <a:gd name="T96" fmla="*/ 38 w 50"/>
                  <a:gd name="T97" fmla="*/ 2 h 46"/>
                  <a:gd name="T98" fmla="*/ 36 w 50"/>
                  <a:gd name="T99" fmla="*/ 2 h 46"/>
                  <a:gd name="T100" fmla="*/ 36 w 50"/>
                  <a:gd name="T101" fmla="*/ 0 h 46"/>
                  <a:gd name="T102" fmla="*/ 34 w 50"/>
                  <a:gd name="T103" fmla="*/ 0 h 46"/>
                  <a:gd name="T104" fmla="*/ 34 w 50"/>
                  <a:gd name="T105" fmla="*/ 0 h 46"/>
                  <a:gd name="T106" fmla="*/ 34 w 50"/>
                  <a:gd name="T107" fmla="*/ 0 h 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0"/>
                  <a:gd name="T163" fmla="*/ 0 h 46"/>
                  <a:gd name="T164" fmla="*/ 50 w 50"/>
                  <a:gd name="T165" fmla="*/ 46 h 4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0" h="46">
                    <a:moveTo>
                      <a:pt x="34" y="0"/>
                    </a:moveTo>
                    <a:lnTo>
                      <a:pt x="50" y="0"/>
                    </a:lnTo>
                    <a:lnTo>
                      <a:pt x="48" y="0"/>
                    </a:lnTo>
                    <a:lnTo>
                      <a:pt x="46" y="2"/>
                    </a:lnTo>
                    <a:lnTo>
                      <a:pt x="44" y="2"/>
                    </a:lnTo>
                    <a:lnTo>
                      <a:pt x="42" y="4"/>
                    </a:lnTo>
                    <a:lnTo>
                      <a:pt x="40" y="6"/>
                    </a:lnTo>
                    <a:lnTo>
                      <a:pt x="40" y="8"/>
                    </a:lnTo>
                    <a:lnTo>
                      <a:pt x="28" y="26"/>
                    </a:lnTo>
                    <a:lnTo>
                      <a:pt x="28" y="38"/>
                    </a:lnTo>
                    <a:lnTo>
                      <a:pt x="28" y="42"/>
                    </a:lnTo>
                    <a:lnTo>
                      <a:pt x="30" y="44"/>
                    </a:lnTo>
                    <a:lnTo>
                      <a:pt x="30" y="46"/>
                    </a:lnTo>
                    <a:lnTo>
                      <a:pt x="34" y="46"/>
                    </a:lnTo>
                    <a:lnTo>
                      <a:pt x="16" y="46"/>
                    </a:lnTo>
                    <a:lnTo>
                      <a:pt x="20" y="46"/>
                    </a:lnTo>
                    <a:lnTo>
                      <a:pt x="22" y="44"/>
                    </a:lnTo>
                    <a:lnTo>
                      <a:pt x="22" y="42"/>
                    </a:lnTo>
                    <a:lnTo>
                      <a:pt x="22" y="38"/>
                    </a:lnTo>
                    <a:lnTo>
                      <a:pt x="22" y="28"/>
                    </a:lnTo>
                    <a:lnTo>
                      <a:pt x="8" y="8"/>
                    </a:lnTo>
                    <a:lnTo>
                      <a:pt x="6" y="4"/>
                    </a:lnTo>
                    <a:lnTo>
                      <a:pt x="6" y="2"/>
                    </a:lnTo>
                    <a:lnTo>
                      <a:pt x="4" y="2"/>
                    </a:lnTo>
                    <a:lnTo>
                      <a:pt x="2" y="0"/>
                    </a:lnTo>
                    <a:lnTo>
                      <a:pt x="0" y="0"/>
                    </a:lnTo>
                    <a:lnTo>
                      <a:pt x="20" y="0"/>
                    </a:lnTo>
                    <a:lnTo>
                      <a:pt x="18" y="0"/>
                    </a:lnTo>
                    <a:lnTo>
                      <a:pt x="16" y="2"/>
                    </a:lnTo>
                    <a:lnTo>
                      <a:pt x="14" y="4"/>
                    </a:lnTo>
                    <a:lnTo>
                      <a:pt x="16" y="6"/>
                    </a:lnTo>
                    <a:lnTo>
                      <a:pt x="18" y="8"/>
                    </a:lnTo>
                    <a:lnTo>
                      <a:pt x="26" y="24"/>
                    </a:lnTo>
                    <a:lnTo>
                      <a:pt x="36" y="8"/>
                    </a:lnTo>
                    <a:lnTo>
                      <a:pt x="38" y="6"/>
                    </a:lnTo>
                    <a:lnTo>
                      <a:pt x="38" y="4"/>
                    </a:lnTo>
                    <a:lnTo>
                      <a:pt x="38" y="2"/>
                    </a:lnTo>
                    <a:lnTo>
                      <a:pt x="36" y="2"/>
                    </a:lnTo>
                    <a:lnTo>
                      <a:pt x="36" y="0"/>
                    </a:lnTo>
                    <a:lnTo>
                      <a:pt x="34" y="0"/>
                    </a:lnTo>
                    <a:close/>
                  </a:path>
                </a:pathLst>
              </a:custGeom>
              <a:solidFill>
                <a:srgbClr val="000000"/>
              </a:solidFill>
              <a:ln w="0">
                <a:solidFill>
                  <a:srgbClr val="000000"/>
                </a:solidFill>
                <a:round/>
                <a:headEnd/>
                <a:tailEnd/>
              </a:ln>
            </p:spPr>
            <p:txBody>
              <a:bodyPr/>
              <a:lstStyle/>
              <a:p>
                <a:endParaRPr lang="en-US"/>
              </a:p>
            </p:txBody>
          </p:sp>
          <p:sp>
            <p:nvSpPr>
              <p:cNvPr id="33973" name="Rectangle 333"/>
              <p:cNvSpPr>
                <a:spLocks noChangeArrowheads="1"/>
              </p:cNvSpPr>
              <p:nvPr/>
            </p:nvSpPr>
            <p:spPr bwMode="auto">
              <a:xfrm>
                <a:off x="2120" y="2812"/>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74" name="Freeform 334"/>
              <p:cNvSpPr>
                <a:spLocks/>
              </p:cNvSpPr>
              <p:nvPr/>
            </p:nvSpPr>
            <p:spPr bwMode="auto">
              <a:xfrm>
                <a:off x="2166" y="2832"/>
                <a:ext cx="48" cy="58"/>
              </a:xfrm>
              <a:custGeom>
                <a:avLst/>
                <a:gdLst>
                  <a:gd name="T0" fmla="*/ 48 w 48"/>
                  <a:gd name="T1" fmla="*/ 0 h 58"/>
                  <a:gd name="T2" fmla="*/ 48 w 48"/>
                  <a:gd name="T3" fmla="*/ 12 h 58"/>
                  <a:gd name="T4" fmla="*/ 48 w 48"/>
                  <a:gd name="T5" fmla="*/ 12 h 58"/>
                  <a:gd name="T6" fmla="*/ 46 w 48"/>
                  <a:gd name="T7" fmla="*/ 10 h 58"/>
                  <a:gd name="T8" fmla="*/ 46 w 48"/>
                  <a:gd name="T9" fmla="*/ 8 h 58"/>
                  <a:gd name="T10" fmla="*/ 44 w 48"/>
                  <a:gd name="T11" fmla="*/ 6 h 58"/>
                  <a:gd name="T12" fmla="*/ 42 w 48"/>
                  <a:gd name="T13" fmla="*/ 4 h 58"/>
                  <a:gd name="T14" fmla="*/ 40 w 48"/>
                  <a:gd name="T15" fmla="*/ 2 h 58"/>
                  <a:gd name="T16" fmla="*/ 36 w 48"/>
                  <a:gd name="T17" fmla="*/ 2 h 58"/>
                  <a:gd name="T18" fmla="*/ 28 w 48"/>
                  <a:gd name="T19" fmla="*/ 2 h 58"/>
                  <a:gd name="T20" fmla="*/ 28 w 48"/>
                  <a:gd name="T21" fmla="*/ 48 h 58"/>
                  <a:gd name="T22" fmla="*/ 28 w 48"/>
                  <a:gd name="T23" fmla="*/ 52 h 58"/>
                  <a:gd name="T24" fmla="*/ 28 w 48"/>
                  <a:gd name="T25" fmla="*/ 56 h 58"/>
                  <a:gd name="T26" fmla="*/ 30 w 48"/>
                  <a:gd name="T27" fmla="*/ 56 h 58"/>
                  <a:gd name="T28" fmla="*/ 34 w 48"/>
                  <a:gd name="T29" fmla="*/ 58 h 58"/>
                  <a:gd name="T30" fmla="*/ 36 w 48"/>
                  <a:gd name="T31" fmla="*/ 58 h 58"/>
                  <a:gd name="T32" fmla="*/ 36 w 48"/>
                  <a:gd name="T33" fmla="*/ 58 h 58"/>
                  <a:gd name="T34" fmla="*/ 12 w 48"/>
                  <a:gd name="T35" fmla="*/ 58 h 58"/>
                  <a:gd name="T36" fmla="*/ 12 w 48"/>
                  <a:gd name="T37" fmla="*/ 58 h 58"/>
                  <a:gd name="T38" fmla="*/ 14 w 48"/>
                  <a:gd name="T39" fmla="*/ 58 h 58"/>
                  <a:gd name="T40" fmla="*/ 16 w 48"/>
                  <a:gd name="T41" fmla="*/ 56 h 58"/>
                  <a:gd name="T42" fmla="*/ 18 w 48"/>
                  <a:gd name="T43" fmla="*/ 54 h 58"/>
                  <a:gd name="T44" fmla="*/ 20 w 48"/>
                  <a:gd name="T45" fmla="*/ 52 h 58"/>
                  <a:gd name="T46" fmla="*/ 20 w 48"/>
                  <a:gd name="T47" fmla="*/ 48 h 58"/>
                  <a:gd name="T48" fmla="*/ 20 w 48"/>
                  <a:gd name="T49" fmla="*/ 2 h 58"/>
                  <a:gd name="T50" fmla="*/ 12 w 48"/>
                  <a:gd name="T51" fmla="*/ 2 h 58"/>
                  <a:gd name="T52" fmla="*/ 10 w 48"/>
                  <a:gd name="T53" fmla="*/ 2 h 58"/>
                  <a:gd name="T54" fmla="*/ 6 w 48"/>
                  <a:gd name="T55" fmla="*/ 4 h 58"/>
                  <a:gd name="T56" fmla="*/ 4 w 48"/>
                  <a:gd name="T57" fmla="*/ 4 h 58"/>
                  <a:gd name="T58" fmla="*/ 2 w 48"/>
                  <a:gd name="T59" fmla="*/ 6 h 58"/>
                  <a:gd name="T60" fmla="*/ 2 w 48"/>
                  <a:gd name="T61" fmla="*/ 10 h 58"/>
                  <a:gd name="T62" fmla="*/ 2 w 48"/>
                  <a:gd name="T63" fmla="*/ 12 h 58"/>
                  <a:gd name="T64" fmla="*/ 0 w 48"/>
                  <a:gd name="T65" fmla="*/ 12 h 58"/>
                  <a:gd name="T66" fmla="*/ 0 w 48"/>
                  <a:gd name="T67" fmla="*/ 0 h 58"/>
                  <a:gd name="T68" fmla="*/ 48 w 48"/>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58"/>
                  <a:gd name="T107" fmla="*/ 48 w 48"/>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58">
                    <a:moveTo>
                      <a:pt x="48" y="0"/>
                    </a:moveTo>
                    <a:lnTo>
                      <a:pt x="48" y="12"/>
                    </a:lnTo>
                    <a:lnTo>
                      <a:pt x="46" y="10"/>
                    </a:lnTo>
                    <a:lnTo>
                      <a:pt x="46" y="8"/>
                    </a:lnTo>
                    <a:lnTo>
                      <a:pt x="44" y="6"/>
                    </a:lnTo>
                    <a:lnTo>
                      <a:pt x="42" y="4"/>
                    </a:lnTo>
                    <a:lnTo>
                      <a:pt x="40" y="2"/>
                    </a:lnTo>
                    <a:lnTo>
                      <a:pt x="36" y="2"/>
                    </a:lnTo>
                    <a:lnTo>
                      <a:pt x="28" y="2"/>
                    </a:lnTo>
                    <a:lnTo>
                      <a:pt x="28" y="48"/>
                    </a:lnTo>
                    <a:lnTo>
                      <a:pt x="28" y="52"/>
                    </a:lnTo>
                    <a:lnTo>
                      <a:pt x="28" y="56"/>
                    </a:lnTo>
                    <a:lnTo>
                      <a:pt x="30" y="56"/>
                    </a:lnTo>
                    <a:lnTo>
                      <a:pt x="34" y="58"/>
                    </a:lnTo>
                    <a:lnTo>
                      <a:pt x="36" y="58"/>
                    </a:lnTo>
                    <a:lnTo>
                      <a:pt x="12" y="58"/>
                    </a:lnTo>
                    <a:lnTo>
                      <a:pt x="14" y="58"/>
                    </a:lnTo>
                    <a:lnTo>
                      <a:pt x="16" y="56"/>
                    </a:lnTo>
                    <a:lnTo>
                      <a:pt x="18" y="54"/>
                    </a:lnTo>
                    <a:lnTo>
                      <a:pt x="20" y="52"/>
                    </a:lnTo>
                    <a:lnTo>
                      <a:pt x="20" y="48"/>
                    </a:lnTo>
                    <a:lnTo>
                      <a:pt x="20" y="2"/>
                    </a:lnTo>
                    <a:lnTo>
                      <a:pt x="12" y="2"/>
                    </a:lnTo>
                    <a:lnTo>
                      <a:pt x="10" y="2"/>
                    </a:lnTo>
                    <a:lnTo>
                      <a:pt x="6" y="4"/>
                    </a:lnTo>
                    <a:lnTo>
                      <a:pt x="4" y="4"/>
                    </a:lnTo>
                    <a:lnTo>
                      <a:pt x="2" y="6"/>
                    </a:lnTo>
                    <a:lnTo>
                      <a:pt x="2" y="10"/>
                    </a:lnTo>
                    <a:lnTo>
                      <a:pt x="2" y="12"/>
                    </a:lnTo>
                    <a:lnTo>
                      <a:pt x="0" y="12"/>
                    </a:lnTo>
                    <a:lnTo>
                      <a:pt x="0" y="0"/>
                    </a:lnTo>
                    <a:lnTo>
                      <a:pt x="48" y="0"/>
                    </a:lnTo>
                    <a:close/>
                  </a:path>
                </a:pathLst>
              </a:custGeom>
              <a:solidFill>
                <a:srgbClr val="000000"/>
              </a:solidFill>
              <a:ln w="0">
                <a:solidFill>
                  <a:srgbClr val="000000"/>
                </a:solidFill>
                <a:round/>
                <a:headEnd/>
                <a:tailEnd/>
              </a:ln>
            </p:spPr>
            <p:txBody>
              <a:bodyPr/>
              <a:lstStyle/>
              <a:p>
                <a:endParaRPr lang="en-US"/>
              </a:p>
            </p:txBody>
          </p:sp>
          <p:sp>
            <p:nvSpPr>
              <p:cNvPr id="33975" name="Freeform 335"/>
              <p:cNvSpPr>
                <a:spLocks/>
              </p:cNvSpPr>
              <p:nvPr/>
            </p:nvSpPr>
            <p:spPr bwMode="auto">
              <a:xfrm>
                <a:off x="2218" y="2830"/>
                <a:ext cx="42" cy="60"/>
              </a:xfrm>
              <a:custGeom>
                <a:avLst/>
                <a:gdLst>
                  <a:gd name="T0" fmla="*/ 12 w 42"/>
                  <a:gd name="T1" fmla="*/ 28 h 60"/>
                  <a:gd name="T2" fmla="*/ 20 w 42"/>
                  <a:gd name="T3" fmla="*/ 22 h 60"/>
                  <a:gd name="T4" fmla="*/ 26 w 42"/>
                  <a:gd name="T5" fmla="*/ 20 h 60"/>
                  <a:gd name="T6" fmla="*/ 32 w 42"/>
                  <a:gd name="T7" fmla="*/ 22 h 60"/>
                  <a:gd name="T8" fmla="*/ 36 w 42"/>
                  <a:gd name="T9" fmla="*/ 28 h 60"/>
                  <a:gd name="T10" fmla="*/ 36 w 42"/>
                  <a:gd name="T11" fmla="*/ 38 h 60"/>
                  <a:gd name="T12" fmla="*/ 36 w 42"/>
                  <a:gd name="T13" fmla="*/ 54 h 60"/>
                  <a:gd name="T14" fmla="*/ 38 w 42"/>
                  <a:gd name="T15" fmla="*/ 58 h 60"/>
                  <a:gd name="T16" fmla="*/ 40 w 42"/>
                  <a:gd name="T17" fmla="*/ 60 h 60"/>
                  <a:gd name="T18" fmla="*/ 42 w 42"/>
                  <a:gd name="T19" fmla="*/ 60 h 60"/>
                  <a:gd name="T20" fmla="*/ 24 w 42"/>
                  <a:gd name="T21" fmla="*/ 60 h 60"/>
                  <a:gd name="T22" fmla="*/ 26 w 42"/>
                  <a:gd name="T23" fmla="*/ 60 h 60"/>
                  <a:gd name="T24" fmla="*/ 28 w 42"/>
                  <a:gd name="T25" fmla="*/ 58 h 60"/>
                  <a:gd name="T26" fmla="*/ 28 w 42"/>
                  <a:gd name="T27" fmla="*/ 54 h 60"/>
                  <a:gd name="T28" fmla="*/ 28 w 42"/>
                  <a:gd name="T29" fmla="*/ 38 h 60"/>
                  <a:gd name="T30" fmla="*/ 28 w 42"/>
                  <a:gd name="T31" fmla="*/ 30 h 60"/>
                  <a:gd name="T32" fmla="*/ 26 w 42"/>
                  <a:gd name="T33" fmla="*/ 26 h 60"/>
                  <a:gd name="T34" fmla="*/ 22 w 42"/>
                  <a:gd name="T35" fmla="*/ 26 h 60"/>
                  <a:gd name="T36" fmla="*/ 18 w 42"/>
                  <a:gd name="T37" fmla="*/ 26 h 60"/>
                  <a:gd name="T38" fmla="*/ 12 w 42"/>
                  <a:gd name="T39" fmla="*/ 32 h 60"/>
                  <a:gd name="T40" fmla="*/ 12 w 42"/>
                  <a:gd name="T41" fmla="*/ 54 h 60"/>
                  <a:gd name="T42" fmla="*/ 14 w 42"/>
                  <a:gd name="T43" fmla="*/ 58 h 60"/>
                  <a:gd name="T44" fmla="*/ 16 w 42"/>
                  <a:gd name="T45" fmla="*/ 60 h 60"/>
                  <a:gd name="T46" fmla="*/ 18 w 42"/>
                  <a:gd name="T47" fmla="*/ 60 h 60"/>
                  <a:gd name="T48" fmla="*/ 0 w 42"/>
                  <a:gd name="T49" fmla="*/ 60 h 60"/>
                  <a:gd name="T50" fmla="*/ 4 w 42"/>
                  <a:gd name="T51" fmla="*/ 58 h 60"/>
                  <a:gd name="T52" fmla="*/ 4 w 42"/>
                  <a:gd name="T53" fmla="*/ 56 h 60"/>
                  <a:gd name="T54" fmla="*/ 4 w 42"/>
                  <a:gd name="T55" fmla="*/ 52 h 60"/>
                  <a:gd name="T56" fmla="*/ 4 w 42"/>
                  <a:gd name="T57" fmla="*/ 10 h 60"/>
                  <a:gd name="T58" fmla="*/ 4 w 42"/>
                  <a:gd name="T59" fmla="*/ 6 h 60"/>
                  <a:gd name="T60" fmla="*/ 4 w 42"/>
                  <a:gd name="T61" fmla="*/ 4 h 60"/>
                  <a:gd name="T62" fmla="*/ 2 w 42"/>
                  <a:gd name="T63" fmla="*/ 4 h 60"/>
                  <a:gd name="T64" fmla="*/ 0 w 42"/>
                  <a:gd name="T65" fmla="*/ 4 h 60"/>
                  <a:gd name="T66" fmla="*/ 12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2" y="0"/>
                    </a:moveTo>
                    <a:lnTo>
                      <a:pt x="12" y="28"/>
                    </a:lnTo>
                    <a:lnTo>
                      <a:pt x="16" y="24"/>
                    </a:lnTo>
                    <a:lnTo>
                      <a:pt x="20" y="22"/>
                    </a:lnTo>
                    <a:lnTo>
                      <a:pt x="22" y="20"/>
                    </a:lnTo>
                    <a:lnTo>
                      <a:pt x="26" y="20"/>
                    </a:lnTo>
                    <a:lnTo>
                      <a:pt x="28" y="20"/>
                    </a:lnTo>
                    <a:lnTo>
                      <a:pt x="32" y="22"/>
                    </a:lnTo>
                    <a:lnTo>
                      <a:pt x="34" y="24"/>
                    </a:lnTo>
                    <a:lnTo>
                      <a:pt x="36" y="28"/>
                    </a:lnTo>
                    <a:lnTo>
                      <a:pt x="36" y="32"/>
                    </a:lnTo>
                    <a:lnTo>
                      <a:pt x="36" y="38"/>
                    </a:lnTo>
                    <a:lnTo>
                      <a:pt x="36" y="52"/>
                    </a:lnTo>
                    <a:lnTo>
                      <a:pt x="36" y="54"/>
                    </a:lnTo>
                    <a:lnTo>
                      <a:pt x="36" y="56"/>
                    </a:lnTo>
                    <a:lnTo>
                      <a:pt x="38" y="58"/>
                    </a:lnTo>
                    <a:lnTo>
                      <a:pt x="40" y="60"/>
                    </a:lnTo>
                    <a:lnTo>
                      <a:pt x="42" y="60"/>
                    </a:lnTo>
                    <a:lnTo>
                      <a:pt x="24" y="60"/>
                    </a:lnTo>
                    <a:lnTo>
                      <a:pt x="26" y="60"/>
                    </a:lnTo>
                    <a:lnTo>
                      <a:pt x="28" y="58"/>
                    </a:lnTo>
                    <a:lnTo>
                      <a:pt x="28" y="56"/>
                    </a:lnTo>
                    <a:lnTo>
                      <a:pt x="28" y="54"/>
                    </a:lnTo>
                    <a:lnTo>
                      <a:pt x="28" y="52"/>
                    </a:lnTo>
                    <a:lnTo>
                      <a:pt x="28" y="38"/>
                    </a:lnTo>
                    <a:lnTo>
                      <a:pt x="28" y="32"/>
                    </a:lnTo>
                    <a:lnTo>
                      <a:pt x="28" y="30"/>
                    </a:lnTo>
                    <a:lnTo>
                      <a:pt x="28" y="28"/>
                    </a:lnTo>
                    <a:lnTo>
                      <a:pt x="26" y="26"/>
                    </a:lnTo>
                    <a:lnTo>
                      <a:pt x="24" y="26"/>
                    </a:lnTo>
                    <a:lnTo>
                      <a:pt x="22" y="26"/>
                    </a:lnTo>
                    <a:lnTo>
                      <a:pt x="20" y="26"/>
                    </a:lnTo>
                    <a:lnTo>
                      <a:pt x="18" y="26"/>
                    </a:lnTo>
                    <a:lnTo>
                      <a:pt x="16" y="28"/>
                    </a:lnTo>
                    <a:lnTo>
                      <a:pt x="12" y="32"/>
                    </a:lnTo>
                    <a:lnTo>
                      <a:pt x="12" y="52"/>
                    </a:lnTo>
                    <a:lnTo>
                      <a:pt x="12" y="54"/>
                    </a:lnTo>
                    <a:lnTo>
                      <a:pt x="12" y="56"/>
                    </a:lnTo>
                    <a:lnTo>
                      <a:pt x="14" y="58"/>
                    </a:lnTo>
                    <a:lnTo>
                      <a:pt x="16" y="60"/>
                    </a:lnTo>
                    <a:lnTo>
                      <a:pt x="18" y="60"/>
                    </a:lnTo>
                    <a:lnTo>
                      <a:pt x="0" y="60"/>
                    </a:lnTo>
                    <a:lnTo>
                      <a:pt x="2" y="60"/>
                    </a:lnTo>
                    <a:lnTo>
                      <a:pt x="4" y="58"/>
                    </a:lnTo>
                    <a:lnTo>
                      <a:pt x="4" y="56"/>
                    </a:lnTo>
                    <a:lnTo>
                      <a:pt x="4" y="54"/>
                    </a:lnTo>
                    <a:lnTo>
                      <a:pt x="4" y="52"/>
                    </a:lnTo>
                    <a:lnTo>
                      <a:pt x="4" y="16"/>
                    </a:lnTo>
                    <a:lnTo>
                      <a:pt x="4" y="10"/>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976" name="Freeform 336"/>
              <p:cNvSpPr>
                <a:spLocks noEditPoints="1"/>
              </p:cNvSpPr>
              <p:nvPr/>
            </p:nvSpPr>
            <p:spPr bwMode="auto">
              <a:xfrm>
                <a:off x="2264" y="2850"/>
                <a:ext cx="32" cy="42"/>
              </a:xfrm>
              <a:custGeom>
                <a:avLst/>
                <a:gdLst>
                  <a:gd name="T0" fmla="*/ 6 w 32"/>
                  <a:gd name="T1" fmla="*/ 16 h 42"/>
                  <a:gd name="T2" fmla="*/ 6 w 32"/>
                  <a:gd name="T3" fmla="*/ 24 h 42"/>
                  <a:gd name="T4" fmla="*/ 10 w 32"/>
                  <a:gd name="T5" fmla="*/ 28 h 42"/>
                  <a:gd name="T6" fmla="*/ 14 w 32"/>
                  <a:gd name="T7" fmla="*/ 32 h 42"/>
                  <a:gd name="T8" fmla="*/ 20 w 32"/>
                  <a:gd name="T9" fmla="*/ 34 h 42"/>
                  <a:gd name="T10" fmla="*/ 24 w 32"/>
                  <a:gd name="T11" fmla="*/ 34 h 42"/>
                  <a:gd name="T12" fmla="*/ 26 w 32"/>
                  <a:gd name="T13" fmla="*/ 32 h 42"/>
                  <a:gd name="T14" fmla="*/ 28 w 32"/>
                  <a:gd name="T15" fmla="*/ 30 h 42"/>
                  <a:gd name="T16" fmla="*/ 32 w 32"/>
                  <a:gd name="T17" fmla="*/ 24 h 42"/>
                  <a:gd name="T18" fmla="*/ 32 w 32"/>
                  <a:gd name="T19" fmla="*/ 26 h 42"/>
                  <a:gd name="T20" fmla="*/ 30 w 32"/>
                  <a:gd name="T21" fmla="*/ 32 h 42"/>
                  <a:gd name="T22" fmla="*/ 26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2 w 32"/>
                  <a:gd name="T51" fmla="*/ 2 h 42"/>
                  <a:gd name="T52" fmla="*/ 28 w 32"/>
                  <a:gd name="T53" fmla="*/ 4 h 42"/>
                  <a:gd name="T54" fmla="*/ 30 w 32"/>
                  <a:gd name="T55" fmla="*/ 10 h 42"/>
                  <a:gd name="T56" fmla="*/ 32 w 32"/>
                  <a:gd name="T57" fmla="*/ 16 h 42"/>
                  <a:gd name="T58" fmla="*/ 6 w 32"/>
                  <a:gd name="T59" fmla="*/ 16 h 42"/>
                  <a:gd name="T60" fmla="*/ 6 w 32"/>
                  <a:gd name="T61" fmla="*/ 12 h 42"/>
                  <a:gd name="T62" fmla="*/ 22 w 32"/>
                  <a:gd name="T63" fmla="*/ 12 h 42"/>
                  <a:gd name="T64" fmla="*/ 22 w 32"/>
                  <a:gd name="T65" fmla="*/ 10 h 42"/>
                  <a:gd name="T66" fmla="*/ 22 w 32"/>
                  <a:gd name="T67" fmla="*/ 8 h 42"/>
                  <a:gd name="T68" fmla="*/ 20 w 32"/>
                  <a:gd name="T69" fmla="*/ 6 h 42"/>
                  <a:gd name="T70" fmla="*/ 18 w 32"/>
                  <a:gd name="T71" fmla="*/ 4 h 42"/>
                  <a:gd name="T72" fmla="*/ 16 w 32"/>
                  <a:gd name="T73" fmla="*/ 4 h 42"/>
                  <a:gd name="T74" fmla="*/ 14 w 32"/>
                  <a:gd name="T75" fmla="*/ 2 h 42"/>
                  <a:gd name="T76" fmla="*/ 12 w 32"/>
                  <a:gd name="T77" fmla="*/ 4 h 42"/>
                  <a:gd name="T78" fmla="*/ 8 w 32"/>
                  <a:gd name="T79" fmla="*/ 6 h 42"/>
                  <a:gd name="T80" fmla="*/ 6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28"/>
                    </a:lnTo>
                    <a:lnTo>
                      <a:pt x="14" y="32"/>
                    </a:lnTo>
                    <a:lnTo>
                      <a:pt x="20" y="34"/>
                    </a:lnTo>
                    <a:lnTo>
                      <a:pt x="24" y="34"/>
                    </a:lnTo>
                    <a:lnTo>
                      <a:pt x="26" y="32"/>
                    </a:lnTo>
                    <a:lnTo>
                      <a:pt x="28" y="30"/>
                    </a:lnTo>
                    <a:lnTo>
                      <a:pt x="32" y="24"/>
                    </a:lnTo>
                    <a:lnTo>
                      <a:pt x="32" y="26"/>
                    </a:lnTo>
                    <a:lnTo>
                      <a:pt x="30" y="32"/>
                    </a:lnTo>
                    <a:lnTo>
                      <a:pt x="26"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2" y="2"/>
                    </a:lnTo>
                    <a:lnTo>
                      <a:pt x="28" y="4"/>
                    </a:lnTo>
                    <a:lnTo>
                      <a:pt x="30" y="10"/>
                    </a:lnTo>
                    <a:lnTo>
                      <a:pt x="32" y="16"/>
                    </a:lnTo>
                    <a:lnTo>
                      <a:pt x="6" y="16"/>
                    </a:lnTo>
                    <a:close/>
                    <a:moveTo>
                      <a:pt x="6" y="12"/>
                    </a:moveTo>
                    <a:lnTo>
                      <a:pt x="22" y="12"/>
                    </a:lnTo>
                    <a:lnTo>
                      <a:pt x="22" y="10"/>
                    </a:lnTo>
                    <a:lnTo>
                      <a:pt x="22" y="8"/>
                    </a:lnTo>
                    <a:lnTo>
                      <a:pt x="20" y="6"/>
                    </a:lnTo>
                    <a:lnTo>
                      <a:pt x="18" y="4"/>
                    </a:lnTo>
                    <a:lnTo>
                      <a:pt x="16" y="4"/>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3977" name="Freeform 337"/>
              <p:cNvSpPr>
                <a:spLocks noEditPoints="1"/>
              </p:cNvSpPr>
              <p:nvPr/>
            </p:nvSpPr>
            <p:spPr bwMode="auto">
              <a:xfrm>
                <a:off x="2322" y="2830"/>
                <a:ext cx="40" cy="62"/>
              </a:xfrm>
              <a:custGeom>
                <a:avLst/>
                <a:gdLst>
                  <a:gd name="T0" fmla="*/ 14 w 40"/>
                  <a:gd name="T1" fmla="*/ 28 h 62"/>
                  <a:gd name="T2" fmla="*/ 18 w 40"/>
                  <a:gd name="T3" fmla="*/ 24 h 62"/>
                  <a:gd name="T4" fmla="*/ 22 w 40"/>
                  <a:gd name="T5" fmla="*/ 20 h 62"/>
                  <a:gd name="T6" fmla="*/ 26 w 40"/>
                  <a:gd name="T7" fmla="*/ 20 h 62"/>
                  <a:gd name="T8" fmla="*/ 32 w 40"/>
                  <a:gd name="T9" fmla="*/ 22 h 62"/>
                  <a:gd name="T10" fmla="*/ 36 w 40"/>
                  <a:gd name="T11" fmla="*/ 26 h 62"/>
                  <a:gd name="T12" fmla="*/ 38 w 40"/>
                  <a:gd name="T13" fmla="*/ 28 h 62"/>
                  <a:gd name="T14" fmla="*/ 40 w 40"/>
                  <a:gd name="T15" fmla="*/ 34 h 62"/>
                  <a:gd name="T16" fmla="*/ 40 w 40"/>
                  <a:gd name="T17" fmla="*/ 40 h 62"/>
                  <a:gd name="T18" fmla="*/ 40 w 40"/>
                  <a:gd name="T19" fmla="*/ 46 h 62"/>
                  <a:gd name="T20" fmla="*/ 38 w 40"/>
                  <a:gd name="T21" fmla="*/ 52 h 62"/>
                  <a:gd name="T22" fmla="*/ 34 w 40"/>
                  <a:gd name="T23" fmla="*/ 56 h 62"/>
                  <a:gd name="T24" fmla="*/ 28 w 40"/>
                  <a:gd name="T25" fmla="*/ 60 h 62"/>
                  <a:gd name="T26" fmla="*/ 20 w 40"/>
                  <a:gd name="T27" fmla="*/ 62 h 62"/>
                  <a:gd name="T28" fmla="*/ 16 w 40"/>
                  <a:gd name="T29" fmla="*/ 60 h 62"/>
                  <a:gd name="T30" fmla="*/ 14 w 40"/>
                  <a:gd name="T31" fmla="*/ 60 h 62"/>
                  <a:gd name="T32" fmla="*/ 10 w 40"/>
                  <a:gd name="T33" fmla="*/ 58 h 62"/>
                  <a:gd name="T34" fmla="*/ 6 w 40"/>
                  <a:gd name="T35" fmla="*/ 56 h 62"/>
                  <a:gd name="T36" fmla="*/ 6 w 40"/>
                  <a:gd name="T37" fmla="*/ 16 h 62"/>
                  <a:gd name="T38" fmla="*/ 6 w 40"/>
                  <a:gd name="T39" fmla="*/ 10 h 62"/>
                  <a:gd name="T40" fmla="*/ 6 w 40"/>
                  <a:gd name="T41" fmla="*/ 6 h 62"/>
                  <a:gd name="T42" fmla="*/ 6 w 40"/>
                  <a:gd name="T43" fmla="*/ 6 h 62"/>
                  <a:gd name="T44" fmla="*/ 4 w 40"/>
                  <a:gd name="T45" fmla="*/ 4 h 62"/>
                  <a:gd name="T46" fmla="*/ 4 w 40"/>
                  <a:gd name="T47" fmla="*/ 4 h 62"/>
                  <a:gd name="T48" fmla="*/ 4 w 40"/>
                  <a:gd name="T49" fmla="*/ 4 h 62"/>
                  <a:gd name="T50" fmla="*/ 2 w 40"/>
                  <a:gd name="T51" fmla="*/ 4 h 62"/>
                  <a:gd name="T52" fmla="*/ 2 w 40"/>
                  <a:gd name="T53" fmla="*/ 4 h 62"/>
                  <a:gd name="T54" fmla="*/ 0 w 40"/>
                  <a:gd name="T55" fmla="*/ 4 h 62"/>
                  <a:gd name="T56" fmla="*/ 12 w 40"/>
                  <a:gd name="T57" fmla="*/ 0 h 62"/>
                  <a:gd name="T58" fmla="*/ 14 w 40"/>
                  <a:gd name="T59" fmla="*/ 0 h 62"/>
                  <a:gd name="T60" fmla="*/ 14 w 40"/>
                  <a:gd name="T61" fmla="*/ 28 h 62"/>
                  <a:gd name="T62" fmla="*/ 14 w 40"/>
                  <a:gd name="T63" fmla="*/ 30 h 62"/>
                  <a:gd name="T64" fmla="*/ 14 w 40"/>
                  <a:gd name="T65" fmla="*/ 54 h 62"/>
                  <a:gd name="T66" fmla="*/ 16 w 40"/>
                  <a:gd name="T67" fmla="*/ 56 h 62"/>
                  <a:gd name="T68" fmla="*/ 18 w 40"/>
                  <a:gd name="T69" fmla="*/ 58 h 62"/>
                  <a:gd name="T70" fmla="*/ 20 w 40"/>
                  <a:gd name="T71" fmla="*/ 58 h 62"/>
                  <a:gd name="T72" fmla="*/ 22 w 40"/>
                  <a:gd name="T73" fmla="*/ 58 h 62"/>
                  <a:gd name="T74" fmla="*/ 26 w 40"/>
                  <a:gd name="T75" fmla="*/ 58 h 62"/>
                  <a:gd name="T76" fmla="*/ 30 w 40"/>
                  <a:gd name="T77" fmla="*/ 54 h 62"/>
                  <a:gd name="T78" fmla="*/ 32 w 40"/>
                  <a:gd name="T79" fmla="*/ 48 h 62"/>
                  <a:gd name="T80" fmla="*/ 34 w 40"/>
                  <a:gd name="T81" fmla="*/ 42 h 62"/>
                  <a:gd name="T82" fmla="*/ 32 w 40"/>
                  <a:gd name="T83" fmla="*/ 36 h 62"/>
                  <a:gd name="T84" fmla="*/ 30 w 40"/>
                  <a:gd name="T85" fmla="*/ 30 h 62"/>
                  <a:gd name="T86" fmla="*/ 26 w 40"/>
                  <a:gd name="T87" fmla="*/ 28 h 62"/>
                  <a:gd name="T88" fmla="*/ 22 w 40"/>
                  <a:gd name="T89" fmla="*/ 26 h 62"/>
                  <a:gd name="T90" fmla="*/ 20 w 40"/>
                  <a:gd name="T91" fmla="*/ 26 h 62"/>
                  <a:gd name="T92" fmla="*/ 18 w 40"/>
                  <a:gd name="T93" fmla="*/ 28 h 62"/>
                  <a:gd name="T94" fmla="*/ 16 w 40"/>
                  <a:gd name="T95" fmla="*/ 28 h 62"/>
                  <a:gd name="T96" fmla="*/ 14 w 40"/>
                  <a:gd name="T97" fmla="*/ 30 h 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
                  <a:gd name="T148" fmla="*/ 0 h 62"/>
                  <a:gd name="T149" fmla="*/ 40 w 40"/>
                  <a:gd name="T150" fmla="*/ 62 h 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 h="62">
                    <a:moveTo>
                      <a:pt x="14" y="28"/>
                    </a:moveTo>
                    <a:lnTo>
                      <a:pt x="18" y="24"/>
                    </a:lnTo>
                    <a:lnTo>
                      <a:pt x="22" y="20"/>
                    </a:lnTo>
                    <a:lnTo>
                      <a:pt x="26" y="20"/>
                    </a:lnTo>
                    <a:lnTo>
                      <a:pt x="32" y="22"/>
                    </a:lnTo>
                    <a:lnTo>
                      <a:pt x="36" y="26"/>
                    </a:lnTo>
                    <a:lnTo>
                      <a:pt x="38" y="28"/>
                    </a:lnTo>
                    <a:lnTo>
                      <a:pt x="40" y="34"/>
                    </a:lnTo>
                    <a:lnTo>
                      <a:pt x="40" y="40"/>
                    </a:lnTo>
                    <a:lnTo>
                      <a:pt x="40" y="46"/>
                    </a:lnTo>
                    <a:lnTo>
                      <a:pt x="38" y="52"/>
                    </a:lnTo>
                    <a:lnTo>
                      <a:pt x="34" y="56"/>
                    </a:lnTo>
                    <a:lnTo>
                      <a:pt x="28" y="60"/>
                    </a:lnTo>
                    <a:lnTo>
                      <a:pt x="20" y="62"/>
                    </a:lnTo>
                    <a:lnTo>
                      <a:pt x="16" y="60"/>
                    </a:lnTo>
                    <a:lnTo>
                      <a:pt x="14" y="60"/>
                    </a:lnTo>
                    <a:lnTo>
                      <a:pt x="10" y="58"/>
                    </a:lnTo>
                    <a:lnTo>
                      <a:pt x="6" y="56"/>
                    </a:lnTo>
                    <a:lnTo>
                      <a:pt x="6" y="16"/>
                    </a:lnTo>
                    <a:lnTo>
                      <a:pt x="6" y="10"/>
                    </a:lnTo>
                    <a:lnTo>
                      <a:pt x="6" y="6"/>
                    </a:lnTo>
                    <a:lnTo>
                      <a:pt x="4" y="4"/>
                    </a:lnTo>
                    <a:lnTo>
                      <a:pt x="2" y="4"/>
                    </a:lnTo>
                    <a:lnTo>
                      <a:pt x="0" y="4"/>
                    </a:lnTo>
                    <a:lnTo>
                      <a:pt x="12" y="0"/>
                    </a:lnTo>
                    <a:lnTo>
                      <a:pt x="14" y="0"/>
                    </a:lnTo>
                    <a:lnTo>
                      <a:pt x="14" y="28"/>
                    </a:lnTo>
                    <a:close/>
                    <a:moveTo>
                      <a:pt x="14" y="30"/>
                    </a:moveTo>
                    <a:lnTo>
                      <a:pt x="14" y="54"/>
                    </a:lnTo>
                    <a:lnTo>
                      <a:pt x="16" y="56"/>
                    </a:lnTo>
                    <a:lnTo>
                      <a:pt x="18" y="58"/>
                    </a:lnTo>
                    <a:lnTo>
                      <a:pt x="20" y="58"/>
                    </a:lnTo>
                    <a:lnTo>
                      <a:pt x="22" y="58"/>
                    </a:lnTo>
                    <a:lnTo>
                      <a:pt x="26" y="58"/>
                    </a:lnTo>
                    <a:lnTo>
                      <a:pt x="30" y="54"/>
                    </a:lnTo>
                    <a:lnTo>
                      <a:pt x="32" y="48"/>
                    </a:lnTo>
                    <a:lnTo>
                      <a:pt x="34" y="42"/>
                    </a:lnTo>
                    <a:lnTo>
                      <a:pt x="32" y="36"/>
                    </a:lnTo>
                    <a:lnTo>
                      <a:pt x="30" y="30"/>
                    </a:lnTo>
                    <a:lnTo>
                      <a:pt x="26" y="28"/>
                    </a:lnTo>
                    <a:lnTo>
                      <a:pt x="22" y="26"/>
                    </a:lnTo>
                    <a:lnTo>
                      <a:pt x="20" y="26"/>
                    </a:lnTo>
                    <a:lnTo>
                      <a:pt x="18" y="28"/>
                    </a:lnTo>
                    <a:lnTo>
                      <a:pt x="16" y="28"/>
                    </a:lnTo>
                    <a:lnTo>
                      <a:pt x="14" y="30"/>
                    </a:lnTo>
                    <a:close/>
                  </a:path>
                </a:pathLst>
              </a:custGeom>
              <a:solidFill>
                <a:srgbClr val="000000"/>
              </a:solidFill>
              <a:ln w="0">
                <a:solidFill>
                  <a:srgbClr val="000000"/>
                </a:solidFill>
                <a:round/>
                <a:headEnd/>
                <a:tailEnd/>
              </a:ln>
            </p:spPr>
            <p:txBody>
              <a:bodyPr/>
              <a:lstStyle/>
              <a:p>
                <a:endParaRPr lang="en-US"/>
              </a:p>
            </p:txBody>
          </p:sp>
          <p:sp>
            <p:nvSpPr>
              <p:cNvPr id="33978" name="Freeform 338"/>
              <p:cNvSpPr>
                <a:spLocks noEditPoints="1"/>
              </p:cNvSpPr>
              <p:nvPr/>
            </p:nvSpPr>
            <p:spPr bwMode="auto">
              <a:xfrm>
                <a:off x="2368" y="2850"/>
                <a:ext cx="34" cy="42"/>
              </a:xfrm>
              <a:custGeom>
                <a:avLst/>
                <a:gdLst>
                  <a:gd name="T0" fmla="*/ 6 w 34"/>
                  <a:gd name="T1" fmla="*/ 16 h 42"/>
                  <a:gd name="T2" fmla="*/ 8 w 34"/>
                  <a:gd name="T3" fmla="*/ 24 h 42"/>
                  <a:gd name="T4" fmla="*/ 10 w 34"/>
                  <a:gd name="T5" fmla="*/ 28 h 42"/>
                  <a:gd name="T6" fmla="*/ 16 w 34"/>
                  <a:gd name="T7" fmla="*/ 32 h 42"/>
                  <a:gd name="T8" fmla="*/ 20 w 34"/>
                  <a:gd name="T9" fmla="*/ 34 h 42"/>
                  <a:gd name="T10" fmla="*/ 24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0 w 34"/>
                  <a:gd name="T29" fmla="*/ 40 h 42"/>
                  <a:gd name="T30" fmla="*/ 6 w 34"/>
                  <a:gd name="T31" fmla="*/ 36 h 42"/>
                  <a:gd name="T32" fmla="*/ 2 w 34"/>
                  <a:gd name="T33" fmla="*/ 32 h 42"/>
                  <a:gd name="T34" fmla="*/ 0 w 34"/>
                  <a:gd name="T35" fmla="*/ 26 h 42"/>
                  <a:gd name="T36" fmla="*/ 0 w 34"/>
                  <a:gd name="T37" fmla="*/ 22 h 42"/>
                  <a:gd name="T38" fmla="*/ 0 w 34"/>
                  <a:gd name="T39" fmla="*/ 14 h 42"/>
                  <a:gd name="T40" fmla="*/ 2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28 w 34"/>
                  <a:gd name="T53" fmla="*/ 4 h 42"/>
                  <a:gd name="T54" fmla="*/ 32 w 34"/>
                  <a:gd name="T55" fmla="*/ 10 h 42"/>
                  <a:gd name="T56" fmla="*/ 34 w 34"/>
                  <a:gd name="T57" fmla="*/ 16 h 42"/>
                  <a:gd name="T58" fmla="*/ 6 w 34"/>
                  <a:gd name="T59" fmla="*/ 16 h 42"/>
                  <a:gd name="T60" fmla="*/ 6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2 w 34"/>
                  <a:gd name="T77" fmla="*/ 4 h 42"/>
                  <a:gd name="T78" fmla="*/ 10 w 34"/>
                  <a:gd name="T79" fmla="*/ 6 h 42"/>
                  <a:gd name="T80" fmla="*/ 8 w 34"/>
                  <a:gd name="T81" fmla="*/ 8 h 42"/>
                  <a:gd name="T82" fmla="*/ 6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0" y="28"/>
                    </a:lnTo>
                    <a:lnTo>
                      <a:pt x="16" y="32"/>
                    </a:lnTo>
                    <a:lnTo>
                      <a:pt x="20" y="34"/>
                    </a:lnTo>
                    <a:lnTo>
                      <a:pt x="24" y="34"/>
                    </a:lnTo>
                    <a:lnTo>
                      <a:pt x="28" y="32"/>
                    </a:lnTo>
                    <a:lnTo>
                      <a:pt x="30" y="30"/>
                    </a:lnTo>
                    <a:lnTo>
                      <a:pt x="32" y="24"/>
                    </a:lnTo>
                    <a:lnTo>
                      <a:pt x="34" y="26"/>
                    </a:lnTo>
                    <a:lnTo>
                      <a:pt x="32" y="32"/>
                    </a:lnTo>
                    <a:lnTo>
                      <a:pt x="28" y="36"/>
                    </a:lnTo>
                    <a:lnTo>
                      <a:pt x="24" y="40"/>
                    </a:lnTo>
                    <a:lnTo>
                      <a:pt x="18" y="42"/>
                    </a:lnTo>
                    <a:lnTo>
                      <a:pt x="10" y="40"/>
                    </a:lnTo>
                    <a:lnTo>
                      <a:pt x="6" y="36"/>
                    </a:lnTo>
                    <a:lnTo>
                      <a:pt x="2" y="32"/>
                    </a:lnTo>
                    <a:lnTo>
                      <a:pt x="0" y="26"/>
                    </a:lnTo>
                    <a:lnTo>
                      <a:pt x="0" y="22"/>
                    </a:lnTo>
                    <a:lnTo>
                      <a:pt x="0" y="14"/>
                    </a:lnTo>
                    <a:lnTo>
                      <a:pt x="2" y="10"/>
                    </a:lnTo>
                    <a:lnTo>
                      <a:pt x="6" y="6"/>
                    </a:lnTo>
                    <a:lnTo>
                      <a:pt x="10" y="2"/>
                    </a:lnTo>
                    <a:lnTo>
                      <a:pt x="14" y="0"/>
                    </a:lnTo>
                    <a:lnTo>
                      <a:pt x="18" y="0"/>
                    </a:lnTo>
                    <a:lnTo>
                      <a:pt x="24" y="2"/>
                    </a:lnTo>
                    <a:lnTo>
                      <a:pt x="28" y="4"/>
                    </a:lnTo>
                    <a:lnTo>
                      <a:pt x="32" y="10"/>
                    </a:lnTo>
                    <a:lnTo>
                      <a:pt x="34" y="16"/>
                    </a:lnTo>
                    <a:lnTo>
                      <a:pt x="6" y="16"/>
                    </a:lnTo>
                    <a:close/>
                    <a:moveTo>
                      <a:pt x="6" y="12"/>
                    </a:moveTo>
                    <a:lnTo>
                      <a:pt x="24" y="12"/>
                    </a:lnTo>
                    <a:lnTo>
                      <a:pt x="24" y="10"/>
                    </a:lnTo>
                    <a:lnTo>
                      <a:pt x="24"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979" name="Freeform 339"/>
              <p:cNvSpPr>
                <a:spLocks/>
              </p:cNvSpPr>
              <p:nvPr/>
            </p:nvSpPr>
            <p:spPr bwMode="auto">
              <a:xfrm>
                <a:off x="2406" y="2850"/>
                <a:ext cx="42" cy="40"/>
              </a:xfrm>
              <a:custGeom>
                <a:avLst/>
                <a:gdLst>
                  <a:gd name="T0" fmla="*/ 12 w 42"/>
                  <a:gd name="T1" fmla="*/ 8 h 40"/>
                  <a:gd name="T2" fmla="*/ 16 w 42"/>
                  <a:gd name="T3" fmla="*/ 4 h 40"/>
                  <a:gd name="T4" fmla="*/ 22 w 42"/>
                  <a:gd name="T5" fmla="*/ 2 h 40"/>
                  <a:gd name="T6" fmla="*/ 26 w 42"/>
                  <a:gd name="T7" fmla="*/ 0 h 40"/>
                  <a:gd name="T8" fmla="*/ 28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6 w 42"/>
                  <a:gd name="T23" fmla="*/ 34 h 40"/>
                  <a:gd name="T24" fmla="*/ 36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2 h 40"/>
                  <a:gd name="T68" fmla="*/ 12 w 42"/>
                  <a:gd name="T69" fmla="*/ 32 h 40"/>
                  <a:gd name="T70" fmla="*/ 12 w 42"/>
                  <a:gd name="T71" fmla="*/ 34 h 40"/>
                  <a:gd name="T72" fmla="*/ 12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38 h 40"/>
                  <a:gd name="T92" fmla="*/ 4 w 42"/>
                  <a:gd name="T93" fmla="*/ 38 h 40"/>
                  <a:gd name="T94" fmla="*/ 4 w 42"/>
                  <a:gd name="T95" fmla="*/ 36 h 40"/>
                  <a:gd name="T96" fmla="*/ 6 w 42"/>
                  <a:gd name="T97" fmla="*/ 32 h 40"/>
                  <a:gd name="T98" fmla="*/ 6 w 42"/>
                  <a:gd name="T99" fmla="*/ 16 h 40"/>
                  <a:gd name="T100" fmla="*/ 6 w 42"/>
                  <a:gd name="T101" fmla="*/ 10 h 40"/>
                  <a:gd name="T102" fmla="*/ 4 w 42"/>
                  <a:gd name="T103" fmla="*/ 8 h 40"/>
                  <a:gd name="T104" fmla="*/ 4 w 42"/>
                  <a:gd name="T105" fmla="*/ 6 h 40"/>
                  <a:gd name="T106" fmla="*/ 4 w 42"/>
                  <a:gd name="T107" fmla="*/ 6 h 40"/>
                  <a:gd name="T108" fmla="*/ 4 w 42"/>
                  <a:gd name="T109" fmla="*/ 6 h 40"/>
                  <a:gd name="T110" fmla="*/ 2 w 42"/>
                  <a:gd name="T111" fmla="*/ 4 h 40"/>
                  <a:gd name="T112" fmla="*/ 2 w 42"/>
                  <a:gd name="T113" fmla="*/ 6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2" y="2"/>
                    </a:lnTo>
                    <a:lnTo>
                      <a:pt x="26" y="0"/>
                    </a:lnTo>
                    <a:lnTo>
                      <a:pt x="28" y="0"/>
                    </a:lnTo>
                    <a:lnTo>
                      <a:pt x="32" y="2"/>
                    </a:lnTo>
                    <a:lnTo>
                      <a:pt x="34" y="4"/>
                    </a:lnTo>
                    <a:lnTo>
                      <a:pt x="36" y="6"/>
                    </a:lnTo>
                    <a:lnTo>
                      <a:pt x="36" y="10"/>
                    </a:lnTo>
                    <a:lnTo>
                      <a:pt x="36" y="14"/>
                    </a:lnTo>
                    <a:lnTo>
                      <a:pt x="36" y="32"/>
                    </a:lnTo>
                    <a:lnTo>
                      <a:pt x="36" y="34"/>
                    </a:lnTo>
                    <a:lnTo>
                      <a:pt x="36" y="36"/>
                    </a:lnTo>
                    <a:lnTo>
                      <a:pt x="38" y="38"/>
                    </a:lnTo>
                    <a:lnTo>
                      <a:pt x="40" y="40"/>
                    </a:lnTo>
                    <a:lnTo>
                      <a:pt x="42" y="40"/>
                    </a:lnTo>
                    <a:lnTo>
                      <a:pt x="24" y="40"/>
                    </a:lnTo>
                    <a:lnTo>
                      <a:pt x="26" y="40"/>
                    </a:lnTo>
                    <a:lnTo>
                      <a:pt x="28" y="38"/>
                    </a:lnTo>
                    <a:lnTo>
                      <a:pt x="28" y="36"/>
                    </a:lnTo>
                    <a:lnTo>
                      <a:pt x="28" y="34"/>
                    </a:lnTo>
                    <a:lnTo>
                      <a:pt x="28" y="32"/>
                    </a:lnTo>
                    <a:lnTo>
                      <a:pt x="28" y="16"/>
                    </a:lnTo>
                    <a:lnTo>
                      <a:pt x="28" y="10"/>
                    </a:lnTo>
                    <a:lnTo>
                      <a:pt x="28" y="8"/>
                    </a:lnTo>
                    <a:lnTo>
                      <a:pt x="26" y="6"/>
                    </a:lnTo>
                    <a:lnTo>
                      <a:pt x="22" y="6"/>
                    </a:lnTo>
                    <a:lnTo>
                      <a:pt x="18" y="6"/>
                    </a:lnTo>
                    <a:lnTo>
                      <a:pt x="12" y="12"/>
                    </a:lnTo>
                    <a:lnTo>
                      <a:pt x="12" y="32"/>
                    </a:lnTo>
                    <a:lnTo>
                      <a:pt x="12" y="34"/>
                    </a:lnTo>
                    <a:lnTo>
                      <a:pt x="12" y="36"/>
                    </a:lnTo>
                    <a:lnTo>
                      <a:pt x="14" y="38"/>
                    </a:lnTo>
                    <a:lnTo>
                      <a:pt x="16" y="40"/>
                    </a:lnTo>
                    <a:lnTo>
                      <a:pt x="18" y="40"/>
                    </a:lnTo>
                    <a:lnTo>
                      <a:pt x="0" y="40"/>
                    </a:lnTo>
                    <a:lnTo>
                      <a:pt x="2" y="38"/>
                    </a:lnTo>
                    <a:lnTo>
                      <a:pt x="4" y="38"/>
                    </a:lnTo>
                    <a:lnTo>
                      <a:pt x="4" y="36"/>
                    </a:lnTo>
                    <a:lnTo>
                      <a:pt x="6" y="32"/>
                    </a:lnTo>
                    <a:lnTo>
                      <a:pt x="6" y="16"/>
                    </a:lnTo>
                    <a:lnTo>
                      <a:pt x="6" y="10"/>
                    </a:lnTo>
                    <a:lnTo>
                      <a:pt x="4" y="8"/>
                    </a:lnTo>
                    <a:lnTo>
                      <a:pt x="4" y="6"/>
                    </a:lnTo>
                    <a:lnTo>
                      <a:pt x="2" y="4"/>
                    </a:lnTo>
                    <a:lnTo>
                      <a:pt x="2" y="6"/>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80" name="Freeform 340"/>
              <p:cNvSpPr>
                <a:spLocks noEditPoints="1"/>
              </p:cNvSpPr>
              <p:nvPr/>
            </p:nvSpPr>
            <p:spPr bwMode="auto">
              <a:xfrm>
                <a:off x="2452" y="2850"/>
                <a:ext cx="32" cy="42"/>
              </a:xfrm>
              <a:custGeom>
                <a:avLst/>
                <a:gdLst>
                  <a:gd name="T0" fmla="*/ 6 w 32"/>
                  <a:gd name="T1" fmla="*/ 16 h 42"/>
                  <a:gd name="T2" fmla="*/ 6 w 32"/>
                  <a:gd name="T3" fmla="*/ 24 h 42"/>
                  <a:gd name="T4" fmla="*/ 10 w 32"/>
                  <a:gd name="T5" fmla="*/ 28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6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2 w 32"/>
                  <a:gd name="T63" fmla="*/ 12 h 42"/>
                  <a:gd name="T64" fmla="*/ 22 w 32"/>
                  <a:gd name="T65" fmla="*/ 10 h 42"/>
                  <a:gd name="T66" fmla="*/ 22 w 32"/>
                  <a:gd name="T67" fmla="*/ 8 h 42"/>
                  <a:gd name="T68" fmla="*/ 20 w 32"/>
                  <a:gd name="T69" fmla="*/ 6 h 42"/>
                  <a:gd name="T70" fmla="*/ 20 w 32"/>
                  <a:gd name="T71" fmla="*/ 4 h 42"/>
                  <a:gd name="T72" fmla="*/ 16 w 32"/>
                  <a:gd name="T73" fmla="*/ 4 h 42"/>
                  <a:gd name="T74" fmla="*/ 14 w 32"/>
                  <a:gd name="T75" fmla="*/ 2 h 42"/>
                  <a:gd name="T76" fmla="*/ 12 w 32"/>
                  <a:gd name="T77" fmla="*/ 4 h 42"/>
                  <a:gd name="T78" fmla="*/ 8 w 32"/>
                  <a:gd name="T79" fmla="*/ 6 h 42"/>
                  <a:gd name="T80" fmla="*/ 6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28"/>
                    </a:lnTo>
                    <a:lnTo>
                      <a:pt x="14" y="32"/>
                    </a:lnTo>
                    <a:lnTo>
                      <a:pt x="20" y="34"/>
                    </a:lnTo>
                    <a:lnTo>
                      <a:pt x="24" y="34"/>
                    </a:lnTo>
                    <a:lnTo>
                      <a:pt x="26" y="32"/>
                    </a:lnTo>
                    <a:lnTo>
                      <a:pt x="30" y="30"/>
                    </a:lnTo>
                    <a:lnTo>
                      <a:pt x="32" y="24"/>
                    </a:lnTo>
                    <a:lnTo>
                      <a:pt x="32" y="26"/>
                    </a:lnTo>
                    <a:lnTo>
                      <a:pt x="30" y="32"/>
                    </a:lnTo>
                    <a:lnTo>
                      <a:pt x="26"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2" y="12"/>
                    </a:lnTo>
                    <a:lnTo>
                      <a:pt x="22" y="10"/>
                    </a:lnTo>
                    <a:lnTo>
                      <a:pt x="22" y="8"/>
                    </a:lnTo>
                    <a:lnTo>
                      <a:pt x="20" y="6"/>
                    </a:lnTo>
                    <a:lnTo>
                      <a:pt x="20" y="4"/>
                    </a:lnTo>
                    <a:lnTo>
                      <a:pt x="16" y="4"/>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3981" name="Freeform 341"/>
              <p:cNvSpPr>
                <a:spLocks/>
              </p:cNvSpPr>
              <p:nvPr/>
            </p:nvSpPr>
            <p:spPr bwMode="auto">
              <a:xfrm>
                <a:off x="2558" y="2850"/>
                <a:ext cx="34" cy="42"/>
              </a:xfrm>
              <a:custGeom>
                <a:avLst/>
                <a:gdLst>
                  <a:gd name="T0" fmla="*/ 34 w 34"/>
                  <a:gd name="T1" fmla="*/ 24 h 42"/>
                  <a:gd name="T2" fmla="*/ 32 w 34"/>
                  <a:gd name="T3" fmla="*/ 32 h 42"/>
                  <a:gd name="T4" fmla="*/ 28 w 34"/>
                  <a:gd name="T5" fmla="*/ 38 h 42"/>
                  <a:gd name="T6" fmla="*/ 22 w 34"/>
                  <a:gd name="T7" fmla="*/ 40 h 42"/>
                  <a:gd name="T8" fmla="*/ 18 w 34"/>
                  <a:gd name="T9" fmla="*/ 42 h 42"/>
                  <a:gd name="T10" fmla="*/ 12 w 34"/>
                  <a:gd name="T11" fmla="*/ 40 h 42"/>
                  <a:gd name="T12" fmla="*/ 6 w 34"/>
                  <a:gd name="T13" fmla="*/ 36 h 42"/>
                  <a:gd name="T14" fmla="*/ 4 w 34"/>
                  <a:gd name="T15" fmla="*/ 32 h 42"/>
                  <a:gd name="T16" fmla="*/ 2 w 34"/>
                  <a:gd name="T17" fmla="*/ 26 h 42"/>
                  <a:gd name="T18" fmla="*/ 0 w 34"/>
                  <a:gd name="T19" fmla="*/ 20 h 42"/>
                  <a:gd name="T20" fmla="*/ 2 w 34"/>
                  <a:gd name="T21" fmla="*/ 14 h 42"/>
                  <a:gd name="T22" fmla="*/ 4 w 34"/>
                  <a:gd name="T23" fmla="*/ 10 h 42"/>
                  <a:gd name="T24" fmla="*/ 6 w 34"/>
                  <a:gd name="T25" fmla="*/ 6 h 42"/>
                  <a:gd name="T26" fmla="*/ 12 w 34"/>
                  <a:gd name="T27" fmla="*/ 2 h 42"/>
                  <a:gd name="T28" fmla="*/ 20 w 34"/>
                  <a:gd name="T29" fmla="*/ 0 h 42"/>
                  <a:gd name="T30" fmla="*/ 24 w 34"/>
                  <a:gd name="T31" fmla="*/ 0 h 42"/>
                  <a:gd name="T32" fmla="*/ 28 w 34"/>
                  <a:gd name="T33" fmla="*/ 4 h 42"/>
                  <a:gd name="T34" fmla="*/ 32 w 34"/>
                  <a:gd name="T35" fmla="*/ 6 h 42"/>
                  <a:gd name="T36" fmla="*/ 32 w 34"/>
                  <a:gd name="T37" fmla="*/ 10 h 42"/>
                  <a:gd name="T38" fmla="*/ 32 w 34"/>
                  <a:gd name="T39" fmla="*/ 10 h 42"/>
                  <a:gd name="T40" fmla="*/ 30 w 34"/>
                  <a:gd name="T41" fmla="*/ 12 h 42"/>
                  <a:gd name="T42" fmla="*/ 30 w 34"/>
                  <a:gd name="T43" fmla="*/ 12 h 42"/>
                  <a:gd name="T44" fmla="*/ 28 w 34"/>
                  <a:gd name="T45" fmla="*/ 12 h 42"/>
                  <a:gd name="T46" fmla="*/ 26 w 34"/>
                  <a:gd name="T47" fmla="*/ 12 h 42"/>
                  <a:gd name="T48" fmla="*/ 24 w 34"/>
                  <a:gd name="T49" fmla="*/ 12 h 42"/>
                  <a:gd name="T50" fmla="*/ 24 w 34"/>
                  <a:gd name="T51" fmla="*/ 10 h 42"/>
                  <a:gd name="T52" fmla="*/ 24 w 34"/>
                  <a:gd name="T53" fmla="*/ 8 h 42"/>
                  <a:gd name="T54" fmla="*/ 24 w 34"/>
                  <a:gd name="T55" fmla="*/ 6 h 42"/>
                  <a:gd name="T56" fmla="*/ 22 w 34"/>
                  <a:gd name="T57" fmla="*/ 4 h 42"/>
                  <a:gd name="T58" fmla="*/ 20 w 34"/>
                  <a:gd name="T59" fmla="*/ 4 h 42"/>
                  <a:gd name="T60" fmla="*/ 18 w 34"/>
                  <a:gd name="T61" fmla="*/ 2 h 42"/>
                  <a:gd name="T62" fmla="*/ 14 w 34"/>
                  <a:gd name="T63" fmla="*/ 4 h 42"/>
                  <a:gd name="T64" fmla="*/ 12 w 34"/>
                  <a:gd name="T65" fmla="*/ 6 h 42"/>
                  <a:gd name="T66" fmla="*/ 10 w 34"/>
                  <a:gd name="T67" fmla="*/ 10 h 42"/>
                  <a:gd name="T68" fmla="*/ 8 w 34"/>
                  <a:gd name="T69" fmla="*/ 16 h 42"/>
                  <a:gd name="T70" fmla="*/ 10 w 34"/>
                  <a:gd name="T71" fmla="*/ 24 h 42"/>
                  <a:gd name="T72" fmla="*/ 12 w 34"/>
                  <a:gd name="T73" fmla="*/ 28 h 42"/>
                  <a:gd name="T74" fmla="*/ 16 w 34"/>
                  <a:gd name="T75" fmla="*/ 32 h 42"/>
                  <a:gd name="T76" fmla="*/ 20 w 34"/>
                  <a:gd name="T77" fmla="*/ 34 h 42"/>
                  <a:gd name="T78" fmla="*/ 24 w 34"/>
                  <a:gd name="T79" fmla="*/ 34 h 42"/>
                  <a:gd name="T80" fmla="*/ 28 w 34"/>
                  <a:gd name="T81" fmla="*/ 32 h 42"/>
                  <a:gd name="T82" fmla="*/ 30 w 34"/>
                  <a:gd name="T83" fmla="*/ 28 h 42"/>
                  <a:gd name="T84" fmla="*/ 32 w 34"/>
                  <a:gd name="T85" fmla="*/ 24 h 42"/>
                  <a:gd name="T86" fmla="*/ 34 w 34"/>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
                  <a:gd name="T133" fmla="*/ 0 h 42"/>
                  <a:gd name="T134" fmla="*/ 34 w 34"/>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 h="42">
                    <a:moveTo>
                      <a:pt x="34" y="24"/>
                    </a:moveTo>
                    <a:lnTo>
                      <a:pt x="32" y="32"/>
                    </a:lnTo>
                    <a:lnTo>
                      <a:pt x="28" y="38"/>
                    </a:lnTo>
                    <a:lnTo>
                      <a:pt x="22" y="40"/>
                    </a:lnTo>
                    <a:lnTo>
                      <a:pt x="18" y="42"/>
                    </a:lnTo>
                    <a:lnTo>
                      <a:pt x="12" y="40"/>
                    </a:lnTo>
                    <a:lnTo>
                      <a:pt x="6" y="36"/>
                    </a:lnTo>
                    <a:lnTo>
                      <a:pt x="4" y="32"/>
                    </a:lnTo>
                    <a:lnTo>
                      <a:pt x="2" y="26"/>
                    </a:lnTo>
                    <a:lnTo>
                      <a:pt x="0" y="20"/>
                    </a:lnTo>
                    <a:lnTo>
                      <a:pt x="2" y="14"/>
                    </a:lnTo>
                    <a:lnTo>
                      <a:pt x="4" y="10"/>
                    </a:lnTo>
                    <a:lnTo>
                      <a:pt x="6" y="6"/>
                    </a:lnTo>
                    <a:lnTo>
                      <a:pt x="12" y="2"/>
                    </a:lnTo>
                    <a:lnTo>
                      <a:pt x="20" y="0"/>
                    </a:lnTo>
                    <a:lnTo>
                      <a:pt x="24" y="0"/>
                    </a:lnTo>
                    <a:lnTo>
                      <a:pt x="28" y="4"/>
                    </a:lnTo>
                    <a:lnTo>
                      <a:pt x="32" y="6"/>
                    </a:lnTo>
                    <a:lnTo>
                      <a:pt x="32" y="10"/>
                    </a:lnTo>
                    <a:lnTo>
                      <a:pt x="30" y="12"/>
                    </a:lnTo>
                    <a:lnTo>
                      <a:pt x="28" y="12"/>
                    </a:lnTo>
                    <a:lnTo>
                      <a:pt x="26" y="12"/>
                    </a:lnTo>
                    <a:lnTo>
                      <a:pt x="24" y="12"/>
                    </a:lnTo>
                    <a:lnTo>
                      <a:pt x="24" y="10"/>
                    </a:lnTo>
                    <a:lnTo>
                      <a:pt x="24" y="8"/>
                    </a:lnTo>
                    <a:lnTo>
                      <a:pt x="24" y="6"/>
                    </a:lnTo>
                    <a:lnTo>
                      <a:pt x="22" y="4"/>
                    </a:lnTo>
                    <a:lnTo>
                      <a:pt x="20" y="4"/>
                    </a:lnTo>
                    <a:lnTo>
                      <a:pt x="18" y="2"/>
                    </a:lnTo>
                    <a:lnTo>
                      <a:pt x="14" y="4"/>
                    </a:lnTo>
                    <a:lnTo>
                      <a:pt x="12" y="6"/>
                    </a:lnTo>
                    <a:lnTo>
                      <a:pt x="10" y="10"/>
                    </a:lnTo>
                    <a:lnTo>
                      <a:pt x="8" y="16"/>
                    </a:lnTo>
                    <a:lnTo>
                      <a:pt x="10" y="24"/>
                    </a:lnTo>
                    <a:lnTo>
                      <a:pt x="12" y="28"/>
                    </a:lnTo>
                    <a:lnTo>
                      <a:pt x="16" y="32"/>
                    </a:lnTo>
                    <a:lnTo>
                      <a:pt x="20" y="34"/>
                    </a:lnTo>
                    <a:lnTo>
                      <a:pt x="24" y="34"/>
                    </a:lnTo>
                    <a:lnTo>
                      <a:pt x="28" y="32"/>
                    </a:lnTo>
                    <a:lnTo>
                      <a:pt x="30" y="28"/>
                    </a:lnTo>
                    <a:lnTo>
                      <a:pt x="32" y="24"/>
                    </a:lnTo>
                    <a:lnTo>
                      <a:pt x="34" y="24"/>
                    </a:lnTo>
                    <a:close/>
                  </a:path>
                </a:pathLst>
              </a:custGeom>
              <a:solidFill>
                <a:srgbClr val="000000"/>
              </a:solidFill>
              <a:ln w="0">
                <a:solidFill>
                  <a:srgbClr val="000000"/>
                </a:solidFill>
                <a:round/>
                <a:headEnd/>
                <a:tailEnd/>
              </a:ln>
            </p:spPr>
            <p:txBody>
              <a:bodyPr/>
              <a:lstStyle/>
              <a:p>
                <a:endParaRPr lang="en-US"/>
              </a:p>
            </p:txBody>
          </p:sp>
          <p:sp>
            <p:nvSpPr>
              <p:cNvPr id="33982" name="Freeform 342"/>
              <p:cNvSpPr>
                <a:spLocks noEditPoints="1"/>
              </p:cNvSpPr>
              <p:nvPr/>
            </p:nvSpPr>
            <p:spPr bwMode="auto">
              <a:xfrm>
                <a:off x="2600" y="2830"/>
                <a:ext cx="18" cy="60"/>
              </a:xfrm>
              <a:custGeom>
                <a:avLst/>
                <a:gdLst>
                  <a:gd name="T0" fmla="*/ 8 w 18"/>
                  <a:gd name="T1" fmla="*/ 0 h 60"/>
                  <a:gd name="T2" fmla="*/ 10 w 18"/>
                  <a:gd name="T3" fmla="*/ 0 h 60"/>
                  <a:gd name="T4" fmla="*/ 12 w 18"/>
                  <a:gd name="T5" fmla="*/ 0 h 60"/>
                  <a:gd name="T6" fmla="*/ 12 w 18"/>
                  <a:gd name="T7" fmla="*/ 2 h 60"/>
                  <a:gd name="T8" fmla="*/ 12 w 18"/>
                  <a:gd name="T9" fmla="*/ 4 h 60"/>
                  <a:gd name="T10" fmla="*/ 12 w 18"/>
                  <a:gd name="T11" fmla="*/ 6 h 60"/>
                  <a:gd name="T12" fmla="*/ 12 w 18"/>
                  <a:gd name="T13" fmla="*/ 8 h 60"/>
                  <a:gd name="T14" fmla="*/ 10 w 18"/>
                  <a:gd name="T15" fmla="*/ 8 h 60"/>
                  <a:gd name="T16" fmla="*/ 8 w 18"/>
                  <a:gd name="T17" fmla="*/ 10 h 60"/>
                  <a:gd name="T18" fmla="*/ 6 w 18"/>
                  <a:gd name="T19" fmla="*/ 8 h 60"/>
                  <a:gd name="T20" fmla="*/ 4 w 18"/>
                  <a:gd name="T21" fmla="*/ 8 h 60"/>
                  <a:gd name="T22" fmla="*/ 4 w 18"/>
                  <a:gd name="T23" fmla="*/ 6 h 60"/>
                  <a:gd name="T24" fmla="*/ 2 w 18"/>
                  <a:gd name="T25" fmla="*/ 4 h 60"/>
                  <a:gd name="T26" fmla="*/ 4 w 18"/>
                  <a:gd name="T27" fmla="*/ 2 h 60"/>
                  <a:gd name="T28" fmla="*/ 4 w 18"/>
                  <a:gd name="T29" fmla="*/ 0 h 60"/>
                  <a:gd name="T30" fmla="*/ 6 w 18"/>
                  <a:gd name="T31" fmla="*/ 0 h 60"/>
                  <a:gd name="T32" fmla="*/ 8 w 18"/>
                  <a:gd name="T33" fmla="*/ 0 h 60"/>
                  <a:gd name="T34" fmla="*/ 12 w 18"/>
                  <a:gd name="T35" fmla="*/ 20 h 60"/>
                  <a:gd name="T36" fmla="*/ 12 w 18"/>
                  <a:gd name="T37" fmla="*/ 52 h 60"/>
                  <a:gd name="T38" fmla="*/ 12 w 18"/>
                  <a:gd name="T39" fmla="*/ 54 h 60"/>
                  <a:gd name="T40" fmla="*/ 12 w 18"/>
                  <a:gd name="T41" fmla="*/ 56 h 60"/>
                  <a:gd name="T42" fmla="*/ 12 w 18"/>
                  <a:gd name="T43" fmla="*/ 58 h 60"/>
                  <a:gd name="T44" fmla="*/ 14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2 w 18"/>
                  <a:gd name="T59" fmla="*/ 58 h 60"/>
                  <a:gd name="T60" fmla="*/ 4 w 18"/>
                  <a:gd name="T61" fmla="*/ 58 h 60"/>
                  <a:gd name="T62" fmla="*/ 4 w 18"/>
                  <a:gd name="T63" fmla="*/ 56 h 60"/>
                  <a:gd name="T64" fmla="*/ 4 w 18"/>
                  <a:gd name="T65" fmla="*/ 54 h 60"/>
                  <a:gd name="T66" fmla="*/ 4 w 18"/>
                  <a:gd name="T67" fmla="*/ 52 h 60"/>
                  <a:gd name="T68" fmla="*/ 4 w 18"/>
                  <a:gd name="T69" fmla="*/ 36 h 60"/>
                  <a:gd name="T70" fmla="*/ 4 w 18"/>
                  <a:gd name="T71" fmla="*/ 30 h 60"/>
                  <a:gd name="T72" fmla="*/ 4 w 18"/>
                  <a:gd name="T73" fmla="*/ 28 h 60"/>
                  <a:gd name="T74" fmla="*/ 4 w 18"/>
                  <a:gd name="T75" fmla="*/ 26 h 60"/>
                  <a:gd name="T76" fmla="*/ 4 w 18"/>
                  <a:gd name="T77" fmla="*/ 26 h 60"/>
                  <a:gd name="T78" fmla="*/ 2 w 18"/>
                  <a:gd name="T79" fmla="*/ 26 h 60"/>
                  <a:gd name="T80" fmla="*/ 2 w 18"/>
                  <a:gd name="T81" fmla="*/ 24 h 60"/>
                  <a:gd name="T82" fmla="*/ 0 w 18"/>
                  <a:gd name="T83" fmla="*/ 26 h 60"/>
                  <a:gd name="T84" fmla="*/ 0 w 18"/>
                  <a:gd name="T85" fmla="*/ 26 h 60"/>
                  <a:gd name="T86" fmla="*/ 0 w 18"/>
                  <a:gd name="T87" fmla="*/ 24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0"/>
                    </a:lnTo>
                    <a:lnTo>
                      <a:pt x="12" y="2"/>
                    </a:lnTo>
                    <a:lnTo>
                      <a:pt x="12" y="4"/>
                    </a:lnTo>
                    <a:lnTo>
                      <a:pt x="12" y="6"/>
                    </a:lnTo>
                    <a:lnTo>
                      <a:pt x="12" y="8"/>
                    </a:lnTo>
                    <a:lnTo>
                      <a:pt x="10" y="8"/>
                    </a:lnTo>
                    <a:lnTo>
                      <a:pt x="8" y="10"/>
                    </a:lnTo>
                    <a:lnTo>
                      <a:pt x="6" y="8"/>
                    </a:lnTo>
                    <a:lnTo>
                      <a:pt x="4" y="8"/>
                    </a:lnTo>
                    <a:lnTo>
                      <a:pt x="4" y="6"/>
                    </a:lnTo>
                    <a:lnTo>
                      <a:pt x="2" y="4"/>
                    </a:lnTo>
                    <a:lnTo>
                      <a:pt x="4" y="2"/>
                    </a:lnTo>
                    <a:lnTo>
                      <a:pt x="4" y="0"/>
                    </a:lnTo>
                    <a:lnTo>
                      <a:pt x="6" y="0"/>
                    </a:lnTo>
                    <a:lnTo>
                      <a:pt x="8" y="0"/>
                    </a:lnTo>
                    <a:close/>
                    <a:moveTo>
                      <a:pt x="12" y="20"/>
                    </a:moveTo>
                    <a:lnTo>
                      <a:pt x="12" y="52"/>
                    </a:lnTo>
                    <a:lnTo>
                      <a:pt x="12" y="54"/>
                    </a:lnTo>
                    <a:lnTo>
                      <a:pt x="12" y="56"/>
                    </a:lnTo>
                    <a:lnTo>
                      <a:pt x="12" y="58"/>
                    </a:lnTo>
                    <a:lnTo>
                      <a:pt x="14" y="58"/>
                    </a:lnTo>
                    <a:lnTo>
                      <a:pt x="16" y="60"/>
                    </a:lnTo>
                    <a:lnTo>
                      <a:pt x="18" y="60"/>
                    </a:lnTo>
                    <a:lnTo>
                      <a:pt x="0" y="60"/>
                    </a:lnTo>
                    <a:lnTo>
                      <a:pt x="2" y="60"/>
                    </a:lnTo>
                    <a:lnTo>
                      <a:pt x="2" y="58"/>
                    </a:lnTo>
                    <a:lnTo>
                      <a:pt x="4" y="58"/>
                    </a:lnTo>
                    <a:lnTo>
                      <a:pt x="4" y="56"/>
                    </a:lnTo>
                    <a:lnTo>
                      <a:pt x="4" y="54"/>
                    </a:lnTo>
                    <a:lnTo>
                      <a:pt x="4" y="52"/>
                    </a:lnTo>
                    <a:lnTo>
                      <a:pt x="4" y="36"/>
                    </a:lnTo>
                    <a:lnTo>
                      <a:pt x="4" y="30"/>
                    </a:lnTo>
                    <a:lnTo>
                      <a:pt x="4" y="28"/>
                    </a:lnTo>
                    <a:lnTo>
                      <a:pt x="4" y="26"/>
                    </a:lnTo>
                    <a:lnTo>
                      <a:pt x="2" y="26"/>
                    </a:lnTo>
                    <a:lnTo>
                      <a:pt x="2" y="24"/>
                    </a:lnTo>
                    <a:lnTo>
                      <a:pt x="0" y="26"/>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3983" name="Freeform 343"/>
              <p:cNvSpPr>
                <a:spLocks noEditPoints="1"/>
              </p:cNvSpPr>
              <p:nvPr/>
            </p:nvSpPr>
            <p:spPr bwMode="auto">
              <a:xfrm>
                <a:off x="2622" y="2850"/>
                <a:ext cx="36" cy="42"/>
              </a:xfrm>
              <a:custGeom>
                <a:avLst/>
                <a:gdLst>
                  <a:gd name="T0" fmla="*/ 20 w 36"/>
                  <a:gd name="T1" fmla="*/ 38 h 42"/>
                  <a:gd name="T2" fmla="*/ 16 w 36"/>
                  <a:gd name="T3" fmla="*/ 40 h 42"/>
                  <a:gd name="T4" fmla="*/ 10 w 36"/>
                  <a:gd name="T5" fmla="*/ 42 h 42"/>
                  <a:gd name="T6" fmla="*/ 4 w 36"/>
                  <a:gd name="T7" fmla="*/ 38 h 42"/>
                  <a:gd name="T8" fmla="*/ 0 w 36"/>
                  <a:gd name="T9" fmla="*/ 32 h 42"/>
                  <a:gd name="T10" fmla="*/ 2 w 36"/>
                  <a:gd name="T11" fmla="*/ 26 h 42"/>
                  <a:gd name="T12" fmla="*/ 8 w 36"/>
                  <a:gd name="T13" fmla="*/ 20 h 42"/>
                  <a:gd name="T14" fmla="*/ 22 w 36"/>
                  <a:gd name="T15" fmla="*/ 14 h 42"/>
                  <a:gd name="T16" fmla="*/ 22 w 36"/>
                  <a:gd name="T17" fmla="*/ 8 h 42"/>
                  <a:gd name="T18" fmla="*/ 18 w 36"/>
                  <a:gd name="T19" fmla="*/ 4 h 42"/>
                  <a:gd name="T20" fmla="*/ 14 w 36"/>
                  <a:gd name="T21" fmla="*/ 4 h 42"/>
                  <a:gd name="T22" fmla="*/ 10 w 36"/>
                  <a:gd name="T23" fmla="*/ 6 h 42"/>
                  <a:gd name="T24" fmla="*/ 10 w 36"/>
                  <a:gd name="T25" fmla="*/ 10 h 42"/>
                  <a:gd name="T26" fmla="*/ 8 w 36"/>
                  <a:gd name="T27" fmla="*/ 14 h 42"/>
                  <a:gd name="T28" fmla="*/ 6 w 36"/>
                  <a:gd name="T29" fmla="*/ 14 h 42"/>
                  <a:gd name="T30" fmla="*/ 4 w 36"/>
                  <a:gd name="T31" fmla="*/ 14 h 42"/>
                  <a:gd name="T32" fmla="*/ 2 w 36"/>
                  <a:gd name="T33" fmla="*/ 10 h 42"/>
                  <a:gd name="T34" fmla="*/ 6 w 36"/>
                  <a:gd name="T35" fmla="*/ 4 h 42"/>
                  <a:gd name="T36" fmla="*/ 16 w 36"/>
                  <a:gd name="T37" fmla="*/ 0 h 42"/>
                  <a:gd name="T38" fmla="*/ 26 w 36"/>
                  <a:gd name="T39" fmla="*/ 2 h 42"/>
                  <a:gd name="T40" fmla="*/ 30 w 36"/>
                  <a:gd name="T41" fmla="*/ 6 h 42"/>
                  <a:gd name="T42" fmla="*/ 30 w 36"/>
                  <a:gd name="T43" fmla="*/ 14 h 42"/>
                  <a:gd name="T44" fmla="*/ 30 w 36"/>
                  <a:gd name="T45" fmla="*/ 32 h 42"/>
                  <a:gd name="T46" fmla="*/ 30 w 36"/>
                  <a:gd name="T47" fmla="*/ 34 h 42"/>
                  <a:gd name="T48" fmla="*/ 32 w 36"/>
                  <a:gd name="T49" fmla="*/ 36 h 42"/>
                  <a:gd name="T50" fmla="*/ 32 w 36"/>
                  <a:gd name="T51" fmla="*/ 36 h 42"/>
                  <a:gd name="T52" fmla="*/ 34 w 36"/>
                  <a:gd name="T53" fmla="*/ 34 h 42"/>
                  <a:gd name="T54" fmla="*/ 36 w 36"/>
                  <a:gd name="T55" fmla="*/ 34 h 42"/>
                  <a:gd name="T56" fmla="*/ 28 w 36"/>
                  <a:gd name="T57" fmla="*/ 42 h 42"/>
                  <a:gd name="T58" fmla="*/ 24 w 36"/>
                  <a:gd name="T59" fmla="*/ 40 h 42"/>
                  <a:gd name="T60" fmla="*/ 22 w 36"/>
                  <a:gd name="T61" fmla="*/ 34 h 42"/>
                  <a:gd name="T62" fmla="*/ 22 w 36"/>
                  <a:gd name="T63" fmla="*/ 18 h 42"/>
                  <a:gd name="T64" fmla="*/ 14 w 36"/>
                  <a:gd name="T65" fmla="*/ 20 h 42"/>
                  <a:gd name="T66" fmla="*/ 10 w 36"/>
                  <a:gd name="T67" fmla="*/ 24 h 42"/>
                  <a:gd name="T68" fmla="*/ 8 w 36"/>
                  <a:gd name="T69" fmla="*/ 28 h 42"/>
                  <a:gd name="T70" fmla="*/ 10 w 36"/>
                  <a:gd name="T71" fmla="*/ 34 h 42"/>
                  <a:gd name="T72" fmla="*/ 14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20" y="38"/>
                    </a:lnTo>
                    <a:lnTo>
                      <a:pt x="16" y="40"/>
                    </a:lnTo>
                    <a:lnTo>
                      <a:pt x="12" y="40"/>
                    </a:lnTo>
                    <a:lnTo>
                      <a:pt x="10" y="42"/>
                    </a:lnTo>
                    <a:lnTo>
                      <a:pt x="6" y="40"/>
                    </a:lnTo>
                    <a:lnTo>
                      <a:pt x="4" y="38"/>
                    </a:lnTo>
                    <a:lnTo>
                      <a:pt x="2" y="36"/>
                    </a:lnTo>
                    <a:lnTo>
                      <a:pt x="0" y="32"/>
                    </a:lnTo>
                    <a:lnTo>
                      <a:pt x="2" y="28"/>
                    </a:lnTo>
                    <a:lnTo>
                      <a:pt x="2" y="26"/>
                    </a:lnTo>
                    <a:lnTo>
                      <a:pt x="4" y="24"/>
                    </a:lnTo>
                    <a:lnTo>
                      <a:pt x="8" y="20"/>
                    </a:lnTo>
                    <a:lnTo>
                      <a:pt x="14" y="18"/>
                    </a:lnTo>
                    <a:lnTo>
                      <a:pt x="22" y="14"/>
                    </a:lnTo>
                    <a:lnTo>
                      <a:pt x="22" y="8"/>
                    </a:lnTo>
                    <a:lnTo>
                      <a:pt x="20" y="6"/>
                    </a:lnTo>
                    <a:lnTo>
                      <a:pt x="18" y="4"/>
                    </a:lnTo>
                    <a:lnTo>
                      <a:pt x="16" y="2"/>
                    </a:lnTo>
                    <a:lnTo>
                      <a:pt x="14" y="4"/>
                    </a:lnTo>
                    <a:lnTo>
                      <a:pt x="12" y="4"/>
                    </a:lnTo>
                    <a:lnTo>
                      <a:pt x="10" y="6"/>
                    </a:lnTo>
                    <a:lnTo>
                      <a:pt x="10" y="8"/>
                    </a:lnTo>
                    <a:lnTo>
                      <a:pt x="10" y="10"/>
                    </a:lnTo>
                    <a:lnTo>
                      <a:pt x="10" y="12"/>
                    </a:lnTo>
                    <a:lnTo>
                      <a:pt x="8" y="14"/>
                    </a:lnTo>
                    <a:lnTo>
                      <a:pt x="6" y="14"/>
                    </a:lnTo>
                    <a:lnTo>
                      <a:pt x="4" y="14"/>
                    </a:lnTo>
                    <a:lnTo>
                      <a:pt x="2" y="12"/>
                    </a:lnTo>
                    <a:lnTo>
                      <a:pt x="2" y="10"/>
                    </a:lnTo>
                    <a:lnTo>
                      <a:pt x="4" y="6"/>
                    </a:lnTo>
                    <a:lnTo>
                      <a:pt x="6" y="4"/>
                    </a:lnTo>
                    <a:lnTo>
                      <a:pt x="10" y="0"/>
                    </a:lnTo>
                    <a:lnTo>
                      <a:pt x="16" y="0"/>
                    </a:lnTo>
                    <a:lnTo>
                      <a:pt x="22" y="0"/>
                    </a:lnTo>
                    <a:lnTo>
                      <a:pt x="26" y="2"/>
                    </a:lnTo>
                    <a:lnTo>
                      <a:pt x="28" y="4"/>
                    </a:lnTo>
                    <a:lnTo>
                      <a:pt x="30" y="6"/>
                    </a:lnTo>
                    <a:lnTo>
                      <a:pt x="30" y="8"/>
                    </a:lnTo>
                    <a:lnTo>
                      <a:pt x="30" y="14"/>
                    </a:lnTo>
                    <a:lnTo>
                      <a:pt x="30" y="26"/>
                    </a:lnTo>
                    <a:lnTo>
                      <a:pt x="30" y="32"/>
                    </a:lnTo>
                    <a:lnTo>
                      <a:pt x="30" y="34"/>
                    </a:lnTo>
                    <a:lnTo>
                      <a:pt x="30" y="36"/>
                    </a:lnTo>
                    <a:lnTo>
                      <a:pt x="32" y="36"/>
                    </a:lnTo>
                    <a:lnTo>
                      <a:pt x="34" y="36"/>
                    </a:lnTo>
                    <a:lnTo>
                      <a:pt x="34" y="34"/>
                    </a:lnTo>
                    <a:lnTo>
                      <a:pt x="36" y="32"/>
                    </a:lnTo>
                    <a:lnTo>
                      <a:pt x="36" y="34"/>
                    </a:lnTo>
                    <a:lnTo>
                      <a:pt x="32" y="40"/>
                    </a:lnTo>
                    <a:lnTo>
                      <a:pt x="28" y="42"/>
                    </a:lnTo>
                    <a:lnTo>
                      <a:pt x="26" y="40"/>
                    </a:lnTo>
                    <a:lnTo>
                      <a:pt x="24" y="40"/>
                    </a:lnTo>
                    <a:lnTo>
                      <a:pt x="24" y="38"/>
                    </a:lnTo>
                    <a:lnTo>
                      <a:pt x="22" y="34"/>
                    </a:lnTo>
                    <a:close/>
                    <a:moveTo>
                      <a:pt x="22" y="32"/>
                    </a:moveTo>
                    <a:lnTo>
                      <a:pt x="22" y="18"/>
                    </a:lnTo>
                    <a:lnTo>
                      <a:pt x="18" y="20"/>
                    </a:lnTo>
                    <a:lnTo>
                      <a:pt x="14" y="20"/>
                    </a:lnTo>
                    <a:lnTo>
                      <a:pt x="12" y="22"/>
                    </a:lnTo>
                    <a:lnTo>
                      <a:pt x="10" y="24"/>
                    </a:lnTo>
                    <a:lnTo>
                      <a:pt x="8" y="26"/>
                    </a:lnTo>
                    <a:lnTo>
                      <a:pt x="8" y="28"/>
                    </a:lnTo>
                    <a:lnTo>
                      <a:pt x="8" y="32"/>
                    </a:lnTo>
                    <a:lnTo>
                      <a:pt x="10" y="34"/>
                    </a:lnTo>
                    <a:lnTo>
                      <a:pt x="12" y="36"/>
                    </a:lnTo>
                    <a:lnTo>
                      <a:pt x="14" y="36"/>
                    </a:lnTo>
                    <a:lnTo>
                      <a:pt x="18" y="34"/>
                    </a:lnTo>
                    <a:lnTo>
                      <a:pt x="22" y="32"/>
                    </a:lnTo>
                    <a:close/>
                  </a:path>
                </a:pathLst>
              </a:custGeom>
              <a:solidFill>
                <a:srgbClr val="000000"/>
              </a:solidFill>
              <a:ln w="0">
                <a:solidFill>
                  <a:srgbClr val="000000"/>
                </a:solidFill>
                <a:round/>
                <a:headEnd/>
                <a:tailEnd/>
              </a:ln>
            </p:spPr>
            <p:txBody>
              <a:bodyPr/>
              <a:lstStyle/>
              <a:p>
                <a:endParaRPr lang="en-US"/>
              </a:p>
            </p:txBody>
          </p:sp>
          <p:sp>
            <p:nvSpPr>
              <p:cNvPr id="33984" name="Freeform 344"/>
              <p:cNvSpPr>
                <a:spLocks/>
              </p:cNvSpPr>
              <p:nvPr/>
            </p:nvSpPr>
            <p:spPr bwMode="auto">
              <a:xfrm>
                <a:off x="2660" y="2850"/>
                <a:ext cx="28" cy="40"/>
              </a:xfrm>
              <a:custGeom>
                <a:avLst/>
                <a:gdLst>
                  <a:gd name="T0" fmla="*/ 12 w 28"/>
                  <a:gd name="T1" fmla="*/ 0 h 40"/>
                  <a:gd name="T2" fmla="*/ 12 w 28"/>
                  <a:gd name="T3" fmla="*/ 10 h 40"/>
                  <a:gd name="T4" fmla="*/ 16 w 28"/>
                  <a:gd name="T5" fmla="*/ 4 h 40"/>
                  <a:gd name="T6" fmla="*/ 20 w 28"/>
                  <a:gd name="T7" fmla="*/ 2 h 40"/>
                  <a:gd name="T8" fmla="*/ 24 w 28"/>
                  <a:gd name="T9" fmla="*/ 0 h 40"/>
                  <a:gd name="T10" fmla="*/ 26 w 28"/>
                  <a:gd name="T11" fmla="*/ 0 h 40"/>
                  <a:gd name="T12" fmla="*/ 26 w 28"/>
                  <a:gd name="T13" fmla="*/ 2 h 40"/>
                  <a:gd name="T14" fmla="*/ 28 w 28"/>
                  <a:gd name="T15" fmla="*/ 4 h 40"/>
                  <a:gd name="T16" fmla="*/ 28 w 28"/>
                  <a:gd name="T17" fmla="*/ 6 h 40"/>
                  <a:gd name="T18" fmla="*/ 28 w 28"/>
                  <a:gd name="T19" fmla="*/ 8 h 40"/>
                  <a:gd name="T20" fmla="*/ 28 w 28"/>
                  <a:gd name="T21" fmla="*/ 8 h 40"/>
                  <a:gd name="T22" fmla="*/ 26 w 28"/>
                  <a:gd name="T23" fmla="*/ 10 h 40"/>
                  <a:gd name="T24" fmla="*/ 24 w 28"/>
                  <a:gd name="T25" fmla="*/ 10 h 40"/>
                  <a:gd name="T26" fmla="*/ 24 w 28"/>
                  <a:gd name="T27" fmla="*/ 10 h 40"/>
                  <a:gd name="T28" fmla="*/ 22 w 28"/>
                  <a:gd name="T29" fmla="*/ 8 h 40"/>
                  <a:gd name="T30" fmla="*/ 20 w 28"/>
                  <a:gd name="T31" fmla="*/ 6 h 40"/>
                  <a:gd name="T32" fmla="*/ 18 w 28"/>
                  <a:gd name="T33" fmla="*/ 6 h 40"/>
                  <a:gd name="T34" fmla="*/ 18 w 28"/>
                  <a:gd name="T35" fmla="*/ 6 h 40"/>
                  <a:gd name="T36" fmla="*/ 18 w 28"/>
                  <a:gd name="T37" fmla="*/ 8 h 40"/>
                  <a:gd name="T38" fmla="*/ 16 w 28"/>
                  <a:gd name="T39" fmla="*/ 10 h 40"/>
                  <a:gd name="T40" fmla="*/ 12 w 28"/>
                  <a:gd name="T41" fmla="*/ 14 h 40"/>
                  <a:gd name="T42" fmla="*/ 12 w 28"/>
                  <a:gd name="T43" fmla="*/ 32 h 40"/>
                  <a:gd name="T44" fmla="*/ 14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6 w 28"/>
                  <a:gd name="T69" fmla="*/ 36 h 40"/>
                  <a:gd name="T70" fmla="*/ 6 w 28"/>
                  <a:gd name="T71" fmla="*/ 34 h 40"/>
                  <a:gd name="T72" fmla="*/ 6 w 28"/>
                  <a:gd name="T73" fmla="*/ 32 h 40"/>
                  <a:gd name="T74" fmla="*/ 6 w 28"/>
                  <a:gd name="T75" fmla="*/ 16 h 40"/>
                  <a:gd name="T76" fmla="*/ 6 w 28"/>
                  <a:gd name="T77" fmla="*/ 10 h 40"/>
                  <a:gd name="T78" fmla="*/ 6 w 28"/>
                  <a:gd name="T79" fmla="*/ 8 h 40"/>
                  <a:gd name="T80" fmla="*/ 6 w 28"/>
                  <a:gd name="T81" fmla="*/ 6 h 40"/>
                  <a:gd name="T82" fmla="*/ 4 w 28"/>
                  <a:gd name="T83" fmla="*/ 6 h 40"/>
                  <a:gd name="T84" fmla="*/ 4 w 28"/>
                  <a:gd name="T85" fmla="*/ 6 h 40"/>
                  <a:gd name="T86" fmla="*/ 4 w 28"/>
                  <a:gd name="T87" fmla="*/ 4 h 40"/>
                  <a:gd name="T88" fmla="*/ 2 w 28"/>
                  <a:gd name="T89" fmla="*/ 6 h 40"/>
                  <a:gd name="T90" fmla="*/ 0 w 28"/>
                  <a:gd name="T91" fmla="*/ 6 h 40"/>
                  <a:gd name="T92" fmla="*/ 0 w 28"/>
                  <a:gd name="T93" fmla="*/ 4 h 40"/>
                  <a:gd name="T94" fmla="*/ 12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20" y="2"/>
                    </a:lnTo>
                    <a:lnTo>
                      <a:pt x="24" y="0"/>
                    </a:lnTo>
                    <a:lnTo>
                      <a:pt x="26" y="0"/>
                    </a:lnTo>
                    <a:lnTo>
                      <a:pt x="26" y="2"/>
                    </a:lnTo>
                    <a:lnTo>
                      <a:pt x="28" y="4"/>
                    </a:lnTo>
                    <a:lnTo>
                      <a:pt x="28" y="6"/>
                    </a:lnTo>
                    <a:lnTo>
                      <a:pt x="28" y="8"/>
                    </a:lnTo>
                    <a:lnTo>
                      <a:pt x="26" y="10"/>
                    </a:lnTo>
                    <a:lnTo>
                      <a:pt x="24" y="10"/>
                    </a:lnTo>
                    <a:lnTo>
                      <a:pt x="22" y="8"/>
                    </a:lnTo>
                    <a:lnTo>
                      <a:pt x="20" y="6"/>
                    </a:lnTo>
                    <a:lnTo>
                      <a:pt x="18" y="6"/>
                    </a:lnTo>
                    <a:lnTo>
                      <a:pt x="18" y="8"/>
                    </a:lnTo>
                    <a:lnTo>
                      <a:pt x="16" y="10"/>
                    </a:lnTo>
                    <a:lnTo>
                      <a:pt x="12" y="14"/>
                    </a:lnTo>
                    <a:lnTo>
                      <a:pt x="12" y="32"/>
                    </a:lnTo>
                    <a:lnTo>
                      <a:pt x="14" y="34"/>
                    </a:lnTo>
                    <a:lnTo>
                      <a:pt x="14" y="36"/>
                    </a:lnTo>
                    <a:lnTo>
                      <a:pt x="14" y="38"/>
                    </a:lnTo>
                    <a:lnTo>
                      <a:pt x="16" y="38"/>
                    </a:lnTo>
                    <a:lnTo>
                      <a:pt x="18" y="40"/>
                    </a:lnTo>
                    <a:lnTo>
                      <a:pt x="20" y="40"/>
                    </a:lnTo>
                    <a:lnTo>
                      <a:pt x="0" y="40"/>
                    </a:lnTo>
                    <a:lnTo>
                      <a:pt x="2" y="40"/>
                    </a:lnTo>
                    <a:lnTo>
                      <a:pt x="4" y="38"/>
                    </a:lnTo>
                    <a:lnTo>
                      <a:pt x="6" y="36"/>
                    </a:lnTo>
                    <a:lnTo>
                      <a:pt x="6" y="34"/>
                    </a:lnTo>
                    <a:lnTo>
                      <a:pt x="6" y="32"/>
                    </a:lnTo>
                    <a:lnTo>
                      <a:pt x="6" y="16"/>
                    </a:lnTo>
                    <a:lnTo>
                      <a:pt x="6" y="10"/>
                    </a:lnTo>
                    <a:lnTo>
                      <a:pt x="6" y="8"/>
                    </a:lnTo>
                    <a:lnTo>
                      <a:pt x="6" y="6"/>
                    </a:lnTo>
                    <a:lnTo>
                      <a:pt x="4" y="6"/>
                    </a:lnTo>
                    <a:lnTo>
                      <a:pt x="4" y="4"/>
                    </a:lnTo>
                    <a:lnTo>
                      <a:pt x="2" y="6"/>
                    </a:lnTo>
                    <a:lnTo>
                      <a:pt x="0" y="6"/>
                    </a:lnTo>
                    <a:lnTo>
                      <a:pt x="0" y="4"/>
                    </a:lnTo>
                    <a:lnTo>
                      <a:pt x="12" y="0"/>
                    </a:lnTo>
                    <a:close/>
                  </a:path>
                </a:pathLst>
              </a:custGeom>
              <a:solidFill>
                <a:srgbClr val="000000"/>
              </a:solidFill>
              <a:ln w="0">
                <a:solidFill>
                  <a:srgbClr val="000000"/>
                </a:solidFill>
                <a:round/>
                <a:headEnd/>
                <a:tailEnd/>
              </a:ln>
            </p:spPr>
            <p:txBody>
              <a:bodyPr/>
              <a:lstStyle/>
              <a:p>
                <a:endParaRPr lang="en-US"/>
              </a:p>
            </p:txBody>
          </p:sp>
          <p:sp>
            <p:nvSpPr>
              <p:cNvPr id="33985" name="Freeform 345"/>
              <p:cNvSpPr>
                <a:spLocks/>
              </p:cNvSpPr>
              <p:nvPr/>
            </p:nvSpPr>
            <p:spPr bwMode="auto">
              <a:xfrm>
                <a:off x="2688" y="2850"/>
                <a:ext cx="42" cy="60"/>
              </a:xfrm>
              <a:custGeom>
                <a:avLst/>
                <a:gdLst>
                  <a:gd name="T0" fmla="*/ 0 w 42"/>
                  <a:gd name="T1" fmla="*/ 0 h 60"/>
                  <a:gd name="T2" fmla="*/ 20 w 42"/>
                  <a:gd name="T3" fmla="*/ 0 h 60"/>
                  <a:gd name="T4" fmla="*/ 20 w 42"/>
                  <a:gd name="T5" fmla="*/ 2 h 60"/>
                  <a:gd name="T6" fmla="*/ 18 w 42"/>
                  <a:gd name="T7" fmla="*/ 2 h 60"/>
                  <a:gd name="T8" fmla="*/ 16 w 42"/>
                  <a:gd name="T9" fmla="*/ 2 h 60"/>
                  <a:gd name="T10" fmla="*/ 16 w 42"/>
                  <a:gd name="T11" fmla="*/ 2 h 60"/>
                  <a:gd name="T12" fmla="*/ 14 w 42"/>
                  <a:gd name="T13" fmla="*/ 4 h 60"/>
                  <a:gd name="T14" fmla="*/ 14 w 42"/>
                  <a:gd name="T15" fmla="*/ 6 h 60"/>
                  <a:gd name="T16" fmla="*/ 14 w 42"/>
                  <a:gd name="T17" fmla="*/ 8 h 60"/>
                  <a:gd name="T18" fmla="*/ 16 w 42"/>
                  <a:gd name="T19" fmla="*/ 10 h 60"/>
                  <a:gd name="T20" fmla="*/ 26 w 42"/>
                  <a:gd name="T21" fmla="*/ 30 h 60"/>
                  <a:gd name="T22" fmla="*/ 34 w 42"/>
                  <a:gd name="T23" fmla="*/ 8 h 60"/>
                  <a:gd name="T24" fmla="*/ 34 w 42"/>
                  <a:gd name="T25" fmla="*/ 6 h 60"/>
                  <a:gd name="T26" fmla="*/ 34 w 42"/>
                  <a:gd name="T27" fmla="*/ 4 h 60"/>
                  <a:gd name="T28" fmla="*/ 34 w 42"/>
                  <a:gd name="T29" fmla="*/ 4 h 60"/>
                  <a:gd name="T30" fmla="*/ 34 w 42"/>
                  <a:gd name="T31" fmla="*/ 4 h 60"/>
                  <a:gd name="T32" fmla="*/ 34 w 42"/>
                  <a:gd name="T33" fmla="*/ 2 h 60"/>
                  <a:gd name="T34" fmla="*/ 34 w 42"/>
                  <a:gd name="T35" fmla="*/ 2 h 60"/>
                  <a:gd name="T36" fmla="*/ 32 w 42"/>
                  <a:gd name="T37" fmla="*/ 2 h 60"/>
                  <a:gd name="T38" fmla="*/ 32 w 42"/>
                  <a:gd name="T39" fmla="*/ 2 h 60"/>
                  <a:gd name="T40" fmla="*/ 32 w 42"/>
                  <a:gd name="T41" fmla="*/ 0 h 60"/>
                  <a:gd name="T42" fmla="*/ 42 w 42"/>
                  <a:gd name="T43" fmla="*/ 0 h 60"/>
                  <a:gd name="T44" fmla="*/ 42 w 42"/>
                  <a:gd name="T45" fmla="*/ 2 h 60"/>
                  <a:gd name="T46" fmla="*/ 42 w 42"/>
                  <a:gd name="T47" fmla="*/ 2 h 60"/>
                  <a:gd name="T48" fmla="*/ 40 w 42"/>
                  <a:gd name="T49" fmla="*/ 2 h 60"/>
                  <a:gd name="T50" fmla="*/ 40 w 42"/>
                  <a:gd name="T51" fmla="*/ 4 h 60"/>
                  <a:gd name="T52" fmla="*/ 38 w 42"/>
                  <a:gd name="T53" fmla="*/ 4 h 60"/>
                  <a:gd name="T54" fmla="*/ 38 w 42"/>
                  <a:gd name="T55" fmla="*/ 6 h 60"/>
                  <a:gd name="T56" fmla="*/ 38 w 42"/>
                  <a:gd name="T57" fmla="*/ 8 h 60"/>
                  <a:gd name="T58" fmla="*/ 22 w 42"/>
                  <a:gd name="T59" fmla="*/ 46 h 60"/>
                  <a:gd name="T60" fmla="*/ 18 w 42"/>
                  <a:gd name="T61" fmla="*/ 52 h 60"/>
                  <a:gd name="T62" fmla="*/ 16 w 42"/>
                  <a:gd name="T63" fmla="*/ 56 h 60"/>
                  <a:gd name="T64" fmla="*/ 12 w 42"/>
                  <a:gd name="T65" fmla="*/ 58 h 60"/>
                  <a:gd name="T66" fmla="*/ 8 w 42"/>
                  <a:gd name="T67" fmla="*/ 60 h 60"/>
                  <a:gd name="T68" fmla="*/ 6 w 42"/>
                  <a:gd name="T69" fmla="*/ 58 h 60"/>
                  <a:gd name="T70" fmla="*/ 4 w 42"/>
                  <a:gd name="T71" fmla="*/ 58 h 60"/>
                  <a:gd name="T72" fmla="*/ 2 w 42"/>
                  <a:gd name="T73" fmla="*/ 56 h 60"/>
                  <a:gd name="T74" fmla="*/ 2 w 42"/>
                  <a:gd name="T75" fmla="*/ 54 h 60"/>
                  <a:gd name="T76" fmla="*/ 2 w 42"/>
                  <a:gd name="T77" fmla="*/ 52 h 60"/>
                  <a:gd name="T78" fmla="*/ 4 w 42"/>
                  <a:gd name="T79" fmla="*/ 50 h 60"/>
                  <a:gd name="T80" fmla="*/ 6 w 42"/>
                  <a:gd name="T81" fmla="*/ 50 h 60"/>
                  <a:gd name="T82" fmla="*/ 6 w 42"/>
                  <a:gd name="T83" fmla="*/ 50 h 60"/>
                  <a:gd name="T84" fmla="*/ 8 w 42"/>
                  <a:gd name="T85" fmla="*/ 50 h 60"/>
                  <a:gd name="T86" fmla="*/ 12 w 42"/>
                  <a:gd name="T87" fmla="*/ 50 h 60"/>
                  <a:gd name="T88" fmla="*/ 12 w 42"/>
                  <a:gd name="T89" fmla="*/ 52 h 60"/>
                  <a:gd name="T90" fmla="*/ 14 w 42"/>
                  <a:gd name="T91" fmla="*/ 52 h 60"/>
                  <a:gd name="T92" fmla="*/ 14 w 42"/>
                  <a:gd name="T93" fmla="*/ 50 h 60"/>
                  <a:gd name="T94" fmla="*/ 16 w 42"/>
                  <a:gd name="T95" fmla="*/ 50 h 60"/>
                  <a:gd name="T96" fmla="*/ 18 w 42"/>
                  <a:gd name="T97" fmla="*/ 48 h 60"/>
                  <a:gd name="T98" fmla="*/ 20 w 42"/>
                  <a:gd name="T99" fmla="*/ 44 h 60"/>
                  <a:gd name="T100" fmla="*/ 22 w 42"/>
                  <a:gd name="T101" fmla="*/ 38 h 60"/>
                  <a:gd name="T102" fmla="*/ 8 w 42"/>
                  <a:gd name="T103" fmla="*/ 10 h 60"/>
                  <a:gd name="T104" fmla="*/ 6 w 42"/>
                  <a:gd name="T105" fmla="*/ 8 h 60"/>
                  <a:gd name="T106" fmla="*/ 6 w 42"/>
                  <a:gd name="T107" fmla="*/ 6 h 60"/>
                  <a:gd name="T108" fmla="*/ 4 w 42"/>
                  <a:gd name="T109" fmla="*/ 4 h 60"/>
                  <a:gd name="T110" fmla="*/ 4 w 42"/>
                  <a:gd name="T111" fmla="*/ 4 h 60"/>
                  <a:gd name="T112" fmla="*/ 2 w 42"/>
                  <a:gd name="T113" fmla="*/ 2 h 60"/>
                  <a:gd name="T114" fmla="*/ 0 w 42"/>
                  <a:gd name="T115" fmla="*/ 2 h 60"/>
                  <a:gd name="T116" fmla="*/ 0 w 42"/>
                  <a:gd name="T117" fmla="*/ 0 h 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60"/>
                  <a:gd name="T179" fmla="*/ 42 w 42"/>
                  <a:gd name="T180" fmla="*/ 60 h 6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60">
                    <a:moveTo>
                      <a:pt x="0" y="0"/>
                    </a:moveTo>
                    <a:lnTo>
                      <a:pt x="20" y="0"/>
                    </a:lnTo>
                    <a:lnTo>
                      <a:pt x="20" y="2"/>
                    </a:lnTo>
                    <a:lnTo>
                      <a:pt x="18" y="2"/>
                    </a:lnTo>
                    <a:lnTo>
                      <a:pt x="16" y="2"/>
                    </a:lnTo>
                    <a:lnTo>
                      <a:pt x="14" y="4"/>
                    </a:lnTo>
                    <a:lnTo>
                      <a:pt x="14" y="6"/>
                    </a:lnTo>
                    <a:lnTo>
                      <a:pt x="14" y="8"/>
                    </a:lnTo>
                    <a:lnTo>
                      <a:pt x="16" y="10"/>
                    </a:lnTo>
                    <a:lnTo>
                      <a:pt x="26" y="30"/>
                    </a:lnTo>
                    <a:lnTo>
                      <a:pt x="34" y="8"/>
                    </a:lnTo>
                    <a:lnTo>
                      <a:pt x="34" y="6"/>
                    </a:lnTo>
                    <a:lnTo>
                      <a:pt x="34" y="4"/>
                    </a:lnTo>
                    <a:lnTo>
                      <a:pt x="34" y="2"/>
                    </a:lnTo>
                    <a:lnTo>
                      <a:pt x="32" y="2"/>
                    </a:lnTo>
                    <a:lnTo>
                      <a:pt x="32" y="0"/>
                    </a:lnTo>
                    <a:lnTo>
                      <a:pt x="42" y="0"/>
                    </a:lnTo>
                    <a:lnTo>
                      <a:pt x="42" y="2"/>
                    </a:lnTo>
                    <a:lnTo>
                      <a:pt x="40" y="2"/>
                    </a:lnTo>
                    <a:lnTo>
                      <a:pt x="40" y="4"/>
                    </a:lnTo>
                    <a:lnTo>
                      <a:pt x="38" y="4"/>
                    </a:lnTo>
                    <a:lnTo>
                      <a:pt x="38" y="6"/>
                    </a:lnTo>
                    <a:lnTo>
                      <a:pt x="38" y="8"/>
                    </a:lnTo>
                    <a:lnTo>
                      <a:pt x="22" y="46"/>
                    </a:lnTo>
                    <a:lnTo>
                      <a:pt x="18" y="52"/>
                    </a:lnTo>
                    <a:lnTo>
                      <a:pt x="16" y="56"/>
                    </a:lnTo>
                    <a:lnTo>
                      <a:pt x="12" y="58"/>
                    </a:lnTo>
                    <a:lnTo>
                      <a:pt x="8" y="60"/>
                    </a:lnTo>
                    <a:lnTo>
                      <a:pt x="6" y="58"/>
                    </a:lnTo>
                    <a:lnTo>
                      <a:pt x="4" y="58"/>
                    </a:lnTo>
                    <a:lnTo>
                      <a:pt x="2" y="56"/>
                    </a:lnTo>
                    <a:lnTo>
                      <a:pt x="2" y="54"/>
                    </a:lnTo>
                    <a:lnTo>
                      <a:pt x="2" y="52"/>
                    </a:lnTo>
                    <a:lnTo>
                      <a:pt x="4" y="50"/>
                    </a:lnTo>
                    <a:lnTo>
                      <a:pt x="6" y="50"/>
                    </a:lnTo>
                    <a:lnTo>
                      <a:pt x="8" y="50"/>
                    </a:lnTo>
                    <a:lnTo>
                      <a:pt x="12" y="50"/>
                    </a:lnTo>
                    <a:lnTo>
                      <a:pt x="12" y="52"/>
                    </a:lnTo>
                    <a:lnTo>
                      <a:pt x="14" y="52"/>
                    </a:lnTo>
                    <a:lnTo>
                      <a:pt x="14" y="50"/>
                    </a:lnTo>
                    <a:lnTo>
                      <a:pt x="16" y="50"/>
                    </a:lnTo>
                    <a:lnTo>
                      <a:pt x="18" y="48"/>
                    </a:lnTo>
                    <a:lnTo>
                      <a:pt x="20" y="44"/>
                    </a:lnTo>
                    <a:lnTo>
                      <a:pt x="22" y="38"/>
                    </a:lnTo>
                    <a:lnTo>
                      <a:pt x="8" y="10"/>
                    </a:lnTo>
                    <a:lnTo>
                      <a:pt x="6" y="8"/>
                    </a:lnTo>
                    <a:lnTo>
                      <a:pt x="6" y="6"/>
                    </a:lnTo>
                    <a:lnTo>
                      <a:pt x="4" y="4"/>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3986" name="Freeform 346"/>
              <p:cNvSpPr>
                <a:spLocks noEditPoints="1"/>
              </p:cNvSpPr>
              <p:nvPr/>
            </p:nvSpPr>
            <p:spPr bwMode="auto">
              <a:xfrm>
                <a:off x="2758" y="2850"/>
                <a:ext cx="38" cy="42"/>
              </a:xfrm>
              <a:custGeom>
                <a:avLst/>
                <a:gdLst>
                  <a:gd name="T0" fmla="*/ 18 w 38"/>
                  <a:gd name="T1" fmla="*/ 0 h 42"/>
                  <a:gd name="T2" fmla="*/ 24 w 38"/>
                  <a:gd name="T3" fmla="*/ 0 h 42"/>
                  <a:gd name="T4" fmla="*/ 30 w 38"/>
                  <a:gd name="T5" fmla="*/ 4 h 42"/>
                  <a:gd name="T6" fmla="*/ 34 w 38"/>
                  <a:gd name="T7" fmla="*/ 6 h 42"/>
                  <a:gd name="T8" fmla="*/ 36 w 38"/>
                  <a:gd name="T9" fmla="*/ 12 h 42"/>
                  <a:gd name="T10" fmla="*/ 38 w 38"/>
                  <a:gd name="T11" fmla="*/ 20 h 42"/>
                  <a:gd name="T12" fmla="*/ 36 w 38"/>
                  <a:gd name="T13" fmla="*/ 26 h 42"/>
                  <a:gd name="T14" fmla="*/ 36 w 38"/>
                  <a:gd name="T15" fmla="*/ 30 h 42"/>
                  <a:gd name="T16" fmla="*/ 32 w 38"/>
                  <a:gd name="T17" fmla="*/ 36 h 42"/>
                  <a:gd name="T18" fmla="*/ 28 w 38"/>
                  <a:gd name="T19" fmla="*/ 38 h 42"/>
                  <a:gd name="T20" fmla="*/ 24 w 38"/>
                  <a:gd name="T21" fmla="*/ 40 h 42"/>
                  <a:gd name="T22" fmla="*/ 18 w 38"/>
                  <a:gd name="T23" fmla="*/ 42 h 42"/>
                  <a:gd name="T24" fmla="*/ 14 w 38"/>
                  <a:gd name="T25" fmla="*/ 40 h 42"/>
                  <a:gd name="T26" fmla="*/ 8 w 38"/>
                  <a:gd name="T27" fmla="*/ 38 h 42"/>
                  <a:gd name="T28" fmla="*/ 4 w 38"/>
                  <a:gd name="T29" fmla="*/ 34 h 42"/>
                  <a:gd name="T30" fmla="*/ 2 w 38"/>
                  <a:gd name="T31" fmla="*/ 28 h 42"/>
                  <a:gd name="T32" fmla="*/ 0 w 38"/>
                  <a:gd name="T33" fmla="*/ 20 h 42"/>
                  <a:gd name="T34" fmla="*/ 0 w 38"/>
                  <a:gd name="T35" fmla="*/ 16 h 42"/>
                  <a:gd name="T36" fmla="*/ 2 w 38"/>
                  <a:gd name="T37" fmla="*/ 10 h 42"/>
                  <a:gd name="T38" fmla="*/ 6 w 38"/>
                  <a:gd name="T39" fmla="*/ 6 h 42"/>
                  <a:gd name="T40" fmla="*/ 10 w 38"/>
                  <a:gd name="T41" fmla="*/ 2 h 42"/>
                  <a:gd name="T42" fmla="*/ 14 w 38"/>
                  <a:gd name="T43" fmla="*/ 0 h 42"/>
                  <a:gd name="T44" fmla="*/ 18 w 38"/>
                  <a:gd name="T45" fmla="*/ 0 h 42"/>
                  <a:gd name="T46" fmla="*/ 18 w 38"/>
                  <a:gd name="T47" fmla="*/ 2 h 42"/>
                  <a:gd name="T48" fmla="*/ 16 w 38"/>
                  <a:gd name="T49" fmla="*/ 4 h 42"/>
                  <a:gd name="T50" fmla="*/ 12 w 38"/>
                  <a:gd name="T51" fmla="*/ 4 h 42"/>
                  <a:gd name="T52" fmla="*/ 10 w 38"/>
                  <a:gd name="T53" fmla="*/ 6 h 42"/>
                  <a:gd name="T54" fmla="*/ 8 w 38"/>
                  <a:gd name="T55" fmla="*/ 8 h 42"/>
                  <a:gd name="T56" fmla="*/ 8 w 38"/>
                  <a:gd name="T57" fmla="*/ 12 h 42"/>
                  <a:gd name="T58" fmla="*/ 8 w 38"/>
                  <a:gd name="T59" fmla="*/ 18 h 42"/>
                  <a:gd name="T60" fmla="*/ 8 w 38"/>
                  <a:gd name="T61" fmla="*/ 26 h 42"/>
                  <a:gd name="T62" fmla="*/ 12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0"/>
                    </a:lnTo>
                    <a:lnTo>
                      <a:pt x="30" y="4"/>
                    </a:lnTo>
                    <a:lnTo>
                      <a:pt x="34" y="6"/>
                    </a:lnTo>
                    <a:lnTo>
                      <a:pt x="36" y="12"/>
                    </a:lnTo>
                    <a:lnTo>
                      <a:pt x="38" y="20"/>
                    </a:lnTo>
                    <a:lnTo>
                      <a:pt x="36" y="26"/>
                    </a:lnTo>
                    <a:lnTo>
                      <a:pt x="36" y="30"/>
                    </a:lnTo>
                    <a:lnTo>
                      <a:pt x="32" y="36"/>
                    </a:lnTo>
                    <a:lnTo>
                      <a:pt x="28" y="38"/>
                    </a:lnTo>
                    <a:lnTo>
                      <a:pt x="24" y="40"/>
                    </a:lnTo>
                    <a:lnTo>
                      <a:pt x="18" y="42"/>
                    </a:lnTo>
                    <a:lnTo>
                      <a:pt x="14"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6" y="4"/>
                    </a:lnTo>
                    <a:lnTo>
                      <a:pt x="12" y="4"/>
                    </a:lnTo>
                    <a:lnTo>
                      <a:pt x="10" y="6"/>
                    </a:lnTo>
                    <a:lnTo>
                      <a:pt x="8" y="8"/>
                    </a:lnTo>
                    <a:lnTo>
                      <a:pt x="8" y="12"/>
                    </a:lnTo>
                    <a:lnTo>
                      <a:pt x="8" y="18"/>
                    </a:lnTo>
                    <a:lnTo>
                      <a:pt x="8" y="26"/>
                    </a:lnTo>
                    <a:lnTo>
                      <a:pt x="12"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987" name="Freeform 347"/>
              <p:cNvSpPr>
                <a:spLocks/>
              </p:cNvSpPr>
              <p:nvPr/>
            </p:nvSpPr>
            <p:spPr bwMode="auto">
              <a:xfrm>
                <a:off x="2802" y="2830"/>
                <a:ext cx="34" cy="60"/>
              </a:xfrm>
              <a:custGeom>
                <a:avLst/>
                <a:gdLst>
                  <a:gd name="T0" fmla="*/ 14 w 34"/>
                  <a:gd name="T1" fmla="*/ 24 h 60"/>
                  <a:gd name="T2" fmla="*/ 14 w 34"/>
                  <a:gd name="T3" fmla="*/ 50 h 60"/>
                  <a:gd name="T4" fmla="*/ 14 w 34"/>
                  <a:gd name="T5" fmla="*/ 54 h 60"/>
                  <a:gd name="T6" fmla="*/ 16 w 34"/>
                  <a:gd name="T7" fmla="*/ 58 h 60"/>
                  <a:gd name="T8" fmla="*/ 18 w 34"/>
                  <a:gd name="T9" fmla="*/ 58 h 60"/>
                  <a:gd name="T10" fmla="*/ 20 w 34"/>
                  <a:gd name="T11" fmla="*/ 60 h 60"/>
                  <a:gd name="T12" fmla="*/ 24 w 34"/>
                  <a:gd name="T13" fmla="*/ 60 h 60"/>
                  <a:gd name="T14" fmla="*/ 24 w 34"/>
                  <a:gd name="T15" fmla="*/ 60 h 60"/>
                  <a:gd name="T16" fmla="*/ 0 w 34"/>
                  <a:gd name="T17" fmla="*/ 60 h 60"/>
                  <a:gd name="T18" fmla="*/ 0 w 34"/>
                  <a:gd name="T19" fmla="*/ 60 h 60"/>
                  <a:gd name="T20" fmla="*/ 2 w 34"/>
                  <a:gd name="T21" fmla="*/ 60 h 60"/>
                  <a:gd name="T22" fmla="*/ 4 w 34"/>
                  <a:gd name="T23" fmla="*/ 60 h 60"/>
                  <a:gd name="T24" fmla="*/ 4 w 34"/>
                  <a:gd name="T25" fmla="*/ 58 h 60"/>
                  <a:gd name="T26" fmla="*/ 6 w 34"/>
                  <a:gd name="T27" fmla="*/ 58 h 60"/>
                  <a:gd name="T28" fmla="*/ 6 w 34"/>
                  <a:gd name="T29" fmla="*/ 56 h 60"/>
                  <a:gd name="T30" fmla="*/ 8 w 34"/>
                  <a:gd name="T31" fmla="*/ 54 h 60"/>
                  <a:gd name="T32" fmla="*/ 8 w 34"/>
                  <a:gd name="T33" fmla="*/ 50 h 60"/>
                  <a:gd name="T34" fmla="*/ 8 w 34"/>
                  <a:gd name="T35" fmla="*/ 24 h 60"/>
                  <a:gd name="T36" fmla="*/ 0 w 34"/>
                  <a:gd name="T37" fmla="*/ 24 h 60"/>
                  <a:gd name="T38" fmla="*/ 0 w 34"/>
                  <a:gd name="T39" fmla="*/ 20 h 60"/>
                  <a:gd name="T40" fmla="*/ 8 w 34"/>
                  <a:gd name="T41" fmla="*/ 20 h 60"/>
                  <a:gd name="T42" fmla="*/ 8 w 34"/>
                  <a:gd name="T43" fmla="*/ 18 h 60"/>
                  <a:gd name="T44" fmla="*/ 8 w 34"/>
                  <a:gd name="T45" fmla="*/ 12 h 60"/>
                  <a:gd name="T46" fmla="*/ 10 w 34"/>
                  <a:gd name="T47" fmla="*/ 8 h 60"/>
                  <a:gd name="T48" fmla="*/ 12 w 34"/>
                  <a:gd name="T49" fmla="*/ 4 h 60"/>
                  <a:gd name="T50" fmla="*/ 14 w 34"/>
                  <a:gd name="T51" fmla="*/ 2 h 60"/>
                  <a:gd name="T52" fmla="*/ 20 w 34"/>
                  <a:gd name="T53" fmla="*/ 0 h 60"/>
                  <a:gd name="T54" fmla="*/ 24 w 34"/>
                  <a:gd name="T55" fmla="*/ 0 h 60"/>
                  <a:gd name="T56" fmla="*/ 28 w 34"/>
                  <a:gd name="T57" fmla="*/ 0 h 60"/>
                  <a:gd name="T58" fmla="*/ 32 w 34"/>
                  <a:gd name="T59" fmla="*/ 2 h 60"/>
                  <a:gd name="T60" fmla="*/ 34 w 34"/>
                  <a:gd name="T61" fmla="*/ 4 h 60"/>
                  <a:gd name="T62" fmla="*/ 34 w 34"/>
                  <a:gd name="T63" fmla="*/ 6 h 60"/>
                  <a:gd name="T64" fmla="*/ 34 w 34"/>
                  <a:gd name="T65" fmla="*/ 8 h 60"/>
                  <a:gd name="T66" fmla="*/ 34 w 34"/>
                  <a:gd name="T67" fmla="*/ 8 h 60"/>
                  <a:gd name="T68" fmla="*/ 32 w 34"/>
                  <a:gd name="T69" fmla="*/ 10 h 60"/>
                  <a:gd name="T70" fmla="*/ 32 w 34"/>
                  <a:gd name="T71" fmla="*/ 10 h 60"/>
                  <a:gd name="T72" fmla="*/ 30 w 34"/>
                  <a:gd name="T73" fmla="*/ 10 h 60"/>
                  <a:gd name="T74" fmla="*/ 30 w 34"/>
                  <a:gd name="T75" fmla="*/ 10 h 60"/>
                  <a:gd name="T76" fmla="*/ 28 w 34"/>
                  <a:gd name="T77" fmla="*/ 8 h 60"/>
                  <a:gd name="T78" fmla="*/ 26 w 34"/>
                  <a:gd name="T79" fmla="*/ 6 h 60"/>
                  <a:gd name="T80" fmla="*/ 24 w 34"/>
                  <a:gd name="T81" fmla="*/ 4 h 60"/>
                  <a:gd name="T82" fmla="*/ 24 w 34"/>
                  <a:gd name="T83" fmla="*/ 2 h 60"/>
                  <a:gd name="T84" fmla="*/ 22 w 34"/>
                  <a:gd name="T85" fmla="*/ 2 h 60"/>
                  <a:gd name="T86" fmla="*/ 20 w 34"/>
                  <a:gd name="T87" fmla="*/ 2 h 60"/>
                  <a:gd name="T88" fmla="*/ 18 w 34"/>
                  <a:gd name="T89" fmla="*/ 2 h 60"/>
                  <a:gd name="T90" fmla="*/ 18 w 34"/>
                  <a:gd name="T91" fmla="*/ 2 h 60"/>
                  <a:gd name="T92" fmla="*/ 16 w 34"/>
                  <a:gd name="T93" fmla="*/ 4 h 60"/>
                  <a:gd name="T94" fmla="*/ 16 w 34"/>
                  <a:gd name="T95" fmla="*/ 6 h 60"/>
                  <a:gd name="T96" fmla="*/ 14 w 34"/>
                  <a:gd name="T97" fmla="*/ 10 h 60"/>
                  <a:gd name="T98" fmla="*/ 14 w 34"/>
                  <a:gd name="T99" fmla="*/ 18 h 60"/>
                  <a:gd name="T100" fmla="*/ 14 w 34"/>
                  <a:gd name="T101" fmla="*/ 20 h 60"/>
                  <a:gd name="T102" fmla="*/ 24 w 34"/>
                  <a:gd name="T103" fmla="*/ 20 h 60"/>
                  <a:gd name="T104" fmla="*/ 24 w 34"/>
                  <a:gd name="T105" fmla="*/ 24 h 60"/>
                  <a:gd name="T106" fmla="*/ 14 w 34"/>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0"/>
                  <a:gd name="T164" fmla="*/ 34 w 34"/>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0">
                    <a:moveTo>
                      <a:pt x="14" y="24"/>
                    </a:moveTo>
                    <a:lnTo>
                      <a:pt x="14" y="50"/>
                    </a:lnTo>
                    <a:lnTo>
                      <a:pt x="14" y="54"/>
                    </a:lnTo>
                    <a:lnTo>
                      <a:pt x="16" y="58"/>
                    </a:lnTo>
                    <a:lnTo>
                      <a:pt x="18" y="58"/>
                    </a:lnTo>
                    <a:lnTo>
                      <a:pt x="20" y="60"/>
                    </a:lnTo>
                    <a:lnTo>
                      <a:pt x="24" y="60"/>
                    </a:lnTo>
                    <a:lnTo>
                      <a:pt x="0" y="60"/>
                    </a:lnTo>
                    <a:lnTo>
                      <a:pt x="2" y="60"/>
                    </a:lnTo>
                    <a:lnTo>
                      <a:pt x="4" y="60"/>
                    </a:lnTo>
                    <a:lnTo>
                      <a:pt x="4" y="58"/>
                    </a:lnTo>
                    <a:lnTo>
                      <a:pt x="6" y="58"/>
                    </a:lnTo>
                    <a:lnTo>
                      <a:pt x="6" y="56"/>
                    </a:lnTo>
                    <a:lnTo>
                      <a:pt x="8" y="54"/>
                    </a:lnTo>
                    <a:lnTo>
                      <a:pt x="8" y="50"/>
                    </a:lnTo>
                    <a:lnTo>
                      <a:pt x="8" y="24"/>
                    </a:lnTo>
                    <a:lnTo>
                      <a:pt x="0" y="24"/>
                    </a:lnTo>
                    <a:lnTo>
                      <a:pt x="0" y="20"/>
                    </a:lnTo>
                    <a:lnTo>
                      <a:pt x="8" y="20"/>
                    </a:lnTo>
                    <a:lnTo>
                      <a:pt x="8" y="18"/>
                    </a:lnTo>
                    <a:lnTo>
                      <a:pt x="8" y="12"/>
                    </a:lnTo>
                    <a:lnTo>
                      <a:pt x="10" y="8"/>
                    </a:lnTo>
                    <a:lnTo>
                      <a:pt x="12" y="4"/>
                    </a:lnTo>
                    <a:lnTo>
                      <a:pt x="14" y="2"/>
                    </a:lnTo>
                    <a:lnTo>
                      <a:pt x="20" y="0"/>
                    </a:lnTo>
                    <a:lnTo>
                      <a:pt x="24" y="0"/>
                    </a:lnTo>
                    <a:lnTo>
                      <a:pt x="28" y="0"/>
                    </a:lnTo>
                    <a:lnTo>
                      <a:pt x="32" y="2"/>
                    </a:lnTo>
                    <a:lnTo>
                      <a:pt x="34" y="4"/>
                    </a:lnTo>
                    <a:lnTo>
                      <a:pt x="34" y="6"/>
                    </a:lnTo>
                    <a:lnTo>
                      <a:pt x="34" y="8"/>
                    </a:lnTo>
                    <a:lnTo>
                      <a:pt x="32" y="10"/>
                    </a:lnTo>
                    <a:lnTo>
                      <a:pt x="30" y="10"/>
                    </a:lnTo>
                    <a:lnTo>
                      <a:pt x="28" y="8"/>
                    </a:lnTo>
                    <a:lnTo>
                      <a:pt x="26" y="6"/>
                    </a:lnTo>
                    <a:lnTo>
                      <a:pt x="24" y="4"/>
                    </a:lnTo>
                    <a:lnTo>
                      <a:pt x="24" y="2"/>
                    </a:lnTo>
                    <a:lnTo>
                      <a:pt x="22" y="2"/>
                    </a:lnTo>
                    <a:lnTo>
                      <a:pt x="20" y="2"/>
                    </a:lnTo>
                    <a:lnTo>
                      <a:pt x="18" y="2"/>
                    </a:lnTo>
                    <a:lnTo>
                      <a:pt x="16" y="4"/>
                    </a:lnTo>
                    <a:lnTo>
                      <a:pt x="16" y="6"/>
                    </a:lnTo>
                    <a:lnTo>
                      <a:pt x="14" y="10"/>
                    </a:lnTo>
                    <a:lnTo>
                      <a:pt x="14" y="18"/>
                    </a:lnTo>
                    <a:lnTo>
                      <a:pt x="14" y="20"/>
                    </a:lnTo>
                    <a:lnTo>
                      <a:pt x="24" y="20"/>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3988" name="Freeform 348"/>
              <p:cNvSpPr>
                <a:spLocks noEditPoints="1"/>
              </p:cNvSpPr>
              <p:nvPr/>
            </p:nvSpPr>
            <p:spPr bwMode="auto">
              <a:xfrm>
                <a:off x="2852" y="2850"/>
                <a:ext cx="36" cy="42"/>
              </a:xfrm>
              <a:custGeom>
                <a:avLst/>
                <a:gdLst>
                  <a:gd name="T0" fmla="*/ 18 w 36"/>
                  <a:gd name="T1" fmla="*/ 38 h 42"/>
                  <a:gd name="T2" fmla="*/ 14 w 36"/>
                  <a:gd name="T3" fmla="*/ 40 h 42"/>
                  <a:gd name="T4" fmla="*/ 10 w 36"/>
                  <a:gd name="T5" fmla="*/ 42 h 42"/>
                  <a:gd name="T6" fmla="*/ 2 w 36"/>
                  <a:gd name="T7" fmla="*/ 38 h 42"/>
                  <a:gd name="T8" fmla="*/ 0 w 36"/>
                  <a:gd name="T9" fmla="*/ 32 h 42"/>
                  <a:gd name="T10" fmla="*/ 2 w 36"/>
                  <a:gd name="T11" fmla="*/ 26 h 42"/>
                  <a:gd name="T12" fmla="*/ 8 w 36"/>
                  <a:gd name="T13" fmla="*/ 20 h 42"/>
                  <a:gd name="T14" fmla="*/ 22 w 36"/>
                  <a:gd name="T15" fmla="*/ 14 h 42"/>
                  <a:gd name="T16" fmla="*/ 22 w 36"/>
                  <a:gd name="T17" fmla="*/ 8 h 42"/>
                  <a:gd name="T18" fmla="*/ 18 w 36"/>
                  <a:gd name="T19" fmla="*/ 4 h 42"/>
                  <a:gd name="T20" fmla="*/ 12 w 36"/>
                  <a:gd name="T21" fmla="*/ 4 h 42"/>
                  <a:gd name="T22" fmla="*/ 10 w 36"/>
                  <a:gd name="T23" fmla="*/ 6 h 42"/>
                  <a:gd name="T24" fmla="*/ 10 w 36"/>
                  <a:gd name="T25" fmla="*/ 10 h 42"/>
                  <a:gd name="T26" fmla="*/ 8 w 36"/>
                  <a:gd name="T27" fmla="*/ 14 h 42"/>
                  <a:gd name="T28" fmla="*/ 6 w 36"/>
                  <a:gd name="T29" fmla="*/ 14 h 42"/>
                  <a:gd name="T30" fmla="*/ 4 w 36"/>
                  <a:gd name="T31" fmla="*/ 14 h 42"/>
                  <a:gd name="T32" fmla="*/ 2 w 36"/>
                  <a:gd name="T33" fmla="*/ 10 h 42"/>
                  <a:gd name="T34" fmla="*/ 6 w 36"/>
                  <a:gd name="T35" fmla="*/ 4 h 42"/>
                  <a:gd name="T36" fmla="*/ 16 w 36"/>
                  <a:gd name="T37" fmla="*/ 0 h 42"/>
                  <a:gd name="T38" fmla="*/ 26 w 36"/>
                  <a:gd name="T39" fmla="*/ 2 h 42"/>
                  <a:gd name="T40" fmla="*/ 28 w 36"/>
                  <a:gd name="T41" fmla="*/ 6 h 42"/>
                  <a:gd name="T42" fmla="*/ 30 w 36"/>
                  <a:gd name="T43" fmla="*/ 14 h 42"/>
                  <a:gd name="T44" fmla="*/ 30 w 36"/>
                  <a:gd name="T45" fmla="*/ 32 h 42"/>
                  <a:gd name="T46" fmla="*/ 30 w 36"/>
                  <a:gd name="T47" fmla="*/ 34 h 42"/>
                  <a:gd name="T48" fmla="*/ 30 w 36"/>
                  <a:gd name="T49" fmla="*/ 36 h 42"/>
                  <a:gd name="T50" fmla="*/ 32 w 36"/>
                  <a:gd name="T51" fmla="*/ 36 h 42"/>
                  <a:gd name="T52" fmla="*/ 34 w 36"/>
                  <a:gd name="T53" fmla="*/ 34 h 42"/>
                  <a:gd name="T54" fmla="*/ 36 w 36"/>
                  <a:gd name="T55" fmla="*/ 34 h 42"/>
                  <a:gd name="T56" fmla="*/ 26 w 36"/>
                  <a:gd name="T57" fmla="*/ 42 h 42"/>
                  <a:gd name="T58" fmla="*/ 24 w 36"/>
                  <a:gd name="T59" fmla="*/ 40 h 42"/>
                  <a:gd name="T60" fmla="*/ 22 w 36"/>
                  <a:gd name="T61" fmla="*/ 34 h 42"/>
                  <a:gd name="T62" fmla="*/ 22 w 36"/>
                  <a:gd name="T63" fmla="*/ 18 h 42"/>
                  <a:gd name="T64" fmla="*/ 14 w 36"/>
                  <a:gd name="T65" fmla="*/ 20 h 42"/>
                  <a:gd name="T66" fmla="*/ 10 w 36"/>
                  <a:gd name="T67" fmla="*/ 24 h 42"/>
                  <a:gd name="T68" fmla="*/ 8 w 36"/>
                  <a:gd name="T69" fmla="*/ 28 h 42"/>
                  <a:gd name="T70" fmla="*/ 10 w 36"/>
                  <a:gd name="T71" fmla="*/ 34 h 42"/>
                  <a:gd name="T72" fmla="*/ 14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0"/>
                    </a:lnTo>
                    <a:lnTo>
                      <a:pt x="10" y="42"/>
                    </a:lnTo>
                    <a:lnTo>
                      <a:pt x="6" y="40"/>
                    </a:lnTo>
                    <a:lnTo>
                      <a:pt x="2" y="38"/>
                    </a:lnTo>
                    <a:lnTo>
                      <a:pt x="0" y="36"/>
                    </a:lnTo>
                    <a:lnTo>
                      <a:pt x="0" y="32"/>
                    </a:lnTo>
                    <a:lnTo>
                      <a:pt x="0" y="28"/>
                    </a:lnTo>
                    <a:lnTo>
                      <a:pt x="2" y="26"/>
                    </a:lnTo>
                    <a:lnTo>
                      <a:pt x="4" y="24"/>
                    </a:lnTo>
                    <a:lnTo>
                      <a:pt x="8" y="20"/>
                    </a:lnTo>
                    <a:lnTo>
                      <a:pt x="14" y="18"/>
                    </a:lnTo>
                    <a:lnTo>
                      <a:pt x="22" y="14"/>
                    </a:lnTo>
                    <a:lnTo>
                      <a:pt x="22" y="8"/>
                    </a:lnTo>
                    <a:lnTo>
                      <a:pt x="20" y="6"/>
                    </a:lnTo>
                    <a:lnTo>
                      <a:pt x="18" y="4"/>
                    </a:lnTo>
                    <a:lnTo>
                      <a:pt x="16" y="2"/>
                    </a:lnTo>
                    <a:lnTo>
                      <a:pt x="12" y="4"/>
                    </a:lnTo>
                    <a:lnTo>
                      <a:pt x="10" y="4"/>
                    </a:lnTo>
                    <a:lnTo>
                      <a:pt x="10" y="6"/>
                    </a:lnTo>
                    <a:lnTo>
                      <a:pt x="10" y="8"/>
                    </a:lnTo>
                    <a:lnTo>
                      <a:pt x="10" y="10"/>
                    </a:lnTo>
                    <a:lnTo>
                      <a:pt x="10" y="12"/>
                    </a:lnTo>
                    <a:lnTo>
                      <a:pt x="8" y="14"/>
                    </a:lnTo>
                    <a:lnTo>
                      <a:pt x="6" y="14"/>
                    </a:lnTo>
                    <a:lnTo>
                      <a:pt x="4" y="14"/>
                    </a:lnTo>
                    <a:lnTo>
                      <a:pt x="2" y="12"/>
                    </a:lnTo>
                    <a:lnTo>
                      <a:pt x="2" y="10"/>
                    </a:lnTo>
                    <a:lnTo>
                      <a:pt x="4" y="6"/>
                    </a:lnTo>
                    <a:lnTo>
                      <a:pt x="6" y="4"/>
                    </a:lnTo>
                    <a:lnTo>
                      <a:pt x="10" y="0"/>
                    </a:lnTo>
                    <a:lnTo>
                      <a:pt x="16" y="0"/>
                    </a:lnTo>
                    <a:lnTo>
                      <a:pt x="22" y="0"/>
                    </a:lnTo>
                    <a:lnTo>
                      <a:pt x="26" y="2"/>
                    </a:lnTo>
                    <a:lnTo>
                      <a:pt x="28" y="4"/>
                    </a:lnTo>
                    <a:lnTo>
                      <a:pt x="28" y="6"/>
                    </a:lnTo>
                    <a:lnTo>
                      <a:pt x="30" y="8"/>
                    </a:lnTo>
                    <a:lnTo>
                      <a:pt x="30" y="14"/>
                    </a:lnTo>
                    <a:lnTo>
                      <a:pt x="30" y="26"/>
                    </a:lnTo>
                    <a:lnTo>
                      <a:pt x="30" y="32"/>
                    </a:lnTo>
                    <a:lnTo>
                      <a:pt x="30" y="34"/>
                    </a:lnTo>
                    <a:lnTo>
                      <a:pt x="30" y="36"/>
                    </a:lnTo>
                    <a:lnTo>
                      <a:pt x="32" y="36"/>
                    </a:lnTo>
                    <a:lnTo>
                      <a:pt x="34" y="34"/>
                    </a:lnTo>
                    <a:lnTo>
                      <a:pt x="36" y="32"/>
                    </a:lnTo>
                    <a:lnTo>
                      <a:pt x="36" y="34"/>
                    </a:lnTo>
                    <a:lnTo>
                      <a:pt x="32" y="40"/>
                    </a:lnTo>
                    <a:lnTo>
                      <a:pt x="26" y="42"/>
                    </a:lnTo>
                    <a:lnTo>
                      <a:pt x="24" y="40"/>
                    </a:lnTo>
                    <a:lnTo>
                      <a:pt x="22" y="38"/>
                    </a:lnTo>
                    <a:lnTo>
                      <a:pt x="22" y="34"/>
                    </a:lnTo>
                    <a:close/>
                    <a:moveTo>
                      <a:pt x="22" y="32"/>
                    </a:moveTo>
                    <a:lnTo>
                      <a:pt x="22" y="18"/>
                    </a:lnTo>
                    <a:lnTo>
                      <a:pt x="16" y="20"/>
                    </a:lnTo>
                    <a:lnTo>
                      <a:pt x="14" y="20"/>
                    </a:lnTo>
                    <a:lnTo>
                      <a:pt x="12" y="22"/>
                    </a:lnTo>
                    <a:lnTo>
                      <a:pt x="10" y="24"/>
                    </a:lnTo>
                    <a:lnTo>
                      <a:pt x="8" y="26"/>
                    </a:lnTo>
                    <a:lnTo>
                      <a:pt x="8" y="28"/>
                    </a:lnTo>
                    <a:lnTo>
                      <a:pt x="8" y="32"/>
                    </a:lnTo>
                    <a:lnTo>
                      <a:pt x="10" y="34"/>
                    </a:lnTo>
                    <a:lnTo>
                      <a:pt x="12" y="36"/>
                    </a:lnTo>
                    <a:lnTo>
                      <a:pt x="14" y="36"/>
                    </a:lnTo>
                    <a:lnTo>
                      <a:pt x="18" y="34"/>
                    </a:lnTo>
                    <a:lnTo>
                      <a:pt x="22" y="32"/>
                    </a:lnTo>
                    <a:close/>
                  </a:path>
                </a:pathLst>
              </a:custGeom>
              <a:solidFill>
                <a:srgbClr val="000000"/>
              </a:solidFill>
              <a:ln w="0">
                <a:solidFill>
                  <a:srgbClr val="000000"/>
                </a:solidFill>
                <a:round/>
                <a:headEnd/>
                <a:tailEnd/>
              </a:ln>
            </p:spPr>
            <p:txBody>
              <a:bodyPr/>
              <a:lstStyle/>
              <a:p>
                <a:endParaRPr lang="en-US"/>
              </a:p>
            </p:txBody>
          </p:sp>
          <p:sp>
            <p:nvSpPr>
              <p:cNvPr id="33989" name="Freeform 349"/>
              <p:cNvSpPr>
                <a:spLocks/>
              </p:cNvSpPr>
              <p:nvPr/>
            </p:nvSpPr>
            <p:spPr bwMode="auto">
              <a:xfrm>
                <a:off x="2890" y="2850"/>
                <a:ext cx="42" cy="40"/>
              </a:xfrm>
              <a:custGeom>
                <a:avLst/>
                <a:gdLst>
                  <a:gd name="T0" fmla="*/ 12 w 42"/>
                  <a:gd name="T1" fmla="*/ 8 h 40"/>
                  <a:gd name="T2" fmla="*/ 18 w 42"/>
                  <a:gd name="T3" fmla="*/ 4 h 40"/>
                  <a:gd name="T4" fmla="*/ 22 w 42"/>
                  <a:gd name="T5" fmla="*/ 2 h 40"/>
                  <a:gd name="T6" fmla="*/ 26 w 42"/>
                  <a:gd name="T7" fmla="*/ 0 h 40"/>
                  <a:gd name="T8" fmla="*/ 28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6 w 42"/>
                  <a:gd name="T23" fmla="*/ 34 h 40"/>
                  <a:gd name="T24" fmla="*/ 36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2 h 40"/>
                  <a:gd name="T68" fmla="*/ 12 w 42"/>
                  <a:gd name="T69" fmla="*/ 32 h 40"/>
                  <a:gd name="T70" fmla="*/ 12 w 42"/>
                  <a:gd name="T71" fmla="*/ 34 h 40"/>
                  <a:gd name="T72" fmla="*/ 12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38 h 40"/>
                  <a:gd name="T92" fmla="*/ 4 w 42"/>
                  <a:gd name="T93" fmla="*/ 38 h 40"/>
                  <a:gd name="T94" fmla="*/ 4 w 42"/>
                  <a:gd name="T95" fmla="*/ 36 h 40"/>
                  <a:gd name="T96" fmla="*/ 6 w 42"/>
                  <a:gd name="T97" fmla="*/ 32 h 40"/>
                  <a:gd name="T98" fmla="*/ 6 w 42"/>
                  <a:gd name="T99" fmla="*/ 16 h 40"/>
                  <a:gd name="T100" fmla="*/ 6 w 42"/>
                  <a:gd name="T101" fmla="*/ 10 h 40"/>
                  <a:gd name="T102" fmla="*/ 4 w 42"/>
                  <a:gd name="T103" fmla="*/ 8 h 40"/>
                  <a:gd name="T104" fmla="*/ 4 w 42"/>
                  <a:gd name="T105" fmla="*/ 6 h 40"/>
                  <a:gd name="T106" fmla="*/ 4 w 42"/>
                  <a:gd name="T107" fmla="*/ 6 h 40"/>
                  <a:gd name="T108" fmla="*/ 4 w 42"/>
                  <a:gd name="T109" fmla="*/ 6 h 40"/>
                  <a:gd name="T110" fmla="*/ 2 w 42"/>
                  <a:gd name="T111" fmla="*/ 4 h 40"/>
                  <a:gd name="T112" fmla="*/ 2 w 42"/>
                  <a:gd name="T113" fmla="*/ 6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2"/>
                    </a:lnTo>
                    <a:lnTo>
                      <a:pt x="26" y="0"/>
                    </a:lnTo>
                    <a:lnTo>
                      <a:pt x="28" y="0"/>
                    </a:lnTo>
                    <a:lnTo>
                      <a:pt x="32" y="2"/>
                    </a:lnTo>
                    <a:lnTo>
                      <a:pt x="34" y="4"/>
                    </a:lnTo>
                    <a:lnTo>
                      <a:pt x="36" y="6"/>
                    </a:lnTo>
                    <a:lnTo>
                      <a:pt x="36" y="10"/>
                    </a:lnTo>
                    <a:lnTo>
                      <a:pt x="36" y="14"/>
                    </a:lnTo>
                    <a:lnTo>
                      <a:pt x="36" y="32"/>
                    </a:lnTo>
                    <a:lnTo>
                      <a:pt x="36" y="34"/>
                    </a:lnTo>
                    <a:lnTo>
                      <a:pt x="36" y="36"/>
                    </a:lnTo>
                    <a:lnTo>
                      <a:pt x="38" y="38"/>
                    </a:lnTo>
                    <a:lnTo>
                      <a:pt x="40" y="40"/>
                    </a:lnTo>
                    <a:lnTo>
                      <a:pt x="42" y="40"/>
                    </a:lnTo>
                    <a:lnTo>
                      <a:pt x="24" y="40"/>
                    </a:lnTo>
                    <a:lnTo>
                      <a:pt x="26" y="40"/>
                    </a:lnTo>
                    <a:lnTo>
                      <a:pt x="28" y="38"/>
                    </a:lnTo>
                    <a:lnTo>
                      <a:pt x="28" y="36"/>
                    </a:lnTo>
                    <a:lnTo>
                      <a:pt x="28" y="34"/>
                    </a:lnTo>
                    <a:lnTo>
                      <a:pt x="28" y="32"/>
                    </a:lnTo>
                    <a:lnTo>
                      <a:pt x="28" y="16"/>
                    </a:lnTo>
                    <a:lnTo>
                      <a:pt x="28" y="10"/>
                    </a:lnTo>
                    <a:lnTo>
                      <a:pt x="28" y="8"/>
                    </a:lnTo>
                    <a:lnTo>
                      <a:pt x="26" y="6"/>
                    </a:lnTo>
                    <a:lnTo>
                      <a:pt x="22" y="6"/>
                    </a:lnTo>
                    <a:lnTo>
                      <a:pt x="18" y="6"/>
                    </a:lnTo>
                    <a:lnTo>
                      <a:pt x="12" y="12"/>
                    </a:lnTo>
                    <a:lnTo>
                      <a:pt x="12" y="32"/>
                    </a:lnTo>
                    <a:lnTo>
                      <a:pt x="12" y="34"/>
                    </a:lnTo>
                    <a:lnTo>
                      <a:pt x="12" y="36"/>
                    </a:lnTo>
                    <a:lnTo>
                      <a:pt x="14" y="38"/>
                    </a:lnTo>
                    <a:lnTo>
                      <a:pt x="16" y="40"/>
                    </a:lnTo>
                    <a:lnTo>
                      <a:pt x="18" y="40"/>
                    </a:lnTo>
                    <a:lnTo>
                      <a:pt x="0" y="40"/>
                    </a:lnTo>
                    <a:lnTo>
                      <a:pt x="2" y="38"/>
                    </a:lnTo>
                    <a:lnTo>
                      <a:pt x="4" y="38"/>
                    </a:lnTo>
                    <a:lnTo>
                      <a:pt x="4" y="36"/>
                    </a:lnTo>
                    <a:lnTo>
                      <a:pt x="6" y="32"/>
                    </a:lnTo>
                    <a:lnTo>
                      <a:pt x="6" y="16"/>
                    </a:lnTo>
                    <a:lnTo>
                      <a:pt x="6" y="10"/>
                    </a:lnTo>
                    <a:lnTo>
                      <a:pt x="4" y="8"/>
                    </a:lnTo>
                    <a:lnTo>
                      <a:pt x="4" y="6"/>
                    </a:lnTo>
                    <a:lnTo>
                      <a:pt x="2" y="4"/>
                    </a:lnTo>
                    <a:lnTo>
                      <a:pt x="2" y="6"/>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90" name="Freeform 350"/>
              <p:cNvSpPr>
                <a:spLocks noEditPoints="1"/>
              </p:cNvSpPr>
              <p:nvPr/>
            </p:nvSpPr>
            <p:spPr bwMode="auto">
              <a:xfrm>
                <a:off x="2958" y="2850"/>
                <a:ext cx="34" cy="42"/>
              </a:xfrm>
              <a:custGeom>
                <a:avLst/>
                <a:gdLst>
                  <a:gd name="T0" fmla="*/ 6 w 34"/>
                  <a:gd name="T1" fmla="*/ 16 h 42"/>
                  <a:gd name="T2" fmla="*/ 8 w 34"/>
                  <a:gd name="T3" fmla="*/ 24 h 42"/>
                  <a:gd name="T4" fmla="*/ 12 w 34"/>
                  <a:gd name="T5" fmla="*/ 28 h 42"/>
                  <a:gd name="T6" fmla="*/ 16 w 34"/>
                  <a:gd name="T7" fmla="*/ 32 h 42"/>
                  <a:gd name="T8" fmla="*/ 20 w 34"/>
                  <a:gd name="T9" fmla="*/ 34 h 42"/>
                  <a:gd name="T10" fmla="*/ 24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0 w 34"/>
                  <a:gd name="T29" fmla="*/ 40 h 42"/>
                  <a:gd name="T30" fmla="*/ 6 w 34"/>
                  <a:gd name="T31" fmla="*/ 36 h 42"/>
                  <a:gd name="T32" fmla="*/ 2 w 34"/>
                  <a:gd name="T33" fmla="*/ 32 h 42"/>
                  <a:gd name="T34" fmla="*/ 0 w 34"/>
                  <a:gd name="T35" fmla="*/ 26 h 42"/>
                  <a:gd name="T36" fmla="*/ 0 w 34"/>
                  <a:gd name="T37" fmla="*/ 22 h 42"/>
                  <a:gd name="T38" fmla="*/ 0 w 34"/>
                  <a:gd name="T39" fmla="*/ 14 h 42"/>
                  <a:gd name="T40" fmla="*/ 2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30 w 34"/>
                  <a:gd name="T53" fmla="*/ 4 h 42"/>
                  <a:gd name="T54" fmla="*/ 32 w 34"/>
                  <a:gd name="T55" fmla="*/ 10 h 42"/>
                  <a:gd name="T56" fmla="*/ 34 w 34"/>
                  <a:gd name="T57" fmla="*/ 16 h 42"/>
                  <a:gd name="T58" fmla="*/ 6 w 34"/>
                  <a:gd name="T59" fmla="*/ 16 h 42"/>
                  <a:gd name="T60" fmla="*/ 6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2 w 34"/>
                  <a:gd name="T77" fmla="*/ 4 h 42"/>
                  <a:gd name="T78" fmla="*/ 10 w 34"/>
                  <a:gd name="T79" fmla="*/ 6 h 42"/>
                  <a:gd name="T80" fmla="*/ 8 w 34"/>
                  <a:gd name="T81" fmla="*/ 8 h 42"/>
                  <a:gd name="T82" fmla="*/ 6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2" y="28"/>
                    </a:lnTo>
                    <a:lnTo>
                      <a:pt x="16" y="32"/>
                    </a:lnTo>
                    <a:lnTo>
                      <a:pt x="20" y="34"/>
                    </a:lnTo>
                    <a:lnTo>
                      <a:pt x="24" y="34"/>
                    </a:lnTo>
                    <a:lnTo>
                      <a:pt x="28" y="32"/>
                    </a:lnTo>
                    <a:lnTo>
                      <a:pt x="30" y="30"/>
                    </a:lnTo>
                    <a:lnTo>
                      <a:pt x="32" y="24"/>
                    </a:lnTo>
                    <a:lnTo>
                      <a:pt x="34" y="26"/>
                    </a:lnTo>
                    <a:lnTo>
                      <a:pt x="32" y="32"/>
                    </a:lnTo>
                    <a:lnTo>
                      <a:pt x="28" y="36"/>
                    </a:lnTo>
                    <a:lnTo>
                      <a:pt x="24" y="40"/>
                    </a:lnTo>
                    <a:lnTo>
                      <a:pt x="18" y="42"/>
                    </a:lnTo>
                    <a:lnTo>
                      <a:pt x="10" y="40"/>
                    </a:lnTo>
                    <a:lnTo>
                      <a:pt x="6" y="36"/>
                    </a:lnTo>
                    <a:lnTo>
                      <a:pt x="2" y="32"/>
                    </a:lnTo>
                    <a:lnTo>
                      <a:pt x="0" y="26"/>
                    </a:lnTo>
                    <a:lnTo>
                      <a:pt x="0" y="22"/>
                    </a:lnTo>
                    <a:lnTo>
                      <a:pt x="0" y="14"/>
                    </a:lnTo>
                    <a:lnTo>
                      <a:pt x="2" y="10"/>
                    </a:lnTo>
                    <a:lnTo>
                      <a:pt x="6" y="6"/>
                    </a:lnTo>
                    <a:lnTo>
                      <a:pt x="10" y="2"/>
                    </a:lnTo>
                    <a:lnTo>
                      <a:pt x="14" y="0"/>
                    </a:lnTo>
                    <a:lnTo>
                      <a:pt x="18" y="0"/>
                    </a:lnTo>
                    <a:lnTo>
                      <a:pt x="24" y="2"/>
                    </a:lnTo>
                    <a:lnTo>
                      <a:pt x="30" y="4"/>
                    </a:lnTo>
                    <a:lnTo>
                      <a:pt x="32" y="10"/>
                    </a:lnTo>
                    <a:lnTo>
                      <a:pt x="34" y="16"/>
                    </a:lnTo>
                    <a:lnTo>
                      <a:pt x="6" y="16"/>
                    </a:lnTo>
                    <a:close/>
                    <a:moveTo>
                      <a:pt x="6" y="12"/>
                    </a:moveTo>
                    <a:lnTo>
                      <a:pt x="24" y="12"/>
                    </a:lnTo>
                    <a:lnTo>
                      <a:pt x="24" y="10"/>
                    </a:lnTo>
                    <a:lnTo>
                      <a:pt x="24"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991" name="Freeform 351"/>
              <p:cNvSpPr>
                <a:spLocks/>
              </p:cNvSpPr>
              <p:nvPr/>
            </p:nvSpPr>
            <p:spPr bwMode="auto">
              <a:xfrm>
                <a:off x="2994" y="2850"/>
                <a:ext cx="40" cy="42"/>
              </a:xfrm>
              <a:custGeom>
                <a:avLst/>
                <a:gdLst>
                  <a:gd name="T0" fmla="*/ 0 w 40"/>
                  <a:gd name="T1" fmla="*/ 0 h 42"/>
                  <a:gd name="T2" fmla="*/ 18 w 40"/>
                  <a:gd name="T3" fmla="*/ 0 h 42"/>
                  <a:gd name="T4" fmla="*/ 18 w 40"/>
                  <a:gd name="T5" fmla="*/ 2 h 42"/>
                  <a:gd name="T6" fmla="*/ 18 w 40"/>
                  <a:gd name="T7" fmla="*/ 2 h 42"/>
                  <a:gd name="T8" fmla="*/ 16 w 40"/>
                  <a:gd name="T9" fmla="*/ 2 h 42"/>
                  <a:gd name="T10" fmla="*/ 14 w 40"/>
                  <a:gd name="T11" fmla="*/ 2 h 42"/>
                  <a:gd name="T12" fmla="*/ 14 w 40"/>
                  <a:gd name="T13" fmla="*/ 4 h 42"/>
                  <a:gd name="T14" fmla="*/ 14 w 40"/>
                  <a:gd name="T15" fmla="*/ 4 h 42"/>
                  <a:gd name="T16" fmla="*/ 14 w 40"/>
                  <a:gd name="T17" fmla="*/ 6 h 42"/>
                  <a:gd name="T18" fmla="*/ 14 w 40"/>
                  <a:gd name="T19" fmla="*/ 8 h 42"/>
                  <a:gd name="T20" fmla="*/ 24 w 40"/>
                  <a:gd name="T21" fmla="*/ 30 h 42"/>
                  <a:gd name="T22" fmla="*/ 32 w 40"/>
                  <a:gd name="T23" fmla="*/ 8 h 42"/>
                  <a:gd name="T24" fmla="*/ 32 w 40"/>
                  <a:gd name="T25" fmla="*/ 6 h 42"/>
                  <a:gd name="T26" fmla="*/ 32 w 40"/>
                  <a:gd name="T27" fmla="*/ 4 h 42"/>
                  <a:gd name="T28" fmla="*/ 32 w 40"/>
                  <a:gd name="T29" fmla="*/ 4 h 42"/>
                  <a:gd name="T30" fmla="*/ 32 w 40"/>
                  <a:gd name="T31" fmla="*/ 4 h 42"/>
                  <a:gd name="T32" fmla="*/ 32 w 40"/>
                  <a:gd name="T33" fmla="*/ 2 h 42"/>
                  <a:gd name="T34" fmla="*/ 32 w 40"/>
                  <a:gd name="T35" fmla="*/ 2 h 42"/>
                  <a:gd name="T36" fmla="*/ 30 w 40"/>
                  <a:gd name="T37" fmla="*/ 2 h 42"/>
                  <a:gd name="T38" fmla="*/ 28 w 40"/>
                  <a:gd name="T39" fmla="*/ 2 h 42"/>
                  <a:gd name="T40" fmla="*/ 28 w 40"/>
                  <a:gd name="T41" fmla="*/ 0 h 42"/>
                  <a:gd name="T42" fmla="*/ 40 w 40"/>
                  <a:gd name="T43" fmla="*/ 0 h 42"/>
                  <a:gd name="T44" fmla="*/ 40 w 40"/>
                  <a:gd name="T45" fmla="*/ 2 h 42"/>
                  <a:gd name="T46" fmla="*/ 38 w 40"/>
                  <a:gd name="T47" fmla="*/ 2 h 42"/>
                  <a:gd name="T48" fmla="*/ 38 w 40"/>
                  <a:gd name="T49" fmla="*/ 2 h 42"/>
                  <a:gd name="T50" fmla="*/ 36 w 40"/>
                  <a:gd name="T51" fmla="*/ 4 h 42"/>
                  <a:gd name="T52" fmla="*/ 34 w 40"/>
                  <a:gd name="T53" fmla="*/ 8 h 42"/>
                  <a:gd name="T54" fmla="*/ 22 w 40"/>
                  <a:gd name="T55" fmla="*/ 42 h 42"/>
                  <a:gd name="T56" fmla="*/ 20 w 40"/>
                  <a:gd name="T57" fmla="*/ 42 h 42"/>
                  <a:gd name="T58" fmla="*/ 6 w 40"/>
                  <a:gd name="T59" fmla="*/ 8 h 42"/>
                  <a:gd name="T60" fmla="*/ 6 w 40"/>
                  <a:gd name="T61" fmla="*/ 6 h 42"/>
                  <a:gd name="T62" fmla="*/ 4 w 40"/>
                  <a:gd name="T63" fmla="*/ 4 h 42"/>
                  <a:gd name="T64" fmla="*/ 4 w 40"/>
                  <a:gd name="T65" fmla="*/ 4 h 42"/>
                  <a:gd name="T66" fmla="*/ 2 w 40"/>
                  <a:gd name="T67" fmla="*/ 2 h 42"/>
                  <a:gd name="T68" fmla="*/ 2 w 40"/>
                  <a:gd name="T69" fmla="*/ 2 h 42"/>
                  <a:gd name="T70" fmla="*/ 0 w 40"/>
                  <a:gd name="T71" fmla="*/ 2 h 42"/>
                  <a:gd name="T72" fmla="*/ 0 w 40"/>
                  <a:gd name="T73" fmla="*/ 0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42"/>
                  <a:gd name="T113" fmla="*/ 40 w 40"/>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42">
                    <a:moveTo>
                      <a:pt x="0" y="0"/>
                    </a:moveTo>
                    <a:lnTo>
                      <a:pt x="18" y="0"/>
                    </a:lnTo>
                    <a:lnTo>
                      <a:pt x="18" y="2"/>
                    </a:lnTo>
                    <a:lnTo>
                      <a:pt x="16" y="2"/>
                    </a:lnTo>
                    <a:lnTo>
                      <a:pt x="14" y="2"/>
                    </a:lnTo>
                    <a:lnTo>
                      <a:pt x="14" y="4"/>
                    </a:lnTo>
                    <a:lnTo>
                      <a:pt x="14" y="6"/>
                    </a:lnTo>
                    <a:lnTo>
                      <a:pt x="14" y="8"/>
                    </a:lnTo>
                    <a:lnTo>
                      <a:pt x="24" y="30"/>
                    </a:lnTo>
                    <a:lnTo>
                      <a:pt x="32" y="8"/>
                    </a:lnTo>
                    <a:lnTo>
                      <a:pt x="32" y="6"/>
                    </a:lnTo>
                    <a:lnTo>
                      <a:pt x="32" y="4"/>
                    </a:lnTo>
                    <a:lnTo>
                      <a:pt x="32" y="2"/>
                    </a:lnTo>
                    <a:lnTo>
                      <a:pt x="30" y="2"/>
                    </a:lnTo>
                    <a:lnTo>
                      <a:pt x="28" y="2"/>
                    </a:lnTo>
                    <a:lnTo>
                      <a:pt x="28" y="0"/>
                    </a:lnTo>
                    <a:lnTo>
                      <a:pt x="40" y="0"/>
                    </a:lnTo>
                    <a:lnTo>
                      <a:pt x="40" y="2"/>
                    </a:lnTo>
                    <a:lnTo>
                      <a:pt x="38" y="2"/>
                    </a:lnTo>
                    <a:lnTo>
                      <a:pt x="36" y="4"/>
                    </a:lnTo>
                    <a:lnTo>
                      <a:pt x="34" y="8"/>
                    </a:lnTo>
                    <a:lnTo>
                      <a:pt x="22" y="42"/>
                    </a:lnTo>
                    <a:lnTo>
                      <a:pt x="20" y="42"/>
                    </a:lnTo>
                    <a:lnTo>
                      <a:pt x="6" y="8"/>
                    </a:lnTo>
                    <a:lnTo>
                      <a:pt x="6" y="6"/>
                    </a:lnTo>
                    <a:lnTo>
                      <a:pt x="4" y="4"/>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3992" name="Freeform 352"/>
              <p:cNvSpPr>
                <a:spLocks noEditPoints="1"/>
              </p:cNvSpPr>
              <p:nvPr/>
            </p:nvSpPr>
            <p:spPr bwMode="auto">
              <a:xfrm>
                <a:off x="3038" y="2850"/>
                <a:ext cx="32" cy="42"/>
              </a:xfrm>
              <a:custGeom>
                <a:avLst/>
                <a:gdLst>
                  <a:gd name="T0" fmla="*/ 6 w 32"/>
                  <a:gd name="T1" fmla="*/ 16 h 42"/>
                  <a:gd name="T2" fmla="*/ 8 w 32"/>
                  <a:gd name="T3" fmla="*/ 24 h 42"/>
                  <a:gd name="T4" fmla="*/ 10 w 32"/>
                  <a:gd name="T5" fmla="*/ 28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8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28"/>
                    </a:lnTo>
                    <a:lnTo>
                      <a:pt x="14" y="32"/>
                    </a:lnTo>
                    <a:lnTo>
                      <a:pt x="20" y="34"/>
                    </a:lnTo>
                    <a:lnTo>
                      <a:pt x="24" y="34"/>
                    </a:lnTo>
                    <a:lnTo>
                      <a:pt x="26"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4" y="10"/>
                    </a:lnTo>
                    <a:lnTo>
                      <a:pt x="22"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993" name="Freeform 353"/>
              <p:cNvSpPr>
                <a:spLocks/>
              </p:cNvSpPr>
              <p:nvPr/>
            </p:nvSpPr>
            <p:spPr bwMode="auto">
              <a:xfrm>
                <a:off x="3076" y="2850"/>
                <a:ext cx="42" cy="40"/>
              </a:xfrm>
              <a:custGeom>
                <a:avLst/>
                <a:gdLst>
                  <a:gd name="T0" fmla="*/ 12 w 42"/>
                  <a:gd name="T1" fmla="*/ 8 h 40"/>
                  <a:gd name="T2" fmla="*/ 16 w 42"/>
                  <a:gd name="T3" fmla="*/ 4 h 40"/>
                  <a:gd name="T4" fmla="*/ 20 w 42"/>
                  <a:gd name="T5" fmla="*/ 2 h 40"/>
                  <a:gd name="T6" fmla="*/ 26 w 42"/>
                  <a:gd name="T7" fmla="*/ 0 h 40"/>
                  <a:gd name="T8" fmla="*/ 28 w 42"/>
                  <a:gd name="T9" fmla="*/ 0 h 40"/>
                  <a:gd name="T10" fmla="*/ 30 w 42"/>
                  <a:gd name="T11" fmla="*/ 2 h 40"/>
                  <a:gd name="T12" fmla="*/ 32 w 42"/>
                  <a:gd name="T13" fmla="*/ 4 h 40"/>
                  <a:gd name="T14" fmla="*/ 34 w 42"/>
                  <a:gd name="T15" fmla="*/ 6 h 40"/>
                  <a:gd name="T16" fmla="*/ 36 w 42"/>
                  <a:gd name="T17" fmla="*/ 10 h 40"/>
                  <a:gd name="T18" fmla="*/ 36 w 42"/>
                  <a:gd name="T19" fmla="*/ 14 h 40"/>
                  <a:gd name="T20" fmla="*/ 36 w 42"/>
                  <a:gd name="T21" fmla="*/ 32 h 40"/>
                  <a:gd name="T22" fmla="*/ 36 w 42"/>
                  <a:gd name="T23" fmla="*/ 34 h 40"/>
                  <a:gd name="T24" fmla="*/ 36 w 42"/>
                  <a:gd name="T25" fmla="*/ 36 h 40"/>
                  <a:gd name="T26" fmla="*/ 36 w 42"/>
                  <a:gd name="T27" fmla="*/ 38 h 40"/>
                  <a:gd name="T28" fmla="*/ 38 w 42"/>
                  <a:gd name="T29" fmla="*/ 38 h 40"/>
                  <a:gd name="T30" fmla="*/ 38 w 42"/>
                  <a:gd name="T31" fmla="*/ 40 h 40"/>
                  <a:gd name="T32" fmla="*/ 42 w 42"/>
                  <a:gd name="T33" fmla="*/ 40 h 40"/>
                  <a:gd name="T34" fmla="*/ 42 w 42"/>
                  <a:gd name="T35" fmla="*/ 40 h 40"/>
                  <a:gd name="T36" fmla="*/ 22 w 42"/>
                  <a:gd name="T37" fmla="*/ 40 h 40"/>
                  <a:gd name="T38" fmla="*/ 22 w 42"/>
                  <a:gd name="T39" fmla="*/ 40 h 40"/>
                  <a:gd name="T40" fmla="*/ 24 w 42"/>
                  <a:gd name="T41" fmla="*/ 40 h 40"/>
                  <a:gd name="T42" fmla="*/ 26 w 42"/>
                  <a:gd name="T43" fmla="*/ 40 h 40"/>
                  <a:gd name="T44" fmla="*/ 26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0 h 40"/>
                  <a:gd name="T58" fmla="*/ 26 w 42"/>
                  <a:gd name="T59" fmla="*/ 8 h 40"/>
                  <a:gd name="T60" fmla="*/ 24 w 42"/>
                  <a:gd name="T61" fmla="*/ 6 h 40"/>
                  <a:gd name="T62" fmla="*/ 22 w 42"/>
                  <a:gd name="T63" fmla="*/ 6 h 40"/>
                  <a:gd name="T64" fmla="*/ 16 w 42"/>
                  <a:gd name="T65" fmla="*/ 6 h 40"/>
                  <a:gd name="T66" fmla="*/ 12 w 42"/>
                  <a:gd name="T67" fmla="*/ 12 h 40"/>
                  <a:gd name="T68" fmla="*/ 12 w 42"/>
                  <a:gd name="T69" fmla="*/ 32 h 40"/>
                  <a:gd name="T70" fmla="*/ 12 w 42"/>
                  <a:gd name="T71" fmla="*/ 34 h 40"/>
                  <a:gd name="T72" fmla="*/ 12 w 42"/>
                  <a:gd name="T73" fmla="*/ 36 h 40"/>
                  <a:gd name="T74" fmla="*/ 12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38 h 40"/>
                  <a:gd name="T92" fmla="*/ 4 w 42"/>
                  <a:gd name="T93" fmla="*/ 38 h 40"/>
                  <a:gd name="T94" fmla="*/ 4 w 42"/>
                  <a:gd name="T95" fmla="*/ 36 h 40"/>
                  <a:gd name="T96" fmla="*/ 4 w 42"/>
                  <a:gd name="T97" fmla="*/ 32 h 40"/>
                  <a:gd name="T98" fmla="*/ 4 w 42"/>
                  <a:gd name="T99" fmla="*/ 16 h 40"/>
                  <a:gd name="T100" fmla="*/ 4 w 42"/>
                  <a:gd name="T101" fmla="*/ 10 h 40"/>
                  <a:gd name="T102" fmla="*/ 4 w 42"/>
                  <a:gd name="T103" fmla="*/ 8 h 40"/>
                  <a:gd name="T104" fmla="*/ 4 w 42"/>
                  <a:gd name="T105" fmla="*/ 6 h 40"/>
                  <a:gd name="T106" fmla="*/ 4 w 42"/>
                  <a:gd name="T107" fmla="*/ 6 h 40"/>
                  <a:gd name="T108" fmla="*/ 2 w 42"/>
                  <a:gd name="T109" fmla="*/ 6 h 40"/>
                  <a:gd name="T110" fmla="*/ 2 w 42"/>
                  <a:gd name="T111" fmla="*/ 4 h 40"/>
                  <a:gd name="T112" fmla="*/ 0 w 42"/>
                  <a:gd name="T113" fmla="*/ 6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0" y="2"/>
                    </a:lnTo>
                    <a:lnTo>
                      <a:pt x="26" y="0"/>
                    </a:lnTo>
                    <a:lnTo>
                      <a:pt x="28" y="0"/>
                    </a:lnTo>
                    <a:lnTo>
                      <a:pt x="30" y="2"/>
                    </a:lnTo>
                    <a:lnTo>
                      <a:pt x="32" y="4"/>
                    </a:lnTo>
                    <a:lnTo>
                      <a:pt x="34" y="6"/>
                    </a:lnTo>
                    <a:lnTo>
                      <a:pt x="36" y="10"/>
                    </a:lnTo>
                    <a:lnTo>
                      <a:pt x="36" y="14"/>
                    </a:lnTo>
                    <a:lnTo>
                      <a:pt x="36" y="32"/>
                    </a:lnTo>
                    <a:lnTo>
                      <a:pt x="36" y="34"/>
                    </a:lnTo>
                    <a:lnTo>
                      <a:pt x="36" y="36"/>
                    </a:lnTo>
                    <a:lnTo>
                      <a:pt x="36" y="38"/>
                    </a:lnTo>
                    <a:lnTo>
                      <a:pt x="38" y="38"/>
                    </a:lnTo>
                    <a:lnTo>
                      <a:pt x="38" y="40"/>
                    </a:lnTo>
                    <a:lnTo>
                      <a:pt x="42" y="40"/>
                    </a:lnTo>
                    <a:lnTo>
                      <a:pt x="22" y="40"/>
                    </a:lnTo>
                    <a:lnTo>
                      <a:pt x="24" y="40"/>
                    </a:lnTo>
                    <a:lnTo>
                      <a:pt x="26" y="40"/>
                    </a:lnTo>
                    <a:lnTo>
                      <a:pt x="26" y="38"/>
                    </a:lnTo>
                    <a:lnTo>
                      <a:pt x="28" y="38"/>
                    </a:lnTo>
                    <a:lnTo>
                      <a:pt x="28" y="36"/>
                    </a:lnTo>
                    <a:lnTo>
                      <a:pt x="28" y="34"/>
                    </a:lnTo>
                    <a:lnTo>
                      <a:pt x="28" y="32"/>
                    </a:lnTo>
                    <a:lnTo>
                      <a:pt x="28" y="16"/>
                    </a:lnTo>
                    <a:lnTo>
                      <a:pt x="28" y="10"/>
                    </a:lnTo>
                    <a:lnTo>
                      <a:pt x="26" y="8"/>
                    </a:lnTo>
                    <a:lnTo>
                      <a:pt x="24" y="6"/>
                    </a:lnTo>
                    <a:lnTo>
                      <a:pt x="22" y="6"/>
                    </a:lnTo>
                    <a:lnTo>
                      <a:pt x="16" y="6"/>
                    </a:lnTo>
                    <a:lnTo>
                      <a:pt x="12" y="12"/>
                    </a:lnTo>
                    <a:lnTo>
                      <a:pt x="12" y="32"/>
                    </a:lnTo>
                    <a:lnTo>
                      <a:pt x="12" y="34"/>
                    </a:lnTo>
                    <a:lnTo>
                      <a:pt x="12" y="36"/>
                    </a:lnTo>
                    <a:lnTo>
                      <a:pt x="12" y="38"/>
                    </a:lnTo>
                    <a:lnTo>
                      <a:pt x="14" y="38"/>
                    </a:lnTo>
                    <a:lnTo>
                      <a:pt x="16" y="40"/>
                    </a:lnTo>
                    <a:lnTo>
                      <a:pt x="18" y="40"/>
                    </a:lnTo>
                    <a:lnTo>
                      <a:pt x="0" y="40"/>
                    </a:lnTo>
                    <a:lnTo>
                      <a:pt x="2" y="38"/>
                    </a:lnTo>
                    <a:lnTo>
                      <a:pt x="4" y="38"/>
                    </a:lnTo>
                    <a:lnTo>
                      <a:pt x="4" y="36"/>
                    </a:lnTo>
                    <a:lnTo>
                      <a:pt x="4" y="32"/>
                    </a:lnTo>
                    <a:lnTo>
                      <a:pt x="4" y="16"/>
                    </a:lnTo>
                    <a:lnTo>
                      <a:pt x="4" y="10"/>
                    </a:lnTo>
                    <a:lnTo>
                      <a:pt x="4" y="8"/>
                    </a:lnTo>
                    <a:lnTo>
                      <a:pt x="4" y="6"/>
                    </a:lnTo>
                    <a:lnTo>
                      <a:pt x="2" y="6"/>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94" name="Freeform 354"/>
              <p:cNvSpPr>
                <a:spLocks/>
              </p:cNvSpPr>
              <p:nvPr/>
            </p:nvSpPr>
            <p:spPr bwMode="auto">
              <a:xfrm>
                <a:off x="3118" y="2838"/>
                <a:ext cx="24" cy="54"/>
              </a:xfrm>
              <a:custGeom>
                <a:avLst/>
                <a:gdLst>
                  <a:gd name="T0" fmla="*/ 14 w 24"/>
                  <a:gd name="T1" fmla="*/ 0 h 54"/>
                  <a:gd name="T2" fmla="*/ 14 w 24"/>
                  <a:gd name="T3" fmla="*/ 12 h 54"/>
                  <a:gd name="T4" fmla="*/ 22 w 24"/>
                  <a:gd name="T5" fmla="*/ 12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20 w 24"/>
                  <a:gd name="T21" fmla="*/ 48 h 54"/>
                  <a:gd name="T22" fmla="*/ 20 w 24"/>
                  <a:gd name="T23" fmla="*/ 46 h 54"/>
                  <a:gd name="T24" fmla="*/ 22 w 24"/>
                  <a:gd name="T25" fmla="*/ 46 h 54"/>
                  <a:gd name="T26" fmla="*/ 22 w 24"/>
                  <a:gd name="T27" fmla="*/ 44 h 54"/>
                  <a:gd name="T28" fmla="*/ 24 w 24"/>
                  <a:gd name="T29" fmla="*/ 44 h 54"/>
                  <a:gd name="T30" fmla="*/ 22 w 24"/>
                  <a:gd name="T31" fmla="*/ 48 h 54"/>
                  <a:gd name="T32" fmla="*/ 20 w 24"/>
                  <a:gd name="T33" fmla="*/ 52 h 54"/>
                  <a:gd name="T34" fmla="*/ 18 w 24"/>
                  <a:gd name="T35" fmla="*/ 52 h 54"/>
                  <a:gd name="T36" fmla="*/ 14 w 24"/>
                  <a:gd name="T37" fmla="*/ 54 h 54"/>
                  <a:gd name="T38" fmla="*/ 12 w 24"/>
                  <a:gd name="T39" fmla="*/ 52 h 54"/>
                  <a:gd name="T40" fmla="*/ 10 w 24"/>
                  <a:gd name="T41" fmla="*/ 52 h 54"/>
                  <a:gd name="T42" fmla="*/ 8 w 24"/>
                  <a:gd name="T43" fmla="*/ 50 h 54"/>
                  <a:gd name="T44" fmla="*/ 8 w 24"/>
                  <a:gd name="T45" fmla="*/ 48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8 w 24"/>
                  <a:gd name="T61" fmla="*/ 8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2"/>
                    </a:lnTo>
                    <a:lnTo>
                      <a:pt x="22" y="12"/>
                    </a:lnTo>
                    <a:lnTo>
                      <a:pt x="22" y="16"/>
                    </a:lnTo>
                    <a:lnTo>
                      <a:pt x="14" y="16"/>
                    </a:lnTo>
                    <a:lnTo>
                      <a:pt x="14" y="42"/>
                    </a:lnTo>
                    <a:lnTo>
                      <a:pt x="14" y="44"/>
                    </a:lnTo>
                    <a:lnTo>
                      <a:pt x="14" y="46"/>
                    </a:lnTo>
                    <a:lnTo>
                      <a:pt x="16" y="48"/>
                    </a:lnTo>
                    <a:lnTo>
                      <a:pt x="18" y="48"/>
                    </a:lnTo>
                    <a:lnTo>
                      <a:pt x="20" y="48"/>
                    </a:lnTo>
                    <a:lnTo>
                      <a:pt x="20" y="46"/>
                    </a:lnTo>
                    <a:lnTo>
                      <a:pt x="22" y="46"/>
                    </a:lnTo>
                    <a:lnTo>
                      <a:pt x="22" y="44"/>
                    </a:lnTo>
                    <a:lnTo>
                      <a:pt x="24" y="44"/>
                    </a:lnTo>
                    <a:lnTo>
                      <a:pt x="22" y="48"/>
                    </a:lnTo>
                    <a:lnTo>
                      <a:pt x="20" y="52"/>
                    </a:lnTo>
                    <a:lnTo>
                      <a:pt x="18" y="52"/>
                    </a:lnTo>
                    <a:lnTo>
                      <a:pt x="14" y="54"/>
                    </a:lnTo>
                    <a:lnTo>
                      <a:pt x="12" y="52"/>
                    </a:lnTo>
                    <a:lnTo>
                      <a:pt x="10" y="52"/>
                    </a:lnTo>
                    <a:lnTo>
                      <a:pt x="8" y="50"/>
                    </a:lnTo>
                    <a:lnTo>
                      <a:pt x="8" y="48"/>
                    </a:lnTo>
                    <a:lnTo>
                      <a:pt x="6" y="46"/>
                    </a:lnTo>
                    <a:lnTo>
                      <a:pt x="6" y="42"/>
                    </a:lnTo>
                    <a:lnTo>
                      <a:pt x="6" y="16"/>
                    </a:lnTo>
                    <a:lnTo>
                      <a:pt x="0" y="16"/>
                    </a:lnTo>
                    <a:lnTo>
                      <a:pt x="0" y="14"/>
                    </a:lnTo>
                    <a:lnTo>
                      <a:pt x="2" y="14"/>
                    </a:lnTo>
                    <a:lnTo>
                      <a:pt x="4" y="12"/>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995" name="Rectangle 355"/>
              <p:cNvSpPr>
                <a:spLocks noChangeArrowheads="1"/>
              </p:cNvSpPr>
              <p:nvPr/>
            </p:nvSpPr>
            <p:spPr bwMode="auto">
              <a:xfrm>
                <a:off x="4200" y="2812"/>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96" name="Rectangle 356"/>
              <p:cNvSpPr>
                <a:spLocks noChangeArrowheads="1"/>
              </p:cNvSpPr>
              <p:nvPr/>
            </p:nvSpPr>
            <p:spPr bwMode="auto">
              <a:xfrm>
                <a:off x="1552" y="2924"/>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97" name="Freeform 357"/>
              <p:cNvSpPr>
                <a:spLocks/>
              </p:cNvSpPr>
              <p:nvPr/>
            </p:nvSpPr>
            <p:spPr bwMode="auto">
              <a:xfrm>
                <a:off x="1586" y="2952"/>
                <a:ext cx="30" cy="48"/>
              </a:xfrm>
              <a:custGeom>
                <a:avLst/>
                <a:gdLst>
                  <a:gd name="T0" fmla="*/ 28 w 30"/>
                  <a:gd name="T1" fmla="*/ 16 h 48"/>
                  <a:gd name="T2" fmla="*/ 26 w 30"/>
                  <a:gd name="T3" fmla="*/ 12 h 48"/>
                  <a:gd name="T4" fmla="*/ 22 w 30"/>
                  <a:gd name="T5" fmla="*/ 6 h 48"/>
                  <a:gd name="T6" fmla="*/ 16 w 30"/>
                  <a:gd name="T7" fmla="*/ 2 h 48"/>
                  <a:gd name="T8" fmla="*/ 10 w 30"/>
                  <a:gd name="T9" fmla="*/ 2 h 48"/>
                  <a:gd name="T10" fmla="*/ 6 w 30"/>
                  <a:gd name="T11" fmla="*/ 6 h 48"/>
                  <a:gd name="T12" fmla="*/ 6 w 30"/>
                  <a:gd name="T13" fmla="*/ 10 h 48"/>
                  <a:gd name="T14" fmla="*/ 10 w 30"/>
                  <a:gd name="T15" fmla="*/ 16 h 48"/>
                  <a:gd name="T16" fmla="*/ 22 w 30"/>
                  <a:gd name="T17" fmla="*/ 22 h 48"/>
                  <a:gd name="T18" fmla="*/ 28 w 30"/>
                  <a:gd name="T19" fmla="*/ 26 h 48"/>
                  <a:gd name="T20" fmla="*/ 30 w 30"/>
                  <a:gd name="T21" fmla="*/ 32 h 48"/>
                  <a:gd name="T22" fmla="*/ 30 w 30"/>
                  <a:gd name="T23" fmla="*/ 40 h 48"/>
                  <a:gd name="T24" fmla="*/ 22 w 30"/>
                  <a:gd name="T25" fmla="*/ 46 h 48"/>
                  <a:gd name="T26" fmla="*/ 14 w 30"/>
                  <a:gd name="T27" fmla="*/ 48 h 48"/>
                  <a:gd name="T28" fmla="*/ 10 w 30"/>
                  <a:gd name="T29" fmla="*/ 46 h 48"/>
                  <a:gd name="T30" fmla="*/ 4 w 30"/>
                  <a:gd name="T31" fmla="*/ 44 h 48"/>
                  <a:gd name="T32" fmla="*/ 2 w 30"/>
                  <a:gd name="T33" fmla="*/ 44 h 48"/>
                  <a:gd name="T34" fmla="*/ 2 w 30"/>
                  <a:gd name="T35" fmla="*/ 46 h 48"/>
                  <a:gd name="T36" fmla="*/ 0 w 30"/>
                  <a:gd name="T37" fmla="*/ 48 h 48"/>
                  <a:gd name="T38" fmla="*/ 0 w 30"/>
                  <a:gd name="T39" fmla="*/ 32 h 48"/>
                  <a:gd name="T40" fmla="*/ 4 w 30"/>
                  <a:gd name="T41" fmla="*/ 40 h 48"/>
                  <a:gd name="T42" fmla="*/ 8 w 30"/>
                  <a:gd name="T43" fmla="*/ 44 h 48"/>
                  <a:gd name="T44" fmla="*/ 14 w 30"/>
                  <a:gd name="T45" fmla="*/ 46 h 48"/>
                  <a:gd name="T46" fmla="*/ 22 w 30"/>
                  <a:gd name="T47" fmla="*/ 44 h 48"/>
                  <a:gd name="T48" fmla="*/ 24 w 30"/>
                  <a:gd name="T49" fmla="*/ 38 h 48"/>
                  <a:gd name="T50" fmla="*/ 24 w 30"/>
                  <a:gd name="T51" fmla="*/ 34 h 48"/>
                  <a:gd name="T52" fmla="*/ 20 w 30"/>
                  <a:gd name="T53" fmla="*/ 30 h 48"/>
                  <a:gd name="T54" fmla="*/ 14 w 30"/>
                  <a:gd name="T55" fmla="*/ 26 h 48"/>
                  <a:gd name="T56" fmla="*/ 4 w 30"/>
                  <a:gd name="T57" fmla="*/ 22 h 48"/>
                  <a:gd name="T58" fmla="*/ 0 w 30"/>
                  <a:gd name="T59" fmla="*/ 16 h 48"/>
                  <a:gd name="T60" fmla="*/ 0 w 30"/>
                  <a:gd name="T61" fmla="*/ 12 h 48"/>
                  <a:gd name="T62" fmla="*/ 4 w 30"/>
                  <a:gd name="T63" fmla="*/ 2 h 48"/>
                  <a:gd name="T64" fmla="*/ 14 w 30"/>
                  <a:gd name="T65" fmla="*/ 0 h 48"/>
                  <a:gd name="T66" fmla="*/ 22 w 30"/>
                  <a:gd name="T67" fmla="*/ 2 h 48"/>
                  <a:gd name="T68" fmla="*/ 24 w 30"/>
                  <a:gd name="T69" fmla="*/ 2 h 48"/>
                  <a:gd name="T70" fmla="*/ 26 w 30"/>
                  <a:gd name="T71" fmla="*/ 2 h 48"/>
                  <a:gd name="T72" fmla="*/ 26 w 30"/>
                  <a:gd name="T73" fmla="*/ 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
                  <a:gd name="T112" fmla="*/ 0 h 48"/>
                  <a:gd name="T113" fmla="*/ 30 w 30"/>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 h="48">
                    <a:moveTo>
                      <a:pt x="28" y="0"/>
                    </a:moveTo>
                    <a:lnTo>
                      <a:pt x="28" y="16"/>
                    </a:lnTo>
                    <a:lnTo>
                      <a:pt x="26" y="16"/>
                    </a:lnTo>
                    <a:lnTo>
                      <a:pt x="26" y="12"/>
                    </a:lnTo>
                    <a:lnTo>
                      <a:pt x="24" y="8"/>
                    </a:lnTo>
                    <a:lnTo>
                      <a:pt x="22" y="6"/>
                    </a:lnTo>
                    <a:lnTo>
                      <a:pt x="20" y="4"/>
                    </a:lnTo>
                    <a:lnTo>
                      <a:pt x="16" y="2"/>
                    </a:lnTo>
                    <a:lnTo>
                      <a:pt x="14" y="2"/>
                    </a:lnTo>
                    <a:lnTo>
                      <a:pt x="10" y="2"/>
                    </a:lnTo>
                    <a:lnTo>
                      <a:pt x="8" y="4"/>
                    </a:lnTo>
                    <a:lnTo>
                      <a:pt x="6" y="6"/>
                    </a:lnTo>
                    <a:lnTo>
                      <a:pt x="6" y="8"/>
                    </a:lnTo>
                    <a:lnTo>
                      <a:pt x="6" y="10"/>
                    </a:lnTo>
                    <a:lnTo>
                      <a:pt x="6" y="12"/>
                    </a:lnTo>
                    <a:lnTo>
                      <a:pt x="10" y="16"/>
                    </a:lnTo>
                    <a:lnTo>
                      <a:pt x="16" y="20"/>
                    </a:lnTo>
                    <a:lnTo>
                      <a:pt x="22" y="22"/>
                    </a:lnTo>
                    <a:lnTo>
                      <a:pt x="26" y="24"/>
                    </a:lnTo>
                    <a:lnTo>
                      <a:pt x="28" y="26"/>
                    </a:lnTo>
                    <a:lnTo>
                      <a:pt x="28" y="30"/>
                    </a:lnTo>
                    <a:lnTo>
                      <a:pt x="30" y="32"/>
                    </a:lnTo>
                    <a:lnTo>
                      <a:pt x="30" y="34"/>
                    </a:lnTo>
                    <a:lnTo>
                      <a:pt x="30" y="40"/>
                    </a:lnTo>
                    <a:lnTo>
                      <a:pt x="26" y="44"/>
                    </a:lnTo>
                    <a:lnTo>
                      <a:pt x="22" y="46"/>
                    </a:lnTo>
                    <a:lnTo>
                      <a:pt x="16" y="48"/>
                    </a:lnTo>
                    <a:lnTo>
                      <a:pt x="14" y="48"/>
                    </a:lnTo>
                    <a:lnTo>
                      <a:pt x="12" y="48"/>
                    </a:lnTo>
                    <a:lnTo>
                      <a:pt x="10" y="46"/>
                    </a:lnTo>
                    <a:lnTo>
                      <a:pt x="8" y="46"/>
                    </a:lnTo>
                    <a:lnTo>
                      <a:pt x="4" y="44"/>
                    </a:lnTo>
                    <a:lnTo>
                      <a:pt x="2" y="44"/>
                    </a:lnTo>
                    <a:lnTo>
                      <a:pt x="2" y="46"/>
                    </a:lnTo>
                    <a:lnTo>
                      <a:pt x="0" y="48"/>
                    </a:lnTo>
                    <a:lnTo>
                      <a:pt x="0" y="32"/>
                    </a:lnTo>
                    <a:lnTo>
                      <a:pt x="2" y="36"/>
                    </a:lnTo>
                    <a:lnTo>
                      <a:pt x="4" y="40"/>
                    </a:lnTo>
                    <a:lnTo>
                      <a:pt x="6" y="42"/>
                    </a:lnTo>
                    <a:lnTo>
                      <a:pt x="8" y="44"/>
                    </a:lnTo>
                    <a:lnTo>
                      <a:pt x="12" y="44"/>
                    </a:lnTo>
                    <a:lnTo>
                      <a:pt x="14" y="46"/>
                    </a:lnTo>
                    <a:lnTo>
                      <a:pt x="18" y="44"/>
                    </a:lnTo>
                    <a:lnTo>
                      <a:pt x="22" y="44"/>
                    </a:lnTo>
                    <a:lnTo>
                      <a:pt x="24" y="40"/>
                    </a:lnTo>
                    <a:lnTo>
                      <a:pt x="24" y="38"/>
                    </a:lnTo>
                    <a:lnTo>
                      <a:pt x="24" y="36"/>
                    </a:lnTo>
                    <a:lnTo>
                      <a:pt x="24" y="34"/>
                    </a:lnTo>
                    <a:lnTo>
                      <a:pt x="22" y="32"/>
                    </a:lnTo>
                    <a:lnTo>
                      <a:pt x="20" y="30"/>
                    </a:lnTo>
                    <a:lnTo>
                      <a:pt x="18" y="30"/>
                    </a:lnTo>
                    <a:lnTo>
                      <a:pt x="14" y="26"/>
                    </a:lnTo>
                    <a:lnTo>
                      <a:pt x="8" y="24"/>
                    </a:lnTo>
                    <a:lnTo>
                      <a:pt x="4" y="22"/>
                    </a:lnTo>
                    <a:lnTo>
                      <a:pt x="2" y="20"/>
                    </a:lnTo>
                    <a:lnTo>
                      <a:pt x="0" y="16"/>
                    </a:lnTo>
                    <a:lnTo>
                      <a:pt x="0" y="14"/>
                    </a:lnTo>
                    <a:lnTo>
                      <a:pt x="0" y="12"/>
                    </a:lnTo>
                    <a:lnTo>
                      <a:pt x="0" y="6"/>
                    </a:lnTo>
                    <a:lnTo>
                      <a:pt x="4" y="2"/>
                    </a:lnTo>
                    <a:lnTo>
                      <a:pt x="8" y="0"/>
                    </a:lnTo>
                    <a:lnTo>
                      <a:pt x="14" y="0"/>
                    </a:lnTo>
                    <a:lnTo>
                      <a:pt x="18" y="0"/>
                    </a:lnTo>
                    <a:lnTo>
                      <a:pt x="22" y="2"/>
                    </a:lnTo>
                    <a:lnTo>
                      <a:pt x="24" y="2"/>
                    </a:lnTo>
                    <a:lnTo>
                      <a:pt x="26" y="2"/>
                    </a:lnTo>
                    <a:lnTo>
                      <a:pt x="26" y="0"/>
                    </a:lnTo>
                    <a:lnTo>
                      <a:pt x="28" y="0"/>
                    </a:lnTo>
                    <a:close/>
                  </a:path>
                </a:pathLst>
              </a:custGeom>
              <a:solidFill>
                <a:srgbClr val="000000"/>
              </a:solidFill>
              <a:ln w="0">
                <a:solidFill>
                  <a:srgbClr val="000000"/>
                </a:solidFill>
                <a:round/>
                <a:headEnd/>
                <a:tailEnd/>
              </a:ln>
            </p:spPr>
            <p:txBody>
              <a:bodyPr/>
              <a:lstStyle/>
              <a:p>
                <a:endParaRPr lang="en-US"/>
              </a:p>
            </p:txBody>
          </p:sp>
          <p:sp>
            <p:nvSpPr>
              <p:cNvPr id="33998" name="Freeform 358"/>
              <p:cNvSpPr>
                <a:spLocks noEditPoints="1"/>
              </p:cNvSpPr>
              <p:nvPr/>
            </p:nvSpPr>
            <p:spPr bwMode="auto">
              <a:xfrm>
                <a:off x="1626" y="2952"/>
                <a:ext cx="46" cy="48"/>
              </a:xfrm>
              <a:custGeom>
                <a:avLst/>
                <a:gdLst>
                  <a:gd name="T0" fmla="*/ 24 w 46"/>
                  <a:gd name="T1" fmla="*/ 0 h 48"/>
                  <a:gd name="T2" fmla="*/ 28 w 46"/>
                  <a:gd name="T3" fmla="*/ 0 h 48"/>
                  <a:gd name="T4" fmla="*/ 34 w 46"/>
                  <a:gd name="T5" fmla="*/ 2 h 48"/>
                  <a:gd name="T6" fmla="*/ 38 w 46"/>
                  <a:gd name="T7" fmla="*/ 6 h 48"/>
                  <a:gd name="T8" fmla="*/ 42 w 46"/>
                  <a:gd name="T9" fmla="*/ 12 h 48"/>
                  <a:gd name="T10" fmla="*/ 44 w 46"/>
                  <a:gd name="T11" fmla="*/ 16 h 48"/>
                  <a:gd name="T12" fmla="*/ 46 w 46"/>
                  <a:gd name="T13" fmla="*/ 24 h 48"/>
                  <a:gd name="T14" fmla="*/ 44 w 46"/>
                  <a:gd name="T15" fmla="*/ 30 h 48"/>
                  <a:gd name="T16" fmla="*/ 42 w 46"/>
                  <a:gd name="T17" fmla="*/ 36 h 48"/>
                  <a:gd name="T18" fmla="*/ 38 w 46"/>
                  <a:gd name="T19" fmla="*/ 40 h 48"/>
                  <a:gd name="T20" fmla="*/ 34 w 46"/>
                  <a:gd name="T21" fmla="*/ 44 h 48"/>
                  <a:gd name="T22" fmla="*/ 28 w 46"/>
                  <a:gd name="T23" fmla="*/ 46 h 48"/>
                  <a:gd name="T24" fmla="*/ 22 w 46"/>
                  <a:gd name="T25" fmla="*/ 48 h 48"/>
                  <a:gd name="T26" fmla="*/ 16 w 46"/>
                  <a:gd name="T27" fmla="*/ 46 h 48"/>
                  <a:gd name="T28" fmla="*/ 12 w 46"/>
                  <a:gd name="T29" fmla="*/ 44 h 48"/>
                  <a:gd name="T30" fmla="*/ 6 w 46"/>
                  <a:gd name="T31" fmla="*/ 40 h 48"/>
                  <a:gd name="T32" fmla="*/ 4 w 46"/>
                  <a:gd name="T33" fmla="*/ 36 h 48"/>
                  <a:gd name="T34" fmla="*/ 2 w 46"/>
                  <a:gd name="T35" fmla="*/ 30 h 48"/>
                  <a:gd name="T36" fmla="*/ 0 w 46"/>
                  <a:gd name="T37" fmla="*/ 24 h 48"/>
                  <a:gd name="T38" fmla="*/ 2 w 46"/>
                  <a:gd name="T39" fmla="*/ 16 h 48"/>
                  <a:gd name="T40" fmla="*/ 4 w 46"/>
                  <a:gd name="T41" fmla="*/ 10 h 48"/>
                  <a:gd name="T42" fmla="*/ 8 w 46"/>
                  <a:gd name="T43" fmla="*/ 6 h 48"/>
                  <a:gd name="T44" fmla="*/ 12 w 46"/>
                  <a:gd name="T45" fmla="*/ 2 h 48"/>
                  <a:gd name="T46" fmla="*/ 18 w 46"/>
                  <a:gd name="T47" fmla="*/ 0 h 48"/>
                  <a:gd name="T48" fmla="*/ 24 w 46"/>
                  <a:gd name="T49" fmla="*/ 0 h 48"/>
                  <a:gd name="T50" fmla="*/ 22 w 46"/>
                  <a:gd name="T51" fmla="*/ 2 h 48"/>
                  <a:gd name="T52" fmla="*/ 18 w 46"/>
                  <a:gd name="T53" fmla="*/ 2 h 48"/>
                  <a:gd name="T54" fmla="*/ 14 w 46"/>
                  <a:gd name="T55" fmla="*/ 6 h 48"/>
                  <a:gd name="T56" fmla="*/ 10 w 46"/>
                  <a:gd name="T57" fmla="*/ 10 h 48"/>
                  <a:gd name="T58" fmla="*/ 10 w 46"/>
                  <a:gd name="T59" fmla="*/ 16 h 48"/>
                  <a:gd name="T60" fmla="*/ 8 w 46"/>
                  <a:gd name="T61" fmla="*/ 24 h 48"/>
                  <a:gd name="T62" fmla="*/ 10 w 46"/>
                  <a:gd name="T63" fmla="*/ 30 h 48"/>
                  <a:gd name="T64" fmla="*/ 10 w 46"/>
                  <a:gd name="T65" fmla="*/ 36 h 48"/>
                  <a:gd name="T66" fmla="*/ 14 w 46"/>
                  <a:gd name="T67" fmla="*/ 40 h 48"/>
                  <a:gd name="T68" fmla="*/ 18 w 46"/>
                  <a:gd name="T69" fmla="*/ 44 h 48"/>
                  <a:gd name="T70" fmla="*/ 22 w 46"/>
                  <a:gd name="T71" fmla="*/ 46 h 48"/>
                  <a:gd name="T72" fmla="*/ 28 w 46"/>
                  <a:gd name="T73" fmla="*/ 44 h 48"/>
                  <a:gd name="T74" fmla="*/ 32 w 46"/>
                  <a:gd name="T75" fmla="*/ 40 h 48"/>
                  <a:gd name="T76" fmla="*/ 36 w 46"/>
                  <a:gd name="T77" fmla="*/ 36 h 48"/>
                  <a:gd name="T78" fmla="*/ 36 w 46"/>
                  <a:gd name="T79" fmla="*/ 30 h 48"/>
                  <a:gd name="T80" fmla="*/ 38 w 46"/>
                  <a:gd name="T81" fmla="*/ 24 h 48"/>
                  <a:gd name="T82" fmla="*/ 36 w 46"/>
                  <a:gd name="T83" fmla="*/ 16 h 48"/>
                  <a:gd name="T84" fmla="*/ 36 w 46"/>
                  <a:gd name="T85" fmla="*/ 10 h 48"/>
                  <a:gd name="T86" fmla="*/ 32 w 46"/>
                  <a:gd name="T87" fmla="*/ 6 h 48"/>
                  <a:gd name="T88" fmla="*/ 28 w 46"/>
                  <a:gd name="T89" fmla="*/ 2 h 48"/>
                  <a:gd name="T90" fmla="*/ 22 w 46"/>
                  <a:gd name="T91" fmla="*/ 2 h 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6"/>
                  <a:gd name="T139" fmla="*/ 0 h 48"/>
                  <a:gd name="T140" fmla="*/ 46 w 46"/>
                  <a:gd name="T141" fmla="*/ 48 h 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6" h="48">
                    <a:moveTo>
                      <a:pt x="24" y="0"/>
                    </a:moveTo>
                    <a:lnTo>
                      <a:pt x="28" y="0"/>
                    </a:lnTo>
                    <a:lnTo>
                      <a:pt x="34" y="2"/>
                    </a:lnTo>
                    <a:lnTo>
                      <a:pt x="38" y="6"/>
                    </a:lnTo>
                    <a:lnTo>
                      <a:pt x="42" y="12"/>
                    </a:lnTo>
                    <a:lnTo>
                      <a:pt x="44" y="16"/>
                    </a:lnTo>
                    <a:lnTo>
                      <a:pt x="46" y="24"/>
                    </a:lnTo>
                    <a:lnTo>
                      <a:pt x="44" y="30"/>
                    </a:lnTo>
                    <a:lnTo>
                      <a:pt x="42" y="36"/>
                    </a:lnTo>
                    <a:lnTo>
                      <a:pt x="38" y="40"/>
                    </a:lnTo>
                    <a:lnTo>
                      <a:pt x="34" y="44"/>
                    </a:lnTo>
                    <a:lnTo>
                      <a:pt x="28" y="46"/>
                    </a:lnTo>
                    <a:lnTo>
                      <a:pt x="22" y="48"/>
                    </a:lnTo>
                    <a:lnTo>
                      <a:pt x="16" y="46"/>
                    </a:lnTo>
                    <a:lnTo>
                      <a:pt x="12" y="44"/>
                    </a:lnTo>
                    <a:lnTo>
                      <a:pt x="6" y="40"/>
                    </a:lnTo>
                    <a:lnTo>
                      <a:pt x="4" y="36"/>
                    </a:lnTo>
                    <a:lnTo>
                      <a:pt x="2" y="30"/>
                    </a:lnTo>
                    <a:lnTo>
                      <a:pt x="0" y="24"/>
                    </a:lnTo>
                    <a:lnTo>
                      <a:pt x="2" y="16"/>
                    </a:lnTo>
                    <a:lnTo>
                      <a:pt x="4" y="10"/>
                    </a:lnTo>
                    <a:lnTo>
                      <a:pt x="8" y="6"/>
                    </a:lnTo>
                    <a:lnTo>
                      <a:pt x="12" y="2"/>
                    </a:lnTo>
                    <a:lnTo>
                      <a:pt x="18" y="0"/>
                    </a:lnTo>
                    <a:lnTo>
                      <a:pt x="24" y="0"/>
                    </a:lnTo>
                    <a:close/>
                    <a:moveTo>
                      <a:pt x="22" y="2"/>
                    </a:moveTo>
                    <a:lnTo>
                      <a:pt x="18" y="2"/>
                    </a:lnTo>
                    <a:lnTo>
                      <a:pt x="14" y="6"/>
                    </a:lnTo>
                    <a:lnTo>
                      <a:pt x="10" y="10"/>
                    </a:lnTo>
                    <a:lnTo>
                      <a:pt x="10" y="16"/>
                    </a:lnTo>
                    <a:lnTo>
                      <a:pt x="8" y="24"/>
                    </a:lnTo>
                    <a:lnTo>
                      <a:pt x="10" y="30"/>
                    </a:lnTo>
                    <a:lnTo>
                      <a:pt x="10" y="36"/>
                    </a:lnTo>
                    <a:lnTo>
                      <a:pt x="14" y="40"/>
                    </a:lnTo>
                    <a:lnTo>
                      <a:pt x="18" y="44"/>
                    </a:lnTo>
                    <a:lnTo>
                      <a:pt x="22" y="46"/>
                    </a:lnTo>
                    <a:lnTo>
                      <a:pt x="28" y="44"/>
                    </a:lnTo>
                    <a:lnTo>
                      <a:pt x="32" y="40"/>
                    </a:lnTo>
                    <a:lnTo>
                      <a:pt x="36" y="36"/>
                    </a:lnTo>
                    <a:lnTo>
                      <a:pt x="36" y="30"/>
                    </a:lnTo>
                    <a:lnTo>
                      <a:pt x="38" y="24"/>
                    </a:lnTo>
                    <a:lnTo>
                      <a:pt x="36" y="16"/>
                    </a:lnTo>
                    <a:lnTo>
                      <a:pt x="36" y="10"/>
                    </a:lnTo>
                    <a:lnTo>
                      <a:pt x="32" y="6"/>
                    </a:lnTo>
                    <a:lnTo>
                      <a:pt x="28" y="2"/>
                    </a:lnTo>
                    <a:lnTo>
                      <a:pt x="22" y="2"/>
                    </a:lnTo>
                    <a:close/>
                  </a:path>
                </a:pathLst>
              </a:custGeom>
              <a:solidFill>
                <a:srgbClr val="000000"/>
              </a:solidFill>
              <a:ln w="0">
                <a:solidFill>
                  <a:srgbClr val="000000"/>
                </a:solidFill>
                <a:round/>
                <a:headEnd/>
                <a:tailEnd/>
              </a:ln>
            </p:spPr>
            <p:txBody>
              <a:bodyPr/>
              <a:lstStyle/>
              <a:p>
                <a:endParaRPr lang="en-US"/>
              </a:p>
            </p:txBody>
          </p:sp>
          <p:sp>
            <p:nvSpPr>
              <p:cNvPr id="33999" name="Freeform 359"/>
              <p:cNvSpPr>
                <a:spLocks/>
              </p:cNvSpPr>
              <p:nvPr/>
            </p:nvSpPr>
            <p:spPr bwMode="auto">
              <a:xfrm>
                <a:off x="1678" y="2952"/>
                <a:ext cx="50" cy="48"/>
              </a:xfrm>
              <a:custGeom>
                <a:avLst/>
                <a:gdLst>
                  <a:gd name="T0" fmla="*/ 34 w 50"/>
                  <a:gd name="T1" fmla="*/ 0 h 48"/>
                  <a:gd name="T2" fmla="*/ 34 w 50"/>
                  <a:gd name="T3" fmla="*/ 0 h 48"/>
                  <a:gd name="T4" fmla="*/ 50 w 50"/>
                  <a:gd name="T5" fmla="*/ 0 h 48"/>
                  <a:gd name="T6" fmla="*/ 50 w 50"/>
                  <a:gd name="T7" fmla="*/ 0 h 48"/>
                  <a:gd name="T8" fmla="*/ 48 w 50"/>
                  <a:gd name="T9" fmla="*/ 0 h 48"/>
                  <a:gd name="T10" fmla="*/ 46 w 50"/>
                  <a:gd name="T11" fmla="*/ 2 h 48"/>
                  <a:gd name="T12" fmla="*/ 44 w 50"/>
                  <a:gd name="T13" fmla="*/ 4 h 48"/>
                  <a:gd name="T14" fmla="*/ 44 w 50"/>
                  <a:gd name="T15" fmla="*/ 4 h 48"/>
                  <a:gd name="T16" fmla="*/ 42 w 50"/>
                  <a:gd name="T17" fmla="*/ 8 h 48"/>
                  <a:gd name="T18" fmla="*/ 42 w 50"/>
                  <a:gd name="T19" fmla="*/ 28 h 48"/>
                  <a:gd name="T20" fmla="*/ 42 w 50"/>
                  <a:gd name="T21" fmla="*/ 34 h 48"/>
                  <a:gd name="T22" fmla="*/ 42 w 50"/>
                  <a:gd name="T23" fmla="*/ 38 h 48"/>
                  <a:gd name="T24" fmla="*/ 40 w 50"/>
                  <a:gd name="T25" fmla="*/ 42 h 48"/>
                  <a:gd name="T26" fmla="*/ 36 w 50"/>
                  <a:gd name="T27" fmla="*/ 44 h 48"/>
                  <a:gd name="T28" fmla="*/ 32 w 50"/>
                  <a:gd name="T29" fmla="*/ 46 h 48"/>
                  <a:gd name="T30" fmla="*/ 26 w 50"/>
                  <a:gd name="T31" fmla="*/ 48 h 48"/>
                  <a:gd name="T32" fmla="*/ 18 w 50"/>
                  <a:gd name="T33" fmla="*/ 46 h 48"/>
                  <a:gd name="T34" fmla="*/ 14 w 50"/>
                  <a:gd name="T35" fmla="*/ 44 h 48"/>
                  <a:gd name="T36" fmla="*/ 10 w 50"/>
                  <a:gd name="T37" fmla="*/ 42 h 48"/>
                  <a:gd name="T38" fmla="*/ 8 w 50"/>
                  <a:gd name="T39" fmla="*/ 38 h 48"/>
                  <a:gd name="T40" fmla="*/ 8 w 50"/>
                  <a:gd name="T41" fmla="*/ 34 h 48"/>
                  <a:gd name="T42" fmla="*/ 8 w 50"/>
                  <a:gd name="T43" fmla="*/ 26 h 48"/>
                  <a:gd name="T44" fmla="*/ 8 w 50"/>
                  <a:gd name="T45" fmla="*/ 8 h 48"/>
                  <a:gd name="T46" fmla="*/ 6 w 50"/>
                  <a:gd name="T47" fmla="*/ 4 h 48"/>
                  <a:gd name="T48" fmla="*/ 6 w 50"/>
                  <a:gd name="T49" fmla="*/ 2 h 48"/>
                  <a:gd name="T50" fmla="*/ 4 w 50"/>
                  <a:gd name="T51" fmla="*/ 2 h 48"/>
                  <a:gd name="T52" fmla="*/ 2 w 50"/>
                  <a:gd name="T53" fmla="*/ 0 h 48"/>
                  <a:gd name="T54" fmla="*/ 0 w 50"/>
                  <a:gd name="T55" fmla="*/ 0 h 48"/>
                  <a:gd name="T56" fmla="*/ 0 w 50"/>
                  <a:gd name="T57" fmla="*/ 0 h 48"/>
                  <a:gd name="T58" fmla="*/ 20 w 50"/>
                  <a:gd name="T59" fmla="*/ 0 h 48"/>
                  <a:gd name="T60" fmla="*/ 20 w 50"/>
                  <a:gd name="T61" fmla="*/ 0 h 48"/>
                  <a:gd name="T62" fmla="*/ 18 w 50"/>
                  <a:gd name="T63" fmla="*/ 0 h 48"/>
                  <a:gd name="T64" fmla="*/ 16 w 50"/>
                  <a:gd name="T65" fmla="*/ 2 h 48"/>
                  <a:gd name="T66" fmla="*/ 14 w 50"/>
                  <a:gd name="T67" fmla="*/ 2 h 48"/>
                  <a:gd name="T68" fmla="*/ 14 w 50"/>
                  <a:gd name="T69" fmla="*/ 4 h 48"/>
                  <a:gd name="T70" fmla="*/ 14 w 50"/>
                  <a:gd name="T71" fmla="*/ 8 h 48"/>
                  <a:gd name="T72" fmla="*/ 14 w 50"/>
                  <a:gd name="T73" fmla="*/ 28 h 48"/>
                  <a:gd name="T74" fmla="*/ 14 w 50"/>
                  <a:gd name="T75" fmla="*/ 32 h 48"/>
                  <a:gd name="T76" fmla="*/ 14 w 50"/>
                  <a:gd name="T77" fmla="*/ 36 h 48"/>
                  <a:gd name="T78" fmla="*/ 14 w 50"/>
                  <a:gd name="T79" fmla="*/ 38 h 48"/>
                  <a:gd name="T80" fmla="*/ 16 w 50"/>
                  <a:gd name="T81" fmla="*/ 40 h 48"/>
                  <a:gd name="T82" fmla="*/ 18 w 50"/>
                  <a:gd name="T83" fmla="*/ 42 h 48"/>
                  <a:gd name="T84" fmla="*/ 20 w 50"/>
                  <a:gd name="T85" fmla="*/ 44 h 48"/>
                  <a:gd name="T86" fmla="*/ 22 w 50"/>
                  <a:gd name="T87" fmla="*/ 44 h 48"/>
                  <a:gd name="T88" fmla="*/ 26 w 50"/>
                  <a:gd name="T89" fmla="*/ 46 h 48"/>
                  <a:gd name="T90" fmla="*/ 30 w 50"/>
                  <a:gd name="T91" fmla="*/ 44 h 48"/>
                  <a:gd name="T92" fmla="*/ 34 w 50"/>
                  <a:gd name="T93" fmla="*/ 44 h 48"/>
                  <a:gd name="T94" fmla="*/ 36 w 50"/>
                  <a:gd name="T95" fmla="*/ 40 h 48"/>
                  <a:gd name="T96" fmla="*/ 38 w 50"/>
                  <a:gd name="T97" fmla="*/ 38 h 48"/>
                  <a:gd name="T98" fmla="*/ 40 w 50"/>
                  <a:gd name="T99" fmla="*/ 34 h 48"/>
                  <a:gd name="T100" fmla="*/ 40 w 50"/>
                  <a:gd name="T101" fmla="*/ 28 h 48"/>
                  <a:gd name="T102" fmla="*/ 40 w 50"/>
                  <a:gd name="T103" fmla="*/ 8 h 48"/>
                  <a:gd name="T104" fmla="*/ 40 w 50"/>
                  <a:gd name="T105" fmla="*/ 4 h 48"/>
                  <a:gd name="T106" fmla="*/ 40 w 50"/>
                  <a:gd name="T107" fmla="*/ 2 h 48"/>
                  <a:gd name="T108" fmla="*/ 38 w 50"/>
                  <a:gd name="T109" fmla="*/ 2 h 48"/>
                  <a:gd name="T110" fmla="*/ 36 w 50"/>
                  <a:gd name="T111" fmla="*/ 0 h 48"/>
                  <a:gd name="T112" fmla="*/ 34 w 50"/>
                  <a:gd name="T113" fmla="*/ 0 h 4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0"/>
                  <a:gd name="T172" fmla="*/ 0 h 48"/>
                  <a:gd name="T173" fmla="*/ 50 w 50"/>
                  <a:gd name="T174" fmla="*/ 48 h 4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0" h="48">
                    <a:moveTo>
                      <a:pt x="34" y="0"/>
                    </a:moveTo>
                    <a:lnTo>
                      <a:pt x="34" y="0"/>
                    </a:lnTo>
                    <a:lnTo>
                      <a:pt x="50" y="0"/>
                    </a:lnTo>
                    <a:lnTo>
                      <a:pt x="48" y="0"/>
                    </a:lnTo>
                    <a:lnTo>
                      <a:pt x="46" y="2"/>
                    </a:lnTo>
                    <a:lnTo>
                      <a:pt x="44" y="4"/>
                    </a:lnTo>
                    <a:lnTo>
                      <a:pt x="42" y="8"/>
                    </a:lnTo>
                    <a:lnTo>
                      <a:pt x="42" y="28"/>
                    </a:lnTo>
                    <a:lnTo>
                      <a:pt x="42" y="34"/>
                    </a:lnTo>
                    <a:lnTo>
                      <a:pt x="42" y="38"/>
                    </a:lnTo>
                    <a:lnTo>
                      <a:pt x="40" y="42"/>
                    </a:lnTo>
                    <a:lnTo>
                      <a:pt x="36" y="44"/>
                    </a:lnTo>
                    <a:lnTo>
                      <a:pt x="32" y="46"/>
                    </a:lnTo>
                    <a:lnTo>
                      <a:pt x="26" y="48"/>
                    </a:lnTo>
                    <a:lnTo>
                      <a:pt x="18" y="46"/>
                    </a:lnTo>
                    <a:lnTo>
                      <a:pt x="14" y="44"/>
                    </a:lnTo>
                    <a:lnTo>
                      <a:pt x="10" y="42"/>
                    </a:lnTo>
                    <a:lnTo>
                      <a:pt x="8" y="38"/>
                    </a:lnTo>
                    <a:lnTo>
                      <a:pt x="8" y="34"/>
                    </a:lnTo>
                    <a:lnTo>
                      <a:pt x="8" y="26"/>
                    </a:lnTo>
                    <a:lnTo>
                      <a:pt x="8" y="8"/>
                    </a:lnTo>
                    <a:lnTo>
                      <a:pt x="6" y="4"/>
                    </a:lnTo>
                    <a:lnTo>
                      <a:pt x="6" y="2"/>
                    </a:lnTo>
                    <a:lnTo>
                      <a:pt x="4" y="2"/>
                    </a:lnTo>
                    <a:lnTo>
                      <a:pt x="2" y="0"/>
                    </a:lnTo>
                    <a:lnTo>
                      <a:pt x="0" y="0"/>
                    </a:lnTo>
                    <a:lnTo>
                      <a:pt x="20" y="0"/>
                    </a:lnTo>
                    <a:lnTo>
                      <a:pt x="18" y="0"/>
                    </a:lnTo>
                    <a:lnTo>
                      <a:pt x="16" y="2"/>
                    </a:lnTo>
                    <a:lnTo>
                      <a:pt x="14" y="2"/>
                    </a:lnTo>
                    <a:lnTo>
                      <a:pt x="14" y="4"/>
                    </a:lnTo>
                    <a:lnTo>
                      <a:pt x="14" y="8"/>
                    </a:lnTo>
                    <a:lnTo>
                      <a:pt x="14" y="28"/>
                    </a:lnTo>
                    <a:lnTo>
                      <a:pt x="14" y="32"/>
                    </a:lnTo>
                    <a:lnTo>
                      <a:pt x="14" y="36"/>
                    </a:lnTo>
                    <a:lnTo>
                      <a:pt x="14" y="38"/>
                    </a:lnTo>
                    <a:lnTo>
                      <a:pt x="16" y="40"/>
                    </a:lnTo>
                    <a:lnTo>
                      <a:pt x="18" y="42"/>
                    </a:lnTo>
                    <a:lnTo>
                      <a:pt x="20" y="44"/>
                    </a:lnTo>
                    <a:lnTo>
                      <a:pt x="22" y="44"/>
                    </a:lnTo>
                    <a:lnTo>
                      <a:pt x="26" y="46"/>
                    </a:lnTo>
                    <a:lnTo>
                      <a:pt x="30" y="44"/>
                    </a:lnTo>
                    <a:lnTo>
                      <a:pt x="34" y="44"/>
                    </a:lnTo>
                    <a:lnTo>
                      <a:pt x="36" y="40"/>
                    </a:lnTo>
                    <a:lnTo>
                      <a:pt x="38" y="38"/>
                    </a:lnTo>
                    <a:lnTo>
                      <a:pt x="40" y="34"/>
                    </a:lnTo>
                    <a:lnTo>
                      <a:pt x="40" y="28"/>
                    </a:lnTo>
                    <a:lnTo>
                      <a:pt x="40" y="8"/>
                    </a:lnTo>
                    <a:lnTo>
                      <a:pt x="40" y="4"/>
                    </a:lnTo>
                    <a:lnTo>
                      <a:pt x="40" y="2"/>
                    </a:lnTo>
                    <a:lnTo>
                      <a:pt x="38" y="2"/>
                    </a:lnTo>
                    <a:lnTo>
                      <a:pt x="36" y="0"/>
                    </a:lnTo>
                    <a:lnTo>
                      <a:pt x="34" y="0"/>
                    </a:lnTo>
                    <a:close/>
                  </a:path>
                </a:pathLst>
              </a:custGeom>
              <a:solidFill>
                <a:srgbClr val="000000"/>
              </a:solidFill>
              <a:ln w="0">
                <a:solidFill>
                  <a:srgbClr val="000000"/>
                </a:solidFill>
                <a:round/>
                <a:headEnd/>
                <a:tailEnd/>
              </a:ln>
            </p:spPr>
            <p:txBody>
              <a:bodyPr/>
              <a:lstStyle/>
              <a:p>
                <a:endParaRPr lang="en-US"/>
              </a:p>
            </p:txBody>
          </p:sp>
          <p:sp>
            <p:nvSpPr>
              <p:cNvPr id="34000" name="Freeform 360"/>
              <p:cNvSpPr>
                <a:spLocks noEditPoints="1"/>
              </p:cNvSpPr>
              <p:nvPr/>
            </p:nvSpPr>
            <p:spPr bwMode="auto">
              <a:xfrm>
                <a:off x="1732" y="2952"/>
                <a:ext cx="48" cy="46"/>
              </a:xfrm>
              <a:custGeom>
                <a:avLst/>
                <a:gdLst>
                  <a:gd name="T0" fmla="*/ 48 w 48"/>
                  <a:gd name="T1" fmla="*/ 46 h 46"/>
                  <a:gd name="T2" fmla="*/ 36 w 48"/>
                  <a:gd name="T3" fmla="*/ 46 h 46"/>
                  <a:gd name="T4" fmla="*/ 18 w 48"/>
                  <a:gd name="T5" fmla="*/ 24 h 46"/>
                  <a:gd name="T6" fmla="*/ 18 w 48"/>
                  <a:gd name="T7" fmla="*/ 24 h 46"/>
                  <a:gd name="T8" fmla="*/ 16 w 48"/>
                  <a:gd name="T9" fmla="*/ 24 h 46"/>
                  <a:gd name="T10" fmla="*/ 16 w 48"/>
                  <a:gd name="T11" fmla="*/ 24 h 46"/>
                  <a:gd name="T12" fmla="*/ 16 w 48"/>
                  <a:gd name="T13" fmla="*/ 24 h 46"/>
                  <a:gd name="T14" fmla="*/ 14 w 48"/>
                  <a:gd name="T15" fmla="*/ 24 h 46"/>
                  <a:gd name="T16" fmla="*/ 14 w 48"/>
                  <a:gd name="T17" fmla="*/ 24 h 46"/>
                  <a:gd name="T18" fmla="*/ 14 w 48"/>
                  <a:gd name="T19" fmla="*/ 38 h 46"/>
                  <a:gd name="T20" fmla="*/ 14 w 48"/>
                  <a:gd name="T21" fmla="*/ 42 h 46"/>
                  <a:gd name="T22" fmla="*/ 14 w 48"/>
                  <a:gd name="T23" fmla="*/ 44 h 46"/>
                  <a:gd name="T24" fmla="*/ 16 w 48"/>
                  <a:gd name="T25" fmla="*/ 46 h 46"/>
                  <a:gd name="T26" fmla="*/ 18 w 48"/>
                  <a:gd name="T27" fmla="*/ 46 h 46"/>
                  <a:gd name="T28" fmla="*/ 20 w 48"/>
                  <a:gd name="T29" fmla="*/ 46 h 46"/>
                  <a:gd name="T30" fmla="*/ 20 w 48"/>
                  <a:gd name="T31" fmla="*/ 46 h 46"/>
                  <a:gd name="T32" fmla="*/ 0 w 48"/>
                  <a:gd name="T33" fmla="*/ 46 h 46"/>
                  <a:gd name="T34" fmla="*/ 0 w 48"/>
                  <a:gd name="T35" fmla="*/ 46 h 46"/>
                  <a:gd name="T36" fmla="*/ 2 w 48"/>
                  <a:gd name="T37" fmla="*/ 46 h 46"/>
                  <a:gd name="T38" fmla="*/ 6 w 48"/>
                  <a:gd name="T39" fmla="*/ 46 h 46"/>
                  <a:gd name="T40" fmla="*/ 6 w 48"/>
                  <a:gd name="T41" fmla="*/ 44 h 46"/>
                  <a:gd name="T42" fmla="*/ 8 w 48"/>
                  <a:gd name="T43" fmla="*/ 42 h 46"/>
                  <a:gd name="T44" fmla="*/ 8 w 48"/>
                  <a:gd name="T45" fmla="*/ 38 h 46"/>
                  <a:gd name="T46" fmla="*/ 8 w 48"/>
                  <a:gd name="T47" fmla="*/ 8 h 46"/>
                  <a:gd name="T48" fmla="*/ 8 w 48"/>
                  <a:gd name="T49" fmla="*/ 4 h 46"/>
                  <a:gd name="T50" fmla="*/ 6 w 48"/>
                  <a:gd name="T51" fmla="*/ 2 h 46"/>
                  <a:gd name="T52" fmla="*/ 4 w 48"/>
                  <a:gd name="T53" fmla="*/ 2 h 46"/>
                  <a:gd name="T54" fmla="*/ 2 w 48"/>
                  <a:gd name="T55" fmla="*/ 0 h 46"/>
                  <a:gd name="T56" fmla="*/ 0 w 48"/>
                  <a:gd name="T57" fmla="*/ 0 h 46"/>
                  <a:gd name="T58" fmla="*/ 0 w 48"/>
                  <a:gd name="T59" fmla="*/ 0 h 46"/>
                  <a:gd name="T60" fmla="*/ 18 w 48"/>
                  <a:gd name="T61" fmla="*/ 0 h 46"/>
                  <a:gd name="T62" fmla="*/ 24 w 48"/>
                  <a:gd name="T63" fmla="*/ 0 h 46"/>
                  <a:gd name="T64" fmla="*/ 28 w 48"/>
                  <a:gd name="T65" fmla="*/ 2 h 46"/>
                  <a:gd name="T66" fmla="*/ 32 w 48"/>
                  <a:gd name="T67" fmla="*/ 2 h 46"/>
                  <a:gd name="T68" fmla="*/ 34 w 48"/>
                  <a:gd name="T69" fmla="*/ 4 h 46"/>
                  <a:gd name="T70" fmla="*/ 36 w 48"/>
                  <a:gd name="T71" fmla="*/ 8 h 46"/>
                  <a:gd name="T72" fmla="*/ 38 w 48"/>
                  <a:gd name="T73" fmla="*/ 12 h 46"/>
                  <a:gd name="T74" fmla="*/ 36 w 48"/>
                  <a:gd name="T75" fmla="*/ 16 h 46"/>
                  <a:gd name="T76" fmla="*/ 34 w 48"/>
                  <a:gd name="T77" fmla="*/ 18 h 46"/>
                  <a:gd name="T78" fmla="*/ 32 w 48"/>
                  <a:gd name="T79" fmla="*/ 22 h 46"/>
                  <a:gd name="T80" fmla="*/ 26 w 48"/>
                  <a:gd name="T81" fmla="*/ 24 h 46"/>
                  <a:gd name="T82" fmla="*/ 36 w 48"/>
                  <a:gd name="T83" fmla="*/ 38 h 46"/>
                  <a:gd name="T84" fmla="*/ 40 w 48"/>
                  <a:gd name="T85" fmla="*/ 42 h 46"/>
                  <a:gd name="T86" fmla="*/ 42 w 48"/>
                  <a:gd name="T87" fmla="*/ 44 h 46"/>
                  <a:gd name="T88" fmla="*/ 44 w 48"/>
                  <a:gd name="T89" fmla="*/ 46 h 46"/>
                  <a:gd name="T90" fmla="*/ 48 w 48"/>
                  <a:gd name="T91" fmla="*/ 46 h 46"/>
                  <a:gd name="T92" fmla="*/ 48 w 48"/>
                  <a:gd name="T93" fmla="*/ 46 h 46"/>
                  <a:gd name="T94" fmla="*/ 14 w 48"/>
                  <a:gd name="T95" fmla="*/ 22 h 46"/>
                  <a:gd name="T96" fmla="*/ 14 w 48"/>
                  <a:gd name="T97" fmla="*/ 22 h 46"/>
                  <a:gd name="T98" fmla="*/ 16 w 48"/>
                  <a:gd name="T99" fmla="*/ 22 h 46"/>
                  <a:gd name="T100" fmla="*/ 16 w 48"/>
                  <a:gd name="T101" fmla="*/ 22 h 46"/>
                  <a:gd name="T102" fmla="*/ 16 w 48"/>
                  <a:gd name="T103" fmla="*/ 22 h 46"/>
                  <a:gd name="T104" fmla="*/ 22 w 48"/>
                  <a:gd name="T105" fmla="*/ 22 h 46"/>
                  <a:gd name="T106" fmla="*/ 26 w 48"/>
                  <a:gd name="T107" fmla="*/ 20 h 46"/>
                  <a:gd name="T108" fmla="*/ 28 w 48"/>
                  <a:gd name="T109" fmla="*/ 16 h 46"/>
                  <a:gd name="T110" fmla="*/ 30 w 48"/>
                  <a:gd name="T111" fmla="*/ 12 h 46"/>
                  <a:gd name="T112" fmla="*/ 28 w 48"/>
                  <a:gd name="T113" fmla="*/ 8 h 46"/>
                  <a:gd name="T114" fmla="*/ 26 w 48"/>
                  <a:gd name="T115" fmla="*/ 4 h 46"/>
                  <a:gd name="T116" fmla="*/ 24 w 48"/>
                  <a:gd name="T117" fmla="*/ 2 h 46"/>
                  <a:gd name="T118" fmla="*/ 20 w 48"/>
                  <a:gd name="T119" fmla="*/ 2 h 46"/>
                  <a:gd name="T120" fmla="*/ 16 w 48"/>
                  <a:gd name="T121" fmla="*/ 2 h 46"/>
                  <a:gd name="T122" fmla="*/ 14 w 48"/>
                  <a:gd name="T123" fmla="*/ 4 h 46"/>
                  <a:gd name="T124" fmla="*/ 14 w 48"/>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
                  <a:gd name="T190" fmla="*/ 0 h 46"/>
                  <a:gd name="T191" fmla="*/ 48 w 48"/>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 h="46">
                    <a:moveTo>
                      <a:pt x="48" y="46"/>
                    </a:moveTo>
                    <a:lnTo>
                      <a:pt x="36" y="46"/>
                    </a:lnTo>
                    <a:lnTo>
                      <a:pt x="18" y="24"/>
                    </a:lnTo>
                    <a:lnTo>
                      <a:pt x="16" y="24"/>
                    </a:lnTo>
                    <a:lnTo>
                      <a:pt x="14" y="24"/>
                    </a:lnTo>
                    <a:lnTo>
                      <a:pt x="14" y="38"/>
                    </a:lnTo>
                    <a:lnTo>
                      <a:pt x="14" y="42"/>
                    </a:lnTo>
                    <a:lnTo>
                      <a:pt x="14" y="44"/>
                    </a:lnTo>
                    <a:lnTo>
                      <a:pt x="16" y="46"/>
                    </a:lnTo>
                    <a:lnTo>
                      <a:pt x="18" y="46"/>
                    </a:lnTo>
                    <a:lnTo>
                      <a:pt x="20" y="46"/>
                    </a:lnTo>
                    <a:lnTo>
                      <a:pt x="0" y="46"/>
                    </a:lnTo>
                    <a:lnTo>
                      <a:pt x="2" y="46"/>
                    </a:lnTo>
                    <a:lnTo>
                      <a:pt x="6" y="46"/>
                    </a:lnTo>
                    <a:lnTo>
                      <a:pt x="6" y="44"/>
                    </a:lnTo>
                    <a:lnTo>
                      <a:pt x="8" y="42"/>
                    </a:lnTo>
                    <a:lnTo>
                      <a:pt x="8" y="38"/>
                    </a:lnTo>
                    <a:lnTo>
                      <a:pt x="8" y="8"/>
                    </a:lnTo>
                    <a:lnTo>
                      <a:pt x="8" y="4"/>
                    </a:lnTo>
                    <a:lnTo>
                      <a:pt x="6" y="2"/>
                    </a:lnTo>
                    <a:lnTo>
                      <a:pt x="4" y="2"/>
                    </a:lnTo>
                    <a:lnTo>
                      <a:pt x="2" y="0"/>
                    </a:lnTo>
                    <a:lnTo>
                      <a:pt x="0" y="0"/>
                    </a:lnTo>
                    <a:lnTo>
                      <a:pt x="18" y="0"/>
                    </a:lnTo>
                    <a:lnTo>
                      <a:pt x="24" y="0"/>
                    </a:lnTo>
                    <a:lnTo>
                      <a:pt x="28" y="2"/>
                    </a:lnTo>
                    <a:lnTo>
                      <a:pt x="32" y="2"/>
                    </a:lnTo>
                    <a:lnTo>
                      <a:pt x="34" y="4"/>
                    </a:lnTo>
                    <a:lnTo>
                      <a:pt x="36" y="8"/>
                    </a:lnTo>
                    <a:lnTo>
                      <a:pt x="38" y="12"/>
                    </a:lnTo>
                    <a:lnTo>
                      <a:pt x="36" y="16"/>
                    </a:lnTo>
                    <a:lnTo>
                      <a:pt x="34" y="18"/>
                    </a:lnTo>
                    <a:lnTo>
                      <a:pt x="32" y="22"/>
                    </a:lnTo>
                    <a:lnTo>
                      <a:pt x="26" y="24"/>
                    </a:lnTo>
                    <a:lnTo>
                      <a:pt x="36" y="38"/>
                    </a:lnTo>
                    <a:lnTo>
                      <a:pt x="40" y="42"/>
                    </a:lnTo>
                    <a:lnTo>
                      <a:pt x="42" y="44"/>
                    </a:lnTo>
                    <a:lnTo>
                      <a:pt x="44" y="46"/>
                    </a:lnTo>
                    <a:lnTo>
                      <a:pt x="48" y="46"/>
                    </a:lnTo>
                    <a:close/>
                    <a:moveTo>
                      <a:pt x="14" y="22"/>
                    </a:moveTo>
                    <a:lnTo>
                      <a:pt x="14" y="22"/>
                    </a:lnTo>
                    <a:lnTo>
                      <a:pt x="16" y="22"/>
                    </a:lnTo>
                    <a:lnTo>
                      <a:pt x="22" y="22"/>
                    </a:lnTo>
                    <a:lnTo>
                      <a:pt x="26" y="20"/>
                    </a:lnTo>
                    <a:lnTo>
                      <a:pt x="28" y="16"/>
                    </a:lnTo>
                    <a:lnTo>
                      <a:pt x="30" y="12"/>
                    </a:lnTo>
                    <a:lnTo>
                      <a:pt x="28" y="8"/>
                    </a:lnTo>
                    <a:lnTo>
                      <a:pt x="26" y="4"/>
                    </a:lnTo>
                    <a:lnTo>
                      <a:pt x="24" y="2"/>
                    </a:lnTo>
                    <a:lnTo>
                      <a:pt x="20" y="2"/>
                    </a:lnTo>
                    <a:lnTo>
                      <a:pt x="16" y="2"/>
                    </a:lnTo>
                    <a:lnTo>
                      <a:pt x="14" y="4"/>
                    </a:lnTo>
                    <a:lnTo>
                      <a:pt x="14" y="22"/>
                    </a:lnTo>
                    <a:close/>
                  </a:path>
                </a:pathLst>
              </a:custGeom>
              <a:solidFill>
                <a:srgbClr val="000000"/>
              </a:solidFill>
              <a:ln w="0">
                <a:solidFill>
                  <a:srgbClr val="000000"/>
                </a:solidFill>
                <a:round/>
                <a:headEnd/>
                <a:tailEnd/>
              </a:ln>
            </p:spPr>
            <p:txBody>
              <a:bodyPr/>
              <a:lstStyle/>
              <a:p>
                <a:endParaRPr lang="en-US"/>
              </a:p>
            </p:txBody>
          </p:sp>
          <p:sp>
            <p:nvSpPr>
              <p:cNvPr id="34001" name="Freeform 361"/>
              <p:cNvSpPr>
                <a:spLocks/>
              </p:cNvSpPr>
              <p:nvPr/>
            </p:nvSpPr>
            <p:spPr bwMode="auto">
              <a:xfrm>
                <a:off x="1786" y="2952"/>
                <a:ext cx="40" cy="48"/>
              </a:xfrm>
              <a:custGeom>
                <a:avLst/>
                <a:gdLst>
                  <a:gd name="T0" fmla="*/ 38 w 40"/>
                  <a:gd name="T1" fmla="*/ 0 h 48"/>
                  <a:gd name="T2" fmla="*/ 38 w 40"/>
                  <a:gd name="T3" fmla="*/ 16 h 48"/>
                  <a:gd name="T4" fmla="*/ 38 w 40"/>
                  <a:gd name="T5" fmla="*/ 16 h 48"/>
                  <a:gd name="T6" fmla="*/ 36 w 40"/>
                  <a:gd name="T7" fmla="*/ 8 h 48"/>
                  <a:gd name="T8" fmla="*/ 32 w 40"/>
                  <a:gd name="T9" fmla="*/ 4 h 48"/>
                  <a:gd name="T10" fmla="*/ 28 w 40"/>
                  <a:gd name="T11" fmla="*/ 2 h 48"/>
                  <a:gd name="T12" fmla="*/ 24 w 40"/>
                  <a:gd name="T13" fmla="*/ 2 h 48"/>
                  <a:gd name="T14" fmla="*/ 20 w 40"/>
                  <a:gd name="T15" fmla="*/ 2 h 48"/>
                  <a:gd name="T16" fmla="*/ 16 w 40"/>
                  <a:gd name="T17" fmla="*/ 4 h 48"/>
                  <a:gd name="T18" fmla="*/ 12 w 40"/>
                  <a:gd name="T19" fmla="*/ 6 h 48"/>
                  <a:gd name="T20" fmla="*/ 10 w 40"/>
                  <a:gd name="T21" fmla="*/ 12 h 48"/>
                  <a:gd name="T22" fmla="*/ 8 w 40"/>
                  <a:gd name="T23" fmla="*/ 18 h 48"/>
                  <a:gd name="T24" fmla="*/ 8 w 40"/>
                  <a:gd name="T25" fmla="*/ 24 h 48"/>
                  <a:gd name="T26" fmla="*/ 8 w 40"/>
                  <a:gd name="T27" fmla="*/ 30 h 48"/>
                  <a:gd name="T28" fmla="*/ 10 w 40"/>
                  <a:gd name="T29" fmla="*/ 34 h 48"/>
                  <a:gd name="T30" fmla="*/ 12 w 40"/>
                  <a:gd name="T31" fmla="*/ 40 h 48"/>
                  <a:gd name="T32" fmla="*/ 16 w 40"/>
                  <a:gd name="T33" fmla="*/ 42 h 48"/>
                  <a:gd name="T34" fmla="*/ 20 w 40"/>
                  <a:gd name="T35" fmla="*/ 44 h 48"/>
                  <a:gd name="T36" fmla="*/ 24 w 40"/>
                  <a:gd name="T37" fmla="*/ 44 h 48"/>
                  <a:gd name="T38" fmla="*/ 28 w 40"/>
                  <a:gd name="T39" fmla="*/ 44 h 48"/>
                  <a:gd name="T40" fmla="*/ 32 w 40"/>
                  <a:gd name="T41" fmla="*/ 42 h 48"/>
                  <a:gd name="T42" fmla="*/ 36 w 40"/>
                  <a:gd name="T43" fmla="*/ 40 h 48"/>
                  <a:gd name="T44" fmla="*/ 40 w 40"/>
                  <a:gd name="T45" fmla="*/ 36 h 48"/>
                  <a:gd name="T46" fmla="*/ 40 w 40"/>
                  <a:gd name="T47" fmla="*/ 36 h 48"/>
                  <a:gd name="T48" fmla="*/ 36 w 40"/>
                  <a:gd name="T49" fmla="*/ 42 h 48"/>
                  <a:gd name="T50" fmla="*/ 32 w 40"/>
                  <a:gd name="T51" fmla="*/ 44 h 48"/>
                  <a:gd name="T52" fmla="*/ 28 w 40"/>
                  <a:gd name="T53" fmla="*/ 46 h 48"/>
                  <a:gd name="T54" fmla="*/ 22 w 40"/>
                  <a:gd name="T55" fmla="*/ 48 h 48"/>
                  <a:gd name="T56" fmla="*/ 14 w 40"/>
                  <a:gd name="T57" fmla="*/ 46 h 48"/>
                  <a:gd name="T58" fmla="*/ 8 w 40"/>
                  <a:gd name="T59" fmla="*/ 44 h 48"/>
                  <a:gd name="T60" fmla="*/ 4 w 40"/>
                  <a:gd name="T61" fmla="*/ 38 h 48"/>
                  <a:gd name="T62" fmla="*/ 0 w 40"/>
                  <a:gd name="T63" fmla="*/ 32 h 48"/>
                  <a:gd name="T64" fmla="*/ 0 w 40"/>
                  <a:gd name="T65" fmla="*/ 24 h 48"/>
                  <a:gd name="T66" fmla="*/ 0 w 40"/>
                  <a:gd name="T67" fmla="*/ 18 h 48"/>
                  <a:gd name="T68" fmla="*/ 2 w 40"/>
                  <a:gd name="T69" fmla="*/ 12 h 48"/>
                  <a:gd name="T70" fmla="*/ 6 w 40"/>
                  <a:gd name="T71" fmla="*/ 6 h 48"/>
                  <a:gd name="T72" fmla="*/ 12 w 40"/>
                  <a:gd name="T73" fmla="*/ 2 h 48"/>
                  <a:gd name="T74" fmla="*/ 16 w 40"/>
                  <a:gd name="T75" fmla="*/ 0 h 48"/>
                  <a:gd name="T76" fmla="*/ 22 w 40"/>
                  <a:gd name="T77" fmla="*/ 0 h 48"/>
                  <a:gd name="T78" fmla="*/ 28 w 40"/>
                  <a:gd name="T79" fmla="*/ 0 h 48"/>
                  <a:gd name="T80" fmla="*/ 32 w 40"/>
                  <a:gd name="T81" fmla="*/ 2 h 48"/>
                  <a:gd name="T82" fmla="*/ 34 w 40"/>
                  <a:gd name="T83" fmla="*/ 2 h 48"/>
                  <a:gd name="T84" fmla="*/ 34 w 40"/>
                  <a:gd name="T85" fmla="*/ 2 h 48"/>
                  <a:gd name="T86" fmla="*/ 36 w 40"/>
                  <a:gd name="T87" fmla="*/ 2 h 48"/>
                  <a:gd name="T88" fmla="*/ 36 w 40"/>
                  <a:gd name="T89" fmla="*/ 2 h 48"/>
                  <a:gd name="T90" fmla="*/ 38 w 40"/>
                  <a:gd name="T91" fmla="*/ 0 h 48"/>
                  <a:gd name="T92" fmla="*/ 38 w 40"/>
                  <a:gd name="T93" fmla="*/ 0 h 48"/>
                  <a:gd name="T94" fmla="*/ 38 w 40"/>
                  <a:gd name="T95" fmla="*/ 0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
                  <a:gd name="T145" fmla="*/ 0 h 48"/>
                  <a:gd name="T146" fmla="*/ 40 w 40"/>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 h="48">
                    <a:moveTo>
                      <a:pt x="38" y="0"/>
                    </a:moveTo>
                    <a:lnTo>
                      <a:pt x="38" y="16"/>
                    </a:lnTo>
                    <a:lnTo>
                      <a:pt x="36" y="8"/>
                    </a:lnTo>
                    <a:lnTo>
                      <a:pt x="32" y="4"/>
                    </a:lnTo>
                    <a:lnTo>
                      <a:pt x="28" y="2"/>
                    </a:lnTo>
                    <a:lnTo>
                      <a:pt x="24" y="2"/>
                    </a:lnTo>
                    <a:lnTo>
                      <a:pt x="20" y="2"/>
                    </a:lnTo>
                    <a:lnTo>
                      <a:pt x="16" y="4"/>
                    </a:lnTo>
                    <a:lnTo>
                      <a:pt x="12" y="6"/>
                    </a:lnTo>
                    <a:lnTo>
                      <a:pt x="10" y="12"/>
                    </a:lnTo>
                    <a:lnTo>
                      <a:pt x="8" y="18"/>
                    </a:lnTo>
                    <a:lnTo>
                      <a:pt x="8" y="24"/>
                    </a:lnTo>
                    <a:lnTo>
                      <a:pt x="8" y="30"/>
                    </a:lnTo>
                    <a:lnTo>
                      <a:pt x="10" y="34"/>
                    </a:lnTo>
                    <a:lnTo>
                      <a:pt x="12" y="40"/>
                    </a:lnTo>
                    <a:lnTo>
                      <a:pt x="16" y="42"/>
                    </a:lnTo>
                    <a:lnTo>
                      <a:pt x="20" y="44"/>
                    </a:lnTo>
                    <a:lnTo>
                      <a:pt x="24" y="44"/>
                    </a:lnTo>
                    <a:lnTo>
                      <a:pt x="28" y="44"/>
                    </a:lnTo>
                    <a:lnTo>
                      <a:pt x="32" y="42"/>
                    </a:lnTo>
                    <a:lnTo>
                      <a:pt x="36" y="40"/>
                    </a:lnTo>
                    <a:lnTo>
                      <a:pt x="40" y="36"/>
                    </a:lnTo>
                    <a:lnTo>
                      <a:pt x="36" y="42"/>
                    </a:lnTo>
                    <a:lnTo>
                      <a:pt x="32" y="44"/>
                    </a:lnTo>
                    <a:lnTo>
                      <a:pt x="28" y="46"/>
                    </a:lnTo>
                    <a:lnTo>
                      <a:pt x="22" y="48"/>
                    </a:lnTo>
                    <a:lnTo>
                      <a:pt x="14" y="46"/>
                    </a:lnTo>
                    <a:lnTo>
                      <a:pt x="8" y="44"/>
                    </a:lnTo>
                    <a:lnTo>
                      <a:pt x="4" y="38"/>
                    </a:lnTo>
                    <a:lnTo>
                      <a:pt x="0" y="32"/>
                    </a:lnTo>
                    <a:lnTo>
                      <a:pt x="0" y="24"/>
                    </a:lnTo>
                    <a:lnTo>
                      <a:pt x="0" y="18"/>
                    </a:lnTo>
                    <a:lnTo>
                      <a:pt x="2" y="12"/>
                    </a:lnTo>
                    <a:lnTo>
                      <a:pt x="6" y="6"/>
                    </a:lnTo>
                    <a:lnTo>
                      <a:pt x="12" y="2"/>
                    </a:lnTo>
                    <a:lnTo>
                      <a:pt x="16" y="0"/>
                    </a:lnTo>
                    <a:lnTo>
                      <a:pt x="22" y="0"/>
                    </a:lnTo>
                    <a:lnTo>
                      <a:pt x="28" y="0"/>
                    </a:lnTo>
                    <a:lnTo>
                      <a:pt x="32" y="2"/>
                    </a:lnTo>
                    <a:lnTo>
                      <a:pt x="34" y="2"/>
                    </a:lnTo>
                    <a:lnTo>
                      <a:pt x="36" y="2"/>
                    </a:lnTo>
                    <a:lnTo>
                      <a:pt x="38" y="0"/>
                    </a:lnTo>
                    <a:close/>
                  </a:path>
                </a:pathLst>
              </a:custGeom>
              <a:solidFill>
                <a:srgbClr val="000000"/>
              </a:solidFill>
              <a:ln w="0">
                <a:solidFill>
                  <a:srgbClr val="000000"/>
                </a:solidFill>
                <a:round/>
                <a:headEnd/>
                <a:tailEnd/>
              </a:ln>
            </p:spPr>
            <p:txBody>
              <a:bodyPr/>
              <a:lstStyle/>
              <a:p>
                <a:endParaRPr lang="en-US"/>
              </a:p>
            </p:txBody>
          </p:sp>
          <p:sp>
            <p:nvSpPr>
              <p:cNvPr id="34002" name="Freeform 362"/>
              <p:cNvSpPr>
                <a:spLocks/>
              </p:cNvSpPr>
              <p:nvPr/>
            </p:nvSpPr>
            <p:spPr bwMode="auto">
              <a:xfrm>
                <a:off x="1834" y="2952"/>
                <a:ext cx="40" cy="46"/>
              </a:xfrm>
              <a:custGeom>
                <a:avLst/>
                <a:gdLst>
                  <a:gd name="T0" fmla="*/ 14 w 40"/>
                  <a:gd name="T1" fmla="*/ 2 h 46"/>
                  <a:gd name="T2" fmla="*/ 14 w 40"/>
                  <a:gd name="T3" fmla="*/ 22 h 46"/>
                  <a:gd name="T4" fmla="*/ 24 w 40"/>
                  <a:gd name="T5" fmla="*/ 22 h 46"/>
                  <a:gd name="T6" fmla="*/ 28 w 40"/>
                  <a:gd name="T7" fmla="*/ 20 h 46"/>
                  <a:gd name="T8" fmla="*/ 30 w 40"/>
                  <a:gd name="T9" fmla="*/ 20 h 46"/>
                  <a:gd name="T10" fmla="*/ 30 w 40"/>
                  <a:gd name="T11" fmla="*/ 18 h 46"/>
                  <a:gd name="T12" fmla="*/ 32 w 40"/>
                  <a:gd name="T13" fmla="*/ 14 h 46"/>
                  <a:gd name="T14" fmla="*/ 32 w 40"/>
                  <a:gd name="T15" fmla="*/ 14 h 46"/>
                  <a:gd name="T16" fmla="*/ 32 w 40"/>
                  <a:gd name="T17" fmla="*/ 30 h 46"/>
                  <a:gd name="T18" fmla="*/ 32 w 40"/>
                  <a:gd name="T19" fmla="*/ 30 h 46"/>
                  <a:gd name="T20" fmla="*/ 30 w 40"/>
                  <a:gd name="T21" fmla="*/ 28 h 46"/>
                  <a:gd name="T22" fmla="*/ 30 w 40"/>
                  <a:gd name="T23" fmla="*/ 26 h 46"/>
                  <a:gd name="T24" fmla="*/ 30 w 40"/>
                  <a:gd name="T25" fmla="*/ 24 h 46"/>
                  <a:gd name="T26" fmla="*/ 28 w 40"/>
                  <a:gd name="T27" fmla="*/ 24 h 46"/>
                  <a:gd name="T28" fmla="*/ 26 w 40"/>
                  <a:gd name="T29" fmla="*/ 24 h 46"/>
                  <a:gd name="T30" fmla="*/ 24 w 40"/>
                  <a:gd name="T31" fmla="*/ 24 h 46"/>
                  <a:gd name="T32" fmla="*/ 14 w 40"/>
                  <a:gd name="T33" fmla="*/ 24 h 46"/>
                  <a:gd name="T34" fmla="*/ 14 w 40"/>
                  <a:gd name="T35" fmla="*/ 40 h 46"/>
                  <a:gd name="T36" fmla="*/ 14 w 40"/>
                  <a:gd name="T37" fmla="*/ 42 h 46"/>
                  <a:gd name="T38" fmla="*/ 14 w 40"/>
                  <a:gd name="T39" fmla="*/ 44 h 46"/>
                  <a:gd name="T40" fmla="*/ 14 w 40"/>
                  <a:gd name="T41" fmla="*/ 44 h 46"/>
                  <a:gd name="T42" fmla="*/ 14 w 40"/>
                  <a:gd name="T43" fmla="*/ 44 h 46"/>
                  <a:gd name="T44" fmla="*/ 16 w 40"/>
                  <a:gd name="T45" fmla="*/ 44 h 46"/>
                  <a:gd name="T46" fmla="*/ 18 w 40"/>
                  <a:gd name="T47" fmla="*/ 44 h 46"/>
                  <a:gd name="T48" fmla="*/ 26 w 40"/>
                  <a:gd name="T49" fmla="*/ 44 h 46"/>
                  <a:gd name="T50" fmla="*/ 28 w 40"/>
                  <a:gd name="T51" fmla="*/ 44 h 46"/>
                  <a:gd name="T52" fmla="*/ 32 w 40"/>
                  <a:gd name="T53" fmla="*/ 44 h 46"/>
                  <a:gd name="T54" fmla="*/ 34 w 40"/>
                  <a:gd name="T55" fmla="*/ 44 h 46"/>
                  <a:gd name="T56" fmla="*/ 34 w 40"/>
                  <a:gd name="T57" fmla="*/ 42 h 46"/>
                  <a:gd name="T58" fmla="*/ 38 w 40"/>
                  <a:gd name="T59" fmla="*/ 38 h 46"/>
                  <a:gd name="T60" fmla="*/ 40 w 40"/>
                  <a:gd name="T61" fmla="*/ 36 h 46"/>
                  <a:gd name="T62" fmla="*/ 40 w 40"/>
                  <a:gd name="T63" fmla="*/ 36 h 46"/>
                  <a:gd name="T64" fmla="*/ 36 w 40"/>
                  <a:gd name="T65" fmla="*/ 46 h 46"/>
                  <a:gd name="T66" fmla="*/ 0 w 40"/>
                  <a:gd name="T67" fmla="*/ 46 h 46"/>
                  <a:gd name="T68" fmla="*/ 0 w 40"/>
                  <a:gd name="T69" fmla="*/ 46 h 46"/>
                  <a:gd name="T70" fmla="*/ 2 w 40"/>
                  <a:gd name="T71" fmla="*/ 46 h 46"/>
                  <a:gd name="T72" fmla="*/ 4 w 40"/>
                  <a:gd name="T73" fmla="*/ 46 h 46"/>
                  <a:gd name="T74" fmla="*/ 4 w 40"/>
                  <a:gd name="T75" fmla="*/ 46 h 46"/>
                  <a:gd name="T76" fmla="*/ 6 w 40"/>
                  <a:gd name="T77" fmla="*/ 44 h 46"/>
                  <a:gd name="T78" fmla="*/ 6 w 40"/>
                  <a:gd name="T79" fmla="*/ 44 h 46"/>
                  <a:gd name="T80" fmla="*/ 6 w 40"/>
                  <a:gd name="T81" fmla="*/ 42 h 46"/>
                  <a:gd name="T82" fmla="*/ 6 w 40"/>
                  <a:gd name="T83" fmla="*/ 38 h 46"/>
                  <a:gd name="T84" fmla="*/ 6 w 40"/>
                  <a:gd name="T85" fmla="*/ 8 h 46"/>
                  <a:gd name="T86" fmla="*/ 6 w 40"/>
                  <a:gd name="T87" fmla="*/ 4 h 46"/>
                  <a:gd name="T88" fmla="*/ 6 w 40"/>
                  <a:gd name="T89" fmla="*/ 2 h 46"/>
                  <a:gd name="T90" fmla="*/ 4 w 40"/>
                  <a:gd name="T91" fmla="*/ 2 h 46"/>
                  <a:gd name="T92" fmla="*/ 2 w 40"/>
                  <a:gd name="T93" fmla="*/ 0 h 46"/>
                  <a:gd name="T94" fmla="*/ 0 w 40"/>
                  <a:gd name="T95" fmla="*/ 0 h 46"/>
                  <a:gd name="T96" fmla="*/ 0 w 40"/>
                  <a:gd name="T97" fmla="*/ 0 h 46"/>
                  <a:gd name="T98" fmla="*/ 36 w 40"/>
                  <a:gd name="T99" fmla="*/ 0 h 46"/>
                  <a:gd name="T100" fmla="*/ 38 w 40"/>
                  <a:gd name="T101" fmla="*/ 10 h 46"/>
                  <a:gd name="T102" fmla="*/ 36 w 40"/>
                  <a:gd name="T103" fmla="*/ 10 h 46"/>
                  <a:gd name="T104" fmla="*/ 34 w 40"/>
                  <a:gd name="T105" fmla="*/ 6 h 46"/>
                  <a:gd name="T106" fmla="*/ 34 w 40"/>
                  <a:gd name="T107" fmla="*/ 4 h 46"/>
                  <a:gd name="T108" fmla="*/ 32 w 40"/>
                  <a:gd name="T109" fmla="*/ 4 h 46"/>
                  <a:gd name="T110" fmla="*/ 32 w 40"/>
                  <a:gd name="T111" fmla="*/ 2 h 46"/>
                  <a:gd name="T112" fmla="*/ 30 w 40"/>
                  <a:gd name="T113" fmla="*/ 2 h 46"/>
                  <a:gd name="T114" fmla="*/ 26 w 40"/>
                  <a:gd name="T115" fmla="*/ 2 h 46"/>
                  <a:gd name="T116" fmla="*/ 14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4" y="2"/>
                    </a:moveTo>
                    <a:lnTo>
                      <a:pt x="14" y="22"/>
                    </a:lnTo>
                    <a:lnTo>
                      <a:pt x="24" y="22"/>
                    </a:lnTo>
                    <a:lnTo>
                      <a:pt x="28" y="20"/>
                    </a:lnTo>
                    <a:lnTo>
                      <a:pt x="30" y="20"/>
                    </a:lnTo>
                    <a:lnTo>
                      <a:pt x="30" y="18"/>
                    </a:lnTo>
                    <a:lnTo>
                      <a:pt x="32" y="14"/>
                    </a:lnTo>
                    <a:lnTo>
                      <a:pt x="32" y="30"/>
                    </a:lnTo>
                    <a:lnTo>
                      <a:pt x="30" y="28"/>
                    </a:lnTo>
                    <a:lnTo>
                      <a:pt x="30" y="26"/>
                    </a:lnTo>
                    <a:lnTo>
                      <a:pt x="30" y="24"/>
                    </a:lnTo>
                    <a:lnTo>
                      <a:pt x="28" y="24"/>
                    </a:lnTo>
                    <a:lnTo>
                      <a:pt x="26" y="24"/>
                    </a:lnTo>
                    <a:lnTo>
                      <a:pt x="24" y="24"/>
                    </a:lnTo>
                    <a:lnTo>
                      <a:pt x="14" y="24"/>
                    </a:lnTo>
                    <a:lnTo>
                      <a:pt x="14" y="40"/>
                    </a:lnTo>
                    <a:lnTo>
                      <a:pt x="14" y="42"/>
                    </a:lnTo>
                    <a:lnTo>
                      <a:pt x="14" y="44"/>
                    </a:lnTo>
                    <a:lnTo>
                      <a:pt x="16" y="44"/>
                    </a:lnTo>
                    <a:lnTo>
                      <a:pt x="18" y="44"/>
                    </a:lnTo>
                    <a:lnTo>
                      <a:pt x="26" y="44"/>
                    </a:lnTo>
                    <a:lnTo>
                      <a:pt x="28" y="44"/>
                    </a:lnTo>
                    <a:lnTo>
                      <a:pt x="32" y="44"/>
                    </a:lnTo>
                    <a:lnTo>
                      <a:pt x="34" y="44"/>
                    </a:lnTo>
                    <a:lnTo>
                      <a:pt x="34" y="42"/>
                    </a:lnTo>
                    <a:lnTo>
                      <a:pt x="38" y="38"/>
                    </a:lnTo>
                    <a:lnTo>
                      <a:pt x="40" y="36"/>
                    </a:lnTo>
                    <a:lnTo>
                      <a:pt x="36" y="46"/>
                    </a:lnTo>
                    <a:lnTo>
                      <a:pt x="0" y="46"/>
                    </a:lnTo>
                    <a:lnTo>
                      <a:pt x="2" y="46"/>
                    </a:lnTo>
                    <a:lnTo>
                      <a:pt x="4" y="46"/>
                    </a:lnTo>
                    <a:lnTo>
                      <a:pt x="6" y="44"/>
                    </a:lnTo>
                    <a:lnTo>
                      <a:pt x="6" y="42"/>
                    </a:lnTo>
                    <a:lnTo>
                      <a:pt x="6" y="38"/>
                    </a:lnTo>
                    <a:lnTo>
                      <a:pt x="6" y="8"/>
                    </a:lnTo>
                    <a:lnTo>
                      <a:pt x="6" y="4"/>
                    </a:lnTo>
                    <a:lnTo>
                      <a:pt x="6" y="2"/>
                    </a:lnTo>
                    <a:lnTo>
                      <a:pt x="4" y="2"/>
                    </a:lnTo>
                    <a:lnTo>
                      <a:pt x="2" y="0"/>
                    </a:lnTo>
                    <a:lnTo>
                      <a:pt x="0" y="0"/>
                    </a:lnTo>
                    <a:lnTo>
                      <a:pt x="36" y="0"/>
                    </a:lnTo>
                    <a:lnTo>
                      <a:pt x="38" y="10"/>
                    </a:lnTo>
                    <a:lnTo>
                      <a:pt x="36" y="10"/>
                    </a:lnTo>
                    <a:lnTo>
                      <a:pt x="34" y="6"/>
                    </a:lnTo>
                    <a:lnTo>
                      <a:pt x="34" y="4"/>
                    </a:lnTo>
                    <a:lnTo>
                      <a:pt x="32" y="4"/>
                    </a:lnTo>
                    <a:lnTo>
                      <a:pt x="32" y="2"/>
                    </a:lnTo>
                    <a:lnTo>
                      <a:pt x="30" y="2"/>
                    </a:lnTo>
                    <a:lnTo>
                      <a:pt x="26" y="2"/>
                    </a:lnTo>
                    <a:lnTo>
                      <a:pt x="14" y="2"/>
                    </a:lnTo>
                    <a:close/>
                  </a:path>
                </a:pathLst>
              </a:custGeom>
              <a:solidFill>
                <a:srgbClr val="000000"/>
              </a:solidFill>
              <a:ln w="0">
                <a:solidFill>
                  <a:srgbClr val="000000"/>
                </a:solidFill>
                <a:round/>
                <a:headEnd/>
                <a:tailEnd/>
              </a:ln>
            </p:spPr>
            <p:txBody>
              <a:bodyPr/>
              <a:lstStyle/>
              <a:p>
                <a:endParaRPr lang="en-US"/>
              </a:p>
            </p:txBody>
          </p:sp>
          <p:sp>
            <p:nvSpPr>
              <p:cNvPr id="34003" name="Rectangle 363"/>
              <p:cNvSpPr>
                <a:spLocks noChangeArrowheads="1"/>
              </p:cNvSpPr>
              <p:nvPr/>
            </p:nvSpPr>
            <p:spPr bwMode="auto">
              <a:xfrm>
                <a:off x="2120" y="2924"/>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04" name="Freeform 364"/>
              <p:cNvSpPr>
                <a:spLocks/>
              </p:cNvSpPr>
              <p:nvPr/>
            </p:nvSpPr>
            <p:spPr bwMode="auto">
              <a:xfrm>
                <a:off x="2166" y="2940"/>
                <a:ext cx="50" cy="58"/>
              </a:xfrm>
              <a:custGeom>
                <a:avLst/>
                <a:gdLst>
                  <a:gd name="T0" fmla="*/ 50 w 50"/>
                  <a:gd name="T1" fmla="*/ 0 h 58"/>
                  <a:gd name="T2" fmla="*/ 50 w 50"/>
                  <a:gd name="T3" fmla="*/ 14 h 58"/>
                  <a:gd name="T4" fmla="*/ 48 w 50"/>
                  <a:gd name="T5" fmla="*/ 14 h 58"/>
                  <a:gd name="T6" fmla="*/ 48 w 50"/>
                  <a:gd name="T7" fmla="*/ 10 h 58"/>
                  <a:gd name="T8" fmla="*/ 48 w 50"/>
                  <a:gd name="T9" fmla="*/ 8 h 58"/>
                  <a:gd name="T10" fmla="*/ 46 w 50"/>
                  <a:gd name="T11" fmla="*/ 6 h 58"/>
                  <a:gd name="T12" fmla="*/ 44 w 50"/>
                  <a:gd name="T13" fmla="*/ 4 h 58"/>
                  <a:gd name="T14" fmla="*/ 42 w 50"/>
                  <a:gd name="T15" fmla="*/ 4 h 58"/>
                  <a:gd name="T16" fmla="*/ 38 w 50"/>
                  <a:gd name="T17" fmla="*/ 4 h 58"/>
                  <a:gd name="T18" fmla="*/ 30 w 50"/>
                  <a:gd name="T19" fmla="*/ 4 h 58"/>
                  <a:gd name="T20" fmla="*/ 30 w 50"/>
                  <a:gd name="T21" fmla="*/ 48 h 58"/>
                  <a:gd name="T22" fmla="*/ 30 w 50"/>
                  <a:gd name="T23" fmla="*/ 54 h 58"/>
                  <a:gd name="T24" fmla="*/ 30 w 50"/>
                  <a:gd name="T25" fmla="*/ 56 h 58"/>
                  <a:gd name="T26" fmla="*/ 32 w 50"/>
                  <a:gd name="T27" fmla="*/ 58 h 58"/>
                  <a:gd name="T28" fmla="*/ 36 w 50"/>
                  <a:gd name="T29" fmla="*/ 58 h 58"/>
                  <a:gd name="T30" fmla="*/ 38 w 50"/>
                  <a:gd name="T31" fmla="*/ 58 h 58"/>
                  <a:gd name="T32" fmla="*/ 38 w 50"/>
                  <a:gd name="T33" fmla="*/ 58 h 58"/>
                  <a:gd name="T34" fmla="*/ 12 w 50"/>
                  <a:gd name="T35" fmla="*/ 58 h 58"/>
                  <a:gd name="T36" fmla="*/ 12 w 50"/>
                  <a:gd name="T37" fmla="*/ 58 h 58"/>
                  <a:gd name="T38" fmla="*/ 14 w 50"/>
                  <a:gd name="T39" fmla="*/ 58 h 58"/>
                  <a:gd name="T40" fmla="*/ 18 w 50"/>
                  <a:gd name="T41" fmla="*/ 58 h 58"/>
                  <a:gd name="T42" fmla="*/ 20 w 50"/>
                  <a:gd name="T43" fmla="*/ 56 h 58"/>
                  <a:gd name="T44" fmla="*/ 20 w 50"/>
                  <a:gd name="T45" fmla="*/ 52 h 58"/>
                  <a:gd name="T46" fmla="*/ 22 w 50"/>
                  <a:gd name="T47" fmla="*/ 48 h 58"/>
                  <a:gd name="T48" fmla="*/ 22 w 50"/>
                  <a:gd name="T49" fmla="*/ 4 h 58"/>
                  <a:gd name="T50" fmla="*/ 14 w 50"/>
                  <a:gd name="T51" fmla="*/ 4 h 58"/>
                  <a:gd name="T52" fmla="*/ 10 w 50"/>
                  <a:gd name="T53" fmla="*/ 4 h 58"/>
                  <a:gd name="T54" fmla="*/ 8 w 50"/>
                  <a:gd name="T55" fmla="*/ 4 h 58"/>
                  <a:gd name="T56" fmla="*/ 6 w 50"/>
                  <a:gd name="T57" fmla="*/ 4 h 58"/>
                  <a:gd name="T58" fmla="*/ 4 w 50"/>
                  <a:gd name="T59" fmla="*/ 6 h 58"/>
                  <a:gd name="T60" fmla="*/ 4 w 50"/>
                  <a:gd name="T61" fmla="*/ 10 h 58"/>
                  <a:gd name="T62" fmla="*/ 2 w 50"/>
                  <a:gd name="T63" fmla="*/ 14 h 58"/>
                  <a:gd name="T64" fmla="*/ 0 w 50"/>
                  <a:gd name="T65" fmla="*/ 14 h 58"/>
                  <a:gd name="T66" fmla="*/ 2 w 50"/>
                  <a:gd name="T67" fmla="*/ 0 h 58"/>
                  <a:gd name="T68" fmla="*/ 50 w 50"/>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58"/>
                  <a:gd name="T107" fmla="*/ 50 w 50"/>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58">
                    <a:moveTo>
                      <a:pt x="50" y="0"/>
                    </a:moveTo>
                    <a:lnTo>
                      <a:pt x="50" y="14"/>
                    </a:lnTo>
                    <a:lnTo>
                      <a:pt x="48" y="14"/>
                    </a:lnTo>
                    <a:lnTo>
                      <a:pt x="48" y="10"/>
                    </a:lnTo>
                    <a:lnTo>
                      <a:pt x="48" y="8"/>
                    </a:lnTo>
                    <a:lnTo>
                      <a:pt x="46" y="6"/>
                    </a:lnTo>
                    <a:lnTo>
                      <a:pt x="44" y="4"/>
                    </a:lnTo>
                    <a:lnTo>
                      <a:pt x="42" y="4"/>
                    </a:lnTo>
                    <a:lnTo>
                      <a:pt x="38" y="4"/>
                    </a:lnTo>
                    <a:lnTo>
                      <a:pt x="30" y="4"/>
                    </a:lnTo>
                    <a:lnTo>
                      <a:pt x="30" y="48"/>
                    </a:lnTo>
                    <a:lnTo>
                      <a:pt x="30" y="54"/>
                    </a:lnTo>
                    <a:lnTo>
                      <a:pt x="30" y="56"/>
                    </a:lnTo>
                    <a:lnTo>
                      <a:pt x="32" y="58"/>
                    </a:lnTo>
                    <a:lnTo>
                      <a:pt x="36" y="58"/>
                    </a:lnTo>
                    <a:lnTo>
                      <a:pt x="38" y="58"/>
                    </a:lnTo>
                    <a:lnTo>
                      <a:pt x="12" y="58"/>
                    </a:lnTo>
                    <a:lnTo>
                      <a:pt x="14" y="58"/>
                    </a:lnTo>
                    <a:lnTo>
                      <a:pt x="18" y="58"/>
                    </a:lnTo>
                    <a:lnTo>
                      <a:pt x="20" y="56"/>
                    </a:lnTo>
                    <a:lnTo>
                      <a:pt x="20" y="52"/>
                    </a:lnTo>
                    <a:lnTo>
                      <a:pt x="22" y="48"/>
                    </a:lnTo>
                    <a:lnTo>
                      <a:pt x="22" y="4"/>
                    </a:lnTo>
                    <a:lnTo>
                      <a:pt x="14" y="4"/>
                    </a:lnTo>
                    <a:lnTo>
                      <a:pt x="10" y="4"/>
                    </a:lnTo>
                    <a:lnTo>
                      <a:pt x="8" y="4"/>
                    </a:lnTo>
                    <a:lnTo>
                      <a:pt x="6" y="4"/>
                    </a:lnTo>
                    <a:lnTo>
                      <a:pt x="4" y="6"/>
                    </a:lnTo>
                    <a:lnTo>
                      <a:pt x="4" y="10"/>
                    </a:lnTo>
                    <a:lnTo>
                      <a:pt x="2" y="14"/>
                    </a:lnTo>
                    <a:lnTo>
                      <a:pt x="0" y="14"/>
                    </a:lnTo>
                    <a:lnTo>
                      <a:pt x="2" y="0"/>
                    </a:lnTo>
                    <a:lnTo>
                      <a:pt x="50" y="0"/>
                    </a:lnTo>
                    <a:close/>
                  </a:path>
                </a:pathLst>
              </a:custGeom>
              <a:solidFill>
                <a:srgbClr val="000000"/>
              </a:solidFill>
              <a:ln w="0">
                <a:solidFill>
                  <a:srgbClr val="000000"/>
                </a:solidFill>
                <a:round/>
                <a:headEnd/>
                <a:tailEnd/>
              </a:ln>
            </p:spPr>
            <p:txBody>
              <a:bodyPr/>
              <a:lstStyle/>
              <a:p>
                <a:endParaRPr lang="en-US"/>
              </a:p>
            </p:txBody>
          </p:sp>
          <p:sp>
            <p:nvSpPr>
              <p:cNvPr id="34005" name="Freeform 365"/>
              <p:cNvSpPr>
                <a:spLocks/>
              </p:cNvSpPr>
              <p:nvPr/>
            </p:nvSpPr>
            <p:spPr bwMode="auto">
              <a:xfrm>
                <a:off x="2220" y="2938"/>
                <a:ext cx="40" cy="60"/>
              </a:xfrm>
              <a:custGeom>
                <a:avLst/>
                <a:gdLst>
                  <a:gd name="T0" fmla="*/ 12 w 40"/>
                  <a:gd name="T1" fmla="*/ 28 h 60"/>
                  <a:gd name="T2" fmla="*/ 20 w 40"/>
                  <a:gd name="T3" fmla="*/ 22 h 60"/>
                  <a:gd name="T4" fmla="*/ 26 w 40"/>
                  <a:gd name="T5" fmla="*/ 20 h 60"/>
                  <a:gd name="T6" fmla="*/ 32 w 40"/>
                  <a:gd name="T7" fmla="*/ 22 h 60"/>
                  <a:gd name="T8" fmla="*/ 34 w 40"/>
                  <a:gd name="T9" fmla="*/ 28 h 60"/>
                  <a:gd name="T10" fmla="*/ 36 w 40"/>
                  <a:gd name="T11" fmla="*/ 38 h 60"/>
                  <a:gd name="T12" fmla="*/ 36 w 40"/>
                  <a:gd name="T13" fmla="*/ 56 h 60"/>
                  <a:gd name="T14" fmla="*/ 36 w 40"/>
                  <a:gd name="T15" fmla="*/ 58 h 60"/>
                  <a:gd name="T16" fmla="*/ 38 w 40"/>
                  <a:gd name="T17" fmla="*/ 60 h 60"/>
                  <a:gd name="T18" fmla="*/ 40 w 40"/>
                  <a:gd name="T19" fmla="*/ 60 h 60"/>
                  <a:gd name="T20" fmla="*/ 22 w 40"/>
                  <a:gd name="T21" fmla="*/ 60 h 60"/>
                  <a:gd name="T22" fmla="*/ 26 w 40"/>
                  <a:gd name="T23" fmla="*/ 60 h 60"/>
                  <a:gd name="T24" fmla="*/ 28 w 40"/>
                  <a:gd name="T25" fmla="*/ 58 h 60"/>
                  <a:gd name="T26" fmla="*/ 28 w 40"/>
                  <a:gd name="T27" fmla="*/ 54 h 60"/>
                  <a:gd name="T28" fmla="*/ 28 w 40"/>
                  <a:gd name="T29" fmla="*/ 38 h 60"/>
                  <a:gd name="T30" fmla="*/ 28 w 40"/>
                  <a:gd name="T31" fmla="*/ 30 h 60"/>
                  <a:gd name="T32" fmla="*/ 26 w 40"/>
                  <a:gd name="T33" fmla="*/ 28 h 60"/>
                  <a:gd name="T34" fmla="*/ 22 w 40"/>
                  <a:gd name="T35" fmla="*/ 26 h 60"/>
                  <a:gd name="T36" fmla="*/ 18 w 40"/>
                  <a:gd name="T37" fmla="*/ 28 h 60"/>
                  <a:gd name="T38" fmla="*/ 12 w 40"/>
                  <a:gd name="T39" fmla="*/ 32 h 60"/>
                  <a:gd name="T40" fmla="*/ 12 w 40"/>
                  <a:gd name="T41" fmla="*/ 56 h 60"/>
                  <a:gd name="T42" fmla="*/ 12 w 40"/>
                  <a:gd name="T43" fmla="*/ 58 h 60"/>
                  <a:gd name="T44" fmla="*/ 16 w 40"/>
                  <a:gd name="T45" fmla="*/ 60 h 60"/>
                  <a:gd name="T46" fmla="*/ 18 w 40"/>
                  <a:gd name="T47" fmla="*/ 60 h 60"/>
                  <a:gd name="T48" fmla="*/ 0 w 40"/>
                  <a:gd name="T49" fmla="*/ 60 h 60"/>
                  <a:gd name="T50" fmla="*/ 2 w 40"/>
                  <a:gd name="T51" fmla="*/ 58 h 60"/>
                  <a:gd name="T52" fmla="*/ 4 w 40"/>
                  <a:gd name="T53" fmla="*/ 58 h 60"/>
                  <a:gd name="T54" fmla="*/ 4 w 40"/>
                  <a:gd name="T55" fmla="*/ 52 h 60"/>
                  <a:gd name="T56" fmla="*/ 4 w 40"/>
                  <a:gd name="T57" fmla="*/ 10 h 60"/>
                  <a:gd name="T58" fmla="*/ 4 w 40"/>
                  <a:gd name="T59" fmla="*/ 6 h 60"/>
                  <a:gd name="T60" fmla="*/ 2 w 40"/>
                  <a:gd name="T61" fmla="*/ 4 h 60"/>
                  <a:gd name="T62" fmla="*/ 0 w 40"/>
                  <a:gd name="T63" fmla="*/ 4 h 60"/>
                  <a:gd name="T64" fmla="*/ 0 w 40"/>
                  <a:gd name="T65" fmla="*/ 4 h 60"/>
                  <a:gd name="T66" fmla="*/ 12 w 40"/>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
                  <a:gd name="T103" fmla="*/ 0 h 60"/>
                  <a:gd name="T104" fmla="*/ 40 w 40"/>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 h="60">
                    <a:moveTo>
                      <a:pt x="12" y="0"/>
                    </a:moveTo>
                    <a:lnTo>
                      <a:pt x="12" y="28"/>
                    </a:lnTo>
                    <a:lnTo>
                      <a:pt x="16" y="24"/>
                    </a:lnTo>
                    <a:lnTo>
                      <a:pt x="20" y="22"/>
                    </a:lnTo>
                    <a:lnTo>
                      <a:pt x="22" y="20"/>
                    </a:lnTo>
                    <a:lnTo>
                      <a:pt x="26" y="20"/>
                    </a:lnTo>
                    <a:lnTo>
                      <a:pt x="28" y="22"/>
                    </a:lnTo>
                    <a:lnTo>
                      <a:pt x="32" y="22"/>
                    </a:lnTo>
                    <a:lnTo>
                      <a:pt x="34" y="24"/>
                    </a:lnTo>
                    <a:lnTo>
                      <a:pt x="34" y="28"/>
                    </a:lnTo>
                    <a:lnTo>
                      <a:pt x="36" y="32"/>
                    </a:lnTo>
                    <a:lnTo>
                      <a:pt x="36" y="38"/>
                    </a:lnTo>
                    <a:lnTo>
                      <a:pt x="36" y="52"/>
                    </a:lnTo>
                    <a:lnTo>
                      <a:pt x="36" y="56"/>
                    </a:lnTo>
                    <a:lnTo>
                      <a:pt x="36" y="58"/>
                    </a:lnTo>
                    <a:lnTo>
                      <a:pt x="38" y="60"/>
                    </a:lnTo>
                    <a:lnTo>
                      <a:pt x="40" y="60"/>
                    </a:lnTo>
                    <a:lnTo>
                      <a:pt x="22" y="60"/>
                    </a:lnTo>
                    <a:lnTo>
                      <a:pt x="24" y="60"/>
                    </a:lnTo>
                    <a:lnTo>
                      <a:pt x="26" y="60"/>
                    </a:lnTo>
                    <a:lnTo>
                      <a:pt x="26" y="58"/>
                    </a:lnTo>
                    <a:lnTo>
                      <a:pt x="28" y="58"/>
                    </a:lnTo>
                    <a:lnTo>
                      <a:pt x="28" y="56"/>
                    </a:lnTo>
                    <a:lnTo>
                      <a:pt x="28" y="54"/>
                    </a:lnTo>
                    <a:lnTo>
                      <a:pt x="28" y="52"/>
                    </a:lnTo>
                    <a:lnTo>
                      <a:pt x="28" y="38"/>
                    </a:lnTo>
                    <a:lnTo>
                      <a:pt x="28" y="32"/>
                    </a:lnTo>
                    <a:lnTo>
                      <a:pt x="28" y="30"/>
                    </a:lnTo>
                    <a:lnTo>
                      <a:pt x="26" y="28"/>
                    </a:lnTo>
                    <a:lnTo>
                      <a:pt x="24" y="26"/>
                    </a:lnTo>
                    <a:lnTo>
                      <a:pt x="22" y="26"/>
                    </a:lnTo>
                    <a:lnTo>
                      <a:pt x="20" y="26"/>
                    </a:lnTo>
                    <a:lnTo>
                      <a:pt x="18" y="28"/>
                    </a:lnTo>
                    <a:lnTo>
                      <a:pt x="14" y="28"/>
                    </a:lnTo>
                    <a:lnTo>
                      <a:pt x="12" y="32"/>
                    </a:lnTo>
                    <a:lnTo>
                      <a:pt x="12" y="52"/>
                    </a:lnTo>
                    <a:lnTo>
                      <a:pt x="12" y="56"/>
                    </a:lnTo>
                    <a:lnTo>
                      <a:pt x="12" y="58"/>
                    </a:lnTo>
                    <a:lnTo>
                      <a:pt x="14" y="60"/>
                    </a:lnTo>
                    <a:lnTo>
                      <a:pt x="16" y="60"/>
                    </a:lnTo>
                    <a:lnTo>
                      <a:pt x="18" y="60"/>
                    </a:lnTo>
                    <a:lnTo>
                      <a:pt x="0" y="60"/>
                    </a:lnTo>
                    <a:lnTo>
                      <a:pt x="2" y="60"/>
                    </a:lnTo>
                    <a:lnTo>
                      <a:pt x="2" y="58"/>
                    </a:lnTo>
                    <a:lnTo>
                      <a:pt x="4" y="58"/>
                    </a:lnTo>
                    <a:lnTo>
                      <a:pt x="4" y="56"/>
                    </a:lnTo>
                    <a:lnTo>
                      <a:pt x="4" y="52"/>
                    </a:lnTo>
                    <a:lnTo>
                      <a:pt x="4" y="16"/>
                    </a:lnTo>
                    <a:lnTo>
                      <a:pt x="4" y="10"/>
                    </a:lnTo>
                    <a:lnTo>
                      <a:pt x="4" y="8"/>
                    </a:lnTo>
                    <a:lnTo>
                      <a:pt x="4" y="6"/>
                    </a:lnTo>
                    <a:lnTo>
                      <a:pt x="4" y="4"/>
                    </a:lnTo>
                    <a:lnTo>
                      <a:pt x="2" y="4"/>
                    </a:lnTo>
                    <a:lnTo>
                      <a:pt x="0"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006" name="Freeform 366"/>
              <p:cNvSpPr>
                <a:spLocks noEditPoints="1"/>
              </p:cNvSpPr>
              <p:nvPr/>
            </p:nvSpPr>
            <p:spPr bwMode="auto">
              <a:xfrm>
                <a:off x="2264" y="2958"/>
                <a:ext cx="34" cy="42"/>
              </a:xfrm>
              <a:custGeom>
                <a:avLst/>
                <a:gdLst>
                  <a:gd name="T0" fmla="*/ 8 w 34"/>
                  <a:gd name="T1" fmla="*/ 16 h 42"/>
                  <a:gd name="T2" fmla="*/ 8 w 34"/>
                  <a:gd name="T3" fmla="*/ 24 h 42"/>
                  <a:gd name="T4" fmla="*/ 12 w 34"/>
                  <a:gd name="T5" fmla="*/ 30 h 42"/>
                  <a:gd name="T6" fmla="*/ 16 w 34"/>
                  <a:gd name="T7" fmla="*/ 34 h 42"/>
                  <a:gd name="T8" fmla="*/ 22 w 34"/>
                  <a:gd name="T9" fmla="*/ 34 h 42"/>
                  <a:gd name="T10" fmla="*/ 24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2 w 34"/>
                  <a:gd name="T29" fmla="*/ 40 h 42"/>
                  <a:gd name="T30" fmla="*/ 6 w 34"/>
                  <a:gd name="T31" fmla="*/ 36 h 42"/>
                  <a:gd name="T32" fmla="*/ 2 w 34"/>
                  <a:gd name="T33" fmla="*/ 32 h 42"/>
                  <a:gd name="T34" fmla="*/ 2 w 34"/>
                  <a:gd name="T35" fmla="*/ 28 h 42"/>
                  <a:gd name="T36" fmla="*/ 0 w 34"/>
                  <a:gd name="T37" fmla="*/ 22 h 42"/>
                  <a:gd name="T38" fmla="*/ 2 w 34"/>
                  <a:gd name="T39" fmla="*/ 16 h 42"/>
                  <a:gd name="T40" fmla="*/ 2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30 w 34"/>
                  <a:gd name="T53" fmla="*/ 4 h 42"/>
                  <a:gd name="T54" fmla="*/ 32 w 34"/>
                  <a:gd name="T55" fmla="*/ 10 h 42"/>
                  <a:gd name="T56" fmla="*/ 34 w 34"/>
                  <a:gd name="T57" fmla="*/ 16 h 42"/>
                  <a:gd name="T58" fmla="*/ 8 w 34"/>
                  <a:gd name="T59" fmla="*/ 16 h 42"/>
                  <a:gd name="T60" fmla="*/ 8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4 w 34"/>
                  <a:gd name="T77" fmla="*/ 4 h 42"/>
                  <a:gd name="T78" fmla="*/ 10 w 34"/>
                  <a:gd name="T79" fmla="*/ 6 h 42"/>
                  <a:gd name="T80" fmla="*/ 8 w 34"/>
                  <a:gd name="T81" fmla="*/ 10 h 42"/>
                  <a:gd name="T82" fmla="*/ 8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8" y="16"/>
                    </a:moveTo>
                    <a:lnTo>
                      <a:pt x="8" y="24"/>
                    </a:lnTo>
                    <a:lnTo>
                      <a:pt x="12" y="30"/>
                    </a:lnTo>
                    <a:lnTo>
                      <a:pt x="16" y="34"/>
                    </a:lnTo>
                    <a:lnTo>
                      <a:pt x="22" y="34"/>
                    </a:lnTo>
                    <a:lnTo>
                      <a:pt x="24" y="34"/>
                    </a:lnTo>
                    <a:lnTo>
                      <a:pt x="28" y="32"/>
                    </a:lnTo>
                    <a:lnTo>
                      <a:pt x="30" y="30"/>
                    </a:lnTo>
                    <a:lnTo>
                      <a:pt x="32" y="26"/>
                    </a:lnTo>
                    <a:lnTo>
                      <a:pt x="34" y="26"/>
                    </a:lnTo>
                    <a:lnTo>
                      <a:pt x="32" y="32"/>
                    </a:lnTo>
                    <a:lnTo>
                      <a:pt x="28" y="38"/>
                    </a:lnTo>
                    <a:lnTo>
                      <a:pt x="24" y="40"/>
                    </a:lnTo>
                    <a:lnTo>
                      <a:pt x="18" y="42"/>
                    </a:lnTo>
                    <a:lnTo>
                      <a:pt x="12" y="40"/>
                    </a:lnTo>
                    <a:lnTo>
                      <a:pt x="6" y="36"/>
                    </a:lnTo>
                    <a:lnTo>
                      <a:pt x="2" y="32"/>
                    </a:lnTo>
                    <a:lnTo>
                      <a:pt x="2" y="28"/>
                    </a:lnTo>
                    <a:lnTo>
                      <a:pt x="0" y="22"/>
                    </a:lnTo>
                    <a:lnTo>
                      <a:pt x="2" y="16"/>
                    </a:lnTo>
                    <a:lnTo>
                      <a:pt x="2" y="10"/>
                    </a:lnTo>
                    <a:lnTo>
                      <a:pt x="6" y="6"/>
                    </a:lnTo>
                    <a:lnTo>
                      <a:pt x="10" y="4"/>
                    </a:lnTo>
                    <a:lnTo>
                      <a:pt x="14" y="2"/>
                    </a:lnTo>
                    <a:lnTo>
                      <a:pt x="18" y="0"/>
                    </a:lnTo>
                    <a:lnTo>
                      <a:pt x="24" y="2"/>
                    </a:lnTo>
                    <a:lnTo>
                      <a:pt x="30" y="4"/>
                    </a:lnTo>
                    <a:lnTo>
                      <a:pt x="32" y="10"/>
                    </a:lnTo>
                    <a:lnTo>
                      <a:pt x="34" y="16"/>
                    </a:lnTo>
                    <a:lnTo>
                      <a:pt x="8" y="16"/>
                    </a:lnTo>
                    <a:close/>
                    <a:moveTo>
                      <a:pt x="8" y="14"/>
                    </a:moveTo>
                    <a:lnTo>
                      <a:pt x="24" y="14"/>
                    </a:lnTo>
                    <a:lnTo>
                      <a:pt x="24" y="10"/>
                    </a:lnTo>
                    <a:lnTo>
                      <a:pt x="24" y="8"/>
                    </a:lnTo>
                    <a:lnTo>
                      <a:pt x="22" y="6"/>
                    </a:lnTo>
                    <a:lnTo>
                      <a:pt x="20" y="4"/>
                    </a:lnTo>
                    <a:lnTo>
                      <a:pt x="18" y="4"/>
                    </a:lnTo>
                    <a:lnTo>
                      <a:pt x="16" y="4"/>
                    </a:lnTo>
                    <a:lnTo>
                      <a:pt x="14" y="4"/>
                    </a:lnTo>
                    <a:lnTo>
                      <a:pt x="10" y="6"/>
                    </a:lnTo>
                    <a:lnTo>
                      <a:pt x="8" y="10"/>
                    </a:lnTo>
                    <a:lnTo>
                      <a:pt x="8" y="14"/>
                    </a:lnTo>
                    <a:close/>
                  </a:path>
                </a:pathLst>
              </a:custGeom>
              <a:solidFill>
                <a:srgbClr val="000000"/>
              </a:solidFill>
              <a:ln w="0">
                <a:solidFill>
                  <a:srgbClr val="000000"/>
                </a:solidFill>
                <a:round/>
                <a:headEnd/>
                <a:tailEnd/>
              </a:ln>
            </p:spPr>
            <p:txBody>
              <a:bodyPr/>
              <a:lstStyle/>
              <a:p>
                <a:endParaRPr lang="en-US"/>
              </a:p>
            </p:txBody>
          </p:sp>
          <p:sp>
            <p:nvSpPr>
              <p:cNvPr id="34007" name="Freeform 367"/>
              <p:cNvSpPr>
                <a:spLocks noEditPoints="1"/>
              </p:cNvSpPr>
              <p:nvPr/>
            </p:nvSpPr>
            <p:spPr bwMode="auto">
              <a:xfrm>
                <a:off x="2326" y="2958"/>
                <a:ext cx="38" cy="42"/>
              </a:xfrm>
              <a:custGeom>
                <a:avLst/>
                <a:gdLst>
                  <a:gd name="T0" fmla="*/ 18 w 38"/>
                  <a:gd name="T1" fmla="*/ 0 h 42"/>
                  <a:gd name="T2" fmla="*/ 24 w 38"/>
                  <a:gd name="T3" fmla="*/ 2 h 42"/>
                  <a:gd name="T4" fmla="*/ 28 w 38"/>
                  <a:gd name="T5" fmla="*/ 4 h 42"/>
                  <a:gd name="T6" fmla="*/ 32 w 38"/>
                  <a:gd name="T7" fmla="*/ 8 h 42"/>
                  <a:gd name="T8" fmla="*/ 36 w 38"/>
                  <a:gd name="T9" fmla="*/ 14 h 42"/>
                  <a:gd name="T10" fmla="*/ 38 w 38"/>
                  <a:gd name="T11" fmla="*/ 20 h 42"/>
                  <a:gd name="T12" fmla="*/ 36 w 38"/>
                  <a:gd name="T13" fmla="*/ 26 h 42"/>
                  <a:gd name="T14" fmla="*/ 34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2 w 38"/>
                  <a:gd name="T31" fmla="*/ 28 h 42"/>
                  <a:gd name="T32" fmla="*/ 0 w 38"/>
                  <a:gd name="T33" fmla="*/ 22 h 42"/>
                  <a:gd name="T34" fmla="*/ 0 w 38"/>
                  <a:gd name="T35" fmla="*/ 16 h 42"/>
                  <a:gd name="T36" fmla="*/ 2 w 38"/>
                  <a:gd name="T37" fmla="*/ 10 h 42"/>
                  <a:gd name="T38" fmla="*/ 6 w 38"/>
                  <a:gd name="T39" fmla="*/ 6 h 42"/>
                  <a:gd name="T40" fmla="*/ 10 w 38"/>
                  <a:gd name="T41" fmla="*/ 4 h 42"/>
                  <a:gd name="T42" fmla="*/ 14 w 38"/>
                  <a:gd name="T43" fmla="*/ 2 h 42"/>
                  <a:gd name="T44" fmla="*/ 18 w 38"/>
                  <a:gd name="T45" fmla="*/ 0 h 42"/>
                  <a:gd name="T46" fmla="*/ 18 w 38"/>
                  <a:gd name="T47" fmla="*/ 4 h 42"/>
                  <a:gd name="T48" fmla="*/ 14 w 38"/>
                  <a:gd name="T49" fmla="*/ 4 h 42"/>
                  <a:gd name="T50" fmla="*/ 12 w 38"/>
                  <a:gd name="T51" fmla="*/ 4 h 42"/>
                  <a:gd name="T52" fmla="*/ 10 w 38"/>
                  <a:gd name="T53" fmla="*/ 6 h 42"/>
                  <a:gd name="T54" fmla="*/ 8 w 38"/>
                  <a:gd name="T55" fmla="*/ 10 h 42"/>
                  <a:gd name="T56" fmla="*/ 8 w 38"/>
                  <a:gd name="T57" fmla="*/ 14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2"/>
                    </a:lnTo>
                    <a:lnTo>
                      <a:pt x="28" y="4"/>
                    </a:lnTo>
                    <a:lnTo>
                      <a:pt x="32" y="8"/>
                    </a:lnTo>
                    <a:lnTo>
                      <a:pt x="36" y="14"/>
                    </a:lnTo>
                    <a:lnTo>
                      <a:pt x="38" y="20"/>
                    </a:lnTo>
                    <a:lnTo>
                      <a:pt x="36" y="26"/>
                    </a:lnTo>
                    <a:lnTo>
                      <a:pt x="34" y="30"/>
                    </a:lnTo>
                    <a:lnTo>
                      <a:pt x="32" y="36"/>
                    </a:lnTo>
                    <a:lnTo>
                      <a:pt x="28" y="38"/>
                    </a:lnTo>
                    <a:lnTo>
                      <a:pt x="24" y="40"/>
                    </a:lnTo>
                    <a:lnTo>
                      <a:pt x="18" y="42"/>
                    </a:lnTo>
                    <a:lnTo>
                      <a:pt x="12" y="40"/>
                    </a:lnTo>
                    <a:lnTo>
                      <a:pt x="8" y="38"/>
                    </a:lnTo>
                    <a:lnTo>
                      <a:pt x="4" y="34"/>
                    </a:lnTo>
                    <a:lnTo>
                      <a:pt x="2" y="28"/>
                    </a:lnTo>
                    <a:lnTo>
                      <a:pt x="0" y="22"/>
                    </a:lnTo>
                    <a:lnTo>
                      <a:pt x="0" y="16"/>
                    </a:lnTo>
                    <a:lnTo>
                      <a:pt x="2" y="10"/>
                    </a:lnTo>
                    <a:lnTo>
                      <a:pt x="6" y="6"/>
                    </a:lnTo>
                    <a:lnTo>
                      <a:pt x="10" y="4"/>
                    </a:lnTo>
                    <a:lnTo>
                      <a:pt x="14" y="2"/>
                    </a:lnTo>
                    <a:lnTo>
                      <a:pt x="18" y="0"/>
                    </a:lnTo>
                    <a:close/>
                    <a:moveTo>
                      <a:pt x="18" y="4"/>
                    </a:moveTo>
                    <a:lnTo>
                      <a:pt x="14" y="4"/>
                    </a:lnTo>
                    <a:lnTo>
                      <a:pt x="12" y="4"/>
                    </a:lnTo>
                    <a:lnTo>
                      <a:pt x="10" y="6"/>
                    </a:lnTo>
                    <a:lnTo>
                      <a:pt x="8" y="10"/>
                    </a:lnTo>
                    <a:lnTo>
                      <a:pt x="8" y="14"/>
                    </a:lnTo>
                    <a:lnTo>
                      <a:pt x="8" y="18"/>
                    </a:lnTo>
                    <a:lnTo>
                      <a:pt x="8" y="26"/>
                    </a:lnTo>
                    <a:lnTo>
                      <a:pt x="10" y="32"/>
                    </a:lnTo>
                    <a:lnTo>
                      <a:pt x="14" y="36"/>
                    </a:lnTo>
                    <a:lnTo>
                      <a:pt x="16" y="38"/>
                    </a:lnTo>
                    <a:lnTo>
                      <a:pt x="20" y="38"/>
                    </a:lnTo>
                    <a:lnTo>
                      <a:pt x="24" y="38"/>
                    </a:lnTo>
                    <a:lnTo>
                      <a:pt x="28" y="36"/>
                    </a:lnTo>
                    <a:lnTo>
                      <a:pt x="30" y="30"/>
                    </a:lnTo>
                    <a:lnTo>
                      <a:pt x="30"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endParaRPr lang="en-US"/>
              </a:p>
            </p:txBody>
          </p:sp>
          <p:sp>
            <p:nvSpPr>
              <p:cNvPr id="34008" name="Freeform 368"/>
              <p:cNvSpPr>
                <a:spLocks/>
              </p:cNvSpPr>
              <p:nvPr/>
            </p:nvSpPr>
            <p:spPr bwMode="auto">
              <a:xfrm>
                <a:off x="2368" y="2958"/>
                <a:ext cx="28" cy="40"/>
              </a:xfrm>
              <a:custGeom>
                <a:avLst/>
                <a:gdLst>
                  <a:gd name="T0" fmla="*/ 12 w 28"/>
                  <a:gd name="T1" fmla="*/ 0 h 40"/>
                  <a:gd name="T2" fmla="*/ 12 w 28"/>
                  <a:gd name="T3" fmla="*/ 10 h 40"/>
                  <a:gd name="T4" fmla="*/ 16 w 28"/>
                  <a:gd name="T5" fmla="*/ 6 h 40"/>
                  <a:gd name="T6" fmla="*/ 20 w 28"/>
                  <a:gd name="T7" fmla="*/ 2 h 40"/>
                  <a:gd name="T8" fmla="*/ 22 w 28"/>
                  <a:gd name="T9" fmla="*/ 0 h 40"/>
                  <a:gd name="T10" fmla="*/ 24 w 28"/>
                  <a:gd name="T11" fmla="*/ 0 h 40"/>
                  <a:gd name="T12" fmla="*/ 26 w 28"/>
                  <a:gd name="T13" fmla="*/ 2 h 40"/>
                  <a:gd name="T14" fmla="*/ 28 w 28"/>
                  <a:gd name="T15" fmla="*/ 4 h 40"/>
                  <a:gd name="T16" fmla="*/ 28 w 28"/>
                  <a:gd name="T17" fmla="*/ 6 h 40"/>
                  <a:gd name="T18" fmla="*/ 28 w 28"/>
                  <a:gd name="T19" fmla="*/ 8 h 40"/>
                  <a:gd name="T20" fmla="*/ 28 w 28"/>
                  <a:gd name="T21" fmla="*/ 10 h 40"/>
                  <a:gd name="T22" fmla="*/ 26 w 28"/>
                  <a:gd name="T23" fmla="*/ 10 h 40"/>
                  <a:gd name="T24" fmla="*/ 24 w 28"/>
                  <a:gd name="T25" fmla="*/ 10 h 40"/>
                  <a:gd name="T26" fmla="*/ 24 w 28"/>
                  <a:gd name="T27" fmla="*/ 10 h 40"/>
                  <a:gd name="T28" fmla="*/ 22 w 28"/>
                  <a:gd name="T29" fmla="*/ 8 h 40"/>
                  <a:gd name="T30" fmla="*/ 20 w 28"/>
                  <a:gd name="T31" fmla="*/ 8 h 40"/>
                  <a:gd name="T32" fmla="*/ 18 w 28"/>
                  <a:gd name="T33" fmla="*/ 6 h 40"/>
                  <a:gd name="T34" fmla="*/ 18 w 28"/>
                  <a:gd name="T35" fmla="*/ 8 h 40"/>
                  <a:gd name="T36" fmla="*/ 16 w 28"/>
                  <a:gd name="T37" fmla="*/ 8 h 40"/>
                  <a:gd name="T38" fmla="*/ 14 w 28"/>
                  <a:gd name="T39" fmla="*/ 10 h 40"/>
                  <a:gd name="T40" fmla="*/ 12 w 28"/>
                  <a:gd name="T41" fmla="*/ 14 h 40"/>
                  <a:gd name="T42" fmla="*/ 12 w 28"/>
                  <a:gd name="T43" fmla="*/ 32 h 40"/>
                  <a:gd name="T44" fmla="*/ 12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6 w 28"/>
                  <a:gd name="T69" fmla="*/ 36 h 40"/>
                  <a:gd name="T70" fmla="*/ 6 w 28"/>
                  <a:gd name="T71" fmla="*/ 34 h 40"/>
                  <a:gd name="T72" fmla="*/ 6 w 28"/>
                  <a:gd name="T73" fmla="*/ 32 h 40"/>
                  <a:gd name="T74" fmla="*/ 6 w 28"/>
                  <a:gd name="T75" fmla="*/ 16 h 40"/>
                  <a:gd name="T76" fmla="*/ 6 w 28"/>
                  <a:gd name="T77" fmla="*/ 12 h 40"/>
                  <a:gd name="T78" fmla="*/ 6 w 28"/>
                  <a:gd name="T79" fmla="*/ 8 h 40"/>
                  <a:gd name="T80" fmla="*/ 4 w 28"/>
                  <a:gd name="T81" fmla="*/ 6 h 40"/>
                  <a:gd name="T82" fmla="*/ 4 w 28"/>
                  <a:gd name="T83" fmla="*/ 6 h 40"/>
                  <a:gd name="T84" fmla="*/ 4 w 28"/>
                  <a:gd name="T85" fmla="*/ 6 h 40"/>
                  <a:gd name="T86" fmla="*/ 2 w 28"/>
                  <a:gd name="T87" fmla="*/ 6 h 40"/>
                  <a:gd name="T88" fmla="*/ 2 w 28"/>
                  <a:gd name="T89" fmla="*/ 6 h 40"/>
                  <a:gd name="T90" fmla="*/ 0 w 28"/>
                  <a:gd name="T91" fmla="*/ 6 h 40"/>
                  <a:gd name="T92" fmla="*/ 0 w 28"/>
                  <a:gd name="T93" fmla="*/ 6 h 40"/>
                  <a:gd name="T94" fmla="*/ 12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6"/>
                    </a:lnTo>
                    <a:lnTo>
                      <a:pt x="20" y="2"/>
                    </a:lnTo>
                    <a:lnTo>
                      <a:pt x="22" y="0"/>
                    </a:lnTo>
                    <a:lnTo>
                      <a:pt x="24" y="0"/>
                    </a:lnTo>
                    <a:lnTo>
                      <a:pt x="26" y="2"/>
                    </a:lnTo>
                    <a:lnTo>
                      <a:pt x="28" y="4"/>
                    </a:lnTo>
                    <a:lnTo>
                      <a:pt x="28" y="6"/>
                    </a:lnTo>
                    <a:lnTo>
                      <a:pt x="28" y="8"/>
                    </a:lnTo>
                    <a:lnTo>
                      <a:pt x="28" y="10"/>
                    </a:lnTo>
                    <a:lnTo>
                      <a:pt x="26" y="10"/>
                    </a:lnTo>
                    <a:lnTo>
                      <a:pt x="24" y="10"/>
                    </a:lnTo>
                    <a:lnTo>
                      <a:pt x="22" y="8"/>
                    </a:lnTo>
                    <a:lnTo>
                      <a:pt x="20" y="8"/>
                    </a:lnTo>
                    <a:lnTo>
                      <a:pt x="18" y="6"/>
                    </a:lnTo>
                    <a:lnTo>
                      <a:pt x="18" y="8"/>
                    </a:lnTo>
                    <a:lnTo>
                      <a:pt x="16" y="8"/>
                    </a:lnTo>
                    <a:lnTo>
                      <a:pt x="14" y="10"/>
                    </a:lnTo>
                    <a:lnTo>
                      <a:pt x="12" y="14"/>
                    </a:lnTo>
                    <a:lnTo>
                      <a:pt x="12" y="32"/>
                    </a:lnTo>
                    <a:lnTo>
                      <a:pt x="12" y="34"/>
                    </a:lnTo>
                    <a:lnTo>
                      <a:pt x="14" y="36"/>
                    </a:lnTo>
                    <a:lnTo>
                      <a:pt x="14" y="38"/>
                    </a:lnTo>
                    <a:lnTo>
                      <a:pt x="16" y="38"/>
                    </a:lnTo>
                    <a:lnTo>
                      <a:pt x="18" y="40"/>
                    </a:lnTo>
                    <a:lnTo>
                      <a:pt x="20" y="40"/>
                    </a:lnTo>
                    <a:lnTo>
                      <a:pt x="0" y="40"/>
                    </a:lnTo>
                    <a:lnTo>
                      <a:pt x="2" y="40"/>
                    </a:lnTo>
                    <a:lnTo>
                      <a:pt x="4" y="38"/>
                    </a:lnTo>
                    <a:lnTo>
                      <a:pt x="6" y="36"/>
                    </a:lnTo>
                    <a:lnTo>
                      <a:pt x="6" y="34"/>
                    </a:lnTo>
                    <a:lnTo>
                      <a:pt x="6" y="32"/>
                    </a:lnTo>
                    <a:lnTo>
                      <a:pt x="6" y="16"/>
                    </a:lnTo>
                    <a:lnTo>
                      <a:pt x="6" y="12"/>
                    </a:lnTo>
                    <a:lnTo>
                      <a:pt x="6" y="8"/>
                    </a:lnTo>
                    <a:lnTo>
                      <a:pt x="4" y="6"/>
                    </a:lnTo>
                    <a:lnTo>
                      <a:pt x="2" y="6"/>
                    </a:lnTo>
                    <a:lnTo>
                      <a:pt x="0" y="6"/>
                    </a:lnTo>
                    <a:lnTo>
                      <a:pt x="12" y="0"/>
                    </a:lnTo>
                    <a:close/>
                  </a:path>
                </a:pathLst>
              </a:custGeom>
              <a:solidFill>
                <a:srgbClr val="000000"/>
              </a:solidFill>
              <a:ln w="0">
                <a:solidFill>
                  <a:srgbClr val="000000"/>
                </a:solidFill>
                <a:round/>
                <a:headEnd/>
                <a:tailEnd/>
              </a:ln>
            </p:spPr>
            <p:txBody>
              <a:bodyPr/>
              <a:lstStyle/>
              <a:p>
                <a:endParaRPr lang="en-US"/>
              </a:p>
            </p:txBody>
          </p:sp>
          <p:sp>
            <p:nvSpPr>
              <p:cNvPr id="34009" name="Freeform 369"/>
              <p:cNvSpPr>
                <a:spLocks noEditPoints="1"/>
              </p:cNvSpPr>
              <p:nvPr/>
            </p:nvSpPr>
            <p:spPr bwMode="auto">
              <a:xfrm>
                <a:off x="2400" y="2938"/>
                <a:ext cx="18" cy="60"/>
              </a:xfrm>
              <a:custGeom>
                <a:avLst/>
                <a:gdLst>
                  <a:gd name="T0" fmla="*/ 8 w 18"/>
                  <a:gd name="T1" fmla="*/ 0 h 60"/>
                  <a:gd name="T2" fmla="*/ 10 w 18"/>
                  <a:gd name="T3" fmla="*/ 0 h 60"/>
                  <a:gd name="T4" fmla="*/ 12 w 18"/>
                  <a:gd name="T5" fmla="*/ 2 h 60"/>
                  <a:gd name="T6" fmla="*/ 14 w 18"/>
                  <a:gd name="T7" fmla="*/ 2 h 60"/>
                  <a:gd name="T8" fmla="*/ 14 w 18"/>
                  <a:gd name="T9" fmla="*/ 4 h 60"/>
                  <a:gd name="T10" fmla="*/ 14 w 18"/>
                  <a:gd name="T11" fmla="*/ 6 h 60"/>
                  <a:gd name="T12" fmla="*/ 12 w 18"/>
                  <a:gd name="T13" fmla="*/ 8 h 60"/>
                  <a:gd name="T14" fmla="*/ 10 w 18"/>
                  <a:gd name="T15" fmla="*/ 10 h 60"/>
                  <a:gd name="T16" fmla="*/ 8 w 18"/>
                  <a:gd name="T17" fmla="*/ 10 h 60"/>
                  <a:gd name="T18" fmla="*/ 6 w 18"/>
                  <a:gd name="T19" fmla="*/ 10 h 60"/>
                  <a:gd name="T20" fmla="*/ 4 w 18"/>
                  <a:gd name="T21" fmla="*/ 8 h 60"/>
                  <a:gd name="T22" fmla="*/ 4 w 18"/>
                  <a:gd name="T23" fmla="*/ 6 h 60"/>
                  <a:gd name="T24" fmla="*/ 4 w 18"/>
                  <a:gd name="T25" fmla="*/ 4 h 60"/>
                  <a:gd name="T26" fmla="*/ 4 w 18"/>
                  <a:gd name="T27" fmla="*/ 2 h 60"/>
                  <a:gd name="T28" fmla="*/ 4 w 18"/>
                  <a:gd name="T29" fmla="*/ 2 h 60"/>
                  <a:gd name="T30" fmla="*/ 6 w 18"/>
                  <a:gd name="T31" fmla="*/ 0 h 60"/>
                  <a:gd name="T32" fmla="*/ 8 w 18"/>
                  <a:gd name="T33" fmla="*/ 0 h 60"/>
                  <a:gd name="T34" fmla="*/ 12 w 18"/>
                  <a:gd name="T35" fmla="*/ 20 h 60"/>
                  <a:gd name="T36" fmla="*/ 12 w 18"/>
                  <a:gd name="T37" fmla="*/ 52 h 60"/>
                  <a:gd name="T38" fmla="*/ 12 w 18"/>
                  <a:gd name="T39" fmla="*/ 56 h 60"/>
                  <a:gd name="T40" fmla="*/ 14 w 18"/>
                  <a:gd name="T41" fmla="*/ 58 h 60"/>
                  <a:gd name="T42" fmla="*/ 14 w 18"/>
                  <a:gd name="T43" fmla="*/ 58 h 60"/>
                  <a:gd name="T44" fmla="*/ 14 w 18"/>
                  <a:gd name="T45" fmla="*/ 60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60 h 60"/>
                  <a:gd name="T60" fmla="*/ 4 w 18"/>
                  <a:gd name="T61" fmla="*/ 58 h 60"/>
                  <a:gd name="T62" fmla="*/ 4 w 18"/>
                  <a:gd name="T63" fmla="*/ 58 h 60"/>
                  <a:gd name="T64" fmla="*/ 6 w 18"/>
                  <a:gd name="T65" fmla="*/ 56 h 60"/>
                  <a:gd name="T66" fmla="*/ 6 w 18"/>
                  <a:gd name="T67" fmla="*/ 52 h 60"/>
                  <a:gd name="T68" fmla="*/ 6 w 18"/>
                  <a:gd name="T69" fmla="*/ 36 h 60"/>
                  <a:gd name="T70" fmla="*/ 6 w 18"/>
                  <a:gd name="T71" fmla="*/ 32 h 60"/>
                  <a:gd name="T72" fmla="*/ 6 w 18"/>
                  <a:gd name="T73" fmla="*/ 28 h 60"/>
                  <a:gd name="T74" fmla="*/ 4 w 18"/>
                  <a:gd name="T75" fmla="*/ 26 h 60"/>
                  <a:gd name="T76" fmla="*/ 4 w 18"/>
                  <a:gd name="T77" fmla="*/ 26 h 60"/>
                  <a:gd name="T78" fmla="*/ 4 w 18"/>
                  <a:gd name="T79" fmla="*/ 26 h 60"/>
                  <a:gd name="T80" fmla="*/ 2 w 18"/>
                  <a:gd name="T81" fmla="*/ 26 h 60"/>
                  <a:gd name="T82" fmla="*/ 2 w 18"/>
                  <a:gd name="T83" fmla="*/ 26 h 60"/>
                  <a:gd name="T84" fmla="*/ 0 w 18"/>
                  <a:gd name="T85" fmla="*/ 26 h 60"/>
                  <a:gd name="T86" fmla="*/ 0 w 18"/>
                  <a:gd name="T87" fmla="*/ 26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2"/>
                    </a:lnTo>
                    <a:lnTo>
                      <a:pt x="14" y="2"/>
                    </a:lnTo>
                    <a:lnTo>
                      <a:pt x="14" y="4"/>
                    </a:lnTo>
                    <a:lnTo>
                      <a:pt x="14" y="6"/>
                    </a:lnTo>
                    <a:lnTo>
                      <a:pt x="12" y="8"/>
                    </a:lnTo>
                    <a:lnTo>
                      <a:pt x="10" y="10"/>
                    </a:lnTo>
                    <a:lnTo>
                      <a:pt x="8" y="10"/>
                    </a:lnTo>
                    <a:lnTo>
                      <a:pt x="6" y="10"/>
                    </a:lnTo>
                    <a:lnTo>
                      <a:pt x="4" y="8"/>
                    </a:lnTo>
                    <a:lnTo>
                      <a:pt x="4" y="6"/>
                    </a:lnTo>
                    <a:lnTo>
                      <a:pt x="4" y="4"/>
                    </a:lnTo>
                    <a:lnTo>
                      <a:pt x="4" y="2"/>
                    </a:lnTo>
                    <a:lnTo>
                      <a:pt x="6" y="0"/>
                    </a:lnTo>
                    <a:lnTo>
                      <a:pt x="8" y="0"/>
                    </a:lnTo>
                    <a:close/>
                    <a:moveTo>
                      <a:pt x="12" y="20"/>
                    </a:moveTo>
                    <a:lnTo>
                      <a:pt x="12" y="52"/>
                    </a:lnTo>
                    <a:lnTo>
                      <a:pt x="12" y="56"/>
                    </a:lnTo>
                    <a:lnTo>
                      <a:pt x="14" y="58"/>
                    </a:lnTo>
                    <a:lnTo>
                      <a:pt x="14" y="60"/>
                    </a:lnTo>
                    <a:lnTo>
                      <a:pt x="16" y="60"/>
                    </a:lnTo>
                    <a:lnTo>
                      <a:pt x="18" y="60"/>
                    </a:lnTo>
                    <a:lnTo>
                      <a:pt x="0" y="60"/>
                    </a:lnTo>
                    <a:lnTo>
                      <a:pt x="2" y="60"/>
                    </a:lnTo>
                    <a:lnTo>
                      <a:pt x="4" y="60"/>
                    </a:lnTo>
                    <a:lnTo>
                      <a:pt x="4" y="58"/>
                    </a:lnTo>
                    <a:lnTo>
                      <a:pt x="6" y="56"/>
                    </a:lnTo>
                    <a:lnTo>
                      <a:pt x="6" y="52"/>
                    </a:lnTo>
                    <a:lnTo>
                      <a:pt x="6" y="36"/>
                    </a:lnTo>
                    <a:lnTo>
                      <a:pt x="6" y="32"/>
                    </a:lnTo>
                    <a:lnTo>
                      <a:pt x="6" y="28"/>
                    </a:lnTo>
                    <a:lnTo>
                      <a:pt x="4" y="26"/>
                    </a:lnTo>
                    <a:lnTo>
                      <a:pt x="2" y="26"/>
                    </a:lnTo>
                    <a:lnTo>
                      <a:pt x="0" y="26"/>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4010" name="Freeform 370"/>
              <p:cNvSpPr>
                <a:spLocks noEditPoints="1"/>
              </p:cNvSpPr>
              <p:nvPr/>
            </p:nvSpPr>
            <p:spPr bwMode="auto">
              <a:xfrm>
                <a:off x="2424" y="2958"/>
                <a:ext cx="38" cy="60"/>
              </a:xfrm>
              <a:custGeom>
                <a:avLst/>
                <a:gdLst>
                  <a:gd name="T0" fmla="*/ 6 w 38"/>
                  <a:gd name="T1" fmla="*/ 24 h 60"/>
                  <a:gd name="T2" fmla="*/ 2 w 38"/>
                  <a:gd name="T3" fmla="*/ 18 h 60"/>
                  <a:gd name="T4" fmla="*/ 4 w 38"/>
                  <a:gd name="T5" fmla="*/ 10 h 60"/>
                  <a:gd name="T6" fmla="*/ 12 w 38"/>
                  <a:gd name="T7" fmla="*/ 2 h 60"/>
                  <a:gd name="T8" fmla="*/ 24 w 38"/>
                  <a:gd name="T9" fmla="*/ 2 h 60"/>
                  <a:gd name="T10" fmla="*/ 36 w 38"/>
                  <a:gd name="T11" fmla="*/ 4 h 60"/>
                  <a:gd name="T12" fmla="*/ 38 w 38"/>
                  <a:gd name="T13" fmla="*/ 4 h 60"/>
                  <a:gd name="T14" fmla="*/ 38 w 38"/>
                  <a:gd name="T15" fmla="*/ 4 h 60"/>
                  <a:gd name="T16" fmla="*/ 38 w 38"/>
                  <a:gd name="T17" fmla="*/ 4 h 60"/>
                  <a:gd name="T18" fmla="*/ 38 w 38"/>
                  <a:gd name="T19" fmla="*/ 6 h 60"/>
                  <a:gd name="T20" fmla="*/ 38 w 38"/>
                  <a:gd name="T21" fmla="*/ 6 h 60"/>
                  <a:gd name="T22" fmla="*/ 36 w 38"/>
                  <a:gd name="T23" fmla="*/ 6 h 60"/>
                  <a:gd name="T24" fmla="*/ 32 w 38"/>
                  <a:gd name="T25" fmla="*/ 10 h 60"/>
                  <a:gd name="T26" fmla="*/ 32 w 38"/>
                  <a:gd name="T27" fmla="*/ 20 h 60"/>
                  <a:gd name="T28" fmla="*/ 24 w 38"/>
                  <a:gd name="T29" fmla="*/ 26 h 60"/>
                  <a:gd name="T30" fmla="*/ 14 w 38"/>
                  <a:gd name="T31" fmla="*/ 28 h 60"/>
                  <a:gd name="T32" fmla="*/ 10 w 38"/>
                  <a:gd name="T33" fmla="*/ 28 h 60"/>
                  <a:gd name="T34" fmla="*/ 8 w 38"/>
                  <a:gd name="T35" fmla="*/ 32 h 60"/>
                  <a:gd name="T36" fmla="*/ 8 w 38"/>
                  <a:gd name="T37" fmla="*/ 32 h 60"/>
                  <a:gd name="T38" fmla="*/ 10 w 38"/>
                  <a:gd name="T39" fmla="*/ 34 h 60"/>
                  <a:gd name="T40" fmla="*/ 14 w 38"/>
                  <a:gd name="T41" fmla="*/ 34 h 60"/>
                  <a:gd name="T42" fmla="*/ 24 w 38"/>
                  <a:gd name="T43" fmla="*/ 34 h 60"/>
                  <a:gd name="T44" fmla="*/ 32 w 38"/>
                  <a:gd name="T45" fmla="*/ 36 h 60"/>
                  <a:gd name="T46" fmla="*/ 38 w 38"/>
                  <a:gd name="T47" fmla="*/ 40 h 60"/>
                  <a:gd name="T48" fmla="*/ 36 w 38"/>
                  <a:gd name="T49" fmla="*/ 50 h 60"/>
                  <a:gd name="T50" fmla="*/ 28 w 38"/>
                  <a:gd name="T51" fmla="*/ 58 h 60"/>
                  <a:gd name="T52" fmla="*/ 16 w 38"/>
                  <a:gd name="T53" fmla="*/ 60 h 60"/>
                  <a:gd name="T54" fmla="*/ 2 w 38"/>
                  <a:gd name="T55" fmla="*/ 56 h 60"/>
                  <a:gd name="T56" fmla="*/ 0 w 38"/>
                  <a:gd name="T57" fmla="*/ 52 h 60"/>
                  <a:gd name="T58" fmla="*/ 0 w 38"/>
                  <a:gd name="T59" fmla="*/ 50 h 60"/>
                  <a:gd name="T60" fmla="*/ 2 w 38"/>
                  <a:gd name="T61" fmla="*/ 46 h 60"/>
                  <a:gd name="T62" fmla="*/ 6 w 38"/>
                  <a:gd name="T63" fmla="*/ 40 h 60"/>
                  <a:gd name="T64" fmla="*/ 4 w 38"/>
                  <a:gd name="T65" fmla="*/ 38 h 60"/>
                  <a:gd name="T66" fmla="*/ 2 w 38"/>
                  <a:gd name="T67" fmla="*/ 36 h 60"/>
                  <a:gd name="T68" fmla="*/ 4 w 38"/>
                  <a:gd name="T69" fmla="*/ 32 h 60"/>
                  <a:gd name="T70" fmla="*/ 10 w 38"/>
                  <a:gd name="T71" fmla="*/ 26 h 60"/>
                  <a:gd name="T72" fmla="*/ 14 w 38"/>
                  <a:gd name="T73" fmla="*/ 4 h 60"/>
                  <a:gd name="T74" fmla="*/ 10 w 38"/>
                  <a:gd name="T75" fmla="*/ 8 h 60"/>
                  <a:gd name="T76" fmla="*/ 10 w 38"/>
                  <a:gd name="T77" fmla="*/ 18 h 60"/>
                  <a:gd name="T78" fmla="*/ 16 w 38"/>
                  <a:gd name="T79" fmla="*/ 26 h 60"/>
                  <a:gd name="T80" fmla="*/ 22 w 38"/>
                  <a:gd name="T81" fmla="*/ 26 h 60"/>
                  <a:gd name="T82" fmla="*/ 26 w 38"/>
                  <a:gd name="T83" fmla="*/ 20 h 60"/>
                  <a:gd name="T84" fmla="*/ 26 w 38"/>
                  <a:gd name="T85" fmla="*/ 10 h 60"/>
                  <a:gd name="T86" fmla="*/ 20 w 38"/>
                  <a:gd name="T87" fmla="*/ 4 h 60"/>
                  <a:gd name="T88" fmla="*/ 10 w 38"/>
                  <a:gd name="T89" fmla="*/ 40 h 60"/>
                  <a:gd name="T90" fmla="*/ 6 w 38"/>
                  <a:gd name="T91" fmla="*/ 44 h 60"/>
                  <a:gd name="T92" fmla="*/ 6 w 38"/>
                  <a:gd name="T93" fmla="*/ 48 h 60"/>
                  <a:gd name="T94" fmla="*/ 8 w 38"/>
                  <a:gd name="T95" fmla="*/ 52 h 60"/>
                  <a:gd name="T96" fmla="*/ 20 w 38"/>
                  <a:gd name="T97" fmla="*/ 54 h 60"/>
                  <a:gd name="T98" fmla="*/ 32 w 38"/>
                  <a:gd name="T99" fmla="*/ 52 h 60"/>
                  <a:gd name="T100" fmla="*/ 36 w 38"/>
                  <a:gd name="T101" fmla="*/ 46 h 60"/>
                  <a:gd name="T102" fmla="*/ 32 w 38"/>
                  <a:gd name="T103" fmla="*/ 42 h 60"/>
                  <a:gd name="T104" fmla="*/ 24 w 38"/>
                  <a:gd name="T105" fmla="*/ 42 h 60"/>
                  <a:gd name="T106" fmla="*/ 10 w 38"/>
                  <a:gd name="T107" fmla="*/ 40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8"/>
                  <a:gd name="T163" fmla="*/ 0 h 60"/>
                  <a:gd name="T164" fmla="*/ 38 w 38"/>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8" h="60">
                    <a:moveTo>
                      <a:pt x="10" y="26"/>
                    </a:moveTo>
                    <a:lnTo>
                      <a:pt x="6" y="24"/>
                    </a:lnTo>
                    <a:lnTo>
                      <a:pt x="4" y="22"/>
                    </a:lnTo>
                    <a:lnTo>
                      <a:pt x="2" y="18"/>
                    </a:lnTo>
                    <a:lnTo>
                      <a:pt x="2" y="14"/>
                    </a:lnTo>
                    <a:lnTo>
                      <a:pt x="4" y="10"/>
                    </a:lnTo>
                    <a:lnTo>
                      <a:pt x="6" y="4"/>
                    </a:lnTo>
                    <a:lnTo>
                      <a:pt x="12" y="2"/>
                    </a:lnTo>
                    <a:lnTo>
                      <a:pt x="18" y="0"/>
                    </a:lnTo>
                    <a:lnTo>
                      <a:pt x="24" y="2"/>
                    </a:lnTo>
                    <a:lnTo>
                      <a:pt x="28" y="4"/>
                    </a:lnTo>
                    <a:lnTo>
                      <a:pt x="36" y="4"/>
                    </a:lnTo>
                    <a:lnTo>
                      <a:pt x="38" y="4"/>
                    </a:lnTo>
                    <a:lnTo>
                      <a:pt x="38" y="6"/>
                    </a:lnTo>
                    <a:lnTo>
                      <a:pt x="36" y="6"/>
                    </a:lnTo>
                    <a:lnTo>
                      <a:pt x="30" y="6"/>
                    </a:lnTo>
                    <a:lnTo>
                      <a:pt x="32" y="10"/>
                    </a:lnTo>
                    <a:lnTo>
                      <a:pt x="34" y="14"/>
                    </a:lnTo>
                    <a:lnTo>
                      <a:pt x="32" y="20"/>
                    </a:lnTo>
                    <a:lnTo>
                      <a:pt x="30" y="24"/>
                    </a:lnTo>
                    <a:lnTo>
                      <a:pt x="24" y="26"/>
                    </a:lnTo>
                    <a:lnTo>
                      <a:pt x="18" y="28"/>
                    </a:lnTo>
                    <a:lnTo>
                      <a:pt x="14" y="28"/>
                    </a:lnTo>
                    <a:lnTo>
                      <a:pt x="12" y="28"/>
                    </a:lnTo>
                    <a:lnTo>
                      <a:pt x="10" y="28"/>
                    </a:lnTo>
                    <a:lnTo>
                      <a:pt x="8" y="30"/>
                    </a:lnTo>
                    <a:lnTo>
                      <a:pt x="8" y="32"/>
                    </a:lnTo>
                    <a:lnTo>
                      <a:pt x="8" y="34"/>
                    </a:lnTo>
                    <a:lnTo>
                      <a:pt x="10" y="34"/>
                    </a:lnTo>
                    <a:lnTo>
                      <a:pt x="12" y="34"/>
                    </a:lnTo>
                    <a:lnTo>
                      <a:pt x="14" y="34"/>
                    </a:lnTo>
                    <a:lnTo>
                      <a:pt x="18" y="34"/>
                    </a:lnTo>
                    <a:lnTo>
                      <a:pt x="24" y="34"/>
                    </a:lnTo>
                    <a:lnTo>
                      <a:pt x="30" y="36"/>
                    </a:lnTo>
                    <a:lnTo>
                      <a:pt x="32" y="36"/>
                    </a:lnTo>
                    <a:lnTo>
                      <a:pt x="36" y="38"/>
                    </a:lnTo>
                    <a:lnTo>
                      <a:pt x="38" y="40"/>
                    </a:lnTo>
                    <a:lnTo>
                      <a:pt x="38" y="44"/>
                    </a:lnTo>
                    <a:lnTo>
                      <a:pt x="36" y="50"/>
                    </a:lnTo>
                    <a:lnTo>
                      <a:pt x="34" y="54"/>
                    </a:lnTo>
                    <a:lnTo>
                      <a:pt x="28" y="58"/>
                    </a:lnTo>
                    <a:lnTo>
                      <a:pt x="22" y="60"/>
                    </a:lnTo>
                    <a:lnTo>
                      <a:pt x="16" y="60"/>
                    </a:lnTo>
                    <a:lnTo>
                      <a:pt x="8" y="58"/>
                    </a:lnTo>
                    <a:lnTo>
                      <a:pt x="2" y="56"/>
                    </a:lnTo>
                    <a:lnTo>
                      <a:pt x="0" y="54"/>
                    </a:lnTo>
                    <a:lnTo>
                      <a:pt x="0" y="52"/>
                    </a:lnTo>
                    <a:lnTo>
                      <a:pt x="0" y="50"/>
                    </a:lnTo>
                    <a:lnTo>
                      <a:pt x="2" y="48"/>
                    </a:lnTo>
                    <a:lnTo>
                      <a:pt x="2" y="46"/>
                    </a:lnTo>
                    <a:lnTo>
                      <a:pt x="4" y="44"/>
                    </a:lnTo>
                    <a:lnTo>
                      <a:pt x="6" y="40"/>
                    </a:lnTo>
                    <a:lnTo>
                      <a:pt x="4" y="40"/>
                    </a:lnTo>
                    <a:lnTo>
                      <a:pt x="4" y="38"/>
                    </a:lnTo>
                    <a:lnTo>
                      <a:pt x="2" y="36"/>
                    </a:lnTo>
                    <a:lnTo>
                      <a:pt x="2" y="34"/>
                    </a:lnTo>
                    <a:lnTo>
                      <a:pt x="4" y="32"/>
                    </a:lnTo>
                    <a:lnTo>
                      <a:pt x="6" y="30"/>
                    </a:lnTo>
                    <a:lnTo>
                      <a:pt x="10" y="26"/>
                    </a:lnTo>
                    <a:close/>
                    <a:moveTo>
                      <a:pt x="18" y="2"/>
                    </a:moveTo>
                    <a:lnTo>
                      <a:pt x="14" y="4"/>
                    </a:lnTo>
                    <a:lnTo>
                      <a:pt x="12" y="4"/>
                    </a:lnTo>
                    <a:lnTo>
                      <a:pt x="10" y="8"/>
                    </a:lnTo>
                    <a:lnTo>
                      <a:pt x="10" y="12"/>
                    </a:lnTo>
                    <a:lnTo>
                      <a:pt x="10" y="18"/>
                    </a:lnTo>
                    <a:lnTo>
                      <a:pt x="12" y="24"/>
                    </a:lnTo>
                    <a:lnTo>
                      <a:pt x="16" y="26"/>
                    </a:lnTo>
                    <a:lnTo>
                      <a:pt x="18" y="26"/>
                    </a:lnTo>
                    <a:lnTo>
                      <a:pt x="22" y="26"/>
                    </a:lnTo>
                    <a:lnTo>
                      <a:pt x="24" y="24"/>
                    </a:lnTo>
                    <a:lnTo>
                      <a:pt x="26" y="20"/>
                    </a:lnTo>
                    <a:lnTo>
                      <a:pt x="26" y="16"/>
                    </a:lnTo>
                    <a:lnTo>
                      <a:pt x="26" y="10"/>
                    </a:lnTo>
                    <a:lnTo>
                      <a:pt x="24" y="6"/>
                    </a:lnTo>
                    <a:lnTo>
                      <a:pt x="20" y="4"/>
                    </a:lnTo>
                    <a:lnTo>
                      <a:pt x="18" y="2"/>
                    </a:lnTo>
                    <a:close/>
                    <a:moveTo>
                      <a:pt x="10" y="40"/>
                    </a:moveTo>
                    <a:lnTo>
                      <a:pt x="8" y="42"/>
                    </a:lnTo>
                    <a:lnTo>
                      <a:pt x="6" y="44"/>
                    </a:lnTo>
                    <a:lnTo>
                      <a:pt x="6" y="46"/>
                    </a:lnTo>
                    <a:lnTo>
                      <a:pt x="6" y="48"/>
                    </a:lnTo>
                    <a:lnTo>
                      <a:pt x="6" y="50"/>
                    </a:lnTo>
                    <a:lnTo>
                      <a:pt x="8" y="52"/>
                    </a:lnTo>
                    <a:lnTo>
                      <a:pt x="12" y="54"/>
                    </a:lnTo>
                    <a:lnTo>
                      <a:pt x="20" y="54"/>
                    </a:lnTo>
                    <a:lnTo>
                      <a:pt x="26" y="54"/>
                    </a:lnTo>
                    <a:lnTo>
                      <a:pt x="32" y="52"/>
                    </a:lnTo>
                    <a:lnTo>
                      <a:pt x="34" y="48"/>
                    </a:lnTo>
                    <a:lnTo>
                      <a:pt x="36" y="46"/>
                    </a:lnTo>
                    <a:lnTo>
                      <a:pt x="34" y="44"/>
                    </a:lnTo>
                    <a:lnTo>
                      <a:pt x="32" y="42"/>
                    </a:lnTo>
                    <a:lnTo>
                      <a:pt x="30" y="42"/>
                    </a:lnTo>
                    <a:lnTo>
                      <a:pt x="24" y="42"/>
                    </a:lnTo>
                    <a:lnTo>
                      <a:pt x="16" y="42"/>
                    </a:lnTo>
                    <a:lnTo>
                      <a:pt x="10" y="40"/>
                    </a:lnTo>
                    <a:close/>
                  </a:path>
                </a:pathLst>
              </a:custGeom>
              <a:solidFill>
                <a:srgbClr val="000000"/>
              </a:solidFill>
              <a:ln w="0">
                <a:solidFill>
                  <a:srgbClr val="000000"/>
                </a:solidFill>
                <a:round/>
                <a:headEnd/>
                <a:tailEnd/>
              </a:ln>
            </p:spPr>
            <p:txBody>
              <a:bodyPr/>
              <a:lstStyle/>
              <a:p>
                <a:endParaRPr lang="en-US"/>
              </a:p>
            </p:txBody>
          </p:sp>
          <p:sp>
            <p:nvSpPr>
              <p:cNvPr id="34011" name="Freeform 371"/>
              <p:cNvSpPr>
                <a:spLocks noEditPoints="1"/>
              </p:cNvSpPr>
              <p:nvPr/>
            </p:nvSpPr>
            <p:spPr bwMode="auto">
              <a:xfrm>
                <a:off x="2468" y="2938"/>
                <a:ext cx="18" cy="60"/>
              </a:xfrm>
              <a:custGeom>
                <a:avLst/>
                <a:gdLst>
                  <a:gd name="T0" fmla="*/ 8 w 18"/>
                  <a:gd name="T1" fmla="*/ 0 h 60"/>
                  <a:gd name="T2" fmla="*/ 10 w 18"/>
                  <a:gd name="T3" fmla="*/ 0 h 60"/>
                  <a:gd name="T4" fmla="*/ 12 w 18"/>
                  <a:gd name="T5" fmla="*/ 2 h 60"/>
                  <a:gd name="T6" fmla="*/ 12 w 18"/>
                  <a:gd name="T7" fmla="*/ 2 h 60"/>
                  <a:gd name="T8" fmla="*/ 14 w 18"/>
                  <a:gd name="T9" fmla="*/ 4 h 60"/>
                  <a:gd name="T10" fmla="*/ 12 w 18"/>
                  <a:gd name="T11" fmla="*/ 6 h 60"/>
                  <a:gd name="T12" fmla="*/ 12 w 18"/>
                  <a:gd name="T13" fmla="*/ 8 h 60"/>
                  <a:gd name="T14" fmla="*/ 10 w 18"/>
                  <a:gd name="T15" fmla="*/ 10 h 60"/>
                  <a:gd name="T16" fmla="*/ 8 w 18"/>
                  <a:gd name="T17" fmla="*/ 10 h 60"/>
                  <a:gd name="T18" fmla="*/ 6 w 18"/>
                  <a:gd name="T19" fmla="*/ 10 h 60"/>
                  <a:gd name="T20" fmla="*/ 4 w 18"/>
                  <a:gd name="T21" fmla="*/ 8 h 60"/>
                  <a:gd name="T22" fmla="*/ 4 w 18"/>
                  <a:gd name="T23" fmla="*/ 6 h 60"/>
                  <a:gd name="T24" fmla="*/ 4 w 18"/>
                  <a:gd name="T25" fmla="*/ 4 h 60"/>
                  <a:gd name="T26" fmla="*/ 4 w 18"/>
                  <a:gd name="T27" fmla="*/ 2 h 60"/>
                  <a:gd name="T28" fmla="*/ 4 w 18"/>
                  <a:gd name="T29" fmla="*/ 2 h 60"/>
                  <a:gd name="T30" fmla="*/ 6 w 18"/>
                  <a:gd name="T31" fmla="*/ 0 h 60"/>
                  <a:gd name="T32" fmla="*/ 8 w 18"/>
                  <a:gd name="T33" fmla="*/ 0 h 60"/>
                  <a:gd name="T34" fmla="*/ 12 w 18"/>
                  <a:gd name="T35" fmla="*/ 20 h 60"/>
                  <a:gd name="T36" fmla="*/ 12 w 18"/>
                  <a:gd name="T37" fmla="*/ 52 h 60"/>
                  <a:gd name="T38" fmla="*/ 12 w 18"/>
                  <a:gd name="T39" fmla="*/ 56 h 60"/>
                  <a:gd name="T40" fmla="*/ 12 w 18"/>
                  <a:gd name="T41" fmla="*/ 58 h 60"/>
                  <a:gd name="T42" fmla="*/ 14 w 18"/>
                  <a:gd name="T43" fmla="*/ 58 h 60"/>
                  <a:gd name="T44" fmla="*/ 14 w 18"/>
                  <a:gd name="T45" fmla="*/ 60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2 w 18"/>
                  <a:gd name="T59" fmla="*/ 60 h 60"/>
                  <a:gd name="T60" fmla="*/ 4 w 18"/>
                  <a:gd name="T61" fmla="*/ 58 h 60"/>
                  <a:gd name="T62" fmla="*/ 4 w 18"/>
                  <a:gd name="T63" fmla="*/ 58 h 60"/>
                  <a:gd name="T64" fmla="*/ 4 w 18"/>
                  <a:gd name="T65" fmla="*/ 56 h 60"/>
                  <a:gd name="T66" fmla="*/ 4 w 18"/>
                  <a:gd name="T67" fmla="*/ 52 h 60"/>
                  <a:gd name="T68" fmla="*/ 4 w 18"/>
                  <a:gd name="T69" fmla="*/ 36 h 60"/>
                  <a:gd name="T70" fmla="*/ 4 w 18"/>
                  <a:gd name="T71" fmla="*/ 32 h 60"/>
                  <a:gd name="T72" fmla="*/ 4 w 18"/>
                  <a:gd name="T73" fmla="*/ 28 h 60"/>
                  <a:gd name="T74" fmla="*/ 4 w 18"/>
                  <a:gd name="T75" fmla="*/ 26 h 60"/>
                  <a:gd name="T76" fmla="*/ 4 w 18"/>
                  <a:gd name="T77" fmla="*/ 26 h 60"/>
                  <a:gd name="T78" fmla="*/ 4 w 18"/>
                  <a:gd name="T79" fmla="*/ 26 h 60"/>
                  <a:gd name="T80" fmla="*/ 2 w 18"/>
                  <a:gd name="T81" fmla="*/ 26 h 60"/>
                  <a:gd name="T82" fmla="*/ 2 w 18"/>
                  <a:gd name="T83" fmla="*/ 26 h 60"/>
                  <a:gd name="T84" fmla="*/ 0 w 18"/>
                  <a:gd name="T85" fmla="*/ 26 h 60"/>
                  <a:gd name="T86" fmla="*/ 0 w 18"/>
                  <a:gd name="T87" fmla="*/ 26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2"/>
                    </a:lnTo>
                    <a:lnTo>
                      <a:pt x="14" y="4"/>
                    </a:lnTo>
                    <a:lnTo>
                      <a:pt x="12" y="6"/>
                    </a:lnTo>
                    <a:lnTo>
                      <a:pt x="12" y="8"/>
                    </a:lnTo>
                    <a:lnTo>
                      <a:pt x="10" y="10"/>
                    </a:lnTo>
                    <a:lnTo>
                      <a:pt x="8" y="10"/>
                    </a:lnTo>
                    <a:lnTo>
                      <a:pt x="6" y="10"/>
                    </a:lnTo>
                    <a:lnTo>
                      <a:pt x="4" y="8"/>
                    </a:lnTo>
                    <a:lnTo>
                      <a:pt x="4" y="6"/>
                    </a:lnTo>
                    <a:lnTo>
                      <a:pt x="4" y="4"/>
                    </a:lnTo>
                    <a:lnTo>
                      <a:pt x="4" y="2"/>
                    </a:lnTo>
                    <a:lnTo>
                      <a:pt x="6" y="0"/>
                    </a:lnTo>
                    <a:lnTo>
                      <a:pt x="8" y="0"/>
                    </a:lnTo>
                    <a:close/>
                    <a:moveTo>
                      <a:pt x="12" y="20"/>
                    </a:moveTo>
                    <a:lnTo>
                      <a:pt x="12" y="52"/>
                    </a:lnTo>
                    <a:lnTo>
                      <a:pt x="12" y="56"/>
                    </a:lnTo>
                    <a:lnTo>
                      <a:pt x="12" y="58"/>
                    </a:lnTo>
                    <a:lnTo>
                      <a:pt x="14" y="58"/>
                    </a:lnTo>
                    <a:lnTo>
                      <a:pt x="14" y="60"/>
                    </a:lnTo>
                    <a:lnTo>
                      <a:pt x="16" y="60"/>
                    </a:lnTo>
                    <a:lnTo>
                      <a:pt x="18" y="60"/>
                    </a:lnTo>
                    <a:lnTo>
                      <a:pt x="0" y="60"/>
                    </a:lnTo>
                    <a:lnTo>
                      <a:pt x="2" y="60"/>
                    </a:lnTo>
                    <a:lnTo>
                      <a:pt x="4" y="58"/>
                    </a:lnTo>
                    <a:lnTo>
                      <a:pt x="4" y="56"/>
                    </a:lnTo>
                    <a:lnTo>
                      <a:pt x="4" y="52"/>
                    </a:lnTo>
                    <a:lnTo>
                      <a:pt x="4" y="36"/>
                    </a:lnTo>
                    <a:lnTo>
                      <a:pt x="4" y="32"/>
                    </a:lnTo>
                    <a:lnTo>
                      <a:pt x="4" y="28"/>
                    </a:lnTo>
                    <a:lnTo>
                      <a:pt x="4" y="26"/>
                    </a:lnTo>
                    <a:lnTo>
                      <a:pt x="2" y="26"/>
                    </a:lnTo>
                    <a:lnTo>
                      <a:pt x="0" y="26"/>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4012" name="Freeform 372"/>
              <p:cNvSpPr>
                <a:spLocks/>
              </p:cNvSpPr>
              <p:nvPr/>
            </p:nvSpPr>
            <p:spPr bwMode="auto">
              <a:xfrm>
                <a:off x="2490" y="2958"/>
                <a:ext cx="42" cy="40"/>
              </a:xfrm>
              <a:custGeom>
                <a:avLst/>
                <a:gdLst>
                  <a:gd name="T0" fmla="*/ 12 w 42"/>
                  <a:gd name="T1" fmla="*/ 10 h 40"/>
                  <a:gd name="T2" fmla="*/ 16 w 42"/>
                  <a:gd name="T3" fmla="*/ 4 h 40"/>
                  <a:gd name="T4" fmla="*/ 22 w 42"/>
                  <a:gd name="T5" fmla="*/ 2 h 40"/>
                  <a:gd name="T6" fmla="*/ 26 w 42"/>
                  <a:gd name="T7" fmla="*/ 0 h 40"/>
                  <a:gd name="T8" fmla="*/ 28 w 42"/>
                  <a:gd name="T9" fmla="*/ 0 h 40"/>
                  <a:gd name="T10" fmla="*/ 32 w 42"/>
                  <a:gd name="T11" fmla="*/ 2 h 40"/>
                  <a:gd name="T12" fmla="*/ 34 w 42"/>
                  <a:gd name="T13" fmla="*/ 4 h 40"/>
                  <a:gd name="T14" fmla="*/ 34 w 42"/>
                  <a:gd name="T15" fmla="*/ 8 h 40"/>
                  <a:gd name="T16" fmla="*/ 36 w 42"/>
                  <a:gd name="T17" fmla="*/ 10 h 40"/>
                  <a:gd name="T18" fmla="*/ 36 w 42"/>
                  <a:gd name="T19" fmla="*/ 16 h 40"/>
                  <a:gd name="T20" fmla="*/ 36 w 42"/>
                  <a:gd name="T21" fmla="*/ 32 h 40"/>
                  <a:gd name="T22" fmla="*/ 36 w 42"/>
                  <a:gd name="T23" fmla="*/ 36 h 40"/>
                  <a:gd name="T24" fmla="*/ 36 w 42"/>
                  <a:gd name="T25" fmla="*/ 38 h 40"/>
                  <a:gd name="T26" fmla="*/ 36 w 42"/>
                  <a:gd name="T27" fmla="*/ 38 h 40"/>
                  <a:gd name="T28" fmla="*/ 38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2 h 40"/>
                  <a:gd name="T58" fmla="*/ 28 w 42"/>
                  <a:gd name="T59" fmla="*/ 8 h 40"/>
                  <a:gd name="T60" fmla="*/ 26 w 42"/>
                  <a:gd name="T61" fmla="*/ 6 h 40"/>
                  <a:gd name="T62" fmla="*/ 22 w 42"/>
                  <a:gd name="T63" fmla="*/ 6 h 40"/>
                  <a:gd name="T64" fmla="*/ 18 w 42"/>
                  <a:gd name="T65" fmla="*/ 8 h 40"/>
                  <a:gd name="T66" fmla="*/ 12 w 42"/>
                  <a:gd name="T67" fmla="*/ 12 h 40"/>
                  <a:gd name="T68" fmla="*/ 12 w 42"/>
                  <a:gd name="T69" fmla="*/ 32 h 40"/>
                  <a:gd name="T70" fmla="*/ 12 w 42"/>
                  <a:gd name="T71" fmla="*/ 36 h 40"/>
                  <a:gd name="T72" fmla="*/ 12 w 42"/>
                  <a:gd name="T73" fmla="*/ 38 h 40"/>
                  <a:gd name="T74" fmla="*/ 14 w 42"/>
                  <a:gd name="T75" fmla="*/ 38 h 40"/>
                  <a:gd name="T76" fmla="*/ 14 w 42"/>
                  <a:gd name="T77" fmla="*/ 40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40 h 40"/>
                  <a:gd name="T92" fmla="*/ 4 w 42"/>
                  <a:gd name="T93" fmla="*/ 38 h 40"/>
                  <a:gd name="T94" fmla="*/ 4 w 42"/>
                  <a:gd name="T95" fmla="*/ 36 h 40"/>
                  <a:gd name="T96" fmla="*/ 4 w 42"/>
                  <a:gd name="T97" fmla="*/ 32 h 40"/>
                  <a:gd name="T98" fmla="*/ 4 w 42"/>
                  <a:gd name="T99" fmla="*/ 16 h 40"/>
                  <a:gd name="T100" fmla="*/ 4 w 42"/>
                  <a:gd name="T101" fmla="*/ 12 h 40"/>
                  <a:gd name="T102" fmla="*/ 4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6 h 40"/>
                  <a:gd name="T118" fmla="*/ 10 w 42"/>
                  <a:gd name="T119" fmla="*/ 0 h 40"/>
                  <a:gd name="T120" fmla="*/ 12 w 42"/>
                  <a:gd name="T121" fmla="*/ 0 h 40"/>
                  <a:gd name="T122" fmla="*/ 12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10"/>
                    </a:moveTo>
                    <a:lnTo>
                      <a:pt x="16" y="4"/>
                    </a:lnTo>
                    <a:lnTo>
                      <a:pt x="22" y="2"/>
                    </a:lnTo>
                    <a:lnTo>
                      <a:pt x="26" y="0"/>
                    </a:lnTo>
                    <a:lnTo>
                      <a:pt x="28" y="0"/>
                    </a:lnTo>
                    <a:lnTo>
                      <a:pt x="32" y="2"/>
                    </a:lnTo>
                    <a:lnTo>
                      <a:pt x="34" y="4"/>
                    </a:lnTo>
                    <a:lnTo>
                      <a:pt x="34" y="8"/>
                    </a:lnTo>
                    <a:lnTo>
                      <a:pt x="36" y="10"/>
                    </a:lnTo>
                    <a:lnTo>
                      <a:pt x="36" y="16"/>
                    </a:lnTo>
                    <a:lnTo>
                      <a:pt x="36" y="32"/>
                    </a:lnTo>
                    <a:lnTo>
                      <a:pt x="36" y="36"/>
                    </a:lnTo>
                    <a:lnTo>
                      <a:pt x="36" y="38"/>
                    </a:lnTo>
                    <a:lnTo>
                      <a:pt x="38" y="40"/>
                    </a:lnTo>
                    <a:lnTo>
                      <a:pt x="40" y="40"/>
                    </a:lnTo>
                    <a:lnTo>
                      <a:pt x="42" y="40"/>
                    </a:lnTo>
                    <a:lnTo>
                      <a:pt x="24" y="40"/>
                    </a:lnTo>
                    <a:lnTo>
                      <a:pt x="26" y="40"/>
                    </a:lnTo>
                    <a:lnTo>
                      <a:pt x="28" y="38"/>
                    </a:lnTo>
                    <a:lnTo>
                      <a:pt x="28" y="36"/>
                    </a:lnTo>
                    <a:lnTo>
                      <a:pt x="28" y="34"/>
                    </a:lnTo>
                    <a:lnTo>
                      <a:pt x="28" y="32"/>
                    </a:lnTo>
                    <a:lnTo>
                      <a:pt x="28" y="16"/>
                    </a:lnTo>
                    <a:lnTo>
                      <a:pt x="28" y="12"/>
                    </a:lnTo>
                    <a:lnTo>
                      <a:pt x="28" y="8"/>
                    </a:lnTo>
                    <a:lnTo>
                      <a:pt x="26" y="6"/>
                    </a:lnTo>
                    <a:lnTo>
                      <a:pt x="22" y="6"/>
                    </a:lnTo>
                    <a:lnTo>
                      <a:pt x="18" y="8"/>
                    </a:lnTo>
                    <a:lnTo>
                      <a:pt x="12" y="12"/>
                    </a:lnTo>
                    <a:lnTo>
                      <a:pt x="12" y="32"/>
                    </a:lnTo>
                    <a:lnTo>
                      <a:pt x="12" y="36"/>
                    </a:lnTo>
                    <a:lnTo>
                      <a:pt x="12" y="38"/>
                    </a:lnTo>
                    <a:lnTo>
                      <a:pt x="14" y="38"/>
                    </a:lnTo>
                    <a:lnTo>
                      <a:pt x="14" y="40"/>
                    </a:lnTo>
                    <a:lnTo>
                      <a:pt x="16" y="40"/>
                    </a:lnTo>
                    <a:lnTo>
                      <a:pt x="18" y="40"/>
                    </a:lnTo>
                    <a:lnTo>
                      <a:pt x="0" y="40"/>
                    </a:lnTo>
                    <a:lnTo>
                      <a:pt x="2" y="40"/>
                    </a:lnTo>
                    <a:lnTo>
                      <a:pt x="4" y="38"/>
                    </a:lnTo>
                    <a:lnTo>
                      <a:pt x="4" y="36"/>
                    </a:lnTo>
                    <a:lnTo>
                      <a:pt x="4" y="32"/>
                    </a:lnTo>
                    <a:lnTo>
                      <a:pt x="4" y="16"/>
                    </a:lnTo>
                    <a:lnTo>
                      <a:pt x="4" y="12"/>
                    </a:lnTo>
                    <a:lnTo>
                      <a:pt x="4" y="8"/>
                    </a:lnTo>
                    <a:lnTo>
                      <a:pt x="4" y="6"/>
                    </a:lnTo>
                    <a:lnTo>
                      <a:pt x="2" y="6"/>
                    </a:lnTo>
                    <a:lnTo>
                      <a:pt x="0" y="6"/>
                    </a:lnTo>
                    <a:lnTo>
                      <a:pt x="10" y="0"/>
                    </a:lnTo>
                    <a:lnTo>
                      <a:pt x="12" y="0"/>
                    </a:lnTo>
                    <a:lnTo>
                      <a:pt x="12" y="10"/>
                    </a:lnTo>
                    <a:close/>
                  </a:path>
                </a:pathLst>
              </a:custGeom>
              <a:solidFill>
                <a:srgbClr val="000000"/>
              </a:solidFill>
              <a:ln w="0">
                <a:solidFill>
                  <a:srgbClr val="000000"/>
                </a:solidFill>
                <a:round/>
                <a:headEnd/>
                <a:tailEnd/>
              </a:ln>
            </p:spPr>
            <p:txBody>
              <a:bodyPr/>
              <a:lstStyle/>
              <a:p>
                <a:endParaRPr lang="en-US"/>
              </a:p>
            </p:txBody>
          </p:sp>
          <p:sp>
            <p:nvSpPr>
              <p:cNvPr id="34013" name="Freeform 373"/>
              <p:cNvSpPr>
                <a:spLocks noEditPoints="1"/>
              </p:cNvSpPr>
              <p:nvPr/>
            </p:nvSpPr>
            <p:spPr bwMode="auto">
              <a:xfrm>
                <a:off x="2558" y="2958"/>
                <a:ext cx="38" cy="42"/>
              </a:xfrm>
              <a:custGeom>
                <a:avLst/>
                <a:gdLst>
                  <a:gd name="T0" fmla="*/ 20 w 38"/>
                  <a:gd name="T1" fmla="*/ 0 h 42"/>
                  <a:gd name="T2" fmla="*/ 26 w 38"/>
                  <a:gd name="T3" fmla="*/ 2 h 42"/>
                  <a:gd name="T4" fmla="*/ 30 w 38"/>
                  <a:gd name="T5" fmla="*/ 4 h 42"/>
                  <a:gd name="T6" fmla="*/ 34 w 38"/>
                  <a:gd name="T7" fmla="*/ 8 h 42"/>
                  <a:gd name="T8" fmla="*/ 38 w 38"/>
                  <a:gd name="T9" fmla="*/ 14 h 42"/>
                  <a:gd name="T10" fmla="*/ 38 w 38"/>
                  <a:gd name="T11" fmla="*/ 20 h 42"/>
                  <a:gd name="T12" fmla="*/ 38 w 38"/>
                  <a:gd name="T13" fmla="*/ 26 h 42"/>
                  <a:gd name="T14" fmla="*/ 36 w 38"/>
                  <a:gd name="T15" fmla="*/ 30 h 42"/>
                  <a:gd name="T16" fmla="*/ 32 w 38"/>
                  <a:gd name="T17" fmla="*/ 36 h 42"/>
                  <a:gd name="T18" fmla="*/ 28 w 38"/>
                  <a:gd name="T19" fmla="*/ 38 h 42"/>
                  <a:gd name="T20" fmla="*/ 24 w 38"/>
                  <a:gd name="T21" fmla="*/ 40 h 42"/>
                  <a:gd name="T22" fmla="*/ 20 w 38"/>
                  <a:gd name="T23" fmla="*/ 42 h 42"/>
                  <a:gd name="T24" fmla="*/ 14 w 38"/>
                  <a:gd name="T25" fmla="*/ 40 h 42"/>
                  <a:gd name="T26" fmla="*/ 10 w 38"/>
                  <a:gd name="T27" fmla="*/ 38 h 42"/>
                  <a:gd name="T28" fmla="*/ 6 w 38"/>
                  <a:gd name="T29" fmla="*/ 34 h 42"/>
                  <a:gd name="T30" fmla="*/ 2 w 38"/>
                  <a:gd name="T31" fmla="*/ 28 h 42"/>
                  <a:gd name="T32" fmla="*/ 0 w 38"/>
                  <a:gd name="T33" fmla="*/ 22 h 42"/>
                  <a:gd name="T34" fmla="*/ 2 w 38"/>
                  <a:gd name="T35" fmla="*/ 16 h 42"/>
                  <a:gd name="T36" fmla="*/ 4 w 38"/>
                  <a:gd name="T37" fmla="*/ 10 h 42"/>
                  <a:gd name="T38" fmla="*/ 6 w 38"/>
                  <a:gd name="T39" fmla="*/ 6 h 42"/>
                  <a:gd name="T40" fmla="*/ 10 w 38"/>
                  <a:gd name="T41" fmla="*/ 4 h 42"/>
                  <a:gd name="T42" fmla="*/ 14 w 38"/>
                  <a:gd name="T43" fmla="*/ 2 h 42"/>
                  <a:gd name="T44" fmla="*/ 20 w 38"/>
                  <a:gd name="T45" fmla="*/ 0 h 42"/>
                  <a:gd name="T46" fmla="*/ 18 w 38"/>
                  <a:gd name="T47" fmla="*/ 4 h 42"/>
                  <a:gd name="T48" fmla="*/ 16 w 38"/>
                  <a:gd name="T49" fmla="*/ 4 h 42"/>
                  <a:gd name="T50" fmla="*/ 14 w 38"/>
                  <a:gd name="T51" fmla="*/ 4 h 42"/>
                  <a:gd name="T52" fmla="*/ 12 w 38"/>
                  <a:gd name="T53" fmla="*/ 6 h 42"/>
                  <a:gd name="T54" fmla="*/ 10 w 38"/>
                  <a:gd name="T55" fmla="*/ 10 h 42"/>
                  <a:gd name="T56" fmla="*/ 8 w 38"/>
                  <a:gd name="T57" fmla="*/ 14 h 42"/>
                  <a:gd name="T58" fmla="*/ 8 w 38"/>
                  <a:gd name="T59" fmla="*/ 18 h 42"/>
                  <a:gd name="T60" fmla="*/ 10 w 38"/>
                  <a:gd name="T61" fmla="*/ 26 h 42"/>
                  <a:gd name="T62" fmla="*/ 12 w 38"/>
                  <a:gd name="T63" fmla="*/ 32 h 42"/>
                  <a:gd name="T64" fmla="*/ 14 w 38"/>
                  <a:gd name="T65" fmla="*/ 36 h 42"/>
                  <a:gd name="T66" fmla="*/ 18 w 38"/>
                  <a:gd name="T67" fmla="*/ 38 h 42"/>
                  <a:gd name="T68" fmla="*/ 22 w 38"/>
                  <a:gd name="T69" fmla="*/ 38 h 42"/>
                  <a:gd name="T70" fmla="*/ 26 w 38"/>
                  <a:gd name="T71" fmla="*/ 38 h 42"/>
                  <a:gd name="T72" fmla="*/ 28 w 38"/>
                  <a:gd name="T73" fmla="*/ 36 h 42"/>
                  <a:gd name="T74" fmla="*/ 30 w 38"/>
                  <a:gd name="T75" fmla="*/ 30 h 42"/>
                  <a:gd name="T76" fmla="*/ 32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20" y="0"/>
                    </a:moveTo>
                    <a:lnTo>
                      <a:pt x="26" y="2"/>
                    </a:lnTo>
                    <a:lnTo>
                      <a:pt x="30" y="4"/>
                    </a:lnTo>
                    <a:lnTo>
                      <a:pt x="34" y="8"/>
                    </a:lnTo>
                    <a:lnTo>
                      <a:pt x="38" y="14"/>
                    </a:lnTo>
                    <a:lnTo>
                      <a:pt x="38" y="20"/>
                    </a:lnTo>
                    <a:lnTo>
                      <a:pt x="38" y="26"/>
                    </a:lnTo>
                    <a:lnTo>
                      <a:pt x="36" y="30"/>
                    </a:lnTo>
                    <a:lnTo>
                      <a:pt x="32" y="36"/>
                    </a:lnTo>
                    <a:lnTo>
                      <a:pt x="28" y="38"/>
                    </a:lnTo>
                    <a:lnTo>
                      <a:pt x="24" y="40"/>
                    </a:lnTo>
                    <a:lnTo>
                      <a:pt x="20" y="42"/>
                    </a:lnTo>
                    <a:lnTo>
                      <a:pt x="14" y="40"/>
                    </a:lnTo>
                    <a:lnTo>
                      <a:pt x="10" y="38"/>
                    </a:lnTo>
                    <a:lnTo>
                      <a:pt x="6" y="34"/>
                    </a:lnTo>
                    <a:lnTo>
                      <a:pt x="2" y="28"/>
                    </a:lnTo>
                    <a:lnTo>
                      <a:pt x="0" y="22"/>
                    </a:lnTo>
                    <a:lnTo>
                      <a:pt x="2" y="16"/>
                    </a:lnTo>
                    <a:lnTo>
                      <a:pt x="4" y="10"/>
                    </a:lnTo>
                    <a:lnTo>
                      <a:pt x="6" y="6"/>
                    </a:lnTo>
                    <a:lnTo>
                      <a:pt x="10" y="4"/>
                    </a:lnTo>
                    <a:lnTo>
                      <a:pt x="14" y="2"/>
                    </a:lnTo>
                    <a:lnTo>
                      <a:pt x="20" y="0"/>
                    </a:lnTo>
                    <a:close/>
                    <a:moveTo>
                      <a:pt x="18" y="4"/>
                    </a:moveTo>
                    <a:lnTo>
                      <a:pt x="16" y="4"/>
                    </a:lnTo>
                    <a:lnTo>
                      <a:pt x="14" y="4"/>
                    </a:lnTo>
                    <a:lnTo>
                      <a:pt x="12" y="6"/>
                    </a:lnTo>
                    <a:lnTo>
                      <a:pt x="10" y="10"/>
                    </a:lnTo>
                    <a:lnTo>
                      <a:pt x="8" y="14"/>
                    </a:lnTo>
                    <a:lnTo>
                      <a:pt x="8" y="18"/>
                    </a:lnTo>
                    <a:lnTo>
                      <a:pt x="10" y="26"/>
                    </a:lnTo>
                    <a:lnTo>
                      <a:pt x="12" y="32"/>
                    </a:lnTo>
                    <a:lnTo>
                      <a:pt x="14" y="36"/>
                    </a:lnTo>
                    <a:lnTo>
                      <a:pt x="18" y="38"/>
                    </a:lnTo>
                    <a:lnTo>
                      <a:pt x="22" y="38"/>
                    </a:lnTo>
                    <a:lnTo>
                      <a:pt x="26" y="38"/>
                    </a:lnTo>
                    <a:lnTo>
                      <a:pt x="28" y="36"/>
                    </a:lnTo>
                    <a:lnTo>
                      <a:pt x="30" y="30"/>
                    </a:lnTo>
                    <a:lnTo>
                      <a:pt x="32"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endParaRPr lang="en-US"/>
              </a:p>
            </p:txBody>
          </p:sp>
          <p:sp>
            <p:nvSpPr>
              <p:cNvPr id="34014" name="Freeform 374"/>
              <p:cNvSpPr>
                <a:spLocks/>
              </p:cNvSpPr>
              <p:nvPr/>
            </p:nvSpPr>
            <p:spPr bwMode="auto">
              <a:xfrm>
                <a:off x="2602" y="2938"/>
                <a:ext cx="36" cy="60"/>
              </a:xfrm>
              <a:custGeom>
                <a:avLst/>
                <a:gdLst>
                  <a:gd name="T0" fmla="*/ 16 w 36"/>
                  <a:gd name="T1" fmla="*/ 24 h 60"/>
                  <a:gd name="T2" fmla="*/ 16 w 36"/>
                  <a:gd name="T3" fmla="*/ 50 h 60"/>
                  <a:gd name="T4" fmla="*/ 16 w 36"/>
                  <a:gd name="T5" fmla="*/ 56 h 60"/>
                  <a:gd name="T6" fmla="*/ 16 w 36"/>
                  <a:gd name="T7" fmla="*/ 58 h 60"/>
                  <a:gd name="T8" fmla="*/ 18 w 36"/>
                  <a:gd name="T9" fmla="*/ 60 h 60"/>
                  <a:gd name="T10" fmla="*/ 20 w 36"/>
                  <a:gd name="T11" fmla="*/ 60 h 60"/>
                  <a:gd name="T12" fmla="*/ 24 w 36"/>
                  <a:gd name="T13" fmla="*/ 60 h 60"/>
                  <a:gd name="T14" fmla="*/ 24 w 36"/>
                  <a:gd name="T15" fmla="*/ 60 h 60"/>
                  <a:gd name="T16" fmla="*/ 0 w 36"/>
                  <a:gd name="T17" fmla="*/ 60 h 60"/>
                  <a:gd name="T18" fmla="*/ 0 w 36"/>
                  <a:gd name="T19" fmla="*/ 60 h 60"/>
                  <a:gd name="T20" fmla="*/ 2 w 36"/>
                  <a:gd name="T21" fmla="*/ 60 h 60"/>
                  <a:gd name="T22" fmla="*/ 4 w 36"/>
                  <a:gd name="T23" fmla="*/ 60 h 60"/>
                  <a:gd name="T24" fmla="*/ 6 w 36"/>
                  <a:gd name="T25" fmla="*/ 58 h 60"/>
                  <a:gd name="T26" fmla="*/ 6 w 36"/>
                  <a:gd name="T27" fmla="*/ 58 h 60"/>
                  <a:gd name="T28" fmla="*/ 8 w 36"/>
                  <a:gd name="T29" fmla="*/ 56 h 60"/>
                  <a:gd name="T30" fmla="*/ 8 w 36"/>
                  <a:gd name="T31" fmla="*/ 54 h 60"/>
                  <a:gd name="T32" fmla="*/ 8 w 36"/>
                  <a:gd name="T33" fmla="*/ 50 h 60"/>
                  <a:gd name="T34" fmla="*/ 8 w 36"/>
                  <a:gd name="T35" fmla="*/ 24 h 60"/>
                  <a:gd name="T36" fmla="*/ 0 w 36"/>
                  <a:gd name="T37" fmla="*/ 24 h 60"/>
                  <a:gd name="T38" fmla="*/ 0 w 36"/>
                  <a:gd name="T39" fmla="*/ 22 h 60"/>
                  <a:gd name="T40" fmla="*/ 8 w 36"/>
                  <a:gd name="T41" fmla="*/ 22 h 60"/>
                  <a:gd name="T42" fmla="*/ 8 w 36"/>
                  <a:gd name="T43" fmla="*/ 18 h 60"/>
                  <a:gd name="T44" fmla="*/ 8 w 36"/>
                  <a:gd name="T45" fmla="*/ 14 h 60"/>
                  <a:gd name="T46" fmla="*/ 10 w 36"/>
                  <a:gd name="T47" fmla="*/ 8 h 60"/>
                  <a:gd name="T48" fmla="*/ 12 w 36"/>
                  <a:gd name="T49" fmla="*/ 6 h 60"/>
                  <a:gd name="T50" fmla="*/ 16 w 36"/>
                  <a:gd name="T51" fmla="*/ 2 h 60"/>
                  <a:gd name="T52" fmla="*/ 20 w 36"/>
                  <a:gd name="T53" fmla="*/ 0 h 60"/>
                  <a:gd name="T54" fmla="*/ 24 w 36"/>
                  <a:gd name="T55" fmla="*/ 0 h 60"/>
                  <a:gd name="T56" fmla="*/ 28 w 36"/>
                  <a:gd name="T57" fmla="*/ 0 h 60"/>
                  <a:gd name="T58" fmla="*/ 32 w 36"/>
                  <a:gd name="T59" fmla="*/ 2 h 60"/>
                  <a:gd name="T60" fmla="*/ 34 w 36"/>
                  <a:gd name="T61" fmla="*/ 4 h 60"/>
                  <a:gd name="T62" fmla="*/ 36 w 36"/>
                  <a:gd name="T63" fmla="*/ 6 h 60"/>
                  <a:gd name="T64" fmla="*/ 36 w 36"/>
                  <a:gd name="T65" fmla="*/ 8 h 60"/>
                  <a:gd name="T66" fmla="*/ 34 w 36"/>
                  <a:gd name="T67" fmla="*/ 10 h 60"/>
                  <a:gd name="T68" fmla="*/ 34 w 36"/>
                  <a:gd name="T69" fmla="*/ 10 h 60"/>
                  <a:gd name="T70" fmla="*/ 32 w 36"/>
                  <a:gd name="T71" fmla="*/ 10 h 60"/>
                  <a:gd name="T72" fmla="*/ 30 w 36"/>
                  <a:gd name="T73" fmla="*/ 10 h 60"/>
                  <a:gd name="T74" fmla="*/ 30 w 36"/>
                  <a:gd name="T75" fmla="*/ 10 h 60"/>
                  <a:gd name="T76" fmla="*/ 28 w 36"/>
                  <a:gd name="T77" fmla="*/ 8 h 60"/>
                  <a:gd name="T78" fmla="*/ 28 w 36"/>
                  <a:gd name="T79" fmla="*/ 6 h 60"/>
                  <a:gd name="T80" fmla="*/ 26 w 36"/>
                  <a:gd name="T81" fmla="*/ 4 h 60"/>
                  <a:gd name="T82" fmla="*/ 24 w 36"/>
                  <a:gd name="T83" fmla="*/ 4 h 60"/>
                  <a:gd name="T84" fmla="*/ 22 w 36"/>
                  <a:gd name="T85" fmla="*/ 2 h 60"/>
                  <a:gd name="T86" fmla="*/ 22 w 36"/>
                  <a:gd name="T87" fmla="*/ 2 h 60"/>
                  <a:gd name="T88" fmla="*/ 20 w 36"/>
                  <a:gd name="T89" fmla="*/ 2 h 60"/>
                  <a:gd name="T90" fmla="*/ 18 w 36"/>
                  <a:gd name="T91" fmla="*/ 4 h 60"/>
                  <a:gd name="T92" fmla="*/ 16 w 36"/>
                  <a:gd name="T93" fmla="*/ 4 h 60"/>
                  <a:gd name="T94" fmla="*/ 16 w 36"/>
                  <a:gd name="T95" fmla="*/ 6 h 60"/>
                  <a:gd name="T96" fmla="*/ 16 w 36"/>
                  <a:gd name="T97" fmla="*/ 10 h 60"/>
                  <a:gd name="T98" fmla="*/ 16 w 36"/>
                  <a:gd name="T99" fmla="*/ 18 h 60"/>
                  <a:gd name="T100" fmla="*/ 16 w 36"/>
                  <a:gd name="T101" fmla="*/ 22 h 60"/>
                  <a:gd name="T102" fmla="*/ 26 w 36"/>
                  <a:gd name="T103" fmla="*/ 22 h 60"/>
                  <a:gd name="T104" fmla="*/ 26 w 36"/>
                  <a:gd name="T105" fmla="*/ 24 h 60"/>
                  <a:gd name="T106" fmla="*/ 16 w 36"/>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6"/>
                  <a:gd name="T163" fmla="*/ 0 h 60"/>
                  <a:gd name="T164" fmla="*/ 36 w 36"/>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6" h="60">
                    <a:moveTo>
                      <a:pt x="16" y="24"/>
                    </a:moveTo>
                    <a:lnTo>
                      <a:pt x="16" y="50"/>
                    </a:lnTo>
                    <a:lnTo>
                      <a:pt x="16" y="56"/>
                    </a:lnTo>
                    <a:lnTo>
                      <a:pt x="16" y="58"/>
                    </a:lnTo>
                    <a:lnTo>
                      <a:pt x="18" y="60"/>
                    </a:lnTo>
                    <a:lnTo>
                      <a:pt x="20" y="60"/>
                    </a:lnTo>
                    <a:lnTo>
                      <a:pt x="24" y="60"/>
                    </a:lnTo>
                    <a:lnTo>
                      <a:pt x="0" y="60"/>
                    </a:lnTo>
                    <a:lnTo>
                      <a:pt x="2" y="60"/>
                    </a:lnTo>
                    <a:lnTo>
                      <a:pt x="4" y="60"/>
                    </a:lnTo>
                    <a:lnTo>
                      <a:pt x="6" y="58"/>
                    </a:lnTo>
                    <a:lnTo>
                      <a:pt x="8" y="56"/>
                    </a:lnTo>
                    <a:lnTo>
                      <a:pt x="8" y="54"/>
                    </a:lnTo>
                    <a:lnTo>
                      <a:pt x="8" y="50"/>
                    </a:lnTo>
                    <a:lnTo>
                      <a:pt x="8" y="24"/>
                    </a:lnTo>
                    <a:lnTo>
                      <a:pt x="0" y="24"/>
                    </a:lnTo>
                    <a:lnTo>
                      <a:pt x="0" y="22"/>
                    </a:lnTo>
                    <a:lnTo>
                      <a:pt x="8" y="22"/>
                    </a:lnTo>
                    <a:lnTo>
                      <a:pt x="8" y="18"/>
                    </a:lnTo>
                    <a:lnTo>
                      <a:pt x="8" y="14"/>
                    </a:lnTo>
                    <a:lnTo>
                      <a:pt x="10" y="8"/>
                    </a:lnTo>
                    <a:lnTo>
                      <a:pt x="12" y="6"/>
                    </a:lnTo>
                    <a:lnTo>
                      <a:pt x="16" y="2"/>
                    </a:lnTo>
                    <a:lnTo>
                      <a:pt x="20" y="0"/>
                    </a:lnTo>
                    <a:lnTo>
                      <a:pt x="24" y="0"/>
                    </a:lnTo>
                    <a:lnTo>
                      <a:pt x="28" y="0"/>
                    </a:lnTo>
                    <a:lnTo>
                      <a:pt x="32" y="2"/>
                    </a:lnTo>
                    <a:lnTo>
                      <a:pt x="34" y="4"/>
                    </a:lnTo>
                    <a:lnTo>
                      <a:pt x="36" y="6"/>
                    </a:lnTo>
                    <a:lnTo>
                      <a:pt x="36" y="8"/>
                    </a:lnTo>
                    <a:lnTo>
                      <a:pt x="34" y="10"/>
                    </a:lnTo>
                    <a:lnTo>
                      <a:pt x="32" y="10"/>
                    </a:lnTo>
                    <a:lnTo>
                      <a:pt x="30" y="10"/>
                    </a:lnTo>
                    <a:lnTo>
                      <a:pt x="28" y="8"/>
                    </a:lnTo>
                    <a:lnTo>
                      <a:pt x="28" y="6"/>
                    </a:lnTo>
                    <a:lnTo>
                      <a:pt x="26" y="4"/>
                    </a:lnTo>
                    <a:lnTo>
                      <a:pt x="24" y="4"/>
                    </a:lnTo>
                    <a:lnTo>
                      <a:pt x="22" y="2"/>
                    </a:lnTo>
                    <a:lnTo>
                      <a:pt x="20" y="2"/>
                    </a:lnTo>
                    <a:lnTo>
                      <a:pt x="18" y="4"/>
                    </a:lnTo>
                    <a:lnTo>
                      <a:pt x="16" y="4"/>
                    </a:lnTo>
                    <a:lnTo>
                      <a:pt x="16" y="6"/>
                    </a:lnTo>
                    <a:lnTo>
                      <a:pt x="16" y="10"/>
                    </a:lnTo>
                    <a:lnTo>
                      <a:pt x="16" y="18"/>
                    </a:lnTo>
                    <a:lnTo>
                      <a:pt x="16" y="22"/>
                    </a:lnTo>
                    <a:lnTo>
                      <a:pt x="26" y="22"/>
                    </a:lnTo>
                    <a:lnTo>
                      <a:pt x="26" y="24"/>
                    </a:lnTo>
                    <a:lnTo>
                      <a:pt x="16" y="24"/>
                    </a:lnTo>
                    <a:close/>
                  </a:path>
                </a:pathLst>
              </a:custGeom>
              <a:solidFill>
                <a:srgbClr val="000000"/>
              </a:solidFill>
              <a:ln w="0">
                <a:solidFill>
                  <a:srgbClr val="000000"/>
                </a:solidFill>
                <a:round/>
                <a:headEnd/>
                <a:tailEnd/>
              </a:ln>
            </p:spPr>
            <p:txBody>
              <a:bodyPr/>
              <a:lstStyle/>
              <a:p>
                <a:endParaRPr lang="en-US"/>
              </a:p>
            </p:txBody>
          </p:sp>
          <p:sp>
            <p:nvSpPr>
              <p:cNvPr id="34015" name="Freeform 375"/>
              <p:cNvSpPr>
                <a:spLocks/>
              </p:cNvSpPr>
              <p:nvPr/>
            </p:nvSpPr>
            <p:spPr bwMode="auto">
              <a:xfrm>
                <a:off x="2652" y="2946"/>
                <a:ext cx="24" cy="54"/>
              </a:xfrm>
              <a:custGeom>
                <a:avLst/>
                <a:gdLst>
                  <a:gd name="T0" fmla="*/ 12 w 24"/>
                  <a:gd name="T1" fmla="*/ 0 h 54"/>
                  <a:gd name="T2" fmla="*/ 12 w 24"/>
                  <a:gd name="T3" fmla="*/ 14 h 54"/>
                  <a:gd name="T4" fmla="*/ 22 w 24"/>
                  <a:gd name="T5" fmla="*/ 14 h 54"/>
                  <a:gd name="T6" fmla="*/ 22 w 24"/>
                  <a:gd name="T7" fmla="*/ 16 h 54"/>
                  <a:gd name="T8" fmla="*/ 12 w 24"/>
                  <a:gd name="T9" fmla="*/ 16 h 54"/>
                  <a:gd name="T10" fmla="*/ 12 w 24"/>
                  <a:gd name="T11" fmla="*/ 42 h 54"/>
                  <a:gd name="T12" fmla="*/ 14 w 24"/>
                  <a:gd name="T13" fmla="*/ 44 h 54"/>
                  <a:gd name="T14" fmla="*/ 14 w 24"/>
                  <a:gd name="T15" fmla="*/ 46 h 54"/>
                  <a:gd name="T16" fmla="*/ 16 w 24"/>
                  <a:gd name="T17" fmla="*/ 48 h 54"/>
                  <a:gd name="T18" fmla="*/ 18 w 24"/>
                  <a:gd name="T19" fmla="*/ 48 h 54"/>
                  <a:gd name="T20" fmla="*/ 18 w 24"/>
                  <a:gd name="T21" fmla="*/ 48 h 54"/>
                  <a:gd name="T22" fmla="*/ 20 w 24"/>
                  <a:gd name="T23" fmla="*/ 48 h 54"/>
                  <a:gd name="T24" fmla="*/ 22 w 24"/>
                  <a:gd name="T25" fmla="*/ 46 h 54"/>
                  <a:gd name="T26" fmla="*/ 22 w 24"/>
                  <a:gd name="T27" fmla="*/ 46 h 54"/>
                  <a:gd name="T28" fmla="*/ 24 w 24"/>
                  <a:gd name="T29" fmla="*/ 46 h 54"/>
                  <a:gd name="T30" fmla="*/ 22 w 24"/>
                  <a:gd name="T31" fmla="*/ 50 h 54"/>
                  <a:gd name="T32" fmla="*/ 20 w 24"/>
                  <a:gd name="T33" fmla="*/ 52 h 54"/>
                  <a:gd name="T34" fmla="*/ 16 w 24"/>
                  <a:gd name="T35" fmla="*/ 54 h 54"/>
                  <a:gd name="T36" fmla="*/ 14 w 24"/>
                  <a:gd name="T37" fmla="*/ 54 h 54"/>
                  <a:gd name="T38" fmla="*/ 12 w 24"/>
                  <a:gd name="T39" fmla="*/ 54 h 54"/>
                  <a:gd name="T40" fmla="*/ 10 w 24"/>
                  <a:gd name="T41" fmla="*/ 52 h 54"/>
                  <a:gd name="T42" fmla="*/ 8 w 24"/>
                  <a:gd name="T43" fmla="*/ 52 h 54"/>
                  <a:gd name="T44" fmla="*/ 6 w 24"/>
                  <a:gd name="T45" fmla="*/ 50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6 w 24"/>
                  <a:gd name="T61" fmla="*/ 10 h 54"/>
                  <a:gd name="T62" fmla="*/ 10 w 24"/>
                  <a:gd name="T63" fmla="*/ 6 h 54"/>
                  <a:gd name="T64" fmla="*/ 10 w 24"/>
                  <a:gd name="T65" fmla="*/ 4 h 54"/>
                  <a:gd name="T66" fmla="*/ 12 w 24"/>
                  <a:gd name="T67" fmla="*/ 0 h 54"/>
                  <a:gd name="T68" fmla="*/ 12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2" y="0"/>
                    </a:moveTo>
                    <a:lnTo>
                      <a:pt x="12" y="14"/>
                    </a:lnTo>
                    <a:lnTo>
                      <a:pt x="22" y="14"/>
                    </a:lnTo>
                    <a:lnTo>
                      <a:pt x="22" y="16"/>
                    </a:lnTo>
                    <a:lnTo>
                      <a:pt x="12" y="16"/>
                    </a:lnTo>
                    <a:lnTo>
                      <a:pt x="12" y="42"/>
                    </a:lnTo>
                    <a:lnTo>
                      <a:pt x="14" y="44"/>
                    </a:lnTo>
                    <a:lnTo>
                      <a:pt x="14" y="46"/>
                    </a:lnTo>
                    <a:lnTo>
                      <a:pt x="16" y="48"/>
                    </a:lnTo>
                    <a:lnTo>
                      <a:pt x="18" y="48"/>
                    </a:lnTo>
                    <a:lnTo>
                      <a:pt x="20" y="48"/>
                    </a:lnTo>
                    <a:lnTo>
                      <a:pt x="22" y="46"/>
                    </a:lnTo>
                    <a:lnTo>
                      <a:pt x="24" y="46"/>
                    </a:lnTo>
                    <a:lnTo>
                      <a:pt x="22" y="50"/>
                    </a:lnTo>
                    <a:lnTo>
                      <a:pt x="20" y="52"/>
                    </a:lnTo>
                    <a:lnTo>
                      <a:pt x="16" y="54"/>
                    </a:lnTo>
                    <a:lnTo>
                      <a:pt x="14" y="54"/>
                    </a:lnTo>
                    <a:lnTo>
                      <a:pt x="12" y="54"/>
                    </a:lnTo>
                    <a:lnTo>
                      <a:pt x="10" y="52"/>
                    </a:lnTo>
                    <a:lnTo>
                      <a:pt x="8" y="52"/>
                    </a:lnTo>
                    <a:lnTo>
                      <a:pt x="6" y="50"/>
                    </a:lnTo>
                    <a:lnTo>
                      <a:pt x="6" y="46"/>
                    </a:lnTo>
                    <a:lnTo>
                      <a:pt x="6" y="42"/>
                    </a:lnTo>
                    <a:lnTo>
                      <a:pt x="6" y="16"/>
                    </a:lnTo>
                    <a:lnTo>
                      <a:pt x="0" y="16"/>
                    </a:lnTo>
                    <a:lnTo>
                      <a:pt x="0" y="14"/>
                    </a:lnTo>
                    <a:lnTo>
                      <a:pt x="2" y="14"/>
                    </a:lnTo>
                    <a:lnTo>
                      <a:pt x="4" y="12"/>
                    </a:lnTo>
                    <a:lnTo>
                      <a:pt x="6" y="10"/>
                    </a:lnTo>
                    <a:lnTo>
                      <a:pt x="10" y="6"/>
                    </a:lnTo>
                    <a:lnTo>
                      <a:pt x="10" y="4"/>
                    </a:lnTo>
                    <a:lnTo>
                      <a:pt x="12" y="0"/>
                    </a:lnTo>
                    <a:close/>
                  </a:path>
                </a:pathLst>
              </a:custGeom>
              <a:solidFill>
                <a:srgbClr val="000000"/>
              </a:solidFill>
              <a:ln w="0">
                <a:solidFill>
                  <a:srgbClr val="000000"/>
                </a:solidFill>
                <a:round/>
                <a:headEnd/>
                <a:tailEnd/>
              </a:ln>
            </p:spPr>
            <p:txBody>
              <a:bodyPr/>
              <a:lstStyle/>
              <a:p>
                <a:endParaRPr lang="en-US"/>
              </a:p>
            </p:txBody>
          </p:sp>
          <p:sp>
            <p:nvSpPr>
              <p:cNvPr id="34016" name="Freeform 376"/>
              <p:cNvSpPr>
                <a:spLocks/>
              </p:cNvSpPr>
              <p:nvPr/>
            </p:nvSpPr>
            <p:spPr bwMode="auto">
              <a:xfrm>
                <a:off x="2676" y="2938"/>
                <a:ext cx="42" cy="60"/>
              </a:xfrm>
              <a:custGeom>
                <a:avLst/>
                <a:gdLst>
                  <a:gd name="T0" fmla="*/ 14 w 42"/>
                  <a:gd name="T1" fmla="*/ 28 h 60"/>
                  <a:gd name="T2" fmla="*/ 22 w 42"/>
                  <a:gd name="T3" fmla="*/ 22 h 60"/>
                  <a:gd name="T4" fmla="*/ 28 w 42"/>
                  <a:gd name="T5" fmla="*/ 20 h 60"/>
                  <a:gd name="T6" fmla="*/ 32 w 42"/>
                  <a:gd name="T7" fmla="*/ 22 h 60"/>
                  <a:gd name="T8" fmla="*/ 36 w 42"/>
                  <a:gd name="T9" fmla="*/ 28 h 60"/>
                  <a:gd name="T10" fmla="*/ 38 w 42"/>
                  <a:gd name="T11" fmla="*/ 38 h 60"/>
                  <a:gd name="T12" fmla="*/ 38 w 42"/>
                  <a:gd name="T13" fmla="*/ 56 h 60"/>
                  <a:gd name="T14" fmla="*/ 38 w 42"/>
                  <a:gd name="T15" fmla="*/ 58 h 60"/>
                  <a:gd name="T16" fmla="*/ 40 w 42"/>
                  <a:gd name="T17" fmla="*/ 60 h 60"/>
                  <a:gd name="T18" fmla="*/ 42 w 42"/>
                  <a:gd name="T19" fmla="*/ 60 h 60"/>
                  <a:gd name="T20" fmla="*/ 24 w 42"/>
                  <a:gd name="T21" fmla="*/ 60 h 60"/>
                  <a:gd name="T22" fmla="*/ 28 w 42"/>
                  <a:gd name="T23" fmla="*/ 60 h 60"/>
                  <a:gd name="T24" fmla="*/ 30 w 42"/>
                  <a:gd name="T25" fmla="*/ 58 h 60"/>
                  <a:gd name="T26" fmla="*/ 30 w 42"/>
                  <a:gd name="T27" fmla="*/ 54 h 60"/>
                  <a:gd name="T28" fmla="*/ 30 w 42"/>
                  <a:gd name="T29" fmla="*/ 38 h 60"/>
                  <a:gd name="T30" fmla="*/ 30 w 42"/>
                  <a:gd name="T31" fmla="*/ 30 h 60"/>
                  <a:gd name="T32" fmla="*/ 28 w 42"/>
                  <a:gd name="T33" fmla="*/ 28 h 60"/>
                  <a:gd name="T34" fmla="*/ 24 w 42"/>
                  <a:gd name="T35" fmla="*/ 26 h 60"/>
                  <a:gd name="T36" fmla="*/ 20 w 42"/>
                  <a:gd name="T37" fmla="*/ 28 h 60"/>
                  <a:gd name="T38" fmla="*/ 14 w 42"/>
                  <a:gd name="T39" fmla="*/ 32 h 60"/>
                  <a:gd name="T40" fmla="*/ 14 w 42"/>
                  <a:gd name="T41" fmla="*/ 56 h 60"/>
                  <a:gd name="T42" fmla="*/ 14 w 42"/>
                  <a:gd name="T43" fmla="*/ 58 h 60"/>
                  <a:gd name="T44" fmla="*/ 16 w 42"/>
                  <a:gd name="T45" fmla="*/ 60 h 60"/>
                  <a:gd name="T46" fmla="*/ 20 w 42"/>
                  <a:gd name="T47" fmla="*/ 60 h 60"/>
                  <a:gd name="T48" fmla="*/ 0 w 42"/>
                  <a:gd name="T49" fmla="*/ 60 h 60"/>
                  <a:gd name="T50" fmla="*/ 4 w 42"/>
                  <a:gd name="T51" fmla="*/ 58 h 60"/>
                  <a:gd name="T52" fmla="*/ 6 w 42"/>
                  <a:gd name="T53" fmla="*/ 58 h 60"/>
                  <a:gd name="T54" fmla="*/ 6 w 42"/>
                  <a:gd name="T55" fmla="*/ 52 h 60"/>
                  <a:gd name="T56" fmla="*/ 6 w 42"/>
                  <a:gd name="T57" fmla="*/ 10 h 60"/>
                  <a:gd name="T58" fmla="*/ 6 w 42"/>
                  <a:gd name="T59" fmla="*/ 6 h 60"/>
                  <a:gd name="T60" fmla="*/ 4 w 42"/>
                  <a:gd name="T61" fmla="*/ 4 h 60"/>
                  <a:gd name="T62" fmla="*/ 2 w 42"/>
                  <a:gd name="T63" fmla="*/ 4 h 60"/>
                  <a:gd name="T64" fmla="*/ 0 w 42"/>
                  <a:gd name="T65" fmla="*/ 4 h 60"/>
                  <a:gd name="T66" fmla="*/ 14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4" y="0"/>
                    </a:moveTo>
                    <a:lnTo>
                      <a:pt x="14" y="28"/>
                    </a:lnTo>
                    <a:lnTo>
                      <a:pt x="18" y="24"/>
                    </a:lnTo>
                    <a:lnTo>
                      <a:pt x="22" y="22"/>
                    </a:lnTo>
                    <a:lnTo>
                      <a:pt x="24" y="20"/>
                    </a:lnTo>
                    <a:lnTo>
                      <a:pt x="28" y="20"/>
                    </a:lnTo>
                    <a:lnTo>
                      <a:pt x="30" y="22"/>
                    </a:lnTo>
                    <a:lnTo>
                      <a:pt x="32" y="22"/>
                    </a:lnTo>
                    <a:lnTo>
                      <a:pt x="36" y="24"/>
                    </a:lnTo>
                    <a:lnTo>
                      <a:pt x="36" y="28"/>
                    </a:lnTo>
                    <a:lnTo>
                      <a:pt x="38" y="32"/>
                    </a:lnTo>
                    <a:lnTo>
                      <a:pt x="38" y="38"/>
                    </a:lnTo>
                    <a:lnTo>
                      <a:pt x="38" y="52"/>
                    </a:lnTo>
                    <a:lnTo>
                      <a:pt x="38" y="56"/>
                    </a:lnTo>
                    <a:lnTo>
                      <a:pt x="38" y="58"/>
                    </a:lnTo>
                    <a:lnTo>
                      <a:pt x="40" y="60"/>
                    </a:lnTo>
                    <a:lnTo>
                      <a:pt x="42" y="60"/>
                    </a:lnTo>
                    <a:lnTo>
                      <a:pt x="24" y="60"/>
                    </a:lnTo>
                    <a:lnTo>
                      <a:pt x="26" y="60"/>
                    </a:lnTo>
                    <a:lnTo>
                      <a:pt x="28" y="60"/>
                    </a:lnTo>
                    <a:lnTo>
                      <a:pt x="28" y="58"/>
                    </a:lnTo>
                    <a:lnTo>
                      <a:pt x="30" y="58"/>
                    </a:lnTo>
                    <a:lnTo>
                      <a:pt x="30" y="56"/>
                    </a:lnTo>
                    <a:lnTo>
                      <a:pt x="30" y="54"/>
                    </a:lnTo>
                    <a:lnTo>
                      <a:pt x="30" y="52"/>
                    </a:lnTo>
                    <a:lnTo>
                      <a:pt x="30" y="38"/>
                    </a:lnTo>
                    <a:lnTo>
                      <a:pt x="30" y="32"/>
                    </a:lnTo>
                    <a:lnTo>
                      <a:pt x="30" y="30"/>
                    </a:lnTo>
                    <a:lnTo>
                      <a:pt x="28" y="28"/>
                    </a:lnTo>
                    <a:lnTo>
                      <a:pt x="26" y="26"/>
                    </a:lnTo>
                    <a:lnTo>
                      <a:pt x="24" y="26"/>
                    </a:lnTo>
                    <a:lnTo>
                      <a:pt x="22" y="26"/>
                    </a:lnTo>
                    <a:lnTo>
                      <a:pt x="20" y="28"/>
                    </a:lnTo>
                    <a:lnTo>
                      <a:pt x="16" y="28"/>
                    </a:lnTo>
                    <a:lnTo>
                      <a:pt x="14" y="32"/>
                    </a:lnTo>
                    <a:lnTo>
                      <a:pt x="14" y="52"/>
                    </a:lnTo>
                    <a:lnTo>
                      <a:pt x="14" y="56"/>
                    </a:lnTo>
                    <a:lnTo>
                      <a:pt x="14" y="58"/>
                    </a:lnTo>
                    <a:lnTo>
                      <a:pt x="16" y="60"/>
                    </a:lnTo>
                    <a:lnTo>
                      <a:pt x="20" y="60"/>
                    </a:lnTo>
                    <a:lnTo>
                      <a:pt x="0" y="60"/>
                    </a:lnTo>
                    <a:lnTo>
                      <a:pt x="2" y="60"/>
                    </a:lnTo>
                    <a:lnTo>
                      <a:pt x="4" y="58"/>
                    </a:lnTo>
                    <a:lnTo>
                      <a:pt x="6" y="58"/>
                    </a:lnTo>
                    <a:lnTo>
                      <a:pt x="6" y="56"/>
                    </a:lnTo>
                    <a:lnTo>
                      <a:pt x="6" y="52"/>
                    </a:lnTo>
                    <a:lnTo>
                      <a:pt x="6" y="16"/>
                    </a:lnTo>
                    <a:lnTo>
                      <a:pt x="6" y="10"/>
                    </a:lnTo>
                    <a:lnTo>
                      <a:pt x="6" y="8"/>
                    </a:lnTo>
                    <a:lnTo>
                      <a:pt x="6" y="6"/>
                    </a:lnTo>
                    <a:lnTo>
                      <a:pt x="6" y="4"/>
                    </a:lnTo>
                    <a:lnTo>
                      <a:pt x="4" y="4"/>
                    </a:lnTo>
                    <a:lnTo>
                      <a:pt x="2" y="4"/>
                    </a:lnTo>
                    <a:lnTo>
                      <a:pt x="2"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017" name="Freeform 377"/>
              <p:cNvSpPr>
                <a:spLocks noEditPoints="1"/>
              </p:cNvSpPr>
              <p:nvPr/>
            </p:nvSpPr>
            <p:spPr bwMode="auto">
              <a:xfrm>
                <a:off x="2722" y="2958"/>
                <a:ext cx="34" cy="42"/>
              </a:xfrm>
              <a:custGeom>
                <a:avLst/>
                <a:gdLst>
                  <a:gd name="T0" fmla="*/ 6 w 34"/>
                  <a:gd name="T1" fmla="*/ 16 h 42"/>
                  <a:gd name="T2" fmla="*/ 8 w 34"/>
                  <a:gd name="T3" fmla="*/ 24 h 42"/>
                  <a:gd name="T4" fmla="*/ 12 w 34"/>
                  <a:gd name="T5" fmla="*/ 30 h 42"/>
                  <a:gd name="T6" fmla="*/ 16 w 34"/>
                  <a:gd name="T7" fmla="*/ 34 h 42"/>
                  <a:gd name="T8" fmla="*/ 22 w 34"/>
                  <a:gd name="T9" fmla="*/ 34 h 42"/>
                  <a:gd name="T10" fmla="*/ 24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0 w 34"/>
                  <a:gd name="T29" fmla="*/ 40 h 42"/>
                  <a:gd name="T30" fmla="*/ 6 w 34"/>
                  <a:gd name="T31" fmla="*/ 36 h 42"/>
                  <a:gd name="T32" fmla="*/ 2 w 34"/>
                  <a:gd name="T33" fmla="*/ 32 h 42"/>
                  <a:gd name="T34" fmla="*/ 2 w 34"/>
                  <a:gd name="T35" fmla="*/ 28 h 42"/>
                  <a:gd name="T36" fmla="*/ 0 w 34"/>
                  <a:gd name="T37" fmla="*/ 22 h 42"/>
                  <a:gd name="T38" fmla="*/ 2 w 34"/>
                  <a:gd name="T39" fmla="*/ 16 h 42"/>
                  <a:gd name="T40" fmla="*/ 2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30 w 34"/>
                  <a:gd name="T53" fmla="*/ 4 h 42"/>
                  <a:gd name="T54" fmla="*/ 32 w 34"/>
                  <a:gd name="T55" fmla="*/ 10 h 42"/>
                  <a:gd name="T56" fmla="*/ 34 w 34"/>
                  <a:gd name="T57" fmla="*/ 16 h 42"/>
                  <a:gd name="T58" fmla="*/ 6 w 34"/>
                  <a:gd name="T59" fmla="*/ 16 h 42"/>
                  <a:gd name="T60" fmla="*/ 6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2 w 34"/>
                  <a:gd name="T77" fmla="*/ 4 h 42"/>
                  <a:gd name="T78" fmla="*/ 10 w 34"/>
                  <a:gd name="T79" fmla="*/ 6 h 42"/>
                  <a:gd name="T80" fmla="*/ 8 w 34"/>
                  <a:gd name="T81" fmla="*/ 10 h 42"/>
                  <a:gd name="T82" fmla="*/ 6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2" y="30"/>
                    </a:lnTo>
                    <a:lnTo>
                      <a:pt x="16" y="34"/>
                    </a:lnTo>
                    <a:lnTo>
                      <a:pt x="22" y="34"/>
                    </a:lnTo>
                    <a:lnTo>
                      <a:pt x="24" y="34"/>
                    </a:lnTo>
                    <a:lnTo>
                      <a:pt x="28" y="32"/>
                    </a:lnTo>
                    <a:lnTo>
                      <a:pt x="30" y="30"/>
                    </a:lnTo>
                    <a:lnTo>
                      <a:pt x="32" y="26"/>
                    </a:lnTo>
                    <a:lnTo>
                      <a:pt x="34" y="26"/>
                    </a:lnTo>
                    <a:lnTo>
                      <a:pt x="32" y="32"/>
                    </a:lnTo>
                    <a:lnTo>
                      <a:pt x="28" y="38"/>
                    </a:lnTo>
                    <a:lnTo>
                      <a:pt x="24" y="40"/>
                    </a:lnTo>
                    <a:lnTo>
                      <a:pt x="18" y="42"/>
                    </a:lnTo>
                    <a:lnTo>
                      <a:pt x="10" y="40"/>
                    </a:lnTo>
                    <a:lnTo>
                      <a:pt x="6" y="36"/>
                    </a:lnTo>
                    <a:lnTo>
                      <a:pt x="2" y="32"/>
                    </a:lnTo>
                    <a:lnTo>
                      <a:pt x="2" y="28"/>
                    </a:lnTo>
                    <a:lnTo>
                      <a:pt x="0" y="22"/>
                    </a:lnTo>
                    <a:lnTo>
                      <a:pt x="2" y="16"/>
                    </a:lnTo>
                    <a:lnTo>
                      <a:pt x="2" y="10"/>
                    </a:lnTo>
                    <a:lnTo>
                      <a:pt x="6" y="6"/>
                    </a:lnTo>
                    <a:lnTo>
                      <a:pt x="10" y="4"/>
                    </a:lnTo>
                    <a:lnTo>
                      <a:pt x="14" y="2"/>
                    </a:lnTo>
                    <a:lnTo>
                      <a:pt x="18" y="0"/>
                    </a:lnTo>
                    <a:lnTo>
                      <a:pt x="24" y="2"/>
                    </a:lnTo>
                    <a:lnTo>
                      <a:pt x="30" y="4"/>
                    </a:lnTo>
                    <a:lnTo>
                      <a:pt x="32" y="10"/>
                    </a:lnTo>
                    <a:lnTo>
                      <a:pt x="34" y="16"/>
                    </a:lnTo>
                    <a:lnTo>
                      <a:pt x="6" y="16"/>
                    </a:lnTo>
                    <a:close/>
                    <a:moveTo>
                      <a:pt x="6" y="14"/>
                    </a:moveTo>
                    <a:lnTo>
                      <a:pt x="24" y="14"/>
                    </a:lnTo>
                    <a:lnTo>
                      <a:pt x="24" y="10"/>
                    </a:lnTo>
                    <a:lnTo>
                      <a:pt x="24"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018" name="Freeform 378"/>
              <p:cNvSpPr>
                <a:spLocks noEditPoints="1"/>
              </p:cNvSpPr>
              <p:nvPr/>
            </p:nvSpPr>
            <p:spPr bwMode="auto">
              <a:xfrm>
                <a:off x="2784" y="2958"/>
                <a:ext cx="38" cy="42"/>
              </a:xfrm>
              <a:custGeom>
                <a:avLst/>
                <a:gdLst>
                  <a:gd name="T0" fmla="*/ 18 w 38"/>
                  <a:gd name="T1" fmla="*/ 0 h 42"/>
                  <a:gd name="T2" fmla="*/ 24 w 38"/>
                  <a:gd name="T3" fmla="*/ 2 h 42"/>
                  <a:gd name="T4" fmla="*/ 28 w 38"/>
                  <a:gd name="T5" fmla="*/ 4 h 42"/>
                  <a:gd name="T6" fmla="*/ 32 w 38"/>
                  <a:gd name="T7" fmla="*/ 8 h 42"/>
                  <a:gd name="T8" fmla="*/ 36 w 38"/>
                  <a:gd name="T9" fmla="*/ 14 h 42"/>
                  <a:gd name="T10" fmla="*/ 38 w 38"/>
                  <a:gd name="T11" fmla="*/ 20 h 42"/>
                  <a:gd name="T12" fmla="*/ 36 w 38"/>
                  <a:gd name="T13" fmla="*/ 26 h 42"/>
                  <a:gd name="T14" fmla="*/ 34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0 w 38"/>
                  <a:gd name="T31" fmla="*/ 28 h 42"/>
                  <a:gd name="T32" fmla="*/ 0 w 38"/>
                  <a:gd name="T33" fmla="*/ 22 h 42"/>
                  <a:gd name="T34" fmla="*/ 0 w 38"/>
                  <a:gd name="T35" fmla="*/ 16 h 42"/>
                  <a:gd name="T36" fmla="*/ 2 w 38"/>
                  <a:gd name="T37" fmla="*/ 10 h 42"/>
                  <a:gd name="T38" fmla="*/ 6 w 38"/>
                  <a:gd name="T39" fmla="*/ 6 h 42"/>
                  <a:gd name="T40" fmla="*/ 10 w 38"/>
                  <a:gd name="T41" fmla="*/ 4 h 42"/>
                  <a:gd name="T42" fmla="*/ 14 w 38"/>
                  <a:gd name="T43" fmla="*/ 2 h 42"/>
                  <a:gd name="T44" fmla="*/ 18 w 38"/>
                  <a:gd name="T45" fmla="*/ 0 h 42"/>
                  <a:gd name="T46" fmla="*/ 18 w 38"/>
                  <a:gd name="T47" fmla="*/ 4 h 42"/>
                  <a:gd name="T48" fmla="*/ 14 w 38"/>
                  <a:gd name="T49" fmla="*/ 4 h 42"/>
                  <a:gd name="T50" fmla="*/ 12 w 38"/>
                  <a:gd name="T51" fmla="*/ 4 h 42"/>
                  <a:gd name="T52" fmla="*/ 10 w 38"/>
                  <a:gd name="T53" fmla="*/ 6 h 42"/>
                  <a:gd name="T54" fmla="*/ 8 w 38"/>
                  <a:gd name="T55" fmla="*/ 10 h 42"/>
                  <a:gd name="T56" fmla="*/ 8 w 38"/>
                  <a:gd name="T57" fmla="*/ 14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2"/>
                    </a:lnTo>
                    <a:lnTo>
                      <a:pt x="28" y="4"/>
                    </a:lnTo>
                    <a:lnTo>
                      <a:pt x="32" y="8"/>
                    </a:lnTo>
                    <a:lnTo>
                      <a:pt x="36" y="14"/>
                    </a:lnTo>
                    <a:lnTo>
                      <a:pt x="38" y="20"/>
                    </a:lnTo>
                    <a:lnTo>
                      <a:pt x="36" y="26"/>
                    </a:lnTo>
                    <a:lnTo>
                      <a:pt x="34" y="30"/>
                    </a:lnTo>
                    <a:lnTo>
                      <a:pt x="32" y="36"/>
                    </a:lnTo>
                    <a:lnTo>
                      <a:pt x="28" y="38"/>
                    </a:lnTo>
                    <a:lnTo>
                      <a:pt x="24" y="40"/>
                    </a:lnTo>
                    <a:lnTo>
                      <a:pt x="18" y="42"/>
                    </a:lnTo>
                    <a:lnTo>
                      <a:pt x="12" y="40"/>
                    </a:lnTo>
                    <a:lnTo>
                      <a:pt x="8" y="38"/>
                    </a:lnTo>
                    <a:lnTo>
                      <a:pt x="4" y="34"/>
                    </a:lnTo>
                    <a:lnTo>
                      <a:pt x="0" y="28"/>
                    </a:lnTo>
                    <a:lnTo>
                      <a:pt x="0" y="22"/>
                    </a:lnTo>
                    <a:lnTo>
                      <a:pt x="0" y="16"/>
                    </a:lnTo>
                    <a:lnTo>
                      <a:pt x="2" y="10"/>
                    </a:lnTo>
                    <a:lnTo>
                      <a:pt x="6" y="6"/>
                    </a:lnTo>
                    <a:lnTo>
                      <a:pt x="10" y="4"/>
                    </a:lnTo>
                    <a:lnTo>
                      <a:pt x="14" y="2"/>
                    </a:lnTo>
                    <a:lnTo>
                      <a:pt x="18" y="0"/>
                    </a:lnTo>
                    <a:close/>
                    <a:moveTo>
                      <a:pt x="18" y="4"/>
                    </a:moveTo>
                    <a:lnTo>
                      <a:pt x="14" y="4"/>
                    </a:lnTo>
                    <a:lnTo>
                      <a:pt x="12" y="4"/>
                    </a:lnTo>
                    <a:lnTo>
                      <a:pt x="10" y="6"/>
                    </a:lnTo>
                    <a:lnTo>
                      <a:pt x="8" y="10"/>
                    </a:lnTo>
                    <a:lnTo>
                      <a:pt x="8" y="14"/>
                    </a:lnTo>
                    <a:lnTo>
                      <a:pt x="8" y="18"/>
                    </a:lnTo>
                    <a:lnTo>
                      <a:pt x="8" y="26"/>
                    </a:lnTo>
                    <a:lnTo>
                      <a:pt x="10" y="32"/>
                    </a:lnTo>
                    <a:lnTo>
                      <a:pt x="14" y="36"/>
                    </a:lnTo>
                    <a:lnTo>
                      <a:pt x="16" y="38"/>
                    </a:lnTo>
                    <a:lnTo>
                      <a:pt x="20" y="38"/>
                    </a:lnTo>
                    <a:lnTo>
                      <a:pt x="24" y="38"/>
                    </a:lnTo>
                    <a:lnTo>
                      <a:pt x="28" y="36"/>
                    </a:lnTo>
                    <a:lnTo>
                      <a:pt x="30" y="30"/>
                    </a:lnTo>
                    <a:lnTo>
                      <a:pt x="30"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endParaRPr lang="en-US"/>
              </a:p>
            </p:txBody>
          </p:sp>
          <p:sp>
            <p:nvSpPr>
              <p:cNvPr id="34019" name="Freeform 379"/>
              <p:cNvSpPr>
                <a:spLocks noEditPoints="1"/>
              </p:cNvSpPr>
              <p:nvPr/>
            </p:nvSpPr>
            <p:spPr bwMode="auto">
              <a:xfrm>
                <a:off x="2826" y="2938"/>
                <a:ext cx="40" cy="62"/>
              </a:xfrm>
              <a:custGeom>
                <a:avLst/>
                <a:gdLst>
                  <a:gd name="T0" fmla="*/ 12 w 40"/>
                  <a:gd name="T1" fmla="*/ 28 h 62"/>
                  <a:gd name="T2" fmla="*/ 16 w 40"/>
                  <a:gd name="T3" fmla="*/ 24 h 62"/>
                  <a:gd name="T4" fmla="*/ 20 w 40"/>
                  <a:gd name="T5" fmla="*/ 22 h 62"/>
                  <a:gd name="T6" fmla="*/ 24 w 40"/>
                  <a:gd name="T7" fmla="*/ 20 h 62"/>
                  <a:gd name="T8" fmla="*/ 30 w 40"/>
                  <a:gd name="T9" fmla="*/ 22 h 62"/>
                  <a:gd name="T10" fmla="*/ 36 w 40"/>
                  <a:gd name="T11" fmla="*/ 26 h 62"/>
                  <a:gd name="T12" fmla="*/ 38 w 40"/>
                  <a:gd name="T13" fmla="*/ 30 h 62"/>
                  <a:gd name="T14" fmla="*/ 40 w 40"/>
                  <a:gd name="T15" fmla="*/ 34 h 62"/>
                  <a:gd name="T16" fmla="*/ 40 w 40"/>
                  <a:gd name="T17" fmla="*/ 40 h 62"/>
                  <a:gd name="T18" fmla="*/ 40 w 40"/>
                  <a:gd name="T19" fmla="*/ 46 h 62"/>
                  <a:gd name="T20" fmla="*/ 36 w 40"/>
                  <a:gd name="T21" fmla="*/ 52 h 62"/>
                  <a:gd name="T22" fmla="*/ 32 w 40"/>
                  <a:gd name="T23" fmla="*/ 56 h 62"/>
                  <a:gd name="T24" fmla="*/ 26 w 40"/>
                  <a:gd name="T25" fmla="*/ 60 h 62"/>
                  <a:gd name="T26" fmla="*/ 20 w 40"/>
                  <a:gd name="T27" fmla="*/ 62 h 62"/>
                  <a:gd name="T28" fmla="*/ 16 w 40"/>
                  <a:gd name="T29" fmla="*/ 62 h 62"/>
                  <a:gd name="T30" fmla="*/ 12 w 40"/>
                  <a:gd name="T31" fmla="*/ 60 h 62"/>
                  <a:gd name="T32" fmla="*/ 8 w 40"/>
                  <a:gd name="T33" fmla="*/ 60 h 62"/>
                  <a:gd name="T34" fmla="*/ 6 w 40"/>
                  <a:gd name="T35" fmla="*/ 58 h 62"/>
                  <a:gd name="T36" fmla="*/ 6 w 40"/>
                  <a:gd name="T37" fmla="*/ 16 h 62"/>
                  <a:gd name="T38" fmla="*/ 6 w 40"/>
                  <a:gd name="T39" fmla="*/ 10 h 62"/>
                  <a:gd name="T40" fmla="*/ 4 w 40"/>
                  <a:gd name="T41" fmla="*/ 8 h 62"/>
                  <a:gd name="T42" fmla="*/ 4 w 40"/>
                  <a:gd name="T43" fmla="*/ 6 h 62"/>
                  <a:gd name="T44" fmla="*/ 4 w 40"/>
                  <a:gd name="T45" fmla="*/ 4 h 62"/>
                  <a:gd name="T46" fmla="*/ 4 w 40"/>
                  <a:gd name="T47" fmla="*/ 4 h 62"/>
                  <a:gd name="T48" fmla="*/ 2 w 40"/>
                  <a:gd name="T49" fmla="*/ 4 h 62"/>
                  <a:gd name="T50" fmla="*/ 2 w 40"/>
                  <a:gd name="T51" fmla="*/ 4 h 62"/>
                  <a:gd name="T52" fmla="*/ 0 w 40"/>
                  <a:gd name="T53" fmla="*/ 6 h 62"/>
                  <a:gd name="T54" fmla="*/ 0 w 40"/>
                  <a:gd name="T55" fmla="*/ 4 h 62"/>
                  <a:gd name="T56" fmla="*/ 10 w 40"/>
                  <a:gd name="T57" fmla="*/ 0 h 62"/>
                  <a:gd name="T58" fmla="*/ 12 w 40"/>
                  <a:gd name="T59" fmla="*/ 0 h 62"/>
                  <a:gd name="T60" fmla="*/ 12 w 40"/>
                  <a:gd name="T61" fmla="*/ 28 h 62"/>
                  <a:gd name="T62" fmla="*/ 12 w 40"/>
                  <a:gd name="T63" fmla="*/ 32 h 62"/>
                  <a:gd name="T64" fmla="*/ 12 w 40"/>
                  <a:gd name="T65" fmla="*/ 54 h 62"/>
                  <a:gd name="T66" fmla="*/ 14 w 40"/>
                  <a:gd name="T67" fmla="*/ 56 h 62"/>
                  <a:gd name="T68" fmla="*/ 18 w 40"/>
                  <a:gd name="T69" fmla="*/ 58 h 62"/>
                  <a:gd name="T70" fmla="*/ 20 w 40"/>
                  <a:gd name="T71" fmla="*/ 58 h 62"/>
                  <a:gd name="T72" fmla="*/ 22 w 40"/>
                  <a:gd name="T73" fmla="*/ 58 h 62"/>
                  <a:gd name="T74" fmla="*/ 26 w 40"/>
                  <a:gd name="T75" fmla="*/ 58 h 62"/>
                  <a:gd name="T76" fmla="*/ 30 w 40"/>
                  <a:gd name="T77" fmla="*/ 54 h 62"/>
                  <a:gd name="T78" fmla="*/ 32 w 40"/>
                  <a:gd name="T79" fmla="*/ 50 h 62"/>
                  <a:gd name="T80" fmla="*/ 32 w 40"/>
                  <a:gd name="T81" fmla="*/ 42 h 62"/>
                  <a:gd name="T82" fmla="*/ 32 w 40"/>
                  <a:gd name="T83" fmla="*/ 36 h 62"/>
                  <a:gd name="T84" fmla="*/ 30 w 40"/>
                  <a:gd name="T85" fmla="*/ 30 h 62"/>
                  <a:gd name="T86" fmla="*/ 26 w 40"/>
                  <a:gd name="T87" fmla="*/ 28 h 62"/>
                  <a:gd name="T88" fmla="*/ 22 w 40"/>
                  <a:gd name="T89" fmla="*/ 26 h 62"/>
                  <a:gd name="T90" fmla="*/ 20 w 40"/>
                  <a:gd name="T91" fmla="*/ 28 h 62"/>
                  <a:gd name="T92" fmla="*/ 16 w 40"/>
                  <a:gd name="T93" fmla="*/ 28 h 62"/>
                  <a:gd name="T94" fmla="*/ 14 w 40"/>
                  <a:gd name="T95" fmla="*/ 30 h 62"/>
                  <a:gd name="T96" fmla="*/ 12 w 40"/>
                  <a:gd name="T97" fmla="*/ 32 h 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
                  <a:gd name="T148" fmla="*/ 0 h 62"/>
                  <a:gd name="T149" fmla="*/ 40 w 40"/>
                  <a:gd name="T150" fmla="*/ 62 h 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 h="62">
                    <a:moveTo>
                      <a:pt x="12" y="28"/>
                    </a:moveTo>
                    <a:lnTo>
                      <a:pt x="16" y="24"/>
                    </a:lnTo>
                    <a:lnTo>
                      <a:pt x="20" y="22"/>
                    </a:lnTo>
                    <a:lnTo>
                      <a:pt x="24" y="20"/>
                    </a:lnTo>
                    <a:lnTo>
                      <a:pt x="30" y="22"/>
                    </a:lnTo>
                    <a:lnTo>
                      <a:pt x="36" y="26"/>
                    </a:lnTo>
                    <a:lnTo>
                      <a:pt x="38" y="30"/>
                    </a:lnTo>
                    <a:lnTo>
                      <a:pt x="40" y="34"/>
                    </a:lnTo>
                    <a:lnTo>
                      <a:pt x="40" y="40"/>
                    </a:lnTo>
                    <a:lnTo>
                      <a:pt x="40" y="46"/>
                    </a:lnTo>
                    <a:lnTo>
                      <a:pt x="36" y="52"/>
                    </a:lnTo>
                    <a:lnTo>
                      <a:pt x="32" y="56"/>
                    </a:lnTo>
                    <a:lnTo>
                      <a:pt x="26" y="60"/>
                    </a:lnTo>
                    <a:lnTo>
                      <a:pt x="20" y="62"/>
                    </a:lnTo>
                    <a:lnTo>
                      <a:pt x="16" y="62"/>
                    </a:lnTo>
                    <a:lnTo>
                      <a:pt x="12" y="60"/>
                    </a:lnTo>
                    <a:lnTo>
                      <a:pt x="8" y="60"/>
                    </a:lnTo>
                    <a:lnTo>
                      <a:pt x="6" y="58"/>
                    </a:lnTo>
                    <a:lnTo>
                      <a:pt x="6" y="16"/>
                    </a:lnTo>
                    <a:lnTo>
                      <a:pt x="6" y="10"/>
                    </a:lnTo>
                    <a:lnTo>
                      <a:pt x="4" y="8"/>
                    </a:lnTo>
                    <a:lnTo>
                      <a:pt x="4" y="6"/>
                    </a:lnTo>
                    <a:lnTo>
                      <a:pt x="4" y="4"/>
                    </a:lnTo>
                    <a:lnTo>
                      <a:pt x="2" y="4"/>
                    </a:lnTo>
                    <a:lnTo>
                      <a:pt x="0" y="6"/>
                    </a:lnTo>
                    <a:lnTo>
                      <a:pt x="0" y="4"/>
                    </a:lnTo>
                    <a:lnTo>
                      <a:pt x="10" y="0"/>
                    </a:lnTo>
                    <a:lnTo>
                      <a:pt x="12" y="0"/>
                    </a:lnTo>
                    <a:lnTo>
                      <a:pt x="12" y="28"/>
                    </a:lnTo>
                    <a:close/>
                    <a:moveTo>
                      <a:pt x="12" y="32"/>
                    </a:moveTo>
                    <a:lnTo>
                      <a:pt x="12" y="54"/>
                    </a:lnTo>
                    <a:lnTo>
                      <a:pt x="14" y="56"/>
                    </a:lnTo>
                    <a:lnTo>
                      <a:pt x="18" y="58"/>
                    </a:lnTo>
                    <a:lnTo>
                      <a:pt x="20" y="58"/>
                    </a:lnTo>
                    <a:lnTo>
                      <a:pt x="22" y="58"/>
                    </a:lnTo>
                    <a:lnTo>
                      <a:pt x="26" y="58"/>
                    </a:lnTo>
                    <a:lnTo>
                      <a:pt x="30" y="54"/>
                    </a:lnTo>
                    <a:lnTo>
                      <a:pt x="32" y="50"/>
                    </a:lnTo>
                    <a:lnTo>
                      <a:pt x="32" y="42"/>
                    </a:lnTo>
                    <a:lnTo>
                      <a:pt x="32" y="36"/>
                    </a:lnTo>
                    <a:lnTo>
                      <a:pt x="30" y="30"/>
                    </a:lnTo>
                    <a:lnTo>
                      <a:pt x="26" y="28"/>
                    </a:lnTo>
                    <a:lnTo>
                      <a:pt x="22" y="26"/>
                    </a:lnTo>
                    <a:lnTo>
                      <a:pt x="20" y="28"/>
                    </a:lnTo>
                    <a:lnTo>
                      <a:pt x="16" y="28"/>
                    </a:lnTo>
                    <a:lnTo>
                      <a:pt x="14" y="30"/>
                    </a:lnTo>
                    <a:lnTo>
                      <a:pt x="12" y="32"/>
                    </a:lnTo>
                    <a:close/>
                  </a:path>
                </a:pathLst>
              </a:custGeom>
              <a:solidFill>
                <a:srgbClr val="000000"/>
              </a:solidFill>
              <a:ln w="0">
                <a:solidFill>
                  <a:srgbClr val="000000"/>
                </a:solidFill>
                <a:round/>
                <a:headEnd/>
                <a:tailEnd/>
              </a:ln>
            </p:spPr>
            <p:txBody>
              <a:bodyPr/>
              <a:lstStyle/>
              <a:p>
                <a:endParaRPr lang="en-US"/>
              </a:p>
            </p:txBody>
          </p:sp>
          <p:sp>
            <p:nvSpPr>
              <p:cNvPr id="34020" name="Freeform 380"/>
              <p:cNvSpPr>
                <a:spLocks noEditPoints="1"/>
              </p:cNvSpPr>
              <p:nvPr/>
            </p:nvSpPr>
            <p:spPr bwMode="auto">
              <a:xfrm>
                <a:off x="2862" y="2938"/>
                <a:ext cx="24" cy="80"/>
              </a:xfrm>
              <a:custGeom>
                <a:avLst/>
                <a:gdLst>
                  <a:gd name="T0" fmla="*/ 18 w 24"/>
                  <a:gd name="T1" fmla="*/ 0 h 80"/>
                  <a:gd name="T2" fmla="*/ 20 w 24"/>
                  <a:gd name="T3" fmla="*/ 0 h 80"/>
                  <a:gd name="T4" fmla="*/ 22 w 24"/>
                  <a:gd name="T5" fmla="*/ 2 h 80"/>
                  <a:gd name="T6" fmla="*/ 22 w 24"/>
                  <a:gd name="T7" fmla="*/ 2 h 80"/>
                  <a:gd name="T8" fmla="*/ 24 w 24"/>
                  <a:gd name="T9" fmla="*/ 4 h 80"/>
                  <a:gd name="T10" fmla="*/ 22 w 24"/>
                  <a:gd name="T11" fmla="*/ 6 h 80"/>
                  <a:gd name="T12" fmla="*/ 22 w 24"/>
                  <a:gd name="T13" fmla="*/ 8 h 80"/>
                  <a:gd name="T14" fmla="*/ 20 w 24"/>
                  <a:gd name="T15" fmla="*/ 10 h 80"/>
                  <a:gd name="T16" fmla="*/ 18 w 24"/>
                  <a:gd name="T17" fmla="*/ 10 h 80"/>
                  <a:gd name="T18" fmla="*/ 16 w 24"/>
                  <a:gd name="T19" fmla="*/ 10 h 80"/>
                  <a:gd name="T20" fmla="*/ 14 w 24"/>
                  <a:gd name="T21" fmla="*/ 8 h 80"/>
                  <a:gd name="T22" fmla="*/ 14 w 24"/>
                  <a:gd name="T23" fmla="*/ 6 h 80"/>
                  <a:gd name="T24" fmla="*/ 14 w 24"/>
                  <a:gd name="T25" fmla="*/ 4 h 80"/>
                  <a:gd name="T26" fmla="*/ 14 w 24"/>
                  <a:gd name="T27" fmla="*/ 2 h 80"/>
                  <a:gd name="T28" fmla="*/ 14 w 24"/>
                  <a:gd name="T29" fmla="*/ 2 h 80"/>
                  <a:gd name="T30" fmla="*/ 16 w 24"/>
                  <a:gd name="T31" fmla="*/ 0 h 80"/>
                  <a:gd name="T32" fmla="*/ 18 w 24"/>
                  <a:gd name="T33" fmla="*/ 0 h 80"/>
                  <a:gd name="T34" fmla="*/ 24 w 24"/>
                  <a:gd name="T35" fmla="*/ 20 h 80"/>
                  <a:gd name="T36" fmla="*/ 24 w 24"/>
                  <a:gd name="T37" fmla="*/ 60 h 80"/>
                  <a:gd name="T38" fmla="*/ 22 w 24"/>
                  <a:gd name="T39" fmla="*/ 66 h 80"/>
                  <a:gd name="T40" fmla="*/ 22 w 24"/>
                  <a:gd name="T41" fmla="*/ 72 h 80"/>
                  <a:gd name="T42" fmla="*/ 18 w 24"/>
                  <a:gd name="T43" fmla="*/ 74 h 80"/>
                  <a:gd name="T44" fmla="*/ 14 w 24"/>
                  <a:gd name="T45" fmla="*/ 78 h 80"/>
                  <a:gd name="T46" fmla="*/ 8 w 24"/>
                  <a:gd name="T47" fmla="*/ 80 h 80"/>
                  <a:gd name="T48" fmla="*/ 4 w 24"/>
                  <a:gd name="T49" fmla="*/ 80 h 80"/>
                  <a:gd name="T50" fmla="*/ 2 w 24"/>
                  <a:gd name="T51" fmla="*/ 78 h 80"/>
                  <a:gd name="T52" fmla="*/ 0 w 24"/>
                  <a:gd name="T53" fmla="*/ 76 h 80"/>
                  <a:gd name="T54" fmla="*/ 0 w 24"/>
                  <a:gd name="T55" fmla="*/ 76 h 80"/>
                  <a:gd name="T56" fmla="*/ 0 w 24"/>
                  <a:gd name="T57" fmla="*/ 74 h 80"/>
                  <a:gd name="T58" fmla="*/ 0 w 24"/>
                  <a:gd name="T59" fmla="*/ 72 h 80"/>
                  <a:gd name="T60" fmla="*/ 2 w 24"/>
                  <a:gd name="T61" fmla="*/ 72 h 80"/>
                  <a:gd name="T62" fmla="*/ 4 w 24"/>
                  <a:gd name="T63" fmla="*/ 72 h 80"/>
                  <a:gd name="T64" fmla="*/ 4 w 24"/>
                  <a:gd name="T65" fmla="*/ 72 h 80"/>
                  <a:gd name="T66" fmla="*/ 6 w 24"/>
                  <a:gd name="T67" fmla="*/ 72 h 80"/>
                  <a:gd name="T68" fmla="*/ 6 w 24"/>
                  <a:gd name="T69" fmla="*/ 74 h 80"/>
                  <a:gd name="T70" fmla="*/ 8 w 24"/>
                  <a:gd name="T71" fmla="*/ 74 h 80"/>
                  <a:gd name="T72" fmla="*/ 10 w 24"/>
                  <a:gd name="T73" fmla="*/ 76 h 80"/>
                  <a:gd name="T74" fmla="*/ 12 w 24"/>
                  <a:gd name="T75" fmla="*/ 78 h 80"/>
                  <a:gd name="T76" fmla="*/ 12 w 24"/>
                  <a:gd name="T77" fmla="*/ 76 h 80"/>
                  <a:gd name="T78" fmla="*/ 14 w 24"/>
                  <a:gd name="T79" fmla="*/ 76 h 80"/>
                  <a:gd name="T80" fmla="*/ 14 w 24"/>
                  <a:gd name="T81" fmla="*/ 76 h 80"/>
                  <a:gd name="T82" fmla="*/ 16 w 24"/>
                  <a:gd name="T83" fmla="*/ 74 h 80"/>
                  <a:gd name="T84" fmla="*/ 16 w 24"/>
                  <a:gd name="T85" fmla="*/ 70 h 80"/>
                  <a:gd name="T86" fmla="*/ 16 w 24"/>
                  <a:gd name="T87" fmla="*/ 66 h 80"/>
                  <a:gd name="T88" fmla="*/ 16 w 24"/>
                  <a:gd name="T89" fmla="*/ 36 h 80"/>
                  <a:gd name="T90" fmla="*/ 16 w 24"/>
                  <a:gd name="T91" fmla="*/ 32 h 80"/>
                  <a:gd name="T92" fmla="*/ 16 w 24"/>
                  <a:gd name="T93" fmla="*/ 28 h 80"/>
                  <a:gd name="T94" fmla="*/ 16 w 24"/>
                  <a:gd name="T95" fmla="*/ 26 h 80"/>
                  <a:gd name="T96" fmla="*/ 14 w 24"/>
                  <a:gd name="T97" fmla="*/ 26 h 80"/>
                  <a:gd name="T98" fmla="*/ 14 w 24"/>
                  <a:gd name="T99" fmla="*/ 26 h 80"/>
                  <a:gd name="T100" fmla="*/ 14 w 24"/>
                  <a:gd name="T101" fmla="*/ 26 h 80"/>
                  <a:gd name="T102" fmla="*/ 12 w 24"/>
                  <a:gd name="T103" fmla="*/ 26 h 80"/>
                  <a:gd name="T104" fmla="*/ 10 w 24"/>
                  <a:gd name="T105" fmla="*/ 26 h 80"/>
                  <a:gd name="T106" fmla="*/ 10 w 24"/>
                  <a:gd name="T107" fmla="*/ 26 h 80"/>
                  <a:gd name="T108" fmla="*/ 22 w 24"/>
                  <a:gd name="T109" fmla="*/ 20 h 80"/>
                  <a:gd name="T110" fmla="*/ 24 w 24"/>
                  <a:gd name="T111" fmla="*/ 20 h 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
                  <a:gd name="T169" fmla="*/ 0 h 80"/>
                  <a:gd name="T170" fmla="*/ 24 w 24"/>
                  <a:gd name="T171" fmla="*/ 80 h 8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 h="80">
                    <a:moveTo>
                      <a:pt x="18" y="0"/>
                    </a:moveTo>
                    <a:lnTo>
                      <a:pt x="20" y="0"/>
                    </a:lnTo>
                    <a:lnTo>
                      <a:pt x="22" y="2"/>
                    </a:lnTo>
                    <a:lnTo>
                      <a:pt x="24" y="4"/>
                    </a:lnTo>
                    <a:lnTo>
                      <a:pt x="22" y="6"/>
                    </a:lnTo>
                    <a:lnTo>
                      <a:pt x="22" y="8"/>
                    </a:lnTo>
                    <a:lnTo>
                      <a:pt x="20" y="10"/>
                    </a:lnTo>
                    <a:lnTo>
                      <a:pt x="18" y="10"/>
                    </a:lnTo>
                    <a:lnTo>
                      <a:pt x="16" y="10"/>
                    </a:lnTo>
                    <a:lnTo>
                      <a:pt x="14" y="8"/>
                    </a:lnTo>
                    <a:lnTo>
                      <a:pt x="14" y="6"/>
                    </a:lnTo>
                    <a:lnTo>
                      <a:pt x="14" y="4"/>
                    </a:lnTo>
                    <a:lnTo>
                      <a:pt x="14" y="2"/>
                    </a:lnTo>
                    <a:lnTo>
                      <a:pt x="16" y="0"/>
                    </a:lnTo>
                    <a:lnTo>
                      <a:pt x="18" y="0"/>
                    </a:lnTo>
                    <a:close/>
                    <a:moveTo>
                      <a:pt x="24" y="20"/>
                    </a:moveTo>
                    <a:lnTo>
                      <a:pt x="24" y="60"/>
                    </a:lnTo>
                    <a:lnTo>
                      <a:pt x="22" y="66"/>
                    </a:lnTo>
                    <a:lnTo>
                      <a:pt x="22" y="72"/>
                    </a:lnTo>
                    <a:lnTo>
                      <a:pt x="18" y="74"/>
                    </a:lnTo>
                    <a:lnTo>
                      <a:pt x="14" y="78"/>
                    </a:lnTo>
                    <a:lnTo>
                      <a:pt x="8" y="80"/>
                    </a:lnTo>
                    <a:lnTo>
                      <a:pt x="4" y="80"/>
                    </a:lnTo>
                    <a:lnTo>
                      <a:pt x="2" y="78"/>
                    </a:lnTo>
                    <a:lnTo>
                      <a:pt x="0" y="76"/>
                    </a:lnTo>
                    <a:lnTo>
                      <a:pt x="0" y="74"/>
                    </a:lnTo>
                    <a:lnTo>
                      <a:pt x="0" y="72"/>
                    </a:lnTo>
                    <a:lnTo>
                      <a:pt x="2" y="72"/>
                    </a:lnTo>
                    <a:lnTo>
                      <a:pt x="4" y="72"/>
                    </a:lnTo>
                    <a:lnTo>
                      <a:pt x="6" y="72"/>
                    </a:lnTo>
                    <a:lnTo>
                      <a:pt x="6" y="74"/>
                    </a:lnTo>
                    <a:lnTo>
                      <a:pt x="8" y="74"/>
                    </a:lnTo>
                    <a:lnTo>
                      <a:pt x="10" y="76"/>
                    </a:lnTo>
                    <a:lnTo>
                      <a:pt x="12" y="78"/>
                    </a:lnTo>
                    <a:lnTo>
                      <a:pt x="12" y="76"/>
                    </a:lnTo>
                    <a:lnTo>
                      <a:pt x="14" y="76"/>
                    </a:lnTo>
                    <a:lnTo>
                      <a:pt x="16" y="74"/>
                    </a:lnTo>
                    <a:lnTo>
                      <a:pt x="16" y="70"/>
                    </a:lnTo>
                    <a:lnTo>
                      <a:pt x="16" y="66"/>
                    </a:lnTo>
                    <a:lnTo>
                      <a:pt x="16" y="36"/>
                    </a:lnTo>
                    <a:lnTo>
                      <a:pt x="16" y="32"/>
                    </a:lnTo>
                    <a:lnTo>
                      <a:pt x="16" y="28"/>
                    </a:lnTo>
                    <a:lnTo>
                      <a:pt x="16" y="26"/>
                    </a:lnTo>
                    <a:lnTo>
                      <a:pt x="14" y="26"/>
                    </a:lnTo>
                    <a:lnTo>
                      <a:pt x="12" y="26"/>
                    </a:lnTo>
                    <a:lnTo>
                      <a:pt x="10" y="26"/>
                    </a:lnTo>
                    <a:lnTo>
                      <a:pt x="22" y="20"/>
                    </a:lnTo>
                    <a:lnTo>
                      <a:pt x="24" y="20"/>
                    </a:lnTo>
                    <a:close/>
                  </a:path>
                </a:pathLst>
              </a:custGeom>
              <a:solidFill>
                <a:srgbClr val="000000"/>
              </a:solidFill>
              <a:ln w="0">
                <a:solidFill>
                  <a:srgbClr val="000000"/>
                </a:solidFill>
                <a:round/>
                <a:headEnd/>
                <a:tailEnd/>
              </a:ln>
            </p:spPr>
            <p:txBody>
              <a:bodyPr/>
              <a:lstStyle/>
              <a:p>
                <a:endParaRPr lang="en-US"/>
              </a:p>
            </p:txBody>
          </p:sp>
          <p:sp>
            <p:nvSpPr>
              <p:cNvPr id="34021" name="Freeform 381"/>
              <p:cNvSpPr>
                <a:spLocks noEditPoints="1"/>
              </p:cNvSpPr>
              <p:nvPr/>
            </p:nvSpPr>
            <p:spPr bwMode="auto">
              <a:xfrm>
                <a:off x="2896" y="2958"/>
                <a:ext cx="32" cy="42"/>
              </a:xfrm>
              <a:custGeom>
                <a:avLst/>
                <a:gdLst>
                  <a:gd name="T0" fmla="*/ 6 w 32"/>
                  <a:gd name="T1" fmla="*/ 16 h 42"/>
                  <a:gd name="T2" fmla="*/ 8 w 32"/>
                  <a:gd name="T3" fmla="*/ 24 h 42"/>
                  <a:gd name="T4" fmla="*/ 10 w 32"/>
                  <a:gd name="T5" fmla="*/ 30 h 42"/>
                  <a:gd name="T6" fmla="*/ 16 w 32"/>
                  <a:gd name="T7" fmla="*/ 34 h 42"/>
                  <a:gd name="T8" fmla="*/ 20 w 32"/>
                  <a:gd name="T9" fmla="*/ 34 h 42"/>
                  <a:gd name="T10" fmla="*/ 24 w 32"/>
                  <a:gd name="T11" fmla="*/ 34 h 42"/>
                  <a:gd name="T12" fmla="*/ 28 w 32"/>
                  <a:gd name="T13" fmla="*/ 32 h 42"/>
                  <a:gd name="T14" fmla="*/ 30 w 32"/>
                  <a:gd name="T15" fmla="*/ 30 h 42"/>
                  <a:gd name="T16" fmla="*/ 32 w 32"/>
                  <a:gd name="T17" fmla="*/ 26 h 42"/>
                  <a:gd name="T18" fmla="*/ 32 w 32"/>
                  <a:gd name="T19" fmla="*/ 26 h 42"/>
                  <a:gd name="T20" fmla="*/ 32 w 32"/>
                  <a:gd name="T21" fmla="*/ 32 h 42"/>
                  <a:gd name="T22" fmla="*/ 28 w 32"/>
                  <a:gd name="T23" fmla="*/ 38 h 42"/>
                  <a:gd name="T24" fmla="*/ 22 w 32"/>
                  <a:gd name="T25" fmla="*/ 40 h 42"/>
                  <a:gd name="T26" fmla="*/ 16 w 32"/>
                  <a:gd name="T27" fmla="*/ 42 h 42"/>
                  <a:gd name="T28" fmla="*/ 10 w 32"/>
                  <a:gd name="T29" fmla="*/ 40 h 42"/>
                  <a:gd name="T30" fmla="*/ 6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6 w 32"/>
                  <a:gd name="T43" fmla="*/ 6 h 42"/>
                  <a:gd name="T44" fmla="*/ 8 w 32"/>
                  <a:gd name="T45" fmla="*/ 4 h 42"/>
                  <a:gd name="T46" fmla="*/ 14 w 32"/>
                  <a:gd name="T47" fmla="*/ 2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4 h 42"/>
                  <a:gd name="T62" fmla="*/ 24 w 32"/>
                  <a:gd name="T63" fmla="*/ 14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4 h 42"/>
                  <a:gd name="T76" fmla="*/ 12 w 32"/>
                  <a:gd name="T77" fmla="*/ 4 h 42"/>
                  <a:gd name="T78" fmla="*/ 10 w 32"/>
                  <a:gd name="T79" fmla="*/ 6 h 42"/>
                  <a:gd name="T80" fmla="*/ 8 w 32"/>
                  <a:gd name="T81" fmla="*/ 10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30"/>
                    </a:lnTo>
                    <a:lnTo>
                      <a:pt x="16" y="34"/>
                    </a:lnTo>
                    <a:lnTo>
                      <a:pt x="20" y="34"/>
                    </a:lnTo>
                    <a:lnTo>
                      <a:pt x="24" y="34"/>
                    </a:lnTo>
                    <a:lnTo>
                      <a:pt x="28" y="32"/>
                    </a:lnTo>
                    <a:lnTo>
                      <a:pt x="30" y="30"/>
                    </a:lnTo>
                    <a:lnTo>
                      <a:pt x="32" y="26"/>
                    </a:lnTo>
                    <a:lnTo>
                      <a:pt x="32" y="32"/>
                    </a:lnTo>
                    <a:lnTo>
                      <a:pt x="28" y="38"/>
                    </a:lnTo>
                    <a:lnTo>
                      <a:pt x="22" y="40"/>
                    </a:lnTo>
                    <a:lnTo>
                      <a:pt x="16" y="42"/>
                    </a:lnTo>
                    <a:lnTo>
                      <a:pt x="10" y="40"/>
                    </a:lnTo>
                    <a:lnTo>
                      <a:pt x="6" y="36"/>
                    </a:lnTo>
                    <a:lnTo>
                      <a:pt x="2" y="32"/>
                    </a:lnTo>
                    <a:lnTo>
                      <a:pt x="0" y="28"/>
                    </a:lnTo>
                    <a:lnTo>
                      <a:pt x="0" y="22"/>
                    </a:lnTo>
                    <a:lnTo>
                      <a:pt x="0" y="16"/>
                    </a:lnTo>
                    <a:lnTo>
                      <a:pt x="2" y="10"/>
                    </a:lnTo>
                    <a:lnTo>
                      <a:pt x="6" y="6"/>
                    </a:lnTo>
                    <a:lnTo>
                      <a:pt x="8" y="4"/>
                    </a:lnTo>
                    <a:lnTo>
                      <a:pt x="14" y="2"/>
                    </a:lnTo>
                    <a:lnTo>
                      <a:pt x="18" y="0"/>
                    </a:lnTo>
                    <a:lnTo>
                      <a:pt x="24" y="2"/>
                    </a:lnTo>
                    <a:lnTo>
                      <a:pt x="28" y="4"/>
                    </a:lnTo>
                    <a:lnTo>
                      <a:pt x="32" y="10"/>
                    </a:lnTo>
                    <a:lnTo>
                      <a:pt x="32" y="16"/>
                    </a:lnTo>
                    <a:lnTo>
                      <a:pt x="6" y="16"/>
                    </a:lnTo>
                    <a:close/>
                    <a:moveTo>
                      <a:pt x="6" y="14"/>
                    </a:moveTo>
                    <a:lnTo>
                      <a:pt x="24" y="14"/>
                    </a:lnTo>
                    <a:lnTo>
                      <a:pt x="24" y="10"/>
                    </a:lnTo>
                    <a:lnTo>
                      <a:pt x="22"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022" name="Freeform 382"/>
              <p:cNvSpPr>
                <a:spLocks/>
              </p:cNvSpPr>
              <p:nvPr/>
            </p:nvSpPr>
            <p:spPr bwMode="auto">
              <a:xfrm>
                <a:off x="2936" y="2958"/>
                <a:ext cx="32" cy="42"/>
              </a:xfrm>
              <a:custGeom>
                <a:avLst/>
                <a:gdLst>
                  <a:gd name="T0" fmla="*/ 32 w 32"/>
                  <a:gd name="T1" fmla="*/ 24 h 42"/>
                  <a:gd name="T2" fmla="*/ 30 w 32"/>
                  <a:gd name="T3" fmla="*/ 32 h 42"/>
                  <a:gd name="T4" fmla="*/ 26 w 32"/>
                  <a:gd name="T5" fmla="*/ 38 h 42"/>
                  <a:gd name="T6" fmla="*/ 22 w 32"/>
                  <a:gd name="T7" fmla="*/ 40 h 42"/>
                  <a:gd name="T8" fmla="*/ 16 w 32"/>
                  <a:gd name="T9" fmla="*/ 42 h 42"/>
                  <a:gd name="T10" fmla="*/ 10 w 32"/>
                  <a:gd name="T11" fmla="*/ 40 h 42"/>
                  <a:gd name="T12" fmla="*/ 4 w 32"/>
                  <a:gd name="T13" fmla="*/ 36 h 42"/>
                  <a:gd name="T14" fmla="*/ 2 w 32"/>
                  <a:gd name="T15" fmla="*/ 32 h 42"/>
                  <a:gd name="T16" fmla="*/ 0 w 32"/>
                  <a:gd name="T17" fmla="*/ 26 h 42"/>
                  <a:gd name="T18" fmla="*/ 0 w 32"/>
                  <a:gd name="T19" fmla="*/ 22 h 42"/>
                  <a:gd name="T20" fmla="*/ 0 w 32"/>
                  <a:gd name="T21" fmla="*/ 16 h 42"/>
                  <a:gd name="T22" fmla="*/ 2 w 32"/>
                  <a:gd name="T23" fmla="*/ 10 h 42"/>
                  <a:gd name="T24" fmla="*/ 4 w 32"/>
                  <a:gd name="T25" fmla="*/ 6 h 42"/>
                  <a:gd name="T26" fmla="*/ 10 w 32"/>
                  <a:gd name="T27" fmla="*/ 2 h 42"/>
                  <a:gd name="T28" fmla="*/ 18 w 32"/>
                  <a:gd name="T29" fmla="*/ 0 h 42"/>
                  <a:gd name="T30" fmla="*/ 22 w 32"/>
                  <a:gd name="T31" fmla="*/ 2 h 42"/>
                  <a:gd name="T32" fmla="*/ 26 w 32"/>
                  <a:gd name="T33" fmla="*/ 4 h 42"/>
                  <a:gd name="T34" fmla="*/ 30 w 32"/>
                  <a:gd name="T35" fmla="*/ 6 h 42"/>
                  <a:gd name="T36" fmla="*/ 30 w 32"/>
                  <a:gd name="T37" fmla="*/ 10 h 42"/>
                  <a:gd name="T38" fmla="*/ 30 w 32"/>
                  <a:gd name="T39" fmla="*/ 12 h 42"/>
                  <a:gd name="T40" fmla="*/ 30 w 32"/>
                  <a:gd name="T41" fmla="*/ 12 h 42"/>
                  <a:gd name="T42" fmla="*/ 28 w 32"/>
                  <a:gd name="T43" fmla="*/ 14 h 42"/>
                  <a:gd name="T44" fmla="*/ 26 w 32"/>
                  <a:gd name="T45" fmla="*/ 14 h 42"/>
                  <a:gd name="T46" fmla="*/ 24 w 32"/>
                  <a:gd name="T47" fmla="*/ 12 h 42"/>
                  <a:gd name="T48" fmla="*/ 24 w 32"/>
                  <a:gd name="T49" fmla="*/ 12 h 42"/>
                  <a:gd name="T50" fmla="*/ 22 w 32"/>
                  <a:gd name="T51" fmla="*/ 10 h 42"/>
                  <a:gd name="T52" fmla="*/ 22 w 32"/>
                  <a:gd name="T53" fmla="*/ 8 h 42"/>
                  <a:gd name="T54" fmla="*/ 22 w 32"/>
                  <a:gd name="T55" fmla="*/ 6 h 42"/>
                  <a:gd name="T56" fmla="*/ 20 w 32"/>
                  <a:gd name="T57" fmla="*/ 4 h 42"/>
                  <a:gd name="T58" fmla="*/ 18 w 32"/>
                  <a:gd name="T59" fmla="*/ 4 h 42"/>
                  <a:gd name="T60" fmla="*/ 16 w 32"/>
                  <a:gd name="T61" fmla="*/ 4 h 42"/>
                  <a:gd name="T62" fmla="*/ 12 w 32"/>
                  <a:gd name="T63" fmla="*/ 4 h 42"/>
                  <a:gd name="T64" fmla="*/ 10 w 32"/>
                  <a:gd name="T65" fmla="*/ 6 h 42"/>
                  <a:gd name="T66" fmla="*/ 8 w 32"/>
                  <a:gd name="T67" fmla="*/ 12 h 42"/>
                  <a:gd name="T68" fmla="*/ 6 w 32"/>
                  <a:gd name="T69" fmla="*/ 18 h 42"/>
                  <a:gd name="T70" fmla="*/ 8 w 32"/>
                  <a:gd name="T71" fmla="*/ 24 h 42"/>
                  <a:gd name="T72" fmla="*/ 10 w 32"/>
                  <a:gd name="T73" fmla="*/ 30 h 42"/>
                  <a:gd name="T74" fmla="*/ 14 w 32"/>
                  <a:gd name="T75" fmla="*/ 34 h 42"/>
                  <a:gd name="T76" fmla="*/ 20 w 32"/>
                  <a:gd name="T77" fmla="*/ 34 h 42"/>
                  <a:gd name="T78" fmla="*/ 24 w 32"/>
                  <a:gd name="T79" fmla="*/ 34 h 42"/>
                  <a:gd name="T80" fmla="*/ 26 w 32"/>
                  <a:gd name="T81" fmla="*/ 32 h 42"/>
                  <a:gd name="T82" fmla="*/ 28 w 32"/>
                  <a:gd name="T83" fmla="*/ 30 h 42"/>
                  <a:gd name="T84" fmla="*/ 32 w 32"/>
                  <a:gd name="T85" fmla="*/ 24 h 42"/>
                  <a:gd name="T86" fmla="*/ 32 w 32"/>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2"/>
                  <a:gd name="T134" fmla="*/ 32 w 32"/>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2">
                    <a:moveTo>
                      <a:pt x="32" y="24"/>
                    </a:moveTo>
                    <a:lnTo>
                      <a:pt x="30" y="32"/>
                    </a:lnTo>
                    <a:lnTo>
                      <a:pt x="26" y="38"/>
                    </a:lnTo>
                    <a:lnTo>
                      <a:pt x="22" y="40"/>
                    </a:lnTo>
                    <a:lnTo>
                      <a:pt x="16" y="42"/>
                    </a:lnTo>
                    <a:lnTo>
                      <a:pt x="10" y="40"/>
                    </a:lnTo>
                    <a:lnTo>
                      <a:pt x="4" y="36"/>
                    </a:lnTo>
                    <a:lnTo>
                      <a:pt x="2" y="32"/>
                    </a:lnTo>
                    <a:lnTo>
                      <a:pt x="0" y="26"/>
                    </a:lnTo>
                    <a:lnTo>
                      <a:pt x="0" y="22"/>
                    </a:lnTo>
                    <a:lnTo>
                      <a:pt x="0" y="16"/>
                    </a:lnTo>
                    <a:lnTo>
                      <a:pt x="2" y="10"/>
                    </a:lnTo>
                    <a:lnTo>
                      <a:pt x="4" y="6"/>
                    </a:lnTo>
                    <a:lnTo>
                      <a:pt x="10" y="2"/>
                    </a:lnTo>
                    <a:lnTo>
                      <a:pt x="18" y="0"/>
                    </a:lnTo>
                    <a:lnTo>
                      <a:pt x="22" y="2"/>
                    </a:lnTo>
                    <a:lnTo>
                      <a:pt x="26" y="4"/>
                    </a:lnTo>
                    <a:lnTo>
                      <a:pt x="30" y="6"/>
                    </a:lnTo>
                    <a:lnTo>
                      <a:pt x="30" y="10"/>
                    </a:lnTo>
                    <a:lnTo>
                      <a:pt x="30" y="12"/>
                    </a:lnTo>
                    <a:lnTo>
                      <a:pt x="28" y="14"/>
                    </a:lnTo>
                    <a:lnTo>
                      <a:pt x="26" y="14"/>
                    </a:lnTo>
                    <a:lnTo>
                      <a:pt x="24" y="12"/>
                    </a:lnTo>
                    <a:lnTo>
                      <a:pt x="22" y="10"/>
                    </a:lnTo>
                    <a:lnTo>
                      <a:pt x="22" y="8"/>
                    </a:lnTo>
                    <a:lnTo>
                      <a:pt x="22" y="6"/>
                    </a:lnTo>
                    <a:lnTo>
                      <a:pt x="20" y="4"/>
                    </a:lnTo>
                    <a:lnTo>
                      <a:pt x="18" y="4"/>
                    </a:lnTo>
                    <a:lnTo>
                      <a:pt x="16" y="4"/>
                    </a:lnTo>
                    <a:lnTo>
                      <a:pt x="12" y="4"/>
                    </a:lnTo>
                    <a:lnTo>
                      <a:pt x="10" y="6"/>
                    </a:lnTo>
                    <a:lnTo>
                      <a:pt x="8" y="12"/>
                    </a:lnTo>
                    <a:lnTo>
                      <a:pt x="6" y="18"/>
                    </a:lnTo>
                    <a:lnTo>
                      <a:pt x="8" y="24"/>
                    </a:lnTo>
                    <a:lnTo>
                      <a:pt x="10" y="30"/>
                    </a:lnTo>
                    <a:lnTo>
                      <a:pt x="14" y="34"/>
                    </a:lnTo>
                    <a:lnTo>
                      <a:pt x="20" y="34"/>
                    </a:lnTo>
                    <a:lnTo>
                      <a:pt x="24" y="34"/>
                    </a:lnTo>
                    <a:lnTo>
                      <a:pt x="26" y="32"/>
                    </a:lnTo>
                    <a:lnTo>
                      <a:pt x="28" y="30"/>
                    </a:lnTo>
                    <a:lnTo>
                      <a:pt x="32" y="24"/>
                    </a:lnTo>
                    <a:close/>
                  </a:path>
                </a:pathLst>
              </a:custGeom>
              <a:solidFill>
                <a:srgbClr val="000000"/>
              </a:solidFill>
              <a:ln w="0">
                <a:solidFill>
                  <a:srgbClr val="000000"/>
                </a:solidFill>
                <a:round/>
                <a:headEnd/>
                <a:tailEnd/>
              </a:ln>
            </p:spPr>
            <p:txBody>
              <a:bodyPr/>
              <a:lstStyle/>
              <a:p>
                <a:endParaRPr lang="en-US"/>
              </a:p>
            </p:txBody>
          </p:sp>
          <p:sp>
            <p:nvSpPr>
              <p:cNvPr id="34023" name="Freeform 383"/>
              <p:cNvSpPr>
                <a:spLocks/>
              </p:cNvSpPr>
              <p:nvPr/>
            </p:nvSpPr>
            <p:spPr bwMode="auto">
              <a:xfrm>
                <a:off x="2972" y="2946"/>
                <a:ext cx="24" cy="54"/>
              </a:xfrm>
              <a:custGeom>
                <a:avLst/>
                <a:gdLst>
                  <a:gd name="T0" fmla="*/ 14 w 24"/>
                  <a:gd name="T1" fmla="*/ 0 h 54"/>
                  <a:gd name="T2" fmla="*/ 14 w 24"/>
                  <a:gd name="T3" fmla="*/ 14 h 54"/>
                  <a:gd name="T4" fmla="*/ 22 w 24"/>
                  <a:gd name="T5" fmla="*/ 14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20 w 24"/>
                  <a:gd name="T21" fmla="*/ 48 h 54"/>
                  <a:gd name="T22" fmla="*/ 20 w 24"/>
                  <a:gd name="T23" fmla="*/ 48 h 54"/>
                  <a:gd name="T24" fmla="*/ 22 w 24"/>
                  <a:gd name="T25" fmla="*/ 46 h 54"/>
                  <a:gd name="T26" fmla="*/ 22 w 24"/>
                  <a:gd name="T27" fmla="*/ 46 h 54"/>
                  <a:gd name="T28" fmla="*/ 24 w 24"/>
                  <a:gd name="T29" fmla="*/ 46 h 54"/>
                  <a:gd name="T30" fmla="*/ 22 w 24"/>
                  <a:gd name="T31" fmla="*/ 50 h 54"/>
                  <a:gd name="T32" fmla="*/ 20 w 24"/>
                  <a:gd name="T33" fmla="*/ 52 h 54"/>
                  <a:gd name="T34" fmla="*/ 18 w 24"/>
                  <a:gd name="T35" fmla="*/ 54 h 54"/>
                  <a:gd name="T36" fmla="*/ 14 w 24"/>
                  <a:gd name="T37" fmla="*/ 54 h 54"/>
                  <a:gd name="T38" fmla="*/ 12 w 24"/>
                  <a:gd name="T39" fmla="*/ 54 h 54"/>
                  <a:gd name="T40" fmla="*/ 10 w 24"/>
                  <a:gd name="T41" fmla="*/ 52 h 54"/>
                  <a:gd name="T42" fmla="*/ 8 w 24"/>
                  <a:gd name="T43" fmla="*/ 52 h 54"/>
                  <a:gd name="T44" fmla="*/ 8 w 24"/>
                  <a:gd name="T45" fmla="*/ 50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8 w 24"/>
                  <a:gd name="T61" fmla="*/ 10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4"/>
                    </a:lnTo>
                    <a:lnTo>
                      <a:pt x="22" y="14"/>
                    </a:lnTo>
                    <a:lnTo>
                      <a:pt x="22" y="16"/>
                    </a:lnTo>
                    <a:lnTo>
                      <a:pt x="14" y="16"/>
                    </a:lnTo>
                    <a:lnTo>
                      <a:pt x="14" y="42"/>
                    </a:lnTo>
                    <a:lnTo>
                      <a:pt x="14" y="44"/>
                    </a:lnTo>
                    <a:lnTo>
                      <a:pt x="14" y="46"/>
                    </a:lnTo>
                    <a:lnTo>
                      <a:pt x="16" y="48"/>
                    </a:lnTo>
                    <a:lnTo>
                      <a:pt x="18" y="48"/>
                    </a:lnTo>
                    <a:lnTo>
                      <a:pt x="20" y="48"/>
                    </a:lnTo>
                    <a:lnTo>
                      <a:pt x="22" y="46"/>
                    </a:lnTo>
                    <a:lnTo>
                      <a:pt x="24" y="46"/>
                    </a:lnTo>
                    <a:lnTo>
                      <a:pt x="22" y="50"/>
                    </a:lnTo>
                    <a:lnTo>
                      <a:pt x="20" y="52"/>
                    </a:lnTo>
                    <a:lnTo>
                      <a:pt x="18" y="54"/>
                    </a:lnTo>
                    <a:lnTo>
                      <a:pt x="14" y="54"/>
                    </a:lnTo>
                    <a:lnTo>
                      <a:pt x="12" y="54"/>
                    </a:lnTo>
                    <a:lnTo>
                      <a:pt x="10" y="52"/>
                    </a:lnTo>
                    <a:lnTo>
                      <a:pt x="8" y="52"/>
                    </a:lnTo>
                    <a:lnTo>
                      <a:pt x="8" y="50"/>
                    </a:lnTo>
                    <a:lnTo>
                      <a:pt x="6" y="46"/>
                    </a:lnTo>
                    <a:lnTo>
                      <a:pt x="6" y="42"/>
                    </a:lnTo>
                    <a:lnTo>
                      <a:pt x="6" y="16"/>
                    </a:lnTo>
                    <a:lnTo>
                      <a:pt x="0" y="16"/>
                    </a:lnTo>
                    <a:lnTo>
                      <a:pt x="0" y="14"/>
                    </a:lnTo>
                    <a:lnTo>
                      <a:pt x="2" y="14"/>
                    </a:lnTo>
                    <a:lnTo>
                      <a:pt x="4" y="12"/>
                    </a:lnTo>
                    <a:lnTo>
                      <a:pt x="8" y="10"/>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024" name="Freeform 384"/>
              <p:cNvSpPr>
                <a:spLocks noEditPoints="1"/>
              </p:cNvSpPr>
              <p:nvPr/>
            </p:nvSpPr>
            <p:spPr bwMode="auto">
              <a:xfrm>
                <a:off x="3024" y="2958"/>
                <a:ext cx="36" cy="42"/>
              </a:xfrm>
              <a:custGeom>
                <a:avLst/>
                <a:gdLst>
                  <a:gd name="T0" fmla="*/ 18 w 36"/>
                  <a:gd name="T1" fmla="*/ 0 h 42"/>
                  <a:gd name="T2" fmla="*/ 24 w 36"/>
                  <a:gd name="T3" fmla="*/ 2 h 42"/>
                  <a:gd name="T4" fmla="*/ 28 w 36"/>
                  <a:gd name="T5" fmla="*/ 4 h 42"/>
                  <a:gd name="T6" fmla="*/ 32 w 36"/>
                  <a:gd name="T7" fmla="*/ 8 h 42"/>
                  <a:gd name="T8" fmla="*/ 36 w 36"/>
                  <a:gd name="T9" fmla="*/ 14 h 42"/>
                  <a:gd name="T10" fmla="*/ 36 w 36"/>
                  <a:gd name="T11" fmla="*/ 20 h 42"/>
                  <a:gd name="T12" fmla="*/ 36 w 36"/>
                  <a:gd name="T13" fmla="*/ 26 h 42"/>
                  <a:gd name="T14" fmla="*/ 34 w 36"/>
                  <a:gd name="T15" fmla="*/ 30 h 42"/>
                  <a:gd name="T16" fmla="*/ 32 w 36"/>
                  <a:gd name="T17" fmla="*/ 36 h 42"/>
                  <a:gd name="T18" fmla="*/ 28 w 36"/>
                  <a:gd name="T19" fmla="*/ 38 h 42"/>
                  <a:gd name="T20" fmla="*/ 22 w 36"/>
                  <a:gd name="T21" fmla="*/ 40 h 42"/>
                  <a:gd name="T22" fmla="*/ 18 w 36"/>
                  <a:gd name="T23" fmla="*/ 42 h 42"/>
                  <a:gd name="T24" fmla="*/ 12 w 36"/>
                  <a:gd name="T25" fmla="*/ 40 h 42"/>
                  <a:gd name="T26" fmla="*/ 8 w 36"/>
                  <a:gd name="T27" fmla="*/ 38 h 42"/>
                  <a:gd name="T28" fmla="*/ 4 w 36"/>
                  <a:gd name="T29" fmla="*/ 34 h 42"/>
                  <a:gd name="T30" fmla="*/ 0 w 36"/>
                  <a:gd name="T31" fmla="*/ 28 h 42"/>
                  <a:gd name="T32" fmla="*/ 0 w 36"/>
                  <a:gd name="T33" fmla="*/ 22 h 42"/>
                  <a:gd name="T34" fmla="*/ 0 w 36"/>
                  <a:gd name="T35" fmla="*/ 16 h 42"/>
                  <a:gd name="T36" fmla="*/ 2 w 36"/>
                  <a:gd name="T37" fmla="*/ 10 h 42"/>
                  <a:gd name="T38" fmla="*/ 4 w 36"/>
                  <a:gd name="T39" fmla="*/ 6 h 42"/>
                  <a:gd name="T40" fmla="*/ 8 w 36"/>
                  <a:gd name="T41" fmla="*/ 4 h 42"/>
                  <a:gd name="T42" fmla="*/ 14 w 36"/>
                  <a:gd name="T43" fmla="*/ 2 h 42"/>
                  <a:gd name="T44" fmla="*/ 18 w 36"/>
                  <a:gd name="T45" fmla="*/ 0 h 42"/>
                  <a:gd name="T46" fmla="*/ 16 w 36"/>
                  <a:gd name="T47" fmla="*/ 4 h 42"/>
                  <a:gd name="T48" fmla="*/ 14 w 36"/>
                  <a:gd name="T49" fmla="*/ 4 h 42"/>
                  <a:gd name="T50" fmla="*/ 12 w 36"/>
                  <a:gd name="T51" fmla="*/ 4 h 42"/>
                  <a:gd name="T52" fmla="*/ 10 w 36"/>
                  <a:gd name="T53" fmla="*/ 6 h 42"/>
                  <a:gd name="T54" fmla="*/ 8 w 36"/>
                  <a:gd name="T55" fmla="*/ 10 h 42"/>
                  <a:gd name="T56" fmla="*/ 6 w 36"/>
                  <a:gd name="T57" fmla="*/ 14 h 42"/>
                  <a:gd name="T58" fmla="*/ 6 w 36"/>
                  <a:gd name="T59" fmla="*/ 18 h 42"/>
                  <a:gd name="T60" fmla="*/ 8 w 36"/>
                  <a:gd name="T61" fmla="*/ 26 h 42"/>
                  <a:gd name="T62" fmla="*/ 10 w 36"/>
                  <a:gd name="T63" fmla="*/ 32 h 42"/>
                  <a:gd name="T64" fmla="*/ 12 w 36"/>
                  <a:gd name="T65" fmla="*/ 36 h 42"/>
                  <a:gd name="T66" fmla="*/ 16 w 36"/>
                  <a:gd name="T67" fmla="*/ 38 h 42"/>
                  <a:gd name="T68" fmla="*/ 20 w 36"/>
                  <a:gd name="T69" fmla="*/ 38 h 42"/>
                  <a:gd name="T70" fmla="*/ 24 w 36"/>
                  <a:gd name="T71" fmla="*/ 38 h 42"/>
                  <a:gd name="T72" fmla="*/ 26 w 36"/>
                  <a:gd name="T73" fmla="*/ 36 h 42"/>
                  <a:gd name="T74" fmla="*/ 28 w 36"/>
                  <a:gd name="T75" fmla="*/ 30 h 42"/>
                  <a:gd name="T76" fmla="*/ 30 w 36"/>
                  <a:gd name="T77" fmla="*/ 24 h 42"/>
                  <a:gd name="T78" fmla="*/ 28 w 36"/>
                  <a:gd name="T79" fmla="*/ 18 h 42"/>
                  <a:gd name="T80" fmla="*/ 28 w 36"/>
                  <a:gd name="T81" fmla="*/ 12 h 42"/>
                  <a:gd name="T82" fmla="*/ 24 w 36"/>
                  <a:gd name="T83" fmla="*/ 8 h 42"/>
                  <a:gd name="T84" fmla="*/ 20 w 36"/>
                  <a:gd name="T85" fmla="*/ 4 h 42"/>
                  <a:gd name="T86" fmla="*/ 16 w 36"/>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2"/>
                  <a:gd name="T134" fmla="*/ 36 w 36"/>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2">
                    <a:moveTo>
                      <a:pt x="18" y="0"/>
                    </a:moveTo>
                    <a:lnTo>
                      <a:pt x="24" y="2"/>
                    </a:lnTo>
                    <a:lnTo>
                      <a:pt x="28" y="4"/>
                    </a:lnTo>
                    <a:lnTo>
                      <a:pt x="32" y="8"/>
                    </a:lnTo>
                    <a:lnTo>
                      <a:pt x="36" y="14"/>
                    </a:lnTo>
                    <a:lnTo>
                      <a:pt x="36" y="20"/>
                    </a:lnTo>
                    <a:lnTo>
                      <a:pt x="36" y="26"/>
                    </a:lnTo>
                    <a:lnTo>
                      <a:pt x="34" y="30"/>
                    </a:lnTo>
                    <a:lnTo>
                      <a:pt x="32" y="36"/>
                    </a:lnTo>
                    <a:lnTo>
                      <a:pt x="28" y="38"/>
                    </a:lnTo>
                    <a:lnTo>
                      <a:pt x="22" y="40"/>
                    </a:lnTo>
                    <a:lnTo>
                      <a:pt x="18" y="42"/>
                    </a:lnTo>
                    <a:lnTo>
                      <a:pt x="12" y="40"/>
                    </a:lnTo>
                    <a:lnTo>
                      <a:pt x="8" y="38"/>
                    </a:lnTo>
                    <a:lnTo>
                      <a:pt x="4" y="34"/>
                    </a:lnTo>
                    <a:lnTo>
                      <a:pt x="0" y="28"/>
                    </a:lnTo>
                    <a:lnTo>
                      <a:pt x="0" y="22"/>
                    </a:lnTo>
                    <a:lnTo>
                      <a:pt x="0" y="16"/>
                    </a:lnTo>
                    <a:lnTo>
                      <a:pt x="2" y="10"/>
                    </a:lnTo>
                    <a:lnTo>
                      <a:pt x="4" y="6"/>
                    </a:lnTo>
                    <a:lnTo>
                      <a:pt x="8" y="4"/>
                    </a:lnTo>
                    <a:lnTo>
                      <a:pt x="14" y="2"/>
                    </a:lnTo>
                    <a:lnTo>
                      <a:pt x="18" y="0"/>
                    </a:lnTo>
                    <a:close/>
                    <a:moveTo>
                      <a:pt x="16" y="4"/>
                    </a:moveTo>
                    <a:lnTo>
                      <a:pt x="14" y="4"/>
                    </a:lnTo>
                    <a:lnTo>
                      <a:pt x="12" y="4"/>
                    </a:lnTo>
                    <a:lnTo>
                      <a:pt x="10" y="6"/>
                    </a:lnTo>
                    <a:lnTo>
                      <a:pt x="8" y="10"/>
                    </a:lnTo>
                    <a:lnTo>
                      <a:pt x="6" y="14"/>
                    </a:lnTo>
                    <a:lnTo>
                      <a:pt x="6" y="18"/>
                    </a:lnTo>
                    <a:lnTo>
                      <a:pt x="8" y="26"/>
                    </a:lnTo>
                    <a:lnTo>
                      <a:pt x="10" y="32"/>
                    </a:lnTo>
                    <a:lnTo>
                      <a:pt x="12" y="36"/>
                    </a:lnTo>
                    <a:lnTo>
                      <a:pt x="16" y="38"/>
                    </a:lnTo>
                    <a:lnTo>
                      <a:pt x="20" y="38"/>
                    </a:lnTo>
                    <a:lnTo>
                      <a:pt x="24" y="38"/>
                    </a:lnTo>
                    <a:lnTo>
                      <a:pt x="26" y="36"/>
                    </a:lnTo>
                    <a:lnTo>
                      <a:pt x="28" y="30"/>
                    </a:lnTo>
                    <a:lnTo>
                      <a:pt x="30" y="24"/>
                    </a:lnTo>
                    <a:lnTo>
                      <a:pt x="28" y="18"/>
                    </a:lnTo>
                    <a:lnTo>
                      <a:pt x="28" y="12"/>
                    </a:lnTo>
                    <a:lnTo>
                      <a:pt x="24" y="8"/>
                    </a:lnTo>
                    <a:lnTo>
                      <a:pt x="20" y="4"/>
                    </a:lnTo>
                    <a:lnTo>
                      <a:pt x="16" y="4"/>
                    </a:lnTo>
                    <a:close/>
                  </a:path>
                </a:pathLst>
              </a:custGeom>
              <a:solidFill>
                <a:srgbClr val="000000"/>
              </a:solidFill>
              <a:ln w="0">
                <a:solidFill>
                  <a:srgbClr val="000000"/>
                </a:solidFill>
                <a:round/>
                <a:headEnd/>
                <a:tailEnd/>
              </a:ln>
            </p:spPr>
            <p:txBody>
              <a:bodyPr/>
              <a:lstStyle/>
              <a:p>
                <a:endParaRPr lang="en-US"/>
              </a:p>
            </p:txBody>
          </p:sp>
          <p:sp>
            <p:nvSpPr>
              <p:cNvPr id="34025" name="Freeform 385"/>
              <p:cNvSpPr>
                <a:spLocks/>
              </p:cNvSpPr>
              <p:nvPr/>
            </p:nvSpPr>
            <p:spPr bwMode="auto">
              <a:xfrm>
                <a:off x="3066" y="2938"/>
                <a:ext cx="36" cy="60"/>
              </a:xfrm>
              <a:custGeom>
                <a:avLst/>
                <a:gdLst>
                  <a:gd name="T0" fmla="*/ 16 w 36"/>
                  <a:gd name="T1" fmla="*/ 24 h 60"/>
                  <a:gd name="T2" fmla="*/ 16 w 36"/>
                  <a:gd name="T3" fmla="*/ 50 h 60"/>
                  <a:gd name="T4" fmla="*/ 16 w 36"/>
                  <a:gd name="T5" fmla="*/ 56 h 60"/>
                  <a:gd name="T6" fmla="*/ 16 w 36"/>
                  <a:gd name="T7" fmla="*/ 58 h 60"/>
                  <a:gd name="T8" fmla="*/ 18 w 36"/>
                  <a:gd name="T9" fmla="*/ 60 h 60"/>
                  <a:gd name="T10" fmla="*/ 22 w 36"/>
                  <a:gd name="T11" fmla="*/ 60 h 60"/>
                  <a:gd name="T12" fmla="*/ 24 w 36"/>
                  <a:gd name="T13" fmla="*/ 60 h 60"/>
                  <a:gd name="T14" fmla="*/ 24 w 36"/>
                  <a:gd name="T15" fmla="*/ 60 h 60"/>
                  <a:gd name="T16" fmla="*/ 0 w 36"/>
                  <a:gd name="T17" fmla="*/ 60 h 60"/>
                  <a:gd name="T18" fmla="*/ 0 w 36"/>
                  <a:gd name="T19" fmla="*/ 60 h 60"/>
                  <a:gd name="T20" fmla="*/ 2 w 36"/>
                  <a:gd name="T21" fmla="*/ 60 h 60"/>
                  <a:gd name="T22" fmla="*/ 4 w 36"/>
                  <a:gd name="T23" fmla="*/ 60 h 60"/>
                  <a:gd name="T24" fmla="*/ 6 w 36"/>
                  <a:gd name="T25" fmla="*/ 58 h 60"/>
                  <a:gd name="T26" fmla="*/ 6 w 36"/>
                  <a:gd name="T27" fmla="*/ 58 h 60"/>
                  <a:gd name="T28" fmla="*/ 8 w 36"/>
                  <a:gd name="T29" fmla="*/ 56 h 60"/>
                  <a:gd name="T30" fmla="*/ 8 w 36"/>
                  <a:gd name="T31" fmla="*/ 54 h 60"/>
                  <a:gd name="T32" fmla="*/ 8 w 36"/>
                  <a:gd name="T33" fmla="*/ 50 h 60"/>
                  <a:gd name="T34" fmla="*/ 8 w 36"/>
                  <a:gd name="T35" fmla="*/ 24 h 60"/>
                  <a:gd name="T36" fmla="*/ 0 w 36"/>
                  <a:gd name="T37" fmla="*/ 24 h 60"/>
                  <a:gd name="T38" fmla="*/ 0 w 36"/>
                  <a:gd name="T39" fmla="*/ 22 h 60"/>
                  <a:gd name="T40" fmla="*/ 8 w 36"/>
                  <a:gd name="T41" fmla="*/ 22 h 60"/>
                  <a:gd name="T42" fmla="*/ 8 w 36"/>
                  <a:gd name="T43" fmla="*/ 18 h 60"/>
                  <a:gd name="T44" fmla="*/ 8 w 36"/>
                  <a:gd name="T45" fmla="*/ 14 h 60"/>
                  <a:gd name="T46" fmla="*/ 10 w 36"/>
                  <a:gd name="T47" fmla="*/ 8 h 60"/>
                  <a:gd name="T48" fmla="*/ 12 w 36"/>
                  <a:gd name="T49" fmla="*/ 6 h 60"/>
                  <a:gd name="T50" fmla="*/ 16 w 36"/>
                  <a:gd name="T51" fmla="*/ 2 h 60"/>
                  <a:gd name="T52" fmla="*/ 20 w 36"/>
                  <a:gd name="T53" fmla="*/ 0 h 60"/>
                  <a:gd name="T54" fmla="*/ 24 w 36"/>
                  <a:gd name="T55" fmla="*/ 0 h 60"/>
                  <a:gd name="T56" fmla="*/ 30 w 36"/>
                  <a:gd name="T57" fmla="*/ 0 h 60"/>
                  <a:gd name="T58" fmla="*/ 34 w 36"/>
                  <a:gd name="T59" fmla="*/ 2 h 60"/>
                  <a:gd name="T60" fmla="*/ 34 w 36"/>
                  <a:gd name="T61" fmla="*/ 4 h 60"/>
                  <a:gd name="T62" fmla="*/ 36 w 36"/>
                  <a:gd name="T63" fmla="*/ 6 h 60"/>
                  <a:gd name="T64" fmla="*/ 36 w 36"/>
                  <a:gd name="T65" fmla="*/ 8 h 60"/>
                  <a:gd name="T66" fmla="*/ 34 w 36"/>
                  <a:gd name="T67" fmla="*/ 10 h 60"/>
                  <a:gd name="T68" fmla="*/ 34 w 36"/>
                  <a:gd name="T69" fmla="*/ 10 h 60"/>
                  <a:gd name="T70" fmla="*/ 32 w 36"/>
                  <a:gd name="T71" fmla="*/ 10 h 60"/>
                  <a:gd name="T72" fmla="*/ 32 w 36"/>
                  <a:gd name="T73" fmla="*/ 10 h 60"/>
                  <a:gd name="T74" fmla="*/ 30 w 36"/>
                  <a:gd name="T75" fmla="*/ 10 h 60"/>
                  <a:gd name="T76" fmla="*/ 28 w 36"/>
                  <a:gd name="T77" fmla="*/ 8 h 60"/>
                  <a:gd name="T78" fmla="*/ 28 w 36"/>
                  <a:gd name="T79" fmla="*/ 6 h 60"/>
                  <a:gd name="T80" fmla="*/ 26 w 36"/>
                  <a:gd name="T81" fmla="*/ 4 h 60"/>
                  <a:gd name="T82" fmla="*/ 24 w 36"/>
                  <a:gd name="T83" fmla="*/ 4 h 60"/>
                  <a:gd name="T84" fmla="*/ 24 w 36"/>
                  <a:gd name="T85" fmla="*/ 2 h 60"/>
                  <a:gd name="T86" fmla="*/ 22 w 36"/>
                  <a:gd name="T87" fmla="*/ 2 h 60"/>
                  <a:gd name="T88" fmla="*/ 20 w 36"/>
                  <a:gd name="T89" fmla="*/ 2 h 60"/>
                  <a:gd name="T90" fmla="*/ 18 w 36"/>
                  <a:gd name="T91" fmla="*/ 4 h 60"/>
                  <a:gd name="T92" fmla="*/ 16 w 36"/>
                  <a:gd name="T93" fmla="*/ 4 h 60"/>
                  <a:gd name="T94" fmla="*/ 16 w 36"/>
                  <a:gd name="T95" fmla="*/ 6 h 60"/>
                  <a:gd name="T96" fmla="*/ 16 w 36"/>
                  <a:gd name="T97" fmla="*/ 10 h 60"/>
                  <a:gd name="T98" fmla="*/ 16 w 36"/>
                  <a:gd name="T99" fmla="*/ 18 h 60"/>
                  <a:gd name="T100" fmla="*/ 16 w 36"/>
                  <a:gd name="T101" fmla="*/ 22 h 60"/>
                  <a:gd name="T102" fmla="*/ 26 w 36"/>
                  <a:gd name="T103" fmla="*/ 22 h 60"/>
                  <a:gd name="T104" fmla="*/ 26 w 36"/>
                  <a:gd name="T105" fmla="*/ 24 h 60"/>
                  <a:gd name="T106" fmla="*/ 16 w 36"/>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6"/>
                  <a:gd name="T163" fmla="*/ 0 h 60"/>
                  <a:gd name="T164" fmla="*/ 36 w 36"/>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6" h="60">
                    <a:moveTo>
                      <a:pt x="16" y="24"/>
                    </a:moveTo>
                    <a:lnTo>
                      <a:pt x="16" y="50"/>
                    </a:lnTo>
                    <a:lnTo>
                      <a:pt x="16" y="56"/>
                    </a:lnTo>
                    <a:lnTo>
                      <a:pt x="16" y="58"/>
                    </a:lnTo>
                    <a:lnTo>
                      <a:pt x="18" y="60"/>
                    </a:lnTo>
                    <a:lnTo>
                      <a:pt x="22" y="60"/>
                    </a:lnTo>
                    <a:lnTo>
                      <a:pt x="24" y="60"/>
                    </a:lnTo>
                    <a:lnTo>
                      <a:pt x="0" y="60"/>
                    </a:lnTo>
                    <a:lnTo>
                      <a:pt x="2" y="60"/>
                    </a:lnTo>
                    <a:lnTo>
                      <a:pt x="4" y="60"/>
                    </a:lnTo>
                    <a:lnTo>
                      <a:pt x="6" y="58"/>
                    </a:lnTo>
                    <a:lnTo>
                      <a:pt x="8" y="56"/>
                    </a:lnTo>
                    <a:lnTo>
                      <a:pt x="8" y="54"/>
                    </a:lnTo>
                    <a:lnTo>
                      <a:pt x="8" y="50"/>
                    </a:lnTo>
                    <a:lnTo>
                      <a:pt x="8" y="24"/>
                    </a:lnTo>
                    <a:lnTo>
                      <a:pt x="0" y="24"/>
                    </a:lnTo>
                    <a:lnTo>
                      <a:pt x="0" y="22"/>
                    </a:lnTo>
                    <a:lnTo>
                      <a:pt x="8" y="22"/>
                    </a:lnTo>
                    <a:lnTo>
                      <a:pt x="8" y="18"/>
                    </a:lnTo>
                    <a:lnTo>
                      <a:pt x="8" y="14"/>
                    </a:lnTo>
                    <a:lnTo>
                      <a:pt x="10" y="8"/>
                    </a:lnTo>
                    <a:lnTo>
                      <a:pt x="12" y="6"/>
                    </a:lnTo>
                    <a:lnTo>
                      <a:pt x="16" y="2"/>
                    </a:lnTo>
                    <a:lnTo>
                      <a:pt x="20" y="0"/>
                    </a:lnTo>
                    <a:lnTo>
                      <a:pt x="24" y="0"/>
                    </a:lnTo>
                    <a:lnTo>
                      <a:pt x="30" y="0"/>
                    </a:lnTo>
                    <a:lnTo>
                      <a:pt x="34" y="2"/>
                    </a:lnTo>
                    <a:lnTo>
                      <a:pt x="34" y="4"/>
                    </a:lnTo>
                    <a:lnTo>
                      <a:pt x="36" y="6"/>
                    </a:lnTo>
                    <a:lnTo>
                      <a:pt x="36" y="8"/>
                    </a:lnTo>
                    <a:lnTo>
                      <a:pt x="34" y="10"/>
                    </a:lnTo>
                    <a:lnTo>
                      <a:pt x="32" y="10"/>
                    </a:lnTo>
                    <a:lnTo>
                      <a:pt x="30" y="10"/>
                    </a:lnTo>
                    <a:lnTo>
                      <a:pt x="28" y="8"/>
                    </a:lnTo>
                    <a:lnTo>
                      <a:pt x="28" y="6"/>
                    </a:lnTo>
                    <a:lnTo>
                      <a:pt x="26" y="4"/>
                    </a:lnTo>
                    <a:lnTo>
                      <a:pt x="24" y="4"/>
                    </a:lnTo>
                    <a:lnTo>
                      <a:pt x="24" y="2"/>
                    </a:lnTo>
                    <a:lnTo>
                      <a:pt x="22" y="2"/>
                    </a:lnTo>
                    <a:lnTo>
                      <a:pt x="20" y="2"/>
                    </a:lnTo>
                    <a:lnTo>
                      <a:pt x="18" y="4"/>
                    </a:lnTo>
                    <a:lnTo>
                      <a:pt x="16" y="4"/>
                    </a:lnTo>
                    <a:lnTo>
                      <a:pt x="16" y="6"/>
                    </a:lnTo>
                    <a:lnTo>
                      <a:pt x="16" y="10"/>
                    </a:lnTo>
                    <a:lnTo>
                      <a:pt x="16" y="18"/>
                    </a:lnTo>
                    <a:lnTo>
                      <a:pt x="16" y="22"/>
                    </a:lnTo>
                    <a:lnTo>
                      <a:pt x="26" y="22"/>
                    </a:lnTo>
                    <a:lnTo>
                      <a:pt x="26" y="24"/>
                    </a:lnTo>
                    <a:lnTo>
                      <a:pt x="16" y="24"/>
                    </a:lnTo>
                    <a:close/>
                  </a:path>
                </a:pathLst>
              </a:custGeom>
              <a:solidFill>
                <a:srgbClr val="000000"/>
              </a:solidFill>
              <a:ln w="0">
                <a:solidFill>
                  <a:srgbClr val="000000"/>
                </a:solidFill>
                <a:round/>
                <a:headEnd/>
                <a:tailEnd/>
              </a:ln>
            </p:spPr>
            <p:txBody>
              <a:bodyPr/>
              <a:lstStyle/>
              <a:p>
                <a:endParaRPr lang="en-US"/>
              </a:p>
            </p:txBody>
          </p:sp>
          <p:sp>
            <p:nvSpPr>
              <p:cNvPr id="34026" name="Freeform 386"/>
              <p:cNvSpPr>
                <a:spLocks noEditPoints="1"/>
              </p:cNvSpPr>
              <p:nvPr/>
            </p:nvSpPr>
            <p:spPr bwMode="auto">
              <a:xfrm>
                <a:off x="3118" y="2958"/>
                <a:ext cx="36" cy="42"/>
              </a:xfrm>
              <a:custGeom>
                <a:avLst/>
                <a:gdLst>
                  <a:gd name="T0" fmla="*/ 18 w 36"/>
                  <a:gd name="T1" fmla="*/ 38 h 42"/>
                  <a:gd name="T2" fmla="*/ 14 w 36"/>
                  <a:gd name="T3" fmla="*/ 40 h 42"/>
                  <a:gd name="T4" fmla="*/ 10 w 36"/>
                  <a:gd name="T5" fmla="*/ 42 h 42"/>
                  <a:gd name="T6" fmla="*/ 2 w 36"/>
                  <a:gd name="T7" fmla="*/ 38 h 42"/>
                  <a:gd name="T8" fmla="*/ 0 w 36"/>
                  <a:gd name="T9" fmla="*/ 32 h 42"/>
                  <a:gd name="T10" fmla="*/ 2 w 36"/>
                  <a:gd name="T11" fmla="*/ 26 h 42"/>
                  <a:gd name="T12" fmla="*/ 8 w 36"/>
                  <a:gd name="T13" fmla="*/ 22 h 42"/>
                  <a:gd name="T14" fmla="*/ 22 w 36"/>
                  <a:gd name="T15" fmla="*/ 16 h 42"/>
                  <a:gd name="T16" fmla="*/ 22 w 36"/>
                  <a:gd name="T17" fmla="*/ 8 h 42"/>
                  <a:gd name="T18" fmla="*/ 18 w 36"/>
                  <a:gd name="T19" fmla="*/ 4 h 42"/>
                  <a:gd name="T20" fmla="*/ 12 w 36"/>
                  <a:gd name="T21" fmla="*/ 4 h 42"/>
                  <a:gd name="T22" fmla="*/ 10 w 36"/>
                  <a:gd name="T23" fmla="*/ 6 h 42"/>
                  <a:gd name="T24" fmla="*/ 10 w 36"/>
                  <a:gd name="T25" fmla="*/ 10 h 42"/>
                  <a:gd name="T26" fmla="*/ 8 w 36"/>
                  <a:gd name="T27" fmla="*/ 14 h 42"/>
                  <a:gd name="T28" fmla="*/ 6 w 36"/>
                  <a:gd name="T29" fmla="*/ 16 h 42"/>
                  <a:gd name="T30" fmla="*/ 4 w 36"/>
                  <a:gd name="T31" fmla="*/ 14 h 42"/>
                  <a:gd name="T32" fmla="*/ 2 w 36"/>
                  <a:gd name="T33" fmla="*/ 10 h 42"/>
                  <a:gd name="T34" fmla="*/ 6 w 36"/>
                  <a:gd name="T35" fmla="*/ 4 h 42"/>
                  <a:gd name="T36" fmla="*/ 16 w 36"/>
                  <a:gd name="T37" fmla="*/ 0 h 42"/>
                  <a:gd name="T38" fmla="*/ 24 w 36"/>
                  <a:gd name="T39" fmla="*/ 2 h 42"/>
                  <a:gd name="T40" fmla="*/ 28 w 36"/>
                  <a:gd name="T41" fmla="*/ 6 h 42"/>
                  <a:gd name="T42" fmla="*/ 30 w 36"/>
                  <a:gd name="T43" fmla="*/ 14 h 42"/>
                  <a:gd name="T44" fmla="*/ 30 w 36"/>
                  <a:gd name="T45" fmla="*/ 32 h 42"/>
                  <a:gd name="T46" fmla="*/ 30 w 36"/>
                  <a:gd name="T47" fmla="*/ 36 h 42"/>
                  <a:gd name="T48" fmla="*/ 30 w 36"/>
                  <a:gd name="T49" fmla="*/ 36 h 42"/>
                  <a:gd name="T50" fmla="*/ 32 w 36"/>
                  <a:gd name="T51" fmla="*/ 36 h 42"/>
                  <a:gd name="T52" fmla="*/ 34 w 36"/>
                  <a:gd name="T53" fmla="*/ 36 h 42"/>
                  <a:gd name="T54" fmla="*/ 36 w 36"/>
                  <a:gd name="T55" fmla="*/ 36 h 42"/>
                  <a:gd name="T56" fmla="*/ 26 w 36"/>
                  <a:gd name="T57" fmla="*/ 42 h 42"/>
                  <a:gd name="T58" fmla="*/ 24 w 36"/>
                  <a:gd name="T59" fmla="*/ 40 h 42"/>
                  <a:gd name="T60" fmla="*/ 22 w 36"/>
                  <a:gd name="T61" fmla="*/ 34 h 42"/>
                  <a:gd name="T62" fmla="*/ 22 w 36"/>
                  <a:gd name="T63" fmla="*/ 18 h 42"/>
                  <a:gd name="T64" fmla="*/ 14 w 36"/>
                  <a:gd name="T65" fmla="*/ 22 h 42"/>
                  <a:gd name="T66" fmla="*/ 10 w 36"/>
                  <a:gd name="T67" fmla="*/ 26 h 42"/>
                  <a:gd name="T68" fmla="*/ 8 w 36"/>
                  <a:gd name="T69" fmla="*/ 30 h 42"/>
                  <a:gd name="T70" fmla="*/ 10 w 36"/>
                  <a:gd name="T71" fmla="*/ 34 h 42"/>
                  <a:gd name="T72" fmla="*/ 14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2"/>
                    </a:lnTo>
                    <a:lnTo>
                      <a:pt x="10" y="42"/>
                    </a:lnTo>
                    <a:lnTo>
                      <a:pt x="6" y="40"/>
                    </a:lnTo>
                    <a:lnTo>
                      <a:pt x="2" y="38"/>
                    </a:lnTo>
                    <a:lnTo>
                      <a:pt x="0" y="36"/>
                    </a:lnTo>
                    <a:lnTo>
                      <a:pt x="0" y="32"/>
                    </a:lnTo>
                    <a:lnTo>
                      <a:pt x="0" y="30"/>
                    </a:lnTo>
                    <a:lnTo>
                      <a:pt x="2" y="26"/>
                    </a:lnTo>
                    <a:lnTo>
                      <a:pt x="4" y="24"/>
                    </a:lnTo>
                    <a:lnTo>
                      <a:pt x="8" y="22"/>
                    </a:lnTo>
                    <a:lnTo>
                      <a:pt x="14" y="18"/>
                    </a:lnTo>
                    <a:lnTo>
                      <a:pt x="22" y="16"/>
                    </a:lnTo>
                    <a:lnTo>
                      <a:pt x="22" y="14"/>
                    </a:lnTo>
                    <a:lnTo>
                      <a:pt x="22" y="8"/>
                    </a:lnTo>
                    <a:lnTo>
                      <a:pt x="20" y="6"/>
                    </a:lnTo>
                    <a:lnTo>
                      <a:pt x="18" y="4"/>
                    </a:lnTo>
                    <a:lnTo>
                      <a:pt x="16" y="4"/>
                    </a:lnTo>
                    <a:lnTo>
                      <a:pt x="12" y="4"/>
                    </a:lnTo>
                    <a:lnTo>
                      <a:pt x="10" y="4"/>
                    </a:lnTo>
                    <a:lnTo>
                      <a:pt x="10" y="6"/>
                    </a:lnTo>
                    <a:lnTo>
                      <a:pt x="10" y="8"/>
                    </a:lnTo>
                    <a:lnTo>
                      <a:pt x="10" y="10"/>
                    </a:lnTo>
                    <a:lnTo>
                      <a:pt x="10" y="12"/>
                    </a:lnTo>
                    <a:lnTo>
                      <a:pt x="8" y="14"/>
                    </a:lnTo>
                    <a:lnTo>
                      <a:pt x="6" y="16"/>
                    </a:lnTo>
                    <a:lnTo>
                      <a:pt x="4" y="14"/>
                    </a:lnTo>
                    <a:lnTo>
                      <a:pt x="2" y="12"/>
                    </a:lnTo>
                    <a:lnTo>
                      <a:pt x="2" y="10"/>
                    </a:lnTo>
                    <a:lnTo>
                      <a:pt x="4" y="8"/>
                    </a:lnTo>
                    <a:lnTo>
                      <a:pt x="6" y="4"/>
                    </a:lnTo>
                    <a:lnTo>
                      <a:pt x="10" y="2"/>
                    </a:lnTo>
                    <a:lnTo>
                      <a:pt x="16" y="0"/>
                    </a:lnTo>
                    <a:lnTo>
                      <a:pt x="22" y="2"/>
                    </a:lnTo>
                    <a:lnTo>
                      <a:pt x="24" y="2"/>
                    </a:lnTo>
                    <a:lnTo>
                      <a:pt x="28" y="4"/>
                    </a:lnTo>
                    <a:lnTo>
                      <a:pt x="28" y="6"/>
                    </a:lnTo>
                    <a:lnTo>
                      <a:pt x="30" y="10"/>
                    </a:lnTo>
                    <a:lnTo>
                      <a:pt x="30" y="14"/>
                    </a:lnTo>
                    <a:lnTo>
                      <a:pt x="30" y="28"/>
                    </a:lnTo>
                    <a:lnTo>
                      <a:pt x="30" y="32"/>
                    </a:lnTo>
                    <a:lnTo>
                      <a:pt x="30" y="34"/>
                    </a:lnTo>
                    <a:lnTo>
                      <a:pt x="30" y="36"/>
                    </a:lnTo>
                    <a:lnTo>
                      <a:pt x="32" y="36"/>
                    </a:lnTo>
                    <a:lnTo>
                      <a:pt x="34" y="36"/>
                    </a:lnTo>
                    <a:lnTo>
                      <a:pt x="36" y="34"/>
                    </a:lnTo>
                    <a:lnTo>
                      <a:pt x="36" y="36"/>
                    </a:lnTo>
                    <a:lnTo>
                      <a:pt x="32" y="40"/>
                    </a:lnTo>
                    <a:lnTo>
                      <a:pt x="26" y="42"/>
                    </a:lnTo>
                    <a:lnTo>
                      <a:pt x="24" y="42"/>
                    </a:lnTo>
                    <a:lnTo>
                      <a:pt x="24" y="40"/>
                    </a:lnTo>
                    <a:lnTo>
                      <a:pt x="22" y="38"/>
                    </a:lnTo>
                    <a:lnTo>
                      <a:pt x="22" y="34"/>
                    </a:lnTo>
                    <a:close/>
                    <a:moveTo>
                      <a:pt x="22" y="32"/>
                    </a:moveTo>
                    <a:lnTo>
                      <a:pt x="22" y="18"/>
                    </a:lnTo>
                    <a:lnTo>
                      <a:pt x="16" y="20"/>
                    </a:lnTo>
                    <a:lnTo>
                      <a:pt x="14" y="22"/>
                    </a:lnTo>
                    <a:lnTo>
                      <a:pt x="10" y="24"/>
                    </a:lnTo>
                    <a:lnTo>
                      <a:pt x="10" y="26"/>
                    </a:lnTo>
                    <a:lnTo>
                      <a:pt x="8" y="28"/>
                    </a:lnTo>
                    <a:lnTo>
                      <a:pt x="8" y="30"/>
                    </a:lnTo>
                    <a:lnTo>
                      <a:pt x="8" y="32"/>
                    </a:lnTo>
                    <a:lnTo>
                      <a:pt x="10" y="34"/>
                    </a:lnTo>
                    <a:lnTo>
                      <a:pt x="12" y="36"/>
                    </a:lnTo>
                    <a:lnTo>
                      <a:pt x="14" y="36"/>
                    </a:lnTo>
                    <a:lnTo>
                      <a:pt x="18" y="36"/>
                    </a:lnTo>
                    <a:lnTo>
                      <a:pt x="22" y="32"/>
                    </a:lnTo>
                    <a:close/>
                  </a:path>
                </a:pathLst>
              </a:custGeom>
              <a:solidFill>
                <a:srgbClr val="000000"/>
              </a:solidFill>
              <a:ln w="0">
                <a:solidFill>
                  <a:srgbClr val="000000"/>
                </a:solidFill>
                <a:round/>
                <a:headEnd/>
                <a:tailEnd/>
              </a:ln>
            </p:spPr>
            <p:txBody>
              <a:bodyPr/>
              <a:lstStyle/>
              <a:p>
                <a:endParaRPr lang="en-US"/>
              </a:p>
            </p:txBody>
          </p:sp>
          <p:sp>
            <p:nvSpPr>
              <p:cNvPr id="34027" name="Freeform 387"/>
              <p:cNvSpPr>
                <a:spLocks/>
              </p:cNvSpPr>
              <p:nvPr/>
            </p:nvSpPr>
            <p:spPr bwMode="auto">
              <a:xfrm>
                <a:off x="3176" y="2946"/>
                <a:ext cx="26" cy="54"/>
              </a:xfrm>
              <a:custGeom>
                <a:avLst/>
                <a:gdLst>
                  <a:gd name="T0" fmla="*/ 14 w 26"/>
                  <a:gd name="T1" fmla="*/ 0 h 54"/>
                  <a:gd name="T2" fmla="*/ 14 w 26"/>
                  <a:gd name="T3" fmla="*/ 14 h 54"/>
                  <a:gd name="T4" fmla="*/ 24 w 26"/>
                  <a:gd name="T5" fmla="*/ 14 h 54"/>
                  <a:gd name="T6" fmla="*/ 24 w 26"/>
                  <a:gd name="T7" fmla="*/ 16 h 54"/>
                  <a:gd name="T8" fmla="*/ 14 w 26"/>
                  <a:gd name="T9" fmla="*/ 16 h 54"/>
                  <a:gd name="T10" fmla="*/ 14 w 26"/>
                  <a:gd name="T11" fmla="*/ 42 h 54"/>
                  <a:gd name="T12" fmla="*/ 14 w 26"/>
                  <a:gd name="T13" fmla="*/ 44 h 54"/>
                  <a:gd name="T14" fmla="*/ 16 w 26"/>
                  <a:gd name="T15" fmla="*/ 46 h 54"/>
                  <a:gd name="T16" fmla="*/ 18 w 26"/>
                  <a:gd name="T17" fmla="*/ 48 h 54"/>
                  <a:gd name="T18" fmla="*/ 18 w 26"/>
                  <a:gd name="T19" fmla="*/ 48 h 54"/>
                  <a:gd name="T20" fmla="*/ 20 w 26"/>
                  <a:gd name="T21" fmla="*/ 48 h 54"/>
                  <a:gd name="T22" fmla="*/ 22 w 26"/>
                  <a:gd name="T23" fmla="*/ 48 h 54"/>
                  <a:gd name="T24" fmla="*/ 22 w 26"/>
                  <a:gd name="T25" fmla="*/ 46 h 54"/>
                  <a:gd name="T26" fmla="*/ 24 w 26"/>
                  <a:gd name="T27" fmla="*/ 46 h 54"/>
                  <a:gd name="T28" fmla="*/ 26 w 26"/>
                  <a:gd name="T29" fmla="*/ 46 h 54"/>
                  <a:gd name="T30" fmla="*/ 24 w 26"/>
                  <a:gd name="T31" fmla="*/ 50 h 54"/>
                  <a:gd name="T32" fmla="*/ 22 w 26"/>
                  <a:gd name="T33" fmla="*/ 52 h 54"/>
                  <a:gd name="T34" fmla="*/ 18 w 26"/>
                  <a:gd name="T35" fmla="*/ 54 h 54"/>
                  <a:gd name="T36" fmla="*/ 16 w 26"/>
                  <a:gd name="T37" fmla="*/ 54 h 54"/>
                  <a:gd name="T38" fmla="*/ 14 w 26"/>
                  <a:gd name="T39" fmla="*/ 54 h 54"/>
                  <a:gd name="T40" fmla="*/ 12 w 26"/>
                  <a:gd name="T41" fmla="*/ 52 h 54"/>
                  <a:gd name="T42" fmla="*/ 10 w 26"/>
                  <a:gd name="T43" fmla="*/ 52 h 54"/>
                  <a:gd name="T44" fmla="*/ 8 w 26"/>
                  <a:gd name="T45" fmla="*/ 50 h 54"/>
                  <a:gd name="T46" fmla="*/ 8 w 26"/>
                  <a:gd name="T47" fmla="*/ 46 h 54"/>
                  <a:gd name="T48" fmla="*/ 8 w 26"/>
                  <a:gd name="T49" fmla="*/ 42 h 54"/>
                  <a:gd name="T50" fmla="*/ 8 w 26"/>
                  <a:gd name="T51" fmla="*/ 16 h 54"/>
                  <a:gd name="T52" fmla="*/ 0 w 26"/>
                  <a:gd name="T53" fmla="*/ 16 h 54"/>
                  <a:gd name="T54" fmla="*/ 0 w 26"/>
                  <a:gd name="T55" fmla="*/ 14 h 54"/>
                  <a:gd name="T56" fmla="*/ 4 w 26"/>
                  <a:gd name="T57" fmla="*/ 14 h 54"/>
                  <a:gd name="T58" fmla="*/ 6 w 26"/>
                  <a:gd name="T59" fmla="*/ 12 h 54"/>
                  <a:gd name="T60" fmla="*/ 8 w 26"/>
                  <a:gd name="T61" fmla="*/ 10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4"/>
                    </a:lnTo>
                    <a:lnTo>
                      <a:pt x="24" y="14"/>
                    </a:lnTo>
                    <a:lnTo>
                      <a:pt x="24" y="16"/>
                    </a:lnTo>
                    <a:lnTo>
                      <a:pt x="14" y="16"/>
                    </a:lnTo>
                    <a:lnTo>
                      <a:pt x="14" y="42"/>
                    </a:lnTo>
                    <a:lnTo>
                      <a:pt x="14" y="44"/>
                    </a:lnTo>
                    <a:lnTo>
                      <a:pt x="16" y="46"/>
                    </a:lnTo>
                    <a:lnTo>
                      <a:pt x="18" y="48"/>
                    </a:lnTo>
                    <a:lnTo>
                      <a:pt x="20" y="48"/>
                    </a:lnTo>
                    <a:lnTo>
                      <a:pt x="22" y="48"/>
                    </a:lnTo>
                    <a:lnTo>
                      <a:pt x="22" y="46"/>
                    </a:lnTo>
                    <a:lnTo>
                      <a:pt x="24" y="46"/>
                    </a:lnTo>
                    <a:lnTo>
                      <a:pt x="26" y="46"/>
                    </a:lnTo>
                    <a:lnTo>
                      <a:pt x="24" y="50"/>
                    </a:lnTo>
                    <a:lnTo>
                      <a:pt x="22" y="52"/>
                    </a:lnTo>
                    <a:lnTo>
                      <a:pt x="18" y="54"/>
                    </a:lnTo>
                    <a:lnTo>
                      <a:pt x="16" y="54"/>
                    </a:lnTo>
                    <a:lnTo>
                      <a:pt x="14" y="54"/>
                    </a:lnTo>
                    <a:lnTo>
                      <a:pt x="12" y="52"/>
                    </a:lnTo>
                    <a:lnTo>
                      <a:pt x="10" y="52"/>
                    </a:lnTo>
                    <a:lnTo>
                      <a:pt x="8" y="50"/>
                    </a:lnTo>
                    <a:lnTo>
                      <a:pt x="8" y="46"/>
                    </a:lnTo>
                    <a:lnTo>
                      <a:pt x="8" y="42"/>
                    </a:lnTo>
                    <a:lnTo>
                      <a:pt x="8" y="16"/>
                    </a:lnTo>
                    <a:lnTo>
                      <a:pt x="0" y="16"/>
                    </a:lnTo>
                    <a:lnTo>
                      <a:pt x="0" y="14"/>
                    </a:lnTo>
                    <a:lnTo>
                      <a:pt x="4" y="14"/>
                    </a:lnTo>
                    <a:lnTo>
                      <a:pt x="6" y="12"/>
                    </a:lnTo>
                    <a:lnTo>
                      <a:pt x="8" y="10"/>
                    </a:lnTo>
                    <a:lnTo>
                      <a:pt x="10" y="6"/>
                    </a:lnTo>
                    <a:lnTo>
                      <a:pt x="12" y="4"/>
                    </a:lnTo>
                    <a:lnTo>
                      <a:pt x="14" y="0"/>
                    </a:lnTo>
                    <a:close/>
                  </a:path>
                </a:pathLst>
              </a:custGeom>
              <a:solidFill>
                <a:srgbClr val="000000"/>
              </a:solidFill>
              <a:ln w="0">
                <a:solidFill>
                  <a:srgbClr val="000000"/>
                </a:solidFill>
                <a:round/>
                <a:headEnd/>
                <a:tailEnd/>
              </a:ln>
            </p:spPr>
            <p:txBody>
              <a:bodyPr/>
              <a:lstStyle/>
              <a:p>
                <a:endParaRPr lang="en-US"/>
              </a:p>
            </p:txBody>
          </p:sp>
          <p:sp>
            <p:nvSpPr>
              <p:cNvPr id="34028" name="Freeform 388"/>
              <p:cNvSpPr>
                <a:spLocks/>
              </p:cNvSpPr>
              <p:nvPr/>
            </p:nvSpPr>
            <p:spPr bwMode="auto">
              <a:xfrm>
                <a:off x="3202" y="2958"/>
                <a:ext cx="28" cy="40"/>
              </a:xfrm>
              <a:custGeom>
                <a:avLst/>
                <a:gdLst>
                  <a:gd name="T0" fmla="*/ 14 w 28"/>
                  <a:gd name="T1" fmla="*/ 0 h 40"/>
                  <a:gd name="T2" fmla="*/ 14 w 28"/>
                  <a:gd name="T3" fmla="*/ 10 h 40"/>
                  <a:gd name="T4" fmla="*/ 16 w 28"/>
                  <a:gd name="T5" fmla="*/ 6 h 40"/>
                  <a:gd name="T6" fmla="*/ 20 w 28"/>
                  <a:gd name="T7" fmla="*/ 2 h 40"/>
                  <a:gd name="T8" fmla="*/ 24 w 28"/>
                  <a:gd name="T9" fmla="*/ 0 h 40"/>
                  <a:gd name="T10" fmla="*/ 26 w 28"/>
                  <a:gd name="T11" fmla="*/ 0 h 40"/>
                  <a:gd name="T12" fmla="*/ 28 w 28"/>
                  <a:gd name="T13" fmla="*/ 2 h 40"/>
                  <a:gd name="T14" fmla="*/ 28 w 28"/>
                  <a:gd name="T15" fmla="*/ 4 h 40"/>
                  <a:gd name="T16" fmla="*/ 28 w 28"/>
                  <a:gd name="T17" fmla="*/ 6 h 40"/>
                  <a:gd name="T18" fmla="*/ 28 w 28"/>
                  <a:gd name="T19" fmla="*/ 8 h 40"/>
                  <a:gd name="T20" fmla="*/ 28 w 28"/>
                  <a:gd name="T21" fmla="*/ 10 h 40"/>
                  <a:gd name="T22" fmla="*/ 26 w 28"/>
                  <a:gd name="T23" fmla="*/ 10 h 40"/>
                  <a:gd name="T24" fmla="*/ 26 w 28"/>
                  <a:gd name="T25" fmla="*/ 10 h 40"/>
                  <a:gd name="T26" fmla="*/ 24 w 28"/>
                  <a:gd name="T27" fmla="*/ 10 h 40"/>
                  <a:gd name="T28" fmla="*/ 22 w 28"/>
                  <a:gd name="T29" fmla="*/ 8 h 40"/>
                  <a:gd name="T30" fmla="*/ 20 w 28"/>
                  <a:gd name="T31" fmla="*/ 8 h 40"/>
                  <a:gd name="T32" fmla="*/ 20 w 28"/>
                  <a:gd name="T33" fmla="*/ 6 h 40"/>
                  <a:gd name="T34" fmla="*/ 18 w 28"/>
                  <a:gd name="T35" fmla="*/ 8 h 40"/>
                  <a:gd name="T36" fmla="*/ 18 w 28"/>
                  <a:gd name="T37" fmla="*/ 8 h 40"/>
                  <a:gd name="T38" fmla="*/ 16 w 28"/>
                  <a:gd name="T39" fmla="*/ 10 h 40"/>
                  <a:gd name="T40" fmla="*/ 14 w 28"/>
                  <a:gd name="T41" fmla="*/ 14 h 40"/>
                  <a:gd name="T42" fmla="*/ 14 w 28"/>
                  <a:gd name="T43" fmla="*/ 32 h 40"/>
                  <a:gd name="T44" fmla="*/ 14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6 w 28"/>
                  <a:gd name="T67" fmla="*/ 38 h 40"/>
                  <a:gd name="T68" fmla="*/ 6 w 28"/>
                  <a:gd name="T69" fmla="*/ 36 h 40"/>
                  <a:gd name="T70" fmla="*/ 6 w 28"/>
                  <a:gd name="T71" fmla="*/ 34 h 40"/>
                  <a:gd name="T72" fmla="*/ 6 w 28"/>
                  <a:gd name="T73" fmla="*/ 32 h 40"/>
                  <a:gd name="T74" fmla="*/ 6 w 28"/>
                  <a:gd name="T75" fmla="*/ 16 h 40"/>
                  <a:gd name="T76" fmla="*/ 6 w 28"/>
                  <a:gd name="T77" fmla="*/ 12 h 40"/>
                  <a:gd name="T78" fmla="*/ 6 w 28"/>
                  <a:gd name="T79" fmla="*/ 8 h 40"/>
                  <a:gd name="T80" fmla="*/ 6 w 28"/>
                  <a:gd name="T81" fmla="*/ 6 h 40"/>
                  <a:gd name="T82" fmla="*/ 4 w 28"/>
                  <a:gd name="T83" fmla="*/ 6 h 40"/>
                  <a:gd name="T84" fmla="*/ 4 w 28"/>
                  <a:gd name="T85" fmla="*/ 6 h 40"/>
                  <a:gd name="T86" fmla="*/ 4 w 28"/>
                  <a:gd name="T87" fmla="*/ 6 h 40"/>
                  <a:gd name="T88" fmla="*/ 2 w 28"/>
                  <a:gd name="T89" fmla="*/ 6 h 40"/>
                  <a:gd name="T90" fmla="*/ 0 w 28"/>
                  <a:gd name="T91" fmla="*/ 6 h 40"/>
                  <a:gd name="T92" fmla="*/ 0 w 28"/>
                  <a:gd name="T93" fmla="*/ 6 h 40"/>
                  <a:gd name="T94" fmla="*/ 12 w 28"/>
                  <a:gd name="T95" fmla="*/ 0 h 40"/>
                  <a:gd name="T96" fmla="*/ 14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4" y="0"/>
                    </a:moveTo>
                    <a:lnTo>
                      <a:pt x="14" y="10"/>
                    </a:lnTo>
                    <a:lnTo>
                      <a:pt x="16" y="6"/>
                    </a:lnTo>
                    <a:lnTo>
                      <a:pt x="20" y="2"/>
                    </a:lnTo>
                    <a:lnTo>
                      <a:pt x="24" y="0"/>
                    </a:lnTo>
                    <a:lnTo>
                      <a:pt x="26" y="0"/>
                    </a:lnTo>
                    <a:lnTo>
                      <a:pt x="28" y="2"/>
                    </a:lnTo>
                    <a:lnTo>
                      <a:pt x="28" y="4"/>
                    </a:lnTo>
                    <a:lnTo>
                      <a:pt x="28" y="6"/>
                    </a:lnTo>
                    <a:lnTo>
                      <a:pt x="28" y="8"/>
                    </a:lnTo>
                    <a:lnTo>
                      <a:pt x="28" y="10"/>
                    </a:lnTo>
                    <a:lnTo>
                      <a:pt x="26" y="10"/>
                    </a:lnTo>
                    <a:lnTo>
                      <a:pt x="24" y="10"/>
                    </a:lnTo>
                    <a:lnTo>
                      <a:pt x="22" y="8"/>
                    </a:lnTo>
                    <a:lnTo>
                      <a:pt x="20" y="8"/>
                    </a:lnTo>
                    <a:lnTo>
                      <a:pt x="20" y="6"/>
                    </a:lnTo>
                    <a:lnTo>
                      <a:pt x="18" y="8"/>
                    </a:lnTo>
                    <a:lnTo>
                      <a:pt x="16" y="10"/>
                    </a:lnTo>
                    <a:lnTo>
                      <a:pt x="14" y="14"/>
                    </a:lnTo>
                    <a:lnTo>
                      <a:pt x="14" y="32"/>
                    </a:lnTo>
                    <a:lnTo>
                      <a:pt x="14" y="34"/>
                    </a:lnTo>
                    <a:lnTo>
                      <a:pt x="14" y="36"/>
                    </a:lnTo>
                    <a:lnTo>
                      <a:pt x="14" y="38"/>
                    </a:lnTo>
                    <a:lnTo>
                      <a:pt x="16" y="38"/>
                    </a:lnTo>
                    <a:lnTo>
                      <a:pt x="18" y="40"/>
                    </a:lnTo>
                    <a:lnTo>
                      <a:pt x="20" y="40"/>
                    </a:lnTo>
                    <a:lnTo>
                      <a:pt x="0" y="40"/>
                    </a:lnTo>
                    <a:lnTo>
                      <a:pt x="2" y="40"/>
                    </a:lnTo>
                    <a:lnTo>
                      <a:pt x="4" y="38"/>
                    </a:lnTo>
                    <a:lnTo>
                      <a:pt x="6" y="38"/>
                    </a:lnTo>
                    <a:lnTo>
                      <a:pt x="6" y="36"/>
                    </a:lnTo>
                    <a:lnTo>
                      <a:pt x="6" y="34"/>
                    </a:lnTo>
                    <a:lnTo>
                      <a:pt x="6" y="32"/>
                    </a:lnTo>
                    <a:lnTo>
                      <a:pt x="6" y="16"/>
                    </a:lnTo>
                    <a:lnTo>
                      <a:pt x="6" y="12"/>
                    </a:lnTo>
                    <a:lnTo>
                      <a:pt x="6" y="8"/>
                    </a:lnTo>
                    <a:lnTo>
                      <a:pt x="6" y="6"/>
                    </a:lnTo>
                    <a:lnTo>
                      <a:pt x="4" y="6"/>
                    </a:lnTo>
                    <a:lnTo>
                      <a:pt x="2" y="6"/>
                    </a:lnTo>
                    <a:lnTo>
                      <a:pt x="0" y="6"/>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029" name="Freeform 389"/>
              <p:cNvSpPr>
                <a:spLocks noEditPoints="1"/>
              </p:cNvSpPr>
              <p:nvPr/>
            </p:nvSpPr>
            <p:spPr bwMode="auto">
              <a:xfrm>
                <a:off x="3234" y="2958"/>
                <a:ext cx="36" cy="42"/>
              </a:xfrm>
              <a:custGeom>
                <a:avLst/>
                <a:gdLst>
                  <a:gd name="T0" fmla="*/ 18 w 36"/>
                  <a:gd name="T1" fmla="*/ 38 h 42"/>
                  <a:gd name="T2" fmla="*/ 14 w 36"/>
                  <a:gd name="T3" fmla="*/ 40 h 42"/>
                  <a:gd name="T4" fmla="*/ 8 w 36"/>
                  <a:gd name="T5" fmla="*/ 42 h 42"/>
                  <a:gd name="T6" fmla="*/ 2 w 36"/>
                  <a:gd name="T7" fmla="*/ 38 h 42"/>
                  <a:gd name="T8" fmla="*/ 0 w 36"/>
                  <a:gd name="T9" fmla="*/ 32 h 42"/>
                  <a:gd name="T10" fmla="*/ 0 w 36"/>
                  <a:gd name="T11" fmla="*/ 26 h 42"/>
                  <a:gd name="T12" fmla="*/ 6 w 36"/>
                  <a:gd name="T13" fmla="*/ 22 h 42"/>
                  <a:gd name="T14" fmla="*/ 22 w 36"/>
                  <a:gd name="T15" fmla="*/ 16 h 42"/>
                  <a:gd name="T16" fmla="*/ 20 w 36"/>
                  <a:gd name="T17" fmla="*/ 8 h 42"/>
                  <a:gd name="T18" fmla="*/ 18 w 36"/>
                  <a:gd name="T19" fmla="*/ 4 h 42"/>
                  <a:gd name="T20" fmla="*/ 12 w 36"/>
                  <a:gd name="T21" fmla="*/ 4 h 42"/>
                  <a:gd name="T22" fmla="*/ 8 w 36"/>
                  <a:gd name="T23" fmla="*/ 6 h 42"/>
                  <a:gd name="T24" fmla="*/ 8 w 36"/>
                  <a:gd name="T25" fmla="*/ 10 h 42"/>
                  <a:gd name="T26" fmla="*/ 8 w 36"/>
                  <a:gd name="T27" fmla="*/ 14 h 42"/>
                  <a:gd name="T28" fmla="*/ 4 w 36"/>
                  <a:gd name="T29" fmla="*/ 16 h 42"/>
                  <a:gd name="T30" fmla="*/ 2 w 36"/>
                  <a:gd name="T31" fmla="*/ 14 h 42"/>
                  <a:gd name="T32" fmla="*/ 2 w 36"/>
                  <a:gd name="T33" fmla="*/ 10 h 42"/>
                  <a:gd name="T34" fmla="*/ 6 w 36"/>
                  <a:gd name="T35" fmla="*/ 4 h 42"/>
                  <a:gd name="T36" fmla="*/ 16 w 36"/>
                  <a:gd name="T37" fmla="*/ 0 h 42"/>
                  <a:gd name="T38" fmla="*/ 24 w 36"/>
                  <a:gd name="T39" fmla="*/ 2 h 42"/>
                  <a:gd name="T40" fmla="*/ 28 w 36"/>
                  <a:gd name="T41" fmla="*/ 6 h 42"/>
                  <a:gd name="T42" fmla="*/ 28 w 36"/>
                  <a:gd name="T43" fmla="*/ 14 h 42"/>
                  <a:gd name="T44" fmla="*/ 28 w 36"/>
                  <a:gd name="T45" fmla="*/ 32 h 42"/>
                  <a:gd name="T46" fmla="*/ 30 w 36"/>
                  <a:gd name="T47" fmla="*/ 36 h 42"/>
                  <a:gd name="T48" fmla="*/ 30 w 36"/>
                  <a:gd name="T49" fmla="*/ 36 h 42"/>
                  <a:gd name="T50" fmla="*/ 32 w 36"/>
                  <a:gd name="T51" fmla="*/ 36 h 42"/>
                  <a:gd name="T52" fmla="*/ 32 w 36"/>
                  <a:gd name="T53" fmla="*/ 36 h 42"/>
                  <a:gd name="T54" fmla="*/ 36 w 36"/>
                  <a:gd name="T55" fmla="*/ 36 h 42"/>
                  <a:gd name="T56" fmla="*/ 26 w 36"/>
                  <a:gd name="T57" fmla="*/ 42 h 42"/>
                  <a:gd name="T58" fmla="*/ 22 w 36"/>
                  <a:gd name="T59" fmla="*/ 40 h 42"/>
                  <a:gd name="T60" fmla="*/ 22 w 36"/>
                  <a:gd name="T61" fmla="*/ 34 h 42"/>
                  <a:gd name="T62" fmla="*/ 22 w 36"/>
                  <a:gd name="T63" fmla="*/ 18 h 42"/>
                  <a:gd name="T64" fmla="*/ 14 w 36"/>
                  <a:gd name="T65" fmla="*/ 22 h 42"/>
                  <a:gd name="T66" fmla="*/ 8 w 36"/>
                  <a:gd name="T67" fmla="*/ 26 h 42"/>
                  <a:gd name="T68" fmla="*/ 6 w 36"/>
                  <a:gd name="T69" fmla="*/ 30 h 42"/>
                  <a:gd name="T70" fmla="*/ 8 w 36"/>
                  <a:gd name="T71" fmla="*/ 34 h 42"/>
                  <a:gd name="T72" fmla="*/ 12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2"/>
                    </a:lnTo>
                    <a:lnTo>
                      <a:pt x="8" y="42"/>
                    </a:lnTo>
                    <a:lnTo>
                      <a:pt x="6" y="40"/>
                    </a:lnTo>
                    <a:lnTo>
                      <a:pt x="2" y="38"/>
                    </a:lnTo>
                    <a:lnTo>
                      <a:pt x="0" y="36"/>
                    </a:lnTo>
                    <a:lnTo>
                      <a:pt x="0" y="32"/>
                    </a:lnTo>
                    <a:lnTo>
                      <a:pt x="0" y="30"/>
                    </a:lnTo>
                    <a:lnTo>
                      <a:pt x="0" y="26"/>
                    </a:lnTo>
                    <a:lnTo>
                      <a:pt x="4" y="24"/>
                    </a:lnTo>
                    <a:lnTo>
                      <a:pt x="6" y="22"/>
                    </a:lnTo>
                    <a:lnTo>
                      <a:pt x="12" y="18"/>
                    </a:lnTo>
                    <a:lnTo>
                      <a:pt x="22" y="16"/>
                    </a:lnTo>
                    <a:lnTo>
                      <a:pt x="22" y="14"/>
                    </a:lnTo>
                    <a:lnTo>
                      <a:pt x="20" y="8"/>
                    </a:lnTo>
                    <a:lnTo>
                      <a:pt x="20" y="6"/>
                    </a:lnTo>
                    <a:lnTo>
                      <a:pt x="18" y="4"/>
                    </a:lnTo>
                    <a:lnTo>
                      <a:pt x="14" y="4"/>
                    </a:lnTo>
                    <a:lnTo>
                      <a:pt x="12" y="4"/>
                    </a:lnTo>
                    <a:lnTo>
                      <a:pt x="10" y="4"/>
                    </a:lnTo>
                    <a:lnTo>
                      <a:pt x="8" y="6"/>
                    </a:lnTo>
                    <a:lnTo>
                      <a:pt x="8" y="8"/>
                    </a:lnTo>
                    <a:lnTo>
                      <a:pt x="8" y="10"/>
                    </a:lnTo>
                    <a:lnTo>
                      <a:pt x="8" y="12"/>
                    </a:lnTo>
                    <a:lnTo>
                      <a:pt x="8" y="14"/>
                    </a:lnTo>
                    <a:lnTo>
                      <a:pt x="6" y="14"/>
                    </a:lnTo>
                    <a:lnTo>
                      <a:pt x="4" y="16"/>
                    </a:lnTo>
                    <a:lnTo>
                      <a:pt x="4" y="14"/>
                    </a:lnTo>
                    <a:lnTo>
                      <a:pt x="2" y="14"/>
                    </a:lnTo>
                    <a:lnTo>
                      <a:pt x="2" y="12"/>
                    </a:lnTo>
                    <a:lnTo>
                      <a:pt x="2" y="10"/>
                    </a:lnTo>
                    <a:lnTo>
                      <a:pt x="2" y="8"/>
                    </a:lnTo>
                    <a:lnTo>
                      <a:pt x="6" y="4"/>
                    </a:lnTo>
                    <a:lnTo>
                      <a:pt x="10" y="2"/>
                    </a:lnTo>
                    <a:lnTo>
                      <a:pt x="16" y="0"/>
                    </a:lnTo>
                    <a:lnTo>
                      <a:pt x="20" y="2"/>
                    </a:lnTo>
                    <a:lnTo>
                      <a:pt x="24" y="2"/>
                    </a:lnTo>
                    <a:lnTo>
                      <a:pt x="26" y="4"/>
                    </a:lnTo>
                    <a:lnTo>
                      <a:pt x="28" y="6"/>
                    </a:lnTo>
                    <a:lnTo>
                      <a:pt x="28" y="10"/>
                    </a:lnTo>
                    <a:lnTo>
                      <a:pt x="28" y="14"/>
                    </a:lnTo>
                    <a:lnTo>
                      <a:pt x="28" y="28"/>
                    </a:lnTo>
                    <a:lnTo>
                      <a:pt x="28" y="32"/>
                    </a:lnTo>
                    <a:lnTo>
                      <a:pt x="28" y="34"/>
                    </a:lnTo>
                    <a:lnTo>
                      <a:pt x="30" y="36"/>
                    </a:lnTo>
                    <a:lnTo>
                      <a:pt x="32" y="36"/>
                    </a:lnTo>
                    <a:lnTo>
                      <a:pt x="36" y="34"/>
                    </a:lnTo>
                    <a:lnTo>
                      <a:pt x="36" y="36"/>
                    </a:lnTo>
                    <a:lnTo>
                      <a:pt x="30" y="40"/>
                    </a:lnTo>
                    <a:lnTo>
                      <a:pt x="26" y="42"/>
                    </a:lnTo>
                    <a:lnTo>
                      <a:pt x="24" y="42"/>
                    </a:lnTo>
                    <a:lnTo>
                      <a:pt x="22" y="40"/>
                    </a:lnTo>
                    <a:lnTo>
                      <a:pt x="22" y="38"/>
                    </a:lnTo>
                    <a:lnTo>
                      <a:pt x="22" y="34"/>
                    </a:lnTo>
                    <a:close/>
                    <a:moveTo>
                      <a:pt x="22" y="32"/>
                    </a:moveTo>
                    <a:lnTo>
                      <a:pt x="22" y="18"/>
                    </a:lnTo>
                    <a:lnTo>
                      <a:pt x="16" y="20"/>
                    </a:lnTo>
                    <a:lnTo>
                      <a:pt x="14" y="22"/>
                    </a:lnTo>
                    <a:lnTo>
                      <a:pt x="10" y="24"/>
                    </a:lnTo>
                    <a:lnTo>
                      <a:pt x="8" y="26"/>
                    </a:lnTo>
                    <a:lnTo>
                      <a:pt x="8" y="28"/>
                    </a:lnTo>
                    <a:lnTo>
                      <a:pt x="6" y="30"/>
                    </a:lnTo>
                    <a:lnTo>
                      <a:pt x="8" y="32"/>
                    </a:lnTo>
                    <a:lnTo>
                      <a:pt x="8" y="34"/>
                    </a:lnTo>
                    <a:lnTo>
                      <a:pt x="10" y="36"/>
                    </a:lnTo>
                    <a:lnTo>
                      <a:pt x="12" y="36"/>
                    </a:lnTo>
                    <a:lnTo>
                      <a:pt x="16" y="36"/>
                    </a:lnTo>
                    <a:lnTo>
                      <a:pt x="22" y="32"/>
                    </a:lnTo>
                    <a:close/>
                  </a:path>
                </a:pathLst>
              </a:custGeom>
              <a:solidFill>
                <a:srgbClr val="000000"/>
              </a:solidFill>
              <a:ln w="0">
                <a:solidFill>
                  <a:srgbClr val="000000"/>
                </a:solidFill>
                <a:round/>
                <a:headEnd/>
                <a:tailEnd/>
              </a:ln>
            </p:spPr>
            <p:txBody>
              <a:bodyPr/>
              <a:lstStyle/>
              <a:p>
                <a:endParaRPr lang="en-US"/>
              </a:p>
            </p:txBody>
          </p:sp>
          <p:sp>
            <p:nvSpPr>
              <p:cNvPr id="34030" name="Freeform 390"/>
              <p:cNvSpPr>
                <a:spLocks/>
              </p:cNvSpPr>
              <p:nvPr/>
            </p:nvSpPr>
            <p:spPr bwMode="auto">
              <a:xfrm>
                <a:off x="3270" y="2958"/>
                <a:ext cx="42" cy="40"/>
              </a:xfrm>
              <a:custGeom>
                <a:avLst/>
                <a:gdLst>
                  <a:gd name="T0" fmla="*/ 14 w 42"/>
                  <a:gd name="T1" fmla="*/ 10 h 40"/>
                  <a:gd name="T2" fmla="*/ 18 w 42"/>
                  <a:gd name="T3" fmla="*/ 4 h 40"/>
                  <a:gd name="T4" fmla="*/ 22 w 42"/>
                  <a:gd name="T5" fmla="*/ 2 h 40"/>
                  <a:gd name="T6" fmla="*/ 28 w 42"/>
                  <a:gd name="T7" fmla="*/ 0 h 40"/>
                  <a:gd name="T8" fmla="*/ 30 w 42"/>
                  <a:gd name="T9" fmla="*/ 0 h 40"/>
                  <a:gd name="T10" fmla="*/ 32 w 42"/>
                  <a:gd name="T11" fmla="*/ 2 h 40"/>
                  <a:gd name="T12" fmla="*/ 34 w 42"/>
                  <a:gd name="T13" fmla="*/ 4 h 40"/>
                  <a:gd name="T14" fmla="*/ 36 w 42"/>
                  <a:gd name="T15" fmla="*/ 8 h 40"/>
                  <a:gd name="T16" fmla="*/ 38 w 42"/>
                  <a:gd name="T17" fmla="*/ 10 h 40"/>
                  <a:gd name="T18" fmla="*/ 38 w 42"/>
                  <a:gd name="T19" fmla="*/ 16 h 40"/>
                  <a:gd name="T20" fmla="*/ 38 w 42"/>
                  <a:gd name="T21" fmla="*/ 32 h 40"/>
                  <a:gd name="T22" fmla="*/ 38 w 42"/>
                  <a:gd name="T23" fmla="*/ 36 h 40"/>
                  <a:gd name="T24" fmla="*/ 38 w 42"/>
                  <a:gd name="T25" fmla="*/ 38 h 40"/>
                  <a:gd name="T26" fmla="*/ 38 w 42"/>
                  <a:gd name="T27" fmla="*/ 38 h 40"/>
                  <a:gd name="T28" fmla="*/ 40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6 w 42"/>
                  <a:gd name="T41" fmla="*/ 40 h 40"/>
                  <a:gd name="T42" fmla="*/ 28 w 42"/>
                  <a:gd name="T43" fmla="*/ 40 h 40"/>
                  <a:gd name="T44" fmla="*/ 28 w 42"/>
                  <a:gd name="T45" fmla="*/ 38 h 40"/>
                  <a:gd name="T46" fmla="*/ 30 w 42"/>
                  <a:gd name="T47" fmla="*/ 38 h 40"/>
                  <a:gd name="T48" fmla="*/ 30 w 42"/>
                  <a:gd name="T49" fmla="*/ 36 h 40"/>
                  <a:gd name="T50" fmla="*/ 30 w 42"/>
                  <a:gd name="T51" fmla="*/ 34 h 40"/>
                  <a:gd name="T52" fmla="*/ 30 w 42"/>
                  <a:gd name="T53" fmla="*/ 32 h 40"/>
                  <a:gd name="T54" fmla="*/ 30 w 42"/>
                  <a:gd name="T55" fmla="*/ 16 h 40"/>
                  <a:gd name="T56" fmla="*/ 30 w 42"/>
                  <a:gd name="T57" fmla="*/ 12 h 40"/>
                  <a:gd name="T58" fmla="*/ 28 w 42"/>
                  <a:gd name="T59" fmla="*/ 8 h 40"/>
                  <a:gd name="T60" fmla="*/ 26 w 42"/>
                  <a:gd name="T61" fmla="*/ 6 h 40"/>
                  <a:gd name="T62" fmla="*/ 24 w 42"/>
                  <a:gd name="T63" fmla="*/ 6 h 40"/>
                  <a:gd name="T64" fmla="*/ 18 w 42"/>
                  <a:gd name="T65" fmla="*/ 8 h 40"/>
                  <a:gd name="T66" fmla="*/ 14 w 42"/>
                  <a:gd name="T67" fmla="*/ 12 h 40"/>
                  <a:gd name="T68" fmla="*/ 14 w 42"/>
                  <a:gd name="T69" fmla="*/ 32 h 40"/>
                  <a:gd name="T70" fmla="*/ 14 w 42"/>
                  <a:gd name="T71" fmla="*/ 36 h 40"/>
                  <a:gd name="T72" fmla="*/ 14 w 42"/>
                  <a:gd name="T73" fmla="*/ 38 h 40"/>
                  <a:gd name="T74" fmla="*/ 14 w 42"/>
                  <a:gd name="T75" fmla="*/ 38 h 40"/>
                  <a:gd name="T76" fmla="*/ 16 w 42"/>
                  <a:gd name="T77" fmla="*/ 40 h 40"/>
                  <a:gd name="T78" fmla="*/ 16 w 42"/>
                  <a:gd name="T79" fmla="*/ 40 h 40"/>
                  <a:gd name="T80" fmla="*/ 20 w 42"/>
                  <a:gd name="T81" fmla="*/ 40 h 40"/>
                  <a:gd name="T82" fmla="*/ 20 w 42"/>
                  <a:gd name="T83" fmla="*/ 40 h 40"/>
                  <a:gd name="T84" fmla="*/ 0 w 42"/>
                  <a:gd name="T85" fmla="*/ 40 h 40"/>
                  <a:gd name="T86" fmla="*/ 0 w 42"/>
                  <a:gd name="T87" fmla="*/ 40 h 40"/>
                  <a:gd name="T88" fmla="*/ 2 w 42"/>
                  <a:gd name="T89" fmla="*/ 40 h 40"/>
                  <a:gd name="T90" fmla="*/ 4 w 42"/>
                  <a:gd name="T91" fmla="*/ 40 h 40"/>
                  <a:gd name="T92" fmla="*/ 6 w 42"/>
                  <a:gd name="T93" fmla="*/ 38 h 40"/>
                  <a:gd name="T94" fmla="*/ 6 w 42"/>
                  <a:gd name="T95" fmla="*/ 36 h 40"/>
                  <a:gd name="T96" fmla="*/ 6 w 42"/>
                  <a:gd name="T97" fmla="*/ 32 h 40"/>
                  <a:gd name="T98" fmla="*/ 6 w 42"/>
                  <a:gd name="T99" fmla="*/ 16 h 40"/>
                  <a:gd name="T100" fmla="*/ 6 w 42"/>
                  <a:gd name="T101" fmla="*/ 12 h 40"/>
                  <a:gd name="T102" fmla="*/ 6 w 42"/>
                  <a:gd name="T103" fmla="*/ 8 h 40"/>
                  <a:gd name="T104" fmla="*/ 6 w 42"/>
                  <a:gd name="T105" fmla="*/ 6 h 40"/>
                  <a:gd name="T106" fmla="*/ 6 w 42"/>
                  <a:gd name="T107" fmla="*/ 6 h 40"/>
                  <a:gd name="T108" fmla="*/ 4 w 42"/>
                  <a:gd name="T109" fmla="*/ 6 h 40"/>
                  <a:gd name="T110" fmla="*/ 4 w 42"/>
                  <a:gd name="T111" fmla="*/ 6 h 40"/>
                  <a:gd name="T112" fmla="*/ 2 w 42"/>
                  <a:gd name="T113" fmla="*/ 6 h 40"/>
                  <a:gd name="T114" fmla="*/ 2 w 42"/>
                  <a:gd name="T115" fmla="*/ 6 h 40"/>
                  <a:gd name="T116" fmla="*/ 0 w 42"/>
                  <a:gd name="T117" fmla="*/ 6 h 40"/>
                  <a:gd name="T118" fmla="*/ 12 w 42"/>
                  <a:gd name="T119" fmla="*/ 0 h 40"/>
                  <a:gd name="T120" fmla="*/ 14 w 42"/>
                  <a:gd name="T121" fmla="*/ 0 h 40"/>
                  <a:gd name="T122" fmla="*/ 14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10"/>
                    </a:moveTo>
                    <a:lnTo>
                      <a:pt x="18" y="4"/>
                    </a:lnTo>
                    <a:lnTo>
                      <a:pt x="22" y="2"/>
                    </a:lnTo>
                    <a:lnTo>
                      <a:pt x="28" y="0"/>
                    </a:lnTo>
                    <a:lnTo>
                      <a:pt x="30" y="0"/>
                    </a:lnTo>
                    <a:lnTo>
                      <a:pt x="32" y="2"/>
                    </a:lnTo>
                    <a:lnTo>
                      <a:pt x="34" y="4"/>
                    </a:lnTo>
                    <a:lnTo>
                      <a:pt x="36" y="8"/>
                    </a:lnTo>
                    <a:lnTo>
                      <a:pt x="38" y="10"/>
                    </a:lnTo>
                    <a:lnTo>
                      <a:pt x="38" y="16"/>
                    </a:lnTo>
                    <a:lnTo>
                      <a:pt x="38" y="32"/>
                    </a:lnTo>
                    <a:lnTo>
                      <a:pt x="38" y="36"/>
                    </a:lnTo>
                    <a:lnTo>
                      <a:pt x="38" y="38"/>
                    </a:lnTo>
                    <a:lnTo>
                      <a:pt x="40" y="40"/>
                    </a:lnTo>
                    <a:lnTo>
                      <a:pt x="42" y="40"/>
                    </a:lnTo>
                    <a:lnTo>
                      <a:pt x="24" y="40"/>
                    </a:lnTo>
                    <a:lnTo>
                      <a:pt x="26" y="40"/>
                    </a:lnTo>
                    <a:lnTo>
                      <a:pt x="28" y="40"/>
                    </a:lnTo>
                    <a:lnTo>
                      <a:pt x="28" y="38"/>
                    </a:lnTo>
                    <a:lnTo>
                      <a:pt x="30" y="38"/>
                    </a:lnTo>
                    <a:lnTo>
                      <a:pt x="30" y="36"/>
                    </a:lnTo>
                    <a:lnTo>
                      <a:pt x="30" y="34"/>
                    </a:lnTo>
                    <a:lnTo>
                      <a:pt x="30" y="32"/>
                    </a:lnTo>
                    <a:lnTo>
                      <a:pt x="30" y="16"/>
                    </a:lnTo>
                    <a:lnTo>
                      <a:pt x="30" y="12"/>
                    </a:lnTo>
                    <a:lnTo>
                      <a:pt x="28" y="8"/>
                    </a:lnTo>
                    <a:lnTo>
                      <a:pt x="26" y="6"/>
                    </a:lnTo>
                    <a:lnTo>
                      <a:pt x="24" y="6"/>
                    </a:lnTo>
                    <a:lnTo>
                      <a:pt x="18" y="8"/>
                    </a:lnTo>
                    <a:lnTo>
                      <a:pt x="14" y="12"/>
                    </a:lnTo>
                    <a:lnTo>
                      <a:pt x="14" y="32"/>
                    </a:lnTo>
                    <a:lnTo>
                      <a:pt x="14" y="36"/>
                    </a:lnTo>
                    <a:lnTo>
                      <a:pt x="14" y="38"/>
                    </a:lnTo>
                    <a:lnTo>
                      <a:pt x="16" y="40"/>
                    </a:lnTo>
                    <a:lnTo>
                      <a:pt x="20" y="40"/>
                    </a:lnTo>
                    <a:lnTo>
                      <a:pt x="0" y="40"/>
                    </a:lnTo>
                    <a:lnTo>
                      <a:pt x="2" y="40"/>
                    </a:lnTo>
                    <a:lnTo>
                      <a:pt x="4" y="40"/>
                    </a:lnTo>
                    <a:lnTo>
                      <a:pt x="6" y="38"/>
                    </a:lnTo>
                    <a:lnTo>
                      <a:pt x="6" y="36"/>
                    </a:lnTo>
                    <a:lnTo>
                      <a:pt x="6" y="32"/>
                    </a:lnTo>
                    <a:lnTo>
                      <a:pt x="6" y="16"/>
                    </a:lnTo>
                    <a:lnTo>
                      <a:pt x="6" y="12"/>
                    </a:lnTo>
                    <a:lnTo>
                      <a:pt x="6" y="8"/>
                    </a:lnTo>
                    <a:lnTo>
                      <a:pt x="6" y="6"/>
                    </a:lnTo>
                    <a:lnTo>
                      <a:pt x="4" y="6"/>
                    </a:lnTo>
                    <a:lnTo>
                      <a:pt x="2" y="6"/>
                    </a:lnTo>
                    <a:lnTo>
                      <a:pt x="0" y="6"/>
                    </a:lnTo>
                    <a:lnTo>
                      <a:pt x="12" y="0"/>
                    </a:lnTo>
                    <a:lnTo>
                      <a:pt x="14" y="0"/>
                    </a:lnTo>
                    <a:lnTo>
                      <a:pt x="14" y="10"/>
                    </a:lnTo>
                    <a:close/>
                  </a:path>
                </a:pathLst>
              </a:custGeom>
              <a:solidFill>
                <a:srgbClr val="000000"/>
              </a:solidFill>
              <a:ln w="0">
                <a:solidFill>
                  <a:srgbClr val="000000"/>
                </a:solidFill>
                <a:round/>
                <a:headEnd/>
                <a:tailEnd/>
              </a:ln>
            </p:spPr>
            <p:txBody>
              <a:bodyPr/>
              <a:lstStyle/>
              <a:p>
                <a:endParaRPr lang="en-US"/>
              </a:p>
            </p:txBody>
          </p:sp>
          <p:sp>
            <p:nvSpPr>
              <p:cNvPr id="34031" name="Freeform 391"/>
              <p:cNvSpPr>
                <a:spLocks/>
              </p:cNvSpPr>
              <p:nvPr/>
            </p:nvSpPr>
            <p:spPr bwMode="auto">
              <a:xfrm>
                <a:off x="3318" y="2958"/>
                <a:ext cx="26" cy="42"/>
              </a:xfrm>
              <a:custGeom>
                <a:avLst/>
                <a:gdLst>
                  <a:gd name="T0" fmla="*/ 24 w 26"/>
                  <a:gd name="T1" fmla="*/ 0 h 42"/>
                  <a:gd name="T2" fmla="*/ 24 w 26"/>
                  <a:gd name="T3" fmla="*/ 14 h 42"/>
                  <a:gd name="T4" fmla="*/ 24 w 26"/>
                  <a:gd name="T5" fmla="*/ 14 h 42"/>
                  <a:gd name="T6" fmla="*/ 22 w 26"/>
                  <a:gd name="T7" fmla="*/ 8 h 42"/>
                  <a:gd name="T8" fmla="*/ 18 w 26"/>
                  <a:gd name="T9" fmla="*/ 6 h 42"/>
                  <a:gd name="T10" fmla="*/ 16 w 26"/>
                  <a:gd name="T11" fmla="*/ 4 h 42"/>
                  <a:gd name="T12" fmla="*/ 12 w 26"/>
                  <a:gd name="T13" fmla="*/ 4 h 42"/>
                  <a:gd name="T14" fmla="*/ 10 w 26"/>
                  <a:gd name="T15" fmla="*/ 4 h 42"/>
                  <a:gd name="T16" fmla="*/ 8 w 26"/>
                  <a:gd name="T17" fmla="*/ 4 h 42"/>
                  <a:gd name="T18" fmla="*/ 6 w 26"/>
                  <a:gd name="T19" fmla="*/ 6 h 42"/>
                  <a:gd name="T20" fmla="*/ 6 w 26"/>
                  <a:gd name="T21" fmla="*/ 8 h 42"/>
                  <a:gd name="T22" fmla="*/ 6 w 26"/>
                  <a:gd name="T23" fmla="*/ 10 h 42"/>
                  <a:gd name="T24" fmla="*/ 6 w 26"/>
                  <a:gd name="T25" fmla="*/ 12 h 42"/>
                  <a:gd name="T26" fmla="*/ 8 w 26"/>
                  <a:gd name="T27" fmla="*/ 14 h 42"/>
                  <a:gd name="T28" fmla="*/ 12 w 26"/>
                  <a:gd name="T29" fmla="*/ 16 h 42"/>
                  <a:gd name="T30" fmla="*/ 18 w 26"/>
                  <a:gd name="T31" fmla="*/ 18 h 42"/>
                  <a:gd name="T32" fmla="*/ 22 w 26"/>
                  <a:gd name="T33" fmla="*/ 22 h 42"/>
                  <a:gd name="T34" fmla="*/ 26 w 26"/>
                  <a:gd name="T35" fmla="*/ 26 h 42"/>
                  <a:gd name="T36" fmla="*/ 26 w 26"/>
                  <a:gd name="T37" fmla="*/ 30 h 42"/>
                  <a:gd name="T38" fmla="*/ 26 w 26"/>
                  <a:gd name="T39" fmla="*/ 34 h 42"/>
                  <a:gd name="T40" fmla="*/ 22 w 26"/>
                  <a:gd name="T41" fmla="*/ 38 h 42"/>
                  <a:gd name="T42" fmla="*/ 18 w 26"/>
                  <a:gd name="T43" fmla="*/ 40 h 42"/>
                  <a:gd name="T44" fmla="*/ 14 w 26"/>
                  <a:gd name="T45" fmla="*/ 42 h 42"/>
                  <a:gd name="T46" fmla="*/ 10 w 26"/>
                  <a:gd name="T47" fmla="*/ 42 h 42"/>
                  <a:gd name="T48" fmla="*/ 6 w 26"/>
                  <a:gd name="T49" fmla="*/ 40 h 42"/>
                  <a:gd name="T50" fmla="*/ 4 w 26"/>
                  <a:gd name="T51" fmla="*/ 40 h 42"/>
                  <a:gd name="T52" fmla="*/ 2 w 26"/>
                  <a:gd name="T53" fmla="*/ 40 h 42"/>
                  <a:gd name="T54" fmla="*/ 2 w 26"/>
                  <a:gd name="T55" fmla="*/ 40 h 42"/>
                  <a:gd name="T56" fmla="*/ 2 w 26"/>
                  <a:gd name="T57" fmla="*/ 42 h 42"/>
                  <a:gd name="T58" fmla="*/ 0 w 26"/>
                  <a:gd name="T59" fmla="*/ 42 h 42"/>
                  <a:gd name="T60" fmla="*/ 0 w 26"/>
                  <a:gd name="T61" fmla="*/ 28 h 42"/>
                  <a:gd name="T62" fmla="*/ 2 w 26"/>
                  <a:gd name="T63" fmla="*/ 28 h 42"/>
                  <a:gd name="T64" fmla="*/ 2 w 26"/>
                  <a:gd name="T65" fmla="*/ 32 h 42"/>
                  <a:gd name="T66" fmla="*/ 6 w 26"/>
                  <a:gd name="T67" fmla="*/ 36 h 42"/>
                  <a:gd name="T68" fmla="*/ 10 w 26"/>
                  <a:gd name="T69" fmla="*/ 38 h 42"/>
                  <a:gd name="T70" fmla="*/ 14 w 26"/>
                  <a:gd name="T71" fmla="*/ 38 h 42"/>
                  <a:gd name="T72" fmla="*/ 16 w 26"/>
                  <a:gd name="T73" fmla="*/ 38 h 42"/>
                  <a:gd name="T74" fmla="*/ 18 w 26"/>
                  <a:gd name="T75" fmla="*/ 38 h 42"/>
                  <a:gd name="T76" fmla="*/ 20 w 26"/>
                  <a:gd name="T77" fmla="*/ 36 h 42"/>
                  <a:gd name="T78" fmla="*/ 20 w 26"/>
                  <a:gd name="T79" fmla="*/ 34 h 42"/>
                  <a:gd name="T80" fmla="*/ 20 w 26"/>
                  <a:gd name="T81" fmla="*/ 30 h 42"/>
                  <a:gd name="T82" fmla="*/ 18 w 26"/>
                  <a:gd name="T83" fmla="*/ 28 h 42"/>
                  <a:gd name="T84" fmla="*/ 16 w 26"/>
                  <a:gd name="T85" fmla="*/ 26 h 42"/>
                  <a:gd name="T86" fmla="*/ 10 w 26"/>
                  <a:gd name="T87" fmla="*/ 24 h 42"/>
                  <a:gd name="T88" fmla="*/ 6 w 26"/>
                  <a:gd name="T89" fmla="*/ 20 h 42"/>
                  <a:gd name="T90" fmla="*/ 2 w 26"/>
                  <a:gd name="T91" fmla="*/ 18 h 42"/>
                  <a:gd name="T92" fmla="*/ 0 w 26"/>
                  <a:gd name="T93" fmla="*/ 16 h 42"/>
                  <a:gd name="T94" fmla="*/ 0 w 26"/>
                  <a:gd name="T95" fmla="*/ 12 h 42"/>
                  <a:gd name="T96" fmla="*/ 2 w 26"/>
                  <a:gd name="T97" fmla="*/ 8 h 42"/>
                  <a:gd name="T98" fmla="*/ 4 w 26"/>
                  <a:gd name="T99" fmla="*/ 4 h 42"/>
                  <a:gd name="T100" fmla="*/ 8 w 26"/>
                  <a:gd name="T101" fmla="*/ 2 h 42"/>
                  <a:gd name="T102" fmla="*/ 12 w 26"/>
                  <a:gd name="T103" fmla="*/ 0 h 42"/>
                  <a:gd name="T104" fmla="*/ 16 w 26"/>
                  <a:gd name="T105" fmla="*/ 0 h 42"/>
                  <a:gd name="T106" fmla="*/ 18 w 26"/>
                  <a:gd name="T107" fmla="*/ 2 h 42"/>
                  <a:gd name="T108" fmla="*/ 20 w 26"/>
                  <a:gd name="T109" fmla="*/ 2 h 42"/>
                  <a:gd name="T110" fmla="*/ 22 w 26"/>
                  <a:gd name="T111" fmla="*/ 2 h 42"/>
                  <a:gd name="T112" fmla="*/ 22 w 26"/>
                  <a:gd name="T113" fmla="*/ 2 h 42"/>
                  <a:gd name="T114" fmla="*/ 22 w 26"/>
                  <a:gd name="T115" fmla="*/ 2 h 42"/>
                  <a:gd name="T116" fmla="*/ 22 w 26"/>
                  <a:gd name="T117" fmla="*/ 2 h 42"/>
                  <a:gd name="T118" fmla="*/ 24 w 26"/>
                  <a:gd name="T119" fmla="*/ 0 h 42"/>
                  <a:gd name="T120" fmla="*/ 24 w 26"/>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2"/>
                  <a:gd name="T185" fmla="*/ 26 w 26"/>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2">
                    <a:moveTo>
                      <a:pt x="24" y="0"/>
                    </a:moveTo>
                    <a:lnTo>
                      <a:pt x="24" y="14"/>
                    </a:lnTo>
                    <a:lnTo>
                      <a:pt x="22" y="8"/>
                    </a:lnTo>
                    <a:lnTo>
                      <a:pt x="18" y="6"/>
                    </a:lnTo>
                    <a:lnTo>
                      <a:pt x="16" y="4"/>
                    </a:lnTo>
                    <a:lnTo>
                      <a:pt x="12" y="4"/>
                    </a:lnTo>
                    <a:lnTo>
                      <a:pt x="10" y="4"/>
                    </a:lnTo>
                    <a:lnTo>
                      <a:pt x="8" y="4"/>
                    </a:lnTo>
                    <a:lnTo>
                      <a:pt x="6" y="6"/>
                    </a:lnTo>
                    <a:lnTo>
                      <a:pt x="6" y="8"/>
                    </a:lnTo>
                    <a:lnTo>
                      <a:pt x="6" y="10"/>
                    </a:lnTo>
                    <a:lnTo>
                      <a:pt x="6" y="12"/>
                    </a:lnTo>
                    <a:lnTo>
                      <a:pt x="8" y="14"/>
                    </a:lnTo>
                    <a:lnTo>
                      <a:pt x="12" y="16"/>
                    </a:lnTo>
                    <a:lnTo>
                      <a:pt x="18" y="18"/>
                    </a:lnTo>
                    <a:lnTo>
                      <a:pt x="22" y="22"/>
                    </a:lnTo>
                    <a:lnTo>
                      <a:pt x="26" y="26"/>
                    </a:lnTo>
                    <a:lnTo>
                      <a:pt x="26" y="30"/>
                    </a:lnTo>
                    <a:lnTo>
                      <a:pt x="26" y="34"/>
                    </a:lnTo>
                    <a:lnTo>
                      <a:pt x="22" y="38"/>
                    </a:lnTo>
                    <a:lnTo>
                      <a:pt x="18" y="40"/>
                    </a:lnTo>
                    <a:lnTo>
                      <a:pt x="14" y="42"/>
                    </a:lnTo>
                    <a:lnTo>
                      <a:pt x="10" y="42"/>
                    </a:lnTo>
                    <a:lnTo>
                      <a:pt x="6" y="40"/>
                    </a:lnTo>
                    <a:lnTo>
                      <a:pt x="4" y="40"/>
                    </a:lnTo>
                    <a:lnTo>
                      <a:pt x="2" y="40"/>
                    </a:lnTo>
                    <a:lnTo>
                      <a:pt x="2" y="42"/>
                    </a:lnTo>
                    <a:lnTo>
                      <a:pt x="0" y="42"/>
                    </a:lnTo>
                    <a:lnTo>
                      <a:pt x="0" y="28"/>
                    </a:lnTo>
                    <a:lnTo>
                      <a:pt x="2" y="28"/>
                    </a:lnTo>
                    <a:lnTo>
                      <a:pt x="2" y="32"/>
                    </a:lnTo>
                    <a:lnTo>
                      <a:pt x="6" y="36"/>
                    </a:lnTo>
                    <a:lnTo>
                      <a:pt x="10" y="38"/>
                    </a:lnTo>
                    <a:lnTo>
                      <a:pt x="14" y="38"/>
                    </a:lnTo>
                    <a:lnTo>
                      <a:pt x="16" y="38"/>
                    </a:lnTo>
                    <a:lnTo>
                      <a:pt x="18" y="38"/>
                    </a:lnTo>
                    <a:lnTo>
                      <a:pt x="20" y="36"/>
                    </a:lnTo>
                    <a:lnTo>
                      <a:pt x="20" y="34"/>
                    </a:lnTo>
                    <a:lnTo>
                      <a:pt x="20" y="30"/>
                    </a:lnTo>
                    <a:lnTo>
                      <a:pt x="18" y="28"/>
                    </a:lnTo>
                    <a:lnTo>
                      <a:pt x="16" y="26"/>
                    </a:lnTo>
                    <a:lnTo>
                      <a:pt x="10" y="24"/>
                    </a:lnTo>
                    <a:lnTo>
                      <a:pt x="6" y="20"/>
                    </a:lnTo>
                    <a:lnTo>
                      <a:pt x="2" y="18"/>
                    </a:lnTo>
                    <a:lnTo>
                      <a:pt x="0" y="16"/>
                    </a:lnTo>
                    <a:lnTo>
                      <a:pt x="0" y="12"/>
                    </a:lnTo>
                    <a:lnTo>
                      <a:pt x="2" y="8"/>
                    </a:lnTo>
                    <a:lnTo>
                      <a:pt x="4" y="4"/>
                    </a:lnTo>
                    <a:lnTo>
                      <a:pt x="8" y="2"/>
                    </a:lnTo>
                    <a:lnTo>
                      <a:pt x="12" y="0"/>
                    </a:lnTo>
                    <a:lnTo>
                      <a:pt x="16" y="0"/>
                    </a:lnTo>
                    <a:lnTo>
                      <a:pt x="18" y="2"/>
                    </a:lnTo>
                    <a:lnTo>
                      <a:pt x="20" y="2"/>
                    </a:lnTo>
                    <a:lnTo>
                      <a:pt x="22" y="2"/>
                    </a:lnTo>
                    <a:lnTo>
                      <a:pt x="24" y="0"/>
                    </a:lnTo>
                    <a:close/>
                  </a:path>
                </a:pathLst>
              </a:custGeom>
              <a:solidFill>
                <a:srgbClr val="000000"/>
              </a:solidFill>
              <a:ln w="0">
                <a:solidFill>
                  <a:srgbClr val="000000"/>
                </a:solidFill>
                <a:round/>
                <a:headEnd/>
                <a:tailEnd/>
              </a:ln>
            </p:spPr>
            <p:txBody>
              <a:bodyPr/>
              <a:lstStyle/>
              <a:p>
                <a:endParaRPr lang="en-US"/>
              </a:p>
            </p:txBody>
          </p:sp>
          <p:sp>
            <p:nvSpPr>
              <p:cNvPr id="34032" name="Freeform 392"/>
              <p:cNvSpPr>
                <a:spLocks/>
              </p:cNvSpPr>
              <p:nvPr/>
            </p:nvSpPr>
            <p:spPr bwMode="auto">
              <a:xfrm>
                <a:off x="3350" y="2938"/>
                <a:ext cx="34" cy="60"/>
              </a:xfrm>
              <a:custGeom>
                <a:avLst/>
                <a:gdLst>
                  <a:gd name="T0" fmla="*/ 14 w 34"/>
                  <a:gd name="T1" fmla="*/ 24 h 60"/>
                  <a:gd name="T2" fmla="*/ 14 w 34"/>
                  <a:gd name="T3" fmla="*/ 50 h 60"/>
                  <a:gd name="T4" fmla="*/ 16 w 34"/>
                  <a:gd name="T5" fmla="*/ 56 h 60"/>
                  <a:gd name="T6" fmla="*/ 16 w 34"/>
                  <a:gd name="T7" fmla="*/ 58 h 60"/>
                  <a:gd name="T8" fmla="*/ 18 w 34"/>
                  <a:gd name="T9" fmla="*/ 60 h 60"/>
                  <a:gd name="T10" fmla="*/ 20 w 34"/>
                  <a:gd name="T11" fmla="*/ 60 h 60"/>
                  <a:gd name="T12" fmla="*/ 24 w 34"/>
                  <a:gd name="T13" fmla="*/ 60 h 60"/>
                  <a:gd name="T14" fmla="*/ 24 w 34"/>
                  <a:gd name="T15" fmla="*/ 60 h 60"/>
                  <a:gd name="T16" fmla="*/ 0 w 34"/>
                  <a:gd name="T17" fmla="*/ 60 h 60"/>
                  <a:gd name="T18" fmla="*/ 0 w 34"/>
                  <a:gd name="T19" fmla="*/ 60 h 60"/>
                  <a:gd name="T20" fmla="*/ 2 w 34"/>
                  <a:gd name="T21" fmla="*/ 60 h 60"/>
                  <a:gd name="T22" fmla="*/ 4 w 34"/>
                  <a:gd name="T23" fmla="*/ 60 h 60"/>
                  <a:gd name="T24" fmla="*/ 6 w 34"/>
                  <a:gd name="T25" fmla="*/ 58 h 60"/>
                  <a:gd name="T26" fmla="*/ 6 w 34"/>
                  <a:gd name="T27" fmla="*/ 58 h 60"/>
                  <a:gd name="T28" fmla="*/ 8 w 34"/>
                  <a:gd name="T29" fmla="*/ 56 h 60"/>
                  <a:gd name="T30" fmla="*/ 8 w 34"/>
                  <a:gd name="T31" fmla="*/ 54 h 60"/>
                  <a:gd name="T32" fmla="*/ 8 w 34"/>
                  <a:gd name="T33" fmla="*/ 50 h 60"/>
                  <a:gd name="T34" fmla="*/ 8 w 34"/>
                  <a:gd name="T35" fmla="*/ 24 h 60"/>
                  <a:gd name="T36" fmla="*/ 0 w 34"/>
                  <a:gd name="T37" fmla="*/ 24 h 60"/>
                  <a:gd name="T38" fmla="*/ 0 w 34"/>
                  <a:gd name="T39" fmla="*/ 22 h 60"/>
                  <a:gd name="T40" fmla="*/ 8 w 34"/>
                  <a:gd name="T41" fmla="*/ 22 h 60"/>
                  <a:gd name="T42" fmla="*/ 8 w 34"/>
                  <a:gd name="T43" fmla="*/ 18 h 60"/>
                  <a:gd name="T44" fmla="*/ 8 w 34"/>
                  <a:gd name="T45" fmla="*/ 14 h 60"/>
                  <a:gd name="T46" fmla="*/ 10 w 34"/>
                  <a:gd name="T47" fmla="*/ 8 h 60"/>
                  <a:gd name="T48" fmla="*/ 12 w 34"/>
                  <a:gd name="T49" fmla="*/ 6 h 60"/>
                  <a:gd name="T50" fmla="*/ 16 w 34"/>
                  <a:gd name="T51" fmla="*/ 2 h 60"/>
                  <a:gd name="T52" fmla="*/ 20 w 34"/>
                  <a:gd name="T53" fmla="*/ 0 h 60"/>
                  <a:gd name="T54" fmla="*/ 24 w 34"/>
                  <a:gd name="T55" fmla="*/ 0 h 60"/>
                  <a:gd name="T56" fmla="*/ 28 w 34"/>
                  <a:gd name="T57" fmla="*/ 0 h 60"/>
                  <a:gd name="T58" fmla="*/ 32 w 34"/>
                  <a:gd name="T59" fmla="*/ 2 h 60"/>
                  <a:gd name="T60" fmla="*/ 34 w 34"/>
                  <a:gd name="T61" fmla="*/ 4 h 60"/>
                  <a:gd name="T62" fmla="*/ 34 w 34"/>
                  <a:gd name="T63" fmla="*/ 6 h 60"/>
                  <a:gd name="T64" fmla="*/ 34 w 34"/>
                  <a:gd name="T65" fmla="*/ 8 h 60"/>
                  <a:gd name="T66" fmla="*/ 34 w 34"/>
                  <a:gd name="T67" fmla="*/ 10 h 60"/>
                  <a:gd name="T68" fmla="*/ 32 w 34"/>
                  <a:gd name="T69" fmla="*/ 10 h 60"/>
                  <a:gd name="T70" fmla="*/ 32 w 34"/>
                  <a:gd name="T71" fmla="*/ 10 h 60"/>
                  <a:gd name="T72" fmla="*/ 30 w 34"/>
                  <a:gd name="T73" fmla="*/ 10 h 60"/>
                  <a:gd name="T74" fmla="*/ 30 w 34"/>
                  <a:gd name="T75" fmla="*/ 10 h 60"/>
                  <a:gd name="T76" fmla="*/ 28 w 34"/>
                  <a:gd name="T77" fmla="*/ 8 h 60"/>
                  <a:gd name="T78" fmla="*/ 26 w 34"/>
                  <a:gd name="T79" fmla="*/ 6 h 60"/>
                  <a:gd name="T80" fmla="*/ 26 w 34"/>
                  <a:gd name="T81" fmla="*/ 4 h 60"/>
                  <a:gd name="T82" fmla="*/ 24 w 34"/>
                  <a:gd name="T83" fmla="*/ 4 h 60"/>
                  <a:gd name="T84" fmla="*/ 22 w 34"/>
                  <a:gd name="T85" fmla="*/ 2 h 60"/>
                  <a:gd name="T86" fmla="*/ 20 w 34"/>
                  <a:gd name="T87" fmla="*/ 2 h 60"/>
                  <a:gd name="T88" fmla="*/ 18 w 34"/>
                  <a:gd name="T89" fmla="*/ 2 h 60"/>
                  <a:gd name="T90" fmla="*/ 18 w 34"/>
                  <a:gd name="T91" fmla="*/ 4 h 60"/>
                  <a:gd name="T92" fmla="*/ 16 w 34"/>
                  <a:gd name="T93" fmla="*/ 4 h 60"/>
                  <a:gd name="T94" fmla="*/ 16 w 34"/>
                  <a:gd name="T95" fmla="*/ 6 h 60"/>
                  <a:gd name="T96" fmla="*/ 14 w 34"/>
                  <a:gd name="T97" fmla="*/ 10 h 60"/>
                  <a:gd name="T98" fmla="*/ 14 w 34"/>
                  <a:gd name="T99" fmla="*/ 18 h 60"/>
                  <a:gd name="T100" fmla="*/ 14 w 34"/>
                  <a:gd name="T101" fmla="*/ 22 h 60"/>
                  <a:gd name="T102" fmla="*/ 24 w 34"/>
                  <a:gd name="T103" fmla="*/ 22 h 60"/>
                  <a:gd name="T104" fmla="*/ 24 w 34"/>
                  <a:gd name="T105" fmla="*/ 24 h 60"/>
                  <a:gd name="T106" fmla="*/ 14 w 34"/>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0"/>
                  <a:gd name="T164" fmla="*/ 34 w 34"/>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0">
                    <a:moveTo>
                      <a:pt x="14" y="24"/>
                    </a:moveTo>
                    <a:lnTo>
                      <a:pt x="14" y="50"/>
                    </a:lnTo>
                    <a:lnTo>
                      <a:pt x="16" y="56"/>
                    </a:lnTo>
                    <a:lnTo>
                      <a:pt x="16" y="58"/>
                    </a:lnTo>
                    <a:lnTo>
                      <a:pt x="18" y="60"/>
                    </a:lnTo>
                    <a:lnTo>
                      <a:pt x="20" y="60"/>
                    </a:lnTo>
                    <a:lnTo>
                      <a:pt x="24" y="60"/>
                    </a:lnTo>
                    <a:lnTo>
                      <a:pt x="0" y="60"/>
                    </a:lnTo>
                    <a:lnTo>
                      <a:pt x="2" y="60"/>
                    </a:lnTo>
                    <a:lnTo>
                      <a:pt x="4" y="60"/>
                    </a:lnTo>
                    <a:lnTo>
                      <a:pt x="6" y="58"/>
                    </a:lnTo>
                    <a:lnTo>
                      <a:pt x="8" y="56"/>
                    </a:lnTo>
                    <a:lnTo>
                      <a:pt x="8" y="54"/>
                    </a:lnTo>
                    <a:lnTo>
                      <a:pt x="8" y="50"/>
                    </a:lnTo>
                    <a:lnTo>
                      <a:pt x="8" y="24"/>
                    </a:lnTo>
                    <a:lnTo>
                      <a:pt x="0" y="24"/>
                    </a:lnTo>
                    <a:lnTo>
                      <a:pt x="0" y="22"/>
                    </a:lnTo>
                    <a:lnTo>
                      <a:pt x="8" y="22"/>
                    </a:lnTo>
                    <a:lnTo>
                      <a:pt x="8" y="18"/>
                    </a:lnTo>
                    <a:lnTo>
                      <a:pt x="8" y="14"/>
                    </a:lnTo>
                    <a:lnTo>
                      <a:pt x="10" y="8"/>
                    </a:lnTo>
                    <a:lnTo>
                      <a:pt x="12" y="6"/>
                    </a:lnTo>
                    <a:lnTo>
                      <a:pt x="16" y="2"/>
                    </a:lnTo>
                    <a:lnTo>
                      <a:pt x="20" y="0"/>
                    </a:lnTo>
                    <a:lnTo>
                      <a:pt x="24" y="0"/>
                    </a:lnTo>
                    <a:lnTo>
                      <a:pt x="28" y="0"/>
                    </a:lnTo>
                    <a:lnTo>
                      <a:pt x="32" y="2"/>
                    </a:lnTo>
                    <a:lnTo>
                      <a:pt x="34" y="4"/>
                    </a:lnTo>
                    <a:lnTo>
                      <a:pt x="34" y="6"/>
                    </a:lnTo>
                    <a:lnTo>
                      <a:pt x="34" y="8"/>
                    </a:lnTo>
                    <a:lnTo>
                      <a:pt x="34" y="10"/>
                    </a:lnTo>
                    <a:lnTo>
                      <a:pt x="32" y="10"/>
                    </a:lnTo>
                    <a:lnTo>
                      <a:pt x="30" y="10"/>
                    </a:lnTo>
                    <a:lnTo>
                      <a:pt x="28" y="8"/>
                    </a:lnTo>
                    <a:lnTo>
                      <a:pt x="26" y="6"/>
                    </a:lnTo>
                    <a:lnTo>
                      <a:pt x="26" y="4"/>
                    </a:lnTo>
                    <a:lnTo>
                      <a:pt x="24" y="4"/>
                    </a:lnTo>
                    <a:lnTo>
                      <a:pt x="22" y="2"/>
                    </a:lnTo>
                    <a:lnTo>
                      <a:pt x="20" y="2"/>
                    </a:lnTo>
                    <a:lnTo>
                      <a:pt x="18" y="2"/>
                    </a:lnTo>
                    <a:lnTo>
                      <a:pt x="18" y="4"/>
                    </a:lnTo>
                    <a:lnTo>
                      <a:pt x="16" y="4"/>
                    </a:lnTo>
                    <a:lnTo>
                      <a:pt x="16" y="6"/>
                    </a:lnTo>
                    <a:lnTo>
                      <a:pt x="14" y="10"/>
                    </a:lnTo>
                    <a:lnTo>
                      <a:pt x="14" y="18"/>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4033" name="Freeform 393"/>
              <p:cNvSpPr>
                <a:spLocks noEditPoints="1"/>
              </p:cNvSpPr>
              <p:nvPr/>
            </p:nvSpPr>
            <p:spPr bwMode="auto">
              <a:xfrm>
                <a:off x="3378" y="2958"/>
                <a:ext cx="34" cy="42"/>
              </a:xfrm>
              <a:custGeom>
                <a:avLst/>
                <a:gdLst>
                  <a:gd name="T0" fmla="*/ 6 w 34"/>
                  <a:gd name="T1" fmla="*/ 16 h 42"/>
                  <a:gd name="T2" fmla="*/ 8 w 34"/>
                  <a:gd name="T3" fmla="*/ 24 h 42"/>
                  <a:gd name="T4" fmla="*/ 12 w 34"/>
                  <a:gd name="T5" fmla="*/ 30 h 42"/>
                  <a:gd name="T6" fmla="*/ 16 w 34"/>
                  <a:gd name="T7" fmla="*/ 34 h 42"/>
                  <a:gd name="T8" fmla="*/ 22 w 34"/>
                  <a:gd name="T9" fmla="*/ 34 h 42"/>
                  <a:gd name="T10" fmla="*/ 24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0 w 34"/>
                  <a:gd name="T29" fmla="*/ 40 h 42"/>
                  <a:gd name="T30" fmla="*/ 6 w 34"/>
                  <a:gd name="T31" fmla="*/ 36 h 42"/>
                  <a:gd name="T32" fmla="*/ 2 w 34"/>
                  <a:gd name="T33" fmla="*/ 32 h 42"/>
                  <a:gd name="T34" fmla="*/ 2 w 34"/>
                  <a:gd name="T35" fmla="*/ 28 h 42"/>
                  <a:gd name="T36" fmla="*/ 0 w 34"/>
                  <a:gd name="T37" fmla="*/ 22 h 42"/>
                  <a:gd name="T38" fmla="*/ 2 w 34"/>
                  <a:gd name="T39" fmla="*/ 16 h 42"/>
                  <a:gd name="T40" fmla="*/ 2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30 w 34"/>
                  <a:gd name="T53" fmla="*/ 4 h 42"/>
                  <a:gd name="T54" fmla="*/ 32 w 34"/>
                  <a:gd name="T55" fmla="*/ 10 h 42"/>
                  <a:gd name="T56" fmla="*/ 34 w 34"/>
                  <a:gd name="T57" fmla="*/ 16 h 42"/>
                  <a:gd name="T58" fmla="*/ 6 w 34"/>
                  <a:gd name="T59" fmla="*/ 16 h 42"/>
                  <a:gd name="T60" fmla="*/ 6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2 w 34"/>
                  <a:gd name="T77" fmla="*/ 4 h 42"/>
                  <a:gd name="T78" fmla="*/ 10 w 34"/>
                  <a:gd name="T79" fmla="*/ 6 h 42"/>
                  <a:gd name="T80" fmla="*/ 8 w 34"/>
                  <a:gd name="T81" fmla="*/ 10 h 42"/>
                  <a:gd name="T82" fmla="*/ 6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2" y="30"/>
                    </a:lnTo>
                    <a:lnTo>
                      <a:pt x="16" y="34"/>
                    </a:lnTo>
                    <a:lnTo>
                      <a:pt x="22" y="34"/>
                    </a:lnTo>
                    <a:lnTo>
                      <a:pt x="24" y="34"/>
                    </a:lnTo>
                    <a:lnTo>
                      <a:pt x="28" y="32"/>
                    </a:lnTo>
                    <a:lnTo>
                      <a:pt x="30" y="30"/>
                    </a:lnTo>
                    <a:lnTo>
                      <a:pt x="32" y="26"/>
                    </a:lnTo>
                    <a:lnTo>
                      <a:pt x="34" y="26"/>
                    </a:lnTo>
                    <a:lnTo>
                      <a:pt x="32" y="32"/>
                    </a:lnTo>
                    <a:lnTo>
                      <a:pt x="28" y="38"/>
                    </a:lnTo>
                    <a:lnTo>
                      <a:pt x="24" y="40"/>
                    </a:lnTo>
                    <a:lnTo>
                      <a:pt x="18" y="42"/>
                    </a:lnTo>
                    <a:lnTo>
                      <a:pt x="10" y="40"/>
                    </a:lnTo>
                    <a:lnTo>
                      <a:pt x="6" y="36"/>
                    </a:lnTo>
                    <a:lnTo>
                      <a:pt x="2" y="32"/>
                    </a:lnTo>
                    <a:lnTo>
                      <a:pt x="2" y="28"/>
                    </a:lnTo>
                    <a:lnTo>
                      <a:pt x="0" y="22"/>
                    </a:lnTo>
                    <a:lnTo>
                      <a:pt x="2" y="16"/>
                    </a:lnTo>
                    <a:lnTo>
                      <a:pt x="2" y="10"/>
                    </a:lnTo>
                    <a:lnTo>
                      <a:pt x="6" y="6"/>
                    </a:lnTo>
                    <a:lnTo>
                      <a:pt x="10" y="4"/>
                    </a:lnTo>
                    <a:lnTo>
                      <a:pt x="14" y="2"/>
                    </a:lnTo>
                    <a:lnTo>
                      <a:pt x="18" y="0"/>
                    </a:lnTo>
                    <a:lnTo>
                      <a:pt x="24" y="2"/>
                    </a:lnTo>
                    <a:lnTo>
                      <a:pt x="30" y="4"/>
                    </a:lnTo>
                    <a:lnTo>
                      <a:pt x="32" y="10"/>
                    </a:lnTo>
                    <a:lnTo>
                      <a:pt x="34" y="16"/>
                    </a:lnTo>
                    <a:lnTo>
                      <a:pt x="6" y="16"/>
                    </a:lnTo>
                    <a:close/>
                    <a:moveTo>
                      <a:pt x="6" y="14"/>
                    </a:moveTo>
                    <a:lnTo>
                      <a:pt x="24" y="14"/>
                    </a:lnTo>
                    <a:lnTo>
                      <a:pt x="24" y="10"/>
                    </a:lnTo>
                    <a:lnTo>
                      <a:pt x="24"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034" name="Freeform 394"/>
              <p:cNvSpPr>
                <a:spLocks/>
              </p:cNvSpPr>
              <p:nvPr/>
            </p:nvSpPr>
            <p:spPr bwMode="auto">
              <a:xfrm>
                <a:off x="3416" y="2958"/>
                <a:ext cx="28" cy="40"/>
              </a:xfrm>
              <a:custGeom>
                <a:avLst/>
                <a:gdLst>
                  <a:gd name="T0" fmla="*/ 12 w 28"/>
                  <a:gd name="T1" fmla="*/ 0 h 40"/>
                  <a:gd name="T2" fmla="*/ 12 w 28"/>
                  <a:gd name="T3" fmla="*/ 10 h 40"/>
                  <a:gd name="T4" fmla="*/ 16 w 28"/>
                  <a:gd name="T5" fmla="*/ 6 h 40"/>
                  <a:gd name="T6" fmla="*/ 20 w 28"/>
                  <a:gd name="T7" fmla="*/ 2 h 40"/>
                  <a:gd name="T8" fmla="*/ 22 w 28"/>
                  <a:gd name="T9" fmla="*/ 0 h 40"/>
                  <a:gd name="T10" fmla="*/ 24 w 28"/>
                  <a:gd name="T11" fmla="*/ 0 h 40"/>
                  <a:gd name="T12" fmla="*/ 26 w 28"/>
                  <a:gd name="T13" fmla="*/ 2 h 40"/>
                  <a:gd name="T14" fmla="*/ 28 w 28"/>
                  <a:gd name="T15" fmla="*/ 4 h 40"/>
                  <a:gd name="T16" fmla="*/ 28 w 28"/>
                  <a:gd name="T17" fmla="*/ 6 h 40"/>
                  <a:gd name="T18" fmla="*/ 28 w 28"/>
                  <a:gd name="T19" fmla="*/ 8 h 40"/>
                  <a:gd name="T20" fmla="*/ 28 w 28"/>
                  <a:gd name="T21" fmla="*/ 10 h 40"/>
                  <a:gd name="T22" fmla="*/ 26 w 28"/>
                  <a:gd name="T23" fmla="*/ 10 h 40"/>
                  <a:gd name="T24" fmla="*/ 24 w 28"/>
                  <a:gd name="T25" fmla="*/ 10 h 40"/>
                  <a:gd name="T26" fmla="*/ 24 w 28"/>
                  <a:gd name="T27" fmla="*/ 10 h 40"/>
                  <a:gd name="T28" fmla="*/ 22 w 28"/>
                  <a:gd name="T29" fmla="*/ 8 h 40"/>
                  <a:gd name="T30" fmla="*/ 20 w 28"/>
                  <a:gd name="T31" fmla="*/ 8 h 40"/>
                  <a:gd name="T32" fmla="*/ 18 w 28"/>
                  <a:gd name="T33" fmla="*/ 6 h 40"/>
                  <a:gd name="T34" fmla="*/ 18 w 28"/>
                  <a:gd name="T35" fmla="*/ 8 h 40"/>
                  <a:gd name="T36" fmla="*/ 16 w 28"/>
                  <a:gd name="T37" fmla="*/ 8 h 40"/>
                  <a:gd name="T38" fmla="*/ 14 w 28"/>
                  <a:gd name="T39" fmla="*/ 10 h 40"/>
                  <a:gd name="T40" fmla="*/ 12 w 28"/>
                  <a:gd name="T41" fmla="*/ 14 h 40"/>
                  <a:gd name="T42" fmla="*/ 12 w 28"/>
                  <a:gd name="T43" fmla="*/ 32 h 40"/>
                  <a:gd name="T44" fmla="*/ 12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6 w 28"/>
                  <a:gd name="T69" fmla="*/ 36 h 40"/>
                  <a:gd name="T70" fmla="*/ 6 w 28"/>
                  <a:gd name="T71" fmla="*/ 34 h 40"/>
                  <a:gd name="T72" fmla="*/ 6 w 28"/>
                  <a:gd name="T73" fmla="*/ 32 h 40"/>
                  <a:gd name="T74" fmla="*/ 6 w 28"/>
                  <a:gd name="T75" fmla="*/ 16 h 40"/>
                  <a:gd name="T76" fmla="*/ 6 w 28"/>
                  <a:gd name="T77" fmla="*/ 12 h 40"/>
                  <a:gd name="T78" fmla="*/ 6 w 28"/>
                  <a:gd name="T79" fmla="*/ 8 h 40"/>
                  <a:gd name="T80" fmla="*/ 4 w 28"/>
                  <a:gd name="T81" fmla="*/ 6 h 40"/>
                  <a:gd name="T82" fmla="*/ 4 w 28"/>
                  <a:gd name="T83" fmla="*/ 6 h 40"/>
                  <a:gd name="T84" fmla="*/ 4 w 28"/>
                  <a:gd name="T85" fmla="*/ 6 h 40"/>
                  <a:gd name="T86" fmla="*/ 2 w 28"/>
                  <a:gd name="T87" fmla="*/ 6 h 40"/>
                  <a:gd name="T88" fmla="*/ 2 w 28"/>
                  <a:gd name="T89" fmla="*/ 6 h 40"/>
                  <a:gd name="T90" fmla="*/ 0 w 28"/>
                  <a:gd name="T91" fmla="*/ 6 h 40"/>
                  <a:gd name="T92" fmla="*/ 0 w 28"/>
                  <a:gd name="T93" fmla="*/ 6 h 40"/>
                  <a:gd name="T94" fmla="*/ 12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6"/>
                    </a:lnTo>
                    <a:lnTo>
                      <a:pt x="20" y="2"/>
                    </a:lnTo>
                    <a:lnTo>
                      <a:pt x="22" y="0"/>
                    </a:lnTo>
                    <a:lnTo>
                      <a:pt x="24" y="0"/>
                    </a:lnTo>
                    <a:lnTo>
                      <a:pt x="26" y="2"/>
                    </a:lnTo>
                    <a:lnTo>
                      <a:pt x="28" y="4"/>
                    </a:lnTo>
                    <a:lnTo>
                      <a:pt x="28" y="6"/>
                    </a:lnTo>
                    <a:lnTo>
                      <a:pt x="28" y="8"/>
                    </a:lnTo>
                    <a:lnTo>
                      <a:pt x="28" y="10"/>
                    </a:lnTo>
                    <a:lnTo>
                      <a:pt x="26" y="10"/>
                    </a:lnTo>
                    <a:lnTo>
                      <a:pt x="24" y="10"/>
                    </a:lnTo>
                    <a:lnTo>
                      <a:pt x="22" y="8"/>
                    </a:lnTo>
                    <a:lnTo>
                      <a:pt x="20" y="8"/>
                    </a:lnTo>
                    <a:lnTo>
                      <a:pt x="18" y="6"/>
                    </a:lnTo>
                    <a:lnTo>
                      <a:pt x="18" y="8"/>
                    </a:lnTo>
                    <a:lnTo>
                      <a:pt x="16" y="8"/>
                    </a:lnTo>
                    <a:lnTo>
                      <a:pt x="14" y="10"/>
                    </a:lnTo>
                    <a:lnTo>
                      <a:pt x="12" y="14"/>
                    </a:lnTo>
                    <a:lnTo>
                      <a:pt x="12" y="32"/>
                    </a:lnTo>
                    <a:lnTo>
                      <a:pt x="12" y="34"/>
                    </a:lnTo>
                    <a:lnTo>
                      <a:pt x="14" y="36"/>
                    </a:lnTo>
                    <a:lnTo>
                      <a:pt x="14" y="38"/>
                    </a:lnTo>
                    <a:lnTo>
                      <a:pt x="16" y="38"/>
                    </a:lnTo>
                    <a:lnTo>
                      <a:pt x="18" y="40"/>
                    </a:lnTo>
                    <a:lnTo>
                      <a:pt x="20" y="40"/>
                    </a:lnTo>
                    <a:lnTo>
                      <a:pt x="0" y="40"/>
                    </a:lnTo>
                    <a:lnTo>
                      <a:pt x="2" y="40"/>
                    </a:lnTo>
                    <a:lnTo>
                      <a:pt x="4" y="38"/>
                    </a:lnTo>
                    <a:lnTo>
                      <a:pt x="6" y="36"/>
                    </a:lnTo>
                    <a:lnTo>
                      <a:pt x="6" y="34"/>
                    </a:lnTo>
                    <a:lnTo>
                      <a:pt x="6" y="32"/>
                    </a:lnTo>
                    <a:lnTo>
                      <a:pt x="6" y="16"/>
                    </a:lnTo>
                    <a:lnTo>
                      <a:pt x="6" y="12"/>
                    </a:lnTo>
                    <a:lnTo>
                      <a:pt x="6" y="8"/>
                    </a:lnTo>
                    <a:lnTo>
                      <a:pt x="4" y="6"/>
                    </a:lnTo>
                    <a:lnTo>
                      <a:pt x="2" y="6"/>
                    </a:lnTo>
                    <a:lnTo>
                      <a:pt x="0" y="6"/>
                    </a:lnTo>
                    <a:lnTo>
                      <a:pt x="12" y="0"/>
                    </a:lnTo>
                    <a:close/>
                  </a:path>
                </a:pathLst>
              </a:custGeom>
              <a:solidFill>
                <a:srgbClr val="000000"/>
              </a:solidFill>
              <a:ln w="0">
                <a:solidFill>
                  <a:srgbClr val="000000"/>
                </a:solidFill>
                <a:round/>
                <a:headEnd/>
                <a:tailEnd/>
              </a:ln>
            </p:spPr>
            <p:txBody>
              <a:bodyPr/>
              <a:lstStyle/>
              <a:p>
                <a:endParaRPr lang="en-US"/>
              </a:p>
            </p:txBody>
          </p:sp>
          <p:sp>
            <p:nvSpPr>
              <p:cNvPr id="34035" name="Freeform 395"/>
              <p:cNvSpPr>
                <a:spLocks noEditPoints="1"/>
              </p:cNvSpPr>
              <p:nvPr/>
            </p:nvSpPr>
            <p:spPr bwMode="auto">
              <a:xfrm>
                <a:off x="3470" y="2958"/>
                <a:ext cx="34" cy="42"/>
              </a:xfrm>
              <a:custGeom>
                <a:avLst/>
                <a:gdLst>
                  <a:gd name="T0" fmla="*/ 8 w 34"/>
                  <a:gd name="T1" fmla="*/ 16 h 42"/>
                  <a:gd name="T2" fmla="*/ 8 w 34"/>
                  <a:gd name="T3" fmla="*/ 24 h 42"/>
                  <a:gd name="T4" fmla="*/ 12 w 34"/>
                  <a:gd name="T5" fmla="*/ 30 h 42"/>
                  <a:gd name="T6" fmla="*/ 16 w 34"/>
                  <a:gd name="T7" fmla="*/ 34 h 42"/>
                  <a:gd name="T8" fmla="*/ 22 w 34"/>
                  <a:gd name="T9" fmla="*/ 34 h 42"/>
                  <a:gd name="T10" fmla="*/ 26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2 w 34"/>
                  <a:gd name="T29" fmla="*/ 40 h 42"/>
                  <a:gd name="T30" fmla="*/ 6 w 34"/>
                  <a:gd name="T31" fmla="*/ 36 h 42"/>
                  <a:gd name="T32" fmla="*/ 4 w 34"/>
                  <a:gd name="T33" fmla="*/ 32 h 42"/>
                  <a:gd name="T34" fmla="*/ 2 w 34"/>
                  <a:gd name="T35" fmla="*/ 28 h 42"/>
                  <a:gd name="T36" fmla="*/ 0 w 34"/>
                  <a:gd name="T37" fmla="*/ 22 h 42"/>
                  <a:gd name="T38" fmla="*/ 2 w 34"/>
                  <a:gd name="T39" fmla="*/ 16 h 42"/>
                  <a:gd name="T40" fmla="*/ 4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30 w 34"/>
                  <a:gd name="T53" fmla="*/ 4 h 42"/>
                  <a:gd name="T54" fmla="*/ 32 w 34"/>
                  <a:gd name="T55" fmla="*/ 10 h 42"/>
                  <a:gd name="T56" fmla="*/ 34 w 34"/>
                  <a:gd name="T57" fmla="*/ 16 h 42"/>
                  <a:gd name="T58" fmla="*/ 8 w 34"/>
                  <a:gd name="T59" fmla="*/ 16 h 42"/>
                  <a:gd name="T60" fmla="*/ 8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4 w 34"/>
                  <a:gd name="T77" fmla="*/ 4 h 42"/>
                  <a:gd name="T78" fmla="*/ 10 w 34"/>
                  <a:gd name="T79" fmla="*/ 6 h 42"/>
                  <a:gd name="T80" fmla="*/ 8 w 34"/>
                  <a:gd name="T81" fmla="*/ 10 h 42"/>
                  <a:gd name="T82" fmla="*/ 8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8" y="16"/>
                    </a:moveTo>
                    <a:lnTo>
                      <a:pt x="8" y="24"/>
                    </a:lnTo>
                    <a:lnTo>
                      <a:pt x="12" y="30"/>
                    </a:lnTo>
                    <a:lnTo>
                      <a:pt x="16" y="34"/>
                    </a:lnTo>
                    <a:lnTo>
                      <a:pt x="22" y="34"/>
                    </a:lnTo>
                    <a:lnTo>
                      <a:pt x="26" y="34"/>
                    </a:lnTo>
                    <a:lnTo>
                      <a:pt x="28" y="32"/>
                    </a:lnTo>
                    <a:lnTo>
                      <a:pt x="30" y="30"/>
                    </a:lnTo>
                    <a:lnTo>
                      <a:pt x="32" y="26"/>
                    </a:lnTo>
                    <a:lnTo>
                      <a:pt x="34" y="26"/>
                    </a:lnTo>
                    <a:lnTo>
                      <a:pt x="32" y="32"/>
                    </a:lnTo>
                    <a:lnTo>
                      <a:pt x="28" y="38"/>
                    </a:lnTo>
                    <a:lnTo>
                      <a:pt x="24" y="40"/>
                    </a:lnTo>
                    <a:lnTo>
                      <a:pt x="18" y="42"/>
                    </a:lnTo>
                    <a:lnTo>
                      <a:pt x="12" y="40"/>
                    </a:lnTo>
                    <a:lnTo>
                      <a:pt x="6" y="36"/>
                    </a:lnTo>
                    <a:lnTo>
                      <a:pt x="4" y="32"/>
                    </a:lnTo>
                    <a:lnTo>
                      <a:pt x="2" y="28"/>
                    </a:lnTo>
                    <a:lnTo>
                      <a:pt x="0" y="22"/>
                    </a:lnTo>
                    <a:lnTo>
                      <a:pt x="2" y="16"/>
                    </a:lnTo>
                    <a:lnTo>
                      <a:pt x="4" y="10"/>
                    </a:lnTo>
                    <a:lnTo>
                      <a:pt x="6" y="6"/>
                    </a:lnTo>
                    <a:lnTo>
                      <a:pt x="10" y="4"/>
                    </a:lnTo>
                    <a:lnTo>
                      <a:pt x="14" y="2"/>
                    </a:lnTo>
                    <a:lnTo>
                      <a:pt x="18" y="0"/>
                    </a:lnTo>
                    <a:lnTo>
                      <a:pt x="24" y="2"/>
                    </a:lnTo>
                    <a:lnTo>
                      <a:pt x="30" y="4"/>
                    </a:lnTo>
                    <a:lnTo>
                      <a:pt x="32" y="10"/>
                    </a:lnTo>
                    <a:lnTo>
                      <a:pt x="34" y="16"/>
                    </a:lnTo>
                    <a:lnTo>
                      <a:pt x="8" y="16"/>
                    </a:lnTo>
                    <a:close/>
                    <a:moveTo>
                      <a:pt x="8" y="14"/>
                    </a:moveTo>
                    <a:lnTo>
                      <a:pt x="24" y="14"/>
                    </a:lnTo>
                    <a:lnTo>
                      <a:pt x="24" y="10"/>
                    </a:lnTo>
                    <a:lnTo>
                      <a:pt x="24" y="8"/>
                    </a:lnTo>
                    <a:lnTo>
                      <a:pt x="22" y="6"/>
                    </a:lnTo>
                    <a:lnTo>
                      <a:pt x="20" y="4"/>
                    </a:lnTo>
                    <a:lnTo>
                      <a:pt x="18" y="4"/>
                    </a:lnTo>
                    <a:lnTo>
                      <a:pt x="16" y="4"/>
                    </a:lnTo>
                    <a:lnTo>
                      <a:pt x="14" y="4"/>
                    </a:lnTo>
                    <a:lnTo>
                      <a:pt x="10" y="6"/>
                    </a:lnTo>
                    <a:lnTo>
                      <a:pt x="8" y="10"/>
                    </a:lnTo>
                    <a:lnTo>
                      <a:pt x="8" y="14"/>
                    </a:lnTo>
                    <a:close/>
                  </a:path>
                </a:pathLst>
              </a:custGeom>
              <a:solidFill>
                <a:srgbClr val="000000"/>
              </a:solidFill>
              <a:ln w="0">
                <a:solidFill>
                  <a:srgbClr val="000000"/>
                </a:solidFill>
                <a:round/>
                <a:headEnd/>
                <a:tailEnd/>
              </a:ln>
            </p:spPr>
            <p:txBody>
              <a:bodyPr/>
              <a:lstStyle/>
              <a:p>
                <a:endParaRPr lang="en-US"/>
              </a:p>
            </p:txBody>
          </p:sp>
          <p:sp>
            <p:nvSpPr>
              <p:cNvPr id="34036" name="Freeform 396"/>
              <p:cNvSpPr>
                <a:spLocks/>
              </p:cNvSpPr>
              <p:nvPr/>
            </p:nvSpPr>
            <p:spPr bwMode="auto">
              <a:xfrm>
                <a:off x="3506" y="2960"/>
                <a:ext cx="42" cy="40"/>
              </a:xfrm>
              <a:custGeom>
                <a:avLst/>
                <a:gdLst>
                  <a:gd name="T0" fmla="*/ 0 w 42"/>
                  <a:gd name="T1" fmla="*/ 0 h 40"/>
                  <a:gd name="T2" fmla="*/ 18 w 42"/>
                  <a:gd name="T3" fmla="*/ 0 h 40"/>
                  <a:gd name="T4" fmla="*/ 18 w 42"/>
                  <a:gd name="T5" fmla="*/ 0 h 40"/>
                  <a:gd name="T6" fmla="*/ 18 w 42"/>
                  <a:gd name="T7" fmla="*/ 0 h 40"/>
                  <a:gd name="T8" fmla="*/ 16 w 42"/>
                  <a:gd name="T9" fmla="*/ 0 h 40"/>
                  <a:gd name="T10" fmla="*/ 16 w 42"/>
                  <a:gd name="T11" fmla="*/ 2 h 40"/>
                  <a:gd name="T12" fmla="*/ 14 w 42"/>
                  <a:gd name="T13" fmla="*/ 2 h 40"/>
                  <a:gd name="T14" fmla="*/ 14 w 42"/>
                  <a:gd name="T15" fmla="*/ 4 h 40"/>
                  <a:gd name="T16" fmla="*/ 14 w 42"/>
                  <a:gd name="T17" fmla="*/ 6 h 40"/>
                  <a:gd name="T18" fmla="*/ 16 w 42"/>
                  <a:gd name="T19" fmla="*/ 6 h 40"/>
                  <a:gd name="T20" fmla="*/ 24 w 42"/>
                  <a:gd name="T21" fmla="*/ 28 h 40"/>
                  <a:gd name="T22" fmla="*/ 32 w 42"/>
                  <a:gd name="T23" fmla="*/ 6 h 40"/>
                  <a:gd name="T24" fmla="*/ 34 w 42"/>
                  <a:gd name="T25" fmla="*/ 4 h 40"/>
                  <a:gd name="T26" fmla="*/ 34 w 42"/>
                  <a:gd name="T27" fmla="*/ 2 h 40"/>
                  <a:gd name="T28" fmla="*/ 34 w 42"/>
                  <a:gd name="T29" fmla="*/ 2 h 40"/>
                  <a:gd name="T30" fmla="*/ 34 w 42"/>
                  <a:gd name="T31" fmla="*/ 2 h 40"/>
                  <a:gd name="T32" fmla="*/ 32 w 42"/>
                  <a:gd name="T33" fmla="*/ 0 h 40"/>
                  <a:gd name="T34" fmla="*/ 32 w 42"/>
                  <a:gd name="T35" fmla="*/ 0 h 40"/>
                  <a:gd name="T36" fmla="*/ 30 w 42"/>
                  <a:gd name="T37" fmla="*/ 0 h 40"/>
                  <a:gd name="T38" fmla="*/ 28 w 42"/>
                  <a:gd name="T39" fmla="*/ 0 h 40"/>
                  <a:gd name="T40" fmla="*/ 28 w 42"/>
                  <a:gd name="T41" fmla="*/ 0 h 40"/>
                  <a:gd name="T42" fmla="*/ 42 w 42"/>
                  <a:gd name="T43" fmla="*/ 0 h 40"/>
                  <a:gd name="T44" fmla="*/ 42 w 42"/>
                  <a:gd name="T45" fmla="*/ 0 h 40"/>
                  <a:gd name="T46" fmla="*/ 40 w 42"/>
                  <a:gd name="T47" fmla="*/ 0 h 40"/>
                  <a:gd name="T48" fmla="*/ 38 w 42"/>
                  <a:gd name="T49" fmla="*/ 2 h 40"/>
                  <a:gd name="T50" fmla="*/ 36 w 42"/>
                  <a:gd name="T51" fmla="*/ 4 h 40"/>
                  <a:gd name="T52" fmla="*/ 36 w 42"/>
                  <a:gd name="T53" fmla="*/ 6 h 40"/>
                  <a:gd name="T54" fmla="*/ 22 w 42"/>
                  <a:gd name="T55" fmla="*/ 40 h 40"/>
                  <a:gd name="T56" fmla="*/ 20 w 42"/>
                  <a:gd name="T57" fmla="*/ 40 h 40"/>
                  <a:gd name="T58" fmla="*/ 6 w 42"/>
                  <a:gd name="T59" fmla="*/ 6 h 40"/>
                  <a:gd name="T60" fmla="*/ 6 w 42"/>
                  <a:gd name="T61" fmla="*/ 4 h 40"/>
                  <a:gd name="T62" fmla="*/ 4 w 42"/>
                  <a:gd name="T63" fmla="*/ 2 h 40"/>
                  <a:gd name="T64" fmla="*/ 4 w 42"/>
                  <a:gd name="T65" fmla="*/ 2 h 40"/>
                  <a:gd name="T66" fmla="*/ 2 w 42"/>
                  <a:gd name="T67" fmla="*/ 2 h 40"/>
                  <a:gd name="T68" fmla="*/ 2 w 42"/>
                  <a:gd name="T69" fmla="*/ 0 h 40"/>
                  <a:gd name="T70" fmla="*/ 0 w 42"/>
                  <a:gd name="T71" fmla="*/ 0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18" y="0"/>
                    </a:lnTo>
                    <a:lnTo>
                      <a:pt x="16" y="0"/>
                    </a:lnTo>
                    <a:lnTo>
                      <a:pt x="16" y="2"/>
                    </a:lnTo>
                    <a:lnTo>
                      <a:pt x="14" y="2"/>
                    </a:lnTo>
                    <a:lnTo>
                      <a:pt x="14" y="4"/>
                    </a:lnTo>
                    <a:lnTo>
                      <a:pt x="14" y="6"/>
                    </a:lnTo>
                    <a:lnTo>
                      <a:pt x="16" y="6"/>
                    </a:lnTo>
                    <a:lnTo>
                      <a:pt x="24" y="28"/>
                    </a:lnTo>
                    <a:lnTo>
                      <a:pt x="32" y="6"/>
                    </a:lnTo>
                    <a:lnTo>
                      <a:pt x="34" y="4"/>
                    </a:lnTo>
                    <a:lnTo>
                      <a:pt x="34" y="2"/>
                    </a:lnTo>
                    <a:lnTo>
                      <a:pt x="32" y="0"/>
                    </a:lnTo>
                    <a:lnTo>
                      <a:pt x="30" y="0"/>
                    </a:lnTo>
                    <a:lnTo>
                      <a:pt x="28" y="0"/>
                    </a:lnTo>
                    <a:lnTo>
                      <a:pt x="42" y="0"/>
                    </a:lnTo>
                    <a:lnTo>
                      <a:pt x="40" y="0"/>
                    </a:lnTo>
                    <a:lnTo>
                      <a:pt x="38" y="2"/>
                    </a:lnTo>
                    <a:lnTo>
                      <a:pt x="36" y="4"/>
                    </a:lnTo>
                    <a:lnTo>
                      <a:pt x="36" y="6"/>
                    </a:lnTo>
                    <a:lnTo>
                      <a:pt x="22" y="40"/>
                    </a:lnTo>
                    <a:lnTo>
                      <a:pt x="20" y="40"/>
                    </a:lnTo>
                    <a:lnTo>
                      <a:pt x="6" y="6"/>
                    </a:lnTo>
                    <a:lnTo>
                      <a:pt x="6" y="4"/>
                    </a:lnTo>
                    <a:lnTo>
                      <a:pt x="4" y="2"/>
                    </a:lnTo>
                    <a:lnTo>
                      <a:pt x="2"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4037" name="Freeform 397"/>
              <p:cNvSpPr>
                <a:spLocks noEditPoints="1"/>
              </p:cNvSpPr>
              <p:nvPr/>
            </p:nvSpPr>
            <p:spPr bwMode="auto">
              <a:xfrm>
                <a:off x="3550" y="2958"/>
                <a:ext cx="34" cy="42"/>
              </a:xfrm>
              <a:custGeom>
                <a:avLst/>
                <a:gdLst>
                  <a:gd name="T0" fmla="*/ 6 w 34"/>
                  <a:gd name="T1" fmla="*/ 16 h 42"/>
                  <a:gd name="T2" fmla="*/ 8 w 34"/>
                  <a:gd name="T3" fmla="*/ 24 h 42"/>
                  <a:gd name="T4" fmla="*/ 10 w 34"/>
                  <a:gd name="T5" fmla="*/ 30 h 42"/>
                  <a:gd name="T6" fmla="*/ 16 w 34"/>
                  <a:gd name="T7" fmla="*/ 34 h 42"/>
                  <a:gd name="T8" fmla="*/ 20 w 34"/>
                  <a:gd name="T9" fmla="*/ 34 h 42"/>
                  <a:gd name="T10" fmla="*/ 24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0 w 34"/>
                  <a:gd name="T29" fmla="*/ 40 h 42"/>
                  <a:gd name="T30" fmla="*/ 6 w 34"/>
                  <a:gd name="T31" fmla="*/ 36 h 42"/>
                  <a:gd name="T32" fmla="*/ 2 w 34"/>
                  <a:gd name="T33" fmla="*/ 32 h 42"/>
                  <a:gd name="T34" fmla="*/ 0 w 34"/>
                  <a:gd name="T35" fmla="*/ 28 h 42"/>
                  <a:gd name="T36" fmla="*/ 0 w 34"/>
                  <a:gd name="T37" fmla="*/ 22 h 42"/>
                  <a:gd name="T38" fmla="*/ 0 w 34"/>
                  <a:gd name="T39" fmla="*/ 16 h 42"/>
                  <a:gd name="T40" fmla="*/ 2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28 w 34"/>
                  <a:gd name="T53" fmla="*/ 4 h 42"/>
                  <a:gd name="T54" fmla="*/ 32 w 34"/>
                  <a:gd name="T55" fmla="*/ 10 h 42"/>
                  <a:gd name="T56" fmla="*/ 34 w 34"/>
                  <a:gd name="T57" fmla="*/ 16 h 42"/>
                  <a:gd name="T58" fmla="*/ 6 w 34"/>
                  <a:gd name="T59" fmla="*/ 16 h 42"/>
                  <a:gd name="T60" fmla="*/ 6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2 w 34"/>
                  <a:gd name="T77" fmla="*/ 4 h 42"/>
                  <a:gd name="T78" fmla="*/ 10 w 34"/>
                  <a:gd name="T79" fmla="*/ 6 h 42"/>
                  <a:gd name="T80" fmla="*/ 8 w 34"/>
                  <a:gd name="T81" fmla="*/ 10 h 42"/>
                  <a:gd name="T82" fmla="*/ 6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0" y="30"/>
                    </a:lnTo>
                    <a:lnTo>
                      <a:pt x="16" y="34"/>
                    </a:lnTo>
                    <a:lnTo>
                      <a:pt x="20" y="34"/>
                    </a:lnTo>
                    <a:lnTo>
                      <a:pt x="24" y="34"/>
                    </a:lnTo>
                    <a:lnTo>
                      <a:pt x="28" y="32"/>
                    </a:lnTo>
                    <a:lnTo>
                      <a:pt x="30" y="30"/>
                    </a:lnTo>
                    <a:lnTo>
                      <a:pt x="32" y="26"/>
                    </a:lnTo>
                    <a:lnTo>
                      <a:pt x="34" y="26"/>
                    </a:lnTo>
                    <a:lnTo>
                      <a:pt x="32" y="32"/>
                    </a:lnTo>
                    <a:lnTo>
                      <a:pt x="28" y="38"/>
                    </a:lnTo>
                    <a:lnTo>
                      <a:pt x="24" y="40"/>
                    </a:lnTo>
                    <a:lnTo>
                      <a:pt x="18" y="42"/>
                    </a:lnTo>
                    <a:lnTo>
                      <a:pt x="10" y="40"/>
                    </a:lnTo>
                    <a:lnTo>
                      <a:pt x="6" y="36"/>
                    </a:lnTo>
                    <a:lnTo>
                      <a:pt x="2" y="32"/>
                    </a:lnTo>
                    <a:lnTo>
                      <a:pt x="0" y="28"/>
                    </a:lnTo>
                    <a:lnTo>
                      <a:pt x="0" y="22"/>
                    </a:lnTo>
                    <a:lnTo>
                      <a:pt x="0" y="16"/>
                    </a:lnTo>
                    <a:lnTo>
                      <a:pt x="2" y="10"/>
                    </a:lnTo>
                    <a:lnTo>
                      <a:pt x="6" y="6"/>
                    </a:lnTo>
                    <a:lnTo>
                      <a:pt x="10" y="4"/>
                    </a:lnTo>
                    <a:lnTo>
                      <a:pt x="14" y="2"/>
                    </a:lnTo>
                    <a:lnTo>
                      <a:pt x="18" y="0"/>
                    </a:lnTo>
                    <a:lnTo>
                      <a:pt x="24" y="2"/>
                    </a:lnTo>
                    <a:lnTo>
                      <a:pt x="28" y="4"/>
                    </a:lnTo>
                    <a:lnTo>
                      <a:pt x="32" y="10"/>
                    </a:lnTo>
                    <a:lnTo>
                      <a:pt x="34" y="16"/>
                    </a:lnTo>
                    <a:lnTo>
                      <a:pt x="6" y="16"/>
                    </a:lnTo>
                    <a:close/>
                    <a:moveTo>
                      <a:pt x="6" y="14"/>
                    </a:moveTo>
                    <a:lnTo>
                      <a:pt x="24" y="14"/>
                    </a:lnTo>
                    <a:lnTo>
                      <a:pt x="24" y="10"/>
                    </a:lnTo>
                    <a:lnTo>
                      <a:pt x="24"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038" name="Freeform 398"/>
              <p:cNvSpPr>
                <a:spLocks/>
              </p:cNvSpPr>
              <p:nvPr/>
            </p:nvSpPr>
            <p:spPr bwMode="auto">
              <a:xfrm>
                <a:off x="3588" y="2958"/>
                <a:ext cx="42" cy="40"/>
              </a:xfrm>
              <a:custGeom>
                <a:avLst/>
                <a:gdLst>
                  <a:gd name="T0" fmla="*/ 12 w 42"/>
                  <a:gd name="T1" fmla="*/ 10 h 40"/>
                  <a:gd name="T2" fmla="*/ 16 w 42"/>
                  <a:gd name="T3" fmla="*/ 4 h 40"/>
                  <a:gd name="T4" fmla="*/ 22 w 42"/>
                  <a:gd name="T5" fmla="*/ 2 h 40"/>
                  <a:gd name="T6" fmla="*/ 26 w 42"/>
                  <a:gd name="T7" fmla="*/ 0 h 40"/>
                  <a:gd name="T8" fmla="*/ 28 w 42"/>
                  <a:gd name="T9" fmla="*/ 0 h 40"/>
                  <a:gd name="T10" fmla="*/ 32 w 42"/>
                  <a:gd name="T11" fmla="*/ 2 h 40"/>
                  <a:gd name="T12" fmla="*/ 34 w 42"/>
                  <a:gd name="T13" fmla="*/ 4 h 40"/>
                  <a:gd name="T14" fmla="*/ 36 w 42"/>
                  <a:gd name="T15" fmla="*/ 8 h 40"/>
                  <a:gd name="T16" fmla="*/ 36 w 42"/>
                  <a:gd name="T17" fmla="*/ 10 h 40"/>
                  <a:gd name="T18" fmla="*/ 36 w 42"/>
                  <a:gd name="T19" fmla="*/ 16 h 40"/>
                  <a:gd name="T20" fmla="*/ 36 w 42"/>
                  <a:gd name="T21" fmla="*/ 32 h 40"/>
                  <a:gd name="T22" fmla="*/ 36 w 42"/>
                  <a:gd name="T23" fmla="*/ 36 h 40"/>
                  <a:gd name="T24" fmla="*/ 36 w 42"/>
                  <a:gd name="T25" fmla="*/ 38 h 40"/>
                  <a:gd name="T26" fmla="*/ 38 w 42"/>
                  <a:gd name="T27" fmla="*/ 38 h 40"/>
                  <a:gd name="T28" fmla="*/ 38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2 h 40"/>
                  <a:gd name="T58" fmla="*/ 28 w 42"/>
                  <a:gd name="T59" fmla="*/ 8 h 40"/>
                  <a:gd name="T60" fmla="*/ 26 w 42"/>
                  <a:gd name="T61" fmla="*/ 6 h 40"/>
                  <a:gd name="T62" fmla="*/ 22 w 42"/>
                  <a:gd name="T63" fmla="*/ 6 h 40"/>
                  <a:gd name="T64" fmla="*/ 18 w 42"/>
                  <a:gd name="T65" fmla="*/ 8 h 40"/>
                  <a:gd name="T66" fmla="*/ 12 w 42"/>
                  <a:gd name="T67" fmla="*/ 12 h 40"/>
                  <a:gd name="T68" fmla="*/ 12 w 42"/>
                  <a:gd name="T69" fmla="*/ 32 h 40"/>
                  <a:gd name="T70" fmla="*/ 12 w 42"/>
                  <a:gd name="T71" fmla="*/ 36 h 40"/>
                  <a:gd name="T72" fmla="*/ 12 w 42"/>
                  <a:gd name="T73" fmla="*/ 38 h 40"/>
                  <a:gd name="T74" fmla="*/ 14 w 42"/>
                  <a:gd name="T75" fmla="*/ 38 h 40"/>
                  <a:gd name="T76" fmla="*/ 14 w 42"/>
                  <a:gd name="T77" fmla="*/ 40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40 h 40"/>
                  <a:gd name="T92" fmla="*/ 4 w 42"/>
                  <a:gd name="T93" fmla="*/ 38 h 40"/>
                  <a:gd name="T94" fmla="*/ 4 w 42"/>
                  <a:gd name="T95" fmla="*/ 36 h 40"/>
                  <a:gd name="T96" fmla="*/ 6 w 42"/>
                  <a:gd name="T97" fmla="*/ 32 h 40"/>
                  <a:gd name="T98" fmla="*/ 6 w 42"/>
                  <a:gd name="T99" fmla="*/ 16 h 40"/>
                  <a:gd name="T100" fmla="*/ 6 w 42"/>
                  <a:gd name="T101" fmla="*/ 12 h 40"/>
                  <a:gd name="T102" fmla="*/ 4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6 h 40"/>
                  <a:gd name="T118" fmla="*/ 10 w 42"/>
                  <a:gd name="T119" fmla="*/ 0 h 40"/>
                  <a:gd name="T120" fmla="*/ 12 w 42"/>
                  <a:gd name="T121" fmla="*/ 0 h 40"/>
                  <a:gd name="T122" fmla="*/ 12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10"/>
                    </a:moveTo>
                    <a:lnTo>
                      <a:pt x="16" y="4"/>
                    </a:lnTo>
                    <a:lnTo>
                      <a:pt x="22" y="2"/>
                    </a:lnTo>
                    <a:lnTo>
                      <a:pt x="26" y="0"/>
                    </a:lnTo>
                    <a:lnTo>
                      <a:pt x="28" y="0"/>
                    </a:lnTo>
                    <a:lnTo>
                      <a:pt x="32" y="2"/>
                    </a:lnTo>
                    <a:lnTo>
                      <a:pt x="34" y="4"/>
                    </a:lnTo>
                    <a:lnTo>
                      <a:pt x="36" y="8"/>
                    </a:lnTo>
                    <a:lnTo>
                      <a:pt x="36" y="10"/>
                    </a:lnTo>
                    <a:lnTo>
                      <a:pt x="36" y="16"/>
                    </a:lnTo>
                    <a:lnTo>
                      <a:pt x="36" y="32"/>
                    </a:lnTo>
                    <a:lnTo>
                      <a:pt x="36" y="36"/>
                    </a:lnTo>
                    <a:lnTo>
                      <a:pt x="36" y="38"/>
                    </a:lnTo>
                    <a:lnTo>
                      <a:pt x="38" y="38"/>
                    </a:lnTo>
                    <a:lnTo>
                      <a:pt x="38" y="40"/>
                    </a:lnTo>
                    <a:lnTo>
                      <a:pt x="40" y="40"/>
                    </a:lnTo>
                    <a:lnTo>
                      <a:pt x="42" y="40"/>
                    </a:lnTo>
                    <a:lnTo>
                      <a:pt x="24" y="40"/>
                    </a:lnTo>
                    <a:lnTo>
                      <a:pt x="26" y="40"/>
                    </a:lnTo>
                    <a:lnTo>
                      <a:pt x="28" y="38"/>
                    </a:lnTo>
                    <a:lnTo>
                      <a:pt x="28" y="36"/>
                    </a:lnTo>
                    <a:lnTo>
                      <a:pt x="28" y="34"/>
                    </a:lnTo>
                    <a:lnTo>
                      <a:pt x="28" y="32"/>
                    </a:lnTo>
                    <a:lnTo>
                      <a:pt x="28" y="16"/>
                    </a:lnTo>
                    <a:lnTo>
                      <a:pt x="28" y="12"/>
                    </a:lnTo>
                    <a:lnTo>
                      <a:pt x="28" y="8"/>
                    </a:lnTo>
                    <a:lnTo>
                      <a:pt x="26" y="6"/>
                    </a:lnTo>
                    <a:lnTo>
                      <a:pt x="22" y="6"/>
                    </a:lnTo>
                    <a:lnTo>
                      <a:pt x="18" y="8"/>
                    </a:lnTo>
                    <a:lnTo>
                      <a:pt x="12" y="12"/>
                    </a:lnTo>
                    <a:lnTo>
                      <a:pt x="12" y="32"/>
                    </a:lnTo>
                    <a:lnTo>
                      <a:pt x="12" y="36"/>
                    </a:lnTo>
                    <a:lnTo>
                      <a:pt x="12" y="38"/>
                    </a:lnTo>
                    <a:lnTo>
                      <a:pt x="14" y="38"/>
                    </a:lnTo>
                    <a:lnTo>
                      <a:pt x="14" y="40"/>
                    </a:lnTo>
                    <a:lnTo>
                      <a:pt x="16" y="40"/>
                    </a:lnTo>
                    <a:lnTo>
                      <a:pt x="18" y="40"/>
                    </a:lnTo>
                    <a:lnTo>
                      <a:pt x="0" y="40"/>
                    </a:lnTo>
                    <a:lnTo>
                      <a:pt x="2" y="40"/>
                    </a:lnTo>
                    <a:lnTo>
                      <a:pt x="4" y="38"/>
                    </a:lnTo>
                    <a:lnTo>
                      <a:pt x="4" y="36"/>
                    </a:lnTo>
                    <a:lnTo>
                      <a:pt x="6" y="32"/>
                    </a:lnTo>
                    <a:lnTo>
                      <a:pt x="6" y="16"/>
                    </a:lnTo>
                    <a:lnTo>
                      <a:pt x="6" y="12"/>
                    </a:lnTo>
                    <a:lnTo>
                      <a:pt x="4" y="8"/>
                    </a:lnTo>
                    <a:lnTo>
                      <a:pt x="4" y="6"/>
                    </a:lnTo>
                    <a:lnTo>
                      <a:pt x="2" y="6"/>
                    </a:lnTo>
                    <a:lnTo>
                      <a:pt x="0" y="6"/>
                    </a:lnTo>
                    <a:lnTo>
                      <a:pt x="10" y="0"/>
                    </a:lnTo>
                    <a:lnTo>
                      <a:pt x="12" y="0"/>
                    </a:lnTo>
                    <a:lnTo>
                      <a:pt x="12" y="10"/>
                    </a:lnTo>
                    <a:close/>
                  </a:path>
                </a:pathLst>
              </a:custGeom>
              <a:solidFill>
                <a:srgbClr val="000000"/>
              </a:solidFill>
              <a:ln w="0">
                <a:solidFill>
                  <a:srgbClr val="000000"/>
                </a:solidFill>
                <a:round/>
                <a:headEnd/>
                <a:tailEnd/>
              </a:ln>
            </p:spPr>
            <p:txBody>
              <a:bodyPr/>
              <a:lstStyle/>
              <a:p>
                <a:endParaRPr lang="en-US"/>
              </a:p>
            </p:txBody>
          </p:sp>
          <p:sp>
            <p:nvSpPr>
              <p:cNvPr id="34039" name="Freeform 399"/>
              <p:cNvSpPr>
                <a:spLocks/>
              </p:cNvSpPr>
              <p:nvPr/>
            </p:nvSpPr>
            <p:spPr bwMode="auto">
              <a:xfrm>
                <a:off x="3630" y="2946"/>
                <a:ext cx="26" cy="54"/>
              </a:xfrm>
              <a:custGeom>
                <a:avLst/>
                <a:gdLst>
                  <a:gd name="T0" fmla="*/ 14 w 26"/>
                  <a:gd name="T1" fmla="*/ 0 h 54"/>
                  <a:gd name="T2" fmla="*/ 14 w 26"/>
                  <a:gd name="T3" fmla="*/ 14 h 54"/>
                  <a:gd name="T4" fmla="*/ 24 w 26"/>
                  <a:gd name="T5" fmla="*/ 14 h 54"/>
                  <a:gd name="T6" fmla="*/ 24 w 26"/>
                  <a:gd name="T7" fmla="*/ 16 h 54"/>
                  <a:gd name="T8" fmla="*/ 14 w 26"/>
                  <a:gd name="T9" fmla="*/ 16 h 54"/>
                  <a:gd name="T10" fmla="*/ 14 w 26"/>
                  <a:gd name="T11" fmla="*/ 42 h 54"/>
                  <a:gd name="T12" fmla="*/ 14 w 26"/>
                  <a:gd name="T13" fmla="*/ 44 h 54"/>
                  <a:gd name="T14" fmla="*/ 16 w 26"/>
                  <a:gd name="T15" fmla="*/ 46 h 54"/>
                  <a:gd name="T16" fmla="*/ 16 w 26"/>
                  <a:gd name="T17" fmla="*/ 48 h 54"/>
                  <a:gd name="T18" fmla="*/ 18 w 26"/>
                  <a:gd name="T19" fmla="*/ 48 h 54"/>
                  <a:gd name="T20" fmla="*/ 20 w 26"/>
                  <a:gd name="T21" fmla="*/ 48 h 54"/>
                  <a:gd name="T22" fmla="*/ 22 w 26"/>
                  <a:gd name="T23" fmla="*/ 48 h 54"/>
                  <a:gd name="T24" fmla="*/ 22 w 26"/>
                  <a:gd name="T25" fmla="*/ 46 h 54"/>
                  <a:gd name="T26" fmla="*/ 24 w 26"/>
                  <a:gd name="T27" fmla="*/ 46 h 54"/>
                  <a:gd name="T28" fmla="*/ 26 w 26"/>
                  <a:gd name="T29" fmla="*/ 46 h 54"/>
                  <a:gd name="T30" fmla="*/ 24 w 26"/>
                  <a:gd name="T31" fmla="*/ 48 h 54"/>
                  <a:gd name="T32" fmla="*/ 20 w 26"/>
                  <a:gd name="T33" fmla="*/ 52 h 54"/>
                  <a:gd name="T34" fmla="*/ 18 w 26"/>
                  <a:gd name="T35" fmla="*/ 54 h 54"/>
                  <a:gd name="T36" fmla="*/ 14 w 26"/>
                  <a:gd name="T37" fmla="*/ 54 h 54"/>
                  <a:gd name="T38" fmla="*/ 12 w 26"/>
                  <a:gd name="T39" fmla="*/ 54 h 54"/>
                  <a:gd name="T40" fmla="*/ 10 w 26"/>
                  <a:gd name="T41" fmla="*/ 52 h 54"/>
                  <a:gd name="T42" fmla="*/ 10 w 26"/>
                  <a:gd name="T43" fmla="*/ 52 h 54"/>
                  <a:gd name="T44" fmla="*/ 8 w 26"/>
                  <a:gd name="T45" fmla="*/ 50 h 54"/>
                  <a:gd name="T46" fmla="*/ 8 w 26"/>
                  <a:gd name="T47" fmla="*/ 46 h 54"/>
                  <a:gd name="T48" fmla="*/ 6 w 26"/>
                  <a:gd name="T49" fmla="*/ 42 h 54"/>
                  <a:gd name="T50" fmla="*/ 6 w 26"/>
                  <a:gd name="T51" fmla="*/ 16 h 54"/>
                  <a:gd name="T52" fmla="*/ 0 w 26"/>
                  <a:gd name="T53" fmla="*/ 16 h 54"/>
                  <a:gd name="T54" fmla="*/ 0 w 26"/>
                  <a:gd name="T55" fmla="*/ 14 h 54"/>
                  <a:gd name="T56" fmla="*/ 2 w 26"/>
                  <a:gd name="T57" fmla="*/ 14 h 54"/>
                  <a:gd name="T58" fmla="*/ 6 w 26"/>
                  <a:gd name="T59" fmla="*/ 12 h 54"/>
                  <a:gd name="T60" fmla="*/ 8 w 26"/>
                  <a:gd name="T61" fmla="*/ 10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4"/>
                    </a:lnTo>
                    <a:lnTo>
                      <a:pt x="24" y="14"/>
                    </a:lnTo>
                    <a:lnTo>
                      <a:pt x="24" y="16"/>
                    </a:lnTo>
                    <a:lnTo>
                      <a:pt x="14" y="16"/>
                    </a:lnTo>
                    <a:lnTo>
                      <a:pt x="14" y="42"/>
                    </a:lnTo>
                    <a:lnTo>
                      <a:pt x="14" y="44"/>
                    </a:lnTo>
                    <a:lnTo>
                      <a:pt x="16" y="46"/>
                    </a:lnTo>
                    <a:lnTo>
                      <a:pt x="16" y="48"/>
                    </a:lnTo>
                    <a:lnTo>
                      <a:pt x="18" y="48"/>
                    </a:lnTo>
                    <a:lnTo>
                      <a:pt x="20" y="48"/>
                    </a:lnTo>
                    <a:lnTo>
                      <a:pt x="22" y="48"/>
                    </a:lnTo>
                    <a:lnTo>
                      <a:pt x="22" y="46"/>
                    </a:lnTo>
                    <a:lnTo>
                      <a:pt x="24" y="46"/>
                    </a:lnTo>
                    <a:lnTo>
                      <a:pt x="26" y="46"/>
                    </a:lnTo>
                    <a:lnTo>
                      <a:pt x="24" y="48"/>
                    </a:lnTo>
                    <a:lnTo>
                      <a:pt x="20" y="52"/>
                    </a:lnTo>
                    <a:lnTo>
                      <a:pt x="18" y="54"/>
                    </a:lnTo>
                    <a:lnTo>
                      <a:pt x="14" y="54"/>
                    </a:lnTo>
                    <a:lnTo>
                      <a:pt x="12" y="54"/>
                    </a:lnTo>
                    <a:lnTo>
                      <a:pt x="10" y="52"/>
                    </a:lnTo>
                    <a:lnTo>
                      <a:pt x="8" y="50"/>
                    </a:lnTo>
                    <a:lnTo>
                      <a:pt x="8" y="46"/>
                    </a:lnTo>
                    <a:lnTo>
                      <a:pt x="6" y="42"/>
                    </a:lnTo>
                    <a:lnTo>
                      <a:pt x="6" y="16"/>
                    </a:lnTo>
                    <a:lnTo>
                      <a:pt x="0" y="16"/>
                    </a:lnTo>
                    <a:lnTo>
                      <a:pt x="0" y="14"/>
                    </a:lnTo>
                    <a:lnTo>
                      <a:pt x="2" y="14"/>
                    </a:lnTo>
                    <a:lnTo>
                      <a:pt x="6" y="12"/>
                    </a:lnTo>
                    <a:lnTo>
                      <a:pt x="8" y="10"/>
                    </a:lnTo>
                    <a:lnTo>
                      <a:pt x="10" y="6"/>
                    </a:lnTo>
                    <a:lnTo>
                      <a:pt x="12" y="4"/>
                    </a:lnTo>
                    <a:lnTo>
                      <a:pt x="14" y="0"/>
                    </a:lnTo>
                    <a:close/>
                  </a:path>
                </a:pathLst>
              </a:custGeom>
              <a:solidFill>
                <a:srgbClr val="000000"/>
              </a:solidFill>
              <a:ln w="0">
                <a:solidFill>
                  <a:srgbClr val="000000"/>
                </a:solidFill>
                <a:round/>
                <a:headEnd/>
                <a:tailEnd/>
              </a:ln>
            </p:spPr>
            <p:txBody>
              <a:bodyPr/>
              <a:lstStyle/>
              <a:p>
                <a:endParaRPr lang="en-US"/>
              </a:p>
            </p:txBody>
          </p:sp>
          <p:sp>
            <p:nvSpPr>
              <p:cNvPr id="34040" name="Rectangle 400"/>
              <p:cNvSpPr>
                <a:spLocks noChangeArrowheads="1"/>
              </p:cNvSpPr>
              <p:nvPr/>
            </p:nvSpPr>
            <p:spPr bwMode="auto">
              <a:xfrm>
                <a:off x="4200" y="2924"/>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41" name="Rectangle 401"/>
              <p:cNvSpPr>
                <a:spLocks noChangeArrowheads="1"/>
              </p:cNvSpPr>
              <p:nvPr/>
            </p:nvSpPr>
            <p:spPr bwMode="auto">
              <a:xfrm>
                <a:off x="1552" y="302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42" name="Freeform 402"/>
              <p:cNvSpPr>
                <a:spLocks/>
              </p:cNvSpPr>
              <p:nvPr/>
            </p:nvSpPr>
            <p:spPr bwMode="auto">
              <a:xfrm>
                <a:off x="1584" y="3060"/>
                <a:ext cx="48" cy="48"/>
              </a:xfrm>
              <a:custGeom>
                <a:avLst/>
                <a:gdLst>
                  <a:gd name="T0" fmla="*/ 42 w 48"/>
                  <a:gd name="T1" fmla="*/ 14 h 48"/>
                  <a:gd name="T2" fmla="*/ 38 w 48"/>
                  <a:gd name="T3" fmla="*/ 10 h 48"/>
                  <a:gd name="T4" fmla="*/ 32 w 48"/>
                  <a:gd name="T5" fmla="*/ 2 h 48"/>
                  <a:gd name="T6" fmla="*/ 20 w 48"/>
                  <a:gd name="T7" fmla="*/ 2 h 48"/>
                  <a:gd name="T8" fmla="*/ 12 w 48"/>
                  <a:gd name="T9" fmla="*/ 8 h 48"/>
                  <a:gd name="T10" fmla="*/ 8 w 48"/>
                  <a:gd name="T11" fmla="*/ 24 h 48"/>
                  <a:gd name="T12" fmla="*/ 10 w 48"/>
                  <a:gd name="T13" fmla="*/ 36 h 48"/>
                  <a:gd name="T14" fmla="*/ 18 w 48"/>
                  <a:gd name="T15" fmla="*/ 44 h 48"/>
                  <a:gd name="T16" fmla="*/ 26 w 48"/>
                  <a:gd name="T17" fmla="*/ 46 h 48"/>
                  <a:gd name="T18" fmla="*/ 32 w 48"/>
                  <a:gd name="T19" fmla="*/ 46 h 48"/>
                  <a:gd name="T20" fmla="*/ 36 w 48"/>
                  <a:gd name="T21" fmla="*/ 44 h 48"/>
                  <a:gd name="T22" fmla="*/ 36 w 48"/>
                  <a:gd name="T23" fmla="*/ 26 h 48"/>
                  <a:gd name="T24" fmla="*/ 34 w 48"/>
                  <a:gd name="T25" fmla="*/ 24 h 48"/>
                  <a:gd name="T26" fmla="*/ 32 w 48"/>
                  <a:gd name="T27" fmla="*/ 22 h 48"/>
                  <a:gd name="T28" fmla="*/ 30 w 48"/>
                  <a:gd name="T29" fmla="*/ 22 h 48"/>
                  <a:gd name="T30" fmla="*/ 48 w 48"/>
                  <a:gd name="T31" fmla="*/ 22 h 48"/>
                  <a:gd name="T32" fmla="*/ 44 w 48"/>
                  <a:gd name="T33" fmla="*/ 22 h 48"/>
                  <a:gd name="T34" fmla="*/ 42 w 48"/>
                  <a:gd name="T35" fmla="*/ 26 h 48"/>
                  <a:gd name="T36" fmla="*/ 42 w 48"/>
                  <a:gd name="T37" fmla="*/ 44 h 48"/>
                  <a:gd name="T38" fmla="*/ 34 w 48"/>
                  <a:gd name="T39" fmla="*/ 46 h 48"/>
                  <a:gd name="T40" fmla="*/ 26 w 48"/>
                  <a:gd name="T41" fmla="*/ 48 h 48"/>
                  <a:gd name="T42" fmla="*/ 10 w 48"/>
                  <a:gd name="T43" fmla="*/ 44 h 48"/>
                  <a:gd name="T44" fmla="*/ 2 w 48"/>
                  <a:gd name="T45" fmla="*/ 32 h 48"/>
                  <a:gd name="T46" fmla="*/ 0 w 48"/>
                  <a:gd name="T47" fmla="*/ 18 h 48"/>
                  <a:gd name="T48" fmla="*/ 8 w 48"/>
                  <a:gd name="T49" fmla="*/ 8 h 48"/>
                  <a:gd name="T50" fmla="*/ 18 w 48"/>
                  <a:gd name="T51" fmla="*/ 0 h 48"/>
                  <a:gd name="T52" fmla="*/ 28 w 48"/>
                  <a:gd name="T53" fmla="*/ 0 h 48"/>
                  <a:gd name="T54" fmla="*/ 32 w 48"/>
                  <a:gd name="T55" fmla="*/ 0 h 48"/>
                  <a:gd name="T56" fmla="*/ 38 w 48"/>
                  <a:gd name="T57" fmla="*/ 2 h 48"/>
                  <a:gd name="T58" fmla="*/ 40 w 48"/>
                  <a:gd name="T59" fmla="*/ 2 h 48"/>
                  <a:gd name="T60" fmla="*/ 40 w 48"/>
                  <a:gd name="T61" fmla="*/ 2 h 48"/>
                  <a:gd name="T62" fmla="*/ 40 w 48"/>
                  <a:gd name="T63" fmla="*/ 0 h 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
                  <a:gd name="T97" fmla="*/ 0 h 48"/>
                  <a:gd name="T98" fmla="*/ 48 w 48"/>
                  <a:gd name="T99" fmla="*/ 48 h 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 h="48">
                    <a:moveTo>
                      <a:pt x="40" y="0"/>
                    </a:moveTo>
                    <a:lnTo>
                      <a:pt x="42" y="14"/>
                    </a:lnTo>
                    <a:lnTo>
                      <a:pt x="40" y="14"/>
                    </a:lnTo>
                    <a:lnTo>
                      <a:pt x="38" y="10"/>
                    </a:lnTo>
                    <a:lnTo>
                      <a:pt x="36" y="6"/>
                    </a:lnTo>
                    <a:lnTo>
                      <a:pt x="32" y="2"/>
                    </a:lnTo>
                    <a:lnTo>
                      <a:pt x="26" y="2"/>
                    </a:lnTo>
                    <a:lnTo>
                      <a:pt x="20" y="2"/>
                    </a:lnTo>
                    <a:lnTo>
                      <a:pt x="16" y="6"/>
                    </a:lnTo>
                    <a:lnTo>
                      <a:pt x="12" y="8"/>
                    </a:lnTo>
                    <a:lnTo>
                      <a:pt x="10" y="16"/>
                    </a:lnTo>
                    <a:lnTo>
                      <a:pt x="8" y="24"/>
                    </a:lnTo>
                    <a:lnTo>
                      <a:pt x="8" y="30"/>
                    </a:lnTo>
                    <a:lnTo>
                      <a:pt x="10" y="36"/>
                    </a:lnTo>
                    <a:lnTo>
                      <a:pt x="14" y="40"/>
                    </a:lnTo>
                    <a:lnTo>
                      <a:pt x="18" y="44"/>
                    </a:lnTo>
                    <a:lnTo>
                      <a:pt x="22" y="46"/>
                    </a:lnTo>
                    <a:lnTo>
                      <a:pt x="26" y="46"/>
                    </a:lnTo>
                    <a:lnTo>
                      <a:pt x="28" y="46"/>
                    </a:lnTo>
                    <a:lnTo>
                      <a:pt x="32" y="46"/>
                    </a:lnTo>
                    <a:lnTo>
                      <a:pt x="34" y="44"/>
                    </a:lnTo>
                    <a:lnTo>
                      <a:pt x="36" y="44"/>
                    </a:lnTo>
                    <a:lnTo>
                      <a:pt x="36" y="30"/>
                    </a:lnTo>
                    <a:lnTo>
                      <a:pt x="36" y="26"/>
                    </a:lnTo>
                    <a:lnTo>
                      <a:pt x="36" y="24"/>
                    </a:lnTo>
                    <a:lnTo>
                      <a:pt x="34" y="24"/>
                    </a:lnTo>
                    <a:lnTo>
                      <a:pt x="34" y="22"/>
                    </a:lnTo>
                    <a:lnTo>
                      <a:pt x="32" y="22"/>
                    </a:lnTo>
                    <a:lnTo>
                      <a:pt x="30" y="22"/>
                    </a:lnTo>
                    <a:lnTo>
                      <a:pt x="48" y="22"/>
                    </a:lnTo>
                    <a:lnTo>
                      <a:pt x="46" y="22"/>
                    </a:lnTo>
                    <a:lnTo>
                      <a:pt x="44" y="22"/>
                    </a:lnTo>
                    <a:lnTo>
                      <a:pt x="44" y="24"/>
                    </a:lnTo>
                    <a:lnTo>
                      <a:pt x="42" y="26"/>
                    </a:lnTo>
                    <a:lnTo>
                      <a:pt x="42" y="30"/>
                    </a:lnTo>
                    <a:lnTo>
                      <a:pt x="42" y="44"/>
                    </a:lnTo>
                    <a:lnTo>
                      <a:pt x="38" y="46"/>
                    </a:lnTo>
                    <a:lnTo>
                      <a:pt x="34" y="46"/>
                    </a:lnTo>
                    <a:lnTo>
                      <a:pt x="30" y="48"/>
                    </a:lnTo>
                    <a:lnTo>
                      <a:pt x="26" y="48"/>
                    </a:lnTo>
                    <a:lnTo>
                      <a:pt x="18" y="46"/>
                    </a:lnTo>
                    <a:lnTo>
                      <a:pt x="10" y="44"/>
                    </a:lnTo>
                    <a:lnTo>
                      <a:pt x="6" y="40"/>
                    </a:lnTo>
                    <a:lnTo>
                      <a:pt x="2" y="32"/>
                    </a:lnTo>
                    <a:lnTo>
                      <a:pt x="0" y="24"/>
                    </a:lnTo>
                    <a:lnTo>
                      <a:pt x="0" y="18"/>
                    </a:lnTo>
                    <a:lnTo>
                      <a:pt x="4" y="12"/>
                    </a:lnTo>
                    <a:lnTo>
                      <a:pt x="8" y="8"/>
                    </a:lnTo>
                    <a:lnTo>
                      <a:pt x="12" y="2"/>
                    </a:lnTo>
                    <a:lnTo>
                      <a:pt x="18" y="0"/>
                    </a:lnTo>
                    <a:lnTo>
                      <a:pt x="26" y="0"/>
                    </a:lnTo>
                    <a:lnTo>
                      <a:pt x="28" y="0"/>
                    </a:lnTo>
                    <a:lnTo>
                      <a:pt x="30" y="0"/>
                    </a:lnTo>
                    <a:lnTo>
                      <a:pt x="32" y="0"/>
                    </a:lnTo>
                    <a:lnTo>
                      <a:pt x="36" y="2"/>
                    </a:lnTo>
                    <a:lnTo>
                      <a:pt x="38" y="2"/>
                    </a:lnTo>
                    <a:lnTo>
                      <a:pt x="40" y="2"/>
                    </a:lnTo>
                    <a:lnTo>
                      <a:pt x="40" y="0"/>
                    </a:lnTo>
                    <a:close/>
                  </a:path>
                </a:pathLst>
              </a:custGeom>
              <a:solidFill>
                <a:srgbClr val="000000"/>
              </a:solidFill>
              <a:ln w="0">
                <a:solidFill>
                  <a:srgbClr val="000000"/>
                </a:solidFill>
                <a:round/>
                <a:headEnd/>
                <a:tailEnd/>
              </a:ln>
            </p:spPr>
            <p:txBody>
              <a:bodyPr/>
              <a:lstStyle/>
              <a:p>
                <a:endParaRPr lang="en-US"/>
              </a:p>
            </p:txBody>
          </p:sp>
          <p:sp>
            <p:nvSpPr>
              <p:cNvPr id="34043" name="Freeform 403"/>
              <p:cNvSpPr>
                <a:spLocks noEditPoints="1"/>
              </p:cNvSpPr>
              <p:nvPr/>
            </p:nvSpPr>
            <p:spPr bwMode="auto">
              <a:xfrm>
                <a:off x="1638" y="3060"/>
                <a:ext cx="44" cy="48"/>
              </a:xfrm>
              <a:custGeom>
                <a:avLst/>
                <a:gdLst>
                  <a:gd name="T0" fmla="*/ 22 w 44"/>
                  <a:gd name="T1" fmla="*/ 0 h 48"/>
                  <a:gd name="T2" fmla="*/ 28 w 44"/>
                  <a:gd name="T3" fmla="*/ 0 h 48"/>
                  <a:gd name="T4" fmla="*/ 34 w 44"/>
                  <a:gd name="T5" fmla="*/ 2 h 48"/>
                  <a:gd name="T6" fmla="*/ 38 w 44"/>
                  <a:gd name="T7" fmla="*/ 6 h 48"/>
                  <a:gd name="T8" fmla="*/ 42 w 44"/>
                  <a:gd name="T9" fmla="*/ 12 h 48"/>
                  <a:gd name="T10" fmla="*/ 44 w 44"/>
                  <a:gd name="T11" fmla="*/ 18 h 48"/>
                  <a:gd name="T12" fmla="*/ 44 w 44"/>
                  <a:gd name="T13" fmla="*/ 24 h 48"/>
                  <a:gd name="T14" fmla="*/ 44 w 44"/>
                  <a:gd name="T15" fmla="*/ 30 h 48"/>
                  <a:gd name="T16" fmla="*/ 42 w 44"/>
                  <a:gd name="T17" fmla="*/ 36 h 48"/>
                  <a:gd name="T18" fmla="*/ 38 w 44"/>
                  <a:gd name="T19" fmla="*/ 42 h 48"/>
                  <a:gd name="T20" fmla="*/ 34 w 44"/>
                  <a:gd name="T21" fmla="*/ 44 h 48"/>
                  <a:gd name="T22" fmla="*/ 28 w 44"/>
                  <a:gd name="T23" fmla="*/ 48 h 48"/>
                  <a:gd name="T24" fmla="*/ 22 w 44"/>
                  <a:gd name="T25" fmla="*/ 48 h 48"/>
                  <a:gd name="T26" fmla="*/ 16 w 44"/>
                  <a:gd name="T27" fmla="*/ 48 h 48"/>
                  <a:gd name="T28" fmla="*/ 12 w 44"/>
                  <a:gd name="T29" fmla="*/ 44 h 48"/>
                  <a:gd name="T30" fmla="*/ 6 w 44"/>
                  <a:gd name="T31" fmla="*/ 42 h 48"/>
                  <a:gd name="T32" fmla="*/ 4 w 44"/>
                  <a:gd name="T33" fmla="*/ 36 h 48"/>
                  <a:gd name="T34" fmla="*/ 0 w 44"/>
                  <a:gd name="T35" fmla="*/ 30 h 48"/>
                  <a:gd name="T36" fmla="*/ 0 w 44"/>
                  <a:gd name="T37" fmla="*/ 24 h 48"/>
                  <a:gd name="T38" fmla="*/ 2 w 44"/>
                  <a:gd name="T39" fmla="*/ 16 h 48"/>
                  <a:gd name="T40" fmla="*/ 4 w 44"/>
                  <a:gd name="T41" fmla="*/ 10 h 48"/>
                  <a:gd name="T42" fmla="*/ 8 w 44"/>
                  <a:gd name="T43" fmla="*/ 6 h 48"/>
                  <a:gd name="T44" fmla="*/ 12 w 44"/>
                  <a:gd name="T45" fmla="*/ 2 h 48"/>
                  <a:gd name="T46" fmla="*/ 18 w 44"/>
                  <a:gd name="T47" fmla="*/ 0 h 48"/>
                  <a:gd name="T48" fmla="*/ 22 w 44"/>
                  <a:gd name="T49" fmla="*/ 0 h 48"/>
                  <a:gd name="T50" fmla="*/ 22 w 44"/>
                  <a:gd name="T51" fmla="*/ 2 h 48"/>
                  <a:gd name="T52" fmla="*/ 16 w 44"/>
                  <a:gd name="T53" fmla="*/ 4 h 48"/>
                  <a:gd name="T54" fmla="*/ 12 w 44"/>
                  <a:gd name="T55" fmla="*/ 6 h 48"/>
                  <a:gd name="T56" fmla="*/ 10 w 44"/>
                  <a:gd name="T57" fmla="*/ 12 h 48"/>
                  <a:gd name="T58" fmla="*/ 8 w 44"/>
                  <a:gd name="T59" fmla="*/ 16 h 48"/>
                  <a:gd name="T60" fmla="*/ 8 w 44"/>
                  <a:gd name="T61" fmla="*/ 24 h 48"/>
                  <a:gd name="T62" fmla="*/ 8 w 44"/>
                  <a:gd name="T63" fmla="*/ 30 h 48"/>
                  <a:gd name="T64" fmla="*/ 10 w 44"/>
                  <a:gd name="T65" fmla="*/ 36 h 48"/>
                  <a:gd name="T66" fmla="*/ 12 w 44"/>
                  <a:gd name="T67" fmla="*/ 42 h 48"/>
                  <a:gd name="T68" fmla="*/ 18 w 44"/>
                  <a:gd name="T69" fmla="*/ 44 h 48"/>
                  <a:gd name="T70" fmla="*/ 22 w 44"/>
                  <a:gd name="T71" fmla="*/ 46 h 48"/>
                  <a:gd name="T72" fmla="*/ 28 w 44"/>
                  <a:gd name="T73" fmla="*/ 44 h 48"/>
                  <a:gd name="T74" fmla="*/ 32 w 44"/>
                  <a:gd name="T75" fmla="*/ 40 h 48"/>
                  <a:gd name="T76" fmla="*/ 34 w 44"/>
                  <a:gd name="T77" fmla="*/ 36 h 48"/>
                  <a:gd name="T78" fmla="*/ 36 w 44"/>
                  <a:gd name="T79" fmla="*/ 32 h 48"/>
                  <a:gd name="T80" fmla="*/ 36 w 44"/>
                  <a:gd name="T81" fmla="*/ 24 h 48"/>
                  <a:gd name="T82" fmla="*/ 36 w 44"/>
                  <a:gd name="T83" fmla="*/ 18 h 48"/>
                  <a:gd name="T84" fmla="*/ 34 w 44"/>
                  <a:gd name="T85" fmla="*/ 12 h 48"/>
                  <a:gd name="T86" fmla="*/ 32 w 44"/>
                  <a:gd name="T87" fmla="*/ 6 h 48"/>
                  <a:gd name="T88" fmla="*/ 28 w 44"/>
                  <a:gd name="T89" fmla="*/ 4 h 48"/>
                  <a:gd name="T90" fmla="*/ 22 w 44"/>
                  <a:gd name="T91" fmla="*/ 2 h 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4"/>
                  <a:gd name="T139" fmla="*/ 0 h 48"/>
                  <a:gd name="T140" fmla="*/ 44 w 44"/>
                  <a:gd name="T141" fmla="*/ 48 h 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4" h="48">
                    <a:moveTo>
                      <a:pt x="22" y="0"/>
                    </a:moveTo>
                    <a:lnTo>
                      <a:pt x="28" y="0"/>
                    </a:lnTo>
                    <a:lnTo>
                      <a:pt x="34" y="2"/>
                    </a:lnTo>
                    <a:lnTo>
                      <a:pt x="38" y="6"/>
                    </a:lnTo>
                    <a:lnTo>
                      <a:pt x="42" y="12"/>
                    </a:lnTo>
                    <a:lnTo>
                      <a:pt x="44" y="18"/>
                    </a:lnTo>
                    <a:lnTo>
                      <a:pt x="44" y="24"/>
                    </a:lnTo>
                    <a:lnTo>
                      <a:pt x="44" y="30"/>
                    </a:lnTo>
                    <a:lnTo>
                      <a:pt x="42" y="36"/>
                    </a:lnTo>
                    <a:lnTo>
                      <a:pt x="38" y="42"/>
                    </a:lnTo>
                    <a:lnTo>
                      <a:pt x="34" y="44"/>
                    </a:lnTo>
                    <a:lnTo>
                      <a:pt x="28" y="48"/>
                    </a:lnTo>
                    <a:lnTo>
                      <a:pt x="22" y="48"/>
                    </a:lnTo>
                    <a:lnTo>
                      <a:pt x="16" y="48"/>
                    </a:lnTo>
                    <a:lnTo>
                      <a:pt x="12" y="44"/>
                    </a:lnTo>
                    <a:lnTo>
                      <a:pt x="6" y="42"/>
                    </a:lnTo>
                    <a:lnTo>
                      <a:pt x="4" y="36"/>
                    </a:lnTo>
                    <a:lnTo>
                      <a:pt x="0" y="30"/>
                    </a:lnTo>
                    <a:lnTo>
                      <a:pt x="0" y="24"/>
                    </a:lnTo>
                    <a:lnTo>
                      <a:pt x="2" y="16"/>
                    </a:lnTo>
                    <a:lnTo>
                      <a:pt x="4" y="10"/>
                    </a:lnTo>
                    <a:lnTo>
                      <a:pt x="8" y="6"/>
                    </a:lnTo>
                    <a:lnTo>
                      <a:pt x="12" y="2"/>
                    </a:lnTo>
                    <a:lnTo>
                      <a:pt x="18" y="0"/>
                    </a:lnTo>
                    <a:lnTo>
                      <a:pt x="22" y="0"/>
                    </a:lnTo>
                    <a:close/>
                    <a:moveTo>
                      <a:pt x="22" y="2"/>
                    </a:moveTo>
                    <a:lnTo>
                      <a:pt x="16" y="4"/>
                    </a:lnTo>
                    <a:lnTo>
                      <a:pt x="12" y="6"/>
                    </a:lnTo>
                    <a:lnTo>
                      <a:pt x="10" y="12"/>
                    </a:lnTo>
                    <a:lnTo>
                      <a:pt x="8" y="16"/>
                    </a:lnTo>
                    <a:lnTo>
                      <a:pt x="8" y="24"/>
                    </a:lnTo>
                    <a:lnTo>
                      <a:pt x="8" y="30"/>
                    </a:lnTo>
                    <a:lnTo>
                      <a:pt x="10" y="36"/>
                    </a:lnTo>
                    <a:lnTo>
                      <a:pt x="12" y="42"/>
                    </a:lnTo>
                    <a:lnTo>
                      <a:pt x="18" y="44"/>
                    </a:lnTo>
                    <a:lnTo>
                      <a:pt x="22" y="46"/>
                    </a:lnTo>
                    <a:lnTo>
                      <a:pt x="28" y="44"/>
                    </a:lnTo>
                    <a:lnTo>
                      <a:pt x="32" y="40"/>
                    </a:lnTo>
                    <a:lnTo>
                      <a:pt x="34" y="36"/>
                    </a:lnTo>
                    <a:lnTo>
                      <a:pt x="36" y="32"/>
                    </a:lnTo>
                    <a:lnTo>
                      <a:pt x="36" y="24"/>
                    </a:lnTo>
                    <a:lnTo>
                      <a:pt x="36" y="18"/>
                    </a:lnTo>
                    <a:lnTo>
                      <a:pt x="34" y="12"/>
                    </a:lnTo>
                    <a:lnTo>
                      <a:pt x="32" y="6"/>
                    </a:lnTo>
                    <a:lnTo>
                      <a:pt x="28" y="4"/>
                    </a:lnTo>
                    <a:lnTo>
                      <a:pt x="22" y="2"/>
                    </a:lnTo>
                    <a:close/>
                  </a:path>
                </a:pathLst>
              </a:custGeom>
              <a:solidFill>
                <a:srgbClr val="000000"/>
              </a:solidFill>
              <a:ln w="0">
                <a:solidFill>
                  <a:srgbClr val="000000"/>
                </a:solidFill>
                <a:round/>
                <a:headEnd/>
                <a:tailEnd/>
              </a:ln>
            </p:spPr>
            <p:txBody>
              <a:bodyPr/>
              <a:lstStyle/>
              <a:p>
                <a:endParaRPr lang="en-US"/>
              </a:p>
            </p:txBody>
          </p:sp>
          <p:sp>
            <p:nvSpPr>
              <p:cNvPr id="34044" name="Freeform 404"/>
              <p:cNvSpPr>
                <a:spLocks noEditPoints="1"/>
              </p:cNvSpPr>
              <p:nvPr/>
            </p:nvSpPr>
            <p:spPr bwMode="auto">
              <a:xfrm>
                <a:off x="1688" y="3060"/>
                <a:ext cx="50" cy="48"/>
              </a:xfrm>
              <a:custGeom>
                <a:avLst/>
                <a:gdLst>
                  <a:gd name="T0" fmla="*/ 32 w 50"/>
                  <a:gd name="T1" fmla="*/ 32 h 48"/>
                  <a:gd name="T2" fmla="*/ 14 w 50"/>
                  <a:gd name="T3" fmla="*/ 32 h 48"/>
                  <a:gd name="T4" fmla="*/ 10 w 50"/>
                  <a:gd name="T5" fmla="*/ 38 h 48"/>
                  <a:gd name="T6" fmla="*/ 8 w 50"/>
                  <a:gd name="T7" fmla="*/ 42 h 48"/>
                  <a:gd name="T8" fmla="*/ 8 w 50"/>
                  <a:gd name="T9" fmla="*/ 44 h 48"/>
                  <a:gd name="T10" fmla="*/ 8 w 50"/>
                  <a:gd name="T11" fmla="*/ 44 h 48"/>
                  <a:gd name="T12" fmla="*/ 10 w 50"/>
                  <a:gd name="T13" fmla="*/ 46 h 48"/>
                  <a:gd name="T14" fmla="*/ 12 w 50"/>
                  <a:gd name="T15" fmla="*/ 46 h 48"/>
                  <a:gd name="T16" fmla="*/ 14 w 50"/>
                  <a:gd name="T17" fmla="*/ 46 h 48"/>
                  <a:gd name="T18" fmla="*/ 14 w 50"/>
                  <a:gd name="T19" fmla="*/ 48 h 48"/>
                  <a:gd name="T20" fmla="*/ 0 w 50"/>
                  <a:gd name="T21" fmla="*/ 48 h 48"/>
                  <a:gd name="T22" fmla="*/ 0 w 50"/>
                  <a:gd name="T23" fmla="*/ 46 h 48"/>
                  <a:gd name="T24" fmla="*/ 2 w 50"/>
                  <a:gd name="T25" fmla="*/ 46 h 48"/>
                  <a:gd name="T26" fmla="*/ 4 w 50"/>
                  <a:gd name="T27" fmla="*/ 46 h 48"/>
                  <a:gd name="T28" fmla="*/ 6 w 50"/>
                  <a:gd name="T29" fmla="*/ 42 h 48"/>
                  <a:gd name="T30" fmla="*/ 8 w 50"/>
                  <a:gd name="T31" fmla="*/ 38 h 48"/>
                  <a:gd name="T32" fmla="*/ 24 w 50"/>
                  <a:gd name="T33" fmla="*/ 0 h 48"/>
                  <a:gd name="T34" fmla="*/ 26 w 50"/>
                  <a:gd name="T35" fmla="*/ 0 h 48"/>
                  <a:gd name="T36" fmla="*/ 42 w 50"/>
                  <a:gd name="T37" fmla="*/ 38 h 48"/>
                  <a:gd name="T38" fmla="*/ 44 w 50"/>
                  <a:gd name="T39" fmla="*/ 42 h 48"/>
                  <a:gd name="T40" fmla="*/ 44 w 50"/>
                  <a:gd name="T41" fmla="*/ 44 h 48"/>
                  <a:gd name="T42" fmla="*/ 46 w 50"/>
                  <a:gd name="T43" fmla="*/ 46 h 48"/>
                  <a:gd name="T44" fmla="*/ 50 w 50"/>
                  <a:gd name="T45" fmla="*/ 46 h 48"/>
                  <a:gd name="T46" fmla="*/ 50 w 50"/>
                  <a:gd name="T47" fmla="*/ 48 h 48"/>
                  <a:gd name="T48" fmla="*/ 30 w 50"/>
                  <a:gd name="T49" fmla="*/ 48 h 48"/>
                  <a:gd name="T50" fmla="*/ 30 w 50"/>
                  <a:gd name="T51" fmla="*/ 46 h 48"/>
                  <a:gd name="T52" fmla="*/ 34 w 50"/>
                  <a:gd name="T53" fmla="*/ 46 h 48"/>
                  <a:gd name="T54" fmla="*/ 34 w 50"/>
                  <a:gd name="T55" fmla="*/ 46 h 48"/>
                  <a:gd name="T56" fmla="*/ 36 w 50"/>
                  <a:gd name="T57" fmla="*/ 44 h 48"/>
                  <a:gd name="T58" fmla="*/ 36 w 50"/>
                  <a:gd name="T59" fmla="*/ 44 h 48"/>
                  <a:gd name="T60" fmla="*/ 36 w 50"/>
                  <a:gd name="T61" fmla="*/ 42 h 48"/>
                  <a:gd name="T62" fmla="*/ 34 w 50"/>
                  <a:gd name="T63" fmla="*/ 38 h 48"/>
                  <a:gd name="T64" fmla="*/ 32 w 50"/>
                  <a:gd name="T65" fmla="*/ 32 h 48"/>
                  <a:gd name="T66" fmla="*/ 30 w 50"/>
                  <a:gd name="T67" fmla="*/ 30 h 48"/>
                  <a:gd name="T68" fmla="*/ 22 w 50"/>
                  <a:gd name="T69" fmla="*/ 10 h 48"/>
                  <a:gd name="T70" fmla="*/ 14 w 50"/>
                  <a:gd name="T71" fmla="*/ 30 h 48"/>
                  <a:gd name="T72" fmla="*/ 30 w 50"/>
                  <a:gd name="T73" fmla="*/ 3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
                  <a:gd name="T112" fmla="*/ 0 h 48"/>
                  <a:gd name="T113" fmla="*/ 50 w 50"/>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 h="48">
                    <a:moveTo>
                      <a:pt x="32" y="32"/>
                    </a:moveTo>
                    <a:lnTo>
                      <a:pt x="14" y="32"/>
                    </a:lnTo>
                    <a:lnTo>
                      <a:pt x="10" y="38"/>
                    </a:lnTo>
                    <a:lnTo>
                      <a:pt x="8" y="42"/>
                    </a:lnTo>
                    <a:lnTo>
                      <a:pt x="8" y="44"/>
                    </a:lnTo>
                    <a:lnTo>
                      <a:pt x="10" y="46"/>
                    </a:lnTo>
                    <a:lnTo>
                      <a:pt x="12" y="46"/>
                    </a:lnTo>
                    <a:lnTo>
                      <a:pt x="14" y="46"/>
                    </a:lnTo>
                    <a:lnTo>
                      <a:pt x="14" y="48"/>
                    </a:lnTo>
                    <a:lnTo>
                      <a:pt x="0" y="48"/>
                    </a:lnTo>
                    <a:lnTo>
                      <a:pt x="0" y="46"/>
                    </a:lnTo>
                    <a:lnTo>
                      <a:pt x="2" y="46"/>
                    </a:lnTo>
                    <a:lnTo>
                      <a:pt x="4" y="46"/>
                    </a:lnTo>
                    <a:lnTo>
                      <a:pt x="6" y="42"/>
                    </a:lnTo>
                    <a:lnTo>
                      <a:pt x="8" y="38"/>
                    </a:lnTo>
                    <a:lnTo>
                      <a:pt x="24" y="0"/>
                    </a:lnTo>
                    <a:lnTo>
                      <a:pt x="26" y="0"/>
                    </a:lnTo>
                    <a:lnTo>
                      <a:pt x="42" y="38"/>
                    </a:lnTo>
                    <a:lnTo>
                      <a:pt x="44" y="42"/>
                    </a:lnTo>
                    <a:lnTo>
                      <a:pt x="44" y="44"/>
                    </a:lnTo>
                    <a:lnTo>
                      <a:pt x="46" y="46"/>
                    </a:lnTo>
                    <a:lnTo>
                      <a:pt x="50" y="46"/>
                    </a:lnTo>
                    <a:lnTo>
                      <a:pt x="50" y="48"/>
                    </a:lnTo>
                    <a:lnTo>
                      <a:pt x="30" y="48"/>
                    </a:lnTo>
                    <a:lnTo>
                      <a:pt x="30" y="46"/>
                    </a:lnTo>
                    <a:lnTo>
                      <a:pt x="34" y="46"/>
                    </a:lnTo>
                    <a:lnTo>
                      <a:pt x="36" y="44"/>
                    </a:lnTo>
                    <a:lnTo>
                      <a:pt x="36" y="42"/>
                    </a:lnTo>
                    <a:lnTo>
                      <a:pt x="34" y="38"/>
                    </a:lnTo>
                    <a:lnTo>
                      <a:pt x="32" y="32"/>
                    </a:lnTo>
                    <a:close/>
                    <a:moveTo>
                      <a:pt x="30" y="30"/>
                    </a:moveTo>
                    <a:lnTo>
                      <a:pt x="22" y="10"/>
                    </a:lnTo>
                    <a:lnTo>
                      <a:pt x="14" y="30"/>
                    </a:lnTo>
                    <a:lnTo>
                      <a:pt x="30" y="30"/>
                    </a:lnTo>
                    <a:close/>
                  </a:path>
                </a:pathLst>
              </a:custGeom>
              <a:solidFill>
                <a:srgbClr val="000000"/>
              </a:solidFill>
              <a:ln w="0">
                <a:solidFill>
                  <a:srgbClr val="000000"/>
                </a:solidFill>
                <a:round/>
                <a:headEnd/>
                <a:tailEnd/>
              </a:ln>
            </p:spPr>
            <p:txBody>
              <a:bodyPr/>
              <a:lstStyle/>
              <a:p>
                <a:endParaRPr lang="en-US"/>
              </a:p>
            </p:txBody>
          </p:sp>
          <p:sp>
            <p:nvSpPr>
              <p:cNvPr id="34045" name="Freeform 405"/>
              <p:cNvSpPr>
                <a:spLocks/>
              </p:cNvSpPr>
              <p:nvPr/>
            </p:nvSpPr>
            <p:spPr bwMode="auto">
              <a:xfrm>
                <a:off x="1742" y="3060"/>
                <a:ext cx="40" cy="48"/>
              </a:xfrm>
              <a:custGeom>
                <a:avLst/>
                <a:gdLst>
                  <a:gd name="T0" fmla="*/ 38 w 40"/>
                  <a:gd name="T1" fmla="*/ 34 h 48"/>
                  <a:gd name="T2" fmla="*/ 40 w 40"/>
                  <a:gd name="T3" fmla="*/ 36 h 48"/>
                  <a:gd name="T4" fmla="*/ 36 w 40"/>
                  <a:gd name="T5" fmla="*/ 48 h 48"/>
                  <a:gd name="T6" fmla="*/ 0 w 40"/>
                  <a:gd name="T7" fmla="*/ 48 h 48"/>
                  <a:gd name="T8" fmla="*/ 0 w 40"/>
                  <a:gd name="T9" fmla="*/ 46 h 48"/>
                  <a:gd name="T10" fmla="*/ 2 w 40"/>
                  <a:gd name="T11" fmla="*/ 46 h 48"/>
                  <a:gd name="T12" fmla="*/ 4 w 40"/>
                  <a:gd name="T13" fmla="*/ 46 h 48"/>
                  <a:gd name="T14" fmla="*/ 6 w 40"/>
                  <a:gd name="T15" fmla="*/ 44 h 48"/>
                  <a:gd name="T16" fmla="*/ 6 w 40"/>
                  <a:gd name="T17" fmla="*/ 42 h 48"/>
                  <a:gd name="T18" fmla="*/ 8 w 40"/>
                  <a:gd name="T19" fmla="*/ 40 h 48"/>
                  <a:gd name="T20" fmla="*/ 8 w 40"/>
                  <a:gd name="T21" fmla="*/ 8 h 48"/>
                  <a:gd name="T22" fmla="*/ 6 w 40"/>
                  <a:gd name="T23" fmla="*/ 4 h 48"/>
                  <a:gd name="T24" fmla="*/ 6 w 40"/>
                  <a:gd name="T25" fmla="*/ 2 h 48"/>
                  <a:gd name="T26" fmla="*/ 4 w 40"/>
                  <a:gd name="T27" fmla="*/ 2 h 48"/>
                  <a:gd name="T28" fmla="*/ 2 w 40"/>
                  <a:gd name="T29" fmla="*/ 2 h 48"/>
                  <a:gd name="T30" fmla="*/ 0 w 40"/>
                  <a:gd name="T31" fmla="*/ 2 h 48"/>
                  <a:gd name="T32" fmla="*/ 0 w 40"/>
                  <a:gd name="T33" fmla="*/ 0 h 48"/>
                  <a:gd name="T34" fmla="*/ 22 w 40"/>
                  <a:gd name="T35" fmla="*/ 0 h 48"/>
                  <a:gd name="T36" fmla="*/ 22 w 40"/>
                  <a:gd name="T37" fmla="*/ 2 h 48"/>
                  <a:gd name="T38" fmla="*/ 18 w 40"/>
                  <a:gd name="T39" fmla="*/ 2 h 48"/>
                  <a:gd name="T40" fmla="*/ 16 w 40"/>
                  <a:gd name="T41" fmla="*/ 2 h 48"/>
                  <a:gd name="T42" fmla="*/ 16 w 40"/>
                  <a:gd name="T43" fmla="*/ 2 h 48"/>
                  <a:gd name="T44" fmla="*/ 14 w 40"/>
                  <a:gd name="T45" fmla="*/ 4 h 48"/>
                  <a:gd name="T46" fmla="*/ 14 w 40"/>
                  <a:gd name="T47" fmla="*/ 6 h 48"/>
                  <a:gd name="T48" fmla="*/ 14 w 40"/>
                  <a:gd name="T49" fmla="*/ 8 h 48"/>
                  <a:gd name="T50" fmla="*/ 14 w 40"/>
                  <a:gd name="T51" fmla="*/ 40 h 48"/>
                  <a:gd name="T52" fmla="*/ 14 w 40"/>
                  <a:gd name="T53" fmla="*/ 42 h 48"/>
                  <a:gd name="T54" fmla="*/ 14 w 40"/>
                  <a:gd name="T55" fmla="*/ 44 h 48"/>
                  <a:gd name="T56" fmla="*/ 14 w 40"/>
                  <a:gd name="T57" fmla="*/ 44 h 48"/>
                  <a:gd name="T58" fmla="*/ 16 w 40"/>
                  <a:gd name="T59" fmla="*/ 44 h 48"/>
                  <a:gd name="T60" fmla="*/ 18 w 40"/>
                  <a:gd name="T61" fmla="*/ 44 h 48"/>
                  <a:gd name="T62" fmla="*/ 20 w 40"/>
                  <a:gd name="T63" fmla="*/ 46 h 48"/>
                  <a:gd name="T64" fmla="*/ 24 w 40"/>
                  <a:gd name="T65" fmla="*/ 46 h 48"/>
                  <a:gd name="T66" fmla="*/ 28 w 40"/>
                  <a:gd name="T67" fmla="*/ 44 h 48"/>
                  <a:gd name="T68" fmla="*/ 32 w 40"/>
                  <a:gd name="T69" fmla="*/ 44 h 48"/>
                  <a:gd name="T70" fmla="*/ 34 w 40"/>
                  <a:gd name="T71" fmla="*/ 44 h 48"/>
                  <a:gd name="T72" fmla="*/ 36 w 40"/>
                  <a:gd name="T73" fmla="*/ 42 h 48"/>
                  <a:gd name="T74" fmla="*/ 36 w 40"/>
                  <a:gd name="T75" fmla="*/ 38 h 48"/>
                  <a:gd name="T76" fmla="*/ 38 w 40"/>
                  <a:gd name="T77" fmla="*/ 34 h 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0"/>
                  <a:gd name="T118" fmla="*/ 0 h 48"/>
                  <a:gd name="T119" fmla="*/ 40 w 40"/>
                  <a:gd name="T120" fmla="*/ 48 h 4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0" h="48">
                    <a:moveTo>
                      <a:pt x="38" y="34"/>
                    </a:moveTo>
                    <a:lnTo>
                      <a:pt x="40" y="36"/>
                    </a:lnTo>
                    <a:lnTo>
                      <a:pt x="36" y="48"/>
                    </a:lnTo>
                    <a:lnTo>
                      <a:pt x="0" y="48"/>
                    </a:lnTo>
                    <a:lnTo>
                      <a:pt x="0" y="46"/>
                    </a:lnTo>
                    <a:lnTo>
                      <a:pt x="2" y="46"/>
                    </a:lnTo>
                    <a:lnTo>
                      <a:pt x="4" y="46"/>
                    </a:lnTo>
                    <a:lnTo>
                      <a:pt x="6" y="44"/>
                    </a:lnTo>
                    <a:lnTo>
                      <a:pt x="6" y="42"/>
                    </a:lnTo>
                    <a:lnTo>
                      <a:pt x="8" y="40"/>
                    </a:lnTo>
                    <a:lnTo>
                      <a:pt x="8" y="8"/>
                    </a:lnTo>
                    <a:lnTo>
                      <a:pt x="6" y="4"/>
                    </a:lnTo>
                    <a:lnTo>
                      <a:pt x="6" y="2"/>
                    </a:lnTo>
                    <a:lnTo>
                      <a:pt x="4" y="2"/>
                    </a:lnTo>
                    <a:lnTo>
                      <a:pt x="2" y="2"/>
                    </a:lnTo>
                    <a:lnTo>
                      <a:pt x="0" y="2"/>
                    </a:lnTo>
                    <a:lnTo>
                      <a:pt x="0" y="0"/>
                    </a:lnTo>
                    <a:lnTo>
                      <a:pt x="22" y="0"/>
                    </a:lnTo>
                    <a:lnTo>
                      <a:pt x="22" y="2"/>
                    </a:lnTo>
                    <a:lnTo>
                      <a:pt x="18" y="2"/>
                    </a:lnTo>
                    <a:lnTo>
                      <a:pt x="16" y="2"/>
                    </a:lnTo>
                    <a:lnTo>
                      <a:pt x="14" y="4"/>
                    </a:lnTo>
                    <a:lnTo>
                      <a:pt x="14" y="6"/>
                    </a:lnTo>
                    <a:lnTo>
                      <a:pt x="14" y="8"/>
                    </a:lnTo>
                    <a:lnTo>
                      <a:pt x="14" y="40"/>
                    </a:lnTo>
                    <a:lnTo>
                      <a:pt x="14" y="42"/>
                    </a:lnTo>
                    <a:lnTo>
                      <a:pt x="14" y="44"/>
                    </a:lnTo>
                    <a:lnTo>
                      <a:pt x="16" y="44"/>
                    </a:lnTo>
                    <a:lnTo>
                      <a:pt x="18" y="44"/>
                    </a:lnTo>
                    <a:lnTo>
                      <a:pt x="20" y="46"/>
                    </a:lnTo>
                    <a:lnTo>
                      <a:pt x="24" y="46"/>
                    </a:lnTo>
                    <a:lnTo>
                      <a:pt x="28" y="44"/>
                    </a:lnTo>
                    <a:lnTo>
                      <a:pt x="32" y="44"/>
                    </a:lnTo>
                    <a:lnTo>
                      <a:pt x="34" y="44"/>
                    </a:lnTo>
                    <a:lnTo>
                      <a:pt x="36" y="42"/>
                    </a:lnTo>
                    <a:lnTo>
                      <a:pt x="36" y="38"/>
                    </a:lnTo>
                    <a:lnTo>
                      <a:pt x="38" y="34"/>
                    </a:lnTo>
                    <a:close/>
                  </a:path>
                </a:pathLst>
              </a:custGeom>
              <a:solidFill>
                <a:srgbClr val="000000"/>
              </a:solidFill>
              <a:ln w="0">
                <a:solidFill>
                  <a:srgbClr val="000000"/>
                </a:solidFill>
                <a:round/>
                <a:headEnd/>
                <a:tailEnd/>
              </a:ln>
            </p:spPr>
            <p:txBody>
              <a:bodyPr/>
              <a:lstStyle/>
              <a:p>
                <a:endParaRPr lang="en-US"/>
              </a:p>
            </p:txBody>
          </p:sp>
          <p:sp>
            <p:nvSpPr>
              <p:cNvPr id="34046" name="Rectangle 406"/>
              <p:cNvSpPr>
                <a:spLocks noChangeArrowheads="1"/>
              </p:cNvSpPr>
              <p:nvPr/>
            </p:nvSpPr>
            <p:spPr bwMode="auto">
              <a:xfrm>
                <a:off x="2120" y="3028"/>
                <a:ext cx="4" cy="108"/>
              </a:xfrm>
              <a:prstGeom prst="rect">
                <a:avLst/>
              </a:prstGeom>
              <a:solidFill>
                <a:srgbClr val="000000"/>
              </a:solidFill>
              <a:ln w="0">
                <a:solidFill>
                  <a:srgbClr val="000000"/>
                </a:solidFill>
                <a:miter lim="800000"/>
                <a:headEnd/>
                <a:tailEnd/>
              </a:ln>
            </p:spPr>
            <p:txBody>
              <a:bodyPr/>
              <a:lstStyle/>
              <a:p>
                <a:endParaRPr lang="en-US"/>
              </a:p>
            </p:txBody>
          </p:sp>
        </p:grpSp>
        <p:sp>
          <p:nvSpPr>
            <p:cNvPr id="33805" name="Freeform 407"/>
            <p:cNvSpPr>
              <a:spLocks/>
            </p:cNvSpPr>
            <p:nvPr/>
          </p:nvSpPr>
          <p:spPr bwMode="auto">
            <a:xfrm>
              <a:off x="2166" y="3048"/>
              <a:ext cx="48" cy="60"/>
            </a:xfrm>
            <a:custGeom>
              <a:avLst/>
              <a:gdLst>
                <a:gd name="T0" fmla="*/ 48 w 48"/>
                <a:gd name="T1" fmla="*/ 0 h 60"/>
                <a:gd name="T2" fmla="*/ 48 w 48"/>
                <a:gd name="T3" fmla="*/ 14 h 60"/>
                <a:gd name="T4" fmla="*/ 48 w 48"/>
                <a:gd name="T5" fmla="*/ 14 h 60"/>
                <a:gd name="T6" fmla="*/ 46 w 48"/>
                <a:gd name="T7" fmla="*/ 10 h 60"/>
                <a:gd name="T8" fmla="*/ 46 w 48"/>
                <a:gd name="T9" fmla="*/ 8 h 60"/>
                <a:gd name="T10" fmla="*/ 44 w 48"/>
                <a:gd name="T11" fmla="*/ 6 h 60"/>
                <a:gd name="T12" fmla="*/ 42 w 48"/>
                <a:gd name="T13" fmla="*/ 4 h 60"/>
                <a:gd name="T14" fmla="*/ 40 w 48"/>
                <a:gd name="T15" fmla="*/ 4 h 60"/>
                <a:gd name="T16" fmla="*/ 36 w 48"/>
                <a:gd name="T17" fmla="*/ 4 h 60"/>
                <a:gd name="T18" fmla="*/ 28 w 48"/>
                <a:gd name="T19" fmla="*/ 4 h 60"/>
                <a:gd name="T20" fmla="*/ 28 w 48"/>
                <a:gd name="T21" fmla="*/ 50 h 60"/>
                <a:gd name="T22" fmla="*/ 28 w 48"/>
                <a:gd name="T23" fmla="*/ 54 h 60"/>
                <a:gd name="T24" fmla="*/ 28 w 48"/>
                <a:gd name="T25" fmla="*/ 56 h 60"/>
                <a:gd name="T26" fmla="*/ 30 w 48"/>
                <a:gd name="T27" fmla="*/ 58 h 60"/>
                <a:gd name="T28" fmla="*/ 34 w 48"/>
                <a:gd name="T29" fmla="*/ 58 h 60"/>
                <a:gd name="T30" fmla="*/ 36 w 48"/>
                <a:gd name="T31" fmla="*/ 58 h 60"/>
                <a:gd name="T32" fmla="*/ 36 w 48"/>
                <a:gd name="T33" fmla="*/ 60 h 60"/>
                <a:gd name="T34" fmla="*/ 12 w 48"/>
                <a:gd name="T35" fmla="*/ 60 h 60"/>
                <a:gd name="T36" fmla="*/ 12 w 48"/>
                <a:gd name="T37" fmla="*/ 58 h 60"/>
                <a:gd name="T38" fmla="*/ 14 w 48"/>
                <a:gd name="T39" fmla="*/ 58 h 60"/>
                <a:gd name="T40" fmla="*/ 16 w 48"/>
                <a:gd name="T41" fmla="*/ 58 h 60"/>
                <a:gd name="T42" fmla="*/ 18 w 48"/>
                <a:gd name="T43" fmla="*/ 56 h 60"/>
                <a:gd name="T44" fmla="*/ 20 w 48"/>
                <a:gd name="T45" fmla="*/ 54 h 60"/>
                <a:gd name="T46" fmla="*/ 20 w 48"/>
                <a:gd name="T47" fmla="*/ 50 h 60"/>
                <a:gd name="T48" fmla="*/ 20 w 48"/>
                <a:gd name="T49" fmla="*/ 4 h 60"/>
                <a:gd name="T50" fmla="*/ 12 w 48"/>
                <a:gd name="T51" fmla="*/ 4 h 60"/>
                <a:gd name="T52" fmla="*/ 8 w 48"/>
                <a:gd name="T53" fmla="*/ 4 h 60"/>
                <a:gd name="T54" fmla="*/ 6 w 48"/>
                <a:gd name="T55" fmla="*/ 4 h 60"/>
                <a:gd name="T56" fmla="*/ 4 w 48"/>
                <a:gd name="T57" fmla="*/ 6 h 60"/>
                <a:gd name="T58" fmla="*/ 2 w 48"/>
                <a:gd name="T59" fmla="*/ 8 h 60"/>
                <a:gd name="T60" fmla="*/ 2 w 48"/>
                <a:gd name="T61" fmla="*/ 10 h 60"/>
                <a:gd name="T62" fmla="*/ 2 w 48"/>
                <a:gd name="T63" fmla="*/ 14 h 60"/>
                <a:gd name="T64" fmla="*/ 0 w 48"/>
                <a:gd name="T65" fmla="*/ 14 h 60"/>
                <a:gd name="T66" fmla="*/ 0 w 48"/>
                <a:gd name="T67" fmla="*/ 0 h 60"/>
                <a:gd name="T68" fmla="*/ 48 w 48"/>
                <a:gd name="T69" fmla="*/ 0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60"/>
                <a:gd name="T107" fmla="*/ 48 w 48"/>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60">
                  <a:moveTo>
                    <a:pt x="48" y="0"/>
                  </a:moveTo>
                  <a:lnTo>
                    <a:pt x="48" y="14"/>
                  </a:lnTo>
                  <a:lnTo>
                    <a:pt x="46" y="10"/>
                  </a:lnTo>
                  <a:lnTo>
                    <a:pt x="46" y="8"/>
                  </a:lnTo>
                  <a:lnTo>
                    <a:pt x="44" y="6"/>
                  </a:lnTo>
                  <a:lnTo>
                    <a:pt x="42" y="4"/>
                  </a:lnTo>
                  <a:lnTo>
                    <a:pt x="40" y="4"/>
                  </a:lnTo>
                  <a:lnTo>
                    <a:pt x="36" y="4"/>
                  </a:lnTo>
                  <a:lnTo>
                    <a:pt x="28" y="4"/>
                  </a:lnTo>
                  <a:lnTo>
                    <a:pt x="28" y="50"/>
                  </a:lnTo>
                  <a:lnTo>
                    <a:pt x="28" y="54"/>
                  </a:lnTo>
                  <a:lnTo>
                    <a:pt x="28" y="56"/>
                  </a:lnTo>
                  <a:lnTo>
                    <a:pt x="30" y="58"/>
                  </a:lnTo>
                  <a:lnTo>
                    <a:pt x="34" y="58"/>
                  </a:lnTo>
                  <a:lnTo>
                    <a:pt x="36" y="58"/>
                  </a:lnTo>
                  <a:lnTo>
                    <a:pt x="36" y="60"/>
                  </a:lnTo>
                  <a:lnTo>
                    <a:pt x="12" y="60"/>
                  </a:lnTo>
                  <a:lnTo>
                    <a:pt x="12" y="58"/>
                  </a:lnTo>
                  <a:lnTo>
                    <a:pt x="14" y="58"/>
                  </a:lnTo>
                  <a:lnTo>
                    <a:pt x="16" y="58"/>
                  </a:lnTo>
                  <a:lnTo>
                    <a:pt x="18" y="56"/>
                  </a:lnTo>
                  <a:lnTo>
                    <a:pt x="20" y="54"/>
                  </a:lnTo>
                  <a:lnTo>
                    <a:pt x="20" y="50"/>
                  </a:lnTo>
                  <a:lnTo>
                    <a:pt x="20" y="4"/>
                  </a:lnTo>
                  <a:lnTo>
                    <a:pt x="12" y="4"/>
                  </a:lnTo>
                  <a:lnTo>
                    <a:pt x="8" y="4"/>
                  </a:lnTo>
                  <a:lnTo>
                    <a:pt x="6" y="4"/>
                  </a:lnTo>
                  <a:lnTo>
                    <a:pt x="4" y="6"/>
                  </a:lnTo>
                  <a:lnTo>
                    <a:pt x="2" y="8"/>
                  </a:lnTo>
                  <a:lnTo>
                    <a:pt x="2" y="10"/>
                  </a:lnTo>
                  <a:lnTo>
                    <a:pt x="2" y="14"/>
                  </a:lnTo>
                  <a:lnTo>
                    <a:pt x="0" y="14"/>
                  </a:lnTo>
                  <a:lnTo>
                    <a:pt x="0" y="0"/>
                  </a:lnTo>
                  <a:lnTo>
                    <a:pt x="48" y="0"/>
                  </a:lnTo>
                  <a:close/>
                </a:path>
              </a:pathLst>
            </a:custGeom>
            <a:solidFill>
              <a:srgbClr val="000000"/>
            </a:solidFill>
            <a:ln w="0">
              <a:solidFill>
                <a:srgbClr val="000000"/>
              </a:solidFill>
              <a:round/>
              <a:headEnd/>
              <a:tailEnd/>
            </a:ln>
          </p:spPr>
          <p:txBody>
            <a:bodyPr/>
            <a:lstStyle/>
            <a:p>
              <a:endParaRPr lang="en-US"/>
            </a:p>
          </p:txBody>
        </p:sp>
        <p:sp>
          <p:nvSpPr>
            <p:cNvPr id="33806" name="Freeform 408"/>
            <p:cNvSpPr>
              <a:spLocks/>
            </p:cNvSpPr>
            <p:nvPr/>
          </p:nvSpPr>
          <p:spPr bwMode="auto">
            <a:xfrm>
              <a:off x="2218" y="3046"/>
              <a:ext cx="42" cy="62"/>
            </a:xfrm>
            <a:custGeom>
              <a:avLst/>
              <a:gdLst>
                <a:gd name="T0" fmla="*/ 12 w 42"/>
                <a:gd name="T1" fmla="*/ 30 h 62"/>
                <a:gd name="T2" fmla="*/ 20 w 42"/>
                <a:gd name="T3" fmla="*/ 22 h 62"/>
                <a:gd name="T4" fmla="*/ 26 w 42"/>
                <a:gd name="T5" fmla="*/ 22 h 62"/>
                <a:gd name="T6" fmla="*/ 32 w 42"/>
                <a:gd name="T7" fmla="*/ 22 h 62"/>
                <a:gd name="T8" fmla="*/ 36 w 42"/>
                <a:gd name="T9" fmla="*/ 28 h 62"/>
                <a:gd name="T10" fmla="*/ 36 w 42"/>
                <a:gd name="T11" fmla="*/ 38 h 62"/>
                <a:gd name="T12" fmla="*/ 36 w 42"/>
                <a:gd name="T13" fmla="*/ 56 h 62"/>
                <a:gd name="T14" fmla="*/ 38 w 42"/>
                <a:gd name="T15" fmla="*/ 58 h 62"/>
                <a:gd name="T16" fmla="*/ 40 w 42"/>
                <a:gd name="T17" fmla="*/ 60 h 62"/>
                <a:gd name="T18" fmla="*/ 42 w 42"/>
                <a:gd name="T19" fmla="*/ 62 h 62"/>
                <a:gd name="T20" fmla="*/ 24 w 42"/>
                <a:gd name="T21" fmla="*/ 60 h 62"/>
                <a:gd name="T22" fmla="*/ 26 w 42"/>
                <a:gd name="T23" fmla="*/ 60 h 62"/>
                <a:gd name="T24" fmla="*/ 28 w 42"/>
                <a:gd name="T25" fmla="*/ 58 h 62"/>
                <a:gd name="T26" fmla="*/ 28 w 42"/>
                <a:gd name="T27" fmla="*/ 56 h 62"/>
                <a:gd name="T28" fmla="*/ 28 w 42"/>
                <a:gd name="T29" fmla="*/ 38 h 62"/>
                <a:gd name="T30" fmla="*/ 28 w 42"/>
                <a:gd name="T31" fmla="*/ 30 h 62"/>
                <a:gd name="T32" fmla="*/ 26 w 42"/>
                <a:gd name="T33" fmla="*/ 28 h 62"/>
                <a:gd name="T34" fmla="*/ 22 w 42"/>
                <a:gd name="T35" fmla="*/ 26 h 62"/>
                <a:gd name="T36" fmla="*/ 18 w 42"/>
                <a:gd name="T37" fmla="*/ 28 h 62"/>
                <a:gd name="T38" fmla="*/ 12 w 42"/>
                <a:gd name="T39" fmla="*/ 32 h 62"/>
                <a:gd name="T40" fmla="*/ 12 w 42"/>
                <a:gd name="T41" fmla="*/ 56 h 62"/>
                <a:gd name="T42" fmla="*/ 14 w 42"/>
                <a:gd name="T43" fmla="*/ 58 h 62"/>
                <a:gd name="T44" fmla="*/ 16 w 42"/>
                <a:gd name="T45" fmla="*/ 60 h 62"/>
                <a:gd name="T46" fmla="*/ 18 w 42"/>
                <a:gd name="T47" fmla="*/ 62 h 62"/>
                <a:gd name="T48" fmla="*/ 0 w 42"/>
                <a:gd name="T49" fmla="*/ 60 h 62"/>
                <a:gd name="T50" fmla="*/ 4 w 42"/>
                <a:gd name="T51" fmla="*/ 60 h 62"/>
                <a:gd name="T52" fmla="*/ 4 w 42"/>
                <a:gd name="T53" fmla="*/ 58 h 62"/>
                <a:gd name="T54" fmla="*/ 4 w 42"/>
                <a:gd name="T55" fmla="*/ 52 h 62"/>
                <a:gd name="T56" fmla="*/ 4 w 42"/>
                <a:gd name="T57" fmla="*/ 10 h 62"/>
                <a:gd name="T58" fmla="*/ 4 w 42"/>
                <a:gd name="T59" fmla="*/ 6 h 62"/>
                <a:gd name="T60" fmla="*/ 4 w 42"/>
                <a:gd name="T61" fmla="*/ 4 h 62"/>
                <a:gd name="T62" fmla="*/ 2 w 42"/>
                <a:gd name="T63" fmla="*/ 6 h 62"/>
                <a:gd name="T64" fmla="*/ 0 w 42"/>
                <a:gd name="T65" fmla="*/ 4 h 62"/>
                <a:gd name="T66" fmla="*/ 12 w 42"/>
                <a:gd name="T67" fmla="*/ 0 h 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2"/>
                <a:gd name="T104" fmla="*/ 42 w 42"/>
                <a:gd name="T105" fmla="*/ 62 h 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2">
                  <a:moveTo>
                    <a:pt x="12" y="0"/>
                  </a:moveTo>
                  <a:lnTo>
                    <a:pt x="12" y="30"/>
                  </a:lnTo>
                  <a:lnTo>
                    <a:pt x="16" y="26"/>
                  </a:lnTo>
                  <a:lnTo>
                    <a:pt x="20" y="22"/>
                  </a:lnTo>
                  <a:lnTo>
                    <a:pt x="22" y="22"/>
                  </a:lnTo>
                  <a:lnTo>
                    <a:pt x="26" y="22"/>
                  </a:lnTo>
                  <a:lnTo>
                    <a:pt x="28" y="22"/>
                  </a:lnTo>
                  <a:lnTo>
                    <a:pt x="32" y="22"/>
                  </a:lnTo>
                  <a:lnTo>
                    <a:pt x="34" y="26"/>
                  </a:lnTo>
                  <a:lnTo>
                    <a:pt x="36" y="28"/>
                  </a:lnTo>
                  <a:lnTo>
                    <a:pt x="36" y="32"/>
                  </a:lnTo>
                  <a:lnTo>
                    <a:pt x="36" y="38"/>
                  </a:lnTo>
                  <a:lnTo>
                    <a:pt x="36" y="52"/>
                  </a:lnTo>
                  <a:lnTo>
                    <a:pt x="36" y="56"/>
                  </a:lnTo>
                  <a:lnTo>
                    <a:pt x="36" y="58"/>
                  </a:lnTo>
                  <a:lnTo>
                    <a:pt x="38" y="58"/>
                  </a:lnTo>
                  <a:lnTo>
                    <a:pt x="38" y="60"/>
                  </a:lnTo>
                  <a:lnTo>
                    <a:pt x="40" y="60"/>
                  </a:lnTo>
                  <a:lnTo>
                    <a:pt x="42" y="60"/>
                  </a:lnTo>
                  <a:lnTo>
                    <a:pt x="42" y="62"/>
                  </a:lnTo>
                  <a:lnTo>
                    <a:pt x="24" y="62"/>
                  </a:lnTo>
                  <a:lnTo>
                    <a:pt x="24" y="60"/>
                  </a:lnTo>
                  <a:lnTo>
                    <a:pt x="26" y="60"/>
                  </a:lnTo>
                  <a:lnTo>
                    <a:pt x="28" y="60"/>
                  </a:lnTo>
                  <a:lnTo>
                    <a:pt x="28" y="58"/>
                  </a:lnTo>
                  <a:lnTo>
                    <a:pt x="28" y="56"/>
                  </a:lnTo>
                  <a:lnTo>
                    <a:pt x="28" y="52"/>
                  </a:lnTo>
                  <a:lnTo>
                    <a:pt x="28" y="38"/>
                  </a:lnTo>
                  <a:lnTo>
                    <a:pt x="28" y="34"/>
                  </a:lnTo>
                  <a:lnTo>
                    <a:pt x="28" y="30"/>
                  </a:lnTo>
                  <a:lnTo>
                    <a:pt x="28" y="28"/>
                  </a:lnTo>
                  <a:lnTo>
                    <a:pt x="26" y="28"/>
                  </a:lnTo>
                  <a:lnTo>
                    <a:pt x="24" y="26"/>
                  </a:lnTo>
                  <a:lnTo>
                    <a:pt x="22" y="26"/>
                  </a:lnTo>
                  <a:lnTo>
                    <a:pt x="20" y="26"/>
                  </a:lnTo>
                  <a:lnTo>
                    <a:pt x="18" y="28"/>
                  </a:lnTo>
                  <a:lnTo>
                    <a:pt x="16" y="30"/>
                  </a:lnTo>
                  <a:lnTo>
                    <a:pt x="12" y="32"/>
                  </a:lnTo>
                  <a:lnTo>
                    <a:pt x="12" y="52"/>
                  </a:lnTo>
                  <a:lnTo>
                    <a:pt x="12" y="56"/>
                  </a:lnTo>
                  <a:lnTo>
                    <a:pt x="12" y="58"/>
                  </a:lnTo>
                  <a:lnTo>
                    <a:pt x="14" y="58"/>
                  </a:lnTo>
                  <a:lnTo>
                    <a:pt x="14" y="60"/>
                  </a:lnTo>
                  <a:lnTo>
                    <a:pt x="16" y="60"/>
                  </a:lnTo>
                  <a:lnTo>
                    <a:pt x="18" y="60"/>
                  </a:lnTo>
                  <a:lnTo>
                    <a:pt x="18" y="62"/>
                  </a:lnTo>
                  <a:lnTo>
                    <a:pt x="0" y="62"/>
                  </a:lnTo>
                  <a:lnTo>
                    <a:pt x="0" y="60"/>
                  </a:lnTo>
                  <a:lnTo>
                    <a:pt x="2" y="60"/>
                  </a:lnTo>
                  <a:lnTo>
                    <a:pt x="4" y="60"/>
                  </a:lnTo>
                  <a:lnTo>
                    <a:pt x="4" y="58"/>
                  </a:lnTo>
                  <a:lnTo>
                    <a:pt x="4" y="56"/>
                  </a:lnTo>
                  <a:lnTo>
                    <a:pt x="4" y="52"/>
                  </a:lnTo>
                  <a:lnTo>
                    <a:pt x="4" y="16"/>
                  </a:lnTo>
                  <a:lnTo>
                    <a:pt x="4" y="10"/>
                  </a:lnTo>
                  <a:lnTo>
                    <a:pt x="4" y="8"/>
                  </a:lnTo>
                  <a:lnTo>
                    <a:pt x="4" y="6"/>
                  </a:lnTo>
                  <a:lnTo>
                    <a:pt x="4" y="4"/>
                  </a:lnTo>
                  <a:lnTo>
                    <a:pt x="2" y="4"/>
                  </a:lnTo>
                  <a:lnTo>
                    <a:pt x="2" y="6"/>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807" name="Freeform 409"/>
            <p:cNvSpPr>
              <a:spLocks noEditPoints="1"/>
            </p:cNvSpPr>
            <p:nvPr/>
          </p:nvSpPr>
          <p:spPr bwMode="auto">
            <a:xfrm>
              <a:off x="2264" y="3068"/>
              <a:ext cx="32" cy="40"/>
            </a:xfrm>
            <a:custGeom>
              <a:avLst/>
              <a:gdLst>
                <a:gd name="T0" fmla="*/ 6 w 32"/>
                <a:gd name="T1" fmla="*/ 14 h 40"/>
                <a:gd name="T2" fmla="*/ 6 w 32"/>
                <a:gd name="T3" fmla="*/ 22 h 40"/>
                <a:gd name="T4" fmla="*/ 10 w 32"/>
                <a:gd name="T5" fmla="*/ 28 h 40"/>
                <a:gd name="T6" fmla="*/ 14 w 32"/>
                <a:gd name="T7" fmla="*/ 32 h 40"/>
                <a:gd name="T8" fmla="*/ 20 w 32"/>
                <a:gd name="T9" fmla="*/ 32 h 40"/>
                <a:gd name="T10" fmla="*/ 24 w 32"/>
                <a:gd name="T11" fmla="*/ 32 h 40"/>
                <a:gd name="T12" fmla="*/ 26 w 32"/>
                <a:gd name="T13" fmla="*/ 30 h 40"/>
                <a:gd name="T14" fmla="*/ 28 w 32"/>
                <a:gd name="T15" fmla="*/ 28 h 40"/>
                <a:gd name="T16" fmla="*/ 30 w 32"/>
                <a:gd name="T17" fmla="*/ 24 h 40"/>
                <a:gd name="T18" fmla="*/ 32 w 32"/>
                <a:gd name="T19" fmla="*/ 24 h 40"/>
                <a:gd name="T20" fmla="*/ 30 w 32"/>
                <a:gd name="T21" fmla="*/ 30 h 40"/>
                <a:gd name="T22" fmla="*/ 26 w 32"/>
                <a:gd name="T23" fmla="*/ 36 h 40"/>
                <a:gd name="T24" fmla="*/ 22 w 32"/>
                <a:gd name="T25" fmla="*/ 38 h 40"/>
                <a:gd name="T26" fmla="*/ 16 w 32"/>
                <a:gd name="T27" fmla="*/ 40 h 40"/>
                <a:gd name="T28" fmla="*/ 10 w 32"/>
                <a:gd name="T29" fmla="*/ 38 h 40"/>
                <a:gd name="T30" fmla="*/ 4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4 w 32"/>
                <a:gd name="T43" fmla="*/ 4 h 40"/>
                <a:gd name="T44" fmla="*/ 8 w 32"/>
                <a:gd name="T45" fmla="*/ 2 h 40"/>
                <a:gd name="T46" fmla="*/ 12 w 32"/>
                <a:gd name="T47" fmla="*/ 0 h 40"/>
                <a:gd name="T48" fmla="*/ 16 w 32"/>
                <a:gd name="T49" fmla="*/ 0 h 40"/>
                <a:gd name="T50" fmla="*/ 22 w 32"/>
                <a:gd name="T51" fmla="*/ 0 h 40"/>
                <a:gd name="T52" fmla="*/ 28 w 32"/>
                <a:gd name="T53" fmla="*/ 4 h 40"/>
                <a:gd name="T54" fmla="*/ 30 w 32"/>
                <a:gd name="T55" fmla="*/ 8 h 40"/>
                <a:gd name="T56" fmla="*/ 32 w 32"/>
                <a:gd name="T57" fmla="*/ 14 h 40"/>
                <a:gd name="T58" fmla="*/ 6 w 32"/>
                <a:gd name="T59" fmla="*/ 14 h 40"/>
                <a:gd name="T60" fmla="*/ 6 w 32"/>
                <a:gd name="T61" fmla="*/ 12 h 40"/>
                <a:gd name="T62" fmla="*/ 22 w 32"/>
                <a:gd name="T63" fmla="*/ 12 h 40"/>
                <a:gd name="T64" fmla="*/ 22 w 32"/>
                <a:gd name="T65" fmla="*/ 8 h 40"/>
                <a:gd name="T66" fmla="*/ 22 w 32"/>
                <a:gd name="T67" fmla="*/ 6 h 40"/>
                <a:gd name="T68" fmla="*/ 20 w 32"/>
                <a:gd name="T69" fmla="*/ 4 h 40"/>
                <a:gd name="T70" fmla="*/ 18 w 32"/>
                <a:gd name="T71" fmla="*/ 4 h 40"/>
                <a:gd name="T72" fmla="*/ 16 w 32"/>
                <a:gd name="T73" fmla="*/ 2 h 40"/>
                <a:gd name="T74" fmla="*/ 14 w 32"/>
                <a:gd name="T75" fmla="*/ 2 h 40"/>
                <a:gd name="T76" fmla="*/ 12 w 32"/>
                <a:gd name="T77" fmla="*/ 2 h 40"/>
                <a:gd name="T78" fmla="*/ 8 w 32"/>
                <a:gd name="T79" fmla="*/ 4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6" y="22"/>
                  </a:lnTo>
                  <a:lnTo>
                    <a:pt x="10" y="28"/>
                  </a:lnTo>
                  <a:lnTo>
                    <a:pt x="14" y="32"/>
                  </a:lnTo>
                  <a:lnTo>
                    <a:pt x="20" y="32"/>
                  </a:lnTo>
                  <a:lnTo>
                    <a:pt x="24" y="32"/>
                  </a:lnTo>
                  <a:lnTo>
                    <a:pt x="26" y="30"/>
                  </a:lnTo>
                  <a:lnTo>
                    <a:pt x="28" y="28"/>
                  </a:lnTo>
                  <a:lnTo>
                    <a:pt x="30" y="24"/>
                  </a:lnTo>
                  <a:lnTo>
                    <a:pt x="32" y="24"/>
                  </a:lnTo>
                  <a:lnTo>
                    <a:pt x="30" y="30"/>
                  </a:lnTo>
                  <a:lnTo>
                    <a:pt x="26" y="36"/>
                  </a:lnTo>
                  <a:lnTo>
                    <a:pt x="22" y="38"/>
                  </a:lnTo>
                  <a:lnTo>
                    <a:pt x="16" y="40"/>
                  </a:lnTo>
                  <a:lnTo>
                    <a:pt x="10" y="38"/>
                  </a:lnTo>
                  <a:lnTo>
                    <a:pt x="4" y="34"/>
                  </a:lnTo>
                  <a:lnTo>
                    <a:pt x="2" y="30"/>
                  </a:lnTo>
                  <a:lnTo>
                    <a:pt x="0" y="26"/>
                  </a:lnTo>
                  <a:lnTo>
                    <a:pt x="0" y="20"/>
                  </a:lnTo>
                  <a:lnTo>
                    <a:pt x="0" y="14"/>
                  </a:lnTo>
                  <a:lnTo>
                    <a:pt x="2" y="8"/>
                  </a:lnTo>
                  <a:lnTo>
                    <a:pt x="4" y="4"/>
                  </a:lnTo>
                  <a:lnTo>
                    <a:pt x="8" y="2"/>
                  </a:lnTo>
                  <a:lnTo>
                    <a:pt x="12" y="0"/>
                  </a:lnTo>
                  <a:lnTo>
                    <a:pt x="16" y="0"/>
                  </a:lnTo>
                  <a:lnTo>
                    <a:pt x="22" y="0"/>
                  </a:lnTo>
                  <a:lnTo>
                    <a:pt x="28" y="4"/>
                  </a:lnTo>
                  <a:lnTo>
                    <a:pt x="30" y="8"/>
                  </a:lnTo>
                  <a:lnTo>
                    <a:pt x="32" y="14"/>
                  </a:lnTo>
                  <a:lnTo>
                    <a:pt x="6" y="14"/>
                  </a:lnTo>
                  <a:close/>
                  <a:moveTo>
                    <a:pt x="6" y="12"/>
                  </a:moveTo>
                  <a:lnTo>
                    <a:pt x="22" y="12"/>
                  </a:lnTo>
                  <a:lnTo>
                    <a:pt x="22" y="8"/>
                  </a:lnTo>
                  <a:lnTo>
                    <a:pt x="22" y="6"/>
                  </a:lnTo>
                  <a:lnTo>
                    <a:pt x="20" y="4"/>
                  </a:lnTo>
                  <a:lnTo>
                    <a:pt x="18" y="4"/>
                  </a:lnTo>
                  <a:lnTo>
                    <a:pt x="16" y="2"/>
                  </a:lnTo>
                  <a:lnTo>
                    <a:pt x="14" y="2"/>
                  </a:lnTo>
                  <a:lnTo>
                    <a:pt x="12" y="2"/>
                  </a:lnTo>
                  <a:lnTo>
                    <a:pt x="8" y="4"/>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3808" name="Freeform 410"/>
            <p:cNvSpPr>
              <a:spLocks noEditPoints="1"/>
            </p:cNvSpPr>
            <p:nvPr/>
          </p:nvSpPr>
          <p:spPr bwMode="auto">
            <a:xfrm>
              <a:off x="2324" y="3046"/>
              <a:ext cx="40" cy="62"/>
            </a:xfrm>
            <a:custGeom>
              <a:avLst/>
              <a:gdLst>
                <a:gd name="T0" fmla="*/ 28 w 40"/>
                <a:gd name="T1" fmla="*/ 56 h 62"/>
                <a:gd name="T2" fmla="*/ 24 w 40"/>
                <a:gd name="T3" fmla="*/ 58 h 62"/>
                <a:gd name="T4" fmla="*/ 22 w 40"/>
                <a:gd name="T5" fmla="*/ 60 h 62"/>
                <a:gd name="T6" fmla="*/ 20 w 40"/>
                <a:gd name="T7" fmla="*/ 62 h 62"/>
                <a:gd name="T8" fmla="*/ 16 w 40"/>
                <a:gd name="T9" fmla="*/ 62 h 62"/>
                <a:gd name="T10" fmla="*/ 10 w 40"/>
                <a:gd name="T11" fmla="*/ 60 h 62"/>
                <a:gd name="T12" fmla="*/ 6 w 40"/>
                <a:gd name="T13" fmla="*/ 56 h 62"/>
                <a:gd name="T14" fmla="*/ 2 w 40"/>
                <a:gd name="T15" fmla="*/ 50 h 62"/>
                <a:gd name="T16" fmla="*/ 0 w 40"/>
                <a:gd name="T17" fmla="*/ 44 h 62"/>
                <a:gd name="T18" fmla="*/ 2 w 40"/>
                <a:gd name="T19" fmla="*/ 36 h 62"/>
                <a:gd name="T20" fmla="*/ 6 w 40"/>
                <a:gd name="T21" fmla="*/ 28 h 62"/>
                <a:gd name="T22" fmla="*/ 10 w 40"/>
                <a:gd name="T23" fmla="*/ 24 h 62"/>
                <a:gd name="T24" fmla="*/ 14 w 40"/>
                <a:gd name="T25" fmla="*/ 22 h 62"/>
                <a:gd name="T26" fmla="*/ 20 w 40"/>
                <a:gd name="T27" fmla="*/ 22 h 62"/>
                <a:gd name="T28" fmla="*/ 24 w 40"/>
                <a:gd name="T29" fmla="*/ 22 h 62"/>
                <a:gd name="T30" fmla="*/ 28 w 40"/>
                <a:gd name="T31" fmla="*/ 24 h 62"/>
                <a:gd name="T32" fmla="*/ 28 w 40"/>
                <a:gd name="T33" fmla="*/ 16 h 62"/>
                <a:gd name="T34" fmla="*/ 28 w 40"/>
                <a:gd name="T35" fmla="*/ 10 h 62"/>
                <a:gd name="T36" fmla="*/ 28 w 40"/>
                <a:gd name="T37" fmla="*/ 8 h 62"/>
                <a:gd name="T38" fmla="*/ 28 w 40"/>
                <a:gd name="T39" fmla="*/ 6 h 62"/>
                <a:gd name="T40" fmla="*/ 26 w 40"/>
                <a:gd name="T41" fmla="*/ 6 h 62"/>
                <a:gd name="T42" fmla="*/ 26 w 40"/>
                <a:gd name="T43" fmla="*/ 4 h 62"/>
                <a:gd name="T44" fmla="*/ 26 w 40"/>
                <a:gd name="T45" fmla="*/ 4 h 62"/>
                <a:gd name="T46" fmla="*/ 24 w 40"/>
                <a:gd name="T47" fmla="*/ 6 h 62"/>
                <a:gd name="T48" fmla="*/ 22 w 40"/>
                <a:gd name="T49" fmla="*/ 6 h 62"/>
                <a:gd name="T50" fmla="*/ 22 w 40"/>
                <a:gd name="T51" fmla="*/ 4 h 62"/>
                <a:gd name="T52" fmla="*/ 34 w 40"/>
                <a:gd name="T53" fmla="*/ 0 h 62"/>
                <a:gd name="T54" fmla="*/ 36 w 40"/>
                <a:gd name="T55" fmla="*/ 0 h 62"/>
                <a:gd name="T56" fmla="*/ 36 w 40"/>
                <a:gd name="T57" fmla="*/ 46 h 62"/>
                <a:gd name="T58" fmla="*/ 36 w 40"/>
                <a:gd name="T59" fmla="*/ 52 h 62"/>
                <a:gd name="T60" fmla="*/ 36 w 40"/>
                <a:gd name="T61" fmla="*/ 54 h 62"/>
                <a:gd name="T62" fmla="*/ 36 w 40"/>
                <a:gd name="T63" fmla="*/ 56 h 62"/>
                <a:gd name="T64" fmla="*/ 36 w 40"/>
                <a:gd name="T65" fmla="*/ 56 h 62"/>
                <a:gd name="T66" fmla="*/ 36 w 40"/>
                <a:gd name="T67" fmla="*/ 58 h 62"/>
                <a:gd name="T68" fmla="*/ 38 w 40"/>
                <a:gd name="T69" fmla="*/ 58 h 62"/>
                <a:gd name="T70" fmla="*/ 38 w 40"/>
                <a:gd name="T71" fmla="*/ 58 h 62"/>
                <a:gd name="T72" fmla="*/ 40 w 40"/>
                <a:gd name="T73" fmla="*/ 56 h 62"/>
                <a:gd name="T74" fmla="*/ 40 w 40"/>
                <a:gd name="T75" fmla="*/ 58 h 62"/>
                <a:gd name="T76" fmla="*/ 30 w 40"/>
                <a:gd name="T77" fmla="*/ 62 h 62"/>
                <a:gd name="T78" fmla="*/ 28 w 40"/>
                <a:gd name="T79" fmla="*/ 62 h 62"/>
                <a:gd name="T80" fmla="*/ 28 w 40"/>
                <a:gd name="T81" fmla="*/ 56 h 62"/>
                <a:gd name="T82" fmla="*/ 28 w 40"/>
                <a:gd name="T83" fmla="*/ 52 h 62"/>
                <a:gd name="T84" fmla="*/ 28 w 40"/>
                <a:gd name="T85" fmla="*/ 34 h 62"/>
                <a:gd name="T86" fmla="*/ 28 w 40"/>
                <a:gd name="T87" fmla="*/ 30 h 62"/>
                <a:gd name="T88" fmla="*/ 26 w 40"/>
                <a:gd name="T89" fmla="*/ 28 h 62"/>
                <a:gd name="T90" fmla="*/ 24 w 40"/>
                <a:gd name="T91" fmla="*/ 26 h 62"/>
                <a:gd name="T92" fmla="*/ 22 w 40"/>
                <a:gd name="T93" fmla="*/ 24 h 62"/>
                <a:gd name="T94" fmla="*/ 20 w 40"/>
                <a:gd name="T95" fmla="*/ 24 h 62"/>
                <a:gd name="T96" fmla="*/ 18 w 40"/>
                <a:gd name="T97" fmla="*/ 24 h 62"/>
                <a:gd name="T98" fmla="*/ 14 w 40"/>
                <a:gd name="T99" fmla="*/ 24 h 62"/>
                <a:gd name="T100" fmla="*/ 12 w 40"/>
                <a:gd name="T101" fmla="*/ 28 h 62"/>
                <a:gd name="T102" fmla="*/ 8 w 40"/>
                <a:gd name="T103" fmla="*/ 32 h 62"/>
                <a:gd name="T104" fmla="*/ 8 w 40"/>
                <a:gd name="T105" fmla="*/ 40 h 62"/>
                <a:gd name="T106" fmla="*/ 8 w 40"/>
                <a:gd name="T107" fmla="*/ 46 h 62"/>
                <a:gd name="T108" fmla="*/ 12 w 40"/>
                <a:gd name="T109" fmla="*/ 52 h 62"/>
                <a:gd name="T110" fmla="*/ 16 w 40"/>
                <a:gd name="T111" fmla="*/ 56 h 62"/>
                <a:gd name="T112" fmla="*/ 20 w 40"/>
                <a:gd name="T113" fmla="*/ 56 h 62"/>
                <a:gd name="T114" fmla="*/ 24 w 40"/>
                <a:gd name="T115" fmla="*/ 56 h 62"/>
                <a:gd name="T116" fmla="*/ 28 w 40"/>
                <a:gd name="T117" fmla="*/ 52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2"/>
                <a:gd name="T179" fmla="*/ 40 w 40"/>
                <a:gd name="T180" fmla="*/ 62 h 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2">
                  <a:moveTo>
                    <a:pt x="28" y="56"/>
                  </a:moveTo>
                  <a:lnTo>
                    <a:pt x="24" y="58"/>
                  </a:lnTo>
                  <a:lnTo>
                    <a:pt x="22" y="60"/>
                  </a:lnTo>
                  <a:lnTo>
                    <a:pt x="20" y="62"/>
                  </a:lnTo>
                  <a:lnTo>
                    <a:pt x="16" y="62"/>
                  </a:lnTo>
                  <a:lnTo>
                    <a:pt x="10" y="60"/>
                  </a:lnTo>
                  <a:lnTo>
                    <a:pt x="6" y="56"/>
                  </a:lnTo>
                  <a:lnTo>
                    <a:pt x="2" y="50"/>
                  </a:lnTo>
                  <a:lnTo>
                    <a:pt x="0" y="44"/>
                  </a:lnTo>
                  <a:lnTo>
                    <a:pt x="2" y="36"/>
                  </a:lnTo>
                  <a:lnTo>
                    <a:pt x="6" y="28"/>
                  </a:lnTo>
                  <a:lnTo>
                    <a:pt x="10" y="24"/>
                  </a:lnTo>
                  <a:lnTo>
                    <a:pt x="14" y="22"/>
                  </a:lnTo>
                  <a:lnTo>
                    <a:pt x="20" y="22"/>
                  </a:lnTo>
                  <a:lnTo>
                    <a:pt x="24" y="22"/>
                  </a:lnTo>
                  <a:lnTo>
                    <a:pt x="28" y="24"/>
                  </a:lnTo>
                  <a:lnTo>
                    <a:pt x="28" y="16"/>
                  </a:lnTo>
                  <a:lnTo>
                    <a:pt x="28" y="10"/>
                  </a:lnTo>
                  <a:lnTo>
                    <a:pt x="28" y="8"/>
                  </a:lnTo>
                  <a:lnTo>
                    <a:pt x="28" y="6"/>
                  </a:lnTo>
                  <a:lnTo>
                    <a:pt x="26" y="6"/>
                  </a:lnTo>
                  <a:lnTo>
                    <a:pt x="26" y="4"/>
                  </a:lnTo>
                  <a:lnTo>
                    <a:pt x="24" y="6"/>
                  </a:lnTo>
                  <a:lnTo>
                    <a:pt x="22" y="6"/>
                  </a:lnTo>
                  <a:lnTo>
                    <a:pt x="22" y="4"/>
                  </a:lnTo>
                  <a:lnTo>
                    <a:pt x="34" y="0"/>
                  </a:lnTo>
                  <a:lnTo>
                    <a:pt x="36" y="0"/>
                  </a:lnTo>
                  <a:lnTo>
                    <a:pt x="36" y="46"/>
                  </a:lnTo>
                  <a:lnTo>
                    <a:pt x="36" y="52"/>
                  </a:lnTo>
                  <a:lnTo>
                    <a:pt x="36" y="54"/>
                  </a:lnTo>
                  <a:lnTo>
                    <a:pt x="36" y="56"/>
                  </a:lnTo>
                  <a:lnTo>
                    <a:pt x="36" y="58"/>
                  </a:lnTo>
                  <a:lnTo>
                    <a:pt x="38" y="58"/>
                  </a:lnTo>
                  <a:lnTo>
                    <a:pt x="40" y="56"/>
                  </a:lnTo>
                  <a:lnTo>
                    <a:pt x="40" y="58"/>
                  </a:lnTo>
                  <a:lnTo>
                    <a:pt x="30" y="62"/>
                  </a:lnTo>
                  <a:lnTo>
                    <a:pt x="28" y="62"/>
                  </a:lnTo>
                  <a:lnTo>
                    <a:pt x="28" y="56"/>
                  </a:lnTo>
                  <a:close/>
                  <a:moveTo>
                    <a:pt x="28" y="52"/>
                  </a:moveTo>
                  <a:lnTo>
                    <a:pt x="28" y="34"/>
                  </a:lnTo>
                  <a:lnTo>
                    <a:pt x="28" y="30"/>
                  </a:lnTo>
                  <a:lnTo>
                    <a:pt x="26" y="28"/>
                  </a:lnTo>
                  <a:lnTo>
                    <a:pt x="24" y="26"/>
                  </a:lnTo>
                  <a:lnTo>
                    <a:pt x="22" y="24"/>
                  </a:lnTo>
                  <a:lnTo>
                    <a:pt x="20" y="24"/>
                  </a:lnTo>
                  <a:lnTo>
                    <a:pt x="18" y="24"/>
                  </a:lnTo>
                  <a:lnTo>
                    <a:pt x="14" y="24"/>
                  </a:lnTo>
                  <a:lnTo>
                    <a:pt x="12" y="28"/>
                  </a:lnTo>
                  <a:lnTo>
                    <a:pt x="8" y="32"/>
                  </a:lnTo>
                  <a:lnTo>
                    <a:pt x="8" y="40"/>
                  </a:lnTo>
                  <a:lnTo>
                    <a:pt x="8" y="46"/>
                  </a:lnTo>
                  <a:lnTo>
                    <a:pt x="12" y="52"/>
                  </a:lnTo>
                  <a:lnTo>
                    <a:pt x="16" y="56"/>
                  </a:lnTo>
                  <a:lnTo>
                    <a:pt x="20" y="56"/>
                  </a:lnTo>
                  <a:lnTo>
                    <a:pt x="24" y="56"/>
                  </a:lnTo>
                  <a:lnTo>
                    <a:pt x="28" y="52"/>
                  </a:lnTo>
                  <a:close/>
                </a:path>
              </a:pathLst>
            </a:custGeom>
            <a:solidFill>
              <a:srgbClr val="000000"/>
            </a:solidFill>
            <a:ln w="0">
              <a:solidFill>
                <a:srgbClr val="000000"/>
              </a:solidFill>
              <a:round/>
              <a:headEnd/>
              <a:tailEnd/>
            </a:ln>
          </p:spPr>
          <p:txBody>
            <a:bodyPr/>
            <a:lstStyle/>
            <a:p>
              <a:endParaRPr lang="en-US"/>
            </a:p>
          </p:txBody>
        </p:sp>
        <p:sp>
          <p:nvSpPr>
            <p:cNvPr id="33809" name="Freeform 411"/>
            <p:cNvSpPr>
              <a:spLocks noEditPoints="1"/>
            </p:cNvSpPr>
            <p:nvPr/>
          </p:nvSpPr>
          <p:spPr bwMode="auto">
            <a:xfrm>
              <a:off x="2368" y="3068"/>
              <a:ext cx="32" cy="40"/>
            </a:xfrm>
            <a:custGeom>
              <a:avLst/>
              <a:gdLst>
                <a:gd name="T0" fmla="*/ 6 w 32"/>
                <a:gd name="T1" fmla="*/ 14 h 40"/>
                <a:gd name="T2" fmla="*/ 8 w 32"/>
                <a:gd name="T3" fmla="*/ 22 h 40"/>
                <a:gd name="T4" fmla="*/ 10 w 32"/>
                <a:gd name="T5" fmla="*/ 28 h 40"/>
                <a:gd name="T6" fmla="*/ 16 w 32"/>
                <a:gd name="T7" fmla="*/ 32 h 40"/>
                <a:gd name="T8" fmla="*/ 20 w 32"/>
                <a:gd name="T9" fmla="*/ 32 h 40"/>
                <a:gd name="T10" fmla="*/ 24 w 32"/>
                <a:gd name="T11" fmla="*/ 32 h 40"/>
                <a:gd name="T12" fmla="*/ 28 w 32"/>
                <a:gd name="T13" fmla="*/ 30 h 40"/>
                <a:gd name="T14" fmla="*/ 30 w 32"/>
                <a:gd name="T15" fmla="*/ 28 h 40"/>
                <a:gd name="T16" fmla="*/ 32 w 32"/>
                <a:gd name="T17" fmla="*/ 24 h 40"/>
                <a:gd name="T18" fmla="*/ 32 w 32"/>
                <a:gd name="T19" fmla="*/ 24 h 40"/>
                <a:gd name="T20" fmla="*/ 32 w 32"/>
                <a:gd name="T21" fmla="*/ 30 h 40"/>
                <a:gd name="T22" fmla="*/ 28 w 32"/>
                <a:gd name="T23" fmla="*/ 36 h 40"/>
                <a:gd name="T24" fmla="*/ 22 w 32"/>
                <a:gd name="T25" fmla="*/ 38 h 40"/>
                <a:gd name="T26" fmla="*/ 18 w 32"/>
                <a:gd name="T27" fmla="*/ 40 h 40"/>
                <a:gd name="T28" fmla="*/ 10 w 32"/>
                <a:gd name="T29" fmla="*/ 38 h 40"/>
                <a:gd name="T30" fmla="*/ 6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6 w 32"/>
                <a:gd name="T43" fmla="*/ 4 h 40"/>
                <a:gd name="T44" fmla="*/ 8 w 32"/>
                <a:gd name="T45" fmla="*/ 2 h 40"/>
                <a:gd name="T46" fmla="*/ 14 w 32"/>
                <a:gd name="T47" fmla="*/ 0 h 40"/>
                <a:gd name="T48" fmla="*/ 18 w 32"/>
                <a:gd name="T49" fmla="*/ 0 h 40"/>
                <a:gd name="T50" fmla="*/ 24 w 32"/>
                <a:gd name="T51" fmla="*/ 0 h 40"/>
                <a:gd name="T52" fmla="*/ 28 w 32"/>
                <a:gd name="T53" fmla="*/ 4 h 40"/>
                <a:gd name="T54" fmla="*/ 32 w 32"/>
                <a:gd name="T55" fmla="*/ 8 h 40"/>
                <a:gd name="T56" fmla="*/ 32 w 32"/>
                <a:gd name="T57" fmla="*/ 14 h 40"/>
                <a:gd name="T58" fmla="*/ 6 w 32"/>
                <a:gd name="T59" fmla="*/ 14 h 40"/>
                <a:gd name="T60" fmla="*/ 6 w 32"/>
                <a:gd name="T61" fmla="*/ 12 h 40"/>
                <a:gd name="T62" fmla="*/ 24 w 32"/>
                <a:gd name="T63" fmla="*/ 12 h 40"/>
                <a:gd name="T64" fmla="*/ 24 w 32"/>
                <a:gd name="T65" fmla="*/ 8 h 40"/>
                <a:gd name="T66" fmla="*/ 24 w 32"/>
                <a:gd name="T67" fmla="*/ 6 h 40"/>
                <a:gd name="T68" fmla="*/ 22 w 32"/>
                <a:gd name="T69" fmla="*/ 4 h 40"/>
                <a:gd name="T70" fmla="*/ 20 w 32"/>
                <a:gd name="T71" fmla="*/ 4 h 40"/>
                <a:gd name="T72" fmla="*/ 18 w 32"/>
                <a:gd name="T73" fmla="*/ 2 h 40"/>
                <a:gd name="T74" fmla="*/ 16 w 32"/>
                <a:gd name="T75" fmla="*/ 2 h 40"/>
                <a:gd name="T76" fmla="*/ 12 w 32"/>
                <a:gd name="T77" fmla="*/ 2 h 40"/>
                <a:gd name="T78" fmla="*/ 10 w 32"/>
                <a:gd name="T79" fmla="*/ 4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8" y="22"/>
                  </a:lnTo>
                  <a:lnTo>
                    <a:pt x="10" y="28"/>
                  </a:lnTo>
                  <a:lnTo>
                    <a:pt x="16" y="32"/>
                  </a:lnTo>
                  <a:lnTo>
                    <a:pt x="20" y="32"/>
                  </a:lnTo>
                  <a:lnTo>
                    <a:pt x="24" y="32"/>
                  </a:lnTo>
                  <a:lnTo>
                    <a:pt x="28" y="30"/>
                  </a:lnTo>
                  <a:lnTo>
                    <a:pt x="30" y="28"/>
                  </a:lnTo>
                  <a:lnTo>
                    <a:pt x="32" y="24"/>
                  </a:lnTo>
                  <a:lnTo>
                    <a:pt x="32" y="30"/>
                  </a:lnTo>
                  <a:lnTo>
                    <a:pt x="28" y="36"/>
                  </a:lnTo>
                  <a:lnTo>
                    <a:pt x="22" y="38"/>
                  </a:lnTo>
                  <a:lnTo>
                    <a:pt x="18" y="40"/>
                  </a:lnTo>
                  <a:lnTo>
                    <a:pt x="10" y="38"/>
                  </a:lnTo>
                  <a:lnTo>
                    <a:pt x="6" y="34"/>
                  </a:lnTo>
                  <a:lnTo>
                    <a:pt x="2" y="30"/>
                  </a:lnTo>
                  <a:lnTo>
                    <a:pt x="0" y="26"/>
                  </a:lnTo>
                  <a:lnTo>
                    <a:pt x="0" y="20"/>
                  </a:lnTo>
                  <a:lnTo>
                    <a:pt x="0" y="14"/>
                  </a:lnTo>
                  <a:lnTo>
                    <a:pt x="2" y="8"/>
                  </a:lnTo>
                  <a:lnTo>
                    <a:pt x="6" y="4"/>
                  </a:lnTo>
                  <a:lnTo>
                    <a:pt x="8" y="2"/>
                  </a:lnTo>
                  <a:lnTo>
                    <a:pt x="14" y="0"/>
                  </a:lnTo>
                  <a:lnTo>
                    <a:pt x="18" y="0"/>
                  </a:lnTo>
                  <a:lnTo>
                    <a:pt x="24" y="0"/>
                  </a:lnTo>
                  <a:lnTo>
                    <a:pt x="28" y="4"/>
                  </a:lnTo>
                  <a:lnTo>
                    <a:pt x="32" y="8"/>
                  </a:lnTo>
                  <a:lnTo>
                    <a:pt x="32" y="14"/>
                  </a:lnTo>
                  <a:lnTo>
                    <a:pt x="6" y="14"/>
                  </a:lnTo>
                  <a:close/>
                  <a:moveTo>
                    <a:pt x="6" y="12"/>
                  </a:moveTo>
                  <a:lnTo>
                    <a:pt x="24" y="12"/>
                  </a:lnTo>
                  <a:lnTo>
                    <a:pt x="24" y="8"/>
                  </a:lnTo>
                  <a:lnTo>
                    <a:pt x="24" y="6"/>
                  </a:lnTo>
                  <a:lnTo>
                    <a:pt x="22" y="4"/>
                  </a:lnTo>
                  <a:lnTo>
                    <a:pt x="20" y="4"/>
                  </a:lnTo>
                  <a:lnTo>
                    <a:pt x="18" y="2"/>
                  </a:lnTo>
                  <a:lnTo>
                    <a:pt x="16" y="2"/>
                  </a:lnTo>
                  <a:lnTo>
                    <a:pt x="12" y="2"/>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810" name="Freeform 412"/>
            <p:cNvSpPr>
              <a:spLocks/>
            </p:cNvSpPr>
            <p:nvPr/>
          </p:nvSpPr>
          <p:spPr bwMode="auto">
            <a:xfrm>
              <a:off x="2410" y="3068"/>
              <a:ext cx="26" cy="40"/>
            </a:xfrm>
            <a:custGeom>
              <a:avLst/>
              <a:gdLst>
                <a:gd name="T0" fmla="*/ 22 w 26"/>
                <a:gd name="T1" fmla="*/ 0 h 40"/>
                <a:gd name="T2" fmla="*/ 22 w 26"/>
                <a:gd name="T3" fmla="*/ 12 h 40"/>
                <a:gd name="T4" fmla="*/ 22 w 26"/>
                <a:gd name="T5" fmla="*/ 12 h 40"/>
                <a:gd name="T6" fmla="*/ 20 w 26"/>
                <a:gd name="T7" fmla="*/ 8 h 40"/>
                <a:gd name="T8" fmla="*/ 18 w 26"/>
                <a:gd name="T9" fmla="*/ 4 h 40"/>
                <a:gd name="T10" fmla="*/ 14 w 26"/>
                <a:gd name="T11" fmla="*/ 2 h 40"/>
                <a:gd name="T12" fmla="*/ 12 w 26"/>
                <a:gd name="T13" fmla="*/ 2 h 40"/>
                <a:gd name="T14" fmla="*/ 8 w 26"/>
                <a:gd name="T15" fmla="*/ 2 h 40"/>
                <a:gd name="T16" fmla="*/ 6 w 26"/>
                <a:gd name="T17" fmla="*/ 4 h 40"/>
                <a:gd name="T18" fmla="*/ 6 w 26"/>
                <a:gd name="T19" fmla="*/ 4 h 40"/>
                <a:gd name="T20" fmla="*/ 4 w 26"/>
                <a:gd name="T21" fmla="*/ 6 h 40"/>
                <a:gd name="T22" fmla="*/ 4 w 26"/>
                <a:gd name="T23" fmla="*/ 8 h 40"/>
                <a:gd name="T24" fmla="*/ 6 w 26"/>
                <a:gd name="T25" fmla="*/ 10 h 40"/>
                <a:gd name="T26" fmla="*/ 8 w 26"/>
                <a:gd name="T27" fmla="*/ 12 h 40"/>
                <a:gd name="T28" fmla="*/ 10 w 26"/>
                <a:gd name="T29" fmla="*/ 14 h 40"/>
                <a:gd name="T30" fmla="*/ 18 w 26"/>
                <a:gd name="T31" fmla="*/ 18 h 40"/>
                <a:gd name="T32" fmla="*/ 22 w 26"/>
                <a:gd name="T33" fmla="*/ 20 h 40"/>
                <a:gd name="T34" fmla="*/ 24 w 26"/>
                <a:gd name="T35" fmla="*/ 24 h 40"/>
                <a:gd name="T36" fmla="*/ 26 w 26"/>
                <a:gd name="T37" fmla="*/ 28 h 40"/>
                <a:gd name="T38" fmla="*/ 24 w 26"/>
                <a:gd name="T39" fmla="*/ 34 h 40"/>
                <a:gd name="T40" fmla="*/ 22 w 26"/>
                <a:gd name="T41" fmla="*/ 36 h 40"/>
                <a:gd name="T42" fmla="*/ 18 w 26"/>
                <a:gd name="T43" fmla="*/ 40 h 40"/>
                <a:gd name="T44" fmla="*/ 12 w 26"/>
                <a:gd name="T45" fmla="*/ 40 h 40"/>
                <a:gd name="T46" fmla="*/ 8 w 26"/>
                <a:gd name="T47" fmla="*/ 40 h 40"/>
                <a:gd name="T48" fmla="*/ 4 w 26"/>
                <a:gd name="T49" fmla="*/ 38 h 40"/>
                <a:gd name="T50" fmla="*/ 2 w 26"/>
                <a:gd name="T51" fmla="*/ 38 h 40"/>
                <a:gd name="T52" fmla="*/ 2 w 26"/>
                <a:gd name="T53" fmla="*/ 38 h 40"/>
                <a:gd name="T54" fmla="*/ 0 w 26"/>
                <a:gd name="T55" fmla="*/ 38 h 40"/>
                <a:gd name="T56" fmla="*/ 0 w 26"/>
                <a:gd name="T57" fmla="*/ 40 h 40"/>
                <a:gd name="T58" fmla="*/ 0 w 26"/>
                <a:gd name="T59" fmla="*/ 40 h 40"/>
                <a:gd name="T60" fmla="*/ 0 w 26"/>
                <a:gd name="T61" fmla="*/ 26 h 40"/>
                <a:gd name="T62" fmla="*/ 0 w 26"/>
                <a:gd name="T63" fmla="*/ 26 h 40"/>
                <a:gd name="T64" fmla="*/ 2 w 26"/>
                <a:gd name="T65" fmla="*/ 32 h 40"/>
                <a:gd name="T66" fmla="*/ 4 w 26"/>
                <a:gd name="T67" fmla="*/ 34 h 40"/>
                <a:gd name="T68" fmla="*/ 8 w 26"/>
                <a:gd name="T69" fmla="*/ 36 h 40"/>
                <a:gd name="T70" fmla="*/ 12 w 26"/>
                <a:gd name="T71" fmla="*/ 38 h 40"/>
                <a:gd name="T72" fmla="*/ 16 w 26"/>
                <a:gd name="T73" fmla="*/ 36 h 40"/>
                <a:gd name="T74" fmla="*/ 18 w 26"/>
                <a:gd name="T75" fmla="*/ 36 h 40"/>
                <a:gd name="T76" fmla="*/ 18 w 26"/>
                <a:gd name="T77" fmla="*/ 34 h 40"/>
                <a:gd name="T78" fmla="*/ 20 w 26"/>
                <a:gd name="T79" fmla="*/ 32 h 40"/>
                <a:gd name="T80" fmla="*/ 18 w 26"/>
                <a:gd name="T81" fmla="*/ 28 h 40"/>
                <a:gd name="T82" fmla="*/ 18 w 26"/>
                <a:gd name="T83" fmla="*/ 26 h 40"/>
                <a:gd name="T84" fmla="*/ 14 w 26"/>
                <a:gd name="T85" fmla="*/ 24 h 40"/>
                <a:gd name="T86" fmla="*/ 10 w 26"/>
                <a:gd name="T87" fmla="*/ 22 h 40"/>
                <a:gd name="T88" fmla="*/ 4 w 26"/>
                <a:gd name="T89" fmla="*/ 18 h 40"/>
                <a:gd name="T90" fmla="*/ 2 w 26"/>
                <a:gd name="T91" fmla="*/ 16 h 40"/>
                <a:gd name="T92" fmla="*/ 0 w 26"/>
                <a:gd name="T93" fmla="*/ 14 h 40"/>
                <a:gd name="T94" fmla="*/ 0 w 26"/>
                <a:gd name="T95" fmla="*/ 10 h 40"/>
                <a:gd name="T96" fmla="*/ 0 w 26"/>
                <a:gd name="T97" fmla="*/ 6 h 40"/>
                <a:gd name="T98" fmla="*/ 2 w 26"/>
                <a:gd name="T99" fmla="*/ 2 h 40"/>
                <a:gd name="T100" fmla="*/ 6 w 26"/>
                <a:gd name="T101" fmla="*/ 0 h 40"/>
                <a:gd name="T102" fmla="*/ 12 w 26"/>
                <a:gd name="T103" fmla="*/ 0 h 40"/>
                <a:gd name="T104" fmla="*/ 14 w 26"/>
                <a:gd name="T105" fmla="*/ 0 h 40"/>
                <a:gd name="T106" fmla="*/ 18 w 26"/>
                <a:gd name="T107" fmla="*/ 0 h 40"/>
                <a:gd name="T108" fmla="*/ 18 w 26"/>
                <a:gd name="T109" fmla="*/ 0 h 40"/>
                <a:gd name="T110" fmla="*/ 20 w 26"/>
                <a:gd name="T111" fmla="*/ 0 h 40"/>
                <a:gd name="T112" fmla="*/ 20 w 26"/>
                <a:gd name="T113" fmla="*/ 0 h 40"/>
                <a:gd name="T114" fmla="*/ 22 w 26"/>
                <a:gd name="T115" fmla="*/ 0 h 40"/>
                <a:gd name="T116" fmla="*/ 22 w 26"/>
                <a:gd name="T117" fmla="*/ 0 h 40"/>
                <a:gd name="T118" fmla="*/ 22 w 26"/>
                <a:gd name="T119" fmla="*/ 0 h 40"/>
                <a:gd name="T120" fmla="*/ 22 w 26"/>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0"/>
                <a:gd name="T185" fmla="*/ 26 w 26"/>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0">
                  <a:moveTo>
                    <a:pt x="22" y="0"/>
                  </a:moveTo>
                  <a:lnTo>
                    <a:pt x="22" y="12"/>
                  </a:lnTo>
                  <a:lnTo>
                    <a:pt x="20" y="8"/>
                  </a:lnTo>
                  <a:lnTo>
                    <a:pt x="18" y="4"/>
                  </a:lnTo>
                  <a:lnTo>
                    <a:pt x="14" y="2"/>
                  </a:lnTo>
                  <a:lnTo>
                    <a:pt x="12" y="2"/>
                  </a:lnTo>
                  <a:lnTo>
                    <a:pt x="8" y="2"/>
                  </a:lnTo>
                  <a:lnTo>
                    <a:pt x="6" y="4"/>
                  </a:lnTo>
                  <a:lnTo>
                    <a:pt x="4" y="6"/>
                  </a:lnTo>
                  <a:lnTo>
                    <a:pt x="4" y="8"/>
                  </a:lnTo>
                  <a:lnTo>
                    <a:pt x="6" y="10"/>
                  </a:lnTo>
                  <a:lnTo>
                    <a:pt x="8" y="12"/>
                  </a:lnTo>
                  <a:lnTo>
                    <a:pt x="10" y="14"/>
                  </a:lnTo>
                  <a:lnTo>
                    <a:pt x="18" y="18"/>
                  </a:lnTo>
                  <a:lnTo>
                    <a:pt x="22" y="20"/>
                  </a:lnTo>
                  <a:lnTo>
                    <a:pt x="24" y="24"/>
                  </a:lnTo>
                  <a:lnTo>
                    <a:pt x="26" y="28"/>
                  </a:lnTo>
                  <a:lnTo>
                    <a:pt x="24" y="34"/>
                  </a:lnTo>
                  <a:lnTo>
                    <a:pt x="22" y="36"/>
                  </a:lnTo>
                  <a:lnTo>
                    <a:pt x="18" y="40"/>
                  </a:lnTo>
                  <a:lnTo>
                    <a:pt x="12" y="40"/>
                  </a:lnTo>
                  <a:lnTo>
                    <a:pt x="8" y="40"/>
                  </a:lnTo>
                  <a:lnTo>
                    <a:pt x="4" y="38"/>
                  </a:lnTo>
                  <a:lnTo>
                    <a:pt x="2" y="38"/>
                  </a:lnTo>
                  <a:lnTo>
                    <a:pt x="0" y="38"/>
                  </a:lnTo>
                  <a:lnTo>
                    <a:pt x="0" y="40"/>
                  </a:lnTo>
                  <a:lnTo>
                    <a:pt x="0" y="26"/>
                  </a:lnTo>
                  <a:lnTo>
                    <a:pt x="2" y="32"/>
                  </a:lnTo>
                  <a:lnTo>
                    <a:pt x="4" y="34"/>
                  </a:lnTo>
                  <a:lnTo>
                    <a:pt x="8" y="36"/>
                  </a:lnTo>
                  <a:lnTo>
                    <a:pt x="12" y="38"/>
                  </a:lnTo>
                  <a:lnTo>
                    <a:pt x="16" y="36"/>
                  </a:lnTo>
                  <a:lnTo>
                    <a:pt x="18" y="36"/>
                  </a:lnTo>
                  <a:lnTo>
                    <a:pt x="18" y="34"/>
                  </a:lnTo>
                  <a:lnTo>
                    <a:pt x="20" y="32"/>
                  </a:lnTo>
                  <a:lnTo>
                    <a:pt x="18" y="28"/>
                  </a:lnTo>
                  <a:lnTo>
                    <a:pt x="18" y="26"/>
                  </a:lnTo>
                  <a:lnTo>
                    <a:pt x="14" y="24"/>
                  </a:lnTo>
                  <a:lnTo>
                    <a:pt x="10" y="22"/>
                  </a:lnTo>
                  <a:lnTo>
                    <a:pt x="4" y="18"/>
                  </a:lnTo>
                  <a:lnTo>
                    <a:pt x="2" y="16"/>
                  </a:lnTo>
                  <a:lnTo>
                    <a:pt x="0" y="14"/>
                  </a:lnTo>
                  <a:lnTo>
                    <a:pt x="0" y="10"/>
                  </a:lnTo>
                  <a:lnTo>
                    <a:pt x="0" y="6"/>
                  </a:lnTo>
                  <a:lnTo>
                    <a:pt x="2" y="2"/>
                  </a:lnTo>
                  <a:lnTo>
                    <a:pt x="6" y="0"/>
                  </a:lnTo>
                  <a:lnTo>
                    <a:pt x="12" y="0"/>
                  </a:lnTo>
                  <a:lnTo>
                    <a:pt x="14"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33811" name="Freeform 413"/>
            <p:cNvSpPr>
              <a:spLocks/>
            </p:cNvSpPr>
            <p:nvPr/>
          </p:nvSpPr>
          <p:spPr bwMode="auto">
            <a:xfrm>
              <a:off x="2438" y="3056"/>
              <a:ext cx="26" cy="52"/>
            </a:xfrm>
            <a:custGeom>
              <a:avLst/>
              <a:gdLst>
                <a:gd name="T0" fmla="*/ 14 w 26"/>
                <a:gd name="T1" fmla="*/ 0 h 52"/>
                <a:gd name="T2" fmla="*/ 14 w 26"/>
                <a:gd name="T3" fmla="*/ 12 h 52"/>
                <a:gd name="T4" fmla="*/ 24 w 26"/>
                <a:gd name="T5" fmla="*/ 12 h 52"/>
                <a:gd name="T6" fmla="*/ 24 w 26"/>
                <a:gd name="T7" fmla="*/ 14 h 52"/>
                <a:gd name="T8" fmla="*/ 14 w 26"/>
                <a:gd name="T9" fmla="*/ 14 h 52"/>
                <a:gd name="T10" fmla="*/ 14 w 26"/>
                <a:gd name="T11" fmla="*/ 40 h 52"/>
                <a:gd name="T12" fmla="*/ 14 w 26"/>
                <a:gd name="T13" fmla="*/ 44 h 52"/>
                <a:gd name="T14" fmla="*/ 16 w 26"/>
                <a:gd name="T15" fmla="*/ 46 h 52"/>
                <a:gd name="T16" fmla="*/ 16 w 26"/>
                <a:gd name="T17" fmla="*/ 46 h 52"/>
                <a:gd name="T18" fmla="*/ 18 w 26"/>
                <a:gd name="T19" fmla="*/ 46 h 52"/>
                <a:gd name="T20" fmla="*/ 20 w 26"/>
                <a:gd name="T21" fmla="*/ 46 h 52"/>
                <a:gd name="T22" fmla="*/ 22 w 26"/>
                <a:gd name="T23" fmla="*/ 46 h 52"/>
                <a:gd name="T24" fmla="*/ 22 w 26"/>
                <a:gd name="T25" fmla="*/ 46 h 52"/>
                <a:gd name="T26" fmla="*/ 24 w 26"/>
                <a:gd name="T27" fmla="*/ 44 h 52"/>
                <a:gd name="T28" fmla="*/ 26 w 26"/>
                <a:gd name="T29" fmla="*/ 44 h 52"/>
                <a:gd name="T30" fmla="*/ 24 w 26"/>
                <a:gd name="T31" fmla="*/ 48 h 52"/>
                <a:gd name="T32" fmla="*/ 20 w 26"/>
                <a:gd name="T33" fmla="*/ 50 h 52"/>
                <a:gd name="T34" fmla="*/ 18 w 26"/>
                <a:gd name="T35" fmla="*/ 52 h 52"/>
                <a:gd name="T36" fmla="*/ 14 w 26"/>
                <a:gd name="T37" fmla="*/ 52 h 52"/>
                <a:gd name="T38" fmla="*/ 12 w 26"/>
                <a:gd name="T39" fmla="*/ 52 h 52"/>
                <a:gd name="T40" fmla="*/ 10 w 26"/>
                <a:gd name="T41" fmla="*/ 52 h 52"/>
                <a:gd name="T42" fmla="*/ 8 w 26"/>
                <a:gd name="T43" fmla="*/ 50 h 52"/>
                <a:gd name="T44" fmla="*/ 8 w 26"/>
                <a:gd name="T45" fmla="*/ 48 h 52"/>
                <a:gd name="T46" fmla="*/ 8 w 26"/>
                <a:gd name="T47" fmla="*/ 46 h 52"/>
                <a:gd name="T48" fmla="*/ 6 w 26"/>
                <a:gd name="T49" fmla="*/ 42 h 52"/>
                <a:gd name="T50" fmla="*/ 6 w 26"/>
                <a:gd name="T51" fmla="*/ 14 h 52"/>
                <a:gd name="T52" fmla="*/ 0 w 26"/>
                <a:gd name="T53" fmla="*/ 14 h 52"/>
                <a:gd name="T54" fmla="*/ 0 w 26"/>
                <a:gd name="T55" fmla="*/ 14 h 52"/>
                <a:gd name="T56" fmla="*/ 2 w 26"/>
                <a:gd name="T57" fmla="*/ 12 h 52"/>
                <a:gd name="T58" fmla="*/ 6 w 26"/>
                <a:gd name="T59" fmla="*/ 10 h 52"/>
                <a:gd name="T60" fmla="*/ 8 w 26"/>
                <a:gd name="T61" fmla="*/ 8 h 52"/>
                <a:gd name="T62" fmla="*/ 10 w 26"/>
                <a:gd name="T63" fmla="*/ 6 h 52"/>
                <a:gd name="T64" fmla="*/ 12 w 26"/>
                <a:gd name="T65" fmla="*/ 2 h 52"/>
                <a:gd name="T66" fmla="*/ 14 w 26"/>
                <a:gd name="T67" fmla="*/ 0 h 52"/>
                <a:gd name="T68" fmla="*/ 14 w 2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2"/>
                <a:gd name="T107" fmla="*/ 26 w 2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2">
                  <a:moveTo>
                    <a:pt x="14" y="0"/>
                  </a:moveTo>
                  <a:lnTo>
                    <a:pt x="14" y="12"/>
                  </a:lnTo>
                  <a:lnTo>
                    <a:pt x="24" y="12"/>
                  </a:lnTo>
                  <a:lnTo>
                    <a:pt x="24" y="14"/>
                  </a:lnTo>
                  <a:lnTo>
                    <a:pt x="14" y="14"/>
                  </a:lnTo>
                  <a:lnTo>
                    <a:pt x="14" y="40"/>
                  </a:lnTo>
                  <a:lnTo>
                    <a:pt x="14" y="44"/>
                  </a:lnTo>
                  <a:lnTo>
                    <a:pt x="16" y="46"/>
                  </a:lnTo>
                  <a:lnTo>
                    <a:pt x="18" y="46"/>
                  </a:lnTo>
                  <a:lnTo>
                    <a:pt x="20" y="46"/>
                  </a:lnTo>
                  <a:lnTo>
                    <a:pt x="22" y="46"/>
                  </a:lnTo>
                  <a:lnTo>
                    <a:pt x="24" y="44"/>
                  </a:lnTo>
                  <a:lnTo>
                    <a:pt x="26" y="44"/>
                  </a:lnTo>
                  <a:lnTo>
                    <a:pt x="24" y="48"/>
                  </a:lnTo>
                  <a:lnTo>
                    <a:pt x="20" y="50"/>
                  </a:lnTo>
                  <a:lnTo>
                    <a:pt x="18" y="52"/>
                  </a:lnTo>
                  <a:lnTo>
                    <a:pt x="14" y="52"/>
                  </a:lnTo>
                  <a:lnTo>
                    <a:pt x="12" y="52"/>
                  </a:lnTo>
                  <a:lnTo>
                    <a:pt x="10" y="52"/>
                  </a:lnTo>
                  <a:lnTo>
                    <a:pt x="8" y="50"/>
                  </a:lnTo>
                  <a:lnTo>
                    <a:pt x="8" y="48"/>
                  </a:lnTo>
                  <a:lnTo>
                    <a:pt x="8" y="46"/>
                  </a:lnTo>
                  <a:lnTo>
                    <a:pt x="6" y="42"/>
                  </a:lnTo>
                  <a:lnTo>
                    <a:pt x="6" y="14"/>
                  </a:lnTo>
                  <a:lnTo>
                    <a:pt x="0" y="14"/>
                  </a:lnTo>
                  <a:lnTo>
                    <a:pt x="2" y="12"/>
                  </a:lnTo>
                  <a:lnTo>
                    <a:pt x="6" y="10"/>
                  </a:lnTo>
                  <a:lnTo>
                    <a:pt x="8" y="8"/>
                  </a:lnTo>
                  <a:lnTo>
                    <a:pt x="10" y="6"/>
                  </a:lnTo>
                  <a:lnTo>
                    <a:pt x="12" y="2"/>
                  </a:lnTo>
                  <a:lnTo>
                    <a:pt x="14" y="0"/>
                  </a:lnTo>
                  <a:close/>
                </a:path>
              </a:pathLst>
            </a:custGeom>
            <a:solidFill>
              <a:srgbClr val="000000"/>
            </a:solidFill>
            <a:ln w="0">
              <a:solidFill>
                <a:srgbClr val="000000"/>
              </a:solidFill>
              <a:round/>
              <a:headEnd/>
              <a:tailEnd/>
            </a:ln>
          </p:spPr>
          <p:txBody>
            <a:bodyPr/>
            <a:lstStyle/>
            <a:p>
              <a:endParaRPr lang="en-US"/>
            </a:p>
          </p:txBody>
        </p:sp>
        <p:sp>
          <p:nvSpPr>
            <p:cNvPr id="33812" name="Freeform 414"/>
            <p:cNvSpPr>
              <a:spLocks noEditPoints="1"/>
            </p:cNvSpPr>
            <p:nvPr/>
          </p:nvSpPr>
          <p:spPr bwMode="auto">
            <a:xfrm>
              <a:off x="2466" y="3046"/>
              <a:ext cx="18" cy="62"/>
            </a:xfrm>
            <a:custGeom>
              <a:avLst/>
              <a:gdLst>
                <a:gd name="T0" fmla="*/ 10 w 18"/>
                <a:gd name="T1" fmla="*/ 0 h 62"/>
                <a:gd name="T2" fmla="*/ 12 w 18"/>
                <a:gd name="T3" fmla="*/ 0 h 62"/>
                <a:gd name="T4" fmla="*/ 12 w 18"/>
                <a:gd name="T5" fmla="*/ 2 h 62"/>
                <a:gd name="T6" fmla="*/ 14 w 18"/>
                <a:gd name="T7" fmla="*/ 4 h 62"/>
                <a:gd name="T8" fmla="*/ 14 w 18"/>
                <a:gd name="T9" fmla="*/ 6 h 62"/>
                <a:gd name="T10" fmla="*/ 14 w 18"/>
                <a:gd name="T11" fmla="*/ 6 h 62"/>
                <a:gd name="T12" fmla="*/ 12 w 18"/>
                <a:gd name="T13" fmla="*/ 8 h 62"/>
                <a:gd name="T14" fmla="*/ 12 w 18"/>
                <a:gd name="T15" fmla="*/ 10 h 62"/>
                <a:gd name="T16" fmla="*/ 10 w 18"/>
                <a:gd name="T17" fmla="*/ 10 h 62"/>
                <a:gd name="T18" fmla="*/ 8 w 18"/>
                <a:gd name="T19" fmla="*/ 10 h 62"/>
                <a:gd name="T20" fmla="*/ 6 w 18"/>
                <a:gd name="T21" fmla="*/ 8 h 62"/>
                <a:gd name="T22" fmla="*/ 4 w 18"/>
                <a:gd name="T23" fmla="*/ 6 h 62"/>
                <a:gd name="T24" fmla="*/ 4 w 18"/>
                <a:gd name="T25" fmla="*/ 6 h 62"/>
                <a:gd name="T26" fmla="*/ 4 w 18"/>
                <a:gd name="T27" fmla="*/ 4 h 62"/>
                <a:gd name="T28" fmla="*/ 6 w 18"/>
                <a:gd name="T29" fmla="*/ 2 h 62"/>
                <a:gd name="T30" fmla="*/ 8 w 18"/>
                <a:gd name="T31" fmla="*/ 0 h 62"/>
                <a:gd name="T32" fmla="*/ 10 w 18"/>
                <a:gd name="T33" fmla="*/ 0 h 62"/>
                <a:gd name="T34" fmla="*/ 14 w 18"/>
                <a:gd name="T35" fmla="*/ 22 h 62"/>
                <a:gd name="T36" fmla="*/ 14 w 18"/>
                <a:gd name="T37" fmla="*/ 52 h 62"/>
                <a:gd name="T38" fmla="*/ 14 w 18"/>
                <a:gd name="T39" fmla="*/ 56 h 62"/>
                <a:gd name="T40" fmla="*/ 14 w 18"/>
                <a:gd name="T41" fmla="*/ 58 h 62"/>
                <a:gd name="T42" fmla="*/ 14 w 18"/>
                <a:gd name="T43" fmla="*/ 58 h 62"/>
                <a:gd name="T44" fmla="*/ 16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4 w 18"/>
                <a:gd name="T59" fmla="*/ 60 h 62"/>
                <a:gd name="T60" fmla="*/ 6 w 18"/>
                <a:gd name="T61" fmla="*/ 58 h 62"/>
                <a:gd name="T62" fmla="*/ 6 w 18"/>
                <a:gd name="T63" fmla="*/ 58 h 62"/>
                <a:gd name="T64" fmla="*/ 6 w 18"/>
                <a:gd name="T65" fmla="*/ 56 h 62"/>
                <a:gd name="T66" fmla="*/ 6 w 18"/>
                <a:gd name="T67" fmla="*/ 52 h 62"/>
                <a:gd name="T68" fmla="*/ 6 w 18"/>
                <a:gd name="T69" fmla="*/ 38 h 62"/>
                <a:gd name="T70" fmla="*/ 6 w 18"/>
                <a:gd name="T71" fmla="*/ 32 h 62"/>
                <a:gd name="T72" fmla="*/ 6 w 18"/>
                <a:gd name="T73" fmla="*/ 28 h 62"/>
                <a:gd name="T74" fmla="*/ 6 w 18"/>
                <a:gd name="T75" fmla="*/ 28 h 62"/>
                <a:gd name="T76" fmla="*/ 6 w 18"/>
                <a:gd name="T77" fmla="*/ 26 h 62"/>
                <a:gd name="T78" fmla="*/ 4 w 18"/>
                <a:gd name="T79" fmla="*/ 26 h 62"/>
                <a:gd name="T80" fmla="*/ 4 w 18"/>
                <a:gd name="T81" fmla="*/ 26 h 62"/>
                <a:gd name="T82" fmla="*/ 2 w 18"/>
                <a:gd name="T83" fmla="*/ 26 h 62"/>
                <a:gd name="T84" fmla="*/ 2 w 18"/>
                <a:gd name="T85" fmla="*/ 26 h 62"/>
                <a:gd name="T86" fmla="*/ 0 w 18"/>
                <a:gd name="T87" fmla="*/ 26 h 62"/>
                <a:gd name="T88" fmla="*/ 12 w 18"/>
                <a:gd name="T89" fmla="*/ 22 h 62"/>
                <a:gd name="T90" fmla="*/ 14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10" y="0"/>
                  </a:moveTo>
                  <a:lnTo>
                    <a:pt x="12" y="0"/>
                  </a:lnTo>
                  <a:lnTo>
                    <a:pt x="12" y="2"/>
                  </a:lnTo>
                  <a:lnTo>
                    <a:pt x="14" y="4"/>
                  </a:lnTo>
                  <a:lnTo>
                    <a:pt x="14" y="6"/>
                  </a:lnTo>
                  <a:lnTo>
                    <a:pt x="12" y="8"/>
                  </a:lnTo>
                  <a:lnTo>
                    <a:pt x="12" y="10"/>
                  </a:lnTo>
                  <a:lnTo>
                    <a:pt x="10" y="10"/>
                  </a:lnTo>
                  <a:lnTo>
                    <a:pt x="8" y="10"/>
                  </a:lnTo>
                  <a:lnTo>
                    <a:pt x="6" y="8"/>
                  </a:lnTo>
                  <a:lnTo>
                    <a:pt x="4" y="6"/>
                  </a:lnTo>
                  <a:lnTo>
                    <a:pt x="4" y="4"/>
                  </a:lnTo>
                  <a:lnTo>
                    <a:pt x="6" y="2"/>
                  </a:lnTo>
                  <a:lnTo>
                    <a:pt x="8" y="0"/>
                  </a:lnTo>
                  <a:lnTo>
                    <a:pt x="10" y="0"/>
                  </a:lnTo>
                  <a:close/>
                  <a:moveTo>
                    <a:pt x="14" y="22"/>
                  </a:moveTo>
                  <a:lnTo>
                    <a:pt x="14" y="52"/>
                  </a:lnTo>
                  <a:lnTo>
                    <a:pt x="14" y="56"/>
                  </a:lnTo>
                  <a:lnTo>
                    <a:pt x="14" y="58"/>
                  </a:lnTo>
                  <a:lnTo>
                    <a:pt x="16" y="60"/>
                  </a:lnTo>
                  <a:lnTo>
                    <a:pt x="18" y="60"/>
                  </a:lnTo>
                  <a:lnTo>
                    <a:pt x="18" y="62"/>
                  </a:lnTo>
                  <a:lnTo>
                    <a:pt x="0" y="62"/>
                  </a:lnTo>
                  <a:lnTo>
                    <a:pt x="0" y="60"/>
                  </a:lnTo>
                  <a:lnTo>
                    <a:pt x="2" y="60"/>
                  </a:lnTo>
                  <a:lnTo>
                    <a:pt x="4" y="60"/>
                  </a:lnTo>
                  <a:lnTo>
                    <a:pt x="6" y="58"/>
                  </a:lnTo>
                  <a:lnTo>
                    <a:pt x="6" y="56"/>
                  </a:lnTo>
                  <a:lnTo>
                    <a:pt x="6" y="52"/>
                  </a:lnTo>
                  <a:lnTo>
                    <a:pt x="6" y="38"/>
                  </a:lnTo>
                  <a:lnTo>
                    <a:pt x="6" y="32"/>
                  </a:lnTo>
                  <a:lnTo>
                    <a:pt x="6" y="28"/>
                  </a:lnTo>
                  <a:lnTo>
                    <a:pt x="6" y="26"/>
                  </a:lnTo>
                  <a:lnTo>
                    <a:pt x="4" y="26"/>
                  </a:lnTo>
                  <a:lnTo>
                    <a:pt x="2" y="26"/>
                  </a:lnTo>
                  <a:lnTo>
                    <a:pt x="0" y="26"/>
                  </a:lnTo>
                  <a:lnTo>
                    <a:pt x="12" y="22"/>
                  </a:lnTo>
                  <a:lnTo>
                    <a:pt x="14" y="22"/>
                  </a:lnTo>
                  <a:close/>
                </a:path>
              </a:pathLst>
            </a:custGeom>
            <a:solidFill>
              <a:srgbClr val="000000"/>
            </a:solidFill>
            <a:ln w="0">
              <a:solidFill>
                <a:srgbClr val="000000"/>
              </a:solidFill>
              <a:round/>
              <a:headEnd/>
              <a:tailEnd/>
            </a:ln>
          </p:spPr>
          <p:txBody>
            <a:bodyPr/>
            <a:lstStyle/>
            <a:p>
              <a:endParaRPr lang="en-US"/>
            </a:p>
          </p:txBody>
        </p:sp>
        <p:sp>
          <p:nvSpPr>
            <p:cNvPr id="33813" name="Freeform 415"/>
            <p:cNvSpPr>
              <a:spLocks/>
            </p:cNvSpPr>
            <p:nvPr/>
          </p:nvSpPr>
          <p:spPr bwMode="auto">
            <a:xfrm>
              <a:off x="2488" y="3068"/>
              <a:ext cx="42" cy="40"/>
            </a:xfrm>
            <a:custGeom>
              <a:avLst/>
              <a:gdLst>
                <a:gd name="T0" fmla="*/ 14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8 w 42"/>
                <a:gd name="T19" fmla="*/ 14 h 40"/>
                <a:gd name="T20" fmla="*/ 38 w 42"/>
                <a:gd name="T21" fmla="*/ 30 h 40"/>
                <a:gd name="T22" fmla="*/ 38 w 42"/>
                <a:gd name="T23" fmla="*/ 34 h 40"/>
                <a:gd name="T24" fmla="*/ 38 w 42"/>
                <a:gd name="T25" fmla="*/ 36 h 40"/>
                <a:gd name="T26" fmla="*/ 38 w 42"/>
                <a:gd name="T27" fmla="*/ 36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6 h 40"/>
                <a:gd name="T76" fmla="*/ 16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6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4 w 42"/>
                <a:gd name="T107" fmla="*/ 4 h 40"/>
                <a:gd name="T108" fmla="*/ 4 w 42"/>
                <a:gd name="T109" fmla="*/ 4 h 40"/>
                <a:gd name="T110" fmla="*/ 4 w 42"/>
                <a:gd name="T111" fmla="*/ 4 h 40"/>
                <a:gd name="T112" fmla="*/ 2 w 42"/>
                <a:gd name="T113" fmla="*/ 4 h 40"/>
                <a:gd name="T114" fmla="*/ 2 w 42"/>
                <a:gd name="T115" fmla="*/ 4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2"/>
                  </a:lnTo>
                  <a:lnTo>
                    <a:pt x="22" y="0"/>
                  </a:lnTo>
                  <a:lnTo>
                    <a:pt x="26" y="0"/>
                  </a:lnTo>
                  <a:lnTo>
                    <a:pt x="30" y="0"/>
                  </a:lnTo>
                  <a:lnTo>
                    <a:pt x="32" y="0"/>
                  </a:lnTo>
                  <a:lnTo>
                    <a:pt x="34" y="2"/>
                  </a:lnTo>
                  <a:lnTo>
                    <a:pt x="36" y="6"/>
                  </a:lnTo>
                  <a:lnTo>
                    <a:pt x="36" y="10"/>
                  </a:lnTo>
                  <a:lnTo>
                    <a:pt x="38" y="14"/>
                  </a:lnTo>
                  <a:lnTo>
                    <a:pt x="38" y="30"/>
                  </a:lnTo>
                  <a:lnTo>
                    <a:pt x="38" y="34"/>
                  </a:lnTo>
                  <a:lnTo>
                    <a:pt x="38" y="36"/>
                  </a:lnTo>
                  <a:lnTo>
                    <a:pt x="40" y="38"/>
                  </a:lnTo>
                  <a:lnTo>
                    <a:pt x="42" y="38"/>
                  </a:lnTo>
                  <a:lnTo>
                    <a:pt x="42" y="40"/>
                  </a:lnTo>
                  <a:lnTo>
                    <a:pt x="24" y="40"/>
                  </a:lnTo>
                  <a:lnTo>
                    <a:pt x="24" y="38"/>
                  </a:lnTo>
                  <a:lnTo>
                    <a:pt x="26" y="38"/>
                  </a:lnTo>
                  <a:lnTo>
                    <a:pt x="28" y="38"/>
                  </a:lnTo>
                  <a:lnTo>
                    <a:pt x="30" y="36"/>
                  </a:lnTo>
                  <a:lnTo>
                    <a:pt x="30" y="34"/>
                  </a:lnTo>
                  <a:lnTo>
                    <a:pt x="30" y="30"/>
                  </a:lnTo>
                  <a:lnTo>
                    <a:pt x="30" y="14"/>
                  </a:lnTo>
                  <a:lnTo>
                    <a:pt x="30" y="10"/>
                  </a:lnTo>
                  <a:lnTo>
                    <a:pt x="28" y="6"/>
                  </a:lnTo>
                  <a:lnTo>
                    <a:pt x="26" y="6"/>
                  </a:lnTo>
                  <a:lnTo>
                    <a:pt x="24" y="4"/>
                  </a:lnTo>
                  <a:lnTo>
                    <a:pt x="18" y="6"/>
                  </a:lnTo>
                  <a:lnTo>
                    <a:pt x="14" y="10"/>
                  </a:lnTo>
                  <a:lnTo>
                    <a:pt x="14" y="30"/>
                  </a:lnTo>
                  <a:lnTo>
                    <a:pt x="14" y="34"/>
                  </a:lnTo>
                  <a:lnTo>
                    <a:pt x="14" y="36"/>
                  </a:lnTo>
                  <a:lnTo>
                    <a:pt x="16" y="38"/>
                  </a:lnTo>
                  <a:lnTo>
                    <a:pt x="18" y="38"/>
                  </a:lnTo>
                  <a:lnTo>
                    <a:pt x="18" y="40"/>
                  </a:lnTo>
                  <a:lnTo>
                    <a:pt x="0" y="40"/>
                  </a:lnTo>
                  <a:lnTo>
                    <a:pt x="0" y="38"/>
                  </a:lnTo>
                  <a:lnTo>
                    <a:pt x="2" y="38"/>
                  </a:lnTo>
                  <a:lnTo>
                    <a:pt x="4" y="38"/>
                  </a:lnTo>
                  <a:lnTo>
                    <a:pt x="6" y="36"/>
                  </a:lnTo>
                  <a:lnTo>
                    <a:pt x="6" y="34"/>
                  </a:lnTo>
                  <a:lnTo>
                    <a:pt x="6" y="30"/>
                  </a:lnTo>
                  <a:lnTo>
                    <a:pt x="6" y="16"/>
                  </a:lnTo>
                  <a:lnTo>
                    <a:pt x="6" y="10"/>
                  </a:lnTo>
                  <a:lnTo>
                    <a:pt x="6" y="6"/>
                  </a:lnTo>
                  <a:lnTo>
                    <a:pt x="4" y="4"/>
                  </a:lnTo>
                  <a:lnTo>
                    <a:pt x="2" y="4"/>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814" name="Freeform 416"/>
            <p:cNvSpPr>
              <a:spLocks noEditPoints="1"/>
            </p:cNvSpPr>
            <p:nvPr/>
          </p:nvSpPr>
          <p:spPr bwMode="auto">
            <a:xfrm>
              <a:off x="2534" y="3068"/>
              <a:ext cx="36" cy="40"/>
            </a:xfrm>
            <a:custGeom>
              <a:avLst/>
              <a:gdLst>
                <a:gd name="T0" fmla="*/ 18 w 36"/>
                <a:gd name="T1" fmla="*/ 36 h 40"/>
                <a:gd name="T2" fmla="*/ 14 w 36"/>
                <a:gd name="T3" fmla="*/ 38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4 h 40"/>
                <a:gd name="T24" fmla="*/ 10 w 36"/>
                <a:gd name="T25" fmla="*/ 10 h 40"/>
                <a:gd name="T26" fmla="*/ 8 w 36"/>
                <a:gd name="T27" fmla="*/ 12 h 40"/>
                <a:gd name="T28" fmla="*/ 6 w 36"/>
                <a:gd name="T29" fmla="*/ 14 h 40"/>
                <a:gd name="T30" fmla="*/ 4 w 36"/>
                <a:gd name="T31" fmla="*/ 12 h 40"/>
                <a:gd name="T32" fmla="*/ 2 w 36"/>
                <a:gd name="T33" fmla="*/ 10 h 40"/>
                <a:gd name="T34" fmla="*/ 6 w 36"/>
                <a:gd name="T35" fmla="*/ 2 h 40"/>
                <a:gd name="T36" fmla="*/ 16 w 36"/>
                <a:gd name="T37" fmla="*/ 0 h 40"/>
                <a:gd name="T38" fmla="*/ 24 w 36"/>
                <a:gd name="T39" fmla="*/ 0 h 40"/>
                <a:gd name="T40" fmla="*/ 28 w 36"/>
                <a:gd name="T41" fmla="*/ 4 h 40"/>
                <a:gd name="T42" fmla="*/ 30 w 36"/>
                <a:gd name="T43" fmla="*/ 12 h 40"/>
                <a:gd name="T44" fmla="*/ 30 w 36"/>
                <a:gd name="T45" fmla="*/ 30 h 40"/>
                <a:gd name="T46" fmla="*/ 30 w 36"/>
                <a:gd name="T47" fmla="*/ 34 h 40"/>
                <a:gd name="T48" fmla="*/ 30 w 36"/>
                <a:gd name="T49" fmla="*/ 34 h 40"/>
                <a:gd name="T50" fmla="*/ 32 w 36"/>
                <a:gd name="T51" fmla="*/ 34 h 40"/>
                <a:gd name="T52" fmla="*/ 34 w 36"/>
                <a:gd name="T53" fmla="*/ 34 h 40"/>
                <a:gd name="T54" fmla="*/ 36 w 36"/>
                <a:gd name="T55" fmla="*/ 34 h 40"/>
                <a:gd name="T56" fmla="*/ 26 w 36"/>
                <a:gd name="T57" fmla="*/ 40 h 40"/>
                <a:gd name="T58" fmla="*/ 24 w 36"/>
                <a:gd name="T59" fmla="*/ 38 h 40"/>
                <a:gd name="T60" fmla="*/ 22 w 36"/>
                <a:gd name="T61" fmla="*/ 34 h 40"/>
                <a:gd name="T62" fmla="*/ 22 w 36"/>
                <a:gd name="T63" fmla="*/ 16 h 40"/>
                <a:gd name="T64" fmla="*/ 14 w 36"/>
                <a:gd name="T65" fmla="*/ 20 h 40"/>
                <a:gd name="T66" fmla="*/ 8 w 36"/>
                <a:gd name="T67" fmla="*/ 24 h 40"/>
                <a:gd name="T68" fmla="*/ 8 w 36"/>
                <a:gd name="T69" fmla="*/ 28 h 40"/>
                <a:gd name="T70" fmla="*/ 10 w 36"/>
                <a:gd name="T71" fmla="*/ 32 h 40"/>
                <a:gd name="T72" fmla="*/ 14 w 36"/>
                <a:gd name="T73" fmla="*/ 34 h 40"/>
                <a:gd name="T74" fmla="*/ 22 w 36"/>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38"/>
                  </a:lnTo>
                  <a:lnTo>
                    <a:pt x="12" y="40"/>
                  </a:lnTo>
                  <a:lnTo>
                    <a:pt x="10" y="40"/>
                  </a:lnTo>
                  <a:lnTo>
                    <a:pt x="6" y="40"/>
                  </a:lnTo>
                  <a:lnTo>
                    <a:pt x="2" y="38"/>
                  </a:lnTo>
                  <a:lnTo>
                    <a:pt x="0" y="34"/>
                  </a:lnTo>
                  <a:lnTo>
                    <a:pt x="0" y="30"/>
                  </a:lnTo>
                  <a:lnTo>
                    <a:pt x="0" y="28"/>
                  </a:lnTo>
                  <a:lnTo>
                    <a:pt x="2" y="26"/>
                  </a:lnTo>
                  <a:lnTo>
                    <a:pt x="4" y="22"/>
                  </a:lnTo>
                  <a:lnTo>
                    <a:pt x="8" y="20"/>
                  </a:lnTo>
                  <a:lnTo>
                    <a:pt x="14" y="18"/>
                  </a:lnTo>
                  <a:lnTo>
                    <a:pt x="22" y="14"/>
                  </a:lnTo>
                  <a:lnTo>
                    <a:pt x="22" y="12"/>
                  </a:lnTo>
                  <a:lnTo>
                    <a:pt x="22" y="8"/>
                  </a:lnTo>
                  <a:lnTo>
                    <a:pt x="20" y="4"/>
                  </a:lnTo>
                  <a:lnTo>
                    <a:pt x="18" y="2"/>
                  </a:lnTo>
                  <a:lnTo>
                    <a:pt x="16" y="2"/>
                  </a:lnTo>
                  <a:lnTo>
                    <a:pt x="12" y="2"/>
                  </a:lnTo>
                  <a:lnTo>
                    <a:pt x="10" y="4"/>
                  </a:lnTo>
                  <a:lnTo>
                    <a:pt x="10" y="6"/>
                  </a:lnTo>
                  <a:lnTo>
                    <a:pt x="10" y="10"/>
                  </a:lnTo>
                  <a:lnTo>
                    <a:pt x="10" y="12"/>
                  </a:lnTo>
                  <a:lnTo>
                    <a:pt x="8" y="12"/>
                  </a:lnTo>
                  <a:lnTo>
                    <a:pt x="8" y="14"/>
                  </a:lnTo>
                  <a:lnTo>
                    <a:pt x="6" y="14"/>
                  </a:lnTo>
                  <a:lnTo>
                    <a:pt x="4" y="14"/>
                  </a:lnTo>
                  <a:lnTo>
                    <a:pt x="4" y="12"/>
                  </a:lnTo>
                  <a:lnTo>
                    <a:pt x="2" y="12"/>
                  </a:lnTo>
                  <a:lnTo>
                    <a:pt x="2" y="10"/>
                  </a:lnTo>
                  <a:lnTo>
                    <a:pt x="2" y="6"/>
                  </a:lnTo>
                  <a:lnTo>
                    <a:pt x="6" y="2"/>
                  </a:lnTo>
                  <a:lnTo>
                    <a:pt x="10" y="0"/>
                  </a:lnTo>
                  <a:lnTo>
                    <a:pt x="16" y="0"/>
                  </a:lnTo>
                  <a:lnTo>
                    <a:pt x="22" y="0"/>
                  </a:lnTo>
                  <a:lnTo>
                    <a:pt x="24" y="0"/>
                  </a:lnTo>
                  <a:lnTo>
                    <a:pt x="28" y="2"/>
                  </a:lnTo>
                  <a:lnTo>
                    <a:pt x="28" y="4"/>
                  </a:lnTo>
                  <a:lnTo>
                    <a:pt x="30" y="8"/>
                  </a:lnTo>
                  <a:lnTo>
                    <a:pt x="30" y="12"/>
                  </a:lnTo>
                  <a:lnTo>
                    <a:pt x="30" y="26"/>
                  </a:lnTo>
                  <a:lnTo>
                    <a:pt x="30" y="30"/>
                  </a:lnTo>
                  <a:lnTo>
                    <a:pt x="30" y="32"/>
                  </a:lnTo>
                  <a:lnTo>
                    <a:pt x="30" y="34"/>
                  </a:lnTo>
                  <a:lnTo>
                    <a:pt x="32" y="34"/>
                  </a:lnTo>
                  <a:lnTo>
                    <a:pt x="34" y="34"/>
                  </a:lnTo>
                  <a:lnTo>
                    <a:pt x="36" y="32"/>
                  </a:lnTo>
                  <a:lnTo>
                    <a:pt x="36" y="34"/>
                  </a:lnTo>
                  <a:lnTo>
                    <a:pt x="32" y="38"/>
                  </a:lnTo>
                  <a:lnTo>
                    <a:pt x="26" y="40"/>
                  </a:lnTo>
                  <a:lnTo>
                    <a:pt x="24" y="40"/>
                  </a:lnTo>
                  <a:lnTo>
                    <a:pt x="24" y="38"/>
                  </a:lnTo>
                  <a:lnTo>
                    <a:pt x="22" y="36"/>
                  </a:lnTo>
                  <a:lnTo>
                    <a:pt x="22" y="34"/>
                  </a:lnTo>
                  <a:close/>
                  <a:moveTo>
                    <a:pt x="22" y="30"/>
                  </a:moveTo>
                  <a:lnTo>
                    <a:pt x="22" y="16"/>
                  </a:lnTo>
                  <a:lnTo>
                    <a:pt x="16" y="18"/>
                  </a:lnTo>
                  <a:lnTo>
                    <a:pt x="14" y="20"/>
                  </a:lnTo>
                  <a:lnTo>
                    <a:pt x="10" y="22"/>
                  </a:lnTo>
                  <a:lnTo>
                    <a:pt x="8" y="24"/>
                  </a:lnTo>
                  <a:lnTo>
                    <a:pt x="8" y="26"/>
                  </a:lnTo>
                  <a:lnTo>
                    <a:pt x="8" y="28"/>
                  </a:lnTo>
                  <a:lnTo>
                    <a:pt x="8" y="30"/>
                  </a:lnTo>
                  <a:lnTo>
                    <a:pt x="10" y="32"/>
                  </a:lnTo>
                  <a:lnTo>
                    <a:pt x="12" y="34"/>
                  </a:lnTo>
                  <a:lnTo>
                    <a:pt x="14" y="34"/>
                  </a:lnTo>
                  <a:lnTo>
                    <a:pt x="18" y="34"/>
                  </a:lnTo>
                  <a:lnTo>
                    <a:pt x="22" y="30"/>
                  </a:lnTo>
                  <a:close/>
                </a:path>
              </a:pathLst>
            </a:custGeom>
            <a:solidFill>
              <a:srgbClr val="000000"/>
            </a:solidFill>
            <a:ln w="0">
              <a:solidFill>
                <a:srgbClr val="000000"/>
              </a:solidFill>
              <a:round/>
              <a:headEnd/>
              <a:tailEnd/>
            </a:ln>
          </p:spPr>
          <p:txBody>
            <a:bodyPr/>
            <a:lstStyle/>
            <a:p>
              <a:endParaRPr lang="en-US"/>
            </a:p>
          </p:txBody>
        </p:sp>
        <p:sp>
          <p:nvSpPr>
            <p:cNvPr id="33815" name="Freeform 417"/>
            <p:cNvSpPr>
              <a:spLocks/>
            </p:cNvSpPr>
            <p:nvPr/>
          </p:nvSpPr>
          <p:spPr bwMode="auto">
            <a:xfrm>
              <a:off x="2570" y="3056"/>
              <a:ext cx="26" cy="52"/>
            </a:xfrm>
            <a:custGeom>
              <a:avLst/>
              <a:gdLst>
                <a:gd name="T0" fmla="*/ 14 w 26"/>
                <a:gd name="T1" fmla="*/ 0 h 52"/>
                <a:gd name="T2" fmla="*/ 14 w 26"/>
                <a:gd name="T3" fmla="*/ 12 h 52"/>
                <a:gd name="T4" fmla="*/ 24 w 26"/>
                <a:gd name="T5" fmla="*/ 12 h 52"/>
                <a:gd name="T6" fmla="*/ 24 w 26"/>
                <a:gd name="T7" fmla="*/ 14 h 52"/>
                <a:gd name="T8" fmla="*/ 14 w 26"/>
                <a:gd name="T9" fmla="*/ 14 h 52"/>
                <a:gd name="T10" fmla="*/ 14 w 26"/>
                <a:gd name="T11" fmla="*/ 40 h 52"/>
                <a:gd name="T12" fmla="*/ 14 w 26"/>
                <a:gd name="T13" fmla="*/ 44 h 52"/>
                <a:gd name="T14" fmla="*/ 16 w 26"/>
                <a:gd name="T15" fmla="*/ 46 h 52"/>
                <a:gd name="T16" fmla="*/ 16 w 26"/>
                <a:gd name="T17" fmla="*/ 46 h 52"/>
                <a:gd name="T18" fmla="*/ 18 w 26"/>
                <a:gd name="T19" fmla="*/ 46 h 52"/>
                <a:gd name="T20" fmla="*/ 20 w 26"/>
                <a:gd name="T21" fmla="*/ 46 h 52"/>
                <a:gd name="T22" fmla="*/ 22 w 26"/>
                <a:gd name="T23" fmla="*/ 46 h 52"/>
                <a:gd name="T24" fmla="*/ 22 w 26"/>
                <a:gd name="T25" fmla="*/ 46 h 52"/>
                <a:gd name="T26" fmla="*/ 24 w 26"/>
                <a:gd name="T27" fmla="*/ 44 h 52"/>
                <a:gd name="T28" fmla="*/ 26 w 26"/>
                <a:gd name="T29" fmla="*/ 44 h 52"/>
                <a:gd name="T30" fmla="*/ 24 w 26"/>
                <a:gd name="T31" fmla="*/ 48 h 52"/>
                <a:gd name="T32" fmla="*/ 20 w 26"/>
                <a:gd name="T33" fmla="*/ 50 h 52"/>
                <a:gd name="T34" fmla="*/ 18 w 26"/>
                <a:gd name="T35" fmla="*/ 52 h 52"/>
                <a:gd name="T36" fmla="*/ 14 w 26"/>
                <a:gd name="T37" fmla="*/ 52 h 52"/>
                <a:gd name="T38" fmla="*/ 12 w 26"/>
                <a:gd name="T39" fmla="*/ 52 h 52"/>
                <a:gd name="T40" fmla="*/ 10 w 26"/>
                <a:gd name="T41" fmla="*/ 52 h 52"/>
                <a:gd name="T42" fmla="*/ 10 w 26"/>
                <a:gd name="T43" fmla="*/ 50 h 52"/>
                <a:gd name="T44" fmla="*/ 8 w 26"/>
                <a:gd name="T45" fmla="*/ 48 h 52"/>
                <a:gd name="T46" fmla="*/ 8 w 26"/>
                <a:gd name="T47" fmla="*/ 46 h 52"/>
                <a:gd name="T48" fmla="*/ 8 w 26"/>
                <a:gd name="T49" fmla="*/ 42 h 52"/>
                <a:gd name="T50" fmla="*/ 8 w 26"/>
                <a:gd name="T51" fmla="*/ 14 h 52"/>
                <a:gd name="T52" fmla="*/ 0 w 26"/>
                <a:gd name="T53" fmla="*/ 14 h 52"/>
                <a:gd name="T54" fmla="*/ 0 w 26"/>
                <a:gd name="T55" fmla="*/ 14 h 52"/>
                <a:gd name="T56" fmla="*/ 4 w 26"/>
                <a:gd name="T57" fmla="*/ 12 h 52"/>
                <a:gd name="T58" fmla="*/ 6 w 26"/>
                <a:gd name="T59" fmla="*/ 10 h 52"/>
                <a:gd name="T60" fmla="*/ 8 w 26"/>
                <a:gd name="T61" fmla="*/ 8 h 52"/>
                <a:gd name="T62" fmla="*/ 10 w 26"/>
                <a:gd name="T63" fmla="*/ 6 h 52"/>
                <a:gd name="T64" fmla="*/ 12 w 26"/>
                <a:gd name="T65" fmla="*/ 2 h 52"/>
                <a:gd name="T66" fmla="*/ 14 w 26"/>
                <a:gd name="T67" fmla="*/ 0 h 52"/>
                <a:gd name="T68" fmla="*/ 14 w 2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2"/>
                <a:gd name="T107" fmla="*/ 26 w 2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2">
                  <a:moveTo>
                    <a:pt x="14" y="0"/>
                  </a:moveTo>
                  <a:lnTo>
                    <a:pt x="14" y="12"/>
                  </a:lnTo>
                  <a:lnTo>
                    <a:pt x="24" y="12"/>
                  </a:lnTo>
                  <a:lnTo>
                    <a:pt x="24" y="14"/>
                  </a:lnTo>
                  <a:lnTo>
                    <a:pt x="14" y="14"/>
                  </a:lnTo>
                  <a:lnTo>
                    <a:pt x="14" y="40"/>
                  </a:lnTo>
                  <a:lnTo>
                    <a:pt x="14" y="44"/>
                  </a:lnTo>
                  <a:lnTo>
                    <a:pt x="16" y="46"/>
                  </a:lnTo>
                  <a:lnTo>
                    <a:pt x="18" y="46"/>
                  </a:lnTo>
                  <a:lnTo>
                    <a:pt x="20" y="46"/>
                  </a:lnTo>
                  <a:lnTo>
                    <a:pt x="22" y="46"/>
                  </a:lnTo>
                  <a:lnTo>
                    <a:pt x="24" y="44"/>
                  </a:lnTo>
                  <a:lnTo>
                    <a:pt x="26" y="44"/>
                  </a:lnTo>
                  <a:lnTo>
                    <a:pt x="24" y="48"/>
                  </a:lnTo>
                  <a:lnTo>
                    <a:pt x="20" y="50"/>
                  </a:lnTo>
                  <a:lnTo>
                    <a:pt x="18" y="52"/>
                  </a:lnTo>
                  <a:lnTo>
                    <a:pt x="14" y="52"/>
                  </a:lnTo>
                  <a:lnTo>
                    <a:pt x="12" y="52"/>
                  </a:lnTo>
                  <a:lnTo>
                    <a:pt x="10" y="52"/>
                  </a:lnTo>
                  <a:lnTo>
                    <a:pt x="10" y="50"/>
                  </a:lnTo>
                  <a:lnTo>
                    <a:pt x="8" y="48"/>
                  </a:lnTo>
                  <a:lnTo>
                    <a:pt x="8" y="46"/>
                  </a:lnTo>
                  <a:lnTo>
                    <a:pt x="8" y="42"/>
                  </a:lnTo>
                  <a:lnTo>
                    <a:pt x="8" y="14"/>
                  </a:lnTo>
                  <a:lnTo>
                    <a:pt x="0" y="14"/>
                  </a:lnTo>
                  <a:lnTo>
                    <a:pt x="4" y="12"/>
                  </a:lnTo>
                  <a:lnTo>
                    <a:pt x="6" y="10"/>
                  </a:lnTo>
                  <a:lnTo>
                    <a:pt x="8" y="8"/>
                  </a:lnTo>
                  <a:lnTo>
                    <a:pt x="10" y="6"/>
                  </a:lnTo>
                  <a:lnTo>
                    <a:pt x="12" y="2"/>
                  </a:lnTo>
                  <a:lnTo>
                    <a:pt x="14" y="0"/>
                  </a:lnTo>
                  <a:close/>
                </a:path>
              </a:pathLst>
            </a:custGeom>
            <a:solidFill>
              <a:srgbClr val="000000"/>
            </a:solidFill>
            <a:ln w="0">
              <a:solidFill>
                <a:srgbClr val="000000"/>
              </a:solidFill>
              <a:round/>
              <a:headEnd/>
              <a:tailEnd/>
            </a:ln>
          </p:spPr>
          <p:txBody>
            <a:bodyPr/>
            <a:lstStyle/>
            <a:p>
              <a:endParaRPr lang="en-US"/>
            </a:p>
          </p:txBody>
        </p:sp>
        <p:sp>
          <p:nvSpPr>
            <p:cNvPr id="33816" name="Freeform 418"/>
            <p:cNvSpPr>
              <a:spLocks noEditPoints="1"/>
            </p:cNvSpPr>
            <p:nvPr/>
          </p:nvSpPr>
          <p:spPr bwMode="auto">
            <a:xfrm>
              <a:off x="2598" y="3046"/>
              <a:ext cx="20" cy="62"/>
            </a:xfrm>
            <a:custGeom>
              <a:avLst/>
              <a:gdLst>
                <a:gd name="T0" fmla="*/ 10 w 20"/>
                <a:gd name="T1" fmla="*/ 0 h 62"/>
                <a:gd name="T2" fmla="*/ 12 w 20"/>
                <a:gd name="T3" fmla="*/ 0 h 62"/>
                <a:gd name="T4" fmla="*/ 14 w 20"/>
                <a:gd name="T5" fmla="*/ 2 h 62"/>
                <a:gd name="T6" fmla="*/ 14 w 20"/>
                <a:gd name="T7" fmla="*/ 4 h 62"/>
                <a:gd name="T8" fmla="*/ 14 w 20"/>
                <a:gd name="T9" fmla="*/ 6 h 62"/>
                <a:gd name="T10" fmla="*/ 14 w 20"/>
                <a:gd name="T11" fmla="*/ 6 h 62"/>
                <a:gd name="T12" fmla="*/ 14 w 20"/>
                <a:gd name="T13" fmla="*/ 8 h 62"/>
                <a:gd name="T14" fmla="*/ 12 w 20"/>
                <a:gd name="T15" fmla="*/ 10 h 62"/>
                <a:gd name="T16" fmla="*/ 10 w 20"/>
                <a:gd name="T17" fmla="*/ 10 h 62"/>
                <a:gd name="T18" fmla="*/ 8 w 20"/>
                <a:gd name="T19" fmla="*/ 10 h 62"/>
                <a:gd name="T20" fmla="*/ 6 w 20"/>
                <a:gd name="T21" fmla="*/ 8 h 62"/>
                <a:gd name="T22" fmla="*/ 6 w 20"/>
                <a:gd name="T23" fmla="*/ 6 h 62"/>
                <a:gd name="T24" fmla="*/ 4 w 20"/>
                <a:gd name="T25" fmla="*/ 6 h 62"/>
                <a:gd name="T26" fmla="*/ 6 w 20"/>
                <a:gd name="T27" fmla="*/ 4 h 62"/>
                <a:gd name="T28" fmla="*/ 6 w 20"/>
                <a:gd name="T29" fmla="*/ 2 h 62"/>
                <a:gd name="T30" fmla="*/ 8 w 20"/>
                <a:gd name="T31" fmla="*/ 0 h 62"/>
                <a:gd name="T32" fmla="*/ 10 w 20"/>
                <a:gd name="T33" fmla="*/ 0 h 62"/>
                <a:gd name="T34" fmla="*/ 14 w 20"/>
                <a:gd name="T35" fmla="*/ 22 h 62"/>
                <a:gd name="T36" fmla="*/ 14 w 20"/>
                <a:gd name="T37" fmla="*/ 52 h 62"/>
                <a:gd name="T38" fmla="*/ 14 w 20"/>
                <a:gd name="T39" fmla="*/ 56 h 62"/>
                <a:gd name="T40" fmla="*/ 14 w 20"/>
                <a:gd name="T41" fmla="*/ 58 h 62"/>
                <a:gd name="T42" fmla="*/ 14 w 20"/>
                <a:gd name="T43" fmla="*/ 58 h 62"/>
                <a:gd name="T44" fmla="*/ 16 w 20"/>
                <a:gd name="T45" fmla="*/ 60 h 62"/>
                <a:gd name="T46" fmla="*/ 18 w 20"/>
                <a:gd name="T47" fmla="*/ 60 h 62"/>
                <a:gd name="T48" fmla="*/ 20 w 20"/>
                <a:gd name="T49" fmla="*/ 60 h 62"/>
                <a:gd name="T50" fmla="*/ 20 w 20"/>
                <a:gd name="T51" fmla="*/ 62 h 62"/>
                <a:gd name="T52" fmla="*/ 0 w 20"/>
                <a:gd name="T53" fmla="*/ 62 h 62"/>
                <a:gd name="T54" fmla="*/ 0 w 20"/>
                <a:gd name="T55" fmla="*/ 60 h 62"/>
                <a:gd name="T56" fmla="*/ 4 w 20"/>
                <a:gd name="T57" fmla="*/ 60 h 62"/>
                <a:gd name="T58" fmla="*/ 4 w 20"/>
                <a:gd name="T59" fmla="*/ 60 h 62"/>
                <a:gd name="T60" fmla="*/ 6 w 20"/>
                <a:gd name="T61" fmla="*/ 58 h 62"/>
                <a:gd name="T62" fmla="*/ 6 w 20"/>
                <a:gd name="T63" fmla="*/ 58 h 62"/>
                <a:gd name="T64" fmla="*/ 6 w 20"/>
                <a:gd name="T65" fmla="*/ 56 h 62"/>
                <a:gd name="T66" fmla="*/ 6 w 20"/>
                <a:gd name="T67" fmla="*/ 52 h 62"/>
                <a:gd name="T68" fmla="*/ 6 w 20"/>
                <a:gd name="T69" fmla="*/ 38 h 62"/>
                <a:gd name="T70" fmla="*/ 6 w 20"/>
                <a:gd name="T71" fmla="*/ 32 h 62"/>
                <a:gd name="T72" fmla="*/ 6 w 20"/>
                <a:gd name="T73" fmla="*/ 28 h 62"/>
                <a:gd name="T74" fmla="*/ 6 w 20"/>
                <a:gd name="T75" fmla="*/ 28 h 62"/>
                <a:gd name="T76" fmla="*/ 6 w 20"/>
                <a:gd name="T77" fmla="*/ 26 h 62"/>
                <a:gd name="T78" fmla="*/ 4 w 20"/>
                <a:gd name="T79" fmla="*/ 26 h 62"/>
                <a:gd name="T80" fmla="*/ 4 w 20"/>
                <a:gd name="T81" fmla="*/ 26 h 62"/>
                <a:gd name="T82" fmla="*/ 2 w 20"/>
                <a:gd name="T83" fmla="*/ 26 h 62"/>
                <a:gd name="T84" fmla="*/ 2 w 20"/>
                <a:gd name="T85" fmla="*/ 26 h 62"/>
                <a:gd name="T86" fmla="*/ 0 w 20"/>
                <a:gd name="T87" fmla="*/ 26 h 62"/>
                <a:gd name="T88" fmla="*/ 12 w 20"/>
                <a:gd name="T89" fmla="*/ 22 h 62"/>
                <a:gd name="T90" fmla="*/ 14 w 20"/>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
                <a:gd name="T139" fmla="*/ 0 h 62"/>
                <a:gd name="T140" fmla="*/ 20 w 20"/>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 h="62">
                  <a:moveTo>
                    <a:pt x="10" y="0"/>
                  </a:moveTo>
                  <a:lnTo>
                    <a:pt x="12" y="0"/>
                  </a:lnTo>
                  <a:lnTo>
                    <a:pt x="14" y="2"/>
                  </a:lnTo>
                  <a:lnTo>
                    <a:pt x="14" y="4"/>
                  </a:lnTo>
                  <a:lnTo>
                    <a:pt x="14" y="6"/>
                  </a:lnTo>
                  <a:lnTo>
                    <a:pt x="14" y="8"/>
                  </a:lnTo>
                  <a:lnTo>
                    <a:pt x="12" y="10"/>
                  </a:lnTo>
                  <a:lnTo>
                    <a:pt x="10" y="10"/>
                  </a:lnTo>
                  <a:lnTo>
                    <a:pt x="8" y="10"/>
                  </a:lnTo>
                  <a:lnTo>
                    <a:pt x="6" y="8"/>
                  </a:lnTo>
                  <a:lnTo>
                    <a:pt x="6" y="6"/>
                  </a:lnTo>
                  <a:lnTo>
                    <a:pt x="4" y="6"/>
                  </a:lnTo>
                  <a:lnTo>
                    <a:pt x="6" y="4"/>
                  </a:lnTo>
                  <a:lnTo>
                    <a:pt x="6" y="2"/>
                  </a:lnTo>
                  <a:lnTo>
                    <a:pt x="8" y="0"/>
                  </a:lnTo>
                  <a:lnTo>
                    <a:pt x="10" y="0"/>
                  </a:lnTo>
                  <a:close/>
                  <a:moveTo>
                    <a:pt x="14" y="22"/>
                  </a:moveTo>
                  <a:lnTo>
                    <a:pt x="14" y="52"/>
                  </a:lnTo>
                  <a:lnTo>
                    <a:pt x="14" y="56"/>
                  </a:lnTo>
                  <a:lnTo>
                    <a:pt x="14" y="58"/>
                  </a:lnTo>
                  <a:lnTo>
                    <a:pt x="16" y="60"/>
                  </a:lnTo>
                  <a:lnTo>
                    <a:pt x="18" y="60"/>
                  </a:lnTo>
                  <a:lnTo>
                    <a:pt x="20" y="60"/>
                  </a:lnTo>
                  <a:lnTo>
                    <a:pt x="20" y="62"/>
                  </a:lnTo>
                  <a:lnTo>
                    <a:pt x="0" y="62"/>
                  </a:lnTo>
                  <a:lnTo>
                    <a:pt x="0" y="60"/>
                  </a:lnTo>
                  <a:lnTo>
                    <a:pt x="4" y="60"/>
                  </a:lnTo>
                  <a:lnTo>
                    <a:pt x="6" y="58"/>
                  </a:lnTo>
                  <a:lnTo>
                    <a:pt x="6" y="56"/>
                  </a:lnTo>
                  <a:lnTo>
                    <a:pt x="6" y="52"/>
                  </a:lnTo>
                  <a:lnTo>
                    <a:pt x="6" y="38"/>
                  </a:lnTo>
                  <a:lnTo>
                    <a:pt x="6" y="32"/>
                  </a:lnTo>
                  <a:lnTo>
                    <a:pt x="6" y="28"/>
                  </a:lnTo>
                  <a:lnTo>
                    <a:pt x="6" y="26"/>
                  </a:lnTo>
                  <a:lnTo>
                    <a:pt x="4" y="26"/>
                  </a:lnTo>
                  <a:lnTo>
                    <a:pt x="2" y="26"/>
                  </a:lnTo>
                  <a:lnTo>
                    <a:pt x="0" y="26"/>
                  </a:lnTo>
                  <a:lnTo>
                    <a:pt x="12" y="22"/>
                  </a:lnTo>
                  <a:lnTo>
                    <a:pt x="14" y="22"/>
                  </a:lnTo>
                  <a:close/>
                </a:path>
              </a:pathLst>
            </a:custGeom>
            <a:solidFill>
              <a:srgbClr val="000000"/>
            </a:solidFill>
            <a:ln w="0">
              <a:solidFill>
                <a:srgbClr val="000000"/>
              </a:solidFill>
              <a:round/>
              <a:headEnd/>
              <a:tailEnd/>
            </a:ln>
          </p:spPr>
          <p:txBody>
            <a:bodyPr/>
            <a:lstStyle/>
            <a:p>
              <a:endParaRPr lang="en-US"/>
            </a:p>
          </p:txBody>
        </p:sp>
        <p:sp>
          <p:nvSpPr>
            <p:cNvPr id="33817" name="Freeform 419"/>
            <p:cNvSpPr>
              <a:spLocks noEditPoints="1"/>
            </p:cNvSpPr>
            <p:nvPr/>
          </p:nvSpPr>
          <p:spPr bwMode="auto">
            <a:xfrm>
              <a:off x="2622" y="3068"/>
              <a:ext cx="38" cy="40"/>
            </a:xfrm>
            <a:custGeom>
              <a:avLst/>
              <a:gdLst>
                <a:gd name="T0" fmla="*/ 20 w 38"/>
                <a:gd name="T1" fmla="*/ 0 h 40"/>
                <a:gd name="T2" fmla="*/ 24 w 38"/>
                <a:gd name="T3" fmla="*/ 0 h 40"/>
                <a:gd name="T4" fmla="*/ 30 w 38"/>
                <a:gd name="T5" fmla="*/ 2 h 40"/>
                <a:gd name="T6" fmla="*/ 34 w 38"/>
                <a:gd name="T7" fmla="*/ 6 h 40"/>
                <a:gd name="T8" fmla="*/ 36 w 38"/>
                <a:gd name="T9" fmla="*/ 12 h 40"/>
                <a:gd name="T10" fmla="*/ 38 w 38"/>
                <a:gd name="T11" fmla="*/ 18 h 40"/>
                <a:gd name="T12" fmla="*/ 38 w 38"/>
                <a:gd name="T13" fmla="*/ 24 h 40"/>
                <a:gd name="T14" fmla="*/ 36 w 38"/>
                <a:gd name="T15" fmla="*/ 30 h 40"/>
                <a:gd name="T16" fmla="*/ 32 w 38"/>
                <a:gd name="T17" fmla="*/ 34 h 40"/>
                <a:gd name="T18" fmla="*/ 28 w 38"/>
                <a:gd name="T19" fmla="*/ 38 h 40"/>
                <a:gd name="T20" fmla="*/ 24 w 38"/>
                <a:gd name="T21" fmla="*/ 40 h 40"/>
                <a:gd name="T22" fmla="*/ 18 w 38"/>
                <a:gd name="T23" fmla="*/ 40 h 40"/>
                <a:gd name="T24" fmla="*/ 14 w 38"/>
                <a:gd name="T25" fmla="*/ 40 h 40"/>
                <a:gd name="T26" fmla="*/ 8 w 38"/>
                <a:gd name="T27" fmla="*/ 38 h 40"/>
                <a:gd name="T28" fmla="*/ 6 w 38"/>
                <a:gd name="T29" fmla="*/ 34 h 40"/>
                <a:gd name="T30" fmla="*/ 2 w 38"/>
                <a:gd name="T31" fmla="*/ 26 h 40"/>
                <a:gd name="T32" fmla="*/ 0 w 38"/>
                <a:gd name="T33" fmla="*/ 20 h 40"/>
                <a:gd name="T34" fmla="*/ 2 w 38"/>
                <a:gd name="T35" fmla="*/ 14 h 40"/>
                <a:gd name="T36" fmla="*/ 4 w 38"/>
                <a:gd name="T37" fmla="*/ 10 h 40"/>
                <a:gd name="T38" fmla="*/ 6 w 38"/>
                <a:gd name="T39" fmla="*/ 4 h 40"/>
                <a:gd name="T40" fmla="*/ 10 w 38"/>
                <a:gd name="T41" fmla="*/ 2 h 40"/>
                <a:gd name="T42" fmla="*/ 14 w 38"/>
                <a:gd name="T43" fmla="*/ 0 h 40"/>
                <a:gd name="T44" fmla="*/ 20 w 38"/>
                <a:gd name="T45" fmla="*/ 0 h 40"/>
                <a:gd name="T46" fmla="*/ 18 w 38"/>
                <a:gd name="T47" fmla="*/ 2 h 40"/>
                <a:gd name="T48" fmla="*/ 16 w 38"/>
                <a:gd name="T49" fmla="*/ 2 h 40"/>
                <a:gd name="T50" fmla="*/ 14 w 38"/>
                <a:gd name="T51" fmla="*/ 4 h 40"/>
                <a:gd name="T52" fmla="*/ 12 w 38"/>
                <a:gd name="T53" fmla="*/ 4 h 40"/>
                <a:gd name="T54" fmla="*/ 10 w 38"/>
                <a:gd name="T55" fmla="*/ 8 h 40"/>
                <a:gd name="T56" fmla="*/ 8 w 38"/>
                <a:gd name="T57" fmla="*/ 12 h 40"/>
                <a:gd name="T58" fmla="*/ 8 w 38"/>
                <a:gd name="T59" fmla="*/ 16 h 40"/>
                <a:gd name="T60" fmla="*/ 8 w 38"/>
                <a:gd name="T61" fmla="*/ 24 h 40"/>
                <a:gd name="T62" fmla="*/ 12 w 38"/>
                <a:gd name="T63" fmla="*/ 32 h 40"/>
                <a:gd name="T64" fmla="*/ 14 w 38"/>
                <a:gd name="T65" fmla="*/ 34 h 40"/>
                <a:gd name="T66" fmla="*/ 18 w 38"/>
                <a:gd name="T67" fmla="*/ 36 h 40"/>
                <a:gd name="T68" fmla="*/ 20 w 38"/>
                <a:gd name="T69" fmla="*/ 38 h 40"/>
                <a:gd name="T70" fmla="*/ 24 w 38"/>
                <a:gd name="T71" fmla="*/ 36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2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20" y="0"/>
                  </a:moveTo>
                  <a:lnTo>
                    <a:pt x="24" y="0"/>
                  </a:lnTo>
                  <a:lnTo>
                    <a:pt x="30" y="2"/>
                  </a:lnTo>
                  <a:lnTo>
                    <a:pt x="34" y="6"/>
                  </a:lnTo>
                  <a:lnTo>
                    <a:pt x="36" y="12"/>
                  </a:lnTo>
                  <a:lnTo>
                    <a:pt x="38" y="18"/>
                  </a:lnTo>
                  <a:lnTo>
                    <a:pt x="38" y="24"/>
                  </a:lnTo>
                  <a:lnTo>
                    <a:pt x="36" y="30"/>
                  </a:lnTo>
                  <a:lnTo>
                    <a:pt x="32" y="34"/>
                  </a:lnTo>
                  <a:lnTo>
                    <a:pt x="28" y="38"/>
                  </a:lnTo>
                  <a:lnTo>
                    <a:pt x="24" y="40"/>
                  </a:lnTo>
                  <a:lnTo>
                    <a:pt x="18" y="40"/>
                  </a:lnTo>
                  <a:lnTo>
                    <a:pt x="14" y="40"/>
                  </a:lnTo>
                  <a:lnTo>
                    <a:pt x="8" y="38"/>
                  </a:lnTo>
                  <a:lnTo>
                    <a:pt x="6" y="34"/>
                  </a:lnTo>
                  <a:lnTo>
                    <a:pt x="2" y="26"/>
                  </a:lnTo>
                  <a:lnTo>
                    <a:pt x="0" y="20"/>
                  </a:lnTo>
                  <a:lnTo>
                    <a:pt x="2" y="14"/>
                  </a:lnTo>
                  <a:lnTo>
                    <a:pt x="4" y="10"/>
                  </a:lnTo>
                  <a:lnTo>
                    <a:pt x="6" y="4"/>
                  </a:lnTo>
                  <a:lnTo>
                    <a:pt x="10" y="2"/>
                  </a:lnTo>
                  <a:lnTo>
                    <a:pt x="14" y="0"/>
                  </a:lnTo>
                  <a:lnTo>
                    <a:pt x="20" y="0"/>
                  </a:lnTo>
                  <a:close/>
                  <a:moveTo>
                    <a:pt x="18" y="2"/>
                  </a:moveTo>
                  <a:lnTo>
                    <a:pt x="16" y="2"/>
                  </a:lnTo>
                  <a:lnTo>
                    <a:pt x="14" y="4"/>
                  </a:lnTo>
                  <a:lnTo>
                    <a:pt x="12" y="4"/>
                  </a:lnTo>
                  <a:lnTo>
                    <a:pt x="10" y="8"/>
                  </a:lnTo>
                  <a:lnTo>
                    <a:pt x="8" y="12"/>
                  </a:lnTo>
                  <a:lnTo>
                    <a:pt x="8" y="16"/>
                  </a:lnTo>
                  <a:lnTo>
                    <a:pt x="8" y="24"/>
                  </a:lnTo>
                  <a:lnTo>
                    <a:pt x="12" y="32"/>
                  </a:lnTo>
                  <a:lnTo>
                    <a:pt x="14" y="34"/>
                  </a:lnTo>
                  <a:lnTo>
                    <a:pt x="18" y="36"/>
                  </a:lnTo>
                  <a:lnTo>
                    <a:pt x="20" y="38"/>
                  </a:lnTo>
                  <a:lnTo>
                    <a:pt x="24" y="36"/>
                  </a:lnTo>
                  <a:lnTo>
                    <a:pt x="28" y="34"/>
                  </a:lnTo>
                  <a:lnTo>
                    <a:pt x="30" y="30"/>
                  </a:lnTo>
                  <a:lnTo>
                    <a:pt x="30" y="22"/>
                  </a:lnTo>
                  <a:lnTo>
                    <a:pt x="30" y="16"/>
                  </a:lnTo>
                  <a:lnTo>
                    <a:pt x="28" y="10"/>
                  </a:lnTo>
                  <a:lnTo>
                    <a:pt x="26" y="6"/>
                  </a:lnTo>
                  <a:lnTo>
                    <a:pt x="22" y="2"/>
                  </a:lnTo>
                  <a:lnTo>
                    <a:pt x="18" y="2"/>
                  </a:lnTo>
                  <a:close/>
                </a:path>
              </a:pathLst>
            </a:custGeom>
            <a:solidFill>
              <a:srgbClr val="000000"/>
            </a:solidFill>
            <a:ln w="0">
              <a:solidFill>
                <a:srgbClr val="000000"/>
              </a:solidFill>
              <a:round/>
              <a:headEnd/>
              <a:tailEnd/>
            </a:ln>
          </p:spPr>
          <p:txBody>
            <a:bodyPr/>
            <a:lstStyle/>
            <a:p>
              <a:endParaRPr lang="en-US"/>
            </a:p>
          </p:txBody>
        </p:sp>
        <p:sp>
          <p:nvSpPr>
            <p:cNvPr id="33818" name="Freeform 420"/>
            <p:cNvSpPr>
              <a:spLocks/>
            </p:cNvSpPr>
            <p:nvPr/>
          </p:nvSpPr>
          <p:spPr bwMode="auto">
            <a:xfrm>
              <a:off x="2664" y="3068"/>
              <a:ext cx="42" cy="40"/>
            </a:xfrm>
            <a:custGeom>
              <a:avLst/>
              <a:gdLst>
                <a:gd name="T0" fmla="*/ 14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8 w 42"/>
                <a:gd name="T19" fmla="*/ 14 h 40"/>
                <a:gd name="T20" fmla="*/ 38 w 42"/>
                <a:gd name="T21" fmla="*/ 30 h 40"/>
                <a:gd name="T22" fmla="*/ 38 w 42"/>
                <a:gd name="T23" fmla="*/ 34 h 40"/>
                <a:gd name="T24" fmla="*/ 38 w 42"/>
                <a:gd name="T25" fmla="*/ 36 h 40"/>
                <a:gd name="T26" fmla="*/ 38 w 42"/>
                <a:gd name="T27" fmla="*/ 36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6 h 40"/>
                <a:gd name="T76" fmla="*/ 16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6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6 w 42"/>
                <a:gd name="T107" fmla="*/ 4 h 40"/>
                <a:gd name="T108" fmla="*/ 4 w 42"/>
                <a:gd name="T109" fmla="*/ 4 h 40"/>
                <a:gd name="T110" fmla="*/ 4 w 42"/>
                <a:gd name="T111" fmla="*/ 4 h 40"/>
                <a:gd name="T112" fmla="*/ 2 w 42"/>
                <a:gd name="T113" fmla="*/ 4 h 40"/>
                <a:gd name="T114" fmla="*/ 2 w 42"/>
                <a:gd name="T115" fmla="*/ 4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2"/>
                  </a:lnTo>
                  <a:lnTo>
                    <a:pt x="22" y="0"/>
                  </a:lnTo>
                  <a:lnTo>
                    <a:pt x="26" y="0"/>
                  </a:lnTo>
                  <a:lnTo>
                    <a:pt x="30" y="0"/>
                  </a:lnTo>
                  <a:lnTo>
                    <a:pt x="32" y="0"/>
                  </a:lnTo>
                  <a:lnTo>
                    <a:pt x="34" y="2"/>
                  </a:lnTo>
                  <a:lnTo>
                    <a:pt x="36" y="6"/>
                  </a:lnTo>
                  <a:lnTo>
                    <a:pt x="36" y="10"/>
                  </a:lnTo>
                  <a:lnTo>
                    <a:pt x="38" y="14"/>
                  </a:lnTo>
                  <a:lnTo>
                    <a:pt x="38" y="30"/>
                  </a:lnTo>
                  <a:lnTo>
                    <a:pt x="38" y="34"/>
                  </a:lnTo>
                  <a:lnTo>
                    <a:pt x="38" y="36"/>
                  </a:lnTo>
                  <a:lnTo>
                    <a:pt x="40" y="38"/>
                  </a:lnTo>
                  <a:lnTo>
                    <a:pt x="42" y="38"/>
                  </a:lnTo>
                  <a:lnTo>
                    <a:pt x="42" y="40"/>
                  </a:lnTo>
                  <a:lnTo>
                    <a:pt x="24" y="40"/>
                  </a:lnTo>
                  <a:lnTo>
                    <a:pt x="24" y="38"/>
                  </a:lnTo>
                  <a:lnTo>
                    <a:pt x="26" y="38"/>
                  </a:lnTo>
                  <a:lnTo>
                    <a:pt x="28" y="38"/>
                  </a:lnTo>
                  <a:lnTo>
                    <a:pt x="30" y="36"/>
                  </a:lnTo>
                  <a:lnTo>
                    <a:pt x="30" y="34"/>
                  </a:lnTo>
                  <a:lnTo>
                    <a:pt x="30" y="30"/>
                  </a:lnTo>
                  <a:lnTo>
                    <a:pt x="30" y="14"/>
                  </a:lnTo>
                  <a:lnTo>
                    <a:pt x="30" y="10"/>
                  </a:lnTo>
                  <a:lnTo>
                    <a:pt x="28" y="6"/>
                  </a:lnTo>
                  <a:lnTo>
                    <a:pt x="26" y="6"/>
                  </a:lnTo>
                  <a:lnTo>
                    <a:pt x="24" y="4"/>
                  </a:lnTo>
                  <a:lnTo>
                    <a:pt x="18" y="6"/>
                  </a:lnTo>
                  <a:lnTo>
                    <a:pt x="14" y="10"/>
                  </a:lnTo>
                  <a:lnTo>
                    <a:pt x="14" y="30"/>
                  </a:lnTo>
                  <a:lnTo>
                    <a:pt x="14" y="34"/>
                  </a:lnTo>
                  <a:lnTo>
                    <a:pt x="14" y="36"/>
                  </a:lnTo>
                  <a:lnTo>
                    <a:pt x="16" y="38"/>
                  </a:lnTo>
                  <a:lnTo>
                    <a:pt x="18" y="38"/>
                  </a:lnTo>
                  <a:lnTo>
                    <a:pt x="18" y="40"/>
                  </a:lnTo>
                  <a:lnTo>
                    <a:pt x="0" y="40"/>
                  </a:lnTo>
                  <a:lnTo>
                    <a:pt x="0" y="38"/>
                  </a:lnTo>
                  <a:lnTo>
                    <a:pt x="2" y="38"/>
                  </a:lnTo>
                  <a:lnTo>
                    <a:pt x="4" y="38"/>
                  </a:lnTo>
                  <a:lnTo>
                    <a:pt x="6" y="36"/>
                  </a:lnTo>
                  <a:lnTo>
                    <a:pt x="6" y="34"/>
                  </a:lnTo>
                  <a:lnTo>
                    <a:pt x="6" y="30"/>
                  </a:lnTo>
                  <a:lnTo>
                    <a:pt x="6" y="16"/>
                  </a:lnTo>
                  <a:lnTo>
                    <a:pt x="6" y="10"/>
                  </a:lnTo>
                  <a:lnTo>
                    <a:pt x="6" y="6"/>
                  </a:lnTo>
                  <a:lnTo>
                    <a:pt x="6" y="4"/>
                  </a:lnTo>
                  <a:lnTo>
                    <a:pt x="4" y="4"/>
                  </a:lnTo>
                  <a:lnTo>
                    <a:pt x="2" y="4"/>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819" name="Freeform 421"/>
            <p:cNvSpPr>
              <a:spLocks noEditPoints="1"/>
            </p:cNvSpPr>
            <p:nvPr/>
          </p:nvSpPr>
          <p:spPr bwMode="auto">
            <a:xfrm>
              <a:off x="2736" y="3068"/>
              <a:ext cx="38" cy="40"/>
            </a:xfrm>
            <a:custGeom>
              <a:avLst/>
              <a:gdLst>
                <a:gd name="T0" fmla="*/ 18 w 38"/>
                <a:gd name="T1" fmla="*/ 0 h 40"/>
                <a:gd name="T2" fmla="*/ 24 w 38"/>
                <a:gd name="T3" fmla="*/ 0 h 40"/>
                <a:gd name="T4" fmla="*/ 30 w 38"/>
                <a:gd name="T5" fmla="*/ 2 h 40"/>
                <a:gd name="T6" fmla="*/ 34 w 38"/>
                <a:gd name="T7" fmla="*/ 6 h 40"/>
                <a:gd name="T8" fmla="*/ 36 w 38"/>
                <a:gd name="T9" fmla="*/ 12 h 40"/>
                <a:gd name="T10" fmla="*/ 38 w 38"/>
                <a:gd name="T11" fmla="*/ 18 h 40"/>
                <a:gd name="T12" fmla="*/ 38 w 38"/>
                <a:gd name="T13" fmla="*/ 24 h 40"/>
                <a:gd name="T14" fmla="*/ 36 w 38"/>
                <a:gd name="T15" fmla="*/ 30 h 40"/>
                <a:gd name="T16" fmla="*/ 32 w 38"/>
                <a:gd name="T17" fmla="*/ 34 h 40"/>
                <a:gd name="T18" fmla="*/ 28 w 38"/>
                <a:gd name="T19" fmla="*/ 38 h 40"/>
                <a:gd name="T20" fmla="*/ 24 w 38"/>
                <a:gd name="T21" fmla="*/ 40 h 40"/>
                <a:gd name="T22" fmla="*/ 18 w 38"/>
                <a:gd name="T23" fmla="*/ 40 h 40"/>
                <a:gd name="T24" fmla="*/ 14 w 38"/>
                <a:gd name="T25" fmla="*/ 40 h 40"/>
                <a:gd name="T26" fmla="*/ 8 w 38"/>
                <a:gd name="T27" fmla="*/ 38 h 40"/>
                <a:gd name="T28" fmla="*/ 4 w 38"/>
                <a:gd name="T29" fmla="*/ 34 h 40"/>
                <a:gd name="T30" fmla="*/ 2 w 38"/>
                <a:gd name="T31" fmla="*/ 26 h 40"/>
                <a:gd name="T32" fmla="*/ 0 w 38"/>
                <a:gd name="T33" fmla="*/ 20 h 40"/>
                <a:gd name="T34" fmla="*/ 0 w 38"/>
                <a:gd name="T35" fmla="*/ 14 h 40"/>
                <a:gd name="T36" fmla="*/ 2 w 38"/>
                <a:gd name="T37" fmla="*/ 10 h 40"/>
                <a:gd name="T38" fmla="*/ 6 w 38"/>
                <a:gd name="T39" fmla="*/ 4 h 40"/>
                <a:gd name="T40" fmla="*/ 10 w 38"/>
                <a:gd name="T41" fmla="*/ 2 h 40"/>
                <a:gd name="T42" fmla="*/ 14 w 38"/>
                <a:gd name="T43" fmla="*/ 0 h 40"/>
                <a:gd name="T44" fmla="*/ 18 w 38"/>
                <a:gd name="T45" fmla="*/ 0 h 40"/>
                <a:gd name="T46" fmla="*/ 18 w 38"/>
                <a:gd name="T47" fmla="*/ 2 h 40"/>
                <a:gd name="T48" fmla="*/ 16 w 38"/>
                <a:gd name="T49" fmla="*/ 2 h 40"/>
                <a:gd name="T50" fmla="*/ 12 w 38"/>
                <a:gd name="T51" fmla="*/ 4 h 40"/>
                <a:gd name="T52" fmla="*/ 10 w 38"/>
                <a:gd name="T53" fmla="*/ 4 h 40"/>
                <a:gd name="T54" fmla="*/ 10 w 38"/>
                <a:gd name="T55" fmla="*/ 8 h 40"/>
                <a:gd name="T56" fmla="*/ 8 w 38"/>
                <a:gd name="T57" fmla="*/ 12 h 40"/>
                <a:gd name="T58" fmla="*/ 8 w 38"/>
                <a:gd name="T59" fmla="*/ 16 h 40"/>
                <a:gd name="T60" fmla="*/ 8 w 38"/>
                <a:gd name="T61" fmla="*/ 24 h 40"/>
                <a:gd name="T62" fmla="*/ 12 w 38"/>
                <a:gd name="T63" fmla="*/ 32 h 40"/>
                <a:gd name="T64" fmla="*/ 14 w 38"/>
                <a:gd name="T65" fmla="*/ 34 h 40"/>
                <a:gd name="T66" fmla="*/ 16 w 38"/>
                <a:gd name="T67" fmla="*/ 36 h 40"/>
                <a:gd name="T68" fmla="*/ 20 w 38"/>
                <a:gd name="T69" fmla="*/ 38 h 40"/>
                <a:gd name="T70" fmla="*/ 24 w 38"/>
                <a:gd name="T71" fmla="*/ 36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2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30" y="2"/>
                  </a:lnTo>
                  <a:lnTo>
                    <a:pt x="34" y="6"/>
                  </a:lnTo>
                  <a:lnTo>
                    <a:pt x="36" y="12"/>
                  </a:lnTo>
                  <a:lnTo>
                    <a:pt x="38" y="18"/>
                  </a:lnTo>
                  <a:lnTo>
                    <a:pt x="38" y="24"/>
                  </a:lnTo>
                  <a:lnTo>
                    <a:pt x="36" y="30"/>
                  </a:lnTo>
                  <a:lnTo>
                    <a:pt x="32" y="34"/>
                  </a:lnTo>
                  <a:lnTo>
                    <a:pt x="28" y="38"/>
                  </a:lnTo>
                  <a:lnTo>
                    <a:pt x="24" y="40"/>
                  </a:lnTo>
                  <a:lnTo>
                    <a:pt x="18" y="40"/>
                  </a:lnTo>
                  <a:lnTo>
                    <a:pt x="14" y="40"/>
                  </a:lnTo>
                  <a:lnTo>
                    <a:pt x="8" y="38"/>
                  </a:lnTo>
                  <a:lnTo>
                    <a:pt x="4" y="34"/>
                  </a:lnTo>
                  <a:lnTo>
                    <a:pt x="2" y="26"/>
                  </a:lnTo>
                  <a:lnTo>
                    <a:pt x="0" y="20"/>
                  </a:lnTo>
                  <a:lnTo>
                    <a:pt x="0" y="14"/>
                  </a:lnTo>
                  <a:lnTo>
                    <a:pt x="2" y="10"/>
                  </a:lnTo>
                  <a:lnTo>
                    <a:pt x="6" y="4"/>
                  </a:lnTo>
                  <a:lnTo>
                    <a:pt x="10" y="2"/>
                  </a:lnTo>
                  <a:lnTo>
                    <a:pt x="14" y="0"/>
                  </a:lnTo>
                  <a:lnTo>
                    <a:pt x="18" y="0"/>
                  </a:lnTo>
                  <a:close/>
                  <a:moveTo>
                    <a:pt x="18" y="2"/>
                  </a:moveTo>
                  <a:lnTo>
                    <a:pt x="16" y="2"/>
                  </a:lnTo>
                  <a:lnTo>
                    <a:pt x="12" y="4"/>
                  </a:lnTo>
                  <a:lnTo>
                    <a:pt x="10" y="4"/>
                  </a:lnTo>
                  <a:lnTo>
                    <a:pt x="10" y="8"/>
                  </a:lnTo>
                  <a:lnTo>
                    <a:pt x="8" y="12"/>
                  </a:lnTo>
                  <a:lnTo>
                    <a:pt x="8" y="16"/>
                  </a:lnTo>
                  <a:lnTo>
                    <a:pt x="8" y="24"/>
                  </a:lnTo>
                  <a:lnTo>
                    <a:pt x="12" y="32"/>
                  </a:lnTo>
                  <a:lnTo>
                    <a:pt x="14" y="34"/>
                  </a:lnTo>
                  <a:lnTo>
                    <a:pt x="16" y="36"/>
                  </a:lnTo>
                  <a:lnTo>
                    <a:pt x="20" y="38"/>
                  </a:lnTo>
                  <a:lnTo>
                    <a:pt x="24" y="36"/>
                  </a:lnTo>
                  <a:lnTo>
                    <a:pt x="28" y="34"/>
                  </a:lnTo>
                  <a:lnTo>
                    <a:pt x="30" y="30"/>
                  </a:lnTo>
                  <a:lnTo>
                    <a:pt x="30" y="22"/>
                  </a:lnTo>
                  <a:lnTo>
                    <a:pt x="30" y="16"/>
                  </a:lnTo>
                  <a:lnTo>
                    <a:pt x="28" y="10"/>
                  </a:lnTo>
                  <a:lnTo>
                    <a:pt x="26" y="6"/>
                  </a:lnTo>
                  <a:lnTo>
                    <a:pt x="22" y="2"/>
                  </a:lnTo>
                  <a:lnTo>
                    <a:pt x="18" y="2"/>
                  </a:lnTo>
                  <a:close/>
                </a:path>
              </a:pathLst>
            </a:custGeom>
            <a:solidFill>
              <a:srgbClr val="000000"/>
            </a:solidFill>
            <a:ln w="0">
              <a:solidFill>
                <a:srgbClr val="000000"/>
              </a:solidFill>
              <a:round/>
              <a:headEnd/>
              <a:tailEnd/>
            </a:ln>
          </p:spPr>
          <p:txBody>
            <a:bodyPr/>
            <a:lstStyle/>
            <a:p>
              <a:endParaRPr lang="en-US"/>
            </a:p>
          </p:txBody>
        </p:sp>
        <p:sp>
          <p:nvSpPr>
            <p:cNvPr id="33820" name="Freeform 422"/>
            <p:cNvSpPr>
              <a:spLocks/>
            </p:cNvSpPr>
            <p:nvPr/>
          </p:nvSpPr>
          <p:spPr bwMode="auto">
            <a:xfrm>
              <a:off x="2780" y="3046"/>
              <a:ext cx="34" cy="62"/>
            </a:xfrm>
            <a:custGeom>
              <a:avLst/>
              <a:gdLst>
                <a:gd name="T0" fmla="*/ 14 w 34"/>
                <a:gd name="T1" fmla="*/ 24 h 62"/>
                <a:gd name="T2" fmla="*/ 14 w 34"/>
                <a:gd name="T3" fmla="*/ 52 h 62"/>
                <a:gd name="T4" fmla="*/ 14 w 34"/>
                <a:gd name="T5" fmla="*/ 56 h 62"/>
                <a:gd name="T6" fmla="*/ 16 w 34"/>
                <a:gd name="T7" fmla="*/ 58 h 62"/>
                <a:gd name="T8" fmla="*/ 18 w 34"/>
                <a:gd name="T9" fmla="*/ 60 h 62"/>
                <a:gd name="T10" fmla="*/ 20 w 34"/>
                <a:gd name="T11" fmla="*/ 60 h 62"/>
                <a:gd name="T12" fmla="*/ 24 w 34"/>
                <a:gd name="T13" fmla="*/ 60 h 62"/>
                <a:gd name="T14" fmla="*/ 24 w 34"/>
                <a:gd name="T15" fmla="*/ 62 h 62"/>
                <a:gd name="T16" fmla="*/ 0 w 34"/>
                <a:gd name="T17" fmla="*/ 62 h 62"/>
                <a:gd name="T18" fmla="*/ 0 w 34"/>
                <a:gd name="T19" fmla="*/ 60 h 62"/>
                <a:gd name="T20" fmla="*/ 2 w 34"/>
                <a:gd name="T21" fmla="*/ 60 h 62"/>
                <a:gd name="T22" fmla="*/ 4 w 34"/>
                <a:gd name="T23" fmla="*/ 60 h 62"/>
                <a:gd name="T24" fmla="*/ 4 w 34"/>
                <a:gd name="T25" fmla="*/ 60 h 62"/>
                <a:gd name="T26" fmla="*/ 6 w 34"/>
                <a:gd name="T27" fmla="*/ 58 h 62"/>
                <a:gd name="T28" fmla="*/ 6 w 34"/>
                <a:gd name="T29" fmla="*/ 58 h 62"/>
                <a:gd name="T30" fmla="*/ 8 w 34"/>
                <a:gd name="T31" fmla="*/ 54 h 62"/>
                <a:gd name="T32" fmla="*/ 8 w 34"/>
                <a:gd name="T33" fmla="*/ 52 h 62"/>
                <a:gd name="T34" fmla="*/ 8 w 34"/>
                <a:gd name="T35" fmla="*/ 24 h 62"/>
                <a:gd name="T36" fmla="*/ 0 w 34"/>
                <a:gd name="T37" fmla="*/ 24 h 62"/>
                <a:gd name="T38" fmla="*/ 0 w 34"/>
                <a:gd name="T39" fmla="*/ 22 h 62"/>
                <a:gd name="T40" fmla="*/ 8 w 34"/>
                <a:gd name="T41" fmla="*/ 22 h 62"/>
                <a:gd name="T42" fmla="*/ 8 w 34"/>
                <a:gd name="T43" fmla="*/ 20 h 62"/>
                <a:gd name="T44" fmla="*/ 8 w 34"/>
                <a:gd name="T45" fmla="*/ 14 h 62"/>
                <a:gd name="T46" fmla="*/ 10 w 34"/>
                <a:gd name="T47" fmla="*/ 10 h 62"/>
                <a:gd name="T48" fmla="*/ 12 w 34"/>
                <a:gd name="T49" fmla="*/ 6 h 62"/>
                <a:gd name="T50" fmla="*/ 16 w 34"/>
                <a:gd name="T51" fmla="*/ 2 h 62"/>
                <a:gd name="T52" fmla="*/ 20 w 34"/>
                <a:gd name="T53" fmla="*/ 0 h 62"/>
                <a:gd name="T54" fmla="*/ 24 w 34"/>
                <a:gd name="T55" fmla="*/ 0 h 62"/>
                <a:gd name="T56" fmla="*/ 28 w 34"/>
                <a:gd name="T57" fmla="*/ 0 h 62"/>
                <a:gd name="T58" fmla="*/ 32 w 34"/>
                <a:gd name="T59" fmla="*/ 4 h 62"/>
                <a:gd name="T60" fmla="*/ 34 w 34"/>
                <a:gd name="T61" fmla="*/ 6 h 62"/>
                <a:gd name="T62" fmla="*/ 34 w 34"/>
                <a:gd name="T63" fmla="*/ 8 h 62"/>
                <a:gd name="T64" fmla="*/ 34 w 34"/>
                <a:gd name="T65" fmla="*/ 8 h 62"/>
                <a:gd name="T66" fmla="*/ 34 w 34"/>
                <a:gd name="T67" fmla="*/ 10 h 62"/>
                <a:gd name="T68" fmla="*/ 32 w 34"/>
                <a:gd name="T69" fmla="*/ 10 h 62"/>
                <a:gd name="T70" fmla="*/ 32 w 34"/>
                <a:gd name="T71" fmla="*/ 12 h 62"/>
                <a:gd name="T72" fmla="*/ 30 w 34"/>
                <a:gd name="T73" fmla="*/ 10 h 62"/>
                <a:gd name="T74" fmla="*/ 30 w 34"/>
                <a:gd name="T75" fmla="*/ 10 h 62"/>
                <a:gd name="T76" fmla="*/ 28 w 34"/>
                <a:gd name="T77" fmla="*/ 10 h 62"/>
                <a:gd name="T78" fmla="*/ 26 w 34"/>
                <a:gd name="T79" fmla="*/ 8 h 62"/>
                <a:gd name="T80" fmla="*/ 24 w 34"/>
                <a:gd name="T81" fmla="*/ 4 h 62"/>
                <a:gd name="T82" fmla="*/ 24 w 34"/>
                <a:gd name="T83" fmla="*/ 4 h 62"/>
                <a:gd name="T84" fmla="*/ 22 w 34"/>
                <a:gd name="T85" fmla="*/ 4 h 62"/>
                <a:gd name="T86" fmla="*/ 20 w 34"/>
                <a:gd name="T87" fmla="*/ 2 h 62"/>
                <a:gd name="T88" fmla="*/ 18 w 34"/>
                <a:gd name="T89" fmla="*/ 4 h 62"/>
                <a:gd name="T90" fmla="*/ 18 w 34"/>
                <a:gd name="T91" fmla="*/ 4 h 62"/>
                <a:gd name="T92" fmla="*/ 16 w 34"/>
                <a:gd name="T93" fmla="*/ 6 h 62"/>
                <a:gd name="T94" fmla="*/ 16 w 34"/>
                <a:gd name="T95" fmla="*/ 8 h 62"/>
                <a:gd name="T96" fmla="*/ 14 w 34"/>
                <a:gd name="T97" fmla="*/ 12 h 62"/>
                <a:gd name="T98" fmla="*/ 14 w 34"/>
                <a:gd name="T99" fmla="*/ 20 h 62"/>
                <a:gd name="T100" fmla="*/ 14 w 34"/>
                <a:gd name="T101" fmla="*/ 22 h 62"/>
                <a:gd name="T102" fmla="*/ 24 w 34"/>
                <a:gd name="T103" fmla="*/ 22 h 62"/>
                <a:gd name="T104" fmla="*/ 24 w 34"/>
                <a:gd name="T105" fmla="*/ 24 h 62"/>
                <a:gd name="T106" fmla="*/ 14 w 34"/>
                <a:gd name="T107" fmla="*/ 24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4"/>
                  </a:moveTo>
                  <a:lnTo>
                    <a:pt x="14" y="52"/>
                  </a:lnTo>
                  <a:lnTo>
                    <a:pt x="14" y="56"/>
                  </a:lnTo>
                  <a:lnTo>
                    <a:pt x="16" y="58"/>
                  </a:lnTo>
                  <a:lnTo>
                    <a:pt x="18" y="60"/>
                  </a:lnTo>
                  <a:lnTo>
                    <a:pt x="20" y="60"/>
                  </a:lnTo>
                  <a:lnTo>
                    <a:pt x="24" y="60"/>
                  </a:lnTo>
                  <a:lnTo>
                    <a:pt x="24" y="62"/>
                  </a:lnTo>
                  <a:lnTo>
                    <a:pt x="0" y="62"/>
                  </a:lnTo>
                  <a:lnTo>
                    <a:pt x="0" y="60"/>
                  </a:lnTo>
                  <a:lnTo>
                    <a:pt x="2" y="60"/>
                  </a:lnTo>
                  <a:lnTo>
                    <a:pt x="4" y="60"/>
                  </a:lnTo>
                  <a:lnTo>
                    <a:pt x="6" y="58"/>
                  </a:lnTo>
                  <a:lnTo>
                    <a:pt x="8" y="54"/>
                  </a:lnTo>
                  <a:lnTo>
                    <a:pt x="8" y="52"/>
                  </a:lnTo>
                  <a:lnTo>
                    <a:pt x="8" y="24"/>
                  </a:lnTo>
                  <a:lnTo>
                    <a:pt x="0" y="24"/>
                  </a:lnTo>
                  <a:lnTo>
                    <a:pt x="0" y="22"/>
                  </a:lnTo>
                  <a:lnTo>
                    <a:pt x="8" y="22"/>
                  </a:lnTo>
                  <a:lnTo>
                    <a:pt x="8" y="20"/>
                  </a:lnTo>
                  <a:lnTo>
                    <a:pt x="8" y="14"/>
                  </a:lnTo>
                  <a:lnTo>
                    <a:pt x="10" y="10"/>
                  </a:lnTo>
                  <a:lnTo>
                    <a:pt x="12" y="6"/>
                  </a:lnTo>
                  <a:lnTo>
                    <a:pt x="16" y="2"/>
                  </a:lnTo>
                  <a:lnTo>
                    <a:pt x="20" y="0"/>
                  </a:lnTo>
                  <a:lnTo>
                    <a:pt x="24" y="0"/>
                  </a:lnTo>
                  <a:lnTo>
                    <a:pt x="28" y="0"/>
                  </a:lnTo>
                  <a:lnTo>
                    <a:pt x="32" y="4"/>
                  </a:lnTo>
                  <a:lnTo>
                    <a:pt x="34" y="6"/>
                  </a:lnTo>
                  <a:lnTo>
                    <a:pt x="34" y="8"/>
                  </a:lnTo>
                  <a:lnTo>
                    <a:pt x="34" y="10"/>
                  </a:lnTo>
                  <a:lnTo>
                    <a:pt x="32" y="10"/>
                  </a:lnTo>
                  <a:lnTo>
                    <a:pt x="32" y="12"/>
                  </a:lnTo>
                  <a:lnTo>
                    <a:pt x="30" y="10"/>
                  </a:lnTo>
                  <a:lnTo>
                    <a:pt x="28" y="10"/>
                  </a:lnTo>
                  <a:lnTo>
                    <a:pt x="26" y="8"/>
                  </a:lnTo>
                  <a:lnTo>
                    <a:pt x="24" y="4"/>
                  </a:lnTo>
                  <a:lnTo>
                    <a:pt x="22" y="4"/>
                  </a:lnTo>
                  <a:lnTo>
                    <a:pt x="20" y="2"/>
                  </a:lnTo>
                  <a:lnTo>
                    <a:pt x="18" y="4"/>
                  </a:lnTo>
                  <a:lnTo>
                    <a:pt x="16" y="6"/>
                  </a:lnTo>
                  <a:lnTo>
                    <a:pt x="16" y="8"/>
                  </a:lnTo>
                  <a:lnTo>
                    <a:pt x="14" y="12"/>
                  </a:lnTo>
                  <a:lnTo>
                    <a:pt x="14" y="20"/>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3821" name="Freeform 423"/>
            <p:cNvSpPr>
              <a:spLocks noEditPoints="1"/>
            </p:cNvSpPr>
            <p:nvPr/>
          </p:nvSpPr>
          <p:spPr bwMode="auto">
            <a:xfrm>
              <a:off x="2830" y="3068"/>
              <a:ext cx="36" cy="40"/>
            </a:xfrm>
            <a:custGeom>
              <a:avLst/>
              <a:gdLst>
                <a:gd name="T0" fmla="*/ 18 w 36"/>
                <a:gd name="T1" fmla="*/ 36 h 40"/>
                <a:gd name="T2" fmla="*/ 14 w 36"/>
                <a:gd name="T3" fmla="*/ 38 h 40"/>
                <a:gd name="T4" fmla="*/ 10 w 36"/>
                <a:gd name="T5" fmla="*/ 40 h 40"/>
                <a:gd name="T6" fmla="*/ 4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4 h 40"/>
                <a:gd name="T24" fmla="*/ 10 w 36"/>
                <a:gd name="T25" fmla="*/ 10 h 40"/>
                <a:gd name="T26" fmla="*/ 8 w 36"/>
                <a:gd name="T27" fmla="*/ 12 h 40"/>
                <a:gd name="T28" fmla="*/ 6 w 36"/>
                <a:gd name="T29" fmla="*/ 14 h 40"/>
                <a:gd name="T30" fmla="*/ 4 w 36"/>
                <a:gd name="T31" fmla="*/ 12 h 40"/>
                <a:gd name="T32" fmla="*/ 2 w 36"/>
                <a:gd name="T33" fmla="*/ 10 h 40"/>
                <a:gd name="T34" fmla="*/ 6 w 36"/>
                <a:gd name="T35" fmla="*/ 2 h 40"/>
                <a:gd name="T36" fmla="*/ 16 w 36"/>
                <a:gd name="T37" fmla="*/ 0 h 40"/>
                <a:gd name="T38" fmla="*/ 26 w 36"/>
                <a:gd name="T39" fmla="*/ 0 h 40"/>
                <a:gd name="T40" fmla="*/ 28 w 36"/>
                <a:gd name="T41" fmla="*/ 4 h 40"/>
                <a:gd name="T42" fmla="*/ 30 w 36"/>
                <a:gd name="T43" fmla="*/ 12 h 40"/>
                <a:gd name="T44" fmla="*/ 30 w 36"/>
                <a:gd name="T45" fmla="*/ 30 h 40"/>
                <a:gd name="T46" fmla="*/ 30 w 36"/>
                <a:gd name="T47" fmla="*/ 34 h 40"/>
                <a:gd name="T48" fmla="*/ 30 w 36"/>
                <a:gd name="T49" fmla="*/ 34 h 40"/>
                <a:gd name="T50" fmla="*/ 32 w 36"/>
                <a:gd name="T51" fmla="*/ 34 h 40"/>
                <a:gd name="T52" fmla="*/ 34 w 36"/>
                <a:gd name="T53" fmla="*/ 34 h 40"/>
                <a:gd name="T54" fmla="*/ 36 w 36"/>
                <a:gd name="T55" fmla="*/ 34 h 40"/>
                <a:gd name="T56" fmla="*/ 26 w 36"/>
                <a:gd name="T57" fmla="*/ 40 h 40"/>
                <a:gd name="T58" fmla="*/ 24 w 36"/>
                <a:gd name="T59" fmla="*/ 38 h 40"/>
                <a:gd name="T60" fmla="*/ 22 w 36"/>
                <a:gd name="T61" fmla="*/ 34 h 40"/>
                <a:gd name="T62" fmla="*/ 22 w 36"/>
                <a:gd name="T63" fmla="*/ 16 h 40"/>
                <a:gd name="T64" fmla="*/ 14 w 36"/>
                <a:gd name="T65" fmla="*/ 20 h 40"/>
                <a:gd name="T66" fmla="*/ 10 w 36"/>
                <a:gd name="T67" fmla="*/ 24 h 40"/>
                <a:gd name="T68" fmla="*/ 8 w 36"/>
                <a:gd name="T69" fmla="*/ 28 h 40"/>
                <a:gd name="T70" fmla="*/ 10 w 36"/>
                <a:gd name="T71" fmla="*/ 32 h 40"/>
                <a:gd name="T72" fmla="*/ 14 w 36"/>
                <a:gd name="T73" fmla="*/ 34 h 40"/>
                <a:gd name="T74" fmla="*/ 22 w 36"/>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38"/>
                  </a:lnTo>
                  <a:lnTo>
                    <a:pt x="12" y="40"/>
                  </a:lnTo>
                  <a:lnTo>
                    <a:pt x="10" y="40"/>
                  </a:lnTo>
                  <a:lnTo>
                    <a:pt x="6" y="40"/>
                  </a:lnTo>
                  <a:lnTo>
                    <a:pt x="4" y="38"/>
                  </a:lnTo>
                  <a:lnTo>
                    <a:pt x="2" y="34"/>
                  </a:lnTo>
                  <a:lnTo>
                    <a:pt x="0" y="30"/>
                  </a:lnTo>
                  <a:lnTo>
                    <a:pt x="0" y="28"/>
                  </a:lnTo>
                  <a:lnTo>
                    <a:pt x="2" y="26"/>
                  </a:lnTo>
                  <a:lnTo>
                    <a:pt x="4" y="22"/>
                  </a:lnTo>
                  <a:lnTo>
                    <a:pt x="8" y="20"/>
                  </a:lnTo>
                  <a:lnTo>
                    <a:pt x="14" y="18"/>
                  </a:lnTo>
                  <a:lnTo>
                    <a:pt x="22" y="14"/>
                  </a:lnTo>
                  <a:lnTo>
                    <a:pt x="22" y="12"/>
                  </a:lnTo>
                  <a:lnTo>
                    <a:pt x="22" y="8"/>
                  </a:lnTo>
                  <a:lnTo>
                    <a:pt x="20" y="4"/>
                  </a:lnTo>
                  <a:lnTo>
                    <a:pt x="18" y="2"/>
                  </a:lnTo>
                  <a:lnTo>
                    <a:pt x="16" y="2"/>
                  </a:lnTo>
                  <a:lnTo>
                    <a:pt x="12" y="2"/>
                  </a:lnTo>
                  <a:lnTo>
                    <a:pt x="12" y="4"/>
                  </a:lnTo>
                  <a:lnTo>
                    <a:pt x="10" y="4"/>
                  </a:lnTo>
                  <a:lnTo>
                    <a:pt x="10" y="6"/>
                  </a:lnTo>
                  <a:lnTo>
                    <a:pt x="10" y="10"/>
                  </a:lnTo>
                  <a:lnTo>
                    <a:pt x="10" y="12"/>
                  </a:lnTo>
                  <a:lnTo>
                    <a:pt x="8" y="12"/>
                  </a:lnTo>
                  <a:lnTo>
                    <a:pt x="8" y="14"/>
                  </a:lnTo>
                  <a:lnTo>
                    <a:pt x="6" y="14"/>
                  </a:lnTo>
                  <a:lnTo>
                    <a:pt x="4" y="14"/>
                  </a:lnTo>
                  <a:lnTo>
                    <a:pt x="4" y="12"/>
                  </a:lnTo>
                  <a:lnTo>
                    <a:pt x="2" y="12"/>
                  </a:lnTo>
                  <a:lnTo>
                    <a:pt x="2" y="10"/>
                  </a:lnTo>
                  <a:lnTo>
                    <a:pt x="4" y="6"/>
                  </a:lnTo>
                  <a:lnTo>
                    <a:pt x="6" y="2"/>
                  </a:lnTo>
                  <a:lnTo>
                    <a:pt x="10" y="0"/>
                  </a:lnTo>
                  <a:lnTo>
                    <a:pt x="16" y="0"/>
                  </a:lnTo>
                  <a:lnTo>
                    <a:pt x="22" y="0"/>
                  </a:lnTo>
                  <a:lnTo>
                    <a:pt x="26" y="0"/>
                  </a:lnTo>
                  <a:lnTo>
                    <a:pt x="28" y="2"/>
                  </a:lnTo>
                  <a:lnTo>
                    <a:pt x="28" y="4"/>
                  </a:lnTo>
                  <a:lnTo>
                    <a:pt x="30" y="8"/>
                  </a:lnTo>
                  <a:lnTo>
                    <a:pt x="30" y="12"/>
                  </a:lnTo>
                  <a:lnTo>
                    <a:pt x="30" y="26"/>
                  </a:lnTo>
                  <a:lnTo>
                    <a:pt x="30" y="30"/>
                  </a:lnTo>
                  <a:lnTo>
                    <a:pt x="30" y="32"/>
                  </a:lnTo>
                  <a:lnTo>
                    <a:pt x="30" y="34"/>
                  </a:lnTo>
                  <a:lnTo>
                    <a:pt x="32" y="34"/>
                  </a:lnTo>
                  <a:lnTo>
                    <a:pt x="34" y="34"/>
                  </a:lnTo>
                  <a:lnTo>
                    <a:pt x="36" y="32"/>
                  </a:lnTo>
                  <a:lnTo>
                    <a:pt x="36" y="34"/>
                  </a:lnTo>
                  <a:lnTo>
                    <a:pt x="32" y="38"/>
                  </a:lnTo>
                  <a:lnTo>
                    <a:pt x="26" y="40"/>
                  </a:lnTo>
                  <a:lnTo>
                    <a:pt x="24" y="38"/>
                  </a:lnTo>
                  <a:lnTo>
                    <a:pt x="22" y="36"/>
                  </a:lnTo>
                  <a:lnTo>
                    <a:pt x="22" y="34"/>
                  </a:lnTo>
                  <a:close/>
                  <a:moveTo>
                    <a:pt x="22" y="30"/>
                  </a:moveTo>
                  <a:lnTo>
                    <a:pt x="22" y="16"/>
                  </a:lnTo>
                  <a:lnTo>
                    <a:pt x="18" y="18"/>
                  </a:lnTo>
                  <a:lnTo>
                    <a:pt x="14" y="20"/>
                  </a:lnTo>
                  <a:lnTo>
                    <a:pt x="12" y="22"/>
                  </a:lnTo>
                  <a:lnTo>
                    <a:pt x="10" y="24"/>
                  </a:lnTo>
                  <a:lnTo>
                    <a:pt x="8" y="26"/>
                  </a:lnTo>
                  <a:lnTo>
                    <a:pt x="8" y="28"/>
                  </a:lnTo>
                  <a:lnTo>
                    <a:pt x="8" y="30"/>
                  </a:lnTo>
                  <a:lnTo>
                    <a:pt x="10" y="32"/>
                  </a:lnTo>
                  <a:lnTo>
                    <a:pt x="12" y="34"/>
                  </a:lnTo>
                  <a:lnTo>
                    <a:pt x="14" y="34"/>
                  </a:lnTo>
                  <a:lnTo>
                    <a:pt x="18" y="34"/>
                  </a:lnTo>
                  <a:lnTo>
                    <a:pt x="22" y="30"/>
                  </a:lnTo>
                  <a:close/>
                </a:path>
              </a:pathLst>
            </a:custGeom>
            <a:solidFill>
              <a:srgbClr val="000000"/>
            </a:solidFill>
            <a:ln w="0">
              <a:solidFill>
                <a:srgbClr val="000000"/>
              </a:solidFill>
              <a:round/>
              <a:headEnd/>
              <a:tailEnd/>
            </a:ln>
          </p:spPr>
          <p:txBody>
            <a:bodyPr/>
            <a:lstStyle/>
            <a:p>
              <a:endParaRPr lang="en-US"/>
            </a:p>
          </p:txBody>
        </p:sp>
        <p:sp>
          <p:nvSpPr>
            <p:cNvPr id="33822" name="Freeform 424"/>
            <p:cNvSpPr>
              <a:spLocks/>
            </p:cNvSpPr>
            <p:nvPr/>
          </p:nvSpPr>
          <p:spPr bwMode="auto">
            <a:xfrm>
              <a:off x="2868" y="3068"/>
              <a:ext cx="42" cy="40"/>
            </a:xfrm>
            <a:custGeom>
              <a:avLst/>
              <a:gdLst>
                <a:gd name="T0" fmla="*/ 12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8 w 42"/>
                <a:gd name="T27" fmla="*/ 36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28 w 42"/>
                <a:gd name="T49" fmla="*/ 34 h 40"/>
                <a:gd name="T50" fmla="*/ 28 w 42"/>
                <a:gd name="T51" fmla="*/ 34 h 40"/>
                <a:gd name="T52" fmla="*/ 30 w 42"/>
                <a:gd name="T53" fmla="*/ 30 h 40"/>
                <a:gd name="T54" fmla="*/ 30 w 42"/>
                <a:gd name="T55" fmla="*/ 14 h 40"/>
                <a:gd name="T56" fmla="*/ 28 w 42"/>
                <a:gd name="T57" fmla="*/ 10 h 40"/>
                <a:gd name="T58" fmla="*/ 28 w 42"/>
                <a:gd name="T59" fmla="*/ 6 h 40"/>
                <a:gd name="T60" fmla="*/ 26 w 42"/>
                <a:gd name="T61" fmla="*/ 6 h 40"/>
                <a:gd name="T62" fmla="*/ 22 w 42"/>
                <a:gd name="T63" fmla="*/ 4 h 40"/>
                <a:gd name="T64" fmla="*/ 18 w 42"/>
                <a:gd name="T65" fmla="*/ 6 h 40"/>
                <a:gd name="T66" fmla="*/ 12 w 42"/>
                <a:gd name="T67" fmla="*/ 10 h 40"/>
                <a:gd name="T68" fmla="*/ 12 w 42"/>
                <a:gd name="T69" fmla="*/ 30 h 40"/>
                <a:gd name="T70" fmla="*/ 12 w 42"/>
                <a:gd name="T71" fmla="*/ 34 h 40"/>
                <a:gd name="T72" fmla="*/ 12 w 42"/>
                <a:gd name="T73" fmla="*/ 36 h 40"/>
                <a:gd name="T74" fmla="*/ 14 w 42"/>
                <a:gd name="T75" fmla="*/ 36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2 w 42"/>
                <a:gd name="T91" fmla="*/ 38 h 40"/>
                <a:gd name="T92" fmla="*/ 4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4 w 42"/>
                <a:gd name="T105" fmla="*/ 6 h 40"/>
                <a:gd name="T106" fmla="*/ 4 w 42"/>
                <a:gd name="T107" fmla="*/ 4 h 40"/>
                <a:gd name="T108" fmla="*/ 4 w 42"/>
                <a:gd name="T109" fmla="*/ 4 h 40"/>
                <a:gd name="T110" fmla="*/ 2 w 42"/>
                <a:gd name="T111" fmla="*/ 4 h 40"/>
                <a:gd name="T112" fmla="*/ 2 w 42"/>
                <a:gd name="T113" fmla="*/ 4 h 40"/>
                <a:gd name="T114" fmla="*/ 0 w 42"/>
                <a:gd name="T115" fmla="*/ 4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2"/>
                  </a:lnTo>
                  <a:lnTo>
                    <a:pt x="22" y="0"/>
                  </a:lnTo>
                  <a:lnTo>
                    <a:pt x="26" y="0"/>
                  </a:lnTo>
                  <a:lnTo>
                    <a:pt x="30" y="0"/>
                  </a:lnTo>
                  <a:lnTo>
                    <a:pt x="32" y="0"/>
                  </a:lnTo>
                  <a:lnTo>
                    <a:pt x="34" y="2"/>
                  </a:lnTo>
                  <a:lnTo>
                    <a:pt x="36" y="6"/>
                  </a:lnTo>
                  <a:lnTo>
                    <a:pt x="36" y="10"/>
                  </a:lnTo>
                  <a:lnTo>
                    <a:pt x="36" y="14"/>
                  </a:lnTo>
                  <a:lnTo>
                    <a:pt x="36" y="30"/>
                  </a:lnTo>
                  <a:lnTo>
                    <a:pt x="36" y="34"/>
                  </a:lnTo>
                  <a:lnTo>
                    <a:pt x="36" y="36"/>
                  </a:lnTo>
                  <a:lnTo>
                    <a:pt x="38" y="36"/>
                  </a:lnTo>
                  <a:lnTo>
                    <a:pt x="38" y="38"/>
                  </a:lnTo>
                  <a:lnTo>
                    <a:pt x="40" y="38"/>
                  </a:lnTo>
                  <a:lnTo>
                    <a:pt x="42" y="38"/>
                  </a:lnTo>
                  <a:lnTo>
                    <a:pt x="42" y="40"/>
                  </a:lnTo>
                  <a:lnTo>
                    <a:pt x="24" y="40"/>
                  </a:lnTo>
                  <a:lnTo>
                    <a:pt x="24" y="38"/>
                  </a:lnTo>
                  <a:lnTo>
                    <a:pt x="26" y="38"/>
                  </a:lnTo>
                  <a:lnTo>
                    <a:pt x="28" y="38"/>
                  </a:lnTo>
                  <a:lnTo>
                    <a:pt x="28" y="36"/>
                  </a:lnTo>
                  <a:lnTo>
                    <a:pt x="28" y="34"/>
                  </a:lnTo>
                  <a:lnTo>
                    <a:pt x="30" y="30"/>
                  </a:lnTo>
                  <a:lnTo>
                    <a:pt x="30" y="14"/>
                  </a:lnTo>
                  <a:lnTo>
                    <a:pt x="28" y="10"/>
                  </a:lnTo>
                  <a:lnTo>
                    <a:pt x="28" y="6"/>
                  </a:lnTo>
                  <a:lnTo>
                    <a:pt x="26" y="6"/>
                  </a:lnTo>
                  <a:lnTo>
                    <a:pt x="22" y="4"/>
                  </a:lnTo>
                  <a:lnTo>
                    <a:pt x="18" y="6"/>
                  </a:lnTo>
                  <a:lnTo>
                    <a:pt x="12" y="10"/>
                  </a:lnTo>
                  <a:lnTo>
                    <a:pt x="12" y="30"/>
                  </a:lnTo>
                  <a:lnTo>
                    <a:pt x="12" y="34"/>
                  </a:lnTo>
                  <a:lnTo>
                    <a:pt x="12" y="36"/>
                  </a:lnTo>
                  <a:lnTo>
                    <a:pt x="14" y="36"/>
                  </a:lnTo>
                  <a:lnTo>
                    <a:pt x="14" y="38"/>
                  </a:lnTo>
                  <a:lnTo>
                    <a:pt x="16" y="38"/>
                  </a:lnTo>
                  <a:lnTo>
                    <a:pt x="18" y="38"/>
                  </a:lnTo>
                  <a:lnTo>
                    <a:pt x="18" y="40"/>
                  </a:lnTo>
                  <a:lnTo>
                    <a:pt x="0" y="40"/>
                  </a:lnTo>
                  <a:lnTo>
                    <a:pt x="0" y="38"/>
                  </a:lnTo>
                  <a:lnTo>
                    <a:pt x="2" y="38"/>
                  </a:lnTo>
                  <a:lnTo>
                    <a:pt x="4" y="36"/>
                  </a:lnTo>
                  <a:lnTo>
                    <a:pt x="6" y="34"/>
                  </a:lnTo>
                  <a:lnTo>
                    <a:pt x="6" y="30"/>
                  </a:lnTo>
                  <a:lnTo>
                    <a:pt x="6" y="16"/>
                  </a:lnTo>
                  <a:lnTo>
                    <a:pt x="6" y="10"/>
                  </a:lnTo>
                  <a:lnTo>
                    <a:pt x="6" y="6"/>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823" name="Freeform 425"/>
            <p:cNvSpPr>
              <a:spLocks noEditPoints="1"/>
            </p:cNvSpPr>
            <p:nvPr/>
          </p:nvSpPr>
          <p:spPr bwMode="auto">
            <a:xfrm>
              <a:off x="2936" y="3068"/>
              <a:ext cx="38" cy="40"/>
            </a:xfrm>
            <a:custGeom>
              <a:avLst/>
              <a:gdLst>
                <a:gd name="T0" fmla="*/ 20 w 38"/>
                <a:gd name="T1" fmla="*/ 0 h 40"/>
                <a:gd name="T2" fmla="*/ 24 w 38"/>
                <a:gd name="T3" fmla="*/ 0 h 40"/>
                <a:gd name="T4" fmla="*/ 30 w 38"/>
                <a:gd name="T5" fmla="*/ 2 h 40"/>
                <a:gd name="T6" fmla="*/ 34 w 38"/>
                <a:gd name="T7" fmla="*/ 6 h 40"/>
                <a:gd name="T8" fmla="*/ 36 w 38"/>
                <a:gd name="T9" fmla="*/ 12 h 40"/>
                <a:gd name="T10" fmla="*/ 38 w 38"/>
                <a:gd name="T11" fmla="*/ 18 h 40"/>
                <a:gd name="T12" fmla="*/ 38 w 38"/>
                <a:gd name="T13" fmla="*/ 24 h 40"/>
                <a:gd name="T14" fmla="*/ 36 w 38"/>
                <a:gd name="T15" fmla="*/ 30 h 40"/>
                <a:gd name="T16" fmla="*/ 32 w 38"/>
                <a:gd name="T17" fmla="*/ 34 h 40"/>
                <a:gd name="T18" fmla="*/ 28 w 38"/>
                <a:gd name="T19" fmla="*/ 38 h 40"/>
                <a:gd name="T20" fmla="*/ 24 w 38"/>
                <a:gd name="T21" fmla="*/ 40 h 40"/>
                <a:gd name="T22" fmla="*/ 18 w 38"/>
                <a:gd name="T23" fmla="*/ 40 h 40"/>
                <a:gd name="T24" fmla="*/ 14 w 38"/>
                <a:gd name="T25" fmla="*/ 40 h 40"/>
                <a:gd name="T26" fmla="*/ 8 w 38"/>
                <a:gd name="T27" fmla="*/ 38 h 40"/>
                <a:gd name="T28" fmla="*/ 4 w 38"/>
                <a:gd name="T29" fmla="*/ 34 h 40"/>
                <a:gd name="T30" fmla="*/ 2 w 38"/>
                <a:gd name="T31" fmla="*/ 26 h 40"/>
                <a:gd name="T32" fmla="*/ 0 w 38"/>
                <a:gd name="T33" fmla="*/ 20 h 40"/>
                <a:gd name="T34" fmla="*/ 2 w 38"/>
                <a:gd name="T35" fmla="*/ 14 h 40"/>
                <a:gd name="T36" fmla="*/ 4 w 38"/>
                <a:gd name="T37" fmla="*/ 10 h 40"/>
                <a:gd name="T38" fmla="*/ 6 w 38"/>
                <a:gd name="T39" fmla="*/ 4 h 40"/>
                <a:gd name="T40" fmla="*/ 10 w 38"/>
                <a:gd name="T41" fmla="*/ 2 h 40"/>
                <a:gd name="T42" fmla="*/ 14 w 38"/>
                <a:gd name="T43" fmla="*/ 0 h 40"/>
                <a:gd name="T44" fmla="*/ 20 w 38"/>
                <a:gd name="T45" fmla="*/ 0 h 40"/>
                <a:gd name="T46" fmla="*/ 18 w 38"/>
                <a:gd name="T47" fmla="*/ 2 h 40"/>
                <a:gd name="T48" fmla="*/ 16 w 38"/>
                <a:gd name="T49" fmla="*/ 2 h 40"/>
                <a:gd name="T50" fmla="*/ 14 w 38"/>
                <a:gd name="T51" fmla="*/ 4 h 40"/>
                <a:gd name="T52" fmla="*/ 10 w 38"/>
                <a:gd name="T53" fmla="*/ 4 h 40"/>
                <a:gd name="T54" fmla="*/ 10 w 38"/>
                <a:gd name="T55" fmla="*/ 8 h 40"/>
                <a:gd name="T56" fmla="*/ 8 w 38"/>
                <a:gd name="T57" fmla="*/ 12 h 40"/>
                <a:gd name="T58" fmla="*/ 8 w 38"/>
                <a:gd name="T59" fmla="*/ 16 h 40"/>
                <a:gd name="T60" fmla="*/ 8 w 38"/>
                <a:gd name="T61" fmla="*/ 24 h 40"/>
                <a:gd name="T62" fmla="*/ 12 w 38"/>
                <a:gd name="T63" fmla="*/ 32 h 40"/>
                <a:gd name="T64" fmla="*/ 14 w 38"/>
                <a:gd name="T65" fmla="*/ 34 h 40"/>
                <a:gd name="T66" fmla="*/ 18 w 38"/>
                <a:gd name="T67" fmla="*/ 36 h 40"/>
                <a:gd name="T68" fmla="*/ 20 w 38"/>
                <a:gd name="T69" fmla="*/ 38 h 40"/>
                <a:gd name="T70" fmla="*/ 24 w 38"/>
                <a:gd name="T71" fmla="*/ 36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2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20" y="0"/>
                  </a:moveTo>
                  <a:lnTo>
                    <a:pt x="24" y="0"/>
                  </a:lnTo>
                  <a:lnTo>
                    <a:pt x="30" y="2"/>
                  </a:lnTo>
                  <a:lnTo>
                    <a:pt x="34" y="6"/>
                  </a:lnTo>
                  <a:lnTo>
                    <a:pt x="36" y="12"/>
                  </a:lnTo>
                  <a:lnTo>
                    <a:pt x="38" y="18"/>
                  </a:lnTo>
                  <a:lnTo>
                    <a:pt x="38" y="24"/>
                  </a:lnTo>
                  <a:lnTo>
                    <a:pt x="36" y="30"/>
                  </a:lnTo>
                  <a:lnTo>
                    <a:pt x="32" y="34"/>
                  </a:lnTo>
                  <a:lnTo>
                    <a:pt x="28" y="38"/>
                  </a:lnTo>
                  <a:lnTo>
                    <a:pt x="24" y="40"/>
                  </a:lnTo>
                  <a:lnTo>
                    <a:pt x="18" y="40"/>
                  </a:lnTo>
                  <a:lnTo>
                    <a:pt x="14" y="40"/>
                  </a:lnTo>
                  <a:lnTo>
                    <a:pt x="8" y="38"/>
                  </a:lnTo>
                  <a:lnTo>
                    <a:pt x="4" y="34"/>
                  </a:lnTo>
                  <a:lnTo>
                    <a:pt x="2" y="26"/>
                  </a:lnTo>
                  <a:lnTo>
                    <a:pt x="0" y="20"/>
                  </a:lnTo>
                  <a:lnTo>
                    <a:pt x="2" y="14"/>
                  </a:lnTo>
                  <a:lnTo>
                    <a:pt x="4" y="10"/>
                  </a:lnTo>
                  <a:lnTo>
                    <a:pt x="6" y="4"/>
                  </a:lnTo>
                  <a:lnTo>
                    <a:pt x="10" y="2"/>
                  </a:lnTo>
                  <a:lnTo>
                    <a:pt x="14" y="0"/>
                  </a:lnTo>
                  <a:lnTo>
                    <a:pt x="20" y="0"/>
                  </a:lnTo>
                  <a:close/>
                  <a:moveTo>
                    <a:pt x="18" y="2"/>
                  </a:moveTo>
                  <a:lnTo>
                    <a:pt x="16" y="2"/>
                  </a:lnTo>
                  <a:lnTo>
                    <a:pt x="14" y="4"/>
                  </a:lnTo>
                  <a:lnTo>
                    <a:pt x="10" y="4"/>
                  </a:lnTo>
                  <a:lnTo>
                    <a:pt x="10" y="8"/>
                  </a:lnTo>
                  <a:lnTo>
                    <a:pt x="8" y="12"/>
                  </a:lnTo>
                  <a:lnTo>
                    <a:pt x="8" y="16"/>
                  </a:lnTo>
                  <a:lnTo>
                    <a:pt x="8" y="24"/>
                  </a:lnTo>
                  <a:lnTo>
                    <a:pt x="12" y="32"/>
                  </a:lnTo>
                  <a:lnTo>
                    <a:pt x="14" y="34"/>
                  </a:lnTo>
                  <a:lnTo>
                    <a:pt x="18" y="36"/>
                  </a:lnTo>
                  <a:lnTo>
                    <a:pt x="20" y="38"/>
                  </a:lnTo>
                  <a:lnTo>
                    <a:pt x="24" y="36"/>
                  </a:lnTo>
                  <a:lnTo>
                    <a:pt x="28" y="34"/>
                  </a:lnTo>
                  <a:lnTo>
                    <a:pt x="30" y="30"/>
                  </a:lnTo>
                  <a:lnTo>
                    <a:pt x="30" y="22"/>
                  </a:lnTo>
                  <a:lnTo>
                    <a:pt x="30" y="16"/>
                  </a:lnTo>
                  <a:lnTo>
                    <a:pt x="28" y="10"/>
                  </a:lnTo>
                  <a:lnTo>
                    <a:pt x="26" y="6"/>
                  </a:lnTo>
                  <a:lnTo>
                    <a:pt x="22" y="2"/>
                  </a:lnTo>
                  <a:lnTo>
                    <a:pt x="18" y="2"/>
                  </a:lnTo>
                  <a:close/>
                </a:path>
              </a:pathLst>
            </a:custGeom>
            <a:solidFill>
              <a:srgbClr val="000000"/>
            </a:solidFill>
            <a:ln w="0">
              <a:solidFill>
                <a:srgbClr val="000000"/>
              </a:solidFill>
              <a:round/>
              <a:headEnd/>
              <a:tailEnd/>
            </a:ln>
          </p:spPr>
          <p:txBody>
            <a:bodyPr/>
            <a:lstStyle/>
            <a:p>
              <a:endParaRPr lang="en-US"/>
            </a:p>
          </p:txBody>
        </p:sp>
        <p:sp>
          <p:nvSpPr>
            <p:cNvPr id="33824" name="Freeform 426"/>
            <p:cNvSpPr>
              <a:spLocks noEditPoints="1"/>
            </p:cNvSpPr>
            <p:nvPr/>
          </p:nvSpPr>
          <p:spPr bwMode="auto">
            <a:xfrm>
              <a:off x="2978" y="3046"/>
              <a:ext cx="40" cy="62"/>
            </a:xfrm>
            <a:custGeom>
              <a:avLst/>
              <a:gdLst>
                <a:gd name="T0" fmla="*/ 14 w 40"/>
                <a:gd name="T1" fmla="*/ 30 h 62"/>
                <a:gd name="T2" fmla="*/ 18 w 40"/>
                <a:gd name="T3" fmla="*/ 24 h 62"/>
                <a:gd name="T4" fmla="*/ 22 w 40"/>
                <a:gd name="T5" fmla="*/ 22 h 62"/>
                <a:gd name="T6" fmla="*/ 26 w 40"/>
                <a:gd name="T7" fmla="*/ 22 h 62"/>
                <a:gd name="T8" fmla="*/ 32 w 40"/>
                <a:gd name="T9" fmla="*/ 22 h 62"/>
                <a:gd name="T10" fmla="*/ 36 w 40"/>
                <a:gd name="T11" fmla="*/ 26 h 62"/>
                <a:gd name="T12" fmla="*/ 38 w 40"/>
                <a:gd name="T13" fmla="*/ 30 h 62"/>
                <a:gd name="T14" fmla="*/ 40 w 40"/>
                <a:gd name="T15" fmla="*/ 34 h 62"/>
                <a:gd name="T16" fmla="*/ 40 w 40"/>
                <a:gd name="T17" fmla="*/ 40 h 62"/>
                <a:gd name="T18" fmla="*/ 40 w 40"/>
                <a:gd name="T19" fmla="*/ 46 h 62"/>
                <a:gd name="T20" fmla="*/ 38 w 40"/>
                <a:gd name="T21" fmla="*/ 52 h 62"/>
                <a:gd name="T22" fmla="*/ 34 w 40"/>
                <a:gd name="T23" fmla="*/ 56 h 62"/>
                <a:gd name="T24" fmla="*/ 28 w 40"/>
                <a:gd name="T25" fmla="*/ 60 h 62"/>
                <a:gd name="T26" fmla="*/ 20 w 40"/>
                <a:gd name="T27" fmla="*/ 62 h 62"/>
                <a:gd name="T28" fmla="*/ 16 w 40"/>
                <a:gd name="T29" fmla="*/ 62 h 62"/>
                <a:gd name="T30" fmla="*/ 14 w 40"/>
                <a:gd name="T31" fmla="*/ 60 h 62"/>
                <a:gd name="T32" fmla="*/ 10 w 40"/>
                <a:gd name="T33" fmla="*/ 60 h 62"/>
                <a:gd name="T34" fmla="*/ 6 w 40"/>
                <a:gd name="T35" fmla="*/ 58 h 62"/>
                <a:gd name="T36" fmla="*/ 6 w 40"/>
                <a:gd name="T37" fmla="*/ 16 h 62"/>
                <a:gd name="T38" fmla="*/ 6 w 40"/>
                <a:gd name="T39" fmla="*/ 10 h 62"/>
                <a:gd name="T40" fmla="*/ 6 w 40"/>
                <a:gd name="T41" fmla="*/ 8 h 62"/>
                <a:gd name="T42" fmla="*/ 6 w 40"/>
                <a:gd name="T43" fmla="*/ 6 h 62"/>
                <a:gd name="T44" fmla="*/ 4 w 40"/>
                <a:gd name="T45" fmla="*/ 6 h 62"/>
                <a:gd name="T46" fmla="*/ 4 w 40"/>
                <a:gd name="T47" fmla="*/ 4 h 62"/>
                <a:gd name="T48" fmla="*/ 4 w 40"/>
                <a:gd name="T49" fmla="*/ 4 h 62"/>
                <a:gd name="T50" fmla="*/ 2 w 40"/>
                <a:gd name="T51" fmla="*/ 6 h 62"/>
                <a:gd name="T52" fmla="*/ 0 w 40"/>
                <a:gd name="T53" fmla="*/ 6 h 62"/>
                <a:gd name="T54" fmla="*/ 0 w 40"/>
                <a:gd name="T55" fmla="*/ 4 h 62"/>
                <a:gd name="T56" fmla="*/ 12 w 40"/>
                <a:gd name="T57" fmla="*/ 0 h 62"/>
                <a:gd name="T58" fmla="*/ 14 w 40"/>
                <a:gd name="T59" fmla="*/ 0 h 62"/>
                <a:gd name="T60" fmla="*/ 14 w 40"/>
                <a:gd name="T61" fmla="*/ 30 h 62"/>
                <a:gd name="T62" fmla="*/ 14 w 40"/>
                <a:gd name="T63" fmla="*/ 32 h 62"/>
                <a:gd name="T64" fmla="*/ 14 w 40"/>
                <a:gd name="T65" fmla="*/ 56 h 62"/>
                <a:gd name="T66" fmla="*/ 16 w 40"/>
                <a:gd name="T67" fmla="*/ 56 h 62"/>
                <a:gd name="T68" fmla="*/ 18 w 40"/>
                <a:gd name="T69" fmla="*/ 58 h 62"/>
                <a:gd name="T70" fmla="*/ 20 w 40"/>
                <a:gd name="T71" fmla="*/ 60 h 62"/>
                <a:gd name="T72" fmla="*/ 22 w 40"/>
                <a:gd name="T73" fmla="*/ 60 h 62"/>
                <a:gd name="T74" fmla="*/ 26 w 40"/>
                <a:gd name="T75" fmla="*/ 58 h 62"/>
                <a:gd name="T76" fmla="*/ 30 w 40"/>
                <a:gd name="T77" fmla="*/ 56 h 62"/>
                <a:gd name="T78" fmla="*/ 32 w 40"/>
                <a:gd name="T79" fmla="*/ 50 h 62"/>
                <a:gd name="T80" fmla="*/ 34 w 40"/>
                <a:gd name="T81" fmla="*/ 42 h 62"/>
                <a:gd name="T82" fmla="*/ 32 w 40"/>
                <a:gd name="T83" fmla="*/ 36 h 62"/>
                <a:gd name="T84" fmla="*/ 30 w 40"/>
                <a:gd name="T85" fmla="*/ 32 h 62"/>
                <a:gd name="T86" fmla="*/ 26 w 40"/>
                <a:gd name="T87" fmla="*/ 28 h 62"/>
                <a:gd name="T88" fmla="*/ 22 w 40"/>
                <a:gd name="T89" fmla="*/ 28 h 62"/>
                <a:gd name="T90" fmla="*/ 20 w 40"/>
                <a:gd name="T91" fmla="*/ 28 h 62"/>
                <a:gd name="T92" fmla="*/ 18 w 40"/>
                <a:gd name="T93" fmla="*/ 28 h 62"/>
                <a:gd name="T94" fmla="*/ 16 w 40"/>
                <a:gd name="T95" fmla="*/ 30 h 62"/>
                <a:gd name="T96" fmla="*/ 14 w 40"/>
                <a:gd name="T97" fmla="*/ 32 h 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
                <a:gd name="T148" fmla="*/ 0 h 62"/>
                <a:gd name="T149" fmla="*/ 40 w 40"/>
                <a:gd name="T150" fmla="*/ 62 h 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 h="62">
                  <a:moveTo>
                    <a:pt x="14" y="30"/>
                  </a:moveTo>
                  <a:lnTo>
                    <a:pt x="18" y="24"/>
                  </a:lnTo>
                  <a:lnTo>
                    <a:pt x="22" y="22"/>
                  </a:lnTo>
                  <a:lnTo>
                    <a:pt x="26" y="22"/>
                  </a:lnTo>
                  <a:lnTo>
                    <a:pt x="32" y="22"/>
                  </a:lnTo>
                  <a:lnTo>
                    <a:pt x="36" y="26"/>
                  </a:lnTo>
                  <a:lnTo>
                    <a:pt x="38" y="30"/>
                  </a:lnTo>
                  <a:lnTo>
                    <a:pt x="40" y="34"/>
                  </a:lnTo>
                  <a:lnTo>
                    <a:pt x="40" y="40"/>
                  </a:lnTo>
                  <a:lnTo>
                    <a:pt x="40" y="46"/>
                  </a:lnTo>
                  <a:lnTo>
                    <a:pt x="38" y="52"/>
                  </a:lnTo>
                  <a:lnTo>
                    <a:pt x="34" y="56"/>
                  </a:lnTo>
                  <a:lnTo>
                    <a:pt x="28" y="60"/>
                  </a:lnTo>
                  <a:lnTo>
                    <a:pt x="20" y="62"/>
                  </a:lnTo>
                  <a:lnTo>
                    <a:pt x="16" y="62"/>
                  </a:lnTo>
                  <a:lnTo>
                    <a:pt x="14" y="60"/>
                  </a:lnTo>
                  <a:lnTo>
                    <a:pt x="10" y="60"/>
                  </a:lnTo>
                  <a:lnTo>
                    <a:pt x="6" y="58"/>
                  </a:lnTo>
                  <a:lnTo>
                    <a:pt x="6" y="16"/>
                  </a:lnTo>
                  <a:lnTo>
                    <a:pt x="6" y="10"/>
                  </a:lnTo>
                  <a:lnTo>
                    <a:pt x="6" y="8"/>
                  </a:lnTo>
                  <a:lnTo>
                    <a:pt x="6" y="6"/>
                  </a:lnTo>
                  <a:lnTo>
                    <a:pt x="4" y="6"/>
                  </a:lnTo>
                  <a:lnTo>
                    <a:pt x="4" y="4"/>
                  </a:lnTo>
                  <a:lnTo>
                    <a:pt x="2" y="6"/>
                  </a:lnTo>
                  <a:lnTo>
                    <a:pt x="0" y="6"/>
                  </a:lnTo>
                  <a:lnTo>
                    <a:pt x="0" y="4"/>
                  </a:lnTo>
                  <a:lnTo>
                    <a:pt x="12" y="0"/>
                  </a:lnTo>
                  <a:lnTo>
                    <a:pt x="14" y="0"/>
                  </a:lnTo>
                  <a:lnTo>
                    <a:pt x="14" y="30"/>
                  </a:lnTo>
                  <a:close/>
                  <a:moveTo>
                    <a:pt x="14" y="32"/>
                  </a:moveTo>
                  <a:lnTo>
                    <a:pt x="14" y="56"/>
                  </a:lnTo>
                  <a:lnTo>
                    <a:pt x="16" y="56"/>
                  </a:lnTo>
                  <a:lnTo>
                    <a:pt x="18" y="58"/>
                  </a:lnTo>
                  <a:lnTo>
                    <a:pt x="20" y="60"/>
                  </a:lnTo>
                  <a:lnTo>
                    <a:pt x="22" y="60"/>
                  </a:lnTo>
                  <a:lnTo>
                    <a:pt x="26" y="58"/>
                  </a:lnTo>
                  <a:lnTo>
                    <a:pt x="30" y="56"/>
                  </a:lnTo>
                  <a:lnTo>
                    <a:pt x="32" y="50"/>
                  </a:lnTo>
                  <a:lnTo>
                    <a:pt x="34" y="42"/>
                  </a:lnTo>
                  <a:lnTo>
                    <a:pt x="32" y="36"/>
                  </a:lnTo>
                  <a:lnTo>
                    <a:pt x="30" y="32"/>
                  </a:lnTo>
                  <a:lnTo>
                    <a:pt x="26" y="28"/>
                  </a:lnTo>
                  <a:lnTo>
                    <a:pt x="22" y="28"/>
                  </a:lnTo>
                  <a:lnTo>
                    <a:pt x="20" y="28"/>
                  </a:lnTo>
                  <a:lnTo>
                    <a:pt x="18" y="28"/>
                  </a:lnTo>
                  <a:lnTo>
                    <a:pt x="16" y="30"/>
                  </a:lnTo>
                  <a:lnTo>
                    <a:pt x="14" y="32"/>
                  </a:lnTo>
                  <a:close/>
                </a:path>
              </a:pathLst>
            </a:custGeom>
            <a:solidFill>
              <a:srgbClr val="000000"/>
            </a:solidFill>
            <a:ln w="0">
              <a:solidFill>
                <a:srgbClr val="000000"/>
              </a:solidFill>
              <a:round/>
              <a:headEnd/>
              <a:tailEnd/>
            </a:ln>
          </p:spPr>
          <p:txBody>
            <a:bodyPr/>
            <a:lstStyle/>
            <a:p>
              <a:endParaRPr lang="en-US"/>
            </a:p>
          </p:txBody>
        </p:sp>
        <p:sp>
          <p:nvSpPr>
            <p:cNvPr id="33825" name="Freeform 427"/>
            <p:cNvSpPr>
              <a:spLocks noEditPoints="1"/>
            </p:cNvSpPr>
            <p:nvPr/>
          </p:nvSpPr>
          <p:spPr bwMode="auto">
            <a:xfrm>
              <a:off x="3014" y="3046"/>
              <a:ext cx="24" cy="80"/>
            </a:xfrm>
            <a:custGeom>
              <a:avLst/>
              <a:gdLst>
                <a:gd name="T0" fmla="*/ 18 w 24"/>
                <a:gd name="T1" fmla="*/ 0 h 80"/>
                <a:gd name="T2" fmla="*/ 20 w 24"/>
                <a:gd name="T3" fmla="*/ 0 h 80"/>
                <a:gd name="T4" fmla="*/ 22 w 24"/>
                <a:gd name="T5" fmla="*/ 2 h 80"/>
                <a:gd name="T6" fmla="*/ 24 w 24"/>
                <a:gd name="T7" fmla="*/ 4 h 80"/>
                <a:gd name="T8" fmla="*/ 24 w 24"/>
                <a:gd name="T9" fmla="*/ 6 h 80"/>
                <a:gd name="T10" fmla="*/ 24 w 24"/>
                <a:gd name="T11" fmla="*/ 8 h 80"/>
                <a:gd name="T12" fmla="*/ 22 w 24"/>
                <a:gd name="T13" fmla="*/ 8 h 80"/>
                <a:gd name="T14" fmla="*/ 20 w 24"/>
                <a:gd name="T15" fmla="*/ 10 h 80"/>
                <a:gd name="T16" fmla="*/ 18 w 24"/>
                <a:gd name="T17" fmla="*/ 10 h 80"/>
                <a:gd name="T18" fmla="*/ 16 w 24"/>
                <a:gd name="T19" fmla="*/ 10 h 80"/>
                <a:gd name="T20" fmla="*/ 16 w 24"/>
                <a:gd name="T21" fmla="*/ 8 h 80"/>
                <a:gd name="T22" fmla="*/ 14 w 24"/>
                <a:gd name="T23" fmla="*/ 8 h 80"/>
                <a:gd name="T24" fmla="*/ 14 w 24"/>
                <a:gd name="T25" fmla="*/ 6 h 80"/>
                <a:gd name="T26" fmla="*/ 14 w 24"/>
                <a:gd name="T27" fmla="*/ 4 h 80"/>
                <a:gd name="T28" fmla="*/ 16 w 24"/>
                <a:gd name="T29" fmla="*/ 2 h 80"/>
                <a:gd name="T30" fmla="*/ 16 w 24"/>
                <a:gd name="T31" fmla="*/ 0 h 80"/>
                <a:gd name="T32" fmla="*/ 18 w 24"/>
                <a:gd name="T33" fmla="*/ 0 h 80"/>
                <a:gd name="T34" fmla="*/ 24 w 24"/>
                <a:gd name="T35" fmla="*/ 22 h 80"/>
                <a:gd name="T36" fmla="*/ 24 w 24"/>
                <a:gd name="T37" fmla="*/ 60 h 80"/>
                <a:gd name="T38" fmla="*/ 24 w 24"/>
                <a:gd name="T39" fmla="*/ 66 h 80"/>
                <a:gd name="T40" fmla="*/ 22 w 24"/>
                <a:gd name="T41" fmla="*/ 72 h 80"/>
                <a:gd name="T42" fmla="*/ 20 w 24"/>
                <a:gd name="T43" fmla="*/ 76 h 80"/>
                <a:gd name="T44" fmla="*/ 14 w 24"/>
                <a:gd name="T45" fmla="*/ 80 h 80"/>
                <a:gd name="T46" fmla="*/ 8 w 24"/>
                <a:gd name="T47" fmla="*/ 80 h 80"/>
                <a:gd name="T48" fmla="*/ 4 w 24"/>
                <a:gd name="T49" fmla="*/ 80 h 80"/>
                <a:gd name="T50" fmla="*/ 2 w 24"/>
                <a:gd name="T51" fmla="*/ 78 h 80"/>
                <a:gd name="T52" fmla="*/ 0 w 24"/>
                <a:gd name="T53" fmla="*/ 78 h 80"/>
                <a:gd name="T54" fmla="*/ 0 w 24"/>
                <a:gd name="T55" fmla="*/ 76 h 80"/>
                <a:gd name="T56" fmla="*/ 0 w 24"/>
                <a:gd name="T57" fmla="*/ 74 h 80"/>
                <a:gd name="T58" fmla="*/ 2 w 24"/>
                <a:gd name="T59" fmla="*/ 74 h 80"/>
                <a:gd name="T60" fmla="*/ 2 w 24"/>
                <a:gd name="T61" fmla="*/ 72 h 80"/>
                <a:gd name="T62" fmla="*/ 4 w 24"/>
                <a:gd name="T63" fmla="*/ 72 h 80"/>
                <a:gd name="T64" fmla="*/ 6 w 24"/>
                <a:gd name="T65" fmla="*/ 72 h 80"/>
                <a:gd name="T66" fmla="*/ 6 w 24"/>
                <a:gd name="T67" fmla="*/ 72 h 80"/>
                <a:gd name="T68" fmla="*/ 8 w 24"/>
                <a:gd name="T69" fmla="*/ 74 h 80"/>
                <a:gd name="T70" fmla="*/ 8 w 24"/>
                <a:gd name="T71" fmla="*/ 76 h 80"/>
                <a:gd name="T72" fmla="*/ 10 w 24"/>
                <a:gd name="T73" fmla="*/ 78 h 80"/>
                <a:gd name="T74" fmla="*/ 12 w 24"/>
                <a:gd name="T75" fmla="*/ 78 h 80"/>
                <a:gd name="T76" fmla="*/ 14 w 24"/>
                <a:gd name="T77" fmla="*/ 78 h 80"/>
                <a:gd name="T78" fmla="*/ 14 w 24"/>
                <a:gd name="T79" fmla="*/ 76 h 80"/>
                <a:gd name="T80" fmla="*/ 16 w 24"/>
                <a:gd name="T81" fmla="*/ 76 h 80"/>
                <a:gd name="T82" fmla="*/ 16 w 24"/>
                <a:gd name="T83" fmla="*/ 74 h 80"/>
                <a:gd name="T84" fmla="*/ 16 w 24"/>
                <a:gd name="T85" fmla="*/ 72 h 80"/>
                <a:gd name="T86" fmla="*/ 16 w 24"/>
                <a:gd name="T87" fmla="*/ 66 h 80"/>
                <a:gd name="T88" fmla="*/ 16 w 24"/>
                <a:gd name="T89" fmla="*/ 38 h 80"/>
                <a:gd name="T90" fmla="*/ 16 w 24"/>
                <a:gd name="T91" fmla="*/ 32 h 80"/>
                <a:gd name="T92" fmla="*/ 16 w 24"/>
                <a:gd name="T93" fmla="*/ 28 h 80"/>
                <a:gd name="T94" fmla="*/ 16 w 24"/>
                <a:gd name="T95" fmla="*/ 28 h 80"/>
                <a:gd name="T96" fmla="*/ 16 w 24"/>
                <a:gd name="T97" fmla="*/ 26 h 80"/>
                <a:gd name="T98" fmla="*/ 14 w 24"/>
                <a:gd name="T99" fmla="*/ 26 h 80"/>
                <a:gd name="T100" fmla="*/ 14 w 24"/>
                <a:gd name="T101" fmla="*/ 26 h 80"/>
                <a:gd name="T102" fmla="*/ 12 w 24"/>
                <a:gd name="T103" fmla="*/ 26 h 80"/>
                <a:gd name="T104" fmla="*/ 12 w 24"/>
                <a:gd name="T105" fmla="*/ 26 h 80"/>
                <a:gd name="T106" fmla="*/ 10 w 24"/>
                <a:gd name="T107" fmla="*/ 26 h 80"/>
                <a:gd name="T108" fmla="*/ 22 w 24"/>
                <a:gd name="T109" fmla="*/ 22 h 80"/>
                <a:gd name="T110" fmla="*/ 24 w 24"/>
                <a:gd name="T111" fmla="*/ 22 h 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
                <a:gd name="T169" fmla="*/ 0 h 80"/>
                <a:gd name="T170" fmla="*/ 24 w 24"/>
                <a:gd name="T171" fmla="*/ 80 h 8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 h="80">
                  <a:moveTo>
                    <a:pt x="18" y="0"/>
                  </a:moveTo>
                  <a:lnTo>
                    <a:pt x="20" y="0"/>
                  </a:lnTo>
                  <a:lnTo>
                    <a:pt x="22" y="2"/>
                  </a:lnTo>
                  <a:lnTo>
                    <a:pt x="24" y="4"/>
                  </a:lnTo>
                  <a:lnTo>
                    <a:pt x="24" y="6"/>
                  </a:lnTo>
                  <a:lnTo>
                    <a:pt x="24" y="8"/>
                  </a:lnTo>
                  <a:lnTo>
                    <a:pt x="22" y="8"/>
                  </a:lnTo>
                  <a:lnTo>
                    <a:pt x="20" y="10"/>
                  </a:lnTo>
                  <a:lnTo>
                    <a:pt x="18" y="10"/>
                  </a:lnTo>
                  <a:lnTo>
                    <a:pt x="16" y="10"/>
                  </a:lnTo>
                  <a:lnTo>
                    <a:pt x="16" y="8"/>
                  </a:lnTo>
                  <a:lnTo>
                    <a:pt x="14" y="8"/>
                  </a:lnTo>
                  <a:lnTo>
                    <a:pt x="14" y="6"/>
                  </a:lnTo>
                  <a:lnTo>
                    <a:pt x="14" y="4"/>
                  </a:lnTo>
                  <a:lnTo>
                    <a:pt x="16" y="2"/>
                  </a:lnTo>
                  <a:lnTo>
                    <a:pt x="16" y="0"/>
                  </a:lnTo>
                  <a:lnTo>
                    <a:pt x="18" y="0"/>
                  </a:lnTo>
                  <a:close/>
                  <a:moveTo>
                    <a:pt x="24" y="22"/>
                  </a:moveTo>
                  <a:lnTo>
                    <a:pt x="24" y="60"/>
                  </a:lnTo>
                  <a:lnTo>
                    <a:pt x="24" y="66"/>
                  </a:lnTo>
                  <a:lnTo>
                    <a:pt x="22" y="72"/>
                  </a:lnTo>
                  <a:lnTo>
                    <a:pt x="20" y="76"/>
                  </a:lnTo>
                  <a:lnTo>
                    <a:pt x="14" y="80"/>
                  </a:lnTo>
                  <a:lnTo>
                    <a:pt x="8" y="80"/>
                  </a:lnTo>
                  <a:lnTo>
                    <a:pt x="4" y="80"/>
                  </a:lnTo>
                  <a:lnTo>
                    <a:pt x="2" y="78"/>
                  </a:lnTo>
                  <a:lnTo>
                    <a:pt x="0" y="78"/>
                  </a:lnTo>
                  <a:lnTo>
                    <a:pt x="0" y="76"/>
                  </a:lnTo>
                  <a:lnTo>
                    <a:pt x="0" y="74"/>
                  </a:lnTo>
                  <a:lnTo>
                    <a:pt x="2" y="74"/>
                  </a:lnTo>
                  <a:lnTo>
                    <a:pt x="2" y="72"/>
                  </a:lnTo>
                  <a:lnTo>
                    <a:pt x="4" y="72"/>
                  </a:lnTo>
                  <a:lnTo>
                    <a:pt x="6" y="72"/>
                  </a:lnTo>
                  <a:lnTo>
                    <a:pt x="8" y="74"/>
                  </a:lnTo>
                  <a:lnTo>
                    <a:pt x="8" y="76"/>
                  </a:lnTo>
                  <a:lnTo>
                    <a:pt x="10" y="78"/>
                  </a:lnTo>
                  <a:lnTo>
                    <a:pt x="12" y="78"/>
                  </a:lnTo>
                  <a:lnTo>
                    <a:pt x="14" y="78"/>
                  </a:lnTo>
                  <a:lnTo>
                    <a:pt x="14" y="76"/>
                  </a:lnTo>
                  <a:lnTo>
                    <a:pt x="16" y="76"/>
                  </a:lnTo>
                  <a:lnTo>
                    <a:pt x="16" y="74"/>
                  </a:lnTo>
                  <a:lnTo>
                    <a:pt x="16" y="72"/>
                  </a:lnTo>
                  <a:lnTo>
                    <a:pt x="16" y="66"/>
                  </a:lnTo>
                  <a:lnTo>
                    <a:pt x="16" y="38"/>
                  </a:lnTo>
                  <a:lnTo>
                    <a:pt x="16" y="32"/>
                  </a:lnTo>
                  <a:lnTo>
                    <a:pt x="16" y="28"/>
                  </a:lnTo>
                  <a:lnTo>
                    <a:pt x="16" y="26"/>
                  </a:lnTo>
                  <a:lnTo>
                    <a:pt x="14" y="26"/>
                  </a:lnTo>
                  <a:lnTo>
                    <a:pt x="12" y="26"/>
                  </a:lnTo>
                  <a:lnTo>
                    <a:pt x="10" y="26"/>
                  </a:lnTo>
                  <a:lnTo>
                    <a:pt x="22" y="22"/>
                  </a:lnTo>
                  <a:lnTo>
                    <a:pt x="24" y="22"/>
                  </a:lnTo>
                  <a:close/>
                </a:path>
              </a:pathLst>
            </a:custGeom>
            <a:solidFill>
              <a:srgbClr val="000000"/>
            </a:solidFill>
            <a:ln w="0">
              <a:solidFill>
                <a:srgbClr val="000000"/>
              </a:solidFill>
              <a:round/>
              <a:headEnd/>
              <a:tailEnd/>
            </a:ln>
          </p:spPr>
          <p:txBody>
            <a:bodyPr/>
            <a:lstStyle/>
            <a:p>
              <a:endParaRPr lang="en-US"/>
            </a:p>
          </p:txBody>
        </p:sp>
        <p:sp>
          <p:nvSpPr>
            <p:cNvPr id="33826" name="Freeform 428"/>
            <p:cNvSpPr>
              <a:spLocks noEditPoints="1"/>
            </p:cNvSpPr>
            <p:nvPr/>
          </p:nvSpPr>
          <p:spPr bwMode="auto">
            <a:xfrm>
              <a:off x="3048" y="3068"/>
              <a:ext cx="34" cy="40"/>
            </a:xfrm>
            <a:custGeom>
              <a:avLst/>
              <a:gdLst>
                <a:gd name="T0" fmla="*/ 8 w 34"/>
                <a:gd name="T1" fmla="*/ 14 h 40"/>
                <a:gd name="T2" fmla="*/ 8 w 34"/>
                <a:gd name="T3" fmla="*/ 22 h 40"/>
                <a:gd name="T4" fmla="*/ 12 w 34"/>
                <a:gd name="T5" fmla="*/ 28 h 40"/>
                <a:gd name="T6" fmla="*/ 16 w 34"/>
                <a:gd name="T7" fmla="*/ 32 h 40"/>
                <a:gd name="T8" fmla="*/ 22 w 34"/>
                <a:gd name="T9" fmla="*/ 32 h 40"/>
                <a:gd name="T10" fmla="*/ 24 w 34"/>
                <a:gd name="T11" fmla="*/ 32 h 40"/>
                <a:gd name="T12" fmla="*/ 28 w 34"/>
                <a:gd name="T13" fmla="*/ 30 h 40"/>
                <a:gd name="T14" fmla="*/ 30 w 34"/>
                <a:gd name="T15" fmla="*/ 28 h 40"/>
                <a:gd name="T16" fmla="*/ 32 w 34"/>
                <a:gd name="T17" fmla="*/ 24 h 40"/>
                <a:gd name="T18" fmla="*/ 34 w 34"/>
                <a:gd name="T19" fmla="*/ 24 h 40"/>
                <a:gd name="T20" fmla="*/ 32 w 34"/>
                <a:gd name="T21" fmla="*/ 30 h 40"/>
                <a:gd name="T22" fmla="*/ 28 w 34"/>
                <a:gd name="T23" fmla="*/ 36 h 40"/>
                <a:gd name="T24" fmla="*/ 24 w 34"/>
                <a:gd name="T25" fmla="*/ 38 h 40"/>
                <a:gd name="T26" fmla="*/ 18 w 34"/>
                <a:gd name="T27" fmla="*/ 40 h 40"/>
                <a:gd name="T28" fmla="*/ 12 w 34"/>
                <a:gd name="T29" fmla="*/ 38 h 40"/>
                <a:gd name="T30" fmla="*/ 6 w 34"/>
                <a:gd name="T31" fmla="*/ 34 h 40"/>
                <a:gd name="T32" fmla="*/ 2 w 34"/>
                <a:gd name="T33" fmla="*/ 30 h 40"/>
                <a:gd name="T34" fmla="*/ 2 w 34"/>
                <a:gd name="T35" fmla="*/ 26 h 40"/>
                <a:gd name="T36" fmla="*/ 0 w 34"/>
                <a:gd name="T37" fmla="*/ 20 h 40"/>
                <a:gd name="T38" fmla="*/ 2 w 34"/>
                <a:gd name="T39" fmla="*/ 14 h 40"/>
                <a:gd name="T40" fmla="*/ 2 w 34"/>
                <a:gd name="T41" fmla="*/ 8 h 40"/>
                <a:gd name="T42" fmla="*/ 6 w 34"/>
                <a:gd name="T43" fmla="*/ 4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4 h 40"/>
                <a:gd name="T58" fmla="*/ 8 w 34"/>
                <a:gd name="T59" fmla="*/ 14 h 40"/>
                <a:gd name="T60" fmla="*/ 8 w 34"/>
                <a:gd name="T61" fmla="*/ 12 h 40"/>
                <a:gd name="T62" fmla="*/ 24 w 34"/>
                <a:gd name="T63" fmla="*/ 12 h 40"/>
                <a:gd name="T64" fmla="*/ 24 w 34"/>
                <a:gd name="T65" fmla="*/ 8 h 40"/>
                <a:gd name="T66" fmla="*/ 24 w 34"/>
                <a:gd name="T67" fmla="*/ 6 h 40"/>
                <a:gd name="T68" fmla="*/ 22 w 34"/>
                <a:gd name="T69" fmla="*/ 4 h 40"/>
                <a:gd name="T70" fmla="*/ 20 w 34"/>
                <a:gd name="T71" fmla="*/ 4 h 40"/>
                <a:gd name="T72" fmla="*/ 18 w 34"/>
                <a:gd name="T73" fmla="*/ 2 h 40"/>
                <a:gd name="T74" fmla="*/ 16 w 34"/>
                <a:gd name="T75" fmla="*/ 2 h 40"/>
                <a:gd name="T76" fmla="*/ 14 w 34"/>
                <a:gd name="T77" fmla="*/ 2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4"/>
                  </a:moveTo>
                  <a:lnTo>
                    <a:pt x="8" y="22"/>
                  </a:lnTo>
                  <a:lnTo>
                    <a:pt x="12" y="28"/>
                  </a:lnTo>
                  <a:lnTo>
                    <a:pt x="16" y="32"/>
                  </a:lnTo>
                  <a:lnTo>
                    <a:pt x="22" y="32"/>
                  </a:lnTo>
                  <a:lnTo>
                    <a:pt x="24" y="32"/>
                  </a:lnTo>
                  <a:lnTo>
                    <a:pt x="28" y="30"/>
                  </a:lnTo>
                  <a:lnTo>
                    <a:pt x="30" y="28"/>
                  </a:lnTo>
                  <a:lnTo>
                    <a:pt x="32" y="24"/>
                  </a:lnTo>
                  <a:lnTo>
                    <a:pt x="34" y="24"/>
                  </a:lnTo>
                  <a:lnTo>
                    <a:pt x="32" y="30"/>
                  </a:lnTo>
                  <a:lnTo>
                    <a:pt x="28" y="36"/>
                  </a:lnTo>
                  <a:lnTo>
                    <a:pt x="24" y="38"/>
                  </a:lnTo>
                  <a:lnTo>
                    <a:pt x="18" y="40"/>
                  </a:lnTo>
                  <a:lnTo>
                    <a:pt x="12" y="38"/>
                  </a:lnTo>
                  <a:lnTo>
                    <a:pt x="6" y="34"/>
                  </a:lnTo>
                  <a:lnTo>
                    <a:pt x="2" y="30"/>
                  </a:lnTo>
                  <a:lnTo>
                    <a:pt x="2" y="26"/>
                  </a:lnTo>
                  <a:lnTo>
                    <a:pt x="0" y="20"/>
                  </a:lnTo>
                  <a:lnTo>
                    <a:pt x="2" y="14"/>
                  </a:lnTo>
                  <a:lnTo>
                    <a:pt x="2" y="8"/>
                  </a:lnTo>
                  <a:lnTo>
                    <a:pt x="6" y="4"/>
                  </a:lnTo>
                  <a:lnTo>
                    <a:pt x="10" y="2"/>
                  </a:lnTo>
                  <a:lnTo>
                    <a:pt x="14" y="0"/>
                  </a:lnTo>
                  <a:lnTo>
                    <a:pt x="18" y="0"/>
                  </a:lnTo>
                  <a:lnTo>
                    <a:pt x="24" y="0"/>
                  </a:lnTo>
                  <a:lnTo>
                    <a:pt x="30" y="4"/>
                  </a:lnTo>
                  <a:lnTo>
                    <a:pt x="32" y="8"/>
                  </a:lnTo>
                  <a:lnTo>
                    <a:pt x="34" y="14"/>
                  </a:lnTo>
                  <a:lnTo>
                    <a:pt x="8" y="14"/>
                  </a:lnTo>
                  <a:close/>
                  <a:moveTo>
                    <a:pt x="8" y="12"/>
                  </a:moveTo>
                  <a:lnTo>
                    <a:pt x="24" y="12"/>
                  </a:lnTo>
                  <a:lnTo>
                    <a:pt x="24" y="8"/>
                  </a:lnTo>
                  <a:lnTo>
                    <a:pt x="24" y="6"/>
                  </a:lnTo>
                  <a:lnTo>
                    <a:pt x="22" y="4"/>
                  </a:lnTo>
                  <a:lnTo>
                    <a:pt x="20" y="4"/>
                  </a:lnTo>
                  <a:lnTo>
                    <a:pt x="18" y="2"/>
                  </a:lnTo>
                  <a:lnTo>
                    <a:pt x="16" y="2"/>
                  </a:lnTo>
                  <a:lnTo>
                    <a:pt x="14" y="2"/>
                  </a:lnTo>
                  <a:lnTo>
                    <a:pt x="10" y="4"/>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3827" name="Freeform 429"/>
            <p:cNvSpPr>
              <a:spLocks/>
            </p:cNvSpPr>
            <p:nvPr/>
          </p:nvSpPr>
          <p:spPr bwMode="auto">
            <a:xfrm>
              <a:off x="3088" y="3068"/>
              <a:ext cx="32" cy="40"/>
            </a:xfrm>
            <a:custGeom>
              <a:avLst/>
              <a:gdLst>
                <a:gd name="T0" fmla="*/ 32 w 32"/>
                <a:gd name="T1" fmla="*/ 24 h 40"/>
                <a:gd name="T2" fmla="*/ 30 w 32"/>
                <a:gd name="T3" fmla="*/ 30 h 40"/>
                <a:gd name="T4" fmla="*/ 26 w 32"/>
                <a:gd name="T5" fmla="*/ 36 h 40"/>
                <a:gd name="T6" fmla="*/ 22 w 32"/>
                <a:gd name="T7" fmla="*/ 40 h 40"/>
                <a:gd name="T8" fmla="*/ 16 w 32"/>
                <a:gd name="T9" fmla="*/ 40 h 40"/>
                <a:gd name="T10" fmla="*/ 10 w 32"/>
                <a:gd name="T11" fmla="*/ 38 h 40"/>
                <a:gd name="T12" fmla="*/ 4 w 32"/>
                <a:gd name="T13" fmla="*/ 34 h 40"/>
                <a:gd name="T14" fmla="*/ 2 w 32"/>
                <a:gd name="T15" fmla="*/ 30 h 40"/>
                <a:gd name="T16" fmla="*/ 0 w 32"/>
                <a:gd name="T17" fmla="*/ 26 h 40"/>
                <a:gd name="T18" fmla="*/ 0 w 32"/>
                <a:gd name="T19" fmla="*/ 20 h 40"/>
                <a:gd name="T20" fmla="*/ 0 w 32"/>
                <a:gd name="T21" fmla="*/ 14 h 40"/>
                <a:gd name="T22" fmla="*/ 2 w 32"/>
                <a:gd name="T23" fmla="*/ 8 h 40"/>
                <a:gd name="T24" fmla="*/ 6 w 32"/>
                <a:gd name="T25" fmla="*/ 4 h 40"/>
                <a:gd name="T26" fmla="*/ 12 w 32"/>
                <a:gd name="T27" fmla="*/ 0 h 40"/>
                <a:gd name="T28" fmla="*/ 18 w 32"/>
                <a:gd name="T29" fmla="*/ 0 h 40"/>
                <a:gd name="T30" fmla="*/ 24 w 32"/>
                <a:gd name="T31" fmla="*/ 0 h 40"/>
                <a:gd name="T32" fmla="*/ 28 w 32"/>
                <a:gd name="T33" fmla="*/ 2 h 40"/>
                <a:gd name="T34" fmla="*/ 30 w 32"/>
                <a:gd name="T35" fmla="*/ 6 h 40"/>
                <a:gd name="T36" fmla="*/ 30 w 32"/>
                <a:gd name="T37" fmla="*/ 8 h 40"/>
                <a:gd name="T38" fmla="*/ 30 w 32"/>
                <a:gd name="T39" fmla="*/ 10 h 40"/>
                <a:gd name="T40" fmla="*/ 30 w 32"/>
                <a:gd name="T41" fmla="*/ 10 h 40"/>
                <a:gd name="T42" fmla="*/ 28 w 32"/>
                <a:gd name="T43" fmla="*/ 12 h 40"/>
                <a:gd name="T44" fmla="*/ 28 w 32"/>
                <a:gd name="T45" fmla="*/ 12 h 40"/>
                <a:gd name="T46" fmla="*/ 26 w 32"/>
                <a:gd name="T47" fmla="*/ 12 h 40"/>
                <a:gd name="T48" fmla="*/ 24 w 32"/>
                <a:gd name="T49" fmla="*/ 10 h 40"/>
                <a:gd name="T50" fmla="*/ 24 w 32"/>
                <a:gd name="T51" fmla="*/ 8 h 40"/>
                <a:gd name="T52" fmla="*/ 22 w 32"/>
                <a:gd name="T53" fmla="*/ 6 h 40"/>
                <a:gd name="T54" fmla="*/ 22 w 32"/>
                <a:gd name="T55" fmla="*/ 4 h 40"/>
                <a:gd name="T56" fmla="*/ 22 w 32"/>
                <a:gd name="T57" fmla="*/ 4 h 40"/>
                <a:gd name="T58" fmla="*/ 20 w 32"/>
                <a:gd name="T59" fmla="*/ 2 h 40"/>
                <a:gd name="T60" fmla="*/ 18 w 32"/>
                <a:gd name="T61" fmla="*/ 2 h 40"/>
                <a:gd name="T62" fmla="*/ 14 w 32"/>
                <a:gd name="T63" fmla="*/ 2 h 40"/>
                <a:gd name="T64" fmla="*/ 10 w 32"/>
                <a:gd name="T65" fmla="*/ 4 h 40"/>
                <a:gd name="T66" fmla="*/ 8 w 32"/>
                <a:gd name="T67" fmla="*/ 10 h 40"/>
                <a:gd name="T68" fmla="*/ 8 w 32"/>
                <a:gd name="T69" fmla="*/ 16 h 40"/>
                <a:gd name="T70" fmla="*/ 8 w 32"/>
                <a:gd name="T71" fmla="*/ 22 h 40"/>
                <a:gd name="T72" fmla="*/ 10 w 32"/>
                <a:gd name="T73" fmla="*/ 28 h 40"/>
                <a:gd name="T74" fmla="*/ 14 w 32"/>
                <a:gd name="T75" fmla="*/ 32 h 40"/>
                <a:gd name="T76" fmla="*/ 20 w 32"/>
                <a:gd name="T77" fmla="*/ 32 h 40"/>
                <a:gd name="T78" fmla="*/ 24 w 32"/>
                <a:gd name="T79" fmla="*/ 32 h 40"/>
                <a:gd name="T80" fmla="*/ 28 w 32"/>
                <a:gd name="T81" fmla="*/ 30 h 40"/>
                <a:gd name="T82" fmla="*/ 30 w 32"/>
                <a:gd name="T83" fmla="*/ 28 h 40"/>
                <a:gd name="T84" fmla="*/ 32 w 32"/>
                <a:gd name="T85" fmla="*/ 22 h 40"/>
                <a:gd name="T86" fmla="*/ 32 w 32"/>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0"/>
                <a:gd name="T134" fmla="*/ 32 w 32"/>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0">
                  <a:moveTo>
                    <a:pt x="32" y="24"/>
                  </a:moveTo>
                  <a:lnTo>
                    <a:pt x="30" y="30"/>
                  </a:lnTo>
                  <a:lnTo>
                    <a:pt x="26" y="36"/>
                  </a:lnTo>
                  <a:lnTo>
                    <a:pt x="22" y="40"/>
                  </a:lnTo>
                  <a:lnTo>
                    <a:pt x="16" y="40"/>
                  </a:lnTo>
                  <a:lnTo>
                    <a:pt x="10" y="38"/>
                  </a:lnTo>
                  <a:lnTo>
                    <a:pt x="4" y="34"/>
                  </a:lnTo>
                  <a:lnTo>
                    <a:pt x="2" y="30"/>
                  </a:lnTo>
                  <a:lnTo>
                    <a:pt x="0" y="26"/>
                  </a:lnTo>
                  <a:lnTo>
                    <a:pt x="0" y="20"/>
                  </a:lnTo>
                  <a:lnTo>
                    <a:pt x="0" y="14"/>
                  </a:lnTo>
                  <a:lnTo>
                    <a:pt x="2" y="8"/>
                  </a:lnTo>
                  <a:lnTo>
                    <a:pt x="6" y="4"/>
                  </a:lnTo>
                  <a:lnTo>
                    <a:pt x="12" y="0"/>
                  </a:lnTo>
                  <a:lnTo>
                    <a:pt x="18" y="0"/>
                  </a:lnTo>
                  <a:lnTo>
                    <a:pt x="24" y="0"/>
                  </a:lnTo>
                  <a:lnTo>
                    <a:pt x="28" y="2"/>
                  </a:lnTo>
                  <a:lnTo>
                    <a:pt x="30" y="6"/>
                  </a:lnTo>
                  <a:lnTo>
                    <a:pt x="30" y="8"/>
                  </a:lnTo>
                  <a:lnTo>
                    <a:pt x="30" y="10"/>
                  </a:lnTo>
                  <a:lnTo>
                    <a:pt x="28" y="12"/>
                  </a:lnTo>
                  <a:lnTo>
                    <a:pt x="26" y="12"/>
                  </a:lnTo>
                  <a:lnTo>
                    <a:pt x="24" y="10"/>
                  </a:lnTo>
                  <a:lnTo>
                    <a:pt x="24" y="8"/>
                  </a:lnTo>
                  <a:lnTo>
                    <a:pt x="22" y="6"/>
                  </a:lnTo>
                  <a:lnTo>
                    <a:pt x="22" y="4"/>
                  </a:lnTo>
                  <a:lnTo>
                    <a:pt x="20" y="2"/>
                  </a:lnTo>
                  <a:lnTo>
                    <a:pt x="18" y="2"/>
                  </a:lnTo>
                  <a:lnTo>
                    <a:pt x="14" y="2"/>
                  </a:lnTo>
                  <a:lnTo>
                    <a:pt x="10" y="4"/>
                  </a:lnTo>
                  <a:lnTo>
                    <a:pt x="8" y="10"/>
                  </a:lnTo>
                  <a:lnTo>
                    <a:pt x="8" y="16"/>
                  </a:lnTo>
                  <a:lnTo>
                    <a:pt x="8" y="22"/>
                  </a:lnTo>
                  <a:lnTo>
                    <a:pt x="10" y="28"/>
                  </a:lnTo>
                  <a:lnTo>
                    <a:pt x="14" y="32"/>
                  </a:lnTo>
                  <a:lnTo>
                    <a:pt x="20" y="32"/>
                  </a:lnTo>
                  <a:lnTo>
                    <a:pt x="24" y="32"/>
                  </a:lnTo>
                  <a:lnTo>
                    <a:pt x="28" y="30"/>
                  </a:lnTo>
                  <a:lnTo>
                    <a:pt x="30" y="28"/>
                  </a:lnTo>
                  <a:lnTo>
                    <a:pt x="32" y="22"/>
                  </a:lnTo>
                  <a:lnTo>
                    <a:pt x="32" y="24"/>
                  </a:lnTo>
                  <a:close/>
                </a:path>
              </a:pathLst>
            </a:custGeom>
            <a:solidFill>
              <a:srgbClr val="000000"/>
            </a:solidFill>
            <a:ln w="0">
              <a:solidFill>
                <a:srgbClr val="000000"/>
              </a:solidFill>
              <a:round/>
              <a:headEnd/>
              <a:tailEnd/>
            </a:ln>
          </p:spPr>
          <p:txBody>
            <a:bodyPr/>
            <a:lstStyle/>
            <a:p>
              <a:endParaRPr lang="en-US"/>
            </a:p>
          </p:txBody>
        </p:sp>
        <p:sp>
          <p:nvSpPr>
            <p:cNvPr id="33828" name="Freeform 430"/>
            <p:cNvSpPr>
              <a:spLocks/>
            </p:cNvSpPr>
            <p:nvPr/>
          </p:nvSpPr>
          <p:spPr bwMode="auto">
            <a:xfrm>
              <a:off x="3124" y="3056"/>
              <a:ext cx="26" cy="52"/>
            </a:xfrm>
            <a:custGeom>
              <a:avLst/>
              <a:gdLst>
                <a:gd name="T0" fmla="*/ 14 w 26"/>
                <a:gd name="T1" fmla="*/ 0 h 52"/>
                <a:gd name="T2" fmla="*/ 14 w 26"/>
                <a:gd name="T3" fmla="*/ 12 h 52"/>
                <a:gd name="T4" fmla="*/ 24 w 26"/>
                <a:gd name="T5" fmla="*/ 12 h 52"/>
                <a:gd name="T6" fmla="*/ 24 w 26"/>
                <a:gd name="T7" fmla="*/ 14 h 52"/>
                <a:gd name="T8" fmla="*/ 14 w 26"/>
                <a:gd name="T9" fmla="*/ 14 h 52"/>
                <a:gd name="T10" fmla="*/ 14 w 26"/>
                <a:gd name="T11" fmla="*/ 40 h 52"/>
                <a:gd name="T12" fmla="*/ 14 w 26"/>
                <a:gd name="T13" fmla="*/ 44 h 52"/>
                <a:gd name="T14" fmla="*/ 16 w 26"/>
                <a:gd name="T15" fmla="*/ 46 h 52"/>
                <a:gd name="T16" fmla="*/ 16 w 26"/>
                <a:gd name="T17" fmla="*/ 46 h 52"/>
                <a:gd name="T18" fmla="*/ 18 w 26"/>
                <a:gd name="T19" fmla="*/ 46 h 52"/>
                <a:gd name="T20" fmla="*/ 20 w 26"/>
                <a:gd name="T21" fmla="*/ 46 h 52"/>
                <a:gd name="T22" fmla="*/ 22 w 26"/>
                <a:gd name="T23" fmla="*/ 46 h 52"/>
                <a:gd name="T24" fmla="*/ 22 w 26"/>
                <a:gd name="T25" fmla="*/ 46 h 52"/>
                <a:gd name="T26" fmla="*/ 24 w 26"/>
                <a:gd name="T27" fmla="*/ 44 h 52"/>
                <a:gd name="T28" fmla="*/ 26 w 26"/>
                <a:gd name="T29" fmla="*/ 44 h 52"/>
                <a:gd name="T30" fmla="*/ 24 w 26"/>
                <a:gd name="T31" fmla="*/ 48 h 52"/>
                <a:gd name="T32" fmla="*/ 20 w 26"/>
                <a:gd name="T33" fmla="*/ 50 h 52"/>
                <a:gd name="T34" fmla="*/ 18 w 26"/>
                <a:gd name="T35" fmla="*/ 52 h 52"/>
                <a:gd name="T36" fmla="*/ 14 w 26"/>
                <a:gd name="T37" fmla="*/ 52 h 52"/>
                <a:gd name="T38" fmla="*/ 12 w 26"/>
                <a:gd name="T39" fmla="*/ 52 h 52"/>
                <a:gd name="T40" fmla="*/ 10 w 26"/>
                <a:gd name="T41" fmla="*/ 52 h 52"/>
                <a:gd name="T42" fmla="*/ 8 w 26"/>
                <a:gd name="T43" fmla="*/ 50 h 52"/>
                <a:gd name="T44" fmla="*/ 8 w 26"/>
                <a:gd name="T45" fmla="*/ 48 h 52"/>
                <a:gd name="T46" fmla="*/ 8 w 26"/>
                <a:gd name="T47" fmla="*/ 46 h 52"/>
                <a:gd name="T48" fmla="*/ 6 w 26"/>
                <a:gd name="T49" fmla="*/ 42 h 52"/>
                <a:gd name="T50" fmla="*/ 6 w 26"/>
                <a:gd name="T51" fmla="*/ 14 h 52"/>
                <a:gd name="T52" fmla="*/ 0 w 26"/>
                <a:gd name="T53" fmla="*/ 14 h 52"/>
                <a:gd name="T54" fmla="*/ 0 w 26"/>
                <a:gd name="T55" fmla="*/ 14 h 52"/>
                <a:gd name="T56" fmla="*/ 2 w 26"/>
                <a:gd name="T57" fmla="*/ 12 h 52"/>
                <a:gd name="T58" fmla="*/ 6 w 26"/>
                <a:gd name="T59" fmla="*/ 10 h 52"/>
                <a:gd name="T60" fmla="*/ 8 w 26"/>
                <a:gd name="T61" fmla="*/ 8 h 52"/>
                <a:gd name="T62" fmla="*/ 10 w 26"/>
                <a:gd name="T63" fmla="*/ 6 h 52"/>
                <a:gd name="T64" fmla="*/ 12 w 26"/>
                <a:gd name="T65" fmla="*/ 2 h 52"/>
                <a:gd name="T66" fmla="*/ 14 w 26"/>
                <a:gd name="T67" fmla="*/ 0 h 52"/>
                <a:gd name="T68" fmla="*/ 14 w 2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2"/>
                <a:gd name="T107" fmla="*/ 26 w 2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2">
                  <a:moveTo>
                    <a:pt x="14" y="0"/>
                  </a:moveTo>
                  <a:lnTo>
                    <a:pt x="14" y="12"/>
                  </a:lnTo>
                  <a:lnTo>
                    <a:pt x="24" y="12"/>
                  </a:lnTo>
                  <a:lnTo>
                    <a:pt x="24" y="14"/>
                  </a:lnTo>
                  <a:lnTo>
                    <a:pt x="14" y="14"/>
                  </a:lnTo>
                  <a:lnTo>
                    <a:pt x="14" y="40"/>
                  </a:lnTo>
                  <a:lnTo>
                    <a:pt x="14" y="44"/>
                  </a:lnTo>
                  <a:lnTo>
                    <a:pt x="16" y="46"/>
                  </a:lnTo>
                  <a:lnTo>
                    <a:pt x="18" y="46"/>
                  </a:lnTo>
                  <a:lnTo>
                    <a:pt x="20" y="46"/>
                  </a:lnTo>
                  <a:lnTo>
                    <a:pt x="22" y="46"/>
                  </a:lnTo>
                  <a:lnTo>
                    <a:pt x="24" y="44"/>
                  </a:lnTo>
                  <a:lnTo>
                    <a:pt x="26" y="44"/>
                  </a:lnTo>
                  <a:lnTo>
                    <a:pt x="24" y="48"/>
                  </a:lnTo>
                  <a:lnTo>
                    <a:pt x="20" y="50"/>
                  </a:lnTo>
                  <a:lnTo>
                    <a:pt x="18" y="52"/>
                  </a:lnTo>
                  <a:lnTo>
                    <a:pt x="14" y="52"/>
                  </a:lnTo>
                  <a:lnTo>
                    <a:pt x="12" y="52"/>
                  </a:lnTo>
                  <a:lnTo>
                    <a:pt x="10" y="52"/>
                  </a:lnTo>
                  <a:lnTo>
                    <a:pt x="8" y="50"/>
                  </a:lnTo>
                  <a:lnTo>
                    <a:pt x="8" y="48"/>
                  </a:lnTo>
                  <a:lnTo>
                    <a:pt x="8" y="46"/>
                  </a:lnTo>
                  <a:lnTo>
                    <a:pt x="6" y="42"/>
                  </a:lnTo>
                  <a:lnTo>
                    <a:pt x="6" y="14"/>
                  </a:lnTo>
                  <a:lnTo>
                    <a:pt x="0" y="14"/>
                  </a:lnTo>
                  <a:lnTo>
                    <a:pt x="2" y="12"/>
                  </a:lnTo>
                  <a:lnTo>
                    <a:pt x="6" y="10"/>
                  </a:lnTo>
                  <a:lnTo>
                    <a:pt x="8" y="8"/>
                  </a:lnTo>
                  <a:lnTo>
                    <a:pt x="10" y="6"/>
                  </a:lnTo>
                  <a:lnTo>
                    <a:pt x="12" y="2"/>
                  </a:lnTo>
                  <a:lnTo>
                    <a:pt x="14" y="0"/>
                  </a:lnTo>
                  <a:close/>
                </a:path>
              </a:pathLst>
            </a:custGeom>
            <a:solidFill>
              <a:srgbClr val="000000"/>
            </a:solidFill>
            <a:ln w="0">
              <a:solidFill>
                <a:srgbClr val="000000"/>
              </a:solidFill>
              <a:round/>
              <a:headEnd/>
              <a:tailEnd/>
            </a:ln>
          </p:spPr>
          <p:txBody>
            <a:bodyPr/>
            <a:lstStyle/>
            <a:p>
              <a:endParaRPr lang="en-US"/>
            </a:p>
          </p:txBody>
        </p:sp>
        <p:sp>
          <p:nvSpPr>
            <p:cNvPr id="33829" name="Freeform 431"/>
            <p:cNvSpPr>
              <a:spLocks noEditPoints="1"/>
            </p:cNvSpPr>
            <p:nvPr/>
          </p:nvSpPr>
          <p:spPr bwMode="auto">
            <a:xfrm>
              <a:off x="3176" y="3068"/>
              <a:ext cx="38" cy="40"/>
            </a:xfrm>
            <a:custGeom>
              <a:avLst/>
              <a:gdLst>
                <a:gd name="T0" fmla="*/ 18 w 38"/>
                <a:gd name="T1" fmla="*/ 0 h 40"/>
                <a:gd name="T2" fmla="*/ 24 w 38"/>
                <a:gd name="T3" fmla="*/ 0 h 40"/>
                <a:gd name="T4" fmla="*/ 28 w 38"/>
                <a:gd name="T5" fmla="*/ 2 h 40"/>
                <a:gd name="T6" fmla="*/ 32 w 38"/>
                <a:gd name="T7" fmla="*/ 6 h 40"/>
                <a:gd name="T8" fmla="*/ 36 w 38"/>
                <a:gd name="T9" fmla="*/ 12 h 40"/>
                <a:gd name="T10" fmla="*/ 38 w 38"/>
                <a:gd name="T11" fmla="*/ 18 h 40"/>
                <a:gd name="T12" fmla="*/ 36 w 38"/>
                <a:gd name="T13" fmla="*/ 24 h 40"/>
                <a:gd name="T14" fmla="*/ 34 w 38"/>
                <a:gd name="T15" fmla="*/ 30 h 40"/>
                <a:gd name="T16" fmla="*/ 32 w 38"/>
                <a:gd name="T17" fmla="*/ 34 h 40"/>
                <a:gd name="T18" fmla="*/ 28 w 38"/>
                <a:gd name="T19" fmla="*/ 38 h 40"/>
                <a:gd name="T20" fmla="*/ 24 w 38"/>
                <a:gd name="T21" fmla="*/ 40 h 40"/>
                <a:gd name="T22" fmla="*/ 18 w 38"/>
                <a:gd name="T23" fmla="*/ 40 h 40"/>
                <a:gd name="T24" fmla="*/ 12 w 38"/>
                <a:gd name="T25" fmla="*/ 40 h 40"/>
                <a:gd name="T26" fmla="*/ 8 w 38"/>
                <a:gd name="T27" fmla="*/ 38 h 40"/>
                <a:gd name="T28" fmla="*/ 4 w 38"/>
                <a:gd name="T29" fmla="*/ 34 h 40"/>
                <a:gd name="T30" fmla="*/ 0 w 38"/>
                <a:gd name="T31" fmla="*/ 26 h 40"/>
                <a:gd name="T32" fmla="*/ 0 w 38"/>
                <a:gd name="T33" fmla="*/ 20 h 40"/>
                <a:gd name="T34" fmla="*/ 0 w 38"/>
                <a:gd name="T35" fmla="*/ 14 h 40"/>
                <a:gd name="T36" fmla="*/ 2 w 38"/>
                <a:gd name="T37" fmla="*/ 10 h 40"/>
                <a:gd name="T38" fmla="*/ 6 w 38"/>
                <a:gd name="T39" fmla="*/ 4 h 40"/>
                <a:gd name="T40" fmla="*/ 10 w 38"/>
                <a:gd name="T41" fmla="*/ 2 h 40"/>
                <a:gd name="T42" fmla="*/ 14 w 38"/>
                <a:gd name="T43" fmla="*/ 0 h 40"/>
                <a:gd name="T44" fmla="*/ 18 w 38"/>
                <a:gd name="T45" fmla="*/ 0 h 40"/>
                <a:gd name="T46" fmla="*/ 18 w 38"/>
                <a:gd name="T47" fmla="*/ 2 h 40"/>
                <a:gd name="T48" fmla="*/ 14 w 38"/>
                <a:gd name="T49" fmla="*/ 2 h 40"/>
                <a:gd name="T50" fmla="*/ 12 w 38"/>
                <a:gd name="T51" fmla="*/ 4 h 40"/>
                <a:gd name="T52" fmla="*/ 10 w 38"/>
                <a:gd name="T53" fmla="*/ 4 h 40"/>
                <a:gd name="T54" fmla="*/ 8 w 38"/>
                <a:gd name="T55" fmla="*/ 8 h 40"/>
                <a:gd name="T56" fmla="*/ 8 w 38"/>
                <a:gd name="T57" fmla="*/ 12 h 40"/>
                <a:gd name="T58" fmla="*/ 8 w 38"/>
                <a:gd name="T59" fmla="*/ 16 h 40"/>
                <a:gd name="T60" fmla="*/ 8 w 38"/>
                <a:gd name="T61" fmla="*/ 24 h 40"/>
                <a:gd name="T62" fmla="*/ 10 w 38"/>
                <a:gd name="T63" fmla="*/ 32 h 40"/>
                <a:gd name="T64" fmla="*/ 14 w 38"/>
                <a:gd name="T65" fmla="*/ 34 h 40"/>
                <a:gd name="T66" fmla="*/ 16 w 38"/>
                <a:gd name="T67" fmla="*/ 36 h 40"/>
                <a:gd name="T68" fmla="*/ 20 w 38"/>
                <a:gd name="T69" fmla="*/ 38 h 40"/>
                <a:gd name="T70" fmla="*/ 24 w 38"/>
                <a:gd name="T71" fmla="*/ 36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2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28" y="2"/>
                  </a:lnTo>
                  <a:lnTo>
                    <a:pt x="32" y="6"/>
                  </a:lnTo>
                  <a:lnTo>
                    <a:pt x="36" y="12"/>
                  </a:lnTo>
                  <a:lnTo>
                    <a:pt x="38" y="18"/>
                  </a:lnTo>
                  <a:lnTo>
                    <a:pt x="36" y="24"/>
                  </a:lnTo>
                  <a:lnTo>
                    <a:pt x="34" y="30"/>
                  </a:lnTo>
                  <a:lnTo>
                    <a:pt x="32" y="34"/>
                  </a:lnTo>
                  <a:lnTo>
                    <a:pt x="28" y="38"/>
                  </a:lnTo>
                  <a:lnTo>
                    <a:pt x="24" y="40"/>
                  </a:lnTo>
                  <a:lnTo>
                    <a:pt x="18" y="40"/>
                  </a:lnTo>
                  <a:lnTo>
                    <a:pt x="12" y="40"/>
                  </a:lnTo>
                  <a:lnTo>
                    <a:pt x="8" y="38"/>
                  </a:lnTo>
                  <a:lnTo>
                    <a:pt x="4" y="34"/>
                  </a:lnTo>
                  <a:lnTo>
                    <a:pt x="0" y="26"/>
                  </a:lnTo>
                  <a:lnTo>
                    <a:pt x="0" y="20"/>
                  </a:lnTo>
                  <a:lnTo>
                    <a:pt x="0" y="14"/>
                  </a:lnTo>
                  <a:lnTo>
                    <a:pt x="2" y="10"/>
                  </a:lnTo>
                  <a:lnTo>
                    <a:pt x="6" y="4"/>
                  </a:lnTo>
                  <a:lnTo>
                    <a:pt x="10" y="2"/>
                  </a:lnTo>
                  <a:lnTo>
                    <a:pt x="14" y="0"/>
                  </a:lnTo>
                  <a:lnTo>
                    <a:pt x="18" y="0"/>
                  </a:lnTo>
                  <a:close/>
                  <a:moveTo>
                    <a:pt x="18" y="2"/>
                  </a:moveTo>
                  <a:lnTo>
                    <a:pt x="14" y="2"/>
                  </a:lnTo>
                  <a:lnTo>
                    <a:pt x="12" y="4"/>
                  </a:lnTo>
                  <a:lnTo>
                    <a:pt x="10" y="4"/>
                  </a:lnTo>
                  <a:lnTo>
                    <a:pt x="8" y="8"/>
                  </a:lnTo>
                  <a:lnTo>
                    <a:pt x="8" y="12"/>
                  </a:lnTo>
                  <a:lnTo>
                    <a:pt x="8" y="16"/>
                  </a:lnTo>
                  <a:lnTo>
                    <a:pt x="8" y="24"/>
                  </a:lnTo>
                  <a:lnTo>
                    <a:pt x="10" y="32"/>
                  </a:lnTo>
                  <a:lnTo>
                    <a:pt x="14" y="34"/>
                  </a:lnTo>
                  <a:lnTo>
                    <a:pt x="16" y="36"/>
                  </a:lnTo>
                  <a:lnTo>
                    <a:pt x="20" y="38"/>
                  </a:lnTo>
                  <a:lnTo>
                    <a:pt x="24" y="36"/>
                  </a:lnTo>
                  <a:lnTo>
                    <a:pt x="28" y="34"/>
                  </a:lnTo>
                  <a:lnTo>
                    <a:pt x="30" y="30"/>
                  </a:lnTo>
                  <a:lnTo>
                    <a:pt x="30" y="22"/>
                  </a:lnTo>
                  <a:lnTo>
                    <a:pt x="30" y="16"/>
                  </a:lnTo>
                  <a:lnTo>
                    <a:pt x="28" y="10"/>
                  </a:lnTo>
                  <a:lnTo>
                    <a:pt x="26" y="6"/>
                  </a:lnTo>
                  <a:lnTo>
                    <a:pt x="22" y="2"/>
                  </a:lnTo>
                  <a:lnTo>
                    <a:pt x="18" y="2"/>
                  </a:lnTo>
                  <a:close/>
                </a:path>
              </a:pathLst>
            </a:custGeom>
            <a:solidFill>
              <a:srgbClr val="000000"/>
            </a:solidFill>
            <a:ln w="0">
              <a:solidFill>
                <a:srgbClr val="000000"/>
              </a:solidFill>
              <a:round/>
              <a:headEnd/>
              <a:tailEnd/>
            </a:ln>
          </p:spPr>
          <p:txBody>
            <a:bodyPr/>
            <a:lstStyle/>
            <a:p>
              <a:endParaRPr lang="en-US"/>
            </a:p>
          </p:txBody>
        </p:sp>
        <p:sp>
          <p:nvSpPr>
            <p:cNvPr id="33830" name="Freeform 432"/>
            <p:cNvSpPr>
              <a:spLocks/>
            </p:cNvSpPr>
            <p:nvPr/>
          </p:nvSpPr>
          <p:spPr bwMode="auto">
            <a:xfrm>
              <a:off x="3220" y="3046"/>
              <a:ext cx="34" cy="62"/>
            </a:xfrm>
            <a:custGeom>
              <a:avLst/>
              <a:gdLst>
                <a:gd name="T0" fmla="*/ 14 w 34"/>
                <a:gd name="T1" fmla="*/ 24 h 62"/>
                <a:gd name="T2" fmla="*/ 14 w 34"/>
                <a:gd name="T3" fmla="*/ 52 h 62"/>
                <a:gd name="T4" fmla="*/ 14 w 34"/>
                <a:gd name="T5" fmla="*/ 56 h 62"/>
                <a:gd name="T6" fmla="*/ 16 w 34"/>
                <a:gd name="T7" fmla="*/ 58 h 62"/>
                <a:gd name="T8" fmla="*/ 18 w 34"/>
                <a:gd name="T9" fmla="*/ 60 h 62"/>
                <a:gd name="T10" fmla="*/ 20 w 34"/>
                <a:gd name="T11" fmla="*/ 60 h 62"/>
                <a:gd name="T12" fmla="*/ 24 w 34"/>
                <a:gd name="T13" fmla="*/ 60 h 62"/>
                <a:gd name="T14" fmla="*/ 24 w 34"/>
                <a:gd name="T15" fmla="*/ 62 h 62"/>
                <a:gd name="T16" fmla="*/ 0 w 34"/>
                <a:gd name="T17" fmla="*/ 62 h 62"/>
                <a:gd name="T18" fmla="*/ 0 w 34"/>
                <a:gd name="T19" fmla="*/ 60 h 62"/>
                <a:gd name="T20" fmla="*/ 2 w 34"/>
                <a:gd name="T21" fmla="*/ 60 h 62"/>
                <a:gd name="T22" fmla="*/ 2 w 34"/>
                <a:gd name="T23" fmla="*/ 60 h 62"/>
                <a:gd name="T24" fmla="*/ 4 w 34"/>
                <a:gd name="T25" fmla="*/ 60 h 62"/>
                <a:gd name="T26" fmla="*/ 6 w 34"/>
                <a:gd name="T27" fmla="*/ 58 h 62"/>
                <a:gd name="T28" fmla="*/ 6 w 34"/>
                <a:gd name="T29" fmla="*/ 58 h 62"/>
                <a:gd name="T30" fmla="*/ 6 w 34"/>
                <a:gd name="T31" fmla="*/ 54 h 62"/>
                <a:gd name="T32" fmla="*/ 6 w 34"/>
                <a:gd name="T33" fmla="*/ 52 h 62"/>
                <a:gd name="T34" fmla="*/ 6 w 34"/>
                <a:gd name="T35" fmla="*/ 24 h 62"/>
                <a:gd name="T36" fmla="*/ 0 w 34"/>
                <a:gd name="T37" fmla="*/ 24 h 62"/>
                <a:gd name="T38" fmla="*/ 0 w 34"/>
                <a:gd name="T39" fmla="*/ 22 h 62"/>
                <a:gd name="T40" fmla="*/ 6 w 34"/>
                <a:gd name="T41" fmla="*/ 22 h 62"/>
                <a:gd name="T42" fmla="*/ 6 w 34"/>
                <a:gd name="T43" fmla="*/ 20 h 62"/>
                <a:gd name="T44" fmla="*/ 8 w 34"/>
                <a:gd name="T45" fmla="*/ 14 h 62"/>
                <a:gd name="T46" fmla="*/ 8 w 34"/>
                <a:gd name="T47" fmla="*/ 10 h 62"/>
                <a:gd name="T48" fmla="*/ 12 w 34"/>
                <a:gd name="T49" fmla="*/ 6 h 62"/>
                <a:gd name="T50" fmla="*/ 14 w 34"/>
                <a:gd name="T51" fmla="*/ 2 h 62"/>
                <a:gd name="T52" fmla="*/ 18 w 34"/>
                <a:gd name="T53" fmla="*/ 0 h 62"/>
                <a:gd name="T54" fmla="*/ 24 w 34"/>
                <a:gd name="T55" fmla="*/ 0 h 62"/>
                <a:gd name="T56" fmla="*/ 28 w 34"/>
                <a:gd name="T57" fmla="*/ 0 h 62"/>
                <a:gd name="T58" fmla="*/ 32 w 34"/>
                <a:gd name="T59" fmla="*/ 4 h 62"/>
                <a:gd name="T60" fmla="*/ 34 w 34"/>
                <a:gd name="T61" fmla="*/ 6 h 62"/>
                <a:gd name="T62" fmla="*/ 34 w 34"/>
                <a:gd name="T63" fmla="*/ 8 h 62"/>
                <a:gd name="T64" fmla="*/ 34 w 34"/>
                <a:gd name="T65" fmla="*/ 8 h 62"/>
                <a:gd name="T66" fmla="*/ 34 w 34"/>
                <a:gd name="T67" fmla="*/ 10 h 62"/>
                <a:gd name="T68" fmla="*/ 32 w 34"/>
                <a:gd name="T69" fmla="*/ 10 h 62"/>
                <a:gd name="T70" fmla="*/ 30 w 34"/>
                <a:gd name="T71" fmla="*/ 12 h 62"/>
                <a:gd name="T72" fmla="*/ 30 w 34"/>
                <a:gd name="T73" fmla="*/ 10 h 62"/>
                <a:gd name="T74" fmla="*/ 28 w 34"/>
                <a:gd name="T75" fmla="*/ 10 h 62"/>
                <a:gd name="T76" fmla="*/ 28 w 34"/>
                <a:gd name="T77" fmla="*/ 10 h 62"/>
                <a:gd name="T78" fmla="*/ 26 w 34"/>
                <a:gd name="T79" fmla="*/ 8 h 62"/>
                <a:gd name="T80" fmla="*/ 24 w 34"/>
                <a:gd name="T81" fmla="*/ 4 h 62"/>
                <a:gd name="T82" fmla="*/ 24 w 34"/>
                <a:gd name="T83" fmla="*/ 4 h 62"/>
                <a:gd name="T84" fmla="*/ 22 w 34"/>
                <a:gd name="T85" fmla="*/ 4 h 62"/>
                <a:gd name="T86" fmla="*/ 20 w 34"/>
                <a:gd name="T87" fmla="*/ 2 h 62"/>
                <a:gd name="T88" fmla="*/ 18 w 34"/>
                <a:gd name="T89" fmla="*/ 4 h 62"/>
                <a:gd name="T90" fmla="*/ 16 w 34"/>
                <a:gd name="T91" fmla="*/ 4 h 62"/>
                <a:gd name="T92" fmla="*/ 16 w 34"/>
                <a:gd name="T93" fmla="*/ 6 h 62"/>
                <a:gd name="T94" fmla="*/ 14 w 34"/>
                <a:gd name="T95" fmla="*/ 8 h 62"/>
                <a:gd name="T96" fmla="*/ 14 w 34"/>
                <a:gd name="T97" fmla="*/ 12 h 62"/>
                <a:gd name="T98" fmla="*/ 14 w 34"/>
                <a:gd name="T99" fmla="*/ 20 h 62"/>
                <a:gd name="T100" fmla="*/ 14 w 34"/>
                <a:gd name="T101" fmla="*/ 22 h 62"/>
                <a:gd name="T102" fmla="*/ 24 w 34"/>
                <a:gd name="T103" fmla="*/ 22 h 62"/>
                <a:gd name="T104" fmla="*/ 24 w 34"/>
                <a:gd name="T105" fmla="*/ 24 h 62"/>
                <a:gd name="T106" fmla="*/ 14 w 34"/>
                <a:gd name="T107" fmla="*/ 24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4"/>
                  </a:moveTo>
                  <a:lnTo>
                    <a:pt x="14" y="52"/>
                  </a:lnTo>
                  <a:lnTo>
                    <a:pt x="14" y="56"/>
                  </a:lnTo>
                  <a:lnTo>
                    <a:pt x="16" y="58"/>
                  </a:lnTo>
                  <a:lnTo>
                    <a:pt x="18" y="60"/>
                  </a:lnTo>
                  <a:lnTo>
                    <a:pt x="20" y="60"/>
                  </a:lnTo>
                  <a:lnTo>
                    <a:pt x="24" y="60"/>
                  </a:lnTo>
                  <a:lnTo>
                    <a:pt x="24" y="62"/>
                  </a:lnTo>
                  <a:lnTo>
                    <a:pt x="0" y="62"/>
                  </a:lnTo>
                  <a:lnTo>
                    <a:pt x="0" y="60"/>
                  </a:lnTo>
                  <a:lnTo>
                    <a:pt x="2" y="60"/>
                  </a:lnTo>
                  <a:lnTo>
                    <a:pt x="4" y="60"/>
                  </a:lnTo>
                  <a:lnTo>
                    <a:pt x="6" y="58"/>
                  </a:lnTo>
                  <a:lnTo>
                    <a:pt x="6" y="54"/>
                  </a:lnTo>
                  <a:lnTo>
                    <a:pt x="6" y="52"/>
                  </a:lnTo>
                  <a:lnTo>
                    <a:pt x="6" y="24"/>
                  </a:lnTo>
                  <a:lnTo>
                    <a:pt x="0" y="24"/>
                  </a:lnTo>
                  <a:lnTo>
                    <a:pt x="0" y="22"/>
                  </a:lnTo>
                  <a:lnTo>
                    <a:pt x="6" y="22"/>
                  </a:lnTo>
                  <a:lnTo>
                    <a:pt x="6" y="20"/>
                  </a:lnTo>
                  <a:lnTo>
                    <a:pt x="8" y="14"/>
                  </a:lnTo>
                  <a:lnTo>
                    <a:pt x="8" y="10"/>
                  </a:lnTo>
                  <a:lnTo>
                    <a:pt x="12" y="6"/>
                  </a:lnTo>
                  <a:lnTo>
                    <a:pt x="14" y="2"/>
                  </a:lnTo>
                  <a:lnTo>
                    <a:pt x="18" y="0"/>
                  </a:lnTo>
                  <a:lnTo>
                    <a:pt x="24" y="0"/>
                  </a:lnTo>
                  <a:lnTo>
                    <a:pt x="28" y="0"/>
                  </a:lnTo>
                  <a:lnTo>
                    <a:pt x="32" y="4"/>
                  </a:lnTo>
                  <a:lnTo>
                    <a:pt x="34" y="6"/>
                  </a:lnTo>
                  <a:lnTo>
                    <a:pt x="34" y="8"/>
                  </a:lnTo>
                  <a:lnTo>
                    <a:pt x="34" y="10"/>
                  </a:lnTo>
                  <a:lnTo>
                    <a:pt x="32" y="10"/>
                  </a:lnTo>
                  <a:lnTo>
                    <a:pt x="30" y="12"/>
                  </a:lnTo>
                  <a:lnTo>
                    <a:pt x="30" y="10"/>
                  </a:lnTo>
                  <a:lnTo>
                    <a:pt x="28" y="10"/>
                  </a:lnTo>
                  <a:lnTo>
                    <a:pt x="26" y="8"/>
                  </a:lnTo>
                  <a:lnTo>
                    <a:pt x="24" y="4"/>
                  </a:lnTo>
                  <a:lnTo>
                    <a:pt x="22" y="4"/>
                  </a:lnTo>
                  <a:lnTo>
                    <a:pt x="20" y="2"/>
                  </a:lnTo>
                  <a:lnTo>
                    <a:pt x="18" y="4"/>
                  </a:lnTo>
                  <a:lnTo>
                    <a:pt x="16" y="4"/>
                  </a:lnTo>
                  <a:lnTo>
                    <a:pt x="16" y="6"/>
                  </a:lnTo>
                  <a:lnTo>
                    <a:pt x="14" y="8"/>
                  </a:lnTo>
                  <a:lnTo>
                    <a:pt x="14" y="12"/>
                  </a:lnTo>
                  <a:lnTo>
                    <a:pt x="14" y="20"/>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3831" name="Freeform 433"/>
            <p:cNvSpPr>
              <a:spLocks noEditPoints="1"/>
            </p:cNvSpPr>
            <p:nvPr/>
          </p:nvSpPr>
          <p:spPr bwMode="auto">
            <a:xfrm>
              <a:off x="3270" y="3068"/>
              <a:ext cx="36" cy="40"/>
            </a:xfrm>
            <a:custGeom>
              <a:avLst/>
              <a:gdLst>
                <a:gd name="T0" fmla="*/ 18 w 36"/>
                <a:gd name="T1" fmla="*/ 36 h 40"/>
                <a:gd name="T2" fmla="*/ 14 w 36"/>
                <a:gd name="T3" fmla="*/ 38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4 h 40"/>
                <a:gd name="T24" fmla="*/ 10 w 36"/>
                <a:gd name="T25" fmla="*/ 10 h 40"/>
                <a:gd name="T26" fmla="*/ 8 w 36"/>
                <a:gd name="T27" fmla="*/ 12 h 40"/>
                <a:gd name="T28" fmla="*/ 6 w 36"/>
                <a:gd name="T29" fmla="*/ 14 h 40"/>
                <a:gd name="T30" fmla="*/ 2 w 36"/>
                <a:gd name="T31" fmla="*/ 12 h 40"/>
                <a:gd name="T32" fmla="*/ 2 w 36"/>
                <a:gd name="T33" fmla="*/ 10 h 40"/>
                <a:gd name="T34" fmla="*/ 6 w 36"/>
                <a:gd name="T35" fmla="*/ 2 h 40"/>
                <a:gd name="T36" fmla="*/ 16 w 36"/>
                <a:gd name="T37" fmla="*/ 0 h 40"/>
                <a:gd name="T38" fmla="*/ 24 w 36"/>
                <a:gd name="T39" fmla="*/ 0 h 40"/>
                <a:gd name="T40" fmla="*/ 28 w 36"/>
                <a:gd name="T41" fmla="*/ 4 h 40"/>
                <a:gd name="T42" fmla="*/ 30 w 36"/>
                <a:gd name="T43" fmla="*/ 12 h 40"/>
                <a:gd name="T44" fmla="*/ 30 w 36"/>
                <a:gd name="T45" fmla="*/ 30 h 40"/>
                <a:gd name="T46" fmla="*/ 30 w 36"/>
                <a:gd name="T47" fmla="*/ 34 h 40"/>
                <a:gd name="T48" fmla="*/ 30 w 36"/>
                <a:gd name="T49" fmla="*/ 34 h 40"/>
                <a:gd name="T50" fmla="*/ 32 w 36"/>
                <a:gd name="T51" fmla="*/ 34 h 40"/>
                <a:gd name="T52" fmla="*/ 34 w 36"/>
                <a:gd name="T53" fmla="*/ 34 h 40"/>
                <a:gd name="T54" fmla="*/ 36 w 36"/>
                <a:gd name="T55" fmla="*/ 34 h 40"/>
                <a:gd name="T56" fmla="*/ 26 w 36"/>
                <a:gd name="T57" fmla="*/ 40 h 40"/>
                <a:gd name="T58" fmla="*/ 24 w 36"/>
                <a:gd name="T59" fmla="*/ 38 h 40"/>
                <a:gd name="T60" fmla="*/ 22 w 36"/>
                <a:gd name="T61" fmla="*/ 34 h 40"/>
                <a:gd name="T62" fmla="*/ 22 w 36"/>
                <a:gd name="T63" fmla="*/ 16 h 40"/>
                <a:gd name="T64" fmla="*/ 14 w 36"/>
                <a:gd name="T65" fmla="*/ 20 h 40"/>
                <a:gd name="T66" fmla="*/ 8 w 36"/>
                <a:gd name="T67" fmla="*/ 24 h 40"/>
                <a:gd name="T68" fmla="*/ 8 w 36"/>
                <a:gd name="T69" fmla="*/ 28 h 40"/>
                <a:gd name="T70" fmla="*/ 10 w 36"/>
                <a:gd name="T71" fmla="*/ 32 h 40"/>
                <a:gd name="T72" fmla="*/ 14 w 36"/>
                <a:gd name="T73" fmla="*/ 34 h 40"/>
                <a:gd name="T74" fmla="*/ 22 w 36"/>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38"/>
                  </a:lnTo>
                  <a:lnTo>
                    <a:pt x="12" y="40"/>
                  </a:lnTo>
                  <a:lnTo>
                    <a:pt x="10" y="40"/>
                  </a:lnTo>
                  <a:lnTo>
                    <a:pt x="6" y="40"/>
                  </a:lnTo>
                  <a:lnTo>
                    <a:pt x="2" y="38"/>
                  </a:lnTo>
                  <a:lnTo>
                    <a:pt x="0" y="34"/>
                  </a:lnTo>
                  <a:lnTo>
                    <a:pt x="0" y="30"/>
                  </a:lnTo>
                  <a:lnTo>
                    <a:pt x="0" y="28"/>
                  </a:lnTo>
                  <a:lnTo>
                    <a:pt x="2" y="26"/>
                  </a:lnTo>
                  <a:lnTo>
                    <a:pt x="4" y="22"/>
                  </a:lnTo>
                  <a:lnTo>
                    <a:pt x="8" y="20"/>
                  </a:lnTo>
                  <a:lnTo>
                    <a:pt x="14" y="18"/>
                  </a:lnTo>
                  <a:lnTo>
                    <a:pt x="22" y="14"/>
                  </a:lnTo>
                  <a:lnTo>
                    <a:pt x="22" y="12"/>
                  </a:lnTo>
                  <a:lnTo>
                    <a:pt x="22" y="8"/>
                  </a:lnTo>
                  <a:lnTo>
                    <a:pt x="20" y="4"/>
                  </a:lnTo>
                  <a:lnTo>
                    <a:pt x="18" y="2"/>
                  </a:lnTo>
                  <a:lnTo>
                    <a:pt x="14" y="2"/>
                  </a:lnTo>
                  <a:lnTo>
                    <a:pt x="12" y="2"/>
                  </a:lnTo>
                  <a:lnTo>
                    <a:pt x="10" y="4"/>
                  </a:lnTo>
                  <a:lnTo>
                    <a:pt x="10" y="6"/>
                  </a:lnTo>
                  <a:lnTo>
                    <a:pt x="10" y="10"/>
                  </a:lnTo>
                  <a:lnTo>
                    <a:pt x="8" y="12"/>
                  </a:lnTo>
                  <a:lnTo>
                    <a:pt x="6" y="14"/>
                  </a:lnTo>
                  <a:lnTo>
                    <a:pt x="4" y="14"/>
                  </a:lnTo>
                  <a:lnTo>
                    <a:pt x="2" y="12"/>
                  </a:lnTo>
                  <a:lnTo>
                    <a:pt x="2" y="10"/>
                  </a:lnTo>
                  <a:lnTo>
                    <a:pt x="2" y="6"/>
                  </a:lnTo>
                  <a:lnTo>
                    <a:pt x="6" y="2"/>
                  </a:lnTo>
                  <a:lnTo>
                    <a:pt x="10" y="0"/>
                  </a:lnTo>
                  <a:lnTo>
                    <a:pt x="16" y="0"/>
                  </a:lnTo>
                  <a:lnTo>
                    <a:pt x="20" y="0"/>
                  </a:lnTo>
                  <a:lnTo>
                    <a:pt x="24" y="0"/>
                  </a:lnTo>
                  <a:lnTo>
                    <a:pt x="26" y="2"/>
                  </a:lnTo>
                  <a:lnTo>
                    <a:pt x="28" y="4"/>
                  </a:lnTo>
                  <a:lnTo>
                    <a:pt x="30" y="8"/>
                  </a:lnTo>
                  <a:lnTo>
                    <a:pt x="30" y="12"/>
                  </a:lnTo>
                  <a:lnTo>
                    <a:pt x="30" y="26"/>
                  </a:lnTo>
                  <a:lnTo>
                    <a:pt x="30" y="30"/>
                  </a:lnTo>
                  <a:lnTo>
                    <a:pt x="30" y="32"/>
                  </a:lnTo>
                  <a:lnTo>
                    <a:pt x="30" y="34"/>
                  </a:lnTo>
                  <a:lnTo>
                    <a:pt x="32" y="34"/>
                  </a:lnTo>
                  <a:lnTo>
                    <a:pt x="34" y="34"/>
                  </a:lnTo>
                  <a:lnTo>
                    <a:pt x="36" y="32"/>
                  </a:lnTo>
                  <a:lnTo>
                    <a:pt x="36" y="34"/>
                  </a:lnTo>
                  <a:lnTo>
                    <a:pt x="30" y="38"/>
                  </a:lnTo>
                  <a:lnTo>
                    <a:pt x="26" y="40"/>
                  </a:lnTo>
                  <a:lnTo>
                    <a:pt x="24" y="40"/>
                  </a:lnTo>
                  <a:lnTo>
                    <a:pt x="24" y="38"/>
                  </a:lnTo>
                  <a:lnTo>
                    <a:pt x="22" y="36"/>
                  </a:lnTo>
                  <a:lnTo>
                    <a:pt x="22" y="34"/>
                  </a:lnTo>
                  <a:close/>
                  <a:moveTo>
                    <a:pt x="22" y="30"/>
                  </a:moveTo>
                  <a:lnTo>
                    <a:pt x="22" y="16"/>
                  </a:lnTo>
                  <a:lnTo>
                    <a:pt x="16" y="18"/>
                  </a:lnTo>
                  <a:lnTo>
                    <a:pt x="14" y="20"/>
                  </a:lnTo>
                  <a:lnTo>
                    <a:pt x="10" y="22"/>
                  </a:lnTo>
                  <a:lnTo>
                    <a:pt x="8" y="24"/>
                  </a:lnTo>
                  <a:lnTo>
                    <a:pt x="8" y="26"/>
                  </a:lnTo>
                  <a:lnTo>
                    <a:pt x="8" y="28"/>
                  </a:lnTo>
                  <a:lnTo>
                    <a:pt x="8" y="30"/>
                  </a:lnTo>
                  <a:lnTo>
                    <a:pt x="10" y="32"/>
                  </a:lnTo>
                  <a:lnTo>
                    <a:pt x="12" y="34"/>
                  </a:lnTo>
                  <a:lnTo>
                    <a:pt x="14" y="34"/>
                  </a:lnTo>
                  <a:lnTo>
                    <a:pt x="18" y="34"/>
                  </a:lnTo>
                  <a:lnTo>
                    <a:pt x="22" y="30"/>
                  </a:lnTo>
                  <a:close/>
                </a:path>
              </a:pathLst>
            </a:custGeom>
            <a:solidFill>
              <a:srgbClr val="000000"/>
            </a:solidFill>
            <a:ln w="0">
              <a:solidFill>
                <a:srgbClr val="000000"/>
              </a:solidFill>
              <a:round/>
              <a:headEnd/>
              <a:tailEnd/>
            </a:ln>
          </p:spPr>
          <p:txBody>
            <a:bodyPr/>
            <a:lstStyle/>
            <a:p>
              <a:endParaRPr lang="en-US"/>
            </a:p>
          </p:txBody>
        </p:sp>
        <p:sp>
          <p:nvSpPr>
            <p:cNvPr id="33832" name="Freeform 434"/>
            <p:cNvSpPr>
              <a:spLocks/>
            </p:cNvSpPr>
            <p:nvPr/>
          </p:nvSpPr>
          <p:spPr bwMode="auto">
            <a:xfrm>
              <a:off x="3328" y="3056"/>
              <a:ext cx="26" cy="52"/>
            </a:xfrm>
            <a:custGeom>
              <a:avLst/>
              <a:gdLst>
                <a:gd name="T0" fmla="*/ 14 w 26"/>
                <a:gd name="T1" fmla="*/ 0 h 52"/>
                <a:gd name="T2" fmla="*/ 14 w 26"/>
                <a:gd name="T3" fmla="*/ 12 h 52"/>
                <a:gd name="T4" fmla="*/ 24 w 26"/>
                <a:gd name="T5" fmla="*/ 12 h 52"/>
                <a:gd name="T6" fmla="*/ 24 w 26"/>
                <a:gd name="T7" fmla="*/ 14 h 52"/>
                <a:gd name="T8" fmla="*/ 14 w 26"/>
                <a:gd name="T9" fmla="*/ 14 h 52"/>
                <a:gd name="T10" fmla="*/ 14 w 26"/>
                <a:gd name="T11" fmla="*/ 40 h 52"/>
                <a:gd name="T12" fmla="*/ 14 w 26"/>
                <a:gd name="T13" fmla="*/ 44 h 52"/>
                <a:gd name="T14" fmla="*/ 16 w 26"/>
                <a:gd name="T15" fmla="*/ 46 h 52"/>
                <a:gd name="T16" fmla="*/ 16 w 26"/>
                <a:gd name="T17" fmla="*/ 46 h 52"/>
                <a:gd name="T18" fmla="*/ 18 w 26"/>
                <a:gd name="T19" fmla="*/ 46 h 52"/>
                <a:gd name="T20" fmla="*/ 20 w 26"/>
                <a:gd name="T21" fmla="*/ 46 h 52"/>
                <a:gd name="T22" fmla="*/ 22 w 26"/>
                <a:gd name="T23" fmla="*/ 46 h 52"/>
                <a:gd name="T24" fmla="*/ 22 w 26"/>
                <a:gd name="T25" fmla="*/ 46 h 52"/>
                <a:gd name="T26" fmla="*/ 24 w 26"/>
                <a:gd name="T27" fmla="*/ 44 h 52"/>
                <a:gd name="T28" fmla="*/ 26 w 26"/>
                <a:gd name="T29" fmla="*/ 44 h 52"/>
                <a:gd name="T30" fmla="*/ 24 w 26"/>
                <a:gd name="T31" fmla="*/ 48 h 52"/>
                <a:gd name="T32" fmla="*/ 20 w 26"/>
                <a:gd name="T33" fmla="*/ 50 h 52"/>
                <a:gd name="T34" fmla="*/ 18 w 26"/>
                <a:gd name="T35" fmla="*/ 52 h 52"/>
                <a:gd name="T36" fmla="*/ 14 w 26"/>
                <a:gd name="T37" fmla="*/ 52 h 52"/>
                <a:gd name="T38" fmla="*/ 12 w 26"/>
                <a:gd name="T39" fmla="*/ 52 h 52"/>
                <a:gd name="T40" fmla="*/ 10 w 26"/>
                <a:gd name="T41" fmla="*/ 52 h 52"/>
                <a:gd name="T42" fmla="*/ 10 w 26"/>
                <a:gd name="T43" fmla="*/ 50 h 52"/>
                <a:gd name="T44" fmla="*/ 8 w 26"/>
                <a:gd name="T45" fmla="*/ 48 h 52"/>
                <a:gd name="T46" fmla="*/ 8 w 26"/>
                <a:gd name="T47" fmla="*/ 46 h 52"/>
                <a:gd name="T48" fmla="*/ 6 w 26"/>
                <a:gd name="T49" fmla="*/ 42 h 52"/>
                <a:gd name="T50" fmla="*/ 6 w 26"/>
                <a:gd name="T51" fmla="*/ 14 h 52"/>
                <a:gd name="T52" fmla="*/ 0 w 26"/>
                <a:gd name="T53" fmla="*/ 14 h 52"/>
                <a:gd name="T54" fmla="*/ 0 w 26"/>
                <a:gd name="T55" fmla="*/ 14 h 52"/>
                <a:gd name="T56" fmla="*/ 4 w 26"/>
                <a:gd name="T57" fmla="*/ 12 h 52"/>
                <a:gd name="T58" fmla="*/ 6 w 26"/>
                <a:gd name="T59" fmla="*/ 10 h 52"/>
                <a:gd name="T60" fmla="*/ 8 w 26"/>
                <a:gd name="T61" fmla="*/ 8 h 52"/>
                <a:gd name="T62" fmla="*/ 10 w 26"/>
                <a:gd name="T63" fmla="*/ 6 h 52"/>
                <a:gd name="T64" fmla="*/ 12 w 26"/>
                <a:gd name="T65" fmla="*/ 2 h 52"/>
                <a:gd name="T66" fmla="*/ 14 w 26"/>
                <a:gd name="T67" fmla="*/ 0 h 52"/>
                <a:gd name="T68" fmla="*/ 14 w 2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2"/>
                <a:gd name="T107" fmla="*/ 26 w 2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2">
                  <a:moveTo>
                    <a:pt x="14" y="0"/>
                  </a:moveTo>
                  <a:lnTo>
                    <a:pt x="14" y="12"/>
                  </a:lnTo>
                  <a:lnTo>
                    <a:pt x="24" y="12"/>
                  </a:lnTo>
                  <a:lnTo>
                    <a:pt x="24" y="14"/>
                  </a:lnTo>
                  <a:lnTo>
                    <a:pt x="14" y="14"/>
                  </a:lnTo>
                  <a:lnTo>
                    <a:pt x="14" y="40"/>
                  </a:lnTo>
                  <a:lnTo>
                    <a:pt x="14" y="44"/>
                  </a:lnTo>
                  <a:lnTo>
                    <a:pt x="16" y="46"/>
                  </a:lnTo>
                  <a:lnTo>
                    <a:pt x="18" y="46"/>
                  </a:lnTo>
                  <a:lnTo>
                    <a:pt x="20" y="46"/>
                  </a:lnTo>
                  <a:lnTo>
                    <a:pt x="22" y="46"/>
                  </a:lnTo>
                  <a:lnTo>
                    <a:pt x="24" y="44"/>
                  </a:lnTo>
                  <a:lnTo>
                    <a:pt x="26" y="44"/>
                  </a:lnTo>
                  <a:lnTo>
                    <a:pt x="24" y="48"/>
                  </a:lnTo>
                  <a:lnTo>
                    <a:pt x="20" y="50"/>
                  </a:lnTo>
                  <a:lnTo>
                    <a:pt x="18" y="52"/>
                  </a:lnTo>
                  <a:lnTo>
                    <a:pt x="14" y="52"/>
                  </a:lnTo>
                  <a:lnTo>
                    <a:pt x="12" y="52"/>
                  </a:lnTo>
                  <a:lnTo>
                    <a:pt x="10" y="52"/>
                  </a:lnTo>
                  <a:lnTo>
                    <a:pt x="10" y="50"/>
                  </a:lnTo>
                  <a:lnTo>
                    <a:pt x="8" y="48"/>
                  </a:lnTo>
                  <a:lnTo>
                    <a:pt x="8" y="46"/>
                  </a:lnTo>
                  <a:lnTo>
                    <a:pt x="6" y="42"/>
                  </a:lnTo>
                  <a:lnTo>
                    <a:pt x="6" y="14"/>
                  </a:lnTo>
                  <a:lnTo>
                    <a:pt x="0" y="14"/>
                  </a:lnTo>
                  <a:lnTo>
                    <a:pt x="4" y="12"/>
                  </a:lnTo>
                  <a:lnTo>
                    <a:pt x="6" y="10"/>
                  </a:lnTo>
                  <a:lnTo>
                    <a:pt x="8" y="8"/>
                  </a:lnTo>
                  <a:lnTo>
                    <a:pt x="10" y="6"/>
                  </a:lnTo>
                  <a:lnTo>
                    <a:pt x="12" y="2"/>
                  </a:lnTo>
                  <a:lnTo>
                    <a:pt x="14" y="0"/>
                  </a:lnTo>
                  <a:close/>
                </a:path>
              </a:pathLst>
            </a:custGeom>
            <a:solidFill>
              <a:srgbClr val="000000"/>
            </a:solidFill>
            <a:ln w="0">
              <a:solidFill>
                <a:srgbClr val="000000"/>
              </a:solidFill>
              <a:round/>
              <a:headEnd/>
              <a:tailEnd/>
            </a:ln>
          </p:spPr>
          <p:txBody>
            <a:bodyPr/>
            <a:lstStyle/>
            <a:p>
              <a:endParaRPr lang="en-US"/>
            </a:p>
          </p:txBody>
        </p:sp>
        <p:sp>
          <p:nvSpPr>
            <p:cNvPr id="33833" name="Freeform 435"/>
            <p:cNvSpPr>
              <a:spLocks/>
            </p:cNvSpPr>
            <p:nvPr/>
          </p:nvSpPr>
          <p:spPr bwMode="auto">
            <a:xfrm>
              <a:off x="3354" y="3068"/>
              <a:ext cx="28" cy="40"/>
            </a:xfrm>
            <a:custGeom>
              <a:avLst/>
              <a:gdLst>
                <a:gd name="T0" fmla="*/ 12 w 28"/>
                <a:gd name="T1" fmla="*/ 0 h 40"/>
                <a:gd name="T2" fmla="*/ 12 w 28"/>
                <a:gd name="T3" fmla="*/ 10 h 40"/>
                <a:gd name="T4" fmla="*/ 16 w 28"/>
                <a:gd name="T5" fmla="*/ 4 h 40"/>
                <a:gd name="T6" fmla="*/ 20 w 28"/>
                <a:gd name="T7" fmla="*/ 0 h 40"/>
                <a:gd name="T8" fmla="*/ 22 w 28"/>
                <a:gd name="T9" fmla="*/ 0 h 40"/>
                <a:gd name="T10" fmla="*/ 26 w 28"/>
                <a:gd name="T11" fmla="*/ 0 h 40"/>
                <a:gd name="T12" fmla="*/ 26 w 28"/>
                <a:gd name="T13" fmla="*/ 0 h 40"/>
                <a:gd name="T14" fmla="*/ 28 w 28"/>
                <a:gd name="T15" fmla="*/ 2 h 40"/>
                <a:gd name="T16" fmla="*/ 28 w 28"/>
                <a:gd name="T17" fmla="*/ 4 h 40"/>
                <a:gd name="T18" fmla="*/ 28 w 28"/>
                <a:gd name="T19" fmla="*/ 6 h 40"/>
                <a:gd name="T20" fmla="*/ 28 w 28"/>
                <a:gd name="T21" fmla="*/ 8 h 40"/>
                <a:gd name="T22" fmla="*/ 26 w 28"/>
                <a:gd name="T23" fmla="*/ 8 h 40"/>
                <a:gd name="T24" fmla="*/ 24 w 28"/>
                <a:gd name="T25" fmla="*/ 10 h 40"/>
                <a:gd name="T26" fmla="*/ 24 w 28"/>
                <a:gd name="T27" fmla="*/ 8 h 40"/>
                <a:gd name="T28" fmla="*/ 22 w 28"/>
                <a:gd name="T29" fmla="*/ 8 h 40"/>
                <a:gd name="T30" fmla="*/ 20 w 28"/>
                <a:gd name="T31" fmla="*/ 6 h 40"/>
                <a:gd name="T32" fmla="*/ 18 w 28"/>
                <a:gd name="T33" fmla="*/ 6 h 40"/>
                <a:gd name="T34" fmla="*/ 18 w 28"/>
                <a:gd name="T35" fmla="*/ 6 h 40"/>
                <a:gd name="T36" fmla="*/ 18 w 28"/>
                <a:gd name="T37" fmla="*/ 6 h 40"/>
                <a:gd name="T38" fmla="*/ 16 w 28"/>
                <a:gd name="T39" fmla="*/ 8 h 40"/>
                <a:gd name="T40" fmla="*/ 12 w 28"/>
                <a:gd name="T41" fmla="*/ 12 h 40"/>
                <a:gd name="T42" fmla="*/ 12 w 28"/>
                <a:gd name="T43" fmla="*/ 30 h 40"/>
                <a:gd name="T44" fmla="*/ 14 w 28"/>
                <a:gd name="T45" fmla="*/ 32 h 40"/>
                <a:gd name="T46" fmla="*/ 14 w 28"/>
                <a:gd name="T47" fmla="*/ 36 h 40"/>
                <a:gd name="T48" fmla="*/ 14 w 28"/>
                <a:gd name="T49" fmla="*/ 36 h 40"/>
                <a:gd name="T50" fmla="*/ 16 w 28"/>
                <a:gd name="T51" fmla="*/ 38 h 40"/>
                <a:gd name="T52" fmla="*/ 18 w 28"/>
                <a:gd name="T53" fmla="*/ 38 h 40"/>
                <a:gd name="T54" fmla="*/ 20 w 28"/>
                <a:gd name="T55" fmla="*/ 38 h 40"/>
                <a:gd name="T56" fmla="*/ 20 w 28"/>
                <a:gd name="T57" fmla="*/ 40 h 40"/>
                <a:gd name="T58" fmla="*/ 0 w 28"/>
                <a:gd name="T59" fmla="*/ 40 h 40"/>
                <a:gd name="T60" fmla="*/ 0 w 28"/>
                <a:gd name="T61" fmla="*/ 38 h 40"/>
                <a:gd name="T62" fmla="*/ 2 w 28"/>
                <a:gd name="T63" fmla="*/ 38 h 40"/>
                <a:gd name="T64" fmla="*/ 4 w 28"/>
                <a:gd name="T65" fmla="*/ 38 h 40"/>
                <a:gd name="T66" fmla="*/ 4 w 28"/>
                <a:gd name="T67" fmla="*/ 36 h 40"/>
                <a:gd name="T68" fmla="*/ 6 w 28"/>
                <a:gd name="T69" fmla="*/ 34 h 40"/>
                <a:gd name="T70" fmla="*/ 6 w 28"/>
                <a:gd name="T71" fmla="*/ 34 h 40"/>
                <a:gd name="T72" fmla="*/ 6 w 28"/>
                <a:gd name="T73" fmla="*/ 30 h 40"/>
                <a:gd name="T74" fmla="*/ 6 w 28"/>
                <a:gd name="T75" fmla="*/ 16 h 40"/>
                <a:gd name="T76" fmla="*/ 6 w 28"/>
                <a:gd name="T77" fmla="*/ 10 h 40"/>
                <a:gd name="T78" fmla="*/ 6 w 28"/>
                <a:gd name="T79" fmla="*/ 6 h 40"/>
                <a:gd name="T80" fmla="*/ 6 w 28"/>
                <a:gd name="T81" fmla="*/ 6 h 40"/>
                <a:gd name="T82" fmla="*/ 4 w 28"/>
                <a:gd name="T83" fmla="*/ 4 h 40"/>
                <a:gd name="T84" fmla="*/ 4 w 28"/>
                <a:gd name="T85" fmla="*/ 4 h 40"/>
                <a:gd name="T86" fmla="*/ 2 w 28"/>
                <a:gd name="T87" fmla="*/ 4 h 40"/>
                <a:gd name="T88" fmla="*/ 2 w 28"/>
                <a:gd name="T89" fmla="*/ 4 h 40"/>
                <a:gd name="T90" fmla="*/ 0 w 28"/>
                <a:gd name="T91" fmla="*/ 4 h 40"/>
                <a:gd name="T92" fmla="*/ 0 w 28"/>
                <a:gd name="T93" fmla="*/ 4 h 40"/>
                <a:gd name="T94" fmla="*/ 12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20" y="0"/>
                  </a:lnTo>
                  <a:lnTo>
                    <a:pt x="22" y="0"/>
                  </a:lnTo>
                  <a:lnTo>
                    <a:pt x="26" y="0"/>
                  </a:lnTo>
                  <a:lnTo>
                    <a:pt x="28" y="2"/>
                  </a:lnTo>
                  <a:lnTo>
                    <a:pt x="28" y="4"/>
                  </a:lnTo>
                  <a:lnTo>
                    <a:pt x="28" y="6"/>
                  </a:lnTo>
                  <a:lnTo>
                    <a:pt x="28" y="8"/>
                  </a:lnTo>
                  <a:lnTo>
                    <a:pt x="26" y="8"/>
                  </a:lnTo>
                  <a:lnTo>
                    <a:pt x="24" y="10"/>
                  </a:lnTo>
                  <a:lnTo>
                    <a:pt x="24" y="8"/>
                  </a:lnTo>
                  <a:lnTo>
                    <a:pt x="22" y="8"/>
                  </a:lnTo>
                  <a:lnTo>
                    <a:pt x="20" y="6"/>
                  </a:lnTo>
                  <a:lnTo>
                    <a:pt x="18" y="6"/>
                  </a:lnTo>
                  <a:lnTo>
                    <a:pt x="16" y="8"/>
                  </a:lnTo>
                  <a:lnTo>
                    <a:pt x="12" y="12"/>
                  </a:lnTo>
                  <a:lnTo>
                    <a:pt x="12" y="30"/>
                  </a:lnTo>
                  <a:lnTo>
                    <a:pt x="14" y="32"/>
                  </a:lnTo>
                  <a:lnTo>
                    <a:pt x="14" y="36"/>
                  </a:lnTo>
                  <a:lnTo>
                    <a:pt x="16" y="38"/>
                  </a:lnTo>
                  <a:lnTo>
                    <a:pt x="18" y="38"/>
                  </a:lnTo>
                  <a:lnTo>
                    <a:pt x="20" y="38"/>
                  </a:lnTo>
                  <a:lnTo>
                    <a:pt x="20" y="40"/>
                  </a:lnTo>
                  <a:lnTo>
                    <a:pt x="0" y="40"/>
                  </a:lnTo>
                  <a:lnTo>
                    <a:pt x="0" y="38"/>
                  </a:lnTo>
                  <a:lnTo>
                    <a:pt x="2" y="38"/>
                  </a:lnTo>
                  <a:lnTo>
                    <a:pt x="4" y="38"/>
                  </a:lnTo>
                  <a:lnTo>
                    <a:pt x="4" y="36"/>
                  </a:lnTo>
                  <a:lnTo>
                    <a:pt x="6" y="34"/>
                  </a:lnTo>
                  <a:lnTo>
                    <a:pt x="6" y="30"/>
                  </a:lnTo>
                  <a:lnTo>
                    <a:pt x="6" y="16"/>
                  </a:lnTo>
                  <a:lnTo>
                    <a:pt x="6" y="10"/>
                  </a:lnTo>
                  <a:lnTo>
                    <a:pt x="6" y="6"/>
                  </a:lnTo>
                  <a:lnTo>
                    <a:pt x="4" y="4"/>
                  </a:lnTo>
                  <a:lnTo>
                    <a:pt x="2" y="4"/>
                  </a:lnTo>
                  <a:lnTo>
                    <a:pt x="0" y="4"/>
                  </a:lnTo>
                  <a:lnTo>
                    <a:pt x="12" y="0"/>
                  </a:lnTo>
                  <a:close/>
                </a:path>
              </a:pathLst>
            </a:custGeom>
            <a:solidFill>
              <a:srgbClr val="000000"/>
            </a:solidFill>
            <a:ln w="0">
              <a:solidFill>
                <a:srgbClr val="000000"/>
              </a:solidFill>
              <a:round/>
              <a:headEnd/>
              <a:tailEnd/>
            </a:ln>
          </p:spPr>
          <p:txBody>
            <a:bodyPr/>
            <a:lstStyle/>
            <a:p>
              <a:endParaRPr lang="en-US"/>
            </a:p>
          </p:txBody>
        </p:sp>
        <p:sp>
          <p:nvSpPr>
            <p:cNvPr id="33834" name="Freeform 436"/>
            <p:cNvSpPr>
              <a:spLocks noEditPoints="1"/>
            </p:cNvSpPr>
            <p:nvPr/>
          </p:nvSpPr>
          <p:spPr bwMode="auto">
            <a:xfrm>
              <a:off x="3386" y="3068"/>
              <a:ext cx="34" cy="40"/>
            </a:xfrm>
            <a:custGeom>
              <a:avLst/>
              <a:gdLst>
                <a:gd name="T0" fmla="*/ 18 w 34"/>
                <a:gd name="T1" fmla="*/ 36 h 40"/>
                <a:gd name="T2" fmla="*/ 14 w 34"/>
                <a:gd name="T3" fmla="*/ 38 h 40"/>
                <a:gd name="T4" fmla="*/ 8 w 34"/>
                <a:gd name="T5" fmla="*/ 40 h 40"/>
                <a:gd name="T6" fmla="*/ 2 w 34"/>
                <a:gd name="T7" fmla="*/ 38 h 40"/>
                <a:gd name="T8" fmla="*/ 0 w 34"/>
                <a:gd name="T9" fmla="*/ 30 h 40"/>
                <a:gd name="T10" fmla="*/ 0 w 34"/>
                <a:gd name="T11" fmla="*/ 26 h 40"/>
                <a:gd name="T12" fmla="*/ 6 w 34"/>
                <a:gd name="T13" fmla="*/ 20 h 40"/>
                <a:gd name="T14" fmla="*/ 22 w 34"/>
                <a:gd name="T15" fmla="*/ 14 h 40"/>
                <a:gd name="T16" fmla="*/ 20 w 34"/>
                <a:gd name="T17" fmla="*/ 8 h 40"/>
                <a:gd name="T18" fmla="*/ 18 w 34"/>
                <a:gd name="T19" fmla="*/ 2 h 40"/>
                <a:gd name="T20" fmla="*/ 12 w 34"/>
                <a:gd name="T21" fmla="*/ 2 h 40"/>
                <a:gd name="T22" fmla="*/ 8 w 34"/>
                <a:gd name="T23" fmla="*/ 4 h 40"/>
                <a:gd name="T24" fmla="*/ 8 w 34"/>
                <a:gd name="T25" fmla="*/ 10 h 40"/>
                <a:gd name="T26" fmla="*/ 8 w 34"/>
                <a:gd name="T27" fmla="*/ 12 h 40"/>
                <a:gd name="T28" fmla="*/ 4 w 34"/>
                <a:gd name="T29" fmla="*/ 14 h 40"/>
                <a:gd name="T30" fmla="*/ 2 w 34"/>
                <a:gd name="T31" fmla="*/ 12 h 40"/>
                <a:gd name="T32" fmla="*/ 0 w 34"/>
                <a:gd name="T33" fmla="*/ 10 h 40"/>
                <a:gd name="T34" fmla="*/ 4 w 34"/>
                <a:gd name="T35" fmla="*/ 2 h 40"/>
                <a:gd name="T36" fmla="*/ 16 w 34"/>
                <a:gd name="T37" fmla="*/ 0 h 40"/>
                <a:gd name="T38" fmla="*/ 24 w 34"/>
                <a:gd name="T39" fmla="*/ 0 h 40"/>
                <a:gd name="T40" fmla="*/ 28 w 34"/>
                <a:gd name="T41" fmla="*/ 4 h 40"/>
                <a:gd name="T42" fmla="*/ 28 w 34"/>
                <a:gd name="T43" fmla="*/ 12 h 40"/>
                <a:gd name="T44" fmla="*/ 28 w 34"/>
                <a:gd name="T45" fmla="*/ 30 h 40"/>
                <a:gd name="T46" fmla="*/ 28 w 34"/>
                <a:gd name="T47" fmla="*/ 34 h 40"/>
                <a:gd name="T48" fmla="*/ 30 w 34"/>
                <a:gd name="T49" fmla="*/ 34 h 40"/>
                <a:gd name="T50" fmla="*/ 30 w 34"/>
                <a:gd name="T51" fmla="*/ 34 h 40"/>
                <a:gd name="T52" fmla="*/ 32 w 34"/>
                <a:gd name="T53" fmla="*/ 34 h 40"/>
                <a:gd name="T54" fmla="*/ 34 w 34"/>
                <a:gd name="T55" fmla="*/ 34 h 40"/>
                <a:gd name="T56" fmla="*/ 26 w 34"/>
                <a:gd name="T57" fmla="*/ 40 h 40"/>
                <a:gd name="T58" fmla="*/ 22 w 34"/>
                <a:gd name="T59" fmla="*/ 38 h 40"/>
                <a:gd name="T60" fmla="*/ 22 w 34"/>
                <a:gd name="T61" fmla="*/ 34 h 40"/>
                <a:gd name="T62" fmla="*/ 22 w 34"/>
                <a:gd name="T63" fmla="*/ 16 h 40"/>
                <a:gd name="T64" fmla="*/ 12 w 34"/>
                <a:gd name="T65" fmla="*/ 20 h 40"/>
                <a:gd name="T66" fmla="*/ 8 w 34"/>
                <a:gd name="T67" fmla="*/ 24 h 40"/>
                <a:gd name="T68" fmla="*/ 6 w 34"/>
                <a:gd name="T69" fmla="*/ 28 h 40"/>
                <a:gd name="T70" fmla="*/ 8 w 34"/>
                <a:gd name="T71" fmla="*/ 32 h 40"/>
                <a:gd name="T72" fmla="*/ 12 w 34"/>
                <a:gd name="T73" fmla="*/ 34 h 40"/>
                <a:gd name="T74" fmla="*/ 22 w 34"/>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0"/>
                <a:gd name="T116" fmla="*/ 34 w 34"/>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0">
                  <a:moveTo>
                    <a:pt x="22" y="34"/>
                  </a:moveTo>
                  <a:lnTo>
                    <a:pt x="18" y="36"/>
                  </a:lnTo>
                  <a:lnTo>
                    <a:pt x="14" y="38"/>
                  </a:lnTo>
                  <a:lnTo>
                    <a:pt x="12" y="40"/>
                  </a:lnTo>
                  <a:lnTo>
                    <a:pt x="8" y="40"/>
                  </a:lnTo>
                  <a:lnTo>
                    <a:pt x="4" y="40"/>
                  </a:lnTo>
                  <a:lnTo>
                    <a:pt x="2" y="38"/>
                  </a:lnTo>
                  <a:lnTo>
                    <a:pt x="0" y="34"/>
                  </a:lnTo>
                  <a:lnTo>
                    <a:pt x="0" y="30"/>
                  </a:lnTo>
                  <a:lnTo>
                    <a:pt x="0" y="28"/>
                  </a:lnTo>
                  <a:lnTo>
                    <a:pt x="0" y="26"/>
                  </a:lnTo>
                  <a:lnTo>
                    <a:pt x="2" y="22"/>
                  </a:lnTo>
                  <a:lnTo>
                    <a:pt x="6" y="20"/>
                  </a:lnTo>
                  <a:lnTo>
                    <a:pt x="12" y="18"/>
                  </a:lnTo>
                  <a:lnTo>
                    <a:pt x="22" y="14"/>
                  </a:lnTo>
                  <a:lnTo>
                    <a:pt x="22" y="12"/>
                  </a:lnTo>
                  <a:lnTo>
                    <a:pt x="20" y="8"/>
                  </a:lnTo>
                  <a:lnTo>
                    <a:pt x="20" y="4"/>
                  </a:lnTo>
                  <a:lnTo>
                    <a:pt x="18" y="2"/>
                  </a:lnTo>
                  <a:lnTo>
                    <a:pt x="14" y="2"/>
                  </a:lnTo>
                  <a:lnTo>
                    <a:pt x="12" y="2"/>
                  </a:lnTo>
                  <a:lnTo>
                    <a:pt x="10" y="4"/>
                  </a:lnTo>
                  <a:lnTo>
                    <a:pt x="8" y="4"/>
                  </a:lnTo>
                  <a:lnTo>
                    <a:pt x="8" y="6"/>
                  </a:lnTo>
                  <a:lnTo>
                    <a:pt x="8" y="10"/>
                  </a:lnTo>
                  <a:lnTo>
                    <a:pt x="8" y="12"/>
                  </a:lnTo>
                  <a:lnTo>
                    <a:pt x="6" y="14"/>
                  </a:lnTo>
                  <a:lnTo>
                    <a:pt x="4" y="14"/>
                  </a:lnTo>
                  <a:lnTo>
                    <a:pt x="2" y="12"/>
                  </a:lnTo>
                  <a:lnTo>
                    <a:pt x="0" y="10"/>
                  </a:lnTo>
                  <a:lnTo>
                    <a:pt x="2" y="6"/>
                  </a:lnTo>
                  <a:lnTo>
                    <a:pt x="4" y="2"/>
                  </a:lnTo>
                  <a:lnTo>
                    <a:pt x="10" y="0"/>
                  </a:lnTo>
                  <a:lnTo>
                    <a:pt x="16" y="0"/>
                  </a:lnTo>
                  <a:lnTo>
                    <a:pt x="20" y="0"/>
                  </a:lnTo>
                  <a:lnTo>
                    <a:pt x="24" y="0"/>
                  </a:lnTo>
                  <a:lnTo>
                    <a:pt x="26" y="2"/>
                  </a:lnTo>
                  <a:lnTo>
                    <a:pt x="28" y="4"/>
                  </a:lnTo>
                  <a:lnTo>
                    <a:pt x="28" y="8"/>
                  </a:lnTo>
                  <a:lnTo>
                    <a:pt x="28" y="12"/>
                  </a:lnTo>
                  <a:lnTo>
                    <a:pt x="28" y="26"/>
                  </a:lnTo>
                  <a:lnTo>
                    <a:pt x="28" y="30"/>
                  </a:lnTo>
                  <a:lnTo>
                    <a:pt x="28" y="32"/>
                  </a:lnTo>
                  <a:lnTo>
                    <a:pt x="28" y="34"/>
                  </a:lnTo>
                  <a:lnTo>
                    <a:pt x="30" y="34"/>
                  </a:lnTo>
                  <a:lnTo>
                    <a:pt x="32" y="34"/>
                  </a:lnTo>
                  <a:lnTo>
                    <a:pt x="34" y="32"/>
                  </a:lnTo>
                  <a:lnTo>
                    <a:pt x="34" y="34"/>
                  </a:lnTo>
                  <a:lnTo>
                    <a:pt x="30" y="38"/>
                  </a:lnTo>
                  <a:lnTo>
                    <a:pt x="26" y="40"/>
                  </a:lnTo>
                  <a:lnTo>
                    <a:pt x="24" y="40"/>
                  </a:lnTo>
                  <a:lnTo>
                    <a:pt x="22" y="38"/>
                  </a:lnTo>
                  <a:lnTo>
                    <a:pt x="22" y="36"/>
                  </a:lnTo>
                  <a:lnTo>
                    <a:pt x="22" y="34"/>
                  </a:lnTo>
                  <a:close/>
                  <a:moveTo>
                    <a:pt x="22" y="30"/>
                  </a:moveTo>
                  <a:lnTo>
                    <a:pt x="22" y="16"/>
                  </a:lnTo>
                  <a:lnTo>
                    <a:pt x="16" y="18"/>
                  </a:lnTo>
                  <a:lnTo>
                    <a:pt x="12" y="20"/>
                  </a:lnTo>
                  <a:lnTo>
                    <a:pt x="10" y="22"/>
                  </a:lnTo>
                  <a:lnTo>
                    <a:pt x="8" y="24"/>
                  </a:lnTo>
                  <a:lnTo>
                    <a:pt x="6" y="26"/>
                  </a:lnTo>
                  <a:lnTo>
                    <a:pt x="6" y="28"/>
                  </a:lnTo>
                  <a:lnTo>
                    <a:pt x="6" y="30"/>
                  </a:lnTo>
                  <a:lnTo>
                    <a:pt x="8" y="32"/>
                  </a:lnTo>
                  <a:lnTo>
                    <a:pt x="10" y="34"/>
                  </a:lnTo>
                  <a:lnTo>
                    <a:pt x="12" y="34"/>
                  </a:lnTo>
                  <a:lnTo>
                    <a:pt x="16" y="34"/>
                  </a:lnTo>
                  <a:lnTo>
                    <a:pt x="22" y="30"/>
                  </a:lnTo>
                  <a:close/>
                </a:path>
              </a:pathLst>
            </a:custGeom>
            <a:solidFill>
              <a:srgbClr val="000000"/>
            </a:solidFill>
            <a:ln w="0">
              <a:solidFill>
                <a:srgbClr val="000000"/>
              </a:solidFill>
              <a:round/>
              <a:headEnd/>
              <a:tailEnd/>
            </a:ln>
          </p:spPr>
          <p:txBody>
            <a:bodyPr/>
            <a:lstStyle/>
            <a:p>
              <a:endParaRPr lang="en-US"/>
            </a:p>
          </p:txBody>
        </p:sp>
        <p:sp>
          <p:nvSpPr>
            <p:cNvPr id="33835" name="Freeform 437"/>
            <p:cNvSpPr>
              <a:spLocks/>
            </p:cNvSpPr>
            <p:nvPr/>
          </p:nvSpPr>
          <p:spPr bwMode="auto">
            <a:xfrm>
              <a:off x="3422" y="3068"/>
              <a:ext cx="42" cy="40"/>
            </a:xfrm>
            <a:custGeom>
              <a:avLst/>
              <a:gdLst>
                <a:gd name="T0" fmla="*/ 14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8 w 42"/>
                <a:gd name="T19" fmla="*/ 14 h 40"/>
                <a:gd name="T20" fmla="*/ 38 w 42"/>
                <a:gd name="T21" fmla="*/ 30 h 40"/>
                <a:gd name="T22" fmla="*/ 38 w 42"/>
                <a:gd name="T23" fmla="*/ 34 h 40"/>
                <a:gd name="T24" fmla="*/ 38 w 42"/>
                <a:gd name="T25" fmla="*/ 36 h 40"/>
                <a:gd name="T26" fmla="*/ 38 w 42"/>
                <a:gd name="T27" fmla="*/ 36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8 w 42"/>
                <a:gd name="T43" fmla="*/ 38 h 40"/>
                <a:gd name="T44" fmla="*/ 28 w 42"/>
                <a:gd name="T45" fmla="*/ 38 h 40"/>
                <a:gd name="T46" fmla="*/ 30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6 h 40"/>
                <a:gd name="T76" fmla="*/ 16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6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4 w 42"/>
                <a:gd name="T107" fmla="*/ 4 h 40"/>
                <a:gd name="T108" fmla="*/ 4 w 42"/>
                <a:gd name="T109" fmla="*/ 4 h 40"/>
                <a:gd name="T110" fmla="*/ 4 w 42"/>
                <a:gd name="T111" fmla="*/ 4 h 40"/>
                <a:gd name="T112" fmla="*/ 2 w 42"/>
                <a:gd name="T113" fmla="*/ 4 h 40"/>
                <a:gd name="T114" fmla="*/ 2 w 42"/>
                <a:gd name="T115" fmla="*/ 4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2"/>
                  </a:lnTo>
                  <a:lnTo>
                    <a:pt x="22" y="0"/>
                  </a:lnTo>
                  <a:lnTo>
                    <a:pt x="26" y="0"/>
                  </a:lnTo>
                  <a:lnTo>
                    <a:pt x="30" y="0"/>
                  </a:lnTo>
                  <a:lnTo>
                    <a:pt x="32" y="0"/>
                  </a:lnTo>
                  <a:lnTo>
                    <a:pt x="34" y="2"/>
                  </a:lnTo>
                  <a:lnTo>
                    <a:pt x="36" y="6"/>
                  </a:lnTo>
                  <a:lnTo>
                    <a:pt x="36" y="10"/>
                  </a:lnTo>
                  <a:lnTo>
                    <a:pt x="38" y="14"/>
                  </a:lnTo>
                  <a:lnTo>
                    <a:pt x="38" y="30"/>
                  </a:lnTo>
                  <a:lnTo>
                    <a:pt x="38" y="34"/>
                  </a:lnTo>
                  <a:lnTo>
                    <a:pt x="38" y="36"/>
                  </a:lnTo>
                  <a:lnTo>
                    <a:pt x="40" y="38"/>
                  </a:lnTo>
                  <a:lnTo>
                    <a:pt x="42" y="38"/>
                  </a:lnTo>
                  <a:lnTo>
                    <a:pt x="42" y="40"/>
                  </a:lnTo>
                  <a:lnTo>
                    <a:pt x="24" y="40"/>
                  </a:lnTo>
                  <a:lnTo>
                    <a:pt x="24" y="38"/>
                  </a:lnTo>
                  <a:lnTo>
                    <a:pt x="28" y="38"/>
                  </a:lnTo>
                  <a:lnTo>
                    <a:pt x="30" y="36"/>
                  </a:lnTo>
                  <a:lnTo>
                    <a:pt x="30" y="34"/>
                  </a:lnTo>
                  <a:lnTo>
                    <a:pt x="30" y="30"/>
                  </a:lnTo>
                  <a:lnTo>
                    <a:pt x="30" y="14"/>
                  </a:lnTo>
                  <a:lnTo>
                    <a:pt x="30" y="10"/>
                  </a:lnTo>
                  <a:lnTo>
                    <a:pt x="28" y="6"/>
                  </a:lnTo>
                  <a:lnTo>
                    <a:pt x="26" y="6"/>
                  </a:lnTo>
                  <a:lnTo>
                    <a:pt x="24" y="4"/>
                  </a:lnTo>
                  <a:lnTo>
                    <a:pt x="18" y="6"/>
                  </a:lnTo>
                  <a:lnTo>
                    <a:pt x="14" y="10"/>
                  </a:lnTo>
                  <a:lnTo>
                    <a:pt x="14" y="30"/>
                  </a:lnTo>
                  <a:lnTo>
                    <a:pt x="14" y="34"/>
                  </a:lnTo>
                  <a:lnTo>
                    <a:pt x="14" y="36"/>
                  </a:lnTo>
                  <a:lnTo>
                    <a:pt x="16" y="38"/>
                  </a:lnTo>
                  <a:lnTo>
                    <a:pt x="18" y="38"/>
                  </a:lnTo>
                  <a:lnTo>
                    <a:pt x="18" y="40"/>
                  </a:lnTo>
                  <a:lnTo>
                    <a:pt x="0" y="40"/>
                  </a:lnTo>
                  <a:lnTo>
                    <a:pt x="0" y="38"/>
                  </a:lnTo>
                  <a:lnTo>
                    <a:pt x="2" y="38"/>
                  </a:lnTo>
                  <a:lnTo>
                    <a:pt x="4" y="38"/>
                  </a:lnTo>
                  <a:lnTo>
                    <a:pt x="6" y="36"/>
                  </a:lnTo>
                  <a:lnTo>
                    <a:pt x="6" y="34"/>
                  </a:lnTo>
                  <a:lnTo>
                    <a:pt x="6" y="30"/>
                  </a:lnTo>
                  <a:lnTo>
                    <a:pt x="6" y="16"/>
                  </a:lnTo>
                  <a:lnTo>
                    <a:pt x="6" y="10"/>
                  </a:lnTo>
                  <a:lnTo>
                    <a:pt x="6" y="6"/>
                  </a:lnTo>
                  <a:lnTo>
                    <a:pt x="4" y="4"/>
                  </a:lnTo>
                  <a:lnTo>
                    <a:pt x="2" y="4"/>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836" name="Freeform 438"/>
            <p:cNvSpPr>
              <a:spLocks/>
            </p:cNvSpPr>
            <p:nvPr/>
          </p:nvSpPr>
          <p:spPr bwMode="auto">
            <a:xfrm>
              <a:off x="3470" y="3068"/>
              <a:ext cx="26" cy="40"/>
            </a:xfrm>
            <a:custGeom>
              <a:avLst/>
              <a:gdLst>
                <a:gd name="T0" fmla="*/ 24 w 26"/>
                <a:gd name="T1" fmla="*/ 0 h 40"/>
                <a:gd name="T2" fmla="*/ 24 w 26"/>
                <a:gd name="T3" fmla="*/ 12 h 40"/>
                <a:gd name="T4" fmla="*/ 22 w 26"/>
                <a:gd name="T5" fmla="*/ 12 h 40"/>
                <a:gd name="T6" fmla="*/ 20 w 26"/>
                <a:gd name="T7" fmla="*/ 8 h 40"/>
                <a:gd name="T8" fmla="*/ 18 w 26"/>
                <a:gd name="T9" fmla="*/ 4 h 40"/>
                <a:gd name="T10" fmla="*/ 16 w 26"/>
                <a:gd name="T11" fmla="*/ 2 h 40"/>
                <a:gd name="T12" fmla="*/ 12 w 26"/>
                <a:gd name="T13" fmla="*/ 2 h 40"/>
                <a:gd name="T14" fmla="*/ 10 w 26"/>
                <a:gd name="T15" fmla="*/ 2 h 40"/>
                <a:gd name="T16" fmla="*/ 8 w 26"/>
                <a:gd name="T17" fmla="*/ 4 h 40"/>
                <a:gd name="T18" fmla="*/ 6 w 26"/>
                <a:gd name="T19" fmla="*/ 4 h 40"/>
                <a:gd name="T20" fmla="*/ 6 w 26"/>
                <a:gd name="T21" fmla="*/ 6 h 40"/>
                <a:gd name="T22" fmla="*/ 6 w 26"/>
                <a:gd name="T23" fmla="*/ 8 h 40"/>
                <a:gd name="T24" fmla="*/ 6 w 26"/>
                <a:gd name="T25" fmla="*/ 10 h 40"/>
                <a:gd name="T26" fmla="*/ 8 w 26"/>
                <a:gd name="T27" fmla="*/ 12 h 40"/>
                <a:gd name="T28" fmla="*/ 12 w 26"/>
                <a:gd name="T29" fmla="*/ 14 h 40"/>
                <a:gd name="T30" fmla="*/ 18 w 26"/>
                <a:gd name="T31" fmla="*/ 18 h 40"/>
                <a:gd name="T32" fmla="*/ 22 w 26"/>
                <a:gd name="T33" fmla="*/ 20 h 40"/>
                <a:gd name="T34" fmla="*/ 26 w 26"/>
                <a:gd name="T35" fmla="*/ 24 h 40"/>
                <a:gd name="T36" fmla="*/ 26 w 26"/>
                <a:gd name="T37" fmla="*/ 28 h 40"/>
                <a:gd name="T38" fmla="*/ 26 w 26"/>
                <a:gd name="T39" fmla="*/ 34 h 40"/>
                <a:gd name="T40" fmla="*/ 22 w 26"/>
                <a:gd name="T41" fmla="*/ 36 h 40"/>
                <a:gd name="T42" fmla="*/ 18 w 26"/>
                <a:gd name="T43" fmla="*/ 40 h 40"/>
                <a:gd name="T44" fmla="*/ 14 w 26"/>
                <a:gd name="T45" fmla="*/ 40 h 40"/>
                <a:gd name="T46" fmla="*/ 10 w 26"/>
                <a:gd name="T47" fmla="*/ 40 h 40"/>
                <a:gd name="T48" fmla="*/ 4 w 26"/>
                <a:gd name="T49" fmla="*/ 38 h 40"/>
                <a:gd name="T50" fmla="*/ 4 w 26"/>
                <a:gd name="T51" fmla="*/ 38 h 40"/>
                <a:gd name="T52" fmla="*/ 2 w 26"/>
                <a:gd name="T53" fmla="*/ 38 h 40"/>
                <a:gd name="T54" fmla="*/ 2 w 26"/>
                <a:gd name="T55" fmla="*/ 38 h 40"/>
                <a:gd name="T56" fmla="*/ 0 w 26"/>
                <a:gd name="T57" fmla="*/ 40 h 40"/>
                <a:gd name="T58" fmla="*/ 0 w 26"/>
                <a:gd name="T59" fmla="*/ 40 h 40"/>
                <a:gd name="T60" fmla="*/ 0 w 26"/>
                <a:gd name="T61" fmla="*/ 26 h 40"/>
                <a:gd name="T62" fmla="*/ 0 w 26"/>
                <a:gd name="T63" fmla="*/ 26 h 40"/>
                <a:gd name="T64" fmla="*/ 2 w 26"/>
                <a:gd name="T65" fmla="*/ 32 h 40"/>
                <a:gd name="T66" fmla="*/ 6 w 26"/>
                <a:gd name="T67" fmla="*/ 34 h 40"/>
                <a:gd name="T68" fmla="*/ 10 w 26"/>
                <a:gd name="T69" fmla="*/ 36 h 40"/>
                <a:gd name="T70" fmla="*/ 14 w 26"/>
                <a:gd name="T71" fmla="*/ 38 h 40"/>
                <a:gd name="T72" fmla="*/ 16 w 26"/>
                <a:gd name="T73" fmla="*/ 36 h 40"/>
                <a:gd name="T74" fmla="*/ 18 w 26"/>
                <a:gd name="T75" fmla="*/ 36 h 40"/>
                <a:gd name="T76" fmla="*/ 20 w 26"/>
                <a:gd name="T77" fmla="*/ 34 h 40"/>
                <a:gd name="T78" fmla="*/ 20 w 26"/>
                <a:gd name="T79" fmla="*/ 32 h 40"/>
                <a:gd name="T80" fmla="*/ 20 w 26"/>
                <a:gd name="T81" fmla="*/ 28 h 40"/>
                <a:gd name="T82" fmla="*/ 18 w 26"/>
                <a:gd name="T83" fmla="*/ 26 h 40"/>
                <a:gd name="T84" fmla="*/ 16 w 26"/>
                <a:gd name="T85" fmla="*/ 24 h 40"/>
                <a:gd name="T86" fmla="*/ 10 w 26"/>
                <a:gd name="T87" fmla="*/ 22 h 40"/>
                <a:gd name="T88" fmla="*/ 4 w 26"/>
                <a:gd name="T89" fmla="*/ 18 h 40"/>
                <a:gd name="T90" fmla="*/ 2 w 26"/>
                <a:gd name="T91" fmla="*/ 16 h 40"/>
                <a:gd name="T92" fmla="*/ 0 w 26"/>
                <a:gd name="T93" fmla="*/ 14 h 40"/>
                <a:gd name="T94" fmla="*/ 0 w 26"/>
                <a:gd name="T95" fmla="*/ 10 h 40"/>
                <a:gd name="T96" fmla="*/ 0 w 26"/>
                <a:gd name="T97" fmla="*/ 6 h 40"/>
                <a:gd name="T98" fmla="*/ 4 w 26"/>
                <a:gd name="T99" fmla="*/ 2 h 40"/>
                <a:gd name="T100" fmla="*/ 8 w 26"/>
                <a:gd name="T101" fmla="*/ 0 h 40"/>
                <a:gd name="T102" fmla="*/ 12 w 26"/>
                <a:gd name="T103" fmla="*/ 0 h 40"/>
                <a:gd name="T104" fmla="*/ 14 w 26"/>
                <a:gd name="T105" fmla="*/ 0 h 40"/>
                <a:gd name="T106" fmla="*/ 18 w 26"/>
                <a:gd name="T107" fmla="*/ 0 h 40"/>
                <a:gd name="T108" fmla="*/ 20 w 26"/>
                <a:gd name="T109" fmla="*/ 0 h 40"/>
                <a:gd name="T110" fmla="*/ 20 w 26"/>
                <a:gd name="T111" fmla="*/ 0 h 40"/>
                <a:gd name="T112" fmla="*/ 22 w 26"/>
                <a:gd name="T113" fmla="*/ 0 h 40"/>
                <a:gd name="T114" fmla="*/ 22 w 26"/>
                <a:gd name="T115" fmla="*/ 0 h 40"/>
                <a:gd name="T116" fmla="*/ 22 w 26"/>
                <a:gd name="T117" fmla="*/ 0 h 40"/>
                <a:gd name="T118" fmla="*/ 22 w 26"/>
                <a:gd name="T119" fmla="*/ 0 h 40"/>
                <a:gd name="T120" fmla="*/ 24 w 26"/>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0"/>
                <a:gd name="T185" fmla="*/ 26 w 26"/>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0">
                  <a:moveTo>
                    <a:pt x="24" y="0"/>
                  </a:moveTo>
                  <a:lnTo>
                    <a:pt x="24" y="12"/>
                  </a:lnTo>
                  <a:lnTo>
                    <a:pt x="22" y="12"/>
                  </a:lnTo>
                  <a:lnTo>
                    <a:pt x="20" y="8"/>
                  </a:lnTo>
                  <a:lnTo>
                    <a:pt x="18" y="4"/>
                  </a:lnTo>
                  <a:lnTo>
                    <a:pt x="16" y="2"/>
                  </a:lnTo>
                  <a:lnTo>
                    <a:pt x="12" y="2"/>
                  </a:lnTo>
                  <a:lnTo>
                    <a:pt x="10" y="2"/>
                  </a:lnTo>
                  <a:lnTo>
                    <a:pt x="8" y="4"/>
                  </a:lnTo>
                  <a:lnTo>
                    <a:pt x="6" y="4"/>
                  </a:lnTo>
                  <a:lnTo>
                    <a:pt x="6" y="6"/>
                  </a:lnTo>
                  <a:lnTo>
                    <a:pt x="6" y="8"/>
                  </a:lnTo>
                  <a:lnTo>
                    <a:pt x="6" y="10"/>
                  </a:lnTo>
                  <a:lnTo>
                    <a:pt x="8" y="12"/>
                  </a:lnTo>
                  <a:lnTo>
                    <a:pt x="12" y="14"/>
                  </a:lnTo>
                  <a:lnTo>
                    <a:pt x="18" y="18"/>
                  </a:lnTo>
                  <a:lnTo>
                    <a:pt x="22" y="20"/>
                  </a:lnTo>
                  <a:lnTo>
                    <a:pt x="26" y="24"/>
                  </a:lnTo>
                  <a:lnTo>
                    <a:pt x="26" y="28"/>
                  </a:lnTo>
                  <a:lnTo>
                    <a:pt x="26" y="34"/>
                  </a:lnTo>
                  <a:lnTo>
                    <a:pt x="22" y="36"/>
                  </a:lnTo>
                  <a:lnTo>
                    <a:pt x="18" y="40"/>
                  </a:lnTo>
                  <a:lnTo>
                    <a:pt x="14" y="40"/>
                  </a:lnTo>
                  <a:lnTo>
                    <a:pt x="10" y="40"/>
                  </a:lnTo>
                  <a:lnTo>
                    <a:pt x="4" y="38"/>
                  </a:lnTo>
                  <a:lnTo>
                    <a:pt x="2" y="38"/>
                  </a:lnTo>
                  <a:lnTo>
                    <a:pt x="0" y="40"/>
                  </a:lnTo>
                  <a:lnTo>
                    <a:pt x="0" y="26"/>
                  </a:lnTo>
                  <a:lnTo>
                    <a:pt x="2" y="32"/>
                  </a:lnTo>
                  <a:lnTo>
                    <a:pt x="6" y="34"/>
                  </a:lnTo>
                  <a:lnTo>
                    <a:pt x="10" y="36"/>
                  </a:lnTo>
                  <a:lnTo>
                    <a:pt x="14" y="38"/>
                  </a:lnTo>
                  <a:lnTo>
                    <a:pt x="16" y="36"/>
                  </a:lnTo>
                  <a:lnTo>
                    <a:pt x="18" y="36"/>
                  </a:lnTo>
                  <a:lnTo>
                    <a:pt x="20" y="34"/>
                  </a:lnTo>
                  <a:lnTo>
                    <a:pt x="20" y="32"/>
                  </a:lnTo>
                  <a:lnTo>
                    <a:pt x="20" y="28"/>
                  </a:lnTo>
                  <a:lnTo>
                    <a:pt x="18" y="26"/>
                  </a:lnTo>
                  <a:lnTo>
                    <a:pt x="16" y="24"/>
                  </a:lnTo>
                  <a:lnTo>
                    <a:pt x="10" y="22"/>
                  </a:lnTo>
                  <a:lnTo>
                    <a:pt x="4" y="18"/>
                  </a:lnTo>
                  <a:lnTo>
                    <a:pt x="2" y="16"/>
                  </a:lnTo>
                  <a:lnTo>
                    <a:pt x="0" y="14"/>
                  </a:lnTo>
                  <a:lnTo>
                    <a:pt x="0" y="10"/>
                  </a:lnTo>
                  <a:lnTo>
                    <a:pt x="0" y="6"/>
                  </a:lnTo>
                  <a:lnTo>
                    <a:pt x="4" y="2"/>
                  </a:lnTo>
                  <a:lnTo>
                    <a:pt x="8" y="0"/>
                  </a:lnTo>
                  <a:lnTo>
                    <a:pt x="12" y="0"/>
                  </a:lnTo>
                  <a:lnTo>
                    <a:pt x="14" y="0"/>
                  </a:lnTo>
                  <a:lnTo>
                    <a:pt x="18" y="0"/>
                  </a:lnTo>
                  <a:lnTo>
                    <a:pt x="20" y="0"/>
                  </a:lnTo>
                  <a:lnTo>
                    <a:pt x="22" y="0"/>
                  </a:lnTo>
                  <a:lnTo>
                    <a:pt x="24" y="0"/>
                  </a:lnTo>
                  <a:close/>
                </a:path>
              </a:pathLst>
            </a:custGeom>
            <a:solidFill>
              <a:srgbClr val="000000"/>
            </a:solidFill>
            <a:ln w="0">
              <a:solidFill>
                <a:srgbClr val="000000"/>
              </a:solidFill>
              <a:round/>
              <a:headEnd/>
              <a:tailEnd/>
            </a:ln>
          </p:spPr>
          <p:txBody>
            <a:bodyPr/>
            <a:lstStyle/>
            <a:p>
              <a:endParaRPr lang="en-US"/>
            </a:p>
          </p:txBody>
        </p:sp>
        <p:sp>
          <p:nvSpPr>
            <p:cNvPr id="33837" name="Freeform 439"/>
            <p:cNvSpPr>
              <a:spLocks/>
            </p:cNvSpPr>
            <p:nvPr/>
          </p:nvSpPr>
          <p:spPr bwMode="auto">
            <a:xfrm>
              <a:off x="3502" y="3046"/>
              <a:ext cx="34" cy="62"/>
            </a:xfrm>
            <a:custGeom>
              <a:avLst/>
              <a:gdLst>
                <a:gd name="T0" fmla="*/ 14 w 34"/>
                <a:gd name="T1" fmla="*/ 24 h 62"/>
                <a:gd name="T2" fmla="*/ 14 w 34"/>
                <a:gd name="T3" fmla="*/ 52 h 62"/>
                <a:gd name="T4" fmla="*/ 14 w 34"/>
                <a:gd name="T5" fmla="*/ 56 h 62"/>
                <a:gd name="T6" fmla="*/ 16 w 34"/>
                <a:gd name="T7" fmla="*/ 58 h 62"/>
                <a:gd name="T8" fmla="*/ 18 w 34"/>
                <a:gd name="T9" fmla="*/ 60 h 62"/>
                <a:gd name="T10" fmla="*/ 20 w 34"/>
                <a:gd name="T11" fmla="*/ 60 h 62"/>
                <a:gd name="T12" fmla="*/ 24 w 34"/>
                <a:gd name="T13" fmla="*/ 60 h 62"/>
                <a:gd name="T14" fmla="*/ 24 w 34"/>
                <a:gd name="T15" fmla="*/ 62 h 62"/>
                <a:gd name="T16" fmla="*/ 0 w 34"/>
                <a:gd name="T17" fmla="*/ 62 h 62"/>
                <a:gd name="T18" fmla="*/ 0 w 34"/>
                <a:gd name="T19" fmla="*/ 60 h 62"/>
                <a:gd name="T20" fmla="*/ 2 w 34"/>
                <a:gd name="T21" fmla="*/ 60 h 62"/>
                <a:gd name="T22" fmla="*/ 4 w 34"/>
                <a:gd name="T23" fmla="*/ 60 h 62"/>
                <a:gd name="T24" fmla="*/ 4 w 34"/>
                <a:gd name="T25" fmla="*/ 60 h 62"/>
                <a:gd name="T26" fmla="*/ 6 w 34"/>
                <a:gd name="T27" fmla="*/ 58 h 62"/>
                <a:gd name="T28" fmla="*/ 6 w 34"/>
                <a:gd name="T29" fmla="*/ 58 h 62"/>
                <a:gd name="T30" fmla="*/ 8 w 34"/>
                <a:gd name="T31" fmla="*/ 54 h 62"/>
                <a:gd name="T32" fmla="*/ 8 w 34"/>
                <a:gd name="T33" fmla="*/ 52 h 62"/>
                <a:gd name="T34" fmla="*/ 8 w 34"/>
                <a:gd name="T35" fmla="*/ 24 h 62"/>
                <a:gd name="T36" fmla="*/ 0 w 34"/>
                <a:gd name="T37" fmla="*/ 24 h 62"/>
                <a:gd name="T38" fmla="*/ 0 w 34"/>
                <a:gd name="T39" fmla="*/ 22 h 62"/>
                <a:gd name="T40" fmla="*/ 8 w 34"/>
                <a:gd name="T41" fmla="*/ 22 h 62"/>
                <a:gd name="T42" fmla="*/ 8 w 34"/>
                <a:gd name="T43" fmla="*/ 20 h 62"/>
                <a:gd name="T44" fmla="*/ 8 w 34"/>
                <a:gd name="T45" fmla="*/ 14 h 62"/>
                <a:gd name="T46" fmla="*/ 10 w 34"/>
                <a:gd name="T47" fmla="*/ 10 h 62"/>
                <a:gd name="T48" fmla="*/ 12 w 34"/>
                <a:gd name="T49" fmla="*/ 6 h 62"/>
                <a:gd name="T50" fmla="*/ 14 w 34"/>
                <a:gd name="T51" fmla="*/ 2 h 62"/>
                <a:gd name="T52" fmla="*/ 20 w 34"/>
                <a:gd name="T53" fmla="*/ 0 h 62"/>
                <a:gd name="T54" fmla="*/ 24 w 34"/>
                <a:gd name="T55" fmla="*/ 0 h 62"/>
                <a:gd name="T56" fmla="*/ 28 w 34"/>
                <a:gd name="T57" fmla="*/ 0 h 62"/>
                <a:gd name="T58" fmla="*/ 32 w 34"/>
                <a:gd name="T59" fmla="*/ 4 h 62"/>
                <a:gd name="T60" fmla="*/ 34 w 34"/>
                <a:gd name="T61" fmla="*/ 6 h 62"/>
                <a:gd name="T62" fmla="*/ 34 w 34"/>
                <a:gd name="T63" fmla="*/ 8 h 62"/>
                <a:gd name="T64" fmla="*/ 34 w 34"/>
                <a:gd name="T65" fmla="*/ 8 h 62"/>
                <a:gd name="T66" fmla="*/ 34 w 34"/>
                <a:gd name="T67" fmla="*/ 10 h 62"/>
                <a:gd name="T68" fmla="*/ 32 w 34"/>
                <a:gd name="T69" fmla="*/ 10 h 62"/>
                <a:gd name="T70" fmla="*/ 32 w 34"/>
                <a:gd name="T71" fmla="*/ 12 h 62"/>
                <a:gd name="T72" fmla="*/ 30 w 34"/>
                <a:gd name="T73" fmla="*/ 10 h 62"/>
                <a:gd name="T74" fmla="*/ 30 w 34"/>
                <a:gd name="T75" fmla="*/ 10 h 62"/>
                <a:gd name="T76" fmla="*/ 28 w 34"/>
                <a:gd name="T77" fmla="*/ 10 h 62"/>
                <a:gd name="T78" fmla="*/ 26 w 34"/>
                <a:gd name="T79" fmla="*/ 8 h 62"/>
                <a:gd name="T80" fmla="*/ 24 w 34"/>
                <a:gd name="T81" fmla="*/ 4 h 62"/>
                <a:gd name="T82" fmla="*/ 24 w 34"/>
                <a:gd name="T83" fmla="*/ 4 h 62"/>
                <a:gd name="T84" fmla="*/ 22 w 34"/>
                <a:gd name="T85" fmla="*/ 4 h 62"/>
                <a:gd name="T86" fmla="*/ 20 w 34"/>
                <a:gd name="T87" fmla="*/ 2 h 62"/>
                <a:gd name="T88" fmla="*/ 18 w 34"/>
                <a:gd name="T89" fmla="*/ 4 h 62"/>
                <a:gd name="T90" fmla="*/ 18 w 34"/>
                <a:gd name="T91" fmla="*/ 4 h 62"/>
                <a:gd name="T92" fmla="*/ 16 w 34"/>
                <a:gd name="T93" fmla="*/ 6 h 62"/>
                <a:gd name="T94" fmla="*/ 16 w 34"/>
                <a:gd name="T95" fmla="*/ 8 h 62"/>
                <a:gd name="T96" fmla="*/ 14 w 34"/>
                <a:gd name="T97" fmla="*/ 12 h 62"/>
                <a:gd name="T98" fmla="*/ 14 w 34"/>
                <a:gd name="T99" fmla="*/ 20 h 62"/>
                <a:gd name="T100" fmla="*/ 14 w 34"/>
                <a:gd name="T101" fmla="*/ 22 h 62"/>
                <a:gd name="T102" fmla="*/ 24 w 34"/>
                <a:gd name="T103" fmla="*/ 22 h 62"/>
                <a:gd name="T104" fmla="*/ 24 w 34"/>
                <a:gd name="T105" fmla="*/ 24 h 62"/>
                <a:gd name="T106" fmla="*/ 14 w 34"/>
                <a:gd name="T107" fmla="*/ 24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4"/>
                  </a:moveTo>
                  <a:lnTo>
                    <a:pt x="14" y="52"/>
                  </a:lnTo>
                  <a:lnTo>
                    <a:pt x="14" y="56"/>
                  </a:lnTo>
                  <a:lnTo>
                    <a:pt x="16" y="58"/>
                  </a:lnTo>
                  <a:lnTo>
                    <a:pt x="18" y="60"/>
                  </a:lnTo>
                  <a:lnTo>
                    <a:pt x="20" y="60"/>
                  </a:lnTo>
                  <a:lnTo>
                    <a:pt x="24" y="60"/>
                  </a:lnTo>
                  <a:lnTo>
                    <a:pt x="24" y="62"/>
                  </a:lnTo>
                  <a:lnTo>
                    <a:pt x="0" y="62"/>
                  </a:lnTo>
                  <a:lnTo>
                    <a:pt x="0" y="60"/>
                  </a:lnTo>
                  <a:lnTo>
                    <a:pt x="2" y="60"/>
                  </a:lnTo>
                  <a:lnTo>
                    <a:pt x="4" y="60"/>
                  </a:lnTo>
                  <a:lnTo>
                    <a:pt x="6" y="58"/>
                  </a:lnTo>
                  <a:lnTo>
                    <a:pt x="8" y="54"/>
                  </a:lnTo>
                  <a:lnTo>
                    <a:pt x="8" y="52"/>
                  </a:lnTo>
                  <a:lnTo>
                    <a:pt x="8" y="24"/>
                  </a:lnTo>
                  <a:lnTo>
                    <a:pt x="0" y="24"/>
                  </a:lnTo>
                  <a:lnTo>
                    <a:pt x="0" y="22"/>
                  </a:lnTo>
                  <a:lnTo>
                    <a:pt x="8" y="22"/>
                  </a:lnTo>
                  <a:lnTo>
                    <a:pt x="8" y="20"/>
                  </a:lnTo>
                  <a:lnTo>
                    <a:pt x="8" y="14"/>
                  </a:lnTo>
                  <a:lnTo>
                    <a:pt x="10" y="10"/>
                  </a:lnTo>
                  <a:lnTo>
                    <a:pt x="12" y="6"/>
                  </a:lnTo>
                  <a:lnTo>
                    <a:pt x="14" y="2"/>
                  </a:lnTo>
                  <a:lnTo>
                    <a:pt x="20" y="0"/>
                  </a:lnTo>
                  <a:lnTo>
                    <a:pt x="24" y="0"/>
                  </a:lnTo>
                  <a:lnTo>
                    <a:pt x="28" y="0"/>
                  </a:lnTo>
                  <a:lnTo>
                    <a:pt x="32" y="4"/>
                  </a:lnTo>
                  <a:lnTo>
                    <a:pt x="34" y="6"/>
                  </a:lnTo>
                  <a:lnTo>
                    <a:pt x="34" y="8"/>
                  </a:lnTo>
                  <a:lnTo>
                    <a:pt x="34" y="10"/>
                  </a:lnTo>
                  <a:lnTo>
                    <a:pt x="32" y="10"/>
                  </a:lnTo>
                  <a:lnTo>
                    <a:pt x="32" y="12"/>
                  </a:lnTo>
                  <a:lnTo>
                    <a:pt x="30" y="10"/>
                  </a:lnTo>
                  <a:lnTo>
                    <a:pt x="28" y="10"/>
                  </a:lnTo>
                  <a:lnTo>
                    <a:pt x="26" y="8"/>
                  </a:lnTo>
                  <a:lnTo>
                    <a:pt x="24" y="4"/>
                  </a:lnTo>
                  <a:lnTo>
                    <a:pt x="22" y="4"/>
                  </a:lnTo>
                  <a:lnTo>
                    <a:pt x="20" y="2"/>
                  </a:lnTo>
                  <a:lnTo>
                    <a:pt x="18" y="4"/>
                  </a:lnTo>
                  <a:lnTo>
                    <a:pt x="16" y="6"/>
                  </a:lnTo>
                  <a:lnTo>
                    <a:pt x="16" y="8"/>
                  </a:lnTo>
                  <a:lnTo>
                    <a:pt x="14" y="12"/>
                  </a:lnTo>
                  <a:lnTo>
                    <a:pt x="14" y="20"/>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3838" name="Freeform 440"/>
            <p:cNvSpPr>
              <a:spLocks noEditPoints="1"/>
            </p:cNvSpPr>
            <p:nvPr/>
          </p:nvSpPr>
          <p:spPr bwMode="auto">
            <a:xfrm>
              <a:off x="3530" y="3068"/>
              <a:ext cx="34" cy="40"/>
            </a:xfrm>
            <a:custGeom>
              <a:avLst/>
              <a:gdLst>
                <a:gd name="T0" fmla="*/ 6 w 34"/>
                <a:gd name="T1" fmla="*/ 14 h 40"/>
                <a:gd name="T2" fmla="*/ 8 w 34"/>
                <a:gd name="T3" fmla="*/ 22 h 40"/>
                <a:gd name="T4" fmla="*/ 10 w 34"/>
                <a:gd name="T5" fmla="*/ 28 h 40"/>
                <a:gd name="T6" fmla="*/ 16 w 34"/>
                <a:gd name="T7" fmla="*/ 32 h 40"/>
                <a:gd name="T8" fmla="*/ 20 w 34"/>
                <a:gd name="T9" fmla="*/ 32 h 40"/>
                <a:gd name="T10" fmla="*/ 24 w 34"/>
                <a:gd name="T11" fmla="*/ 32 h 40"/>
                <a:gd name="T12" fmla="*/ 28 w 34"/>
                <a:gd name="T13" fmla="*/ 30 h 40"/>
                <a:gd name="T14" fmla="*/ 30 w 34"/>
                <a:gd name="T15" fmla="*/ 28 h 40"/>
                <a:gd name="T16" fmla="*/ 32 w 34"/>
                <a:gd name="T17" fmla="*/ 24 h 40"/>
                <a:gd name="T18" fmla="*/ 34 w 34"/>
                <a:gd name="T19" fmla="*/ 24 h 40"/>
                <a:gd name="T20" fmla="*/ 32 w 34"/>
                <a:gd name="T21" fmla="*/ 30 h 40"/>
                <a:gd name="T22" fmla="*/ 28 w 34"/>
                <a:gd name="T23" fmla="*/ 36 h 40"/>
                <a:gd name="T24" fmla="*/ 24 w 34"/>
                <a:gd name="T25" fmla="*/ 38 h 40"/>
                <a:gd name="T26" fmla="*/ 18 w 34"/>
                <a:gd name="T27" fmla="*/ 40 h 40"/>
                <a:gd name="T28" fmla="*/ 10 w 34"/>
                <a:gd name="T29" fmla="*/ 38 h 40"/>
                <a:gd name="T30" fmla="*/ 6 w 34"/>
                <a:gd name="T31" fmla="*/ 34 h 40"/>
                <a:gd name="T32" fmla="*/ 2 w 34"/>
                <a:gd name="T33" fmla="*/ 30 h 40"/>
                <a:gd name="T34" fmla="*/ 0 w 34"/>
                <a:gd name="T35" fmla="*/ 26 h 40"/>
                <a:gd name="T36" fmla="*/ 0 w 34"/>
                <a:gd name="T37" fmla="*/ 20 h 40"/>
                <a:gd name="T38" fmla="*/ 0 w 34"/>
                <a:gd name="T39" fmla="*/ 14 h 40"/>
                <a:gd name="T40" fmla="*/ 2 w 34"/>
                <a:gd name="T41" fmla="*/ 8 h 40"/>
                <a:gd name="T42" fmla="*/ 6 w 34"/>
                <a:gd name="T43" fmla="*/ 4 h 40"/>
                <a:gd name="T44" fmla="*/ 10 w 34"/>
                <a:gd name="T45" fmla="*/ 2 h 40"/>
                <a:gd name="T46" fmla="*/ 14 w 34"/>
                <a:gd name="T47" fmla="*/ 0 h 40"/>
                <a:gd name="T48" fmla="*/ 18 w 34"/>
                <a:gd name="T49" fmla="*/ 0 h 40"/>
                <a:gd name="T50" fmla="*/ 24 w 34"/>
                <a:gd name="T51" fmla="*/ 0 h 40"/>
                <a:gd name="T52" fmla="*/ 28 w 34"/>
                <a:gd name="T53" fmla="*/ 4 h 40"/>
                <a:gd name="T54" fmla="*/ 32 w 34"/>
                <a:gd name="T55" fmla="*/ 8 h 40"/>
                <a:gd name="T56" fmla="*/ 34 w 34"/>
                <a:gd name="T57" fmla="*/ 14 h 40"/>
                <a:gd name="T58" fmla="*/ 6 w 34"/>
                <a:gd name="T59" fmla="*/ 14 h 40"/>
                <a:gd name="T60" fmla="*/ 6 w 34"/>
                <a:gd name="T61" fmla="*/ 12 h 40"/>
                <a:gd name="T62" fmla="*/ 24 w 34"/>
                <a:gd name="T63" fmla="*/ 12 h 40"/>
                <a:gd name="T64" fmla="*/ 24 w 34"/>
                <a:gd name="T65" fmla="*/ 8 h 40"/>
                <a:gd name="T66" fmla="*/ 24 w 34"/>
                <a:gd name="T67" fmla="*/ 6 h 40"/>
                <a:gd name="T68" fmla="*/ 22 w 34"/>
                <a:gd name="T69" fmla="*/ 4 h 40"/>
                <a:gd name="T70" fmla="*/ 20 w 34"/>
                <a:gd name="T71" fmla="*/ 4 h 40"/>
                <a:gd name="T72" fmla="*/ 18 w 34"/>
                <a:gd name="T73" fmla="*/ 2 h 40"/>
                <a:gd name="T74" fmla="*/ 16 w 34"/>
                <a:gd name="T75" fmla="*/ 2 h 40"/>
                <a:gd name="T76" fmla="*/ 12 w 34"/>
                <a:gd name="T77" fmla="*/ 2 h 40"/>
                <a:gd name="T78" fmla="*/ 10 w 34"/>
                <a:gd name="T79" fmla="*/ 4 h 40"/>
                <a:gd name="T80" fmla="*/ 8 w 34"/>
                <a:gd name="T81" fmla="*/ 8 h 40"/>
                <a:gd name="T82" fmla="*/ 6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6" y="14"/>
                  </a:moveTo>
                  <a:lnTo>
                    <a:pt x="8" y="22"/>
                  </a:lnTo>
                  <a:lnTo>
                    <a:pt x="10" y="28"/>
                  </a:lnTo>
                  <a:lnTo>
                    <a:pt x="16" y="32"/>
                  </a:lnTo>
                  <a:lnTo>
                    <a:pt x="20" y="32"/>
                  </a:lnTo>
                  <a:lnTo>
                    <a:pt x="24" y="32"/>
                  </a:lnTo>
                  <a:lnTo>
                    <a:pt x="28" y="30"/>
                  </a:lnTo>
                  <a:lnTo>
                    <a:pt x="30" y="28"/>
                  </a:lnTo>
                  <a:lnTo>
                    <a:pt x="32" y="24"/>
                  </a:lnTo>
                  <a:lnTo>
                    <a:pt x="34" y="24"/>
                  </a:lnTo>
                  <a:lnTo>
                    <a:pt x="32" y="30"/>
                  </a:lnTo>
                  <a:lnTo>
                    <a:pt x="28" y="36"/>
                  </a:lnTo>
                  <a:lnTo>
                    <a:pt x="24" y="38"/>
                  </a:lnTo>
                  <a:lnTo>
                    <a:pt x="18" y="40"/>
                  </a:lnTo>
                  <a:lnTo>
                    <a:pt x="10" y="38"/>
                  </a:lnTo>
                  <a:lnTo>
                    <a:pt x="6" y="34"/>
                  </a:lnTo>
                  <a:lnTo>
                    <a:pt x="2" y="30"/>
                  </a:lnTo>
                  <a:lnTo>
                    <a:pt x="0" y="26"/>
                  </a:lnTo>
                  <a:lnTo>
                    <a:pt x="0" y="20"/>
                  </a:lnTo>
                  <a:lnTo>
                    <a:pt x="0" y="14"/>
                  </a:lnTo>
                  <a:lnTo>
                    <a:pt x="2" y="8"/>
                  </a:lnTo>
                  <a:lnTo>
                    <a:pt x="6" y="4"/>
                  </a:lnTo>
                  <a:lnTo>
                    <a:pt x="10" y="2"/>
                  </a:lnTo>
                  <a:lnTo>
                    <a:pt x="14" y="0"/>
                  </a:lnTo>
                  <a:lnTo>
                    <a:pt x="18" y="0"/>
                  </a:lnTo>
                  <a:lnTo>
                    <a:pt x="24" y="0"/>
                  </a:lnTo>
                  <a:lnTo>
                    <a:pt x="28" y="4"/>
                  </a:lnTo>
                  <a:lnTo>
                    <a:pt x="32" y="8"/>
                  </a:lnTo>
                  <a:lnTo>
                    <a:pt x="34" y="14"/>
                  </a:lnTo>
                  <a:lnTo>
                    <a:pt x="6" y="14"/>
                  </a:lnTo>
                  <a:close/>
                  <a:moveTo>
                    <a:pt x="6" y="12"/>
                  </a:moveTo>
                  <a:lnTo>
                    <a:pt x="24" y="12"/>
                  </a:lnTo>
                  <a:lnTo>
                    <a:pt x="24" y="8"/>
                  </a:lnTo>
                  <a:lnTo>
                    <a:pt x="24" y="6"/>
                  </a:lnTo>
                  <a:lnTo>
                    <a:pt x="22" y="4"/>
                  </a:lnTo>
                  <a:lnTo>
                    <a:pt x="20" y="4"/>
                  </a:lnTo>
                  <a:lnTo>
                    <a:pt x="18" y="2"/>
                  </a:lnTo>
                  <a:lnTo>
                    <a:pt x="16" y="2"/>
                  </a:lnTo>
                  <a:lnTo>
                    <a:pt x="12" y="2"/>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839" name="Freeform 441"/>
            <p:cNvSpPr>
              <a:spLocks/>
            </p:cNvSpPr>
            <p:nvPr/>
          </p:nvSpPr>
          <p:spPr bwMode="auto">
            <a:xfrm>
              <a:off x="3568" y="3068"/>
              <a:ext cx="28" cy="40"/>
            </a:xfrm>
            <a:custGeom>
              <a:avLst/>
              <a:gdLst>
                <a:gd name="T0" fmla="*/ 12 w 28"/>
                <a:gd name="T1" fmla="*/ 0 h 40"/>
                <a:gd name="T2" fmla="*/ 12 w 28"/>
                <a:gd name="T3" fmla="*/ 10 h 40"/>
                <a:gd name="T4" fmla="*/ 16 w 28"/>
                <a:gd name="T5" fmla="*/ 4 h 40"/>
                <a:gd name="T6" fmla="*/ 20 w 28"/>
                <a:gd name="T7" fmla="*/ 0 h 40"/>
                <a:gd name="T8" fmla="*/ 22 w 28"/>
                <a:gd name="T9" fmla="*/ 0 h 40"/>
                <a:gd name="T10" fmla="*/ 24 w 28"/>
                <a:gd name="T11" fmla="*/ 0 h 40"/>
                <a:gd name="T12" fmla="*/ 26 w 28"/>
                <a:gd name="T13" fmla="*/ 0 h 40"/>
                <a:gd name="T14" fmla="*/ 28 w 28"/>
                <a:gd name="T15" fmla="*/ 2 h 40"/>
                <a:gd name="T16" fmla="*/ 28 w 28"/>
                <a:gd name="T17" fmla="*/ 4 h 40"/>
                <a:gd name="T18" fmla="*/ 28 w 28"/>
                <a:gd name="T19" fmla="*/ 6 h 40"/>
                <a:gd name="T20" fmla="*/ 26 w 28"/>
                <a:gd name="T21" fmla="*/ 8 h 40"/>
                <a:gd name="T22" fmla="*/ 26 w 28"/>
                <a:gd name="T23" fmla="*/ 8 h 40"/>
                <a:gd name="T24" fmla="*/ 24 w 28"/>
                <a:gd name="T25" fmla="*/ 10 h 40"/>
                <a:gd name="T26" fmla="*/ 22 w 28"/>
                <a:gd name="T27" fmla="*/ 8 h 40"/>
                <a:gd name="T28" fmla="*/ 22 w 28"/>
                <a:gd name="T29" fmla="*/ 8 h 40"/>
                <a:gd name="T30" fmla="*/ 20 w 28"/>
                <a:gd name="T31" fmla="*/ 6 h 40"/>
                <a:gd name="T32" fmla="*/ 18 w 28"/>
                <a:gd name="T33" fmla="*/ 6 h 40"/>
                <a:gd name="T34" fmla="*/ 18 w 28"/>
                <a:gd name="T35" fmla="*/ 6 h 40"/>
                <a:gd name="T36" fmla="*/ 16 w 28"/>
                <a:gd name="T37" fmla="*/ 6 h 40"/>
                <a:gd name="T38" fmla="*/ 14 w 28"/>
                <a:gd name="T39" fmla="*/ 8 h 40"/>
                <a:gd name="T40" fmla="*/ 12 w 28"/>
                <a:gd name="T41" fmla="*/ 12 h 40"/>
                <a:gd name="T42" fmla="*/ 12 w 28"/>
                <a:gd name="T43" fmla="*/ 30 h 40"/>
                <a:gd name="T44" fmla="*/ 12 w 28"/>
                <a:gd name="T45" fmla="*/ 32 h 40"/>
                <a:gd name="T46" fmla="*/ 14 w 28"/>
                <a:gd name="T47" fmla="*/ 36 h 40"/>
                <a:gd name="T48" fmla="*/ 14 w 28"/>
                <a:gd name="T49" fmla="*/ 36 h 40"/>
                <a:gd name="T50" fmla="*/ 16 w 28"/>
                <a:gd name="T51" fmla="*/ 38 h 40"/>
                <a:gd name="T52" fmla="*/ 18 w 28"/>
                <a:gd name="T53" fmla="*/ 38 h 40"/>
                <a:gd name="T54" fmla="*/ 20 w 28"/>
                <a:gd name="T55" fmla="*/ 38 h 40"/>
                <a:gd name="T56" fmla="*/ 20 w 28"/>
                <a:gd name="T57" fmla="*/ 40 h 40"/>
                <a:gd name="T58" fmla="*/ 0 w 28"/>
                <a:gd name="T59" fmla="*/ 40 h 40"/>
                <a:gd name="T60" fmla="*/ 0 w 28"/>
                <a:gd name="T61" fmla="*/ 38 h 40"/>
                <a:gd name="T62" fmla="*/ 2 w 28"/>
                <a:gd name="T63" fmla="*/ 38 h 40"/>
                <a:gd name="T64" fmla="*/ 4 w 28"/>
                <a:gd name="T65" fmla="*/ 38 h 40"/>
                <a:gd name="T66" fmla="*/ 4 w 28"/>
                <a:gd name="T67" fmla="*/ 36 h 40"/>
                <a:gd name="T68" fmla="*/ 4 w 28"/>
                <a:gd name="T69" fmla="*/ 34 h 40"/>
                <a:gd name="T70" fmla="*/ 6 w 28"/>
                <a:gd name="T71" fmla="*/ 34 h 40"/>
                <a:gd name="T72" fmla="*/ 6 w 28"/>
                <a:gd name="T73" fmla="*/ 30 h 40"/>
                <a:gd name="T74" fmla="*/ 6 w 28"/>
                <a:gd name="T75" fmla="*/ 16 h 40"/>
                <a:gd name="T76" fmla="*/ 6 w 28"/>
                <a:gd name="T77" fmla="*/ 10 h 40"/>
                <a:gd name="T78" fmla="*/ 4 w 28"/>
                <a:gd name="T79" fmla="*/ 6 h 40"/>
                <a:gd name="T80" fmla="*/ 4 w 28"/>
                <a:gd name="T81" fmla="*/ 6 h 40"/>
                <a:gd name="T82" fmla="*/ 4 w 28"/>
                <a:gd name="T83" fmla="*/ 4 h 40"/>
                <a:gd name="T84" fmla="*/ 4 w 28"/>
                <a:gd name="T85" fmla="*/ 4 h 40"/>
                <a:gd name="T86" fmla="*/ 2 w 28"/>
                <a:gd name="T87" fmla="*/ 4 h 40"/>
                <a:gd name="T88" fmla="*/ 2 w 28"/>
                <a:gd name="T89" fmla="*/ 4 h 40"/>
                <a:gd name="T90" fmla="*/ 0 w 28"/>
                <a:gd name="T91" fmla="*/ 4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20" y="0"/>
                  </a:lnTo>
                  <a:lnTo>
                    <a:pt x="22" y="0"/>
                  </a:lnTo>
                  <a:lnTo>
                    <a:pt x="24" y="0"/>
                  </a:lnTo>
                  <a:lnTo>
                    <a:pt x="26" y="0"/>
                  </a:lnTo>
                  <a:lnTo>
                    <a:pt x="28" y="2"/>
                  </a:lnTo>
                  <a:lnTo>
                    <a:pt x="28" y="4"/>
                  </a:lnTo>
                  <a:lnTo>
                    <a:pt x="28" y="6"/>
                  </a:lnTo>
                  <a:lnTo>
                    <a:pt x="26" y="8"/>
                  </a:lnTo>
                  <a:lnTo>
                    <a:pt x="24" y="10"/>
                  </a:lnTo>
                  <a:lnTo>
                    <a:pt x="22" y="8"/>
                  </a:lnTo>
                  <a:lnTo>
                    <a:pt x="20" y="6"/>
                  </a:lnTo>
                  <a:lnTo>
                    <a:pt x="18" y="6"/>
                  </a:lnTo>
                  <a:lnTo>
                    <a:pt x="16" y="6"/>
                  </a:lnTo>
                  <a:lnTo>
                    <a:pt x="14" y="8"/>
                  </a:lnTo>
                  <a:lnTo>
                    <a:pt x="12" y="12"/>
                  </a:lnTo>
                  <a:lnTo>
                    <a:pt x="12" y="30"/>
                  </a:lnTo>
                  <a:lnTo>
                    <a:pt x="12" y="32"/>
                  </a:lnTo>
                  <a:lnTo>
                    <a:pt x="14" y="36"/>
                  </a:lnTo>
                  <a:lnTo>
                    <a:pt x="16" y="38"/>
                  </a:lnTo>
                  <a:lnTo>
                    <a:pt x="18" y="38"/>
                  </a:lnTo>
                  <a:lnTo>
                    <a:pt x="20" y="38"/>
                  </a:lnTo>
                  <a:lnTo>
                    <a:pt x="20" y="40"/>
                  </a:lnTo>
                  <a:lnTo>
                    <a:pt x="0" y="40"/>
                  </a:lnTo>
                  <a:lnTo>
                    <a:pt x="0" y="38"/>
                  </a:lnTo>
                  <a:lnTo>
                    <a:pt x="2" y="38"/>
                  </a:lnTo>
                  <a:lnTo>
                    <a:pt x="4" y="38"/>
                  </a:lnTo>
                  <a:lnTo>
                    <a:pt x="4" y="36"/>
                  </a:lnTo>
                  <a:lnTo>
                    <a:pt x="4" y="34"/>
                  </a:lnTo>
                  <a:lnTo>
                    <a:pt x="6" y="34"/>
                  </a:lnTo>
                  <a:lnTo>
                    <a:pt x="6" y="30"/>
                  </a:lnTo>
                  <a:lnTo>
                    <a:pt x="6" y="16"/>
                  </a:lnTo>
                  <a:lnTo>
                    <a:pt x="6" y="10"/>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840" name="Freeform 442"/>
            <p:cNvSpPr>
              <a:spLocks noEditPoints="1"/>
            </p:cNvSpPr>
            <p:nvPr/>
          </p:nvSpPr>
          <p:spPr bwMode="auto">
            <a:xfrm>
              <a:off x="3624" y="3068"/>
              <a:ext cx="32" cy="40"/>
            </a:xfrm>
            <a:custGeom>
              <a:avLst/>
              <a:gdLst>
                <a:gd name="T0" fmla="*/ 6 w 32"/>
                <a:gd name="T1" fmla="*/ 14 h 40"/>
                <a:gd name="T2" fmla="*/ 8 w 32"/>
                <a:gd name="T3" fmla="*/ 22 h 40"/>
                <a:gd name="T4" fmla="*/ 10 w 32"/>
                <a:gd name="T5" fmla="*/ 28 h 40"/>
                <a:gd name="T6" fmla="*/ 14 w 32"/>
                <a:gd name="T7" fmla="*/ 32 h 40"/>
                <a:gd name="T8" fmla="*/ 20 w 32"/>
                <a:gd name="T9" fmla="*/ 32 h 40"/>
                <a:gd name="T10" fmla="*/ 24 w 32"/>
                <a:gd name="T11" fmla="*/ 32 h 40"/>
                <a:gd name="T12" fmla="*/ 26 w 32"/>
                <a:gd name="T13" fmla="*/ 30 h 40"/>
                <a:gd name="T14" fmla="*/ 30 w 32"/>
                <a:gd name="T15" fmla="*/ 28 h 40"/>
                <a:gd name="T16" fmla="*/ 32 w 32"/>
                <a:gd name="T17" fmla="*/ 24 h 40"/>
                <a:gd name="T18" fmla="*/ 32 w 32"/>
                <a:gd name="T19" fmla="*/ 24 h 40"/>
                <a:gd name="T20" fmla="*/ 30 w 32"/>
                <a:gd name="T21" fmla="*/ 30 h 40"/>
                <a:gd name="T22" fmla="*/ 28 w 32"/>
                <a:gd name="T23" fmla="*/ 36 h 40"/>
                <a:gd name="T24" fmla="*/ 22 w 32"/>
                <a:gd name="T25" fmla="*/ 38 h 40"/>
                <a:gd name="T26" fmla="*/ 16 w 32"/>
                <a:gd name="T27" fmla="*/ 40 h 40"/>
                <a:gd name="T28" fmla="*/ 10 w 32"/>
                <a:gd name="T29" fmla="*/ 38 h 40"/>
                <a:gd name="T30" fmla="*/ 4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4 w 32"/>
                <a:gd name="T43" fmla="*/ 4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4 h 40"/>
                <a:gd name="T58" fmla="*/ 6 w 32"/>
                <a:gd name="T59" fmla="*/ 14 h 40"/>
                <a:gd name="T60" fmla="*/ 6 w 32"/>
                <a:gd name="T61" fmla="*/ 12 h 40"/>
                <a:gd name="T62" fmla="*/ 24 w 32"/>
                <a:gd name="T63" fmla="*/ 12 h 40"/>
                <a:gd name="T64" fmla="*/ 24 w 32"/>
                <a:gd name="T65" fmla="*/ 8 h 40"/>
                <a:gd name="T66" fmla="*/ 22 w 32"/>
                <a:gd name="T67" fmla="*/ 6 h 40"/>
                <a:gd name="T68" fmla="*/ 22 w 32"/>
                <a:gd name="T69" fmla="*/ 4 h 40"/>
                <a:gd name="T70" fmla="*/ 20 w 32"/>
                <a:gd name="T71" fmla="*/ 4 h 40"/>
                <a:gd name="T72" fmla="*/ 18 w 32"/>
                <a:gd name="T73" fmla="*/ 2 h 40"/>
                <a:gd name="T74" fmla="*/ 16 w 32"/>
                <a:gd name="T75" fmla="*/ 2 h 40"/>
                <a:gd name="T76" fmla="*/ 12 w 32"/>
                <a:gd name="T77" fmla="*/ 2 h 40"/>
                <a:gd name="T78" fmla="*/ 10 w 32"/>
                <a:gd name="T79" fmla="*/ 4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8" y="22"/>
                  </a:lnTo>
                  <a:lnTo>
                    <a:pt x="10" y="28"/>
                  </a:lnTo>
                  <a:lnTo>
                    <a:pt x="14" y="32"/>
                  </a:lnTo>
                  <a:lnTo>
                    <a:pt x="20" y="32"/>
                  </a:lnTo>
                  <a:lnTo>
                    <a:pt x="24" y="32"/>
                  </a:lnTo>
                  <a:lnTo>
                    <a:pt x="26" y="30"/>
                  </a:lnTo>
                  <a:lnTo>
                    <a:pt x="30" y="28"/>
                  </a:lnTo>
                  <a:lnTo>
                    <a:pt x="32" y="24"/>
                  </a:lnTo>
                  <a:lnTo>
                    <a:pt x="30" y="30"/>
                  </a:lnTo>
                  <a:lnTo>
                    <a:pt x="28" y="36"/>
                  </a:lnTo>
                  <a:lnTo>
                    <a:pt x="22" y="38"/>
                  </a:lnTo>
                  <a:lnTo>
                    <a:pt x="16" y="40"/>
                  </a:lnTo>
                  <a:lnTo>
                    <a:pt x="10" y="38"/>
                  </a:lnTo>
                  <a:lnTo>
                    <a:pt x="4" y="34"/>
                  </a:lnTo>
                  <a:lnTo>
                    <a:pt x="2" y="30"/>
                  </a:lnTo>
                  <a:lnTo>
                    <a:pt x="0" y="26"/>
                  </a:lnTo>
                  <a:lnTo>
                    <a:pt x="0" y="20"/>
                  </a:lnTo>
                  <a:lnTo>
                    <a:pt x="0" y="14"/>
                  </a:lnTo>
                  <a:lnTo>
                    <a:pt x="2" y="8"/>
                  </a:lnTo>
                  <a:lnTo>
                    <a:pt x="4" y="4"/>
                  </a:lnTo>
                  <a:lnTo>
                    <a:pt x="8" y="2"/>
                  </a:lnTo>
                  <a:lnTo>
                    <a:pt x="12" y="0"/>
                  </a:lnTo>
                  <a:lnTo>
                    <a:pt x="18" y="0"/>
                  </a:lnTo>
                  <a:lnTo>
                    <a:pt x="24" y="0"/>
                  </a:lnTo>
                  <a:lnTo>
                    <a:pt x="28" y="4"/>
                  </a:lnTo>
                  <a:lnTo>
                    <a:pt x="32" y="8"/>
                  </a:lnTo>
                  <a:lnTo>
                    <a:pt x="32" y="14"/>
                  </a:lnTo>
                  <a:lnTo>
                    <a:pt x="6" y="14"/>
                  </a:lnTo>
                  <a:close/>
                  <a:moveTo>
                    <a:pt x="6" y="12"/>
                  </a:moveTo>
                  <a:lnTo>
                    <a:pt x="24" y="12"/>
                  </a:lnTo>
                  <a:lnTo>
                    <a:pt x="24" y="8"/>
                  </a:lnTo>
                  <a:lnTo>
                    <a:pt x="22" y="6"/>
                  </a:lnTo>
                  <a:lnTo>
                    <a:pt x="22" y="4"/>
                  </a:lnTo>
                  <a:lnTo>
                    <a:pt x="20" y="4"/>
                  </a:lnTo>
                  <a:lnTo>
                    <a:pt x="18" y="2"/>
                  </a:lnTo>
                  <a:lnTo>
                    <a:pt x="16" y="2"/>
                  </a:lnTo>
                  <a:lnTo>
                    <a:pt x="12" y="2"/>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841" name="Freeform 443"/>
            <p:cNvSpPr>
              <a:spLocks/>
            </p:cNvSpPr>
            <p:nvPr/>
          </p:nvSpPr>
          <p:spPr bwMode="auto">
            <a:xfrm>
              <a:off x="3658" y="3068"/>
              <a:ext cx="42" cy="40"/>
            </a:xfrm>
            <a:custGeom>
              <a:avLst/>
              <a:gdLst>
                <a:gd name="T0" fmla="*/ 0 w 42"/>
                <a:gd name="T1" fmla="*/ 0 h 40"/>
                <a:gd name="T2" fmla="*/ 20 w 42"/>
                <a:gd name="T3" fmla="*/ 0 h 40"/>
                <a:gd name="T4" fmla="*/ 20 w 42"/>
                <a:gd name="T5" fmla="*/ 0 h 40"/>
                <a:gd name="T6" fmla="*/ 18 w 42"/>
                <a:gd name="T7" fmla="*/ 0 h 40"/>
                <a:gd name="T8" fmla="*/ 16 w 42"/>
                <a:gd name="T9" fmla="*/ 2 h 40"/>
                <a:gd name="T10" fmla="*/ 16 w 42"/>
                <a:gd name="T11" fmla="*/ 2 h 40"/>
                <a:gd name="T12" fmla="*/ 16 w 42"/>
                <a:gd name="T13" fmla="*/ 2 h 40"/>
                <a:gd name="T14" fmla="*/ 14 w 42"/>
                <a:gd name="T15" fmla="*/ 4 h 40"/>
                <a:gd name="T16" fmla="*/ 16 w 42"/>
                <a:gd name="T17" fmla="*/ 6 h 40"/>
                <a:gd name="T18" fmla="*/ 16 w 42"/>
                <a:gd name="T19" fmla="*/ 8 h 40"/>
                <a:gd name="T20" fmla="*/ 24 w 42"/>
                <a:gd name="T21" fmla="*/ 30 h 40"/>
                <a:gd name="T22" fmla="*/ 34 w 42"/>
                <a:gd name="T23" fmla="*/ 6 h 40"/>
                <a:gd name="T24" fmla="*/ 34 w 42"/>
                <a:gd name="T25" fmla="*/ 4 h 40"/>
                <a:gd name="T26" fmla="*/ 34 w 42"/>
                <a:gd name="T27" fmla="*/ 2 h 40"/>
                <a:gd name="T28" fmla="*/ 34 w 42"/>
                <a:gd name="T29" fmla="*/ 2 h 40"/>
                <a:gd name="T30" fmla="*/ 34 w 42"/>
                <a:gd name="T31" fmla="*/ 2 h 40"/>
                <a:gd name="T32" fmla="*/ 34 w 42"/>
                <a:gd name="T33" fmla="*/ 2 h 40"/>
                <a:gd name="T34" fmla="*/ 32 w 42"/>
                <a:gd name="T35" fmla="*/ 2 h 40"/>
                <a:gd name="T36" fmla="*/ 32 w 42"/>
                <a:gd name="T37" fmla="*/ 0 h 40"/>
                <a:gd name="T38" fmla="*/ 30 w 42"/>
                <a:gd name="T39" fmla="*/ 0 h 40"/>
                <a:gd name="T40" fmla="*/ 30 w 42"/>
                <a:gd name="T41" fmla="*/ 0 h 40"/>
                <a:gd name="T42" fmla="*/ 42 w 42"/>
                <a:gd name="T43" fmla="*/ 0 h 40"/>
                <a:gd name="T44" fmla="*/ 42 w 42"/>
                <a:gd name="T45" fmla="*/ 0 h 40"/>
                <a:gd name="T46" fmla="*/ 40 w 42"/>
                <a:gd name="T47" fmla="*/ 2 h 40"/>
                <a:gd name="T48" fmla="*/ 38 w 42"/>
                <a:gd name="T49" fmla="*/ 2 h 40"/>
                <a:gd name="T50" fmla="*/ 38 w 42"/>
                <a:gd name="T51" fmla="*/ 4 h 40"/>
                <a:gd name="T52" fmla="*/ 36 w 42"/>
                <a:gd name="T53" fmla="*/ 6 h 40"/>
                <a:gd name="T54" fmla="*/ 24 w 42"/>
                <a:gd name="T55" fmla="*/ 40 h 40"/>
                <a:gd name="T56" fmla="*/ 20 w 42"/>
                <a:gd name="T57" fmla="*/ 40 h 40"/>
                <a:gd name="T58" fmla="*/ 8 w 42"/>
                <a:gd name="T59" fmla="*/ 6 h 40"/>
                <a:gd name="T60" fmla="*/ 6 w 42"/>
                <a:gd name="T61" fmla="*/ 4 h 40"/>
                <a:gd name="T62" fmla="*/ 6 w 42"/>
                <a:gd name="T63" fmla="*/ 4 h 40"/>
                <a:gd name="T64" fmla="*/ 4 w 42"/>
                <a:gd name="T65" fmla="*/ 2 h 40"/>
                <a:gd name="T66" fmla="*/ 4 w 42"/>
                <a:gd name="T67" fmla="*/ 2 h 40"/>
                <a:gd name="T68" fmla="*/ 2 w 42"/>
                <a:gd name="T69" fmla="*/ 2 h 40"/>
                <a:gd name="T70" fmla="*/ 0 w 42"/>
                <a:gd name="T71" fmla="*/ 0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20" y="0"/>
                  </a:lnTo>
                  <a:lnTo>
                    <a:pt x="18" y="0"/>
                  </a:lnTo>
                  <a:lnTo>
                    <a:pt x="16" y="2"/>
                  </a:lnTo>
                  <a:lnTo>
                    <a:pt x="14" y="4"/>
                  </a:lnTo>
                  <a:lnTo>
                    <a:pt x="16" y="6"/>
                  </a:lnTo>
                  <a:lnTo>
                    <a:pt x="16" y="8"/>
                  </a:lnTo>
                  <a:lnTo>
                    <a:pt x="24" y="30"/>
                  </a:lnTo>
                  <a:lnTo>
                    <a:pt x="34" y="6"/>
                  </a:lnTo>
                  <a:lnTo>
                    <a:pt x="34" y="4"/>
                  </a:lnTo>
                  <a:lnTo>
                    <a:pt x="34" y="2"/>
                  </a:lnTo>
                  <a:lnTo>
                    <a:pt x="32" y="2"/>
                  </a:lnTo>
                  <a:lnTo>
                    <a:pt x="32" y="0"/>
                  </a:lnTo>
                  <a:lnTo>
                    <a:pt x="30" y="0"/>
                  </a:lnTo>
                  <a:lnTo>
                    <a:pt x="42" y="0"/>
                  </a:lnTo>
                  <a:lnTo>
                    <a:pt x="40" y="2"/>
                  </a:lnTo>
                  <a:lnTo>
                    <a:pt x="38" y="2"/>
                  </a:lnTo>
                  <a:lnTo>
                    <a:pt x="38" y="4"/>
                  </a:lnTo>
                  <a:lnTo>
                    <a:pt x="36" y="6"/>
                  </a:lnTo>
                  <a:lnTo>
                    <a:pt x="24" y="40"/>
                  </a:lnTo>
                  <a:lnTo>
                    <a:pt x="20" y="40"/>
                  </a:lnTo>
                  <a:lnTo>
                    <a:pt x="8" y="6"/>
                  </a:lnTo>
                  <a:lnTo>
                    <a:pt x="6" y="4"/>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33842" name="Freeform 444"/>
            <p:cNvSpPr>
              <a:spLocks noEditPoints="1"/>
            </p:cNvSpPr>
            <p:nvPr/>
          </p:nvSpPr>
          <p:spPr bwMode="auto">
            <a:xfrm>
              <a:off x="3702" y="3068"/>
              <a:ext cx="34" cy="40"/>
            </a:xfrm>
            <a:custGeom>
              <a:avLst/>
              <a:gdLst>
                <a:gd name="T0" fmla="*/ 8 w 34"/>
                <a:gd name="T1" fmla="*/ 14 h 40"/>
                <a:gd name="T2" fmla="*/ 8 w 34"/>
                <a:gd name="T3" fmla="*/ 22 h 40"/>
                <a:gd name="T4" fmla="*/ 12 w 34"/>
                <a:gd name="T5" fmla="*/ 28 h 40"/>
                <a:gd name="T6" fmla="*/ 16 w 34"/>
                <a:gd name="T7" fmla="*/ 32 h 40"/>
                <a:gd name="T8" fmla="*/ 22 w 34"/>
                <a:gd name="T9" fmla="*/ 32 h 40"/>
                <a:gd name="T10" fmla="*/ 26 w 34"/>
                <a:gd name="T11" fmla="*/ 32 h 40"/>
                <a:gd name="T12" fmla="*/ 28 w 34"/>
                <a:gd name="T13" fmla="*/ 30 h 40"/>
                <a:gd name="T14" fmla="*/ 30 w 34"/>
                <a:gd name="T15" fmla="*/ 28 h 40"/>
                <a:gd name="T16" fmla="*/ 32 w 34"/>
                <a:gd name="T17" fmla="*/ 24 h 40"/>
                <a:gd name="T18" fmla="*/ 34 w 34"/>
                <a:gd name="T19" fmla="*/ 24 h 40"/>
                <a:gd name="T20" fmla="*/ 32 w 34"/>
                <a:gd name="T21" fmla="*/ 30 h 40"/>
                <a:gd name="T22" fmla="*/ 28 w 34"/>
                <a:gd name="T23" fmla="*/ 36 h 40"/>
                <a:gd name="T24" fmla="*/ 24 w 34"/>
                <a:gd name="T25" fmla="*/ 38 h 40"/>
                <a:gd name="T26" fmla="*/ 18 w 34"/>
                <a:gd name="T27" fmla="*/ 40 h 40"/>
                <a:gd name="T28" fmla="*/ 12 w 34"/>
                <a:gd name="T29" fmla="*/ 38 h 40"/>
                <a:gd name="T30" fmla="*/ 6 w 34"/>
                <a:gd name="T31" fmla="*/ 34 h 40"/>
                <a:gd name="T32" fmla="*/ 4 w 34"/>
                <a:gd name="T33" fmla="*/ 30 h 40"/>
                <a:gd name="T34" fmla="*/ 2 w 34"/>
                <a:gd name="T35" fmla="*/ 26 h 40"/>
                <a:gd name="T36" fmla="*/ 0 w 34"/>
                <a:gd name="T37" fmla="*/ 20 h 40"/>
                <a:gd name="T38" fmla="*/ 2 w 34"/>
                <a:gd name="T39" fmla="*/ 14 h 40"/>
                <a:gd name="T40" fmla="*/ 4 w 34"/>
                <a:gd name="T41" fmla="*/ 8 h 40"/>
                <a:gd name="T42" fmla="*/ 6 w 34"/>
                <a:gd name="T43" fmla="*/ 4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4 h 40"/>
                <a:gd name="T58" fmla="*/ 8 w 34"/>
                <a:gd name="T59" fmla="*/ 14 h 40"/>
                <a:gd name="T60" fmla="*/ 8 w 34"/>
                <a:gd name="T61" fmla="*/ 12 h 40"/>
                <a:gd name="T62" fmla="*/ 24 w 34"/>
                <a:gd name="T63" fmla="*/ 12 h 40"/>
                <a:gd name="T64" fmla="*/ 24 w 34"/>
                <a:gd name="T65" fmla="*/ 8 h 40"/>
                <a:gd name="T66" fmla="*/ 24 w 34"/>
                <a:gd name="T67" fmla="*/ 6 h 40"/>
                <a:gd name="T68" fmla="*/ 22 w 34"/>
                <a:gd name="T69" fmla="*/ 4 h 40"/>
                <a:gd name="T70" fmla="*/ 20 w 34"/>
                <a:gd name="T71" fmla="*/ 4 h 40"/>
                <a:gd name="T72" fmla="*/ 18 w 34"/>
                <a:gd name="T73" fmla="*/ 2 h 40"/>
                <a:gd name="T74" fmla="*/ 16 w 34"/>
                <a:gd name="T75" fmla="*/ 2 h 40"/>
                <a:gd name="T76" fmla="*/ 14 w 34"/>
                <a:gd name="T77" fmla="*/ 2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4"/>
                  </a:moveTo>
                  <a:lnTo>
                    <a:pt x="8" y="22"/>
                  </a:lnTo>
                  <a:lnTo>
                    <a:pt x="12" y="28"/>
                  </a:lnTo>
                  <a:lnTo>
                    <a:pt x="16" y="32"/>
                  </a:lnTo>
                  <a:lnTo>
                    <a:pt x="22" y="32"/>
                  </a:lnTo>
                  <a:lnTo>
                    <a:pt x="26" y="32"/>
                  </a:lnTo>
                  <a:lnTo>
                    <a:pt x="28" y="30"/>
                  </a:lnTo>
                  <a:lnTo>
                    <a:pt x="30" y="28"/>
                  </a:lnTo>
                  <a:lnTo>
                    <a:pt x="32" y="24"/>
                  </a:lnTo>
                  <a:lnTo>
                    <a:pt x="34" y="24"/>
                  </a:lnTo>
                  <a:lnTo>
                    <a:pt x="32" y="30"/>
                  </a:lnTo>
                  <a:lnTo>
                    <a:pt x="28" y="36"/>
                  </a:lnTo>
                  <a:lnTo>
                    <a:pt x="24" y="38"/>
                  </a:lnTo>
                  <a:lnTo>
                    <a:pt x="18" y="40"/>
                  </a:lnTo>
                  <a:lnTo>
                    <a:pt x="12" y="38"/>
                  </a:lnTo>
                  <a:lnTo>
                    <a:pt x="6" y="34"/>
                  </a:lnTo>
                  <a:lnTo>
                    <a:pt x="4" y="30"/>
                  </a:lnTo>
                  <a:lnTo>
                    <a:pt x="2" y="26"/>
                  </a:lnTo>
                  <a:lnTo>
                    <a:pt x="0" y="20"/>
                  </a:lnTo>
                  <a:lnTo>
                    <a:pt x="2" y="14"/>
                  </a:lnTo>
                  <a:lnTo>
                    <a:pt x="4" y="8"/>
                  </a:lnTo>
                  <a:lnTo>
                    <a:pt x="6" y="4"/>
                  </a:lnTo>
                  <a:lnTo>
                    <a:pt x="10" y="2"/>
                  </a:lnTo>
                  <a:lnTo>
                    <a:pt x="14" y="0"/>
                  </a:lnTo>
                  <a:lnTo>
                    <a:pt x="18" y="0"/>
                  </a:lnTo>
                  <a:lnTo>
                    <a:pt x="24" y="0"/>
                  </a:lnTo>
                  <a:lnTo>
                    <a:pt x="30" y="4"/>
                  </a:lnTo>
                  <a:lnTo>
                    <a:pt x="32" y="8"/>
                  </a:lnTo>
                  <a:lnTo>
                    <a:pt x="34" y="14"/>
                  </a:lnTo>
                  <a:lnTo>
                    <a:pt x="8" y="14"/>
                  </a:lnTo>
                  <a:close/>
                  <a:moveTo>
                    <a:pt x="8" y="12"/>
                  </a:moveTo>
                  <a:lnTo>
                    <a:pt x="24" y="12"/>
                  </a:lnTo>
                  <a:lnTo>
                    <a:pt x="24" y="8"/>
                  </a:lnTo>
                  <a:lnTo>
                    <a:pt x="24" y="6"/>
                  </a:lnTo>
                  <a:lnTo>
                    <a:pt x="22" y="4"/>
                  </a:lnTo>
                  <a:lnTo>
                    <a:pt x="20" y="4"/>
                  </a:lnTo>
                  <a:lnTo>
                    <a:pt x="18" y="2"/>
                  </a:lnTo>
                  <a:lnTo>
                    <a:pt x="16" y="2"/>
                  </a:lnTo>
                  <a:lnTo>
                    <a:pt x="14" y="2"/>
                  </a:lnTo>
                  <a:lnTo>
                    <a:pt x="10" y="4"/>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3843" name="Freeform 445"/>
            <p:cNvSpPr>
              <a:spLocks/>
            </p:cNvSpPr>
            <p:nvPr/>
          </p:nvSpPr>
          <p:spPr bwMode="auto">
            <a:xfrm>
              <a:off x="3740" y="3068"/>
              <a:ext cx="42" cy="40"/>
            </a:xfrm>
            <a:custGeom>
              <a:avLst/>
              <a:gdLst>
                <a:gd name="T0" fmla="*/ 14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6 w 42"/>
                <a:gd name="T19" fmla="*/ 14 h 40"/>
                <a:gd name="T20" fmla="*/ 36 w 42"/>
                <a:gd name="T21" fmla="*/ 30 h 40"/>
                <a:gd name="T22" fmla="*/ 36 w 42"/>
                <a:gd name="T23" fmla="*/ 34 h 40"/>
                <a:gd name="T24" fmla="*/ 38 w 42"/>
                <a:gd name="T25" fmla="*/ 36 h 40"/>
                <a:gd name="T26" fmla="*/ 38 w 42"/>
                <a:gd name="T27" fmla="*/ 36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6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4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4 w 42"/>
                <a:gd name="T107" fmla="*/ 4 h 40"/>
                <a:gd name="T108" fmla="*/ 4 w 42"/>
                <a:gd name="T109" fmla="*/ 4 h 40"/>
                <a:gd name="T110" fmla="*/ 4 w 42"/>
                <a:gd name="T111" fmla="*/ 4 h 40"/>
                <a:gd name="T112" fmla="*/ 2 w 42"/>
                <a:gd name="T113" fmla="*/ 4 h 40"/>
                <a:gd name="T114" fmla="*/ 0 w 42"/>
                <a:gd name="T115" fmla="*/ 4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2"/>
                  </a:lnTo>
                  <a:lnTo>
                    <a:pt x="22" y="0"/>
                  </a:lnTo>
                  <a:lnTo>
                    <a:pt x="26" y="0"/>
                  </a:lnTo>
                  <a:lnTo>
                    <a:pt x="30" y="0"/>
                  </a:lnTo>
                  <a:lnTo>
                    <a:pt x="32" y="0"/>
                  </a:lnTo>
                  <a:lnTo>
                    <a:pt x="34" y="2"/>
                  </a:lnTo>
                  <a:lnTo>
                    <a:pt x="36" y="6"/>
                  </a:lnTo>
                  <a:lnTo>
                    <a:pt x="36" y="10"/>
                  </a:lnTo>
                  <a:lnTo>
                    <a:pt x="36" y="14"/>
                  </a:lnTo>
                  <a:lnTo>
                    <a:pt x="36" y="30"/>
                  </a:lnTo>
                  <a:lnTo>
                    <a:pt x="36" y="34"/>
                  </a:lnTo>
                  <a:lnTo>
                    <a:pt x="38" y="36"/>
                  </a:lnTo>
                  <a:lnTo>
                    <a:pt x="38" y="38"/>
                  </a:lnTo>
                  <a:lnTo>
                    <a:pt x="40" y="38"/>
                  </a:lnTo>
                  <a:lnTo>
                    <a:pt x="42" y="38"/>
                  </a:lnTo>
                  <a:lnTo>
                    <a:pt x="42" y="40"/>
                  </a:lnTo>
                  <a:lnTo>
                    <a:pt x="24" y="40"/>
                  </a:lnTo>
                  <a:lnTo>
                    <a:pt x="24" y="38"/>
                  </a:lnTo>
                  <a:lnTo>
                    <a:pt x="26" y="38"/>
                  </a:lnTo>
                  <a:lnTo>
                    <a:pt x="28" y="38"/>
                  </a:lnTo>
                  <a:lnTo>
                    <a:pt x="28" y="36"/>
                  </a:lnTo>
                  <a:lnTo>
                    <a:pt x="30" y="34"/>
                  </a:lnTo>
                  <a:lnTo>
                    <a:pt x="30" y="30"/>
                  </a:lnTo>
                  <a:lnTo>
                    <a:pt x="30" y="14"/>
                  </a:lnTo>
                  <a:lnTo>
                    <a:pt x="30" y="10"/>
                  </a:lnTo>
                  <a:lnTo>
                    <a:pt x="28" y="6"/>
                  </a:lnTo>
                  <a:lnTo>
                    <a:pt x="26" y="6"/>
                  </a:lnTo>
                  <a:lnTo>
                    <a:pt x="24" y="4"/>
                  </a:lnTo>
                  <a:lnTo>
                    <a:pt x="18" y="6"/>
                  </a:lnTo>
                  <a:lnTo>
                    <a:pt x="14" y="10"/>
                  </a:lnTo>
                  <a:lnTo>
                    <a:pt x="14" y="30"/>
                  </a:lnTo>
                  <a:lnTo>
                    <a:pt x="14" y="34"/>
                  </a:lnTo>
                  <a:lnTo>
                    <a:pt x="14" y="36"/>
                  </a:lnTo>
                  <a:lnTo>
                    <a:pt x="14" y="38"/>
                  </a:lnTo>
                  <a:lnTo>
                    <a:pt x="16" y="38"/>
                  </a:lnTo>
                  <a:lnTo>
                    <a:pt x="18" y="38"/>
                  </a:lnTo>
                  <a:lnTo>
                    <a:pt x="18" y="40"/>
                  </a:lnTo>
                  <a:lnTo>
                    <a:pt x="0" y="40"/>
                  </a:lnTo>
                  <a:lnTo>
                    <a:pt x="0" y="38"/>
                  </a:lnTo>
                  <a:lnTo>
                    <a:pt x="2" y="38"/>
                  </a:lnTo>
                  <a:lnTo>
                    <a:pt x="4" y="38"/>
                  </a:lnTo>
                  <a:lnTo>
                    <a:pt x="4" y="36"/>
                  </a:lnTo>
                  <a:lnTo>
                    <a:pt x="6" y="34"/>
                  </a:lnTo>
                  <a:lnTo>
                    <a:pt x="6" y="30"/>
                  </a:lnTo>
                  <a:lnTo>
                    <a:pt x="6" y="16"/>
                  </a:lnTo>
                  <a:lnTo>
                    <a:pt x="6" y="10"/>
                  </a:lnTo>
                  <a:lnTo>
                    <a:pt x="6" y="6"/>
                  </a:lnTo>
                  <a:lnTo>
                    <a:pt x="4" y="4"/>
                  </a:lnTo>
                  <a:lnTo>
                    <a:pt x="2" y="4"/>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844" name="Freeform 446"/>
            <p:cNvSpPr>
              <a:spLocks/>
            </p:cNvSpPr>
            <p:nvPr/>
          </p:nvSpPr>
          <p:spPr bwMode="auto">
            <a:xfrm>
              <a:off x="3784" y="3056"/>
              <a:ext cx="24" cy="52"/>
            </a:xfrm>
            <a:custGeom>
              <a:avLst/>
              <a:gdLst>
                <a:gd name="T0" fmla="*/ 12 w 24"/>
                <a:gd name="T1" fmla="*/ 0 h 52"/>
                <a:gd name="T2" fmla="*/ 12 w 24"/>
                <a:gd name="T3" fmla="*/ 12 h 52"/>
                <a:gd name="T4" fmla="*/ 22 w 24"/>
                <a:gd name="T5" fmla="*/ 12 h 52"/>
                <a:gd name="T6" fmla="*/ 22 w 24"/>
                <a:gd name="T7" fmla="*/ 14 h 52"/>
                <a:gd name="T8" fmla="*/ 12 w 24"/>
                <a:gd name="T9" fmla="*/ 14 h 52"/>
                <a:gd name="T10" fmla="*/ 12 w 24"/>
                <a:gd name="T11" fmla="*/ 40 h 52"/>
                <a:gd name="T12" fmla="*/ 14 w 24"/>
                <a:gd name="T13" fmla="*/ 44 h 52"/>
                <a:gd name="T14" fmla="*/ 14 w 24"/>
                <a:gd name="T15" fmla="*/ 46 h 52"/>
                <a:gd name="T16" fmla="*/ 16 w 24"/>
                <a:gd name="T17" fmla="*/ 46 h 52"/>
                <a:gd name="T18" fmla="*/ 16 w 24"/>
                <a:gd name="T19" fmla="*/ 46 h 52"/>
                <a:gd name="T20" fmla="*/ 18 w 24"/>
                <a:gd name="T21" fmla="*/ 46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4 h 52"/>
                <a:gd name="T52" fmla="*/ 0 w 24"/>
                <a:gd name="T53" fmla="*/ 14 h 52"/>
                <a:gd name="T54" fmla="*/ 0 w 24"/>
                <a:gd name="T55" fmla="*/ 14 h 52"/>
                <a:gd name="T56" fmla="*/ 2 w 24"/>
                <a:gd name="T57" fmla="*/ 12 h 52"/>
                <a:gd name="T58" fmla="*/ 4 w 24"/>
                <a:gd name="T59" fmla="*/ 10 h 52"/>
                <a:gd name="T60" fmla="*/ 6 w 24"/>
                <a:gd name="T61" fmla="*/ 8 h 52"/>
                <a:gd name="T62" fmla="*/ 8 w 24"/>
                <a:gd name="T63" fmla="*/ 6 h 52"/>
                <a:gd name="T64" fmla="*/ 10 w 24"/>
                <a:gd name="T65" fmla="*/ 2 h 52"/>
                <a:gd name="T66" fmla="*/ 12 w 24"/>
                <a:gd name="T67" fmla="*/ 0 h 52"/>
                <a:gd name="T68" fmla="*/ 12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2" y="0"/>
                  </a:moveTo>
                  <a:lnTo>
                    <a:pt x="12" y="12"/>
                  </a:lnTo>
                  <a:lnTo>
                    <a:pt x="22" y="12"/>
                  </a:lnTo>
                  <a:lnTo>
                    <a:pt x="22" y="14"/>
                  </a:lnTo>
                  <a:lnTo>
                    <a:pt x="12" y="14"/>
                  </a:lnTo>
                  <a:lnTo>
                    <a:pt x="12" y="40"/>
                  </a:lnTo>
                  <a:lnTo>
                    <a:pt x="14" y="44"/>
                  </a:lnTo>
                  <a:lnTo>
                    <a:pt x="14" y="46"/>
                  </a:lnTo>
                  <a:lnTo>
                    <a:pt x="16" y="46"/>
                  </a:lnTo>
                  <a:lnTo>
                    <a:pt x="18" y="46"/>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4"/>
                  </a:lnTo>
                  <a:lnTo>
                    <a:pt x="0" y="14"/>
                  </a:lnTo>
                  <a:lnTo>
                    <a:pt x="2" y="12"/>
                  </a:lnTo>
                  <a:lnTo>
                    <a:pt x="4" y="10"/>
                  </a:lnTo>
                  <a:lnTo>
                    <a:pt x="6" y="8"/>
                  </a:lnTo>
                  <a:lnTo>
                    <a:pt x="8" y="6"/>
                  </a:lnTo>
                  <a:lnTo>
                    <a:pt x="10" y="2"/>
                  </a:lnTo>
                  <a:lnTo>
                    <a:pt x="12" y="0"/>
                  </a:lnTo>
                  <a:close/>
                </a:path>
              </a:pathLst>
            </a:custGeom>
            <a:solidFill>
              <a:srgbClr val="000000"/>
            </a:solidFill>
            <a:ln w="0">
              <a:solidFill>
                <a:srgbClr val="000000"/>
              </a:solidFill>
              <a:round/>
              <a:headEnd/>
              <a:tailEnd/>
            </a:ln>
          </p:spPr>
          <p:txBody>
            <a:bodyPr/>
            <a:lstStyle/>
            <a:p>
              <a:endParaRPr lang="en-US"/>
            </a:p>
          </p:txBody>
        </p:sp>
        <p:sp>
          <p:nvSpPr>
            <p:cNvPr id="33845" name="Rectangle 447"/>
            <p:cNvSpPr>
              <a:spLocks noChangeArrowheads="1"/>
            </p:cNvSpPr>
            <p:nvPr/>
          </p:nvSpPr>
          <p:spPr bwMode="auto">
            <a:xfrm>
              <a:off x="4200" y="302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846" name="Rectangle 448"/>
            <p:cNvSpPr>
              <a:spLocks noChangeArrowheads="1"/>
            </p:cNvSpPr>
            <p:nvPr/>
          </p:nvSpPr>
          <p:spPr bwMode="auto">
            <a:xfrm>
              <a:off x="1552" y="3140"/>
              <a:ext cx="2650" cy="4"/>
            </a:xfrm>
            <a:prstGeom prst="rect">
              <a:avLst/>
            </a:prstGeom>
            <a:solidFill>
              <a:srgbClr val="000000"/>
            </a:solidFill>
            <a:ln w="0">
              <a:solidFill>
                <a:srgbClr val="000000"/>
              </a:solidFill>
              <a:miter lim="800000"/>
              <a:headEnd/>
              <a:tailEnd/>
            </a:ln>
          </p:spPr>
          <p:txBody>
            <a:bodyPr/>
            <a:lstStyle/>
            <a:p>
              <a:endParaRPr lang="en-US"/>
            </a:p>
          </p:txBody>
        </p:sp>
      </p:grpSp>
      <p:sp>
        <p:nvSpPr>
          <p:cNvPr id="33799" name="Text Box 449"/>
          <p:cNvSpPr txBox="1">
            <a:spLocks noChangeArrowheads="1"/>
          </p:cNvSpPr>
          <p:nvPr/>
        </p:nvSpPr>
        <p:spPr bwMode="auto">
          <a:xfrm>
            <a:off x="2552700" y="1231900"/>
            <a:ext cx="369888" cy="457200"/>
          </a:xfrm>
          <a:prstGeom prst="rect">
            <a:avLst/>
          </a:prstGeom>
          <a:noFill/>
          <a:ln w="9525">
            <a:noFill/>
            <a:miter lim="800000"/>
            <a:headEnd/>
            <a:tailEnd/>
          </a:ln>
        </p:spPr>
        <p:txBody>
          <a:bodyPr wrap="none">
            <a:spAutoFit/>
          </a:bodyPr>
          <a:lstStyle/>
          <a:p>
            <a:r>
              <a:rPr lang="en-US" sz="2400"/>
              <a:t>fi</a:t>
            </a:r>
          </a:p>
        </p:txBody>
      </p:sp>
      <p:sp>
        <p:nvSpPr>
          <p:cNvPr id="33800" name="Text Box 450"/>
          <p:cNvSpPr txBox="1">
            <a:spLocks noChangeArrowheads="1"/>
          </p:cNvSpPr>
          <p:nvPr/>
        </p:nvSpPr>
        <p:spPr bwMode="auto">
          <a:xfrm>
            <a:off x="3233738" y="4025900"/>
            <a:ext cx="369887" cy="457200"/>
          </a:xfrm>
          <a:prstGeom prst="rect">
            <a:avLst/>
          </a:prstGeom>
          <a:noFill/>
          <a:ln w="9525">
            <a:noFill/>
            <a:miter lim="800000"/>
            <a:headEnd/>
            <a:tailEnd/>
          </a:ln>
        </p:spPr>
        <p:txBody>
          <a:bodyPr wrap="none">
            <a:spAutoFit/>
          </a:bodyPr>
          <a:lstStyle/>
          <a:p>
            <a:r>
              <a:rPr lang="en-US" sz="2400"/>
              <a:t>fi</a:t>
            </a:r>
          </a:p>
        </p:txBody>
      </p:sp>
      <p:sp>
        <p:nvSpPr>
          <p:cNvPr id="33801" name="Rectangle 451"/>
          <p:cNvSpPr>
            <a:spLocks noChangeArrowheads="1"/>
          </p:cNvSpPr>
          <p:nvPr/>
        </p:nvSpPr>
        <p:spPr bwMode="auto">
          <a:xfrm>
            <a:off x="228600" y="5410200"/>
            <a:ext cx="8534400" cy="609600"/>
          </a:xfrm>
          <a:prstGeom prst="rect">
            <a:avLst/>
          </a:prstGeom>
          <a:noFill/>
          <a:ln w="9525">
            <a:noFill/>
            <a:miter lim="800000"/>
            <a:headEnd/>
            <a:tailEnd/>
          </a:ln>
        </p:spPr>
        <p:txBody>
          <a:bodyPr/>
          <a:lstStyle/>
          <a:p>
            <a:pPr marL="742950" lvl="1" indent="-285750">
              <a:spcBef>
                <a:spcPct val="20000"/>
              </a:spcBef>
              <a:buFontTx/>
              <a:buChar char="–"/>
            </a:pPr>
            <a:r>
              <a:rPr lang="en-US" sz="2800">
                <a:solidFill>
                  <a:schemeClr val="accent2"/>
                </a:solidFill>
                <a:latin typeface="Comic Sans MS" pitchFamily="66" charset="0"/>
              </a:rPr>
              <a:t>Not definitive, not from a single theory!</a:t>
            </a:r>
          </a:p>
        </p:txBody>
      </p:sp>
    </p:spTree>
    <p:extLst>
      <p:ext uri="{BB962C8B-B14F-4D97-AF65-F5344CB8AC3E}">
        <p14:creationId xmlns:p14="http://schemas.microsoft.com/office/powerpoint/2010/main" val="20596497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solidFill>
                  <a:srgbClr val="000000"/>
                </a:solidFill>
              </a:rPr>
              <a:t>CPSC 422, Lecture 23</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6</a:t>
            </a:fld>
            <a:endParaRPr lang="en-US" smtClean="0">
              <a:solidFill>
                <a:srgbClr val="000000"/>
              </a:solidFill>
            </a:endParaRPr>
          </a:p>
        </p:txBody>
      </p:sp>
      <p:sp>
        <p:nvSpPr>
          <p:cNvPr id="4101" name="Rectangle 2"/>
          <p:cNvSpPr>
            <a:spLocks noGrp="1" noChangeArrowheads="1"/>
          </p:cNvSpPr>
          <p:nvPr>
            <p:ph type="title"/>
          </p:nvPr>
        </p:nvSpPr>
        <p:spPr>
          <a:xfrm>
            <a:off x="683568" y="188640"/>
            <a:ext cx="7772400" cy="1143000"/>
          </a:xfrm>
        </p:spPr>
        <p:txBody>
          <a:bodyPr/>
          <a:lstStyle/>
          <a:p>
            <a:pPr eaLnBrk="1" hangingPunct="1"/>
            <a:r>
              <a:rPr lang="en-US" dirty="0" smtClean="0"/>
              <a:t>Lecture Overview</a:t>
            </a:r>
          </a:p>
        </p:txBody>
      </p:sp>
      <p:sp>
        <p:nvSpPr>
          <p:cNvPr id="6" name="Rectangle 3"/>
          <p:cNvSpPr txBox="1">
            <a:spLocks noChangeArrowheads="1"/>
          </p:cNvSpPr>
          <p:nvPr/>
        </p:nvSpPr>
        <p:spPr bwMode="auto">
          <a:xfrm>
            <a:off x="457200" y="1600200"/>
            <a:ext cx="8229600" cy="38100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Font typeface="Arial" pitchFamily="34" charset="0"/>
              <a:buChar char="•"/>
              <a:defRPr/>
            </a:pPr>
            <a:r>
              <a:rPr lang="en-US" sz="2800" kern="0" dirty="0" smtClean="0">
                <a:solidFill>
                  <a:srgbClr val="000000"/>
                </a:solidFill>
                <a:latin typeface="Arial Unicode MS"/>
              </a:rPr>
              <a:t>Ontologies</a:t>
            </a:r>
            <a:r>
              <a:rPr lang="en-US" sz="2800" b="0" kern="0" dirty="0" smtClean="0">
                <a:solidFill>
                  <a:srgbClr val="000000"/>
                </a:solidFill>
                <a:latin typeface="Arial Unicode MS"/>
              </a:rPr>
              <a:t> – what objects/individuals should we represent? what relations (unary, binary,..)?</a:t>
            </a:r>
          </a:p>
          <a:p>
            <a:pPr marL="342900" indent="-342900">
              <a:spcBef>
                <a:spcPct val="20000"/>
              </a:spcBef>
              <a:buFont typeface="Arial" pitchFamily="34" charset="0"/>
              <a:buChar char="•"/>
              <a:defRPr/>
            </a:pPr>
            <a:r>
              <a:rPr lang="en-US" sz="2800" b="0" kern="0" dirty="0" smtClean="0">
                <a:solidFill>
                  <a:srgbClr val="000000"/>
                </a:solidFill>
                <a:latin typeface="Arial Unicode MS"/>
              </a:rPr>
              <a:t>Inspiration from </a:t>
            </a:r>
            <a:r>
              <a:rPr lang="en-US" sz="2800" kern="0" dirty="0" smtClean="0">
                <a:solidFill>
                  <a:srgbClr val="000000"/>
                </a:solidFill>
                <a:latin typeface="Arial Unicode MS"/>
              </a:rPr>
              <a:t>Natural </a:t>
            </a:r>
            <a:r>
              <a:rPr lang="en-US" sz="2800" kern="0" dirty="0">
                <a:solidFill>
                  <a:srgbClr val="000000"/>
                </a:solidFill>
                <a:latin typeface="Arial Unicode MS"/>
              </a:rPr>
              <a:t>L</a:t>
            </a:r>
            <a:r>
              <a:rPr lang="en-US" sz="2800" kern="0" dirty="0" smtClean="0">
                <a:solidFill>
                  <a:srgbClr val="000000"/>
                </a:solidFill>
                <a:latin typeface="Arial Unicode MS"/>
              </a:rPr>
              <a:t>anguage</a:t>
            </a:r>
            <a:r>
              <a:rPr lang="en-US" sz="2800" b="0" kern="0" dirty="0" smtClean="0">
                <a:solidFill>
                  <a:srgbClr val="000000"/>
                </a:solidFill>
                <a:latin typeface="Arial Unicode MS"/>
              </a:rPr>
              <a:t>: </a:t>
            </a:r>
            <a:r>
              <a:rPr lang="en-US" sz="2800" b="0" kern="0" dirty="0" err="1" smtClean="0">
                <a:solidFill>
                  <a:srgbClr val="000000"/>
                </a:solidFill>
                <a:latin typeface="Arial Unicode MS"/>
              </a:rPr>
              <a:t>WordNet</a:t>
            </a:r>
            <a:r>
              <a:rPr lang="en-US" sz="2800" b="0" kern="0" dirty="0" smtClean="0">
                <a:solidFill>
                  <a:srgbClr val="000000"/>
                </a:solidFill>
                <a:latin typeface="Arial Unicode MS"/>
              </a:rPr>
              <a:t> and </a:t>
            </a:r>
            <a:r>
              <a:rPr lang="en-US" sz="2800" b="0" kern="0" dirty="0" err="1" smtClean="0">
                <a:solidFill>
                  <a:srgbClr val="000000"/>
                </a:solidFill>
                <a:latin typeface="Arial Unicode MS"/>
              </a:rPr>
              <a:t>FrameNet</a:t>
            </a:r>
            <a:endParaRPr lang="en-US" sz="2800" b="0" kern="0" dirty="0" smtClean="0">
              <a:solidFill>
                <a:srgbClr val="000000"/>
              </a:solidFill>
              <a:latin typeface="Arial Unicode MS"/>
            </a:endParaRPr>
          </a:p>
          <a:p>
            <a:pPr marL="342900" indent="-342900">
              <a:spcBef>
                <a:spcPct val="20000"/>
              </a:spcBef>
              <a:buFont typeface="Arial" pitchFamily="34" charset="0"/>
              <a:buChar char="•"/>
              <a:defRPr/>
            </a:pPr>
            <a:r>
              <a:rPr lang="en-US" sz="2800" b="0" kern="0" dirty="0" smtClean="0">
                <a:solidFill>
                  <a:schemeClr val="accent3">
                    <a:lumMod val="50000"/>
                  </a:schemeClr>
                </a:solidFill>
                <a:latin typeface="Arial Unicode MS"/>
              </a:rPr>
              <a:t>Extensions based on Wikipedia and mining the Web (YAGO, </a:t>
            </a:r>
            <a:r>
              <a:rPr lang="en-US" sz="2800" b="0" kern="0" dirty="0" err="1" smtClean="0">
                <a:solidFill>
                  <a:schemeClr val="accent3">
                    <a:lumMod val="50000"/>
                  </a:schemeClr>
                </a:solidFill>
                <a:latin typeface="Arial Unicode MS"/>
              </a:rPr>
              <a:t>ProBase</a:t>
            </a:r>
            <a:r>
              <a:rPr lang="en-US" sz="2800" b="0" kern="0" dirty="0" smtClean="0">
                <a:solidFill>
                  <a:schemeClr val="accent3">
                    <a:lumMod val="50000"/>
                  </a:schemeClr>
                </a:solidFill>
                <a:latin typeface="Arial Unicode MS"/>
              </a:rPr>
              <a:t>, Freebase)</a:t>
            </a:r>
          </a:p>
          <a:p>
            <a:pPr marL="342900" indent="-342900">
              <a:spcBef>
                <a:spcPct val="20000"/>
              </a:spcBef>
              <a:buFont typeface="Arial" pitchFamily="34" charset="0"/>
              <a:buChar char="•"/>
              <a:defRPr/>
            </a:pPr>
            <a:r>
              <a:rPr lang="en-US" sz="2800" b="0" kern="0" dirty="0" smtClean="0">
                <a:solidFill>
                  <a:schemeClr val="accent3">
                    <a:lumMod val="50000"/>
                  </a:schemeClr>
                </a:solidFill>
                <a:latin typeface="Arial Unicode MS"/>
              </a:rPr>
              <a:t>Domain Specific Ontologies (e.g., Medicine: </a:t>
            </a:r>
            <a:r>
              <a:rPr lang="en-US" sz="2800" b="0" kern="0" dirty="0" err="1" smtClean="0">
                <a:solidFill>
                  <a:schemeClr val="accent3">
                    <a:lumMod val="50000"/>
                  </a:schemeClr>
                </a:solidFill>
                <a:latin typeface="Arial Unicode MS"/>
              </a:rPr>
              <a:t>MeSH</a:t>
            </a:r>
            <a:r>
              <a:rPr lang="en-US" sz="2800" b="0" kern="0" dirty="0" smtClean="0">
                <a:solidFill>
                  <a:schemeClr val="accent3">
                    <a:lumMod val="50000"/>
                  </a:schemeClr>
                </a:solidFill>
                <a:latin typeface="Arial Unicode MS"/>
              </a:rPr>
              <a:t>, UMLS)</a:t>
            </a:r>
            <a:endParaRPr lang="en-US" sz="2800" b="0" kern="0" dirty="0">
              <a:solidFill>
                <a:schemeClr val="accent3">
                  <a:lumMod val="50000"/>
                </a:schemeClr>
              </a:solidFill>
              <a:latin typeface="Arial Unicode MS"/>
            </a:endParaRPr>
          </a:p>
          <a:p>
            <a:pPr marL="342900" indent="-342900">
              <a:spcBef>
                <a:spcPct val="20000"/>
              </a:spcBef>
              <a:buFont typeface="Arial" pitchFamily="34" charset="0"/>
              <a:buChar char="•"/>
              <a:defRPr/>
            </a:pPr>
            <a:endParaRPr lang="en-US" sz="2800" b="0" kern="0" dirty="0" smtClean="0">
              <a:solidFill>
                <a:srgbClr val="000000"/>
              </a:solidFill>
              <a:latin typeface="Arial Unicode MS"/>
            </a:endParaRPr>
          </a:p>
          <a:p>
            <a:pPr>
              <a:spcBef>
                <a:spcPct val="20000"/>
              </a:spcBef>
              <a:defRPr/>
            </a:pPr>
            <a:endParaRPr lang="en-US" sz="2800" b="0" kern="0" dirty="0" smtClean="0">
              <a:solidFill>
                <a:srgbClr val="000000"/>
              </a:solidFill>
              <a:latin typeface="Arial Unicode MS"/>
            </a:endParaRPr>
          </a:p>
          <a:p>
            <a:pPr marL="342900" indent="-342900">
              <a:spcBef>
                <a:spcPct val="20000"/>
              </a:spcBef>
              <a:defRPr/>
            </a:pPr>
            <a:endParaRPr lang="en-US" sz="2800" b="0" kern="0" dirty="0" smtClean="0">
              <a:solidFill>
                <a:srgbClr val="808080"/>
              </a:solidFill>
              <a:latin typeface="Arial Unicode MS"/>
            </a:endParaRPr>
          </a:p>
          <a:p>
            <a:pPr marL="342900" indent="-342900">
              <a:spcBef>
                <a:spcPct val="20000"/>
              </a:spcBef>
              <a:buFontTx/>
              <a:buChar char="•"/>
              <a:defRPr/>
            </a:pPr>
            <a:endParaRPr lang="en-US" sz="2800" b="0" kern="0" dirty="0" smtClean="0">
              <a:solidFill>
                <a:srgbClr val="808080"/>
              </a:solidFill>
              <a:latin typeface="Arial Unicode MS"/>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497160" y="214560"/>
              <a:ext cx="8148240" cy="5997960"/>
            </p14:xfrm>
          </p:contentPart>
        </mc:Choice>
        <mc:Fallback xmlns="">
          <p:pic>
            <p:nvPicPr>
              <p:cNvPr id="2" name="Ink 1"/>
              <p:cNvPicPr/>
              <p:nvPr/>
            </p:nvPicPr>
            <p:blipFill>
              <a:blip r:embed="rId4"/>
              <a:stretch>
                <a:fillRect/>
              </a:stretch>
            </p:blipFill>
            <p:spPr>
              <a:xfrm>
                <a:off x="485280" y="204480"/>
                <a:ext cx="8172720" cy="6020640"/>
              </a:xfrm>
              <a:prstGeom prst="rect">
                <a:avLst/>
              </a:prstGeom>
            </p:spPr>
          </p:pic>
        </mc:Fallback>
      </mc:AlternateContent>
    </p:spTree>
    <p:extLst>
      <p:ext uri="{BB962C8B-B14F-4D97-AF65-F5344CB8AC3E}">
        <p14:creationId xmlns:p14="http://schemas.microsoft.com/office/powerpoint/2010/main" val="308023718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Footer Placeholder 4"/>
          <p:cNvSpPr>
            <a:spLocks noGrp="1"/>
          </p:cNvSpPr>
          <p:nvPr>
            <p:ph type="ftr" sz="quarter" idx="11"/>
          </p:nvPr>
        </p:nvSpPr>
        <p:spPr>
          <a:noFill/>
        </p:spPr>
        <p:txBody>
          <a:bodyPr/>
          <a:lstStyle/>
          <a:p>
            <a:r>
              <a:rPr lang="en-US" smtClean="0"/>
              <a:t>CPSC 422, Lecture 23</a:t>
            </a:r>
            <a:endParaRPr lang="en-US"/>
          </a:p>
        </p:txBody>
      </p:sp>
      <p:sp>
        <p:nvSpPr>
          <p:cNvPr id="13317" name="Slide Number Placeholder 5"/>
          <p:cNvSpPr>
            <a:spLocks noGrp="1"/>
          </p:cNvSpPr>
          <p:nvPr>
            <p:ph type="sldNum" sz="quarter" idx="12"/>
          </p:nvPr>
        </p:nvSpPr>
        <p:spPr>
          <a:noFill/>
        </p:spPr>
        <p:txBody>
          <a:bodyPr/>
          <a:lstStyle/>
          <a:p>
            <a:fld id="{ED98467F-E7ED-48EC-918F-15ECD723EB6D}" type="slidenum">
              <a:rPr lang="en-US" smtClean="0"/>
              <a:pPr/>
              <a:t>60</a:t>
            </a:fld>
            <a:endParaRPr lang="en-US" smtClean="0"/>
          </a:p>
        </p:txBody>
      </p:sp>
      <p:sp>
        <p:nvSpPr>
          <p:cNvPr id="13318" name="Rectangle 2"/>
          <p:cNvSpPr>
            <a:spLocks noGrp="1" noChangeArrowheads="1"/>
          </p:cNvSpPr>
          <p:nvPr>
            <p:ph type="title"/>
          </p:nvPr>
        </p:nvSpPr>
        <p:spPr>
          <a:xfrm>
            <a:off x="685800" y="0"/>
            <a:ext cx="7772400" cy="1143000"/>
          </a:xfrm>
        </p:spPr>
        <p:txBody>
          <a:bodyPr/>
          <a:lstStyle/>
          <a:p>
            <a:pPr eaLnBrk="1" hangingPunct="1"/>
            <a:r>
              <a:rPr lang="en-US" smtClean="0"/>
              <a:t>Problem with Thematic Roles</a:t>
            </a:r>
          </a:p>
        </p:txBody>
      </p:sp>
      <p:sp>
        <p:nvSpPr>
          <p:cNvPr id="13319" name="Rectangle 3"/>
          <p:cNvSpPr>
            <a:spLocks noChangeArrowheads="1"/>
          </p:cNvSpPr>
          <p:nvPr/>
        </p:nvSpPr>
        <p:spPr bwMode="auto">
          <a:xfrm>
            <a:off x="304800" y="990600"/>
            <a:ext cx="8610600" cy="12192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NO agreement of what should be the standard set</a:t>
            </a:r>
          </a:p>
          <a:p>
            <a:pPr marL="342900" indent="-342900">
              <a:spcBef>
                <a:spcPct val="20000"/>
              </a:spcBef>
              <a:buFontTx/>
              <a:buChar char="•"/>
            </a:pPr>
            <a:r>
              <a:rPr lang="en-US" sz="2800">
                <a:latin typeface="Comic Sans MS" pitchFamily="66" charset="0"/>
              </a:rPr>
              <a:t>NO agreement on formal definition</a:t>
            </a:r>
          </a:p>
        </p:txBody>
      </p:sp>
      <p:sp>
        <p:nvSpPr>
          <p:cNvPr id="688132" name="Rectangle 4"/>
          <p:cNvSpPr>
            <a:spLocks noChangeArrowheads="1"/>
          </p:cNvSpPr>
          <p:nvPr/>
        </p:nvSpPr>
        <p:spPr bwMode="auto">
          <a:xfrm>
            <a:off x="228600" y="2514600"/>
            <a:ext cx="8610600" cy="1524000"/>
          </a:xfrm>
          <a:prstGeom prst="rect">
            <a:avLst/>
          </a:prstGeom>
          <a:noFill/>
          <a:ln w="9525">
            <a:noFill/>
            <a:miter lim="800000"/>
            <a:headEnd/>
            <a:tailEnd/>
          </a:ln>
        </p:spPr>
        <p:txBody>
          <a:bodyPr/>
          <a:lstStyle/>
          <a:p>
            <a:pPr marL="342900" indent="-342900">
              <a:spcBef>
                <a:spcPct val="20000"/>
              </a:spcBef>
              <a:buFontTx/>
              <a:buChar char="•"/>
            </a:pPr>
            <a:r>
              <a:rPr lang="en-US" sz="2800">
                <a:solidFill>
                  <a:schemeClr val="accent2"/>
                </a:solidFill>
                <a:latin typeface="Comic Sans MS" pitchFamily="66" charset="0"/>
              </a:rPr>
              <a:t>Fragmentation problem:</a:t>
            </a:r>
            <a:r>
              <a:rPr lang="en-US" sz="2800">
                <a:latin typeface="Comic Sans MS" pitchFamily="66" charset="0"/>
              </a:rPr>
              <a:t> when you try to formally define a role you end up creating more specific sub-roles</a:t>
            </a:r>
          </a:p>
        </p:txBody>
      </p:sp>
      <p:sp>
        <p:nvSpPr>
          <p:cNvPr id="688133" name="Rectangle 5"/>
          <p:cNvSpPr>
            <a:spLocks noChangeArrowheads="1"/>
          </p:cNvSpPr>
          <p:nvPr/>
        </p:nvSpPr>
        <p:spPr bwMode="auto">
          <a:xfrm>
            <a:off x="533400" y="3352800"/>
            <a:ext cx="7848600" cy="1447800"/>
          </a:xfrm>
          <a:prstGeom prst="rect">
            <a:avLst/>
          </a:prstGeom>
          <a:noFill/>
          <a:ln w="9525">
            <a:noFill/>
            <a:miter lim="800000"/>
            <a:headEnd/>
            <a:tailEnd/>
          </a:ln>
        </p:spPr>
        <p:txBody>
          <a:bodyPr/>
          <a:lstStyle/>
          <a:p>
            <a:pPr marL="342900" indent="-342900">
              <a:spcBef>
                <a:spcPct val="20000"/>
              </a:spcBef>
              <a:buFontTx/>
              <a:buChar char="•"/>
            </a:pPr>
            <a:endParaRPr lang="en-US" sz="2800">
              <a:latin typeface="Comic Sans MS" pitchFamily="66" charset="0"/>
            </a:endParaRPr>
          </a:p>
        </p:txBody>
      </p:sp>
      <p:sp>
        <p:nvSpPr>
          <p:cNvPr id="13322" name="Rectangle 6"/>
          <p:cNvSpPr>
            <a:spLocks noChangeArrowheads="1"/>
          </p:cNvSpPr>
          <p:nvPr/>
        </p:nvSpPr>
        <p:spPr bwMode="auto">
          <a:xfrm>
            <a:off x="228600" y="4114800"/>
            <a:ext cx="8915400" cy="2209800"/>
          </a:xfrm>
          <a:prstGeom prst="rect">
            <a:avLst/>
          </a:prstGeom>
          <a:noFill/>
          <a:ln w="9525">
            <a:noFill/>
            <a:miter lim="800000"/>
            <a:headEnd/>
            <a:tailEnd/>
          </a:ln>
        </p:spPr>
        <p:txBody>
          <a:bodyPr/>
          <a:lstStyle/>
          <a:p>
            <a:pPr marL="342900" indent="-342900" algn="ctr">
              <a:spcBef>
                <a:spcPct val="20000"/>
              </a:spcBef>
            </a:pPr>
            <a:r>
              <a:rPr lang="en-US" sz="3200">
                <a:solidFill>
                  <a:schemeClr val="accent2"/>
                </a:solidFill>
                <a:latin typeface="Comic Sans MS" pitchFamily="66" charset="0"/>
              </a:rPr>
              <a:t>Two solutions</a:t>
            </a:r>
          </a:p>
          <a:p>
            <a:pPr marL="342900" indent="-342900">
              <a:spcBef>
                <a:spcPct val="20000"/>
              </a:spcBef>
              <a:buFontTx/>
              <a:buChar char="•"/>
            </a:pPr>
            <a:r>
              <a:rPr lang="en-US" sz="2800">
                <a:latin typeface="Comic Sans MS" pitchFamily="66" charset="0"/>
              </a:rPr>
              <a:t>Generalized semantic roles</a:t>
            </a:r>
          </a:p>
          <a:p>
            <a:pPr marL="342900" indent="-342900">
              <a:spcBef>
                <a:spcPct val="20000"/>
              </a:spcBef>
              <a:buFontTx/>
              <a:buChar char="•"/>
            </a:pPr>
            <a:r>
              <a:rPr lang="en-US" sz="2800">
                <a:latin typeface="Comic Sans MS" pitchFamily="66" charset="0"/>
              </a:rPr>
              <a:t>Define verb (or class of verbs) specific semantic roles </a:t>
            </a:r>
          </a:p>
        </p:txBody>
      </p:sp>
    </p:spTree>
    <p:extLst>
      <p:ext uri="{BB962C8B-B14F-4D97-AF65-F5344CB8AC3E}">
        <p14:creationId xmlns:p14="http://schemas.microsoft.com/office/powerpoint/2010/main" val="227174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6881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88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8132" grpId="0" autoUpdateAnimBg="0"/>
      <p:bldP spid="688133"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Footer Placeholder 4"/>
          <p:cNvSpPr>
            <a:spLocks noGrp="1"/>
          </p:cNvSpPr>
          <p:nvPr>
            <p:ph type="ftr" sz="quarter" idx="11"/>
          </p:nvPr>
        </p:nvSpPr>
        <p:spPr>
          <a:noFill/>
        </p:spPr>
        <p:txBody>
          <a:bodyPr/>
          <a:lstStyle/>
          <a:p>
            <a:r>
              <a:rPr lang="en-US" smtClean="0"/>
              <a:t>CPSC 422, Lecture 23</a:t>
            </a:r>
            <a:endParaRPr lang="en-US"/>
          </a:p>
        </p:txBody>
      </p:sp>
      <p:sp>
        <p:nvSpPr>
          <p:cNvPr id="14342" name="Slide Number Placeholder 5"/>
          <p:cNvSpPr>
            <a:spLocks noGrp="1"/>
          </p:cNvSpPr>
          <p:nvPr>
            <p:ph type="sldNum" sz="quarter" idx="12"/>
          </p:nvPr>
        </p:nvSpPr>
        <p:spPr>
          <a:noFill/>
        </p:spPr>
        <p:txBody>
          <a:bodyPr/>
          <a:lstStyle/>
          <a:p>
            <a:fld id="{8DBD4E8A-E016-43B8-9F67-97BE115277CB}" type="slidenum">
              <a:rPr lang="en-US" smtClean="0"/>
              <a:pPr/>
              <a:t>61</a:t>
            </a:fld>
            <a:endParaRPr lang="en-US" smtClean="0"/>
          </a:p>
        </p:txBody>
      </p:sp>
      <p:sp>
        <p:nvSpPr>
          <p:cNvPr id="14343" name="Rectangle 2"/>
          <p:cNvSpPr>
            <a:spLocks noGrp="1" noChangeArrowheads="1"/>
          </p:cNvSpPr>
          <p:nvPr>
            <p:ph type="title"/>
          </p:nvPr>
        </p:nvSpPr>
        <p:spPr>
          <a:xfrm>
            <a:off x="685800" y="0"/>
            <a:ext cx="7772400" cy="1143000"/>
          </a:xfrm>
        </p:spPr>
        <p:txBody>
          <a:bodyPr/>
          <a:lstStyle/>
          <a:p>
            <a:pPr eaLnBrk="1" hangingPunct="1"/>
            <a:r>
              <a:rPr lang="en-US" smtClean="0"/>
              <a:t>Generalized Semantic Roles</a:t>
            </a:r>
          </a:p>
        </p:txBody>
      </p:sp>
      <p:sp>
        <p:nvSpPr>
          <p:cNvPr id="690181" name="Rectangle 5"/>
          <p:cNvSpPr>
            <a:spLocks noChangeArrowheads="1"/>
          </p:cNvSpPr>
          <p:nvPr/>
        </p:nvSpPr>
        <p:spPr bwMode="auto">
          <a:xfrm>
            <a:off x="533400" y="3352800"/>
            <a:ext cx="7848600" cy="1447800"/>
          </a:xfrm>
          <a:prstGeom prst="rect">
            <a:avLst/>
          </a:prstGeom>
          <a:noFill/>
          <a:ln w="9525">
            <a:noFill/>
            <a:miter lim="800000"/>
            <a:headEnd/>
            <a:tailEnd/>
          </a:ln>
        </p:spPr>
        <p:txBody>
          <a:bodyPr/>
          <a:lstStyle/>
          <a:p>
            <a:pPr marL="342900" indent="-342900">
              <a:spcBef>
                <a:spcPct val="20000"/>
              </a:spcBef>
              <a:buFontTx/>
              <a:buChar char="•"/>
            </a:pPr>
            <a:endParaRPr lang="en-US" sz="2800">
              <a:latin typeface="Comic Sans MS" pitchFamily="66" charset="0"/>
            </a:endParaRPr>
          </a:p>
        </p:txBody>
      </p:sp>
      <p:sp>
        <p:nvSpPr>
          <p:cNvPr id="14345" name="Rectangle 6"/>
          <p:cNvSpPr>
            <a:spLocks noChangeArrowheads="1"/>
          </p:cNvSpPr>
          <p:nvPr/>
        </p:nvSpPr>
        <p:spPr bwMode="auto">
          <a:xfrm>
            <a:off x="0" y="914400"/>
            <a:ext cx="8915400" cy="1905000"/>
          </a:xfrm>
          <a:prstGeom prst="rect">
            <a:avLst/>
          </a:prstGeom>
          <a:noFill/>
          <a:ln w="9525">
            <a:noFill/>
            <a:miter lim="800000"/>
            <a:headEnd/>
            <a:tailEnd/>
          </a:ln>
        </p:spPr>
        <p:txBody>
          <a:bodyPr/>
          <a:lstStyle/>
          <a:p>
            <a:pPr marL="342900" indent="-342900">
              <a:spcBef>
                <a:spcPct val="20000"/>
              </a:spcBef>
              <a:buFontTx/>
              <a:buChar char="•"/>
            </a:pPr>
            <a:r>
              <a:rPr lang="en-US" sz="2800">
                <a:solidFill>
                  <a:schemeClr val="accent2"/>
                </a:solidFill>
                <a:latin typeface="Comic Sans MS" pitchFamily="66" charset="0"/>
              </a:rPr>
              <a:t>Very abstract</a:t>
            </a:r>
            <a:r>
              <a:rPr lang="en-US" sz="2800">
                <a:latin typeface="Comic Sans MS" pitchFamily="66" charset="0"/>
              </a:rPr>
              <a:t> roles are defined </a:t>
            </a:r>
            <a:r>
              <a:rPr lang="en-US" sz="2800">
                <a:solidFill>
                  <a:schemeClr val="accent2"/>
                </a:solidFill>
                <a:latin typeface="Comic Sans MS" pitchFamily="66" charset="0"/>
              </a:rPr>
              <a:t>heuristically</a:t>
            </a:r>
            <a:r>
              <a:rPr lang="en-US" sz="2800">
                <a:latin typeface="Comic Sans MS" pitchFamily="66" charset="0"/>
              </a:rPr>
              <a:t> as a set of conditions</a:t>
            </a:r>
          </a:p>
          <a:p>
            <a:pPr marL="342900" indent="-342900">
              <a:spcBef>
                <a:spcPct val="20000"/>
              </a:spcBef>
              <a:buFontTx/>
              <a:buChar char="•"/>
            </a:pPr>
            <a:r>
              <a:rPr lang="en-US" sz="2800">
                <a:latin typeface="Comic Sans MS" pitchFamily="66" charset="0"/>
              </a:rPr>
              <a:t>The more conditions are satisfied the more likely an argument fulfills that role</a:t>
            </a:r>
          </a:p>
        </p:txBody>
      </p:sp>
      <p:sp>
        <p:nvSpPr>
          <p:cNvPr id="14346" name="Rectangle 7"/>
          <p:cNvSpPr>
            <a:spLocks noChangeArrowheads="1"/>
          </p:cNvSpPr>
          <p:nvPr/>
        </p:nvSpPr>
        <p:spPr bwMode="auto">
          <a:xfrm>
            <a:off x="152400" y="2895600"/>
            <a:ext cx="4800600" cy="35052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400">
                <a:solidFill>
                  <a:schemeClr val="accent2"/>
                </a:solidFill>
                <a:latin typeface="Comic Sans MS" pitchFamily="66" charset="0"/>
              </a:rPr>
              <a:t>Proto-Agent</a:t>
            </a:r>
          </a:p>
          <a:p>
            <a:pPr marL="742950" lvl="1" indent="-285750">
              <a:lnSpc>
                <a:spcPct val="90000"/>
              </a:lnSpc>
              <a:spcBef>
                <a:spcPct val="20000"/>
              </a:spcBef>
              <a:buFontTx/>
              <a:buChar char="–"/>
            </a:pPr>
            <a:r>
              <a:rPr lang="en-US" sz="2000">
                <a:latin typeface="Comic Sans MS" pitchFamily="66" charset="0"/>
              </a:rPr>
              <a:t>Volitional involvement in event or state</a:t>
            </a:r>
          </a:p>
          <a:p>
            <a:pPr marL="742950" lvl="1" indent="-285750">
              <a:lnSpc>
                <a:spcPct val="90000"/>
              </a:lnSpc>
              <a:spcBef>
                <a:spcPct val="20000"/>
              </a:spcBef>
              <a:buFontTx/>
              <a:buChar char="–"/>
            </a:pPr>
            <a:r>
              <a:rPr lang="en-US" sz="2000">
                <a:latin typeface="Comic Sans MS" pitchFamily="66" charset="0"/>
              </a:rPr>
              <a:t>Sentience (and/or perception)</a:t>
            </a:r>
          </a:p>
          <a:p>
            <a:pPr marL="742950" lvl="1" indent="-285750">
              <a:lnSpc>
                <a:spcPct val="90000"/>
              </a:lnSpc>
              <a:spcBef>
                <a:spcPct val="20000"/>
              </a:spcBef>
              <a:buFontTx/>
              <a:buChar char="–"/>
            </a:pPr>
            <a:r>
              <a:rPr lang="en-US" sz="2000">
                <a:latin typeface="Comic Sans MS" pitchFamily="66" charset="0"/>
              </a:rPr>
              <a:t>Causing an event or change of state in another participant</a:t>
            </a:r>
          </a:p>
          <a:p>
            <a:pPr marL="742950" lvl="1" indent="-285750">
              <a:lnSpc>
                <a:spcPct val="90000"/>
              </a:lnSpc>
              <a:spcBef>
                <a:spcPct val="20000"/>
              </a:spcBef>
              <a:buFontTx/>
              <a:buChar char="–"/>
            </a:pPr>
            <a:r>
              <a:rPr lang="en-US" sz="2000">
                <a:latin typeface="Comic Sans MS" pitchFamily="66" charset="0"/>
              </a:rPr>
              <a:t>Movement (relative to position of another participant) </a:t>
            </a:r>
          </a:p>
          <a:p>
            <a:pPr marL="742950" lvl="1" indent="-285750">
              <a:lnSpc>
                <a:spcPct val="90000"/>
              </a:lnSpc>
              <a:spcBef>
                <a:spcPct val="20000"/>
              </a:spcBef>
              <a:buFontTx/>
              <a:buChar char="–"/>
            </a:pPr>
            <a:r>
              <a:rPr lang="en-US" sz="2000">
                <a:latin typeface="Comic Sans MS" pitchFamily="66" charset="0"/>
              </a:rPr>
              <a:t>(exists independently of event named) </a:t>
            </a:r>
          </a:p>
        </p:txBody>
      </p:sp>
      <p:sp>
        <p:nvSpPr>
          <p:cNvPr id="14347" name="Rectangle 9"/>
          <p:cNvSpPr>
            <a:spLocks noChangeArrowheads="1"/>
          </p:cNvSpPr>
          <p:nvPr/>
        </p:nvSpPr>
        <p:spPr bwMode="auto">
          <a:xfrm>
            <a:off x="4800600" y="2819400"/>
            <a:ext cx="4343400" cy="3505200"/>
          </a:xfrm>
          <a:prstGeom prst="rect">
            <a:avLst/>
          </a:prstGeom>
          <a:noFill/>
          <a:ln w="9525">
            <a:noFill/>
            <a:miter lim="800000"/>
            <a:headEnd/>
            <a:tailEnd/>
          </a:ln>
        </p:spPr>
        <p:txBody>
          <a:bodyPr/>
          <a:lstStyle/>
          <a:p>
            <a:pPr marL="342900" indent="-342900">
              <a:spcBef>
                <a:spcPct val="20000"/>
              </a:spcBef>
              <a:buFontTx/>
              <a:buChar char="•"/>
            </a:pPr>
            <a:r>
              <a:rPr lang="en-US" sz="2400">
                <a:solidFill>
                  <a:schemeClr val="accent2"/>
                </a:solidFill>
                <a:latin typeface="Comic Sans MS" pitchFamily="66" charset="0"/>
              </a:rPr>
              <a:t>Proto-Patient</a:t>
            </a:r>
            <a:endParaRPr lang="en-US" sz="2800">
              <a:latin typeface="Comic Sans MS" pitchFamily="66" charset="0"/>
            </a:endParaRPr>
          </a:p>
          <a:p>
            <a:pPr marL="742950" lvl="1" indent="-285750">
              <a:spcBef>
                <a:spcPct val="20000"/>
              </a:spcBef>
              <a:buFontTx/>
              <a:buChar char="–"/>
            </a:pPr>
            <a:r>
              <a:rPr lang="en-US" sz="2000">
                <a:latin typeface="Comic Sans MS" pitchFamily="66" charset="0"/>
              </a:rPr>
              <a:t>Undergoes change of state</a:t>
            </a:r>
          </a:p>
          <a:p>
            <a:pPr marL="742950" lvl="1" indent="-285750">
              <a:spcBef>
                <a:spcPct val="20000"/>
              </a:spcBef>
              <a:buFontTx/>
              <a:buChar char="–"/>
            </a:pPr>
            <a:r>
              <a:rPr lang="en-US" sz="2000">
                <a:latin typeface="Comic Sans MS" pitchFamily="66" charset="0"/>
              </a:rPr>
              <a:t>Incremental theme</a:t>
            </a:r>
          </a:p>
          <a:p>
            <a:pPr marL="742950" lvl="1" indent="-285750">
              <a:spcBef>
                <a:spcPct val="20000"/>
              </a:spcBef>
              <a:buFontTx/>
              <a:buChar char="–"/>
            </a:pPr>
            <a:r>
              <a:rPr lang="en-US" sz="2000">
                <a:latin typeface="Comic Sans MS" pitchFamily="66" charset="0"/>
              </a:rPr>
              <a:t>Causally affected by another participant</a:t>
            </a:r>
          </a:p>
          <a:p>
            <a:pPr marL="742950" lvl="1" indent="-285750">
              <a:spcBef>
                <a:spcPct val="20000"/>
              </a:spcBef>
              <a:buFontTx/>
              <a:buChar char="–"/>
            </a:pPr>
            <a:r>
              <a:rPr lang="en-US" sz="2000">
                <a:latin typeface="Comic Sans MS" pitchFamily="66" charset="0"/>
              </a:rPr>
              <a:t>Stationary relative to movement of another participant</a:t>
            </a:r>
          </a:p>
          <a:p>
            <a:pPr marL="742950" lvl="1" indent="-285750">
              <a:spcBef>
                <a:spcPct val="20000"/>
              </a:spcBef>
              <a:buFontTx/>
              <a:buChar char="–"/>
            </a:pPr>
            <a:r>
              <a:rPr lang="en-US" sz="2000">
                <a:latin typeface="Comic Sans MS" pitchFamily="66" charset="0"/>
              </a:rPr>
              <a:t>(does not exist independently of the event, or at all)</a:t>
            </a:r>
            <a:endParaRPr lang="en-US" sz="2400">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14348" name="Ink 12"/>
              <p14:cNvContentPartPr>
                <a14:cpLocks xmlns:a14="http://schemas.microsoft.com/office/drawing/2010/main" noRot="1" noChangeAspect="1" noEditPoints="1" noChangeArrowheads="1" noChangeShapeType="1"/>
              </p14:cNvContentPartPr>
              <p14:nvPr/>
            </p14:nvContentPartPr>
            <p14:xfrm>
              <a:off x="419100" y="2824163"/>
              <a:ext cx="2279650" cy="500062"/>
            </p14:xfrm>
          </p:contentPart>
        </mc:Choice>
        <mc:Fallback xmlns="">
          <p:pic>
            <p:nvPicPr>
              <p:cNvPr id="14348" name="Ink 12"/>
              <p:cNvPicPr>
                <a:picLocks noRot="1" noChangeAspect="1" noEditPoints="1" noChangeArrowheads="1" noChangeShapeType="1"/>
              </p:cNvPicPr>
              <p:nvPr/>
            </p:nvPicPr>
            <p:blipFill>
              <a:blip r:embed="rId4"/>
              <a:stretch>
                <a:fillRect/>
              </a:stretch>
            </p:blipFill>
            <p:spPr>
              <a:xfrm>
                <a:off x="410820" y="2821283"/>
                <a:ext cx="2299091" cy="51374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349" name="Ink 13"/>
              <p14:cNvContentPartPr>
                <a14:cpLocks xmlns:a14="http://schemas.microsoft.com/office/drawing/2010/main" noRot="1" noChangeAspect="1" noEditPoints="1" noChangeArrowheads="1" noChangeShapeType="1"/>
              </p14:cNvContentPartPr>
              <p14:nvPr/>
            </p14:nvContentPartPr>
            <p14:xfrm>
              <a:off x="4987925" y="2746375"/>
              <a:ext cx="2535238" cy="541338"/>
            </p14:xfrm>
          </p:contentPart>
        </mc:Choice>
        <mc:Fallback xmlns="">
          <p:pic>
            <p:nvPicPr>
              <p:cNvPr id="14349" name="Ink 13"/>
              <p:cNvPicPr>
                <a:picLocks noRot="1" noChangeAspect="1" noEditPoints="1" noChangeArrowheads="1" noChangeShapeType="1"/>
              </p:cNvPicPr>
              <p:nvPr/>
            </p:nvPicPr>
            <p:blipFill>
              <a:blip r:embed="rId6"/>
              <a:stretch>
                <a:fillRect/>
              </a:stretch>
            </p:blipFill>
            <p:spPr>
              <a:xfrm>
                <a:off x="4980725" y="2737017"/>
                <a:ext cx="2552519" cy="560774"/>
              </a:xfrm>
              <a:prstGeom prst="rect">
                <a:avLst/>
              </a:prstGeom>
            </p:spPr>
          </p:pic>
        </mc:Fallback>
      </mc:AlternateContent>
    </p:spTree>
    <p:extLst>
      <p:ext uri="{BB962C8B-B14F-4D97-AF65-F5344CB8AC3E}">
        <p14:creationId xmlns:p14="http://schemas.microsoft.com/office/powerpoint/2010/main" val="268358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690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0181"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Footer Placeholder 4"/>
          <p:cNvSpPr>
            <a:spLocks noGrp="1"/>
          </p:cNvSpPr>
          <p:nvPr>
            <p:ph type="ftr" sz="quarter" idx="11"/>
          </p:nvPr>
        </p:nvSpPr>
        <p:spPr>
          <a:noFill/>
        </p:spPr>
        <p:txBody>
          <a:bodyPr/>
          <a:lstStyle/>
          <a:p>
            <a:r>
              <a:rPr lang="en-US" smtClean="0"/>
              <a:t>CPSC 422, Lecture 23</a:t>
            </a:r>
            <a:endParaRPr lang="en-US"/>
          </a:p>
        </p:txBody>
      </p:sp>
      <p:sp>
        <p:nvSpPr>
          <p:cNvPr id="15367" name="Slide Number Placeholder 5"/>
          <p:cNvSpPr>
            <a:spLocks noGrp="1"/>
          </p:cNvSpPr>
          <p:nvPr>
            <p:ph type="sldNum" sz="quarter" idx="12"/>
          </p:nvPr>
        </p:nvSpPr>
        <p:spPr>
          <a:noFill/>
        </p:spPr>
        <p:txBody>
          <a:bodyPr/>
          <a:lstStyle/>
          <a:p>
            <a:fld id="{F64E54A8-3172-44E5-91EE-F234ACEBB7EE}" type="slidenum">
              <a:rPr lang="en-US" smtClean="0"/>
              <a:pPr/>
              <a:t>62</a:t>
            </a:fld>
            <a:endParaRPr lang="en-US" smtClean="0"/>
          </a:p>
        </p:txBody>
      </p:sp>
      <p:sp>
        <p:nvSpPr>
          <p:cNvPr id="15368" name="Rectangle 2"/>
          <p:cNvSpPr>
            <a:spLocks noGrp="1" noChangeArrowheads="1"/>
          </p:cNvSpPr>
          <p:nvPr>
            <p:ph type="title"/>
          </p:nvPr>
        </p:nvSpPr>
        <p:spPr>
          <a:xfrm>
            <a:off x="685800" y="228600"/>
            <a:ext cx="7772400" cy="1143000"/>
          </a:xfrm>
        </p:spPr>
        <p:txBody>
          <a:bodyPr/>
          <a:lstStyle/>
          <a:p>
            <a:pPr eaLnBrk="1" hangingPunct="1"/>
            <a:r>
              <a:rPr lang="en-US" smtClean="0"/>
              <a:t>Semantic Roles: Resources</a:t>
            </a:r>
          </a:p>
        </p:txBody>
      </p:sp>
      <p:sp>
        <p:nvSpPr>
          <p:cNvPr id="15369" name="Rectangle 3"/>
          <p:cNvSpPr>
            <a:spLocks noChangeArrowheads="1"/>
          </p:cNvSpPr>
          <p:nvPr/>
        </p:nvSpPr>
        <p:spPr bwMode="auto">
          <a:xfrm>
            <a:off x="228600" y="1219200"/>
            <a:ext cx="8610600" cy="12192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Databases containing for each </a:t>
            </a:r>
            <a:r>
              <a:rPr lang="en-US" sz="2800">
                <a:solidFill>
                  <a:schemeClr val="accent2"/>
                </a:solidFill>
                <a:latin typeface="Comic Sans MS" pitchFamily="66" charset="0"/>
              </a:rPr>
              <a:t>verb</a:t>
            </a:r>
            <a:r>
              <a:rPr lang="en-US" sz="2800">
                <a:latin typeface="Comic Sans MS" pitchFamily="66" charset="0"/>
              </a:rPr>
              <a:t> its syntactic and thematic argument structures</a:t>
            </a:r>
          </a:p>
        </p:txBody>
      </p:sp>
      <p:sp>
        <p:nvSpPr>
          <p:cNvPr id="696324" name="Rectangle 4"/>
          <p:cNvSpPr>
            <a:spLocks noChangeArrowheads="1"/>
          </p:cNvSpPr>
          <p:nvPr/>
        </p:nvSpPr>
        <p:spPr bwMode="auto">
          <a:xfrm>
            <a:off x="838200" y="5181600"/>
            <a:ext cx="4038600" cy="533400"/>
          </a:xfrm>
          <a:prstGeom prst="rect">
            <a:avLst/>
          </a:prstGeom>
          <a:noFill/>
          <a:ln w="9525">
            <a:noFill/>
            <a:miter lim="800000"/>
            <a:headEnd/>
            <a:tailEnd/>
          </a:ln>
        </p:spPr>
        <p:txBody>
          <a:bodyPr/>
          <a:lstStyle/>
          <a:p>
            <a:pPr marL="342900" indent="-342900">
              <a:spcBef>
                <a:spcPct val="20000"/>
              </a:spcBef>
              <a:buFontTx/>
              <a:buChar char="•"/>
            </a:pPr>
            <a:r>
              <a:rPr lang="en-US" sz="2800">
                <a:solidFill>
                  <a:schemeClr val="accent2"/>
                </a:solidFill>
                <a:latin typeface="Comic Sans MS" pitchFamily="66" charset="0"/>
              </a:rPr>
              <a:t>(see also VerbNet)</a:t>
            </a:r>
            <a:endParaRPr lang="en-US" sz="2800">
              <a:latin typeface="Comic Sans MS" pitchFamily="66" charset="0"/>
            </a:endParaRPr>
          </a:p>
        </p:txBody>
      </p:sp>
      <p:sp>
        <p:nvSpPr>
          <p:cNvPr id="696325" name="Rectangle 5"/>
          <p:cNvSpPr>
            <a:spLocks noChangeArrowheads="1"/>
          </p:cNvSpPr>
          <p:nvPr/>
        </p:nvSpPr>
        <p:spPr bwMode="auto">
          <a:xfrm>
            <a:off x="457200" y="2362200"/>
            <a:ext cx="7848600" cy="1447800"/>
          </a:xfrm>
          <a:prstGeom prst="rect">
            <a:avLst/>
          </a:prstGeom>
          <a:noFill/>
          <a:ln w="9525">
            <a:noFill/>
            <a:miter lim="800000"/>
            <a:headEnd/>
            <a:tailEnd/>
          </a:ln>
        </p:spPr>
        <p:txBody>
          <a:bodyPr/>
          <a:lstStyle/>
          <a:p>
            <a:pPr marL="342900" indent="-342900">
              <a:spcBef>
                <a:spcPct val="20000"/>
              </a:spcBef>
              <a:buFontTx/>
              <a:buChar char="•"/>
            </a:pPr>
            <a:r>
              <a:rPr lang="en-US" sz="2800">
                <a:solidFill>
                  <a:schemeClr val="accent2"/>
                </a:solidFill>
                <a:latin typeface="Comic Sans MS" pitchFamily="66" charset="0"/>
              </a:rPr>
              <a:t>PropBank: </a:t>
            </a:r>
            <a:r>
              <a:rPr lang="en-US" sz="2800">
                <a:latin typeface="Comic Sans MS" pitchFamily="66" charset="0"/>
              </a:rPr>
              <a:t>sentences in the Penn Treebank annotated with semantic roles</a:t>
            </a:r>
          </a:p>
          <a:p>
            <a:pPr marL="342900" indent="-342900">
              <a:spcBef>
                <a:spcPct val="20000"/>
              </a:spcBef>
              <a:buFontTx/>
              <a:buChar char="•"/>
            </a:pPr>
            <a:r>
              <a:rPr lang="en-US" sz="2800">
                <a:latin typeface="Comic Sans MS" pitchFamily="66" charset="0"/>
              </a:rPr>
              <a:t>Roles are verb-sense specific</a:t>
            </a:r>
          </a:p>
          <a:p>
            <a:pPr marL="342900" indent="-342900">
              <a:spcBef>
                <a:spcPct val="20000"/>
              </a:spcBef>
              <a:buFontTx/>
              <a:buChar char="•"/>
            </a:pPr>
            <a:r>
              <a:rPr lang="en-US" sz="2800">
                <a:latin typeface="Comic Sans MS" pitchFamily="66" charset="0"/>
              </a:rPr>
              <a:t>Arg0 (PROTO-AGENT), Arg1(PROTO-PATIENT), Arg2,…….</a:t>
            </a:r>
          </a:p>
          <a:p>
            <a:pPr marL="342900" indent="-342900">
              <a:spcBef>
                <a:spcPct val="20000"/>
              </a:spcBef>
              <a:buFontTx/>
              <a:buChar char="•"/>
            </a:pPr>
            <a:endParaRPr lang="en-US" sz="2800">
              <a:latin typeface="Comic Sans MS" pitchFamily="66" charset="0"/>
            </a:endParaRPr>
          </a:p>
        </p:txBody>
      </p:sp>
    </p:spTree>
    <p:extLst>
      <p:ext uri="{BB962C8B-B14F-4D97-AF65-F5344CB8AC3E}">
        <p14:creationId xmlns:p14="http://schemas.microsoft.com/office/powerpoint/2010/main" val="375380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63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963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24" grpId="0" autoUpdateAnimBg="0"/>
      <p:bldP spid="696325"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8" name="Footer Placeholder 4"/>
          <p:cNvSpPr>
            <a:spLocks noGrp="1"/>
          </p:cNvSpPr>
          <p:nvPr>
            <p:ph type="ftr" sz="quarter" idx="11"/>
          </p:nvPr>
        </p:nvSpPr>
        <p:spPr>
          <a:noFill/>
        </p:spPr>
        <p:txBody>
          <a:bodyPr/>
          <a:lstStyle/>
          <a:p>
            <a:r>
              <a:rPr lang="en-US" smtClean="0"/>
              <a:t>CPSC 422, Lecture 23</a:t>
            </a:r>
            <a:endParaRPr lang="en-US"/>
          </a:p>
        </p:txBody>
      </p:sp>
      <p:sp>
        <p:nvSpPr>
          <p:cNvPr id="16409" name="Slide Number Placeholder 5"/>
          <p:cNvSpPr>
            <a:spLocks noGrp="1"/>
          </p:cNvSpPr>
          <p:nvPr>
            <p:ph type="sldNum" sz="quarter" idx="12"/>
          </p:nvPr>
        </p:nvSpPr>
        <p:spPr>
          <a:noFill/>
        </p:spPr>
        <p:txBody>
          <a:bodyPr/>
          <a:lstStyle/>
          <a:p>
            <a:fld id="{94083A98-14AD-45BF-825F-ACECD8E7B5C7}" type="slidenum">
              <a:rPr lang="en-US" smtClean="0"/>
              <a:pPr/>
              <a:t>63</a:t>
            </a:fld>
            <a:endParaRPr lang="en-US" smtClean="0"/>
          </a:p>
        </p:txBody>
      </p:sp>
      <p:sp>
        <p:nvSpPr>
          <p:cNvPr id="16410" name="Rectangle 2"/>
          <p:cNvSpPr>
            <a:spLocks noGrp="1" noChangeArrowheads="1"/>
          </p:cNvSpPr>
          <p:nvPr>
            <p:ph type="title"/>
          </p:nvPr>
        </p:nvSpPr>
        <p:spPr>
          <a:xfrm>
            <a:off x="609600" y="-152400"/>
            <a:ext cx="7772400" cy="1143000"/>
          </a:xfrm>
        </p:spPr>
        <p:txBody>
          <a:bodyPr/>
          <a:lstStyle/>
          <a:p>
            <a:pPr eaLnBrk="1" hangingPunct="1"/>
            <a:r>
              <a:rPr lang="en-US" smtClean="0"/>
              <a:t>PropBank Example</a:t>
            </a:r>
          </a:p>
        </p:txBody>
      </p:sp>
      <p:sp>
        <p:nvSpPr>
          <p:cNvPr id="698375" name="Rectangle 7"/>
          <p:cNvSpPr>
            <a:spLocks noChangeArrowheads="1"/>
          </p:cNvSpPr>
          <p:nvPr/>
        </p:nvSpPr>
        <p:spPr bwMode="auto">
          <a:xfrm>
            <a:off x="304800" y="685800"/>
            <a:ext cx="8077200" cy="2971800"/>
          </a:xfrm>
          <a:prstGeom prst="rect">
            <a:avLst/>
          </a:prstGeom>
          <a:noFill/>
          <a:ln w="9525">
            <a:noFill/>
            <a:miter lim="800000"/>
            <a:headEnd/>
            <a:tailEnd/>
          </a:ln>
        </p:spPr>
        <p:txBody>
          <a:bodyPr/>
          <a:lstStyle/>
          <a:p>
            <a:pPr marL="342900" indent="-342900">
              <a:spcBef>
                <a:spcPct val="20000"/>
              </a:spcBef>
              <a:buFontTx/>
              <a:buChar char="•"/>
            </a:pPr>
            <a:r>
              <a:rPr lang="en-US" sz="2800">
                <a:solidFill>
                  <a:schemeClr val="accent2"/>
                </a:solidFill>
                <a:latin typeface="Comic Sans MS" pitchFamily="66" charset="0"/>
              </a:rPr>
              <a:t>Increase “</a:t>
            </a:r>
            <a:r>
              <a:rPr lang="en-US" sz="2800">
                <a:latin typeface="Comic Sans MS" pitchFamily="66" charset="0"/>
              </a:rPr>
              <a:t>go up incrementally”</a:t>
            </a:r>
          </a:p>
          <a:p>
            <a:pPr marL="742950" lvl="1" indent="-285750">
              <a:spcBef>
                <a:spcPct val="20000"/>
              </a:spcBef>
              <a:buFontTx/>
              <a:buChar char="–"/>
            </a:pPr>
            <a:r>
              <a:rPr lang="en-US" sz="2400">
                <a:latin typeface="Comic Sans MS" pitchFamily="66" charset="0"/>
              </a:rPr>
              <a:t>Arg0: causer of increase</a:t>
            </a:r>
          </a:p>
          <a:p>
            <a:pPr marL="742950" lvl="1" indent="-285750">
              <a:spcBef>
                <a:spcPct val="20000"/>
              </a:spcBef>
              <a:buFontTx/>
              <a:buChar char="–"/>
            </a:pPr>
            <a:r>
              <a:rPr lang="en-US" sz="2400">
                <a:latin typeface="Comic Sans MS" pitchFamily="66" charset="0"/>
              </a:rPr>
              <a:t>Arg1: thing increasing</a:t>
            </a:r>
          </a:p>
          <a:p>
            <a:pPr marL="742950" lvl="1" indent="-285750">
              <a:spcBef>
                <a:spcPct val="20000"/>
              </a:spcBef>
              <a:buFontTx/>
              <a:buChar char="–"/>
            </a:pPr>
            <a:r>
              <a:rPr lang="en-US" sz="2400">
                <a:latin typeface="Comic Sans MS" pitchFamily="66" charset="0"/>
              </a:rPr>
              <a:t>Arg2: amount increase by</a:t>
            </a:r>
          </a:p>
          <a:p>
            <a:pPr marL="742950" lvl="1" indent="-285750">
              <a:spcBef>
                <a:spcPct val="20000"/>
              </a:spcBef>
              <a:buFontTx/>
              <a:buChar char="–"/>
            </a:pPr>
            <a:r>
              <a:rPr lang="en-US" sz="2400">
                <a:latin typeface="Comic Sans MS" pitchFamily="66" charset="0"/>
              </a:rPr>
              <a:t>Arg3: start point</a:t>
            </a:r>
          </a:p>
          <a:p>
            <a:pPr marL="742950" lvl="1" indent="-285750">
              <a:spcBef>
                <a:spcPct val="20000"/>
              </a:spcBef>
              <a:buFontTx/>
              <a:buChar char="–"/>
            </a:pPr>
            <a:r>
              <a:rPr lang="en-US" sz="2400">
                <a:latin typeface="Comic Sans MS" pitchFamily="66" charset="0"/>
              </a:rPr>
              <a:t>Arg4: end point</a:t>
            </a:r>
          </a:p>
          <a:p>
            <a:pPr marL="342900" indent="-342900">
              <a:spcBef>
                <a:spcPct val="20000"/>
              </a:spcBef>
              <a:buFontTx/>
              <a:buChar char="•"/>
            </a:pPr>
            <a:endParaRPr lang="en-US" sz="2800">
              <a:latin typeface="Comic Sans MS" pitchFamily="66" charset="0"/>
            </a:endParaRPr>
          </a:p>
        </p:txBody>
      </p:sp>
      <p:sp>
        <p:nvSpPr>
          <p:cNvPr id="16412" name="Rectangle 8"/>
          <p:cNvSpPr>
            <a:spLocks noChangeArrowheads="1"/>
          </p:cNvSpPr>
          <p:nvPr/>
        </p:nvSpPr>
        <p:spPr bwMode="auto">
          <a:xfrm>
            <a:off x="152400" y="3505200"/>
            <a:ext cx="8991600" cy="3200400"/>
          </a:xfrm>
          <a:prstGeom prst="rect">
            <a:avLst/>
          </a:prstGeom>
          <a:solidFill>
            <a:schemeClr val="bg1"/>
          </a:solidFill>
          <a:ln w="9525">
            <a:noFill/>
            <a:miter lim="800000"/>
            <a:headEnd/>
            <a:tailEnd/>
          </a:ln>
        </p:spPr>
        <p:txBody>
          <a:bodyPr/>
          <a:lstStyle/>
          <a:p>
            <a:pPr marL="342900" indent="-342900">
              <a:spcBef>
                <a:spcPct val="20000"/>
              </a:spcBef>
              <a:buFontTx/>
              <a:buChar char="•"/>
            </a:pPr>
            <a:r>
              <a:rPr lang="en-US" sz="2800" dirty="0" err="1">
                <a:latin typeface="Comic Sans MS" pitchFamily="66" charset="0"/>
              </a:rPr>
              <a:t>PropBank</a:t>
            </a:r>
            <a:r>
              <a:rPr lang="en-US" sz="2800" dirty="0">
                <a:latin typeface="Comic Sans MS" pitchFamily="66" charset="0"/>
              </a:rPr>
              <a:t> semantic role labeling would identify common aspects among these three examples</a:t>
            </a:r>
          </a:p>
          <a:p>
            <a:pPr marL="342900" indent="-342900">
              <a:spcBef>
                <a:spcPct val="40000"/>
              </a:spcBef>
            </a:pPr>
            <a:r>
              <a:rPr lang="en-US" sz="2400" i="1" dirty="0">
                <a:latin typeface="Comic Sans MS" pitchFamily="66" charset="0"/>
              </a:rPr>
              <a:t>“ Y performance increased by 3% ” </a:t>
            </a:r>
          </a:p>
          <a:p>
            <a:pPr marL="342900" indent="-342900">
              <a:spcBef>
                <a:spcPct val="40000"/>
              </a:spcBef>
            </a:pPr>
            <a:r>
              <a:rPr lang="en-US" sz="2400" i="1" dirty="0">
                <a:latin typeface="Comic Sans MS" pitchFamily="66" charset="0"/>
              </a:rPr>
              <a:t>“ Y performance was increased by the new X technique ”</a:t>
            </a:r>
          </a:p>
          <a:p>
            <a:pPr marL="342900" indent="-342900">
              <a:spcBef>
                <a:spcPct val="40000"/>
              </a:spcBef>
            </a:pPr>
            <a:r>
              <a:rPr lang="en-US" sz="2400" i="1" dirty="0">
                <a:latin typeface="Comic Sans MS" pitchFamily="66" charset="0"/>
              </a:rPr>
              <a:t>“ The new X technique increased performance of Y”</a:t>
            </a:r>
          </a:p>
        </p:txBody>
      </p:sp>
      <p:sp>
        <p:nvSpPr>
          <p:cNvPr id="16413" name="Right Brace 7"/>
          <p:cNvSpPr>
            <a:spLocks/>
          </p:cNvSpPr>
          <p:nvPr/>
        </p:nvSpPr>
        <p:spPr bwMode="auto">
          <a:xfrm>
            <a:off x="4953000" y="2057400"/>
            <a:ext cx="381000" cy="1295400"/>
          </a:xfrm>
          <a:prstGeom prst="rightBrace">
            <a:avLst>
              <a:gd name="adj1" fmla="val 8327"/>
              <a:gd name="adj2" fmla="val 50000"/>
            </a:avLst>
          </a:prstGeom>
          <a:noFill/>
          <a:ln w="38100" algn="ctr">
            <a:solidFill>
              <a:schemeClr val="accent2"/>
            </a:solidFill>
            <a:round/>
            <a:headEnd/>
            <a:tailEnd/>
          </a:ln>
        </p:spPr>
        <p:txBody>
          <a:bodyPr/>
          <a:lstStyle/>
          <a:p>
            <a:endParaRPr lang="en-US"/>
          </a:p>
        </p:txBody>
      </p:sp>
      <p:sp>
        <p:nvSpPr>
          <p:cNvPr id="9" name="Rectangle 7"/>
          <p:cNvSpPr>
            <a:spLocks noChangeArrowheads="1"/>
          </p:cNvSpPr>
          <p:nvPr/>
        </p:nvSpPr>
        <p:spPr bwMode="auto">
          <a:xfrm>
            <a:off x="5410200" y="2133600"/>
            <a:ext cx="3352800" cy="1295400"/>
          </a:xfrm>
          <a:prstGeom prst="rect">
            <a:avLst/>
          </a:prstGeom>
          <a:noFill/>
          <a:ln w="9525">
            <a:noFill/>
            <a:miter lim="800000"/>
            <a:headEnd/>
            <a:tailEnd/>
          </a:ln>
        </p:spPr>
        <p:txBody>
          <a:bodyPr/>
          <a:lstStyle/>
          <a:p>
            <a:pPr marL="342900" indent="-342900">
              <a:spcBef>
                <a:spcPct val="20000"/>
              </a:spcBef>
            </a:pPr>
            <a:r>
              <a:rPr lang="en-US" sz="2400">
                <a:solidFill>
                  <a:schemeClr val="accent2"/>
                </a:solidFill>
                <a:latin typeface="Comic Sans MS" pitchFamily="66" charset="0"/>
              </a:rPr>
              <a:t>Glosses for human reader. Not formally defined</a:t>
            </a:r>
            <a:endParaRPr lang="en-US" sz="2000">
              <a:latin typeface="Comic Sans MS" pitchFamily="66" charset="0"/>
            </a:endParaRPr>
          </a:p>
          <a:p>
            <a:pPr marL="342900" indent="-342900">
              <a:spcBef>
                <a:spcPct val="20000"/>
              </a:spcBef>
            </a:pPr>
            <a:endParaRPr lang="en-US" sz="2400">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16386" name="Ink 9"/>
              <p14:cNvContentPartPr>
                <a14:cpLocks xmlns:a14="http://schemas.microsoft.com/office/drawing/2010/main" noRot="1" noChangeAspect="1" noEditPoints="1" noChangeArrowheads="1" noChangeShapeType="1"/>
              </p14:cNvContentPartPr>
              <p14:nvPr/>
            </p14:nvContentPartPr>
            <p14:xfrm>
              <a:off x="382588" y="4478338"/>
              <a:ext cx="546100" cy="1581150"/>
            </p14:xfrm>
          </p:contentPart>
        </mc:Choice>
        <mc:Fallback xmlns="">
          <p:pic>
            <p:nvPicPr>
              <p:cNvPr id="16386" name="Ink 9"/>
              <p:cNvPicPr>
                <a:picLocks noRot="1" noChangeAspect="1" noEditPoints="1" noChangeArrowheads="1" noChangeShapeType="1"/>
              </p:cNvPicPr>
              <p:nvPr/>
            </p:nvPicPr>
            <p:blipFill>
              <a:blip r:embed="rId4"/>
              <a:stretch>
                <a:fillRect/>
              </a:stretch>
            </p:blipFill>
            <p:spPr>
              <a:xfrm>
                <a:off x="376108" y="4471858"/>
                <a:ext cx="559060" cy="159411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387" name="Ink 10"/>
              <p14:cNvContentPartPr>
                <a14:cpLocks xmlns:a14="http://schemas.microsoft.com/office/drawing/2010/main" noRot="1" noChangeAspect="1" noEditPoints="1" noChangeArrowheads="1" noChangeShapeType="1"/>
              </p14:cNvContentPartPr>
              <p14:nvPr/>
            </p14:nvContentPartPr>
            <p14:xfrm>
              <a:off x="2471738" y="4364038"/>
              <a:ext cx="949325" cy="1171575"/>
            </p14:xfrm>
          </p:contentPart>
        </mc:Choice>
        <mc:Fallback xmlns="">
          <p:pic>
            <p:nvPicPr>
              <p:cNvPr id="16387" name="Ink 10"/>
              <p:cNvPicPr>
                <a:picLocks noRot="1" noChangeAspect="1" noEditPoints="1" noChangeArrowheads="1" noChangeShapeType="1"/>
              </p:cNvPicPr>
              <p:nvPr/>
            </p:nvPicPr>
            <p:blipFill>
              <a:blip r:embed="rId6"/>
              <a:stretch>
                <a:fillRect/>
              </a:stretch>
            </p:blipFill>
            <p:spPr>
              <a:xfrm>
                <a:off x="2465258" y="4357557"/>
                <a:ext cx="962285" cy="118453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388" name="Ink 11"/>
              <p14:cNvContentPartPr>
                <a14:cpLocks xmlns:a14="http://schemas.microsoft.com/office/drawing/2010/main" noRot="1" noChangeAspect="1" noEditPoints="1" noChangeArrowheads="1" noChangeShapeType="1"/>
              </p14:cNvContentPartPr>
              <p14:nvPr/>
            </p14:nvContentPartPr>
            <p14:xfrm>
              <a:off x="3494088" y="4492625"/>
              <a:ext cx="917575" cy="1616075"/>
            </p14:xfrm>
          </p:contentPart>
        </mc:Choice>
        <mc:Fallback xmlns="">
          <p:pic>
            <p:nvPicPr>
              <p:cNvPr id="16388" name="Ink 11"/>
              <p:cNvPicPr>
                <a:picLocks noRot="1" noChangeAspect="1" noEditPoints="1" noChangeArrowheads="1" noChangeShapeType="1"/>
              </p:cNvPicPr>
              <p:nvPr/>
            </p:nvPicPr>
            <p:blipFill>
              <a:blip r:embed="rId8"/>
              <a:stretch>
                <a:fillRect/>
              </a:stretch>
            </p:blipFill>
            <p:spPr>
              <a:xfrm>
                <a:off x="3487608" y="4486145"/>
                <a:ext cx="930534" cy="162903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389" name="Ink 12"/>
              <p14:cNvContentPartPr>
                <a14:cpLocks xmlns:a14="http://schemas.microsoft.com/office/drawing/2010/main" noRot="1" noChangeAspect="1" noEditPoints="1" noChangeArrowheads="1" noChangeShapeType="1"/>
              </p14:cNvContentPartPr>
              <p14:nvPr/>
            </p14:nvContentPartPr>
            <p14:xfrm>
              <a:off x="4900613" y="4456113"/>
              <a:ext cx="642937" cy="1703387"/>
            </p14:xfrm>
          </p:contentPart>
        </mc:Choice>
        <mc:Fallback xmlns="">
          <p:pic>
            <p:nvPicPr>
              <p:cNvPr id="16389" name="Ink 12"/>
              <p:cNvPicPr>
                <a:picLocks noRot="1" noChangeAspect="1" noEditPoints="1" noChangeArrowheads="1" noChangeShapeType="1"/>
              </p:cNvPicPr>
              <p:nvPr/>
            </p:nvPicPr>
            <p:blipFill>
              <a:blip r:embed="rId10"/>
              <a:stretch>
                <a:fillRect/>
              </a:stretch>
            </p:blipFill>
            <p:spPr>
              <a:xfrm>
                <a:off x="4894133" y="4449634"/>
                <a:ext cx="655897" cy="1716346"/>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390" name="Ink 13"/>
              <p14:cNvContentPartPr>
                <a14:cpLocks xmlns:a14="http://schemas.microsoft.com/office/drawing/2010/main" noRot="1" noChangeAspect="1" noEditPoints="1" noChangeArrowheads="1" noChangeShapeType="1"/>
              </p14:cNvContentPartPr>
              <p14:nvPr/>
            </p14:nvContentPartPr>
            <p14:xfrm>
              <a:off x="5375275" y="4324350"/>
              <a:ext cx="757238" cy="419100"/>
            </p14:xfrm>
          </p:contentPart>
        </mc:Choice>
        <mc:Fallback xmlns="">
          <p:pic>
            <p:nvPicPr>
              <p:cNvPr id="16390" name="Ink 13"/>
              <p:cNvPicPr>
                <a:picLocks noRot="1" noChangeAspect="1" noEditPoints="1" noChangeArrowheads="1" noChangeShapeType="1"/>
              </p:cNvPicPr>
              <p:nvPr/>
            </p:nvPicPr>
            <p:blipFill>
              <a:blip r:embed="rId12"/>
              <a:stretch>
                <a:fillRect/>
              </a:stretch>
            </p:blipFill>
            <p:spPr>
              <a:xfrm>
                <a:off x="5368794" y="4317869"/>
                <a:ext cx="770201" cy="432062"/>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391" name="Ink 14"/>
              <p14:cNvContentPartPr>
                <a14:cpLocks xmlns:a14="http://schemas.microsoft.com/office/drawing/2010/main" noRot="1" noChangeAspect="1" noEditPoints="1" noChangeArrowheads="1" noChangeShapeType="1"/>
              </p14:cNvContentPartPr>
              <p14:nvPr/>
            </p14:nvContentPartPr>
            <p14:xfrm>
              <a:off x="7673975" y="4598988"/>
              <a:ext cx="1138238" cy="1647825"/>
            </p14:xfrm>
          </p:contentPart>
        </mc:Choice>
        <mc:Fallback xmlns="">
          <p:pic>
            <p:nvPicPr>
              <p:cNvPr id="16391" name="Ink 14"/>
              <p:cNvPicPr>
                <a:picLocks noRot="1" noChangeAspect="1" noEditPoints="1" noChangeArrowheads="1" noChangeShapeType="1"/>
              </p:cNvPicPr>
              <p:nvPr/>
            </p:nvPicPr>
            <p:blipFill>
              <a:blip r:embed="rId14"/>
              <a:stretch>
                <a:fillRect/>
              </a:stretch>
            </p:blipFill>
            <p:spPr>
              <a:xfrm>
                <a:off x="7667495" y="4592508"/>
                <a:ext cx="1151197" cy="1660786"/>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404" name="Ink 26"/>
              <p14:cNvContentPartPr>
                <a14:cpLocks xmlns:a14="http://schemas.microsoft.com/office/drawing/2010/main" noRot="1" noChangeAspect="1" noEditPoints="1" noChangeArrowheads="1" noChangeShapeType="1"/>
              </p14:cNvContentPartPr>
              <p14:nvPr/>
            </p14:nvContentPartPr>
            <p14:xfrm>
              <a:off x="8513763" y="4718050"/>
              <a:ext cx="90487" cy="50800"/>
            </p14:xfrm>
          </p:contentPart>
        </mc:Choice>
        <mc:Fallback xmlns="">
          <p:pic>
            <p:nvPicPr>
              <p:cNvPr id="16404" name="Ink 26"/>
              <p:cNvPicPr>
                <a:picLocks noRot="1" noChangeAspect="1" noEditPoints="1" noChangeArrowheads="1" noChangeShapeType="1"/>
              </p:cNvPicPr>
              <p:nvPr/>
            </p:nvPicPr>
            <p:blipFill>
              <a:blip r:embed="rId16"/>
              <a:stretch>
                <a:fillRect/>
              </a:stretch>
            </p:blipFill>
            <p:spPr>
              <a:xfrm>
                <a:off x="8510158" y="4707675"/>
                <a:ext cx="103105" cy="69403"/>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415" name="Ink 31"/>
              <p14:cNvContentPartPr>
                <a14:cpLocks xmlns:a14="http://schemas.microsoft.com/office/drawing/2010/main" noRot="1" noChangeAspect="1" noEditPoints="1" noChangeArrowheads="1" noChangeShapeType="1"/>
              </p14:cNvContentPartPr>
              <p14:nvPr/>
            </p14:nvContentPartPr>
            <p14:xfrm>
              <a:off x="522288" y="1285875"/>
              <a:ext cx="431800" cy="263525"/>
            </p14:xfrm>
          </p:contentPart>
        </mc:Choice>
        <mc:Fallback xmlns="">
          <p:pic>
            <p:nvPicPr>
              <p:cNvPr id="16415" name="Ink 31"/>
              <p:cNvPicPr>
                <a:picLocks noRot="1" noChangeAspect="1" noEditPoints="1" noChangeArrowheads="1" noChangeShapeType="1"/>
              </p:cNvPicPr>
              <p:nvPr/>
            </p:nvPicPr>
            <p:blipFill>
              <a:blip r:embed="rId18"/>
              <a:stretch>
                <a:fillRect/>
              </a:stretch>
            </p:blipFill>
            <p:spPr>
              <a:xfrm>
                <a:off x="517970" y="1282280"/>
                <a:ext cx="442955" cy="276468"/>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416" name="Ink 32"/>
              <p14:cNvContentPartPr>
                <a14:cpLocks xmlns:a14="http://schemas.microsoft.com/office/drawing/2010/main" noRot="1" noChangeAspect="1" noEditPoints="1" noChangeArrowheads="1" noChangeShapeType="1"/>
              </p14:cNvContentPartPr>
              <p14:nvPr/>
            </p14:nvContentPartPr>
            <p14:xfrm>
              <a:off x="515938" y="1724025"/>
              <a:ext cx="530225" cy="261938"/>
            </p14:xfrm>
          </p:contentPart>
        </mc:Choice>
        <mc:Fallback xmlns="">
          <p:pic>
            <p:nvPicPr>
              <p:cNvPr id="16416" name="Ink 32"/>
              <p:cNvPicPr>
                <a:picLocks noRot="1" noChangeAspect="1" noEditPoints="1" noChangeArrowheads="1" noChangeShapeType="1"/>
              </p:cNvPicPr>
              <p:nvPr/>
            </p:nvPicPr>
            <p:blipFill>
              <a:blip r:embed="rId20"/>
              <a:stretch>
                <a:fillRect/>
              </a:stretch>
            </p:blipFill>
            <p:spPr>
              <a:xfrm>
                <a:off x="510899" y="1718988"/>
                <a:ext cx="542824" cy="272013"/>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417" name="Ink 33"/>
              <p14:cNvContentPartPr>
                <a14:cpLocks xmlns:a14="http://schemas.microsoft.com/office/drawing/2010/main" noRot="1" noChangeAspect="1" noEditPoints="1" noChangeArrowheads="1" noChangeShapeType="1"/>
              </p14:cNvContentPartPr>
              <p14:nvPr/>
            </p14:nvContentPartPr>
            <p14:xfrm>
              <a:off x="825500" y="2197100"/>
              <a:ext cx="306388" cy="1046163"/>
            </p14:xfrm>
          </p:contentPart>
        </mc:Choice>
        <mc:Fallback xmlns="">
          <p:pic>
            <p:nvPicPr>
              <p:cNvPr id="16417" name="Ink 33"/>
              <p:cNvPicPr>
                <a:picLocks noRot="1" noChangeAspect="1" noEditPoints="1" noChangeArrowheads="1" noChangeShapeType="1"/>
              </p:cNvPicPr>
              <p:nvPr/>
            </p:nvPicPr>
            <p:blipFill>
              <a:blip r:embed="rId22"/>
              <a:stretch>
                <a:fillRect/>
              </a:stretch>
            </p:blipFill>
            <p:spPr>
              <a:xfrm>
                <a:off x="813619" y="2193496"/>
                <a:ext cx="323310" cy="1061659"/>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418" name="Ink 34"/>
              <p14:cNvContentPartPr>
                <a14:cpLocks xmlns:a14="http://schemas.microsoft.com/office/drawing/2010/main" noRot="1" noChangeAspect="1" noEditPoints="1" noChangeArrowheads="1" noChangeShapeType="1"/>
              </p14:cNvContentPartPr>
              <p14:nvPr/>
            </p14:nvContentPartPr>
            <p14:xfrm>
              <a:off x="212725" y="4471988"/>
              <a:ext cx="587375" cy="555625"/>
            </p14:xfrm>
          </p:contentPart>
        </mc:Choice>
        <mc:Fallback xmlns="">
          <p:pic>
            <p:nvPicPr>
              <p:cNvPr id="16418" name="Ink 34"/>
              <p:cNvPicPr>
                <a:picLocks noRot="1" noChangeAspect="1" noEditPoints="1" noChangeArrowheads="1" noChangeShapeType="1"/>
              </p:cNvPicPr>
              <p:nvPr/>
            </p:nvPicPr>
            <p:blipFill>
              <a:blip r:embed="rId24"/>
              <a:stretch>
                <a:fillRect/>
              </a:stretch>
            </p:blipFill>
            <p:spPr>
              <a:xfrm>
                <a:off x="205167" y="4463711"/>
                <a:ext cx="598892" cy="574338"/>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419" name="Ink 35"/>
              <p14:cNvContentPartPr>
                <a14:cpLocks xmlns:a14="http://schemas.microsoft.com/office/drawing/2010/main" noRot="1" noChangeAspect="1" noEditPoints="1" noChangeArrowheads="1" noChangeShapeType="1"/>
              </p14:cNvContentPartPr>
              <p14:nvPr/>
            </p14:nvContentPartPr>
            <p14:xfrm>
              <a:off x="2503488" y="4330700"/>
              <a:ext cx="946150" cy="666750"/>
            </p14:xfrm>
          </p:contentPart>
        </mc:Choice>
        <mc:Fallback xmlns="">
          <p:pic>
            <p:nvPicPr>
              <p:cNvPr id="16419" name="Ink 35"/>
              <p:cNvPicPr>
                <a:picLocks noRot="1" noChangeAspect="1" noEditPoints="1" noChangeArrowheads="1" noChangeShapeType="1"/>
              </p:cNvPicPr>
              <p:nvPr/>
            </p:nvPicPr>
            <p:blipFill>
              <a:blip r:embed="rId26"/>
              <a:stretch>
                <a:fillRect/>
              </a:stretch>
            </p:blipFill>
            <p:spPr>
              <a:xfrm>
                <a:off x="2500968" y="4320620"/>
                <a:ext cx="958031" cy="685111"/>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420" name="Ink 36"/>
              <p14:cNvContentPartPr>
                <a14:cpLocks xmlns:a14="http://schemas.microsoft.com/office/drawing/2010/main" noRot="1" noChangeAspect="1" noEditPoints="1" noChangeArrowheads="1" noChangeShapeType="1"/>
              </p14:cNvContentPartPr>
              <p14:nvPr/>
            </p14:nvContentPartPr>
            <p14:xfrm>
              <a:off x="2927350" y="4487863"/>
              <a:ext cx="1490663" cy="495300"/>
            </p14:xfrm>
          </p:contentPart>
        </mc:Choice>
        <mc:Fallback xmlns="">
          <p:pic>
            <p:nvPicPr>
              <p:cNvPr id="16420" name="Ink 36"/>
              <p:cNvPicPr>
                <a:picLocks noRot="1" noChangeAspect="1" noEditPoints="1" noChangeArrowheads="1" noChangeShapeType="1"/>
              </p:cNvPicPr>
              <p:nvPr/>
            </p:nvPicPr>
            <p:blipFill>
              <a:blip r:embed="rId28"/>
              <a:stretch>
                <a:fillRect/>
              </a:stretch>
            </p:blipFill>
            <p:spPr>
              <a:xfrm>
                <a:off x="2921950" y="4481024"/>
                <a:ext cx="1499662" cy="512938"/>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421" name="Ink 37"/>
              <p14:cNvContentPartPr>
                <a14:cpLocks xmlns:a14="http://schemas.microsoft.com/office/drawing/2010/main" noRot="1" noChangeAspect="1" noEditPoints="1" noChangeArrowheads="1" noChangeShapeType="1"/>
              </p14:cNvContentPartPr>
              <p14:nvPr/>
            </p14:nvContentPartPr>
            <p14:xfrm>
              <a:off x="5076825" y="4330700"/>
              <a:ext cx="1033463" cy="644525"/>
            </p14:xfrm>
          </p:contentPart>
        </mc:Choice>
        <mc:Fallback xmlns="">
          <p:pic>
            <p:nvPicPr>
              <p:cNvPr id="16421" name="Ink 37"/>
              <p:cNvPicPr>
                <a:picLocks noRot="1" noChangeAspect="1" noEditPoints="1" noChangeArrowheads="1" noChangeShapeType="1"/>
              </p:cNvPicPr>
              <p:nvPr/>
            </p:nvPicPr>
            <p:blipFill>
              <a:blip r:embed="rId30"/>
              <a:stretch>
                <a:fillRect/>
              </a:stretch>
            </p:blipFill>
            <p:spPr>
              <a:xfrm>
                <a:off x="5071785" y="4319550"/>
                <a:ext cx="1049302" cy="666105"/>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6422" name="Ink 38"/>
              <p14:cNvContentPartPr>
                <a14:cpLocks xmlns:a14="http://schemas.microsoft.com/office/drawing/2010/main" noRot="1" noChangeAspect="1" noEditPoints="1" noChangeArrowheads="1" noChangeShapeType="1"/>
              </p14:cNvContentPartPr>
              <p14:nvPr/>
            </p14:nvContentPartPr>
            <p14:xfrm>
              <a:off x="506413" y="569913"/>
              <a:ext cx="5567362" cy="654050"/>
            </p14:xfrm>
          </p:contentPart>
        </mc:Choice>
        <mc:Fallback xmlns="">
          <p:pic>
            <p:nvPicPr>
              <p:cNvPr id="16422" name="Ink 38"/>
              <p:cNvPicPr>
                <a:picLocks noRot="1" noChangeAspect="1" noEditPoints="1" noChangeArrowheads="1" noChangeShapeType="1"/>
              </p:cNvPicPr>
              <p:nvPr/>
            </p:nvPicPr>
            <p:blipFill>
              <a:blip r:embed="rId32"/>
              <a:stretch>
                <a:fillRect/>
              </a:stretch>
            </p:blipFill>
            <p:spPr>
              <a:xfrm>
                <a:off x="499213" y="563434"/>
                <a:ext cx="5582842" cy="668448"/>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6423" name="Ink 39"/>
              <p14:cNvContentPartPr>
                <a14:cpLocks xmlns:a14="http://schemas.microsoft.com/office/drawing/2010/main" noRot="1" noChangeAspect="1" noEditPoints="1" noChangeArrowheads="1" noChangeShapeType="1"/>
              </p14:cNvContentPartPr>
              <p14:nvPr/>
            </p14:nvContentPartPr>
            <p14:xfrm>
              <a:off x="1023938" y="1657350"/>
              <a:ext cx="3506787" cy="412750"/>
            </p14:xfrm>
          </p:contentPart>
        </mc:Choice>
        <mc:Fallback xmlns="">
          <p:pic>
            <p:nvPicPr>
              <p:cNvPr id="16423" name="Ink 39"/>
              <p:cNvPicPr>
                <a:picLocks noRot="1" noChangeAspect="1" noEditPoints="1" noChangeArrowheads="1" noChangeShapeType="1"/>
              </p:cNvPicPr>
              <p:nvPr/>
            </p:nvPicPr>
            <p:blipFill>
              <a:blip r:embed="rId34"/>
              <a:stretch>
                <a:fillRect/>
              </a:stretch>
            </p:blipFill>
            <p:spPr>
              <a:xfrm>
                <a:off x="1019258" y="1653032"/>
                <a:ext cx="3515427" cy="424265"/>
              </a:xfrm>
              <a:prstGeom prst="rect">
                <a:avLst/>
              </a:prstGeom>
            </p:spPr>
          </p:pic>
        </mc:Fallback>
      </mc:AlternateContent>
    </p:spTree>
    <p:extLst>
      <p:ext uri="{BB962C8B-B14F-4D97-AF65-F5344CB8AC3E}">
        <p14:creationId xmlns:p14="http://schemas.microsoft.com/office/powerpoint/2010/main" val="332999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83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8375" grpId="0" autoUpdateAnimBg="0"/>
      <p:bldP spid="9"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Ontologies </a:t>
            </a:r>
            <a:endParaRPr lang="en-CA" dirty="0"/>
          </a:p>
        </p:txBody>
      </p:sp>
      <p:sp>
        <p:nvSpPr>
          <p:cNvPr id="3" name="Content Placeholder 2"/>
          <p:cNvSpPr>
            <a:spLocks noGrp="1"/>
          </p:cNvSpPr>
          <p:nvPr>
            <p:ph idx="1"/>
          </p:nvPr>
        </p:nvSpPr>
        <p:spPr>
          <a:xfrm>
            <a:off x="457200" y="838200"/>
            <a:ext cx="8458200" cy="4495800"/>
          </a:xfrm>
        </p:spPr>
        <p:txBody>
          <a:bodyPr/>
          <a:lstStyle/>
          <a:p>
            <a:r>
              <a:rPr lang="en-CA" dirty="0" smtClean="0"/>
              <a:t>Given a logical representation (e.g., FOL)</a:t>
            </a:r>
          </a:p>
          <a:p>
            <a:r>
              <a:rPr lang="en-CA" dirty="0" smtClean="0"/>
              <a:t>What individuals and relations are there and we need to model? </a:t>
            </a:r>
          </a:p>
          <a:p>
            <a:endParaRPr lang="en-CA" dirty="0"/>
          </a:p>
          <a:p>
            <a:r>
              <a:rPr lang="en-CA" dirty="0" smtClean="0"/>
              <a:t>In </a:t>
            </a:r>
            <a:r>
              <a:rPr lang="en-CA" b="1" dirty="0" smtClean="0"/>
              <a:t>AI</a:t>
            </a:r>
            <a:r>
              <a:rPr lang="en-CA" dirty="0" smtClean="0"/>
              <a:t> an </a:t>
            </a:r>
            <a:r>
              <a:rPr lang="en-CA" b="1" dirty="0" smtClean="0"/>
              <a:t>Ontology</a:t>
            </a:r>
            <a:r>
              <a:rPr lang="en-CA" dirty="0" smtClean="0"/>
              <a:t> </a:t>
            </a:r>
            <a:r>
              <a:rPr lang="en-CA" dirty="0"/>
              <a:t>is a specification of what individuals and relationships are assumed to exist and what terminology is used for </a:t>
            </a:r>
            <a:r>
              <a:rPr lang="en-CA" dirty="0" smtClean="0"/>
              <a:t>them</a:t>
            </a:r>
          </a:p>
          <a:p>
            <a:pPr marL="457200" indent="-457200">
              <a:buFont typeface="Arial" panose="020B0604020202020204" pitchFamily="34" charset="0"/>
              <a:buChar char="•"/>
            </a:pPr>
            <a:r>
              <a:rPr lang="en-CA" dirty="0" smtClean="0"/>
              <a:t>What </a:t>
            </a:r>
            <a:r>
              <a:rPr lang="en-CA" b="1" dirty="0" smtClean="0"/>
              <a:t>types</a:t>
            </a:r>
            <a:r>
              <a:rPr lang="en-CA" dirty="0" smtClean="0"/>
              <a:t> of individuals</a:t>
            </a:r>
          </a:p>
          <a:p>
            <a:pPr marL="457200" indent="-457200">
              <a:buFont typeface="Arial" panose="020B0604020202020204" pitchFamily="34" charset="0"/>
              <a:buChar char="•"/>
            </a:pPr>
            <a:r>
              <a:rPr lang="en-CA" dirty="0" smtClean="0"/>
              <a:t>What </a:t>
            </a:r>
            <a:r>
              <a:rPr lang="en-CA" b="1" dirty="0" smtClean="0"/>
              <a:t>properties</a:t>
            </a:r>
            <a:r>
              <a:rPr lang="en-CA" dirty="0" smtClean="0"/>
              <a:t> of the individuals</a:t>
            </a:r>
          </a:p>
          <a:p>
            <a:endParaRPr lang="en-CA" dirty="0" smtClean="0"/>
          </a:p>
          <a:p>
            <a:endParaRPr lang="en-CA"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23</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9FA10373-BF0C-4AA6-A60E-34C86219A604}" type="slidenum">
              <a:rPr lang="en-US" smtClean="0">
                <a:solidFill>
                  <a:srgbClr val="000000"/>
                </a:solidFill>
              </a:rPr>
              <a:pPr>
                <a:defRPr/>
              </a:pPr>
              <a:t>7</a:t>
            </a:fld>
            <a:endParaRPr lang="en-US">
              <a:solidFill>
                <a:srgbClr val="000000"/>
              </a:solidFill>
            </a:endParaRPr>
          </a:p>
        </p:txBody>
      </p:sp>
    </p:spTree>
    <p:extLst>
      <p:ext uri="{BB962C8B-B14F-4D97-AF65-F5344CB8AC3E}">
        <p14:creationId xmlns:p14="http://schemas.microsoft.com/office/powerpoint/2010/main" val="89345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Footer Placeholder 5"/>
          <p:cNvSpPr>
            <a:spLocks noGrp="1"/>
          </p:cNvSpPr>
          <p:nvPr>
            <p:ph type="ftr" sz="quarter" idx="11"/>
          </p:nvPr>
        </p:nvSpPr>
        <p:spPr>
          <a:noFill/>
        </p:spPr>
        <p:txBody>
          <a:bodyPr/>
          <a:lstStyle/>
          <a:p>
            <a:r>
              <a:rPr lang="en-US" smtClean="0"/>
              <a:t>CPSC 422, Lecture 23</a:t>
            </a:r>
            <a:endParaRPr lang="en-US"/>
          </a:p>
        </p:txBody>
      </p:sp>
      <p:sp>
        <p:nvSpPr>
          <p:cNvPr id="3078" name="Slide Number Placeholder 6"/>
          <p:cNvSpPr>
            <a:spLocks noGrp="1"/>
          </p:cNvSpPr>
          <p:nvPr>
            <p:ph type="sldNum" sz="quarter" idx="12"/>
          </p:nvPr>
        </p:nvSpPr>
        <p:spPr>
          <a:noFill/>
        </p:spPr>
        <p:txBody>
          <a:bodyPr/>
          <a:lstStyle/>
          <a:p>
            <a:fld id="{B514446C-192C-4610-A73C-7492FA589124}" type="slidenum">
              <a:rPr lang="en-US" smtClean="0"/>
              <a:pPr/>
              <a:t>8</a:t>
            </a:fld>
            <a:endParaRPr lang="en-US" smtClean="0"/>
          </a:p>
        </p:txBody>
      </p:sp>
      <p:sp>
        <p:nvSpPr>
          <p:cNvPr id="3079" name="Rectangle 1026"/>
          <p:cNvSpPr>
            <a:spLocks noGrp="1" noChangeArrowheads="1"/>
          </p:cNvSpPr>
          <p:nvPr>
            <p:ph type="title"/>
          </p:nvPr>
        </p:nvSpPr>
        <p:spPr>
          <a:xfrm>
            <a:off x="-304800" y="381000"/>
            <a:ext cx="9829800" cy="685800"/>
          </a:xfrm>
        </p:spPr>
        <p:txBody>
          <a:bodyPr/>
          <a:lstStyle/>
          <a:p>
            <a:pPr eaLnBrk="1" hangingPunct="1"/>
            <a:r>
              <a:rPr lang="en-US" sz="3200" dirty="0" smtClean="0"/>
              <a:t>Ontologies: inspiration from Natural Language</a:t>
            </a:r>
            <a:br>
              <a:rPr lang="en-US" sz="3200" dirty="0" smtClean="0"/>
            </a:br>
            <a:r>
              <a:rPr lang="en-US" sz="3200" dirty="0" smtClean="0"/>
              <a:t>:</a:t>
            </a:r>
          </a:p>
        </p:txBody>
      </p:sp>
      <p:sp>
        <p:nvSpPr>
          <p:cNvPr id="3080" name="Rectangle 1027"/>
          <p:cNvSpPr>
            <a:spLocks noGrp="1" noChangeArrowheads="1"/>
          </p:cNvSpPr>
          <p:nvPr>
            <p:ph type="body" sz="half" idx="1"/>
          </p:nvPr>
        </p:nvSpPr>
        <p:spPr>
          <a:xfrm>
            <a:off x="0" y="2286000"/>
            <a:ext cx="8458200" cy="3124200"/>
          </a:xfrm>
        </p:spPr>
        <p:txBody>
          <a:bodyPr/>
          <a:lstStyle/>
          <a:p>
            <a:pPr eaLnBrk="1" hangingPunct="1">
              <a:buNone/>
            </a:pPr>
            <a:r>
              <a:rPr lang="en-US" dirty="0" smtClean="0"/>
              <a:t>Where do we find definitions for words?</a:t>
            </a:r>
          </a:p>
        </p:txBody>
      </p:sp>
      <p:sp>
        <p:nvSpPr>
          <p:cNvPr id="7" name="Rectangle 1027"/>
          <p:cNvSpPr txBox="1">
            <a:spLocks noChangeArrowheads="1"/>
          </p:cNvSpPr>
          <p:nvPr/>
        </p:nvSpPr>
        <p:spPr bwMode="auto">
          <a:xfrm>
            <a:off x="19050" y="1143000"/>
            <a:ext cx="92964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How do we refer to individuals and relationship in the world in NL e.g., English?</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8" name="Rectangle 4"/>
          <p:cNvSpPr>
            <a:spLocks noChangeArrowheads="1"/>
          </p:cNvSpPr>
          <p:nvPr/>
        </p:nvSpPr>
        <p:spPr bwMode="auto">
          <a:xfrm>
            <a:off x="-457200" y="2821172"/>
            <a:ext cx="10586484" cy="685800"/>
          </a:xfrm>
          <a:prstGeom prst="rect">
            <a:avLst/>
          </a:prstGeom>
          <a:noFill/>
          <a:ln w="9525">
            <a:noFill/>
            <a:miter lim="800000"/>
            <a:headEnd/>
            <a:tailEnd/>
          </a:ln>
        </p:spPr>
        <p:txBody>
          <a:bodyPr/>
          <a:lstStyle/>
          <a:p>
            <a:pPr marL="742950" lvl="1" indent="-285750">
              <a:spcBef>
                <a:spcPct val="20000"/>
              </a:spcBef>
            </a:pPr>
            <a:r>
              <a:rPr lang="en-US" sz="2400" i="1" dirty="0">
                <a:solidFill>
                  <a:schemeClr val="accent2"/>
                </a:solidFill>
                <a:latin typeface="Comic Sans MS" pitchFamily="66" charset="0"/>
              </a:rPr>
              <a:t>Most of the definitions are </a:t>
            </a:r>
            <a:r>
              <a:rPr lang="en-US" sz="2400" i="1" dirty="0" smtClean="0">
                <a:solidFill>
                  <a:schemeClr val="accent2"/>
                </a:solidFill>
                <a:latin typeface="Comic Sans MS" pitchFamily="66" charset="0"/>
              </a:rPr>
              <a:t>circular? </a:t>
            </a:r>
            <a:r>
              <a:rPr lang="en-US" sz="2400" i="1" dirty="0">
                <a:solidFill>
                  <a:schemeClr val="accent2"/>
                </a:solidFill>
                <a:latin typeface="Comic Sans MS" pitchFamily="66" charset="0"/>
              </a:rPr>
              <a:t>They are </a:t>
            </a:r>
            <a:r>
              <a:rPr lang="en-US" sz="2400" i="1" dirty="0" smtClean="0">
                <a:solidFill>
                  <a:schemeClr val="accent2"/>
                </a:solidFill>
                <a:latin typeface="Comic Sans MS" pitchFamily="66" charset="0"/>
              </a:rPr>
              <a:t>descriptions.</a:t>
            </a:r>
            <a:endParaRPr lang="en-US" sz="2400" i="1" dirty="0">
              <a:solidFill>
                <a:schemeClr val="accent2"/>
              </a:solidFill>
              <a:latin typeface="Comic Sans MS" pitchFamily="66" charset="0"/>
            </a:endParaRPr>
          </a:p>
        </p:txBody>
      </p:sp>
      <p:sp>
        <p:nvSpPr>
          <p:cNvPr id="9" name="Rectangle 8"/>
          <p:cNvSpPr>
            <a:spLocks noChangeArrowheads="1"/>
          </p:cNvSpPr>
          <p:nvPr/>
        </p:nvSpPr>
        <p:spPr bwMode="auto">
          <a:xfrm>
            <a:off x="-228600" y="3579628"/>
            <a:ext cx="9144000" cy="3276600"/>
          </a:xfrm>
          <a:prstGeom prst="rect">
            <a:avLst/>
          </a:prstGeom>
          <a:solidFill>
            <a:schemeClr val="bg1"/>
          </a:solidFill>
          <a:ln w="9525">
            <a:noFill/>
            <a:miter lim="800000"/>
            <a:headEnd/>
            <a:tailEnd/>
          </a:ln>
        </p:spPr>
        <p:txBody>
          <a:bodyPr/>
          <a:lstStyle/>
          <a:p>
            <a:pPr marL="742950" lvl="1" indent="-285750">
              <a:spcBef>
                <a:spcPct val="20000"/>
              </a:spcBef>
            </a:pPr>
            <a:r>
              <a:rPr lang="en-US" sz="2800" dirty="0">
                <a:latin typeface="Comic Sans MS" pitchFamily="66" charset="0"/>
              </a:rPr>
              <a:t>Fortunately, there is still some useful semantic info </a:t>
            </a:r>
            <a:r>
              <a:rPr lang="en-US" sz="2800" dirty="0">
                <a:solidFill>
                  <a:schemeClr val="accent2"/>
                </a:solidFill>
                <a:latin typeface="Comic Sans MS" pitchFamily="66" charset="0"/>
              </a:rPr>
              <a:t>(Lexical Relations</a:t>
            </a:r>
            <a:r>
              <a:rPr lang="en-US" sz="2800" dirty="0" smtClean="0">
                <a:solidFill>
                  <a:schemeClr val="accent2"/>
                </a:solidFill>
                <a:latin typeface="Comic Sans MS" pitchFamily="66" charset="0"/>
              </a:rPr>
              <a:t>)</a:t>
            </a:r>
            <a:r>
              <a:rPr lang="en-US" sz="2800" dirty="0" smtClean="0">
                <a:latin typeface="Comic Sans MS" pitchFamily="66" charset="0"/>
              </a:rPr>
              <a:t>:</a:t>
            </a:r>
          </a:p>
          <a:p>
            <a:pPr marL="742950" lvl="1" indent="-285750">
              <a:spcBef>
                <a:spcPct val="20000"/>
              </a:spcBef>
            </a:pPr>
            <a:r>
              <a:rPr lang="en-US" sz="2400" dirty="0" smtClean="0">
                <a:solidFill>
                  <a:srgbClr val="00B050"/>
                </a:solidFill>
                <a:latin typeface="Comic Sans MS" pitchFamily="66" charset="0"/>
              </a:rPr>
              <a:t>w</a:t>
            </a:r>
            <a:r>
              <a:rPr lang="en-US" sz="2400" baseline="-25000" dirty="0" smtClean="0">
                <a:solidFill>
                  <a:srgbClr val="00B050"/>
                </a:solidFill>
                <a:latin typeface="Comic Sans MS" pitchFamily="66" charset="0"/>
              </a:rPr>
              <a:t>1</a:t>
            </a:r>
            <a:r>
              <a:rPr lang="en-US" sz="2400" dirty="0" smtClean="0">
                <a:solidFill>
                  <a:srgbClr val="00B050"/>
                </a:solidFill>
                <a:latin typeface="Comic Sans MS" pitchFamily="66" charset="0"/>
              </a:rPr>
              <a:t> w</a:t>
            </a:r>
            <a:r>
              <a:rPr lang="en-US" sz="2400" baseline="-25000" dirty="0" smtClean="0">
                <a:solidFill>
                  <a:srgbClr val="00B050"/>
                </a:solidFill>
                <a:latin typeface="Comic Sans MS" pitchFamily="66" charset="0"/>
              </a:rPr>
              <a:t>2 </a:t>
            </a:r>
            <a:r>
              <a:rPr lang="en-US" sz="2400" dirty="0" smtClean="0">
                <a:latin typeface="Comic Sans MS" pitchFamily="66" charset="0"/>
              </a:rPr>
              <a:t>same Form and Sound, </a:t>
            </a:r>
            <a:r>
              <a:rPr lang="en-US" sz="2400" dirty="0">
                <a:latin typeface="Comic Sans MS" pitchFamily="66" charset="0"/>
              </a:rPr>
              <a:t>different </a:t>
            </a:r>
            <a:r>
              <a:rPr lang="en-US" sz="2400" dirty="0" smtClean="0">
                <a:latin typeface="Comic Sans MS" pitchFamily="66" charset="0"/>
              </a:rPr>
              <a:t>Meaning</a:t>
            </a:r>
            <a:endParaRPr lang="en-US" sz="2400" dirty="0">
              <a:latin typeface="Comic Sans MS" pitchFamily="66" charset="0"/>
            </a:endParaRPr>
          </a:p>
          <a:p>
            <a:pPr marL="742950" lvl="1" indent="-285750">
              <a:spcBef>
                <a:spcPct val="20000"/>
              </a:spcBef>
            </a:pPr>
            <a:r>
              <a:rPr lang="en-US" sz="2400" dirty="0">
                <a:solidFill>
                  <a:srgbClr val="00B050"/>
                </a:solidFill>
                <a:latin typeface="Comic Sans MS" pitchFamily="66" charset="0"/>
              </a:rPr>
              <a:t>w</a:t>
            </a:r>
            <a:r>
              <a:rPr lang="en-US" sz="2400" baseline="-25000" dirty="0">
                <a:solidFill>
                  <a:srgbClr val="00B050"/>
                </a:solidFill>
                <a:latin typeface="Comic Sans MS" pitchFamily="66" charset="0"/>
              </a:rPr>
              <a:t>1</a:t>
            </a:r>
            <a:r>
              <a:rPr lang="en-US" sz="2400" dirty="0">
                <a:solidFill>
                  <a:srgbClr val="00B050"/>
                </a:solidFill>
                <a:latin typeface="Comic Sans MS" pitchFamily="66" charset="0"/>
              </a:rPr>
              <a:t> w</a:t>
            </a:r>
            <a:r>
              <a:rPr lang="en-US" sz="2400" baseline="-25000" dirty="0">
                <a:solidFill>
                  <a:srgbClr val="00B050"/>
                </a:solidFill>
                <a:latin typeface="Comic Sans MS" pitchFamily="66" charset="0"/>
              </a:rPr>
              <a:t>2 </a:t>
            </a:r>
            <a:r>
              <a:rPr lang="en-US" sz="2400" baseline="-25000" dirty="0" smtClean="0">
                <a:solidFill>
                  <a:srgbClr val="00B050"/>
                </a:solidFill>
                <a:latin typeface="Comic Sans MS" pitchFamily="66" charset="0"/>
              </a:rPr>
              <a:t> </a:t>
            </a:r>
            <a:r>
              <a:rPr lang="en-US" sz="2400" dirty="0" smtClean="0">
                <a:latin typeface="Comic Sans MS" pitchFamily="66" charset="0"/>
              </a:rPr>
              <a:t>same Meaning, </a:t>
            </a:r>
            <a:r>
              <a:rPr lang="en-US" sz="2400" dirty="0">
                <a:latin typeface="Comic Sans MS" pitchFamily="66" charset="0"/>
              </a:rPr>
              <a:t>different </a:t>
            </a:r>
            <a:r>
              <a:rPr lang="en-US" sz="2400" dirty="0" smtClean="0">
                <a:latin typeface="Comic Sans MS" pitchFamily="66" charset="0"/>
              </a:rPr>
              <a:t>Form</a:t>
            </a:r>
            <a:endParaRPr lang="en-US" sz="2400" dirty="0">
              <a:latin typeface="Comic Sans MS" pitchFamily="66" charset="0"/>
            </a:endParaRPr>
          </a:p>
          <a:p>
            <a:pPr marL="742950" lvl="1" indent="-285750">
              <a:spcBef>
                <a:spcPct val="20000"/>
              </a:spcBef>
            </a:pPr>
            <a:r>
              <a:rPr lang="en-US" sz="2400" dirty="0">
                <a:solidFill>
                  <a:srgbClr val="00B050"/>
                </a:solidFill>
                <a:latin typeface="Comic Sans MS" pitchFamily="66" charset="0"/>
              </a:rPr>
              <a:t>w</a:t>
            </a:r>
            <a:r>
              <a:rPr lang="en-US" sz="2400" baseline="-25000" dirty="0">
                <a:solidFill>
                  <a:srgbClr val="00B050"/>
                </a:solidFill>
                <a:latin typeface="Comic Sans MS" pitchFamily="66" charset="0"/>
              </a:rPr>
              <a:t>1</a:t>
            </a:r>
            <a:r>
              <a:rPr lang="en-US" sz="2400" dirty="0">
                <a:solidFill>
                  <a:srgbClr val="00B050"/>
                </a:solidFill>
                <a:latin typeface="Comic Sans MS" pitchFamily="66" charset="0"/>
              </a:rPr>
              <a:t> </a:t>
            </a:r>
            <a:r>
              <a:rPr lang="en-US" sz="2400" dirty="0" smtClean="0">
                <a:solidFill>
                  <a:srgbClr val="00B050"/>
                </a:solidFill>
                <a:latin typeface="Comic Sans MS" pitchFamily="66" charset="0"/>
              </a:rPr>
              <a:t>w</a:t>
            </a:r>
            <a:r>
              <a:rPr lang="en-US" sz="2400" baseline="-25000" dirty="0" smtClean="0">
                <a:solidFill>
                  <a:srgbClr val="00B050"/>
                </a:solidFill>
                <a:latin typeface="Comic Sans MS" pitchFamily="66" charset="0"/>
              </a:rPr>
              <a:t>2 </a:t>
            </a:r>
            <a:r>
              <a:rPr lang="en-US" sz="2400" dirty="0" smtClean="0">
                <a:latin typeface="Comic Sans MS" pitchFamily="66" charset="0"/>
              </a:rPr>
              <a:t>“opposite</a:t>
            </a:r>
            <a:r>
              <a:rPr lang="en-US" sz="2400" dirty="0">
                <a:latin typeface="Comic Sans MS" pitchFamily="66" charset="0"/>
              </a:rPr>
              <a:t>” </a:t>
            </a:r>
            <a:r>
              <a:rPr lang="en-US" sz="2400" dirty="0" smtClean="0">
                <a:latin typeface="Comic Sans MS" pitchFamily="66" charset="0"/>
              </a:rPr>
              <a:t>Meaning</a:t>
            </a:r>
            <a:endParaRPr lang="en-US" sz="2400" dirty="0">
              <a:latin typeface="Comic Sans MS" pitchFamily="66" charset="0"/>
            </a:endParaRPr>
          </a:p>
          <a:p>
            <a:pPr marL="742950" lvl="1" indent="-285750">
              <a:spcBef>
                <a:spcPct val="20000"/>
              </a:spcBef>
            </a:pPr>
            <a:r>
              <a:rPr lang="en-US" sz="2400" dirty="0">
                <a:solidFill>
                  <a:srgbClr val="00B050"/>
                </a:solidFill>
                <a:latin typeface="Comic Sans MS" pitchFamily="66" charset="0"/>
              </a:rPr>
              <a:t>w</a:t>
            </a:r>
            <a:r>
              <a:rPr lang="en-US" sz="2400" baseline="-25000" dirty="0">
                <a:solidFill>
                  <a:srgbClr val="00B050"/>
                </a:solidFill>
                <a:latin typeface="Comic Sans MS" pitchFamily="66" charset="0"/>
              </a:rPr>
              <a:t>1</a:t>
            </a:r>
            <a:r>
              <a:rPr lang="en-US" sz="2400" dirty="0">
                <a:solidFill>
                  <a:srgbClr val="00B050"/>
                </a:solidFill>
                <a:latin typeface="Comic Sans MS" pitchFamily="66" charset="0"/>
              </a:rPr>
              <a:t> w</a:t>
            </a:r>
            <a:r>
              <a:rPr lang="en-US" sz="2400" baseline="-25000" dirty="0">
                <a:solidFill>
                  <a:srgbClr val="00B050"/>
                </a:solidFill>
                <a:latin typeface="Comic Sans MS" pitchFamily="66" charset="0"/>
              </a:rPr>
              <a:t>2 </a:t>
            </a:r>
            <a:r>
              <a:rPr lang="en-US" sz="2400" dirty="0" smtClean="0">
                <a:latin typeface="Comic Sans MS" pitchFamily="66" charset="0"/>
              </a:rPr>
              <a:t>Meaning</a:t>
            </a:r>
            <a:r>
              <a:rPr lang="en-US" sz="2400" baseline="-25000" dirty="0" smtClean="0">
                <a:latin typeface="Comic Sans MS" pitchFamily="66" charset="0"/>
              </a:rPr>
              <a:t>1</a:t>
            </a:r>
            <a:r>
              <a:rPr lang="en-US" sz="2400" dirty="0" smtClean="0">
                <a:latin typeface="Comic Sans MS" pitchFamily="66" charset="0"/>
              </a:rPr>
              <a:t> </a:t>
            </a:r>
            <a:r>
              <a:rPr lang="en-US" sz="2400" dirty="0">
                <a:latin typeface="Comic Sans MS" pitchFamily="66" charset="0"/>
              </a:rPr>
              <a:t>subclass of </a:t>
            </a:r>
            <a:r>
              <a:rPr lang="en-US" sz="2400" dirty="0" smtClean="0">
                <a:latin typeface="Comic Sans MS" pitchFamily="66" charset="0"/>
              </a:rPr>
              <a:t>Meaning</a:t>
            </a:r>
            <a:r>
              <a:rPr lang="en-US" sz="2400" baseline="-25000" dirty="0">
                <a:latin typeface="Comic Sans MS" pitchFamily="66" charset="0"/>
              </a:rPr>
              <a:t>2</a:t>
            </a:r>
            <a:endParaRPr lang="en-US" sz="2400" dirty="0">
              <a:latin typeface="Comic Sans MS" pitchFamily="66" charset="0"/>
            </a:endParaRPr>
          </a:p>
          <a:p>
            <a:pPr marL="742950" lvl="1" indent="-285750">
              <a:spcBef>
                <a:spcPct val="20000"/>
              </a:spcBef>
            </a:pPr>
            <a:endParaRPr lang="en-US" sz="2400" dirty="0">
              <a:latin typeface="Comic Sans MS" pitchFamily="66" charset="0"/>
            </a:endParaRPr>
          </a:p>
        </p:txBody>
      </p:sp>
      <p:sp>
        <p:nvSpPr>
          <p:cNvPr id="10" name="Text Box 9"/>
          <p:cNvSpPr txBox="1">
            <a:spLocks noChangeArrowheads="1"/>
          </p:cNvSpPr>
          <p:nvPr/>
        </p:nvSpPr>
        <p:spPr bwMode="auto">
          <a:xfrm>
            <a:off x="6781800" y="4550735"/>
            <a:ext cx="2819400" cy="461665"/>
          </a:xfrm>
          <a:prstGeom prst="rect">
            <a:avLst/>
          </a:prstGeom>
          <a:noFill/>
          <a:ln w="9525">
            <a:noFill/>
            <a:miter lim="800000"/>
            <a:headEnd/>
            <a:tailEnd/>
          </a:ln>
        </p:spPr>
        <p:txBody>
          <a:bodyPr>
            <a:spAutoFit/>
          </a:bodyPr>
          <a:lstStyle/>
          <a:p>
            <a:pPr algn="ctr"/>
            <a:r>
              <a:rPr lang="en-US" sz="2400" b="0" i="1" dirty="0">
                <a:solidFill>
                  <a:schemeClr val="accent2"/>
                </a:solidFill>
                <a:latin typeface="Comic Sans MS" pitchFamily="66" charset="0"/>
              </a:rPr>
              <a:t>Homonymy</a:t>
            </a:r>
            <a:endParaRPr lang="en-US" sz="2400" b="0" i="1" dirty="0">
              <a:solidFill>
                <a:srgbClr val="A50021"/>
              </a:solidFill>
              <a:latin typeface="Comic Sans MS" pitchFamily="66" charset="0"/>
            </a:endParaRPr>
          </a:p>
        </p:txBody>
      </p:sp>
      <p:sp>
        <p:nvSpPr>
          <p:cNvPr id="11" name="Text Box 10"/>
          <p:cNvSpPr txBox="1">
            <a:spLocks noChangeArrowheads="1"/>
          </p:cNvSpPr>
          <p:nvPr/>
        </p:nvSpPr>
        <p:spPr bwMode="auto">
          <a:xfrm>
            <a:off x="5562600" y="5000305"/>
            <a:ext cx="2819400" cy="461665"/>
          </a:xfrm>
          <a:prstGeom prst="rect">
            <a:avLst/>
          </a:prstGeom>
          <a:noFill/>
          <a:ln w="9525">
            <a:noFill/>
            <a:miter lim="800000"/>
            <a:headEnd/>
            <a:tailEnd/>
          </a:ln>
        </p:spPr>
        <p:txBody>
          <a:bodyPr>
            <a:spAutoFit/>
          </a:bodyPr>
          <a:lstStyle/>
          <a:p>
            <a:pPr algn="ctr"/>
            <a:r>
              <a:rPr lang="en-US" sz="2400" b="0" i="1" dirty="0">
                <a:solidFill>
                  <a:schemeClr val="accent2"/>
                </a:solidFill>
                <a:latin typeface="Comic Sans MS" pitchFamily="66" charset="0"/>
              </a:rPr>
              <a:t>Synonymy</a:t>
            </a:r>
            <a:endParaRPr lang="en-US" sz="2400" b="0" i="1" dirty="0">
              <a:solidFill>
                <a:srgbClr val="A50021"/>
              </a:solidFill>
              <a:latin typeface="Comic Sans MS" pitchFamily="66" charset="0"/>
            </a:endParaRPr>
          </a:p>
        </p:txBody>
      </p:sp>
      <p:sp>
        <p:nvSpPr>
          <p:cNvPr id="12" name="Text Box 11"/>
          <p:cNvSpPr txBox="1">
            <a:spLocks noChangeArrowheads="1"/>
          </p:cNvSpPr>
          <p:nvPr/>
        </p:nvSpPr>
        <p:spPr bwMode="auto">
          <a:xfrm>
            <a:off x="5181600" y="5414665"/>
            <a:ext cx="2819400" cy="461665"/>
          </a:xfrm>
          <a:prstGeom prst="rect">
            <a:avLst/>
          </a:prstGeom>
          <a:noFill/>
          <a:ln w="9525">
            <a:noFill/>
            <a:miter lim="800000"/>
            <a:headEnd/>
            <a:tailEnd/>
          </a:ln>
        </p:spPr>
        <p:txBody>
          <a:bodyPr>
            <a:spAutoFit/>
          </a:bodyPr>
          <a:lstStyle/>
          <a:p>
            <a:pPr algn="ctr"/>
            <a:r>
              <a:rPr lang="en-US" sz="2400" b="0" i="1" dirty="0" err="1">
                <a:solidFill>
                  <a:schemeClr val="accent2"/>
                </a:solidFill>
                <a:latin typeface="Comic Sans MS" pitchFamily="66" charset="0"/>
              </a:rPr>
              <a:t>Antonymy</a:t>
            </a:r>
            <a:endParaRPr lang="en-US" sz="2400" b="0" i="1" dirty="0">
              <a:solidFill>
                <a:srgbClr val="A50021"/>
              </a:solidFill>
              <a:latin typeface="Comic Sans MS" pitchFamily="66" charset="0"/>
            </a:endParaRPr>
          </a:p>
        </p:txBody>
      </p:sp>
      <p:sp>
        <p:nvSpPr>
          <p:cNvPr id="13" name="Text Box 12"/>
          <p:cNvSpPr txBox="1">
            <a:spLocks noChangeArrowheads="1"/>
          </p:cNvSpPr>
          <p:nvPr/>
        </p:nvSpPr>
        <p:spPr bwMode="auto">
          <a:xfrm>
            <a:off x="5522728" y="5867400"/>
            <a:ext cx="2819400" cy="461665"/>
          </a:xfrm>
          <a:prstGeom prst="rect">
            <a:avLst/>
          </a:prstGeom>
          <a:noFill/>
          <a:ln w="9525">
            <a:noFill/>
            <a:miter lim="800000"/>
            <a:headEnd/>
            <a:tailEnd/>
          </a:ln>
        </p:spPr>
        <p:txBody>
          <a:bodyPr>
            <a:spAutoFit/>
          </a:bodyPr>
          <a:lstStyle/>
          <a:p>
            <a:pPr algn="ctr"/>
            <a:r>
              <a:rPr lang="en-US" sz="2400" b="0" i="1" dirty="0">
                <a:solidFill>
                  <a:schemeClr val="accent2"/>
                </a:solidFill>
                <a:latin typeface="Comic Sans MS" pitchFamily="66" charset="0"/>
              </a:rPr>
              <a:t>Hyponymy</a:t>
            </a:r>
            <a:endParaRPr lang="en-US" sz="2400" b="0" i="1" dirty="0">
              <a:solidFill>
                <a:srgbClr val="A50021"/>
              </a:solidFill>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4913280" y="1667520"/>
              <a:ext cx="3852720" cy="2936880"/>
            </p14:xfrm>
          </p:contentPart>
        </mc:Choice>
        <mc:Fallback xmlns="">
          <p:pic>
            <p:nvPicPr>
              <p:cNvPr id="2" name="Ink 1"/>
              <p:cNvPicPr/>
              <p:nvPr/>
            </p:nvPicPr>
            <p:blipFill>
              <a:blip r:embed="rId4"/>
              <a:stretch>
                <a:fillRect/>
              </a:stretch>
            </p:blipFill>
            <p:spPr>
              <a:xfrm>
                <a:off x="4910760" y="1663560"/>
                <a:ext cx="3865680" cy="2952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p14:cNvContentPartPr/>
              <p14:nvPr/>
            </p14:nvContentPartPr>
            <p14:xfrm>
              <a:off x="7716180" y="5000305"/>
              <a:ext cx="1331640" cy="947520"/>
            </p14:xfrm>
          </p:contentPart>
        </mc:Choice>
        <mc:Fallback xmlns="">
          <p:pic>
            <p:nvPicPr>
              <p:cNvPr id="3" name="Ink 2"/>
              <p:cNvPicPr/>
              <p:nvPr/>
            </p:nvPicPr>
            <p:blipFill>
              <a:blip r:embed="rId6"/>
              <a:stretch>
                <a:fillRect/>
              </a:stretch>
            </p:blipFill>
            <p:spPr>
              <a:xfrm>
                <a:off x="7706460" y="4989145"/>
                <a:ext cx="1345320" cy="968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Ink 14"/>
              <p14:cNvContentPartPr/>
              <p14:nvPr/>
            </p14:nvContentPartPr>
            <p14:xfrm>
              <a:off x="7627888" y="6039636"/>
              <a:ext cx="1428480" cy="611280"/>
            </p14:xfrm>
          </p:contentPart>
        </mc:Choice>
        <mc:Fallback xmlns="">
          <p:pic>
            <p:nvPicPr>
              <p:cNvPr id="15" name="Ink 14"/>
              <p:cNvPicPr/>
              <p:nvPr/>
            </p:nvPicPr>
            <p:blipFill>
              <a:blip r:embed="rId8"/>
              <a:stretch>
                <a:fillRect/>
              </a:stretch>
            </p:blipFill>
            <p:spPr>
              <a:xfrm>
                <a:off x="7617808" y="6033156"/>
                <a:ext cx="1441440" cy="629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Ink 3"/>
              <p14:cNvContentPartPr/>
              <p14:nvPr/>
            </p14:nvContentPartPr>
            <p14:xfrm>
              <a:off x="4316877" y="4859196"/>
              <a:ext cx="360" cy="360"/>
            </p14:xfrm>
          </p:contentPart>
        </mc:Choice>
        <mc:Fallback xmlns="">
          <p:pic>
            <p:nvPicPr>
              <p:cNvPr id="4" name="Ink 3"/>
              <p:cNvPicPr/>
              <p:nvPr/>
            </p:nvPicPr>
            <p:blipFill>
              <a:blip r:embed="rId10"/>
              <a:stretch>
                <a:fillRect/>
              </a:stretch>
            </p:blipFill>
            <p:spPr>
              <a:xfrm>
                <a:off x="4308597" y="4850916"/>
                <a:ext cx="169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 name="Ink 4"/>
              <p14:cNvContentPartPr/>
              <p14:nvPr/>
            </p14:nvContentPartPr>
            <p14:xfrm>
              <a:off x="4316877" y="4859196"/>
              <a:ext cx="360" cy="360"/>
            </p14:xfrm>
          </p:contentPart>
        </mc:Choice>
        <mc:Fallback xmlns="">
          <p:pic>
            <p:nvPicPr>
              <p:cNvPr id="5" name="Ink 4"/>
              <p:cNvPicPr/>
              <p:nvPr/>
            </p:nvPicPr>
            <p:blipFill>
              <a:blip r:embed="rId10"/>
              <a:stretch>
                <a:fillRect/>
              </a:stretch>
            </p:blipFill>
            <p:spPr>
              <a:xfrm>
                <a:off x="4308597" y="4850916"/>
                <a:ext cx="169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 name="Ink 5"/>
              <p14:cNvContentPartPr/>
              <p14:nvPr/>
            </p14:nvContentPartPr>
            <p14:xfrm>
              <a:off x="5390757" y="6039276"/>
              <a:ext cx="360" cy="360"/>
            </p14:xfrm>
          </p:contentPart>
        </mc:Choice>
        <mc:Fallback xmlns="">
          <p:pic>
            <p:nvPicPr>
              <p:cNvPr id="6" name="Ink 5"/>
              <p:cNvPicPr/>
              <p:nvPr/>
            </p:nvPicPr>
            <p:blipFill>
              <a:blip r:embed="rId13"/>
              <a:stretch>
                <a:fillRect/>
              </a:stretch>
            </p:blipFill>
            <p:spPr>
              <a:xfrm>
                <a:off x="5382477" y="6030996"/>
                <a:ext cx="169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p14:cNvContentPartPr/>
              <p14:nvPr/>
            </p14:nvContentPartPr>
            <p14:xfrm>
              <a:off x="9749997" y="2200956"/>
              <a:ext cx="360" cy="360"/>
            </p14:xfrm>
          </p:contentPart>
        </mc:Choice>
        <mc:Fallback xmlns="">
          <p:pic>
            <p:nvPicPr>
              <p:cNvPr id="14" name="Ink 13"/>
              <p:cNvPicPr/>
              <p:nvPr/>
            </p:nvPicPr>
            <p:blipFill>
              <a:blip r:embed="rId15"/>
              <a:stretch>
                <a:fillRect/>
              </a:stretch>
            </p:blipFill>
            <p:spPr>
              <a:xfrm>
                <a:off x="9741717" y="2192676"/>
                <a:ext cx="16920" cy="16920"/>
              </a:xfrm>
              <a:prstGeom prst="rect">
                <a:avLst/>
              </a:prstGeom>
            </p:spPr>
          </p:pic>
        </mc:Fallback>
      </mc:AlternateContent>
    </p:spTree>
    <p:extLst>
      <p:ext uri="{BB962C8B-B14F-4D97-AF65-F5344CB8AC3E}">
        <p14:creationId xmlns:p14="http://schemas.microsoft.com/office/powerpoint/2010/main" val="206281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animBg="1" autoUpdateAnimBg="0"/>
      <p:bldP spid="10" grpId="0" autoUpdateAnimBg="0"/>
      <p:bldP spid="11" grpId="0" autoUpdateAnimBg="0"/>
      <p:bldP spid="12" grpId="0" autoUpdateAnimBg="0"/>
      <p:bldP spid="1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Footer Placeholder 4"/>
          <p:cNvSpPr>
            <a:spLocks noGrp="1"/>
          </p:cNvSpPr>
          <p:nvPr>
            <p:ph type="ftr" sz="quarter" idx="11"/>
          </p:nvPr>
        </p:nvSpPr>
        <p:spPr>
          <a:noFill/>
        </p:spPr>
        <p:txBody>
          <a:bodyPr/>
          <a:lstStyle/>
          <a:p>
            <a:r>
              <a:rPr lang="en-US" smtClean="0"/>
              <a:t>CPSC 422, Lecture 23</a:t>
            </a:r>
            <a:endParaRPr lang="en-US"/>
          </a:p>
        </p:txBody>
      </p:sp>
      <p:sp>
        <p:nvSpPr>
          <p:cNvPr id="26628" name="Slide Number Placeholder 5"/>
          <p:cNvSpPr>
            <a:spLocks noGrp="1"/>
          </p:cNvSpPr>
          <p:nvPr>
            <p:ph type="sldNum" sz="quarter" idx="12"/>
          </p:nvPr>
        </p:nvSpPr>
        <p:spPr>
          <a:noFill/>
        </p:spPr>
        <p:txBody>
          <a:bodyPr/>
          <a:lstStyle/>
          <a:p>
            <a:fld id="{2F5691E3-9F3F-4FBD-B870-639D8B679915}" type="slidenum">
              <a:rPr lang="en-US" smtClean="0"/>
              <a:pPr/>
              <a:t>9</a:t>
            </a:fld>
            <a:endParaRPr lang="en-US" smtClean="0"/>
          </a:p>
        </p:txBody>
      </p:sp>
      <p:sp>
        <p:nvSpPr>
          <p:cNvPr id="26629" name="Rectangle 2"/>
          <p:cNvSpPr>
            <a:spLocks noGrp="1" noChangeArrowheads="1"/>
          </p:cNvSpPr>
          <p:nvPr>
            <p:ph type="title"/>
          </p:nvPr>
        </p:nvSpPr>
        <p:spPr>
          <a:xfrm>
            <a:off x="762000" y="0"/>
            <a:ext cx="7772400" cy="1143000"/>
          </a:xfrm>
        </p:spPr>
        <p:txBody>
          <a:bodyPr/>
          <a:lstStyle/>
          <a:p>
            <a:pPr eaLnBrk="1" hangingPunct="1"/>
            <a:r>
              <a:rPr lang="en-US" smtClean="0"/>
              <a:t>Polysemy</a:t>
            </a:r>
          </a:p>
        </p:txBody>
      </p:sp>
      <p:sp>
        <p:nvSpPr>
          <p:cNvPr id="14342" name="Rectangle 3"/>
          <p:cNvSpPr>
            <a:spLocks noGrp="1" noChangeArrowheads="1"/>
          </p:cNvSpPr>
          <p:nvPr>
            <p:ph type="body" idx="1"/>
          </p:nvPr>
        </p:nvSpPr>
        <p:spPr>
          <a:xfrm>
            <a:off x="457200" y="838200"/>
            <a:ext cx="8153400" cy="1295400"/>
          </a:xfrm>
        </p:spPr>
        <p:txBody>
          <a:bodyPr/>
          <a:lstStyle/>
          <a:p>
            <a:pPr eaLnBrk="1" hangingPunct="1">
              <a:buFontTx/>
              <a:buNone/>
              <a:defRPr/>
            </a:pPr>
            <a:r>
              <a:rPr lang="en-US" dirty="0" smtClean="0"/>
              <a:t>Def. The case where we have a set of words with the same form and </a:t>
            </a:r>
            <a:r>
              <a:rPr lang="en-US" dirty="0" smtClean="0">
                <a:solidFill>
                  <a:schemeClr val="accent6"/>
                </a:solidFill>
              </a:rPr>
              <a:t>multiple related meanings</a:t>
            </a:r>
            <a:r>
              <a:rPr lang="en-US" dirty="0" smtClean="0"/>
              <a:t>.</a:t>
            </a:r>
          </a:p>
          <a:p>
            <a:pPr eaLnBrk="1" hangingPunct="1">
              <a:defRPr/>
            </a:pPr>
            <a:endParaRPr lang="en-US" dirty="0" smtClean="0"/>
          </a:p>
        </p:txBody>
      </p:sp>
      <p:sp>
        <p:nvSpPr>
          <p:cNvPr id="600068" name="Rectangle 4"/>
          <p:cNvSpPr>
            <a:spLocks noChangeArrowheads="1"/>
          </p:cNvSpPr>
          <p:nvPr/>
        </p:nvSpPr>
        <p:spPr bwMode="auto">
          <a:xfrm>
            <a:off x="609600" y="2057400"/>
            <a:ext cx="7772400" cy="990600"/>
          </a:xfrm>
          <a:prstGeom prst="rect">
            <a:avLst/>
          </a:prstGeom>
          <a:noFill/>
          <a:ln w="9525">
            <a:noFill/>
            <a:miter lim="800000"/>
            <a:headEnd/>
            <a:tailEnd/>
          </a:ln>
        </p:spPr>
        <p:txBody>
          <a:bodyPr/>
          <a:lstStyle/>
          <a:p>
            <a:pPr marL="342900" indent="-342900">
              <a:spcBef>
                <a:spcPct val="20000"/>
              </a:spcBef>
            </a:pPr>
            <a:r>
              <a:rPr lang="en-US" sz="2800" dirty="0">
                <a:latin typeface="Comic Sans MS" pitchFamily="66" charset="0"/>
              </a:rPr>
              <a:t>Consider the homonym:</a:t>
            </a:r>
            <a:r>
              <a:rPr lang="en-US" sz="2800" b="0" dirty="0">
                <a:latin typeface="Comic Sans MS" pitchFamily="66" charset="0"/>
              </a:rPr>
              <a:t> </a:t>
            </a:r>
          </a:p>
          <a:p>
            <a:pPr marL="342900" indent="-342900">
              <a:spcBef>
                <a:spcPct val="20000"/>
              </a:spcBef>
            </a:pPr>
            <a:r>
              <a:rPr lang="en-US" sz="2800" b="0" dirty="0">
                <a:solidFill>
                  <a:schemeClr val="accent2"/>
                </a:solidFill>
                <a:latin typeface="Comic Sans MS" pitchFamily="66" charset="0"/>
              </a:rPr>
              <a:t>bank </a:t>
            </a:r>
            <a:r>
              <a:rPr lang="en-US" sz="2800" b="0" dirty="0">
                <a:latin typeface="Comic Sans MS" pitchFamily="66" charset="0"/>
                <a:sym typeface="Symbol" pitchFamily="18" charset="2"/>
              </a:rPr>
              <a:t></a:t>
            </a:r>
            <a:r>
              <a:rPr lang="en-US" sz="2800" b="0" dirty="0">
                <a:latin typeface="Comic Sans MS" pitchFamily="66" charset="0"/>
              </a:rPr>
              <a:t> commercial </a:t>
            </a:r>
            <a:r>
              <a:rPr lang="en-US" sz="2800" dirty="0">
                <a:latin typeface="Comic Sans MS" pitchFamily="66" charset="0"/>
              </a:rPr>
              <a:t>bank</a:t>
            </a:r>
            <a:r>
              <a:rPr lang="en-US" sz="2800" b="0" baseline="-25000" dirty="0">
                <a:latin typeface="Comic Sans MS" pitchFamily="66" charset="0"/>
              </a:rPr>
              <a:t>1</a:t>
            </a:r>
            <a:r>
              <a:rPr lang="en-US" sz="2800" b="0" dirty="0">
                <a:latin typeface="Comic Sans MS" pitchFamily="66" charset="0"/>
              </a:rPr>
              <a:t> vs. river </a:t>
            </a:r>
            <a:r>
              <a:rPr lang="en-US" sz="2800" dirty="0">
                <a:latin typeface="Comic Sans MS" pitchFamily="66" charset="0"/>
              </a:rPr>
              <a:t>bank</a:t>
            </a:r>
            <a:r>
              <a:rPr lang="en-US" sz="2800" b="0" baseline="-25000" dirty="0">
                <a:latin typeface="Comic Sans MS" pitchFamily="66" charset="0"/>
              </a:rPr>
              <a:t>2</a:t>
            </a:r>
          </a:p>
        </p:txBody>
      </p:sp>
      <p:sp>
        <p:nvSpPr>
          <p:cNvPr id="600069" name="Rectangle 5"/>
          <p:cNvSpPr>
            <a:spLocks noChangeArrowheads="1"/>
          </p:cNvSpPr>
          <p:nvPr/>
        </p:nvSpPr>
        <p:spPr bwMode="auto">
          <a:xfrm>
            <a:off x="457200" y="3581400"/>
            <a:ext cx="7772400" cy="990600"/>
          </a:xfrm>
          <a:prstGeom prst="rect">
            <a:avLst/>
          </a:prstGeom>
          <a:noFill/>
          <a:ln w="9525">
            <a:noFill/>
            <a:miter lim="800000"/>
            <a:headEnd/>
            <a:tailEnd/>
          </a:ln>
        </p:spPr>
        <p:txBody>
          <a:bodyPr/>
          <a:lstStyle/>
          <a:p>
            <a:pPr marL="342900" indent="-342900">
              <a:spcBef>
                <a:spcPct val="20000"/>
              </a:spcBef>
              <a:buFontTx/>
              <a:buChar char="•"/>
            </a:pPr>
            <a:r>
              <a:rPr lang="en-US" sz="2800" dirty="0">
                <a:latin typeface="Comic Sans MS" pitchFamily="66" charset="0"/>
              </a:rPr>
              <a:t>Now consider:</a:t>
            </a:r>
            <a:r>
              <a:rPr lang="en-US" sz="2800" b="0" dirty="0">
                <a:latin typeface="Comic Sans MS" pitchFamily="66" charset="0"/>
              </a:rPr>
              <a:t> “</a:t>
            </a:r>
            <a:r>
              <a:rPr lang="en-US" sz="2800" b="0" i="1" dirty="0">
                <a:latin typeface="Comic Sans MS" pitchFamily="66" charset="0"/>
              </a:rPr>
              <a:t>A PCFG can be trained using derivation trees from a tree </a:t>
            </a:r>
            <a:r>
              <a:rPr lang="en-US" sz="2800" b="0" i="1" dirty="0">
                <a:solidFill>
                  <a:schemeClr val="accent2"/>
                </a:solidFill>
                <a:latin typeface="Comic Sans MS" pitchFamily="66" charset="0"/>
              </a:rPr>
              <a:t>bank</a:t>
            </a:r>
            <a:r>
              <a:rPr lang="en-US" sz="2800" b="0" i="1" dirty="0">
                <a:latin typeface="Comic Sans MS" pitchFamily="66" charset="0"/>
              </a:rPr>
              <a:t> annotated by human experts”</a:t>
            </a:r>
            <a:endParaRPr lang="en-US" sz="2800" b="0" dirty="0">
              <a:latin typeface="Comic Sans MS" pitchFamily="66" charset="0"/>
            </a:endParaRPr>
          </a:p>
          <a:p>
            <a:pPr marL="342900" indent="-342900">
              <a:spcBef>
                <a:spcPct val="20000"/>
              </a:spcBef>
            </a:pPr>
            <a:endParaRPr lang="en-US" sz="2800" b="0" dirty="0">
              <a:latin typeface="Comic Sans MS" pitchFamily="66" charset="0"/>
            </a:endParaRPr>
          </a:p>
        </p:txBody>
      </p:sp>
      <p:sp>
        <p:nvSpPr>
          <p:cNvPr id="600070" name="Rectangle 6"/>
          <p:cNvSpPr>
            <a:spLocks noChangeArrowheads="1"/>
          </p:cNvSpPr>
          <p:nvPr/>
        </p:nvSpPr>
        <p:spPr bwMode="auto">
          <a:xfrm>
            <a:off x="762000" y="5334000"/>
            <a:ext cx="7772400" cy="6096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Is this a new independent sense of bank?</a:t>
            </a:r>
          </a:p>
          <a:p>
            <a:pPr marL="342900" indent="-342900">
              <a:spcBef>
                <a:spcPct val="20000"/>
              </a:spcBef>
            </a:pPr>
            <a:endParaRPr lang="en-US" sz="2800">
              <a:latin typeface="Comic Sans MS" pitchFamily="66" charset="0"/>
            </a:endParaRPr>
          </a:p>
        </p:txBody>
      </p:sp>
    </p:spTree>
    <p:extLst>
      <p:ext uri="{BB962C8B-B14F-4D97-AF65-F5344CB8AC3E}">
        <p14:creationId xmlns:p14="http://schemas.microsoft.com/office/powerpoint/2010/main" val="364467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0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00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0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068" grpId="0" autoUpdateAnimBg="0"/>
      <p:bldP spid="600069" grpId="0" autoUpdateAnimBg="0"/>
      <p:bldP spid="600070" grpId="0" autoUpdateAnimBg="0"/>
    </p:bldLst>
  </p:timing>
</p:sld>
</file>

<file path=ppt/theme/theme1.xml><?xml version="1.0" encoding="utf-8"?>
<a:theme xmlns:a="http://schemas.openxmlformats.org/drawingml/2006/main" name="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5832 Template</Template>
  <TotalTime>39050</TotalTime>
  <Words>5910</Words>
  <Application>Microsoft Office PowerPoint</Application>
  <PresentationFormat>On-screen Show (4:3)</PresentationFormat>
  <Paragraphs>1041</Paragraphs>
  <Slides>63</Slides>
  <Notes>57</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63</vt:i4>
      </vt:variant>
    </vt:vector>
  </HeadingPairs>
  <TitlesOfParts>
    <vt:vector size="67" baseType="lpstr">
      <vt:lpstr>5832 Template</vt:lpstr>
      <vt:lpstr>Default Design</vt:lpstr>
      <vt:lpstr>2_Default Design</vt:lpstr>
      <vt:lpstr>Equation</vt:lpstr>
      <vt:lpstr>UBC Department of Computer Science Undergraduate Events  More details @ https://my.cs.ubc.ca/students/development/events </vt:lpstr>
      <vt:lpstr>PowerPoint Presentation</vt:lpstr>
      <vt:lpstr>NLP Practical Goal for FOL: the ultimate Web question-answering system?</vt:lpstr>
      <vt:lpstr>Just a sketch:  to provide some context for some concepts / techniques discussed in 422</vt:lpstr>
      <vt:lpstr>Logics in AI: Similar slide to the one for planning</vt:lpstr>
      <vt:lpstr>Lecture Overview</vt:lpstr>
      <vt:lpstr>Ontologies </vt:lpstr>
      <vt:lpstr>Ontologies: inspiration from Natural Language :</vt:lpstr>
      <vt:lpstr>Polysemy</vt:lpstr>
      <vt:lpstr>Synonyms</vt:lpstr>
      <vt:lpstr>Hyponymy/Hypernym</vt:lpstr>
      <vt:lpstr>Lexical Resources</vt:lpstr>
      <vt:lpstr>WordNet 3.0</vt:lpstr>
      <vt:lpstr>WordNet: entry for “table”</vt:lpstr>
      <vt:lpstr>WordNet Relations (between synsets!)</vt:lpstr>
      <vt:lpstr>WordNet Hierarchies: “Vancouver”</vt:lpstr>
      <vt:lpstr>Web interface &amp; API</vt:lpstr>
      <vt:lpstr>Wordnet: NLP Tasks</vt:lpstr>
      <vt:lpstr>More ideas from NLP….</vt:lpstr>
      <vt:lpstr>Predicate-Argument Structure</vt:lpstr>
      <vt:lpstr>Semantic Roles: Resources</vt:lpstr>
      <vt:lpstr>FrameNet Entry</vt:lpstr>
      <vt:lpstr>FrameNet : Semantic Role Labeling</vt:lpstr>
      <vt:lpstr>Lecture Overview</vt:lpstr>
      <vt:lpstr>YAGO2: huge semantic knowledge base</vt:lpstr>
      <vt:lpstr>Freebase</vt:lpstr>
      <vt:lpstr>Probase (MS Research)</vt:lpstr>
      <vt:lpstr>PowerPoint Presentation</vt:lpstr>
      <vt:lpstr>A snippet of Probase's core taxonomy</vt:lpstr>
      <vt:lpstr>Frequency distribution of the 2.7 million concepts</vt:lpstr>
      <vt:lpstr>Interesting dimensions to compare Ontologies (but form Probase so possibly biased)</vt:lpstr>
      <vt:lpstr>Lecture Overview</vt:lpstr>
      <vt:lpstr>Domain Specific Ontologies: UMLS, MeSH</vt:lpstr>
      <vt:lpstr>Portion of the UMLS Semantic Net</vt:lpstr>
      <vt:lpstr>Learning Goals for today’s class</vt:lpstr>
      <vt:lpstr>Next class Fri</vt:lpstr>
      <vt:lpstr>PowerPoint Presentation</vt:lpstr>
      <vt:lpstr>Summary</vt:lpstr>
      <vt:lpstr>PowerPoint Presentation</vt:lpstr>
      <vt:lpstr>Today 12 Feb :</vt:lpstr>
      <vt:lpstr>Practical Goal for (Syntax-driven) Semantic Analysis</vt:lpstr>
      <vt:lpstr>Semantic Analysis</vt:lpstr>
      <vt:lpstr>Compositional Analysis</vt:lpstr>
      <vt:lpstr>Compositional Analysis: Example</vt:lpstr>
      <vt:lpstr>Augmented Rules</vt:lpstr>
      <vt:lpstr>Simple Extension of FOL: Lambda Forms</vt:lpstr>
      <vt:lpstr>Augmented Rules: Example</vt:lpstr>
      <vt:lpstr>Augmented Rules: Example</vt:lpstr>
      <vt:lpstr>Example</vt:lpstr>
      <vt:lpstr>Next Time</vt:lpstr>
      <vt:lpstr>Next Time</vt:lpstr>
      <vt:lpstr>Word?</vt:lpstr>
      <vt:lpstr>Homonymy</vt:lpstr>
      <vt:lpstr>Relevance to NLP Tasks</vt:lpstr>
      <vt:lpstr>Polysemy</vt:lpstr>
      <vt:lpstr>Thematic Roles: Usage</vt:lpstr>
      <vt:lpstr>Semantic Roles</vt:lpstr>
      <vt:lpstr>Thematic Role Examples</vt:lpstr>
      <vt:lpstr>Thematic Roles</vt:lpstr>
      <vt:lpstr>Problem with Thematic Roles</vt:lpstr>
      <vt:lpstr>Generalized Semantic Roles</vt:lpstr>
      <vt:lpstr>Semantic Roles: Resources</vt:lpstr>
      <vt:lpstr>PropBank Example</vt:lpstr>
    </vt:vector>
  </TitlesOfParts>
  <Company>UBC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 Computational Linguistics</dc:title>
  <dc:creator>Giuseppe Carenini</dc:creator>
  <cp:lastModifiedBy>Giuseppe</cp:lastModifiedBy>
  <cp:revision>701</cp:revision>
  <cp:lastPrinted>2014-03-10T16:23:59Z</cp:lastPrinted>
  <dcterms:created xsi:type="dcterms:W3CDTF">2003-01-21T20:11:16Z</dcterms:created>
  <dcterms:modified xsi:type="dcterms:W3CDTF">2015-11-04T18:39:51Z</dcterms:modified>
</cp:coreProperties>
</file>